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theme/themeOverride2.xml" ContentType="application/vnd.openxmlformats-officedocument.themeOverr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theme/themeOverride4.xml" ContentType="application/vnd.openxmlformats-officedocument.themeOverride+xml"/>
  <Override PartName="/ppt/notesSlides/notesSlide4.xml" ContentType="application/vnd.openxmlformats-officedocument.presentationml.notesSlide+xml"/>
  <Override PartName="/ppt/tags/tag2.xml" ContentType="application/vnd.openxmlformats-officedocument.presentationml.tags+xml"/>
  <Override PartName="/ppt/notesSlides/notesSlide5.xml" ContentType="application/vnd.openxmlformats-officedocument.presentationml.notesSlide+xml"/>
  <Override PartName="/ppt/tags/tag3.xml" ContentType="application/vnd.openxmlformats-officedocument.presentationml.tags+xml"/>
  <Override PartName="/ppt/notesSlides/notesSlide6.xml" ContentType="application/vnd.openxmlformats-officedocument.presentationml.notesSlide+xml"/>
  <Override PartName="/ppt/theme/themeOverride5.xml" ContentType="application/vnd.openxmlformats-officedocument.themeOverride+xml"/>
  <Override PartName="/ppt/tags/tag4.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6.xml" ContentType="application/vnd.openxmlformats-officedocument.presentationml.tags+xml"/>
  <Override PartName="/ppt/notesSlides/notesSlide13.xml" ContentType="application/vnd.openxmlformats-officedocument.presentationml.notesSlide+xml"/>
  <Override PartName="/ppt/tags/tag7.xml" ContentType="application/vnd.openxmlformats-officedocument.presentationml.tags+xml"/>
  <Override PartName="/ppt/notesSlides/notesSlide14.xml" ContentType="application/vnd.openxmlformats-officedocument.presentationml.notesSlide+xml"/>
  <Override PartName="/ppt/tags/tag8.xml" ContentType="application/vnd.openxmlformats-officedocument.presentationml.tags+xml"/>
  <Override PartName="/ppt/notesSlides/notesSlide15.xml" ContentType="application/vnd.openxmlformats-officedocument.presentationml.notesSlide+xml"/>
  <Override PartName="/ppt/tags/tag9.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0.xml" ContentType="application/vnd.openxmlformats-officedocument.presentationml.tags+xml"/>
  <Override PartName="/ppt/notesSlides/notesSlide18.xml" ContentType="application/vnd.openxmlformats-officedocument.presentationml.notesSlide+xml"/>
  <Override PartName="/ppt/tags/tag11.xml" ContentType="application/vnd.openxmlformats-officedocument.presentationml.tags+xml"/>
  <Override PartName="/ppt/notesSlides/notesSlide19.xml" ContentType="application/vnd.openxmlformats-officedocument.presentationml.notesSlide+xml"/>
  <Override PartName="/ppt/tags/tag12.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6" r:id="rId2"/>
  </p:sldMasterIdLst>
  <p:notesMasterIdLst>
    <p:notesMasterId r:id="rId26"/>
  </p:notesMasterIdLst>
  <p:sldIdLst>
    <p:sldId id="258" r:id="rId3"/>
    <p:sldId id="261" r:id="rId4"/>
    <p:sldId id="264" r:id="rId5"/>
    <p:sldId id="263" r:id="rId6"/>
    <p:sldId id="265" r:id="rId7"/>
    <p:sldId id="266" r:id="rId8"/>
    <p:sldId id="262" r:id="rId9"/>
    <p:sldId id="267" r:id="rId10"/>
    <p:sldId id="268" r:id="rId11"/>
    <p:sldId id="295" r:id="rId12"/>
    <p:sldId id="293" r:id="rId13"/>
    <p:sldId id="271" r:id="rId14"/>
    <p:sldId id="272" r:id="rId15"/>
    <p:sldId id="287" r:id="rId16"/>
    <p:sldId id="288" r:id="rId17"/>
    <p:sldId id="289" r:id="rId18"/>
    <p:sldId id="275" r:id="rId19"/>
    <p:sldId id="276" r:id="rId20"/>
    <p:sldId id="290" r:id="rId21"/>
    <p:sldId id="277" r:id="rId22"/>
    <p:sldId id="291" r:id="rId23"/>
    <p:sldId id="292" r:id="rId24"/>
    <p:sldId id="296" r:id="rId25"/>
  </p:sldIdLst>
  <p:sldSz cx="12192000" cy="6858000"/>
  <p:notesSz cx="6858000" cy="9144000"/>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p15:clr>
            <a:srgbClr val="A4A3A4"/>
          </p15:clr>
        </p15:guide>
        <p15:guide id="3" orient="horz" pos="4020" userDrawn="1">
          <p15:clr>
            <a:srgbClr val="A4A3A4"/>
          </p15:clr>
        </p15:guide>
        <p15:guide id="4" pos="325" userDrawn="1">
          <p15:clr>
            <a:srgbClr val="A4A3A4"/>
          </p15:clr>
        </p15:guide>
        <p15:guide id="5" pos="735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7AE85"/>
    <a:srgbClr val="575756"/>
    <a:srgbClr val="E9E8E6"/>
    <a:srgbClr val="6BB1A9"/>
    <a:srgbClr val="C28242"/>
    <a:srgbClr val="D7C395"/>
    <a:srgbClr val="E6D9BD"/>
    <a:srgbClr val="84BEB7"/>
    <a:srgbClr val="89CABB"/>
    <a:srgbClr val="A8C6B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6314" autoAdjust="0"/>
  </p:normalViewPr>
  <p:slideViewPr>
    <p:cSldViewPr snapToGrid="0" showGuides="1">
      <p:cViewPr varScale="1">
        <p:scale>
          <a:sx n="108" d="100"/>
          <a:sy n="108" d="100"/>
        </p:scale>
        <p:origin x="714" y="150"/>
      </p:cViewPr>
      <p:guideLst>
        <p:guide orient="horz" pos="2160"/>
        <p:guide pos="3840"/>
        <p:guide orient="horz" pos="4020"/>
        <p:guide pos="325"/>
        <p:guide pos="7355"/>
      </p:guideLst>
    </p:cSldViewPr>
  </p:slid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6E9840-1B92-4143-A75B-7369B552A459}" type="datetimeFigureOut">
              <a:rPr lang="zh-CN" altLang="en-US" smtClean="0"/>
              <a:t>2020/7/5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E295975-FD30-4A02-9E11-6DD9A1A78D90}" type="slidenum">
              <a:rPr lang="zh-CN" altLang="en-US" smtClean="0"/>
              <a:t>‹#›</a:t>
            </a:fld>
            <a:endParaRPr lang="zh-CN" altLang="en-US"/>
          </a:p>
        </p:txBody>
      </p:sp>
    </p:spTree>
    <p:extLst>
      <p:ext uri="{BB962C8B-B14F-4D97-AF65-F5344CB8AC3E}">
        <p14:creationId xmlns:p14="http://schemas.microsoft.com/office/powerpoint/2010/main" val="24442125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a:t>
            </a:fld>
            <a:endParaRPr lang="zh-CN" altLang="en-US"/>
          </a:p>
        </p:txBody>
      </p:sp>
    </p:spTree>
    <p:extLst>
      <p:ext uri="{BB962C8B-B14F-4D97-AF65-F5344CB8AC3E}">
        <p14:creationId xmlns:p14="http://schemas.microsoft.com/office/powerpoint/2010/main" val="22004908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10</a:t>
            </a:fld>
            <a:endParaRPr lang="zh-CN" altLang="en-US"/>
          </a:p>
        </p:txBody>
      </p:sp>
    </p:spTree>
    <p:extLst>
      <p:ext uri="{BB962C8B-B14F-4D97-AF65-F5344CB8AC3E}">
        <p14:creationId xmlns:p14="http://schemas.microsoft.com/office/powerpoint/2010/main" val="14812581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11</a:t>
            </a:fld>
            <a:endParaRPr lang="zh-CN" altLang="en-US"/>
          </a:p>
        </p:txBody>
      </p:sp>
    </p:spTree>
    <p:extLst>
      <p:ext uri="{BB962C8B-B14F-4D97-AF65-F5344CB8AC3E}">
        <p14:creationId xmlns:p14="http://schemas.microsoft.com/office/powerpoint/2010/main" val="5685052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12</a:t>
            </a:fld>
            <a:endParaRPr lang="zh-CN" altLang="en-US"/>
          </a:p>
        </p:txBody>
      </p:sp>
    </p:spTree>
    <p:extLst>
      <p:ext uri="{BB962C8B-B14F-4D97-AF65-F5344CB8AC3E}">
        <p14:creationId xmlns:p14="http://schemas.microsoft.com/office/powerpoint/2010/main" val="37819855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13</a:t>
            </a:fld>
            <a:endParaRPr lang="zh-CN" altLang="en-US"/>
          </a:p>
        </p:txBody>
      </p:sp>
    </p:spTree>
    <p:extLst>
      <p:ext uri="{BB962C8B-B14F-4D97-AF65-F5344CB8AC3E}">
        <p14:creationId xmlns:p14="http://schemas.microsoft.com/office/powerpoint/2010/main" val="16915184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14</a:t>
            </a:fld>
            <a:endParaRPr lang="zh-CN" altLang="en-US"/>
          </a:p>
        </p:txBody>
      </p:sp>
    </p:spTree>
    <p:extLst>
      <p:ext uri="{BB962C8B-B14F-4D97-AF65-F5344CB8AC3E}">
        <p14:creationId xmlns:p14="http://schemas.microsoft.com/office/powerpoint/2010/main" val="27521981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15</a:t>
            </a:fld>
            <a:endParaRPr lang="zh-CN" altLang="en-US"/>
          </a:p>
        </p:txBody>
      </p:sp>
    </p:spTree>
    <p:extLst>
      <p:ext uri="{BB962C8B-B14F-4D97-AF65-F5344CB8AC3E}">
        <p14:creationId xmlns:p14="http://schemas.microsoft.com/office/powerpoint/2010/main" val="25538129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16</a:t>
            </a:fld>
            <a:endParaRPr lang="zh-CN" altLang="en-US"/>
          </a:p>
        </p:txBody>
      </p:sp>
    </p:spTree>
    <p:extLst>
      <p:ext uri="{BB962C8B-B14F-4D97-AF65-F5344CB8AC3E}">
        <p14:creationId xmlns:p14="http://schemas.microsoft.com/office/powerpoint/2010/main" val="17187986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17</a:t>
            </a:fld>
            <a:endParaRPr lang="zh-CN" altLang="en-US"/>
          </a:p>
        </p:txBody>
      </p:sp>
    </p:spTree>
    <p:extLst>
      <p:ext uri="{BB962C8B-B14F-4D97-AF65-F5344CB8AC3E}">
        <p14:creationId xmlns:p14="http://schemas.microsoft.com/office/powerpoint/2010/main" val="1629033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18</a:t>
            </a:fld>
            <a:endParaRPr lang="zh-CN" altLang="en-US"/>
          </a:p>
        </p:txBody>
      </p:sp>
    </p:spTree>
    <p:extLst>
      <p:ext uri="{BB962C8B-B14F-4D97-AF65-F5344CB8AC3E}">
        <p14:creationId xmlns:p14="http://schemas.microsoft.com/office/powerpoint/2010/main" val="574001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19</a:t>
            </a:fld>
            <a:endParaRPr lang="zh-CN" altLang="en-US"/>
          </a:p>
        </p:txBody>
      </p:sp>
    </p:spTree>
    <p:extLst>
      <p:ext uri="{BB962C8B-B14F-4D97-AF65-F5344CB8AC3E}">
        <p14:creationId xmlns:p14="http://schemas.microsoft.com/office/powerpoint/2010/main" val="32208211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a:t>
            </a:fld>
            <a:endParaRPr lang="zh-CN" altLang="en-US"/>
          </a:p>
        </p:txBody>
      </p:sp>
    </p:spTree>
    <p:extLst>
      <p:ext uri="{BB962C8B-B14F-4D97-AF65-F5344CB8AC3E}">
        <p14:creationId xmlns:p14="http://schemas.microsoft.com/office/powerpoint/2010/main" val="17634116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20</a:t>
            </a:fld>
            <a:endParaRPr lang="zh-CN" altLang="en-US"/>
          </a:p>
        </p:txBody>
      </p:sp>
    </p:spTree>
    <p:extLst>
      <p:ext uri="{BB962C8B-B14F-4D97-AF65-F5344CB8AC3E}">
        <p14:creationId xmlns:p14="http://schemas.microsoft.com/office/powerpoint/2010/main" val="35424002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21</a:t>
            </a:fld>
            <a:endParaRPr lang="zh-CN" altLang="en-US"/>
          </a:p>
        </p:txBody>
      </p:sp>
    </p:spTree>
    <p:extLst>
      <p:ext uri="{BB962C8B-B14F-4D97-AF65-F5344CB8AC3E}">
        <p14:creationId xmlns:p14="http://schemas.microsoft.com/office/powerpoint/2010/main" val="15329344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22</a:t>
            </a:fld>
            <a:endParaRPr lang="zh-CN" altLang="en-US"/>
          </a:p>
        </p:txBody>
      </p:sp>
    </p:spTree>
    <p:extLst>
      <p:ext uri="{BB962C8B-B14F-4D97-AF65-F5344CB8AC3E}">
        <p14:creationId xmlns:p14="http://schemas.microsoft.com/office/powerpoint/2010/main" val="14342573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23</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5212945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3</a:t>
            </a:fld>
            <a:endParaRPr lang="zh-CN" altLang="en-US"/>
          </a:p>
        </p:txBody>
      </p:sp>
    </p:spTree>
    <p:extLst>
      <p:ext uri="{BB962C8B-B14F-4D97-AF65-F5344CB8AC3E}">
        <p14:creationId xmlns:p14="http://schemas.microsoft.com/office/powerpoint/2010/main" val="7319422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4</a:t>
            </a:fld>
            <a:endParaRPr lang="zh-CN" altLang="en-US"/>
          </a:p>
        </p:txBody>
      </p:sp>
    </p:spTree>
    <p:extLst>
      <p:ext uri="{BB962C8B-B14F-4D97-AF65-F5344CB8AC3E}">
        <p14:creationId xmlns:p14="http://schemas.microsoft.com/office/powerpoint/2010/main" val="41811694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5</a:t>
            </a:fld>
            <a:endParaRPr lang="zh-CN" altLang="en-US"/>
          </a:p>
        </p:txBody>
      </p:sp>
    </p:spTree>
    <p:extLst>
      <p:ext uri="{BB962C8B-B14F-4D97-AF65-F5344CB8AC3E}">
        <p14:creationId xmlns:p14="http://schemas.microsoft.com/office/powerpoint/2010/main" val="582430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6</a:t>
            </a:fld>
            <a:endParaRPr lang="zh-CN" altLang="en-US"/>
          </a:p>
        </p:txBody>
      </p:sp>
    </p:spTree>
    <p:extLst>
      <p:ext uri="{BB962C8B-B14F-4D97-AF65-F5344CB8AC3E}">
        <p14:creationId xmlns:p14="http://schemas.microsoft.com/office/powerpoint/2010/main" val="21942400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7</a:t>
            </a:fld>
            <a:endParaRPr lang="zh-CN" altLang="en-US"/>
          </a:p>
        </p:txBody>
      </p:sp>
    </p:spTree>
    <p:extLst>
      <p:ext uri="{BB962C8B-B14F-4D97-AF65-F5344CB8AC3E}">
        <p14:creationId xmlns:p14="http://schemas.microsoft.com/office/powerpoint/2010/main" val="22605464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8</a:t>
            </a:fld>
            <a:endParaRPr lang="zh-CN" altLang="en-US"/>
          </a:p>
        </p:txBody>
      </p:sp>
    </p:spTree>
    <p:extLst>
      <p:ext uri="{BB962C8B-B14F-4D97-AF65-F5344CB8AC3E}">
        <p14:creationId xmlns:p14="http://schemas.microsoft.com/office/powerpoint/2010/main" val="33872372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E295975-FD30-4A02-9E11-6DD9A1A78D90}" type="slidenum">
              <a:rPr lang="zh-CN" altLang="en-US" smtClean="0"/>
              <a:t>9</a:t>
            </a:fld>
            <a:endParaRPr lang="zh-CN" altLang="en-US"/>
          </a:p>
        </p:txBody>
      </p:sp>
    </p:spTree>
    <p:extLst>
      <p:ext uri="{BB962C8B-B14F-4D97-AF65-F5344CB8AC3E}">
        <p14:creationId xmlns:p14="http://schemas.microsoft.com/office/powerpoint/2010/main" val="20047104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13417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800432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416586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1029430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967054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447420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8527575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266236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102628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795685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目录">
    <p:spTree>
      <p:nvGrpSpPr>
        <p:cNvPr id="1" name=""/>
        <p:cNvGrpSpPr/>
        <p:nvPr/>
      </p:nvGrpSpPr>
      <p:grpSpPr>
        <a:xfrm>
          <a:off x="0" y="0"/>
          <a:ext cx="0" cy="0"/>
          <a:chOff x="0" y="0"/>
          <a:chExt cx="0" cy="0"/>
        </a:xfrm>
      </p:grpSpPr>
    </p:spTree>
    <p:extLst>
      <p:ext uri="{BB962C8B-B14F-4D97-AF65-F5344CB8AC3E}">
        <p14:creationId xmlns:p14="http://schemas.microsoft.com/office/powerpoint/2010/main" val="5597394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过渡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20967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内容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35213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内容页2">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01464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尾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7151787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备用">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5256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835292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915720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9E8E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66788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2020/7/5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12380685"/>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6.xml"/><Relationship Id="rId4" Type="http://schemas.openxmlformats.org/officeDocument/2006/relationships/image" Target="../media/image2.jp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2.jp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8.xml"/><Relationship Id="rId4" Type="http://schemas.openxmlformats.org/officeDocument/2006/relationships/image" Target="../media/image2.jp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2.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jp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11.xml"/><Relationship Id="rId4" Type="http://schemas.openxmlformats.org/officeDocument/2006/relationships/image" Target="../media/image2.jp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12.xml"/><Relationship Id="rId4" Type="http://schemas.openxmlformats.org/officeDocument/2006/relationships/image" Target="../media/image2.jp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themeOverride" Target="../theme/themeOverride4.xml"/><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2.jp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2.jp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xml"/><Relationship Id="rId1" Type="http://schemas.openxmlformats.org/officeDocument/2006/relationships/themeOverride" Target="../theme/themeOverride5.xml"/><Relationship Id="rId6" Type="http://schemas.openxmlformats.org/officeDocument/2006/relationships/image" Target="../media/image3.png"/><Relationship Id="rId5" Type="http://schemas.openxmlformats.org/officeDocument/2006/relationships/image" Target="../media/image2.jp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3153459" y="4494724"/>
            <a:ext cx="5904180" cy="812530"/>
          </a:xfrm>
          <a:prstGeom prst="rect">
            <a:avLst/>
          </a:prstGeom>
        </p:spPr>
        <p:txBody>
          <a:bodyPr wrap="none">
            <a:spAutoFit/>
          </a:bodyPr>
          <a:lstStyle/>
          <a:p>
            <a:pPr algn="ctr">
              <a:lnSpc>
                <a:spcPct val="130000"/>
              </a:lnSpc>
            </a:pPr>
            <a:r>
              <a:rPr lang="zh-CN" altLang="en-US" dirty="0">
                <a:solidFill>
                  <a:schemeClr val="tx1">
                    <a:lumMod val="75000"/>
                    <a:lumOff val="25000"/>
                  </a:schemeClr>
                </a:solidFill>
                <a:latin typeface="+mn-ea"/>
              </a:rPr>
              <a:t>个人简历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岗位竞聘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学生求职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开学介绍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工作总结</a:t>
            </a:r>
          </a:p>
          <a:p>
            <a:pPr algn="ctr">
              <a:lnSpc>
                <a:spcPct val="130000"/>
              </a:lnSpc>
            </a:pPr>
            <a:r>
              <a:rPr lang="zh-CN" altLang="en-US" dirty="0" smtClean="0">
                <a:solidFill>
                  <a:schemeClr val="tx1">
                    <a:lumMod val="75000"/>
                    <a:lumOff val="25000"/>
                  </a:schemeClr>
                </a:solidFill>
                <a:latin typeface="+mn-ea"/>
              </a:rPr>
              <a:t>汇报人</a:t>
            </a:r>
            <a:r>
              <a:rPr lang="zh-CN" altLang="en-US" dirty="0" smtClean="0">
                <a:solidFill>
                  <a:schemeClr val="tx1">
                    <a:lumMod val="75000"/>
                    <a:lumOff val="25000"/>
                  </a:schemeClr>
                </a:solidFill>
                <a:latin typeface="+mn-ea"/>
              </a:rPr>
              <a:t>：</a:t>
            </a:r>
            <a:r>
              <a:rPr lang="zh-CN" altLang="en-US" dirty="0">
                <a:solidFill>
                  <a:schemeClr val="tx1">
                    <a:lumMod val="75000"/>
                    <a:lumOff val="25000"/>
                  </a:schemeClr>
                </a:solidFill>
                <a:latin typeface="+mn-ea"/>
              </a:rPr>
              <a:t>优</a:t>
            </a:r>
            <a:r>
              <a:rPr lang="zh-CN" altLang="en-US" dirty="0" smtClean="0">
                <a:solidFill>
                  <a:schemeClr val="tx1">
                    <a:lumMod val="75000"/>
                    <a:lumOff val="25000"/>
                  </a:schemeClr>
                </a:solidFill>
                <a:latin typeface="+mn-ea"/>
              </a:rPr>
              <a:t>品</a:t>
            </a:r>
            <a:r>
              <a:rPr lang="en-US" altLang="zh-CN" dirty="0" smtClean="0">
                <a:solidFill>
                  <a:schemeClr val="tx1">
                    <a:lumMod val="75000"/>
                    <a:lumOff val="25000"/>
                  </a:schemeClr>
                </a:solidFill>
                <a:latin typeface="+mn-ea"/>
              </a:rPr>
              <a:t>PPT</a:t>
            </a:r>
            <a:r>
              <a:rPr lang="zh-CN" altLang="en-US" dirty="0" smtClean="0">
                <a:solidFill>
                  <a:schemeClr val="tx1">
                    <a:lumMod val="75000"/>
                    <a:lumOff val="25000"/>
                  </a:schemeClr>
                </a:solidFill>
                <a:latin typeface="+mn-ea"/>
              </a:rPr>
              <a:t>  </a:t>
            </a:r>
            <a:r>
              <a:rPr lang="zh-CN" altLang="en-US" dirty="0" smtClean="0">
                <a:solidFill>
                  <a:schemeClr val="tx1">
                    <a:lumMod val="75000"/>
                    <a:lumOff val="25000"/>
                  </a:schemeClr>
                </a:solidFill>
                <a:latin typeface="+mn-ea"/>
              </a:rPr>
              <a:t>汇报时间：</a:t>
            </a:r>
            <a:r>
              <a:rPr lang="en-US" altLang="zh-CN" dirty="0" smtClean="0">
                <a:solidFill>
                  <a:schemeClr val="tx1">
                    <a:lumMod val="75000"/>
                    <a:lumOff val="25000"/>
                  </a:schemeClr>
                </a:solidFill>
                <a:latin typeface="+mn-ea"/>
              </a:rPr>
              <a:t>XX</a:t>
            </a:r>
            <a:r>
              <a:rPr lang="zh-CN" altLang="en-US" dirty="0" smtClean="0">
                <a:solidFill>
                  <a:schemeClr val="tx1">
                    <a:lumMod val="75000"/>
                    <a:lumOff val="25000"/>
                  </a:schemeClr>
                </a:solidFill>
                <a:latin typeface="+mn-ea"/>
              </a:rPr>
              <a:t>年</a:t>
            </a:r>
            <a:r>
              <a:rPr lang="en-US" altLang="zh-CN" dirty="0" smtClean="0">
                <a:solidFill>
                  <a:schemeClr val="tx1">
                    <a:lumMod val="75000"/>
                    <a:lumOff val="25000"/>
                  </a:schemeClr>
                </a:solidFill>
                <a:latin typeface="+mn-ea"/>
              </a:rPr>
              <a:t>XX</a:t>
            </a:r>
            <a:r>
              <a:rPr lang="zh-CN" altLang="en-US" dirty="0" smtClean="0">
                <a:solidFill>
                  <a:schemeClr val="tx1">
                    <a:lumMod val="75000"/>
                    <a:lumOff val="25000"/>
                  </a:schemeClr>
                </a:solidFill>
                <a:latin typeface="+mn-ea"/>
              </a:rPr>
              <a:t>月</a:t>
            </a:r>
            <a:endParaRPr lang="zh-CN" altLang="en-US" dirty="0">
              <a:solidFill>
                <a:schemeClr val="tx1">
                  <a:lumMod val="75000"/>
                  <a:lumOff val="25000"/>
                </a:schemeClr>
              </a:solidFill>
              <a:latin typeface="+mn-ea"/>
            </a:endParaRPr>
          </a:p>
        </p:txBody>
      </p:sp>
      <p:sp>
        <p:nvSpPr>
          <p:cNvPr id="329" name="等腰三角形 328"/>
          <p:cNvSpPr/>
          <p:nvPr/>
        </p:nvSpPr>
        <p:spPr>
          <a:xfrm>
            <a:off x="10004358" y="6022460"/>
            <a:ext cx="2298864" cy="835541"/>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等腰三角形 327"/>
          <p:cNvSpPr/>
          <p:nvPr/>
        </p:nvSpPr>
        <p:spPr>
          <a:xfrm>
            <a:off x="-212431" y="5915289"/>
            <a:ext cx="2593725" cy="942712"/>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等腰三角形 322"/>
          <p:cNvSpPr/>
          <p:nvPr/>
        </p:nvSpPr>
        <p:spPr>
          <a:xfrm>
            <a:off x="1609632" y="5517779"/>
            <a:ext cx="2917471" cy="1340222"/>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等腰三角形 323"/>
          <p:cNvSpPr/>
          <p:nvPr/>
        </p:nvSpPr>
        <p:spPr>
          <a:xfrm>
            <a:off x="3548450" y="5869782"/>
            <a:ext cx="3342018" cy="988219"/>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等腰三角形 324"/>
          <p:cNvSpPr/>
          <p:nvPr/>
        </p:nvSpPr>
        <p:spPr>
          <a:xfrm>
            <a:off x="5809893" y="5334229"/>
            <a:ext cx="3209274" cy="1523772"/>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等腰三角形 325"/>
          <p:cNvSpPr/>
          <p:nvPr/>
        </p:nvSpPr>
        <p:spPr>
          <a:xfrm>
            <a:off x="7955702" y="5835017"/>
            <a:ext cx="3077791" cy="1022984"/>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4249947" y="-939761"/>
            <a:ext cx="1631296" cy="5300457"/>
            <a:chOff x="4249947" y="-939761"/>
            <a:chExt cx="1631296" cy="5300457"/>
          </a:xfrm>
        </p:grpSpPr>
        <p:grpSp>
          <p:nvGrpSpPr>
            <p:cNvPr id="319" name="组合 318"/>
            <p:cNvGrpSpPr/>
            <p:nvPr/>
          </p:nvGrpSpPr>
          <p:grpSpPr>
            <a:xfrm>
              <a:off x="4249947" y="-939761"/>
              <a:ext cx="1631296" cy="5300457"/>
              <a:chOff x="4249947" y="-433773"/>
              <a:chExt cx="1631296" cy="5300457"/>
            </a:xfrm>
          </p:grpSpPr>
          <p:grpSp>
            <p:nvGrpSpPr>
              <p:cNvPr id="38" name="组合 37"/>
              <p:cNvGrpSpPr/>
              <p:nvPr/>
            </p:nvGrpSpPr>
            <p:grpSpPr>
              <a:xfrm>
                <a:off x="4249947" y="3010864"/>
                <a:ext cx="1631296" cy="1855820"/>
                <a:chOff x="4344617" y="2915121"/>
                <a:chExt cx="1631296" cy="1855820"/>
              </a:xfrm>
            </p:grpSpPr>
            <p:grpSp>
              <p:nvGrpSpPr>
                <p:cNvPr id="29" name="组合 28"/>
                <p:cNvGrpSpPr/>
                <p:nvPr/>
              </p:nvGrpSpPr>
              <p:grpSpPr>
                <a:xfrm>
                  <a:off x="4344617" y="2915121"/>
                  <a:ext cx="1631296" cy="1855820"/>
                  <a:chOff x="3740442" y="1619736"/>
                  <a:chExt cx="2137666" cy="2431884"/>
                </a:xfrm>
              </p:grpSpPr>
              <p:grpSp>
                <p:nvGrpSpPr>
                  <p:cNvPr id="12" name="组合 11"/>
                  <p:cNvGrpSpPr/>
                  <p:nvPr/>
                </p:nvGrpSpPr>
                <p:grpSpPr>
                  <a:xfrm>
                    <a:off x="3740442" y="1619736"/>
                    <a:ext cx="2137666" cy="2431884"/>
                    <a:chOff x="3740442" y="1718942"/>
                    <a:chExt cx="2137666" cy="2431884"/>
                  </a:xfrm>
                </p:grpSpPr>
                <p:sp>
                  <p:nvSpPr>
                    <p:cNvPr id="7"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9"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905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0"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25" name="椭圆 24"/>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文本框 32"/>
                <p:cNvSpPr txBox="1"/>
                <p:nvPr/>
              </p:nvSpPr>
              <p:spPr>
                <a:xfrm>
                  <a:off x="4811452" y="3448102"/>
                  <a:ext cx="697627" cy="707886"/>
                </a:xfrm>
                <a:prstGeom prst="rect">
                  <a:avLst/>
                </a:prstGeom>
                <a:noFill/>
              </p:spPr>
              <p:txBody>
                <a:bodyPr wrap="none" rtlCol="0" anchor="ctr">
                  <a:spAutoFit/>
                </a:bodyPr>
                <a:lstStyle/>
                <a:p>
                  <a:pPr algn="ctr"/>
                  <a:r>
                    <a:rPr lang="zh-CN" altLang="en-US" sz="4000" dirty="0">
                      <a:solidFill>
                        <a:schemeClr val="accent2">
                          <a:lumMod val="75000"/>
                        </a:schemeClr>
                      </a:solidFill>
                      <a:latin typeface="汉真广标" panose="02010609000101010101" pitchFamily="49" charset="-122"/>
                      <a:ea typeface="汉真广标" panose="02010609000101010101" pitchFamily="49" charset="-122"/>
                    </a:rPr>
                    <a:t>人</a:t>
                  </a:r>
                </a:p>
              </p:txBody>
            </p:sp>
          </p:grpSp>
          <p:grpSp>
            <p:nvGrpSpPr>
              <p:cNvPr id="308" name="组合 307"/>
              <p:cNvGrpSpPr/>
              <p:nvPr/>
            </p:nvGrpSpPr>
            <p:grpSpPr>
              <a:xfrm>
                <a:off x="4941847" y="-433773"/>
                <a:ext cx="250184" cy="3790667"/>
                <a:chOff x="4941847" y="162575"/>
                <a:chExt cx="250184" cy="3790667"/>
              </a:xfrm>
              <a:solidFill>
                <a:schemeClr val="accent2">
                  <a:lumMod val="75000"/>
                </a:schemeClr>
              </a:solidFill>
            </p:grpSpPr>
            <p:sp>
              <p:nvSpPr>
                <p:cNvPr id="191" name="自由: 形状 190"/>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自由: 形状 30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4" name="组合 363"/>
            <p:cNvGrpSpPr/>
            <p:nvPr/>
          </p:nvGrpSpPr>
          <p:grpSpPr>
            <a:xfrm>
              <a:off x="4890372" y="1148440"/>
              <a:ext cx="416940" cy="654883"/>
              <a:chOff x="4890372" y="1148440"/>
              <a:chExt cx="416940" cy="654883"/>
            </a:xfrm>
          </p:grpSpPr>
          <p:sp>
            <p:nvSpPr>
              <p:cNvPr id="363" name="自由: 形状 362"/>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2" name="自由: 形状 361"/>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1" name="自由: 形状 36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1" name="组合 40"/>
          <p:cNvGrpSpPr/>
          <p:nvPr/>
        </p:nvGrpSpPr>
        <p:grpSpPr>
          <a:xfrm>
            <a:off x="6403892" y="-2470725"/>
            <a:ext cx="1440551" cy="5114272"/>
            <a:chOff x="6403892" y="-2470725"/>
            <a:chExt cx="1440551" cy="5114272"/>
          </a:xfrm>
        </p:grpSpPr>
        <p:grpSp>
          <p:nvGrpSpPr>
            <p:cNvPr id="320" name="组合 319"/>
            <p:cNvGrpSpPr/>
            <p:nvPr/>
          </p:nvGrpSpPr>
          <p:grpSpPr>
            <a:xfrm>
              <a:off x="6403892" y="-2470725"/>
              <a:ext cx="1440551" cy="5114272"/>
              <a:chOff x="6403892" y="-2587995"/>
              <a:chExt cx="1440551" cy="5114272"/>
            </a:xfrm>
          </p:grpSpPr>
          <p:grpSp>
            <p:nvGrpSpPr>
              <p:cNvPr id="37" name="组合 36"/>
              <p:cNvGrpSpPr/>
              <p:nvPr/>
            </p:nvGrpSpPr>
            <p:grpSpPr>
              <a:xfrm>
                <a:off x="6403892" y="1076728"/>
                <a:ext cx="1440551" cy="1449549"/>
                <a:chOff x="6781942" y="1556532"/>
                <a:chExt cx="1440551" cy="1449549"/>
              </a:xfrm>
            </p:grpSpPr>
            <p:grpSp>
              <p:nvGrpSpPr>
                <p:cNvPr id="30" name="组合 29"/>
                <p:cNvGrpSpPr/>
                <p:nvPr/>
              </p:nvGrpSpPr>
              <p:grpSpPr>
                <a:xfrm>
                  <a:off x="6781942" y="1556532"/>
                  <a:ext cx="1440551" cy="1449549"/>
                  <a:chOff x="6742523" y="1902311"/>
                  <a:chExt cx="1809751" cy="1821055"/>
                </a:xfrm>
              </p:grpSpPr>
              <p:grpSp>
                <p:nvGrpSpPr>
                  <p:cNvPr id="21" name="组合 20"/>
                  <p:cNvGrpSpPr/>
                  <p:nvPr/>
                </p:nvGrpSpPr>
                <p:grpSpPr>
                  <a:xfrm>
                    <a:off x="6742523" y="1913615"/>
                    <a:ext cx="1809751" cy="1809751"/>
                    <a:chOff x="6742523" y="1994548"/>
                    <a:chExt cx="1809751" cy="1809751"/>
                  </a:xfrm>
                </p:grpSpPr>
                <p:sp>
                  <p:nvSpPr>
                    <p:cNvPr id="11" name="矩形: 圆角 1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圆角 1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圆角 13"/>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圆角 1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椭圆 25"/>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文本框 33"/>
                <p:cNvSpPr txBox="1"/>
                <p:nvPr/>
              </p:nvSpPr>
              <p:spPr>
                <a:xfrm>
                  <a:off x="7153404" y="1868366"/>
                  <a:ext cx="697627" cy="707886"/>
                </a:xfrm>
                <a:prstGeom prst="rect">
                  <a:avLst/>
                </a:prstGeom>
                <a:noFill/>
              </p:spPr>
              <p:txBody>
                <a:bodyPr wrap="none" rtlCol="0" anchor="ctr">
                  <a:spAutoFit/>
                </a:bodyPr>
                <a:lstStyle/>
                <a:p>
                  <a:pPr algn="ctr"/>
                  <a:r>
                    <a:rPr lang="zh-CN" altLang="en-US" sz="4000" dirty="0">
                      <a:solidFill>
                        <a:schemeClr val="accent3">
                          <a:lumMod val="75000"/>
                        </a:schemeClr>
                      </a:solidFill>
                      <a:latin typeface="汉真广标" panose="02010609000101010101" pitchFamily="49" charset="-122"/>
                      <a:ea typeface="汉真广标" panose="02010609000101010101" pitchFamily="49" charset="-122"/>
                    </a:rPr>
                    <a:t>简</a:t>
                  </a:r>
                </a:p>
              </p:txBody>
            </p:sp>
          </p:grpSp>
          <p:grpSp>
            <p:nvGrpSpPr>
              <p:cNvPr id="312" name="组合 311"/>
              <p:cNvGrpSpPr/>
              <p:nvPr/>
            </p:nvGrpSpPr>
            <p:grpSpPr>
              <a:xfrm>
                <a:off x="6999075" y="-2587995"/>
                <a:ext cx="250184" cy="3790667"/>
                <a:chOff x="4941847" y="162575"/>
                <a:chExt cx="250184" cy="3790667"/>
              </a:xfrm>
              <a:solidFill>
                <a:srgbClr val="C28242"/>
              </a:solidFill>
            </p:grpSpPr>
            <p:sp>
              <p:nvSpPr>
                <p:cNvPr id="313" name="自由: 形状 312"/>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自由: 形状 313"/>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5" name="组合 364"/>
            <p:cNvGrpSpPr/>
            <p:nvPr/>
          </p:nvGrpSpPr>
          <p:grpSpPr>
            <a:xfrm>
              <a:off x="6949148" y="-69081"/>
              <a:ext cx="416940" cy="654883"/>
              <a:chOff x="4890372" y="1148440"/>
              <a:chExt cx="416940" cy="654883"/>
            </a:xfrm>
          </p:grpSpPr>
          <p:sp>
            <p:nvSpPr>
              <p:cNvPr id="366" name="自由: 形状 365"/>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7" name="自由: 形状 366"/>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8" name="自由: 形状 367"/>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2" name="组合 41"/>
          <p:cNvGrpSpPr/>
          <p:nvPr/>
        </p:nvGrpSpPr>
        <p:grpSpPr>
          <a:xfrm>
            <a:off x="8367092" y="-1360171"/>
            <a:ext cx="1972543" cy="5314036"/>
            <a:chOff x="8367092" y="-1360171"/>
            <a:chExt cx="1972543" cy="5314036"/>
          </a:xfrm>
        </p:grpSpPr>
        <p:grpSp>
          <p:nvGrpSpPr>
            <p:cNvPr id="321" name="组合 320"/>
            <p:cNvGrpSpPr/>
            <p:nvPr/>
          </p:nvGrpSpPr>
          <p:grpSpPr>
            <a:xfrm>
              <a:off x="8367092" y="-1360171"/>
              <a:ext cx="1972543" cy="5314036"/>
              <a:chOff x="8367092" y="-1263042"/>
              <a:chExt cx="1972543" cy="5314036"/>
            </a:xfrm>
          </p:grpSpPr>
          <p:grpSp>
            <p:nvGrpSpPr>
              <p:cNvPr id="36" name="组合 35"/>
              <p:cNvGrpSpPr/>
              <p:nvPr/>
            </p:nvGrpSpPr>
            <p:grpSpPr>
              <a:xfrm>
                <a:off x="8367092" y="2163791"/>
                <a:ext cx="1972543" cy="1887203"/>
                <a:chOff x="8343900" y="2977115"/>
                <a:chExt cx="1972543" cy="1887203"/>
              </a:xfrm>
            </p:grpSpPr>
            <p:grpSp>
              <p:nvGrpSpPr>
                <p:cNvPr id="31" name="组合 30"/>
                <p:cNvGrpSpPr/>
                <p:nvPr/>
              </p:nvGrpSpPr>
              <p:grpSpPr>
                <a:xfrm>
                  <a:off x="8343900" y="2977115"/>
                  <a:ext cx="1972543" cy="1887203"/>
                  <a:chOff x="9026508" y="1619736"/>
                  <a:chExt cx="2478089" cy="2370876"/>
                </a:xfrm>
              </p:grpSpPr>
              <p:grpSp>
                <p:nvGrpSpPr>
                  <p:cNvPr id="22" name="组合 21"/>
                  <p:cNvGrpSpPr/>
                  <p:nvPr/>
                </p:nvGrpSpPr>
                <p:grpSpPr>
                  <a:xfrm>
                    <a:off x="9026508" y="1619736"/>
                    <a:ext cx="2478089" cy="2370876"/>
                    <a:chOff x="9026508" y="1619736"/>
                    <a:chExt cx="2478089" cy="2370876"/>
                  </a:xfrm>
                </p:grpSpPr>
                <p:sp>
                  <p:nvSpPr>
                    <p:cNvPr id="1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905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椭圆 2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文本框 34"/>
                <p:cNvSpPr txBox="1"/>
                <p:nvPr/>
              </p:nvSpPr>
              <p:spPr>
                <a:xfrm>
                  <a:off x="8981358" y="3636117"/>
                  <a:ext cx="697627" cy="707886"/>
                </a:xfrm>
                <a:prstGeom prst="rect">
                  <a:avLst/>
                </a:prstGeom>
                <a:noFill/>
              </p:spPr>
              <p:txBody>
                <a:bodyPr wrap="none" rtlCol="0" anchor="ctr">
                  <a:spAutoFit/>
                </a:bodyPr>
                <a:lstStyle/>
                <a:p>
                  <a:pPr algn="ctr"/>
                  <a:r>
                    <a:rPr lang="zh-CN" altLang="en-US" sz="4000" dirty="0">
                      <a:solidFill>
                        <a:schemeClr val="accent4">
                          <a:lumMod val="75000"/>
                        </a:schemeClr>
                      </a:solidFill>
                      <a:latin typeface="汉真广标" panose="02010609000101010101" pitchFamily="49" charset="-122"/>
                      <a:ea typeface="汉真广标" panose="02010609000101010101" pitchFamily="49" charset="-122"/>
                    </a:rPr>
                    <a:t>历</a:t>
                  </a:r>
                </a:p>
              </p:txBody>
            </p:sp>
          </p:grpSp>
          <p:grpSp>
            <p:nvGrpSpPr>
              <p:cNvPr id="315" name="组合 314"/>
              <p:cNvGrpSpPr/>
              <p:nvPr/>
            </p:nvGrpSpPr>
            <p:grpSpPr>
              <a:xfrm>
                <a:off x="9231736" y="-1263042"/>
                <a:ext cx="250184" cy="3790667"/>
                <a:chOff x="4941847" y="162575"/>
                <a:chExt cx="250184" cy="3790667"/>
              </a:xfrm>
              <a:solidFill>
                <a:schemeClr val="accent4">
                  <a:lumMod val="75000"/>
                </a:schemeClr>
              </a:solidFill>
            </p:grpSpPr>
            <p:sp>
              <p:nvSpPr>
                <p:cNvPr id="316" name="自由: 形状 315"/>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自由: 形状 31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9" name="组合 368"/>
            <p:cNvGrpSpPr/>
            <p:nvPr/>
          </p:nvGrpSpPr>
          <p:grpSpPr>
            <a:xfrm>
              <a:off x="9182246" y="845762"/>
              <a:ext cx="416940" cy="654883"/>
              <a:chOff x="4890372" y="1148440"/>
              <a:chExt cx="416940" cy="654883"/>
            </a:xfrm>
          </p:grpSpPr>
          <p:sp>
            <p:nvSpPr>
              <p:cNvPr id="370" name="自由: 形状 369"/>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1" name="自由: 形状 37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2" name="自由: 形状 371"/>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24" name="组合 23"/>
          <p:cNvGrpSpPr/>
          <p:nvPr/>
        </p:nvGrpSpPr>
        <p:grpSpPr>
          <a:xfrm>
            <a:off x="1923074" y="-1945679"/>
            <a:ext cx="1804224" cy="5327170"/>
            <a:chOff x="1923074" y="-1945679"/>
            <a:chExt cx="1804224" cy="5327170"/>
          </a:xfrm>
        </p:grpSpPr>
        <p:grpSp>
          <p:nvGrpSpPr>
            <p:cNvPr id="318" name="组合 317"/>
            <p:cNvGrpSpPr/>
            <p:nvPr/>
          </p:nvGrpSpPr>
          <p:grpSpPr>
            <a:xfrm>
              <a:off x="1923074" y="-1945679"/>
              <a:ext cx="1804224" cy="5327170"/>
              <a:chOff x="1923074" y="-1680043"/>
              <a:chExt cx="1804224" cy="5327170"/>
            </a:xfrm>
          </p:grpSpPr>
          <p:grpSp>
            <p:nvGrpSpPr>
              <p:cNvPr id="39" name="组合 38"/>
              <p:cNvGrpSpPr/>
              <p:nvPr/>
            </p:nvGrpSpPr>
            <p:grpSpPr>
              <a:xfrm>
                <a:off x="1923074" y="1801503"/>
                <a:ext cx="1804224" cy="1845624"/>
                <a:chOff x="2008050" y="1918321"/>
                <a:chExt cx="1804224" cy="1845624"/>
              </a:xfrm>
            </p:grpSpPr>
            <p:grpSp>
              <p:nvGrpSpPr>
                <p:cNvPr id="28" name="组合 27"/>
                <p:cNvGrpSpPr/>
                <p:nvPr/>
              </p:nvGrpSpPr>
              <p:grpSpPr>
                <a:xfrm>
                  <a:off x="2008050" y="1918321"/>
                  <a:ext cx="1804224" cy="1845624"/>
                  <a:chOff x="528015" y="1619736"/>
                  <a:chExt cx="2364271" cy="2418522"/>
                </a:xfrm>
              </p:grpSpPr>
              <p:grpSp>
                <p:nvGrpSpPr>
                  <p:cNvPr id="6" name="组合 5"/>
                  <p:cNvGrpSpPr/>
                  <p:nvPr/>
                </p:nvGrpSpPr>
                <p:grpSpPr>
                  <a:xfrm>
                    <a:off x="528015" y="1619736"/>
                    <a:ext cx="2364271" cy="2418522"/>
                    <a:chOff x="2058642" y="1934817"/>
                    <a:chExt cx="2427633" cy="2427633"/>
                  </a:xfrm>
                </p:grpSpPr>
                <p:sp>
                  <p:nvSpPr>
                    <p:cNvPr id="2" name="椭圆 1"/>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椭圆 2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文本框 31"/>
                <p:cNvSpPr txBox="1"/>
                <p:nvPr/>
              </p:nvSpPr>
              <p:spPr>
                <a:xfrm>
                  <a:off x="2561349" y="2503372"/>
                  <a:ext cx="697627" cy="707886"/>
                </a:xfrm>
                <a:prstGeom prst="rect">
                  <a:avLst/>
                </a:prstGeom>
                <a:noFill/>
              </p:spPr>
              <p:txBody>
                <a:bodyPr wrap="none" rtlCol="0" anchor="ctr">
                  <a:spAutoFit/>
                </a:bodyPr>
                <a:lstStyle/>
                <a:p>
                  <a:pPr algn="ctr"/>
                  <a:r>
                    <a:rPr lang="zh-CN" altLang="en-US" sz="4000" dirty="0">
                      <a:solidFill>
                        <a:schemeClr val="accent1">
                          <a:lumMod val="75000"/>
                        </a:schemeClr>
                      </a:solidFill>
                      <a:latin typeface="汉真广标" panose="02010609000101010101" pitchFamily="49" charset="-122"/>
                      <a:ea typeface="汉真广标" panose="02010609000101010101" pitchFamily="49" charset="-122"/>
                    </a:rPr>
                    <a:t>个</a:t>
                  </a:r>
                </a:p>
              </p:txBody>
            </p:sp>
          </p:grpSp>
          <p:grpSp>
            <p:nvGrpSpPr>
              <p:cNvPr id="309" name="组合 308"/>
              <p:cNvGrpSpPr/>
              <p:nvPr/>
            </p:nvGrpSpPr>
            <p:grpSpPr>
              <a:xfrm>
                <a:off x="2700093" y="-1680043"/>
                <a:ext cx="250184" cy="3790667"/>
                <a:chOff x="4941847" y="162575"/>
                <a:chExt cx="250184" cy="3790667"/>
              </a:xfrm>
              <a:solidFill>
                <a:schemeClr val="accent1">
                  <a:lumMod val="75000"/>
                </a:schemeClr>
              </a:solidFill>
            </p:grpSpPr>
            <p:sp>
              <p:nvSpPr>
                <p:cNvPr id="310" name="自由: 形状 30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自由: 形状 310"/>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73" name="组合 372"/>
            <p:cNvGrpSpPr/>
            <p:nvPr/>
          </p:nvGrpSpPr>
          <p:grpSpPr>
            <a:xfrm>
              <a:off x="2640209" y="397891"/>
              <a:ext cx="416940" cy="654883"/>
              <a:chOff x="4890372" y="1148440"/>
              <a:chExt cx="416940" cy="654883"/>
            </a:xfrm>
          </p:grpSpPr>
          <p:sp>
            <p:nvSpPr>
              <p:cNvPr id="374" name="自由: 形状 373"/>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5" name="自由: 形状 374"/>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6" name="自由: 形状 375"/>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spTree>
    <p:extLst>
      <p:ext uri="{BB962C8B-B14F-4D97-AF65-F5344CB8AC3E}">
        <p14:creationId xmlns:p14="http://schemas.microsoft.com/office/powerpoint/2010/main" val="1882072103"/>
      </p:ext>
    </p:extLst>
  </p:cSld>
  <p:clrMapOvr>
    <a:masterClrMapping/>
  </p:clrMapOvr>
  <mc:AlternateContent xmlns:mc="http://schemas.openxmlformats.org/markup-compatibility/2006">
    <mc:Choice xmlns:p14="http://schemas.microsoft.com/office/powerpoint/2010/main" Requires="p14">
      <p:transition spd="slow" p14:dur="1250">
        <p:fade/>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77000">
                                          <p:cBhvr additive="base">
                                            <p:cTn id="7" dur="2500" fill="hold"/>
                                            <p:tgtEl>
                                              <p:spTgt spid="2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7000">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14:bounceEnd="77000">
                                          <p:cBhvr additive="base">
                                            <p:cTn id="11" dur="2500" fill="hold"/>
                                            <p:tgtEl>
                                              <p:spTgt spid="40"/>
                                            </p:tgtEl>
                                            <p:attrNameLst>
                                              <p:attrName>ppt_x</p:attrName>
                                            </p:attrNameLst>
                                          </p:cBhvr>
                                          <p:tavLst>
                                            <p:tav tm="0">
                                              <p:val>
                                                <p:strVal val="#ppt_x"/>
                                              </p:val>
                                            </p:tav>
                                            <p:tav tm="100000">
                                              <p:val>
                                                <p:strVal val="#ppt_x"/>
                                              </p:val>
                                            </p:tav>
                                          </p:tavLst>
                                        </p:anim>
                                        <p:anim calcmode="lin" valueType="num" p14:bounceEnd="77000">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7000">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14:bounceEnd="77000">
                                          <p:cBhvr additive="base">
                                            <p:cTn id="15" dur="2500" fill="hold"/>
                                            <p:tgtEl>
                                              <p:spTgt spid="41"/>
                                            </p:tgtEl>
                                            <p:attrNameLst>
                                              <p:attrName>ppt_x</p:attrName>
                                            </p:attrNameLst>
                                          </p:cBhvr>
                                          <p:tavLst>
                                            <p:tav tm="0">
                                              <p:val>
                                                <p:strVal val="#ppt_x"/>
                                              </p:val>
                                            </p:tav>
                                            <p:tav tm="100000">
                                              <p:val>
                                                <p:strVal val="#ppt_x"/>
                                              </p:val>
                                            </p:tav>
                                          </p:tavLst>
                                        </p:anim>
                                        <p:anim calcmode="lin" valueType="num" p14:bounceEnd="77000">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7000">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14:bounceEnd="77000">
                                          <p:cBhvr additive="base">
                                            <p:cTn id="19" dur="2500" fill="hold"/>
                                            <p:tgtEl>
                                              <p:spTgt spid="42"/>
                                            </p:tgtEl>
                                            <p:attrNameLst>
                                              <p:attrName>ppt_x</p:attrName>
                                            </p:attrNameLst>
                                          </p:cBhvr>
                                          <p:tavLst>
                                            <p:tav tm="0">
                                              <p:val>
                                                <p:strVal val="#ppt_x"/>
                                              </p:val>
                                            </p:tav>
                                            <p:tav tm="100000">
                                              <p:val>
                                                <p:strVal val="#ppt_x"/>
                                              </p:val>
                                            </p:tav>
                                          </p:tavLst>
                                        </p:anim>
                                        <p:anim calcmode="lin" valueType="num" p14:bounceEnd="77000">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0" fill="hold"/>
                                            <p:tgtEl>
                                              <p:spTgt spid="24"/>
                                            </p:tgtEl>
                                            <p:attrNameLst>
                                              <p:attrName>ppt_x</p:attrName>
                                            </p:attrNameLst>
                                          </p:cBhvr>
                                          <p:tavLst>
                                            <p:tav tm="0">
                                              <p:val>
                                                <p:strVal val="#ppt_x"/>
                                              </p:val>
                                            </p:tav>
                                            <p:tav tm="100000">
                                              <p:val>
                                                <p:strVal val="#ppt_x"/>
                                              </p:val>
                                            </p:tav>
                                          </p:tavLst>
                                        </p:anim>
                                        <p:anim calcmode="lin" valueType="num">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2500" fill="hold"/>
                                            <p:tgtEl>
                                              <p:spTgt spid="40"/>
                                            </p:tgtEl>
                                            <p:attrNameLst>
                                              <p:attrName>ppt_x</p:attrName>
                                            </p:attrNameLst>
                                          </p:cBhvr>
                                          <p:tavLst>
                                            <p:tav tm="0">
                                              <p:val>
                                                <p:strVal val="#ppt_x"/>
                                              </p:val>
                                            </p:tav>
                                            <p:tav tm="100000">
                                              <p:val>
                                                <p:strVal val="#ppt_x"/>
                                              </p:val>
                                            </p:tav>
                                          </p:tavLst>
                                        </p:anim>
                                        <p:anim calcmode="lin" valueType="num">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2500" fill="hold"/>
                                            <p:tgtEl>
                                              <p:spTgt spid="41"/>
                                            </p:tgtEl>
                                            <p:attrNameLst>
                                              <p:attrName>ppt_x</p:attrName>
                                            </p:attrNameLst>
                                          </p:cBhvr>
                                          <p:tavLst>
                                            <p:tav tm="0">
                                              <p:val>
                                                <p:strVal val="#ppt_x"/>
                                              </p:val>
                                            </p:tav>
                                            <p:tav tm="100000">
                                              <p:val>
                                                <p:strVal val="#ppt_x"/>
                                              </p:val>
                                            </p:tav>
                                          </p:tavLst>
                                        </p:anim>
                                        <p:anim calcmode="lin" valueType="num">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2500" fill="hold"/>
                                            <p:tgtEl>
                                              <p:spTgt spid="42"/>
                                            </p:tgtEl>
                                            <p:attrNameLst>
                                              <p:attrName>ppt_x</p:attrName>
                                            </p:attrNameLst>
                                          </p:cBhvr>
                                          <p:tavLst>
                                            <p:tav tm="0">
                                              <p:val>
                                                <p:strVal val="#ppt_x"/>
                                              </p:val>
                                            </p:tav>
                                            <p:tav tm="100000">
                                              <p:val>
                                                <p:strVal val="#ppt_x"/>
                                              </p:val>
                                            </p:tav>
                                          </p:tavLst>
                                        </p:anim>
                                        <p:anim calcmode="lin" valueType="num">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自由: 形状 51"/>
          <p:cNvSpPr/>
          <p:nvPr/>
        </p:nvSpPr>
        <p:spPr>
          <a:xfrm>
            <a:off x="7245350" y="4241800"/>
            <a:ext cx="679450" cy="692150"/>
          </a:xfrm>
          <a:custGeom>
            <a:avLst/>
            <a:gdLst>
              <a:gd name="connsiteX0" fmla="*/ 660400 w 679450"/>
              <a:gd name="connsiteY0" fmla="*/ 692150 h 692150"/>
              <a:gd name="connsiteX1" fmla="*/ 679450 w 679450"/>
              <a:gd name="connsiteY1" fmla="*/ 0 h 692150"/>
              <a:gd name="connsiteX2" fmla="*/ 0 w 679450"/>
              <a:gd name="connsiteY2" fmla="*/ 6350 h 692150"/>
              <a:gd name="connsiteX3" fmla="*/ 0 w 679450"/>
              <a:gd name="connsiteY3" fmla="*/ 6350 h 692150"/>
            </a:gdLst>
            <a:ahLst/>
            <a:cxnLst>
              <a:cxn ang="0">
                <a:pos x="connsiteX0" y="connsiteY0"/>
              </a:cxn>
              <a:cxn ang="0">
                <a:pos x="connsiteX1" y="connsiteY1"/>
              </a:cxn>
              <a:cxn ang="0">
                <a:pos x="connsiteX2" y="connsiteY2"/>
              </a:cxn>
              <a:cxn ang="0">
                <a:pos x="connsiteX3" y="connsiteY3"/>
              </a:cxn>
            </a:cxnLst>
            <a:rect l="l" t="t" r="r" b="b"/>
            <a:pathLst>
              <a:path w="679450" h="692150">
                <a:moveTo>
                  <a:pt x="660400" y="692150"/>
                </a:moveTo>
                <a:lnTo>
                  <a:pt x="679450" y="0"/>
                </a:lnTo>
                <a:lnTo>
                  <a:pt x="0" y="6350"/>
                </a:lnTo>
                <a:lnTo>
                  <a:pt x="0" y="6350"/>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0" name="直接连接符 49"/>
          <p:cNvCxnSpPr/>
          <p:nvPr/>
        </p:nvCxnSpPr>
        <p:spPr>
          <a:xfrm>
            <a:off x="7497207" y="2050581"/>
            <a:ext cx="947515" cy="0"/>
          </a:xfrm>
          <a:prstGeom prst="lin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cxnSp>
      <p:sp>
        <p:nvSpPr>
          <p:cNvPr id="35" name="自由: 形状 34"/>
          <p:cNvSpPr/>
          <p:nvPr/>
        </p:nvSpPr>
        <p:spPr>
          <a:xfrm>
            <a:off x="3809999" y="4395279"/>
            <a:ext cx="809625" cy="538179"/>
          </a:xfrm>
          <a:custGeom>
            <a:avLst/>
            <a:gdLst>
              <a:gd name="connsiteX0" fmla="*/ 509588 w 523875"/>
              <a:gd name="connsiteY0" fmla="*/ 0 h 447675"/>
              <a:gd name="connsiteX1" fmla="*/ 523875 w 523875"/>
              <a:gd name="connsiteY1" fmla="*/ 438150 h 447675"/>
              <a:gd name="connsiteX2" fmla="*/ 0 w 523875"/>
              <a:gd name="connsiteY2" fmla="*/ 447675 h 447675"/>
              <a:gd name="connsiteX0" fmla="*/ 804863 w 819150"/>
              <a:gd name="connsiteY0" fmla="*/ 0 h 572856"/>
              <a:gd name="connsiteX1" fmla="*/ 819150 w 819150"/>
              <a:gd name="connsiteY1" fmla="*/ 438150 h 572856"/>
              <a:gd name="connsiteX2" fmla="*/ 0 w 819150"/>
              <a:gd name="connsiteY2" fmla="*/ 572856 h 572856"/>
              <a:gd name="connsiteX0" fmla="*/ 804863 w 806450"/>
              <a:gd name="connsiteY0" fmla="*/ 0 h 572856"/>
              <a:gd name="connsiteX1" fmla="*/ 806450 w 806450"/>
              <a:gd name="connsiteY1" fmla="*/ 543031 h 572856"/>
              <a:gd name="connsiteX2" fmla="*/ 0 w 806450"/>
              <a:gd name="connsiteY2" fmla="*/ 572856 h 572856"/>
              <a:gd name="connsiteX0" fmla="*/ 804863 w 804863"/>
              <a:gd name="connsiteY0" fmla="*/ 0 h 580247"/>
              <a:gd name="connsiteX1" fmla="*/ 793750 w 804863"/>
              <a:gd name="connsiteY1" fmla="*/ 580247 h 580247"/>
              <a:gd name="connsiteX2" fmla="*/ 0 w 804863"/>
              <a:gd name="connsiteY2" fmla="*/ 572856 h 580247"/>
              <a:gd name="connsiteX0" fmla="*/ 804863 w 812800"/>
              <a:gd name="connsiteY0" fmla="*/ 0 h 572856"/>
              <a:gd name="connsiteX1" fmla="*/ 812800 w 812800"/>
              <a:gd name="connsiteY1" fmla="*/ 556564 h 572856"/>
              <a:gd name="connsiteX2" fmla="*/ 0 w 812800"/>
              <a:gd name="connsiteY2" fmla="*/ 572856 h 572856"/>
              <a:gd name="connsiteX0" fmla="*/ 804863 w 809625"/>
              <a:gd name="connsiteY0" fmla="*/ 0 h 573480"/>
              <a:gd name="connsiteX1" fmla="*/ 809625 w 809625"/>
              <a:gd name="connsiteY1" fmla="*/ 573480 h 573480"/>
              <a:gd name="connsiteX2" fmla="*/ 0 w 809625"/>
              <a:gd name="connsiteY2" fmla="*/ 572856 h 573480"/>
            </a:gdLst>
            <a:ahLst/>
            <a:cxnLst>
              <a:cxn ang="0">
                <a:pos x="connsiteX0" y="connsiteY0"/>
              </a:cxn>
              <a:cxn ang="0">
                <a:pos x="connsiteX1" y="connsiteY1"/>
              </a:cxn>
              <a:cxn ang="0">
                <a:pos x="connsiteX2" y="connsiteY2"/>
              </a:cxn>
            </a:cxnLst>
            <a:rect l="l" t="t" r="r" b="b"/>
            <a:pathLst>
              <a:path w="809625" h="573480">
                <a:moveTo>
                  <a:pt x="804863" y="0"/>
                </a:moveTo>
                <a:cubicBezTo>
                  <a:pt x="806450" y="191160"/>
                  <a:pt x="808038" y="382320"/>
                  <a:pt x="809625" y="573480"/>
                </a:cubicBezTo>
                <a:lnTo>
                  <a:pt x="0" y="572856"/>
                </a:lnTo>
              </a:path>
            </a:pathLst>
          </a:cu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5985845" y="1621620"/>
            <a:ext cx="1749995" cy="1858141"/>
            <a:chOff x="5954713" y="1960777"/>
            <a:chExt cx="1412875" cy="1500188"/>
          </a:xfrm>
        </p:grpSpPr>
        <p:grpSp>
          <p:nvGrpSpPr>
            <p:cNvPr id="13" name="组合 12"/>
            <p:cNvGrpSpPr/>
            <p:nvPr/>
          </p:nvGrpSpPr>
          <p:grpSpPr>
            <a:xfrm>
              <a:off x="5954713" y="1960777"/>
              <a:ext cx="1412875" cy="1500188"/>
              <a:chOff x="5500688" y="1827213"/>
              <a:chExt cx="1412875" cy="1500188"/>
            </a:xfrm>
            <a:solidFill>
              <a:schemeClr val="accent2"/>
            </a:solidFill>
          </p:grpSpPr>
          <p:sp>
            <p:nvSpPr>
              <p:cNvPr id="7" name="Freeform 7"/>
              <p:cNvSpPr>
                <a:spLocks noEditPoints="1"/>
              </p:cNvSpPr>
              <p:nvPr/>
            </p:nvSpPr>
            <p:spPr bwMode="auto">
              <a:xfrm>
                <a:off x="5794375" y="2089150"/>
                <a:ext cx="858838" cy="868363"/>
              </a:xfrm>
              <a:custGeom>
                <a:avLst/>
                <a:gdLst>
                  <a:gd name="T0" fmla="*/ 0 w 79"/>
                  <a:gd name="T1" fmla="*/ 38 h 80"/>
                  <a:gd name="T2" fmla="*/ 40 w 79"/>
                  <a:gd name="T3" fmla="*/ 80 h 80"/>
                  <a:gd name="T4" fmla="*/ 60 w 79"/>
                  <a:gd name="T5" fmla="*/ 74 h 80"/>
                  <a:gd name="T6" fmla="*/ 62 w 79"/>
                  <a:gd name="T7" fmla="*/ 72 h 80"/>
                  <a:gd name="T8" fmla="*/ 64 w 79"/>
                  <a:gd name="T9" fmla="*/ 71 h 80"/>
                  <a:gd name="T10" fmla="*/ 79 w 79"/>
                  <a:gd name="T11" fmla="*/ 42 h 80"/>
                  <a:gd name="T12" fmla="*/ 39 w 79"/>
                  <a:gd name="T13" fmla="*/ 0 h 80"/>
                  <a:gd name="T14" fmla="*/ 39 w 79"/>
                  <a:gd name="T15" fmla="*/ 4 h 80"/>
                  <a:gd name="T16" fmla="*/ 32 w 79"/>
                  <a:gd name="T17" fmla="*/ 11 h 80"/>
                  <a:gd name="T18" fmla="*/ 38 w 79"/>
                  <a:gd name="T19" fmla="*/ 4 h 80"/>
                  <a:gd name="T20" fmla="*/ 46 w 79"/>
                  <a:gd name="T21" fmla="*/ 4 h 80"/>
                  <a:gd name="T22" fmla="*/ 36 w 79"/>
                  <a:gd name="T23" fmla="*/ 11 h 80"/>
                  <a:gd name="T24" fmla="*/ 46 w 79"/>
                  <a:gd name="T25" fmla="*/ 4 h 80"/>
                  <a:gd name="T26" fmla="*/ 49 w 79"/>
                  <a:gd name="T27" fmla="*/ 7 h 80"/>
                  <a:gd name="T28" fmla="*/ 41 w 79"/>
                  <a:gd name="T29" fmla="*/ 11 h 80"/>
                  <a:gd name="T30" fmla="*/ 50 w 79"/>
                  <a:gd name="T31" fmla="*/ 6 h 80"/>
                  <a:gd name="T32" fmla="*/ 49 w 79"/>
                  <a:gd name="T33" fmla="*/ 13 h 80"/>
                  <a:gd name="T34" fmla="*/ 50 w 79"/>
                  <a:gd name="T35" fmla="*/ 8 h 80"/>
                  <a:gd name="T36" fmla="*/ 55 w 79"/>
                  <a:gd name="T37" fmla="*/ 8 h 80"/>
                  <a:gd name="T38" fmla="*/ 52 w 79"/>
                  <a:gd name="T39" fmla="*/ 15 h 80"/>
                  <a:gd name="T40" fmla="*/ 57 w 79"/>
                  <a:gd name="T41" fmla="*/ 9 h 80"/>
                  <a:gd name="T42" fmla="*/ 62 w 79"/>
                  <a:gd name="T43" fmla="*/ 14 h 80"/>
                  <a:gd name="T44" fmla="*/ 54 w 79"/>
                  <a:gd name="T45" fmla="*/ 16 h 80"/>
                  <a:gd name="T46" fmla="*/ 62 w 79"/>
                  <a:gd name="T47" fmla="*/ 14 h 80"/>
                  <a:gd name="T48" fmla="*/ 66 w 79"/>
                  <a:gd name="T49" fmla="*/ 18 h 80"/>
                  <a:gd name="T50" fmla="*/ 58 w 79"/>
                  <a:gd name="T51" fmla="*/ 19 h 80"/>
                  <a:gd name="T52" fmla="*/ 64 w 79"/>
                  <a:gd name="T53" fmla="*/ 16 h 80"/>
                  <a:gd name="T54" fmla="*/ 64 w 79"/>
                  <a:gd name="T55" fmla="*/ 24 h 80"/>
                  <a:gd name="T56" fmla="*/ 67 w 79"/>
                  <a:gd name="T57" fmla="*/ 19 h 80"/>
                  <a:gd name="T58" fmla="*/ 71 w 79"/>
                  <a:gd name="T59" fmla="*/ 25 h 80"/>
                  <a:gd name="T60" fmla="*/ 65 w 79"/>
                  <a:gd name="T61" fmla="*/ 26 h 80"/>
                  <a:gd name="T62" fmla="*/ 71 w 79"/>
                  <a:gd name="T63" fmla="*/ 25 h 80"/>
                  <a:gd name="T64" fmla="*/ 68 w 79"/>
                  <a:gd name="T65" fmla="*/ 29 h 80"/>
                  <a:gd name="T66" fmla="*/ 71 w 79"/>
                  <a:gd name="T67" fmla="*/ 26 h 80"/>
                  <a:gd name="T68" fmla="*/ 75 w 79"/>
                  <a:gd name="T69" fmla="*/ 42 h 80"/>
                  <a:gd name="T70" fmla="*/ 74 w 79"/>
                  <a:gd name="T71" fmla="*/ 41 h 80"/>
                  <a:gd name="T72" fmla="*/ 75 w 79"/>
                  <a:gd name="T73" fmla="*/ 42 h 80"/>
                  <a:gd name="T74" fmla="*/ 73 w 79"/>
                  <a:gd name="T75" fmla="*/ 39 h 80"/>
                  <a:gd name="T76" fmla="*/ 74 w 79"/>
                  <a:gd name="T77" fmla="*/ 37 h 80"/>
                  <a:gd name="T78" fmla="*/ 74 w 79"/>
                  <a:gd name="T79" fmla="*/ 35 h 80"/>
                  <a:gd name="T80" fmla="*/ 71 w 79"/>
                  <a:gd name="T81" fmla="*/ 35 h 80"/>
                  <a:gd name="T82" fmla="*/ 74 w 79"/>
                  <a:gd name="T83" fmla="*/ 35 h 80"/>
                  <a:gd name="T84" fmla="*/ 71 w 79"/>
                  <a:gd name="T85" fmla="*/ 33 h 80"/>
                  <a:gd name="T86" fmla="*/ 72 w 79"/>
                  <a:gd name="T87" fmla="*/ 29 h 80"/>
                  <a:gd name="T88" fmla="*/ 26 w 79"/>
                  <a:gd name="T89" fmla="*/ 12 h 80"/>
                  <a:gd name="T90" fmla="*/ 34 w 79"/>
                  <a:gd name="T91" fmla="*/ 4 h 80"/>
                  <a:gd name="T92" fmla="*/ 26 w 79"/>
                  <a:gd name="T93" fmla="*/ 12 h 80"/>
                  <a:gd name="T94" fmla="*/ 19 w 79"/>
                  <a:gd name="T95" fmla="*/ 11 h 80"/>
                  <a:gd name="T96" fmla="*/ 7 w 79"/>
                  <a:gd name="T97" fmla="*/ 23 h 80"/>
                  <a:gd name="T98" fmla="*/ 18 w 79"/>
                  <a:gd name="T99" fmla="*/ 12 h 80"/>
                  <a:gd name="T100" fmla="*/ 7 w 79"/>
                  <a:gd name="T101" fmla="*/ 24 h 80"/>
                  <a:gd name="T102" fmla="*/ 26 w 79"/>
                  <a:gd name="T103" fmla="*/ 6 h 80"/>
                  <a:gd name="T104" fmla="*/ 20 w 79"/>
                  <a:gd name="T105" fmla="*/ 14 h 80"/>
                  <a:gd name="T106" fmla="*/ 26 w 79"/>
                  <a:gd name="T107" fmla="*/ 6 h 80"/>
                  <a:gd name="T108" fmla="*/ 60 w 79"/>
                  <a:gd name="T109" fmla="*/ 69 h 80"/>
                  <a:gd name="T110" fmla="*/ 14 w 79"/>
                  <a:gd name="T111" fmla="*/ 64 h 80"/>
                  <a:gd name="T112" fmla="*/ 4 w 79"/>
                  <a:gd name="T113" fmla="*/ 34 h 80"/>
                  <a:gd name="T114" fmla="*/ 15 w 79"/>
                  <a:gd name="T115" fmla="*/ 22 h 80"/>
                  <a:gd name="T116" fmla="*/ 61 w 79"/>
                  <a:gd name="T117" fmla="*/ 27 h 80"/>
                  <a:gd name="T118" fmla="*/ 72 w 79"/>
                  <a:gd name="T119" fmla="*/ 55 h 80"/>
                  <a:gd name="T120" fmla="*/ 60 w 79"/>
                  <a:gd name="T121" fmla="*/ 6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0">
                    <a:moveTo>
                      <a:pt x="16" y="7"/>
                    </a:moveTo>
                    <a:cubicBezTo>
                      <a:pt x="5" y="15"/>
                      <a:pt x="0" y="27"/>
                      <a:pt x="0" y="38"/>
                    </a:cubicBezTo>
                    <a:cubicBezTo>
                      <a:pt x="0" y="48"/>
                      <a:pt x="4" y="59"/>
                      <a:pt x="11" y="67"/>
                    </a:cubicBezTo>
                    <a:cubicBezTo>
                      <a:pt x="19" y="75"/>
                      <a:pt x="29" y="80"/>
                      <a:pt x="40" y="80"/>
                    </a:cubicBezTo>
                    <a:cubicBezTo>
                      <a:pt x="46" y="80"/>
                      <a:pt x="53" y="78"/>
                      <a:pt x="59" y="74"/>
                    </a:cubicBezTo>
                    <a:cubicBezTo>
                      <a:pt x="59" y="74"/>
                      <a:pt x="59" y="74"/>
                      <a:pt x="60" y="74"/>
                    </a:cubicBezTo>
                    <a:cubicBezTo>
                      <a:pt x="60" y="74"/>
                      <a:pt x="60" y="74"/>
                      <a:pt x="60" y="74"/>
                    </a:cubicBezTo>
                    <a:cubicBezTo>
                      <a:pt x="60" y="74"/>
                      <a:pt x="61" y="73"/>
                      <a:pt x="62" y="72"/>
                    </a:cubicBezTo>
                    <a:cubicBezTo>
                      <a:pt x="63" y="72"/>
                      <a:pt x="64" y="71"/>
                      <a:pt x="64" y="71"/>
                    </a:cubicBezTo>
                    <a:cubicBezTo>
                      <a:pt x="64" y="71"/>
                      <a:pt x="64" y="71"/>
                      <a:pt x="64" y="71"/>
                    </a:cubicBezTo>
                    <a:cubicBezTo>
                      <a:pt x="65" y="70"/>
                      <a:pt x="65" y="70"/>
                      <a:pt x="65" y="70"/>
                    </a:cubicBezTo>
                    <a:cubicBezTo>
                      <a:pt x="75" y="62"/>
                      <a:pt x="79" y="52"/>
                      <a:pt x="79" y="42"/>
                    </a:cubicBezTo>
                    <a:cubicBezTo>
                      <a:pt x="79" y="31"/>
                      <a:pt x="74" y="21"/>
                      <a:pt x="67" y="13"/>
                    </a:cubicBezTo>
                    <a:cubicBezTo>
                      <a:pt x="60" y="5"/>
                      <a:pt x="50" y="0"/>
                      <a:pt x="39" y="0"/>
                    </a:cubicBezTo>
                    <a:cubicBezTo>
                      <a:pt x="31" y="0"/>
                      <a:pt x="24" y="2"/>
                      <a:pt x="16" y="7"/>
                    </a:cubicBezTo>
                    <a:close/>
                    <a:moveTo>
                      <a:pt x="39" y="4"/>
                    </a:moveTo>
                    <a:cubicBezTo>
                      <a:pt x="39" y="4"/>
                      <a:pt x="40" y="4"/>
                      <a:pt x="40" y="4"/>
                    </a:cubicBezTo>
                    <a:cubicBezTo>
                      <a:pt x="37" y="6"/>
                      <a:pt x="35" y="8"/>
                      <a:pt x="32" y="11"/>
                    </a:cubicBezTo>
                    <a:cubicBezTo>
                      <a:pt x="32" y="11"/>
                      <a:pt x="31" y="11"/>
                      <a:pt x="30" y="11"/>
                    </a:cubicBezTo>
                    <a:cubicBezTo>
                      <a:pt x="33" y="9"/>
                      <a:pt x="36" y="6"/>
                      <a:pt x="38" y="4"/>
                    </a:cubicBezTo>
                    <a:cubicBezTo>
                      <a:pt x="38" y="4"/>
                      <a:pt x="39" y="4"/>
                      <a:pt x="39" y="4"/>
                    </a:cubicBezTo>
                    <a:close/>
                    <a:moveTo>
                      <a:pt x="46" y="4"/>
                    </a:moveTo>
                    <a:cubicBezTo>
                      <a:pt x="43" y="7"/>
                      <a:pt x="41" y="9"/>
                      <a:pt x="39" y="11"/>
                    </a:cubicBezTo>
                    <a:cubicBezTo>
                      <a:pt x="38" y="11"/>
                      <a:pt x="37" y="11"/>
                      <a:pt x="36" y="11"/>
                    </a:cubicBezTo>
                    <a:cubicBezTo>
                      <a:pt x="38" y="8"/>
                      <a:pt x="40" y="6"/>
                      <a:pt x="43" y="4"/>
                    </a:cubicBezTo>
                    <a:cubicBezTo>
                      <a:pt x="44" y="4"/>
                      <a:pt x="45" y="4"/>
                      <a:pt x="46" y="4"/>
                    </a:cubicBezTo>
                    <a:close/>
                    <a:moveTo>
                      <a:pt x="50" y="6"/>
                    </a:moveTo>
                    <a:cubicBezTo>
                      <a:pt x="50" y="6"/>
                      <a:pt x="49" y="7"/>
                      <a:pt x="49" y="7"/>
                    </a:cubicBezTo>
                    <a:cubicBezTo>
                      <a:pt x="47" y="8"/>
                      <a:pt x="45" y="10"/>
                      <a:pt x="44" y="12"/>
                    </a:cubicBezTo>
                    <a:cubicBezTo>
                      <a:pt x="43" y="12"/>
                      <a:pt x="42" y="11"/>
                      <a:pt x="41" y="11"/>
                    </a:cubicBezTo>
                    <a:cubicBezTo>
                      <a:pt x="43" y="9"/>
                      <a:pt x="46" y="7"/>
                      <a:pt x="48" y="5"/>
                    </a:cubicBezTo>
                    <a:cubicBezTo>
                      <a:pt x="49" y="5"/>
                      <a:pt x="49" y="6"/>
                      <a:pt x="50" y="6"/>
                    </a:cubicBezTo>
                    <a:close/>
                    <a:moveTo>
                      <a:pt x="55" y="8"/>
                    </a:moveTo>
                    <a:cubicBezTo>
                      <a:pt x="53" y="10"/>
                      <a:pt x="51" y="12"/>
                      <a:pt x="49" y="13"/>
                    </a:cubicBezTo>
                    <a:cubicBezTo>
                      <a:pt x="48" y="13"/>
                      <a:pt x="47" y="13"/>
                      <a:pt x="46" y="12"/>
                    </a:cubicBezTo>
                    <a:cubicBezTo>
                      <a:pt x="47" y="11"/>
                      <a:pt x="48" y="10"/>
                      <a:pt x="50" y="8"/>
                    </a:cubicBezTo>
                    <a:cubicBezTo>
                      <a:pt x="51" y="8"/>
                      <a:pt x="51" y="7"/>
                      <a:pt x="52" y="7"/>
                    </a:cubicBezTo>
                    <a:cubicBezTo>
                      <a:pt x="53" y="7"/>
                      <a:pt x="54" y="8"/>
                      <a:pt x="55" y="8"/>
                    </a:cubicBezTo>
                    <a:close/>
                    <a:moveTo>
                      <a:pt x="58" y="10"/>
                    </a:moveTo>
                    <a:cubicBezTo>
                      <a:pt x="56" y="12"/>
                      <a:pt x="54" y="13"/>
                      <a:pt x="52" y="15"/>
                    </a:cubicBezTo>
                    <a:cubicBezTo>
                      <a:pt x="52" y="15"/>
                      <a:pt x="51" y="14"/>
                      <a:pt x="51" y="14"/>
                    </a:cubicBezTo>
                    <a:cubicBezTo>
                      <a:pt x="53" y="13"/>
                      <a:pt x="55" y="11"/>
                      <a:pt x="57" y="9"/>
                    </a:cubicBezTo>
                    <a:cubicBezTo>
                      <a:pt x="57" y="10"/>
                      <a:pt x="58" y="10"/>
                      <a:pt x="58" y="10"/>
                    </a:cubicBezTo>
                    <a:close/>
                    <a:moveTo>
                      <a:pt x="62" y="14"/>
                    </a:moveTo>
                    <a:cubicBezTo>
                      <a:pt x="60" y="15"/>
                      <a:pt x="58" y="16"/>
                      <a:pt x="56" y="17"/>
                    </a:cubicBezTo>
                    <a:cubicBezTo>
                      <a:pt x="55" y="17"/>
                      <a:pt x="55" y="16"/>
                      <a:pt x="54" y="16"/>
                    </a:cubicBezTo>
                    <a:cubicBezTo>
                      <a:pt x="56" y="14"/>
                      <a:pt x="58" y="13"/>
                      <a:pt x="60" y="12"/>
                    </a:cubicBezTo>
                    <a:cubicBezTo>
                      <a:pt x="61" y="12"/>
                      <a:pt x="61" y="13"/>
                      <a:pt x="62" y="14"/>
                    </a:cubicBezTo>
                    <a:close/>
                    <a:moveTo>
                      <a:pt x="64" y="16"/>
                    </a:moveTo>
                    <a:cubicBezTo>
                      <a:pt x="65" y="16"/>
                      <a:pt x="65" y="17"/>
                      <a:pt x="66" y="18"/>
                    </a:cubicBezTo>
                    <a:cubicBezTo>
                      <a:pt x="64" y="18"/>
                      <a:pt x="62" y="20"/>
                      <a:pt x="61" y="21"/>
                    </a:cubicBezTo>
                    <a:cubicBezTo>
                      <a:pt x="60" y="20"/>
                      <a:pt x="59" y="19"/>
                      <a:pt x="58" y="19"/>
                    </a:cubicBezTo>
                    <a:cubicBezTo>
                      <a:pt x="60" y="17"/>
                      <a:pt x="62" y="16"/>
                      <a:pt x="64" y="15"/>
                    </a:cubicBezTo>
                    <a:cubicBezTo>
                      <a:pt x="64" y="15"/>
                      <a:pt x="64" y="15"/>
                      <a:pt x="64" y="16"/>
                    </a:cubicBezTo>
                    <a:close/>
                    <a:moveTo>
                      <a:pt x="69" y="21"/>
                    </a:moveTo>
                    <a:cubicBezTo>
                      <a:pt x="67" y="22"/>
                      <a:pt x="66" y="23"/>
                      <a:pt x="64" y="24"/>
                    </a:cubicBezTo>
                    <a:cubicBezTo>
                      <a:pt x="63" y="23"/>
                      <a:pt x="63" y="23"/>
                      <a:pt x="62" y="22"/>
                    </a:cubicBezTo>
                    <a:cubicBezTo>
                      <a:pt x="64" y="21"/>
                      <a:pt x="65" y="20"/>
                      <a:pt x="67" y="19"/>
                    </a:cubicBezTo>
                    <a:cubicBezTo>
                      <a:pt x="68" y="20"/>
                      <a:pt x="68" y="21"/>
                      <a:pt x="69" y="21"/>
                    </a:cubicBezTo>
                    <a:close/>
                    <a:moveTo>
                      <a:pt x="71" y="25"/>
                    </a:moveTo>
                    <a:cubicBezTo>
                      <a:pt x="69" y="25"/>
                      <a:pt x="68" y="26"/>
                      <a:pt x="67" y="27"/>
                    </a:cubicBezTo>
                    <a:cubicBezTo>
                      <a:pt x="66" y="26"/>
                      <a:pt x="66" y="26"/>
                      <a:pt x="65" y="26"/>
                    </a:cubicBezTo>
                    <a:cubicBezTo>
                      <a:pt x="67" y="25"/>
                      <a:pt x="68" y="24"/>
                      <a:pt x="70" y="23"/>
                    </a:cubicBezTo>
                    <a:cubicBezTo>
                      <a:pt x="70" y="24"/>
                      <a:pt x="70" y="24"/>
                      <a:pt x="71" y="25"/>
                    </a:cubicBezTo>
                    <a:close/>
                    <a:moveTo>
                      <a:pt x="72" y="27"/>
                    </a:moveTo>
                    <a:cubicBezTo>
                      <a:pt x="70" y="28"/>
                      <a:pt x="69" y="29"/>
                      <a:pt x="68" y="29"/>
                    </a:cubicBezTo>
                    <a:cubicBezTo>
                      <a:pt x="68" y="29"/>
                      <a:pt x="68" y="29"/>
                      <a:pt x="68" y="29"/>
                    </a:cubicBezTo>
                    <a:cubicBezTo>
                      <a:pt x="69" y="28"/>
                      <a:pt x="70" y="27"/>
                      <a:pt x="71" y="26"/>
                    </a:cubicBezTo>
                    <a:cubicBezTo>
                      <a:pt x="71" y="27"/>
                      <a:pt x="72" y="27"/>
                      <a:pt x="72" y="27"/>
                    </a:cubicBezTo>
                    <a:close/>
                    <a:moveTo>
                      <a:pt x="75" y="42"/>
                    </a:moveTo>
                    <a:cubicBezTo>
                      <a:pt x="75" y="43"/>
                      <a:pt x="75" y="43"/>
                      <a:pt x="75" y="44"/>
                    </a:cubicBezTo>
                    <a:cubicBezTo>
                      <a:pt x="75" y="43"/>
                      <a:pt x="74" y="42"/>
                      <a:pt x="74" y="41"/>
                    </a:cubicBezTo>
                    <a:cubicBezTo>
                      <a:pt x="75" y="41"/>
                      <a:pt x="75" y="41"/>
                      <a:pt x="75" y="41"/>
                    </a:cubicBezTo>
                    <a:cubicBezTo>
                      <a:pt x="75" y="41"/>
                      <a:pt x="75" y="41"/>
                      <a:pt x="75" y="42"/>
                    </a:cubicBezTo>
                    <a:close/>
                    <a:moveTo>
                      <a:pt x="75" y="38"/>
                    </a:moveTo>
                    <a:cubicBezTo>
                      <a:pt x="74" y="39"/>
                      <a:pt x="74" y="39"/>
                      <a:pt x="73" y="39"/>
                    </a:cubicBezTo>
                    <a:cubicBezTo>
                      <a:pt x="73" y="39"/>
                      <a:pt x="73" y="38"/>
                      <a:pt x="73" y="38"/>
                    </a:cubicBezTo>
                    <a:cubicBezTo>
                      <a:pt x="73" y="37"/>
                      <a:pt x="74" y="37"/>
                      <a:pt x="74" y="37"/>
                    </a:cubicBezTo>
                    <a:cubicBezTo>
                      <a:pt x="75" y="37"/>
                      <a:pt x="75" y="38"/>
                      <a:pt x="75" y="38"/>
                    </a:cubicBezTo>
                    <a:close/>
                    <a:moveTo>
                      <a:pt x="74" y="35"/>
                    </a:moveTo>
                    <a:cubicBezTo>
                      <a:pt x="73" y="35"/>
                      <a:pt x="73" y="36"/>
                      <a:pt x="72" y="36"/>
                    </a:cubicBezTo>
                    <a:cubicBezTo>
                      <a:pt x="72" y="36"/>
                      <a:pt x="72" y="35"/>
                      <a:pt x="71" y="35"/>
                    </a:cubicBezTo>
                    <a:cubicBezTo>
                      <a:pt x="72" y="34"/>
                      <a:pt x="73" y="34"/>
                      <a:pt x="74" y="33"/>
                    </a:cubicBezTo>
                    <a:cubicBezTo>
                      <a:pt x="74" y="34"/>
                      <a:pt x="74" y="34"/>
                      <a:pt x="74" y="35"/>
                    </a:cubicBezTo>
                    <a:close/>
                    <a:moveTo>
                      <a:pt x="73" y="31"/>
                    </a:moveTo>
                    <a:cubicBezTo>
                      <a:pt x="72" y="32"/>
                      <a:pt x="71" y="33"/>
                      <a:pt x="71" y="33"/>
                    </a:cubicBezTo>
                    <a:cubicBezTo>
                      <a:pt x="70" y="32"/>
                      <a:pt x="70" y="32"/>
                      <a:pt x="69" y="31"/>
                    </a:cubicBezTo>
                    <a:cubicBezTo>
                      <a:pt x="70" y="30"/>
                      <a:pt x="71" y="30"/>
                      <a:pt x="72" y="29"/>
                    </a:cubicBezTo>
                    <a:cubicBezTo>
                      <a:pt x="73" y="30"/>
                      <a:pt x="73" y="31"/>
                      <a:pt x="73" y="31"/>
                    </a:cubicBezTo>
                    <a:close/>
                    <a:moveTo>
                      <a:pt x="26" y="12"/>
                    </a:moveTo>
                    <a:cubicBezTo>
                      <a:pt x="26" y="12"/>
                      <a:pt x="25" y="12"/>
                      <a:pt x="25" y="12"/>
                    </a:cubicBezTo>
                    <a:cubicBezTo>
                      <a:pt x="28" y="10"/>
                      <a:pt x="31" y="7"/>
                      <a:pt x="34" y="4"/>
                    </a:cubicBezTo>
                    <a:cubicBezTo>
                      <a:pt x="34" y="4"/>
                      <a:pt x="35" y="4"/>
                      <a:pt x="35" y="4"/>
                    </a:cubicBezTo>
                    <a:cubicBezTo>
                      <a:pt x="32" y="7"/>
                      <a:pt x="29" y="9"/>
                      <a:pt x="26" y="12"/>
                    </a:cubicBezTo>
                    <a:close/>
                    <a:moveTo>
                      <a:pt x="20" y="10"/>
                    </a:moveTo>
                    <a:cubicBezTo>
                      <a:pt x="19" y="10"/>
                      <a:pt x="19" y="10"/>
                      <a:pt x="19" y="11"/>
                    </a:cubicBezTo>
                    <a:cubicBezTo>
                      <a:pt x="19" y="10"/>
                      <a:pt x="19" y="10"/>
                      <a:pt x="20" y="10"/>
                    </a:cubicBezTo>
                    <a:close/>
                    <a:moveTo>
                      <a:pt x="7" y="23"/>
                    </a:moveTo>
                    <a:cubicBezTo>
                      <a:pt x="10" y="20"/>
                      <a:pt x="14" y="16"/>
                      <a:pt x="17" y="13"/>
                    </a:cubicBezTo>
                    <a:cubicBezTo>
                      <a:pt x="17" y="12"/>
                      <a:pt x="18" y="12"/>
                      <a:pt x="18" y="12"/>
                    </a:cubicBezTo>
                    <a:cubicBezTo>
                      <a:pt x="15" y="14"/>
                      <a:pt x="13" y="17"/>
                      <a:pt x="11" y="20"/>
                    </a:cubicBezTo>
                    <a:cubicBezTo>
                      <a:pt x="9" y="21"/>
                      <a:pt x="8" y="22"/>
                      <a:pt x="7" y="24"/>
                    </a:cubicBezTo>
                    <a:cubicBezTo>
                      <a:pt x="7" y="24"/>
                      <a:pt x="7" y="23"/>
                      <a:pt x="7" y="23"/>
                    </a:cubicBezTo>
                    <a:close/>
                    <a:moveTo>
                      <a:pt x="26" y="6"/>
                    </a:moveTo>
                    <a:cubicBezTo>
                      <a:pt x="27" y="6"/>
                      <a:pt x="28" y="5"/>
                      <a:pt x="30" y="5"/>
                    </a:cubicBezTo>
                    <a:cubicBezTo>
                      <a:pt x="27" y="8"/>
                      <a:pt x="23" y="11"/>
                      <a:pt x="20" y="14"/>
                    </a:cubicBezTo>
                    <a:cubicBezTo>
                      <a:pt x="19" y="15"/>
                      <a:pt x="18" y="15"/>
                      <a:pt x="17" y="16"/>
                    </a:cubicBezTo>
                    <a:cubicBezTo>
                      <a:pt x="19" y="13"/>
                      <a:pt x="22" y="9"/>
                      <a:pt x="26" y="6"/>
                    </a:cubicBezTo>
                    <a:close/>
                    <a:moveTo>
                      <a:pt x="60" y="69"/>
                    </a:moveTo>
                    <a:cubicBezTo>
                      <a:pt x="60" y="69"/>
                      <a:pt x="60" y="69"/>
                      <a:pt x="60" y="69"/>
                    </a:cubicBezTo>
                    <a:cubicBezTo>
                      <a:pt x="53" y="74"/>
                      <a:pt x="46" y="76"/>
                      <a:pt x="40" y="76"/>
                    </a:cubicBezTo>
                    <a:cubicBezTo>
                      <a:pt x="30" y="76"/>
                      <a:pt x="21" y="71"/>
                      <a:pt x="14" y="64"/>
                    </a:cubicBezTo>
                    <a:cubicBezTo>
                      <a:pt x="8" y="57"/>
                      <a:pt x="4" y="47"/>
                      <a:pt x="4" y="38"/>
                    </a:cubicBezTo>
                    <a:cubicBezTo>
                      <a:pt x="4" y="36"/>
                      <a:pt x="4" y="35"/>
                      <a:pt x="4" y="34"/>
                    </a:cubicBezTo>
                    <a:cubicBezTo>
                      <a:pt x="4" y="34"/>
                      <a:pt x="4" y="34"/>
                      <a:pt x="5" y="33"/>
                    </a:cubicBezTo>
                    <a:cubicBezTo>
                      <a:pt x="7" y="29"/>
                      <a:pt x="11" y="25"/>
                      <a:pt x="15" y="22"/>
                    </a:cubicBezTo>
                    <a:cubicBezTo>
                      <a:pt x="22" y="17"/>
                      <a:pt x="29" y="15"/>
                      <a:pt x="36" y="15"/>
                    </a:cubicBezTo>
                    <a:cubicBezTo>
                      <a:pt x="45" y="15"/>
                      <a:pt x="54" y="19"/>
                      <a:pt x="61" y="27"/>
                    </a:cubicBezTo>
                    <a:cubicBezTo>
                      <a:pt x="68" y="34"/>
                      <a:pt x="72" y="43"/>
                      <a:pt x="72" y="53"/>
                    </a:cubicBezTo>
                    <a:cubicBezTo>
                      <a:pt x="72" y="54"/>
                      <a:pt x="72" y="55"/>
                      <a:pt x="72" y="55"/>
                    </a:cubicBezTo>
                    <a:cubicBezTo>
                      <a:pt x="72" y="55"/>
                      <a:pt x="72" y="55"/>
                      <a:pt x="72" y="56"/>
                    </a:cubicBezTo>
                    <a:cubicBezTo>
                      <a:pt x="69" y="60"/>
                      <a:pt x="66" y="65"/>
                      <a:pt x="60"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noEditPoints="1"/>
              </p:cNvSpPr>
              <p:nvPr/>
            </p:nvSpPr>
            <p:spPr bwMode="auto">
              <a:xfrm>
                <a:off x="5500688" y="1827213"/>
                <a:ext cx="1412875" cy="1500188"/>
              </a:xfrm>
              <a:custGeom>
                <a:avLst/>
                <a:gdLst>
                  <a:gd name="T0" fmla="*/ 39 w 130"/>
                  <a:gd name="T1" fmla="*/ 7 h 138"/>
                  <a:gd name="T2" fmla="*/ 21 w 130"/>
                  <a:gd name="T3" fmla="*/ 36 h 138"/>
                  <a:gd name="T4" fmla="*/ 5 w 130"/>
                  <a:gd name="T5" fmla="*/ 45 h 138"/>
                  <a:gd name="T6" fmla="*/ 10 w 130"/>
                  <a:gd name="T7" fmla="*/ 89 h 138"/>
                  <a:gd name="T8" fmla="*/ 17 w 130"/>
                  <a:gd name="T9" fmla="*/ 119 h 138"/>
                  <a:gd name="T10" fmla="*/ 41 w 130"/>
                  <a:gd name="T11" fmla="*/ 133 h 138"/>
                  <a:gd name="T12" fmla="*/ 83 w 130"/>
                  <a:gd name="T13" fmla="*/ 124 h 138"/>
                  <a:gd name="T14" fmla="*/ 112 w 130"/>
                  <a:gd name="T15" fmla="*/ 108 h 138"/>
                  <a:gd name="T16" fmla="*/ 109 w 130"/>
                  <a:gd name="T17" fmla="*/ 102 h 138"/>
                  <a:gd name="T18" fmla="*/ 123 w 130"/>
                  <a:gd name="T19" fmla="*/ 95 h 138"/>
                  <a:gd name="T20" fmla="*/ 118 w 130"/>
                  <a:gd name="T21" fmla="*/ 50 h 138"/>
                  <a:gd name="T22" fmla="*/ 123 w 130"/>
                  <a:gd name="T23" fmla="*/ 36 h 138"/>
                  <a:gd name="T24" fmla="*/ 112 w 130"/>
                  <a:gd name="T25" fmla="*/ 20 h 138"/>
                  <a:gd name="T26" fmla="*/ 101 w 130"/>
                  <a:gd name="T27" fmla="*/ 24 h 138"/>
                  <a:gd name="T28" fmla="*/ 64 w 130"/>
                  <a:gd name="T29" fmla="*/ 2 h 138"/>
                  <a:gd name="T30" fmla="*/ 23 w 130"/>
                  <a:gd name="T31" fmla="*/ 28 h 138"/>
                  <a:gd name="T32" fmla="*/ 69 w 130"/>
                  <a:gd name="T33" fmla="*/ 117 h 138"/>
                  <a:gd name="T34" fmla="*/ 103 w 130"/>
                  <a:gd name="T35" fmla="*/ 119 h 138"/>
                  <a:gd name="T36" fmla="*/ 96 w 130"/>
                  <a:gd name="T37" fmla="*/ 124 h 138"/>
                  <a:gd name="T38" fmla="*/ 88 w 130"/>
                  <a:gd name="T39" fmla="*/ 123 h 138"/>
                  <a:gd name="T40" fmla="*/ 96 w 130"/>
                  <a:gd name="T41" fmla="*/ 120 h 138"/>
                  <a:gd name="T42" fmla="*/ 90 w 130"/>
                  <a:gd name="T43" fmla="*/ 118 h 138"/>
                  <a:gd name="T44" fmla="*/ 84 w 130"/>
                  <a:gd name="T45" fmla="*/ 114 h 138"/>
                  <a:gd name="T46" fmla="*/ 80 w 130"/>
                  <a:gd name="T47" fmla="*/ 115 h 138"/>
                  <a:gd name="T48" fmla="*/ 73 w 130"/>
                  <a:gd name="T49" fmla="*/ 117 h 138"/>
                  <a:gd name="T50" fmla="*/ 60 w 130"/>
                  <a:gd name="T51" fmla="*/ 127 h 138"/>
                  <a:gd name="T52" fmla="*/ 61 w 130"/>
                  <a:gd name="T53" fmla="*/ 134 h 138"/>
                  <a:gd name="T54" fmla="*/ 58 w 130"/>
                  <a:gd name="T55" fmla="*/ 127 h 138"/>
                  <a:gd name="T56" fmla="*/ 54 w 130"/>
                  <a:gd name="T57" fmla="*/ 126 h 138"/>
                  <a:gd name="T58" fmla="*/ 45 w 130"/>
                  <a:gd name="T59" fmla="*/ 115 h 138"/>
                  <a:gd name="T60" fmla="*/ 47 w 130"/>
                  <a:gd name="T61" fmla="*/ 129 h 138"/>
                  <a:gd name="T62" fmla="*/ 39 w 130"/>
                  <a:gd name="T63" fmla="*/ 118 h 138"/>
                  <a:gd name="T64" fmla="*/ 35 w 130"/>
                  <a:gd name="T65" fmla="*/ 116 h 138"/>
                  <a:gd name="T66" fmla="*/ 32 w 130"/>
                  <a:gd name="T67" fmla="*/ 114 h 138"/>
                  <a:gd name="T68" fmla="*/ 30 w 130"/>
                  <a:gd name="T69" fmla="*/ 111 h 138"/>
                  <a:gd name="T70" fmla="*/ 26 w 130"/>
                  <a:gd name="T71" fmla="*/ 111 h 138"/>
                  <a:gd name="T72" fmla="*/ 26 w 130"/>
                  <a:gd name="T73" fmla="*/ 111 h 138"/>
                  <a:gd name="T74" fmla="*/ 18 w 130"/>
                  <a:gd name="T75" fmla="*/ 113 h 138"/>
                  <a:gd name="T76" fmla="*/ 16 w 130"/>
                  <a:gd name="T77" fmla="*/ 111 h 138"/>
                  <a:gd name="T78" fmla="*/ 11 w 130"/>
                  <a:gd name="T79" fmla="*/ 72 h 138"/>
                  <a:gd name="T80" fmla="*/ 14 w 130"/>
                  <a:gd name="T81" fmla="*/ 81 h 138"/>
                  <a:gd name="T82" fmla="*/ 13 w 130"/>
                  <a:gd name="T83" fmla="*/ 106 h 138"/>
                  <a:gd name="T84" fmla="*/ 12 w 130"/>
                  <a:gd name="T85" fmla="*/ 105 h 138"/>
                  <a:gd name="T86" fmla="*/ 10 w 130"/>
                  <a:gd name="T87" fmla="*/ 102 h 138"/>
                  <a:gd name="T88" fmla="*/ 6 w 130"/>
                  <a:gd name="T89" fmla="*/ 73 h 138"/>
                  <a:gd name="T90" fmla="*/ 6 w 130"/>
                  <a:gd name="T91" fmla="*/ 73 h 138"/>
                  <a:gd name="T92" fmla="*/ 106 w 130"/>
                  <a:gd name="T93" fmla="*/ 99 h 138"/>
                  <a:gd name="T94" fmla="*/ 109 w 130"/>
                  <a:gd name="T95" fmla="*/ 96 h 138"/>
                  <a:gd name="T96" fmla="*/ 122 w 130"/>
                  <a:gd name="T97" fmla="*/ 85 h 138"/>
                  <a:gd name="T98" fmla="*/ 119 w 130"/>
                  <a:gd name="T99" fmla="*/ 85 h 138"/>
                  <a:gd name="T100" fmla="*/ 118 w 130"/>
                  <a:gd name="T101" fmla="*/ 46 h 138"/>
                  <a:gd name="T102" fmla="*/ 111 w 130"/>
                  <a:gd name="T103" fmla="*/ 24 h 138"/>
                  <a:gd name="T104" fmla="*/ 111 w 130"/>
                  <a:gd name="T105" fmla="*/ 44 h 138"/>
                  <a:gd name="T106" fmla="*/ 119 w 130"/>
                  <a:gd name="T107" fmla="*/ 81 h 138"/>
                  <a:gd name="T108" fmla="*/ 107 w 130"/>
                  <a:gd name="T109" fmla="*/ 107 h 138"/>
                  <a:gd name="T110" fmla="*/ 66 w 130"/>
                  <a:gd name="T111" fmla="*/ 115 h 138"/>
                  <a:gd name="T112" fmla="*/ 32 w 130"/>
                  <a:gd name="T113" fmla="*/ 100 h 138"/>
                  <a:gd name="T114" fmla="*/ 21 w 130"/>
                  <a:gd name="T115" fmla="*/ 84 h 138"/>
                  <a:gd name="T116" fmla="*/ 18 w 130"/>
                  <a:gd name="T117" fmla="*/ 47 h 138"/>
                  <a:gd name="T118" fmla="*/ 31 w 130"/>
                  <a:gd name="T119" fmla="*/ 27 h 138"/>
                  <a:gd name="T120" fmla="*/ 65 w 130"/>
                  <a:gd name="T121" fmla="*/ 14 h 138"/>
                  <a:gd name="T122" fmla="*/ 84 w 130"/>
                  <a:gd name="T123" fmla="*/ 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38">
                    <a:moveTo>
                      <a:pt x="64" y="2"/>
                    </a:moveTo>
                    <a:cubicBezTo>
                      <a:pt x="64" y="5"/>
                      <a:pt x="63" y="8"/>
                      <a:pt x="63" y="11"/>
                    </a:cubicBezTo>
                    <a:cubicBezTo>
                      <a:pt x="57" y="11"/>
                      <a:pt x="52" y="12"/>
                      <a:pt x="46" y="14"/>
                    </a:cubicBezTo>
                    <a:cubicBezTo>
                      <a:pt x="45" y="12"/>
                      <a:pt x="43" y="10"/>
                      <a:pt x="41" y="7"/>
                    </a:cubicBezTo>
                    <a:cubicBezTo>
                      <a:pt x="41" y="6"/>
                      <a:pt x="40" y="6"/>
                      <a:pt x="39" y="7"/>
                    </a:cubicBezTo>
                    <a:cubicBezTo>
                      <a:pt x="32" y="10"/>
                      <a:pt x="27" y="14"/>
                      <a:pt x="22" y="19"/>
                    </a:cubicBezTo>
                    <a:cubicBezTo>
                      <a:pt x="21" y="19"/>
                      <a:pt x="21" y="20"/>
                      <a:pt x="21" y="21"/>
                    </a:cubicBezTo>
                    <a:cubicBezTo>
                      <a:pt x="20" y="24"/>
                      <a:pt x="19" y="27"/>
                      <a:pt x="18" y="30"/>
                    </a:cubicBezTo>
                    <a:cubicBezTo>
                      <a:pt x="18" y="31"/>
                      <a:pt x="18" y="32"/>
                      <a:pt x="18" y="32"/>
                    </a:cubicBezTo>
                    <a:cubicBezTo>
                      <a:pt x="19" y="34"/>
                      <a:pt x="20" y="35"/>
                      <a:pt x="21" y="36"/>
                    </a:cubicBezTo>
                    <a:cubicBezTo>
                      <a:pt x="19" y="38"/>
                      <a:pt x="18" y="40"/>
                      <a:pt x="17" y="43"/>
                    </a:cubicBezTo>
                    <a:cubicBezTo>
                      <a:pt x="14" y="42"/>
                      <a:pt x="11" y="42"/>
                      <a:pt x="9" y="41"/>
                    </a:cubicBezTo>
                    <a:cubicBezTo>
                      <a:pt x="8" y="41"/>
                      <a:pt x="7" y="42"/>
                      <a:pt x="6" y="43"/>
                    </a:cubicBezTo>
                    <a:cubicBezTo>
                      <a:pt x="6" y="43"/>
                      <a:pt x="6" y="44"/>
                      <a:pt x="6" y="44"/>
                    </a:cubicBezTo>
                    <a:cubicBezTo>
                      <a:pt x="5" y="45"/>
                      <a:pt x="5" y="45"/>
                      <a:pt x="5" y="45"/>
                    </a:cubicBezTo>
                    <a:cubicBezTo>
                      <a:pt x="3" y="52"/>
                      <a:pt x="0" y="67"/>
                      <a:pt x="0" y="74"/>
                    </a:cubicBezTo>
                    <a:cubicBezTo>
                      <a:pt x="0" y="75"/>
                      <a:pt x="0" y="76"/>
                      <a:pt x="1" y="76"/>
                    </a:cubicBezTo>
                    <a:cubicBezTo>
                      <a:pt x="4" y="77"/>
                      <a:pt x="7" y="77"/>
                      <a:pt x="10" y="78"/>
                    </a:cubicBezTo>
                    <a:cubicBezTo>
                      <a:pt x="10" y="81"/>
                      <a:pt x="11" y="84"/>
                      <a:pt x="11" y="88"/>
                    </a:cubicBezTo>
                    <a:cubicBezTo>
                      <a:pt x="11" y="88"/>
                      <a:pt x="10" y="88"/>
                      <a:pt x="10" y="89"/>
                    </a:cubicBezTo>
                    <a:cubicBezTo>
                      <a:pt x="9" y="89"/>
                      <a:pt x="9" y="89"/>
                      <a:pt x="9" y="90"/>
                    </a:cubicBezTo>
                    <a:cubicBezTo>
                      <a:pt x="8" y="94"/>
                      <a:pt x="7" y="97"/>
                      <a:pt x="6" y="101"/>
                    </a:cubicBezTo>
                    <a:cubicBezTo>
                      <a:pt x="6" y="101"/>
                      <a:pt x="6" y="101"/>
                      <a:pt x="6" y="101"/>
                    </a:cubicBezTo>
                    <a:cubicBezTo>
                      <a:pt x="5" y="103"/>
                      <a:pt x="6" y="104"/>
                      <a:pt x="7" y="104"/>
                    </a:cubicBezTo>
                    <a:cubicBezTo>
                      <a:pt x="10" y="109"/>
                      <a:pt x="13" y="114"/>
                      <a:pt x="17" y="119"/>
                    </a:cubicBezTo>
                    <a:cubicBezTo>
                      <a:pt x="17" y="119"/>
                      <a:pt x="18" y="120"/>
                      <a:pt x="18" y="120"/>
                    </a:cubicBezTo>
                    <a:cubicBezTo>
                      <a:pt x="19" y="120"/>
                      <a:pt x="20" y="120"/>
                      <a:pt x="21" y="120"/>
                    </a:cubicBezTo>
                    <a:cubicBezTo>
                      <a:pt x="23" y="118"/>
                      <a:pt x="25" y="116"/>
                      <a:pt x="28" y="115"/>
                    </a:cubicBezTo>
                    <a:cubicBezTo>
                      <a:pt x="32" y="118"/>
                      <a:pt x="36" y="121"/>
                      <a:pt x="41" y="124"/>
                    </a:cubicBezTo>
                    <a:cubicBezTo>
                      <a:pt x="41" y="127"/>
                      <a:pt x="41" y="129"/>
                      <a:pt x="41" y="133"/>
                    </a:cubicBezTo>
                    <a:cubicBezTo>
                      <a:pt x="41" y="134"/>
                      <a:pt x="42" y="135"/>
                      <a:pt x="42" y="135"/>
                    </a:cubicBezTo>
                    <a:cubicBezTo>
                      <a:pt x="49" y="137"/>
                      <a:pt x="56" y="138"/>
                      <a:pt x="63" y="138"/>
                    </a:cubicBezTo>
                    <a:cubicBezTo>
                      <a:pt x="64" y="138"/>
                      <a:pt x="65" y="138"/>
                      <a:pt x="65" y="137"/>
                    </a:cubicBezTo>
                    <a:cubicBezTo>
                      <a:pt x="65" y="134"/>
                      <a:pt x="67" y="131"/>
                      <a:pt x="68" y="128"/>
                    </a:cubicBezTo>
                    <a:cubicBezTo>
                      <a:pt x="73" y="127"/>
                      <a:pt x="78" y="126"/>
                      <a:pt x="83" y="124"/>
                    </a:cubicBezTo>
                    <a:cubicBezTo>
                      <a:pt x="85" y="127"/>
                      <a:pt x="87" y="129"/>
                      <a:pt x="88" y="131"/>
                    </a:cubicBezTo>
                    <a:cubicBezTo>
                      <a:pt x="89" y="132"/>
                      <a:pt x="90" y="132"/>
                      <a:pt x="91" y="132"/>
                    </a:cubicBezTo>
                    <a:cubicBezTo>
                      <a:pt x="97" y="129"/>
                      <a:pt x="103" y="125"/>
                      <a:pt x="108" y="120"/>
                    </a:cubicBezTo>
                    <a:cubicBezTo>
                      <a:pt x="108" y="119"/>
                      <a:pt x="108" y="119"/>
                      <a:pt x="108" y="119"/>
                    </a:cubicBezTo>
                    <a:cubicBezTo>
                      <a:pt x="110" y="115"/>
                      <a:pt x="110" y="113"/>
                      <a:pt x="112" y="108"/>
                    </a:cubicBezTo>
                    <a:cubicBezTo>
                      <a:pt x="112" y="107"/>
                      <a:pt x="112" y="107"/>
                      <a:pt x="112" y="107"/>
                    </a:cubicBezTo>
                    <a:cubicBezTo>
                      <a:pt x="112" y="107"/>
                      <a:pt x="112" y="107"/>
                      <a:pt x="112" y="107"/>
                    </a:cubicBezTo>
                    <a:cubicBezTo>
                      <a:pt x="112" y="107"/>
                      <a:pt x="112" y="107"/>
                      <a:pt x="111" y="107"/>
                    </a:cubicBezTo>
                    <a:cubicBezTo>
                      <a:pt x="111" y="106"/>
                      <a:pt x="111" y="106"/>
                      <a:pt x="111" y="106"/>
                    </a:cubicBezTo>
                    <a:cubicBezTo>
                      <a:pt x="110" y="105"/>
                      <a:pt x="110" y="104"/>
                      <a:pt x="109" y="102"/>
                    </a:cubicBezTo>
                    <a:cubicBezTo>
                      <a:pt x="111" y="100"/>
                      <a:pt x="112" y="98"/>
                      <a:pt x="113" y="97"/>
                    </a:cubicBezTo>
                    <a:cubicBezTo>
                      <a:pt x="114" y="97"/>
                      <a:pt x="114" y="96"/>
                      <a:pt x="114" y="96"/>
                    </a:cubicBezTo>
                    <a:cubicBezTo>
                      <a:pt x="115" y="96"/>
                      <a:pt x="115" y="96"/>
                      <a:pt x="116" y="96"/>
                    </a:cubicBezTo>
                    <a:cubicBezTo>
                      <a:pt x="117" y="96"/>
                      <a:pt x="118" y="96"/>
                      <a:pt x="121" y="97"/>
                    </a:cubicBezTo>
                    <a:cubicBezTo>
                      <a:pt x="122" y="97"/>
                      <a:pt x="123" y="96"/>
                      <a:pt x="123" y="95"/>
                    </a:cubicBezTo>
                    <a:cubicBezTo>
                      <a:pt x="125" y="92"/>
                      <a:pt x="125" y="88"/>
                      <a:pt x="126" y="84"/>
                    </a:cubicBezTo>
                    <a:cubicBezTo>
                      <a:pt x="129" y="78"/>
                      <a:pt x="130" y="71"/>
                      <a:pt x="130" y="64"/>
                    </a:cubicBezTo>
                    <a:cubicBezTo>
                      <a:pt x="130" y="63"/>
                      <a:pt x="129" y="62"/>
                      <a:pt x="128" y="62"/>
                    </a:cubicBezTo>
                    <a:cubicBezTo>
                      <a:pt x="125" y="61"/>
                      <a:pt x="122" y="61"/>
                      <a:pt x="119" y="60"/>
                    </a:cubicBezTo>
                    <a:cubicBezTo>
                      <a:pt x="119" y="57"/>
                      <a:pt x="119" y="53"/>
                      <a:pt x="118" y="50"/>
                    </a:cubicBezTo>
                    <a:cubicBezTo>
                      <a:pt x="118" y="50"/>
                      <a:pt x="119" y="49"/>
                      <a:pt x="120" y="49"/>
                    </a:cubicBezTo>
                    <a:cubicBezTo>
                      <a:pt x="121" y="49"/>
                      <a:pt x="121" y="48"/>
                      <a:pt x="121" y="47"/>
                    </a:cubicBezTo>
                    <a:cubicBezTo>
                      <a:pt x="122" y="45"/>
                      <a:pt x="122" y="42"/>
                      <a:pt x="123" y="39"/>
                    </a:cubicBezTo>
                    <a:cubicBezTo>
                      <a:pt x="123" y="39"/>
                      <a:pt x="123" y="38"/>
                      <a:pt x="123" y="38"/>
                    </a:cubicBezTo>
                    <a:cubicBezTo>
                      <a:pt x="124" y="37"/>
                      <a:pt x="124" y="36"/>
                      <a:pt x="123" y="36"/>
                    </a:cubicBezTo>
                    <a:cubicBezTo>
                      <a:pt x="123" y="35"/>
                      <a:pt x="123" y="35"/>
                      <a:pt x="122" y="34"/>
                    </a:cubicBezTo>
                    <a:cubicBezTo>
                      <a:pt x="122" y="33"/>
                      <a:pt x="121" y="32"/>
                      <a:pt x="121" y="31"/>
                    </a:cubicBezTo>
                    <a:cubicBezTo>
                      <a:pt x="120" y="31"/>
                      <a:pt x="120" y="30"/>
                      <a:pt x="119" y="29"/>
                    </a:cubicBezTo>
                    <a:cubicBezTo>
                      <a:pt x="118" y="27"/>
                      <a:pt x="116" y="25"/>
                      <a:pt x="115" y="23"/>
                    </a:cubicBezTo>
                    <a:cubicBezTo>
                      <a:pt x="114" y="22"/>
                      <a:pt x="113" y="21"/>
                      <a:pt x="112" y="20"/>
                    </a:cubicBezTo>
                    <a:cubicBezTo>
                      <a:pt x="112" y="19"/>
                      <a:pt x="112" y="19"/>
                      <a:pt x="112" y="19"/>
                    </a:cubicBezTo>
                    <a:cubicBezTo>
                      <a:pt x="111" y="19"/>
                      <a:pt x="111" y="19"/>
                      <a:pt x="111" y="19"/>
                    </a:cubicBezTo>
                    <a:cubicBezTo>
                      <a:pt x="111" y="19"/>
                      <a:pt x="110" y="18"/>
                      <a:pt x="110" y="18"/>
                    </a:cubicBezTo>
                    <a:cubicBezTo>
                      <a:pt x="109" y="18"/>
                      <a:pt x="109" y="18"/>
                      <a:pt x="109" y="19"/>
                    </a:cubicBezTo>
                    <a:cubicBezTo>
                      <a:pt x="106" y="20"/>
                      <a:pt x="104" y="22"/>
                      <a:pt x="101" y="24"/>
                    </a:cubicBezTo>
                    <a:cubicBezTo>
                      <a:pt x="97" y="20"/>
                      <a:pt x="92" y="17"/>
                      <a:pt x="87" y="15"/>
                    </a:cubicBezTo>
                    <a:cubicBezTo>
                      <a:pt x="87" y="12"/>
                      <a:pt x="88" y="9"/>
                      <a:pt x="88" y="6"/>
                    </a:cubicBezTo>
                    <a:cubicBezTo>
                      <a:pt x="89" y="5"/>
                      <a:pt x="88" y="4"/>
                      <a:pt x="87" y="4"/>
                    </a:cubicBezTo>
                    <a:cubicBezTo>
                      <a:pt x="80" y="1"/>
                      <a:pt x="73" y="0"/>
                      <a:pt x="66" y="0"/>
                    </a:cubicBezTo>
                    <a:cubicBezTo>
                      <a:pt x="65" y="0"/>
                      <a:pt x="65" y="1"/>
                      <a:pt x="64" y="2"/>
                    </a:cubicBezTo>
                    <a:close/>
                    <a:moveTo>
                      <a:pt x="23" y="28"/>
                    </a:moveTo>
                    <a:cubicBezTo>
                      <a:pt x="24" y="27"/>
                      <a:pt x="24" y="27"/>
                      <a:pt x="25" y="26"/>
                    </a:cubicBezTo>
                    <a:cubicBezTo>
                      <a:pt x="25" y="27"/>
                      <a:pt x="25" y="27"/>
                      <a:pt x="25" y="27"/>
                    </a:cubicBezTo>
                    <a:cubicBezTo>
                      <a:pt x="24" y="27"/>
                      <a:pt x="24" y="28"/>
                      <a:pt x="23" y="29"/>
                    </a:cubicBezTo>
                    <a:cubicBezTo>
                      <a:pt x="23" y="29"/>
                      <a:pt x="23" y="28"/>
                      <a:pt x="23" y="28"/>
                    </a:cubicBezTo>
                    <a:close/>
                    <a:moveTo>
                      <a:pt x="23" y="32"/>
                    </a:moveTo>
                    <a:cubicBezTo>
                      <a:pt x="24" y="31"/>
                      <a:pt x="25" y="30"/>
                      <a:pt x="26" y="29"/>
                    </a:cubicBezTo>
                    <a:cubicBezTo>
                      <a:pt x="25" y="30"/>
                      <a:pt x="24" y="31"/>
                      <a:pt x="23" y="32"/>
                    </a:cubicBezTo>
                    <a:cubicBezTo>
                      <a:pt x="23" y="32"/>
                      <a:pt x="23" y="32"/>
                      <a:pt x="23" y="32"/>
                    </a:cubicBezTo>
                    <a:close/>
                    <a:moveTo>
                      <a:pt x="69" y="117"/>
                    </a:moveTo>
                    <a:cubicBezTo>
                      <a:pt x="70" y="117"/>
                      <a:pt x="70" y="117"/>
                      <a:pt x="70" y="117"/>
                    </a:cubicBezTo>
                    <a:cubicBezTo>
                      <a:pt x="70" y="117"/>
                      <a:pt x="70" y="117"/>
                      <a:pt x="69" y="118"/>
                    </a:cubicBezTo>
                    <a:cubicBezTo>
                      <a:pt x="69" y="117"/>
                      <a:pt x="69" y="117"/>
                      <a:pt x="69" y="117"/>
                    </a:cubicBezTo>
                    <a:close/>
                    <a:moveTo>
                      <a:pt x="105" y="117"/>
                    </a:moveTo>
                    <a:cubicBezTo>
                      <a:pt x="104" y="118"/>
                      <a:pt x="103" y="119"/>
                      <a:pt x="103" y="119"/>
                    </a:cubicBezTo>
                    <a:cubicBezTo>
                      <a:pt x="104" y="117"/>
                      <a:pt x="105" y="115"/>
                      <a:pt x="106" y="114"/>
                    </a:cubicBezTo>
                    <a:cubicBezTo>
                      <a:pt x="106" y="113"/>
                      <a:pt x="106" y="113"/>
                      <a:pt x="106" y="113"/>
                    </a:cubicBezTo>
                    <a:cubicBezTo>
                      <a:pt x="106" y="115"/>
                      <a:pt x="105" y="116"/>
                      <a:pt x="105" y="117"/>
                    </a:cubicBezTo>
                    <a:close/>
                    <a:moveTo>
                      <a:pt x="99" y="122"/>
                    </a:moveTo>
                    <a:cubicBezTo>
                      <a:pt x="98" y="123"/>
                      <a:pt x="97" y="124"/>
                      <a:pt x="96" y="124"/>
                    </a:cubicBezTo>
                    <a:cubicBezTo>
                      <a:pt x="97" y="122"/>
                      <a:pt x="98" y="120"/>
                      <a:pt x="100" y="118"/>
                    </a:cubicBezTo>
                    <a:cubicBezTo>
                      <a:pt x="100" y="117"/>
                      <a:pt x="101" y="117"/>
                      <a:pt x="102" y="116"/>
                    </a:cubicBezTo>
                    <a:cubicBezTo>
                      <a:pt x="101" y="118"/>
                      <a:pt x="100" y="120"/>
                      <a:pt x="99" y="122"/>
                    </a:cubicBezTo>
                    <a:close/>
                    <a:moveTo>
                      <a:pt x="89" y="125"/>
                    </a:moveTo>
                    <a:cubicBezTo>
                      <a:pt x="89" y="124"/>
                      <a:pt x="88" y="124"/>
                      <a:pt x="88" y="123"/>
                    </a:cubicBezTo>
                    <a:cubicBezTo>
                      <a:pt x="89" y="122"/>
                      <a:pt x="89" y="121"/>
                      <a:pt x="90" y="120"/>
                    </a:cubicBezTo>
                    <a:cubicBezTo>
                      <a:pt x="90" y="122"/>
                      <a:pt x="89" y="123"/>
                      <a:pt x="89" y="125"/>
                    </a:cubicBezTo>
                    <a:close/>
                    <a:moveTo>
                      <a:pt x="93" y="126"/>
                    </a:moveTo>
                    <a:cubicBezTo>
                      <a:pt x="93" y="125"/>
                      <a:pt x="94" y="123"/>
                      <a:pt x="94" y="121"/>
                    </a:cubicBezTo>
                    <a:cubicBezTo>
                      <a:pt x="95" y="120"/>
                      <a:pt x="96" y="120"/>
                      <a:pt x="96" y="120"/>
                    </a:cubicBezTo>
                    <a:cubicBezTo>
                      <a:pt x="95" y="122"/>
                      <a:pt x="94" y="124"/>
                      <a:pt x="93" y="126"/>
                    </a:cubicBezTo>
                    <a:close/>
                    <a:moveTo>
                      <a:pt x="87" y="122"/>
                    </a:moveTo>
                    <a:cubicBezTo>
                      <a:pt x="87" y="122"/>
                      <a:pt x="86" y="122"/>
                      <a:pt x="86" y="121"/>
                    </a:cubicBezTo>
                    <a:cubicBezTo>
                      <a:pt x="87" y="119"/>
                      <a:pt x="87" y="117"/>
                      <a:pt x="88" y="115"/>
                    </a:cubicBezTo>
                    <a:cubicBezTo>
                      <a:pt x="89" y="116"/>
                      <a:pt x="89" y="117"/>
                      <a:pt x="90" y="118"/>
                    </a:cubicBezTo>
                    <a:cubicBezTo>
                      <a:pt x="89" y="119"/>
                      <a:pt x="88" y="120"/>
                      <a:pt x="87" y="122"/>
                    </a:cubicBezTo>
                    <a:close/>
                    <a:moveTo>
                      <a:pt x="83" y="120"/>
                    </a:moveTo>
                    <a:cubicBezTo>
                      <a:pt x="81" y="121"/>
                      <a:pt x="80" y="121"/>
                      <a:pt x="78" y="122"/>
                    </a:cubicBezTo>
                    <a:cubicBezTo>
                      <a:pt x="80" y="119"/>
                      <a:pt x="81" y="117"/>
                      <a:pt x="82" y="115"/>
                    </a:cubicBezTo>
                    <a:cubicBezTo>
                      <a:pt x="83" y="114"/>
                      <a:pt x="84" y="114"/>
                      <a:pt x="84" y="114"/>
                    </a:cubicBezTo>
                    <a:cubicBezTo>
                      <a:pt x="84" y="116"/>
                      <a:pt x="83" y="118"/>
                      <a:pt x="83" y="120"/>
                    </a:cubicBezTo>
                    <a:close/>
                    <a:moveTo>
                      <a:pt x="75" y="123"/>
                    </a:moveTo>
                    <a:cubicBezTo>
                      <a:pt x="74" y="123"/>
                      <a:pt x="73" y="123"/>
                      <a:pt x="72" y="123"/>
                    </a:cubicBezTo>
                    <a:cubicBezTo>
                      <a:pt x="73" y="121"/>
                      <a:pt x="75" y="118"/>
                      <a:pt x="77" y="116"/>
                    </a:cubicBezTo>
                    <a:cubicBezTo>
                      <a:pt x="78" y="116"/>
                      <a:pt x="79" y="116"/>
                      <a:pt x="80" y="115"/>
                    </a:cubicBezTo>
                    <a:cubicBezTo>
                      <a:pt x="78" y="118"/>
                      <a:pt x="77" y="120"/>
                      <a:pt x="75" y="123"/>
                    </a:cubicBezTo>
                    <a:close/>
                    <a:moveTo>
                      <a:pt x="69" y="123"/>
                    </a:moveTo>
                    <a:cubicBezTo>
                      <a:pt x="69" y="123"/>
                      <a:pt x="69" y="123"/>
                      <a:pt x="68" y="124"/>
                    </a:cubicBezTo>
                    <a:cubicBezTo>
                      <a:pt x="68" y="123"/>
                      <a:pt x="69" y="122"/>
                      <a:pt x="69" y="121"/>
                    </a:cubicBezTo>
                    <a:cubicBezTo>
                      <a:pt x="70" y="120"/>
                      <a:pt x="71" y="118"/>
                      <a:pt x="73" y="117"/>
                    </a:cubicBezTo>
                    <a:cubicBezTo>
                      <a:pt x="73" y="117"/>
                      <a:pt x="74" y="117"/>
                      <a:pt x="74" y="116"/>
                    </a:cubicBezTo>
                    <a:cubicBezTo>
                      <a:pt x="72" y="119"/>
                      <a:pt x="71" y="121"/>
                      <a:pt x="69" y="123"/>
                    </a:cubicBezTo>
                    <a:close/>
                    <a:moveTo>
                      <a:pt x="58" y="134"/>
                    </a:moveTo>
                    <a:cubicBezTo>
                      <a:pt x="58" y="134"/>
                      <a:pt x="57" y="134"/>
                      <a:pt x="56" y="134"/>
                    </a:cubicBezTo>
                    <a:cubicBezTo>
                      <a:pt x="57" y="132"/>
                      <a:pt x="59" y="129"/>
                      <a:pt x="60" y="127"/>
                    </a:cubicBezTo>
                    <a:cubicBezTo>
                      <a:pt x="61" y="127"/>
                      <a:pt x="62" y="127"/>
                      <a:pt x="63" y="127"/>
                    </a:cubicBezTo>
                    <a:cubicBezTo>
                      <a:pt x="61" y="129"/>
                      <a:pt x="60" y="132"/>
                      <a:pt x="58" y="134"/>
                    </a:cubicBezTo>
                    <a:close/>
                    <a:moveTo>
                      <a:pt x="62" y="132"/>
                    </a:moveTo>
                    <a:cubicBezTo>
                      <a:pt x="62" y="133"/>
                      <a:pt x="62" y="134"/>
                      <a:pt x="61" y="134"/>
                    </a:cubicBezTo>
                    <a:cubicBezTo>
                      <a:pt x="61" y="134"/>
                      <a:pt x="61" y="134"/>
                      <a:pt x="61" y="134"/>
                    </a:cubicBezTo>
                    <a:cubicBezTo>
                      <a:pt x="61" y="133"/>
                      <a:pt x="62" y="133"/>
                      <a:pt x="62" y="132"/>
                    </a:cubicBezTo>
                    <a:close/>
                    <a:moveTo>
                      <a:pt x="54" y="134"/>
                    </a:moveTo>
                    <a:cubicBezTo>
                      <a:pt x="53" y="134"/>
                      <a:pt x="52" y="133"/>
                      <a:pt x="51" y="133"/>
                    </a:cubicBezTo>
                    <a:cubicBezTo>
                      <a:pt x="53" y="131"/>
                      <a:pt x="54" y="129"/>
                      <a:pt x="56" y="126"/>
                    </a:cubicBezTo>
                    <a:cubicBezTo>
                      <a:pt x="56" y="127"/>
                      <a:pt x="57" y="127"/>
                      <a:pt x="58" y="127"/>
                    </a:cubicBezTo>
                    <a:cubicBezTo>
                      <a:pt x="57" y="129"/>
                      <a:pt x="55" y="131"/>
                      <a:pt x="54" y="134"/>
                    </a:cubicBezTo>
                    <a:close/>
                    <a:moveTo>
                      <a:pt x="49" y="133"/>
                    </a:moveTo>
                    <a:cubicBezTo>
                      <a:pt x="49" y="133"/>
                      <a:pt x="48" y="132"/>
                      <a:pt x="47" y="132"/>
                    </a:cubicBezTo>
                    <a:cubicBezTo>
                      <a:pt x="49" y="130"/>
                      <a:pt x="50" y="128"/>
                      <a:pt x="52" y="126"/>
                    </a:cubicBezTo>
                    <a:cubicBezTo>
                      <a:pt x="52" y="126"/>
                      <a:pt x="53" y="126"/>
                      <a:pt x="54" y="126"/>
                    </a:cubicBezTo>
                    <a:cubicBezTo>
                      <a:pt x="52" y="128"/>
                      <a:pt x="51" y="130"/>
                      <a:pt x="49" y="133"/>
                    </a:cubicBezTo>
                    <a:close/>
                    <a:moveTo>
                      <a:pt x="44" y="121"/>
                    </a:moveTo>
                    <a:cubicBezTo>
                      <a:pt x="44" y="121"/>
                      <a:pt x="44" y="120"/>
                      <a:pt x="44" y="120"/>
                    </a:cubicBezTo>
                    <a:cubicBezTo>
                      <a:pt x="43" y="120"/>
                      <a:pt x="42" y="120"/>
                      <a:pt x="41" y="119"/>
                    </a:cubicBezTo>
                    <a:cubicBezTo>
                      <a:pt x="42" y="118"/>
                      <a:pt x="44" y="116"/>
                      <a:pt x="45" y="115"/>
                    </a:cubicBezTo>
                    <a:cubicBezTo>
                      <a:pt x="45" y="117"/>
                      <a:pt x="45" y="119"/>
                      <a:pt x="44" y="121"/>
                    </a:cubicBezTo>
                    <a:close/>
                    <a:moveTo>
                      <a:pt x="47" y="129"/>
                    </a:moveTo>
                    <a:cubicBezTo>
                      <a:pt x="47" y="128"/>
                      <a:pt x="48" y="126"/>
                      <a:pt x="48" y="125"/>
                    </a:cubicBezTo>
                    <a:cubicBezTo>
                      <a:pt x="49" y="125"/>
                      <a:pt x="49" y="125"/>
                      <a:pt x="50" y="125"/>
                    </a:cubicBezTo>
                    <a:cubicBezTo>
                      <a:pt x="49" y="126"/>
                      <a:pt x="48" y="128"/>
                      <a:pt x="47" y="129"/>
                    </a:cubicBezTo>
                    <a:close/>
                    <a:moveTo>
                      <a:pt x="39" y="118"/>
                    </a:moveTo>
                    <a:cubicBezTo>
                      <a:pt x="38" y="118"/>
                      <a:pt x="38" y="117"/>
                      <a:pt x="37" y="117"/>
                    </a:cubicBezTo>
                    <a:cubicBezTo>
                      <a:pt x="39" y="115"/>
                      <a:pt x="41" y="113"/>
                      <a:pt x="43" y="112"/>
                    </a:cubicBezTo>
                    <a:cubicBezTo>
                      <a:pt x="44" y="112"/>
                      <a:pt x="44" y="112"/>
                      <a:pt x="45" y="113"/>
                    </a:cubicBezTo>
                    <a:cubicBezTo>
                      <a:pt x="43" y="114"/>
                      <a:pt x="41" y="116"/>
                      <a:pt x="39" y="118"/>
                    </a:cubicBezTo>
                    <a:close/>
                    <a:moveTo>
                      <a:pt x="35" y="116"/>
                    </a:moveTo>
                    <a:cubicBezTo>
                      <a:pt x="35" y="115"/>
                      <a:pt x="34" y="115"/>
                      <a:pt x="34" y="115"/>
                    </a:cubicBezTo>
                    <a:cubicBezTo>
                      <a:pt x="36" y="113"/>
                      <a:pt x="38" y="111"/>
                      <a:pt x="40" y="110"/>
                    </a:cubicBezTo>
                    <a:cubicBezTo>
                      <a:pt x="40" y="110"/>
                      <a:pt x="41" y="111"/>
                      <a:pt x="41" y="111"/>
                    </a:cubicBezTo>
                    <a:cubicBezTo>
                      <a:pt x="39" y="112"/>
                      <a:pt x="37" y="114"/>
                      <a:pt x="35" y="116"/>
                    </a:cubicBezTo>
                    <a:close/>
                    <a:moveTo>
                      <a:pt x="32" y="114"/>
                    </a:moveTo>
                    <a:cubicBezTo>
                      <a:pt x="32" y="113"/>
                      <a:pt x="32" y="113"/>
                      <a:pt x="31" y="113"/>
                    </a:cubicBezTo>
                    <a:cubicBezTo>
                      <a:pt x="33" y="111"/>
                      <a:pt x="35" y="110"/>
                      <a:pt x="36" y="108"/>
                    </a:cubicBezTo>
                    <a:cubicBezTo>
                      <a:pt x="37" y="108"/>
                      <a:pt x="37" y="109"/>
                      <a:pt x="38" y="109"/>
                    </a:cubicBezTo>
                    <a:cubicBezTo>
                      <a:pt x="36" y="110"/>
                      <a:pt x="34" y="112"/>
                      <a:pt x="32" y="114"/>
                    </a:cubicBezTo>
                    <a:close/>
                    <a:moveTo>
                      <a:pt x="30" y="111"/>
                    </a:moveTo>
                    <a:cubicBezTo>
                      <a:pt x="31" y="110"/>
                      <a:pt x="31" y="109"/>
                      <a:pt x="31" y="109"/>
                    </a:cubicBezTo>
                    <a:cubicBezTo>
                      <a:pt x="32" y="108"/>
                      <a:pt x="33" y="107"/>
                      <a:pt x="34" y="106"/>
                    </a:cubicBezTo>
                    <a:cubicBezTo>
                      <a:pt x="34" y="106"/>
                      <a:pt x="34" y="107"/>
                      <a:pt x="35" y="107"/>
                    </a:cubicBezTo>
                    <a:cubicBezTo>
                      <a:pt x="33" y="108"/>
                      <a:pt x="32" y="110"/>
                      <a:pt x="30" y="111"/>
                    </a:cubicBezTo>
                    <a:close/>
                    <a:moveTo>
                      <a:pt x="32" y="105"/>
                    </a:moveTo>
                    <a:cubicBezTo>
                      <a:pt x="32" y="105"/>
                      <a:pt x="32" y="105"/>
                      <a:pt x="32" y="105"/>
                    </a:cubicBezTo>
                    <a:cubicBezTo>
                      <a:pt x="32" y="105"/>
                      <a:pt x="32" y="105"/>
                      <a:pt x="32" y="105"/>
                    </a:cubicBezTo>
                    <a:cubicBezTo>
                      <a:pt x="32" y="105"/>
                      <a:pt x="32" y="105"/>
                      <a:pt x="32" y="105"/>
                    </a:cubicBezTo>
                    <a:close/>
                    <a:moveTo>
                      <a:pt x="26" y="111"/>
                    </a:moveTo>
                    <a:cubicBezTo>
                      <a:pt x="25" y="112"/>
                      <a:pt x="23" y="113"/>
                      <a:pt x="22" y="114"/>
                    </a:cubicBezTo>
                    <a:cubicBezTo>
                      <a:pt x="22" y="114"/>
                      <a:pt x="22" y="113"/>
                      <a:pt x="22" y="113"/>
                    </a:cubicBezTo>
                    <a:cubicBezTo>
                      <a:pt x="23" y="111"/>
                      <a:pt x="23" y="110"/>
                      <a:pt x="24" y="109"/>
                    </a:cubicBezTo>
                    <a:cubicBezTo>
                      <a:pt x="25" y="108"/>
                      <a:pt x="26" y="107"/>
                      <a:pt x="28" y="106"/>
                    </a:cubicBezTo>
                    <a:cubicBezTo>
                      <a:pt x="27" y="108"/>
                      <a:pt x="27" y="109"/>
                      <a:pt x="26" y="111"/>
                    </a:cubicBezTo>
                    <a:close/>
                    <a:moveTo>
                      <a:pt x="18" y="113"/>
                    </a:moveTo>
                    <a:cubicBezTo>
                      <a:pt x="17" y="113"/>
                      <a:pt x="17" y="113"/>
                      <a:pt x="17" y="112"/>
                    </a:cubicBezTo>
                    <a:cubicBezTo>
                      <a:pt x="18" y="111"/>
                      <a:pt x="19" y="110"/>
                      <a:pt x="20" y="109"/>
                    </a:cubicBezTo>
                    <a:cubicBezTo>
                      <a:pt x="19" y="110"/>
                      <a:pt x="19" y="110"/>
                      <a:pt x="19" y="111"/>
                    </a:cubicBezTo>
                    <a:cubicBezTo>
                      <a:pt x="18" y="112"/>
                      <a:pt x="18" y="113"/>
                      <a:pt x="18" y="113"/>
                    </a:cubicBezTo>
                    <a:close/>
                    <a:moveTo>
                      <a:pt x="16" y="111"/>
                    </a:moveTo>
                    <a:cubicBezTo>
                      <a:pt x="15" y="110"/>
                      <a:pt x="15" y="110"/>
                      <a:pt x="15" y="109"/>
                    </a:cubicBezTo>
                    <a:cubicBezTo>
                      <a:pt x="16" y="108"/>
                      <a:pt x="17" y="107"/>
                      <a:pt x="18" y="105"/>
                    </a:cubicBezTo>
                    <a:cubicBezTo>
                      <a:pt x="18" y="106"/>
                      <a:pt x="19" y="106"/>
                      <a:pt x="19" y="106"/>
                    </a:cubicBezTo>
                    <a:cubicBezTo>
                      <a:pt x="18" y="108"/>
                      <a:pt x="17" y="109"/>
                      <a:pt x="16" y="111"/>
                    </a:cubicBezTo>
                    <a:close/>
                    <a:moveTo>
                      <a:pt x="14" y="76"/>
                    </a:moveTo>
                    <a:cubicBezTo>
                      <a:pt x="14" y="76"/>
                      <a:pt x="14" y="77"/>
                      <a:pt x="14" y="77"/>
                    </a:cubicBezTo>
                    <a:cubicBezTo>
                      <a:pt x="14" y="76"/>
                      <a:pt x="14" y="76"/>
                      <a:pt x="14" y="76"/>
                    </a:cubicBezTo>
                    <a:cubicBezTo>
                      <a:pt x="14" y="76"/>
                      <a:pt x="14" y="76"/>
                      <a:pt x="14" y="76"/>
                    </a:cubicBezTo>
                    <a:close/>
                    <a:moveTo>
                      <a:pt x="11" y="72"/>
                    </a:moveTo>
                    <a:cubicBezTo>
                      <a:pt x="11" y="72"/>
                      <a:pt x="10" y="73"/>
                      <a:pt x="10" y="74"/>
                    </a:cubicBezTo>
                    <a:cubicBezTo>
                      <a:pt x="9" y="74"/>
                      <a:pt x="9" y="74"/>
                      <a:pt x="8" y="74"/>
                    </a:cubicBezTo>
                    <a:cubicBezTo>
                      <a:pt x="9" y="72"/>
                      <a:pt x="10" y="70"/>
                      <a:pt x="12" y="68"/>
                    </a:cubicBezTo>
                    <a:cubicBezTo>
                      <a:pt x="11" y="69"/>
                      <a:pt x="11" y="70"/>
                      <a:pt x="11" y="72"/>
                    </a:cubicBezTo>
                    <a:close/>
                    <a:moveTo>
                      <a:pt x="14" y="81"/>
                    </a:moveTo>
                    <a:cubicBezTo>
                      <a:pt x="15" y="80"/>
                      <a:pt x="15" y="80"/>
                      <a:pt x="15" y="79"/>
                    </a:cubicBezTo>
                    <a:cubicBezTo>
                      <a:pt x="15" y="80"/>
                      <a:pt x="16" y="80"/>
                      <a:pt x="16" y="81"/>
                    </a:cubicBezTo>
                    <a:cubicBezTo>
                      <a:pt x="15" y="82"/>
                      <a:pt x="15" y="83"/>
                      <a:pt x="15" y="83"/>
                    </a:cubicBezTo>
                    <a:cubicBezTo>
                      <a:pt x="15" y="83"/>
                      <a:pt x="14" y="82"/>
                      <a:pt x="14" y="81"/>
                    </a:cubicBezTo>
                    <a:close/>
                    <a:moveTo>
                      <a:pt x="13" y="106"/>
                    </a:moveTo>
                    <a:cubicBezTo>
                      <a:pt x="14" y="105"/>
                      <a:pt x="15" y="104"/>
                      <a:pt x="16" y="103"/>
                    </a:cubicBezTo>
                    <a:cubicBezTo>
                      <a:pt x="16" y="103"/>
                      <a:pt x="17" y="103"/>
                      <a:pt x="17" y="104"/>
                    </a:cubicBezTo>
                    <a:cubicBezTo>
                      <a:pt x="16" y="105"/>
                      <a:pt x="15" y="106"/>
                      <a:pt x="13" y="108"/>
                    </a:cubicBezTo>
                    <a:cubicBezTo>
                      <a:pt x="13" y="107"/>
                      <a:pt x="13" y="107"/>
                      <a:pt x="13" y="106"/>
                    </a:cubicBezTo>
                    <a:close/>
                    <a:moveTo>
                      <a:pt x="12" y="105"/>
                    </a:moveTo>
                    <a:cubicBezTo>
                      <a:pt x="12" y="104"/>
                      <a:pt x="11" y="104"/>
                      <a:pt x="11" y="104"/>
                    </a:cubicBezTo>
                    <a:cubicBezTo>
                      <a:pt x="12" y="103"/>
                      <a:pt x="13" y="102"/>
                      <a:pt x="14" y="100"/>
                    </a:cubicBezTo>
                    <a:cubicBezTo>
                      <a:pt x="15" y="101"/>
                      <a:pt x="15" y="101"/>
                      <a:pt x="15" y="101"/>
                    </a:cubicBezTo>
                    <a:cubicBezTo>
                      <a:pt x="14" y="102"/>
                      <a:pt x="13" y="104"/>
                      <a:pt x="12" y="105"/>
                    </a:cubicBezTo>
                    <a:close/>
                    <a:moveTo>
                      <a:pt x="10" y="102"/>
                    </a:moveTo>
                    <a:cubicBezTo>
                      <a:pt x="10" y="102"/>
                      <a:pt x="10" y="102"/>
                      <a:pt x="10" y="101"/>
                    </a:cubicBezTo>
                    <a:cubicBezTo>
                      <a:pt x="11" y="100"/>
                      <a:pt x="11" y="98"/>
                      <a:pt x="12" y="96"/>
                    </a:cubicBezTo>
                    <a:cubicBezTo>
                      <a:pt x="12" y="97"/>
                      <a:pt x="13" y="98"/>
                      <a:pt x="13" y="99"/>
                    </a:cubicBezTo>
                    <a:cubicBezTo>
                      <a:pt x="12" y="100"/>
                      <a:pt x="11" y="101"/>
                      <a:pt x="10" y="102"/>
                    </a:cubicBezTo>
                    <a:close/>
                    <a:moveTo>
                      <a:pt x="6" y="73"/>
                    </a:moveTo>
                    <a:cubicBezTo>
                      <a:pt x="5" y="73"/>
                      <a:pt x="5" y="73"/>
                      <a:pt x="4" y="73"/>
                    </a:cubicBezTo>
                    <a:cubicBezTo>
                      <a:pt x="4" y="73"/>
                      <a:pt x="4" y="73"/>
                      <a:pt x="4" y="72"/>
                    </a:cubicBezTo>
                    <a:cubicBezTo>
                      <a:pt x="5" y="70"/>
                      <a:pt x="7" y="68"/>
                      <a:pt x="8" y="66"/>
                    </a:cubicBezTo>
                    <a:cubicBezTo>
                      <a:pt x="9" y="66"/>
                      <a:pt x="10" y="66"/>
                      <a:pt x="10" y="66"/>
                    </a:cubicBezTo>
                    <a:cubicBezTo>
                      <a:pt x="9" y="69"/>
                      <a:pt x="7" y="71"/>
                      <a:pt x="6" y="73"/>
                    </a:cubicBezTo>
                    <a:close/>
                    <a:moveTo>
                      <a:pt x="4" y="68"/>
                    </a:moveTo>
                    <a:cubicBezTo>
                      <a:pt x="4" y="67"/>
                      <a:pt x="4" y="66"/>
                      <a:pt x="5" y="65"/>
                    </a:cubicBezTo>
                    <a:cubicBezTo>
                      <a:pt x="5" y="65"/>
                      <a:pt x="5" y="66"/>
                      <a:pt x="6" y="66"/>
                    </a:cubicBezTo>
                    <a:cubicBezTo>
                      <a:pt x="5" y="66"/>
                      <a:pt x="5" y="67"/>
                      <a:pt x="4" y="68"/>
                    </a:cubicBezTo>
                    <a:close/>
                    <a:moveTo>
                      <a:pt x="106" y="99"/>
                    </a:moveTo>
                    <a:cubicBezTo>
                      <a:pt x="106" y="99"/>
                      <a:pt x="106" y="99"/>
                      <a:pt x="106" y="99"/>
                    </a:cubicBezTo>
                    <a:cubicBezTo>
                      <a:pt x="108" y="97"/>
                      <a:pt x="109" y="95"/>
                      <a:pt x="110" y="93"/>
                    </a:cubicBezTo>
                    <a:cubicBezTo>
                      <a:pt x="110" y="94"/>
                      <a:pt x="110" y="94"/>
                      <a:pt x="110" y="94"/>
                    </a:cubicBezTo>
                    <a:cubicBezTo>
                      <a:pt x="110" y="94"/>
                      <a:pt x="110" y="95"/>
                      <a:pt x="110" y="95"/>
                    </a:cubicBezTo>
                    <a:cubicBezTo>
                      <a:pt x="110" y="95"/>
                      <a:pt x="109" y="95"/>
                      <a:pt x="109" y="96"/>
                    </a:cubicBezTo>
                    <a:cubicBezTo>
                      <a:pt x="108" y="97"/>
                      <a:pt x="108" y="98"/>
                      <a:pt x="106" y="99"/>
                    </a:cubicBezTo>
                    <a:close/>
                    <a:moveTo>
                      <a:pt x="122" y="85"/>
                    </a:moveTo>
                    <a:cubicBezTo>
                      <a:pt x="121" y="88"/>
                      <a:pt x="121" y="90"/>
                      <a:pt x="120" y="92"/>
                    </a:cubicBezTo>
                    <a:cubicBezTo>
                      <a:pt x="119" y="92"/>
                      <a:pt x="118" y="92"/>
                      <a:pt x="118" y="92"/>
                    </a:cubicBezTo>
                    <a:cubicBezTo>
                      <a:pt x="119" y="90"/>
                      <a:pt x="120" y="87"/>
                      <a:pt x="122" y="85"/>
                    </a:cubicBezTo>
                    <a:close/>
                    <a:moveTo>
                      <a:pt x="116" y="92"/>
                    </a:moveTo>
                    <a:cubicBezTo>
                      <a:pt x="115" y="92"/>
                      <a:pt x="115" y="92"/>
                      <a:pt x="115" y="92"/>
                    </a:cubicBezTo>
                    <a:cubicBezTo>
                      <a:pt x="115" y="91"/>
                      <a:pt x="115" y="91"/>
                      <a:pt x="115" y="90"/>
                    </a:cubicBezTo>
                    <a:cubicBezTo>
                      <a:pt x="116" y="89"/>
                      <a:pt x="117" y="87"/>
                      <a:pt x="118" y="85"/>
                    </a:cubicBezTo>
                    <a:cubicBezTo>
                      <a:pt x="119" y="85"/>
                      <a:pt x="119" y="85"/>
                      <a:pt x="119" y="85"/>
                    </a:cubicBezTo>
                    <a:cubicBezTo>
                      <a:pt x="119" y="85"/>
                      <a:pt x="119" y="85"/>
                      <a:pt x="120" y="85"/>
                    </a:cubicBezTo>
                    <a:cubicBezTo>
                      <a:pt x="118" y="87"/>
                      <a:pt x="117" y="90"/>
                      <a:pt x="116" y="92"/>
                    </a:cubicBezTo>
                    <a:close/>
                    <a:moveTo>
                      <a:pt x="115" y="44"/>
                    </a:moveTo>
                    <a:cubicBezTo>
                      <a:pt x="116" y="43"/>
                      <a:pt x="117" y="42"/>
                      <a:pt x="118" y="41"/>
                    </a:cubicBezTo>
                    <a:cubicBezTo>
                      <a:pt x="118" y="43"/>
                      <a:pt x="118" y="44"/>
                      <a:pt x="118" y="46"/>
                    </a:cubicBezTo>
                    <a:cubicBezTo>
                      <a:pt x="117" y="46"/>
                      <a:pt x="117" y="46"/>
                      <a:pt x="117" y="46"/>
                    </a:cubicBezTo>
                    <a:cubicBezTo>
                      <a:pt x="116" y="45"/>
                      <a:pt x="116" y="44"/>
                      <a:pt x="115" y="44"/>
                    </a:cubicBezTo>
                    <a:close/>
                    <a:moveTo>
                      <a:pt x="102" y="28"/>
                    </a:moveTo>
                    <a:cubicBezTo>
                      <a:pt x="105" y="26"/>
                      <a:pt x="107" y="25"/>
                      <a:pt x="110" y="23"/>
                    </a:cubicBezTo>
                    <a:cubicBezTo>
                      <a:pt x="110" y="23"/>
                      <a:pt x="110" y="24"/>
                      <a:pt x="111" y="24"/>
                    </a:cubicBezTo>
                    <a:cubicBezTo>
                      <a:pt x="112" y="26"/>
                      <a:pt x="113" y="28"/>
                      <a:pt x="115" y="29"/>
                    </a:cubicBezTo>
                    <a:cubicBezTo>
                      <a:pt x="116" y="31"/>
                      <a:pt x="117" y="33"/>
                      <a:pt x="117" y="33"/>
                    </a:cubicBezTo>
                    <a:cubicBezTo>
                      <a:pt x="118" y="34"/>
                      <a:pt x="118" y="35"/>
                      <a:pt x="119" y="36"/>
                    </a:cubicBezTo>
                    <a:cubicBezTo>
                      <a:pt x="117" y="38"/>
                      <a:pt x="114" y="40"/>
                      <a:pt x="112" y="41"/>
                    </a:cubicBezTo>
                    <a:cubicBezTo>
                      <a:pt x="111" y="42"/>
                      <a:pt x="111" y="43"/>
                      <a:pt x="111" y="44"/>
                    </a:cubicBezTo>
                    <a:cubicBezTo>
                      <a:pt x="114" y="50"/>
                      <a:pt x="115" y="56"/>
                      <a:pt x="116" y="62"/>
                    </a:cubicBezTo>
                    <a:cubicBezTo>
                      <a:pt x="116" y="63"/>
                      <a:pt x="116" y="64"/>
                      <a:pt x="117" y="64"/>
                    </a:cubicBezTo>
                    <a:cubicBezTo>
                      <a:pt x="120" y="64"/>
                      <a:pt x="123" y="65"/>
                      <a:pt x="126" y="65"/>
                    </a:cubicBezTo>
                    <a:cubicBezTo>
                      <a:pt x="125" y="71"/>
                      <a:pt x="125" y="76"/>
                      <a:pt x="123" y="81"/>
                    </a:cubicBezTo>
                    <a:cubicBezTo>
                      <a:pt x="121" y="81"/>
                      <a:pt x="120" y="81"/>
                      <a:pt x="119" y="81"/>
                    </a:cubicBezTo>
                    <a:cubicBezTo>
                      <a:pt x="117" y="81"/>
                      <a:pt x="114" y="82"/>
                      <a:pt x="113" y="83"/>
                    </a:cubicBezTo>
                    <a:cubicBezTo>
                      <a:pt x="111" y="84"/>
                      <a:pt x="109" y="87"/>
                      <a:pt x="108" y="89"/>
                    </a:cubicBezTo>
                    <a:cubicBezTo>
                      <a:pt x="106" y="92"/>
                      <a:pt x="105" y="95"/>
                      <a:pt x="102" y="97"/>
                    </a:cubicBezTo>
                    <a:cubicBezTo>
                      <a:pt x="102" y="98"/>
                      <a:pt x="101" y="99"/>
                      <a:pt x="102" y="100"/>
                    </a:cubicBezTo>
                    <a:cubicBezTo>
                      <a:pt x="104" y="102"/>
                      <a:pt x="105" y="105"/>
                      <a:pt x="107" y="107"/>
                    </a:cubicBezTo>
                    <a:cubicBezTo>
                      <a:pt x="103" y="111"/>
                      <a:pt x="99" y="114"/>
                      <a:pt x="94" y="116"/>
                    </a:cubicBezTo>
                    <a:cubicBezTo>
                      <a:pt x="92" y="114"/>
                      <a:pt x="90" y="112"/>
                      <a:pt x="89" y="109"/>
                    </a:cubicBezTo>
                    <a:cubicBezTo>
                      <a:pt x="88" y="109"/>
                      <a:pt x="87" y="108"/>
                      <a:pt x="86" y="109"/>
                    </a:cubicBezTo>
                    <a:cubicBezTo>
                      <a:pt x="80" y="111"/>
                      <a:pt x="74" y="113"/>
                      <a:pt x="68" y="113"/>
                    </a:cubicBezTo>
                    <a:cubicBezTo>
                      <a:pt x="67" y="113"/>
                      <a:pt x="66" y="114"/>
                      <a:pt x="66" y="115"/>
                    </a:cubicBezTo>
                    <a:cubicBezTo>
                      <a:pt x="65" y="118"/>
                      <a:pt x="65" y="120"/>
                      <a:pt x="64" y="123"/>
                    </a:cubicBezTo>
                    <a:cubicBezTo>
                      <a:pt x="59" y="123"/>
                      <a:pt x="54" y="122"/>
                      <a:pt x="48" y="120"/>
                    </a:cubicBezTo>
                    <a:cubicBezTo>
                      <a:pt x="49" y="118"/>
                      <a:pt x="49" y="115"/>
                      <a:pt x="50" y="112"/>
                    </a:cubicBezTo>
                    <a:cubicBezTo>
                      <a:pt x="50" y="111"/>
                      <a:pt x="49" y="110"/>
                      <a:pt x="49" y="110"/>
                    </a:cubicBezTo>
                    <a:cubicBezTo>
                      <a:pt x="42" y="107"/>
                      <a:pt x="37" y="104"/>
                      <a:pt x="32" y="100"/>
                    </a:cubicBezTo>
                    <a:cubicBezTo>
                      <a:pt x="32" y="99"/>
                      <a:pt x="31" y="99"/>
                      <a:pt x="30" y="99"/>
                    </a:cubicBezTo>
                    <a:cubicBezTo>
                      <a:pt x="27" y="101"/>
                      <a:pt x="25" y="103"/>
                      <a:pt x="23" y="104"/>
                    </a:cubicBezTo>
                    <a:cubicBezTo>
                      <a:pt x="19" y="100"/>
                      <a:pt x="16" y="96"/>
                      <a:pt x="13" y="91"/>
                    </a:cubicBezTo>
                    <a:cubicBezTo>
                      <a:pt x="16" y="89"/>
                      <a:pt x="18" y="88"/>
                      <a:pt x="20" y="86"/>
                    </a:cubicBezTo>
                    <a:cubicBezTo>
                      <a:pt x="21" y="86"/>
                      <a:pt x="21" y="85"/>
                      <a:pt x="21" y="84"/>
                    </a:cubicBezTo>
                    <a:cubicBezTo>
                      <a:pt x="18" y="78"/>
                      <a:pt x="17" y="72"/>
                      <a:pt x="17" y="65"/>
                    </a:cubicBezTo>
                    <a:cubicBezTo>
                      <a:pt x="17" y="64"/>
                      <a:pt x="16" y="63"/>
                      <a:pt x="15" y="63"/>
                    </a:cubicBezTo>
                    <a:cubicBezTo>
                      <a:pt x="12" y="63"/>
                      <a:pt x="10" y="62"/>
                      <a:pt x="7" y="62"/>
                    </a:cubicBezTo>
                    <a:cubicBezTo>
                      <a:pt x="7" y="56"/>
                      <a:pt x="8" y="51"/>
                      <a:pt x="10" y="46"/>
                    </a:cubicBezTo>
                    <a:cubicBezTo>
                      <a:pt x="12" y="46"/>
                      <a:pt x="15" y="47"/>
                      <a:pt x="18" y="47"/>
                    </a:cubicBezTo>
                    <a:cubicBezTo>
                      <a:pt x="19" y="47"/>
                      <a:pt x="20" y="47"/>
                      <a:pt x="20" y="46"/>
                    </a:cubicBezTo>
                    <a:cubicBezTo>
                      <a:pt x="21" y="43"/>
                      <a:pt x="23" y="40"/>
                      <a:pt x="25" y="37"/>
                    </a:cubicBezTo>
                    <a:cubicBezTo>
                      <a:pt x="25" y="37"/>
                      <a:pt x="25" y="37"/>
                      <a:pt x="25" y="37"/>
                    </a:cubicBezTo>
                    <a:cubicBezTo>
                      <a:pt x="27" y="34"/>
                      <a:pt x="28" y="32"/>
                      <a:pt x="30" y="30"/>
                    </a:cubicBezTo>
                    <a:cubicBezTo>
                      <a:pt x="31" y="29"/>
                      <a:pt x="31" y="28"/>
                      <a:pt x="31" y="27"/>
                    </a:cubicBezTo>
                    <a:cubicBezTo>
                      <a:pt x="29" y="25"/>
                      <a:pt x="27" y="23"/>
                      <a:pt x="26" y="20"/>
                    </a:cubicBezTo>
                    <a:cubicBezTo>
                      <a:pt x="30" y="17"/>
                      <a:pt x="34" y="13"/>
                      <a:pt x="39" y="11"/>
                    </a:cubicBezTo>
                    <a:cubicBezTo>
                      <a:pt x="41" y="13"/>
                      <a:pt x="42" y="16"/>
                      <a:pt x="44" y="18"/>
                    </a:cubicBezTo>
                    <a:cubicBezTo>
                      <a:pt x="44" y="19"/>
                      <a:pt x="45" y="19"/>
                      <a:pt x="46" y="19"/>
                    </a:cubicBezTo>
                    <a:cubicBezTo>
                      <a:pt x="52" y="16"/>
                      <a:pt x="58" y="15"/>
                      <a:pt x="65" y="14"/>
                    </a:cubicBezTo>
                    <a:cubicBezTo>
                      <a:pt x="66" y="14"/>
                      <a:pt x="66" y="14"/>
                      <a:pt x="67" y="13"/>
                    </a:cubicBezTo>
                    <a:cubicBezTo>
                      <a:pt x="67" y="10"/>
                      <a:pt x="68" y="7"/>
                      <a:pt x="68" y="4"/>
                    </a:cubicBezTo>
                    <a:cubicBezTo>
                      <a:pt x="74" y="5"/>
                      <a:pt x="79" y="5"/>
                      <a:pt x="84" y="7"/>
                    </a:cubicBezTo>
                    <a:cubicBezTo>
                      <a:pt x="84" y="10"/>
                      <a:pt x="83" y="13"/>
                      <a:pt x="83" y="16"/>
                    </a:cubicBezTo>
                    <a:cubicBezTo>
                      <a:pt x="83" y="17"/>
                      <a:pt x="83" y="17"/>
                      <a:pt x="84" y="18"/>
                    </a:cubicBezTo>
                    <a:cubicBezTo>
                      <a:pt x="90" y="20"/>
                      <a:pt x="95" y="23"/>
                      <a:pt x="100" y="28"/>
                    </a:cubicBezTo>
                    <a:cubicBezTo>
                      <a:pt x="101" y="28"/>
                      <a:pt x="102" y="29"/>
                      <a:pt x="10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文本框 13"/>
            <p:cNvSpPr txBox="1"/>
            <p:nvPr/>
          </p:nvSpPr>
          <p:spPr>
            <a:xfrm>
              <a:off x="6457493" y="2561505"/>
              <a:ext cx="399082" cy="267420"/>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18" name="组合 17"/>
          <p:cNvGrpSpPr/>
          <p:nvPr/>
        </p:nvGrpSpPr>
        <p:grpSpPr>
          <a:xfrm>
            <a:off x="6135502" y="3623357"/>
            <a:ext cx="1466850" cy="1547468"/>
            <a:chOff x="5999163" y="3514939"/>
            <a:chExt cx="1184275" cy="1249363"/>
          </a:xfrm>
        </p:grpSpPr>
        <p:grpSp>
          <p:nvGrpSpPr>
            <p:cNvPr id="11" name="组合 10"/>
            <p:cNvGrpSpPr/>
            <p:nvPr/>
          </p:nvGrpSpPr>
          <p:grpSpPr>
            <a:xfrm>
              <a:off x="5999163" y="3514939"/>
              <a:ext cx="1184275" cy="1249363"/>
              <a:chOff x="5545138" y="3381375"/>
              <a:chExt cx="1184275" cy="1249363"/>
            </a:xfrm>
            <a:solidFill>
              <a:schemeClr val="accent2"/>
            </a:solidFill>
          </p:grpSpPr>
          <p:sp>
            <p:nvSpPr>
              <p:cNvPr id="9" name="Freeform 9"/>
              <p:cNvSpPr>
                <a:spLocks noEditPoints="1"/>
              </p:cNvSpPr>
              <p:nvPr/>
            </p:nvSpPr>
            <p:spPr bwMode="auto">
              <a:xfrm>
                <a:off x="5794375" y="3587750"/>
                <a:ext cx="717550" cy="738188"/>
              </a:xfrm>
              <a:custGeom>
                <a:avLst/>
                <a:gdLst>
                  <a:gd name="T0" fmla="*/ 47 w 66"/>
                  <a:gd name="T1" fmla="*/ 64 h 68"/>
                  <a:gd name="T2" fmla="*/ 48 w 66"/>
                  <a:gd name="T3" fmla="*/ 64 h 68"/>
                  <a:gd name="T4" fmla="*/ 52 w 66"/>
                  <a:gd name="T5" fmla="*/ 61 h 68"/>
                  <a:gd name="T6" fmla="*/ 53 w 66"/>
                  <a:gd name="T7" fmla="*/ 61 h 68"/>
                  <a:gd name="T8" fmla="*/ 56 w 66"/>
                  <a:gd name="T9" fmla="*/ 11 h 68"/>
                  <a:gd name="T10" fmla="*/ 15 w 66"/>
                  <a:gd name="T11" fmla="*/ 5 h 68"/>
                  <a:gd name="T12" fmla="*/ 9 w 66"/>
                  <a:gd name="T13" fmla="*/ 56 h 68"/>
                  <a:gd name="T14" fmla="*/ 62 w 66"/>
                  <a:gd name="T15" fmla="*/ 35 h 68"/>
                  <a:gd name="T16" fmla="*/ 61 w 66"/>
                  <a:gd name="T17" fmla="*/ 34 h 68"/>
                  <a:gd name="T18" fmla="*/ 62 w 66"/>
                  <a:gd name="T19" fmla="*/ 35 h 68"/>
                  <a:gd name="T20" fmla="*/ 60 w 66"/>
                  <a:gd name="T21" fmla="*/ 32 h 68"/>
                  <a:gd name="T22" fmla="*/ 61 w 66"/>
                  <a:gd name="T23" fmla="*/ 31 h 68"/>
                  <a:gd name="T24" fmla="*/ 59 w 66"/>
                  <a:gd name="T25" fmla="*/ 23 h 68"/>
                  <a:gd name="T26" fmla="*/ 53 w 66"/>
                  <a:gd name="T27" fmla="*/ 21 h 68"/>
                  <a:gd name="T28" fmla="*/ 59 w 66"/>
                  <a:gd name="T29" fmla="*/ 23 h 68"/>
                  <a:gd name="T30" fmla="*/ 61 w 66"/>
                  <a:gd name="T31" fmla="*/ 29 h 68"/>
                  <a:gd name="T32" fmla="*/ 57 w 66"/>
                  <a:gd name="T33" fmla="*/ 26 h 68"/>
                  <a:gd name="T34" fmla="*/ 56 w 66"/>
                  <a:gd name="T35" fmla="*/ 17 h 68"/>
                  <a:gd name="T36" fmla="*/ 47 w 66"/>
                  <a:gd name="T37" fmla="*/ 15 h 68"/>
                  <a:gd name="T38" fmla="*/ 53 w 66"/>
                  <a:gd name="T39" fmla="*/ 14 h 68"/>
                  <a:gd name="T40" fmla="*/ 43 w 66"/>
                  <a:gd name="T41" fmla="*/ 7 h 68"/>
                  <a:gd name="T42" fmla="*/ 38 w 66"/>
                  <a:gd name="T43" fmla="*/ 11 h 68"/>
                  <a:gd name="T44" fmla="*/ 38 w 66"/>
                  <a:gd name="T45" fmla="*/ 5 h 68"/>
                  <a:gd name="T46" fmla="*/ 43 w 66"/>
                  <a:gd name="T47" fmla="*/ 9 h 68"/>
                  <a:gd name="T48" fmla="*/ 50 w 66"/>
                  <a:gd name="T49" fmla="*/ 11 h 68"/>
                  <a:gd name="T50" fmla="*/ 40 w 66"/>
                  <a:gd name="T51" fmla="*/ 11 h 68"/>
                  <a:gd name="T52" fmla="*/ 35 w 66"/>
                  <a:gd name="T53" fmla="*/ 4 h 68"/>
                  <a:gd name="T54" fmla="*/ 23 w 66"/>
                  <a:gd name="T55" fmla="*/ 10 h 68"/>
                  <a:gd name="T56" fmla="*/ 32 w 66"/>
                  <a:gd name="T57" fmla="*/ 4 h 68"/>
                  <a:gd name="T58" fmla="*/ 23 w 66"/>
                  <a:gd name="T59" fmla="*/ 6 h 68"/>
                  <a:gd name="T60" fmla="*/ 19 w 66"/>
                  <a:gd name="T61" fmla="*/ 11 h 68"/>
                  <a:gd name="T62" fmla="*/ 23 w 66"/>
                  <a:gd name="T63" fmla="*/ 6 h 68"/>
                  <a:gd name="T64" fmla="*/ 11 w 66"/>
                  <a:gd name="T65" fmla="*/ 15 h 68"/>
                  <a:gd name="T66" fmla="*/ 16 w 66"/>
                  <a:gd name="T67" fmla="*/ 10 h 68"/>
                  <a:gd name="T68" fmla="*/ 5 w 66"/>
                  <a:gd name="T69" fmla="*/ 27 h 68"/>
                  <a:gd name="T70" fmla="*/ 29 w 66"/>
                  <a:gd name="T71" fmla="*/ 13 h 68"/>
                  <a:gd name="T72" fmla="*/ 59 w 66"/>
                  <a:gd name="T73" fmla="*/ 45 h 68"/>
                  <a:gd name="T74" fmla="*/ 48 w 66"/>
                  <a:gd name="T75" fmla="*/ 59 h 68"/>
                  <a:gd name="T76" fmla="*/ 33 w 66"/>
                  <a:gd name="T77" fmla="*/ 63 h 68"/>
                  <a:gd name="T78" fmla="*/ 4 w 66"/>
                  <a:gd name="T79"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68">
                    <a:moveTo>
                      <a:pt x="33" y="67"/>
                    </a:moveTo>
                    <a:cubicBezTo>
                      <a:pt x="37" y="68"/>
                      <a:pt x="42" y="66"/>
                      <a:pt x="47" y="64"/>
                    </a:cubicBezTo>
                    <a:cubicBezTo>
                      <a:pt x="47" y="64"/>
                      <a:pt x="47" y="64"/>
                      <a:pt x="48" y="64"/>
                    </a:cubicBezTo>
                    <a:cubicBezTo>
                      <a:pt x="48" y="64"/>
                      <a:pt x="48" y="64"/>
                      <a:pt x="48" y="64"/>
                    </a:cubicBezTo>
                    <a:cubicBezTo>
                      <a:pt x="48" y="64"/>
                      <a:pt x="49" y="63"/>
                      <a:pt x="50" y="62"/>
                    </a:cubicBezTo>
                    <a:cubicBezTo>
                      <a:pt x="51" y="62"/>
                      <a:pt x="51" y="62"/>
                      <a:pt x="52" y="61"/>
                    </a:cubicBezTo>
                    <a:cubicBezTo>
                      <a:pt x="52" y="61"/>
                      <a:pt x="52" y="61"/>
                      <a:pt x="52" y="61"/>
                    </a:cubicBezTo>
                    <a:cubicBezTo>
                      <a:pt x="52" y="61"/>
                      <a:pt x="53" y="61"/>
                      <a:pt x="53" y="61"/>
                    </a:cubicBezTo>
                    <a:cubicBezTo>
                      <a:pt x="62" y="54"/>
                      <a:pt x="66" y="45"/>
                      <a:pt x="66" y="36"/>
                    </a:cubicBezTo>
                    <a:cubicBezTo>
                      <a:pt x="66" y="27"/>
                      <a:pt x="62" y="18"/>
                      <a:pt x="56" y="11"/>
                    </a:cubicBezTo>
                    <a:cubicBezTo>
                      <a:pt x="50" y="5"/>
                      <a:pt x="42" y="0"/>
                      <a:pt x="32" y="0"/>
                    </a:cubicBezTo>
                    <a:cubicBezTo>
                      <a:pt x="27" y="0"/>
                      <a:pt x="21" y="2"/>
                      <a:pt x="15" y="5"/>
                    </a:cubicBezTo>
                    <a:cubicBezTo>
                      <a:pt x="4" y="12"/>
                      <a:pt x="0" y="22"/>
                      <a:pt x="0" y="32"/>
                    </a:cubicBezTo>
                    <a:cubicBezTo>
                      <a:pt x="0" y="41"/>
                      <a:pt x="3" y="50"/>
                      <a:pt x="9" y="56"/>
                    </a:cubicBezTo>
                    <a:cubicBezTo>
                      <a:pt x="15" y="63"/>
                      <a:pt x="23" y="67"/>
                      <a:pt x="33" y="67"/>
                    </a:cubicBezTo>
                    <a:close/>
                    <a:moveTo>
                      <a:pt x="62" y="35"/>
                    </a:moveTo>
                    <a:cubicBezTo>
                      <a:pt x="62" y="35"/>
                      <a:pt x="61" y="35"/>
                      <a:pt x="61" y="35"/>
                    </a:cubicBezTo>
                    <a:cubicBezTo>
                      <a:pt x="61" y="35"/>
                      <a:pt x="61" y="34"/>
                      <a:pt x="61" y="34"/>
                    </a:cubicBezTo>
                    <a:cubicBezTo>
                      <a:pt x="61" y="34"/>
                      <a:pt x="61" y="34"/>
                      <a:pt x="62" y="34"/>
                    </a:cubicBezTo>
                    <a:cubicBezTo>
                      <a:pt x="62" y="34"/>
                      <a:pt x="62" y="34"/>
                      <a:pt x="62" y="35"/>
                    </a:cubicBezTo>
                    <a:close/>
                    <a:moveTo>
                      <a:pt x="61" y="32"/>
                    </a:moveTo>
                    <a:cubicBezTo>
                      <a:pt x="61" y="32"/>
                      <a:pt x="61" y="32"/>
                      <a:pt x="60" y="32"/>
                    </a:cubicBezTo>
                    <a:cubicBezTo>
                      <a:pt x="60" y="32"/>
                      <a:pt x="60" y="32"/>
                      <a:pt x="60" y="32"/>
                    </a:cubicBezTo>
                    <a:cubicBezTo>
                      <a:pt x="60" y="32"/>
                      <a:pt x="61" y="31"/>
                      <a:pt x="61" y="31"/>
                    </a:cubicBezTo>
                    <a:cubicBezTo>
                      <a:pt x="61" y="31"/>
                      <a:pt x="61" y="31"/>
                      <a:pt x="61" y="32"/>
                    </a:cubicBezTo>
                    <a:close/>
                    <a:moveTo>
                      <a:pt x="59" y="23"/>
                    </a:moveTo>
                    <a:cubicBezTo>
                      <a:pt x="58" y="24"/>
                      <a:pt x="57" y="24"/>
                      <a:pt x="56" y="25"/>
                    </a:cubicBezTo>
                    <a:cubicBezTo>
                      <a:pt x="55" y="23"/>
                      <a:pt x="54" y="22"/>
                      <a:pt x="53" y="21"/>
                    </a:cubicBezTo>
                    <a:cubicBezTo>
                      <a:pt x="54" y="20"/>
                      <a:pt x="55" y="19"/>
                      <a:pt x="57" y="19"/>
                    </a:cubicBezTo>
                    <a:cubicBezTo>
                      <a:pt x="58" y="20"/>
                      <a:pt x="58" y="22"/>
                      <a:pt x="59" y="23"/>
                    </a:cubicBezTo>
                    <a:close/>
                    <a:moveTo>
                      <a:pt x="60" y="25"/>
                    </a:moveTo>
                    <a:cubicBezTo>
                      <a:pt x="60" y="26"/>
                      <a:pt x="61" y="28"/>
                      <a:pt x="61" y="29"/>
                    </a:cubicBezTo>
                    <a:cubicBezTo>
                      <a:pt x="60" y="29"/>
                      <a:pt x="60" y="30"/>
                      <a:pt x="59" y="30"/>
                    </a:cubicBezTo>
                    <a:cubicBezTo>
                      <a:pt x="59" y="29"/>
                      <a:pt x="58" y="27"/>
                      <a:pt x="57" y="26"/>
                    </a:cubicBezTo>
                    <a:cubicBezTo>
                      <a:pt x="58" y="26"/>
                      <a:pt x="59" y="25"/>
                      <a:pt x="60" y="25"/>
                    </a:cubicBezTo>
                    <a:close/>
                    <a:moveTo>
                      <a:pt x="56" y="17"/>
                    </a:moveTo>
                    <a:cubicBezTo>
                      <a:pt x="54" y="18"/>
                      <a:pt x="53" y="18"/>
                      <a:pt x="52" y="19"/>
                    </a:cubicBezTo>
                    <a:cubicBezTo>
                      <a:pt x="50" y="17"/>
                      <a:pt x="48" y="16"/>
                      <a:pt x="47" y="15"/>
                    </a:cubicBezTo>
                    <a:cubicBezTo>
                      <a:pt x="48" y="14"/>
                      <a:pt x="50" y="13"/>
                      <a:pt x="51" y="12"/>
                    </a:cubicBezTo>
                    <a:cubicBezTo>
                      <a:pt x="52" y="13"/>
                      <a:pt x="53" y="13"/>
                      <a:pt x="53" y="14"/>
                    </a:cubicBezTo>
                    <a:cubicBezTo>
                      <a:pt x="54" y="15"/>
                      <a:pt x="55" y="16"/>
                      <a:pt x="56" y="17"/>
                    </a:cubicBezTo>
                    <a:close/>
                    <a:moveTo>
                      <a:pt x="43" y="7"/>
                    </a:moveTo>
                    <a:cubicBezTo>
                      <a:pt x="43" y="7"/>
                      <a:pt x="43" y="7"/>
                      <a:pt x="42" y="7"/>
                    </a:cubicBezTo>
                    <a:cubicBezTo>
                      <a:pt x="41" y="8"/>
                      <a:pt x="39" y="9"/>
                      <a:pt x="38" y="11"/>
                    </a:cubicBezTo>
                    <a:cubicBezTo>
                      <a:pt x="36" y="10"/>
                      <a:pt x="34" y="10"/>
                      <a:pt x="32" y="9"/>
                    </a:cubicBezTo>
                    <a:cubicBezTo>
                      <a:pt x="34" y="8"/>
                      <a:pt x="36" y="6"/>
                      <a:pt x="38" y="5"/>
                    </a:cubicBezTo>
                    <a:cubicBezTo>
                      <a:pt x="39" y="5"/>
                      <a:pt x="41" y="6"/>
                      <a:pt x="43" y="7"/>
                    </a:cubicBezTo>
                    <a:close/>
                    <a:moveTo>
                      <a:pt x="43" y="9"/>
                    </a:moveTo>
                    <a:cubicBezTo>
                      <a:pt x="44" y="8"/>
                      <a:pt x="45" y="8"/>
                      <a:pt x="45" y="8"/>
                    </a:cubicBezTo>
                    <a:cubicBezTo>
                      <a:pt x="47" y="8"/>
                      <a:pt x="48" y="10"/>
                      <a:pt x="50" y="11"/>
                    </a:cubicBezTo>
                    <a:cubicBezTo>
                      <a:pt x="48" y="12"/>
                      <a:pt x="46" y="13"/>
                      <a:pt x="45" y="14"/>
                    </a:cubicBezTo>
                    <a:cubicBezTo>
                      <a:pt x="43" y="13"/>
                      <a:pt x="42" y="12"/>
                      <a:pt x="40" y="11"/>
                    </a:cubicBezTo>
                    <a:cubicBezTo>
                      <a:pt x="41" y="10"/>
                      <a:pt x="42" y="10"/>
                      <a:pt x="43" y="9"/>
                    </a:cubicBezTo>
                    <a:close/>
                    <a:moveTo>
                      <a:pt x="35" y="4"/>
                    </a:moveTo>
                    <a:cubicBezTo>
                      <a:pt x="33" y="6"/>
                      <a:pt x="31" y="8"/>
                      <a:pt x="29" y="9"/>
                    </a:cubicBezTo>
                    <a:cubicBezTo>
                      <a:pt x="27" y="9"/>
                      <a:pt x="25" y="9"/>
                      <a:pt x="23" y="10"/>
                    </a:cubicBezTo>
                    <a:cubicBezTo>
                      <a:pt x="26" y="8"/>
                      <a:pt x="28" y="6"/>
                      <a:pt x="30" y="4"/>
                    </a:cubicBezTo>
                    <a:cubicBezTo>
                      <a:pt x="31" y="4"/>
                      <a:pt x="32" y="4"/>
                      <a:pt x="32" y="4"/>
                    </a:cubicBezTo>
                    <a:cubicBezTo>
                      <a:pt x="33" y="4"/>
                      <a:pt x="34" y="4"/>
                      <a:pt x="35" y="4"/>
                    </a:cubicBezTo>
                    <a:close/>
                    <a:moveTo>
                      <a:pt x="23" y="6"/>
                    </a:moveTo>
                    <a:cubicBezTo>
                      <a:pt x="24" y="6"/>
                      <a:pt x="25" y="5"/>
                      <a:pt x="26" y="5"/>
                    </a:cubicBezTo>
                    <a:cubicBezTo>
                      <a:pt x="24" y="7"/>
                      <a:pt x="21" y="9"/>
                      <a:pt x="19" y="11"/>
                    </a:cubicBezTo>
                    <a:cubicBezTo>
                      <a:pt x="18" y="11"/>
                      <a:pt x="17" y="12"/>
                      <a:pt x="17" y="12"/>
                    </a:cubicBezTo>
                    <a:cubicBezTo>
                      <a:pt x="19" y="10"/>
                      <a:pt x="21" y="8"/>
                      <a:pt x="23" y="6"/>
                    </a:cubicBezTo>
                    <a:close/>
                    <a:moveTo>
                      <a:pt x="16" y="10"/>
                    </a:moveTo>
                    <a:cubicBezTo>
                      <a:pt x="14" y="11"/>
                      <a:pt x="13" y="13"/>
                      <a:pt x="11" y="15"/>
                    </a:cubicBezTo>
                    <a:cubicBezTo>
                      <a:pt x="10" y="16"/>
                      <a:pt x="9" y="16"/>
                      <a:pt x="8" y="17"/>
                    </a:cubicBezTo>
                    <a:cubicBezTo>
                      <a:pt x="10" y="14"/>
                      <a:pt x="13" y="12"/>
                      <a:pt x="16" y="10"/>
                    </a:cubicBezTo>
                    <a:close/>
                    <a:moveTo>
                      <a:pt x="4" y="27"/>
                    </a:moveTo>
                    <a:cubicBezTo>
                      <a:pt x="4" y="27"/>
                      <a:pt x="4" y="27"/>
                      <a:pt x="5" y="27"/>
                    </a:cubicBezTo>
                    <a:cubicBezTo>
                      <a:pt x="7" y="23"/>
                      <a:pt x="10" y="20"/>
                      <a:pt x="14" y="18"/>
                    </a:cubicBezTo>
                    <a:cubicBezTo>
                      <a:pt x="19" y="15"/>
                      <a:pt x="24" y="13"/>
                      <a:pt x="29" y="13"/>
                    </a:cubicBezTo>
                    <a:cubicBezTo>
                      <a:pt x="37" y="13"/>
                      <a:pt x="45" y="17"/>
                      <a:pt x="50" y="23"/>
                    </a:cubicBezTo>
                    <a:cubicBezTo>
                      <a:pt x="55" y="29"/>
                      <a:pt x="59" y="37"/>
                      <a:pt x="59" y="45"/>
                    </a:cubicBezTo>
                    <a:cubicBezTo>
                      <a:pt x="59" y="46"/>
                      <a:pt x="58" y="47"/>
                      <a:pt x="58" y="49"/>
                    </a:cubicBezTo>
                    <a:cubicBezTo>
                      <a:pt x="56" y="53"/>
                      <a:pt x="53" y="56"/>
                      <a:pt x="48" y="59"/>
                    </a:cubicBezTo>
                    <a:cubicBezTo>
                      <a:pt x="48" y="59"/>
                      <a:pt x="48" y="59"/>
                      <a:pt x="48" y="59"/>
                    </a:cubicBezTo>
                    <a:cubicBezTo>
                      <a:pt x="43" y="62"/>
                      <a:pt x="38" y="63"/>
                      <a:pt x="33" y="63"/>
                    </a:cubicBezTo>
                    <a:cubicBezTo>
                      <a:pt x="25" y="63"/>
                      <a:pt x="17" y="60"/>
                      <a:pt x="12" y="54"/>
                    </a:cubicBezTo>
                    <a:cubicBezTo>
                      <a:pt x="7" y="48"/>
                      <a:pt x="4" y="40"/>
                      <a:pt x="4" y="32"/>
                    </a:cubicBezTo>
                    <a:cubicBezTo>
                      <a:pt x="4" y="30"/>
                      <a:pt x="4" y="29"/>
                      <a:pt x="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noEditPoints="1"/>
              </p:cNvSpPr>
              <p:nvPr/>
            </p:nvSpPr>
            <p:spPr bwMode="auto">
              <a:xfrm>
                <a:off x="5545138" y="3381375"/>
                <a:ext cx="1184275" cy="1249363"/>
              </a:xfrm>
              <a:custGeom>
                <a:avLst/>
                <a:gdLst>
                  <a:gd name="T0" fmla="*/ 12 w 109"/>
                  <a:gd name="T1" fmla="*/ 95 h 115"/>
                  <a:gd name="T2" fmla="*/ 30 w 109"/>
                  <a:gd name="T3" fmla="*/ 109 h 115"/>
                  <a:gd name="T4" fmla="*/ 54 w 109"/>
                  <a:gd name="T5" fmla="*/ 106 h 115"/>
                  <a:gd name="T6" fmla="*/ 88 w 109"/>
                  <a:gd name="T7" fmla="*/ 101 h 115"/>
                  <a:gd name="T8" fmla="*/ 91 w 109"/>
                  <a:gd name="T9" fmla="*/ 90 h 115"/>
                  <a:gd name="T10" fmla="*/ 99 w 109"/>
                  <a:gd name="T11" fmla="*/ 84 h 115"/>
                  <a:gd name="T12" fmla="*/ 100 w 109"/>
                  <a:gd name="T13" fmla="*/ 53 h 115"/>
                  <a:gd name="T14" fmla="*/ 105 w 109"/>
                  <a:gd name="T15" fmla="*/ 35 h 115"/>
                  <a:gd name="T16" fmla="*/ 98 w 109"/>
                  <a:gd name="T17" fmla="*/ 21 h 115"/>
                  <a:gd name="T18" fmla="*/ 93 w 109"/>
                  <a:gd name="T19" fmla="*/ 18 h 115"/>
                  <a:gd name="T20" fmla="*/ 60 w 109"/>
                  <a:gd name="T21" fmla="*/ 0 h 115"/>
                  <a:gd name="T22" fmla="*/ 36 w 109"/>
                  <a:gd name="T23" fmla="*/ 4 h 115"/>
                  <a:gd name="T24" fmla="*/ 19 w 109"/>
                  <a:gd name="T25" fmla="*/ 27 h 115"/>
                  <a:gd name="T26" fmla="*/ 6 w 109"/>
                  <a:gd name="T27" fmla="*/ 34 h 115"/>
                  <a:gd name="T28" fmla="*/ 9 w 109"/>
                  <a:gd name="T29" fmla="*/ 69 h 115"/>
                  <a:gd name="T30" fmla="*/ 7 w 109"/>
                  <a:gd name="T31" fmla="*/ 52 h 115"/>
                  <a:gd name="T32" fmla="*/ 5 w 109"/>
                  <a:gd name="T33" fmla="*/ 51 h 115"/>
                  <a:gd name="T34" fmla="*/ 82 w 109"/>
                  <a:gd name="T35" fmla="*/ 99 h 115"/>
                  <a:gd name="T36" fmla="*/ 76 w 109"/>
                  <a:gd name="T37" fmla="*/ 102 h 115"/>
                  <a:gd name="T38" fmla="*/ 71 w 109"/>
                  <a:gd name="T39" fmla="*/ 98 h 115"/>
                  <a:gd name="T40" fmla="*/ 66 w 109"/>
                  <a:gd name="T41" fmla="*/ 96 h 115"/>
                  <a:gd name="T42" fmla="*/ 61 w 109"/>
                  <a:gd name="T43" fmla="*/ 97 h 115"/>
                  <a:gd name="T44" fmla="*/ 56 w 109"/>
                  <a:gd name="T45" fmla="*/ 97 h 115"/>
                  <a:gd name="T46" fmla="*/ 47 w 109"/>
                  <a:gd name="T47" fmla="*/ 105 h 115"/>
                  <a:gd name="T48" fmla="*/ 43 w 109"/>
                  <a:gd name="T49" fmla="*/ 104 h 115"/>
                  <a:gd name="T50" fmla="*/ 40 w 109"/>
                  <a:gd name="T51" fmla="*/ 103 h 115"/>
                  <a:gd name="T52" fmla="*/ 38 w 109"/>
                  <a:gd name="T53" fmla="*/ 103 h 115"/>
                  <a:gd name="T54" fmla="*/ 35 w 109"/>
                  <a:gd name="T55" fmla="*/ 92 h 115"/>
                  <a:gd name="T56" fmla="*/ 32 w 109"/>
                  <a:gd name="T57" fmla="*/ 91 h 115"/>
                  <a:gd name="T58" fmla="*/ 26 w 109"/>
                  <a:gd name="T59" fmla="*/ 86 h 115"/>
                  <a:gd name="T60" fmla="*/ 18 w 109"/>
                  <a:gd name="T61" fmla="*/ 88 h 115"/>
                  <a:gd name="T62" fmla="*/ 11 w 109"/>
                  <a:gd name="T63" fmla="*/ 87 h 115"/>
                  <a:gd name="T64" fmla="*/ 8 w 109"/>
                  <a:gd name="T65" fmla="*/ 83 h 115"/>
                  <a:gd name="T66" fmla="*/ 9 w 109"/>
                  <a:gd name="T67" fmla="*/ 56 h 115"/>
                  <a:gd name="T68" fmla="*/ 12 w 109"/>
                  <a:gd name="T69" fmla="*/ 63 h 115"/>
                  <a:gd name="T70" fmla="*/ 7 w 109"/>
                  <a:gd name="T71" fmla="*/ 81 h 115"/>
                  <a:gd name="T72" fmla="*/ 93 w 109"/>
                  <a:gd name="T73" fmla="*/ 77 h 115"/>
                  <a:gd name="T74" fmla="*/ 94 w 109"/>
                  <a:gd name="T75" fmla="*/ 79 h 115"/>
                  <a:gd name="T76" fmla="*/ 100 w 109"/>
                  <a:gd name="T77" fmla="*/ 75 h 115"/>
                  <a:gd name="T78" fmla="*/ 99 w 109"/>
                  <a:gd name="T79" fmla="*/ 41 h 115"/>
                  <a:gd name="T80" fmla="*/ 22 w 109"/>
                  <a:gd name="T81" fmla="*/ 23 h 115"/>
                  <a:gd name="T82" fmla="*/ 29 w 109"/>
                  <a:gd name="T83" fmla="*/ 20 h 115"/>
                  <a:gd name="T84" fmla="*/ 56 w 109"/>
                  <a:gd name="T85" fmla="*/ 12 h 115"/>
                  <a:gd name="T86" fmla="*/ 72 w 109"/>
                  <a:gd name="T87" fmla="*/ 14 h 115"/>
                  <a:gd name="T88" fmla="*/ 95 w 109"/>
                  <a:gd name="T89" fmla="*/ 23 h 115"/>
                  <a:gd name="T90" fmla="*/ 94 w 109"/>
                  <a:gd name="T91" fmla="*/ 39 h 115"/>
                  <a:gd name="T92" fmla="*/ 104 w 109"/>
                  <a:gd name="T93" fmla="*/ 58 h 115"/>
                  <a:gd name="T94" fmla="*/ 83 w 109"/>
                  <a:gd name="T95" fmla="*/ 83 h 115"/>
                  <a:gd name="T96" fmla="*/ 70 w 109"/>
                  <a:gd name="T97" fmla="*/ 91 h 115"/>
                  <a:gd name="T98" fmla="*/ 38 w 109"/>
                  <a:gd name="T99" fmla="*/ 98 h 115"/>
                  <a:gd name="T100" fmla="*/ 17 w 109"/>
                  <a:gd name="T101" fmla="*/ 83 h 115"/>
                  <a:gd name="T102" fmla="*/ 15 w 109"/>
                  <a:gd name="T103" fmla="*/ 51 h 115"/>
                  <a:gd name="T104" fmla="*/ 19 w 109"/>
                  <a:gd name="T105" fmla="*/ 3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115">
                    <a:moveTo>
                      <a:pt x="6" y="71"/>
                    </a:moveTo>
                    <a:cubicBezTo>
                      <a:pt x="6" y="74"/>
                      <a:pt x="4" y="77"/>
                      <a:pt x="3" y="80"/>
                    </a:cubicBezTo>
                    <a:cubicBezTo>
                      <a:pt x="3" y="80"/>
                      <a:pt x="3" y="80"/>
                      <a:pt x="3" y="80"/>
                    </a:cubicBezTo>
                    <a:cubicBezTo>
                      <a:pt x="3" y="81"/>
                      <a:pt x="3" y="82"/>
                      <a:pt x="4" y="83"/>
                    </a:cubicBezTo>
                    <a:cubicBezTo>
                      <a:pt x="6" y="87"/>
                      <a:pt x="8" y="92"/>
                      <a:pt x="12" y="95"/>
                    </a:cubicBezTo>
                    <a:cubicBezTo>
                      <a:pt x="12" y="96"/>
                      <a:pt x="12" y="96"/>
                      <a:pt x="13" y="97"/>
                    </a:cubicBezTo>
                    <a:cubicBezTo>
                      <a:pt x="13" y="97"/>
                      <a:pt x="14" y="97"/>
                      <a:pt x="15" y="97"/>
                    </a:cubicBezTo>
                    <a:cubicBezTo>
                      <a:pt x="17" y="96"/>
                      <a:pt x="19" y="94"/>
                      <a:pt x="21" y="93"/>
                    </a:cubicBezTo>
                    <a:cubicBezTo>
                      <a:pt x="24" y="96"/>
                      <a:pt x="27" y="99"/>
                      <a:pt x="31" y="101"/>
                    </a:cubicBezTo>
                    <a:cubicBezTo>
                      <a:pt x="31" y="103"/>
                      <a:pt x="31" y="105"/>
                      <a:pt x="30" y="109"/>
                    </a:cubicBezTo>
                    <a:cubicBezTo>
                      <a:pt x="30" y="109"/>
                      <a:pt x="31" y="110"/>
                      <a:pt x="32" y="111"/>
                    </a:cubicBezTo>
                    <a:cubicBezTo>
                      <a:pt x="37" y="113"/>
                      <a:pt x="43" y="114"/>
                      <a:pt x="48" y="115"/>
                    </a:cubicBezTo>
                    <a:cubicBezTo>
                      <a:pt x="49" y="115"/>
                      <a:pt x="50" y="114"/>
                      <a:pt x="51" y="113"/>
                    </a:cubicBezTo>
                    <a:cubicBezTo>
                      <a:pt x="51" y="111"/>
                      <a:pt x="52" y="109"/>
                      <a:pt x="53" y="106"/>
                    </a:cubicBezTo>
                    <a:cubicBezTo>
                      <a:pt x="54" y="106"/>
                      <a:pt x="54" y="106"/>
                      <a:pt x="54" y="106"/>
                    </a:cubicBezTo>
                    <a:cubicBezTo>
                      <a:pt x="58" y="106"/>
                      <a:pt x="62" y="106"/>
                      <a:pt x="66" y="104"/>
                    </a:cubicBezTo>
                    <a:cubicBezTo>
                      <a:pt x="67" y="106"/>
                      <a:pt x="69" y="108"/>
                      <a:pt x="70" y="110"/>
                    </a:cubicBezTo>
                    <a:cubicBezTo>
                      <a:pt x="70" y="111"/>
                      <a:pt x="71" y="111"/>
                      <a:pt x="72" y="111"/>
                    </a:cubicBezTo>
                    <a:cubicBezTo>
                      <a:pt x="78" y="109"/>
                      <a:pt x="83" y="106"/>
                      <a:pt x="87" y="102"/>
                    </a:cubicBezTo>
                    <a:cubicBezTo>
                      <a:pt x="88" y="101"/>
                      <a:pt x="88" y="101"/>
                      <a:pt x="88" y="101"/>
                    </a:cubicBezTo>
                    <a:cubicBezTo>
                      <a:pt x="89" y="98"/>
                      <a:pt x="90" y="96"/>
                      <a:pt x="91" y="92"/>
                    </a:cubicBezTo>
                    <a:cubicBezTo>
                      <a:pt x="91" y="92"/>
                      <a:pt x="91" y="92"/>
                      <a:pt x="91" y="91"/>
                    </a:cubicBezTo>
                    <a:cubicBezTo>
                      <a:pt x="91" y="91"/>
                      <a:pt x="91" y="91"/>
                      <a:pt x="91" y="91"/>
                    </a:cubicBezTo>
                    <a:cubicBezTo>
                      <a:pt x="91" y="91"/>
                      <a:pt x="91" y="91"/>
                      <a:pt x="91" y="91"/>
                    </a:cubicBezTo>
                    <a:cubicBezTo>
                      <a:pt x="91" y="91"/>
                      <a:pt x="91" y="91"/>
                      <a:pt x="91" y="90"/>
                    </a:cubicBezTo>
                    <a:cubicBezTo>
                      <a:pt x="90" y="89"/>
                      <a:pt x="90" y="88"/>
                      <a:pt x="89" y="87"/>
                    </a:cubicBezTo>
                    <a:cubicBezTo>
                      <a:pt x="91" y="86"/>
                      <a:pt x="92" y="84"/>
                      <a:pt x="93" y="84"/>
                    </a:cubicBezTo>
                    <a:cubicBezTo>
                      <a:pt x="93" y="83"/>
                      <a:pt x="93" y="83"/>
                      <a:pt x="94" y="83"/>
                    </a:cubicBezTo>
                    <a:cubicBezTo>
                      <a:pt x="94" y="83"/>
                      <a:pt x="94" y="83"/>
                      <a:pt x="94" y="83"/>
                    </a:cubicBezTo>
                    <a:cubicBezTo>
                      <a:pt x="95" y="83"/>
                      <a:pt x="96" y="83"/>
                      <a:pt x="99" y="84"/>
                    </a:cubicBezTo>
                    <a:cubicBezTo>
                      <a:pt x="100" y="84"/>
                      <a:pt x="101" y="84"/>
                      <a:pt x="101" y="83"/>
                    </a:cubicBezTo>
                    <a:cubicBezTo>
                      <a:pt x="103" y="79"/>
                      <a:pt x="103" y="77"/>
                      <a:pt x="104" y="73"/>
                    </a:cubicBezTo>
                    <a:cubicBezTo>
                      <a:pt x="107" y="68"/>
                      <a:pt x="108" y="62"/>
                      <a:pt x="109" y="57"/>
                    </a:cubicBezTo>
                    <a:cubicBezTo>
                      <a:pt x="109" y="56"/>
                      <a:pt x="108" y="55"/>
                      <a:pt x="107" y="55"/>
                    </a:cubicBezTo>
                    <a:cubicBezTo>
                      <a:pt x="105" y="54"/>
                      <a:pt x="102" y="53"/>
                      <a:pt x="100" y="53"/>
                    </a:cubicBezTo>
                    <a:cubicBezTo>
                      <a:pt x="100" y="50"/>
                      <a:pt x="100" y="47"/>
                      <a:pt x="99" y="45"/>
                    </a:cubicBezTo>
                    <a:cubicBezTo>
                      <a:pt x="100" y="45"/>
                      <a:pt x="100" y="44"/>
                      <a:pt x="101" y="44"/>
                    </a:cubicBezTo>
                    <a:cubicBezTo>
                      <a:pt x="102" y="44"/>
                      <a:pt x="102" y="44"/>
                      <a:pt x="103" y="43"/>
                    </a:cubicBezTo>
                    <a:cubicBezTo>
                      <a:pt x="103" y="40"/>
                      <a:pt x="104" y="38"/>
                      <a:pt x="104" y="36"/>
                    </a:cubicBezTo>
                    <a:cubicBezTo>
                      <a:pt x="105" y="36"/>
                      <a:pt x="105" y="35"/>
                      <a:pt x="105" y="35"/>
                    </a:cubicBezTo>
                    <a:cubicBezTo>
                      <a:pt x="105" y="34"/>
                      <a:pt x="105" y="33"/>
                      <a:pt x="105" y="33"/>
                    </a:cubicBezTo>
                    <a:cubicBezTo>
                      <a:pt x="105" y="32"/>
                      <a:pt x="104" y="32"/>
                      <a:pt x="104" y="32"/>
                    </a:cubicBezTo>
                    <a:cubicBezTo>
                      <a:pt x="104" y="31"/>
                      <a:pt x="103" y="30"/>
                      <a:pt x="103" y="29"/>
                    </a:cubicBezTo>
                    <a:cubicBezTo>
                      <a:pt x="103" y="28"/>
                      <a:pt x="102" y="28"/>
                      <a:pt x="102" y="27"/>
                    </a:cubicBezTo>
                    <a:cubicBezTo>
                      <a:pt x="101" y="25"/>
                      <a:pt x="100" y="23"/>
                      <a:pt x="98" y="21"/>
                    </a:cubicBezTo>
                    <a:cubicBezTo>
                      <a:pt x="98" y="20"/>
                      <a:pt x="97" y="20"/>
                      <a:pt x="97" y="19"/>
                    </a:cubicBezTo>
                    <a:cubicBezTo>
                      <a:pt x="96" y="18"/>
                      <a:pt x="96" y="18"/>
                      <a:pt x="96" y="18"/>
                    </a:cubicBezTo>
                    <a:cubicBezTo>
                      <a:pt x="95" y="18"/>
                      <a:pt x="95" y="18"/>
                      <a:pt x="95" y="18"/>
                    </a:cubicBezTo>
                    <a:cubicBezTo>
                      <a:pt x="95" y="18"/>
                      <a:pt x="95" y="17"/>
                      <a:pt x="94" y="17"/>
                    </a:cubicBezTo>
                    <a:cubicBezTo>
                      <a:pt x="94" y="17"/>
                      <a:pt x="94" y="18"/>
                      <a:pt x="93" y="18"/>
                    </a:cubicBezTo>
                    <a:cubicBezTo>
                      <a:pt x="91" y="19"/>
                      <a:pt x="89" y="20"/>
                      <a:pt x="87" y="21"/>
                    </a:cubicBezTo>
                    <a:cubicBezTo>
                      <a:pt x="84" y="18"/>
                      <a:pt x="80" y="15"/>
                      <a:pt x="76" y="13"/>
                    </a:cubicBezTo>
                    <a:cubicBezTo>
                      <a:pt x="77" y="11"/>
                      <a:pt x="77" y="9"/>
                      <a:pt x="78" y="6"/>
                    </a:cubicBezTo>
                    <a:cubicBezTo>
                      <a:pt x="78" y="6"/>
                      <a:pt x="77" y="5"/>
                      <a:pt x="77" y="4"/>
                    </a:cubicBezTo>
                    <a:cubicBezTo>
                      <a:pt x="71" y="2"/>
                      <a:pt x="65" y="0"/>
                      <a:pt x="60" y="0"/>
                    </a:cubicBezTo>
                    <a:cubicBezTo>
                      <a:pt x="59" y="0"/>
                      <a:pt x="58" y="1"/>
                      <a:pt x="58" y="2"/>
                    </a:cubicBezTo>
                    <a:cubicBezTo>
                      <a:pt x="57" y="4"/>
                      <a:pt x="56" y="6"/>
                      <a:pt x="56" y="8"/>
                    </a:cubicBezTo>
                    <a:cubicBezTo>
                      <a:pt x="51" y="8"/>
                      <a:pt x="47" y="9"/>
                      <a:pt x="42" y="10"/>
                    </a:cubicBezTo>
                    <a:cubicBezTo>
                      <a:pt x="41" y="8"/>
                      <a:pt x="40" y="6"/>
                      <a:pt x="39" y="4"/>
                    </a:cubicBezTo>
                    <a:cubicBezTo>
                      <a:pt x="38" y="4"/>
                      <a:pt x="37" y="3"/>
                      <a:pt x="36" y="4"/>
                    </a:cubicBezTo>
                    <a:cubicBezTo>
                      <a:pt x="31" y="6"/>
                      <a:pt x="26" y="9"/>
                      <a:pt x="21" y="13"/>
                    </a:cubicBezTo>
                    <a:cubicBezTo>
                      <a:pt x="21" y="13"/>
                      <a:pt x="20" y="14"/>
                      <a:pt x="20" y="14"/>
                    </a:cubicBezTo>
                    <a:cubicBezTo>
                      <a:pt x="20" y="17"/>
                      <a:pt x="19" y="19"/>
                      <a:pt x="17" y="22"/>
                    </a:cubicBezTo>
                    <a:cubicBezTo>
                      <a:pt x="17" y="23"/>
                      <a:pt x="17" y="24"/>
                      <a:pt x="18" y="24"/>
                    </a:cubicBezTo>
                    <a:cubicBezTo>
                      <a:pt x="18" y="25"/>
                      <a:pt x="19" y="26"/>
                      <a:pt x="19" y="27"/>
                    </a:cubicBezTo>
                    <a:cubicBezTo>
                      <a:pt x="18" y="29"/>
                      <a:pt x="17" y="30"/>
                      <a:pt x="16" y="32"/>
                    </a:cubicBezTo>
                    <a:cubicBezTo>
                      <a:pt x="14" y="32"/>
                      <a:pt x="12" y="31"/>
                      <a:pt x="9" y="31"/>
                    </a:cubicBezTo>
                    <a:cubicBezTo>
                      <a:pt x="8" y="30"/>
                      <a:pt x="7" y="31"/>
                      <a:pt x="7" y="32"/>
                    </a:cubicBezTo>
                    <a:cubicBezTo>
                      <a:pt x="7" y="32"/>
                      <a:pt x="7" y="33"/>
                      <a:pt x="7" y="33"/>
                    </a:cubicBezTo>
                    <a:cubicBezTo>
                      <a:pt x="6" y="33"/>
                      <a:pt x="6" y="33"/>
                      <a:pt x="6" y="34"/>
                    </a:cubicBezTo>
                    <a:cubicBezTo>
                      <a:pt x="3" y="39"/>
                      <a:pt x="0" y="52"/>
                      <a:pt x="0" y="58"/>
                    </a:cubicBezTo>
                    <a:cubicBezTo>
                      <a:pt x="0" y="59"/>
                      <a:pt x="0" y="60"/>
                      <a:pt x="1" y="60"/>
                    </a:cubicBezTo>
                    <a:cubicBezTo>
                      <a:pt x="3" y="60"/>
                      <a:pt x="6" y="61"/>
                      <a:pt x="8" y="61"/>
                    </a:cubicBezTo>
                    <a:cubicBezTo>
                      <a:pt x="8" y="62"/>
                      <a:pt x="8" y="62"/>
                      <a:pt x="8" y="62"/>
                    </a:cubicBezTo>
                    <a:cubicBezTo>
                      <a:pt x="8" y="64"/>
                      <a:pt x="8" y="67"/>
                      <a:pt x="9" y="69"/>
                    </a:cubicBezTo>
                    <a:cubicBezTo>
                      <a:pt x="8" y="69"/>
                      <a:pt x="8" y="70"/>
                      <a:pt x="7" y="70"/>
                    </a:cubicBezTo>
                    <a:cubicBezTo>
                      <a:pt x="7" y="70"/>
                      <a:pt x="6" y="70"/>
                      <a:pt x="6" y="71"/>
                    </a:cubicBezTo>
                    <a:close/>
                    <a:moveTo>
                      <a:pt x="4" y="56"/>
                    </a:moveTo>
                    <a:cubicBezTo>
                      <a:pt x="4" y="56"/>
                      <a:pt x="4" y="56"/>
                      <a:pt x="4" y="56"/>
                    </a:cubicBezTo>
                    <a:cubicBezTo>
                      <a:pt x="5" y="55"/>
                      <a:pt x="6" y="53"/>
                      <a:pt x="7" y="52"/>
                    </a:cubicBezTo>
                    <a:cubicBezTo>
                      <a:pt x="8" y="52"/>
                      <a:pt x="8" y="52"/>
                      <a:pt x="9" y="52"/>
                    </a:cubicBezTo>
                    <a:cubicBezTo>
                      <a:pt x="8" y="54"/>
                      <a:pt x="7" y="55"/>
                      <a:pt x="5" y="57"/>
                    </a:cubicBezTo>
                    <a:cubicBezTo>
                      <a:pt x="5" y="57"/>
                      <a:pt x="4" y="56"/>
                      <a:pt x="4" y="56"/>
                    </a:cubicBezTo>
                    <a:close/>
                    <a:moveTo>
                      <a:pt x="5" y="51"/>
                    </a:moveTo>
                    <a:cubicBezTo>
                      <a:pt x="5" y="51"/>
                      <a:pt x="5" y="51"/>
                      <a:pt x="5" y="51"/>
                    </a:cubicBezTo>
                    <a:cubicBezTo>
                      <a:pt x="5" y="51"/>
                      <a:pt x="5" y="51"/>
                      <a:pt x="5" y="52"/>
                    </a:cubicBezTo>
                    <a:cubicBezTo>
                      <a:pt x="5" y="51"/>
                      <a:pt x="5" y="51"/>
                      <a:pt x="5" y="51"/>
                    </a:cubicBezTo>
                    <a:close/>
                    <a:moveTo>
                      <a:pt x="84" y="99"/>
                    </a:moveTo>
                    <a:cubicBezTo>
                      <a:pt x="83" y="100"/>
                      <a:pt x="82" y="101"/>
                      <a:pt x="80" y="102"/>
                    </a:cubicBezTo>
                    <a:cubicBezTo>
                      <a:pt x="81" y="101"/>
                      <a:pt x="82" y="100"/>
                      <a:pt x="82" y="99"/>
                    </a:cubicBezTo>
                    <a:cubicBezTo>
                      <a:pt x="83" y="98"/>
                      <a:pt x="84" y="97"/>
                      <a:pt x="85" y="97"/>
                    </a:cubicBezTo>
                    <a:cubicBezTo>
                      <a:pt x="85" y="98"/>
                      <a:pt x="85" y="98"/>
                      <a:pt x="84" y="99"/>
                    </a:cubicBezTo>
                    <a:close/>
                    <a:moveTo>
                      <a:pt x="77" y="104"/>
                    </a:moveTo>
                    <a:cubicBezTo>
                      <a:pt x="76" y="105"/>
                      <a:pt x="75" y="105"/>
                      <a:pt x="74" y="106"/>
                    </a:cubicBezTo>
                    <a:cubicBezTo>
                      <a:pt x="75" y="104"/>
                      <a:pt x="75" y="103"/>
                      <a:pt x="76" y="102"/>
                    </a:cubicBezTo>
                    <a:cubicBezTo>
                      <a:pt x="77" y="101"/>
                      <a:pt x="78" y="101"/>
                      <a:pt x="79" y="100"/>
                    </a:cubicBezTo>
                    <a:cubicBezTo>
                      <a:pt x="78" y="102"/>
                      <a:pt x="78" y="103"/>
                      <a:pt x="77" y="104"/>
                    </a:cubicBezTo>
                    <a:close/>
                    <a:moveTo>
                      <a:pt x="71" y="104"/>
                    </a:moveTo>
                    <a:cubicBezTo>
                      <a:pt x="70" y="103"/>
                      <a:pt x="70" y="102"/>
                      <a:pt x="69" y="102"/>
                    </a:cubicBezTo>
                    <a:cubicBezTo>
                      <a:pt x="70" y="100"/>
                      <a:pt x="70" y="99"/>
                      <a:pt x="71" y="98"/>
                    </a:cubicBezTo>
                    <a:cubicBezTo>
                      <a:pt x="71" y="98"/>
                      <a:pt x="72" y="99"/>
                      <a:pt x="72" y="100"/>
                    </a:cubicBezTo>
                    <a:cubicBezTo>
                      <a:pt x="72" y="101"/>
                      <a:pt x="71" y="103"/>
                      <a:pt x="71" y="104"/>
                    </a:cubicBezTo>
                    <a:close/>
                    <a:moveTo>
                      <a:pt x="66" y="100"/>
                    </a:moveTo>
                    <a:cubicBezTo>
                      <a:pt x="65" y="101"/>
                      <a:pt x="64" y="101"/>
                      <a:pt x="63" y="101"/>
                    </a:cubicBezTo>
                    <a:cubicBezTo>
                      <a:pt x="64" y="99"/>
                      <a:pt x="65" y="98"/>
                      <a:pt x="66" y="96"/>
                    </a:cubicBezTo>
                    <a:cubicBezTo>
                      <a:pt x="66" y="96"/>
                      <a:pt x="67" y="96"/>
                      <a:pt x="67" y="96"/>
                    </a:cubicBezTo>
                    <a:cubicBezTo>
                      <a:pt x="67" y="97"/>
                      <a:pt x="66" y="99"/>
                      <a:pt x="66" y="100"/>
                    </a:cubicBezTo>
                    <a:close/>
                    <a:moveTo>
                      <a:pt x="60" y="102"/>
                    </a:moveTo>
                    <a:cubicBezTo>
                      <a:pt x="59" y="102"/>
                      <a:pt x="58" y="102"/>
                      <a:pt x="57" y="102"/>
                    </a:cubicBezTo>
                    <a:cubicBezTo>
                      <a:pt x="59" y="100"/>
                      <a:pt x="60" y="99"/>
                      <a:pt x="61" y="97"/>
                    </a:cubicBezTo>
                    <a:cubicBezTo>
                      <a:pt x="62" y="97"/>
                      <a:pt x="63" y="97"/>
                      <a:pt x="63" y="97"/>
                    </a:cubicBezTo>
                    <a:cubicBezTo>
                      <a:pt x="62" y="98"/>
                      <a:pt x="61" y="100"/>
                      <a:pt x="60" y="102"/>
                    </a:cubicBezTo>
                    <a:close/>
                    <a:moveTo>
                      <a:pt x="54" y="102"/>
                    </a:moveTo>
                    <a:cubicBezTo>
                      <a:pt x="55" y="101"/>
                      <a:pt x="55" y="99"/>
                      <a:pt x="55" y="97"/>
                    </a:cubicBezTo>
                    <a:cubicBezTo>
                      <a:pt x="56" y="97"/>
                      <a:pt x="56" y="97"/>
                      <a:pt x="56" y="97"/>
                    </a:cubicBezTo>
                    <a:cubicBezTo>
                      <a:pt x="57" y="97"/>
                      <a:pt x="58" y="97"/>
                      <a:pt x="59" y="97"/>
                    </a:cubicBezTo>
                    <a:cubicBezTo>
                      <a:pt x="57" y="99"/>
                      <a:pt x="56" y="100"/>
                      <a:pt x="54" y="102"/>
                    </a:cubicBezTo>
                    <a:close/>
                    <a:moveTo>
                      <a:pt x="45" y="110"/>
                    </a:moveTo>
                    <a:cubicBezTo>
                      <a:pt x="44" y="110"/>
                      <a:pt x="44" y="110"/>
                      <a:pt x="44" y="110"/>
                    </a:cubicBezTo>
                    <a:cubicBezTo>
                      <a:pt x="45" y="108"/>
                      <a:pt x="46" y="107"/>
                      <a:pt x="47" y="105"/>
                    </a:cubicBezTo>
                    <a:cubicBezTo>
                      <a:pt x="48" y="105"/>
                      <a:pt x="48" y="105"/>
                      <a:pt x="49" y="105"/>
                    </a:cubicBezTo>
                    <a:cubicBezTo>
                      <a:pt x="47" y="107"/>
                      <a:pt x="46" y="109"/>
                      <a:pt x="45" y="110"/>
                    </a:cubicBezTo>
                    <a:close/>
                    <a:moveTo>
                      <a:pt x="41" y="110"/>
                    </a:moveTo>
                    <a:cubicBezTo>
                      <a:pt x="41" y="109"/>
                      <a:pt x="40" y="109"/>
                      <a:pt x="40" y="109"/>
                    </a:cubicBezTo>
                    <a:cubicBezTo>
                      <a:pt x="41" y="108"/>
                      <a:pt x="42" y="106"/>
                      <a:pt x="43" y="104"/>
                    </a:cubicBezTo>
                    <a:cubicBezTo>
                      <a:pt x="44" y="104"/>
                      <a:pt x="44" y="105"/>
                      <a:pt x="45" y="105"/>
                    </a:cubicBezTo>
                    <a:cubicBezTo>
                      <a:pt x="44" y="106"/>
                      <a:pt x="43" y="108"/>
                      <a:pt x="41" y="110"/>
                    </a:cubicBezTo>
                    <a:close/>
                    <a:moveTo>
                      <a:pt x="38" y="109"/>
                    </a:moveTo>
                    <a:cubicBezTo>
                      <a:pt x="37" y="108"/>
                      <a:pt x="37" y="108"/>
                      <a:pt x="36" y="108"/>
                    </a:cubicBezTo>
                    <a:cubicBezTo>
                      <a:pt x="37" y="107"/>
                      <a:pt x="39" y="105"/>
                      <a:pt x="40" y="103"/>
                    </a:cubicBezTo>
                    <a:cubicBezTo>
                      <a:pt x="40" y="104"/>
                      <a:pt x="41" y="104"/>
                      <a:pt x="41" y="104"/>
                    </a:cubicBezTo>
                    <a:cubicBezTo>
                      <a:pt x="40" y="105"/>
                      <a:pt x="39" y="107"/>
                      <a:pt x="38" y="109"/>
                    </a:cubicBezTo>
                    <a:close/>
                    <a:moveTo>
                      <a:pt x="36" y="105"/>
                    </a:moveTo>
                    <a:cubicBezTo>
                      <a:pt x="37" y="104"/>
                      <a:pt x="37" y="103"/>
                      <a:pt x="37" y="102"/>
                    </a:cubicBezTo>
                    <a:cubicBezTo>
                      <a:pt x="37" y="103"/>
                      <a:pt x="38" y="103"/>
                      <a:pt x="38" y="103"/>
                    </a:cubicBezTo>
                    <a:cubicBezTo>
                      <a:pt x="37" y="103"/>
                      <a:pt x="37" y="104"/>
                      <a:pt x="36" y="105"/>
                    </a:cubicBezTo>
                    <a:close/>
                    <a:moveTo>
                      <a:pt x="34" y="98"/>
                    </a:moveTo>
                    <a:cubicBezTo>
                      <a:pt x="32" y="97"/>
                      <a:pt x="31" y="96"/>
                      <a:pt x="29" y="95"/>
                    </a:cubicBezTo>
                    <a:cubicBezTo>
                      <a:pt x="31" y="94"/>
                      <a:pt x="32" y="93"/>
                      <a:pt x="34" y="92"/>
                    </a:cubicBezTo>
                    <a:cubicBezTo>
                      <a:pt x="34" y="92"/>
                      <a:pt x="35" y="92"/>
                      <a:pt x="35" y="92"/>
                    </a:cubicBezTo>
                    <a:cubicBezTo>
                      <a:pt x="35" y="94"/>
                      <a:pt x="34" y="96"/>
                      <a:pt x="34" y="98"/>
                    </a:cubicBezTo>
                    <a:close/>
                    <a:moveTo>
                      <a:pt x="28" y="94"/>
                    </a:moveTo>
                    <a:cubicBezTo>
                      <a:pt x="27" y="94"/>
                      <a:pt x="26" y="93"/>
                      <a:pt x="26" y="93"/>
                    </a:cubicBezTo>
                    <a:cubicBezTo>
                      <a:pt x="27" y="91"/>
                      <a:pt x="29" y="90"/>
                      <a:pt x="30" y="89"/>
                    </a:cubicBezTo>
                    <a:cubicBezTo>
                      <a:pt x="31" y="90"/>
                      <a:pt x="31" y="90"/>
                      <a:pt x="32" y="91"/>
                    </a:cubicBezTo>
                    <a:cubicBezTo>
                      <a:pt x="31" y="92"/>
                      <a:pt x="29" y="93"/>
                      <a:pt x="28" y="94"/>
                    </a:cubicBezTo>
                    <a:close/>
                    <a:moveTo>
                      <a:pt x="24" y="91"/>
                    </a:moveTo>
                    <a:cubicBezTo>
                      <a:pt x="24" y="91"/>
                      <a:pt x="24" y="91"/>
                      <a:pt x="23" y="90"/>
                    </a:cubicBezTo>
                    <a:cubicBezTo>
                      <a:pt x="24" y="89"/>
                      <a:pt x="24" y="88"/>
                      <a:pt x="24" y="88"/>
                    </a:cubicBezTo>
                    <a:cubicBezTo>
                      <a:pt x="25" y="87"/>
                      <a:pt x="26" y="87"/>
                      <a:pt x="26" y="86"/>
                    </a:cubicBezTo>
                    <a:cubicBezTo>
                      <a:pt x="27" y="87"/>
                      <a:pt x="28" y="88"/>
                      <a:pt x="28" y="88"/>
                    </a:cubicBezTo>
                    <a:cubicBezTo>
                      <a:pt x="27" y="89"/>
                      <a:pt x="26" y="90"/>
                      <a:pt x="24" y="91"/>
                    </a:cubicBezTo>
                    <a:close/>
                    <a:moveTo>
                      <a:pt x="20" y="89"/>
                    </a:moveTo>
                    <a:cubicBezTo>
                      <a:pt x="19" y="90"/>
                      <a:pt x="18" y="90"/>
                      <a:pt x="17" y="91"/>
                    </a:cubicBezTo>
                    <a:cubicBezTo>
                      <a:pt x="17" y="90"/>
                      <a:pt x="18" y="89"/>
                      <a:pt x="18" y="88"/>
                    </a:cubicBezTo>
                    <a:cubicBezTo>
                      <a:pt x="19" y="87"/>
                      <a:pt x="20" y="87"/>
                      <a:pt x="21" y="86"/>
                    </a:cubicBezTo>
                    <a:cubicBezTo>
                      <a:pt x="20" y="87"/>
                      <a:pt x="20" y="88"/>
                      <a:pt x="20" y="89"/>
                    </a:cubicBezTo>
                    <a:close/>
                    <a:moveTo>
                      <a:pt x="13" y="89"/>
                    </a:moveTo>
                    <a:cubicBezTo>
                      <a:pt x="13" y="90"/>
                      <a:pt x="13" y="90"/>
                      <a:pt x="13" y="90"/>
                    </a:cubicBezTo>
                    <a:cubicBezTo>
                      <a:pt x="12" y="89"/>
                      <a:pt x="11" y="88"/>
                      <a:pt x="11" y="87"/>
                    </a:cubicBezTo>
                    <a:cubicBezTo>
                      <a:pt x="11" y="86"/>
                      <a:pt x="12" y="86"/>
                      <a:pt x="13" y="85"/>
                    </a:cubicBezTo>
                    <a:cubicBezTo>
                      <a:pt x="14" y="85"/>
                      <a:pt x="14" y="86"/>
                      <a:pt x="14" y="86"/>
                    </a:cubicBezTo>
                    <a:cubicBezTo>
                      <a:pt x="14" y="87"/>
                      <a:pt x="14" y="88"/>
                      <a:pt x="13" y="89"/>
                    </a:cubicBezTo>
                    <a:close/>
                    <a:moveTo>
                      <a:pt x="10" y="85"/>
                    </a:moveTo>
                    <a:cubicBezTo>
                      <a:pt x="9" y="85"/>
                      <a:pt x="9" y="84"/>
                      <a:pt x="8" y="83"/>
                    </a:cubicBezTo>
                    <a:cubicBezTo>
                      <a:pt x="9" y="82"/>
                      <a:pt x="10" y="81"/>
                      <a:pt x="10" y="80"/>
                    </a:cubicBezTo>
                    <a:cubicBezTo>
                      <a:pt x="11" y="81"/>
                      <a:pt x="12" y="82"/>
                      <a:pt x="12" y="83"/>
                    </a:cubicBezTo>
                    <a:cubicBezTo>
                      <a:pt x="11" y="84"/>
                      <a:pt x="10" y="85"/>
                      <a:pt x="10" y="85"/>
                    </a:cubicBezTo>
                    <a:close/>
                    <a:moveTo>
                      <a:pt x="9" y="55"/>
                    </a:moveTo>
                    <a:cubicBezTo>
                      <a:pt x="9" y="55"/>
                      <a:pt x="9" y="56"/>
                      <a:pt x="9" y="56"/>
                    </a:cubicBezTo>
                    <a:cubicBezTo>
                      <a:pt x="9" y="57"/>
                      <a:pt x="9" y="57"/>
                      <a:pt x="8" y="57"/>
                    </a:cubicBezTo>
                    <a:cubicBezTo>
                      <a:pt x="8" y="57"/>
                      <a:pt x="8" y="57"/>
                      <a:pt x="8" y="57"/>
                    </a:cubicBezTo>
                    <a:cubicBezTo>
                      <a:pt x="8" y="56"/>
                      <a:pt x="9" y="56"/>
                      <a:pt x="9" y="55"/>
                    </a:cubicBezTo>
                    <a:close/>
                    <a:moveTo>
                      <a:pt x="12" y="64"/>
                    </a:moveTo>
                    <a:cubicBezTo>
                      <a:pt x="12" y="63"/>
                      <a:pt x="12" y="63"/>
                      <a:pt x="12" y="63"/>
                    </a:cubicBezTo>
                    <a:cubicBezTo>
                      <a:pt x="12" y="64"/>
                      <a:pt x="13" y="64"/>
                      <a:pt x="13" y="64"/>
                    </a:cubicBezTo>
                    <a:cubicBezTo>
                      <a:pt x="12" y="65"/>
                      <a:pt x="12" y="65"/>
                      <a:pt x="12" y="65"/>
                    </a:cubicBezTo>
                    <a:cubicBezTo>
                      <a:pt x="12" y="65"/>
                      <a:pt x="12" y="64"/>
                      <a:pt x="12" y="64"/>
                    </a:cubicBezTo>
                    <a:close/>
                    <a:moveTo>
                      <a:pt x="9" y="79"/>
                    </a:moveTo>
                    <a:cubicBezTo>
                      <a:pt x="9" y="79"/>
                      <a:pt x="8" y="80"/>
                      <a:pt x="7" y="81"/>
                    </a:cubicBezTo>
                    <a:cubicBezTo>
                      <a:pt x="8" y="79"/>
                      <a:pt x="8" y="78"/>
                      <a:pt x="9" y="77"/>
                    </a:cubicBezTo>
                    <a:cubicBezTo>
                      <a:pt x="9" y="78"/>
                      <a:pt x="9" y="78"/>
                      <a:pt x="9" y="79"/>
                    </a:cubicBezTo>
                    <a:close/>
                    <a:moveTo>
                      <a:pt x="92" y="79"/>
                    </a:moveTo>
                    <a:cubicBezTo>
                      <a:pt x="91" y="79"/>
                      <a:pt x="91" y="80"/>
                      <a:pt x="90" y="80"/>
                    </a:cubicBezTo>
                    <a:cubicBezTo>
                      <a:pt x="91" y="79"/>
                      <a:pt x="92" y="78"/>
                      <a:pt x="93" y="77"/>
                    </a:cubicBezTo>
                    <a:cubicBezTo>
                      <a:pt x="93" y="76"/>
                      <a:pt x="94" y="75"/>
                      <a:pt x="95" y="74"/>
                    </a:cubicBezTo>
                    <a:cubicBezTo>
                      <a:pt x="95" y="74"/>
                      <a:pt x="96" y="74"/>
                      <a:pt x="97" y="74"/>
                    </a:cubicBezTo>
                    <a:cubicBezTo>
                      <a:pt x="98" y="74"/>
                      <a:pt x="98" y="74"/>
                      <a:pt x="98" y="74"/>
                    </a:cubicBezTo>
                    <a:cubicBezTo>
                      <a:pt x="97" y="75"/>
                      <a:pt x="96" y="77"/>
                      <a:pt x="95" y="79"/>
                    </a:cubicBezTo>
                    <a:cubicBezTo>
                      <a:pt x="95" y="79"/>
                      <a:pt x="95" y="79"/>
                      <a:pt x="94" y="79"/>
                    </a:cubicBezTo>
                    <a:cubicBezTo>
                      <a:pt x="93" y="79"/>
                      <a:pt x="93" y="79"/>
                      <a:pt x="92" y="79"/>
                    </a:cubicBezTo>
                    <a:close/>
                    <a:moveTo>
                      <a:pt x="100" y="75"/>
                    </a:moveTo>
                    <a:cubicBezTo>
                      <a:pt x="99" y="77"/>
                      <a:pt x="99" y="78"/>
                      <a:pt x="98" y="79"/>
                    </a:cubicBezTo>
                    <a:cubicBezTo>
                      <a:pt x="98" y="79"/>
                      <a:pt x="97" y="79"/>
                      <a:pt x="97" y="79"/>
                    </a:cubicBezTo>
                    <a:cubicBezTo>
                      <a:pt x="98" y="78"/>
                      <a:pt x="99" y="77"/>
                      <a:pt x="100" y="75"/>
                    </a:cubicBezTo>
                    <a:close/>
                    <a:moveTo>
                      <a:pt x="99" y="41"/>
                    </a:moveTo>
                    <a:cubicBezTo>
                      <a:pt x="99" y="41"/>
                      <a:pt x="99" y="41"/>
                      <a:pt x="99" y="41"/>
                    </a:cubicBezTo>
                    <a:cubicBezTo>
                      <a:pt x="98" y="40"/>
                      <a:pt x="98" y="40"/>
                      <a:pt x="98" y="39"/>
                    </a:cubicBezTo>
                    <a:cubicBezTo>
                      <a:pt x="99" y="39"/>
                      <a:pt x="99" y="39"/>
                      <a:pt x="100" y="38"/>
                    </a:cubicBezTo>
                    <a:cubicBezTo>
                      <a:pt x="99" y="39"/>
                      <a:pt x="99" y="40"/>
                      <a:pt x="99" y="41"/>
                    </a:cubicBezTo>
                    <a:close/>
                    <a:moveTo>
                      <a:pt x="22" y="23"/>
                    </a:moveTo>
                    <a:cubicBezTo>
                      <a:pt x="22" y="22"/>
                      <a:pt x="23" y="20"/>
                      <a:pt x="23" y="19"/>
                    </a:cubicBezTo>
                    <a:cubicBezTo>
                      <a:pt x="24" y="20"/>
                      <a:pt x="24" y="20"/>
                      <a:pt x="24" y="21"/>
                    </a:cubicBezTo>
                    <a:cubicBezTo>
                      <a:pt x="24" y="22"/>
                      <a:pt x="23" y="23"/>
                      <a:pt x="22" y="24"/>
                    </a:cubicBezTo>
                    <a:cubicBezTo>
                      <a:pt x="22" y="23"/>
                      <a:pt x="22" y="23"/>
                      <a:pt x="22" y="23"/>
                    </a:cubicBezTo>
                    <a:close/>
                    <a:moveTo>
                      <a:pt x="19" y="35"/>
                    </a:moveTo>
                    <a:cubicBezTo>
                      <a:pt x="20" y="33"/>
                      <a:pt x="22" y="31"/>
                      <a:pt x="23" y="29"/>
                    </a:cubicBezTo>
                    <a:cubicBezTo>
                      <a:pt x="23" y="29"/>
                      <a:pt x="23" y="28"/>
                      <a:pt x="23" y="28"/>
                    </a:cubicBezTo>
                    <a:cubicBezTo>
                      <a:pt x="25" y="26"/>
                      <a:pt x="26" y="25"/>
                      <a:pt x="28" y="23"/>
                    </a:cubicBezTo>
                    <a:cubicBezTo>
                      <a:pt x="29" y="22"/>
                      <a:pt x="29" y="21"/>
                      <a:pt x="29" y="20"/>
                    </a:cubicBezTo>
                    <a:cubicBezTo>
                      <a:pt x="27" y="18"/>
                      <a:pt x="26" y="17"/>
                      <a:pt x="25" y="15"/>
                    </a:cubicBezTo>
                    <a:cubicBezTo>
                      <a:pt x="28" y="12"/>
                      <a:pt x="32" y="10"/>
                      <a:pt x="36" y="8"/>
                    </a:cubicBezTo>
                    <a:cubicBezTo>
                      <a:pt x="37" y="10"/>
                      <a:pt x="38" y="12"/>
                      <a:pt x="40" y="14"/>
                    </a:cubicBezTo>
                    <a:cubicBezTo>
                      <a:pt x="40" y="15"/>
                      <a:pt x="41" y="15"/>
                      <a:pt x="42" y="15"/>
                    </a:cubicBezTo>
                    <a:cubicBezTo>
                      <a:pt x="46" y="13"/>
                      <a:pt x="51" y="12"/>
                      <a:pt x="56" y="12"/>
                    </a:cubicBezTo>
                    <a:cubicBezTo>
                      <a:pt x="56" y="12"/>
                      <a:pt x="57" y="12"/>
                      <a:pt x="57" y="12"/>
                    </a:cubicBezTo>
                    <a:cubicBezTo>
                      <a:pt x="58" y="12"/>
                      <a:pt x="59" y="12"/>
                      <a:pt x="59" y="11"/>
                    </a:cubicBezTo>
                    <a:cubicBezTo>
                      <a:pt x="60" y="9"/>
                      <a:pt x="60" y="6"/>
                      <a:pt x="61" y="4"/>
                    </a:cubicBezTo>
                    <a:cubicBezTo>
                      <a:pt x="65" y="5"/>
                      <a:pt x="69" y="6"/>
                      <a:pt x="73" y="7"/>
                    </a:cubicBezTo>
                    <a:cubicBezTo>
                      <a:pt x="73" y="9"/>
                      <a:pt x="72" y="12"/>
                      <a:pt x="72" y="14"/>
                    </a:cubicBezTo>
                    <a:cubicBezTo>
                      <a:pt x="72" y="15"/>
                      <a:pt x="72" y="16"/>
                      <a:pt x="73" y="16"/>
                    </a:cubicBezTo>
                    <a:cubicBezTo>
                      <a:pt x="78" y="18"/>
                      <a:pt x="82" y="21"/>
                      <a:pt x="85" y="25"/>
                    </a:cubicBezTo>
                    <a:cubicBezTo>
                      <a:pt x="86" y="26"/>
                      <a:pt x="87" y="26"/>
                      <a:pt x="88" y="26"/>
                    </a:cubicBezTo>
                    <a:cubicBezTo>
                      <a:pt x="90" y="24"/>
                      <a:pt x="92" y="23"/>
                      <a:pt x="94" y="22"/>
                    </a:cubicBezTo>
                    <a:cubicBezTo>
                      <a:pt x="94" y="22"/>
                      <a:pt x="94" y="23"/>
                      <a:pt x="95" y="23"/>
                    </a:cubicBezTo>
                    <a:cubicBezTo>
                      <a:pt x="95" y="24"/>
                      <a:pt x="97" y="26"/>
                      <a:pt x="98" y="28"/>
                    </a:cubicBezTo>
                    <a:cubicBezTo>
                      <a:pt x="98" y="29"/>
                      <a:pt x="99" y="30"/>
                      <a:pt x="99" y="31"/>
                    </a:cubicBezTo>
                    <a:cubicBezTo>
                      <a:pt x="100" y="31"/>
                      <a:pt x="100" y="32"/>
                      <a:pt x="100" y="33"/>
                    </a:cubicBezTo>
                    <a:cubicBezTo>
                      <a:pt x="98" y="34"/>
                      <a:pt x="97" y="35"/>
                      <a:pt x="95" y="37"/>
                    </a:cubicBezTo>
                    <a:cubicBezTo>
                      <a:pt x="94" y="37"/>
                      <a:pt x="93" y="38"/>
                      <a:pt x="94" y="39"/>
                    </a:cubicBezTo>
                    <a:cubicBezTo>
                      <a:pt x="94" y="41"/>
                      <a:pt x="95" y="42"/>
                      <a:pt x="95" y="44"/>
                    </a:cubicBezTo>
                    <a:cubicBezTo>
                      <a:pt x="96" y="47"/>
                      <a:pt x="96" y="50"/>
                      <a:pt x="96" y="53"/>
                    </a:cubicBezTo>
                    <a:cubicBezTo>
                      <a:pt x="96" y="53"/>
                      <a:pt x="96" y="54"/>
                      <a:pt x="96" y="54"/>
                    </a:cubicBezTo>
                    <a:cubicBezTo>
                      <a:pt x="96" y="55"/>
                      <a:pt x="97" y="56"/>
                      <a:pt x="98" y="56"/>
                    </a:cubicBezTo>
                    <a:cubicBezTo>
                      <a:pt x="100" y="57"/>
                      <a:pt x="102" y="57"/>
                      <a:pt x="104" y="58"/>
                    </a:cubicBezTo>
                    <a:cubicBezTo>
                      <a:pt x="104" y="62"/>
                      <a:pt x="103" y="66"/>
                      <a:pt x="101" y="70"/>
                    </a:cubicBezTo>
                    <a:cubicBezTo>
                      <a:pt x="100" y="70"/>
                      <a:pt x="99" y="70"/>
                      <a:pt x="97" y="70"/>
                    </a:cubicBezTo>
                    <a:cubicBezTo>
                      <a:pt x="95" y="70"/>
                      <a:pt x="94" y="70"/>
                      <a:pt x="93" y="71"/>
                    </a:cubicBezTo>
                    <a:cubicBezTo>
                      <a:pt x="91" y="73"/>
                      <a:pt x="89" y="74"/>
                      <a:pt x="88" y="76"/>
                    </a:cubicBezTo>
                    <a:cubicBezTo>
                      <a:pt x="87" y="78"/>
                      <a:pt x="85" y="80"/>
                      <a:pt x="83" y="83"/>
                    </a:cubicBezTo>
                    <a:cubicBezTo>
                      <a:pt x="82" y="83"/>
                      <a:pt x="82" y="84"/>
                      <a:pt x="83" y="85"/>
                    </a:cubicBezTo>
                    <a:cubicBezTo>
                      <a:pt x="84" y="87"/>
                      <a:pt x="85" y="89"/>
                      <a:pt x="86" y="91"/>
                    </a:cubicBezTo>
                    <a:cubicBezTo>
                      <a:pt x="83" y="94"/>
                      <a:pt x="79" y="96"/>
                      <a:pt x="75" y="98"/>
                    </a:cubicBezTo>
                    <a:cubicBezTo>
                      <a:pt x="74" y="96"/>
                      <a:pt x="73" y="94"/>
                      <a:pt x="72" y="92"/>
                    </a:cubicBezTo>
                    <a:cubicBezTo>
                      <a:pt x="71" y="91"/>
                      <a:pt x="70" y="91"/>
                      <a:pt x="70" y="91"/>
                    </a:cubicBezTo>
                    <a:cubicBezTo>
                      <a:pt x="65" y="93"/>
                      <a:pt x="60" y="93"/>
                      <a:pt x="56" y="93"/>
                    </a:cubicBezTo>
                    <a:cubicBezTo>
                      <a:pt x="55" y="93"/>
                      <a:pt x="55" y="93"/>
                      <a:pt x="54" y="93"/>
                    </a:cubicBezTo>
                    <a:cubicBezTo>
                      <a:pt x="53" y="93"/>
                      <a:pt x="52" y="94"/>
                      <a:pt x="52" y="95"/>
                    </a:cubicBezTo>
                    <a:cubicBezTo>
                      <a:pt x="51" y="97"/>
                      <a:pt x="51" y="99"/>
                      <a:pt x="50" y="102"/>
                    </a:cubicBezTo>
                    <a:cubicBezTo>
                      <a:pt x="46" y="101"/>
                      <a:pt x="42" y="100"/>
                      <a:pt x="38" y="98"/>
                    </a:cubicBezTo>
                    <a:cubicBezTo>
                      <a:pt x="38" y="96"/>
                      <a:pt x="39" y="94"/>
                      <a:pt x="40" y="92"/>
                    </a:cubicBezTo>
                    <a:cubicBezTo>
                      <a:pt x="40" y="91"/>
                      <a:pt x="39" y="90"/>
                      <a:pt x="38" y="90"/>
                    </a:cubicBezTo>
                    <a:cubicBezTo>
                      <a:pt x="34" y="87"/>
                      <a:pt x="29" y="84"/>
                      <a:pt x="26" y="80"/>
                    </a:cubicBezTo>
                    <a:cubicBezTo>
                      <a:pt x="25" y="80"/>
                      <a:pt x="24" y="79"/>
                      <a:pt x="23" y="80"/>
                    </a:cubicBezTo>
                    <a:cubicBezTo>
                      <a:pt x="21" y="81"/>
                      <a:pt x="19" y="82"/>
                      <a:pt x="17" y="83"/>
                    </a:cubicBezTo>
                    <a:cubicBezTo>
                      <a:pt x="15" y="80"/>
                      <a:pt x="12" y="76"/>
                      <a:pt x="11" y="72"/>
                    </a:cubicBezTo>
                    <a:cubicBezTo>
                      <a:pt x="13" y="71"/>
                      <a:pt x="15" y="70"/>
                      <a:pt x="17" y="69"/>
                    </a:cubicBezTo>
                    <a:cubicBezTo>
                      <a:pt x="17" y="68"/>
                      <a:pt x="18" y="67"/>
                      <a:pt x="17" y="67"/>
                    </a:cubicBezTo>
                    <a:cubicBezTo>
                      <a:pt x="16" y="62"/>
                      <a:pt x="15" y="58"/>
                      <a:pt x="15" y="53"/>
                    </a:cubicBezTo>
                    <a:cubicBezTo>
                      <a:pt x="15" y="52"/>
                      <a:pt x="15" y="52"/>
                      <a:pt x="15" y="51"/>
                    </a:cubicBezTo>
                    <a:cubicBezTo>
                      <a:pt x="15" y="50"/>
                      <a:pt x="15" y="49"/>
                      <a:pt x="14" y="49"/>
                    </a:cubicBezTo>
                    <a:cubicBezTo>
                      <a:pt x="11" y="48"/>
                      <a:pt x="9" y="48"/>
                      <a:pt x="7" y="47"/>
                    </a:cubicBezTo>
                    <a:cubicBezTo>
                      <a:pt x="7" y="43"/>
                      <a:pt x="8" y="39"/>
                      <a:pt x="10" y="35"/>
                    </a:cubicBezTo>
                    <a:cubicBezTo>
                      <a:pt x="12" y="35"/>
                      <a:pt x="14" y="36"/>
                      <a:pt x="17" y="37"/>
                    </a:cubicBezTo>
                    <a:cubicBezTo>
                      <a:pt x="18" y="37"/>
                      <a:pt x="19" y="36"/>
                      <a:pt x="1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 name="文本框 14"/>
            <p:cNvSpPr txBox="1"/>
            <p:nvPr/>
          </p:nvSpPr>
          <p:spPr>
            <a:xfrm>
              <a:off x="6422547" y="4029114"/>
              <a:ext cx="337506" cy="221011"/>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17" name="组合 16"/>
          <p:cNvGrpSpPr/>
          <p:nvPr/>
        </p:nvGrpSpPr>
        <p:grpSpPr>
          <a:xfrm>
            <a:off x="3751598" y="2120075"/>
            <a:ext cx="2328084" cy="2516848"/>
            <a:chOff x="4216400" y="2525927"/>
            <a:chExt cx="1879600" cy="2032000"/>
          </a:xfrm>
        </p:grpSpPr>
        <p:grpSp>
          <p:nvGrpSpPr>
            <p:cNvPr id="12" name="组合 11"/>
            <p:cNvGrpSpPr/>
            <p:nvPr/>
          </p:nvGrpSpPr>
          <p:grpSpPr>
            <a:xfrm>
              <a:off x="4216400" y="2525927"/>
              <a:ext cx="1879600" cy="2032000"/>
              <a:chOff x="3762375" y="2392363"/>
              <a:chExt cx="1879600" cy="2032000"/>
            </a:xfrm>
            <a:solidFill>
              <a:schemeClr val="accent2"/>
            </a:solidFill>
          </p:grpSpPr>
          <p:sp>
            <p:nvSpPr>
              <p:cNvPr id="5" name="Freeform 5"/>
              <p:cNvSpPr>
                <a:spLocks noEditPoints="1"/>
              </p:cNvSpPr>
              <p:nvPr/>
            </p:nvSpPr>
            <p:spPr bwMode="auto">
              <a:xfrm>
                <a:off x="4121150" y="2740025"/>
                <a:ext cx="1173163" cy="1173163"/>
              </a:xfrm>
              <a:custGeom>
                <a:avLst/>
                <a:gdLst>
                  <a:gd name="T0" fmla="*/ 88 w 108"/>
                  <a:gd name="T1" fmla="*/ 95 h 108"/>
                  <a:gd name="T2" fmla="*/ 89 w 108"/>
                  <a:gd name="T3" fmla="*/ 95 h 108"/>
                  <a:gd name="T4" fmla="*/ 94 w 108"/>
                  <a:gd name="T5" fmla="*/ 90 h 108"/>
                  <a:gd name="T6" fmla="*/ 95 w 108"/>
                  <a:gd name="T7" fmla="*/ 89 h 108"/>
                  <a:gd name="T8" fmla="*/ 108 w 108"/>
                  <a:gd name="T9" fmla="*/ 56 h 108"/>
                  <a:gd name="T10" fmla="*/ 52 w 108"/>
                  <a:gd name="T11" fmla="*/ 0 h 108"/>
                  <a:gd name="T12" fmla="*/ 0 w 108"/>
                  <a:gd name="T13" fmla="*/ 52 h 108"/>
                  <a:gd name="T14" fmla="*/ 56 w 108"/>
                  <a:gd name="T15" fmla="*/ 108 h 108"/>
                  <a:gd name="T16" fmla="*/ 4 w 108"/>
                  <a:gd name="T17" fmla="*/ 54 h 108"/>
                  <a:gd name="T18" fmla="*/ 17 w 108"/>
                  <a:gd name="T19" fmla="*/ 34 h 108"/>
                  <a:gd name="T20" fmla="*/ 85 w 108"/>
                  <a:gd name="T21" fmla="*/ 34 h 108"/>
                  <a:gd name="T22" fmla="*/ 102 w 108"/>
                  <a:gd name="T23" fmla="*/ 68 h 108"/>
                  <a:gd name="T24" fmla="*/ 89 w 108"/>
                  <a:gd name="T25" fmla="*/ 89 h 108"/>
                  <a:gd name="T26" fmla="*/ 20 w 108"/>
                  <a:gd name="T27" fmla="*/ 88 h 108"/>
                  <a:gd name="T28" fmla="*/ 6 w 108"/>
                  <a:gd name="T29" fmla="*/ 39 h 108"/>
                  <a:gd name="T30" fmla="*/ 21 w 108"/>
                  <a:gd name="T31" fmla="*/ 17 h 108"/>
                  <a:gd name="T32" fmla="*/ 11 w 108"/>
                  <a:gd name="T33" fmla="*/ 35 h 108"/>
                  <a:gd name="T34" fmla="*/ 6 w 108"/>
                  <a:gd name="T35" fmla="*/ 39 h 108"/>
                  <a:gd name="T36" fmla="*/ 22 w 108"/>
                  <a:gd name="T37" fmla="*/ 24 h 108"/>
                  <a:gd name="T38" fmla="*/ 16 w 108"/>
                  <a:gd name="T39" fmla="*/ 30 h 108"/>
                  <a:gd name="T40" fmla="*/ 35 w 108"/>
                  <a:gd name="T41" fmla="*/ 8 h 108"/>
                  <a:gd name="T42" fmla="*/ 30 w 108"/>
                  <a:gd name="T43" fmla="*/ 20 h 108"/>
                  <a:gd name="T44" fmla="*/ 27 w 108"/>
                  <a:gd name="T45" fmla="*/ 22 h 108"/>
                  <a:gd name="T46" fmla="*/ 41 w 108"/>
                  <a:gd name="T47" fmla="*/ 5 h 108"/>
                  <a:gd name="T48" fmla="*/ 38 w 108"/>
                  <a:gd name="T49" fmla="*/ 17 h 108"/>
                  <a:gd name="T50" fmla="*/ 44 w 108"/>
                  <a:gd name="T51" fmla="*/ 5 h 108"/>
                  <a:gd name="T52" fmla="*/ 52 w 108"/>
                  <a:gd name="T53" fmla="*/ 4 h 108"/>
                  <a:gd name="T54" fmla="*/ 47 w 108"/>
                  <a:gd name="T55" fmla="*/ 16 h 108"/>
                  <a:gd name="T56" fmla="*/ 50 w 108"/>
                  <a:gd name="T57" fmla="*/ 4 h 108"/>
                  <a:gd name="T58" fmla="*/ 62 w 108"/>
                  <a:gd name="T59" fmla="*/ 5 h 108"/>
                  <a:gd name="T60" fmla="*/ 54 w 108"/>
                  <a:gd name="T61" fmla="*/ 16 h 108"/>
                  <a:gd name="T62" fmla="*/ 50 w 108"/>
                  <a:gd name="T63" fmla="*/ 16 h 108"/>
                  <a:gd name="T64" fmla="*/ 58 w 108"/>
                  <a:gd name="T65" fmla="*/ 5 h 108"/>
                  <a:gd name="T66" fmla="*/ 69 w 108"/>
                  <a:gd name="T67" fmla="*/ 7 h 108"/>
                  <a:gd name="T68" fmla="*/ 56 w 108"/>
                  <a:gd name="T69" fmla="*/ 16 h 108"/>
                  <a:gd name="T70" fmla="*/ 64 w 108"/>
                  <a:gd name="T71" fmla="*/ 6 h 108"/>
                  <a:gd name="T72" fmla="*/ 74 w 108"/>
                  <a:gd name="T73" fmla="*/ 10 h 108"/>
                  <a:gd name="T74" fmla="*/ 63 w 108"/>
                  <a:gd name="T75" fmla="*/ 17 h 108"/>
                  <a:gd name="T76" fmla="*/ 74 w 108"/>
                  <a:gd name="T77" fmla="*/ 10 h 108"/>
                  <a:gd name="T78" fmla="*/ 78 w 108"/>
                  <a:gd name="T79" fmla="*/ 24 h 108"/>
                  <a:gd name="T80" fmla="*/ 81 w 108"/>
                  <a:gd name="T81" fmla="*/ 14 h 108"/>
                  <a:gd name="T82" fmla="*/ 88 w 108"/>
                  <a:gd name="T83" fmla="*/ 20 h 108"/>
                  <a:gd name="T84" fmla="*/ 83 w 108"/>
                  <a:gd name="T85" fmla="*/ 28 h 108"/>
                  <a:gd name="T86" fmla="*/ 87 w 108"/>
                  <a:gd name="T87" fmla="*/ 19 h 108"/>
                  <a:gd name="T88" fmla="*/ 93 w 108"/>
                  <a:gd name="T89" fmla="*/ 26 h 108"/>
                  <a:gd name="T90" fmla="*/ 85 w 108"/>
                  <a:gd name="T91" fmla="*/ 29 h 108"/>
                  <a:gd name="T92" fmla="*/ 93 w 108"/>
                  <a:gd name="T93" fmla="*/ 26 h 108"/>
                  <a:gd name="T94" fmla="*/ 90 w 108"/>
                  <a:gd name="T95" fmla="*/ 34 h 108"/>
                  <a:gd name="T96" fmla="*/ 94 w 108"/>
                  <a:gd name="T97" fmla="*/ 28 h 108"/>
                  <a:gd name="T98" fmla="*/ 98 w 108"/>
                  <a:gd name="T99" fmla="*/ 35 h 108"/>
                  <a:gd name="T100" fmla="*/ 92 w 108"/>
                  <a:gd name="T101" fmla="*/ 35 h 108"/>
                  <a:gd name="T102" fmla="*/ 98 w 108"/>
                  <a:gd name="T103" fmla="*/ 35 h 108"/>
                  <a:gd name="T104" fmla="*/ 99 w 108"/>
                  <a:gd name="T105" fmla="*/ 46 h 108"/>
                  <a:gd name="T106" fmla="*/ 101 w 108"/>
                  <a:gd name="T107" fmla="*/ 41 h 108"/>
                  <a:gd name="T108" fmla="*/ 100 w 108"/>
                  <a:gd name="T109" fmla="*/ 39 h 108"/>
                  <a:gd name="T110" fmla="*/ 95 w 108"/>
                  <a:gd name="T111" fmla="*/ 40 h 108"/>
                  <a:gd name="T112" fmla="*/ 100 w 108"/>
                  <a:gd name="T113" fmla="*/ 39 h 108"/>
                  <a:gd name="T114" fmla="*/ 67 w 108"/>
                  <a:gd name="T115" fmla="*/ 19 h 108"/>
                  <a:gd name="T116" fmla="*/ 76 w 108"/>
                  <a:gd name="T117" fmla="*/ 11 h 108"/>
                  <a:gd name="T118" fmla="*/ 71 w 108"/>
                  <a:gd name="T119" fmla="*/ 20 h 108"/>
                  <a:gd name="T120" fmla="*/ 100 w 108"/>
                  <a:gd name="T121" fmla="*/ 48 h 108"/>
                  <a:gd name="T122" fmla="*/ 104 w 108"/>
                  <a:gd name="T123" fmla="*/ 5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08">
                    <a:moveTo>
                      <a:pt x="56" y="108"/>
                    </a:moveTo>
                    <a:cubicBezTo>
                      <a:pt x="67" y="108"/>
                      <a:pt x="78" y="104"/>
                      <a:pt x="88" y="95"/>
                    </a:cubicBezTo>
                    <a:cubicBezTo>
                      <a:pt x="89" y="95"/>
                      <a:pt x="89" y="95"/>
                      <a:pt x="89" y="95"/>
                    </a:cubicBezTo>
                    <a:cubicBezTo>
                      <a:pt x="89" y="95"/>
                      <a:pt x="89" y="95"/>
                      <a:pt x="89" y="95"/>
                    </a:cubicBezTo>
                    <a:cubicBezTo>
                      <a:pt x="89" y="94"/>
                      <a:pt x="90" y="94"/>
                      <a:pt x="92" y="92"/>
                    </a:cubicBezTo>
                    <a:cubicBezTo>
                      <a:pt x="93" y="91"/>
                      <a:pt x="93" y="90"/>
                      <a:pt x="94" y="90"/>
                    </a:cubicBezTo>
                    <a:cubicBezTo>
                      <a:pt x="94" y="89"/>
                      <a:pt x="94" y="89"/>
                      <a:pt x="94" y="89"/>
                    </a:cubicBezTo>
                    <a:cubicBezTo>
                      <a:pt x="95" y="89"/>
                      <a:pt x="95" y="89"/>
                      <a:pt x="95" y="89"/>
                    </a:cubicBezTo>
                    <a:cubicBezTo>
                      <a:pt x="95" y="89"/>
                      <a:pt x="95" y="89"/>
                      <a:pt x="95" y="88"/>
                    </a:cubicBezTo>
                    <a:cubicBezTo>
                      <a:pt x="104" y="78"/>
                      <a:pt x="108" y="67"/>
                      <a:pt x="108" y="56"/>
                    </a:cubicBezTo>
                    <a:cubicBezTo>
                      <a:pt x="108" y="41"/>
                      <a:pt x="101" y="27"/>
                      <a:pt x="91" y="17"/>
                    </a:cubicBezTo>
                    <a:cubicBezTo>
                      <a:pt x="80" y="7"/>
                      <a:pt x="66" y="0"/>
                      <a:pt x="52" y="0"/>
                    </a:cubicBezTo>
                    <a:cubicBezTo>
                      <a:pt x="40" y="0"/>
                      <a:pt x="27" y="5"/>
                      <a:pt x="16" y="16"/>
                    </a:cubicBezTo>
                    <a:cubicBezTo>
                      <a:pt x="5" y="27"/>
                      <a:pt x="0" y="40"/>
                      <a:pt x="0" y="52"/>
                    </a:cubicBezTo>
                    <a:cubicBezTo>
                      <a:pt x="0" y="67"/>
                      <a:pt x="7" y="80"/>
                      <a:pt x="17" y="91"/>
                    </a:cubicBezTo>
                    <a:cubicBezTo>
                      <a:pt x="27" y="101"/>
                      <a:pt x="41" y="108"/>
                      <a:pt x="56" y="108"/>
                    </a:cubicBezTo>
                    <a:close/>
                    <a:moveTo>
                      <a:pt x="20" y="88"/>
                    </a:moveTo>
                    <a:cubicBezTo>
                      <a:pt x="11" y="79"/>
                      <a:pt x="5" y="67"/>
                      <a:pt x="4" y="54"/>
                    </a:cubicBezTo>
                    <a:cubicBezTo>
                      <a:pt x="5" y="54"/>
                      <a:pt x="5" y="53"/>
                      <a:pt x="5" y="53"/>
                    </a:cubicBezTo>
                    <a:cubicBezTo>
                      <a:pt x="7" y="46"/>
                      <a:pt x="11" y="40"/>
                      <a:pt x="17" y="34"/>
                    </a:cubicBezTo>
                    <a:cubicBezTo>
                      <a:pt x="28" y="24"/>
                      <a:pt x="39" y="20"/>
                      <a:pt x="50" y="20"/>
                    </a:cubicBezTo>
                    <a:cubicBezTo>
                      <a:pt x="63" y="20"/>
                      <a:pt x="75" y="25"/>
                      <a:pt x="85" y="34"/>
                    </a:cubicBezTo>
                    <a:cubicBezTo>
                      <a:pt x="94" y="43"/>
                      <a:pt x="101" y="55"/>
                      <a:pt x="102" y="67"/>
                    </a:cubicBezTo>
                    <a:cubicBezTo>
                      <a:pt x="102" y="67"/>
                      <a:pt x="102" y="68"/>
                      <a:pt x="102" y="68"/>
                    </a:cubicBezTo>
                    <a:cubicBezTo>
                      <a:pt x="100" y="75"/>
                      <a:pt x="96" y="82"/>
                      <a:pt x="89" y="89"/>
                    </a:cubicBezTo>
                    <a:cubicBezTo>
                      <a:pt x="89" y="89"/>
                      <a:pt x="89" y="89"/>
                      <a:pt x="89" y="89"/>
                    </a:cubicBezTo>
                    <a:cubicBezTo>
                      <a:pt x="78" y="99"/>
                      <a:pt x="67" y="104"/>
                      <a:pt x="56" y="104"/>
                    </a:cubicBezTo>
                    <a:cubicBezTo>
                      <a:pt x="42" y="104"/>
                      <a:pt x="29" y="97"/>
                      <a:pt x="20" y="88"/>
                    </a:cubicBezTo>
                    <a:close/>
                    <a:moveTo>
                      <a:pt x="6" y="39"/>
                    </a:moveTo>
                    <a:cubicBezTo>
                      <a:pt x="6" y="39"/>
                      <a:pt x="6" y="39"/>
                      <a:pt x="6" y="39"/>
                    </a:cubicBezTo>
                    <a:cubicBezTo>
                      <a:pt x="10" y="34"/>
                      <a:pt x="14" y="28"/>
                      <a:pt x="17" y="22"/>
                    </a:cubicBezTo>
                    <a:cubicBezTo>
                      <a:pt x="18" y="21"/>
                      <a:pt x="20" y="19"/>
                      <a:pt x="21" y="17"/>
                    </a:cubicBezTo>
                    <a:cubicBezTo>
                      <a:pt x="22" y="16"/>
                      <a:pt x="22" y="15"/>
                      <a:pt x="23" y="15"/>
                    </a:cubicBezTo>
                    <a:cubicBezTo>
                      <a:pt x="19" y="21"/>
                      <a:pt x="15" y="28"/>
                      <a:pt x="11" y="35"/>
                    </a:cubicBezTo>
                    <a:cubicBezTo>
                      <a:pt x="9" y="38"/>
                      <a:pt x="7" y="41"/>
                      <a:pt x="5" y="44"/>
                    </a:cubicBezTo>
                    <a:cubicBezTo>
                      <a:pt x="5" y="43"/>
                      <a:pt x="5" y="41"/>
                      <a:pt x="6" y="39"/>
                    </a:cubicBezTo>
                    <a:close/>
                    <a:moveTo>
                      <a:pt x="35" y="8"/>
                    </a:moveTo>
                    <a:cubicBezTo>
                      <a:pt x="31" y="13"/>
                      <a:pt x="27" y="19"/>
                      <a:pt x="22" y="24"/>
                    </a:cubicBezTo>
                    <a:cubicBezTo>
                      <a:pt x="22" y="25"/>
                      <a:pt x="22" y="25"/>
                      <a:pt x="22" y="25"/>
                    </a:cubicBezTo>
                    <a:cubicBezTo>
                      <a:pt x="20" y="26"/>
                      <a:pt x="18" y="28"/>
                      <a:pt x="16" y="30"/>
                    </a:cubicBezTo>
                    <a:cubicBezTo>
                      <a:pt x="20" y="23"/>
                      <a:pt x="24" y="17"/>
                      <a:pt x="28" y="11"/>
                    </a:cubicBezTo>
                    <a:cubicBezTo>
                      <a:pt x="30" y="10"/>
                      <a:pt x="33" y="9"/>
                      <a:pt x="35" y="8"/>
                    </a:cubicBezTo>
                    <a:close/>
                    <a:moveTo>
                      <a:pt x="41" y="5"/>
                    </a:moveTo>
                    <a:cubicBezTo>
                      <a:pt x="38" y="10"/>
                      <a:pt x="34" y="15"/>
                      <a:pt x="30" y="20"/>
                    </a:cubicBezTo>
                    <a:cubicBezTo>
                      <a:pt x="30" y="20"/>
                      <a:pt x="30" y="20"/>
                      <a:pt x="30" y="20"/>
                    </a:cubicBezTo>
                    <a:cubicBezTo>
                      <a:pt x="29" y="21"/>
                      <a:pt x="28" y="21"/>
                      <a:pt x="27" y="22"/>
                    </a:cubicBezTo>
                    <a:cubicBezTo>
                      <a:pt x="31" y="17"/>
                      <a:pt x="34" y="12"/>
                      <a:pt x="38" y="6"/>
                    </a:cubicBezTo>
                    <a:cubicBezTo>
                      <a:pt x="39" y="6"/>
                      <a:pt x="40" y="6"/>
                      <a:pt x="41" y="5"/>
                    </a:cubicBezTo>
                    <a:close/>
                    <a:moveTo>
                      <a:pt x="48" y="4"/>
                    </a:moveTo>
                    <a:cubicBezTo>
                      <a:pt x="44" y="9"/>
                      <a:pt x="41" y="13"/>
                      <a:pt x="38" y="17"/>
                    </a:cubicBezTo>
                    <a:cubicBezTo>
                      <a:pt x="36" y="18"/>
                      <a:pt x="35" y="18"/>
                      <a:pt x="33" y="19"/>
                    </a:cubicBezTo>
                    <a:cubicBezTo>
                      <a:pt x="37" y="14"/>
                      <a:pt x="41" y="9"/>
                      <a:pt x="44" y="5"/>
                    </a:cubicBezTo>
                    <a:cubicBezTo>
                      <a:pt x="46" y="5"/>
                      <a:pt x="47" y="4"/>
                      <a:pt x="48" y="4"/>
                    </a:cubicBezTo>
                    <a:close/>
                    <a:moveTo>
                      <a:pt x="52" y="4"/>
                    </a:moveTo>
                    <a:cubicBezTo>
                      <a:pt x="53" y="4"/>
                      <a:pt x="54" y="4"/>
                      <a:pt x="55" y="4"/>
                    </a:cubicBezTo>
                    <a:cubicBezTo>
                      <a:pt x="52" y="8"/>
                      <a:pt x="49" y="12"/>
                      <a:pt x="47" y="16"/>
                    </a:cubicBezTo>
                    <a:cubicBezTo>
                      <a:pt x="45" y="16"/>
                      <a:pt x="43" y="16"/>
                      <a:pt x="41" y="17"/>
                    </a:cubicBezTo>
                    <a:cubicBezTo>
                      <a:pt x="44" y="12"/>
                      <a:pt x="47" y="8"/>
                      <a:pt x="50" y="4"/>
                    </a:cubicBezTo>
                    <a:cubicBezTo>
                      <a:pt x="51" y="4"/>
                      <a:pt x="51" y="4"/>
                      <a:pt x="52" y="4"/>
                    </a:cubicBezTo>
                    <a:close/>
                    <a:moveTo>
                      <a:pt x="62" y="5"/>
                    </a:moveTo>
                    <a:cubicBezTo>
                      <a:pt x="61" y="6"/>
                      <a:pt x="60" y="7"/>
                      <a:pt x="59" y="8"/>
                    </a:cubicBezTo>
                    <a:cubicBezTo>
                      <a:pt x="57" y="10"/>
                      <a:pt x="55" y="13"/>
                      <a:pt x="54" y="16"/>
                    </a:cubicBezTo>
                    <a:cubicBezTo>
                      <a:pt x="53" y="16"/>
                      <a:pt x="54" y="16"/>
                      <a:pt x="54" y="16"/>
                    </a:cubicBezTo>
                    <a:cubicBezTo>
                      <a:pt x="52" y="16"/>
                      <a:pt x="51" y="16"/>
                      <a:pt x="50" y="16"/>
                    </a:cubicBezTo>
                    <a:cubicBezTo>
                      <a:pt x="50" y="16"/>
                      <a:pt x="50" y="16"/>
                      <a:pt x="49" y="16"/>
                    </a:cubicBezTo>
                    <a:cubicBezTo>
                      <a:pt x="52" y="12"/>
                      <a:pt x="55" y="8"/>
                      <a:pt x="58" y="5"/>
                    </a:cubicBezTo>
                    <a:cubicBezTo>
                      <a:pt x="59" y="5"/>
                      <a:pt x="60" y="5"/>
                      <a:pt x="62" y="5"/>
                    </a:cubicBezTo>
                    <a:close/>
                    <a:moveTo>
                      <a:pt x="69" y="7"/>
                    </a:moveTo>
                    <a:cubicBezTo>
                      <a:pt x="66" y="11"/>
                      <a:pt x="63" y="14"/>
                      <a:pt x="61" y="17"/>
                    </a:cubicBezTo>
                    <a:cubicBezTo>
                      <a:pt x="59" y="17"/>
                      <a:pt x="57" y="16"/>
                      <a:pt x="56" y="16"/>
                    </a:cubicBezTo>
                    <a:cubicBezTo>
                      <a:pt x="57" y="14"/>
                      <a:pt x="59" y="11"/>
                      <a:pt x="61" y="9"/>
                    </a:cubicBezTo>
                    <a:cubicBezTo>
                      <a:pt x="62" y="8"/>
                      <a:pt x="63" y="7"/>
                      <a:pt x="64" y="6"/>
                    </a:cubicBezTo>
                    <a:cubicBezTo>
                      <a:pt x="65" y="6"/>
                      <a:pt x="67" y="7"/>
                      <a:pt x="69" y="7"/>
                    </a:cubicBezTo>
                    <a:close/>
                    <a:moveTo>
                      <a:pt x="74" y="10"/>
                    </a:moveTo>
                    <a:cubicBezTo>
                      <a:pt x="71" y="13"/>
                      <a:pt x="68" y="15"/>
                      <a:pt x="65" y="18"/>
                    </a:cubicBezTo>
                    <a:cubicBezTo>
                      <a:pt x="64" y="18"/>
                      <a:pt x="63" y="18"/>
                      <a:pt x="63" y="17"/>
                    </a:cubicBezTo>
                    <a:cubicBezTo>
                      <a:pt x="65" y="14"/>
                      <a:pt x="68" y="11"/>
                      <a:pt x="71" y="8"/>
                    </a:cubicBezTo>
                    <a:cubicBezTo>
                      <a:pt x="72" y="9"/>
                      <a:pt x="73" y="9"/>
                      <a:pt x="74" y="10"/>
                    </a:cubicBezTo>
                    <a:close/>
                    <a:moveTo>
                      <a:pt x="85" y="18"/>
                    </a:moveTo>
                    <a:cubicBezTo>
                      <a:pt x="83" y="20"/>
                      <a:pt x="80" y="22"/>
                      <a:pt x="78" y="24"/>
                    </a:cubicBezTo>
                    <a:cubicBezTo>
                      <a:pt x="76" y="23"/>
                      <a:pt x="75" y="22"/>
                      <a:pt x="73" y="21"/>
                    </a:cubicBezTo>
                    <a:cubicBezTo>
                      <a:pt x="76" y="19"/>
                      <a:pt x="79" y="17"/>
                      <a:pt x="81" y="14"/>
                    </a:cubicBezTo>
                    <a:cubicBezTo>
                      <a:pt x="83" y="15"/>
                      <a:pt x="84" y="17"/>
                      <a:pt x="85" y="18"/>
                    </a:cubicBezTo>
                    <a:close/>
                    <a:moveTo>
                      <a:pt x="88" y="20"/>
                    </a:moveTo>
                    <a:cubicBezTo>
                      <a:pt x="89" y="21"/>
                      <a:pt x="89" y="22"/>
                      <a:pt x="90" y="22"/>
                    </a:cubicBezTo>
                    <a:cubicBezTo>
                      <a:pt x="88" y="24"/>
                      <a:pt x="85" y="26"/>
                      <a:pt x="83" y="28"/>
                    </a:cubicBezTo>
                    <a:cubicBezTo>
                      <a:pt x="82" y="27"/>
                      <a:pt x="81" y="26"/>
                      <a:pt x="80" y="25"/>
                    </a:cubicBezTo>
                    <a:cubicBezTo>
                      <a:pt x="82" y="23"/>
                      <a:pt x="84" y="21"/>
                      <a:pt x="87" y="19"/>
                    </a:cubicBezTo>
                    <a:cubicBezTo>
                      <a:pt x="87" y="19"/>
                      <a:pt x="87" y="20"/>
                      <a:pt x="88" y="20"/>
                    </a:cubicBezTo>
                    <a:close/>
                    <a:moveTo>
                      <a:pt x="93" y="26"/>
                    </a:moveTo>
                    <a:cubicBezTo>
                      <a:pt x="91" y="28"/>
                      <a:pt x="89" y="29"/>
                      <a:pt x="87" y="31"/>
                    </a:cubicBezTo>
                    <a:cubicBezTo>
                      <a:pt x="87" y="30"/>
                      <a:pt x="86" y="30"/>
                      <a:pt x="85" y="29"/>
                    </a:cubicBezTo>
                    <a:cubicBezTo>
                      <a:pt x="87" y="27"/>
                      <a:pt x="89" y="26"/>
                      <a:pt x="91" y="24"/>
                    </a:cubicBezTo>
                    <a:cubicBezTo>
                      <a:pt x="92" y="25"/>
                      <a:pt x="93" y="26"/>
                      <a:pt x="93" y="26"/>
                    </a:cubicBezTo>
                    <a:close/>
                    <a:moveTo>
                      <a:pt x="95" y="29"/>
                    </a:moveTo>
                    <a:cubicBezTo>
                      <a:pt x="94" y="31"/>
                      <a:pt x="92" y="32"/>
                      <a:pt x="90" y="34"/>
                    </a:cubicBezTo>
                    <a:cubicBezTo>
                      <a:pt x="90" y="34"/>
                      <a:pt x="89" y="33"/>
                      <a:pt x="89" y="33"/>
                    </a:cubicBezTo>
                    <a:cubicBezTo>
                      <a:pt x="91" y="31"/>
                      <a:pt x="92" y="29"/>
                      <a:pt x="94" y="28"/>
                    </a:cubicBezTo>
                    <a:cubicBezTo>
                      <a:pt x="95" y="28"/>
                      <a:pt x="95" y="29"/>
                      <a:pt x="95" y="29"/>
                    </a:cubicBezTo>
                    <a:close/>
                    <a:moveTo>
                      <a:pt x="98" y="35"/>
                    </a:moveTo>
                    <a:cubicBezTo>
                      <a:pt x="97" y="36"/>
                      <a:pt x="96" y="37"/>
                      <a:pt x="94" y="39"/>
                    </a:cubicBezTo>
                    <a:cubicBezTo>
                      <a:pt x="93" y="38"/>
                      <a:pt x="92" y="36"/>
                      <a:pt x="92" y="35"/>
                    </a:cubicBezTo>
                    <a:cubicBezTo>
                      <a:pt x="93" y="34"/>
                      <a:pt x="95" y="32"/>
                      <a:pt x="96" y="31"/>
                    </a:cubicBezTo>
                    <a:cubicBezTo>
                      <a:pt x="97" y="32"/>
                      <a:pt x="98" y="34"/>
                      <a:pt x="98" y="35"/>
                    </a:cubicBezTo>
                    <a:close/>
                    <a:moveTo>
                      <a:pt x="102" y="44"/>
                    </a:moveTo>
                    <a:cubicBezTo>
                      <a:pt x="101" y="45"/>
                      <a:pt x="100" y="45"/>
                      <a:pt x="99" y="46"/>
                    </a:cubicBezTo>
                    <a:cubicBezTo>
                      <a:pt x="99" y="45"/>
                      <a:pt x="98" y="44"/>
                      <a:pt x="98" y="44"/>
                    </a:cubicBezTo>
                    <a:cubicBezTo>
                      <a:pt x="99" y="43"/>
                      <a:pt x="100" y="42"/>
                      <a:pt x="101" y="41"/>
                    </a:cubicBezTo>
                    <a:cubicBezTo>
                      <a:pt x="101" y="42"/>
                      <a:pt x="102" y="43"/>
                      <a:pt x="102" y="44"/>
                    </a:cubicBezTo>
                    <a:close/>
                    <a:moveTo>
                      <a:pt x="100" y="39"/>
                    </a:moveTo>
                    <a:cubicBezTo>
                      <a:pt x="99" y="40"/>
                      <a:pt x="98" y="41"/>
                      <a:pt x="97" y="42"/>
                    </a:cubicBezTo>
                    <a:cubicBezTo>
                      <a:pt x="96" y="41"/>
                      <a:pt x="96" y="41"/>
                      <a:pt x="95" y="40"/>
                    </a:cubicBezTo>
                    <a:cubicBezTo>
                      <a:pt x="97" y="39"/>
                      <a:pt x="98" y="38"/>
                      <a:pt x="99" y="37"/>
                    </a:cubicBezTo>
                    <a:cubicBezTo>
                      <a:pt x="100" y="37"/>
                      <a:pt x="100" y="38"/>
                      <a:pt x="100" y="39"/>
                    </a:cubicBezTo>
                    <a:close/>
                    <a:moveTo>
                      <a:pt x="71" y="20"/>
                    </a:moveTo>
                    <a:cubicBezTo>
                      <a:pt x="70" y="20"/>
                      <a:pt x="69" y="19"/>
                      <a:pt x="67" y="19"/>
                    </a:cubicBezTo>
                    <a:cubicBezTo>
                      <a:pt x="70" y="16"/>
                      <a:pt x="72" y="14"/>
                      <a:pt x="75" y="11"/>
                    </a:cubicBezTo>
                    <a:cubicBezTo>
                      <a:pt x="75" y="11"/>
                      <a:pt x="75" y="11"/>
                      <a:pt x="76" y="11"/>
                    </a:cubicBezTo>
                    <a:cubicBezTo>
                      <a:pt x="77" y="11"/>
                      <a:pt x="78" y="12"/>
                      <a:pt x="80" y="13"/>
                    </a:cubicBezTo>
                    <a:cubicBezTo>
                      <a:pt x="77" y="16"/>
                      <a:pt x="74" y="18"/>
                      <a:pt x="71" y="20"/>
                    </a:cubicBezTo>
                    <a:close/>
                    <a:moveTo>
                      <a:pt x="104" y="56"/>
                    </a:moveTo>
                    <a:cubicBezTo>
                      <a:pt x="103" y="53"/>
                      <a:pt x="101" y="51"/>
                      <a:pt x="100" y="48"/>
                    </a:cubicBezTo>
                    <a:cubicBezTo>
                      <a:pt x="102" y="46"/>
                      <a:pt x="102" y="46"/>
                      <a:pt x="102" y="46"/>
                    </a:cubicBezTo>
                    <a:cubicBezTo>
                      <a:pt x="103" y="49"/>
                      <a:pt x="104" y="53"/>
                      <a:pt x="104" y="56"/>
                    </a:cubicBezTo>
                    <a:cubicBezTo>
                      <a:pt x="104" y="56"/>
                      <a:pt x="104" y="56"/>
                      <a:pt x="10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3762375" y="2392363"/>
                <a:ext cx="1879600" cy="2032000"/>
              </a:xfrm>
              <a:custGeom>
                <a:avLst/>
                <a:gdLst>
                  <a:gd name="T0" fmla="*/ 173 w 173"/>
                  <a:gd name="T1" fmla="*/ 86 h 187"/>
                  <a:gd name="T2" fmla="*/ 157 w 173"/>
                  <a:gd name="T3" fmla="*/ 51 h 187"/>
                  <a:gd name="T4" fmla="*/ 156 w 173"/>
                  <a:gd name="T5" fmla="*/ 35 h 187"/>
                  <a:gd name="T6" fmla="*/ 137 w 173"/>
                  <a:gd name="T7" fmla="*/ 16 h 187"/>
                  <a:gd name="T8" fmla="*/ 103 w 173"/>
                  <a:gd name="T9" fmla="*/ 3 h 187"/>
                  <a:gd name="T10" fmla="*/ 49 w 173"/>
                  <a:gd name="T11" fmla="*/ 25 h 187"/>
                  <a:gd name="T12" fmla="*/ 16 w 173"/>
                  <a:gd name="T13" fmla="*/ 50 h 187"/>
                  <a:gd name="T14" fmla="*/ 20 w 173"/>
                  <a:gd name="T15" fmla="*/ 59 h 187"/>
                  <a:gd name="T16" fmla="*/ 0 w 173"/>
                  <a:gd name="T17" fmla="*/ 99 h 187"/>
                  <a:gd name="T18" fmla="*/ 16 w 173"/>
                  <a:gd name="T19" fmla="*/ 134 h 187"/>
                  <a:gd name="T20" fmla="*/ 34 w 173"/>
                  <a:gd name="T21" fmla="*/ 170 h 187"/>
                  <a:gd name="T22" fmla="*/ 71 w 173"/>
                  <a:gd name="T23" fmla="*/ 186 h 187"/>
                  <a:gd name="T24" fmla="*/ 133 w 173"/>
                  <a:gd name="T25" fmla="*/ 171 h 187"/>
                  <a:gd name="T26" fmla="*/ 157 w 173"/>
                  <a:gd name="T27" fmla="*/ 134 h 187"/>
                  <a:gd name="T28" fmla="*/ 158 w 173"/>
                  <a:gd name="T29" fmla="*/ 114 h 187"/>
                  <a:gd name="T30" fmla="*/ 158 w 173"/>
                  <a:gd name="T31" fmla="*/ 114 h 187"/>
                  <a:gd name="T32" fmla="*/ 162 w 173"/>
                  <a:gd name="T33" fmla="*/ 113 h 187"/>
                  <a:gd name="T34" fmla="*/ 147 w 173"/>
                  <a:gd name="T35" fmla="*/ 47 h 187"/>
                  <a:gd name="T36" fmla="*/ 21 w 173"/>
                  <a:gd name="T37" fmla="*/ 42 h 187"/>
                  <a:gd name="T38" fmla="*/ 23 w 173"/>
                  <a:gd name="T39" fmla="*/ 44 h 187"/>
                  <a:gd name="T40" fmla="*/ 22 w 173"/>
                  <a:gd name="T41" fmla="*/ 55 h 187"/>
                  <a:gd name="T42" fmla="*/ 30 w 173"/>
                  <a:gd name="T43" fmla="*/ 46 h 187"/>
                  <a:gd name="T44" fmla="*/ 75 w 173"/>
                  <a:gd name="T45" fmla="*/ 17 h 187"/>
                  <a:gd name="T46" fmla="*/ 124 w 173"/>
                  <a:gd name="T47" fmla="*/ 29 h 187"/>
                  <a:gd name="T48" fmla="*/ 152 w 173"/>
                  <a:gd name="T49" fmla="*/ 36 h 187"/>
                  <a:gd name="T50" fmla="*/ 168 w 173"/>
                  <a:gd name="T51" fmla="*/ 74 h 187"/>
                  <a:gd name="T52" fmla="*/ 144 w 173"/>
                  <a:gd name="T53" fmla="*/ 123 h 187"/>
                  <a:gd name="T54" fmla="*/ 100 w 173"/>
                  <a:gd name="T55" fmla="*/ 153 h 187"/>
                  <a:gd name="T56" fmla="*/ 73 w 173"/>
                  <a:gd name="T57" fmla="*/ 153 h 187"/>
                  <a:gd name="T58" fmla="*/ 30 w 173"/>
                  <a:gd name="T59" fmla="*/ 123 h 187"/>
                  <a:gd name="T60" fmla="*/ 18 w 173"/>
                  <a:gd name="T61" fmla="*/ 74 h 187"/>
                  <a:gd name="T62" fmla="*/ 152 w 173"/>
                  <a:gd name="T63" fmla="*/ 149 h 187"/>
                  <a:gd name="T64" fmla="*/ 127 w 173"/>
                  <a:gd name="T65" fmla="*/ 160 h 187"/>
                  <a:gd name="T66" fmla="*/ 103 w 173"/>
                  <a:gd name="T67" fmla="*/ 167 h 187"/>
                  <a:gd name="T68" fmla="*/ 97 w 173"/>
                  <a:gd name="T69" fmla="*/ 182 h 187"/>
                  <a:gd name="T70" fmla="*/ 89 w 173"/>
                  <a:gd name="T71" fmla="*/ 183 h 187"/>
                  <a:gd name="T72" fmla="*/ 103 w 173"/>
                  <a:gd name="T73" fmla="*/ 156 h 187"/>
                  <a:gd name="T74" fmla="*/ 120 w 173"/>
                  <a:gd name="T75" fmla="*/ 150 h 187"/>
                  <a:gd name="T76" fmla="*/ 130 w 173"/>
                  <a:gd name="T77" fmla="*/ 151 h 187"/>
                  <a:gd name="T78" fmla="*/ 123 w 173"/>
                  <a:gd name="T79" fmla="*/ 155 h 187"/>
                  <a:gd name="T80" fmla="*/ 141 w 173"/>
                  <a:gd name="T81" fmla="*/ 152 h 187"/>
                  <a:gd name="T82" fmla="*/ 67 w 173"/>
                  <a:gd name="T83" fmla="*/ 155 h 187"/>
                  <a:gd name="T84" fmla="*/ 57 w 173"/>
                  <a:gd name="T85" fmla="*/ 164 h 187"/>
                  <a:gd name="T86" fmla="*/ 53 w 173"/>
                  <a:gd name="T87" fmla="*/ 161 h 187"/>
                  <a:gd name="T88" fmla="*/ 49 w 173"/>
                  <a:gd name="T89" fmla="*/ 159 h 187"/>
                  <a:gd name="T90" fmla="*/ 75 w 173"/>
                  <a:gd name="T91" fmla="*/ 181 h 187"/>
                  <a:gd name="T92" fmla="*/ 76 w 173"/>
                  <a:gd name="T93" fmla="*/ 183 h 187"/>
                  <a:gd name="T94" fmla="*/ 21 w 173"/>
                  <a:gd name="T95" fmla="*/ 153 h 187"/>
                  <a:gd name="T96" fmla="*/ 4 w 173"/>
                  <a:gd name="T97" fmla="*/ 101 h 187"/>
                  <a:gd name="T98" fmla="*/ 13 w 173"/>
                  <a:gd name="T99" fmla="*/ 101 h 187"/>
                  <a:gd name="T100" fmla="*/ 13 w 173"/>
                  <a:gd name="T101" fmla="*/ 113 h 187"/>
                  <a:gd name="T102" fmla="*/ 19 w 173"/>
                  <a:gd name="T103" fmla="*/ 118 h 187"/>
                  <a:gd name="T104" fmla="*/ 22 w 173"/>
                  <a:gd name="T105" fmla="*/ 116 h 187"/>
                  <a:gd name="T106" fmla="*/ 22 w 173"/>
                  <a:gd name="T107" fmla="*/ 142 h 187"/>
                  <a:gd name="T108" fmla="*/ 20 w 173"/>
                  <a:gd name="T109" fmla="*/ 151 h 187"/>
                  <a:gd name="T110" fmla="*/ 24 w 173"/>
                  <a:gd name="T111" fmla="*/ 156 h 187"/>
                  <a:gd name="T112" fmla="*/ 38 w 173"/>
                  <a:gd name="T113" fmla="*/ 166 h 187"/>
                  <a:gd name="T114" fmla="*/ 64 w 173"/>
                  <a:gd name="T115" fmla="*/ 167 h 187"/>
                  <a:gd name="T116" fmla="*/ 70 w 173"/>
                  <a:gd name="T117" fmla="*/ 168 h 187"/>
                  <a:gd name="T118" fmla="*/ 85 w 173"/>
                  <a:gd name="T119" fmla="*/ 183 h 187"/>
                  <a:gd name="T120" fmla="*/ 149 w 173"/>
                  <a:gd name="T121" fmla="*/ 12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87">
                    <a:moveTo>
                      <a:pt x="159" y="117"/>
                    </a:moveTo>
                    <a:cubicBezTo>
                      <a:pt x="160" y="117"/>
                      <a:pt x="161" y="117"/>
                      <a:pt x="163" y="117"/>
                    </a:cubicBezTo>
                    <a:cubicBezTo>
                      <a:pt x="164" y="117"/>
                      <a:pt x="166" y="117"/>
                      <a:pt x="168" y="117"/>
                    </a:cubicBezTo>
                    <a:cubicBezTo>
                      <a:pt x="169" y="117"/>
                      <a:pt x="170" y="116"/>
                      <a:pt x="170" y="115"/>
                    </a:cubicBezTo>
                    <a:cubicBezTo>
                      <a:pt x="171" y="110"/>
                      <a:pt x="171" y="105"/>
                      <a:pt x="172" y="100"/>
                    </a:cubicBezTo>
                    <a:cubicBezTo>
                      <a:pt x="172" y="95"/>
                      <a:pt x="173" y="90"/>
                      <a:pt x="173" y="86"/>
                    </a:cubicBezTo>
                    <a:cubicBezTo>
                      <a:pt x="173" y="81"/>
                      <a:pt x="172" y="76"/>
                      <a:pt x="171" y="71"/>
                    </a:cubicBezTo>
                    <a:cubicBezTo>
                      <a:pt x="171" y="71"/>
                      <a:pt x="170" y="70"/>
                      <a:pt x="169" y="70"/>
                    </a:cubicBezTo>
                    <a:cubicBezTo>
                      <a:pt x="165" y="70"/>
                      <a:pt x="161" y="70"/>
                      <a:pt x="157" y="70"/>
                    </a:cubicBezTo>
                    <a:cubicBezTo>
                      <a:pt x="156" y="65"/>
                      <a:pt x="154" y="60"/>
                      <a:pt x="152" y="56"/>
                    </a:cubicBezTo>
                    <a:cubicBezTo>
                      <a:pt x="153" y="55"/>
                      <a:pt x="154" y="54"/>
                      <a:pt x="155" y="53"/>
                    </a:cubicBezTo>
                    <a:cubicBezTo>
                      <a:pt x="156" y="53"/>
                      <a:pt x="157" y="52"/>
                      <a:pt x="157" y="51"/>
                    </a:cubicBezTo>
                    <a:cubicBezTo>
                      <a:pt x="157" y="50"/>
                      <a:pt x="156" y="48"/>
                      <a:pt x="156" y="47"/>
                    </a:cubicBezTo>
                    <a:cubicBezTo>
                      <a:pt x="156" y="44"/>
                      <a:pt x="157" y="42"/>
                      <a:pt x="157" y="40"/>
                    </a:cubicBezTo>
                    <a:cubicBezTo>
                      <a:pt x="157" y="39"/>
                      <a:pt x="157" y="39"/>
                      <a:pt x="157" y="38"/>
                    </a:cubicBezTo>
                    <a:cubicBezTo>
                      <a:pt x="157" y="38"/>
                      <a:pt x="157" y="38"/>
                      <a:pt x="157" y="38"/>
                    </a:cubicBezTo>
                    <a:cubicBezTo>
                      <a:pt x="157" y="37"/>
                      <a:pt x="157" y="36"/>
                      <a:pt x="156" y="36"/>
                    </a:cubicBezTo>
                    <a:cubicBezTo>
                      <a:pt x="156" y="36"/>
                      <a:pt x="156" y="36"/>
                      <a:pt x="156" y="35"/>
                    </a:cubicBezTo>
                    <a:cubicBezTo>
                      <a:pt x="156" y="35"/>
                      <a:pt x="156" y="34"/>
                      <a:pt x="155" y="34"/>
                    </a:cubicBezTo>
                    <a:cubicBezTo>
                      <a:pt x="154" y="33"/>
                      <a:pt x="153" y="31"/>
                      <a:pt x="152" y="30"/>
                    </a:cubicBezTo>
                    <a:cubicBezTo>
                      <a:pt x="152" y="29"/>
                      <a:pt x="151" y="29"/>
                      <a:pt x="149" y="27"/>
                    </a:cubicBezTo>
                    <a:cubicBezTo>
                      <a:pt x="147" y="25"/>
                      <a:pt x="145" y="22"/>
                      <a:pt x="142" y="20"/>
                    </a:cubicBezTo>
                    <a:cubicBezTo>
                      <a:pt x="141" y="19"/>
                      <a:pt x="140" y="18"/>
                      <a:pt x="139" y="17"/>
                    </a:cubicBezTo>
                    <a:cubicBezTo>
                      <a:pt x="138" y="17"/>
                      <a:pt x="138" y="16"/>
                      <a:pt x="137" y="16"/>
                    </a:cubicBezTo>
                    <a:cubicBezTo>
                      <a:pt x="137" y="16"/>
                      <a:pt x="137" y="16"/>
                      <a:pt x="137" y="16"/>
                    </a:cubicBezTo>
                    <a:cubicBezTo>
                      <a:pt x="136" y="16"/>
                      <a:pt x="136" y="16"/>
                      <a:pt x="136" y="16"/>
                    </a:cubicBezTo>
                    <a:cubicBezTo>
                      <a:pt x="135" y="15"/>
                      <a:pt x="134" y="16"/>
                      <a:pt x="134" y="16"/>
                    </a:cubicBezTo>
                    <a:cubicBezTo>
                      <a:pt x="131" y="19"/>
                      <a:pt x="128" y="22"/>
                      <a:pt x="125" y="25"/>
                    </a:cubicBezTo>
                    <a:cubicBezTo>
                      <a:pt x="118" y="21"/>
                      <a:pt x="111" y="18"/>
                      <a:pt x="103" y="16"/>
                    </a:cubicBezTo>
                    <a:cubicBezTo>
                      <a:pt x="103" y="12"/>
                      <a:pt x="103" y="7"/>
                      <a:pt x="103" y="3"/>
                    </a:cubicBezTo>
                    <a:cubicBezTo>
                      <a:pt x="103" y="2"/>
                      <a:pt x="102" y="1"/>
                      <a:pt x="101" y="1"/>
                    </a:cubicBezTo>
                    <a:cubicBezTo>
                      <a:pt x="96" y="0"/>
                      <a:pt x="92" y="0"/>
                      <a:pt x="87" y="0"/>
                    </a:cubicBezTo>
                    <a:cubicBezTo>
                      <a:pt x="82" y="0"/>
                      <a:pt x="77" y="0"/>
                      <a:pt x="73" y="1"/>
                    </a:cubicBezTo>
                    <a:cubicBezTo>
                      <a:pt x="72" y="1"/>
                      <a:pt x="71" y="2"/>
                      <a:pt x="71" y="3"/>
                    </a:cubicBezTo>
                    <a:cubicBezTo>
                      <a:pt x="71" y="7"/>
                      <a:pt x="71" y="12"/>
                      <a:pt x="71" y="16"/>
                    </a:cubicBezTo>
                    <a:cubicBezTo>
                      <a:pt x="63" y="18"/>
                      <a:pt x="56" y="21"/>
                      <a:pt x="49" y="25"/>
                    </a:cubicBezTo>
                    <a:cubicBezTo>
                      <a:pt x="46" y="22"/>
                      <a:pt x="43" y="19"/>
                      <a:pt x="40" y="16"/>
                    </a:cubicBezTo>
                    <a:cubicBezTo>
                      <a:pt x="39" y="15"/>
                      <a:pt x="38" y="15"/>
                      <a:pt x="37" y="16"/>
                    </a:cubicBezTo>
                    <a:cubicBezTo>
                      <a:pt x="29" y="21"/>
                      <a:pt x="23" y="28"/>
                      <a:pt x="17" y="36"/>
                    </a:cubicBezTo>
                    <a:cubicBezTo>
                      <a:pt x="17" y="37"/>
                      <a:pt x="17" y="37"/>
                      <a:pt x="17" y="38"/>
                    </a:cubicBezTo>
                    <a:cubicBezTo>
                      <a:pt x="17" y="42"/>
                      <a:pt x="16" y="45"/>
                      <a:pt x="16" y="49"/>
                    </a:cubicBezTo>
                    <a:cubicBezTo>
                      <a:pt x="16" y="49"/>
                      <a:pt x="16" y="49"/>
                      <a:pt x="16" y="50"/>
                    </a:cubicBezTo>
                    <a:cubicBezTo>
                      <a:pt x="15" y="50"/>
                      <a:pt x="15" y="50"/>
                      <a:pt x="15" y="50"/>
                    </a:cubicBezTo>
                    <a:cubicBezTo>
                      <a:pt x="15" y="50"/>
                      <a:pt x="15" y="50"/>
                      <a:pt x="15" y="50"/>
                    </a:cubicBezTo>
                    <a:cubicBezTo>
                      <a:pt x="15" y="51"/>
                      <a:pt x="15" y="51"/>
                      <a:pt x="15" y="51"/>
                    </a:cubicBezTo>
                    <a:cubicBezTo>
                      <a:pt x="15" y="52"/>
                      <a:pt x="15" y="52"/>
                      <a:pt x="15" y="52"/>
                    </a:cubicBezTo>
                    <a:cubicBezTo>
                      <a:pt x="15" y="53"/>
                      <a:pt x="15" y="54"/>
                      <a:pt x="16" y="54"/>
                    </a:cubicBezTo>
                    <a:cubicBezTo>
                      <a:pt x="17" y="56"/>
                      <a:pt x="19" y="57"/>
                      <a:pt x="20" y="59"/>
                    </a:cubicBezTo>
                    <a:cubicBezTo>
                      <a:pt x="19" y="62"/>
                      <a:pt x="18" y="66"/>
                      <a:pt x="17" y="70"/>
                    </a:cubicBezTo>
                    <a:cubicBezTo>
                      <a:pt x="13" y="70"/>
                      <a:pt x="8" y="70"/>
                      <a:pt x="4" y="70"/>
                    </a:cubicBezTo>
                    <a:cubicBezTo>
                      <a:pt x="3" y="70"/>
                      <a:pt x="2" y="71"/>
                      <a:pt x="2" y="71"/>
                    </a:cubicBezTo>
                    <a:cubicBezTo>
                      <a:pt x="2" y="72"/>
                      <a:pt x="2" y="73"/>
                      <a:pt x="2" y="74"/>
                    </a:cubicBezTo>
                    <a:cubicBezTo>
                      <a:pt x="1" y="74"/>
                      <a:pt x="1" y="75"/>
                      <a:pt x="1" y="75"/>
                    </a:cubicBezTo>
                    <a:cubicBezTo>
                      <a:pt x="0" y="81"/>
                      <a:pt x="0" y="90"/>
                      <a:pt x="0" y="99"/>
                    </a:cubicBezTo>
                    <a:cubicBezTo>
                      <a:pt x="0" y="105"/>
                      <a:pt x="0" y="111"/>
                      <a:pt x="1" y="115"/>
                    </a:cubicBezTo>
                    <a:cubicBezTo>
                      <a:pt x="1" y="116"/>
                      <a:pt x="2" y="117"/>
                      <a:pt x="2" y="117"/>
                    </a:cubicBezTo>
                    <a:cubicBezTo>
                      <a:pt x="7" y="117"/>
                      <a:pt x="11" y="117"/>
                      <a:pt x="15" y="117"/>
                    </a:cubicBezTo>
                    <a:cubicBezTo>
                      <a:pt x="16" y="122"/>
                      <a:pt x="18" y="126"/>
                      <a:pt x="19" y="131"/>
                    </a:cubicBezTo>
                    <a:cubicBezTo>
                      <a:pt x="19" y="131"/>
                      <a:pt x="18" y="132"/>
                      <a:pt x="17" y="133"/>
                    </a:cubicBezTo>
                    <a:cubicBezTo>
                      <a:pt x="17" y="133"/>
                      <a:pt x="16" y="134"/>
                      <a:pt x="16" y="134"/>
                    </a:cubicBezTo>
                    <a:cubicBezTo>
                      <a:pt x="16" y="135"/>
                      <a:pt x="16" y="135"/>
                      <a:pt x="16" y="135"/>
                    </a:cubicBezTo>
                    <a:cubicBezTo>
                      <a:pt x="16" y="140"/>
                      <a:pt x="16" y="145"/>
                      <a:pt x="15" y="150"/>
                    </a:cubicBezTo>
                    <a:cubicBezTo>
                      <a:pt x="15" y="150"/>
                      <a:pt x="15" y="150"/>
                      <a:pt x="15" y="151"/>
                    </a:cubicBezTo>
                    <a:cubicBezTo>
                      <a:pt x="15" y="152"/>
                      <a:pt x="15" y="153"/>
                      <a:pt x="16" y="153"/>
                    </a:cubicBezTo>
                    <a:cubicBezTo>
                      <a:pt x="16" y="153"/>
                      <a:pt x="17" y="153"/>
                      <a:pt x="17" y="153"/>
                    </a:cubicBezTo>
                    <a:cubicBezTo>
                      <a:pt x="22" y="160"/>
                      <a:pt x="27" y="165"/>
                      <a:pt x="34" y="170"/>
                    </a:cubicBezTo>
                    <a:cubicBezTo>
                      <a:pt x="34" y="171"/>
                      <a:pt x="35" y="171"/>
                      <a:pt x="36" y="171"/>
                    </a:cubicBezTo>
                    <a:cubicBezTo>
                      <a:pt x="36" y="172"/>
                      <a:pt x="37" y="172"/>
                      <a:pt x="38" y="171"/>
                    </a:cubicBezTo>
                    <a:cubicBezTo>
                      <a:pt x="41" y="168"/>
                      <a:pt x="44" y="165"/>
                      <a:pt x="47" y="162"/>
                    </a:cubicBezTo>
                    <a:cubicBezTo>
                      <a:pt x="53" y="167"/>
                      <a:pt x="59" y="170"/>
                      <a:pt x="67" y="171"/>
                    </a:cubicBezTo>
                    <a:cubicBezTo>
                      <a:pt x="68" y="176"/>
                      <a:pt x="69" y="179"/>
                      <a:pt x="69" y="185"/>
                    </a:cubicBezTo>
                    <a:cubicBezTo>
                      <a:pt x="70" y="185"/>
                      <a:pt x="70" y="186"/>
                      <a:pt x="71" y="186"/>
                    </a:cubicBezTo>
                    <a:cubicBezTo>
                      <a:pt x="76" y="187"/>
                      <a:pt x="81" y="187"/>
                      <a:pt x="85" y="187"/>
                    </a:cubicBezTo>
                    <a:cubicBezTo>
                      <a:pt x="90" y="187"/>
                      <a:pt x="95" y="187"/>
                      <a:pt x="99" y="186"/>
                    </a:cubicBezTo>
                    <a:cubicBezTo>
                      <a:pt x="100" y="186"/>
                      <a:pt x="101" y="185"/>
                      <a:pt x="101" y="184"/>
                    </a:cubicBezTo>
                    <a:cubicBezTo>
                      <a:pt x="101" y="181"/>
                      <a:pt x="102" y="176"/>
                      <a:pt x="103" y="171"/>
                    </a:cubicBezTo>
                    <a:cubicBezTo>
                      <a:pt x="111" y="169"/>
                      <a:pt x="117" y="167"/>
                      <a:pt x="124" y="162"/>
                    </a:cubicBezTo>
                    <a:cubicBezTo>
                      <a:pt x="127" y="165"/>
                      <a:pt x="130" y="168"/>
                      <a:pt x="133" y="171"/>
                    </a:cubicBezTo>
                    <a:cubicBezTo>
                      <a:pt x="133" y="172"/>
                      <a:pt x="134" y="172"/>
                      <a:pt x="135" y="171"/>
                    </a:cubicBezTo>
                    <a:cubicBezTo>
                      <a:pt x="143" y="166"/>
                      <a:pt x="150" y="159"/>
                      <a:pt x="155" y="151"/>
                    </a:cubicBezTo>
                    <a:cubicBezTo>
                      <a:pt x="156" y="150"/>
                      <a:pt x="156" y="150"/>
                      <a:pt x="156" y="150"/>
                    </a:cubicBezTo>
                    <a:cubicBezTo>
                      <a:pt x="157" y="145"/>
                      <a:pt x="157" y="141"/>
                      <a:pt x="157" y="135"/>
                    </a:cubicBezTo>
                    <a:cubicBezTo>
                      <a:pt x="157" y="134"/>
                      <a:pt x="157" y="134"/>
                      <a:pt x="157" y="134"/>
                    </a:cubicBezTo>
                    <a:cubicBezTo>
                      <a:pt x="157" y="134"/>
                      <a:pt x="157" y="134"/>
                      <a:pt x="157" y="134"/>
                    </a:cubicBezTo>
                    <a:cubicBezTo>
                      <a:pt x="157" y="134"/>
                      <a:pt x="157" y="133"/>
                      <a:pt x="157" y="133"/>
                    </a:cubicBezTo>
                    <a:cubicBezTo>
                      <a:pt x="157" y="133"/>
                      <a:pt x="157" y="133"/>
                      <a:pt x="157" y="133"/>
                    </a:cubicBezTo>
                    <a:cubicBezTo>
                      <a:pt x="155" y="131"/>
                      <a:pt x="153" y="130"/>
                      <a:pt x="152" y="128"/>
                    </a:cubicBezTo>
                    <a:cubicBezTo>
                      <a:pt x="155" y="123"/>
                      <a:pt x="156" y="120"/>
                      <a:pt x="158" y="119"/>
                    </a:cubicBezTo>
                    <a:cubicBezTo>
                      <a:pt x="158" y="118"/>
                      <a:pt x="159" y="118"/>
                      <a:pt x="159" y="117"/>
                    </a:cubicBezTo>
                    <a:close/>
                    <a:moveTo>
                      <a:pt x="158" y="114"/>
                    </a:moveTo>
                    <a:cubicBezTo>
                      <a:pt x="158" y="114"/>
                      <a:pt x="158" y="114"/>
                      <a:pt x="158" y="114"/>
                    </a:cubicBezTo>
                    <a:cubicBezTo>
                      <a:pt x="158" y="113"/>
                      <a:pt x="158" y="112"/>
                      <a:pt x="158" y="111"/>
                    </a:cubicBezTo>
                    <a:cubicBezTo>
                      <a:pt x="159" y="108"/>
                      <a:pt x="161" y="105"/>
                      <a:pt x="162" y="102"/>
                    </a:cubicBezTo>
                    <a:cubicBezTo>
                      <a:pt x="162" y="102"/>
                      <a:pt x="163" y="101"/>
                      <a:pt x="164" y="101"/>
                    </a:cubicBezTo>
                    <a:cubicBezTo>
                      <a:pt x="163" y="105"/>
                      <a:pt x="161" y="109"/>
                      <a:pt x="160" y="113"/>
                    </a:cubicBezTo>
                    <a:cubicBezTo>
                      <a:pt x="159" y="113"/>
                      <a:pt x="159" y="113"/>
                      <a:pt x="158" y="114"/>
                    </a:cubicBezTo>
                    <a:close/>
                    <a:moveTo>
                      <a:pt x="158" y="103"/>
                    </a:moveTo>
                    <a:cubicBezTo>
                      <a:pt x="158" y="103"/>
                      <a:pt x="158" y="103"/>
                      <a:pt x="159" y="103"/>
                    </a:cubicBezTo>
                    <a:cubicBezTo>
                      <a:pt x="159" y="103"/>
                      <a:pt x="159" y="103"/>
                      <a:pt x="159" y="103"/>
                    </a:cubicBezTo>
                    <a:cubicBezTo>
                      <a:pt x="159" y="104"/>
                      <a:pt x="158" y="105"/>
                      <a:pt x="158" y="106"/>
                    </a:cubicBezTo>
                    <a:cubicBezTo>
                      <a:pt x="158" y="105"/>
                      <a:pt x="158" y="104"/>
                      <a:pt x="158" y="103"/>
                    </a:cubicBezTo>
                    <a:close/>
                    <a:moveTo>
                      <a:pt x="162" y="113"/>
                    </a:moveTo>
                    <a:cubicBezTo>
                      <a:pt x="163" y="109"/>
                      <a:pt x="165" y="105"/>
                      <a:pt x="167" y="101"/>
                    </a:cubicBezTo>
                    <a:cubicBezTo>
                      <a:pt x="167" y="101"/>
                      <a:pt x="167" y="101"/>
                      <a:pt x="167" y="101"/>
                    </a:cubicBezTo>
                    <a:cubicBezTo>
                      <a:pt x="167" y="105"/>
                      <a:pt x="167" y="109"/>
                      <a:pt x="166" y="113"/>
                    </a:cubicBezTo>
                    <a:cubicBezTo>
                      <a:pt x="165" y="113"/>
                      <a:pt x="164" y="113"/>
                      <a:pt x="163" y="113"/>
                    </a:cubicBezTo>
                    <a:cubicBezTo>
                      <a:pt x="163" y="113"/>
                      <a:pt x="162" y="113"/>
                      <a:pt x="162" y="113"/>
                    </a:cubicBezTo>
                    <a:close/>
                    <a:moveTo>
                      <a:pt x="147" y="47"/>
                    </a:moveTo>
                    <a:cubicBezTo>
                      <a:pt x="149" y="46"/>
                      <a:pt x="151" y="44"/>
                      <a:pt x="153" y="42"/>
                    </a:cubicBezTo>
                    <a:cubicBezTo>
                      <a:pt x="153" y="44"/>
                      <a:pt x="152" y="45"/>
                      <a:pt x="152" y="47"/>
                    </a:cubicBezTo>
                    <a:cubicBezTo>
                      <a:pt x="152" y="48"/>
                      <a:pt x="153" y="49"/>
                      <a:pt x="153" y="50"/>
                    </a:cubicBezTo>
                    <a:cubicBezTo>
                      <a:pt x="152" y="51"/>
                      <a:pt x="151" y="51"/>
                      <a:pt x="150" y="52"/>
                    </a:cubicBezTo>
                    <a:cubicBezTo>
                      <a:pt x="149" y="50"/>
                      <a:pt x="148" y="49"/>
                      <a:pt x="147" y="47"/>
                    </a:cubicBezTo>
                    <a:close/>
                    <a:moveTo>
                      <a:pt x="21" y="42"/>
                    </a:moveTo>
                    <a:cubicBezTo>
                      <a:pt x="21" y="42"/>
                      <a:pt x="21" y="43"/>
                      <a:pt x="22" y="43"/>
                    </a:cubicBezTo>
                    <a:cubicBezTo>
                      <a:pt x="21" y="43"/>
                      <a:pt x="21" y="44"/>
                      <a:pt x="20" y="44"/>
                    </a:cubicBezTo>
                    <a:cubicBezTo>
                      <a:pt x="20" y="44"/>
                      <a:pt x="21" y="43"/>
                      <a:pt x="21" y="42"/>
                    </a:cubicBezTo>
                    <a:close/>
                    <a:moveTo>
                      <a:pt x="20" y="51"/>
                    </a:moveTo>
                    <a:cubicBezTo>
                      <a:pt x="20" y="50"/>
                      <a:pt x="20" y="49"/>
                      <a:pt x="20" y="48"/>
                    </a:cubicBezTo>
                    <a:cubicBezTo>
                      <a:pt x="21" y="47"/>
                      <a:pt x="22" y="46"/>
                      <a:pt x="23" y="44"/>
                    </a:cubicBezTo>
                    <a:cubicBezTo>
                      <a:pt x="24" y="45"/>
                      <a:pt x="24" y="45"/>
                      <a:pt x="24" y="45"/>
                    </a:cubicBezTo>
                    <a:cubicBezTo>
                      <a:pt x="23" y="47"/>
                      <a:pt x="21" y="49"/>
                      <a:pt x="20" y="51"/>
                    </a:cubicBezTo>
                    <a:close/>
                    <a:moveTo>
                      <a:pt x="20" y="53"/>
                    </a:moveTo>
                    <a:cubicBezTo>
                      <a:pt x="22" y="51"/>
                      <a:pt x="24" y="49"/>
                      <a:pt x="26" y="47"/>
                    </a:cubicBezTo>
                    <a:cubicBezTo>
                      <a:pt x="26" y="47"/>
                      <a:pt x="26" y="47"/>
                      <a:pt x="26" y="47"/>
                    </a:cubicBezTo>
                    <a:cubicBezTo>
                      <a:pt x="25" y="50"/>
                      <a:pt x="23" y="52"/>
                      <a:pt x="22" y="55"/>
                    </a:cubicBezTo>
                    <a:cubicBezTo>
                      <a:pt x="21" y="54"/>
                      <a:pt x="21" y="54"/>
                      <a:pt x="20" y="53"/>
                    </a:cubicBezTo>
                    <a:close/>
                    <a:moveTo>
                      <a:pt x="20" y="72"/>
                    </a:moveTo>
                    <a:cubicBezTo>
                      <a:pt x="21" y="68"/>
                      <a:pt x="22" y="64"/>
                      <a:pt x="24" y="60"/>
                    </a:cubicBezTo>
                    <a:cubicBezTo>
                      <a:pt x="24" y="59"/>
                      <a:pt x="25" y="59"/>
                      <a:pt x="25" y="59"/>
                    </a:cubicBezTo>
                    <a:cubicBezTo>
                      <a:pt x="26" y="55"/>
                      <a:pt x="28" y="51"/>
                      <a:pt x="30" y="48"/>
                    </a:cubicBezTo>
                    <a:cubicBezTo>
                      <a:pt x="31" y="47"/>
                      <a:pt x="31" y="46"/>
                      <a:pt x="30" y="46"/>
                    </a:cubicBezTo>
                    <a:cubicBezTo>
                      <a:pt x="27" y="43"/>
                      <a:pt x="24" y="40"/>
                      <a:pt x="21" y="37"/>
                    </a:cubicBezTo>
                    <a:cubicBezTo>
                      <a:pt x="26" y="31"/>
                      <a:pt x="32" y="25"/>
                      <a:pt x="38" y="20"/>
                    </a:cubicBezTo>
                    <a:cubicBezTo>
                      <a:pt x="41" y="23"/>
                      <a:pt x="44" y="26"/>
                      <a:pt x="47" y="29"/>
                    </a:cubicBezTo>
                    <a:cubicBezTo>
                      <a:pt x="48" y="30"/>
                      <a:pt x="49" y="30"/>
                      <a:pt x="49" y="29"/>
                    </a:cubicBezTo>
                    <a:cubicBezTo>
                      <a:pt x="57" y="24"/>
                      <a:pt x="65" y="21"/>
                      <a:pt x="73" y="19"/>
                    </a:cubicBezTo>
                    <a:cubicBezTo>
                      <a:pt x="74" y="19"/>
                      <a:pt x="75" y="18"/>
                      <a:pt x="75" y="17"/>
                    </a:cubicBezTo>
                    <a:cubicBezTo>
                      <a:pt x="75" y="13"/>
                      <a:pt x="75" y="9"/>
                      <a:pt x="75" y="5"/>
                    </a:cubicBezTo>
                    <a:cubicBezTo>
                      <a:pt x="79" y="4"/>
                      <a:pt x="83" y="4"/>
                      <a:pt x="87" y="4"/>
                    </a:cubicBezTo>
                    <a:cubicBezTo>
                      <a:pt x="91" y="4"/>
                      <a:pt x="95" y="4"/>
                      <a:pt x="99" y="5"/>
                    </a:cubicBezTo>
                    <a:cubicBezTo>
                      <a:pt x="99" y="9"/>
                      <a:pt x="99" y="13"/>
                      <a:pt x="99" y="17"/>
                    </a:cubicBezTo>
                    <a:cubicBezTo>
                      <a:pt x="99" y="18"/>
                      <a:pt x="99" y="19"/>
                      <a:pt x="100" y="19"/>
                    </a:cubicBezTo>
                    <a:cubicBezTo>
                      <a:pt x="109" y="21"/>
                      <a:pt x="117" y="24"/>
                      <a:pt x="124" y="29"/>
                    </a:cubicBezTo>
                    <a:cubicBezTo>
                      <a:pt x="125" y="30"/>
                      <a:pt x="126" y="30"/>
                      <a:pt x="127" y="29"/>
                    </a:cubicBezTo>
                    <a:cubicBezTo>
                      <a:pt x="130" y="26"/>
                      <a:pt x="133" y="23"/>
                      <a:pt x="136" y="20"/>
                    </a:cubicBezTo>
                    <a:cubicBezTo>
                      <a:pt x="136" y="20"/>
                      <a:pt x="137" y="21"/>
                      <a:pt x="138" y="22"/>
                    </a:cubicBezTo>
                    <a:cubicBezTo>
                      <a:pt x="141" y="24"/>
                      <a:pt x="143" y="26"/>
                      <a:pt x="145" y="28"/>
                    </a:cubicBezTo>
                    <a:cubicBezTo>
                      <a:pt x="147" y="30"/>
                      <a:pt x="149" y="32"/>
                      <a:pt x="149" y="33"/>
                    </a:cubicBezTo>
                    <a:cubicBezTo>
                      <a:pt x="150" y="34"/>
                      <a:pt x="151" y="35"/>
                      <a:pt x="152" y="36"/>
                    </a:cubicBezTo>
                    <a:cubicBezTo>
                      <a:pt x="152" y="37"/>
                      <a:pt x="152" y="37"/>
                      <a:pt x="152" y="37"/>
                    </a:cubicBezTo>
                    <a:cubicBezTo>
                      <a:pt x="149" y="40"/>
                      <a:pt x="146" y="43"/>
                      <a:pt x="144" y="46"/>
                    </a:cubicBezTo>
                    <a:cubicBezTo>
                      <a:pt x="143" y="46"/>
                      <a:pt x="143" y="47"/>
                      <a:pt x="143" y="48"/>
                    </a:cubicBezTo>
                    <a:cubicBezTo>
                      <a:pt x="148" y="56"/>
                      <a:pt x="152" y="64"/>
                      <a:pt x="153" y="72"/>
                    </a:cubicBezTo>
                    <a:cubicBezTo>
                      <a:pt x="154" y="73"/>
                      <a:pt x="154" y="74"/>
                      <a:pt x="155" y="74"/>
                    </a:cubicBezTo>
                    <a:cubicBezTo>
                      <a:pt x="159" y="74"/>
                      <a:pt x="164" y="74"/>
                      <a:pt x="168" y="74"/>
                    </a:cubicBezTo>
                    <a:cubicBezTo>
                      <a:pt x="168" y="78"/>
                      <a:pt x="169" y="82"/>
                      <a:pt x="169" y="86"/>
                    </a:cubicBezTo>
                    <a:cubicBezTo>
                      <a:pt x="169" y="90"/>
                      <a:pt x="168" y="94"/>
                      <a:pt x="168" y="97"/>
                    </a:cubicBezTo>
                    <a:cubicBezTo>
                      <a:pt x="167" y="97"/>
                      <a:pt x="167" y="97"/>
                      <a:pt x="166" y="97"/>
                    </a:cubicBezTo>
                    <a:cubicBezTo>
                      <a:pt x="162" y="97"/>
                      <a:pt x="159" y="98"/>
                      <a:pt x="156" y="100"/>
                    </a:cubicBezTo>
                    <a:cubicBezTo>
                      <a:pt x="155" y="101"/>
                      <a:pt x="153" y="102"/>
                      <a:pt x="152" y="104"/>
                    </a:cubicBezTo>
                    <a:cubicBezTo>
                      <a:pt x="149" y="109"/>
                      <a:pt x="149" y="116"/>
                      <a:pt x="144" y="123"/>
                    </a:cubicBezTo>
                    <a:cubicBezTo>
                      <a:pt x="143" y="124"/>
                      <a:pt x="143" y="125"/>
                      <a:pt x="144" y="126"/>
                    </a:cubicBezTo>
                    <a:cubicBezTo>
                      <a:pt x="147" y="129"/>
                      <a:pt x="150" y="132"/>
                      <a:pt x="153" y="135"/>
                    </a:cubicBezTo>
                    <a:cubicBezTo>
                      <a:pt x="148" y="141"/>
                      <a:pt x="142" y="147"/>
                      <a:pt x="136" y="151"/>
                    </a:cubicBezTo>
                    <a:cubicBezTo>
                      <a:pt x="133" y="148"/>
                      <a:pt x="130" y="146"/>
                      <a:pt x="127" y="143"/>
                    </a:cubicBezTo>
                    <a:cubicBezTo>
                      <a:pt x="126" y="142"/>
                      <a:pt x="125" y="142"/>
                      <a:pt x="125" y="142"/>
                    </a:cubicBezTo>
                    <a:cubicBezTo>
                      <a:pt x="117" y="147"/>
                      <a:pt x="109" y="151"/>
                      <a:pt x="100" y="153"/>
                    </a:cubicBezTo>
                    <a:cubicBezTo>
                      <a:pt x="99" y="153"/>
                      <a:pt x="99" y="154"/>
                      <a:pt x="99" y="155"/>
                    </a:cubicBezTo>
                    <a:cubicBezTo>
                      <a:pt x="99" y="159"/>
                      <a:pt x="99" y="163"/>
                      <a:pt x="99" y="167"/>
                    </a:cubicBezTo>
                    <a:cubicBezTo>
                      <a:pt x="95" y="167"/>
                      <a:pt x="91" y="168"/>
                      <a:pt x="87" y="168"/>
                    </a:cubicBezTo>
                    <a:cubicBezTo>
                      <a:pt x="83" y="168"/>
                      <a:pt x="79" y="167"/>
                      <a:pt x="75" y="167"/>
                    </a:cubicBezTo>
                    <a:cubicBezTo>
                      <a:pt x="75" y="163"/>
                      <a:pt x="75" y="159"/>
                      <a:pt x="75" y="155"/>
                    </a:cubicBezTo>
                    <a:cubicBezTo>
                      <a:pt x="75" y="154"/>
                      <a:pt x="74" y="153"/>
                      <a:pt x="73" y="153"/>
                    </a:cubicBezTo>
                    <a:cubicBezTo>
                      <a:pt x="65" y="151"/>
                      <a:pt x="57" y="147"/>
                      <a:pt x="49" y="142"/>
                    </a:cubicBezTo>
                    <a:cubicBezTo>
                      <a:pt x="48" y="142"/>
                      <a:pt x="47" y="142"/>
                      <a:pt x="47" y="143"/>
                    </a:cubicBezTo>
                    <a:cubicBezTo>
                      <a:pt x="44" y="146"/>
                      <a:pt x="41" y="148"/>
                      <a:pt x="38" y="151"/>
                    </a:cubicBezTo>
                    <a:cubicBezTo>
                      <a:pt x="31" y="147"/>
                      <a:pt x="26" y="141"/>
                      <a:pt x="21" y="135"/>
                    </a:cubicBezTo>
                    <a:cubicBezTo>
                      <a:pt x="24" y="132"/>
                      <a:pt x="27" y="129"/>
                      <a:pt x="30" y="126"/>
                    </a:cubicBezTo>
                    <a:cubicBezTo>
                      <a:pt x="31" y="125"/>
                      <a:pt x="31" y="124"/>
                      <a:pt x="30" y="123"/>
                    </a:cubicBezTo>
                    <a:cubicBezTo>
                      <a:pt x="25" y="116"/>
                      <a:pt x="22" y="108"/>
                      <a:pt x="20" y="99"/>
                    </a:cubicBezTo>
                    <a:cubicBezTo>
                      <a:pt x="20" y="98"/>
                      <a:pt x="19" y="97"/>
                      <a:pt x="18" y="97"/>
                    </a:cubicBezTo>
                    <a:cubicBezTo>
                      <a:pt x="14" y="97"/>
                      <a:pt x="10" y="97"/>
                      <a:pt x="6" y="97"/>
                    </a:cubicBezTo>
                    <a:cubicBezTo>
                      <a:pt x="5" y="94"/>
                      <a:pt x="5" y="90"/>
                      <a:pt x="5" y="86"/>
                    </a:cubicBezTo>
                    <a:cubicBezTo>
                      <a:pt x="5" y="82"/>
                      <a:pt x="5" y="78"/>
                      <a:pt x="6" y="74"/>
                    </a:cubicBezTo>
                    <a:cubicBezTo>
                      <a:pt x="10" y="74"/>
                      <a:pt x="14" y="74"/>
                      <a:pt x="18" y="74"/>
                    </a:cubicBezTo>
                    <a:cubicBezTo>
                      <a:pt x="19" y="74"/>
                      <a:pt x="20" y="73"/>
                      <a:pt x="20" y="72"/>
                    </a:cubicBezTo>
                    <a:close/>
                    <a:moveTo>
                      <a:pt x="152" y="149"/>
                    </a:moveTo>
                    <a:cubicBezTo>
                      <a:pt x="150" y="151"/>
                      <a:pt x="149" y="153"/>
                      <a:pt x="147" y="155"/>
                    </a:cubicBezTo>
                    <a:cubicBezTo>
                      <a:pt x="148" y="151"/>
                      <a:pt x="150" y="147"/>
                      <a:pt x="151" y="143"/>
                    </a:cubicBezTo>
                    <a:cubicBezTo>
                      <a:pt x="152" y="142"/>
                      <a:pt x="152" y="142"/>
                      <a:pt x="153" y="141"/>
                    </a:cubicBezTo>
                    <a:cubicBezTo>
                      <a:pt x="152" y="144"/>
                      <a:pt x="152" y="146"/>
                      <a:pt x="152" y="149"/>
                    </a:cubicBezTo>
                    <a:close/>
                    <a:moveTo>
                      <a:pt x="140" y="163"/>
                    </a:moveTo>
                    <a:cubicBezTo>
                      <a:pt x="141" y="158"/>
                      <a:pt x="143" y="154"/>
                      <a:pt x="144" y="150"/>
                    </a:cubicBezTo>
                    <a:cubicBezTo>
                      <a:pt x="145" y="149"/>
                      <a:pt x="147" y="148"/>
                      <a:pt x="148" y="146"/>
                    </a:cubicBezTo>
                    <a:cubicBezTo>
                      <a:pt x="147" y="150"/>
                      <a:pt x="145" y="154"/>
                      <a:pt x="144" y="158"/>
                    </a:cubicBezTo>
                    <a:cubicBezTo>
                      <a:pt x="143" y="160"/>
                      <a:pt x="141" y="161"/>
                      <a:pt x="140" y="163"/>
                    </a:cubicBezTo>
                    <a:close/>
                    <a:moveTo>
                      <a:pt x="127" y="160"/>
                    </a:moveTo>
                    <a:cubicBezTo>
                      <a:pt x="129" y="158"/>
                      <a:pt x="130" y="155"/>
                      <a:pt x="131" y="152"/>
                    </a:cubicBezTo>
                    <a:cubicBezTo>
                      <a:pt x="131" y="153"/>
                      <a:pt x="132" y="153"/>
                      <a:pt x="132" y="154"/>
                    </a:cubicBezTo>
                    <a:cubicBezTo>
                      <a:pt x="132" y="154"/>
                      <a:pt x="132" y="154"/>
                      <a:pt x="132" y="154"/>
                    </a:cubicBezTo>
                    <a:cubicBezTo>
                      <a:pt x="131" y="156"/>
                      <a:pt x="130" y="159"/>
                      <a:pt x="129" y="161"/>
                    </a:cubicBezTo>
                    <a:cubicBezTo>
                      <a:pt x="128" y="161"/>
                      <a:pt x="128" y="160"/>
                      <a:pt x="127" y="160"/>
                    </a:cubicBezTo>
                    <a:close/>
                    <a:moveTo>
                      <a:pt x="103" y="167"/>
                    </a:moveTo>
                    <a:cubicBezTo>
                      <a:pt x="103" y="165"/>
                      <a:pt x="103" y="164"/>
                      <a:pt x="103" y="163"/>
                    </a:cubicBezTo>
                    <a:cubicBezTo>
                      <a:pt x="104" y="160"/>
                      <a:pt x="106" y="158"/>
                      <a:pt x="108" y="155"/>
                    </a:cubicBezTo>
                    <a:cubicBezTo>
                      <a:pt x="109" y="154"/>
                      <a:pt x="110" y="154"/>
                      <a:pt x="110" y="154"/>
                    </a:cubicBezTo>
                    <a:cubicBezTo>
                      <a:pt x="108" y="158"/>
                      <a:pt x="106" y="162"/>
                      <a:pt x="104" y="166"/>
                    </a:cubicBezTo>
                    <a:cubicBezTo>
                      <a:pt x="104" y="166"/>
                      <a:pt x="103" y="167"/>
                      <a:pt x="103" y="167"/>
                    </a:cubicBezTo>
                    <a:close/>
                    <a:moveTo>
                      <a:pt x="97" y="182"/>
                    </a:moveTo>
                    <a:cubicBezTo>
                      <a:pt x="96" y="183"/>
                      <a:pt x="95" y="183"/>
                      <a:pt x="95" y="183"/>
                    </a:cubicBezTo>
                    <a:cubicBezTo>
                      <a:pt x="96" y="180"/>
                      <a:pt x="97" y="177"/>
                      <a:pt x="98" y="174"/>
                    </a:cubicBezTo>
                    <a:cubicBezTo>
                      <a:pt x="98" y="177"/>
                      <a:pt x="97" y="180"/>
                      <a:pt x="97" y="182"/>
                    </a:cubicBezTo>
                    <a:close/>
                    <a:moveTo>
                      <a:pt x="98" y="171"/>
                    </a:moveTo>
                    <a:cubicBezTo>
                      <a:pt x="96" y="175"/>
                      <a:pt x="94" y="179"/>
                      <a:pt x="92" y="183"/>
                    </a:cubicBezTo>
                    <a:cubicBezTo>
                      <a:pt x="91" y="183"/>
                      <a:pt x="90" y="183"/>
                      <a:pt x="89" y="183"/>
                    </a:cubicBezTo>
                    <a:cubicBezTo>
                      <a:pt x="90" y="179"/>
                      <a:pt x="92" y="175"/>
                      <a:pt x="93" y="172"/>
                    </a:cubicBezTo>
                    <a:cubicBezTo>
                      <a:pt x="95" y="171"/>
                      <a:pt x="96" y="171"/>
                      <a:pt x="98" y="171"/>
                    </a:cubicBezTo>
                    <a:close/>
                    <a:moveTo>
                      <a:pt x="103" y="156"/>
                    </a:moveTo>
                    <a:cubicBezTo>
                      <a:pt x="103" y="156"/>
                      <a:pt x="104" y="156"/>
                      <a:pt x="105" y="155"/>
                    </a:cubicBezTo>
                    <a:cubicBezTo>
                      <a:pt x="104" y="157"/>
                      <a:pt x="103" y="158"/>
                      <a:pt x="103" y="159"/>
                    </a:cubicBezTo>
                    <a:cubicBezTo>
                      <a:pt x="103" y="158"/>
                      <a:pt x="103" y="157"/>
                      <a:pt x="103" y="156"/>
                    </a:cubicBezTo>
                    <a:close/>
                    <a:moveTo>
                      <a:pt x="113" y="153"/>
                    </a:moveTo>
                    <a:cubicBezTo>
                      <a:pt x="115" y="152"/>
                      <a:pt x="116" y="152"/>
                      <a:pt x="118" y="151"/>
                    </a:cubicBezTo>
                    <a:cubicBezTo>
                      <a:pt x="116" y="155"/>
                      <a:pt x="114" y="159"/>
                      <a:pt x="113" y="164"/>
                    </a:cubicBezTo>
                    <a:cubicBezTo>
                      <a:pt x="111" y="164"/>
                      <a:pt x="109" y="165"/>
                      <a:pt x="107" y="166"/>
                    </a:cubicBezTo>
                    <a:cubicBezTo>
                      <a:pt x="109" y="161"/>
                      <a:pt x="111" y="157"/>
                      <a:pt x="113" y="153"/>
                    </a:cubicBezTo>
                    <a:close/>
                    <a:moveTo>
                      <a:pt x="120" y="150"/>
                    </a:moveTo>
                    <a:cubicBezTo>
                      <a:pt x="121" y="149"/>
                      <a:pt x="122" y="148"/>
                      <a:pt x="123" y="148"/>
                    </a:cubicBezTo>
                    <a:cubicBezTo>
                      <a:pt x="122" y="152"/>
                      <a:pt x="120" y="157"/>
                      <a:pt x="118" y="161"/>
                    </a:cubicBezTo>
                    <a:cubicBezTo>
                      <a:pt x="117" y="161"/>
                      <a:pt x="116" y="162"/>
                      <a:pt x="115" y="162"/>
                    </a:cubicBezTo>
                    <a:cubicBezTo>
                      <a:pt x="117" y="158"/>
                      <a:pt x="119" y="154"/>
                      <a:pt x="120" y="150"/>
                    </a:cubicBezTo>
                    <a:close/>
                    <a:moveTo>
                      <a:pt x="127" y="148"/>
                    </a:moveTo>
                    <a:cubicBezTo>
                      <a:pt x="128" y="149"/>
                      <a:pt x="129" y="150"/>
                      <a:pt x="130" y="151"/>
                    </a:cubicBezTo>
                    <a:cubicBezTo>
                      <a:pt x="129" y="153"/>
                      <a:pt x="128" y="155"/>
                      <a:pt x="127" y="157"/>
                    </a:cubicBezTo>
                    <a:cubicBezTo>
                      <a:pt x="127" y="154"/>
                      <a:pt x="127" y="151"/>
                      <a:pt x="127" y="148"/>
                    </a:cubicBezTo>
                    <a:close/>
                    <a:moveTo>
                      <a:pt x="123" y="155"/>
                    </a:moveTo>
                    <a:cubicBezTo>
                      <a:pt x="123" y="156"/>
                      <a:pt x="123" y="157"/>
                      <a:pt x="122" y="158"/>
                    </a:cubicBezTo>
                    <a:cubicBezTo>
                      <a:pt x="122" y="159"/>
                      <a:pt x="121" y="159"/>
                      <a:pt x="121" y="159"/>
                    </a:cubicBezTo>
                    <a:cubicBezTo>
                      <a:pt x="122" y="158"/>
                      <a:pt x="122" y="156"/>
                      <a:pt x="123" y="155"/>
                    </a:cubicBezTo>
                    <a:close/>
                    <a:moveTo>
                      <a:pt x="133" y="157"/>
                    </a:moveTo>
                    <a:cubicBezTo>
                      <a:pt x="132" y="160"/>
                      <a:pt x="132" y="162"/>
                      <a:pt x="132" y="165"/>
                    </a:cubicBezTo>
                    <a:cubicBezTo>
                      <a:pt x="131" y="164"/>
                      <a:pt x="131" y="163"/>
                      <a:pt x="130" y="163"/>
                    </a:cubicBezTo>
                    <a:cubicBezTo>
                      <a:pt x="131" y="161"/>
                      <a:pt x="132" y="159"/>
                      <a:pt x="133" y="157"/>
                    </a:cubicBezTo>
                    <a:close/>
                    <a:moveTo>
                      <a:pt x="137" y="156"/>
                    </a:moveTo>
                    <a:cubicBezTo>
                      <a:pt x="138" y="155"/>
                      <a:pt x="140" y="153"/>
                      <a:pt x="141" y="152"/>
                    </a:cubicBezTo>
                    <a:cubicBezTo>
                      <a:pt x="140" y="157"/>
                      <a:pt x="138" y="161"/>
                      <a:pt x="137" y="165"/>
                    </a:cubicBezTo>
                    <a:cubicBezTo>
                      <a:pt x="137" y="165"/>
                      <a:pt x="136" y="165"/>
                      <a:pt x="136" y="166"/>
                    </a:cubicBezTo>
                    <a:cubicBezTo>
                      <a:pt x="136" y="162"/>
                      <a:pt x="136" y="159"/>
                      <a:pt x="137" y="156"/>
                    </a:cubicBezTo>
                    <a:close/>
                    <a:moveTo>
                      <a:pt x="62" y="166"/>
                    </a:moveTo>
                    <a:cubicBezTo>
                      <a:pt x="61" y="165"/>
                      <a:pt x="60" y="165"/>
                      <a:pt x="59" y="164"/>
                    </a:cubicBezTo>
                    <a:cubicBezTo>
                      <a:pt x="61" y="161"/>
                      <a:pt x="64" y="158"/>
                      <a:pt x="67" y="155"/>
                    </a:cubicBezTo>
                    <a:cubicBezTo>
                      <a:pt x="68" y="155"/>
                      <a:pt x="69" y="156"/>
                      <a:pt x="70" y="156"/>
                    </a:cubicBezTo>
                    <a:cubicBezTo>
                      <a:pt x="68" y="159"/>
                      <a:pt x="65" y="163"/>
                      <a:pt x="62" y="166"/>
                    </a:cubicBezTo>
                    <a:close/>
                    <a:moveTo>
                      <a:pt x="55" y="162"/>
                    </a:moveTo>
                    <a:cubicBezTo>
                      <a:pt x="57" y="159"/>
                      <a:pt x="59" y="156"/>
                      <a:pt x="62" y="153"/>
                    </a:cubicBezTo>
                    <a:cubicBezTo>
                      <a:pt x="63" y="154"/>
                      <a:pt x="64" y="154"/>
                      <a:pt x="65" y="154"/>
                    </a:cubicBezTo>
                    <a:cubicBezTo>
                      <a:pt x="62" y="157"/>
                      <a:pt x="59" y="160"/>
                      <a:pt x="57" y="164"/>
                    </a:cubicBezTo>
                    <a:cubicBezTo>
                      <a:pt x="56" y="163"/>
                      <a:pt x="55" y="163"/>
                      <a:pt x="55" y="162"/>
                    </a:cubicBezTo>
                    <a:close/>
                    <a:moveTo>
                      <a:pt x="51" y="160"/>
                    </a:moveTo>
                    <a:cubicBezTo>
                      <a:pt x="53" y="157"/>
                      <a:pt x="55" y="154"/>
                      <a:pt x="57" y="152"/>
                    </a:cubicBezTo>
                    <a:cubicBezTo>
                      <a:pt x="57" y="151"/>
                      <a:pt x="57" y="151"/>
                      <a:pt x="57" y="151"/>
                    </a:cubicBezTo>
                    <a:cubicBezTo>
                      <a:pt x="58" y="152"/>
                      <a:pt x="59" y="152"/>
                      <a:pt x="60" y="153"/>
                    </a:cubicBezTo>
                    <a:cubicBezTo>
                      <a:pt x="57" y="155"/>
                      <a:pt x="55" y="158"/>
                      <a:pt x="53" y="161"/>
                    </a:cubicBezTo>
                    <a:cubicBezTo>
                      <a:pt x="52" y="161"/>
                      <a:pt x="51" y="160"/>
                      <a:pt x="51" y="160"/>
                    </a:cubicBezTo>
                    <a:close/>
                    <a:moveTo>
                      <a:pt x="51" y="148"/>
                    </a:moveTo>
                    <a:cubicBezTo>
                      <a:pt x="51" y="149"/>
                      <a:pt x="50" y="150"/>
                      <a:pt x="49" y="151"/>
                    </a:cubicBezTo>
                    <a:cubicBezTo>
                      <a:pt x="49" y="150"/>
                      <a:pt x="49" y="149"/>
                      <a:pt x="50" y="147"/>
                    </a:cubicBezTo>
                    <a:cubicBezTo>
                      <a:pt x="50" y="148"/>
                      <a:pt x="51" y="148"/>
                      <a:pt x="51" y="148"/>
                    </a:cubicBezTo>
                    <a:close/>
                    <a:moveTo>
                      <a:pt x="49" y="159"/>
                    </a:moveTo>
                    <a:cubicBezTo>
                      <a:pt x="49" y="157"/>
                      <a:pt x="49" y="156"/>
                      <a:pt x="49" y="155"/>
                    </a:cubicBezTo>
                    <a:cubicBezTo>
                      <a:pt x="50" y="153"/>
                      <a:pt x="52" y="151"/>
                      <a:pt x="53" y="149"/>
                    </a:cubicBezTo>
                    <a:cubicBezTo>
                      <a:pt x="54" y="150"/>
                      <a:pt x="54" y="150"/>
                      <a:pt x="55" y="151"/>
                    </a:cubicBezTo>
                    <a:cubicBezTo>
                      <a:pt x="53" y="153"/>
                      <a:pt x="51" y="156"/>
                      <a:pt x="49" y="159"/>
                    </a:cubicBezTo>
                    <a:close/>
                    <a:moveTo>
                      <a:pt x="79" y="171"/>
                    </a:moveTo>
                    <a:cubicBezTo>
                      <a:pt x="78" y="175"/>
                      <a:pt x="76" y="178"/>
                      <a:pt x="75" y="181"/>
                    </a:cubicBezTo>
                    <a:cubicBezTo>
                      <a:pt x="75" y="178"/>
                      <a:pt x="75" y="175"/>
                      <a:pt x="75" y="171"/>
                    </a:cubicBezTo>
                    <a:cubicBezTo>
                      <a:pt x="77" y="171"/>
                      <a:pt x="78" y="171"/>
                      <a:pt x="79" y="171"/>
                    </a:cubicBezTo>
                    <a:close/>
                    <a:moveTo>
                      <a:pt x="81" y="172"/>
                    </a:moveTo>
                    <a:cubicBezTo>
                      <a:pt x="83" y="172"/>
                      <a:pt x="84" y="172"/>
                      <a:pt x="85" y="172"/>
                    </a:cubicBezTo>
                    <a:cubicBezTo>
                      <a:pt x="83" y="175"/>
                      <a:pt x="82" y="179"/>
                      <a:pt x="80" y="183"/>
                    </a:cubicBezTo>
                    <a:cubicBezTo>
                      <a:pt x="79" y="183"/>
                      <a:pt x="78" y="183"/>
                      <a:pt x="76" y="183"/>
                    </a:cubicBezTo>
                    <a:cubicBezTo>
                      <a:pt x="78" y="179"/>
                      <a:pt x="80" y="175"/>
                      <a:pt x="81" y="172"/>
                    </a:cubicBezTo>
                    <a:close/>
                    <a:moveTo>
                      <a:pt x="36" y="155"/>
                    </a:moveTo>
                    <a:cubicBezTo>
                      <a:pt x="35" y="158"/>
                      <a:pt x="34" y="161"/>
                      <a:pt x="34" y="165"/>
                    </a:cubicBezTo>
                    <a:cubicBezTo>
                      <a:pt x="33" y="164"/>
                      <a:pt x="32" y="163"/>
                      <a:pt x="31" y="163"/>
                    </a:cubicBezTo>
                    <a:cubicBezTo>
                      <a:pt x="32" y="160"/>
                      <a:pt x="34" y="157"/>
                      <a:pt x="36" y="155"/>
                    </a:cubicBezTo>
                    <a:close/>
                    <a:moveTo>
                      <a:pt x="21" y="153"/>
                    </a:moveTo>
                    <a:cubicBezTo>
                      <a:pt x="23" y="151"/>
                      <a:pt x="24" y="148"/>
                      <a:pt x="26" y="146"/>
                    </a:cubicBezTo>
                    <a:cubicBezTo>
                      <a:pt x="26" y="147"/>
                      <a:pt x="27" y="147"/>
                      <a:pt x="27" y="148"/>
                    </a:cubicBezTo>
                    <a:cubicBezTo>
                      <a:pt x="26" y="150"/>
                      <a:pt x="24" y="152"/>
                      <a:pt x="23" y="154"/>
                    </a:cubicBezTo>
                    <a:cubicBezTo>
                      <a:pt x="22" y="154"/>
                      <a:pt x="22" y="153"/>
                      <a:pt x="21" y="153"/>
                    </a:cubicBezTo>
                    <a:close/>
                    <a:moveTo>
                      <a:pt x="4" y="101"/>
                    </a:moveTo>
                    <a:cubicBezTo>
                      <a:pt x="4" y="101"/>
                      <a:pt x="4" y="101"/>
                      <a:pt x="4" y="101"/>
                    </a:cubicBezTo>
                    <a:cubicBezTo>
                      <a:pt x="5" y="101"/>
                      <a:pt x="6" y="101"/>
                      <a:pt x="7" y="101"/>
                    </a:cubicBezTo>
                    <a:cubicBezTo>
                      <a:pt x="6" y="104"/>
                      <a:pt x="5" y="106"/>
                      <a:pt x="4" y="108"/>
                    </a:cubicBezTo>
                    <a:cubicBezTo>
                      <a:pt x="4" y="106"/>
                      <a:pt x="4" y="104"/>
                      <a:pt x="4" y="101"/>
                    </a:cubicBezTo>
                    <a:close/>
                    <a:moveTo>
                      <a:pt x="4" y="112"/>
                    </a:moveTo>
                    <a:cubicBezTo>
                      <a:pt x="6" y="109"/>
                      <a:pt x="7" y="105"/>
                      <a:pt x="9" y="101"/>
                    </a:cubicBezTo>
                    <a:cubicBezTo>
                      <a:pt x="10" y="101"/>
                      <a:pt x="12" y="101"/>
                      <a:pt x="13" y="101"/>
                    </a:cubicBezTo>
                    <a:cubicBezTo>
                      <a:pt x="11" y="105"/>
                      <a:pt x="10" y="109"/>
                      <a:pt x="8" y="113"/>
                    </a:cubicBezTo>
                    <a:cubicBezTo>
                      <a:pt x="7" y="113"/>
                      <a:pt x="6" y="113"/>
                      <a:pt x="4" y="113"/>
                    </a:cubicBezTo>
                    <a:cubicBezTo>
                      <a:pt x="4" y="113"/>
                      <a:pt x="4" y="113"/>
                      <a:pt x="4" y="112"/>
                    </a:cubicBezTo>
                    <a:close/>
                    <a:moveTo>
                      <a:pt x="15" y="102"/>
                    </a:moveTo>
                    <a:cubicBezTo>
                      <a:pt x="15" y="104"/>
                      <a:pt x="15" y="106"/>
                      <a:pt x="15" y="108"/>
                    </a:cubicBezTo>
                    <a:cubicBezTo>
                      <a:pt x="14" y="110"/>
                      <a:pt x="14" y="111"/>
                      <a:pt x="13" y="113"/>
                    </a:cubicBezTo>
                    <a:cubicBezTo>
                      <a:pt x="12" y="113"/>
                      <a:pt x="11" y="113"/>
                      <a:pt x="11" y="113"/>
                    </a:cubicBezTo>
                    <a:cubicBezTo>
                      <a:pt x="12" y="109"/>
                      <a:pt x="14" y="105"/>
                      <a:pt x="15" y="102"/>
                    </a:cubicBezTo>
                    <a:close/>
                    <a:moveTo>
                      <a:pt x="19" y="116"/>
                    </a:moveTo>
                    <a:cubicBezTo>
                      <a:pt x="19" y="114"/>
                      <a:pt x="19" y="112"/>
                      <a:pt x="19" y="110"/>
                    </a:cubicBezTo>
                    <a:cubicBezTo>
                      <a:pt x="19" y="111"/>
                      <a:pt x="20" y="112"/>
                      <a:pt x="21" y="114"/>
                    </a:cubicBezTo>
                    <a:cubicBezTo>
                      <a:pt x="20" y="115"/>
                      <a:pt x="20" y="116"/>
                      <a:pt x="19" y="118"/>
                    </a:cubicBezTo>
                    <a:cubicBezTo>
                      <a:pt x="19" y="117"/>
                      <a:pt x="19" y="116"/>
                      <a:pt x="19" y="116"/>
                    </a:cubicBezTo>
                    <a:close/>
                    <a:moveTo>
                      <a:pt x="22" y="116"/>
                    </a:moveTo>
                    <a:cubicBezTo>
                      <a:pt x="22" y="118"/>
                      <a:pt x="23" y="119"/>
                      <a:pt x="24" y="120"/>
                    </a:cubicBezTo>
                    <a:cubicBezTo>
                      <a:pt x="23" y="122"/>
                      <a:pt x="22" y="124"/>
                      <a:pt x="22" y="126"/>
                    </a:cubicBezTo>
                    <a:cubicBezTo>
                      <a:pt x="21" y="124"/>
                      <a:pt x="21" y="123"/>
                      <a:pt x="20" y="121"/>
                    </a:cubicBezTo>
                    <a:cubicBezTo>
                      <a:pt x="21" y="120"/>
                      <a:pt x="21" y="118"/>
                      <a:pt x="22" y="116"/>
                    </a:cubicBezTo>
                    <a:close/>
                    <a:moveTo>
                      <a:pt x="26" y="124"/>
                    </a:moveTo>
                    <a:cubicBezTo>
                      <a:pt x="25" y="125"/>
                      <a:pt x="25" y="126"/>
                      <a:pt x="24" y="126"/>
                    </a:cubicBezTo>
                    <a:cubicBezTo>
                      <a:pt x="24" y="125"/>
                      <a:pt x="25" y="124"/>
                      <a:pt x="25" y="123"/>
                    </a:cubicBezTo>
                    <a:cubicBezTo>
                      <a:pt x="25" y="123"/>
                      <a:pt x="26" y="124"/>
                      <a:pt x="26" y="124"/>
                    </a:cubicBezTo>
                    <a:close/>
                    <a:moveTo>
                      <a:pt x="20" y="140"/>
                    </a:moveTo>
                    <a:cubicBezTo>
                      <a:pt x="21" y="141"/>
                      <a:pt x="21" y="141"/>
                      <a:pt x="22" y="142"/>
                    </a:cubicBezTo>
                    <a:cubicBezTo>
                      <a:pt x="21" y="143"/>
                      <a:pt x="20" y="144"/>
                      <a:pt x="20" y="145"/>
                    </a:cubicBezTo>
                    <a:cubicBezTo>
                      <a:pt x="20" y="143"/>
                      <a:pt x="20" y="142"/>
                      <a:pt x="20" y="140"/>
                    </a:cubicBezTo>
                    <a:close/>
                    <a:moveTo>
                      <a:pt x="19" y="150"/>
                    </a:moveTo>
                    <a:cubicBezTo>
                      <a:pt x="20" y="148"/>
                      <a:pt x="22" y="145"/>
                      <a:pt x="23" y="143"/>
                    </a:cubicBezTo>
                    <a:cubicBezTo>
                      <a:pt x="23" y="144"/>
                      <a:pt x="24" y="144"/>
                      <a:pt x="24" y="145"/>
                    </a:cubicBezTo>
                    <a:cubicBezTo>
                      <a:pt x="23" y="147"/>
                      <a:pt x="22" y="149"/>
                      <a:pt x="20" y="151"/>
                    </a:cubicBezTo>
                    <a:cubicBezTo>
                      <a:pt x="20" y="151"/>
                      <a:pt x="19" y="150"/>
                      <a:pt x="19" y="150"/>
                    </a:cubicBezTo>
                    <a:close/>
                    <a:moveTo>
                      <a:pt x="24" y="156"/>
                    </a:moveTo>
                    <a:cubicBezTo>
                      <a:pt x="26" y="154"/>
                      <a:pt x="27" y="151"/>
                      <a:pt x="29" y="149"/>
                    </a:cubicBezTo>
                    <a:cubicBezTo>
                      <a:pt x="29" y="149"/>
                      <a:pt x="30" y="150"/>
                      <a:pt x="30" y="150"/>
                    </a:cubicBezTo>
                    <a:cubicBezTo>
                      <a:pt x="29" y="153"/>
                      <a:pt x="27" y="155"/>
                      <a:pt x="26" y="158"/>
                    </a:cubicBezTo>
                    <a:cubicBezTo>
                      <a:pt x="25" y="157"/>
                      <a:pt x="25" y="156"/>
                      <a:pt x="24" y="156"/>
                    </a:cubicBezTo>
                    <a:close/>
                    <a:moveTo>
                      <a:pt x="27" y="159"/>
                    </a:moveTo>
                    <a:cubicBezTo>
                      <a:pt x="29" y="157"/>
                      <a:pt x="30" y="154"/>
                      <a:pt x="32" y="152"/>
                    </a:cubicBezTo>
                    <a:cubicBezTo>
                      <a:pt x="32" y="152"/>
                      <a:pt x="33" y="153"/>
                      <a:pt x="34" y="153"/>
                    </a:cubicBezTo>
                    <a:cubicBezTo>
                      <a:pt x="32" y="156"/>
                      <a:pt x="31" y="159"/>
                      <a:pt x="29" y="161"/>
                    </a:cubicBezTo>
                    <a:cubicBezTo>
                      <a:pt x="29" y="161"/>
                      <a:pt x="28" y="160"/>
                      <a:pt x="27" y="159"/>
                    </a:cubicBezTo>
                    <a:close/>
                    <a:moveTo>
                      <a:pt x="38" y="166"/>
                    </a:moveTo>
                    <a:cubicBezTo>
                      <a:pt x="38" y="162"/>
                      <a:pt x="39" y="159"/>
                      <a:pt x="39" y="155"/>
                    </a:cubicBezTo>
                    <a:cubicBezTo>
                      <a:pt x="41" y="153"/>
                      <a:pt x="43" y="151"/>
                      <a:pt x="45" y="149"/>
                    </a:cubicBezTo>
                    <a:cubicBezTo>
                      <a:pt x="45" y="152"/>
                      <a:pt x="45" y="155"/>
                      <a:pt x="45" y="158"/>
                    </a:cubicBezTo>
                    <a:cubicBezTo>
                      <a:pt x="42" y="161"/>
                      <a:pt x="40" y="163"/>
                      <a:pt x="38" y="166"/>
                    </a:cubicBezTo>
                    <a:close/>
                    <a:moveTo>
                      <a:pt x="70" y="168"/>
                    </a:moveTo>
                    <a:cubicBezTo>
                      <a:pt x="68" y="167"/>
                      <a:pt x="66" y="167"/>
                      <a:pt x="64" y="167"/>
                    </a:cubicBezTo>
                    <a:cubicBezTo>
                      <a:pt x="67" y="164"/>
                      <a:pt x="69" y="161"/>
                      <a:pt x="71" y="158"/>
                    </a:cubicBezTo>
                    <a:cubicBezTo>
                      <a:pt x="71" y="162"/>
                      <a:pt x="71" y="165"/>
                      <a:pt x="71" y="169"/>
                    </a:cubicBezTo>
                    <a:cubicBezTo>
                      <a:pt x="71" y="169"/>
                      <a:pt x="71" y="170"/>
                      <a:pt x="72" y="170"/>
                    </a:cubicBezTo>
                    <a:cubicBezTo>
                      <a:pt x="71" y="170"/>
                      <a:pt x="71" y="171"/>
                      <a:pt x="71" y="171"/>
                    </a:cubicBezTo>
                    <a:cubicBezTo>
                      <a:pt x="71" y="171"/>
                      <a:pt x="71" y="170"/>
                      <a:pt x="71" y="170"/>
                    </a:cubicBezTo>
                    <a:cubicBezTo>
                      <a:pt x="71" y="169"/>
                      <a:pt x="70" y="168"/>
                      <a:pt x="70" y="168"/>
                    </a:cubicBezTo>
                    <a:close/>
                    <a:moveTo>
                      <a:pt x="82" y="183"/>
                    </a:moveTo>
                    <a:cubicBezTo>
                      <a:pt x="84" y="179"/>
                      <a:pt x="85" y="176"/>
                      <a:pt x="87" y="172"/>
                    </a:cubicBezTo>
                    <a:cubicBezTo>
                      <a:pt x="88" y="172"/>
                      <a:pt x="90" y="172"/>
                      <a:pt x="91" y="172"/>
                    </a:cubicBezTo>
                    <a:cubicBezTo>
                      <a:pt x="89" y="175"/>
                      <a:pt x="88" y="179"/>
                      <a:pt x="87" y="183"/>
                    </a:cubicBezTo>
                    <a:cubicBezTo>
                      <a:pt x="87" y="183"/>
                      <a:pt x="87" y="183"/>
                      <a:pt x="86" y="183"/>
                    </a:cubicBezTo>
                    <a:cubicBezTo>
                      <a:pt x="86" y="183"/>
                      <a:pt x="86" y="183"/>
                      <a:pt x="85" y="183"/>
                    </a:cubicBezTo>
                    <a:cubicBezTo>
                      <a:pt x="84" y="183"/>
                      <a:pt x="83" y="183"/>
                      <a:pt x="82" y="183"/>
                    </a:cubicBezTo>
                    <a:close/>
                    <a:moveTo>
                      <a:pt x="148" y="124"/>
                    </a:moveTo>
                    <a:cubicBezTo>
                      <a:pt x="151" y="119"/>
                      <a:pt x="152" y="114"/>
                      <a:pt x="154" y="110"/>
                    </a:cubicBezTo>
                    <a:cubicBezTo>
                      <a:pt x="154" y="113"/>
                      <a:pt x="154" y="115"/>
                      <a:pt x="153" y="117"/>
                    </a:cubicBezTo>
                    <a:cubicBezTo>
                      <a:pt x="153" y="117"/>
                      <a:pt x="153" y="117"/>
                      <a:pt x="153" y="118"/>
                    </a:cubicBezTo>
                    <a:cubicBezTo>
                      <a:pt x="152" y="120"/>
                      <a:pt x="151" y="122"/>
                      <a:pt x="149" y="125"/>
                    </a:cubicBezTo>
                    <a:cubicBezTo>
                      <a:pt x="149" y="125"/>
                      <a:pt x="148" y="125"/>
                      <a:pt x="148"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文本框 15"/>
            <p:cNvSpPr txBox="1"/>
            <p:nvPr/>
          </p:nvSpPr>
          <p:spPr>
            <a:xfrm>
              <a:off x="4867275" y="3359811"/>
              <a:ext cx="479425" cy="379804"/>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20" name="组合 19"/>
          <p:cNvGrpSpPr/>
          <p:nvPr/>
        </p:nvGrpSpPr>
        <p:grpSpPr>
          <a:xfrm flipH="1">
            <a:off x="373244" y="448522"/>
            <a:ext cx="2639823" cy="687808"/>
            <a:chOff x="8277227" y="422289"/>
            <a:chExt cx="2857500" cy="744524"/>
          </a:xfrm>
        </p:grpSpPr>
        <p:grpSp>
          <p:nvGrpSpPr>
            <p:cNvPr id="21" name="组合 20"/>
            <p:cNvGrpSpPr/>
            <p:nvPr/>
          </p:nvGrpSpPr>
          <p:grpSpPr>
            <a:xfrm rot="16200000">
              <a:off x="9333715" y="-634199"/>
              <a:ext cx="744524" cy="2857500"/>
              <a:chOff x="7977188" y="2028825"/>
              <a:chExt cx="1595693" cy="3397343"/>
            </a:xfrm>
          </p:grpSpPr>
          <p:sp>
            <p:nvSpPr>
              <p:cNvPr id="23"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4"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5" name="自由: 形状 24"/>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26"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22" name="矩形 21"/>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岗位职责</a:t>
              </a:r>
            </a:p>
          </p:txBody>
        </p:sp>
      </p:grpSp>
      <p:grpSp>
        <p:nvGrpSpPr>
          <p:cNvPr id="27" name="组合 26"/>
          <p:cNvGrpSpPr/>
          <p:nvPr/>
        </p:nvGrpSpPr>
        <p:grpSpPr>
          <a:xfrm>
            <a:off x="3568437" y="4754918"/>
            <a:ext cx="360000" cy="360000"/>
            <a:chOff x="2794638" y="1745128"/>
            <a:chExt cx="1401959" cy="1401959"/>
          </a:xfrm>
        </p:grpSpPr>
        <p:sp>
          <p:nvSpPr>
            <p:cNvPr id="28" name="椭圆 27"/>
            <p:cNvSpPr/>
            <p:nvPr/>
          </p:nvSpPr>
          <p:spPr>
            <a:xfrm>
              <a:off x="2794638" y="1745128"/>
              <a:ext cx="1401959" cy="140195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3086146" y="2036636"/>
              <a:ext cx="818939" cy="818939"/>
            </a:xfrm>
            <a:prstGeom prst="ellipse">
              <a:avLst/>
            </a:prstGeom>
            <a:gradFill>
              <a:gsLst>
                <a:gs pos="0">
                  <a:schemeClr val="bg1">
                    <a:lumMod val="85000"/>
                  </a:schemeClr>
                </a:gs>
                <a:gs pos="100000">
                  <a:schemeClr val="bg1"/>
                </a:gs>
              </a:gsLst>
              <a:lin ang="2700000" scaled="1"/>
            </a:gradFill>
            <a:ln w="25400">
              <a:gradFill>
                <a:gsLst>
                  <a:gs pos="0">
                    <a:schemeClr val="bg1"/>
                  </a:gs>
                  <a:gs pos="100000">
                    <a:schemeClr val="bg1">
                      <a:lumMod val="85000"/>
                    </a:schemeClr>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sp>
        <p:nvSpPr>
          <p:cNvPr id="30" name="文本框 29"/>
          <p:cNvSpPr txBox="1"/>
          <p:nvPr/>
        </p:nvSpPr>
        <p:spPr>
          <a:xfrm>
            <a:off x="775469" y="4288587"/>
            <a:ext cx="2690728" cy="1292662"/>
          </a:xfrm>
          <a:prstGeom prst="rect">
            <a:avLst/>
          </a:prstGeom>
          <a:noFill/>
        </p:spPr>
        <p:txBody>
          <a:bodyPr wrap="square" rtlCol="0">
            <a:spAutoFit/>
          </a:bodyPr>
          <a:lstStyle/>
          <a:p>
            <a:pPr algn="r">
              <a:lnSpc>
                <a:spcPct val="130000"/>
              </a:lnSpc>
              <a:buClr>
                <a:schemeClr val="accent2">
                  <a:lumMod val="75000"/>
                </a:schemeClr>
              </a:buClr>
            </a:pPr>
            <a:r>
              <a:rPr lang="zh-CN" altLang="en-US" b="1" dirty="0">
                <a:solidFill>
                  <a:schemeClr val="accent2">
                    <a:lumMod val="75000"/>
                  </a:schemeClr>
                </a:solidFill>
              </a:rPr>
              <a:t>在此添加标题</a:t>
            </a:r>
            <a:endParaRPr lang="en-US" altLang="zh-CN" b="1" dirty="0">
              <a:solidFill>
                <a:schemeClr val="accent2">
                  <a:lumMod val="75000"/>
                </a:schemeClr>
              </a:solidFill>
            </a:endParaRPr>
          </a:p>
          <a:p>
            <a:pPr algn="r">
              <a:lnSpc>
                <a:spcPct val="130000"/>
              </a:lnSpc>
              <a:buClr>
                <a:schemeClr val="accent2">
                  <a:lumMod val="75000"/>
                </a:schemeClr>
              </a:buClr>
            </a:pPr>
            <a:r>
              <a:rPr lang="zh-CN" altLang="en-US" sz="1400" dirty="0">
                <a:solidFill>
                  <a:schemeClr val="tx1">
                    <a:lumMod val="65000"/>
                    <a:lumOff val="35000"/>
                  </a:schemeClr>
                </a:solidFill>
              </a:rPr>
              <a:t>添加文本内容或复制文本内容右键选择只保留文本粘贴添加文本内容或复制文本内容</a:t>
            </a:r>
          </a:p>
        </p:txBody>
      </p:sp>
      <p:grpSp>
        <p:nvGrpSpPr>
          <p:cNvPr id="41" name="组合 40"/>
          <p:cNvGrpSpPr/>
          <p:nvPr/>
        </p:nvGrpSpPr>
        <p:grpSpPr>
          <a:xfrm>
            <a:off x="8264723" y="1870582"/>
            <a:ext cx="360000" cy="360000"/>
            <a:chOff x="2794638" y="1745128"/>
            <a:chExt cx="1401959" cy="1401959"/>
          </a:xfrm>
        </p:grpSpPr>
        <p:sp>
          <p:nvSpPr>
            <p:cNvPr id="42" name="椭圆 41"/>
            <p:cNvSpPr/>
            <p:nvPr/>
          </p:nvSpPr>
          <p:spPr>
            <a:xfrm>
              <a:off x="2794638" y="1745128"/>
              <a:ext cx="1401959" cy="140195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p:cNvSpPr/>
            <p:nvPr/>
          </p:nvSpPr>
          <p:spPr>
            <a:xfrm>
              <a:off x="3086146" y="2036636"/>
              <a:ext cx="818939" cy="818939"/>
            </a:xfrm>
            <a:prstGeom prst="ellipse">
              <a:avLst/>
            </a:prstGeom>
            <a:gradFill>
              <a:gsLst>
                <a:gs pos="0">
                  <a:schemeClr val="bg1">
                    <a:lumMod val="85000"/>
                  </a:schemeClr>
                </a:gs>
                <a:gs pos="100000">
                  <a:schemeClr val="bg1"/>
                </a:gs>
              </a:gsLst>
              <a:lin ang="2700000" scaled="1"/>
            </a:gradFill>
            <a:ln w="25400">
              <a:gradFill>
                <a:gsLst>
                  <a:gs pos="0">
                    <a:schemeClr val="bg1"/>
                  </a:gs>
                  <a:gs pos="100000">
                    <a:schemeClr val="bg1">
                      <a:lumMod val="85000"/>
                    </a:schemeClr>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45" name="组合 44"/>
          <p:cNvGrpSpPr/>
          <p:nvPr/>
        </p:nvGrpSpPr>
        <p:grpSpPr>
          <a:xfrm>
            <a:off x="7735840" y="4786794"/>
            <a:ext cx="360000" cy="360000"/>
            <a:chOff x="2794638" y="1745128"/>
            <a:chExt cx="1401959" cy="1401959"/>
          </a:xfrm>
        </p:grpSpPr>
        <p:sp>
          <p:nvSpPr>
            <p:cNvPr id="46" name="椭圆 45"/>
            <p:cNvSpPr/>
            <p:nvPr/>
          </p:nvSpPr>
          <p:spPr>
            <a:xfrm>
              <a:off x="2794638" y="1745128"/>
              <a:ext cx="1401959" cy="140195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椭圆 46"/>
            <p:cNvSpPr/>
            <p:nvPr/>
          </p:nvSpPr>
          <p:spPr>
            <a:xfrm>
              <a:off x="3086146" y="2036636"/>
              <a:ext cx="818939" cy="818939"/>
            </a:xfrm>
            <a:prstGeom prst="ellipse">
              <a:avLst/>
            </a:prstGeom>
            <a:gradFill>
              <a:gsLst>
                <a:gs pos="0">
                  <a:schemeClr val="bg1">
                    <a:lumMod val="85000"/>
                  </a:schemeClr>
                </a:gs>
                <a:gs pos="100000">
                  <a:schemeClr val="bg1"/>
                </a:gs>
              </a:gsLst>
              <a:lin ang="2700000" scaled="1"/>
            </a:gradFill>
            <a:ln w="25400">
              <a:gradFill>
                <a:gsLst>
                  <a:gs pos="0">
                    <a:schemeClr val="bg1"/>
                  </a:gs>
                  <a:gs pos="100000">
                    <a:schemeClr val="bg1">
                      <a:lumMod val="85000"/>
                    </a:schemeClr>
                  </a:gs>
                </a:gsLst>
                <a:lin ang="5400000" scaled="1"/>
              </a:grad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sp>
        <p:nvSpPr>
          <p:cNvPr id="48" name="文本框 47"/>
          <p:cNvSpPr txBox="1"/>
          <p:nvPr/>
        </p:nvSpPr>
        <p:spPr>
          <a:xfrm>
            <a:off x="8624723" y="1404251"/>
            <a:ext cx="2690728" cy="1292662"/>
          </a:xfrm>
          <a:prstGeom prst="rect">
            <a:avLst/>
          </a:prstGeom>
          <a:noFill/>
        </p:spPr>
        <p:txBody>
          <a:bodyPr wrap="square" rtlCol="0">
            <a:spAutoFit/>
          </a:bodyPr>
          <a:lstStyle/>
          <a:p>
            <a:pPr>
              <a:lnSpc>
                <a:spcPct val="130000"/>
              </a:lnSpc>
              <a:buClr>
                <a:schemeClr val="accent2">
                  <a:lumMod val="75000"/>
                </a:schemeClr>
              </a:buClr>
            </a:pPr>
            <a:r>
              <a:rPr lang="zh-CN" altLang="en-US" b="1" dirty="0">
                <a:solidFill>
                  <a:schemeClr val="accent2">
                    <a:lumMod val="75000"/>
                  </a:schemeClr>
                </a:solidFill>
              </a:rPr>
              <a:t>在此添加标题</a:t>
            </a:r>
            <a:endParaRPr lang="en-US" altLang="zh-CN" b="1" dirty="0">
              <a:solidFill>
                <a:schemeClr val="accent2">
                  <a:lumMod val="75000"/>
                </a:schemeClr>
              </a:solidFill>
            </a:endParaRPr>
          </a:p>
          <a:p>
            <a:pPr>
              <a:lnSpc>
                <a:spcPct val="130000"/>
              </a:lnSpc>
              <a:buClr>
                <a:schemeClr val="accent2">
                  <a:lumMod val="75000"/>
                </a:schemeClr>
              </a:buClr>
            </a:pPr>
            <a:r>
              <a:rPr lang="zh-CN" altLang="en-US" sz="1400" dirty="0">
                <a:solidFill>
                  <a:schemeClr val="tx1">
                    <a:lumMod val="65000"/>
                    <a:lumOff val="35000"/>
                  </a:schemeClr>
                </a:solidFill>
              </a:rPr>
              <a:t>添加文本内容或复制文本内容右键选择只保留文本粘贴添加文本内容或复制文本内容</a:t>
            </a:r>
          </a:p>
        </p:txBody>
      </p:sp>
      <p:sp>
        <p:nvSpPr>
          <p:cNvPr id="51" name="文本框 50"/>
          <p:cNvSpPr txBox="1"/>
          <p:nvPr/>
        </p:nvSpPr>
        <p:spPr>
          <a:xfrm>
            <a:off x="8103204" y="4708741"/>
            <a:ext cx="3069621" cy="1292662"/>
          </a:xfrm>
          <a:prstGeom prst="rect">
            <a:avLst/>
          </a:prstGeom>
          <a:noFill/>
        </p:spPr>
        <p:txBody>
          <a:bodyPr wrap="square" rtlCol="0">
            <a:spAutoFit/>
          </a:bodyPr>
          <a:lstStyle/>
          <a:p>
            <a:pPr>
              <a:lnSpc>
                <a:spcPct val="130000"/>
              </a:lnSpc>
              <a:buClr>
                <a:schemeClr val="accent2">
                  <a:lumMod val="75000"/>
                </a:schemeClr>
              </a:buClr>
            </a:pPr>
            <a:r>
              <a:rPr lang="zh-CN" altLang="en-US" b="1" dirty="0">
                <a:solidFill>
                  <a:schemeClr val="accent2">
                    <a:lumMod val="75000"/>
                  </a:schemeClr>
                </a:solidFill>
              </a:rPr>
              <a:t>在此添加标题</a:t>
            </a:r>
            <a:endParaRPr lang="en-US" altLang="zh-CN" b="1" dirty="0">
              <a:solidFill>
                <a:schemeClr val="accent2">
                  <a:lumMod val="75000"/>
                </a:schemeClr>
              </a:solidFill>
            </a:endParaRPr>
          </a:p>
          <a:p>
            <a:pPr>
              <a:lnSpc>
                <a:spcPct val="130000"/>
              </a:lnSpc>
              <a:buClr>
                <a:schemeClr val="accent2">
                  <a:lumMod val="75000"/>
                </a:schemeClr>
              </a:buClr>
            </a:pPr>
            <a:r>
              <a:rPr lang="zh-CN" altLang="en-US" sz="1400" dirty="0">
                <a:solidFill>
                  <a:schemeClr val="tx1">
                    <a:lumMod val="65000"/>
                    <a:lumOff val="35000"/>
                  </a:schemeClr>
                </a:solidFill>
              </a:rPr>
              <a:t>添加文本内容或复制文本内容右键选择只保留文本粘贴添加文本内容或复制文本内容</a:t>
            </a:r>
          </a:p>
        </p:txBody>
      </p:sp>
    </p:spTree>
    <p:extLst>
      <p:ext uri="{BB962C8B-B14F-4D97-AF65-F5344CB8AC3E}">
        <p14:creationId xmlns:p14="http://schemas.microsoft.com/office/powerpoint/2010/main" val="214447565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750" fill="hold"/>
                                        <p:tgtEl>
                                          <p:spTgt spid="20"/>
                                        </p:tgtEl>
                                        <p:attrNameLst>
                                          <p:attrName>ppt_w</p:attrName>
                                        </p:attrNameLst>
                                      </p:cBhvr>
                                      <p:tavLst>
                                        <p:tav tm="0">
                                          <p:val>
                                            <p:fltVal val="0"/>
                                          </p:val>
                                        </p:tav>
                                        <p:tav tm="100000">
                                          <p:val>
                                            <p:strVal val="#ppt_w"/>
                                          </p:val>
                                        </p:tav>
                                      </p:tavLst>
                                    </p:anim>
                                    <p:anim calcmode="lin" valueType="num">
                                      <p:cBhvr>
                                        <p:cTn id="8" dur="750" fill="hold"/>
                                        <p:tgtEl>
                                          <p:spTgt spid="20"/>
                                        </p:tgtEl>
                                        <p:attrNameLst>
                                          <p:attrName>ppt_h</p:attrName>
                                        </p:attrNameLst>
                                      </p:cBhvr>
                                      <p:tavLst>
                                        <p:tav tm="0">
                                          <p:val>
                                            <p:fltVal val="0"/>
                                          </p:val>
                                        </p:tav>
                                        <p:tav tm="100000">
                                          <p:val>
                                            <p:strVal val="#ppt_h"/>
                                          </p:val>
                                        </p:tav>
                                      </p:tavLst>
                                    </p:anim>
                                    <p:anim calcmode="lin" valueType="num">
                                      <p:cBhvr>
                                        <p:cTn id="9" dur="750" fill="hold"/>
                                        <p:tgtEl>
                                          <p:spTgt spid="20"/>
                                        </p:tgtEl>
                                        <p:attrNameLst>
                                          <p:attrName>style.rotation</p:attrName>
                                        </p:attrNameLst>
                                      </p:cBhvr>
                                      <p:tavLst>
                                        <p:tav tm="0">
                                          <p:val>
                                            <p:fltVal val="360"/>
                                          </p:val>
                                        </p:tav>
                                        <p:tav tm="100000">
                                          <p:val>
                                            <p:fltVal val="0"/>
                                          </p:val>
                                        </p:tav>
                                      </p:tavLst>
                                    </p:anim>
                                    <p:animEffect transition="in" filter="fade">
                                      <p:cBhvr>
                                        <p:cTn id="10" dur="750"/>
                                        <p:tgtEl>
                                          <p:spTgt spid="20"/>
                                        </p:tgtEl>
                                      </p:cBhvr>
                                    </p:animEffect>
                                  </p:childTnLst>
                                </p:cTn>
                              </p:par>
                            </p:childTnLst>
                          </p:cTn>
                        </p:par>
                        <p:par>
                          <p:cTn id="11" fill="hold">
                            <p:stCondLst>
                              <p:cond delay="750"/>
                            </p:stCondLst>
                            <p:childTnLst>
                              <p:par>
                                <p:cTn id="12" presetID="52"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Scale>
                                      <p:cBhvr>
                                        <p:cTn id="14" dur="1000" decel="50000" fill="hold">
                                          <p:stCondLst>
                                            <p:cond delay="0"/>
                                          </p:stCondLst>
                                        </p:cTn>
                                        <p:tgtEl>
                                          <p:spTgt spid="1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7"/>
                                        </p:tgtEl>
                                        <p:attrNameLst>
                                          <p:attrName>ppt_x</p:attrName>
                                          <p:attrName>ppt_y</p:attrName>
                                        </p:attrNameLst>
                                      </p:cBhvr>
                                    </p:animMotion>
                                    <p:animEffect transition="in" filter="fade">
                                      <p:cBhvr>
                                        <p:cTn id="16" dur="1000"/>
                                        <p:tgtEl>
                                          <p:spTgt spid="17"/>
                                        </p:tgtEl>
                                      </p:cBhvr>
                                    </p:animEffect>
                                  </p:childTnLst>
                                </p:cTn>
                              </p:par>
                            </p:childTnLst>
                          </p:cTn>
                        </p:par>
                        <p:par>
                          <p:cTn id="17" fill="hold">
                            <p:stCondLst>
                              <p:cond delay="1750"/>
                            </p:stCondLst>
                            <p:childTnLst>
                              <p:par>
                                <p:cTn id="18" presetID="22" presetClass="entr" presetSubtype="2"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wipe(right)">
                                      <p:cBhvr>
                                        <p:cTn id="20" dur="500"/>
                                        <p:tgtEl>
                                          <p:spTgt spid="35"/>
                                        </p:tgtEl>
                                      </p:cBhvr>
                                    </p:animEffect>
                                  </p:childTnLst>
                                </p:cTn>
                              </p:par>
                              <p:par>
                                <p:cTn id="21" presetID="53" presetClass="entr" presetSubtype="16" fill="hold" nodeType="with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par>
                                <p:cTn id="26" presetID="2" presetClass="entr" presetSubtype="8" decel="8300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 calcmode="lin" valueType="num">
                                      <p:cBhvr additive="base">
                                        <p:cTn id="28" dur="1000" fill="hold"/>
                                        <p:tgtEl>
                                          <p:spTgt spid="30"/>
                                        </p:tgtEl>
                                        <p:attrNameLst>
                                          <p:attrName>ppt_x</p:attrName>
                                        </p:attrNameLst>
                                      </p:cBhvr>
                                      <p:tavLst>
                                        <p:tav tm="0">
                                          <p:val>
                                            <p:strVal val="0-#ppt_w/2"/>
                                          </p:val>
                                        </p:tav>
                                        <p:tav tm="100000">
                                          <p:val>
                                            <p:strVal val="#ppt_x"/>
                                          </p:val>
                                        </p:tav>
                                      </p:tavLst>
                                    </p:anim>
                                    <p:anim calcmode="lin" valueType="num">
                                      <p:cBhvr additive="base">
                                        <p:cTn id="29" dur="1000" fill="hold"/>
                                        <p:tgtEl>
                                          <p:spTgt spid="30"/>
                                        </p:tgtEl>
                                        <p:attrNameLst>
                                          <p:attrName>ppt_y</p:attrName>
                                        </p:attrNameLst>
                                      </p:cBhvr>
                                      <p:tavLst>
                                        <p:tav tm="0">
                                          <p:val>
                                            <p:strVal val="#ppt_y"/>
                                          </p:val>
                                        </p:tav>
                                        <p:tav tm="100000">
                                          <p:val>
                                            <p:strVal val="#ppt_y"/>
                                          </p:val>
                                        </p:tav>
                                      </p:tavLst>
                                    </p:anim>
                                  </p:childTnLst>
                                </p:cTn>
                              </p:par>
                            </p:childTnLst>
                          </p:cTn>
                        </p:par>
                        <p:par>
                          <p:cTn id="30" fill="hold">
                            <p:stCondLst>
                              <p:cond delay="2750"/>
                            </p:stCondLst>
                            <p:childTnLst>
                              <p:par>
                                <p:cTn id="31" presetID="52"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Scale>
                                      <p:cBhvr>
                                        <p:cTn id="33" dur="1000" decel="50000" fill="hold">
                                          <p:stCondLst>
                                            <p:cond delay="0"/>
                                          </p:stCondLst>
                                        </p:cTn>
                                        <p:tgtEl>
                                          <p:spTgt spid="1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9"/>
                                        </p:tgtEl>
                                        <p:attrNameLst>
                                          <p:attrName>ppt_x</p:attrName>
                                          <p:attrName>ppt_y</p:attrName>
                                        </p:attrNameLst>
                                      </p:cBhvr>
                                    </p:animMotion>
                                    <p:animEffect transition="in" filter="fade">
                                      <p:cBhvr>
                                        <p:cTn id="35" dur="1000"/>
                                        <p:tgtEl>
                                          <p:spTgt spid="19"/>
                                        </p:tgtEl>
                                      </p:cBhvr>
                                    </p:animEffect>
                                  </p:childTnLst>
                                </p:cTn>
                              </p:par>
                            </p:childTnLst>
                          </p:cTn>
                        </p:par>
                        <p:par>
                          <p:cTn id="36" fill="hold">
                            <p:stCondLst>
                              <p:cond delay="3750"/>
                            </p:stCondLst>
                            <p:childTnLst>
                              <p:par>
                                <p:cTn id="37" presetID="22" presetClass="entr" presetSubtype="8" fill="hold" nodeType="after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wipe(left)">
                                      <p:cBhvr>
                                        <p:cTn id="39" dur="500"/>
                                        <p:tgtEl>
                                          <p:spTgt spid="50"/>
                                        </p:tgtEl>
                                      </p:cBhvr>
                                    </p:animEffect>
                                  </p:childTnLst>
                                </p:cTn>
                              </p:par>
                              <p:par>
                                <p:cTn id="40" presetID="53" presetClass="entr" presetSubtype="16" fill="hold" nodeType="withEffect">
                                  <p:stCondLst>
                                    <p:cond delay="0"/>
                                  </p:stCondLst>
                                  <p:childTnLst>
                                    <p:set>
                                      <p:cBhvr>
                                        <p:cTn id="41" dur="1" fill="hold">
                                          <p:stCondLst>
                                            <p:cond delay="0"/>
                                          </p:stCondLst>
                                        </p:cTn>
                                        <p:tgtEl>
                                          <p:spTgt spid="41"/>
                                        </p:tgtEl>
                                        <p:attrNameLst>
                                          <p:attrName>style.visibility</p:attrName>
                                        </p:attrNameLst>
                                      </p:cBhvr>
                                      <p:to>
                                        <p:strVal val="visible"/>
                                      </p:to>
                                    </p:set>
                                    <p:anim calcmode="lin" valueType="num">
                                      <p:cBhvr>
                                        <p:cTn id="42" dur="500" fill="hold"/>
                                        <p:tgtEl>
                                          <p:spTgt spid="41"/>
                                        </p:tgtEl>
                                        <p:attrNameLst>
                                          <p:attrName>ppt_w</p:attrName>
                                        </p:attrNameLst>
                                      </p:cBhvr>
                                      <p:tavLst>
                                        <p:tav tm="0">
                                          <p:val>
                                            <p:fltVal val="0"/>
                                          </p:val>
                                        </p:tav>
                                        <p:tav tm="100000">
                                          <p:val>
                                            <p:strVal val="#ppt_w"/>
                                          </p:val>
                                        </p:tav>
                                      </p:tavLst>
                                    </p:anim>
                                    <p:anim calcmode="lin" valueType="num">
                                      <p:cBhvr>
                                        <p:cTn id="43" dur="500" fill="hold"/>
                                        <p:tgtEl>
                                          <p:spTgt spid="41"/>
                                        </p:tgtEl>
                                        <p:attrNameLst>
                                          <p:attrName>ppt_h</p:attrName>
                                        </p:attrNameLst>
                                      </p:cBhvr>
                                      <p:tavLst>
                                        <p:tav tm="0">
                                          <p:val>
                                            <p:fltVal val="0"/>
                                          </p:val>
                                        </p:tav>
                                        <p:tav tm="100000">
                                          <p:val>
                                            <p:strVal val="#ppt_h"/>
                                          </p:val>
                                        </p:tav>
                                      </p:tavLst>
                                    </p:anim>
                                    <p:animEffect transition="in" filter="fade">
                                      <p:cBhvr>
                                        <p:cTn id="44" dur="500"/>
                                        <p:tgtEl>
                                          <p:spTgt spid="41"/>
                                        </p:tgtEl>
                                      </p:cBhvr>
                                    </p:animEffect>
                                  </p:childTnLst>
                                </p:cTn>
                              </p:par>
                              <p:par>
                                <p:cTn id="45" presetID="2" presetClass="entr" presetSubtype="2" decel="83000" fill="hold" grpId="0" nodeType="with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1000" fill="hold"/>
                                        <p:tgtEl>
                                          <p:spTgt spid="48"/>
                                        </p:tgtEl>
                                        <p:attrNameLst>
                                          <p:attrName>ppt_x</p:attrName>
                                        </p:attrNameLst>
                                      </p:cBhvr>
                                      <p:tavLst>
                                        <p:tav tm="0">
                                          <p:val>
                                            <p:strVal val="1+#ppt_w/2"/>
                                          </p:val>
                                        </p:tav>
                                        <p:tav tm="100000">
                                          <p:val>
                                            <p:strVal val="#ppt_x"/>
                                          </p:val>
                                        </p:tav>
                                      </p:tavLst>
                                    </p:anim>
                                    <p:anim calcmode="lin" valueType="num">
                                      <p:cBhvr additive="base">
                                        <p:cTn id="48" dur="1000" fill="hold"/>
                                        <p:tgtEl>
                                          <p:spTgt spid="48"/>
                                        </p:tgtEl>
                                        <p:attrNameLst>
                                          <p:attrName>ppt_y</p:attrName>
                                        </p:attrNameLst>
                                      </p:cBhvr>
                                      <p:tavLst>
                                        <p:tav tm="0">
                                          <p:val>
                                            <p:strVal val="#ppt_y"/>
                                          </p:val>
                                        </p:tav>
                                        <p:tav tm="100000">
                                          <p:val>
                                            <p:strVal val="#ppt_y"/>
                                          </p:val>
                                        </p:tav>
                                      </p:tavLst>
                                    </p:anim>
                                  </p:childTnLst>
                                </p:cTn>
                              </p:par>
                            </p:childTnLst>
                          </p:cTn>
                        </p:par>
                        <p:par>
                          <p:cTn id="49" fill="hold">
                            <p:stCondLst>
                              <p:cond delay="4750"/>
                            </p:stCondLst>
                            <p:childTnLst>
                              <p:par>
                                <p:cTn id="50" presetID="5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Scale>
                                      <p:cBhvr>
                                        <p:cTn id="52" dur="1000" decel="50000" fill="hold">
                                          <p:stCondLst>
                                            <p:cond delay="0"/>
                                          </p:stCondLst>
                                        </p:cTn>
                                        <p:tgtEl>
                                          <p:spTgt spid="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3" dur="1000" decel="50000" fill="hold">
                                          <p:stCondLst>
                                            <p:cond delay="0"/>
                                          </p:stCondLst>
                                        </p:cTn>
                                        <p:tgtEl>
                                          <p:spTgt spid="18"/>
                                        </p:tgtEl>
                                        <p:attrNameLst>
                                          <p:attrName>ppt_x</p:attrName>
                                          <p:attrName>ppt_y</p:attrName>
                                        </p:attrNameLst>
                                      </p:cBhvr>
                                    </p:animMotion>
                                    <p:animEffect transition="in" filter="fade">
                                      <p:cBhvr>
                                        <p:cTn id="54" dur="1000"/>
                                        <p:tgtEl>
                                          <p:spTgt spid="18"/>
                                        </p:tgtEl>
                                      </p:cBhvr>
                                    </p:animEffect>
                                  </p:childTnLst>
                                </p:cTn>
                              </p:par>
                            </p:childTnLst>
                          </p:cTn>
                        </p:par>
                        <p:par>
                          <p:cTn id="55" fill="hold">
                            <p:stCondLst>
                              <p:cond delay="5750"/>
                            </p:stCondLst>
                            <p:childTnLst>
                              <p:par>
                                <p:cTn id="56" presetID="22" presetClass="entr" presetSubtype="1" fill="hold" grpId="0"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up)">
                                      <p:cBhvr>
                                        <p:cTn id="58" dur="500"/>
                                        <p:tgtEl>
                                          <p:spTgt spid="52"/>
                                        </p:tgtEl>
                                      </p:cBhvr>
                                    </p:animEffect>
                                  </p:childTnLst>
                                </p:cTn>
                              </p:par>
                              <p:par>
                                <p:cTn id="59" presetID="53" presetClass="entr" presetSubtype="16" fill="hold" nodeType="with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p:cTn id="61" dur="500" fill="hold"/>
                                        <p:tgtEl>
                                          <p:spTgt spid="45"/>
                                        </p:tgtEl>
                                        <p:attrNameLst>
                                          <p:attrName>ppt_w</p:attrName>
                                        </p:attrNameLst>
                                      </p:cBhvr>
                                      <p:tavLst>
                                        <p:tav tm="0">
                                          <p:val>
                                            <p:fltVal val="0"/>
                                          </p:val>
                                        </p:tav>
                                        <p:tav tm="100000">
                                          <p:val>
                                            <p:strVal val="#ppt_w"/>
                                          </p:val>
                                        </p:tav>
                                      </p:tavLst>
                                    </p:anim>
                                    <p:anim calcmode="lin" valueType="num">
                                      <p:cBhvr>
                                        <p:cTn id="62" dur="500" fill="hold"/>
                                        <p:tgtEl>
                                          <p:spTgt spid="45"/>
                                        </p:tgtEl>
                                        <p:attrNameLst>
                                          <p:attrName>ppt_h</p:attrName>
                                        </p:attrNameLst>
                                      </p:cBhvr>
                                      <p:tavLst>
                                        <p:tav tm="0">
                                          <p:val>
                                            <p:fltVal val="0"/>
                                          </p:val>
                                        </p:tav>
                                        <p:tav tm="100000">
                                          <p:val>
                                            <p:strVal val="#ppt_h"/>
                                          </p:val>
                                        </p:tav>
                                      </p:tavLst>
                                    </p:anim>
                                    <p:animEffect transition="in" filter="fade">
                                      <p:cBhvr>
                                        <p:cTn id="63" dur="500"/>
                                        <p:tgtEl>
                                          <p:spTgt spid="45"/>
                                        </p:tgtEl>
                                      </p:cBhvr>
                                    </p:animEffect>
                                  </p:childTnLst>
                                </p:cTn>
                              </p:par>
                              <p:par>
                                <p:cTn id="64" presetID="2" presetClass="entr" presetSubtype="2" decel="83000" fill="hold" grpId="0" nodeType="withEffect">
                                  <p:stCondLst>
                                    <p:cond delay="0"/>
                                  </p:stCondLst>
                                  <p:childTnLst>
                                    <p:set>
                                      <p:cBhvr>
                                        <p:cTn id="65" dur="1" fill="hold">
                                          <p:stCondLst>
                                            <p:cond delay="0"/>
                                          </p:stCondLst>
                                        </p:cTn>
                                        <p:tgtEl>
                                          <p:spTgt spid="51"/>
                                        </p:tgtEl>
                                        <p:attrNameLst>
                                          <p:attrName>style.visibility</p:attrName>
                                        </p:attrNameLst>
                                      </p:cBhvr>
                                      <p:to>
                                        <p:strVal val="visible"/>
                                      </p:to>
                                    </p:set>
                                    <p:anim calcmode="lin" valueType="num">
                                      <p:cBhvr additive="base">
                                        <p:cTn id="66" dur="1000" fill="hold"/>
                                        <p:tgtEl>
                                          <p:spTgt spid="51"/>
                                        </p:tgtEl>
                                        <p:attrNameLst>
                                          <p:attrName>ppt_x</p:attrName>
                                        </p:attrNameLst>
                                      </p:cBhvr>
                                      <p:tavLst>
                                        <p:tav tm="0">
                                          <p:val>
                                            <p:strVal val="1+#ppt_w/2"/>
                                          </p:val>
                                        </p:tav>
                                        <p:tav tm="100000">
                                          <p:val>
                                            <p:strVal val="#ppt_x"/>
                                          </p:val>
                                        </p:tav>
                                      </p:tavLst>
                                    </p:anim>
                                    <p:anim calcmode="lin" valueType="num">
                                      <p:cBhvr additive="base">
                                        <p:cTn id="67" dur="10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5" grpId="0" animBg="1"/>
      <p:bldP spid="30" grpId="0"/>
      <p:bldP spid="48" grpId="0"/>
      <p:bldP spid="5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组合 29"/>
          <p:cNvGrpSpPr/>
          <p:nvPr/>
        </p:nvGrpSpPr>
        <p:grpSpPr>
          <a:xfrm>
            <a:off x="3020601" y="1301350"/>
            <a:ext cx="3404171" cy="1931988"/>
            <a:chOff x="3020601" y="1301350"/>
            <a:chExt cx="3404171" cy="1931988"/>
          </a:xfrm>
        </p:grpSpPr>
        <p:sp>
          <p:nvSpPr>
            <p:cNvPr id="7" name="Freeform 5"/>
            <p:cNvSpPr>
              <a:spLocks noEditPoints="1"/>
            </p:cNvSpPr>
            <p:nvPr/>
          </p:nvSpPr>
          <p:spPr bwMode="auto">
            <a:xfrm>
              <a:off x="3020601" y="1301350"/>
              <a:ext cx="3404171"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文本框 10"/>
            <p:cNvSpPr txBox="1"/>
            <p:nvPr/>
          </p:nvSpPr>
          <p:spPr>
            <a:xfrm>
              <a:off x="5434759" y="2018915"/>
              <a:ext cx="386247" cy="502857"/>
            </a:xfrm>
            <a:custGeom>
              <a:avLst/>
              <a:gdLst/>
              <a:ahLst/>
              <a:cxnLst/>
              <a:rect l="l" t="t" r="r" b="b"/>
              <a:pathLst>
                <a:path w="386247" h="502857">
                  <a:moveTo>
                    <a:pt x="124898" y="451814"/>
                  </a:moveTo>
                  <a:lnTo>
                    <a:pt x="124898" y="457136"/>
                  </a:lnTo>
                  <a:cubicBezTo>
                    <a:pt x="118196" y="457249"/>
                    <a:pt x="114318" y="458040"/>
                    <a:pt x="113264" y="459507"/>
                  </a:cubicBezTo>
                  <a:cubicBezTo>
                    <a:pt x="112209" y="460975"/>
                    <a:pt x="111494" y="462442"/>
                    <a:pt x="111117" y="463910"/>
                  </a:cubicBezTo>
                  <a:cubicBezTo>
                    <a:pt x="110741" y="465377"/>
                    <a:pt x="108219" y="466168"/>
                    <a:pt x="103551" y="466281"/>
                  </a:cubicBezTo>
                  <a:cubicBezTo>
                    <a:pt x="105533" y="462344"/>
                    <a:pt x="108423" y="458980"/>
                    <a:pt x="112220" y="456190"/>
                  </a:cubicBezTo>
                  <a:cubicBezTo>
                    <a:pt x="116016" y="453399"/>
                    <a:pt x="120242" y="451941"/>
                    <a:pt x="124898" y="451814"/>
                  </a:cubicBezTo>
                  <a:close/>
                  <a:moveTo>
                    <a:pt x="184385" y="447231"/>
                  </a:moveTo>
                  <a:cubicBezTo>
                    <a:pt x="185605" y="447389"/>
                    <a:pt x="186968" y="448215"/>
                    <a:pt x="188474" y="449707"/>
                  </a:cubicBezTo>
                  <a:cubicBezTo>
                    <a:pt x="189979" y="451199"/>
                    <a:pt x="191152" y="452406"/>
                    <a:pt x="191992" y="453327"/>
                  </a:cubicBezTo>
                  <a:cubicBezTo>
                    <a:pt x="187619" y="456994"/>
                    <a:pt x="182101" y="460518"/>
                    <a:pt x="175441" y="463899"/>
                  </a:cubicBezTo>
                  <a:cubicBezTo>
                    <a:pt x="168780" y="467281"/>
                    <a:pt x="162113" y="469090"/>
                    <a:pt x="155438" y="469329"/>
                  </a:cubicBezTo>
                  <a:cubicBezTo>
                    <a:pt x="158506" y="465074"/>
                    <a:pt x="163047" y="460439"/>
                    <a:pt x="169062" y="455422"/>
                  </a:cubicBezTo>
                  <a:cubicBezTo>
                    <a:pt x="175076" y="450406"/>
                    <a:pt x="180184" y="447675"/>
                    <a:pt x="184385" y="447231"/>
                  </a:cubicBezTo>
                  <a:close/>
                  <a:moveTo>
                    <a:pt x="305543" y="432806"/>
                  </a:moveTo>
                  <a:cubicBezTo>
                    <a:pt x="302862" y="432648"/>
                    <a:pt x="298326" y="433345"/>
                    <a:pt x="291934" y="434897"/>
                  </a:cubicBezTo>
                  <a:cubicBezTo>
                    <a:pt x="285542" y="436449"/>
                    <a:pt x="281957" y="439807"/>
                    <a:pt x="281180" y="444971"/>
                  </a:cubicBezTo>
                  <a:lnTo>
                    <a:pt x="226227" y="469329"/>
                  </a:lnTo>
                  <a:cubicBezTo>
                    <a:pt x="225783" y="470932"/>
                    <a:pt x="223058" y="472869"/>
                    <a:pt x="218055" y="475139"/>
                  </a:cubicBezTo>
                  <a:cubicBezTo>
                    <a:pt x="213052" y="477409"/>
                    <a:pt x="208438" y="479536"/>
                    <a:pt x="204213" y="481521"/>
                  </a:cubicBezTo>
                  <a:lnTo>
                    <a:pt x="204165" y="481521"/>
                  </a:lnTo>
                  <a:cubicBezTo>
                    <a:pt x="207271" y="483410"/>
                    <a:pt x="210758" y="484775"/>
                    <a:pt x="214626" y="485616"/>
                  </a:cubicBezTo>
                  <a:cubicBezTo>
                    <a:pt x="218493" y="486458"/>
                    <a:pt x="222360" y="486870"/>
                    <a:pt x="226227" y="486855"/>
                  </a:cubicBezTo>
                  <a:cubicBezTo>
                    <a:pt x="235024" y="487029"/>
                    <a:pt x="244155" y="486680"/>
                    <a:pt x="253620" y="485807"/>
                  </a:cubicBezTo>
                  <a:cubicBezTo>
                    <a:pt x="263085" y="484934"/>
                    <a:pt x="268207" y="482489"/>
                    <a:pt x="268987" y="478473"/>
                  </a:cubicBezTo>
                  <a:cubicBezTo>
                    <a:pt x="267857" y="478457"/>
                    <a:pt x="267062" y="478298"/>
                    <a:pt x="266601" y="477996"/>
                  </a:cubicBezTo>
                  <a:cubicBezTo>
                    <a:pt x="266139" y="477695"/>
                    <a:pt x="265916" y="477345"/>
                    <a:pt x="265932" y="476949"/>
                  </a:cubicBezTo>
                  <a:cubicBezTo>
                    <a:pt x="266488" y="473202"/>
                    <a:pt x="270901" y="467173"/>
                    <a:pt x="279171" y="458863"/>
                  </a:cubicBezTo>
                  <a:cubicBezTo>
                    <a:pt x="287441" y="450553"/>
                    <a:pt x="296232" y="441868"/>
                    <a:pt x="305543" y="432806"/>
                  </a:cubicBezTo>
                  <a:close/>
                  <a:moveTo>
                    <a:pt x="93669" y="419881"/>
                  </a:moveTo>
                  <a:cubicBezTo>
                    <a:pt x="94493" y="419960"/>
                    <a:pt x="95316" y="420372"/>
                    <a:pt x="96140" y="421116"/>
                  </a:cubicBezTo>
                  <a:cubicBezTo>
                    <a:pt x="96963" y="421861"/>
                    <a:pt x="97406" y="422463"/>
                    <a:pt x="97470" y="422922"/>
                  </a:cubicBezTo>
                  <a:cubicBezTo>
                    <a:pt x="96995" y="426692"/>
                    <a:pt x="95094" y="429606"/>
                    <a:pt x="91769" y="431666"/>
                  </a:cubicBezTo>
                  <a:cubicBezTo>
                    <a:pt x="88443" y="433725"/>
                    <a:pt x="86543" y="435119"/>
                    <a:pt x="86068" y="435847"/>
                  </a:cubicBezTo>
                  <a:cubicBezTo>
                    <a:pt x="86004" y="434976"/>
                    <a:pt x="85751" y="433867"/>
                    <a:pt x="85308" y="432521"/>
                  </a:cubicBezTo>
                  <a:cubicBezTo>
                    <a:pt x="84864" y="431175"/>
                    <a:pt x="84611" y="430256"/>
                    <a:pt x="84548" y="429765"/>
                  </a:cubicBezTo>
                  <a:cubicBezTo>
                    <a:pt x="85498" y="428403"/>
                    <a:pt x="87018" y="426565"/>
                    <a:pt x="89108" y="424252"/>
                  </a:cubicBezTo>
                  <a:cubicBezTo>
                    <a:pt x="91199" y="421940"/>
                    <a:pt x="92719" y="420482"/>
                    <a:pt x="93669" y="419881"/>
                  </a:cubicBezTo>
                  <a:close/>
                  <a:moveTo>
                    <a:pt x="137919" y="416842"/>
                  </a:moveTo>
                  <a:cubicBezTo>
                    <a:pt x="137189" y="417095"/>
                    <a:pt x="135221" y="418681"/>
                    <a:pt x="132018" y="421599"/>
                  </a:cubicBezTo>
                  <a:cubicBezTo>
                    <a:pt x="128811" y="424517"/>
                    <a:pt x="126463" y="427244"/>
                    <a:pt x="124972" y="429782"/>
                  </a:cubicBezTo>
                  <a:cubicBezTo>
                    <a:pt x="123321" y="433268"/>
                    <a:pt x="119592" y="437628"/>
                    <a:pt x="113784" y="442862"/>
                  </a:cubicBezTo>
                  <a:cubicBezTo>
                    <a:pt x="107977" y="448096"/>
                    <a:pt x="102381" y="453077"/>
                    <a:pt x="96997" y="457804"/>
                  </a:cubicBezTo>
                  <a:cubicBezTo>
                    <a:pt x="91613" y="462530"/>
                    <a:pt x="88730" y="465876"/>
                    <a:pt x="88348" y="467840"/>
                  </a:cubicBezTo>
                  <a:cubicBezTo>
                    <a:pt x="88301" y="468601"/>
                    <a:pt x="88966" y="469172"/>
                    <a:pt x="90344" y="469552"/>
                  </a:cubicBezTo>
                  <a:cubicBezTo>
                    <a:pt x="91721" y="469933"/>
                    <a:pt x="94097" y="470123"/>
                    <a:pt x="97470" y="470123"/>
                  </a:cubicBezTo>
                  <a:cubicBezTo>
                    <a:pt x="95902" y="472058"/>
                    <a:pt x="92956" y="474849"/>
                    <a:pt x="88633" y="478496"/>
                  </a:cubicBezTo>
                  <a:cubicBezTo>
                    <a:pt x="84310" y="482143"/>
                    <a:pt x="81174" y="484173"/>
                    <a:pt x="79227" y="484585"/>
                  </a:cubicBezTo>
                  <a:cubicBezTo>
                    <a:pt x="80351" y="484617"/>
                    <a:pt x="82663" y="484744"/>
                    <a:pt x="86163" y="484966"/>
                  </a:cubicBezTo>
                  <a:cubicBezTo>
                    <a:pt x="89663" y="485188"/>
                    <a:pt x="92165" y="485315"/>
                    <a:pt x="93669" y="485346"/>
                  </a:cubicBezTo>
                  <a:cubicBezTo>
                    <a:pt x="103870" y="485267"/>
                    <a:pt x="111920" y="482952"/>
                    <a:pt x="117817" y="478401"/>
                  </a:cubicBezTo>
                  <a:cubicBezTo>
                    <a:pt x="123714" y="473850"/>
                    <a:pt x="130415" y="467538"/>
                    <a:pt x="137919" y="459467"/>
                  </a:cubicBezTo>
                  <a:cubicBezTo>
                    <a:pt x="138553" y="460101"/>
                    <a:pt x="139569" y="460355"/>
                    <a:pt x="140965" y="460228"/>
                  </a:cubicBezTo>
                  <a:cubicBezTo>
                    <a:pt x="145979" y="459419"/>
                    <a:pt x="150802" y="455518"/>
                    <a:pt x="155435" y="448525"/>
                  </a:cubicBezTo>
                  <a:cubicBezTo>
                    <a:pt x="160068" y="441532"/>
                    <a:pt x="164129" y="436299"/>
                    <a:pt x="167620" y="432826"/>
                  </a:cubicBezTo>
                  <a:lnTo>
                    <a:pt x="137919" y="447288"/>
                  </a:lnTo>
                  <a:lnTo>
                    <a:pt x="131064" y="447288"/>
                  </a:lnTo>
                  <a:lnTo>
                    <a:pt x="131064" y="443482"/>
                  </a:lnTo>
                  <a:cubicBezTo>
                    <a:pt x="133635" y="442737"/>
                    <a:pt x="139727" y="439280"/>
                    <a:pt x="149342" y="433112"/>
                  </a:cubicBezTo>
                  <a:cubicBezTo>
                    <a:pt x="158957" y="426943"/>
                    <a:pt x="165811" y="422535"/>
                    <a:pt x="169904" y="419886"/>
                  </a:cubicBezTo>
                  <a:lnTo>
                    <a:pt x="167620" y="416842"/>
                  </a:lnTo>
                  <a:close/>
                  <a:moveTo>
                    <a:pt x="78467" y="413798"/>
                  </a:moveTo>
                  <a:cubicBezTo>
                    <a:pt x="80082" y="413734"/>
                    <a:pt x="81602" y="414051"/>
                    <a:pt x="83027" y="414748"/>
                  </a:cubicBezTo>
                  <a:cubicBezTo>
                    <a:pt x="84453" y="415445"/>
                    <a:pt x="85213" y="416903"/>
                    <a:pt x="85308" y="419120"/>
                  </a:cubicBezTo>
                  <a:cubicBezTo>
                    <a:pt x="83133" y="419849"/>
                    <a:pt x="78141" y="423334"/>
                    <a:pt x="70330" y="429575"/>
                  </a:cubicBezTo>
                  <a:cubicBezTo>
                    <a:pt x="62520" y="435816"/>
                    <a:pt x="58098" y="440441"/>
                    <a:pt x="57063" y="443451"/>
                  </a:cubicBezTo>
                  <a:cubicBezTo>
                    <a:pt x="57833" y="444084"/>
                    <a:pt x="58602" y="444338"/>
                    <a:pt x="59371" y="444211"/>
                  </a:cubicBezTo>
                  <a:cubicBezTo>
                    <a:pt x="60590" y="444132"/>
                    <a:pt x="62191" y="443720"/>
                    <a:pt x="64175" y="442975"/>
                  </a:cubicBezTo>
                  <a:cubicBezTo>
                    <a:pt x="66159" y="442231"/>
                    <a:pt x="68135" y="441629"/>
                    <a:pt x="70105" y="441170"/>
                  </a:cubicBezTo>
                  <a:cubicBezTo>
                    <a:pt x="69961" y="446334"/>
                    <a:pt x="68143" y="449692"/>
                    <a:pt x="64650" y="451244"/>
                  </a:cubicBezTo>
                  <a:cubicBezTo>
                    <a:pt x="61157" y="452796"/>
                    <a:pt x="56853" y="453493"/>
                    <a:pt x="51738" y="453335"/>
                  </a:cubicBezTo>
                  <a:cubicBezTo>
                    <a:pt x="50883" y="453335"/>
                    <a:pt x="49742" y="453145"/>
                    <a:pt x="48315" y="452765"/>
                  </a:cubicBezTo>
                  <a:cubicBezTo>
                    <a:pt x="46889" y="452385"/>
                    <a:pt x="45748" y="451814"/>
                    <a:pt x="44892" y="451054"/>
                  </a:cubicBezTo>
                  <a:cubicBezTo>
                    <a:pt x="49049" y="447506"/>
                    <a:pt x="54455" y="440726"/>
                    <a:pt x="61111" y="430715"/>
                  </a:cubicBezTo>
                  <a:cubicBezTo>
                    <a:pt x="67767" y="420704"/>
                    <a:pt x="73552" y="415065"/>
                    <a:pt x="78467" y="413798"/>
                  </a:cubicBezTo>
                  <a:close/>
                  <a:moveTo>
                    <a:pt x="232349" y="407659"/>
                  </a:moveTo>
                  <a:lnTo>
                    <a:pt x="221657" y="413267"/>
                  </a:lnTo>
                  <a:cubicBezTo>
                    <a:pt x="217820" y="414735"/>
                    <a:pt x="213718" y="415794"/>
                    <a:pt x="209352" y="416447"/>
                  </a:cubicBezTo>
                  <a:cubicBezTo>
                    <a:pt x="200620" y="417751"/>
                    <a:pt x="191789" y="422191"/>
                    <a:pt x="182859" y="429765"/>
                  </a:cubicBezTo>
                  <a:cubicBezTo>
                    <a:pt x="170546" y="441122"/>
                    <a:pt x="159138" y="450726"/>
                    <a:pt x="148635" y="458576"/>
                  </a:cubicBezTo>
                  <a:cubicBezTo>
                    <a:pt x="138133" y="466426"/>
                    <a:pt x="129203" y="475090"/>
                    <a:pt x="121847" y="484569"/>
                  </a:cubicBezTo>
                  <a:cubicBezTo>
                    <a:pt x="125343" y="482727"/>
                    <a:pt x="129029" y="480886"/>
                    <a:pt x="132906" y="479044"/>
                  </a:cubicBezTo>
                  <a:cubicBezTo>
                    <a:pt x="136782" y="477203"/>
                    <a:pt x="140468" y="474980"/>
                    <a:pt x="143964" y="472377"/>
                  </a:cubicBezTo>
                  <a:lnTo>
                    <a:pt x="143964" y="475425"/>
                  </a:lnTo>
                  <a:lnTo>
                    <a:pt x="152353" y="475425"/>
                  </a:lnTo>
                  <a:lnTo>
                    <a:pt x="143964" y="481521"/>
                  </a:lnTo>
                  <a:lnTo>
                    <a:pt x="146252" y="484569"/>
                  </a:lnTo>
                  <a:cubicBezTo>
                    <a:pt x="146824" y="484664"/>
                    <a:pt x="148158" y="485045"/>
                    <a:pt x="150256" y="485711"/>
                  </a:cubicBezTo>
                  <a:cubicBezTo>
                    <a:pt x="152353" y="486378"/>
                    <a:pt x="154069" y="486759"/>
                    <a:pt x="155404" y="486855"/>
                  </a:cubicBezTo>
                  <a:cubicBezTo>
                    <a:pt x="159392" y="486918"/>
                    <a:pt x="162665" y="486601"/>
                    <a:pt x="165223" y="485902"/>
                  </a:cubicBezTo>
                  <a:cubicBezTo>
                    <a:pt x="167781" y="485204"/>
                    <a:pt x="170863" y="483743"/>
                    <a:pt x="174470" y="481521"/>
                  </a:cubicBezTo>
                  <a:cubicBezTo>
                    <a:pt x="187847" y="468522"/>
                    <a:pt x="199220" y="458147"/>
                    <a:pt x="208588" y="450395"/>
                  </a:cubicBezTo>
                  <a:cubicBezTo>
                    <a:pt x="217956" y="442644"/>
                    <a:pt x="222846" y="437795"/>
                    <a:pt x="223259" y="435847"/>
                  </a:cubicBezTo>
                  <a:cubicBezTo>
                    <a:pt x="222720" y="436307"/>
                    <a:pt x="221707" y="436909"/>
                    <a:pt x="220219" y="437653"/>
                  </a:cubicBezTo>
                  <a:cubicBezTo>
                    <a:pt x="218730" y="438398"/>
                    <a:pt x="217717" y="438809"/>
                    <a:pt x="217179" y="438889"/>
                  </a:cubicBezTo>
                  <a:cubicBezTo>
                    <a:pt x="216385" y="438809"/>
                    <a:pt x="215684" y="438398"/>
                    <a:pt x="215075" y="437656"/>
                  </a:cubicBezTo>
                  <a:cubicBezTo>
                    <a:pt x="214465" y="436914"/>
                    <a:pt x="214132" y="436319"/>
                    <a:pt x="214076" y="435871"/>
                  </a:cubicBezTo>
                  <a:cubicBezTo>
                    <a:pt x="212203" y="439708"/>
                    <a:pt x="209855" y="442690"/>
                    <a:pt x="207031" y="444814"/>
                  </a:cubicBezTo>
                  <a:cubicBezTo>
                    <a:pt x="204207" y="446939"/>
                    <a:pt x="200716" y="448018"/>
                    <a:pt x="196559" y="448049"/>
                  </a:cubicBezTo>
                  <a:cubicBezTo>
                    <a:pt x="196083" y="448018"/>
                    <a:pt x="195322" y="447891"/>
                    <a:pt x="194275" y="447669"/>
                  </a:cubicBezTo>
                  <a:cubicBezTo>
                    <a:pt x="193228" y="447447"/>
                    <a:pt x="192466" y="447320"/>
                    <a:pt x="191990" y="447288"/>
                  </a:cubicBezTo>
                  <a:cubicBezTo>
                    <a:pt x="194406" y="441458"/>
                    <a:pt x="198797" y="436965"/>
                    <a:pt x="205162" y="433811"/>
                  </a:cubicBezTo>
                  <a:cubicBezTo>
                    <a:pt x="211528" y="430656"/>
                    <a:pt x="217554" y="427286"/>
                    <a:pt x="223243" y="423701"/>
                  </a:cubicBezTo>
                  <a:cubicBezTo>
                    <a:pt x="226087" y="421909"/>
                    <a:pt x="228268" y="419675"/>
                    <a:pt x="229786" y="416998"/>
                  </a:cubicBezTo>
                  <a:close/>
                  <a:moveTo>
                    <a:pt x="87588" y="403797"/>
                  </a:moveTo>
                  <a:cubicBezTo>
                    <a:pt x="79829" y="404500"/>
                    <a:pt x="72917" y="407305"/>
                    <a:pt x="66851" y="412211"/>
                  </a:cubicBezTo>
                  <a:cubicBezTo>
                    <a:pt x="60786" y="417117"/>
                    <a:pt x="54235" y="419900"/>
                    <a:pt x="47198" y="420561"/>
                  </a:cubicBezTo>
                  <a:cubicBezTo>
                    <a:pt x="45558" y="420529"/>
                    <a:pt x="43870" y="420403"/>
                    <a:pt x="42135" y="420181"/>
                  </a:cubicBezTo>
                  <a:cubicBezTo>
                    <a:pt x="40400" y="419960"/>
                    <a:pt x="39286" y="419834"/>
                    <a:pt x="38792" y="419802"/>
                  </a:cubicBezTo>
                  <a:cubicBezTo>
                    <a:pt x="37535" y="420213"/>
                    <a:pt x="36229" y="420720"/>
                    <a:pt x="34876" y="421323"/>
                  </a:cubicBezTo>
                  <a:cubicBezTo>
                    <a:pt x="33523" y="421926"/>
                    <a:pt x="32791" y="422434"/>
                    <a:pt x="32679" y="422847"/>
                  </a:cubicBezTo>
                  <a:lnTo>
                    <a:pt x="32679" y="469329"/>
                  </a:lnTo>
                  <a:cubicBezTo>
                    <a:pt x="32281" y="473901"/>
                    <a:pt x="33459" y="477711"/>
                    <a:pt x="36213" y="480759"/>
                  </a:cubicBezTo>
                  <a:cubicBezTo>
                    <a:pt x="38967" y="483807"/>
                    <a:pt x="45685" y="486093"/>
                    <a:pt x="56367" y="487617"/>
                  </a:cubicBezTo>
                  <a:lnTo>
                    <a:pt x="61716" y="487630"/>
                  </a:lnTo>
                  <a:cubicBezTo>
                    <a:pt x="65055" y="486837"/>
                    <a:pt x="69054" y="482904"/>
                    <a:pt x="73712" y="475832"/>
                  </a:cubicBezTo>
                  <a:cubicBezTo>
                    <a:pt x="78371" y="468759"/>
                    <a:pt x="81983" y="463304"/>
                    <a:pt x="84548" y="459467"/>
                  </a:cubicBezTo>
                  <a:cubicBezTo>
                    <a:pt x="91869" y="453029"/>
                    <a:pt x="98920" y="446686"/>
                    <a:pt x="105702" y="440438"/>
                  </a:cubicBezTo>
                  <a:cubicBezTo>
                    <a:pt x="112484" y="434190"/>
                    <a:pt x="116114" y="425563"/>
                    <a:pt x="116595" y="414558"/>
                  </a:cubicBezTo>
                  <a:cubicBezTo>
                    <a:pt x="116338" y="412463"/>
                    <a:pt x="114929" y="410318"/>
                    <a:pt x="112366" y="408123"/>
                  </a:cubicBezTo>
                  <a:cubicBezTo>
                    <a:pt x="109804" y="405928"/>
                    <a:pt x="107625" y="404742"/>
                    <a:pt x="105831" y="404566"/>
                  </a:cubicBezTo>
                  <a:cubicBezTo>
                    <a:pt x="104960" y="404774"/>
                    <a:pt x="102521" y="405704"/>
                    <a:pt x="98515" y="407355"/>
                  </a:cubicBezTo>
                  <a:cubicBezTo>
                    <a:pt x="94508" y="409005"/>
                    <a:pt x="91880" y="410127"/>
                    <a:pt x="90629" y="410721"/>
                  </a:cubicBezTo>
                  <a:cubicBezTo>
                    <a:pt x="90217" y="410688"/>
                    <a:pt x="89710" y="410560"/>
                    <a:pt x="89108" y="410336"/>
                  </a:cubicBezTo>
                  <a:cubicBezTo>
                    <a:pt x="88507" y="410111"/>
                    <a:pt x="88000" y="409983"/>
                    <a:pt x="87588" y="409951"/>
                  </a:cubicBezTo>
                  <a:close/>
                  <a:moveTo>
                    <a:pt x="311650" y="374080"/>
                  </a:moveTo>
                  <a:cubicBezTo>
                    <a:pt x="303939" y="374605"/>
                    <a:pt x="293799" y="378710"/>
                    <a:pt x="281228" y="386395"/>
                  </a:cubicBezTo>
                  <a:cubicBezTo>
                    <a:pt x="268658" y="394081"/>
                    <a:pt x="256428" y="402196"/>
                    <a:pt x="244539" y="410742"/>
                  </a:cubicBezTo>
                  <a:cubicBezTo>
                    <a:pt x="245711" y="411124"/>
                    <a:pt x="247930" y="411888"/>
                    <a:pt x="251195" y="413032"/>
                  </a:cubicBezTo>
                  <a:cubicBezTo>
                    <a:pt x="254461" y="414176"/>
                    <a:pt x="256299" y="415698"/>
                    <a:pt x="256712" y="417600"/>
                  </a:cubicBezTo>
                  <a:cubicBezTo>
                    <a:pt x="256584" y="419817"/>
                    <a:pt x="256076" y="421275"/>
                    <a:pt x="255185" y="421971"/>
                  </a:cubicBezTo>
                  <a:cubicBezTo>
                    <a:pt x="254295" y="422668"/>
                    <a:pt x="253787" y="425266"/>
                    <a:pt x="253659" y="429765"/>
                  </a:cubicBezTo>
                  <a:cubicBezTo>
                    <a:pt x="256553" y="426308"/>
                    <a:pt x="262593" y="419894"/>
                    <a:pt x="271781" y="410522"/>
                  </a:cubicBezTo>
                  <a:cubicBezTo>
                    <a:pt x="280970" y="401150"/>
                    <a:pt x="287392" y="395876"/>
                    <a:pt x="291048" y="394700"/>
                  </a:cubicBezTo>
                  <a:cubicBezTo>
                    <a:pt x="291430" y="394684"/>
                    <a:pt x="291811" y="394716"/>
                    <a:pt x="292193" y="394796"/>
                  </a:cubicBezTo>
                  <a:cubicBezTo>
                    <a:pt x="292574" y="394875"/>
                    <a:pt x="292956" y="395098"/>
                    <a:pt x="293337" y="395464"/>
                  </a:cubicBezTo>
                  <a:close/>
                  <a:moveTo>
                    <a:pt x="25874" y="373319"/>
                  </a:moveTo>
                  <a:cubicBezTo>
                    <a:pt x="25509" y="374859"/>
                    <a:pt x="25287" y="376352"/>
                    <a:pt x="25208" y="377800"/>
                  </a:cubicBezTo>
                  <a:cubicBezTo>
                    <a:pt x="25129" y="379247"/>
                    <a:pt x="25097" y="380552"/>
                    <a:pt x="25113" y="381714"/>
                  </a:cubicBezTo>
                  <a:cubicBezTo>
                    <a:pt x="25240" y="388286"/>
                    <a:pt x="26507" y="393475"/>
                    <a:pt x="28916" y="397278"/>
                  </a:cubicBezTo>
                  <a:cubicBezTo>
                    <a:pt x="31325" y="401082"/>
                    <a:pt x="34115" y="403024"/>
                    <a:pt x="37285" y="403103"/>
                  </a:cubicBezTo>
                  <a:cubicBezTo>
                    <a:pt x="39995" y="403151"/>
                    <a:pt x="42562" y="401528"/>
                    <a:pt x="44987" y="398233"/>
                  </a:cubicBezTo>
                  <a:cubicBezTo>
                    <a:pt x="47412" y="394939"/>
                    <a:pt x="49409" y="389687"/>
                    <a:pt x="50978" y="382478"/>
                  </a:cubicBezTo>
                  <a:lnTo>
                    <a:pt x="44892" y="382478"/>
                  </a:lnTo>
                  <a:cubicBezTo>
                    <a:pt x="40866" y="381428"/>
                    <a:pt x="37506" y="379710"/>
                    <a:pt x="34812" y="377325"/>
                  </a:cubicBezTo>
                  <a:cubicBezTo>
                    <a:pt x="32118" y="374940"/>
                    <a:pt x="29138" y="373605"/>
                    <a:pt x="25874" y="373319"/>
                  </a:cubicBezTo>
                  <a:close/>
                  <a:moveTo>
                    <a:pt x="368051" y="345914"/>
                  </a:moveTo>
                  <a:cubicBezTo>
                    <a:pt x="364433" y="347563"/>
                    <a:pt x="361149" y="349213"/>
                    <a:pt x="358200" y="350862"/>
                  </a:cubicBezTo>
                  <a:cubicBezTo>
                    <a:pt x="355251" y="352511"/>
                    <a:pt x="353688" y="353400"/>
                    <a:pt x="353513" y="353526"/>
                  </a:cubicBezTo>
                  <a:cubicBezTo>
                    <a:pt x="352365" y="353495"/>
                    <a:pt x="351409" y="353368"/>
                    <a:pt x="350644" y="353146"/>
                  </a:cubicBezTo>
                  <a:cubicBezTo>
                    <a:pt x="349879" y="352924"/>
                    <a:pt x="349305" y="352797"/>
                    <a:pt x="348922" y="352765"/>
                  </a:cubicBezTo>
                  <a:cubicBezTo>
                    <a:pt x="340753" y="357109"/>
                    <a:pt x="332766" y="362888"/>
                    <a:pt x="324964" y="370101"/>
                  </a:cubicBezTo>
                  <a:cubicBezTo>
                    <a:pt x="317161" y="377314"/>
                    <a:pt x="310682" y="385017"/>
                    <a:pt x="305527" y="393212"/>
                  </a:cubicBezTo>
                  <a:cubicBezTo>
                    <a:pt x="308312" y="393054"/>
                    <a:pt x="311144" y="392421"/>
                    <a:pt x="314024" y="391313"/>
                  </a:cubicBezTo>
                  <a:cubicBezTo>
                    <a:pt x="316905" y="390205"/>
                    <a:pt x="319164" y="389572"/>
                    <a:pt x="320804" y="389414"/>
                  </a:cubicBezTo>
                  <a:cubicBezTo>
                    <a:pt x="319206" y="394817"/>
                    <a:pt x="313497" y="401406"/>
                    <a:pt x="303679" y="409180"/>
                  </a:cubicBezTo>
                  <a:cubicBezTo>
                    <a:pt x="293861" y="416955"/>
                    <a:pt x="283410" y="423886"/>
                    <a:pt x="272326" y="429973"/>
                  </a:cubicBezTo>
                  <a:cubicBezTo>
                    <a:pt x="261242" y="436060"/>
                    <a:pt x="253002" y="439272"/>
                    <a:pt x="247607" y="439611"/>
                  </a:cubicBezTo>
                  <a:cubicBezTo>
                    <a:pt x="247225" y="439452"/>
                    <a:pt x="246462" y="438819"/>
                    <a:pt x="245316" y="437710"/>
                  </a:cubicBezTo>
                  <a:cubicBezTo>
                    <a:pt x="244171" y="436602"/>
                    <a:pt x="242644" y="435968"/>
                    <a:pt x="240735" y="435810"/>
                  </a:cubicBezTo>
                  <a:lnTo>
                    <a:pt x="240739" y="435847"/>
                  </a:lnTo>
                  <a:cubicBezTo>
                    <a:pt x="236193" y="438113"/>
                    <a:pt x="229123" y="443279"/>
                    <a:pt x="219530" y="451347"/>
                  </a:cubicBezTo>
                  <a:cubicBezTo>
                    <a:pt x="209937" y="459415"/>
                    <a:pt x="204577" y="465917"/>
                    <a:pt x="203451" y="470853"/>
                  </a:cubicBezTo>
                  <a:cubicBezTo>
                    <a:pt x="207088" y="470614"/>
                    <a:pt x="212197" y="468995"/>
                    <a:pt x="218778" y="465995"/>
                  </a:cubicBezTo>
                  <a:cubicBezTo>
                    <a:pt x="225359" y="462994"/>
                    <a:pt x="229892" y="460042"/>
                    <a:pt x="232379" y="457136"/>
                  </a:cubicBezTo>
                  <a:cubicBezTo>
                    <a:pt x="251064" y="444686"/>
                    <a:pt x="269289" y="434422"/>
                    <a:pt x="287053" y="426343"/>
                  </a:cubicBezTo>
                  <a:cubicBezTo>
                    <a:pt x="304816" y="418265"/>
                    <a:pt x="315050" y="414083"/>
                    <a:pt x="317754" y="413798"/>
                  </a:cubicBezTo>
                  <a:cubicBezTo>
                    <a:pt x="320251" y="413958"/>
                    <a:pt x="322315" y="414778"/>
                    <a:pt x="323948" y="416259"/>
                  </a:cubicBezTo>
                  <a:cubicBezTo>
                    <a:pt x="325580" y="417740"/>
                    <a:pt x="327827" y="418920"/>
                    <a:pt x="330687" y="419801"/>
                  </a:cubicBezTo>
                  <a:cubicBezTo>
                    <a:pt x="327963" y="423563"/>
                    <a:pt x="322928" y="428483"/>
                    <a:pt x="315584" y="434559"/>
                  </a:cubicBezTo>
                  <a:cubicBezTo>
                    <a:pt x="308240" y="440636"/>
                    <a:pt x="301275" y="446629"/>
                    <a:pt x="294690" y="452536"/>
                  </a:cubicBezTo>
                  <a:cubicBezTo>
                    <a:pt x="288104" y="458444"/>
                    <a:pt x="284588" y="463026"/>
                    <a:pt x="284139" y="466281"/>
                  </a:cubicBezTo>
                  <a:cubicBezTo>
                    <a:pt x="284187" y="466741"/>
                    <a:pt x="284474" y="467344"/>
                    <a:pt x="284999" y="468090"/>
                  </a:cubicBezTo>
                  <a:cubicBezTo>
                    <a:pt x="285524" y="468836"/>
                    <a:pt x="286001" y="469249"/>
                    <a:pt x="286431" y="469329"/>
                  </a:cubicBezTo>
                  <a:cubicBezTo>
                    <a:pt x="289980" y="464947"/>
                    <a:pt x="293767" y="461518"/>
                    <a:pt x="297793" y="459042"/>
                  </a:cubicBezTo>
                  <a:cubicBezTo>
                    <a:pt x="301819" y="456565"/>
                    <a:pt x="305415" y="453898"/>
                    <a:pt x="308582" y="451041"/>
                  </a:cubicBezTo>
                  <a:cubicBezTo>
                    <a:pt x="323086" y="438707"/>
                    <a:pt x="336552" y="427755"/>
                    <a:pt x="348980" y="418185"/>
                  </a:cubicBezTo>
                  <a:cubicBezTo>
                    <a:pt x="361408" y="408616"/>
                    <a:pt x="368020" y="394421"/>
                    <a:pt x="368817" y="375603"/>
                  </a:cubicBezTo>
                  <a:cubicBezTo>
                    <a:pt x="361196" y="376099"/>
                    <a:pt x="353687" y="378559"/>
                    <a:pt x="346289" y="382983"/>
                  </a:cubicBezTo>
                  <a:cubicBezTo>
                    <a:pt x="338891" y="387407"/>
                    <a:pt x="331414" y="390817"/>
                    <a:pt x="323859" y="393212"/>
                  </a:cubicBezTo>
                  <a:cubicBezTo>
                    <a:pt x="327447" y="385480"/>
                    <a:pt x="333754" y="379141"/>
                    <a:pt x="342779" y="374195"/>
                  </a:cubicBezTo>
                  <a:cubicBezTo>
                    <a:pt x="351805" y="369248"/>
                    <a:pt x="360229" y="366165"/>
                    <a:pt x="368051" y="364945"/>
                  </a:cubicBezTo>
                  <a:close/>
                  <a:moveTo>
                    <a:pt x="336757" y="300239"/>
                  </a:moveTo>
                  <a:cubicBezTo>
                    <a:pt x="332783" y="302626"/>
                    <a:pt x="326797" y="305803"/>
                    <a:pt x="318801" y="309769"/>
                  </a:cubicBezTo>
                  <a:cubicBezTo>
                    <a:pt x="310804" y="313735"/>
                    <a:pt x="303398" y="317870"/>
                    <a:pt x="296582" y="322174"/>
                  </a:cubicBezTo>
                  <a:cubicBezTo>
                    <a:pt x="289765" y="326479"/>
                    <a:pt x="286140" y="330332"/>
                    <a:pt x="285707" y="333734"/>
                  </a:cubicBezTo>
                  <a:cubicBezTo>
                    <a:pt x="285834" y="337826"/>
                    <a:pt x="286533" y="342393"/>
                    <a:pt x="287805" y="347436"/>
                  </a:cubicBezTo>
                  <a:cubicBezTo>
                    <a:pt x="289077" y="352480"/>
                    <a:pt x="290158" y="356286"/>
                    <a:pt x="291048" y="358855"/>
                  </a:cubicBezTo>
                  <a:cubicBezTo>
                    <a:pt x="293774" y="355383"/>
                    <a:pt x="298742" y="349556"/>
                    <a:pt x="305951" y="341375"/>
                  </a:cubicBezTo>
                  <a:cubicBezTo>
                    <a:pt x="313159" y="333194"/>
                    <a:pt x="319987" y="325224"/>
                    <a:pt x="326432" y="317466"/>
                  </a:cubicBezTo>
                  <a:cubicBezTo>
                    <a:pt x="332878" y="309708"/>
                    <a:pt x="336320" y="304727"/>
                    <a:pt x="336757" y="302523"/>
                  </a:cubicBezTo>
                  <a:cubicBezTo>
                    <a:pt x="336757" y="302428"/>
                    <a:pt x="336757" y="302047"/>
                    <a:pt x="336757" y="301381"/>
                  </a:cubicBezTo>
                  <a:cubicBezTo>
                    <a:pt x="336757" y="300715"/>
                    <a:pt x="336757" y="300335"/>
                    <a:pt x="336757" y="300239"/>
                  </a:cubicBezTo>
                  <a:close/>
                  <a:moveTo>
                    <a:pt x="351218" y="297194"/>
                  </a:moveTo>
                  <a:cubicBezTo>
                    <a:pt x="350056" y="298653"/>
                    <a:pt x="347423" y="302018"/>
                    <a:pt x="343318" y="307281"/>
                  </a:cubicBezTo>
                  <a:cubicBezTo>
                    <a:pt x="339214" y="312546"/>
                    <a:pt x="336015" y="315528"/>
                    <a:pt x="333722" y="316225"/>
                  </a:cubicBezTo>
                  <a:cubicBezTo>
                    <a:pt x="332372" y="318429"/>
                    <a:pt x="329157" y="323072"/>
                    <a:pt x="324079" y="330153"/>
                  </a:cubicBezTo>
                  <a:cubicBezTo>
                    <a:pt x="319001" y="337235"/>
                    <a:pt x="314091" y="344189"/>
                    <a:pt x="309350" y="351017"/>
                  </a:cubicBezTo>
                  <a:cubicBezTo>
                    <a:pt x="304609" y="357845"/>
                    <a:pt x="302069" y="361980"/>
                    <a:pt x="301731" y="363423"/>
                  </a:cubicBezTo>
                  <a:cubicBezTo>
                    <a:pt x="305069" y="363074"/>
                    <a:pt x="307930" y="361678"/>
                    <a:pt x="310315" y="359236"/>
                  </a:cubicBezTo>
                  <a:cubicBezTo>
                    <a:pt x="312699" y="356793"/>
                    <a:pt x="315179" y="355398"/>
                    <a:pt x="317754" y="355049"/>
                  </a:cubicBezTo>
                  <a:cubicBezTo>
                    <a:pt x="318120" y="355033"/>
                    <a:pt x="318533" y="355065"/>
                    <a:pt x="318994" y="355144"/>
                  </a:cubicBezTo>
                  <a:cubicBezTo>
                    <a:pt x="319455" y="355223"/>
                    <a:pt x="320059" y="355445"/>
                    <a:pt x="320806" y="355810"/>
                  </a:cubicBezTo>
                  <a:lnTo>
                    <a:pt x="351983" y="340585"/>
                  </a:lnTo>
                  <a:lnTo>
                    <a:pt x="364226" y="337540"/>
                  </a:lnTo>
                  <a:cubicBezTo>
                    <a:pt x="364114" y="330578"/>
                    <a:pt x="362807" y="323568"/>
                    <a:pt x="360304" y="316511"/>
                  </a:cubicBezTo>
                  <a:cubicBezTo>
                    <a:pt x="357801" y="309454"/>
                    <a:pt x="354772" y="303015"/>
                    <a:pt x="351218" y="297194"/>
                  </a:cubicBezTo>
                  <a:close/>
                  <a:moveTo>
                    <a:pt x="303235" y="273571"/>
                  </a:moveTo>
                  <a:cubicBezTo>
                    <a:pt x="294739" y="273953"/>
                    <a:pt x="285965" y="276241"/>
                    <a:pt x="276914" y="280435"/>
                  </a:cubicBezTo>
                  <a:cubicBezTo>
                    <a:pt x="267864" y="284629"/>
                    <a:pt x="259103" y="288439"/>
                    <a:pt x="250631" y="291866"/>
                  </a:cubicBezTo>
                  <a:cubicBezTo>
                    <a:pt x="255169" y="293103"/>
                    <a:pt x="259992" y="295957"/>
                    <a:pt x="265101" y="300430"/>
                  </a:cubicBezTo>
                  <a:cubicBezTo>
                    <a:pt x="270210" y="304902"/>
                    <a:pt x="273510" y="308137"/>
                    <a:pt x="275001" y="310136"/>
                  </a:cubicBezTo>
                  <a:cubicBezTo>
                    <a:pt x="279364" y="306044"/>
                    <a:pt x="283016" y="300524"/>
                    <a:pt x="285957" y="293575"/>
                  </a:cubicBezTo>
                  <a:cubicBezTo>
                    <a:pt x="288898" y="286626"/>
                    <a:pt x="294657" y="279958"/>
                    <a:pt x="303235" y="273571"/>
                  </a:cubicBezTo>
                  <a:close/>
                  <a:moveTo>
                    <a:pt x="323096" y="263589"/>
                  </a:moveTo>
                  <a:cubicBezTo>
                    <a:pt x="318409" y="263975"/>
                    <a:pt x="314641" y="266682"/>
                    <a:pt x="311791" y="271709"/>
                  </a:cubicBezTo>
                  <a:cubicBezTo>
                    <a:pt x="308942" y="276736"/>
                    <a:pt x="306134" y="281763"/>
                    <a:pt x="303370" y="286790"/>
                  </a:cubicBezTo>
                  <a:cubicBezTo>
                    <a:pt x="300605" y="291817"/>
                    <a:pt x="297006" y="294524"/>
                    <a:pt x="292574" y="294911"/>
                  </a:cubicBezTo>
                  <a:cubicBezTo>
                    <a:pt x="292336" y="299272"/>
                    <a:pt x="290905" y="303681"/>
                    <a:pt x="288282" y="308137"/>
                  </a:cubicBezTo>
                  <a:cubicBezTo>
                    <a:pt x="285659" y="312594"/>
                    <a:pt x="283275" y="316051"/>
                    <a:pt x="281129" y="318509"/>
                  </a:cubicBezTo>
                  <a:lnTo>
                    <a:pt x="284139" y="324599"/>
                  </a:lnTo>
                  <a:cubicBezTo>
                    <a:pt x="284781" y="323575"/>
                    <a:pt x="288081" y="320887"/>
                    <a:pt x="294040" y="316536"/>
                  </a:cubicBezTo>
                  <a:cubicBezTo>
                    <a:pt x="299999" y="312184"/>
                    <a:pt x="306297" y="307748"/>
                    <a:pt x="312933" y="303228"/>
                  </a:cubicBezTo>
                  <a:cubicBezTo>
                    <a:pt x="319568" y="298707"/>
                    <a:pt x="324222" y="295681"/>
                    <a:pt x="326894" y="294149"/>
                  </a:cubicBezTo>
                  <a:cubicBezTo>
                    <a:pt x="330908" y="292659"/>
                    <a:pt x="334259" y="291834"/>
                    <a:pt x="336946" y="291675"/>
                  </a:cubicBezTo>
                  <a:cubicBezTo>
                    <a:pt x="339634" y="291517"/>
                    <a:pt x="342605" y="289550"/>
                    <a:pt x="345861" y="285776"/>
                  </a:cubicBezTo>
                  <a:cubicBezTo>
                    <a:pt x="342827" y="283186"/>
                    <a:pt x="339412" y="279012"/>
                    <a:pt x="335618" y="273255"/>
                  </a:cubicBezTo>
                  <a:cubicBezTo>
                    <a:pt x="331824" y="267497"/>
                    <a:pt x="327650" y="264275"/>
                    <a:pt x="323096" y="263589"/>
                  </a:cubicBezTo>
                  <a:close/>
                  <a:moveTo>
                    <a:pt x="293361" y="245396"/>
                  </a:moveTo>
                  <a:cubicBezTo>
                    <a:pt x="289396" y="246236"/>
                    <a:pt x="284378" y="250457"/>
                    <a:pt x="278305" y="258057"/>
                  </a:cubicBezTo>
                  <a:cubicBezTo>
                    <a:pt x="272232" y="265657"/>
                    <a:pt x="268339" y="271593"/>
                    <a:pt x="266624" y="275864"/>
                  </a:cubicBezTo>
                  <a:cubicBezTo>
                    <a:pt x="266592" y="275371"/>
                    <a:pt x="266465" y="274447"/>
                    <a:pt x="266243" y="273093"/>
                  </a:cubicBezTo>
                  <a:cubicBezTo>
                    <a:pt x="266021" y="271740"/>
                    <a:pt x="265894" y="270625"/>
                    <a:pt x="265862" y="269750"/>
                  </a:cubicBezTo>
                  <a:cubicBezTo>
                    <a:pt x="266005" y="265371"/>
                    <a:pt x="267052" y="261708"/>
                    <a:pt x="269004" y="258762"/>
                  </a:cubicBezTo>
                  <a:cubicBezTo>
                    <a:pt x="270955" y="255817"/>
                    <a:pt x="272954" y="252345"/>
                    <a:pt x="275001" y="248349"/>
                  </a:cubicBezTo>
                  <a:cubicBezTo>
                    <a:pt x="268179" y="249399"/>
                    <a:pt x="258596" y="253603"/>
                    <a:pt x="246252" y="260960"/>
                  </a:cubicBezTo>
                  <a:cubicBezTo>
                    <a:pt x="233908" y="268316"/>
                    <a:pt x="223183" y="272520"/>
                    <a:pt x="214076" y="273571"/>
                  </a:cubicBezTo>
                  <a:lnTo>
                    <a:pt x="214076" y="278921"/>
                  </a:lnTo>
                  <a:cubicBezTo>
                    <a:pt x="218613" y="279175"/>
                    <a:pt x="222865" y="280191"/>
                    <a:pt x="226832" y="281968"/>
                  </a:cubicBezTo>
                  <a:cubicBezTo>
                    <a:pt x="230798" y="283745"/>
                    <a:pt x="234670" y="284761"/>
                    <a:pt x="238446" y="285014"/>
                  </a:cubicBezTo>
                  <a:lnTo>
                    <a:pt x="238459" y="288059"/>
                  </a:lnTo>
                  <a:cubicBezTo>
                    <a:pt x="242577" y="286536"/>
                    <a:pt x="246890" y="283673"/>
                    <a:pt x="251398" y="279471"/>
                  </a:cubicBezTo>
                  <a:cubicBezTo>
                    <a:pt x="255906" y="275269"/>
                    <a:pt x="258702" y="272019"/>
                    <a:pt x="259786" y="269721"/>
                  </a:cubicBezTo>
                  <a:cubicBezTo>
                    <a:pt x="259419" y="270487"/>
                    <a:pt x="259196" y="271254"/>
                    <a:pt x="259116" y="272020"/>
                  </a:cubicBezTo>
                  <a:cubicBezTo>
                    <a:pt x="259036" y="272787"/>
                    <a:pt x="259004" y="273553"/>
                    <a:pt x="259020" y="274320"/>
                  </a:cubicBezTo>
                  <a:cubicBezTo>
                    <a:pt x="259100" y="276556"/>
                    <a:pt x="259898" y="278025"/>
                    <a:pt x="261413" y="278728"/>
                  </a:cubicBezTo>
                  <a:cubicBezTo>
                    <a:pt x="262929" y="279430"/>
                    <a:pt x="264684" y="279750"/>
                    <a:pt x="266678" y="279686"/>
                  </a:cubicBezTo>
                  <a:cubicBezTo>
                    <a:pt x="274737" y="279045"/>
                    <a:pt x="282837" y="275921"/>
                    <a:pt x="290978" y="270315"/>
                  </a:cubicBezTo>
                  <a:cubicBezTo>
                    <a:pt x="299118" y="264708"/>
                    <a:pt x="307019" y="260463"/>
                    <a:pt x="314679" y="257580"/>
                  </a:cubicBezTo>
                  <a:cubicBezTo>
                    <a:pt x="311650" y="255406"/>
                    <a:pt x="308382" y="252899"/>
                    <a:pt x="304877" y="250060"/>
                  </a:cubicBezTo>
                  <a:cubicBezTo>
                    <a:pt x="301371" y="247220"/>
                    <a:pt x="297533" y="245665"/>
                    <a:pt x="293361" y="245396"/>
                  </a:cubicBezTo>
                  <a:close/>
                  <a:moveTo>
                    <a:pt x="228579" y="239218"/>
                  </a:moveTo>
                  <a:cubicBezTo>
                    <a:pt x="227866" y="239630"/>
                    <a:pt x="226061" y="240138"/>
                    <a:pt x="223164" y="240741"/>
                  </a:cubicBezTo>
                  <a:cubicBezTo>
                    <a:pt x="220266" y="241344"/>
                    <a:pt x="218271" y="241852"/>
                    <a:pt x="217179" y="242264"/>
                  </a:cubicBezTo>
                  <a:cubicBezTo>
                    <a:pt x="206421" y="242661"/>
                    <a:pt x="196622" y="244723"/>
                    <a:pt x="187781" y="248452"/>
                  </a:cubicBezTo>
                  <a:cubicBezTo>
                    <a:pt x="178940" y="252181"/>
                    <a:pt x="169154" y="255195"/>
                    <a:pt x="158425" y="257496"/>
                  </a:cubicBezTo>
                  <a:cubicBezTo>
                    <a:pt x="160154" y="260258"/>
                    <a:pt x="163358" y="261402"/>
                    <a:pt x="168037" y="260927"/>
                  </a:cubicBezTo>
                  <a:cubicBezTo>
                    <a:pt x="172716" y="260452"/>
                    <a:pt x="175349" y="262362"/>
                    <a:pt x="175935" y="266655"/>
                  </a:cubicBezTo>
                  <a:lnTo>
                    <a:pt x="185864" y="266655"/>
                  </a:lnTo>
                  <a:lnTo>
                    <a:pt x="185864" y="271254"/>
                  </a:lnTo>
                  <a:cubicBezTo>
                    <a:pt x="195027" y="270379"/>
                    <a:pt x="204373" y="266214"/>
                    <a:pt x="213903" y="258758"/>
                  </a:cubicBezTo>
                  <a:cubicBezTo>
                    <a:pt x="223432" y="251302"/>
                    <a:pt x="228578" y="245805"/>
                    <a:pt x="229339" y="242264"/>
                  </a:cubicBezTo>
                  <a:cubicBezTo>
                    <a:pt x="229355" y="241852"/>
                    <a:pt x="229323" y="241344"/>
                    <a:pt x="229244" y="240741"/>
                  </a:cubicBezTo>
                  <a:cubicBezTo>
                    <a:pt x="229165" y="240138"/>
                    <a:pt x="228943" y="239630"/>
                    <a:pt x="228579" y="239218"/>
                  </a:cubicBezTo>
                  <a:close/>
                  <a:moveTo>
                    <a:pt x="152384" y="236236"/>
                  </a:moveTo>
                  <a:lnTo>
                    <a:pt x="131062" y="245396"/>
                  </a:lnTo>
                  <a:cubicBezTo>
                    <a:pt x="131491" y="246857"/>
                    <a:pt x="132347" y="247741"/>
                    <a:pt x="133632" y="248049"/>
                  </a:cubicBezTo>
                  <a:cubicBezTo>
                    <a:pt x="134917" y="248356"/>
                    <a:pt x="136345" y="248456"/>
                    <a:pt x="137916" y="248349"/>
                  </a:cubicBezTo>
                  <a:cubicBezTo>
                    <a:pt x="141184" y="248268"/>
                    <a:pt x="144356" y="247097"/>
                    <a:pt x="147434" y="244835"/>
                  </a:cubicBezTo>
                  <a:cubicBezTo>
                    <a:pt x="150512" y="242574"/>
                    <a:pt x="152161" y="239708"/>
                    <a:pt x="152384" y="236236"/>
                  </a:cubicBezTo>
                  <a:close/>
                  <a:moveTo>
                    <a:pt x="241499" y="229317"/>
                  </a:moveTo>
                  <a:lnTo>
                    <a:pt x="241475" y="229366"/>
                  </a:lnTo>
                  <a:cubicBezTo>
                    <a:pt x="240618" y="238649"/>
                    <a:pt x="237192" y="245450"/>
                    <a:pt x="231195" y="249769"/>
                  </a:cubicBezTo>
                  <a:cubicBezTo>
                    <a:pt x="225199" y="254088"/>
                    <a:pt x="221772" y="259738"/>
                    <a:pt x="220915" y="266718"/>
                  </a:cubicBezTo>
                  <a:cubicBezTo>
                    <a:pt x="232004" y="260118"/>
                    <a:pt x="239333" y="255993"/>
                    <a:pt x="242903" y="254343"/>
                  </a:cubicBezTo>
                  <a:cubicBezTo>
                    <a:pt x="246472" y="252693"/>
                    <a:pt x="248280" y="251995"/>
                    <a:pt x="248328" y="252249"/>
                  </a:cubicBezTo>
                  <a:cubicBezTo>
                    <a:pt x="251521" y="251963"/>
                    <a:pt x="253714" y="250821"/>
                    <a:pt x="254907" y="248822"/>
                  </a:cubicBezTo>
                  <a:cubicBezTo>
                    <a:pt x="256101" y="246823"/>
                    <a:pt x="257727" y="245681"/>
                    <a:pt x="259786" y="245396"/>
                  </a:cubicBezTo>
                  <a:lnTo>
                    <a:pt x="256723" y="251403"/>
                  </a:lnTo>
                  <a:cubicBezTo>
                    <a:pt x="259196" y="250277"/>
                    <a:pt x="261716" y="248722"/>
                    <a:pt x="264285" y="246739"/>
                  </a:cubicBezTo>
                  <a:cubicBezTo>
                    <a:pt x="266854" y="244755"/>
                    <a:pt x="268417" y="242248"/>
                    <a:pt x="268976" y="239218"/>
                  </a:cubicBezTo>
                  <a:cubicBezTo>
                    <a:pt x="265098" y="236806"/>
                    <a:pt x="260796" y="234585"/>
                    <a:pt x="256071" y="232554"/>
                  </a:cubicBezTo>
                  <a:cubicBezTo>
                    <a:pt x="251345" y="230523"/>
                    <a:pt x="246488" y="229444"/>
                    <a:pt x="241499" y="229317"/>
                  </a:cubicBezTo>
                  <a:close/>
                  <a:moveTo>
                    <a:pt x="207209" y="217154"/>
                  </a:moveTo>
                  <a:cubicBezTo>
                    <a:pt x="206114" y="217949"/>
                    <a:pt x="204116" y="219984"/>
                    <a:pt x="201212" y="223260"/>
                  </a:cubicBezTo>
                  <a:cubicBezTo>
                    <a:pt x="198309" y="226536"/>
                    <a:pt x="196501" y="228571"/>
                    <a:pt x="195787" y="229366"/>
                  </a:cubicBezTo>
                  <a:cubicBezTo>
                    <a:pt x="190742" y="232086"/>
                    <a:pt x="184651" y="234280"/>
                    <a:pt x="177512" y="235950"/>
                  </a:cubicBezTo>
                  <a:cubicBezTo>
                    <a:pt x="170373" y="237620"/>
                    <a:pt x="165043" y="240768"/>
                    <a:pt x="161521" y="245396"/>
                  </a:cubicBezTo>
                  <a:cubicBezTo>
                    <a:pt x="174418" y="244918"/>
                    <a:pt x="186887" y="242629"/>
                    <a:pt x="198928" y="238529"/>
                  </a:cubicBezTo>
                  <a:cubicBezTo>
                    <a:pt x="210969" y="234429"/>
                    <a:pt x="222867" y="231383"/>
                    <a:pt x="234622" y="229392"/>
                  </a:cubicBezTo>
                  <a:lnTo>
                    <a:pt x="234622" y="226346"/>
                  </a:lnTo>
                  <a:cubicBezTo>
                    <a:pt x="233527" y="225630"/>
                    <a:pt x="229625" y="224006"/>
                    <a:pt x="222914" y="221472"/>
                  </a:cubicBezTo>
                  <a:cubicBezTo>
                    <a:pt x="216204" y="218939"/>
                    <a:pt x="210969" y="217499"/>
                    <a:pt x="207209" y="217154"/>
                  </a:cubicBezTo>
                  <a:close/>
                  <a:moveTo>
                    <a:pt x="195787" y="209582"/>
                  </a:moveTo>
                  <a:cubicBezTo>
                    <a:pt x="192043" y="209677"/>
                    <a:pt x="186967" y="210820"/>
                    <a:pt x="180558" y="213011"/>
                  </a:cubicBezTo>
                  <a:cubicBezTo>
                    <a:pt x="174149" y="215201"/>
                    <a:pt x="170595" y="217869"/>
                    <a:pt x="169897" y="221012"/>
                  </a:cubicBezTo>
                  <a:lnTo>
                    <a:pt x="169897" y="224060"/>
                  </a:lnTo>
                  <a:cubicBezTo>
                    <a:pt x="171880" y="223774"/>
                    <a:pt x="176290" y="222441"/>
                    <a:pt x="183128" y="220059"/>
                  </a:cubicBezTo>
                  <a:cubicBezTo>
                    <a:pt x="189965" y="217678"/>
                    <a:pt x="194185" y="215964"/>
                    <a:pt x="195787" y="214916"/>
                  </a:cubicBezTo>
                  <a:close/>
                  <a:moveTo>
                    <a:pt x="20523" y="158528"/>
                  </a:moveTo>
                  <a:cubicBezTo>
                    <a:pt x="20491" y="162814"/>
                    <a:pt x="20934" y="167195"/>
                    <a:pt x="21852" y="171672"/>
                  </a:cubicBezTo>
                  <a:cubicBezTo>
                    <a:pt x="22770" y="176149"/>
                    <a:pt x="24353" y="180149"/>
                    <a:pt x="26601" y="183674"/>
                  </a:cubicBezTo>
                  <a:cubicBezTo>
                    <a:pt x="35325" y="182007"/>
                    <a:pt x="44004" y="179054"/>
                    <a:pt x="52638" y="174816"/>
                  </a:cubicBezTo>
                  <a:cubicBezTo>
                    <a:pt x="61272" y="170577"/>
                    <a:pt x="70135" y="168196"/>
                    <a:pt x="79227" y="167672"/>
                  </a:cubicBezTo>
                  <a:lnTo>
                    <a:pt x="79227" y="164624"/>
                  </a:lnTo>
                  <a:cubicBezTo>
                    <a:pt x="77854" y="164548"/>
                    <a:pt x="72725" y="164022"/>
                    <a:pt x="63838" y="163043"/>
                  </a:cubicBezTo>
                  <a:cubicBezTo>
                    <a:pt x="54951" y="162065"/>
                    <a:pt x="45980" y="161087"/>
                    <a:pt x="36924" y="160108"/>
                  </a:cubicBezTo>
                  <a:cubicBezTo>
                    <a:pt x="27868" y="159130"/>
                    <a:pt x="22401" y="158603"/>
                    <a:pt x="20523" y="158528"/>
                  </a:cubicBezTo>
                  <a:close/>
                  <a:moveTo>
                    <a:pt x="73146" y="137954"/>
                  </a:moveTo>
                  <a:lnTo>
                    <a:pt x="69345" y="144050"/>
                  </a:lnTo>
                  <a:cubicBezTo>
                    <a:pt x="68505" y="144014"/>
                    <a:pt x="66757" y="143871"/>
                    <a:pt x="64101" y="143621"/>
                  </a:cubicBezTo>
                  <a:cubicBezTo>
                    <a:pt x="61444" y="143371"/>
                    <a:pt x="58357" y="143228"/>
                    <a:pt x="54839" y="143193"/>
                  </a:cubicBezTo>
                  <a:cubicBezTo>
                    <a:pt x="50827" y="143101"/>
                    <a:pt x="47198" y="143498"/>
                    <a:pt x="43950" y="144383"/>
                  </a:cubicBezTo>
                  <a:cubicBezTo>
                    <a:pt x="40703" y="145268"/>
                    <a:pt x="38983" y="147189"/>
                    <a:pt x="38792" y="150146"/>
                  </a:cubicBezTo>
                  <a:lnTo>
                    <a:pt x="57895" y="150908"/>
                  </a:lnTo>
                  <a:cubicBezTo>
                    <a:pt x="58405" y="153622"/>
                    <a:pt x="59678" y="155813"/>
                    <a:pt x="61715" y="157480"/>
                  </a:cubicBezTo>
                  <a:cubicBezTo>
                    <a:pt x="63753" y="159147"/>
                    <a:pt x="65789" y="160004"/>
                    <a:pt x="67825" y="160052"/>
                  </a:cubicBezTo>
                  <a:cubicBezTo>
                    <a:pt x="69377" y="160020"/>
                    <a:pt x="70644" y="159322"/>
                    <a:pt x="71625" y="157956"/>
                  </a:cubicBezTo>
                  <a:cubicBezTo>
                    <a:pt x="72607" y="156591"/>
                    <a:pt x="73114" y="154749"/>
                    <a:pt x="73146" y="152432"/>
                  </a:cubicBezTo>
                  <a:lnTo>
                    <a:pt x="81507" y="159290"/>
                  </a:lnTo>
                  <a:lnTo>
                    <a:pt x="81507" y="153194"/>
                  </a:lnTo>
                  <a:cubicBezTo>
                    <a:pt x="84183" y="153417"/>
                    <a:pt x="88712" y="154875"/>
                    <a:pt x="95094" y="157566"/>
                  </a:cubicBezTo>
                  <a:cubicBezTo>
                    <a:pt x="101476" y="160258"/>
                    <a:pt x="105055" y="162840"/>
                    <a:pt x="105831" y="165314"/>
                  </a:cubicBezTo>
                  <a:cubicBezTo>
                    <a:pt x="104644" y="168232"/>
                    <a:pt x="99038" y="171341"/>
                    <a:pt x="89013" y="174640"/>
                  </a:cubicBezTo>
                  <a:cubicBezTo>
                    <a:pt x="78989" y="177938"/>
                    <a:pt x="71673" y="179905"/>
                    <a:pt x="67065" y="180539"/>
                  </a:cubicBezTo>
                  <a:cubicBezTo>
                    <a:pt x="67951" y="181174"/>
                    <a:pt x="68458" y="182189"/>
                    <a:pt x="68585" y="183584"/>
                  </a:cubicBezTo>
                  <a:cubicBezTo>
                    <a:pt x="68602" y="184409"/>
                    <a:pt x="68188" y="185424"/>
                    <a:pt x="67344" y="186629"/>
                  </a:cubicBezTo>
                  <a:cubicBezTo>
                    <a:pt x="66500" y="187835"/>
                    <a:pt x="65125" y="188850"/>
                    <a:pt x="63218" y="189675"/>
                  </a:cubicBezTo>
                  <a:cubicBezTo>
                    <a:pt x="63186" y="187391"/>
                    <a:pt x="62673" y="185678"/>
                    <a:pt x="61679" y="184536"/>
                  </a:cubicBezTo>
                  <a:cubicBezTo>
                    <a:pt x="60686" y="183394"/>
                    <a:pt x="59403" y="182823"/>
                    <a:pt x="57833" y="182823"/>
                  </a:cubicBezTo>
                  <a:cubicBezTo>
                    <a:pt x="57337" y="182855"/>
                    <a:pt x="56606" y="182982"/>
                    <a:pt x="55638" y="183204"/>
                  </a:cubicBezTo>
                  <a:cubicBezTo>
                    <a:pt x="54671" y="183426"/>
                    <a:pt x="54131" y="183553"/>
                    <a:pt x="54021" y="183584"/>
                  </a:cubicBezTo>
                  <a:cubicBezTo>
                    <a:pt x="56176" y="184219"/>
                    <a:pt x="57190" y="185234"/>
                    <a:pt x="57063" y="186629"/>
                  </a:cubicBezTo>
                  <a:cubicBezTo>
                    <a:pt x="57032" y="187771"/>
                    <a:pt x="56905" y="188914"/>
                    <a:pt x="56683" y="190058"/>
                  </a:cubicBezTo>
                  <a:cubicBezTo>
                    <a:pt x="56461" y="191202"/>
                    <a:pt x="56335" y="192346"/>
                    <a:pt x="56303" y="193491"/>
                  </a:cubicBezTo>
                  <a:lnTo>
                    <a:pt x="44131" y="193491"/>
                  </a:lnTo>
                  <a:cubicBezTo>
                    <a:pt x="44590" y="198246"/>
                    <a:pt x="47098" y="202094"/>
                    <a:pt x="51655" y="205036"/>
                  </a:cubicBezTo>
                  <a:cubicBezTo>
                    <a:pt x="56212" y="207978"/>
                    <a:pt x="60067" y="211254"/>
                    <a:pt x="63218" y="214864"/>
                  </a:cubicBezTo>
                  <a:cubicBezTo>
                    <a:pt x="64725" y="214084"/>
                    <a:pt x="65750" y="213353"/>
                    <a:pt x="66295" y="212669"/>
                  </a:cubicBezTo>
                  <a:cubicBezTo>
                    <a:pt x="66840" y="211985"/>
                    <a:pt x="67097" y="211445"/>
                    <a:pt x="67065" y="211047"/>
                  </a:cubicBezTo>
                  <a:cubicBezTo>
                    <a:pt x="67463" y="208965"/>
                    <a:pt x="70720" y="206769"/>
                    <a:pt x="76836" y="204460"/>
                  </a:cubicBezTo>
                  <a:cubicBezTo>
                    <a:pt x="82952" y="202151"/>
                    <a:pt x="89537" y="200012"/>
                    <a:pt x="96589" y="198043"/>
                  </a:cubicBezTo>
                  <a:cubicBezTo>
                    <a:pt x="103642" y="196073"/>
                    <a:pt x="108773" y="194556"/>
                    <a:pt x="111982" y="193491"/>
                  </a:cubicBezTo>
                  <a:lnTo>
                    <a:pt x="111982" y="189675"/>
                  </a:lnTo>
                  <a:lnTo>
                    <a:pt x="79227" y="189675"/>
                  </a:lnTo>
                  <a:cubicBezTo>
                    <a:pt x="78783" y="189595"/>
                    <a:pt x="78150" y="189183"/>
                    <a:pt x="77326" y="188437"/>
                  </a:cubicBezTo>
                  <a:cubicBezTo>
                    <a:pt x="76503" y="187692"/>
                    <a:pt x="75869" y="187089"/>
                    <a:pt x="75426" y="186629"/>
                  </a:cubicBezTo>
                  <a:cubicBezTo>
                    <a:pt x="75790" y="185503"/>
                    <a:pt x="79243" y="184710"/>
                    <a:pt x="85786" y="184251"/>
                  </a:cubicBezTo>
                  <a:cubicBezTo>
                    <a:pt x="92329" y="183791"/>
                    <a:pt x="99780" y="183569"/>
                    <a:pt x="108138" y="183584"/>
                  </a:cubicBezTo>
                  <a:cubicBezTo>
                    <a:pt x="112418" y="183521"/>
                    <a:pt x="119546" y="183648"/>
                    <a:pt x="129521" y="183965"/>
                  </a:cubicBezTo>
                  <a:cubicBezTo>
                    <a:pt x="139496" y="184282"/>
                    <a:pt x="145086" y="185170"/>
                    <a:pt x="146292" y="186629"/>
                  </a:cubicBezTo>
                  <a:lnTo>
                    <a:pt x="146292" y="189675"/>
                  </a:lnTo>
                  <a:cubicBezTo>
                    <a:pt x="145246" y="192935"/>
                    <a:pt x="140294" y="195384"/>
                    <a:pt x="131438" y="197021"/>
                  </a:cubicBezTo>
                  <a:cubicBezTo>
                    <a:pt x="122581" y="198659"/>
                    <a:pt x="116096" y="200536"/>
                    <a:pt x="111982" y="202651"/>
                  </a:cubicBezTo>
                  <a:lnTo>
                    <a:pt x="111982" y="199598"/>
                  </a:lnTo>
                  <a:cubicBezTo>
                    <a:pt x="111361" y="199741"/>
                    <a:pt x="108594" y="200790"/>
                    <a:pt x="103681" y="202746"/>
                  </a:cubicBezTo>
                  <a:cubicBezTo>
                    <a:pt x="98767" y="204702"/>
                    <a:pt x="95430" y="206706"/>
                    <a:pt x="93669" y="208757"/>
                  </a:cubicBezTo>
                  <a:cubicBezTo>
                    <a:pt x="94493" y="209234"/>
                    <a:pt x="95316" y="209998"/>
                    <a:pt x="96140" y="211047"/>
                  </a:cubicBezTo>
                  <a:cubicBezTo>
                    <a:pt x="96963" y="212097"/>
                    <a:pt x="97406" y="212860"/>
                    <a:pt x="97470" y="213337"/>
                  </a:cubicBezTo>
                  <a:cubicBezTo>
                    <a:pt x="97897" y="213146"/>
                    <a:pt x="99133" y="212383"/>
                    <a:pt x="101180" y="211047"/>
                  </a:cubicBezTo>
                  <a:cubicBezTo>
                    <a:pt x="103226" y="209711"/>
                    <a:pt x="105802" y="208948"/>
                    <a:pt x="108907" y="208757"/>
                  </a:cubicBezTo>
                  <a:cubicBezTo>
                    <a:pt x="108097" y="212940"/>
                    <a:pt x="104006" y="216025"/>
                    <a:pt x="96632" y="218012"/>
                  </a:cubicBezTo>
                  <a:cubicBezTo>
                    <a:pt x="89258" y="220000"/>
                    <a:pt x="83456" y="220986"/>
                    <a:pt x="79227" y="220970"/>
                  </a:cubicBezTo>
                  <a:cubicBezTo>
                    <a:pt x="77912" y="220907"/>
                    <a:pt x="76170" y="220461"/>
                    <a:pt x="74001" y="219634"/>
                  </a:cubicBezTo>
                  <a:cubicBezTo>
                    <a:pt x="71831" y="218807"/>
                    <a:pt x="70279" y="217981"/>
                    <a:pt x="69345" y="217154"/>
                  </a:cubicBezTo>
                  <a:lnTo>
                    <a:pt x="68585" y="220250"/>
                  </a:lnTo>
                  <a:cubicBezTo>
                    <a:pt x="68743" y="223171"/>
                    <a:pt x="69947" y="224949"/>
                    <a:pt x="72195" y="225584"/>
                  </a:cubicBezTo>
                  <a:cubicBezTo>
                    <a:pt x="74444" y="226219"/>
                    <a:pt x="76788" y="226473"/>
                    <a:pt x="79227" y="226346"/>
                  </a:cubicBezTo>
                  <a:cubicBezTo>
                    <a:pt x="88237" y="226917"/>
                    <a:pt x="93020" y="229202"/>
                    <a:pt x="93574" y="233200"/>
                  </a:cubicBezTo>
                  <a:cubicBezTo>
                    <a:pt x="94128" y="237198"/>
                    <a:pt x="97961" y="239483"/>
                    <a:pt x="105071" y="240054"/>
                  </a:cubicBezTo>
                  <a:cubicBezTo>
                    <a:pt x="110815" y="239483"/>
                    <a:pt x="116206" y="237198"/>
                    <a:pt x="121246" y="233200"/>
                  </a:cubicBezTo>
                  <a:cubicBezTo>
                    <a:pt x="126285" y="229202"/>
                    <a:pt x="131080" y="226917"/>
                    <a:pt x="135631" y="226346"/>
                  </a:cubicBezTo>
                  <a:cubicBezTo>
                    <a:pt x="137154" y="226219"/>
                    <a:pt x="138677" y="226473"/>
                    <a:pt x="140200" y="227107"/>
                  </a:cubicBezTo>
                  <a:lnTo>
                    <a:pt x="167613" y="211868"/>
                  </a:lnTo>
                  <a:lnTo>
                    <a:pt x="167613" y="214916"/>
                  </a:lnTo>
                  <a:cubicBezTo>
                    <a:pt x="168739" y="214106"/>
                    <a:pt x="169532" y="213058"/>
                    <a:pt x="169992" y="211773"/>
                  </a:cubicBezTo>
                  <a:cubicBezTo>
                    <a:pt x="170452" y="210487"/>
                    <a:pt x="170674" y="209248"/>
                    <a:pt x="170659" y="208058"/>
                  </a:cubicBezTo>
                  <a:cubicBezTo>
                    <a:pt x="162679" y="208026"/>
                    <a:pt x="154652" y="208280"/>
                    <a:pt x="146577" y="208820"/>
                  </a:cubicBezTo>
                  <a:cubicBezTo>
                    <a:pt x="138503" y="209360"/>
                    <a:pt x="130285" y="210376"/>
                    <a:pt x="121925" y="211868"/>
                  </a:cubicBezTo>
                  <a:lnTo>
                    <a:pt x="121925" y="204248"/>
                  </a:lnTo>
                  <a:cubicBezTo>
                    <a:pt x="130158" y="204216"/>
                    <a:pt x="138058" y="203518"/>
                    <a:pt x="145626" y="202152"/>
                  </a:cubicBezTo>
                  <a:cubicBezTo>
                    <a:pt x="153193" y="200787"/>
                    <a:pt x="161283" y="198946"/>
                    <a:pt x="169897" y="196628"/>
                  </a:cubicBezTo>
                  <a:cubicBezTo>
                    <a:pt x="166486" y="194834"/>
                    <a:pt x="161886" y="191373"/>
                    <a:pt x="156096" y="186245"/>
                  </a:cubicBezTo>
                  <a:cubicBezTo>
                    <a:pt x="150305" y="181118"/>
                    <a:pt x="145514" y="178229"/>
                    <a:pt x="141723" y="177578"/>
                  </a:cubicBezTo>
                  <a:cubicBezTo>
                    <a:pt x="134294" y="176546"/>
                    <a:pt x="125712" y="171180"/>
                    <a:pt x="115977" y="161481"/>
                  </a:cubicBezTo>
                  <a:cubicBezTo>
                    <a:pt x="106241" y="151781"/>
                    <a:pt x="98805" y="143939"/>
                    <a:pt x="93669" y="137954"/>
                  </a:cubicBezTo>
                  <a:cubicBezTo>
                    <a:pt x="91120" y="139081"/>
                    <a:pt x="88998" y="139875"/>
                    <a:pt x="87303" y="140335"/>
                  </a:cubicBezTo>
                  <a:cubicBezTo>
                    <a:pt x="85609" y="140795"/>
                    <a:pt x="83677" y="141018"/>
                    <a:pt x="81507" y="141002"/>
                  </a:cubicBezTo>
                  <a:cubicBezTo>
                    <a:pt x="79686" y="141018"/>
                    <a:pt x="78197" y="140795"/>
                    <a:pt x="77041" y="140335"/>
                  </a:cubicBezTo>
                  <a:cubicBezTo>
                    <a:pt x="75885" y="139875"/>
                    <a:pt x="74587" y="139081"/>
                    <a:pt x="73146" y="137954"/>
                  </a:cubicBezTo>
                  <a:close/>
                  <a:moveTo>
                    <a:pt x="92149" y="109760"/>
                  </a:moveTo>
                  <a:cubicBezTo>
                    <a:pt x="85877" y="109553"/>
                    <a:pt x="79029" y="109966"/>
                    <a:pt x="71606" y="110998"/>
                  </a:cubicBezTo>
                  <a:cubicBezTo>
                    <a:pt x="64183" y="112030"/>
                    <a:pt x="59613" y="114919"/>
                    <a:pt x="57895" y="119666"/>
                  </a:cubicBezTo>
                  <a:lnTo>
                    <a:pt x="87588" y="119666"/>
                  </a:lnTo>
                  <a:cubicBezTo>
                    <a:pt x="89773" y="119300"/>
                    <a:pt x="91104" y="117742"/>
                    <a:pt x="91579" y="114992"/>
                  </a:cubicBezTo>
                  <a:cubicBezTo>
                    <a:pt x="92054" y="112242"/>
                    <a:pt x="92244" y="110498"/>
                    <a:pt x="92149" y="109760"/>
                  </a:cubicBezTo>
                  <a:close/>
                  <a:moveTo>
                    <a:pt x="299441" y="98302"/>
                  </a:moveTo>
                  <a:cubicBezTo>
                    <a:pt x="299362" y="98525"/>
                    <a:pt x="298949" y="99607"/>
                    <a:pt x="298202" y="101548"/>
                  </a:cubicBezTo>
                  <a:cubicBezTo>
                    <a:pt x="297454" y="103490"/>
                    <a:pt x="296850" y="104954"/>
                    <a:pt x="296389" y="105941"/>
                  </a:cubicBezTo>
                  <a:cubicBezTo>
                    <a:pt x="300586" y="106258"/>
                    <a:pt x="305546" y="108292"/>
                    <a:pt x="311268" y="112041"/>
                  </a:cubicBezTo>
                  <a:cubicBezTo>
                    <a:pt x="316991" y="115790"/>
                    <a:pt x="321188" y="119348"/>
                    <a:pt x="323859" y="122714"/>
                  </a:cubicBezTo>
                  <a:lnTo>
                    <a:pt x="323859" y="114332"/>
                  </a:lnTo>
                  <a:cubicBezTo>
                    <a:pt x="323922" y="112664"/>
                    <a:pt x="323795" y="109706"/>
                    <a:pt x="323477" y="105460"/>
                  </a:cubicBezTo>
                  <a:cubicBezTo>
                    <a:pt x="323159" y="101213"/>
                    <a:pt x="322269" y="98827"/>
                    <a:pt x="320806" y="98302"/>
                  </a:cubicBezTo>
                  <a:close/>
                  <a:moveTo>
                    <a:pt x="47962" y="82287"/>
                  </a:moveTo>
                  <a:lnTo>
                    <a:pt x="47962" y="85348"/>
                  </a:lnTo>
                  <a:cubicBezTo>
                    <a:pt x="50652" y="85317"/>
                    <a:pt x="52722" y="85763"/>
                    <a:pt x="54170" y="86688"/>
                  </a:cubicBezTo>
                  <a:cubicBezTo>
                    <a:pt x="55619" y="87613"/>
                    <a:pt x="56351" y="89207"/>
                    <a:pt x="56367" y="91472"/>
                  </a:cubicBezTo>
                  <a:cubicBezTo>
                    <a:pt x="55523" y="91505"/>
                    <a:pt x="54536" y="91629"/>
                    <a:pt x="53406" y="91846"/>
                  </a:cubicBezTo>
                  <a:cubicBezTo>
                    <a:pt x="52276" y="92062"/>
                    <a:pt x="51480" y="92174"/>
                    <a:pt x="51018" y="92181"/>
                  </a:cubicBezTo>
                  <a:cubicBezTo>
                    <a:pt x="50063" y="92054"/>
                    <a:pt x="48535" y="91545"/>
                    <a:pt x="46433" y="90654"/>
                  </a:cubicBezTo>
                  <a:cubicBezTo>
                    <a:pt x="44332" y="89763"/>
                    <a:pt x="42804" y="89254"/>
                    <a:pt x="41849" y="89127"/>
                  </a:cubicBezTo>
                  <a:lnTo>
                    <a:pt x="41849" y="89136"/>
                  </a:lnTo>
                  <a:cubicBezTo>
                    <a:pt x="38056" y="89593"/>
                    <a:pt x="34705" y="93341"/>
                    <a:pt x="31794" y="100381"/>
                  </a:cubicBezTo>
                  <a:cubicBezTo>
                    <a:pt x="28884" y="107421"/>
                    <a:pt x="26271" y="115012"/>
                    <a:pt x="23958" y="123152"/>
                  </a:cubicBezTo>
                  <a:cubicBezTo>
                    <a:pt x="21644" y="131293"/>
                    <a:pt x="19486" y="137243"/>
                    <a:pt x="17484" y="141002"/>
                  </a:cubicBezTo>
                  <a:cubicBezTo>
                    <a:pt x="21218" y="140875"/>
                    <a:pt x="24765" y="140367"/>
                    <a:pt x="28125" y="139478"/>
                  </a:cubicBezTo>
                  <a:cubicBezTo>
                    <a:pt x="31484" y="138589"/>
                    <a:pt x="35040" y="138081"/>
                    <a:pt x="38792" y="137954"/>
                  </a:cubicBezTo>
                  <a:lnTo>
                    <a:pt x="38792" y="141002"/>
                  </a:lnTo>
                  <a:cubicBezTo>
                    <a:pt x="44906" y="136858"/>
                    <a:pt x="52349" y="134668"/>
                    <a:pt x="61122" y="134429"/>
                  </a:cubicBezTo>
                  <a:cubicBezTo>
                    <a:pt x="69896" y="134191"/>
                    <a:pt x="77704" y="133334"/>
                    <a:pt x="84548" y="131858"/>
                  </a:cubicBezTo>
                  <a:cubicBezTo>
                    <a:pt x="84041" y="131731"/>
                    <a:pt x="83154" y="131223"/>
                    <a:pt x="81887" y="130334"/>
                  </a:cubicBezTo>
                  <a:cubicBezTo>
                    <a:pt x="80620" y="129445"/>
                    <a:pt x="79733" y="128937"/>
                    <a:pt x="79227" y="128810"/>
                  </a:cubicBezTo>
                  <a:cubicBezTo>
                    <a:pt x="77165" y="128730"/>
                    <a:pt x="72529" y="128318"/>
                    <a:pt x="65318" y="127571"/>
                  </a:cubicBezTo>
                  <a:cubicBezTo>
                    <a:pt x="58107" y="126825"/>
                    <a:pt x="53850" y="126222"/>
                    <a:pt x="52546" y="125762"/>
                  </a:cubicBezTo>
                  <a:lnTo>
                    <a:pt x="52546" y="116606"/>
                  </a:lnTo>
                  <a:cubicBezTo>
                    <a:pt x="50763" y="119230"/>
                    <a:pt x="49172" y="121043"/>
                    <a:pt x="47771" y="122044"/>
                  </a:cubicBezTo>
                  <a:cubicBezTo>
                    <a:pt x="46370" y="123046"/>
                    <a:pt x="44396" y="123523"/>
                    <a:pt x="41849" y="123476"/>
                  </a:cubicBezTo>
                  <a:cubicBezTo>
                    <a:pt x="40130" y="123524"/>
                    <a:pt x="38219" y="123237"/>
                    <a:pt x="36118" y="122616"/>
                  </a:cubicBezTo>
                  <a:cubicBezTo>
                    <a:pt x="34017" y="121995"/>
                    <a:pt x="32870" y="120752"/>
                    <a:pt x="32679" y="118888"/>
                  </a:cubicBezTo>
                  <a:cubicBezTo>
                    <a:pt x="33365" y="114477"/>
                    <a:pt x="38107" y="111304"/>
                    <a:pt x="46907" y="109368"/>
                  </a:cubicBezTo>
                  <a:cubicBezTo>
                    <a:pt x="55707" y="107433"/>
                    <a:pt x="64453" y="105782"/>
                    <a:pt x="73146" y="104418"/>
                  </a:cubicBezTo>
                  <a:lnTo>
                    <a:pt x="60952" y="94517"/>
                  </a:lnTo>
                  <a:cubicBezTo>
                    <a:pt x="61095" y="93724"/>
                    <a:pt x="61764" y="93026"/>
                    <a:pt x="62957" y="92423"/>
                  </a:cubicBezTo>
                  <a:cubicBezTo>
                    <a:pt x="64151" y="91821"/>
                    <a:pt x="65011" y="91503"/>
                    <a:pt x="65536" y="91472"/>
                  </a:cubicBezTo>
                  <a:cubicBezTo>
                    <a:pt x="68882" y="92011"/>
                    <a:pt x="73223" y="94169"/>
                    <a:pt x="78561" y="97945"/>
                  </a:cubicBezTo>
                  <a:cubicBezTo>
                    <a:pt x="83898" y="101721"/>
                    <a:pt x="88428" y="103879"/>
                    <a:pt x="92149" y="104418"/>
                  </a:cubicBezTo>
                  <a:cubicBezTo>
                    <a:pt x="94160" y="104196"/>
                    <a:pt x="96029" y="102927"/>
                    <a:pt x="97755" y="100610"/>
                  </a:cubicBezTo>
                  <a:cubicBezTo>
                    <a:pt x="99481" y="98294"/>
                    <a:pt x="100399" y="96263"/>
                    <a:pt x="100510" y="94517"/>
                  </a:cubicBezTo>
                  <a:cubicBezTo>
                    <a:pt x="100384" y="94422"/>
                    <a:pt x="99877" y="94041"/>
                    <a:pt x="98990" y="93375"/>
                  </a:cubicBezTo>
                  <a:cubicBezTo>
                    <a:pt x="98103" y="92709"/>
                    <a:pt x="97596" y="92328"/>
                    <a:pt x="97470" y="92233"/>
                  </a:cubicBezTo>
                  <a:cubicBezTo>
                    <a:pt x="97549" y="91358"/>
                    <a:pt x="97961" y="90243"/>
                    <a:pt x="98705" y="88888"/>
                  </a:cubicBezTo>
                  <a:cubicBezTo>
                    <a:pt x="99449" y="87533"/>
                    <a:pt x="100051" y="86608"/>
                    <a:pt x="100510" y="86114"/>
                  </a:cubicBezTo>
                  <a:cubicBezTo>
                    <a:pt x="99228" y="86704"/>
                    <a:pt x="97422" y="87819"/>
                    <a:pt x="95094" y="89460"/>
                  </a:cubicBezTo>
                  <a:cubicBezTo>
                    <a:pt x="92766" y="91101"/>
                    <a:pt x="90771" y="92026"/>
                    <a:pt x="89108" y="92233"/>
                  </a:cubicBezTo>
                  <a:cubicBezTo>
                    <a:pt x="82358" y="90816"/>
                    <a:pt x="73979" y="88872"/>
                    <a:pt x="63973" y="86400"/>
                  </a:cubicBezTo>
                  <a:cubicBezTo>
                    <a:pt x="53966" y="83929"/>
                    <a:pt x="48629" y="82558"/>
                    <a:pt x="47962" y="82287"/>
                  </a:cubicBezTo>
                  <a:close/>
                  <a:moveTo>
                    <a:pt x="319280" y="70041"/>
                  </a:moveTo>
                  <a:cubicBezTo>
                    <a:pt x="315624" y="70629"/>
                    <a:pt x="310537" y="73653"/>
                    <a:pt x="304020" y="79111"/>
                  </a:cubicBezTo>
                  <a:cubicBezTo>
                    <a:pt x="297502" y="84569"/>
                    <a:pt x="293178" y="88929"/>
                    <a:pt x="291048" y="92191"/>
                  </a:cubicBezTo>
                  <a:cubicBezTo>
                    <a:pt x="292558" y="92223"/>
                    <a:pt x="294307" y="92351"/>
                    <a:pt x="296294" y="92573"/>
                  </a:cubicBezTo>
                  <a:cubicBezTo>
                    <a:pt x="298281" y="92796"/>
                    <a:pt x="300602" y="92923"/>
                    <a:pt x="303257" y="92955"/>
                  </a:cubicBezTo>
                  <a:cubicBezTo>
                    <a:pt x="308455" y="93083"/>
                    <a:pt x="313128" y="92255"/>
                    <a:pt x="317277" y="90473"/>
                  </a:cubicBezTo>
                  <a:cubicBezTo>
                    <a:pt x="321426" y="88691"/>
                    <a:pt x="323620" y="85190"/>
                    <a:pt x="323859" y="79970"/>
                  </a:cubicBezTo>
                  <a:cubicBezTo>
                    <a:pt x="323811" y="78220"/>
                    <a:pt x="323334" y="76183"/>
                    <a:pt x="322428" y="73860"/>
                  </a:cubicBezTo>
                  <a:cubicBezTo>
                    <a:pt x="321522" y="71536"/>
                    <a:pt x="320473" y="70263"/>
                    <a:pt x="319280" y="70041"/>
                  </a:cubicBezTo>
                  <a:close/>
                  <a:moveTo>
                    <a:pt x="240713" y="70041"/>
                  </a:moveTo>
                  <a:lnTo>
                    <a:pt x="232337" y="76994"/>
                  </a:lnTo>
                  <a:cubicBezTo>
                    <a:pt x="234209" y="78484"/>
                    <a:pt x="236176" y="79498"/>
                    <a:pt x="238239" y="80037"/>
                  </a:cubicBezTo>
                  <a:cubicBezTo>
                    <a:pt x="240301" y="80576"/>
                    <a:pt x="242649" y="80830"/>
                    <a:pt x="245282" y="80798"/>
                  </a:cubicBezTo>
                  <a:cubicBezTo>
                    <a:pt x="245330" y="78347"/>
                    <a:pt x="245044" y="75982"/>
                    <a:pt x="244426" y="73703"/>
                  </a:cubicBezTo>
                  <a:cubicBezTo>
                    <a:pt x="243807" y="71424"/>
                    <a:pt x="242570" y="70203"/>
                    <a:pt x="240713" y="70041"/>
                  </a:cubicBezTo>
                  <a:close/>
                  <a:moveTo>
                    <a:pt x="320770" y="42628"/>
                  </a:moveTo>
                  <a:cubicBezTo>
                    <a:pt x="318899" y="44681"/>
                    <a:pt x="316170" y="47449"/>
                    <a:pt x="312586" y="50933"/>
                  </a:cubicBezTo>
                  <a:cubicBezTo>
                    <a:pt x="309001" y="54418"/>
                    <a:pt x="306653" y="57759"/>
                    <a:pt x="305543" y="60957"/>
                  </a:cubicBezTo>
                  <a:cubicBezTo>
                    <a:pt x="309540" y="60559"/>
                    <a:pt x="313157" y="59254"/>
                    <a:pt x="316392" y="57043"/>
                  </a:cubicBezTo>
                  <a:cubicBezTo>
                    <a:pt x="319628" y="54831"/>
                    <a:pt x="321341" y="51808"/>
                    <a:pt x="321532" y="47974"/>
                  </a:cubicBezTo>
                  <a:cubicBezTo>
                    <a:pt x="321500" y="47465"/>
                    <a:pt x="321373" y="46574"/>
                    <a:pt x="321151" y="45301"/>
                  </a:cubicBezTo>
                  <a:cubicBezTo>
                    <a:pt x="320929" y="44028"/>
                    <a:pt x="320802" y="43138"/>
                    <a:pt x="320770" y="42628"/>
                  </a:cubicBezTo>
                  <a:close/>
                  <a:moveTo>
                    <a:pt x="90629" y="40367"/>
                  </a:moveTo>
                  <a:cubicBezTo>
                    <a:pt x="85288" y="42792"/>
                    <a:pt x="77514" y="46692"/>
                    <a:pt x="67306" y="52065"/>
                  </a:cubicBezTo>
                  <a:cubicBezTo>
                    <a:pt x="57098" y="57439"/>
                    <a:pt x="51414" y="63431"/>
                    <a:pt x="50254" y="70041"/>
                  </a:cubicBezTo>
                  <a:cubicBezTo>
                    <a:pt x="50891" y="73959"/>
                    <a:pt x="54200" y="77096"/>
                    <a:pt x="60180" y="79453"/>
                  </a:cubicBezTo>
                  <a:cubicBezTo>
                    <a:pt x="66160" y="81810"/>
                    <a:pt x="70988" y="83020"/>
                    <a:pt x="74666" y="83081"/>
                  </a:cubicBezTo>
                  <a:cubicBezTo>
                    <a:pt x="74951" y="83017"/>
                    <a:pt x="76091" y="82383"/>
                    <a:pt x="78086" y="81179"/>
                  </a:cubicBezTo>
                  <a:cubicBezTo>
                    <a:pt x="80082" y="79974"/>
                    <a:pt x="81222" y="78579"/>
                    <a:pt x="81507" y="76994"/>
                  </a:cubicBezTo>
                  <a:cubicBezTo>
                    <a:pt x="79876" y="75480"/>
                    <a:pt x="77056" y="74065"/>
                    <a:pt x="73049" y="72748"/>
                  </a:cubicBezTo>
                  <a:cubicBezTo>
                    <a:pt x="69041" y="71430"/>
                    <a:pt x="66792" y="70020"/>
                    <a:pt x="66300" y="68519"/>
                  </a:cubicBezTo>
                  <a:cubicBezTo>
                    <a:pt x="66459" y="64413"/>
                    <a:pt x="68043" y="61592"/>
                    <a:pt x="71053" y="60054"/>
                  </a:cubicBezTo>
                  <a:cubicBezTo>
                    <a:pt x="74063" y="58517"/>
                    <a:pt x="77548" y="57787"/>
                    <a:pt x="81507" y="57867"/>
                  </a:cubicBezTo>
                  <a:cubicBezTo>
                    <a:pt x="85640" y="58406"/>
                    <a:pt x="89726" y="60564"/>
                    <a:pt x="93765" y="64340"/>
                  </a:cubicBezTo>
                  <a:cubicBezTo>
                    <a:pt x="97804" y="68116"/>
                    <a:pt x="102083" y="70274"/>
                    <a:pt x="106600" y="70813"/>
                  </a:cubicBezTo>
                  <a:cubicBezTo>
                    <a:pt x="107017" y="70781"/>
                    <a:pt x="107529" y="70652"/>
                    <a:pt x="108138" y="70427"/>
                  </a:cubicBezTo>
                  <a:cubicBezTo>
                    <a:pt x="108746" y="70201"/>
                    <a:pt x="109259" y="70073"/>
                    <a:pt x="109675" y="70041"/>
                  </a:cubicBezTo>
                  <a:cubicBezTo>
                    <a:pt x="108348" y="71924"/>
                    <a:pt x="106405" y="73372"/>
                    <a:pt x="103848" y="74386"/>
                  </a:cubicBezTo>
                  <a:cubicBezTo>
                    <a:pt x="101290" y="75400"/>
                    <a:pt x="99164" y="76269"/>
                    <a:pt x="97470" y="76994"/>
                  </a:cubicBezTo>
                  <a:cubicBezTo>
                    <a:pt x="100658" y="78135"/>
                    <a:pt x="104764" y="79467"/>
                    <a:pt x="109789" y="80988"/>
                  </a:cubicBezTo>
                  <a:cubicBezTo>
                    <a:pt x="114814" y="82510"/>
                    <a:pt x="117590" y="84222"/>
                    <a:pt x="118118" y="86124"/>
                  </a:cubicBezTo>
                  <a:cubicBezTo>
                    <a:pt x="118974" y="83494"/>
                    <a:pt x="120307" y="81146"/>
                    <a:pt x="122115" y="79079"/>
                  </a:cubicBezTo>
                  <a:cubicBezTo>
                    <a:pt x="123924" y="77012"/>
                    <a:pt x="125637" y="75029"/>
                    <a:pt x="127255" y="73131"/>
                  </a:cubicBezTo>
                  <a:lnTo>
                    <a:pt x="120402" y="73131"/>
                  </a:lnTo>
                  <a:cubicBezTo>
                    <a:pt x="120307" y="71972"/>
                    <a:pt x="119926" y="70819"/>
                    <a:pt x="119260" y="69670"/>
                  </a:cubicBezTo>
                  <a:cubicBezTo>
                    <a:pt x="118593" y="68522"/>
                    <a:pt x="118213" y="67377"/>
                    <a:pt x="118118" y="66236"/>
                  </a:cubicBezTo>
                  <a:cubicBezTo>
                    <a:pt x="118070" y="65475"/>
                    <a:pt x="118546" y="64905"/>
                    <a:pt x="119545" y="64524"/>
                  </a:cubicBezTo>
                  <a:cubicBezTo>
                    <a:pt x="120545" y="64144"/>
                    <a:pt x="122353" y="63954"/>
                    <a:pt x="124971" y="63954"/>
                  </a:cubicBezTo>
                  <a:cubicBezTo>
                    <a:pt x="120683" y="58596"/>
                    <a:pt x="115527" y="53904"/>
                    <a:pt x="109504" y="49878"/>
                  </a:cubicBezTo>
                  <a:cubicBezTo>
                    <a:pt x="103481" y="45851"/>
                    <a:pt x="97189" y="42681"/>
                    <a:pt x="90629" y="40367"/>
                  </a:cubicBezTo>
                  <a:close/>
                  <a:moveTo>
                    <a:pt x="307066" y="33465"/>
                  </a:moveTo>
                  <a:cubicBezTo>
                    <a:pt x="305236" y="33762"/>
                    <a:pt x="300171" y="35967"/>
                    <a:pt x="291868" y="40081"/>
                  </a:cubicBezTo>
                  <a:cubicBezTo>
                    <a:pt x="283566" y="44195"/>
                    <a:pt x="275390" y="48434"/>
                    <a:pt x="267340" y="52797"/>
                  </a:cubicBezTo>
                  <a:cubicBezTo>
                    <a:pt x="259291" y="57160"/>
                    <a:pt x="254730" y="59865"/>
                    <a:pt x="253659" y="60910"/>
                  </a:cubicBezTo>
                  <a:lnTo>
                    <a:pt x="253659" y="60957"/>
                  </a:lnTo>
                  <a:cubicBezTo>
                    <a:pt x="253994" y="62753"/>
                    <a:pt x="255430" y="67550"/>
                    <a:pt x="257967" y="75350"/>
                  </a:cubicBezTo>
                  <a:cubicBezTo>
                    <a:pt x="260504" y="83149"/>
                    <a:pt x="262131" y="87755"/>
                    <a:pt x="262849" y="89168"/>
                  </a:cubicBezTo>
                  <a:cubicBezTo>
                    <a:pt x="266103" y="85635"/>
                    <a:pt x="271567" y="80685"/>
                    <a:pt x="279241" y="74318"/>
                  </a:cubicBezTo>
                  <a:cubicBezTo>
                    <a:pt x="286915" y="67951"/>
                    <a:pt x="294120" y="61582"/>
                    <a:pt x="300858" y="55211"/>
                  </a:cubicBezTo>
                  <a:cubicBezTo>
                    <a:pt x="307596" y="48840"/>
                    <a:pt x="311188" y="43882"/>
                    <a:pt x="311634" y="40337"/>
                  </a:cubicBezTo>
                  <a:cubicBezTo>
                    <a:pt x="311682" y="38380"/>
                    <a:pt x="311396" y="36758"/>
                    <a:pt x="310777" y="35469"/>
                  </a:cubicBezTo>
                  <a:cubicBezTo>
                    <a:pt x="310159" y="34180"/>
                    <a:pt x="308922" y="33512"/>
                    <a:pt x="307066" y="33465"/>
                  </a:cubicBezTo>
                  <a:close/>
                  <a:moveTo>
                    <a:pt x="182859" y="33465"/>
                  </a:moveTo>
                  <a:cubicBezTo>
                    <a:pt x="182987" y="39526"/>
                    <a:pt x="183494" y="43440"/>
                    <a:pt x="184382" y="45204"/>
                  </a:cubicBezTo>
                  <a:cubicBezTo>
                    <a:pt x="185269" y="46969"/>
                    <a:pt x="185771" y="49161"/>
                    <a:pt x="185888" y="51780"/>
                  </a:cubicBezTo>
                  <a:lnTo>
                    <a:pt x="172943" y="51780"/>
                  </a:lnTo>
                  <a:cubicBezTo>
                    <a:pt x="173324" y="54538"/>
                    <a:pt x="174847" y="56250"/>
                    <a:pt x="177512" y="56916"/>
                  </a:cubicBezTo>
                  <a:cubicBezTo>
                    <a:pt x="180177" y="57581"/>
                    <a:pt x="181700" y="58913"/>
                    <a:pt x="182081" y="60910"/>
                  </a:cubicBezTo>
                  <a:cubicBezTo>
                    <a:pt x="181954" y="61544"/>
                    <a:pt x="181446" y="62559"/>
                    <a:pt x="180558" y="63954"/>
                  </a:cubicBezTo>
                  <a:lnTo>
                    <a:pt x="185888" y="60910"/>
                  </a:lnTo>
                  <a:cubicBezTo>
                    <a:pt x="185920" y="60989"/>
                    <a:pt x="186047" y="61402"/>
                    <a:pt x="186269" y="62147"/>
                  </a:cubicBezTo>
                  <a:cubicBezTo>
                    <a:pt x="186491" y="62892"/>
                    <a:pt x="186618" y="63494"/>
                    <a:pt x="186649" y="63954"/>
                  </a:cubicBezTo>
                  <a:cubicBezTo>
                    <a:pt x="186649" y="65539"/>
                    <a:pt x="186269" y="66934"/>
                    <a:pt x="185507" y="68138"/>
                  </a:cubicBezTo>
                  <a:cubicBezTo>
                    <a:pt x="184746" y="69343"/>
                    <a:pt x="183604" y="69977"/>
                    <a:pt x="182081" y="70041"/>
                  </a:cubicBezTo>
                  <a:cubicBezTo>
                    <a:pt x="174482" y="69502"/>
                    <a:pt x="169881" y="67156"/>
                    <a:pt x="168279" y="63003"/>
                  </a:cubicBezTo>
                  <a:cubicBezTo>
                    <a:pt x="166677" y="58850"/>
                    <a:pt x="163409" y="56123"/>
                    <a:pt x="158475" y="54823"/>
                  </a:cubicBezTo>
                  <a:lnTo>
                    <a:pt x="158454" y="54847"/>
                  </a:lnTo>
                  <a:cubicBezTo>
                    <a:pt x="158242" y="62021"/>
                    <a:pt x="156378" y="66084"/>
                    <a:pt x="152862" y="67036"/>
                  </a:cubicBezTo>
                  <a:cubicBezTo>
                    <a:pt x="149345" y="67989"/>
                    <a:pt x="145447" y="68602"/>
                    <a:pt x="141168" y="68876"/>
                  </a:cubicBezTo>
                  <a:cubicBezTo>
                    <a:pt x="136888" y="69149"/>
                    <a:pt x="133499" y="71855"/>
                    <a:pt x="130999" y="76994"/>
                  </a:cubicBezTo>
                  <a:lnTo>
                    <a:pt x="210315" y="76994"/>
                  </a:lnTo>
                  <a:lnTo>
                    <a:pt x="214128" y="67066"/>
                  </a:lnTo>
                  <a:cubicBezTo>
                    <a:pt x="213333" y="67464"/>
                    <a:pt x="212253" y="67814"/>
                    <a:pt x="210887" y="68116"/>
                  </a:cubicBezTo>
                  <a:cubicBezTo>
                    <a:pt x="209520" y="68418"/>
                    <a:pt x="208058" y="68577"/>
                    <a:pt x="206501" y="68593"/>
                  </a:cubicBezTo>
                  <a:cubicBezTo>
                    <a:pt x="200052" y="68372"/>
                    <a:pt x="196257" y="66184"/>
                    <a:pt x="195118" y="62031"/>
                  </a:cubicBezTo>
                  <a:cubicBezTo>
                    <a:pt x="193979" y="57878"/>
                    <a:pt x="193009" y="53089"/>
                    <a:pt x="192209" y="47663"/>
                  </a:cubicBezTo>
                  <a:cubicBezTo>
                    <a:pt x="191408" y="42237"/>
                    <a:pt x="188292" y="37504"/>
                    <a:pt x="182859" y="33465"/>
                  </a:cubicBezTo>
                  <a:close/>
                  <a:moveTo>
                    <a:pt x="115746" y="29668"/>
                  </a:moveTo>
                  <a:cubicBezTo>
                    <a:pt x="114920" y="29779"/>
                    <a:pt x="114093" y="30316"/>
                    <a:pt x="113267" y="31281"/>
                  </a:cubicBezTo>
                  <a:cubicBezTo>
                    <a:pt x="112441" y="32246"/>
                    <a:pt x="111996" y="32974"/>
                    <a:pt x="111933" y="33465"/>
                  </a:cubicBezTo>
                  <a:cubicBezTo>
                    <a:pt x="113394" y="40401"/>
                    <a:pt x="116763" y="44856"/>
                    <a:pt x="122038" y="46829"/>
                  </a:cubicBezTo>
                  <a:cubicBezTo>
                    <a:pt x="127313" y="48801"/>
                    <a:pt x="132588" y="52493"/>
                    <a:pt x="137863" y="57902"/>
                  </a:cubicBezTo>
                  <a:cubicBezTo>
                    <a:pt x="138069" y="57822"/>
                    <a:pt x="138991" y="57409"/>
                    <a:pt x="140627" y="56661"/>
                  </a:cubicBezTo>
                  <a:cubicBezTo>
                    <a:pt x="142264" y="55913"/>
                    <a:pt x="143376" y="55309"/>
                    <a:pt x="143964" y="54847"/>
                  </a:cubicBezTo>
                  <a:cubicBezTo>
                    <a:pt x="143646" y="51267"/>
                    <a:pt x="141612" y="48117"/>
                    <a:pt x="137863" y="45397"/>
                  </a:cubicBezTo>
                  <a:cubicBezTo>
                    <a:pt x="134113" y="42676"/>
                    <a:pt x="130554" y="41244"/>
                    <a:pt x="127186" y="41101"/>
                  </a:cubicBezTo>
                  <a:lnTo>
                    <a:pt x="127186" y="34228"/>
                  </a:lnTo>
                  <a:cubicBezTo>
                    <a:pt x="124564" y="34038"/>
                    <a:pt x="122371" y="33278"/>
                    <a:pt x="120608" y="31948"/>
                  </a:cubicBezTo>
                  <a:cubicBezTo>
                    <a:pt x="118844" y="30618"/>
                    <a:pt x="117224" y="29858"/>
                    <a:pt x="115746" y="29668"/>
                  </a:cubicBezTo>
                  <a:close/>
                  <a:moveTo>
                    <a:pt x="204213" y="21315"/>
                  </a:moveTo>
                  <a:lnTo>
                    <a:pt x="204213" y="29668"/>
                  </a:lnTo>
                  <a:cubicBezTo>
                    <a:pt x="204245" y="36021"/>
                    <a:pt x="205135" y="41615"/>
                    <a:pt x="206883" y="46450"/>
                  </a:cubicBezTo>
                  <a:cubicBezTo>
                    <a:pt x="208630" y="51284"/>
                    <a:pt x="211045" y="56120"/>
                    <a:pt x="214128" y="60957"/>
                  </a:cubicBezTo>
                  <a:cubicBezTo>
                    <a:pt x="214589" y="56327"/>
                    <a:pt x="215192" y="52986"/>
                    <a:pt x="215939" y="50933"/>
                  </a:cubicBezTo>
                  <a:cubicBezTo>
                    <a:pt x="216686" y="48881"/>
                    <a:pt x="217099" y="46113"/>
                    <a:pt x="217179" y="42628"/>
                  </a:cubicBezTo>
                  <a:cubicBezTo>
                    <a:pt x="216877" y="33365"/>
                    <a:pt x="215192" y="27908"/>
                    <a:pt x="212126" y="26257"/>
                  </a:cubicBezTo>
                  <a:cubicBezTo>
                    <a:pt x="209059" y="24607"/>
                    <a:pt x="206422" y="22959"/>
                    <a:pt x="204213" y="21315"/>
                  </a:cubicBezTo>
                  <a:close/>
                  <a:moveTo>
                    <a:pt x="167647" y="18302"/>
                  </a:moveTo>
                  <a:cubicBezTo>
                    <a:pt x="162258" y="19063"/>
                    <a:pt x="157012" y="20204"/>
                    <a:pt x="151908" y="21726"/>
                  </a:cubicBezTo>
                  <a:cubicBezTo>
                    <a:pt x="146805" y="23248"/>
                    <a:pt x="142130" y="25150"/>
                    <a:pt x="137885" y="27432"/>
                  </a:cubicBezTo>
                  <a:cubicBezTo>
                    <a:pt x="142639" y="31490"/>
                    <a:pt x="146105" y="35358"/>
                    <a:pt x="148284" y="39035"/>
                  </a:cubicBezTo>
                  <a:cubicBezTo>
                    <a:pt x="150462" y="42713"/>
                    <a:pt x="154882" y="44678"/>
                    <a:pt x="161544" y="44932"/>
                  </a:cubicBezTo>
                  <a:lnTo>
                    <a:pt x="161544" y="48736"/>
                  </a:lnTo>
                  <a:cubicBezTo>
                    <a:pt x="165594" y="48039"/>
                    <a:pt x="168166" y="47151"/>
                    <a:pt x="169262" y="46073"/>
                  </a:cubicBezTo>
                  <a:cubicBezTo>
                    <a:pt x="170357" y="44996"/>
                    <a:pt x="170834" y="43347"/>
                    <a:pt x="170691" y="41128"/>
                  </a:cubicBezTo>
                  <a:cubicBezTo>
                    <a:pt x="170532" y="37688"/>
                    <a:pt x="169898" y="34296"/>
                    <a:pt x="168789" y="30951"/>
                  </a:cubicBezTo>
                  <a:cubicBezTo>
                    <a:pt x="167679" y="27607"/>
                    <a:pt x="167045" y="24405"/>
                    <a:pt x="166887" y="21345"/>
                  </a:cubicBezTo>
                  <a:cubicBezTo>
                    <a:pt x="166918" y="20933"/>
                    <a:pt x="167045" y="20426"/>
                    <a:pt x="167267" y="19824"/>
                  </a:cubicBezTo>
                  <a:cubicBezTo>
                    <a:pt x="167489" y="19221"/>
                    <a:pt x="167616" y="18714"/>
                    <a:pt x="167647" y="18302"/>
                  </a:cubicBezTo>
                  <a:close/>
                  <a:moveTo>
                    <a:pt x="266696" y="17541"/>
                  </a:moveTo>
                  <a:cubicBezTo>
                    <a:pt x="264978" y="17620"/>
                    <a:pt x="261924" y="18223"/>
                    <a:pt x="257533" y="19348"/>
                  </a:cubicBezTo>
                  <a:cubicBezTo>
                    <a:pt x="253143" y="20474"/>
                    <a:pt x="250852" y="21647"/>
                    <a:pt x="250661" y="22867"/>
                  </a:cubicBezTo>
                  <a:cubicBezTo>
                    <a:pt x="250820" y="25071"/>
                    <a:pt x="251457" y="27131"/>
                    <a:pt x="252570" y="29049"/>
                  </a:cubicBezTo>
                  <a:cubicBezTo>
                    <a:pt x="253684" y="30967"/>
                    <a:pt x="254320" y="33218"/>
                    <a:pt x="254479" y="35802"/>
                  </a:cubicBezTo>
                  <a:lnTo>
                    <a:pt x="259824" y="35802"/>
                  </a:lnTo>
                  <a:lnTo>
                    <a:pt x="281180" y="21345"/>
                  </a:lnTo>
                  <a:cubicBezTo>
                    <a:pt x="279197" y="20521"/>
                    <a:pt x="276880" y="19697"/>
                    <a:pt x="274228" y="18873"/>
                  </a:cubicBezTo>
                  <a:cubicBezTo>
                    <a:pt x="271577" y="18048"/>
                    <a:pt x="269066" y="17605"/>
                    <a:pt x="266696" y="17541"/>
                  </a:cubicBezTo>
                  <a:close/>
                  <a:moveTo>
                    <a:pt x="220141" y="14498"/>
                  </a:moveTo>
                  <a:cubicBezTo>
                    <a:pt x="220728" y="14831"/>
                    <a:pt x="221837" y="18159"/>
                    <a:pt x="223470" y="24484"/>
                  </a:cubicBezTo>
                  <a:cubicBezTo>
                    <a:pt x="225102" y="30809"/>
                    <a:pt x="226021" y="38132"/>
                    <a:pt x="226227" y="46454"/>
                  </a:cubicBezTo>
                  <a:cubicBezTo>
                    <a:pt x="226115" y="47753"/>
                    <a:pt x="225389" y="49339"/>
                    <a:pt x="224050" y="51212"/>
                  </a:cubicBezTo>
                  <a:cubicBezTo>
                    <a:pt x="222711" y="53085"/>
                    <a:pt x="221434" y="54297"/>
                    <a:pt x="220219" y="54847"/>
                  </a:cubicBezTo>
                  <a:lnTo>
                    <a:pt x="220141" y="54823"/>
                  </a:lnTo>
                  <a:cubicBezTo>
                    <a:pt x="221060" y="55600"/>
                    <a:pt x="222265" y="56329"/>
                    <a:pt x="223755" y="57011"/>
                  </a:cubicBezTo>
                  <a:cubicBezTo>
                    <a:pt x="225245" y="57692"/>
                    <a:pt x="226069" y="58231"/>
                    <a:pt x="226227" y="58628"/>
                  </a:cubicBezTo>
                  <a:cubicBezTo>
                    <a:pt x="228184" y="58311"/>
                    <a:pt x="231525" y="56662"/>
                    <a:pt x="236249" y="53682"/>
                  </a:cubicBezTo>
                  <a:cubicBezTo>
                    <a:pt x="240974" y="50702"/>
                    <a:pt x="244505" y="48293"/>
                    <a:pt x="246843" y="46454"/>
                  </a:cubicBezTo>
                  <a:cubicBezTo>
                    <a:pt x="243582" y="36658"/>
                    <a:pt x="240560" y="29239"/>
                    <a:pt x="237779" y="24199"/>
                  </a:cubicBezTo>
                  <a:cubicBezTo>
                    <a:pt x="234997" y="19158"/>
                    <a:pt x="229118" y="15924"/>
                    <a:pt x="220141" y="14498"/>
                  </a:cubicBezTo>
                  <a:close/>
                  <a:moveTo>
                    <a:pt x="191980" y="32"/>
                  </a:moveTo>
                  <a:cubicBezTo>
                    <a:pt x="197500" y="-95"/>
                    <a:pt x="204163" y="159"/>
                    <a:pt x="211968" y="794"/>
                  </a:cubicBezTo>
                  <a:cubicBezTo>
                    <a:pt x="219773" y="1429"/>
                    <a:pt x="225294" y="3207"/>
                    <a:pt x="228530" y="6128"/>
                  </a:cubicBezTo>
                  <a:lnTo>
                    <a:pt x="305543" y="6128"/>
                  </a:lnTo>
                  <a:cubicBezTo>
                    <a:pt x="309128" y="10716"/>
                    <a:pt x="314330" y="15019"/>
                    <a:pt x="321151" y="19037"/>
                  </a:cubicBezTo>
                  <a:cubicBezTo>
                    <a:pt x="327972" y="23055"/>
                    <a:pt x="333174" y="26599"/>
                    <a:pt x="336759" y="29668"/>
                  </a:cubicBezTo>
                  <a:cubicBezTo>
                    <a:pt x="336727" y="30063"/>
                    <a:pt x="336600" y="30601"/>
                    <a:pt x="336378" y="31281"/>
                  </a:cubicBezTo>
                  <a:cubicBezTo>
                    <a:pt x="336156" y="31962"/>
                    <a:pt x="336029" y="32689"/>
                    <a:pt x="335998" y="33465"/>
                  </a:cubicBezTo>
                  <a:cubicBezTo>
                    <a:pt x="336284" y="40430"/>
                    <a:pt x="337425" y="47679"/>
                    <a:pt x="339421" y="55210"/>
                  </a:cubicBezTo>
                  <a:cubicBezTo>
                    <a:pt x="341417" y="62740"/>
                    <a:pt x="342552" y="67684"/>
                    <a:pt x="342827" y="70041"/>
                  </a:cubicBezTo>
                  <a:cubicBezTo>
                    <a:pt x="342953" y="76800"/>
                    <a:pt x="343459" y="85228"/>
                    <a:pt x="344344" y="95325"/>
                  </a:cubicBezTo>
                  <a:cubicBezTo>
                    <a:pt x="345229" y="105422"/>
                    <a:pt x="345735" y="117853"/>
                    <a:pt x="345861" y="132620"/>
                  </a:cubicBezTo>
                  <a:cubicBezTo>
                    <a:pt x="345909" y="135636"/>
                    <a:pt x="345245" y="137795"/>
                    <a:pt x="343870" y="139097"/>
                  </a:cubicBezTo>
                  <a:cubicBezTo>
                    <a:pt x="342495" y="140399"/>
                    <a:pt x="340124" y="141033"/>
                    <a:pt x="336757" y="141002"/>
                  </a:cubicBezTo>
                  <a:cubicBezTo>
                    <a:pt x="323550" y="133477"/>
                    <a:pt x="312285" y="126997"/>
                    <a:pt x="302961" y="121562"/>
                  </a:cubicBezTo>
                  <a:cubicBezTo>
                    <a:pt x="293638" y="116127"/>
                    <a:pt x="283308" y="111167"/>
                    <a:pt x="271972" y="106682"/>
                  </a:cubicBezTo>
                  <a:cubicBezTo>
                    <a:pt x="254646" y="100511"/>
                    <a:pt x="236709" y="96440"/>
                    <a:pt x="218160" y="94468"/>
                  </a:cubicBezTo>
                  <a:cubicBezTo>
                    <a:pt x="199611" y="92496"/>
                    <a:pt x="181493" y="90715"/>
                    <a:pt x="163805" y="89125"/>
                  </a:cubicBezTo>
                  <a:lnTo>
                    <a:pt x="163805" y="86071"/>
                  </a:lnTo>
                  <a:cubicBezTo>
                    <a:pt x="160453" y="88851"/>
                    <a:pt x="154202" y="90416"/>
                    <a:pt x="145052" y="90764"/>
                  </a:cubicBezTo>
                  <a:cubicBezTo>
                    <a:pt x="135903" y="91113"/>
                    <a:pt x="127219" y="93412"/>
                    <a:pt x="119000" y="97662"/>
                  </a:cubicBezTo>
                  <a:cubicBezTo>
                    <a:pt x="110782" y="101911"/>
                    <a:pt x="106392" y="111278"/>
                    <a:pt x="105831" y="125762"/>
                  </a:cubicBezTo>
                  <a:cubicBezTo>
                    <a:pt x="106538" y="130376"/>
                    <a:pt x="113597" y="138250"/>
                    <a:pt x="127010" y="149384"/>
                  </a:cubicBezTo>
                  <a:cubicBezTo>
                    <a:pt x="140422" y="160517"/>
                    <a:pt x="155950" y="171609"/>
                    <a:pt x="173593" y="182658"/>
                  </a:cubicBezTo>
                  <a:cubicBezTo>
                    <a:pt x="191236" y="193707"/>
                    <a:pt x="206756" y="201411"/>
                    <a:pt x="220184" y="205772"/>
                  </a:cubicBezTo>
                  <a:cubicBezTo>
                    <a:pt x="240263" y="211757"/>
                    <a:pt x="260812" y="218456"/>
                    <a:pt x="281803" y="225870"/>
                  </a:cubicBezTo>
                  <a:cubicBezTo>
                    <a:pt x="302793" y="233283"/>
                    <a:pt x="317823" y="239792"/>
                    <a:pt x="326894" y="245396"/>
                  </a:cubicBezTo>
                  <a:cubicBezTo>
                    <a:pt x="329249" y="247061"/>
                    <a:pt x="332126" y="249251"/>
                    <a:pt x="335524" y="251964"/>
                  </a:cubicBezTo>
                  <a:cubicBezTo>
                    <a:pt x="338922" y="254678"/>
                    <a:pt x="342368" y="257061"/>
                    <a:pt x="345861" y="259112"/>
                  </a:cubicBezTo>
                  <a:cubicBezTo>
                    <a:pt x="353058" y="260244"/>
                    <a:pt x="359395" y="268469"/>
                    <a:pt x="364871" y="283786"/>
                  </a:cubicBezTo>
                  <a:cubicBezTo>
                    <a:pt x="370347" y="299103"/>
                    <a:pt x="374632" y="314716"/>
                    <a:pt x="377726" y="330625"/>
                  </a:cubicBezTo>
                  <a:cubicBezTo>
                    <a:pt x="380820" y="346534"/>
                    <a:pt x="382391" y="355943"/>
                    <a:pt x="382441" y="358852"/>
                  </a:cubicBezTo>
                  <a:lnTo>
                    <a:pt x="386247" y="361898"/>
                  </a:lnTo>
                  <a:cubicBezTo>
                    <a:pt x="385724" y="362628"/>
                    <a:pt x="384867" y="366313"/>
                    <a:pt x="383678" y="372952"/>
                  </a:cubicBezTo>
                  <a:cubicBezTo>
                    <a:pt x="382488" y="379591"/>
                    <a:pt x="381822" y="384803"/>
                    <a:pt x="381679" y="388589"/>
                  </a:cubicBezTo>
                  <a:cubicBezTo>
                    <a:pt x="381870" y="390467"/>
                    <a:pt x="382631" y="392058"/>
                    <a:pt x="383963" y="393363"/>
                  </a:cubicBezTo>
                  <a:cubicBezTo>
                    <a:pt x="385296" y="394668"/>
                    <a:pt x="386057" y="395878"/>
                    <a:pt x="386247" y="396992"/>
                  </a:cubicBezTo>
                  <a:cubicBezTo>
                    <a:pt x="385946" y="400207"/>
                    <a:pt x="384265" y="403708"/>
                    <a:pt x="381203" y="407494"/>
                  </a:cubicBezTo>
                  <a:cubicBezTo>
                    <a:pt x="378142" y="411281"/>
                    <a:pt x="375509" y="414397"/>
                    <a:pt x="373304" y="416842"/>
                  </a:cubicBezTo>
                  <a:cubicBezTo>
                    <a:pt x="369006" y="422883"/>
                    <a:pt x="365421" y="428878"/>
                    <a:pt x="362550" y="434824"/>
                  </a:cubicBezTo>
                  <a:cubicBezTo>
                    <a:pt x="359679" y="440771"/>
                    <a:pt x="355904" y="446955"/>
                    <a:pt x="351225" y="453378"/>
                  </a:cubicBezTo>
                  <a:cubicBezTo>
                    <a:pt x="342517" y="463955"/>
                    <a:pt x="330239" y="472867"/>
                    <a:pt x="314391" y="480113"/>
                  </a:cubicBezTo>
                  <a:cubicBezTo>
                    <a:pt x="298543" y="487360"/>
                    <a:pt x="283404" y="491134"/>
                    <a:pt x="268976" y="491436"/>
                  </a:cubicBezTo>
                  <a:cubicBezTo>
                    <a:pt x="267190" y="491325"/>
                    <a:pt x="261970" y="491737"/>
                    <a:pt x="253317" y="492673"/>
                  </a:cubicBezTo>
                  <a:cubicBezTo>
                    <a:pt x="244664" y="493608"/>
                    <a:pt x="236401" y="495733"/>
                    <a:pt x="228530" y="499047"/>
                  </a:cubicBezTo>
                  <a:lnTo>
                    <a:pt x="220184" y="499809"/>
                  </a:lnTo>
                  <a:cubicBezTo>
                    <a:pt x="215855" y="499571"/>
                    <a:pt x="212841" y="498524"/>
                    <a:pt x="211111" y="496668"/>
                  </a:cubicBezTo>
                  <a:cubicBezTo>
                    <a:pt x="209382" y="494812"/>
                    <a:pt x="205036" y="493573"/>
                    <a:pt x="198071" y="492951"/>
                  </a:cubicBezTo>
                  <a:cubicBezTo>
                    <a:pt x="193122" y="493316"/>
                    <a:pt x="187792" y="494871"/>
                    <a:pt x="182081" y="497618"/>
                  </a:cubicBezTo>
                  <a:cubicBezTo>
                    <a:pt x="176370" y="500364"/>
                    <a:pt x="170278" y="502110"/>
                    <a:pt x="163805" y="502857"/>
                  </a:cubicBezTo>
                  <a:lnTo>
                    <a:pt x="130301" y="494475"/>
                  </a:lnTo>
                  <a:cubicBezTo>
                    <a:pt x="123794" y="494697"/>
                    <a:pt x="117753" y="495586"/>
                    <a:pt x="112179" y="497142"/>
                  </a:cubicBezTo>
                  <a:cubicBezTo>
                    <a:pt x="106605" y="498697"/>
                    <a:pt x="99422" y="499586"/>
                    <a:pt x="90629" y="499809"/>
                  </a:cubicBezTo>
                  <a:cubicBezTo>
                    <a:pt x="74546" y="499587"/>
                    <a:pt x="63502" y="498127"/>
                    <a:pt x="57498" y="495430"/>
                  </a:cubicBezTo>
                  <a:cubicBezTo>
                    <a:pt x="51493" y="492733"/>
                    <a:pt x="44239" y="490128"/>
                    <a:pt x="35736" y="487617"/>
                  </a:cubicBezTo>
                  <a:cubicBezTo>
                    <a:pt x="33559" y="487204"/>
                    <a:pt x="31053" y="486696"/>
                    <a:pt x="28218" y="486093"/>
                  </a:cubicBezTo>
                  <a:cubicBezTo>
                    <a:pt x="25382" y="485489"/>
                    <a:pt x="23830" y="484981"/>
                    <a:pt x="23562" y="484569"/>
                  </a:cubicBezTo>
                  <a:lnTo>
                    <a:pt x="21282" y="481521"/>
                  </a:lnTo>
                  <a:cubicBezTo>
                    <a:pt x="20663" y="480401"/>
                    <a:pt x="19670" y="474163"/>
                    <a:pt x="18303" y="462805"/>
                  </a:cubicBezTo>
                  <a:cubicBezTo>
                    <a:pt x="16935" y="451447"/>
                    <a:pt x="15491" y="438256"/>
                    <a:pt x="13970" y="423232"/>
                  </a:cubicBezTo>
                  <a:cubicBezTo>
                    <a:pt x="12448" y="408208"/>
                    <a:pt x="11146" y="394636"/>
                    <a:pt x="10064" y="382517"/>
                  </a:cubicBezTo>
                  <a:cubicBezTo>
                    <a:pt x="8982" y="370399"/>
                    <a:pt x="8416" y="363019"/>
                    <a:pt x="8366" y="360378"/>
                  </a:cubicBezTo>
                  <a:cubicBezTo>
                    <a:pt x="8461" y="358062"/>
                    <a:pt x="9411" y="356223"/>
                    <a:pt x="11215" y="354859"/>
                  </a:cubicBezTo>
                  <a:cubicBezTo>
                    <a:pt x="13020" y="353495"/>
                    <a:pt x="15109" y="352797"/>
                    <a:pt x="17484" y="352765"/>
                  </a:cubicBezTo>
                  <a:cubicBezTo>
                    <a:pt x="20553" y="353265"/>
                    <a:pt x="27099" y="356760"/>
                    <a:pt x="37121" y="363251"/>
                  </a:cubicBezTo>
                  <a:cubicBezTo>
                    <a:pt x="47143" y="369743"/>
                    <a:pt x="57419" y="376234"/>
                    <a:pt x="67948" y="382726"/>
                  </a:cubicBezTo>
                  <a:cubicBezTo>
                    <a:pt x="78477" y="389217"/>
                    <a:pt x="86037" y="392713"/>
                    <a:pt x="90629" y="393212"/>
                  </a:cubicBezTo>
                  <a:cubicBezTo>
                    <a:pt x="91199" y="393054"/>
                    <a:pt x="92339" y="392421"/>
                    <a:pt x="94049" y="391313"/>
                  </a:cubicBezTo>
                  <a:cubicBezTo>
                    <a:pt x="95759" y="390205"/>
                    <a:pt x="96900" y="389572"/>
                    <a:pt x="97470" y="389414"/>
                  </a:cubicBezTo>
                  <a:cubicBezTo>
                    <a:pt x="108220" y="389951"/>
                    <a:pt x="119002" y="392105"/>
                    <a:pt x="129814" y="395876"/>
                  </a:cubicBezTo>
                  <a:cubicBezTo>
                    <a:pt x="140627" y="399646"/>
                    <a:pt x="151196" y="401809"/>
                    <a:pt x="161521" y="402364"/>
                  </a:cubicBezTo>
                  <a:cubicBezTo>
                    <a:pt x="164519" y="402332"/>
                    <a:pt x="167660" y="402206"/>
                    <a:pt x="170944" y="401985"/>
                  </a:cubicBezTo>
                  <a:cubicBezTo>
                    <a:pt x="174228" y="401764"/>
                    <a:pt x="177940" y="401637"/>
                    <a:pt x="182081" y="401606"/>
                  </a:cubicBezTo>
                  <a:cubicBezTo>
                    <a:pt x="192070" y="401846"/>
                    <a:pt x="204085" y="400941"/>
                    <a:pt x="218124" y="398891"/>
                  </a:cubicBezTo>
                  <a:cubicBezTo>
                    <a:pt x="232162" y="396841"/>
                    <a:pt x="244636" y="392205"/>
                    <a:pt x="255544" y="384984"/>
                  </a:cubicBezTo>
                  <a:cubicBezTo>
                    <a:pt x="266453" y="377763"/>
                    <a:pt x="272206" y="366516"/>
                    <a:pt x="272805" y="351243"/>
                  </a:cubicBezTo>
                  <a:cubicBezTo>
                    <a:pt x="272629" y="346977"/>
                    <a:pt x="271448" y="343900"/>
                    <a:pt x="269263" y="342013"/>
                  </a:cubicBezTo>
                  <a:cubicBezTo>
                    <a:pt x="267077" y="340125"/>
                    <a:pt x="264939" y="337620"/>
                    <a:pt x="262849" y="334495"/>
                  </a:cubicBezTo>
                  <a:cubicBezTo>
                    <a:pt x="262434" y="333369"/>
                    <a:pt x="261924" y="331244"/>
                    <a:pt x="261318" y="328120"/>
                  </a:cubicBezTo>
                  <a:cubicBezTo>
                    <a:pt x="260711" y="324996"/>
                    <a:pt x="260201" y="323061"/>
                    <a:pt x="259786" y="322315"/>
                  </a:cubicBezTo>
                  <a:cubicBezTo>
                    <a:pt x="250774" y="310326"/>
                    <a:pt x="241150" y="302142"/>
                    <a:pt x="230914" y="297765"/>
                  </a:cubicBezTo>
                  <a:cubicBezTo>
                    <a:pt x="220678" y="293388"/>
                    <a:pt x="208969" y="289392"/>
                    <a:pt x="195787" y="285776"/>
                  </a:cubicBezTo>
                  <a:cubicBezTo>
                    <a:pt x="195797" y="285907"/>
                    <a:pt x="194339" y="285475"/>
                    <a:pt x="191413" y="284478"/>
                  </a:cubicBezTo>
                  <a:cubicBezTo>
                    <a:pt x="188487" y="283481"/>
                    <a:pt x="180989" y="281130"/>
                    <a:pt x="168919" y="277424"/>
                  </a:cubicBezTo>
                  <a:cubicBezTo>
                    <a:pt x="156848" y="273719"/>
                    <a:pt x="137100" y="267869"/>
                    <a:pt x="109675" y="259874"/>
                  </a:cubicBezTo>
                  <a:cubicBezTo>
                    <a:pt x="108506" y="259779"/>
                    <a:pt x="107197" y="259398"/>
                    <a:pt x="105748" y="258731"/>
                  </a:cubicBezTo>
                  <a:cubicBezTo>
                    <a:pt x="104299" y="258064"/>
                    <a:pt x="102807" y="257683"/>
                    <a:pt x="101270" y="257588"/>
                  </a:cubicBezTo>
                  <a:cubicBezTo>
                    <a:pt x="86125" y="252188"/>
                    <a:pt x="70834" y="244361"/>
                    <a:pt x="55400" y="234107"/>
                  </a:cubicBezTo>
                  <a:cubicBezTo>
                    <a:pt x="39965" y="223853"/>
                    <a:pt x="26983" y="211567"/>
                    <a:pt x="16453" y="197249"/>
                  </a:cubicBezTo>
                  <a:cubicBezTo>
                    <a:pt x="5923" y="182931"/>
                    <a:pt x="441" y="166976"/>
                    <a:pt x="9" y="149384"/>
                  </a:cubicBezTo>
                  <a:cubicBezTo>
                    <a:pt x="-23" y="146717"/>
                    <a:pt x="40" y="144050"/>
                    <a:pt x="199" y="141383"/>
                  </a:cubicBezTo>
                  <a:cubicBezTo>
                    <a:pt x="357" y="138716"/>
                    <a:pt x="800" y="136049"/>
                    <a:pt x="1528" y="133382"/>
                  </a:cubicBezTo>
                  <a:lnTo>
                    <a:pt x="8366" y="119666"/>
                  </a:lnTo>
                  <a:cubicBezTo>
                    <a:pt x="16850" y="92210"/>
                    <a:pt x="27179" y="71429"/>
                    <a:pt x="39355" y="57323"/>
                  </a:cubicBezTo>
                  <a:cubicBezTo>
                    <a:pt x="51531" y="43216"/>
                    <a:pt x="66335" y="32878"/>
                    <a:pt x="83766" y="26307"/>
                  </a:cubicBezTo>
                  <a:cubicBezTo>
                    <a:pt x="101198" y="19736"/>
                    <a:pt x="122040" y="14025"/>
                    <a:pt x="146292" y="9176"/>
                  </a:cubicBezTo>
                  <a:cubicBezTo>
                    <a:pt x="153906" y="7461"/>
                    <a:pt x="161521" y="5556"/>
                    <a:pt x="169136" y="3461"/>
                  </a:cubicBezTo>
                  <a:cubicBezTo>
                    <a:pt x="176750" y="1365"/>
                    <a:pt x="184365" y="222"/>
                    <a:pt x="191980" y="32"/>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5" name="矩形 14"/>
            <p:cNvSpPr/>
            <p:nvPr/>
          </p:nvSpPr>
          <p:spPr>
            <a:xfrm>
              <a:off x="3811340" y="2018915"/>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grpSp>
        <p:nvGrpSpPr>
          <p:cNvPr id="31" name="组合 30"/>
          <p:cNvGrpSpPr/>
          <p:nvPr/>
        </p:nvGrpSpPr>
        <p:grpSpPr>
          <a:xfrm>
            <a:off x="5710075" y="2267344"/>
            <a:ext cx="3341456" cy="1931988"/>
            <a:chOff x="5710075" y="2267344"/>
            <a:chExt cx="3341456" cy="1931988"/>
          </a:xfrm>
        </p:grpSpPr>
        <p:sp>
          <p:nvSpPr>
            <p:cNvPr id="8" name="Freeform 5"/>
            <p:cNvSpPr>
              <a:spLocks noEditPoints="1"/>
            </p:cNvSpPr>
            <p:nvPr/>
          </p:nvSpPr>
          <p:spPr bwMode="auto">
            <a:xfrm flipH="1">
              <a:off x="5710075" y="2267344"/>
              <a:ext cx="3341456"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文本框 11"/>
            <p:cNvSpPr txBox="1"/>
            <p:nvPr/>
          </p:nvSpPr>
          <p:spPr>
            <a:xfrm>
              <a:off x="6178039" y="2943601"/>
              <a:ext cx="578434" cy="452196"/>
            </a:xfrm>
            <a:custGeom>
              <a:avLst/>
              <a:gdLst/>
              <a:ahLst/>
              <a:cxnLst/>
              <a:rect l="l" t="t" r="r" b="b"/>
              <a:pathLst>
                <a:path w="659034" h="515206">
                  <a:moveTo>
                    <a:pt x="220919" y="464741"/>
                  </a:moveTo>
                  <a:cubicBezTo>
                    <a:pt x="213208" y="465344"/>
                    <a:pt x="206926" y="467757"/>
                    <a:pt x="202071" y="471980"/>
                  </a:cubicBezTo>
                  <a:cubicBezTo>
                    <a:pt x="197217" y="476202"/>
                    <a:pt x="192076" y="478615"/>
                    <a:pt x="186651" y="479219"/>
                  </a:cubicBezTo>
                  <a:cubicBezTo>
                    <a:pt x="185556" y="479092"/>
                    <a:pt x="184509" y="478584"/>
                    <a:pt x="183509" y="477695"/>
                  </a:cubicBezTo>
                  <a:cubicBezTo>
                    <a:pt x="182510" y="476806"/>
                    <a:pt x="181272" y="476298"/>
                    <a:pt x="179797" y="476171"/>
                  </a:cubicBezTo>
                  <a:cubicBezTo>
                    <a:pt x="179258" y="476298"/>
                    <a:pt x="178242" y="476996"/>
                    <a:pt x="176751" y="478266"/>
                  </a:cubicBezTo>
                  <a:cubicBezTo>
                    <a:pt x="175260" y="479536"/>
                    <a:pt x="174244" y="480616"/>
                    <a:pt x="173705" y="481505"/>
                  </a:cubicBezTo>
                  <a:lnTo>
                    <a:pt x="211019" y="481505"/>
                  </a:lnTo>
                  <a:cubicBezTo>
                    <a:pt x="215096" y="481187"/>
                    <a:pt x="217793" y="479155"/>
                    <a:pt x="219110" y="475409"/>
                  </a:cubicBezTo>
                  <a:cubicBezTo>
                    <a:pt x="220427" y="471662"/>
                    <a:pt x="221030" y="468106"/>
                    <a:pt x="220919" y="464741"/>
                  </a:cubicBezTo>
                  <a:close/>
                  <a:moveTo>
                    <a:pt x="550874" y="454835"/>
                  </a:moveTo>
                  <a:cubicBezTo>
                    <a:pt x="549888" y="454962"/>
                    <a:pt x="548235" y="455469"/>
                    <a:pt x="545914" y="456359"/>
                  </a:cubicBezTo>
                  <a:cubicBezTo>
                    <a:pt x="543593" y="457248"/>
                    <a:pt x="541939" y="457756"/>
                    <a:pt x="540954" y="457883"/>
                  </a:cubicBezTo>
                  <a:cubicBezTo>
                    <a:pt x="528258" y="459597"/>
                    <a:pt x="516094" y="462455"/>
                    <a:pt x="504462" y="466455"/>
                  </a:cubicBezTo>
                  <a:cubicBezTo>
                    <a:pt x="492830" y="470456"/>
                    <a:pt x="480107" y="474456"/>
                    <a:pt x="466292" y="478457"/>
                  </a:cubicBezTo>
                  <a:lnTo>
                    <a:pt x="466292" y="483029"/>
                  </a:lnTo>
                  <a:cubicBezTo>
                    <a:pt x="470685" y="482804"/>
                    <a:pt x="474461" y="481919"/>
                    <a:pt x="477617" y="480373"/>
                  </a:cubicBezTo>
                  <a:cubicBezTo>
                    <a:pt x="480774" y="478828"/>
                    <a:pt x="484359" y="477966"/>
                    <a:pt x="488372" y="477790"/>
                  </a:cubicBezTo>
                  <a:cubicBezTo>
                    <a:pt x="493702" y="477680"/>
                    <a:pt x="500174" y="478659"/>
                    <a:pt x="507787" y="480728"/>
                  </a:cubicBezTo>
                  <a:cubicBezTo>
                    <a:pt x="515401" y="482796"/>
                    <a:pt x="519589" y="486611"/>
                    <a:pt x="520350" y="492173"/>
                  </a:cubicBezTo>
                  <a:cubicBezTo>
                    <a:pt x="520366" y="492347"/>
                    <a:pt x="520144" y="493331"/>
                    <a:pt x="519684" y="495125"/>
                  </a:cubicBezTo>
                  <a:cubicBezTo>
                    <a:pt x="519224" y="496919"/>
                    <a:pt x="518431" y="498475"/>
                    <a:pt x="517305" y="499793"/>
                  </a:cubicBezTo>
                  <a:cubicBezTo>
                    <a:pt x="518114" y="499761"/>
                    <a:pt x="519353" y="499634"/>
                    <a:pt x="521020" y="499412"/>
                  </a:cubicBezTo>
                  <a:cubicBezTo>
                    <a:pt x="522688" y="499189"/>
                    <a:pt x="524500" y="499062"/>
                    <a:pt x="526455" y="499031"/>
                  </a:cubicBezTo>
                  <a:cubicBezTo>
                    <a:pt x="530302" y="498999"/>
                    <a:pt x="533291" y="499253"/>
                    <a:pt x="535421" y="499793"/>
                  </a:cubicBezTo>
                  <a:cubicBezTo>
                    <a:pt x="537551" y="500332"/>
                    <a:pt x="538633" y="501348"/>
                    <a:pt x="538664" y="502841"/>
                  </a:cubicBezTo>
                  <a:cubicBezTo>
                    <a:pt x="542178" y="497649"/>
                    <a:pt x="545071" y="490125"/>
                    <a:pt x="547344" y="480266"/>
                  </a:cubicBezTo>
                  <a:cubicBezTo>
                    <a:pt x="549618" y="470408"/>
                    <a:pt x="550794" y="461931"/>
                    <a:pt x="550874" y="454835"/>
                  </a:cubicBezTo>
                  <a:close/>
                  <a:moveTo>
                    <a:pt x="187412" y="451787"/>
                  </a:moveTo>
                  <a:cubicBezTo>
                    <a:pt x="183811" y="451723"/>
                    <a:pt x="177497" y="452612"/>
                    <a:pt x="168469" y="454453"/>
                  </a:cubicBezTo>
                  <a:cubicBezTo>
                    <a:pt x="159442" y="456295"/>
                    <a:pt x="153319" y="459470"/>
                    <a:pt x="150098" y="463979"/>
                  </a:cubicBezTo>
                  <a:cubicBezTo>
                    <a:pt x="150161" y="468106"/>
                    <a:pt x="151177" y="472234"/>
                    <a:pt x="153144" y="476361"/>
                  </a:cubicBezTo>
                  <a:cubicBezTo>
                    <a:pt x="155111" y="480489"/>
                    <a:pt x="157650" y="482711"/>
                    <a:pt x="160759" y="483029"/>
                  </a:cubicBezTo>
                  <a:cubicBezTo>
                    <a:pt x="163091" y="482775"/>
                    <a:pt x="165852" y="479663"/>
                    <a:pt x="169041" y="473694"/>
                  </a:cubicBezTo>
                  <a:cubicBezTo>
                    <a:pt x="172229" y="467725"/>
                    <a:pt x="180130" y="460423"/>
                    <a:pt x="192743" y="451787"/>
                  </a:cubicBezTo>
                  <a:close/>
                  <a:moveTo>
                    <a:pt x="451064" y="439664"/>
                  </a:moveTo>
                  <a:cubicBezTo>
                    <a:pt x="449128" y="441490"/>
                    <a:pt x="446908" y="442602"/>
                    <a:pt x="444401" y="443000"/>
                  </a:cubicBezTo>
                  <a:cubicBezTo>
                    <a:pt x="441895" y="443397"/>
                    <a:pt x="439294" y="443556"/>
                    <a:pt x="436597" y="443476"/>
                  </a:cubicBezTo>
                  <a:lnTo>
                    <a:pt x="432029" y="443476"/>
                  </a:lnTo>
                  <a:cubicBezTo>
                    <a:pt x="432124" y="445033"/>
                    <a:pt x="432885" y="446304"/>
                    <a:pt x="434313" y="447289"/>
                  </a:cubicBezTo>
                  <a:cubicBezTo>
                    <a:pt x="435741" y="448274"/>
                    <a:pt x="437263" y="448782"/>
                    <a:pt x="438881" y="448814"/>
                  </a:cubicBezTo>
                  <a:cubicBezTo>
                    <a:pt x="441673" y="448814"/>
                    <a:pt x="444275" y="448051"/>
                    <a:pt x="446686" y="446526"/>
                  </a:cubicBezTo>
                  <a:cubicBezTo>
                    <a:pt x="449097" y="445001"/>
                    <a:pt x="450556" y="442714"/>
                    <a:pt x="451064" y="439664"/>
                  </a:cubicBezTo>
                  <a:close/>
                  <a:moveTo>
                    <a:pt x="472383" y="439595"/>
                  </a:moveTo>
                  <a:cubicBezTo>
                    <a:pt x="466514" y="441071"/>
                    <a:pt x="462834" y="442119"/>
                    <a:pt x="461343" y="442738"/>
                  </a:cubicBezTo>
                  <a:cubicBezTo>
                    <a:pt x="459851" y="443357"/>
                    <a:pt x="459217" y="443833"/>
                    <a:pt x="459439" y="444167"/>
                  </a:cubicBezTo>
                  <a:cubicBezTo>
                    <a:pt x="459455" y="444881"/>
                    <a:pt x="459804" y="445548"/>
                    <a:pt x="460486" y="446167"/>
                  </a:cubicBezTo>
                  <a:cubicBezTo>
                    <a:pt x="461168" y="446786"/>
                    <a:pt x="462088" y="447643"/>
                    <a:pt x="463246" y="448739"/>
                  </a:cubicBezTo>
                  <a:cubicBezTo>
                    <a:pt x="460518" y="450818"/>
                    <a:pt x="457218" y="452945"/>
                    <a:pt x="453348" y="455120"/>
                  </a:cubicBezTo>
                  <a:cubicBezTo>
                    <a:pt x="449477" y="457295"/>
                    <a:pt x="445417" y="458470"/>
                    <a:pt x="441166" y="458645"/>
                  </a:cubicBezTo>
                  <a:cubicBezTo>
                    <a:pt x="441181" y="462613"/>
                    <a:pt x="441911" y="466106"/>
                    <a:pt x="443355" y="469122"/>
                  </a:cubicBezTo>
                  <a:cubicBezTo>
                    <a:pt x="444798" y="472138"/>
                    <a:pt x="446860" y="473726"/>
                    <a:pt x="449541" y="473885"/>
                  </a:cubicBezTo>
                  <a:cubicBezTo>
                    <a:pt x="457155" y="472900"/>
                    <a:pt x="465340" y="468582"/>
                    <a:pt x="474096" y="460931"/>
                  </a:cubicBezTo>
                  <a:cubicBezTo>
                    <a:pt x="482852" y="453279"/>
                    <a:pt x="487611" y="448199"/>
                    <a:pt x="488372" y="445691"/>
                  </a:cubicBezTo>
                  <a:cubicBezTo>
                    <a:pt x="486500" y="445945"/>
                    <a:pt x="482630" y="446960"/>
                    <a:pt x="476761" y="448739"/>
                  </a:cubicBezTo>
                  <a:cubicBezTo>
                    <a:pt x="470892" y="450517"/>
                    <a:pt x="467402" y="451533"/>
                    <a:pt x="466292" y="451787"/>
                  </a:cubicBezTo>
                  <a:cubicBezTo>
                    <a:pt x="466879" y="450517"/>
                    <a:pt x="467989" y="448675"/>
                    <a:pt x="469623" y="446262"/>
                  </a:cubicBezTo>
                  <a:cubicBezTo>
                    <a:pt x="471257" y="443849"/>
                    <a:pt x="472177" y="441627"/>
                    <a:pt x="472383" y="439595"/>
                  </a:cubicBezTo>
                  <a:close/>
                  <a:moveTo>
                    <a:pt x="159236" y="433563"/>
                  </a:moveTo>
                  <a:cubicBezTo>
                    <a:pt x="157269" y="434421"/>
                    <a:pt x="154350" y="435565"/>
                    <a:pt x="150479" y="436995"/>
                  </a:cubicBezTo>
                  <a:cubicBezTo>
                    <a:pt x="146608" y="438425"/>
                    <a:pt x="144450" y="439568"/>
                    <a:pt x="144006" y="440426"/>
                  </a:cubicBezTo>
                  <a:cubicBezTo>
                    <a:pt x="144053" y="441983"/>
                    <a:pt x="144529" y="443254"/>
                    <a:pt x="145434" y="444239"/>
                  </a:cubicBezTo>
                  <a:cubicBezTo>
                    <a:pt x="146338" y="445224"/>
                    <a:pt x="147385" y="445732"/>
                    <a:pt x="148575" y="445764"/>
                  </a:cubicBezTo>
                  <a:cubicBezTo>
                    <a:pt x="151304" y="445494"/>
                    <a:pt x="153652" y="443937"/>
                    <a:pt x="155619" y="441093"/>
                  </a:cubicBezTo>
                  <a:cubicBezTo>
                    <a:pt x="157586" y="438250"/>
                    <a:pt x="158792" y="435740"/>
                    <a:pt x="159236" y="433563"/>
                  </a:cubicBezTo>
                  <a:close/>
                  <a:moveTo>
                    <a:pt x="544769" y="396962"/>
                  </a:moveTo>
                  <a:cubicBezTo>
                    <a:pt x="543608" y="399043"/>
                    <a:pt x="542686" y="400600"/>
                    <a:pt x="542003" y="401633"/>
                  </a:cubicBezTo>
                  <a:cubicBezTo>
                    <a:pt x="541319" y="402665"/>
                    <a:pt x="540969" y="404413"/>
                    <a:pt x="540954" y="406875"/>
                  </a:cubicBezTo>
                  <a:lnTo>
                    <a:pt x="547058" y="403063"/>
                  </a:lnTo>
                  <a:cubicBezTo>
                    <a:pt x="547090" y="403444"/>
                    <a:pt x="547217" y="403825"/>
                    <a:pt x="547440" y="404206"/>
                  </a:cubicBezTo>
                  <a:cubicBezTo>
                    <a:pt x="547662" y="404588"/>
                    <a:pt x="547789" y="404969"/>
                    <a:pt x="547821" y="405350"/>
                  </a:cubicBezTo>
                  <a:cubicBezTo>
                    <a:pt x="547271" y="408744"/>
                    <a:pt x="543374" y="412123"/>
                    <a:pt x="536131" y="415489"/>
                  </a:cubicBezTo>
                  <a:cubicBezTo>
                    <a:pt x="528888" y="418854"/>
                    <a:pt x="521603" y="421669"/>
                    <a:pt x="514275" y="423933"/>
                  </a:cubicBezTo>
                  <a:cubicBezTo>
                    <a:pt x="506948" y="426197"/>
                    <a:pt x="502882" y="427374"/>
                    <a:pt x="502077" y="427463"/>
                  </a:cubicBezTo>
                  <a:lnTo>
                    <a:pt x="505123" y="421363"/>
                  </a:lnTo>
                  <a:cubicBezTo>
                    <a:pt x="502886" y="421347"/>
                    <a:pt x="501078" y="421570"/>
                    <a:pt x="499698" y="422030"/>
                  </a:cubicBezTo>
                  <a:cubicBezTo>
                    <a:pt x="498318" y="422491"/>
                    <a:pt x="497081" y="423285"/>
                    <a:pt x="495986" y="424413"/>
                  </a:cubicBezTo>
                  <a:lnTo>
                    <a:pt x="492179" y="421363"/>
                  </a:lnTo>
                  <a:cubicBezTo>
                    <a:pt x="492338" y="419409"/>
                    <a:pt x="493353" y="417789"/>
                    <a:pt x="495225" y="416502"/>
                  </a:cubicBezTo>
                  <a:cubicBezTo>
                    <a:pt x="497096" y="415215"/>
                    <a:pt x="498873" y="414548"/>
                    <a:pt x="500554" y="414500"/>
                  </a:cubicBezTo>
                  <a:cubicBezTo>
                    <a:pt x="500824" y="414484"/>
                    <a:pt x="501427" y="414516"/>
                    <a:pt x="502363" y="414596"/>
                  </a:cubicBezTo>
                  <a:cubicBezTo>
                    <a:pt x="503299" y="414675"/>
                    <a:pt x="505234" y="414897"/>
                    <a:pt x="508168" y="415263"/>
                  </a:cubicBezTo>
                  <a:lnTo>
                    <a:pt x="508168" y="409163"/>
                  </a:lnTo>
                  <a:cubicBezTo>
                    <a:pt x="508564" y="408292"/>
                    <a:pt x="511501" y="406899"/>
                    <a:pt x="516979" y="404983"/>
                  </a:cubicBezTo>
                  <a:cubicBezTo>
                    <a:pt x="522458" y="403067"/>
                    <a:pt x="528106" y="401279"/>
                    <a:pt x="533923" y="399617"/>
                  </a:cubicBezTo>
                  <a:cubicBezTo>
                    <a:pt x="539741" y="397955"/>
                    <a:pt x="543356" y="397071"/>
                    <a:pt x="544769" y="396962"/>
                  </a:cubicBezTo>
                  <a:close/>
                  <a:moveTo>
                    <a:pt x="497509" y="394675"/>
                  </a:moveTo>
                  <a:lnTo>
                    <a:pt x="497509" y="399250"/>
                  </a:lnTo>
                  <a:lnTo>
                    <a:pt x="485327" y="405350"/>
                  </a:lnTo>
                  <a:lnTo>
                    <a:pt x="482281" y="401537"/>
                  </a:lnTo>
                  <a:lnTo>
                    <a:pt x="485327" y="395437"/>
                  </a:lnTo>
                  <a:cubicBezTo>
                    <a:pt x="485406" y="396263"/>
                    <a:pt x="485818" y="397089"/>
                    <a:pt x="486564" y="397915"/>
                  </a:cubicBezTo>
                  <a:cubicBezTo>
                    <a:pt x="487309" y="398742"/>
                    <a:pt x="487912" y="399186"/>
                    <a:pt x="488372" y="399250"/>
                  </a:cubicBezTo>
                  <a:cubicBezTo>
                    <a:pt x="489609" y="399059"/>
                    <a:pt x="491132" y="398297"/>
                    <a:pt x="492940" y="396962"/>
                  </a:cubicBezTo>
                  <a:cubicBezTo>
                    <a:pt x="494749" y="395628"/>
                    <a:pt x="496272" y="394865"/>
                    <a:pt x="497509" y="394675"/>
                  </a:cubicBezTo>
                  <a:close/>
                  <a:moveTo>
                    <a:pt x="469337" y="382474"/>
                  </a:moveTo>
                  <a:cubicBezTo>
                    <a:pt x="468750" y="388098"/>
                    <a:pt x="465546" y="392673"/>
                    <a:pt x="459725" y="396200"/>
                  </a:cubicBezTo>
                  <a:cubicBezTo>
                    <a:pt x="453903" y="399726"/>
                    <a:pt x="448986" y="402777"/>
                    <a:pt x="444973" y="405350"/>
                  </a:cubicBezTo>
                  <a:lnTo>
                    <a:pt x="454871" y="405350"/>
                  </a:lnTo>
                  <a:cubicBezTo>
                    <a:pt x="454569" y="409766"/>
                    <a:pt x="452507" y="412562"/>
                    <a:pt x="448684" y="413738"/>
                  </a:cubicBezTo>
                  <a:cubicBezTo>
                    <a:pt x="444861" y="414913"/>
                    <a:pt x="441086" y="415422"/>
                    <a:pt x="437359" y="415263"/>
                  </a:cubicBezTo>
                  <a:cubicBezTo>
                    <a:pt x="435376" y="415358"/>
                    <a:pt x="433631" y="415168"/>
                    <a:pt x="432124" y="414691"/>
                  </a:cubicBezTo>
                  <a:cubicBezTo>
                    <a:pt x="430617" y="414214"/>
                    <a:pt x="429824" y="412880"/>
                    <a:pt x="429745" y="410688"/>
                  </a:cubicBezTo>
                  <a:cubicBezTo>
                    <a:pt x="430871" y="405557"/>
                    <a:pt x="436423" y="400950"/>
                    <a:pt x="446400" y="396867"/>
                  </a:cubicBezTo>
                  <a:cubicBezTo>
                    <a:pt x="456378" y="392784"/>
                    <a:pt x="464023" y="387987"/>
                    <a:pt x="469337" y="382474"/>
                  </a:cubicBezTo>
                  <a:close/>
                  <a:moveTo>
                    <a:pt x="560031" y="372562"/>
                  </a:moveTo>
                  <a:cubicBezTo>
                    <a:pt x="559588" y="375268"/>
                    <a:pt x="555895" y="378751"/>
                    <a:pt x="548954" y="383011"/>
                  </a:cubicBezTo>
                  <a:cubicBezTo>
                    <a:pt x="542012" y="387271"/>
                    <a:pt x="534478" y="391319"/>
                    <a:pt x="526352" y="395155"/>
                  </a:cubicBezTo>
                  <a:cubicBezTo>
                    <a:pt x="518225" y="398991"/>
                    <a:pt x="512165" y="401627"/>
                    <a:pt x="508168" y="403063"/>
                  </a:cubicBezTo>
                  <a:lnTo>
                    <a:pt x="511214" y="395437"/>
                  </a:lnTo>
                  <a:cubicBezTo>
                    <a:pt x="515512" y="395008"/>
                    <a:pt x="518527" y="392816"/>
                    <a:pt x="520257" y="388860"/>
                  </a:cubicBezTo>
                  <a:cubicBezTo>
                    <a:pt x="521988" y="384905"/>
                    <a:pt x="524054" y="381760"/>
                    <a:pt x="526455" y="379424"/>
                  </a:cubicBezTo>
                  <a:cubicBezTo>
                    <a:pt x="530620" y="376470"/>
                    <a:pt x="536025" y="374563"/>
                    <a:pt x="542671" y="373705"/>
                  </a:cubicBezTo>
                  <a:cubicBezTo>
                    <a:pt x="549316" y="372848"/>
                    <a:pt x="555102" y="372466"/>
                    <a:pt x="560031" y="372562"/>
                  </a:cubicBezTo>
                  <a:close/>
                  <a:moveTo>
                    <a:pt x="247571" y="364174"/>
                  </a:moveTo>
                  <a:cubicBezTo>
                    <a:pt x="246445" y="371084"/>
                    <a:pt x="240321" y="376327"/>
                    <a:pt x="229200" y="379901"/>
                  </a:cubicBezTo>
                  <a:cubicBezTo>
                    <a:pt x="218079" y="383475"/>
                    <a:pt x="208719" y="387383"/>
                    <a:pt x="201119" y="391625"/>
                  </a:cubicBezTo>
                  <a:cubicBezTo>
                    <a:pt x="197804" y="393976"/>
                    <a:pt x="194535" y="396518"/>
                    <a:pt x="191315" y="399250"/>
                  </a:cubicBezTo>
                  <a:cubicBezTo>
                    <a:pt x="188094" y="401982"/>
                    <a:pt x="184255" y="404524"/>
                    <a:pt x="179797" y="406875"/>
                  </a:cubicBezTo>
                  <a:cubicBezTo>
                    <a:pt x="179829" y="406303"/>
                    <a:pt x="180717" y="404016"/>
                    <a:pt x="182462" y="400012"/>
                  </a:cubicBezTo>
                  <a:cubicBezTo>
                    <a:pt x="184207" y="396009"/>
                    <a:pt x="186619" y="393722"/>
                    <a:pt x="189697" y="393150"/>
                  </a:cubicBezTo>
                  <a:lnTo>
                    <a:pt x="189697" y="396962"/>
                  </a:lnTo>
                  <a:cubicBezTo>
                    <a:pt x="193044" y="392896"/>
                    <a:pt x="197581" y="389019"/>
                    <a:pt x="203309" y="385334"/>
                  </a:cubicBezTo>
                  <a:cubicBezTo>
                    <a:pt x="209036" y="381648"/>
                    <a:pt x="211860" y="379678"/>
                    <a:pt x="211780" y="379424"/>
                  </a:cubicBezTo>
                  <a:cubicBezTo>
                    <a:pt x="209280" y="379561"/>
                    <a:pt x="204297" y="380898"/>
                    <a:pt x="196832" y="383435"/>
                  </a:cubicBezTo>
                  <a:cubicBezTo>
                    <a:pt x="189368" y="385972"/>
                    <a:pt x="182241" y="388890"/>
                    <a:pt x="175454" y="392189"/>
                  </a:cubicBezTo>
                  <a:cubicBezTo>
                    <a:pt x="168666" y="395489"/>
                    <a:pt x="165037" y="398351"/>
                    <a:pt x="164567" y="400775"/>
                  </a:cubicBezTo>
                  <a:cubicBezTo>
                    <a:pt x="164551" y="401204"/>
                    <a:pt x="164583" y="401680"/>
                    <a:pt x="164662" y="402205"/>
                  </a:cubicBezTo>
                  <a:cubicBezTo>
                    <a:pt x="164741" y="402729"/>
                    <a:pt x="164963" y="403015"/>
                    <a:pt x="165328" y="403063"/>
                  </a:cubicBezTo>
                  <a:cubicBezTo>
                    <a:pt x="163298" y="403889"/>
                    <a:pt x="160125" y="404715"/>
                    <a:pt x="155809" y="405541"/>
                  </a:cubicBezTo>
                  <a:cubicBezTo>
                    <a:pt x="151494" y="406367"/>
                    <a:pt x="149083" y="406812"/>
                    <a:pt x="148575" y="406875"/>
                  </a:cubicBezTo>
                  <a:cubicBezTo>
                    <a:pt x="146719" y="406812"/>
                    <a:pt x="145481" y="406176"/>
                    <a:pt x="144863" y="404969"/>
                  </a:cubicBezTo>
                  <a:cubicBezTo>
                    <a:pt x="144244" y="403761"/>
                    <a:pt x="143958" y="402364"/>
                    <a:pt x="144006" y="400775"/>
                  </a:cubicBezTo>
                  <a:cubicBezTo>
                    <a:pt x="144196" y="397900"/>
                    <a:pt x="145148" y="395072"/>
                    <a:pt x="146862" y="392292"/>
                  </a:cubicBezTo>
                  <a:cubicBezTo>
                    <a:pt x="148575" y="389512"/>
                    <a:pt x="149908" y="388019"/>
                    <a:pt x="150860" y="387812"/>
                  </a:cubicBezTo>
                  <a:cubicBezTo>
                    <a:pt x="151415" y="387876"/>
                    <a:pt x="152398" y="388130"/>
                    <a:pt x="153810" y="388575"/>
                  </a:cubicBezTo>
                  <a:cubicBezTo>
                    <a:pt x="155222" y="389019"/>
                    <a:pt x="156016" y="389274"/>
                    <a:pt x="156190" y="389337"/>
                  </a:cubicBezTo>
                  <a:cubicBezTo>
                    <a:pt x="156063" y="390560"/>
                    <a:pt x="155556" y="391927"/>
                    <a:pt x="154667" y="393436"/>
                  </a:cubicBezTo>
                  <a:cubicBezTo>
                    <a:pt x="153779" y="394945"/>
                    <a:pt x="153271" y="396120"/>
                    <a:pt x="153144" y="396962"/>
                  </a:cubicBezTo>
                  <a:cubicBezTo>
                    <a:pt x="161965" y="393070"/>
                    <a:pt x="170976" y="389035"/>
                    <a:pt x="180178" y="384857"/>
                  </a:cubicBezTo>
                  <a:cubicBezTo>
                    <a:pt x="189379" y="380679"/>
                    <a:pt x="198391" y="376835"/>
                    <a:pt x="207211" y="373324"/>
                  </a:cubicBezTo>
                  <a:cubicBezTo>
                    <a:pt x="214366" y="370941"/>
                    <a:pt x="221188" y="369416"/>
                    <a:pt x="227677" y="368749"/>
                  </a:cubicBezTo>
                  <a:cubicBezTo>
                    <a:pt x="234166" y="368082"/>
                    <a:pt x="240797" y="366557"/>
                    <a:pt x="247571" y="364174"/>
                  </a:cubicBezTo>
                  <a:close/>
                  <a:moveTo>
                    <a:pt x="510453" y="355795"/>
                  </a:moveTo>
                  <a:lnTo>
                    <a:pt x="517305" y="355795"/>
                  </a:lnTo>
                  <a:lnTo>
                    <a:pt x="520350" y="370282"/>
                  </a:lnTo>
                  <a:cubicBezTo>
                    <a:pt x="519573" y="371474"/>
                    <a:pt x="515988" y="372331"/>
                    <a:pt x="509596" y="372856"/>
                  </a:cubicBezTo>
                  <a:cubicBezTo>
                    <a:pt x="503203" y="373380"/>
                    <a:pt x="498667" y="375572"/>
                    <a:pt x="495986" y="379432"/>
                  </a:cubicBezTo>
                  <a:lnTo>
                    <a:pt x="492940" y="376382"/>
                  </a:lnTo>
                  <a:cubicBezTo>
                    <a:pt x="495145" y="374905"/>
                    <a:pt x="498159" y="372522"/>
                    <a:pt x="501982" y="369234"/>
                  </a:cubicBezTo>
                  <a:cubicBezTo>
                    <a:pt x="505805" y="365946"/>
                    <a:pt x="508628" y="361466"/>
                    <a:pt x="510453" y="355795"/>
                  </a:cubicBezTo>
                  <a:close/>
                  <a:moveTo>
                    <a:pt x="559268" y="342833"/>
                  </a:moveTo>
                  <a:lnTo>
                    <a:pt x="562320" y="342833"/>
                  </a:lnTo>
                  <a:cubicBezTo>
                    <a:pt x="563862" y="342770"/>
                    <a:pt x="565166" y="342897"/>
                    <a:pt x="566231" y="343215"/>
                  </a:cubicBezTo>
                  <a:cubicBezTo>
                    <a:pt x="567296" y="343532"/>
                    <a:pt x="568027" y="344422"/>
                    <a:pt x="568425" y="345883"/>
                  </a:cubicBezTo>
                  <a:cubicBezTo>
                    <a:pt x="565627" y="348393"/>
                    <a:pt x="559967" y="351761"/>
                    <a:pt x="551446" y="355986"/>
                  </a:cubicBezTo>
                  <a:cubicBezTo>
                    <a:pt x="542925" y="360211"/>
                    <a:pt x="534595" y="363960"/>
                    <a:pt x="526455" y="367232"/>
                  </a:cubicBezTo>
                  <a:cubicBezTo>
                    <a:pt x="525326" y="365739"/>
                    <a:pt x="524531" y="363769"/>
                    <a:pt x="524070" y="361323"/>
                  </a:cubicBezTo>
                  <a:cubicBezTo>
                    <a:pt x="523609" y="358877"/>
                    <a:pt x="523387" y="355764"/>
                    <a:pt x="523403" y="351983"/>
                  </a:cubicBezTo>
                  <a:lnTo>
                    <a:pt x="532560" y="349696"/>
                  </a:lnTo>
                  <a:cubicBezTo>
                    <a:pt x="532560" y="350951"/>
                    <a:pt x="532941" y="352253"/>
                    <a:pt x="533704" y="353603"/>
                  </a:cubicBezTo>
                  <a:cubicBezTo>
                    <a:pt x="534467" y="354953"/>
                    <a:pt x="535612" y="355684"/>
                    <a:pt x="537138" y="355795"/>
                  </a:cubicBezTo>
                  <a:cubicBezTo>
                    <a:pt x="537679" y="355255"/>
                    <a:pt x="540031" y="353095"/>
                    <a:pt x="544197" y="349314"/>
                  </a:cubicBezTo>
                  <a:cubicBezTo>
                    <a:pt x="548362" y="345534"/>
                    <a:pt x="553385" y="343374"/>
                    <a:pt x="559268" y="342833"/>
                  </a:cubicBezTo>
                  <a:close/>
                  <a:moveTo>
                    <a:pt x="437307" y="335209"/>
                  </a:moveTo>
                  <a:cubicBezTo>
                    <a:pt x="434528" y="335177"/>
                    <a:pt x="432082" y="335812"/>
                    <a:pt x="429969" y="337115"/>
                  </a:cubicBezTo>
                  <a:cubicBezTo>
                    <a:pt x="427857" y="338418"/>
                    <a:pt x="426745" y="340578"/>
                    <a:pt x="426634" y="343596"/>
                  </a:cubicBezTo>
                  <a:cubicBezTo>
                    <a:pt x="426697" y="344025"/>
                    <a:pt x="427142" y="344501"/>
                    <a:pt x="427968" y="345026"/>
                  </a:cubicBezTo>
                  <a:cubicBezTo>
                    <a:pt x="428794" y="345550"/>
                    <a:pt x="429620" y="345836"/>
                    <a:pt x="430446" y="345883"/>
                  </a:cubicBezTo>
                  <a:cubicBezTo>
                    <a:pt x="432733" y="344771"/>
                    <a:pt x="434448" y="343374"/>
                    <a:pt x="435592" y="341690"/>
                  </a:cubicBezTo>
                  <a:cubicBezTo>
                    <a:pt x="436736" y="340006"/>
                    <a:pt x="437307" y="337846"/>
                    <a:pt x="437307" y="335209"/>
                  </a:cubicBezTo>
                  <a:close/>
                  <a:moveTo>
                    <a:pt x="177512" y="322247"/>
                  </a:moveTo>
                  <a:cubicBezTo>
                    <a:pt x="174419" y="323073"/>
                    <a:pt x="167089" y="327711"/>
                    <a:pt x="155524" y="336161"/>
                  </a:cubicBezTo>
                  <a:cubicBezTo>
                    <a:pt x="143958" y="344610"/>
                    <a:pt x="135296" y="351915"/>
                    <a:pt x="129537" y="358074"/>
                  </a:cubicBezTo>
                  <a:cubicBezTo>
                    <a:pt x="134424" y="357089"/>
                    <a:pt x="140071" y="355055"/>
                    <a:pt x="146481" y="351973"/>
                  </a:cubicBezTo>
                  <a:cubicBezTo>
                    <a:pt x="152890" y="348892"/>
                    <a:pt x="158157" y="346096"/>
                    <a:pt x="162282" y="343586"/>
                  </a:cubicBezTo>
                  <a:cubicBezTo>
                    <a:pt x="160604" y="348561"/>
                    <a:pt x="156683" y="352675"/>
                    <a:pt x="150519" y="355927"/>
                  </a:cubicBezTo>
                  <a:cubicBezTo>
                    <a:pt x="144354" y="359180"/>
                    <a:pt x="138402" y="362220"/>
                    <a:pt x="132661" y="365049"/>
                  </a:cubicBezTo>
                  <a:cubicBezTo>
                    <a:pt x="126920" y="367878"/>
                    <a:pt x="123845" y="371145"/>
                    <a:pt x="123435" y="374849"/>
                  </a:cubicBezTo>
                  <a:lnTo>
                    <a:pt x="123435" y="377907"/>
                  </a:lnTo>
                  <a:cubicBezTo>
                    <a:pt x="123372" y="379051"/>
                    <a:pt x="123499" y="380004"/>
                    <a:pt x="123817" y="380766"/>
                  </a:cubicBezTo>
                  <a:cubicBezTo>
                    <a:pt x="124136" y="381529"/>
                    <a:pt x="125027" y="382100"/>
                    <a:pt x="126491" y="382482"/>
                  </a:cubicBezTo>
                  <a:cubicBezTo>
                    <a:pt x="128966" y="380417"/>
                    <a:pt x="130870" y="377875"/>
                    <a:pt x="132202" y="374857"/>
                  </a:cubicBezTo>
                  <a:cubicBezTo>
                    <a:pt x="133535" y="371839"/>
                    <a:pt x="135439" y="369297"/>
                    <a:pt x="137914" y="367232"/>
                  </a:cubicBezTo>
                  <a:lnTo>
                    <a:pt x="162282" y="351983"/>
                  </a:lnTo>
                  <a:cubicBezTo>
                    <a:pt x="163773" y="350680"/>
                    <a:pt x="165550" y="347948"/>
                    <a:pt x="167613" y="343787"/>
                  </a:cubicBezTo>
                  <a:cubicBezTo>
                    <a:pt x="169675" y="339625"/>
                    <a:pt x="172214" y="337274"/>
                    <a:pt x="175228" y="336734"/>
                  </a:cubicBezTo>
                  <a:cubicBezTo>
                    <a:pt x="175609" y="336718"/>
                    <a:pt x="175989" y="336750"/>
                    <a:pt x="176370" y="336829"/>
                  </a:cubicBezTo>
                  <a:cubicBezTo>
                    <a:pt x="176751" y="336908"/>
                    <a:pt x="177132" y="337131"/>
                    <a:pt x="177512" y="337496"/>
                  </a:cubicBezTo>
                  <a:cubicBezTo>
                    <a:pt x="178639" y="334192"/>
                    <a:pt x="179432" y="330888"/>
                    <a:pt x="179892" y="327584"/>
                  </a:cubicBezTo>
                  <a:cubicBezTo>
                    <a:pt x="180352" y="324280"/>
                    <a:pt x="180574" y="322501"/>
                    <a:pt x="180559" y="322247"/>
                  </a:cubicBezTo>
                  <a:close/>
                  <a:moveTo>
                    <a:pt x="165301" y="322247"/>
                  </a:moveTo>
                  <a:cubicBezTo>
                    <a:pt x="161075" y="323279"/>
                    <a:pt x="157136" y="324645"/>
                    <a:pt x="153482" y="326345"/>
                  </a:cubicBezTo>
                  <a:cubicBezTo>
                    <a:pt x="149829" y="328045"/>
                    <a:pt x="146652" y="330745"/>
                    <a:pt x="143951" y="334446"/>
                  </a:cubicBezTo>
                  <a:cubicBezTo>
                    <a:pt x="147891" y="334272"/>
                    <a:pt x="151830" y="332906"/>
                    <a:pt x="155770" y="330348"/>
                  </a:cubicBezTo>
                  <a:cubicBezTo>
                    <a:pt x="159709" y="327791"/>
                    <a:pt x="162886" y="325090"/>
                    <a:pt x="165301" y="322247"/>
                  </a:cubicBezTo>
                  <a:close/>
                  <a:moveTo>
                    <a:pt x="463229" y="316168"/>
                  </a:moveTo>
                  <a:cubicBezTo>
                    <a:pt x="460434" y="319605"/>
                    <a:pt x="457066" y="322617"/>
                    <a:pt x="453127" y="325204"/>
                  </a:cubicBezTo>
                  <a:cubicBezTo>
                    <a:pt x="449188" y="327791"/>
                    <a:pt x="445440" y="329855"/>
                    <a:pt x="441882" y="331396"/>
                  </a:cubicBezTo>
                  <a:lnTo>
                    <a:pt x="441882" y="334446"/>
                  </a:lnTo>
                  <a:cubicBezTo>
                    <a:pt x="445471" y="333541"/>
                    <a:pt x="449919" y="331730"/>
                    <a:pt x="455224" y="329014"/>
                  </a:cubicBezTo>
                  <a:cubicBezTo>
                    <a:pt x="460529" y="326299"/>
                    <a:pt x="463452" y="323536"/>
                    <a:pt x="463992" y="320727"/>
                  </a:cubicBezTo>
                  <a:cubicBezTo>
                    <a:pt x="463960" y="320252"/>
                    <a:pt x="463833" y="319492"/>
                    <a:pt x="463611" y="318447"/>
                  </a:cubicBezTo>
                  <a:cubicBezTo>
                    <a:pt x="463388" y="317403"/>
                    <a:pt x="463261" y="316643"/>
                    <a:pt x="463229" y="316168"/>
                  </a:cubicBezTo>
                  <a:close/>
                  <a:moveTo>
                    <a:pt x="265848" y="316168"/>
                  </a:moveTo>
                  <a:cubicBezTo>
                    <a:pt x="268196" y="316089"/>
                    <a:pt x="270163" y="316437"/>
                    <a:pt x="271749" y="317213"/>
                  </a:cubicBezTo>
                  <a:cubicBezTo>
                    <a:pt x="273336" y="317988"/>
                    <a:pt x="274161" y="319666"/>
                    <a:pt x="274224" y="322247"/>
                  </a:cubicBezTo>
                  <a:cubicBezTo>
                    <a:pt x="273712" y="325381"/>
                    <a:pt x="269745" y="328855"/>
                    <a:pt x="262322" y="332667"/>
                  </a:cubicBezTo>
                  <a:cubicBezTo>
                    <a:pt x="254900" y="336480"/>
                    <a:pt x="247097" y="340122"/>
                    <a:pt x="238913" y="343596"/>
                  </a:cubicBezTo>
                  <a:cubicBezTo>
                    <a:pt x="230729" y="347069"/>
                    <a:pt x="225239" y="349865"/>
                    <a:pt x="222442" y="351983"/>
                  </a:cubicBezTo>
                  <a:lnTo>
                    <a:pt x="219396" y="349696"/>
                  </a:lnTo>
                  <a:lnTo>
                    <a:pt x="264353" y="322247"/>
                  </a:lnTo>
                  <a:cubicBezTo>
                    <a:pt x="263862" y="322215"/>
                    <a:pt x="263135" y="322088"/>
                    <a:pt x="262170" y="321867"/>
                  </a:cubicBezTo>
                  <a:cubicBezTo>
                    <a:pt x="261205" y="321645"/>
                    <a:pt x="260667" y="321518"/>
                    <a:pt x="260556" y="321487"/>
                  </a:cubicBezTo>
                  <a:cubicBezTo>
                    <a:pt x="257946" y="321677"/>
                    <a:pt x="255573" y="322439"/>
                    <a:pt x="253437" y="323773"/>
                  </a:cubicBezTo>
                  <a:cubicBezTo>
                    <a:pt x="251301" y="325107"/>
                    <a:pt x="249118" y="325869"/>
                    <a:pt x="246888" y="326059"/>
                  </a:cubicBezTo>
                  <a:lnTo>
                    <a:pt x="246888" y="322247"/>
                  </a:lnTo>
                  <a:cubicBezTo>
                    <a:pt x="247347" y="319999"/>
                    <a:pt x="249845" y="318416"/>
                    <a:pt x="254383" y="317498"/>
                  </a:cubicBezTo>
                  <a:cubicBezTo>
                    <a:pt x="258921" y="316579"/>
                    <a:pt x="262743" y="316136"/>
                    <a:pt x="265848" y="316168"/>
                  </a:cubicBezTo>
                  <a:close/>
                  <a:moveTo>
                    <a:pt x="228534" y="316162"/>
                  </a:moveTo>
                  <a:lnTo>
                    <a:pt x="228535" y="316167"/>
                  </a:lnTo>
                  <a:lnTo>
                    <a:pt x="228534" y="316168"/>
                  </a:lnTo>
                  <a:close/>
                  <a:moveTo>
                    <a:pt x="173688" y="294892"/>
                  </a:moveTo>
                  <a:cubicBezTo>
                    <a:pt x="167239" y="297377"/>
                    <a:pt x="160313" y="302285"/>
                    <a:pt x="152910" y="309617"/>
                  </a:cubicBezTo>
                  <a:cubicBezTo>
                    <a:pt x="145508" y="316948"/>
                    <a:pt x="139726" y="323192"/>
                    <a:pt x="135564" y="328347"/>
                  </a:cubicBezTo>
                  <a:cubicBezTo>
                    <a:pt x="138482" y="327250"/>
                    <a:pt x="143236" y="325464"/>
                    <a:pt x="149825" y="322989"/>
                  </a:cubicBezTo>
                  <a:cubicBezTo>
                    <a:pt x="156415" y="320514"/>
                    <a:pt x="162580" y="317829"/>
                    <a:pt x="168323" y="314933"/>
                  </a:cubicBezTo>
                  <a:cubicBezTo>
                    <a:pt x="174065" y="312037"/>
                    <a:pt x="177124" y="309409"/>
                    <a:pt x="177501" y="307050"/>
                  </a:cubicBezTo>
                  <a:cubicBezTo>
                    <a:pt x="177437" y="306021"/>
                    <a:pt x="176992" y="304090"/>
                    <a:pt x="176166" y="301256"/>
                  </a:cubicBezTo>
                  <a:cubicBezTo>
                    <a:pt x="175340" y="298422"/>
                    <a:pt x="174514" y="296301"/>
                    <a:pt x="173688" y="294892"/>
                  </a:cubicBezTo>
                  <a:close/>
                  <a:moveTo>
                    <a:pt x="592822" y="292616"/>
                  </a:moveTo>
                  <a:lnTo>
                    <a:pt x="559268" y="317715"/>
                  </a:lnTo>
                  <a:cubicBezTo>
                    <a:pt x="557030" y="320645"/>
                    <a:pt x="551673" y="324251"/>
                    <a:pt x="543194" y="328536"/>
                  </a:cubicBezTo>
                  <a:cubicBezTo>
                    <a:pt x="534716" y="332820"/>
                    <a:pt x="525858" y="336936"/>
                    <a:pt x="516620" y="340884"/>
                  </a:cubicBezTo>
                  <a:cubicBezTo>
                    <a:pt x="507381" y="344832"/>
                    <a:pt x="500503" y="347766"/>
                    <a:pt x="495986" y="349686"/>
                  </a:cubicBezTo>
                  <a:lnTo>
                    <a:pt x="495986" y="339011"/>
                  </a:lnTo>
                  <a:cubicBezTo>
                    <a:pt x="489162" y="339180"/>
                    <a:pt x="478953" y="341298"/>
                    <a:pt x="465358" y="345365"/>
                  </a:cubicBezTo>
                  <a:cubicBezTo>
                    <a:pt x="451763" y="349433"/>
                    <a:pt x="439178" y="354433"/>
                    <a:pt x="427603" y="360366"/>
                  </a:cubicBezTo>
                  <a:cubicBezTo>
                    <a:pt x="416029" y="366299"/>
                    <a:pt x="409861" y="372149"/>
                    <a:pt x="409098" y="377916"/>
                  </a:cubicBezTo>
                  <a:cubicBezTo>
                    <a:pt x="409130" y="379806"/>
                    <a:pt x="409638" y="381172"/>
                    <a:pt x="410623" y="382014"/>
                  </a:cubicBezTo>
                  <a:cubicBezTo>
                    <a:pt x="411608" y="382856"/>
                    <a:pt x="412879" y="383269"/>
                    <a:pt x="414435" y="383253"/>
                  </a:cubicBezTo>
                  <a:cubicBezTo>
                    <a:pt x="414880" y="383221"/>
                    <a:pt x="415515" y="383094"/>
                    <a:pt x="416341" y="382872"/>
                  </a:cubicBezTo>
                  <a:cubicBezTo>
                    <a:pt x="417167" y="382649"/>
                    <a:pt x="417802" y="382522"/>
                    <a:pt x="418247" y="382490"/>
                  </a:cubicBezTo>
                  <a:cubicBezTo>
                    <a:pt x="420370" y="380646"/>
                    <a:pt x="426205" y="377135"/>
                    <a:pt x="435754" y="371958"/>
                  </a:cubicBezTo>
                  <a:cubicBezTo>
                    <a:pt x="445303" y="366781"/>
                    <a:pt x="454979" y="361859"/>
                    <a:pt x="464782" y="357190"/>
                  </a:cubicBezTo>
                  <a:cubicBezTo>
                    <a:pt x="474585" y="352522"/>
                    <a:pt x="480929" y="350027"/>
                    <a:pt x="483814" y="349707"/>
                  </a:cubicBezTo>
                  <a:lnTo>
                    <a:pt x="487626" y="351995"/>
                  </a:lnTo>
                  <a:lnTo>
                    <a:pt x="432733" y="379441"/>
                  </a:lnTo>
                  <a:lnTo>
                    <a:pt x="430446" y="382490"/>
                  </a:lnTo>
                  <a:cubicBezTo>
                    <a:pt x="431002" y="382522"/>
                    <a:pt x="432177" y="382649"/>
                    <a:pt x="433972" y="382872"/>
                  </a:cubicBezTo>
                  <a:cubicBezTo>
                    <a:pt x="435767" y="383094"/>
                    <a:pt x="437133" y="383221"/>
                    <a:pt x="438070" y="383253"/>
                  </a:cubicBezTo>
                  <a:cubicBezTo>
                    <a:pt x="447012" y="382617"/>
                    <a:pt x="455430" y="380076"/>
                    <a:pt x="463325" y="375629"/>
                  </a:cubicBezTo>
                  <a:cubicBezTo>
                    <a:pt x="471219" y="371181"/>
                    <a:pt x="479827" y="368640"/>
                    <a:pt x="489151" y="368005"/>
                  </a:cubicBezTo>
                  <a:cubicBezTo>
                    <a:pt x="489215" y="368751"/>
                    <a:pt x="489469" y="369355"/>
                    <a:pt x="489913" y="369815"/>
                  </a:cubicBezTo>
                  <a:cubicBezTo>
                    <a:pt x="490358" y="370276"/>
                    <a:pt x="490612" y="370689"/>
                    <a:pt x="490676" y="371054"/>
                  </a:cubicBezTo>
                  <a:cubicBezTo>
                    <a:pt x="490017" y="372946"/>
                    <a:pt x="484558" y="375346"/>
                    <a:pt x="474298" y="378255"/>
                  </a:cubicBezTo>
                  <a:cubicBezTo>
                    <a:pt x="464039" y="381163"/>
                    <a:pt x="452932" y="383902"/>
                    <a:pt x="440978" y="386472"/>
                  </a:cubicBezTo>
                  <a:cubicBezTo>
                    <a:pt x="429025" y="389041"/>
                    <a:pt x="420187" y="390764"/>
                    <a:pt x="414435" y="391639"/>
                  </a:cubicBezTo>
                  <a:cubicBezTo>
                    <a:pt x="417866" y="398580"/>
                    <a:pt x="420344" y="405664"/>
                    <a:pt x="421869" y="412891"/>
                  </a:cubicBezTo>
                  <a:cubicBezTo>
                    <a:pt x="423393" y="420118"/>
                    <a:pt x="426253" y="427011"/>
                    <a:pt x="430446" y="433571"/>
                  </a:cubicBezTo>
                  <a:cubicBezTo>
                    <a:pt x="436958" y="433126"/>
                    <a:pt x="442422" y="431347"/>
                    <a:pt x="446837" y="428234"/>
                  </a:cubicBezTo>
                  <a:cubicBezTo>
                    <a:pt x="451253" y="425121"/>
                    <a:pt x="456717" y="423342"/>
                    <a:pt x="463229" y="422897"/>
                  </a:cubicBezTo>
                  <a:lnTo>
                    <a:pt x="463229" y="436620"/>
                  </a:lnTo>
                  <a:lnTo>
                    <a:pt x="469329" y="436620"/>
                  </a:lnTo>
                  <a:cubicBezTo>
                    <a:pt x="469392" y="435429"/>
                    <a:pt x="469265" y="434000"/>
                    <a:pt x="468947" y="432332"/>
                  </a:cubicBezTo>
                  <a:cubicBezTo>
                    <a:pt x="468630" y="430664"/>
                    <a:pt x="467740" y="429044"/>
                    <a:pt x="466279" y="427472"/>
                  </a:cubicBezTo>
                  <a:cubicBezTo>
                    <a:pt x="467756" y="426344"/>
                    <a:pt x="469185" y="425550"/>
                    <a:pt x="470567" y="425089"/>
                  </a:cubicBezTo>
                  <a:cubicBezTo>
                    <a:pt x="471949" y="424629"/>
                    <a:pt x="473569" y="424406"/>
                    <a:pt x="475428" y="424422"/>
                  </a:cubicBezTo>
                  <a:cubicBezTo>
                    <a:pt x="476587" y="424359"/>
                    <a:pt x="477699" y="424486"/>
                    <a:pt x="478763" y="424803"/>
                  </a:cubicBezTo>
                  <a:cubicBezTo>
                    <a:pt x="479827" y="425121"/>
                    <a:pt x="480749" y="426010"/>
                    <a:pt x="481527" y="427472"/>
                  </a:cubicBezTo>
                  <a:cubicBezTo>
                    <a:pt x="479907" y="427615"/>
                    <a:pt x="478382" y="428282"/>
                    <a:pt x="476953" y="429473"/>
                  </a:cubicBezTo>
                  <a:cubicBezTo>
                    <a:pt x="475523" y="430664"/>
                    <a:pt x="474761" y="431522"/>
                    <a:pt x="474665" y="432046"/>
                  </a:cubicBezTo>
                  <a:cubicBezTo>
                    <a:pt x="474824" y="434476"/>
                    <a:pt x="475459" y="435906"/>
                    <a:pt x="476571" y="436335"/>
                  </a:cubicBezTo>
                  <a:cubicBezTo>
                    <a:pt x="477683" y="436763"/>
                    <a:pt x="478319" y="437621"/>
                    <a:pt x="478477" y="438908"/>
                  </a:cubicBezTo>
                  <a:cubicBezTo>
                    <a:pt x="478493" y="439305"/>
                    <a:pt x="478461" y="439845"/>
                    <a:pt x="478382" y="440528"/>
                  </a:cubicBezTo>
                  <a:cubicBezTo>
                    <a:pt x="478303" y="441211"/>
                    <a:pt x="478080" y="441941"/>
                    <a:pt x="477715" y="442720"/>
                  </a:cubicBezTo>
                  <a:cubicBezTo>
                    <a:pt x="483274" y="439003"/>
                    <a:pt x="489691" y="436525"/>
                    <a:pt x="496966" y="435286"/>
                  </a:cubicBezTo>
                  <a:cubicBezTo>
                    <a:pt x="504240" y="434047"/>
                    <a:pt x="511039" y="433476"/>
                    <a:pt x="517360" y="433571"/>
                  </a:cubicBezTo>
                  <a:lnTo>
                    <a:pt x="517360" y="436620"/>
                  </a:lnTo>
                  <a:cubicBezTo>
                    <a:pt x="520775" y="434619"/>
                    <a:pt x="525000" y="432713"/>
                    <a:pt x="530035" y="430902"/>
                  </a:cubicBezTo>
                  <a:cubicBezTo>
                    <a:pt x="535070" y="429092"/>
                    <a:pt x="538723" y="427948"/>
                    <a:pt x="540995" y="427472"/>
                  </a:cubicBezTo>
                  <a:cubicBezTo>
                    <a:pt x="541821" y="427551"/>
                    <a:pt x="542647" y="427964"/>
                    <a:pt x="543473" y="428711"/>
                  </a:cubicBezTo>
                  <a:cubicBezTo>
                    <a:pt x="544299" y="429457"/>
                    <a:pt x="544743" y="430061"/>
                    <a:pt x="544807" y="430521"/>
                  </a:cubicBezTo>
                  <a:lnTo>
                    <a:pt x="544769" y="430513"/>
                  </a:lnTo>
                  <a:cubicBezTo>
                    <a:pt x="544705" y="431435"/>
                    <a:pt x="544260" y="432642"/>
                    <a:pt x="543434" y="434135"/>
                  </a:cubicBezTo>
                  <a:cubicBezTo>
                    <a:pt x="542607" y="435629"/>
                    <a:pt x="541780" y="436455"/>
                    <a:pt x="540954" y="436614"/>
                  </a:cubicBezTo>
                  <a:lnTo>
                    <a:pt x="492940" y="457964"/>
                  </a:lnTo>
                  <a:lnTo>
                    <a:pt x="495986" y="457964"/>
                  </a:lnTo>
                  <a:cubicBezTo>
                    <a:pt x="498097" y="457884"/>
                    <a:pt x="503696" y="456773"/>
                    <a:pt x="512784" y="454632"/>
                  </a:cubicBezTo>
                  <a:cubicBezTo>
                    <a:pt x="521871" y="452490"/>
                    <a:pt x="530916" y="449798"/>
                    <a:pt x="539920" y="446555"/>
                  </a:cubicBezTo>
                  <a:cubicBezTo>
                    <a:pt x="548923" y="443312"/>
                    <a:pt x="554355" y="439998"/>
                    <a:pt x="556215" y="436614"/>
                  </a:cubicBezTo>
                  <a:cubicBezTo>
                    <a:pt x="558584" y="429957"/>
                    <a:pt x="560714" y="422872"/>
                    <a:pt x="562606" y="415358"/>
                  </a:cubicBezTo>
                  <a:cubicBezTo>
                    <a:pt x="564498" y="407844"/>
                    <a:pt x="565674" y="403237"/>
                    <a:pt x="566135" y="401537"/>
                  </a:cubicBezTo>
                  <a:cubicBezTo>
                    <a:pt x="566639" y="400572"/>
                    <a:pt x="568599" y="395555"/>
                    <a:pt x="572014" y="386486"/>
                  </a:cubicBezTo>
                  <a:cubicBezTo>
                    <a:pt x="575429" y="377417"/>
                    <a:pt x="578801" y="367037"/>
                    <a:pt x="582132" y="355345"/>
                  </a:cubicBezTo>
                  <a:cubicBezTo>
                    <a:pt x="585462" y="343654"/>
                    <a:pt x="587252" y="333392"/>
                    <a:pt x="587502" y="324560"/>
                  </a:cubicBezTo>
                  <a:cubicBezTo>
                    <a:pt x="588547" y="319997"/>
                    <a:pt x="590257" y="315433"/>
                    <a:pt x="592632" y="310870"/>
                  </a:cubicBezTo>
                  <a:cubicBezTo>
                    <a:pt x="595008" y="306307"/>
                    <a:pt x="596338" y="301743"/>
                    <a:pt x="596623" y="297180"/>
                  </a:cubicBezTo>
                  <a:cubicBezTo>
                    <a:pt x="596749" y="295659"/>
                    <a:pt x="596496" y="294138"/>
                    <a:pt x="595863" y="292616"/>
                  </a:cubicBezTo>
                  <a:close/>
                  <a:moveTo>
                    <a:pt x="565392" y="292613"/>
                  </a:moveTo>
                  <a:cubicBezTo>
                    <a:pt x="554337" y="294908"/>
                    <a:pt x="543282" y="296206"/>
                    <a:pt x="532227" y="296507"/>
                  </a:cubicBezTo>
                  <a:cubicBezTo>
                    <a:pt x="521172" y="296808"/>
                    <a:pt x="510117" y="298296"/>
                    <a:pt x="499062" y="300971"/>
                  </a:cubicBezTo>
                  <a:cubicBezTo>
                    <a:pt x="496966" y="304185"/>
                    <a:pt x="494679" y="309158"/>
                    <a:pt x="492201" y="315891"/>
                  </a:cubicBezTo>
                  <a:cubicBezTo>
                    <a:pt x="489723" y="322624"/>
                    <a:pt x="488198" y="327793"/>
                    <a:pt x="487626" y="331396"/>
                  </a:cubicBezTo>
                  <a:cubicBezTo>
                    <a:pt x="498014" y="331237"/>
                    <a:pt x="509831" y="329459"/>
                    <a:pt x="523078" y="326063"/>
                  </a:cubicBezTo>
                  <a:cubicBezTo>
                    <a:pt x="536325" y="322666"/>
                    <a:pt x="543568" y="318608"/>
                    <a:pt x="544807" y="313888"/>
                  </a:cubicBezTo>
                  <a:lnTo>
                    <a:pt x="534895" y="313888"/>
                  </a:lnTo>
                  <a:cubicBezTo>
                    <a:pt x="538644" y="308585"/>
                    <a:pt x="544108" y="305324"/>
                    <a:pt x="551287" y="304105"/>
                  </a:cubicBezTo>
                  <a:cubicBezTo>
                    <a:pt x="558467" y="302887"/>
                    <a:pt x="563168" y="299056"/>
                    <a:pt x="565392" y="292613"/>
                  </a:cubicBezTo>
                  <a:close/>
                  <a:moveTo>
                    <a:pt x="431971" y="291767"/>
                  </a:moveTo>
                  <a:cubicBezTo>
                    <a:pt x="425590" y="292132"/>
                    <a:pt x="417411" y="295022"/>
                    <a:pt x="407435" y="300438"/>
                  </a:cubicBezTo>
                  <a:cubicBezTo>
                    <a:pt x="397459" y="305854"/>
                    <a:pt x="391950" y="311604"/>
                    <a:pt x="390906" y="317688"/>
                  </a:cubicBezTo>
                  <a:lnTo>
                    <a:pt x="390906" y="323024"/>
                  </a:lnTo>
                  <a:cubicBezTo>
                    <a:pt x="390842" y="324580"/>
                    <a:pt x="390969" y="325851"/>
                    <a:pt x="391285" y="326836"/>
                  </a:cubicBezTo>
                  <a:cubicBezTo>
                    <a:pt x="391600" y="327820"/>
                    <a:pt x="392485" y="328329"/>
                    <a:pt x="393938" y="328360"/>
                  </a:cubicBezTo>
                  <a:lnTo>
                    <a:pt x="406066" y="319212"/>
                  </a:lnTo>
                  <a:cubicBezTo>
                    <a:pt x="407793" y="317528"/>
                    <a:pt x="412332" y="313271"/>
                    <a:pt x="419682" y="306441"/>
                  </a:cubicBezTo>
                  <a:cubicBezTo>
                    <a:pt x="427033" y="299612"/>
                    <a:pt x="431383" y="295736"/>
                    <a:pt x="432733" y="294815"/>
                  </a:cubicBezTo>
                  <a:lnTo>
                    <a:pt x="435783" y="297864"/>
                  </a:lnTo>
                  <a:lnTo>
                    <a:pt x="438832" y="292528"/>
                  </a:lnTo>
                  <a:cubicBezTo>
                    <a:pt x="438260" y="292496"/>
                    <a:pt x="437117" y="292369"/>
                    <a:pt x="435401" y="292147"/>
                  </a:cubicBezTo>
                  <a:cubicBezTo>
                    <a:pt x="433686" y="291925"/>
                    <a:pt x="432542" y="291798"/>
                    <a:pt x="431971" y="291767"/>
                  </a:cubicBezTo>
                  <a:close/>
                  <a:moveTo>
                    <a:pt x="451031" y="288814"/>
                  </a:moveTo>
                  <a:cubicBezTo>
                    <a:pt x="447520" y="289748"/>
                    <a:pt x="445201" y="291489"/>
                    <a:pt x="444074" y="294038"/>
                  </a:cubicBezTo>
                  <a:cubicBezTo>
                    <a:pt x="442946" y="296586"/>
                    <a:pt x="441199" y="298897"/>
                    <a:pt x="438832" y="300971"/>
                  </a:cubicBezTo>
                  <a:cubicBezTo>
                    <a:pt x="433002" y="306558"/>
                    <a:pt x="426936" y="311720"/>
                    <a:pt x="420634" y="316457"/>
                  </a:cubicBezTo>
                  <a:cubicBezTo>
                    <a:pt x="414332" y="321193"/>
                    <a:pt x="408465" y="326173"/>
                    <a:pt x="403034" y="331396"/>
                  </a:cubicBezTo>
                  <a:lnTo>
                    <a:pt x="424347" y="319207"/>
                  </a:lnTo>
                  <a:lnTo>
                    <a:pt x="426634" y="322247"/>
                  </a:lnTo>
                  <a:cubicBezTo>
                    <a:pt x="422252" y="326567"/>
                    <a:pt x="417113" y="330697"/>
                    <a:pt x="411217" y="334637"/>
                  </a:cubicBezTo>
                  <a:cubicBezTo>
                    <a:pt x="405321" y="338576"/>
                    <a:pt x="402088" y="343850"/>
                    <a:pt x="401518" y="350458"/>
                  </a:cubicBezTo>
                  <a:cubicBezTo>
                    <a:pt x="404668" y="349521"/>
                    <a:pt x="411487" y="345296"/>
                    <a:pt x="421978" y="337782"/>
                  </a:cubicBezTo>
                  <a:cubicBezTo>
                    <a:pt x="432468" y="330269"/>
                    <a:pt x="439103" y="325090"/>
                    <a:pt x="441882" y="322247"/>
                  </a:cubicBezTo>
                  <a:cubicBezTo>
                    <a:pt x="442803" y="320759"/>
                    <a:pt x="443438" y="318226"/>
                    <a:pt x="443788" y="314648"/>
                  </a:cubicBezTo>
                  <a:cubicBezTo>
                    <a:pt x="444137" y="311071"/>
                    <a:pt x="445535" y="308538"/>
                    <a:pt x="447981" y="307050"/>
                  </a:cubicBezTo>
                  <a:cubicBezTo>
                    <a:pt x="448346" y="309329"/>
                    <a:pt x="449141" y="311039"/>
                    <a:pt x="450364" y="312179"/>
                  </a:cubicBezTo>
                  <a:cubicBezTo>
                    <a:pt x="451587" y="313318"/>
                    <a:pt x="453334" y="313888"/>
                    <a:pt x="455605" y="313888"/>
                  </a:cubicBezTo>
                  <a:cubicBezTo>
                    <a:pt x="455415" y="309044"/>
                    <a:pt x="454652" y="304105"/>
                    <a:pt x="453318" y="299072"/>
                  </a:cubicBezTo>
                  <a:cubicBezTo>
                    <a:pt x="451984" y="294038"/>
                    <a:pt x="451221" y="290618"/>
                    <a:pt x="451031" y="288814"/>
                  </a:cubicBezTo>
                  <a:close/>
                  <a:moveTo>
                    <a:pt x="282629" y="288814"/>
                  </a:moveTo>
                  <a:lnTo>
                    <a:pt x="282629" y="292613"/>
                  </a:lnTo>
                  <a:cubicBezTo>
                    <a:pt x="282182" y="293973"/>
                    <a:pt x="278842" y="296403"/>
                    <a:pt x="272609" y="299902"/>
                  </a:cubicBezTo>
                  <a:cubicBezTo>
                    <a:pt x="266376" y="303401"/>
                    <a:pt x="259932" y="307408"/>
                    <a:pt x="253276" y="311922"/>
                  </a:cubicBezTo>
                  <a:cubicBezTo>
                    <a:pt x="246620" y="316435"/>
                    <a:pt x="242434" y="320894"/>
                    <a:pt x="240718" y="325297"/>
                  </a:cubicBezTo>
                  <a:cubicBezTo>
                    <a:pt x="239925" y="324169"/>
                    <a:pt x="239036" y="323375"/>
                    <a:pt x="238053" y="322914"/>
                  </a:cubicBezTo>
                  <a:cubicBezTo>
                    <a:pt x="237069" y="322453"/>
                    <a:pt x="236181" y="322231"/>
                    <a:pt x="235387" y="322247"/>
                  </a:cubicBezTo>
                  <a:lnTo>
                    <a:pt x="231580" y="322247"/>
                  </a:lnTo>
                  <a:cubicBezTo>
                    <a:pt x="230787" y="322326"/>
                    <a:pt x="230088" y="321977"/>
                    <a:pt x="229486" y="321201"/>
                  </a:cubicBezTo>
                  <a:lnTo>
                    <a:pt x="228535" y="316167"/>
                  </a:lnTo>
                  <a:lnTo>
                    <a:pt x="245014" y="310932"/>
                  </a:lnTo>
                  <a:cubicBezTo>
                    <a:pt x="249663" y="308510"/>
                    <a:pt x="253467" y="305411"/>
                    <a:pt x="256427" y="301636"/>
                  </a:cubicBezTo>
                  <a:cubicBezTo>
                    <a:pt x="262348" y="294085"/>
                    <a:pt x="271082" y="289811"/>
                    <a:pt x="282629" y="288814"/>
                  </a:cubicBezTo>
                  <a:close/>
                  <a:moveTo>
                    <a:pt x="240718" y="274271"/>
                  </a:moveTo>
                  <a:cubicBezTo>
                    <a:pt x="239179" y="277986"/>
                    <a:pt x="237117" y="280889"/>
                    <a:pt x="234531" y="282978"/>
                  </a:cubicBezTo>
                  <a:cubicBezTo>
                    <a:pt x="231945" y="285066"/>
                    <a:pt x="228930" y="287012"/>
                    <a:pt x="225488" y="288814"/>
                  </a:cubicBezTo>
                  <a:cubicBezTo>
                    <a:pt x="230057" y="288718"/>
                    <a:pt x="234626" y="288335"/>
                    <a:pt x="239195" y="287666"/>
                  </a:cubicBezTo>
                  <a:cubicBezTo>
                    <a:pt x="243764" y="286996"/>
                    <a:pt x="248333" y="286613"/>
                    <a:pt x="252902" y="286518"/>
                  </a:cubicBezTo>
                  <a:lnTo>
                    <a:pt x="243002" y="294892"/>
                  </a:lnTo>
                  <a:lnTo>
                    <a:pt x="217111" y="294892"/>
                  </a:lnTo>
                  <a:cubicBezTo>
                    <a:pt x="217476" y="290704"/>
                    <a:pt x="220183" y="286316"/>
                    <a:pt x="225202" y="281728"/>
                  </a:cubicBezTo>
                  <a:cubicBezTo>
                    <a:pt x="230231" y="277140"/>
                    <a:pt x="235403" y="274655"/>
                    <a:pt x="240718" y="274271"/>
                  </a:cubicBezTo>
                  <a:close/>
                  <a:moveTo>
                    <a:pt x="589782" y="265101"/>
                  </a:moveTo>
                  <a:lnTo>
                    <a:pt x="589782" y="265152"/>
                  </a:lnTo>
                  <a:lnTo>
                    <a:pt x="589763" y="265110"/>
                  </a:lnTo>
                  <a:close/>
                  <a:moveTo>
                    <a:pt x="432790" y="265101"/>
                  </a:moveTo>
                  <a:cubicBezTo>
                    <a:pt x="427699" y="271280"/>
                    <a:pt x="420368" y="278026"/>
                    <a:pt x="410798" y="285341"/>
                  </a:cubicBezTo>
                  <a:cubicBezTo>
                    <a:pt x="401227" y="292656"/>
                    <a:pt x="392553" y="297866"/>
                    <a:pt x="384777" y="300971"/>
                  </a:cubicBezTo>
                  <a:lnTo>
                    <a:pt x="389358" y="300971"/>
                  </a:lnTo>
                  <a:cubicBezTo>
                    <a:pt x="392053" y="300816"/>
                    <a:pt x="397257" y="299435"/>
                    <a:pt x="404970" y="296827"/>
                  </a:cubicBezTo>
                  <a:cubicBezTo>
                    <a:pt x="412683" y="294219"/>
                    <a:pt x="420479" y="291314"/>
                    <a:pt x="428359" y="288110"/>
                  </a:cubicBezTo>
                  <a:cubicBezTo>
                    <a:pt x="436239" y="284907"/>
                    <a:pt x="441777" y="282335"/>
                    <a:pt x="444973" y="280394"/>
                  </a:cubicBezTo>
                  <a:cubicBezTo>
                    <a:pt x="444560" y="275307"/>
                    <a:pt x="442720" y="272469"/>
                    <a:pt x="439452" y="271881"/>
                  </a:cubicBezTo>
                  <a:cubicBezTo>
                    <a:pt x="436185" y="271293"/>
                    <a:pt x="433964" y="269033"/>
                    <a:pt x="432790" y="265101"/>
                  </a:cubicBezTo>
                  <a:close/>
                  <a:moveTo>
                    <a:pt x="426699" y="250652"/>
                  </a:moveTo>
                  <a:cubicBezTo>
                    <a:pt x="424015" y="251126"/>
                    <a:pt x="419226" y="253053"/>
                    <a:pt x="412332" y="256433"/>
                  </a:cubicBezTo>
                  <a:cubicBezTo>
                    <a:pt x="405438" y="259813"/>
                    <a:pt x="398841" y="263320"/>
                    <a:pt x="392539" y="266956"/>
                  </a:cubicBezTo>
                  <a:cubicBezTo>
                    <a:pt x="386237" y="270591"/>
                    <a:pt x="382631" y="273030"/>
                    <a:pt x="381722" y="274271"/>
                  </a:cubicBezTo>
                  <a:cubicBezTo>
                    <a:pt x="385683" y="274303"/>
                    <a:pt x="388833" y="273856"/>
                    <a:pt x="391172" y="272932"/>
                  </a:cubicBezTo>
                  <a:cubicBezTo>
                    <a:pt x="393510" y="272007"/>
                    <a:pt x="396469" y="270412"/>
                    <a:pt x="400048" y="268148"/>
                  </a:cubicBezTo>
                  <a:lnTo>
                    <a:pt x="403096" y="271209"/>
                  </a:lnTo>
                  <a:cubicBezTo>
                    <a:pt x="400283" y="272469"/>
                    <a:pt x="395227" y="274733"/>
                    <a:pt x="387925" y="278002"/>
                  </a:cubicBezTo>
                  <a:cubicBezTo>
                    <a:pt x="380624" y="281271"/>
                    <a:pt x="376520" y="284875"/>
                    <a:pt x="375613" y="288814"/>
                  </a:cubicBezTo>
                  <a:cubicBezTo>
                    <a:pt x="376425" y="291396"/>
                    <a:pt x="377665" y="293076"/>
                    <a:pt x="379336" y="293852"/>
                  </a:cubicBezTo>
                  <a:cubicBezTo>
                    <a:pt x="381006" y="294629"/>
                    <a:pt x="382820" y="294977"/>
                    <a:pt x="384777" y="294898"/>
                  </a:cubicBezTo>
                  <a:cubicBezTo>
                    <a:pt x="387447" y="294039"/>
                    <a:pt x="393737" y="290027"/>
                    <a:pt x="403647" y="282862"/>
                  </a:cubicBezTo>
                  <a:cubicBezTo>
                    <a:pt x="413557" y="275698"/>
                    <a:pt x="420226" y="270538"/>
                    <a:pt x="423653" y="267383"/>
                  </a:cubicBezTo>
                  <a:cubicBezTo>
                    <a:pt x="419388" y="267302"/>
                    <a:pt x="415927" y="266893"/>
                    <a:pt x="413268" y="266154"/>
                  </a:cubicBezTo>
                  <a:cubicBezTo>
                    <a:pt x="410610" y="265416"/>
                    <a:pt x="409220" y="264832"/>
                    <a:pt x="409098" y="264402"/>
                  </a:cubicBezTo>
                  <a:cubicBezTo>
                    <a:pt x="409893" y="264069"/>
                    <a:pt x="413069" y="263024"/>
                    <a:pt x="418628" y="261266"/>
                  </a:cubicBezTo>
                  <a:cubicBezTo>
                    <a:pt x="424188" y="259509"/>
                    <a:pt x="427364" y="256753"/>
                    <a:pt x="428159" y="253000"/>
                  </a:cubicBezTo>
                  <a:cubicBezTo>
                    <a:pt x="428189" y="252618"/>
                    <a:pt x="428128" y="252233"/>
                    <a:pt x="427976" y="251845"/>
                  </a:cubicBezTo>
                  <a:cubicBezTo>
                    <a:pt x="427824" y="251457"/>
                    <a:pt x="427398" y="251059"/>
                    <a:pt x="426699" y="250652"/>
                  </a:cubicBezTo>
                  <a:close/>
                  <a:moveTo>
                    <a:pt x="297909" y="238484"/>
                  </a:moveTo>
                  <a:lnTo>
                    <a:pt x="297909" y="250652"/>
                  </a:lnTo>
                  <a:lnTo>
                    <a:pt x="262075" y="268148"/>
                  </a:lnTo>
                  <a:cubicBezTo>
                    <a:pt x="259449" y="268451"/>
                    <a:pt x="256348" y="269758"/>
                    <a:pt x="252773" y="272071"/>
                  </a:cubicBezTo>
                  <a:cubicBezTo>
                    <a:pt x="249197" y="274383"/>
                    <a:pt x="247236" y="275882"/>
                    <a:pt x="246888" y="276567"/>
                  </a:cubicBezTo>
                  <a:cubicBezTo>
                    <a:pt x="246522" y="276519"/>
                    <a:pt x="246299" y="276232"/>
                    <a:pt x="246220" y="275706"/>
                  </a:cubicBezTo>
                  <a:cubicBezTo>
                    <a:pt x="246141" y="275180"/>
                    <a:pt x="246109" y="274702"/>
                    <a:pt x="246125" y="274271"/>
                  </a:cubicBezTo>
                  <a:cubicBezTo>
                    <a:pt x="247184" y="268087"/>
                    <a:pt x="252090" y="263479"/>
                    <a:pt x="260843" y="260449"/>
                  </a:cubicBezTo>
                  <a:cubicBezTo>
                    <a:pt x="269596" y="257418"/>
                    <a:pt x="275839" y="254152"/>
                    <a:pt x="279573" y="250652"/>
                  </a:cubicBezTo>
                  <a:cubicBezTo>
                    <a:pt x="283345" y="245772"/>
                    <a:pt x="287261" y="243554"/>
                    <a:pt x="291319" y="243998"/>
                  </a:cubicBezTo>
                  <a:cubicBezTo>
                    <a:pt x="295378" y="244441"/>
                    <a:pt x="297575" y="242603"/>
                    <a:pt x="297909" y="238484"/>
                  </a:cubicBezTo>
                  <a:close/>
                  <a:moveTo>
                    <a:pt x="147813" y="225556"/>
                  </a:moveTo>
                  <a:cubicBezTo>
                    <a:pt x="146687" y="229057"/>
                    <a:pt x="145132" y="232511"/>
                    <a:pt x="143149" y="235917"/>
                  </a:cubicBezTo>
                  <a:cubicBezTo>
                    <a:pt x="141166" y="239324"/>
                    <a:pt x="138659" y="242207"/>
                    <a:pt x="135629" y="244568"/>
                  </a:cubicBezTo>
                  <a:lnTo>
                    <a:pt x="135629" y="240765"/>
                  </a:lnTo>
                  <a:lnTo>
                    <a:pt x="114259" y="262059"/>
                  </a:lnTo>
                  <a:cubicBezTo>
                    <a:pt x="111742" y="262281"/>
                    <a:pt x="109129" y="263742"/>
                    <a:pt x="106420" y="266443"/>
                  </a:cubicBezTo>
                  <a:cubicBezTo>
                    <a:pt x="103712" y="269144"/>
                    <a:pt x="102246" y="271753"/>
                    <a:pt x="102023" y="274271"/>
                  </a:cubicBezTo>
                  <a:cubicBezTo>
                    <a:pt x="108906" y="272738"/>
                    <a:pt x="115024" y="269681"/>
                    <a:pt x="120377" y="265101"/>
                  </a:cubicBezTo>
                  <a:cubicBezTo>
                    <a:pt x="119978" y="273051"/>
                    <a:pt x="117143" y="277033"/>
                    <a:pt x="111871" y="277047"/>
                  </a:cubicBezTo>
                  <a:cubicBezTo>
                    <a:pt x="106599" y="277062"/>
                    <a:pt x="101282" y="278177"/>
                    <a:pt x="95919" y="280394"/>
                  </a:cubicBezTo>
                  <a:cubicBezTo>
                    <a:pt x="97793" y="283263"/>
                    <a:pt x="99191" y="286698"/>
                    <a:pt x="100113" y="290697"/>
                  </a:cubicBezTo>
                  <a:cubicBezTo>
                    <a:pt x="101036" y="294697"/>
                    <a:pt x="101672" y="298122"/>
                    <a:pt x="102023" y="300971"/>
                  </a:cubicBezTo>
                  <a:lnTo>
                    <a:pt x="137914" y="274271"/>
                  </a:lnTo>
                  <a:cubicBezTo>
                    <a:pt x="140071" y="275802"/>
                    <a:pt x="141087" y="277333"/>
                    <a:pt x="140960" y="278863"/>
                  </a:cubicBezTo>
                  <a:cubicBezTo>
                    <a:pt x="140309" y="281846"/>
                    <a:pt x="137038" y="285061"/>
                    <a:pt x="131146" y="288509"/>
                  </a:cubicBezTo>
                  <a:cubicBezTo>
                    <a:pt x="125254" y="291957"/>
                    <a:pt x="120645" y="296111"/>
                    <a:pt x="117318" y="300971"/>
                  </a:cubicBezTo>
                  <a:cubicBezTo>
                    <a:pt x="118943" y="300908"/>
                    <a:pt x="120663" y="301034"/>
                    <a:pt x="122479" y="301351"/>
                  </a:cubicBezTo>
                  <a:cubicBezTo>
                    <a:pt x="124295" y="301668"/>
                    <a:pt x="125632" y="302554"/>
                    <a:pt x="126491" y="304010"/>
                  </a:cubicBezTo>
                  <a:cubicBezTo>
                    <a:pt x="124368" y="307645"/>
                    <a:pt x="122075" y="309409"/>
                    <a:pt x="119611" y="309301"/>
                  </a:cubicBezTo>
                  <a:cubicBezTo>
                    <a:pt x="117147" y="309194"/>
                    <a:pt x="115023" y="309719"/>
                    <a:pt x="113239" y="310879"/>
                  </a:cubicBezTo>
                  <a:cubicBezTo>
                    <a:pt x="111455" y="312038"/>
                    <a:pt x="110520" y="316336"/>
                    <a:pt x="110435" y="323772"/>
                  </a:cubicBezTo>
                  <a:cubicBezTo>
                    <a:pt x="110308" y="326949"/>
                    <a:pt x="110754" y="332222"/>
                    <a:pt x="111773" y="339593"/>
                  </a:cubicBezTo>
                  <a:cubicBezTo>
                    <a:pt x="112793" y="346963"/>
                    <a:pt x="115151" y="351093"/>
                    <a:pt x="118847" y="351983"/>
                  </a:cubicBezTo>
                  <a:cubicBezTo>
                    <a:pt x="122080" y="351808"/>
                    <a:pt x="125547" y="350442"/>
                    <a:pt x="129247" y="347885"/>
                  </a:cubicBezTo>
                  <a:cubicBezTo>
                    <a:pt x="132947" y="345327"/>
                    <a:pt x="135836" y="342627"/>
                    <a:pt x="137914" y="339784"/>
                  </a:cubicBezTo>
                  <a:cubicBezTo>
                    <a:pt x="137089" y="340149"/>
                    <a:pt x="135883" y="340371"/>
                    <a:pt x="134297" y="340451"/>
                  </a:cubicBezTo>
                  <a:cubicBezTo>
                    <a:pt x="132710" y="340530"/>
                    <a:pt x="131124" y="340562"/>
                    <a:pt x="129537" y="340546"/>
                  </a:cubicBezTo>
                  <a:cubicBezTo>
                    <a:pt x="125355" y="340562"/>
                    <a:pt x="122269" y="340340"/>
                    <a:pt x="120279" y="339879"/>
                  </a:cubicBezTo>
                  <a:cubicBezTo>
                    <a:pt x="118289" y="339418"/>
                    <a:pt x="117302" y="338624"/>
                    <a:pt x="117318" y="337496"/>
                  </a:cubicBezTo>
                  <a:cubicBezTo>
                    <a:pt x="117802" y="333153"/>
                    <a:pt x="121745" y="327448"/>
                    <a:pt x="129144" y="320381"/>
                  </a:cubicBezTo>
                  <a:cubicBezTo>
                    <a:pt x="136544" y="313314"/>
                    <a:pt x="144494" y="306543"/>
                    <a:pt x="152994" y="300070"/>
                  </a:cubicBezTo>
                  <a:cubicBezTo>
                    <a:pt x="161494" y="293597"/>
                    <a:pt x="167636" y="289079"/>
                    <a:pt x="171420" y="286518"/>
                  </a:cubicBezTo>
                  <a:cubicBezTo>
                    <a:pt x="163853" y="286835"/>
                    <a:pt x="156904" y="288674"/>
                    <a:pt x="150574" y="292035"/>
                  </a:cubicBezTo>
                  <a:cubicBezTo>
                    <a:pt x="144244" y="295395"/>
                    <a:pt x="138247" y="298374"/>
                    <a:pt x="132583" y="300971"/>
                  </a:cubicBezTo>
                  <a:lnTo>
                    <a:pt x="132583" y="294892"/>
                  </a:lnTo>
                  <a:cubicBezTo>
                    <a:pt x="134503" y="292328"/>
                    <a:pt x="140182" y="289661"/>
                    <a:pt x="149622" y="286893"/>
                  </a:cubicBezTo>
                  <a:cubicBezTo>
                    <a:pt x="159062" y="284124"/>
                    <a:pt x="165312" y="280682"/>
                    <a:pt x="168374" y="276567"/>
                  </a:cubicBezTo>
                  <a:cubicBezTo>
                    <a:pt x="166359" y="275212"/>
                    <a:pt x="165059" y="273522"/>
                    <a:pt x="164471" y="271496"/>
                  </a:cubicBezTo>
                  <a:cubicBezTo>
                    <a:pt x="163885" y="269471"/>
                    <a:pt x="162393" y="268355"/>
                    <a:pt x="159998" y="268148"/>
                  </a:cubicBezTo>
                  <a:cubicBezTo>
                    <a:pt x="158173" y="268084"/>
                    <a:pt x="156682" y="268212"/>
                    <a:pt x="155524" y="268530"/>
                  </a:cubicBezTo>
                  <a:cubicBezTo>
                    <a:pt x="154366" y="268849"/>
                    <a:pt x="153065" y="269742"/>
                    <a:pt x="151621" y="271209"/>
                  </a:cubicBezTo>
                  <a:lnTo>
                    <a:pt x="151621" y="262059"/>
                  </a:lnTo>
                  <a:cubicBezTo>
                    <a:pt x="149289" y="262819"/>
                    <a:pt x="145386" y="263961"/>
                    <a:pt x="139913" y="265484"/>
                  </a:cubicBezTo>
                  <a:cubicBezTo>
                    <a:pt x="134439" y="267008"/>
                    <a:pt x="129966" y="268916"/>
                    <a:pt x="126491" y="271209"/>
                  </a:cubicBezTo>
                  <a:cubicBezTo>
                    <a:pt x="126459" y="270795"/>
                    <a:pt x="126332" y="270285"/>
                    <a:pt x="126110" y="269679"/>
                  </a:cubicBezTo>
                  <a:cubicBezTo>
                    <a:pt x="125888" y="269073"/>
                    <a:pt x="125761" y="268562"/>
                    <a:pt x="125730" y="268148"/>
                  </a:cubicBezTo>
                  <a:cubicBezTo>
                    <a:pt x="126904" y="262569"/>
                    <a:pt x="131600" y="259652"/>
                    <a:pt x="139818" y="259398"/>
                  </a:cubicBezTo>
                  <a:cubicBezTo>
                    <a:pt x="148036" y="259144"/>
                    <a:pt x="152732" y="256229"/>
                    <a:pt x="153906" y="250652"/>
                  </a:cubicBezTo>
                  <a:cubicBezTo>
                    <a:pt x="153699" y="246754"/>
                    <a:pt x="152779" y="243142"/>
                    <a:pt x="151145" y="239815"/>
                  </a:cubicBezTo>
                  <a:cubicBezTo>
                    <a:pt x="149511" y="236488"/>
                    <a:pt x="148400" y="231735"/>
                    <a:pt x="147813" y="225556"/>
                  </a:cubicBezTo>
                  <a:close/>
                  <a:moveTo>
                    <a:pt x="582923" y="225487"/>
                  </a:moveTo>
                  <a:cubicBezTo>
                    <a:pt x="579934" y="228101"/>
                    <a:pt x="577518" y="229907"/>
                    <a:pt x="575674" y="230905"/>
                  </a:cubicBezTo>
                  <a:cubicBezTo>
                    <a:pt x="573830" y="231903"/>
                    <a:pt x="572176" y="232378"/>
                    <a:pt x="570714" y="232331"/>
                  </a:cubicBezTo>
                  <a:cubicBezTo>
                    <a:pt x="568870" y="232297"/>
                    <a:pt x="566835" y="231983"/>
                    <a:pt x="564609" y="231389"/>
                  </a:cubicBezTo>
                  <a:cubicBezTo>
                    <a:pt x="562383" y="230794"/>
                    <a:pt x="559585" y="230117"/>
                    <a:pt x="556215" y="229358"/>
                  </a:cubicBezTo>
                  <a:lnTo>
                    <a:pt x="556215" y="229289"/>
                  </a:lnTo>
                  <a:cubicBezTo>
                    <a:pt x="550921" y="232639"/>
                    <a:pt x="546438" y="234893"/>
                    <a:pt x="542766" y="236053"/>
                  </a:cubicBezTo>
                  <a:cubicBezTo>
                    <a:pt x="539094" y="237212"/>
                    <a:pt x="535946" y="237753"/>
                    <a:pt x="533323" y="237673"/>
                  </a:cubicBezTo>
                  <a:cubicBezTo>
                    <a:pt x="531447" y="237641"/>
                    <a:pt x="529857" y="237514"/>
                    <a:pt x="528553" y="237292"/>
                  </a:cubicBezTo>
                  <a:cubicBezTo>
                    <a:pt x="527250" y="237069"/>
                    <a:pt x="526042" y="236942"/>
                    <a:pt x="524929" y="236910"/>
                  </a:cubicBezTo>
                  <a:cubicBezTo>
                    <a:pt x="522021" y="236481"/>
                    <a:pt x="519639" y="238484"/>
                    <a:pt x="517782" y="242921"/>
                  </a:cubicBezTo>
                  <a:cubicBezTo>
                    <a:pt x="515925" y="247358"/>
                    <a:pt x="513736" y="256803"/>
                    <a:pt x="511214" y="271258"/>
                  </a:cubicBezTo>
                  <a:cubicBezTo>
                    <a:pt x="510135" y="274868"/>
                    <a:pt x="508295" y="277953"/>
                    <a:pt x="505694" y="280512"/>
                  </a:cubicBezTo>
                  <a:cubicBezTo>
                    <a:pt x="503092" y="283072"/>
                    <a:pt x="501633" y="286346"/>
                    <a:pt x="501316" y="290335"/>
                  </a:cubicBezTo>
                  <a:lnTo>
                    <a:pt x="511214" y="292616"/>
                  </a:lnTo>
                  <a:cubicBezTo>
                    <a:pt x="519598" y="288139"/>
                    <a:pt x="529703" y="284326"/>
                    <a:pt x="541528" y="281179"/>
                  </a:cubicBezTo>
                  <a:cubicBezTo>
                    <a:pt x="553354" y="278032"/>
                    <a:pt x="562319" y="272690"/>
                    <a:pt x="568425" y="265152"/>
                  </a:cubicBezTo>
                  <a:cubicBezTo>
                    <a:pt x="561747" y="265438"/>
                    <a:pt x="555643" y="266583"/>
                    <a:pt x="550111" y="268587"/>
                  </a:cubicBezTo>
                  <a:cubicBezTo>
                    <a:pt x="544578" y="270590"/>
                    <a:pt x="538474" y="271735"/>
                    <a:pt x="531797" y="272021"/>
                  </a:cubicBezTo>
                  <a:cubicBezTo>
                    <a:pt x="529984" y="271990"/>
                    <a:pt x="527695" y="271862"/>
                    <a:pt x="524929" y="271640"/>
                  </a:cubicBezTo>
                  <a:cubicBezTo>
                    <a:pt x="522163" y="271417"/>
                    <a:pt x="520637" y="271290"/>
                    <a:pt x="520350" y="271258"/>
                  </a:cubicBezTo>
                  <a:lnTo>
                    <a:pt x="517305" y="268205"/>
                  </a:lnTo>
                  <a:cubicBezTo>
                    <a:pt x="526332" y="258616"/>
                    <a:pt x="537648" y="251269"/>
                    <a:pt x="551256" y="246165"/>
                  </a:cubicBezTo>
                  <a:cubicBezTo>
                    <a:pt x="564864" y="241061"/>
                    <a:pt x="574656" y="236196"/>
                    <a:pt x="580634" y="231570"/>
                  </a:cubicBezTo>
                  <a:close/>
                  <a:moveTo>
                    <a:pt x="387831" y="217181"/>
                  </a:moveTo>
                  <a:cubicBezTo>
                    <a:pt x="387719" y="219768"/>
                    <a:pt x="386797" y="221450"/>
                    <a:pt x="385063" y="222227"/>
                  </a:cubicBezTo>
                  <a:cubicBezTo>
                    <a:pt x="383329" y="223005"/>
                    <a:pt x="381452" y="223354"/>
                    <a:pt x="379431" y="223274"/>
                  </a:cubicBezTo>
                  <a:lnTo>
                    <a:pt x="375613" y="223274"/>
                  </a:lnTo>
                  <a:close/>
                  <a:moveTo>
                    <a:pt x="318498" y="211039"/>
                  </a:moveTo>
                  <a:cubicBezTo>
                    <a:pt x="315154" y="212655"/>
                    <a:pt x="310994" y="215126"/>
                    <a:pt x="306018" y="218453"/>
                  </a:cubicBezTo>
                  <a:cubicBezTo>
                    <a:pt x="301042" y="221780"/>
                    <a:pt x="297066" y="225392"/>
                    <a:pt x="294089" y="229289"/>
                  </a:cubicBezTo>
                  <a:lnTo>
                    <a:pt x="240718" y="253000"/>
                  </a:lnTo>
                  <a:cubicBezTo>
                    <a:pt x="245573" y="252937"/>
                    <a:pt x="250332" y="252297"/>
                    <a:pt x="254996" y="251083"/>
                  </a:cubicBezTo>
                  <a:cubicBezTo>
                    <a:pt x="259661" y="249868"/>
                    <a:pt x="264801" y="248457"/>
                    <a:pt x="270417" y="246849"/>
                  </a:cubicBezTo>
                  <a:cubicBezTo>
                    <a:pt x="270956" y="246881"/>
                    <a:pt x="271973" y="247008"/>
                    <a:pt x="273466" y="247230"/>
                  </a:cubicBezTo>
                  <a:cubicBezTo>
                    <a:pt x="274959" y="247451"/>
                    <a:pt x="275976" y="247578"/>
                    <a:pt x="276516" y="247610"/>
                  </a:cubicBezTo>
                  <a:lnTo>
                    <a:pt x="276516" y="250652"/>
                  </a:lnTo>
                  <a:cubicBezTo>
                    <a:pt x="275802" y="252990"/>
                    <a:pt x="270800" y="254567"/>
                    <a:pt x="261510" y="255384"/>
                  </a:cubicBezTo>
                  <a:cubicBezTo>
                    <a:pt x="252220" y="256201"/>
                    <a:pt x="242930" y="257441"/>
                    <a:pt x="233641" y="259105"/>
                  </a:cubicBezTo>
                  <a:cubicBezTo>
                    <a:pt x="224351" y="260768"/>
                    <a:pt x="219349" y="264037"/>
                    <a:pt x="218634" y="268913"/>
                  </a:cubicBezTo>
                  <a:cubicBezTo>
                    <a:pt x="218507" y="269679"/>
                    <a:pt x="218761" y="270444"/>
                    <a:pt x="219396" y="271209"/>
                  </a:cubicBezTo>
                  <a:cubicBezTo>
                    <a:pt x="210638" y="289839"/>
                    <a:pt x="205308" y="301179"/>
                    <a:pt x="203404" y="305229"/>
                  </a:cubicBezTo>
                  <a:cubicBezTo>
                    <a:pt x="201800" y="309279"/>
                    <a:pt x="200739" y="310899"/>
                    <a:pt x="201119" y="310089"/>
                  </a:cubicBezTo>
                  <a:cubicBezTo>
                    <a:pt x="201040" y="310643"/>
                    <a:pt x="201199" y="312955"/>
                    <a:pt x="201895" y="317026"/>
                  </a:cubicBezTo>
                  <a:cubicBezTo>
                    <a:pt x="201992" y="321097"/>
                    <a:pt x="203102" y="325885"/>
                    <a:pt x="204927" y="331391"/>
                  </a:cubicBezTo>
                  <a:cubicBezTo>
                    <a:pt x="206640" y="330343"/>
                    <a:pt x="209877" y="328628"/>
                    <a:pt x="214636" y="326247"/>
                  </a:cubicBezTo>
                  <a:cubicBezTo>
                    <a:pt x="219396" y="323866"/>
                    <a:pt x="222251" y="322532"/>
                    <a:pt x="223203" y="322247"/>
                  </a:cubicBezTo>
                  <a:cubicBezTo>
                    <a:pt x="223663" y="322278"/>
                    <a:pt x="224266" y="322405"/>
                    <a:pt x="225012" y="322628"/>
                  </a:cubicBezTo>
                  <a:cubicBezTo>
                    <a:pt x="225757" y="322850"/>
                    <a:pt x="226170" y="322977"/>
                    <a:pt x="226249" y="323009"/>
                  </a:cubicBezTo>
                  <a:cubicBezTo>
                    <a:pt x="226217" y="323390"/>
                    <a:pt x="226090" y="323771"/>
                    <a:pt x="225868" y="324152"/>
                  </a:cubicBezTo>
                  <a:cubicBezTo>
                    <a:pt x="225646" y="324533"/>
                    <a:pt x="225519" y="324914"/>
                    <a:pt x="225488" y="325295"/>
                  </a:cubicBezTo>
                  <a:cubicBezTo>
                    <a:pt x="225646" y="325501"/>
                    <a:pt x="226471" y="326422"/>
                    <a:pt x="227963" y="328057"/>
                  </a:cubicBezTo>
                  <a:cubicBezTo>
                    <a:pt x="229454" y="329692"/>
                    <a:pt x="230660" y="330803"/>
                    <a:pt x="231580" y="331391"/>
                  </a:cubicBezTo>
                  <a:cubicBezTo>
                    <a:pt x="229390" y="331264"/>
                    <a:pt x="226915" y="330756"/>
                    <a:pt x="224155" y="329867"/>
                  </a:cubicBezTo>
                  <a:cubicBezTo>
                    <a:pt x="221395" y="328978"/>
                    <a:pt x="220062" y="328470"/>
                    <a:pt x="220187" y="328343"/>
                  </a:cubicBezTo>
                  <a:cubicBezTo>
                    <a:pt x="219872" y="329168"/>
                    <a:pt x="217206" y="330946"/>
                    <a:pt x="212161" y="333677"/>
                  </a:cubicBezTo>
                  <a:cubicBezTo>
                    <a:pt x="207116" y="336407"/>
                    <a:pt x="201405" y="339709"/>
                    <a:pt x="195027" y="343583"/>
                  </a:cubicBezTo>
                  <a:cubicBezTo>
                    <a:pt x="194869" y="342424"/>
                    <a:pt x="194234" y="341503"/>
                    <a:pt x="193123" y="340820"/>
                  </a:cubicBezTo>
                  <a:cubicBezTo>
                    <a:pt x="192013" y="340138"/>
                    <a:pt x="191378" y="339788"/>
                    <a:pt x="191220" y="339773"/>
                  </a:cubicBezTo>
                  <a:cubicBezTo>
                    <a:pt x="186730" y="340757"/>
                    <a:pt x="179527" y="345265"/>
                    <a:pt x="169612" y="353298"/>
                  </a:cubicBezTo>
                  <a:cubicBezTo>
                    <a:pt x="159696" y="361331"/>
                    <a:pt x="151161" y="366982"/>
                    <a:pt x="144006" y="370253"/>
                  </a:cubicBezTo>
                  <a:cubicBezTo>
                    <a:pt x="155032" y="369491"/>
                    <a:pt x="166106" y="366443"/>
                    <a:pt x="177227" y="361109"/>
                  </a:cubicBezTo>
                  <a:cubicBezTo>
                    <a:pt x="188348" y="355775"/>
                    <a:pt x="199612" y="352727"/>
                    <a:pt x="211019" y="351965"/>
                  </a:cubicBezTo>
                  <a:cubicBezTo>
                    <a:pt x="211574" y="352028"/>
                    <a:pt x="212558" y="352473"/>
                    <a:pt x="213970" y="353298"/>
                  </a:cubicBezTo>
                  <a:cubicBezTo>
                    <a:pt x="215382" y="354124"/>
                    <a:pt x="216175" y="354949"/>
                    <a:pt x="216349" y="355775"/>
                  </a:cubicBezTo>
                  <a:cubicBezTo>
                    <a:pt x="214668" y="357060"/>
                    <a:pt x="212129" y="358489"/>
                    <a:pt x="208734" y="360061"/>
                  </a:cubicBezTo>
                  <a:cubicBezTo>
                    <a:pt x="205339" y="361632"/>
                    <a:pt x="202039" y="362490"/>
                    <a:pt x="198835" y="362633"/>
                  </a:cubicBezTo>
                  <a:cubicBezTo>
                    <a:pt x="198026" y="369522"/>
                    <a:pt x="193361" y="375174"/>
                    <a:pt x="184842" y="379587"/>
                  </a:cubicBezTo>
                  <a:cubicBezTo>
                    <a:pt x="176323" y="384000"/>
                    <a:pt x="168803" y="386985"/>
                    <a:pt x="162282" y="388541"/>
                  </a:cubicBezTo>
                  <a:lnTo>
                    <a:pt x="177512" y="373301"/>
                  </a:lnTo>
                  <a:lnTo>
                    <a:pt x="179797" y="376349"/>
                  </a:lnTo>
                  <a:cubicBezTo>
                    <a:pt x="182669" y="373332"/>
                    <a:pt x="185492" y="371173"/>
                    <a:pt x="188269" y="369872"/>
                  </a:cubicBezTo>
                  <a:cubicBezTo>
                    <a:pt x="191045" y="368570"/>
                    <a:pt x="192536" y="365649"/>
                    <a:pt x="192743" y="361109"/>
                  </a:cubicBezTo>
                  <a:cubicBezTo>
                    <a:pt x="188301" y="364188"/>
                    <a:pt x="182907" y="366792"/>
                    <a:pt x="176561" y="368919"/>
                  </a:cubicBezTo>
                  <a:cubicBezTo>
                    <a:pt x="170215" y="371046"/>
                    <a:pt x="164440" y="372507"/>
                    <a:pt x="159236" y="373301"/>
                  </a:cubicBezTo>
                  <a:lnTo>
                    <a:pt x="162282" y="376349"/>
                  </a:lnTo>
                  <a:cubicBezTo>
                    <a:pt x="156698" y="378063"/>
                    <a:pt x="151304" y="379968"/>
                    <a:pt x="146100" y="382064"/>
                  </a:cubicBezTo>
                  <a:cubicBezTo>
                    <a:pt x="140896" y="384159"/>
                    <a:pt x="135122" y="385302"/>
                    <a:pt x="128776" y="385493"/>
                  </a:cubicBezTo>
                  <a:cubicBezTo>
                    <a:pt x="129014" y="390144"/>
                    <a:pt x="130632" y="397034"/>
                    <a:pt x="133630" y="406162"/>
                  </a:cubicBezTo>
                  <a:cubicBezTo>
                    <a:pt x="136629" y="415290"/>
                    <a:pt x="139580" y="421608"/>
                    <a:pt x="142483" y="425117"/>
                  </a:cubicBezTo>
                  <a:cubicBezTo>
                    <a:pt x="145497" y="424545"/>
                    <a:pt x="150510" y="421878"/>
                    <a:pt x="157523" y="417116"/>
                  </a:cubicBezTo>
                  <a:cubicBezTo>
                    <a:pt x="164535" y="412353"/>
                    <a:pt x="169168" y="408924"/>
                    <a:pt x="171420" y="406829"/>
                  </a:cubicBezTo>
                  <a:cubicBezTo>
                    <a:pt x="171516" y="406384"/>
                    <a:pt x="171896" y="405749"/>
                    <a:pt x="172563" y="404924"/>
                  </a:cubicBezTo>
                  <a:cubicBezTo>
                    <a:pt x="173229" y="404098"/>
                    <a:pt x="173610" y="403463"/>
                    <a:pt x="173705" y="403019"/>
                  </a:cubicBezTo>
                  <a:cubicBezTo>
                    <a:pt x="173737" y="403463"/>
                    <a:pt x="173863" y="404098"/>
                    <a:pt x="174086" y="404924"/>
                  </a:cubicBezTo>
                  <a:cubicBezTo>
                    <a:pt x="174308" y="405749"/>
                    <a:pt x="174435" y="406384"/>
                    <a:pt x="174466" y="406829"/>
                  </a:cubicBezTo>
                  <a:cubicBezTo>
                    <a:pt x="173800" y="411353"/>
                    <a:pt x="170944" y="414687"/>
                    <a:pt x="165899" y="416830"/>
                  </a:cubicBezTo>
                  <a:cubicBezTo>
                    <a:pt x="160854" y="418973"/>
                    <a:pt x="157618" y="422497"/>
                    <a:pt x="156190" y="427403"/>
                  </a:cubicBezTo>
                  <a:lnTo>
                    <a:pt x="173705" y="418259"/>
                  </a:lnTo>
                  <a:cubicBezTo>
                    <a:pt x="180749" y="417369"/>
                    <a:pt x="188745" y="413814"/>
                    <a:pt x="197693" y="407591"/>
                  </a:cubicBezTo>
                  <a:cubicBezTo>
                    <a:pt x="206640" y="401367"/>
                    <a:pt x="213113" y="397812"/>
                    <a:pt x="217111" y="396923"/>
                  </a:cubicBezTo>
                  <a:cubicBezTo>
                    <a:pt x="218983" y="396843"/>
                    <a:pt x="220570" y="397192"/>
                    <a:pt x="221870" y="397970"/>
                  </a:cubicBezTo>
                  <a:cubicBezTo>
                    <a:pt x="223171" y="398748"/>
                    <a:pt x="224377" y="400431"/>
                    <a:pt x="225488" y="403019"/>
                  </a:cubicBezTo>
                  <a:cubicBezTo>
                    <a:pt x="223076" y="406495"/>
                    <a:pt x="219903" y="409257"/>
                    <a:pt x="215969" y="411305"/>
                  </a:cubicBezTo>
                  <a:cubicBezTo>
                    <a:pt x="212034" y="413353"/>
                    <a:pt x="208100" y="414401"/>
                    <a:pt x="204165" y="414449"/>
                  </a:cubicBezTo>
                  <a:cubicBezTo>
                    <a:pt x="204197" y="413734"/>
                    <a:pt x="204324" y="413258"/>
                    <a:pt x="204546" y="413020"/>
                  </a:cubicBezTo>
                  <a:cubicBezTo>
                    <a:pt x="204768" y="412782"/>
                    <a:pt x="204895" y="412496"/>
                    <a:pt x="204927" y="412163"/>
                  </a:cubicBezTo>
                  <a:cubicBezTo>
                    <a:pt x="204959" y="411797"/>
                    <a:pt x="204705" y="411385"/>
                    <a:pt x="204165" y="410924"/>
                  </a:cubicBezTo>
                  <a:cubicBezTo>
                    <a:pt x="203626" y="410464"/>
                    <a:pt x="202611" y="409861"/>
                    <a:pt x="201119" y="409115"/>
                  </a:cubicBezTo>
                  <a:cubicBezTo>
                    <a:pt x="197486" y="414782"/>
                    <a:pt x="191807" y="419068"/>
                    <a:pt x="184080" y="421973"/>
                  </a:cubicBezTo>
                  <a:cubicBezTo>
                    <a:pt x="176354" y="424878"/>
                    <a:pt x="170104" y="426688"/>
                    <a:pt x="165328" y="427403"/>
                  </a:cubicBezTo>
                  <a:lnTo>
                    <a:pt x="165328" y="433499"/>
                  </a:lnTo>
                  <a:cubicBezTo>
                    <a:pt x="169659" y="433403"/>
                    <a:pt x="174324" y="432451"/>
                    <a:pt x="179321" y="430641"/>
                  </a:cubicBezTo>
                  <a:cubicBezTo>
                    <a:pt x="184318" y="428831"/>
                    <a:pt x="188792" y="426736"/>
                    <a:pt x="192743" y="424355"/>
                  </a:cubicBezTo>
                  <a:cubicBezTo>
                    <a:pt x="186762" y="430625"/>
                    <a:pt x="178924" y="435991"/>
                    <a:pt x="169231" y="440452"/>
                  </a:cubicBezTo>
                  <a:cubicBezTo>
                    <a:pt x="159538" y="444913"/>
                    <a:pt x="154175" y="449707"/>
                    <a:pt x="153144" y="454835"/>
                  </a:cubicBezTo>
                  <a:cubicBezTo>
                    <a:pt x="157591" y="451730"/>
                    <a:pt x="164181" y="448795"/>
                    <a:pt x="172915" y="446029"/>
                  </a:cubicBezTo>
                  <a:cubicBezTo>
                    <a:pt x="181649" y="443263"/>
                    <a:pt x="190214" y="441006"/>
                    <a:pt x="198609" y="439256"/>
                  </a:cubicBezTo>
                  <a:cubicBezTo>
                    <a:pt x="207005" y="437506"/>
                    <a:pt x="212918" y="436603"/>
                    <a:pt x="216349" y="436547"/>
                  </a:cubicBezTo>
                  <a:cubicBezTo>
                    <a:pt x="217555" y="436531"/>
                    <a:pt x="218761" y="436753"/>
                    <a:pt x="219967" y="437213"/>
                  </a:cubicBezTo>
                  <a:cubicBezTo>
                    <a:pt x="221172" y="437674"/>
                    <a:pt x="221997" y="438467"/>
                    <a:pt x="222442" y="439595"/>
                  </a:cubicBezTo>
                  <a:cubicBezTo>
                    <a:pt x="217714" y="443341"/>
                    <a:pt x="214795" y="445564"/>
                    <a:pt x="213684" y="446262"/>
                  </a:cubicBezTo>
                  <a:cubicBezTo>
                    <a:pt x="212574" y="446960"/>
                    <a:pt x="209655" y="448802"/>
                    <a:pt x="204927" y="451787"/>
                  </a:cubicBezTo>
                  <a:lnTo>
                    <a:pt x="201119" y="448739"/>
                  </a:lnTo>
                  <a:lnTo>
                    <a:pt x="201119" y="448819"/>
                  </a:lnTo>
                  <a:cubicBezTo>
                    <a:pt x="201278" y="449121"/>
                    <a:pt x="199818" y="451185"/>
                    <a:pt x="196741" y="455013"/>
                  </a:cubicBezTo>
                  <a:cubicBezTo>
                    <a:pt x="193663" y="458841"/>
                    <a:pt x="190299" y="462621"/>
                    <a:pt x="186651" y="466354"/>
                  </a:cubicBezTo>
                  <a:cubicBezTo>
                    <a:pt x="190173" y="465893"/>
                    <a:pt x="197026" y="463765"/>
                    <a:pt x="207211" y="459969"/>
                  </a:cubicBezTo>
                  <a:cubicBezTo>
                    <a:pt x="217397" y="456173"/>
                    <a:pt x="223489" y="453473"/>
                    <a:pt x="225488" y="451868"/>
                  </a:cubicBezTo>
                  <a:cubicBezTo>
                    <a:pt x="232309" y="437240"/>
                    <a:pt x="238655" y="421325"/>
                    <a:pt x="244525" y="404123"/>
                  </a:cubicBezTo>
                  <a:cubicBezTo>
                    <a:pt x="250395" y="386922"/>
                    <a:pt x="258264" y="371579"/>
                    <a:pt x="268132" y="358094"/>
                  </a:cubicBezTo>
                  <a:cubicBezTo>
                    <a:pt x="265070" y="359285"/>
                    <a:pt x="262246" y="360714"/>
                    <a:pt x="259661" y="362382"/>
                  </a:cubicBezTo>
                  <a:cubicBezTo>
                    <a:pt x="257075" y="364050"/>
                    <a:pt x="254822" y="365670"/>
                    <a:pt x="252902" y="367242"/>
                  </a:cubicBezTo>
                  <a:lnTo>
                    <a:pt x="252902" y="357331"/>
                  </a:lnTo>
                  <a:cubicBezTo>
                    <a:pt x="259464" y="356828"/>
                    <a:pt x="265042" y="352413"/>
                    <a:pt x="269635" y="344088"/>
                  </a:cubicBezTo>
                  <a:cubicBezTo>
                    <a:pt x="274228" y="335763"/>
                    <a:pt x="278061" y="326548"/>
                    <a:pt x="281133" y="316444"/>
                  </a:cubicBezTo>
                  <a:cubicBezTo>
                    <a:pt x="284205" y="306340"/>
                    <a:pt x="286741" y="298368"/>
                    <a:pt x="288741" y="292528"/>
                  </a:cubicBezTo>
                  <a:cubicBezTo>
                    <a:pt x="292370" y="284438"/>
                    <a:pt x="297523" y="274011"/>
                    <a:pt x="304201" y="261247"/>
                  </a:cubicBezTo>
                  <a:cubicBezTo>
                    <a:pt x="310878" y="248483"/>
                    <a:pt x="315644" y="231747"/>
                    <a:pt x="318498" y="211039"/>
                  </a:cubicBezTo>
                  <a:close/>
                  <a:moveTo>
                    <a:pt x="313936" y="200378"/>
                  </a:moveTo>
                  <a:cubicBezTo>
                    <a:pt x="306017" y="200601"/>
                    <a:pt x="299911" y="201883"/>
                    <a:pt x="295615" y="203624"/>
                  </a:cubicBezTo>
                  <a:cubicBezTo>
                    <a:pt x="291319" y="205565"/>
                    <a:pt x="285972" y="207029"/>
                    <a:pt x="279573" y="208016"/>
                  </a:cubicBezTo>
                  <a:cubicBezTo>
                    <a:pt x="276090" y="207984"/>
                    <a:pt x="270088" y="207666"/>
                    <a:pt x="261566" y="207061"/>
                  </a:cubicBezTo>
                  <a:cubicBezTo>
                    <a:pt x="253045" y="206456"/>
                    <a:pt x="246857" y="205756"/>
                    <a:pt x="243002" y="204961"/>
                  </a:cubicBezTo>
                  <a:cubicBezTo>
                    <a:pt x="240702" y="206536"/>
                    <a:pt x="239401" y="209114"/>
                    <a:pt x="239100" y="212694"/>
                  </a:cubicBezTo>
                  <a:cubicBezTo>
                    <a:pt x="238798" y="216274"/>
                    <a:pt x="237307" y="218278"/>
                    <a:pt x="234626" y="218708"/>
                  </a:cubicBezTo>
                  <a:cubicBezTo>
                    <a:pt x="234372" y="224746"/>
                    <a:pt x="233357" y="230355"/>
                    <a:pt x="231580" y="235537"/>
                  </a:cubicBezTo>
                  <a:cubicBezTo>
                    <a:pt x="229803" y="240718"/>
                    <a:pt x="228788" y="245756"/>
                    <a:pt x="228534" y="250652"/>
                  </a:cubicBezTo>
                  <a:cubicBezTo>
                    <a:pt x="233023" y="249194"/>
                    <a:pt x="239845" y="245835"/>
                    <a:pt x="248999" y="240575"/>
                  </a:cubicBezTo>
                  <a:cubicBezTo>
                    <a:pt x="258153" y="235315"/>
                    <a:pt x="263262" y="232337"/>
                    <a:pt x="264325" y="231640"/>
                  </a:cubicBezTo>
                  <a:cubicBezTo>
                    <a:pt x="264230" y="230721"/>
                    <a:pt x="263849" y="229517"/>
                    <a:pt x="263182" y="228027"/>
                  </a:cubicBezTo>
                  <a:cubicBezTo>
                    <a:pt x="262516" y="226538"/>
                    <a:pt x="262135" y="225714"/>
                    <a:pt x="262040" y="225556"/>
                  </a:cubicBezTo>
                  <a:cubicBezTo>
                    <a:pt x="266277" y="225471"/>
                    <a:pt x="272454" y="224200"/>
                    <a:pt x="280571" y="221744"/>
                  </a:cubicBezTo>
                  <a:cubicBezTo>
                    <a:pt x="288689" y="219287"/>
                    <a:pt x="296171" y="216151"/>
                    <a:pt x="303020" y="212337"/>
                  </a:cubicBezTo>
                  <a:cubicBezTo>
                    <a:pt x="309868" y="208522"/>
                    <a:pt x="313506" y="204536"/>
                    <a:pt x="313936" y="200378"/>
                  </a:cubicBezTo>
                  <a:close/>
                  <a:moveTo>
                    <a:pt x="135629" y="195796"/>
                  </a:moveTo>
                  <a:cubicBezTo>
                    <a:pt x="128513" y="202178"/>
                    <a:pt x="119863" y="209077"/>
                    <a:pt x="109679" y="216495"/>
                  </a:cubicBezTo>
                  <a:cubicBezTo>
                    <a:pt x="99495" y="223913"/>
                    <a:pt x="93894" y="232510"/>
                    <a:pt x="92874" y="242286"/>
                  </a:cubicBezTo>
                  <a:cubicBezTo>
                    <a:pt x="93365" y="242128"/>
                    <a:pt x="94667" y="241494"/>
                    <a:pt x="96778" y="240385"/>
                  </a:cubicBezTo>
                  <a:cubicBezTo>
                    <a:pt x="98890" y="239276"/>
                    <a:pt x="101148" y="238642"/>
                    <a:pt x="103553" y="238484"/>
                  </a:cubicBezTo>
                  <a:cubicBezTo>
                    <a:pt x="103505" y="242191"/>
                    <a:pt x="103027" y="244663"/>
                    <a:pt x="102119" y="245899"/>
                  </a:cubicBezTo>
                  <a:cubicBezTo>
                    <a:pt x="101211" y="247135"/>
                    <a:pt x="100159" y="247705"/>
                    <a:pt x="98964" y="247610"/>
                  </a:cubicBezTo>
                  <a:lnTo>
                    <a:pt x="94397" y="247610"/>
                  </a:lnTo>
                  <a:cubicBezTo>
                    <a:pt x="93207" y="247483"/>
                    <a:pt x="92161" y="247927"/>
                    <a:pt x="91257" y="248941"/>
                  </a:cubicBezTo>
                  <a:cubicBezTo>
                    <a:pt x="90353" y="249955"/>
                    <a:pt x="89877" y="252300"/>
                    <a:pt x="89829" y="255975"/>
                  </a:cubicBezTo>
                  <a:cubicBezTo>
                    <a:pt x="89766" y="258241"/>
                    <a:pt x="89893" y="260364"/>
                    <a:pt x="90210" y="262345"/>
                  </a:cubicBezTo>
                  <a:cubicBezTo>
                    <a:pt x="90527" y="264326"/>
                    <a:pt x="91415" y="266260"/>
                    <a:pt x="92874" y="268148"/>
                  </a:cubicBezTo>
                  <a:cubicBezTo>
                    <a:pt x="98629" y="263297"/>
                    <a:pt x="105438" y="258543"/>
                    <a:pt x="113303" y="253884"/>
                  </a:cubicBezTo>
                  <a:cubicBezTo>
                    <a:pt x="121167" y="249226"/>
                    <a:pt x="127594" y="244092"/>
                    <a:pt x="132583" y="238484"/>
                  </a:cubicBezTo>
                  <a:cubicBezTo>
                    <a:pt x="129870" y="238389"/>
                    <a:pt x="127679" y="237819"/>
                    <a:pt x="126010" y="236773"/>
                  </a:cubicBezTo>
                  <a:cubicBezTo>
                    <a:pt x="124342" y="235727"/>
                    <a:pt x="123483" y="234777"/>
                    <a:pt x="123435" y="233921"/>
                  </a:cubicBezTo>
                  <a:cubicBezTo>
                    <a:pt x="123912" y="228487"/>
                    <a:pt x="126579" y="225857"/>
                    <a:pt x="131436" y="226031"/>
                  </a:cubicBezTo>
                  <a:cubicBezTo>
                    <a:pt x="136294" y="226205"/>
                    <a:pt x="140484" y="225286"/>
                    <a:pt x="144006" y="223274"/>
                  </a:cubicBezTo>
                  <a:cubicBezTo>
                    <a:pt x="142356" y="213359"/>
                    <a:pt x="139564" y="204200"/>
                    <a:pt x="135629" y="195796"/>
                  </a:cubicBezTo>
                  <a:close/>
                  <a:moveTo>
                    <a:pt x="553163" y="189686"/>
                  </a:moveTo>
                  <a:lnTo>
                    <a:pt x="550874" y="195796"/>
                  </a:lnTo>
                  <a:lnTo>
                    <a:pt x="532560" y="198851"/>
                  </a:lnTo>
                  <a:lnTo>
                    <a:pt x="529507" y="193505"/>
                  </a:lnTo>
                  <a:cubicBezTo>
                    <a:pt x="528458" y="194173"/>
                    <a:pt x="526741" y="196846"/>
                    <a:pt x="524357" y="201822"/>
                  </a:cubicBezTo>
                  <a:cubicBezTo>
                    <a:pt x="521972" y="206198"/>
                    <a:pt x="520637" y="213449"/>
                    <a:pt x="520350" y="223274"/>
                  </a:cubicBezTo>
                  <a:cubicBezTo>
                    <a:pt x="521384" y="222403"/>
                    <a:pt x="523323" y="221292"/>
                    <a:pt x="526169" y="219943"/>
                  </a:cubicBezTo>
                  <a:cubicBezTo>
                    <a:pt x="529015" y="218595"/>
                    <a:pt x="531145" y="217674"/>
                    <a:pt x="532560" y="217181"/>
                  </a:cubicBezTo>
                  <a:cubicBezTo>
                    <a:pt x="532655" y="217181"/>
                    <a:pt x="533037" y="217181"/>
                    <a:pt x="533704" y="217181"/>
                  </a:cubicBezTo>
                  <a:cubicBezTo>
                    <a:pt x="534372" y="217181"/>
                    <a:pt x="534753" y="217181"/>
                    <a:pt x="534849" y="217181"/>
                  </a:cubicBezTo>
                  <a:lnTo>
                    <a:pt x="576818" y="198851"/>
                  </a:lnTo>
                  <a:lnTo>
                    <a:pt x="576818" y="201906"/>
                  </a:lnTo>
                  <a:lnTo>
                    <a:pt x="582923" y="195796"/>
                  </a:lnTo>
                  <a:lnTo>
                    <a:pt x="556215" y="195796"/>
                  </a:lnTo>
                  <a:close/>
                  <a:moveTo>
                    <a:pt x="354996" y="177467"/>
                  </a:moveTo>
                  <a:cubicBezTo>
                    <a:pt x="352256" y="177339"/>
                    <a:pt x="349943" y="177594"/>
                    <a:pt x="348058" y="178230"/>
                  </a:cubicBezTo>
                  <a:cubicBezTo>
                    <a:pt x="346173" y="178867"/>
                    <a:pt x="345190" y="180649"/>
                    <a:pt x="345111" y="183576"/>
                  </a:cubicBezTo>
                  <a:cubicBezTo>
                    <a:pt x="345143" y="184022"/>
                    <a:pt x="345270" y="184658"/>
                    <a:pt x="345491" y="185486"/>
                  </a:cubicBezTo>
                  <a:cubicBezTo>
                    <a:pt x="345713" y="186313"/>
                    <a:pt x="345840" y="186949"/>
                    <a:pt x="345872" y="187395"/>
                  </a:cubicBezTo>
                  <a:lnTo>
                    <a:pt x="361105" y="177467"/>
                  </a:lnTo>
                  <a:close/>
                  <a:moveTo>
                    <a:pt x="393940" y="171398"/>
                  </a:moveTo>
                  <a:cubicBezTo>
                    <a:pt x="392444" y="171651"/>
                    <a:pt x="389326" y="172662"/>
                    <a:pt x="384586" y="174432"/>
                  </a:cubicBezTo>
                  <a:cubicBezTo>
                    <a:pt x="379845" y="176202"/>
                    <a:pt x="375582" y="177214"/>
                    <a:pt x="371795" y="177467"/>
                  </a:cubicBezTo>
                  <a:cubicBezTo>
                    <a:pt x="369903" y="178087"/>
                    <a:pt x="366057" y="180856"/>
                    <a:pt x="360256" y="185772"/>
                  </a:cubicBezTo>
                  <a:cubicBezTo>
                    <a:pt x="354455" y="190689"/>
                    <a:pt x="351181" y="194030"/>
                    <a:pt x="350434" y="195796"/>
                  </a:cubicBezTo>
                  <a:lnTo>
                    <a:pt x="369505" y="195796"/>
                  </a:lnTo>
                  <a:cubicBezTo>
                    <a:pt x="367230" y="198946"/>
                    <a:pt x="364334" y="200856"/>
                    <a:pt x="360819" y="201824"/>
                  </a:cubicBezTo>
                  <a:cubicBezTo>
                    <a:pt x="357303" y="202192"/>
                    <a:pt x="355362" y="203338"/>
                    <a:pt x="354996" y="204961"/>
                  </a:cubicBezTo>
                  <a:cubicBezTo>
                    <a:pt x="355044" y="205915"/>
                    <a:pt x="355330" y="207443"/>
                    <a:pt x="355855" y="209543"/>
                  </a:cubicBezTo>
                  <a:cubicBezTo>
                    <a:pt x="356380" y="211643"/>
                    <a:pt x="356858" y="213171"/>
                    <a:pt x="357287" y="214126"/>
                  </a:cubicBezTo>
                  <a:cubicBezTo>
                    <a:pt x="359912" y="211246"/>
                    <a:pt x="362680" y="208414"/>
                    <a:pt x="365591" y="205629"/>
                  </a:cubicBezTo>
                  <a:cubicBezTo>
                    <a:pt x="368502" y="202845"/>
                    <a:pt x="371843" y="201349"/>
                    <a:pt x="375613" y="201142"/>
                  </a:cubicBezTo>
                  <a:cubicBezTo>
                    <a:pt x="376075" y="201174"/>
                    <a:pt x="376679" y="201301"/>
                    <a:pt x="377427" y="201824"/>
                  </a:cubicBezTo>
                  <a:cubicBezTo>
                    <a:pt x="378175" y="201847"/>
                    <a:pt x="378588" y="201874"/>
                    <a:pt x="378668" y="201906"/>
                  </a:cubicBezTo>
                  <a:cubicBezTo>
                    <a:pt x="374834" y="207363"/>
                    <a:pt x="370666" y="212103"/>
                    <a:pt x="366164" y="216124"/>
                  </a:cubicBezTo>
                  <a:cubicBezTo>
                    <a:pt x="361662" y="220146"/>
                    <a:pt x="359212" y="222783"/>
                    <a:pt x="358814" y="224035"/>
                  </a:cubicBezTo>
                  <a:cubicBezTo>
                    <a:pt x="360389" y="223955"/>
                    <a:pt x="362966" y="224304"/>
                    <a:pt x="366546" y="225080"/>
                  </a:cubicBezTo>
                  <a:cubicBezTo>
                    <a:pt x="370125" y="225857"/>
                    <a:pt x="372129" y="227536"/>
                    <a:pt x="372559" y="230119"/>
                  </a:cubicBezTo>
                  <a:cubicBezTo>
                    <a:pt x="372304" y="231750"/>
                    <a:pt x="371286" y="233620"/>
                    <a:pt x="369505" y="235727"/>
                  </a:cubicBezTo>
                  <a:cubicBezTo>
                    <a:pt x="367723" y="237834"/>
                    <a:pt x="366705" y="239514"/>
                    <a:pt x="366450" y="240765"/>
                  </a:cubicBezTo>
                  <a:cubicBezTo>
                    <a:pt x="366577" y="241970"/>
                    <a:pt x="367087" y="244504"/>
                    <a:pt x="367977" y="248370"/>
                  </a:cubicBezTo>
                  <a:cubicBezTo>
                    <a:pt x="368868" y="252236"/>
                    <a:pt x="369377" y="254771"/>
                    <a:pt x="369505" y="255975"/>
                  </a:cubicBezTo>
                  <a:lnTo>
                    <a:pt x="387831" y="255975"/>
                  </a:lnTo>
                  <a:cubicBezTo>
                    <a:pt x="387433" y="259999"/>
                    <a:pt x="385365" y="262218"/>
                    <a:pt x="381627" y="262630"/>
                  </a:cubicBezTo>
                  <a:cubicBezTo>
                    <a:pt x="377888" y="263042"/>
                    <a:pt x="374866" y="264882"/>
                    <a:pt x="372559" y="268148"/>
                  </a:cubicBezTo>
                  <a:lnTo>
                    <a:pt x="375613" y="271209"/>
                  </a:lnTo>
                  <a:cubicBezTo>
                    <a:pt x="377745" y="269869"/>
                    <a:pt x="381309" y="268532"/>
                    <a:pt x="386304" y="267197"/>
                  </a:cubicBezTo>
                  <a:cubicBezTo>
                    <a:pt x="391299" y="265863"/>
                    <a:pt x="394099" y="263390"/>
                    <a:pt x="394703" y="259778"/>
                  </a:cubicBezTo>
                  <a:cubicBezTo>
                    <a:pt x="394719" y="259382"/>
                    <a:pt x="394687" y="258843"/>
                    <a:pt x="394608" y="258162"/>
                  </a:cubicBezTo>
                  <a:cubicBezTo>
                    <a:pt x="394528" y="257480"/>
                    <a:pt x="394305" y="256752"/>
                    <a:pt x="393940" y="255975"/>
                  </a:cubicBezTo>
                  <a:cubicBezTo>
                    <a:pt x="393924" y="256007"/>
                    <a:pt x="394146" y="256134"/>
                    <a:pt x="394608" y="256355"/>
                  </a:cubicBezTo>
                  <a:cubicBezTo>
                    <a:pt x="395069" y="256577"/>
                    <a:pt x="395864" y="256704"/>
                    <a:pt x="396994" y="256736"/>
                  </a:cubicBezTo>
                  <a:cubicBezTo>
                    <a:pt x="399727" y="256767"/>
                    <a:pt x="402459" y="256324"/>
                    <a:pt x="405188" y="255405"/>
                  </a:cubicBezTo>
                  <a:cubicBezTo>
                    <a:pt x="407918" y="254486"/>
                    <a:pt x="410266" y="252902"/>
                    <a:pt x="412233" y="250652"/>
                  </a:cubicBezTo>
                  <a:lnTo>
                    <a:pt x="403096" y="250652"/>
                  </a:lnTo>
                  <a:lnTo>
                    <a:pt x="403096" y="246089"/>
                  </a:lnTo>
                  <a:cubicBezTo>
                    <a:pt x="406189" y="246121"/>
                    <a:pt x="409901" y="245297"/>
                    <a:pt x="414231" y="243617"/>
                  </a:cubicBezTo>
                  <a:cubicBezTo>
                    <a:pt x="418562" y="241938"/>
                    <a:pt x="420941" y="239213"/>
                    <a:pt x="421369" y="235442"/>
                  </a:cubicBezTo>
                  <a:cubicBezTo>
                    <a:pt x="421417" y="232638"/>
                    <a:pt x="420941" y="229691"/>
                    <a:pt x="419942" y="226601"/>
                  </a:cubicBezTo>
                  <a:cubicBezTo>
                    <a:pt x="418942" y="223512"/>
                    <a:pt x="417134" y="221135"/>
                    <a:pt x="414517" y="219472"/>
                  </a:cubicBezTo>
                  <a:cubicBezTo>
                    <a:pt x="410676" y="228612"/>
                    <a:pt x="404068" y="234857"/>
                    <a:pt x="394691" y="238207"/>
                  </a:cubicBezTo>
                  <a:cubicBezTo>
                    <a:pt x="385315" y="241557"/>
                    <a:pt x="377941" y="246488"/>
                    <a:pt x="372569" y="253000"/>
                  </a:cubicBezTo>
                  <a:cubicBezTo>
                    <a:pt x="373665" y="243860"/>
                    <a:pt x="378900" y="238025"/>
                    <a:pt x="388275" y="235496"/>
                  </a:cubicBezTo>
                  <a:cubicBezTo>
                    <a:pt x="397651" y="232967"/>
                    <a:pt x="404592" y="228870"/>
                    <a:pt x="409098" y="223206"/>
                  </a:cubicBezTo>
                  <a:cubicBezTo>
                    <a:pt x="407961" y="221590"/>
                    <a:pt x="406635" y="220069"/>
                    <a:pt x="405119" y="218643"/>
                  </a:cubicBezTo>
                  <a:cubicBezTo>
                    <a:pt x="403603" y="217217"/>
                    <a:pt x="401897" y="216457"/>
                    <a:pt x="400002" y="216362"/>
                  </a:cubicBezTo>
                  <a:cubicBezTo>
                    <a:pt x="398612" y="216235"/>
                    <a:pt x="397602" y="216489"/>
                    <a:pt x="396970" y="217122"/>
                  </a:cubicBezTo>
                  <a:cubicBezTo>
                    <a:pt x="398928" y="215269"/>
                    <a:pt x="401266" y="214033"/>
                    <a:pt x="403984" y="213415"/>
                  </a:cubicBezTo>
                  <a:cubicBezTo>
                    <a:pt x="406702" y="212798"/>
                    <a:pt x="409423" y="212512"/>
                    <a:pt x="412148" y="212560"/>
                  </a:cubicBezTo>
                  <a:cubicBezTo>
                    <a:pt x="411863" y="208790"/>
                    <a:pt x="410723" y="205114"/>
                    <a:pt x="408728" y="201834"/>
                  </a:cubicBezTo>
                  <a:cubicBezTo>
                    <a:pt x="406733" y="197954"/>
                    <a:pt x="405593" y="194278"/>
                    <a:pt x="405308" y="190508"/>
                  </a:cubicBezTo>
                  <a:cubicBezTo>
                    <a:pt x="405340" y="190096"/>
                    <a:pt x="405466" y="189589"/>
                    <a:pt x="405687" y="188987"/>
                  </a:cubicBezTo>
                  <a:cubicBezTo>
                    <a:pt x="405908" y="188385"/>
                    <a:pt x="406035" y="187878"/>
                    <a:pt x="406066" y="187467"/>
                  </a:cubicBezTo>
                  <a:cubicBezTo>
                    <a:pt x="403161" y="188243"/>
                    <a:pt x="399684" y="190112"/>
                    <a:pt x="395637" y="193074"/>
                  </a:cubicBezTo>
                  <a:cubicBezTo>
                    <a:pt x="391589" y="196037"/>
                    <a:pt x="388484" y="197716"/>
                    <a:pt x="386321" y="198112"/>
                  </a:cubicBezTo>
                  <a:cubicBezTo>
                    <a:pt x="386258" y="197732"/>
                    <a:pt x="386003" y="197352"/>
                    <a:pt x="385557" y="196972"/>
                  </a:cubicBezTo>
                  <a:cubicBezTo>
                    <a:pt x="385112" y="196591"/>
                    <a:pt x="384857" y="196211"/>
                    <a:pt x="384793" y="195831"/>
                  </a:cubicBezTo>
                  <a:cubicBezTo>
                    <a:pt x="385287" y="194960"/>
                    <a:pt x="386210" y="193851"/>
                    <a:pt x="387563" y="192504"/>
                  </a:cubicBezTo>
                  <a:cubicBezTo>
                    <a:pt x="388916" y="191158"/>
                    <a:pt x="390030" y="190239"/>
                    <a:pt x="390906" y="189748"/>
                  </a:cubicBezTo>
                  <a:lnTo>
                    <a:pt x="387831" y="187395"/>
                  </a:lnTo>
                  <a:cubicBezTo>
                    <a:pt x="389708" y="185295"/>
                    <a:pt x="392253" y="183577"/>
                    <a:pt x="395467" y="182241"/>
                  </a:cubicBezTo>
                  <a:cubicBezTo>
                    <a:pt x="398680" y="180906"/>
                    <a:pt x="400462" y="178808"/>
                    <a:pt x="400812" y="175949"/>
                  </a:cubicBezTo>
                  <a:cubicBezTo>
                    <a:pt x="400716" y="174432"/>
                    <a:pt x="399953" y="173294"/>
                    <a:pt x="398521" y="172536"/>
                  </a:cubicBezTo>
                  <a:cubicBezTo>
                    <a:pt x="397089" y="171777"/>
                    <a:pt x="395562" y="171398"/>
                    <a:pt x="393940" y="171398"/>
                  </a:cubicBezTo>
                  <a:close/>
                  <a:moveTo>
                    <a:pt x="102023" y="162295"/>
                  </a:moveTo>
                  <a:cubicBezTo>
                    <a:pt x="100240" y="162484"/>
                    <a:pt x="98270" y="163243"/>
                    <a:pt x="96111" y="164570"/>
                  </a:cubicBezTo>
                  <a:cubicBezTo>
                    <a:pt x="93953" y="165898"/>
                    <a:pt x="90844" y="166657"/>
                    <a:pt x="86784" y="166846"/>
                  </a:cubicBezTo>
                  <a:lnTo>
                    <a:pt x="86784" y="172156"/>
                  </a:lnTo>
                  <a:lnTo>
                    <a:pt x="81455" y="172156"/>
                  </a:lnTo>
                  <a:cubicBezTo>
                    <a:pt x="77823" y="172029"/>
                    <a:pt x="74429" y="172473"/>
                    <a:pt x="71273" y="173486"/>
                  </a:cubicBezTo>
                  <a:cubicBezTo>
                    <a:pt x="68117" y="174500"/>
                    <a:pt x="66436" y="176845"/>
                    <a:pt x="66230" y="180521"/>
                  </a:cubicBezTo>
                  <a:lnTo>
                    <a:pt x="66230" y="180540"/>
                  </a:lnTo>
                  <a:cubicBezTo>
                    <a:pt x="66262" y="181685"/>
                    <a:pt x="66579" y="184357"/>
                    <a:pt x="67181" y="188556"/>
                  </a:cubicBezTo>
                  <a:cubicBezTo>
                    <a:pt x="67784" y="192754"/>
                    <a:pt x="68482" y="196189"/>
                    <a:pt x="69275" y="198861"/>
                  </a:cubicBezTo>
                  <a:cubicBezTo>
                    <a:pt x="75047" y="192341"/>
                    <a:pt x="81012" y="186870"/>
                    <a:pt x="87168" y="182449"/>
                  </a:cubicBezTo>
                  <a:cubicBezTo>
                    <a:pt x="93325" y="178028"/>
                    <a:pt x="99296" y="172557"/>
                    <a:pt x="105082" y="166036"/>
                  </a:cubicBezTo>
                  <a:cubicBezTo>
                    <a:pt x="105050" y="165212"/>
                    <a:pt x="104732" y="164390"/>
                    <a:pt x="104126" y="163573"/>
                  </a:cubicBezTo>
                  <a:cubicBezTo>
                    <a:pt x="103521" y="162756"/>
                    <a:pt x="102820" y="162329"/>
                    <a:pt x="102023" y="162295"/>
                  </a:cubicBezTo>
                  <a:close/>
                  <a:moveTo>
                    <a:pt x="386304" y="143989"/>
                  </a:moveTo>
                  <a:cubicBezTo>
                    <a:pt x="386113" y="144337"/>
                    <a:pt x="385349" y="144781"/>
                    <a:pt x="384013" y="145319"/>
                  </a:cubicBezTo>
                  <a:cubicBezTo>
                    <a:pt x="382677" y="145858"/>
                    <a:pt x="381913" y="146681"/>
                    <a:pt x="381722" y="147790"/>
                  </a:cubicBezTo>
                  <a:lnTo>
                    <a:pt x="384777" y="150831"/>
                  </a:lnTo>
                  <a:cubicBezTo>
                    <a:pt x="383981" y="150799"/>
                    <a:pt x="383090" y="150673"/>
                    <a:pt x="382104" y="150451"/>
                  </a:cubicBezTo>
                  <a:cubicBezTo>
                    <a:pt x="381118" y="150229"/>
                    <a:pt x="380227" y="150103"/>
                    <a:pt x="379431" y="150071"/>
                  </a:cubicBezTo>
                  <a:cubicBezTo>
                    <a:pt x="374229" y="150308"/>
                    <a:pt x="369553" y="152114"/>
                    <a:pt x="365402" y="155488"/>
                  </a:cubicBezTo>
                  <a:cubicBezTo>
                    <a:pt x="361251" y="158861"/>
                    <a:pt x="356769" y="162378"/>
                    <a:pt x="351955" y="166036"/>
                  </a:cubicBezTo>
                  <a:lnTo>
                    <a:pt x="351955" y="172143"/>
                  </a:lnTo>
                  <a:cubicBezTo>
                    <a:pt x="353049" y="171682"/>
                    <a:pt x="355051" y="171078"/>
                    <a:pt x="357959" y="170330"/>
                  </a:cubicBezTo>
                  <a:cubicBezTo>
                    <a:pt x="360868" y="169583"/>
                    <a:pt x="362680" y="169170"/>
                    <a:pt x="363396" y="169090"/>
                  </a:cubicBezTo>
                  <a:cubicBezTo>
                    <a:pt x="372257" y="168741"/>
                    <a:pt x="379161" y="167155"/>
                    <a:pt x="384108" y="164332"/>
                  </a:cubicBezTo>
                  <a:cubicBezTo>
                    <a:pt x="389056" y="161509"/>
                    <a:pt x="391569" y="159543"/>
                    <a:pt x="391649" y="158434"/>
                  </a:cubicBezTo>
                  <a:cubicBezTo>
                    <a:pt x="391712" y="155504"/>
                    <a:pt x="391394" y="152431"/>
                    <a:pt x="390694" y="149216"/>
                  </a:cubicBezTo>
                  <a:cubicBezTo>
                    <a:pt x="389994" y="146000"/>
                    <a:pt x="388531" y="144258"/>
                    <a:pt x="386304" y="143989"/>
                  </a:cubicBezTo>
                  <a:close/>
                  <a:moveTo>
                    <a:pt x="367214" y="143989"/>
                  </a:moveTo>
                  <a:cubicBezTo>
                    <a:pt x="361868" y="144401"/>
                    <a:pt x="357481" y="146048"/>
                    <a:pt x="354053" y="148930"/>
                  </a:cubicBezTo>
                  <a:cubicBezTo>
                    <a:pt x="350626" y="151813"/>
                    <a:pt x="345871" y="153460"/>
                    <a:pt x="339789" y="153872"/>
                  </a:cubicBezTo>
                  <a:lnTo>
                    <a:pt x="318498" y="175197"/>
                  </a:lnTo>
                  <a:cubicBezTo>
                    <a:pt x="315068" y="175404"/>
                    <a:pt x="309485" y="177110"/>
                    <a:pt x="301750" y="180314"/>
                  </a:cubicBezTo>
                  <a:cubicBezTo>
                    <a:pt x="294014" y="183518"/>
                    <a:pt x="286447" y="186977"/>
                    <a:pt x="279049" y="190690"/>
                  </a:cubicBezTo>
                  <a:cubicBezTo>
                    <a:pt x="271650" y="194403"/>
                    <a:pt x="266742" y="197127"/>
                    <a:pt x="264325" y="198861"/>
                  </a:cubicBezTo>
                  <a:cubicBezTo>
                    <a:pt x="265689" y="198893"/>
                    <a:pt x="267720" y="199020"/>
                    <a:pt x="270418" y="199243"/>
                  </a:cubicBezTo>
                  <a:cubicBezTo>
                    <a:pt x="273116" y="199465"/>
                    <a:pt x="275148" y="199593"/>
                    <a:pt x="276516" y="199624"/>
                  </a:cubicBezTo>
                  <a:cubicBezTo>
                    <a:pt x="293051" y="198668"/>
                    <a:pt x="308086" y="192183"/>
                    <a:pt x="321622" y="180169"/>
                  </a:cubicBezTo>
                  <a:cubicBezTo>
                    <a:pt x="335158" y="168156"/>
                    <a:pt x="351119" y="156349"/>
                    <a:pt x="369505" y="144749"/>
                  </a:cubicBezTo>
                  <a:cubicBezTo>
                    <a:pt x="369457" y="144717"/>
                    <a:pt x="369171" y="144591"/>
                    <a:pt x="368646" y="144369"/>
                  </a:cubicBezTo>
                  <a:cubicBezTo>
                    <a:pt x="368121" y="144147"/>
                    <a:pt x="367643" y="144020"/>
                    <a:pt x="367214" y="143989"/>
                  </a:cubicBezTo>
                  <a:close/>
                  <a:moveTo>
                    <a:pt x="616385" y="126508"/>
                  </a:moveTo>
                  <a:cubicBezTo>
                    <a:pt x="615465" y="131390"/>
                    <a:pt x="611472" y="135934"/>
                    <a:pt x="604406" y="140139"/>
                  </a:cubicBezTo>
                  <a:cubicBezTo>
                    <a:pt x="597339" y="144344"/>
                    <a:pt x="589679" y="147872"/>
                    <a:pt x="581425" y="150722"/>
                  </a:cubicBezTo>
                  <a:cubicBezTo>
                    <a:pt x="573171" y="153573"/>
                    <a:pt x="566803" y="155407"/>
                    <a:pt x="562320" y="156226"/>
                  </a:cubicBezTo>
                  <a:cubicBezTo>
                    <a:pt x="564053" y="158170"/>
                    <a:pt x="566119" y="159782"/>
                    <a:pt x="568520" y="161062"/>
                  </a:cubicBezTo>
                  <a:cubicBezTo>
                    <a:pt x="570920" y="162342"/>
                    <a:pt x="572415" y="163006"/>
                    <a:pt x="573003" y="163053"/>
                  </a:cubicBezTo>
                  <a:cubicBezTo>
                    <a:pt x="577264" y="162769"/>
                    <a:pt x="582281" y="161631"/>
                    <a:pt x="588056" y="159640"/>
                  </a:cubicBezTo>
                  <a:cubicBezTo>
                    <a:pt x="593830" y="157648"/>
                    <a:pt x="599980" y="156510"/>
                    <a:pt x="606504" y="156226"/>
                  </a:cubicBezTo>
                  <a:cubicBezTo>
                    <a:pt x="608911" y="156178"/>
                    <a:pt x="611128" y="156463"/>
                    <a:pt x="613155" y="157079"/>
                  </a:cubicBezTo>
                  <a:cubicBezTo>
                    <a:pt x="615182" y="157696"/>
                    <a:pt x="616259" y="158928"/>
                    <a:pt x="616385" y="160777"/>
                  </a:cubicBezTo>
                  <a:cubicBezTo>
                    <a:pt x="615760" y="163017"/>
                    <a:pt x="611257" y="166223"/>
                    <a:pt x="602877" y="170394"/>
                  </a:cubicBezTo>
                  <a:cubicBezTo>
                    <a:pt x="594497" y="174565"/>
                    <a:pt x="585989" y="178399"/>
                    <a:pt x="577354" y="181896"/>
                  </a:cubicBezTo>
                  <a:cubicBezTo>
                    <a:pt x="568719" y="185392"/>
                    <a:pt x="563708" y="187249"/>
                    <a:pt x="562320" y="187467"/>
                  </a:cubicBezTo>
                  <a:cubicBezTo>
                    <a:pt x="564291" y="187435"/>
                    <a:pt x="566644" y="187308"/>
                    <a:pt x="569378" y="187086"/>
                  </a:cubicBezTo>
                  <a:cubicBezTo>
                    <a:pt x="572113" y="186864"/>
                    <a:pt x="577136" y="186737"/>
                    <a:pt x="584449" y="186706"/>
                  </a:cubicBezTo>
                  <a:cubicBezTo>
                    <a:pt x="588905" y="186612"/>
                    <a:pt x="593500" y="186990"/>
                    <a:pt x="598236" y="187841"/>
                  </a:cubicBezTo>
                  <a:cubicBezTo>
                    <a:pt x="602972" y="188692"/>
                    <a:pt x="606235" y="190580"/>
                    <a:pt x="608024" y="193505"/>
                  </a:cubicBezTo>
                  <a:cubicBezTo>
                    <a:pt x="602646" y="200977"/>
                    <a:pt x="595313" y="205889"/>
                    <a:pt x="586027" y="208240"/>
                  </a:cubicBezTo>
                  <a:cubicBezTo>
                    <a:pt x="576741" y="210592"/>
                    <a:pt x="567366" y="212898"/>
                    <a:pt x="557903" y="215160"/>
                  </a:cubicBezTo>
                  <a:cubicBezTo>
                    <a:pt x="548441" y="217421"/>
                    <a:pt x="540756" y="222154"/>
                    <a:pt x="534849" y="229358"/>
                  </a:cubicBezTo>
                  <a:cubicBezTo>
                    <a:pt x="543163" y="226332"/>
                    <a:pt x="551525" y="224589"/>
                    <a:pt x="559935" y="224130"/>
                  </a:cubicBezTo>
                  <a:cubicBezTo>
                    <a:pt x="568345" y="223670"/>
                    <a:pt x="577279" y="222118"/>
                    <a:pt x="586739" y="219472"/>
                  </a:cubicBezTo>
                  <a:cubicBezTo>
                    <a:pt x="589654" y="219632"/>
                    <a:pt x="591428" y="220643"/>
                    <a:pt x="592062" y="222505"/>
                  </a:cubicBezTo>
                  <a:cubicBezTo>
                    <a:pt x="592696" y="224367"/>
                    <a:pt x="592949" y="226122"/>
                    <a:pt x="592822" y="227768"/>
                  </a:cubicBezTo>
                  <a:cubicBezTo>
                    <a:pt x="592107" y="231452"/>
                    <a:pt x="587096" y="235603"/>
                    <a:pt x="577792" y="240223"/>
                  </a:cubicBezTo>
                  <a:cubicBezTo>
                    <a:pt x="568488" y="244842"/>
                    <a:pt x="559183" y="249166"/>
                    <a:pt x="549879" y="253194"/>
                  </a:cubicBezTo>
                  <a:cubicBezTo>
                    <a:pt x="540575" y="257222"/>
                    <a:pt x="535565" y="260190"/>
                    <a:pt x="534849" y="262099"/>
                  </a:cubicBezTo>
                  <a:cubicBezTo>
                    <a:pt x="541478" y="261844"/>
                    <a:pt x="548632" y="260826"/>
                    <a:pt x="556311" y="259045"/>
                  </a:cubicBezTo>
                  <a:cubicBezTo>
                    <a:pt x="563989" y="257264"/>
                    <a:pt x="569045" y="256247"/>
                    <a:pt x="571477" y="255992"/>
                  </a:cubicBezTo>
                  <a:cubicBezTo>
                    <a:pt x="573830" y="256183"/>
                    <a:pt x="575992" y="257328"/>
                    <a:pt x="577963" y="259427"/>
                  </a:cubicBezTo>
                  <a:cubicBezTo>
                    <a:pt x="579934" y="261526"/>
                    <a:pt x="581333" y="263434"/>
                    <a:pt x="582160" y="265152"/>
                  </a:cubicBezTo>
                  <a:lnTo>
                    <a:pt x="582160" y="255992"/>
                  </a:lnTo>
                  <a:cubicBezTo>
                    <a:pt x="584099" y="256469"/>
                    <a:pt x="585751" y="257614"/>
                    <a:pt x="587117" y="259427"/>
                  </a:cubicBezTo>
                  <a:lnTo>
                    <a:pt x="589763" y="265110"/>
                  </a:lnTo>
                  <a:lnTo>
                    <a:pt x="561460" y="278674"/>
                  </a:lnTo>
                  <a:cubicBezTo>
                    <a:pt x="551780" y="282436"/>
                    <a:pt x="542146" y="285816"/>
                    <a:pt x="532560" y="288814"/>
                  </a:cubicBezTo>
                  <a:cubicBezTo>
                    <a:pt x="532766" y="288845"/>
                    <a:pt x="533688" y="288972"/>
                    <a:pt x="535326" y="289194"/>
                  </a:cubicBezTo>
                  <a:cubicBezTo>
                    <a:pt x="536963" y="289416"/>
                    <a:pt x="538076" y="289543"/>
                    <a:pt x="538664" y="289574"/>
                  </a:cubicBezTo>
                  <a:cubicBezTo>
                    <a:pt x="540798" y="289518"/>
                    <a:pt x="546447" y="289036"/>
                    <a:pt x="555613" y="288130"/>
                  </a:cubicBezTo>
                  <a:cubicBezTo>
                    <a:pt x="564778" y="287223"/>
                    <a:pt x="573816" y="286232"/>
                    <a:pt x="582727" y="285156"/>
                  </a:cubicBezTo>
                  <a:cubicBezTo>
                    <a:pt x="591637" y="284079"/>
                    <a:pt x="596776" y="283257"/>
                    <a:pt x="598143" y="282691"/>
                  </a:cubicBezTo>
                  <a:cubicBezTo>
                    <a:pt x="600550" y="280319"/>
                    <a:pt x="602957" y="273615"/>
                    <a:pt x="605364" y="262578"/>
                  </a:cubicBezTo>
                  <a:cubicBezTo>
                    <a:pt x="607771" y="251541"/>
                    <a:pt x="609418" y="243510"/>
                    <a:pt x="610304" y="238484"/>
                  </a:cubicBezTo>
                  <a:lnTo>
                    <a:pt x="616385" y="195796"/>
                  </a:lnTo>
                  <a:cubicBezTo>
                    <a:pt x="616765" y="186082"/>
                    <a:pt x="618285" y="175196"/>
                    <a:pt x="620946" y="163138"/>
                  </a:cubicBezTo>
                  <a:cubicBezTo>
                    <a:pt x="623606" y="151080"/>
                    <a:pt x="625126" y="138870"/>
                    <a:pt x="625506" y="126508"/>
                  </a:cubicBezTo>
                  <a:cubicBezTo>
                    <a:pt x="625015" y="127333"/>
                    <a:pt x="624097" y="128159"/>
                    <a:pt x="622751" y="128984"/>
                  </a:cubicBezTo>
                  <a:cubicBezTo>
                    <a:pt x="621405" y="129810"/>
                    <a:pt x="620297" y="130254"/>
                    <a:pt x="619425" y="130318"/>
                  </a:cubicBezTo>
                  <a:cubicBezTo>
                    <a:pt x="618966" y="130254"/>
                    <a:pt x="618365" y="129810"/>
                    <a:pt x="617620" y="128984"/>
                  </a:cubicBezTo>
                  <a:cubicBezTo>
                    <a:pt x="616876" y="128159"/>
                    <a:pt x="616464" y="127333"/>
                    <a:pt x="616385" y="126508"/>
                  </a:cubicBezTo>
                  <a:close/>
                  <a:moveTo>
                    <a:pt x="96681" y="123460"/>
                  </a:moveTo>
                  <a:cubicBezTo>
                    <a:pt x="93191" y="123491"/>
                    <a:pt x="89512" y="123809"/>
                    <a:pt x="85642" y="124412"/>
                  </a:cubicBezTo>
                  <a:cubicBezTo>
                    <a:pt x="81772" y="125015"/>
                    <a:pt x="78093" y="125714"/>
                    <a:pt x="74604" y="126508"/>
                  </a:cubicBezTo>
                  <a:lnTo>
                    <a:pt x="78410" y="130318"/>
                  </a:lnTo>
                  <a:lnTo>
                    <a:pt x="57095" y="136386"/>
                  </a:lnTo>
                  <a:lnTo>
                    <a:pt x="57095" y="136414"/>
                  </a:lnTo>
                  <a:cubicBezTo>
                    <a:pt x="58776" y="140208"/>
                    <a:pt x="59791" y="144049"/>
                    <a:pt x="60140" y="147937"/>
                  </a:cubicBezTo>
                  <a:cubicBezTo>
                    <a:pt x="60489" y="151824"/>
                    <a:pt x="61504" y="155852"/>
                    <a:pt x="63185" y="160019"/>
                  </a:cubicBezTo>
                  <a:cubicBezTo>
                    <a:pt x="69243" y="157598"/>
                    <a:pt x="76158" y="153126"/>
                    <a:pt x="83929" y="146603"/>
                  </a:cubicBezTo>
                  <a:cubicBezTo>
                    <a:pt x="91701" y="140081"/>
                    <a:pt x="95951" y="132366"/>
                    <a:pt x="96681" y="123460"/>
                  </a:cubicBezTo>
                  <a:close/>
                  <a:moveTo>
                    <a:pt x="112729" y="119650"/>
                  </a:moveTo>
                  <a:cubicBezTo>
                    <a:pt x="112172" y="119809"/>
                    <a:pt x="110993" y="121015"/>
                    <a:pt x="109193" y="123269"/>
                  </a:cubicBezTo>
                  <a:cubicBezTo>
                    <a:pt x="107392" y="125523"/>
                    <a:pt x="106022" y="127873"/>
                    <a:pt x="105082" y="130318"/>
                  </a:cubicBezTo>
                  <a:cubicBezTo>
                    <a:pt x="101805" y="136432"/>
                    <a:pt x="96152" y="141920"/>
                    <a:pt x="88122" y="146784"/>
                  </a:cubicBezTo>
                  <a:cubicBezTo>
                    <a:pt x="80093" y="151648"/>
                    <a:pt x="75587" y="158065"/>
                    <a:pt x="74604" y="166036"/>
                  </a:cubicBezTo>
                  <a:cubicBezTo>
                    <a:pt x="80756" y="161964"/>
                    <a:pt x="85770" y="159275"/>
                    <a:pt x="89646" y="157968"/>
                  </a:cubicBezTo>
                  <a:cubicBezTo>
                    <a:pt x="93522" y="156661"/>
                    <a:pt x="98169" y="156080"/>
                    <a:pt x="103589" y="156226"/>
                  </a:cubicBezTo>
                  <a:cubicBezTo>
                    <a:pt x="105927" y="156147"/>
                    <a:pt x="108313" y="156305"/>
                    <a:pt x="110747" y="156700"/>
                  </a:cubicBezTo>
                  <a:cubicBezTo>
                    <a:pt x="113180" y="157095"/>
                    <a:pt x="115375" y="158201"/>
                    <a:pt x="117331" y="160019"/>
                  </a:cubicBezTo>
                  <a:lnTo>
                    <a:pt x="105116" y="172156"/>
                  </a:lnTo>
                  <a:lnTo>
                    <a:pt x="108170" y="175191"/>
                  </a:lnTo>
                  <a:cubicBezTo>
                    <a:pt x="103494" y="179368"/>
                    <a:pt x="97195" y="183978"/>
                    <a:pt x="89274" y="189020"/>
                  </a:cubicBezTo>
                  <a:cubicBezTo>
                    <a:pt x="81353" y="194062"/>
                    <a:pt x="76963" y="199630"/>
                    <a:pt x="76104" y="205725"/>
                  </a:cubicBezTo>
                  <a:cubicBezTo>
                    <a:pt x="78697" y="205597"/>
                    <a:pt x="80955" y="205088"/>
                    <a:pt x="82878" y="204197"/>
                  </a:cubicBezTo>
                  <a:cubicBezTo>
                    <a:pt x="84801" y="203306"/>
                    <a:pt x="86864" y="202797"/>
                    <a:pt x="89068" y="202670"/>
                  </a:cubicBezTo>
                  <a:cubicBezTo>
                    <a:pt x="88592" y="207682"/>
                    <a:pt x="86689" y="210450"/>
                    <a:pt x="83358" y="210975"/>
                  </a:cubicBezTo>
                  <a:cubicBezTo>
                    <a:pt x="80028" y="211500"/>
                    <a:pt x="78125" y="214078"/>
                    <a:pt x="77649" y="218708"/>
                  </a:cubicBezTo>
                  <a:cubicBezTo>
                    <a:pt x="77633" y="220817"/>
                    <a:pt x="78236" y="223067"/>
                    <a:pt x="79457" y="225460"/>
                  </a:cubicBezTo>
                  <a:cubicBezTo>
                    <a:pt x="80678" y="227853"/>
                    <a:pt x="82613" y="229152"/>
                    <a:pt x="85262" y="229358"/>
                  </a:cubicBezTo>
                  <a:cubicBezTo>
                    <a:pt x="90923" y="228596"/>
                    <a:pt x="95016" y="225548"/>
                    <a:pt x="97542" y="220214"/>
                  </a:cubicBezTo>
                  <a:cubicBezTo>
                    <a:pt x="100068" y="214881"/>
                    <a:pt x="103601" y="211833"/>
                    <a:pt x="108141" y="211071"/>
                  </a:cubicBezTo>
                  <a:cubicBezTo>
                    <a:pt x="110101" y="210943"/>
                    <a:pt x="112681" y="209671"/>
                    <a:pt x="115883" y="207252"/>
                  </a:cubicBezTo>
                  <a:cubicBezTo>
                    <a:pt x="119085" y="204834"/>
                    <a:pt x="122621" y="202033"/>
                    <a:pt x="126491" y="198851"/>
                  </a:cubicBezTo>
                  <a:cubicBezTo>
                    <a:pt x="125441" y="198931"/>
                    <a:pt x="124295" y="199344"/>
                    <a:pt x="123053" y="200092"/>
                  </a:cubicBezTo>
                  <a:cubicBezTo>
                    <a:pt x="121810" y="200840"/>
                    <a:pt x="119899" y="201445"/>
                    <a:pt x="117318" y="201906"/>
                  </a:cubicBezTo>
                  <a:cubicBezTo>
                    <a:pt x="117190" y="201879"/>
                    <a:pt x="116680" y="201269"/>
                    <a:pt x="115788" y="200378"/>
                  </a:cubicBezTo>
                  <a:cubicBezTo>
                    <a:pt x="114896" y="199487"/>
                    <a:pt x="114386" y="198978"/>
                    <a:pt x="114259" y="198851"/>
                  </a:cubicBezTo>
                  <a:cubicBezTo>
                    <a:pt x="111965" y="198994"/>
                    <a:pt x="108716" y="200044"/>
                    <a:pt x="104512" y="202001"/>
                  </a:cubicBezTo>
                  <a:cubicBezTo>
                    <a:pt x="100308" y="203958"/>
                    <a:pt x="97444" y="205963"/>
                    <a:pt x="95919" y="208016"/>
                  </a:cubicBezTo>
                  <a:cubicBezTo>
                    <a:pt x="95888" y="207538"/>
                    <a:pt x="95761" y="206775"/>
                    <a:pt x="95539" y="205725"/>
                  </a:cubicBezTo>
                  <a:cubicBezTo>
                    <a:pt x="95317" y="204674"/>
                    <a:pt x="95190" y="203911"/>
                    <a:pt x="95158" y="203433"/>
                  </a:cubicBezTo>
                  <a:cubicBezTo>
                    <a:pt x="95444" y="199487"/>
                    <a:pt x="97353" y="197260"/>
                    <a:pt x="100885" y="196751"/>
                  </a:cubicBezTo>
                  <a:cubicBezTo>
                    <a:pt x="104417" y="196242"/>
                    <a:pt x="107855" y="195923"/>
                    <a:pt x="111200" y="195796"/>
                  </a:cubicBezTo>
                  <a:lnTo>
                    <a:pt x="134868" y="185868"/>
                  </a:lnTo>
                  <a:cubicBezTo>
                    <a:pt x="128121" y="164444"/>
                    <a:pt x="123211" y="149024"/>
                    <a:pt x="120139" y="139608"/>
                  </a:cubicBezTo>
                  <a:cubicBezTo>
                    <a:pt x="117066" y="130193"/>
                    <a:pt x="115096" y="124414"/>
                    <a:pt x="114229" y="122272"/>
                  </a:cubicBezTo>
                  <a:cubicBezTo>
                    <a:pt x="113362" y="120129"/>
                    <a:pt x="112862" y="119255"/>
                    <a:pt x="112729" y="119650"/>
                  </a:cubicBezTo>
                  <a:close/>
                  <a:moveTo>
                    <a:pt x="310134" y="99757"/>
                  </a:moveTo>
                  <a:cubicBezTo>
                    <a:pt x="307332" y="105082"/>
                    <a:pt x="303576" y="109011"/>
                    <a:pt x="298864" y="111543"/>
                  </a:cubicBezTo>
                  <a:cubicBezTo>
                    <a:pt x="294153" y="114076"/>
                    <a:pt x="291542" y="117794"/>
                    <a:pt x="291033" y="122698"/>
                  </a:cubicBezTo>
                  <a:cubicBezTo>
                    <a:pt x="291017" y="123428"/>
                    <a:pt x="291049" y="124063"/>
                    <a:pt x="291128" y="124603"/>
                  </a:cubicBezTo>
                  <a:cubicBezTo>
                    <a:pt x="291208" y="125142"/>
                    <a:pt x="291431" y="125778"/>
                    <a:pt x="291797" y="126508"/>
                  </a:cubicBezTo>
                  <a:cubicBezTo>
                    <a:pt x="281283" y="127921"/>
                    <a:pt x="272730" y="129476"/>
                    <a:pt x="266141" y="131175"/>
                  </a:cubicBezTo>
                  <a:cubicBezTo>
                    <a:pt x="259551" y="132874"/>
                    <a:pt x="256153" y="139954"/>
                    <a:pt x="255948" y="152416"/>
                  </a:cubicBezTo>
                  <a:cubicBezTo>
                    <a:pt x="255901" y="153241"/>
                    <a:pt x="255996" y="154067"/>
                    <a:pt x="256234" y="154892"/>
                  </a:cubicBezTo>
                  <a:cubicBezTo>
                    <a:pt x="256472" y="155718"/>
                    <a:pt x="257138" y="156162"/>
                    <a:pt x="258233" y="156226"/>
                  </a:cubicBezTo>
                  <a:cubicBezTo>
                    <a:pt x="258772" y="156132"/>
                    <a:pt x="259787" y="155748"/>
                    <a:pt x="261279" y="155074"/>
                  </a:cubicBezTo>
                  <a:cubicBezTo>
                    <a:pt x="262770" y="154401"/>
                    <a:pt x="263785" y="154000"/>
                    <a:pt x="264325" y="153872"/>
                  </a:cubicBezTo>
                  <a:cubicBezTo>
                    <a:pt x="265102" y="153904"/>
                    <a:pt x="265832" y="154031"/>
                    <a:pt x="266514" y="154252"/>
                  </a:cubicBezTo>
                  <a:cubicBezTo>
                    <a:pt x="267196" y="154474"/>
                    <a:pt x="267736" y="154601"/>
                    <a:pt x="268132" y="154633"/>
                  </a:cubicBezTo>
                  <a:cubicBezTo>
                    <a:pt x="268291" y="158149"/>
                    <a:pt x="267783" y="160430"/>
                    <a:pt x="266609" y="161475"/>
                  </a:cubicBezTo>
                  <a:cubicBezTo>
                    <a:pt x="265435" y="162520"/>
                    <a:pt x="262643" y="164041"/>
                    <a:pt x="258233" y="166036"/>
                  </a:cubicBezTo>
                  <a:cubicBezTo>
                    <a:pt x="257677" y="166114"/>
                    <a:pt x="256694" y="165959"/>
                    <a:pt x="255282" y="165569"/>
                  </a:cubicBezTo>
                  <a:cubicBezTo>
                    <a:pt x="253870" y="165179"/>
                    <a:pt x="253077" y="164088"/>
                    <a:pt x="252902" y="162295"/>
                  </a:cubicBezTo>
                  <a:cubicBezTo>
                    <a:pt x="251395" y="169344"/>
                    <a:pt x="249079" y="175934"/>
                    <a:pt x="245953" y="182064"/>
                  </a:cubicBezTo>
                  <a:cubicBezTo>
                    <a:pt x="242828" y="188194"/>
                    <a:pt x="241083" y="194808"/>
                    <a:pt x="240718" y="201906"/>
                  </a:cubicBezTo>
                  <a:cubicBezTo>
                    <a:pt x="250887" y="194855"/>
                    <a:pt x="261588" y="188336"/>
                    <a:pt x="272822" y="182348"/>
                  </a:cubicBezTo>
                  <a:cubicBezTo>
                    <a:pt x="284056" y="176360"/>
                    <a:pt x="296493" y="169676"/>
                    <a:pt x="310134" y="162295"/>
                  </a:cubicBezTo>
                  <a:cubicBezTo>
                    <a:pt x="312367" y="160792"/>
                    <a:pt x="313793" y="158480"/>
                    <a:pt x="314411" y="155359"/>
                  </a:cubicBezTo>
                  <a:cubicBezTo>
                    <a:pt x="315029" y="152237"/>
                    <a:pt x="317405" y="150494"/>
                    <a:pt x="321539" y="150130"/>
                  </a:cubicBezTo>
                  <a:cubicBezTo>
                    <a:pt x="321999" y="150161"/>
                    <a:pt x="322601" y="150289"/>
                    <a:pt x="323345" y="150511"/>
                  </a:cubicBezTo>
                  <a:cubicBezTo>
                    <a:pt x="324090" y="150733"/>
                    <a:pt x="324502" y="150860"/>
                    <a:pt x="324581" y="150892"/>
                  </a:cubicBezTo>
                  <a:lnTo>
                    <a:pt x="321539" y="156226"/>
                  </a:lnTo>
                  <a:lnTo>
                    <a:pt x="378668" y="132604"/>
                  </a:lnTo>
                  <a:cubicBezTo>
                    <a:pt x="380863" y="131302"/>
                    <a:pt x="382199" y="129143"/>
                    <a:pt x="382677" y="126127"/>
                  </a:cubicBezTo>
                  <a:cubicBezTo>
                    <a:pt x="383154" y="123111"/>
                    <a:pt x="383345" y="120189"/>
                    <a:pt x="383249" y="117364"/>
                  </a:cubicBezTo>
                  <a:cubicBezTo>
                    <a:pt x="377570" y="117507"/>
                    <a:pt x="371366" y="118364"/>
                    <a:pt x="364640" y="119935"/>
                  </a:cubicBezTo>
                  <a:cubicBezTo>
                    <a:pt x="357913" y="121507"/>
                    <a:pt x="352671" y="122936"/>
                    <a:pt x="348913" y="124222"/>
                  </a:cubicBezTo>
                  <a:cubicBezTo>
                    <a:pt x="343961" y="130243"/>
                    <a:pt x="336789" y="136447"/>
                    <a:pt x="327400" y="142834"/>
                  </a:cubicBezTo>
                  <a:cubicBezTo>
                    <a:pt x="318010" y="149221"/>
                    <a:pt x="308744" y="154637"/>
                    <a:pt x="299602" y="159081"/>
                  </a:cubicBezTo>
                  <a:cubicBezTo>
                    <a:pt x="290459" y="163526"/>
                    <a:pt x="283783" y="165844"/>
                    <a:pt x="279573" y="166036"/>
                  </a:cubicBezTo>
                  <a:cubicBezTo>
                    <a:pt x="282724" y="164071"/>
                    <a:pt x="285971" y="161730"/>
                    <a:pt x="289314" y="159012"/>
                  </a:cubicBezTo>
                  <a:cubicBezTo>
                    <a:pt x="292656" y="156294"/>
                    <a:pt x="295522" y="153587"/>
                    <a:pt x="297909" y="150892"/>
                  </a:cubicBezTo>
                  <a:cubicBezTo>
                    <a:pt x="297463" y="150860"/>
                    <a:pt x="296827" y="150733"/>
                    <a:pt x="295999" y="150511"/>
                  </a:cubicBezTo>
                  <a:cubicBezTo>
                    <a:pt x="295171" y="150289"/>
                    <a:pt x="294535" y="150161"/>
                    <a:pt x="294089" y="150130"/>
                  </a:cubicBezTo>
                  <a:cubicBezTo>
                    <a:pt x="291335" y="150384"/>
                    <a:pt x="289202" y="151400"/>
                    <a:pt x="287690" y="153178"/>
                  </a:cubicBezTo>
                  <a:cubicBezTo>
                    <a:pt x="286178" y="154956"/>
                    <a:pt x="283472" y="155972"/>
                    <a:pt x="279573" y="156226"/>
                  </a:cubicBezTo>
                  <a:cubicBezTo>
                    <a:pt x="278745" y="156162"/>
                    <a:pt x="277917" y="155718"/>
                    <a:pt x="277089" y="154892"/>
                  </a:cubicBezTo>
                  <a:cubicBezTo>
                    <a:pt x="276262" y="154067"/>
                    <a:pt x="275816" y="153241"/>
                    <a:pt x="275752" y="152416"/>
                  </a:cubicBezTo>
                  <a:cubicBezTo>
                    <a:pt x="276186" y="149010"/>
                    <a:pt x="279392" y="146339"/>
                    <a:pt x="285370" y="144401"/>
                  </a:cubicBezTo>
                  <a:cubicBezTo>
                    <a:pt x="291348" y="142463"/>
                    <a:pt x="297495" y="140355"/>
                    <a:pt x="303811" y="138079"/>
                  </a:cubicBezTo>
                  <a:cubicBezTo>
                    <a:pt x="310127" y="135802"/>
                    <a:pt x="314009" y="132453"/>
                    <a:pt x="315456" y="128032"/>
                  </a:cubicBezTo>
                  <a:lnTo>
                    <a:pt x="299437" y="128032"/>
                  </a:lnTo>
                  <a:cubicBezTo>
                    <a:pt x="299373" y="127921"/>
                    <a:pt x="299119" y="127000"/>
                    <a:pt x="298673" y="125269"/>
                  </a:cubicBezTo>
                  <a:cubicBezTo>
                    <a:pt x="298227" y="123539"/>
                    <a:pt x="297973" y="121666"/>
                    <a:pt x="297909" y="119650"/>
                  </a:cubicBezTo>
                  <a:cubicBezTo>
                    <a:pt x="298418" y="115365"/>
                    <a:pt x="300456" y="112617"/>
                    <a:pt x="304021" y="111409"/>
                  </a:cubicBezTo>
                  <a:cubicBezTo>
                    <a:pt x="307587" y="110200"/>
                    <a:pt x="309624" y="106316"/>
                    <a:pt x="310134" y="99757"/>
                  </a:cubicBezTo>
                  <a:close/>
                  <a:moveTo>
                    <a:pt x="79933" y="97500"/>
                  </a:moveTo>
                  <a:lnTo>
                    <a:pt x="79933" y="97500"/>
                  </a:lnTo>
                  <a:lnTo>
                    <a:pt x="79932" y="97500"/>
                  </a:lnTo>
                  <a:close/>
                  <a:moveTo>
                    <a:pt x="333702" y="81471"/>
                  </a:moveTo>
                  <a:lnTo>
                    <a:pt x="314593" y="86341"/>
                  </a:lnTo>
                  <a:cubicBezTo>
                    <a:pt x="309503" y="88871"/>
                    <a:pt x="305979" y="90304"/>
                    <a:pt x="304021" y="90638"/>
                  </a:cubicBezTo>
                  <a:cubicBezTo>
                    <a:pt x="295537" y="93201"/>
                    <a:pt x="289202" y="94951"/>
                    <a:pt x="285017" y="95890"/>
                  </a:cubicBezTo>
                  <a:cubicBezTo>
                    <a:pt x="280831" y="96830"/>
                    <a:pt x="276979" y="102209"/>
                    <a:pt x="273463" y="112030"/>
                  </a:cubicBezTo>
                  <a:lnTo>
                    <a:pt x="276516" y="112030"/>
                  </a:lnTo>
                  <a:cubicBezTo>
                    <a:pt x="277888" y="111752"/>
                    <a:pt x="282944" y="109507"/>
                    <a:pt x="291686" y="105295"/>
                  </a:cubicBezTo>
                  <a:cubicBezTo>
                    <a:pt x="300428" y="101084"/>
                    <a:pt x="309211" y="96575"/>
                    <a:pt x="318036" y="91769"/>
                  </a:cubicBezTo>
                  <a:cubicBezTo>
                    <a:pt x="322449" y="89366"/>
                    <a:pt x="325961" y="87307"/>
                    <a:pt x="328572" y="85590"/>
                  </a:cubicBezTo>
                  <a:close/>
                  <a:moveTo>
                    <a:pt x="363396" y="75358"/>
                  </a:moveTo>
                  <a:cubicBezTo>
                    <a:pt x="360202" y="83823"/>
                    <a:pt x="353255" y="90569"/>
                    <a:pt x="342555" y="95597"/>
                  </a:cubicBezTo>
                  <a:cubicBezTo>
                    <a:pt x="331856" y="100624"/>
                    <a:pt x="322823" y="108134"/>
                    <a:pt x="315456" y="118126"/>
                  </a:cubicBezTo>
                  <a:cubicBezTo>
                    <a:pt x="315916" y="118126"/>
                    <a:pt x="316518" y="118126"/>
                    <a:pt x="317262" y="118126"/>
                  </a:cubicBezTo>
                  <a:cubicBezTo>
                    <a:pt x="318007" y="118126"/>
                    <a:pt x="318419" y="118126"/>
                    <a:pt x="318498" y="118126"/>
                  </a:cubicBezTo>
                  <a:cubicBezTo>
                    <a:pt x="320649" y="118097"/>
                    <a:pt x="326326" y="117475"/>
                    <a:pt x="335531" y="116259"/>
                  </a:cubicBezTo>
                  <a:cubicBezTo>
                    <a:pt x="344736" y="115042"/>
                    <a:pt x="353687" y="113401"/>
                    <a:pt x="362385" y="111335"/>
                  </a:cubicBezTo>
                  <a:cubicBezTo>
                    <a:pt x="371083" y="109269"/>
                    <a:pt x="375747" y="106948"/>
                    <a:pt x="376377" y="104371"/>
                  </a:cubicBezTo>
                  <a:cubicBezTo>
                    <a:pt x="376027" y="103592"/>
                    <a:pt x="374245" y="99615"/>
                    <a:pt x="371032" y="92442"/>
                  </a:cubicBezTo>
                  <a:cubicBezTo>
                    <a:pt x="367818" y="85268"/>
                    <a:pt x="365273" y="79574"/>
                    <a:pt x="363396" y="75358"/>
                  </a:cubicBezTo>
                  <a:close/>
                  <a:moveTo>
                    <a:pt x="562320" y="73079"/>
                  </a:moveTo>
                  <a:lnTo>
                    <a:pt x="553163" y="96790"/>
                  </a:lnTo>
                  <a:cubicBezTo>
                    <a:pt x="564468" y="91974"/>
                    <a:pt x="574098" y="88594"/>
                    <a:pt x="582053" y="86648"/>
                  </a:cubicBezTo>
                  <a:cubicBezTo>
                    <a:pt x="590009" y="84703"/>
                    <a:pt x="599426" y="80940"/>
                    <a:pt x="610304" y="75358"/>
                  </a:cubicBezTo>
                  <a:lnTo>
                    <a:pt x="565372" y="75358"/>
                  </a:lnTo>
                  <a:close/>
                  <a:moveTo>
                    <a:pt x="576818" y="51046"/>
                  </a:moveTo>
                  <a:cubicBezTo>
                    <a:pt x="574736" y="50935"/>
                    <a:pt x="572606" y="51156"/>
                    <a:pt x="570428" y="51710"/>
                  </a:cubicBezTo>
                  <a:cubicBezTo>
                    <a:pt x="568250" y="52264"/>
                    <a:pt x="567073" y="53816"/>
                    <a:pt x="566898" y="56364"/>
                  </a:cubicBezTo>
                  <a:cubicBezTo>
                    <a:pt x="566914" y="56744"/>
                    <a:pt x="567073" y="57314"/>
                    <a:pt x="567375" y="58073"/>
                  </a:cubicBezTo>
                  <a:cubicBezTo>
                    <a:pt x="567677" y="58833"/>
                    <a:pt x="568027" y="59783"/>
                    <a:pt x="568425" y="60923"/>
                  </a:cubicBezTo>
                  <a:cubicBezTo>
                    <a:pt x="568885" y="60764"/>
                    <a:pt x="570253" y="60131"/>
                    <a:pt x="572526" y="59023"/>
                  </a:cubicBezTo>
                  <a:cubicBezTo>
                    <a:pt x="574799" y="57915"/>
                    <a:pt x="577502" y="57282"/>
                    <a:pt x="580634" y="57124"/>
                  </a:cubicBezTo>
                  <a:cubicBezTo>
                    <a:pt x="581063" y="57235"/>
                    <a:pt x="581540" y="57773"/>
                    <a:pt x="582065" y="58738"/>
                  </a:cubicBezTo>
                  <a:cubicBezTo>
                    <a:pt x="582589" y="59704"/>
                    <a:pt x="582875" y="60432"/>
                    <a:pt x="582923" y="60923"/>
                  </a:cubicBezTo>
                  <a:cubicBezTo>
                    <a:pt x="583750" y="60385"/>
                    <a:pt x="584576" y="59371"/>
                    <a:pt x="585403" y="57884"/>
                  </a:cubicBezTo>
                  <a:cubicBezTo>
                    <a:pt x="586230" y="56396"/>
                    <a:pt x="586675" y="55383"/>
                    <a:pt x="586739" y="54844"/>
                  </a:cubicBezTo>
                  <a:cubicBezTo>
                    <a:pt x="586421" y="53024"/>
                    <a:pt x="584958" y="51916"/>
                    <a:pt x="582351" y="51520"/>
                  </a:cubicBezTo>
                  <a:cubicBezTo>
                    <a:pt x="579744" y="51125"/>
                    <a:pt x="577899" y="50966"/>
                    <a:pt x="576818" y="51046"/>
                  </a:cubicBezTo>
                  <a:close/>
                  <a:moveTo>
                    <a:pt x="50243" y="44967"/>
                  </a:moveTo>
                  <a:cubicBezTo>
                    <a:pt x="46865" y="45157"/>
                    <a:pt x="43725" y="45917"/>
                    <a:pt x="40823" y="47247"/>
                  </a:cubicBezTo>
                  <a:cubicBezTo>
                    <a:pt x="37920" y="48576"/>
                    <a:pt x="34970" y="49336"/>
                    <a:pt x="31973" y="49526"/>
                  </a:cubicBezTo>
                  <a:cubicBezTo>
                    <a:pt x="31973" y="49653"/>
                    <a:pt x="31973" y="50919"/>
                    <a:pt x="31973" y="53325"/>
                  </a:cubicBezTo>
                  <a:cubicBezTo>
                    <a:pt x="31894" y="55398"/>
                    <a:pt x="32052" y="57519"/>
                    <a:pt x="32449" y="59688"/>
                  </a:cubicBezTo>
                  <a:cubicBezTo>
                    <a:pt x="32845" y="61857"/>
                    <a:pt x="33955" y="63028"/>
                    <a:pt x="35779" y="63202"/>
                  </a:cubicBezTo>
                  <a:lnTo>
                    <a:pt x="54050" y="51805"/>
                  </a:lnTo>
                  <a:cubicBezTo>
                    <a:pt x="52559" y="51046"/>
                    <a:pt x="51544" y="50096"/>
                    <a:pt x="51005" y="48956"/>
                  </a:cubicBezTo>
                  <a:cubicBezTo>
                    <a:pt x="50465" y="47817"/>
                    <a:pt x="50212" y="46487"/>
                    <a:pt x="50243" y="44967"/>
                  </a:cubicBezTo>
                  <a:close/>
                  <a:moveTo>
                    <a:pt x="78410" y="33544"/>
                  </a:moveTo>
                  <a:cubicBezTo>
                    <a:pt x="76729" y="34083"/>
                    <a:pt x="72288" y="37950"/>
                    <a:pt x="65088" y="45144"/>
                  </a:cubicBezTo>
                  <a:cubicBezTo>
                    <a:pt x="57888" y="52338"/>
                    <a:pt x="51163" y="59624"/>
                    <a:pt x="44914" y="67001"/>
                  </a:cubicBezTo>
                  <a:cubicBezTo>
                    <a:pt x="49355" y="65592"/>
                    <a:pt x="55509" y="63661"/>
                    <a:pt x="63375" y="61208"/>
                  </a:cubicBezTo>
                  <a:cubicBezTo>
                    <a:pt x="71242" y="58754"/>
                    <a:pt x="77015" y="57393"/>
                    <a:pt x="80694" y="57124"/>
                  </a:cubicBezTo>
                  <a:cubicBezTo>
                    <a:pt x="82185" y="57045"/>
                    <a:pt x="83390" y="57203"/>
                    <a:pt x="84310" y="57599"/>
                  </a:cubicBezTo>
                  <a:cubicBezTo>
                    <a:pt x="85230" y="57994"/>
                    <a:pt x="86055" y="59102"/>
                    <a:pt x="86784" y="60923"/>
                  </a:cubicBezTo>
                  <a:cubicBezTo>
                    <a:pt x="85135" y="63297"/>
                    <a:pt x="80250" y="65386"/>
                    <a:pt x="72130" y="67191"/>
                  </a:cubicBezTo>
                  <a:cubicBezTo>
                    <a:pt x="64010" y="68995"/>
                    <a:pt x="57983" y="69945"/>
                    <a:pt x="54050" y="70040"/>
                  </a:cubicBezTo>
                  <a:lnTo>
                    <a:pt x="54050" y="76122"/>
                  </a:lnTo>
                  <a:cubicBezTo>
                    <a:pt x="52194" y="76090"/>
                    <a:pt x="50767" y="75963"/>
                    <a:pt x="49767" y="75740"/>
                  </a:cubicBezTo>
                  <a:cubicBezTo>
                    <a:pt x="48768" y="75518"/>
                    <a:pt x="47912" y="75390"/>
                    <a:pt x="47198" y="75358"/>
                  </a:cubicBezTo>
                  <a:cubicBezTo>
                    <a:pt x="46500" y="75343"/>
                    <a:pt x="45803" y="75565"/>
                    <a:pt x="45105" y="76027"/>
                  </a:cubicBezTo>
                  <a:cubicBezTo>
                    <a:pt x="44407" y="76488"/>
                    <a:pt x="43328" y="77283"/>
                    <a:pt x="41869" y="78413"/>
                  </a:cubicBezTo>
                  <a:lnTo>
                    <a:pt x="47959" y="87575"/>
                  </a:lnTo>
                  <a:cubicBezTo>
                    <a:pt x="54621" y="83472"/>
                    <a:pt x="60140" y="79469"/>
                    <a:pt x="64517" y="75564"/>
                  </a:cubicBezTo>
                  <a:cubicBezTo>
                    <a:pt x="68894" y="71660"/>
                    <a:pt x="75555" y="69565"/>
                    <a:pt x="84500" y="69280"/>
                  </a:cubicBezTo>
                  <a:cubicBezTo>
                    <a:pt x="82090" y="70184"/>
                    <a:pt x="78347" y="72946"/>
                    <a:pt x="73272" y="77567"/>
                  </a:cubicBezTo>
                  <a:cubicBezTo>
                    <a:pt x="68197" y="82188"/>
                    <a:pt x="64834" y="85524"/>
                    <a:pt x="63185" y="87575"/>
                  </a:cubicBezTo>
                  <a:lnTo>
                    <a:pt x="73843" y="87575"/>
                  </a:lnTo>
                  <a:cubicBezTo>
                    <a:pt x="72891" y="92856"/>
                    <a:pt x="69085" y="96419"/>
                    <a:pt x="62424" y="98264"/>
                  </a:cubicBezTo>
                  <a:cubicBezTo>
                    <a:pt x="55762" y="100109"/>
                    <a:pt x="51956" y="102909"/>
                    <a:pt x="51005" y="106663"/>
                  </a:cubicBezTo>
                  <a:lnTo>
                    <a:pt x="51005" y="109717"/>
                  </a:lnTo>
                  <a:cubicBezTo>
                    <a:pt x="50941" y="110894"/>
                    <a:pt x="51068" y="111975"/>
                    <a:pt x="51385" y="112961"/>
                  </a:cubicBezTo>
                  <a:cubicBezTo>
                    <a:pt x="51702" y="113948"/>
                    <a:pt x="52591" y="114648"/>
                    <a:pt x="54050" y="115061"/>
                  </a:cubicBezTo>
                  <a:cubicBezTo>
                    <a:pt x="57650" y="112659"/>
                    <a:pt x="61297" y="109255"/>
                    <a:pt x="64993" y="104849"/>
                  </a:cubicBezTo>
                  <a:cubicBezTo>
                    <a:pt x="66841" y="102646"/>
                    <a:pt x="69009" y="100932"/>
                    <a:pt x="71499" y="99707"/>
                  </a:cubicBezTo>
                  <a:lnTo>
                    <a:pt x="79932" y="97500"/>
                  </a:lnTo>
                  <a:lnTo>
                    <a:pt x="76840" y="105278"/>
                  </a:lnTo>
                  <a:cubicBezTo>
                    <a:pt x="75191" y="107823"/>
                    <a:pt x="72923" y="110320"/>
                    <a:pt x="70036" y="112769"/>
                  </a:cubicBezTo>
                  <a:cubicBezTo>
                    <a:pt x="64263" y="117668"/>
                    <a:pt x="60964" y="120468"/>
                    <a:pt x="60140" y="121168"/>
                  </a:cubicBezTo>
                  <a:cubicBezTo>
                    <a:pt x="60124" y="122297"/>
                    <a:pt x="60536" y="123092"/>
                    <a:pt x="61377" y="123554"/>
                  </a:cubicBezTo>
                  <a:cubicBezTo>
                    <a:pt x="62217" y="124015"/>
                    <a:pt x="63581" y="124238"/>
                    <a:pt x="65469" y="124222"/>
                  </a:cubicBezTo>
                  <a:cubicBezTo>
                    <a:pt x="73084" y="123744"/>
                    <a:pt x="82419" y="121836"/>
                    <a:pt x="93474" y="118498"/>
                  </a:cubicBezTo>
                  <a:cubicBezTo>
                    <a:pt x="104529" y="115160"/>
                    <a:pt x="110438" y="113258"/>
                    <a:pt x="111200" y="112792"/>
                  </a:cubicBezTo>
                  <a:cubicBezTo>
                    <a:pt x="111248" y="111689"/>
                    <a:pt x="110005" y="107963"/>
                    <a:pt x="107472" y="101611"/>
                  </a:cubicBezTo>
                  <a:cubicBezTo>
                    <a:pt x="104939" y="95260"/>
                    <a:pt x="103123" y="90581"/>
                    <a:pt x="102023" y="87574"/>
                  </a:cubicBezTo>
                  <a:cubicBezTo>
                    <a:pt x="99241" y="87670"/>
                    <a:pt x="96414" y="88630"/>
                    <a:pt x="93542" y="90454"/>
                  </a:cubicBezTo>
                  <a:cubicBezTo>
                    <a:pt x="90670" y="92278"/>
                    <a:pt x="88417" y="94390"/>
                    <a:pt x="86784" y="96790"/>
                  </a:cubicBezTo>
                  <a:cubicBezTo>
                    <a:pt x="86641" y="91416"/>
                    <a:pt x="86927" y="87392"/>
                    <a:pt x="87641" y="84718"/>
                  </a:cubicBezTo>
                  <a:cubicBezTo>
                    <a:pt x="88354" y="82044"/>
                    <a:pt x="90353" y="80705"/>
                    <a:pt x="93636" y="80703"/>
                  </a:cubicBezTo>
                  <a:cubicBezTo>
                    <a:pt x="94381" y="80687"/>
                    <a:pt x="95174" y="80719"/>
                    <a:pt x="96015" y="80799"/>
                  </a:cubicBezTo>
                  <a:cubicBezTo>
                    <a:pt x="96855" y="80878"/>
                    <a:pt x="97838" y="81101"/>
                    <a:pt x="98964" y="81467"/>
                  </a:cubicBezTo>
                  <a:cubicBezTo>
                    <a:pt x="96395" y="72144"/>
                    <a:pt x="92969" y="62064"/>
                    <a:pt x="88687" y="51226"/>
                  </a:cubicBezTo>
                  <a:cubicBezTo>
                    <a:pt x="84405" y="40388"/>
                    <a:pt x="80979" y="34494"/>
                    <a:pt x="78410" y="33544"/>
                  </a:cubicBezTo>
                  <a:close/>
                  <a:moveTo>
                    <a:pt x="15225" y="24400"/>
                  </a:moveTo>
                  <a:cubicBezTo>
                    <a:pt x="16256" y="26432"/>
                    <a:pt x="18191" y="29988"/>
                    <a:pt x="21030" y="35067"/>
                  </a:cubicBezTo>
                  <a:cubicBezTo>
                    <a:pt x="23869" y="40146"/>
                    <a:pt x="25994" y="43699"/>
                    <a:pt x="27405" y="45727"/>
                  </a:cubicBezTo>
                  <a:cubicBezTo>
                    <a:pt x="27405" y="45854"/>
                    <a:pt x="27405" y="46360"/>
                    <a:pt x="27405" y="47247"/>
                  </a:cubicBezTo>
                  <a:cubicBezTo>
                    <a:pt x="27405" y="48133"/>
                    <a:pt x="27405" y="48640"/>
                    <a:pt x="27405" y="48766"/>
                  </a:cubicBezTo>
                  <a:lnTo>
                    <a:pt x="32734" y="36592"/>
                  </a:lnTo>
                  <a:lnTo>
                    <a:pt x="29689" y="33544"/>
                  </a:lnTo>
                  <a:cubicBezTo>
                    <a:pt x="34891" y="32020"/>
                    <a:pt x="38951" y="28972"/>
                    <a:pt x="41869" y="24400"/>
                  </a:cubicBezTo>
                  <a:close/>
                  <a:moveTo>
                    <a:pt x="60140" y="23638"/>
                  </a:moveTo>
                  <a:cubicBezTo>
                    <a:pt x="58665" y="23828"/>
                    <a:pt x="57237" y="24590"/>
                    <a:pt x="55858" y="25924"/>
                  </a:cubicBezTo>
                  <a:cubicBezTo>
                    <a:pt x="54478" y="27257"/>
                    <a:pt x="52860" y="28019"/>
                    <a:pt x="51005" y="28210"/>
                  </a:cubicBezTo>
                  <a:lnTo>
                    <a:pt x="51005" y="33544"/>
                  </a:lnTo>
                  <a:cubicBezTo>
                    <a:pt x="53843" y="31766"/>
                    <a:pt x="57301" y="30559"/>
                    <a:pt x="61377" y="29924"/>
                  </a:cubicBezTo>
                  <a:cubicBezTo>
                    <a:pt x="65453" y="29289"/>
                    <a:pt x="69101" y="28464"/>
                    <a:pt x="72320" y="27448"/>
                  </a:cubicBezTo>
                  <a:cubicBezTo>
                    <a:pt x="70813" y="26956"/>
                    <a:pt x="68498" y="26225"/>
                    <a:pt x="65373" y="25257"/>
                  </a:cubicBezTo>
                  <a:cubicBezTo>
                    <a:pt x="62249" y="24289"/>
                    <a:pt x="60505" y="23749"/>
                    <a:pt x="60140" y="23638"/>
                  </a:cubicBezTo>
                  <a:close/>
                  <a:moveTo>
                    <a:pt x="644626" y="16018"/>
                  </a:moveTo>
                  <a:cubicBezTo>
                    <a:pt x="640628" y="16002"/>
                    <a:pt x="637001" y="16605"/>
                    <a:pt x="633747" y="17828"/>
                  </a:cubicBezTo>
                  <a:cubicBezTo>
                    <a:pt x="630492" y="19050"/>
                    <a:pt x="628769" y="20987"/>
                    <a:pt x="628576" y="23638"/>
                  </a:cubicBezTo>
                  <a:cubicBezTo>
                    <a:pt x="627339" y="27384"/>
                    <a:pt x="621634" y="30750"/>
                    <a:pt x="611459" y="33734"/>
                  </a:cubicBezTo>
                  <a:cubicBezTo>
                    <a:pt x="601284" y="36719"/>
                    <a:pt x="594059" y="39703"/>
                    <a:pt x="589782" y="42688"/>
                  </a:cubicBezTo>
                  <a:cubicBezTo>
                    <a:pt x="591666" y="44936"/>
                    <a:pt x="593218" y="46518"/>
                    <a:pt x="594437" y="47437"/>
                  </a:cubicBezTo>
                  <a:cubicBezTo>
                    <a:pt x="595657" y="48355"/>
                    <a:pt x="596639" y="48798"/>
                    <a:pt x="597383" y="48766"/>
                  </a:cubicBezTo>
                  <a:cubicBezTo>
                    <a:pt x="599172" y="48513"/>
                    <a:pt x="600534" y="47500"/>
                    <a:pt x="601468" y="45727"/>
                  </a:cubicBezTo>
                  <a:cubicBezTo>
                    <a:pt x="602403" y="43954"/>
                    <a:pt x="603574" y="42941"/>
                    <a:pt x="604984" y="42688"/>
                  </a:cubicBezTo>
                  <a:cubicBezTo>
                    <a:pt x="606710" y="42814"/>
                    <a:pt x="608008" y="43321"/>
                    <a:pt x="608879" y="44207"/>
                  </a:cubicBezTo>
                  <a:cubicBezTo>
                    <a:pt x="609750" y="45094"/>
                    <a:pt x="611239" y="45600"/>
                    <a:pt x="613345" y="45727"/>
                  </a:cubicBezTo>
                  <a:cubicBezTo>
                    <a:pt x="615118" y="45743"/>
                    <a:pt x="616322" y="45521"/>
                    <a:pt x="616955" y="45062"/>
                  </a:cubicBezTo>
                  <a:cubicBezTo>
                    <a:pt x="617589" y="44603"/>
                    <a:pt x="618412" y="43812"/>
                    <a:pt x="619425" y="42688"/>
                  </a:cubicBezTo>
                  <a:cubicBezTo>
                    <a:pt x="621674" y="42719"/>
                    <a:pt x="623258" y="43036"/>
                    <a:pt x="624176" y="43639"/>
                  </a:cubicBezTo>
                  <a:cubicBezTo>
                    <a:pt x="625095" y="44241"/>
                    <a:pt x="625538" y="44940"/>
                    <a:pt x="625506" y="45736"/>
                  </a:cubicBezTo>
                  <a:cubicBezTo>
                    <a:pt x="625014" y="50670"/>
                    <a:pt x="620929" y="54348"/>
                    <a:pt x="613251" y="56770"/>
                  </a:cubicBezTo>
                  <a:cubicBezTo>
                    <a:pt x="605573" y="59192"/>
                    <a:pt x="597260" y="61232"/>
                    <a:pt x="588311" y="62890"/>
                  </a:cubicBezTo>
                  <a:cubicBezTo>
                    <a:pt x="579361" y="64548"/>
                    <a:pt x="572733" y="66699"/>
                    <a:pt x="568425" y="69342"/>
                  </a:cubicBezTo>
                  <a:cubicBezTo>
                    <a:pt x="576436" y="69215"/>
                    <a:pt x="584627" y="68710"/>
                    <a:pt x="592998" y="67826"/>
                  </a:cubicBezTo>
                  <a:cubicBezTo>
                    <a:pt x="601369" y="66941"/>
                    <a:pt x="609925" y="66436"/>
                    <a:pt x="618665" y="66310"/>
                  </a:cubicBezTo>
                  <a:cubicBezTo>
                    <a:pt x="621406" y="66168"/>
                    <a:pt x="623723" y="66452"/>
                    <a:pt x="625616" y="67163"/>
                  </a:cubicBezTo>
                  <a:cubicBezTo>
                    <a:pt x="627509" y="67873"/>
                    <a:pt x="628495" y="69863"/>
                    <a:pt x="628576" y="73132"/>
                  </a:cubicBezTo>
                  <a:cubicBezTo>
                    <a:pt x="628590" y="76591"/>
                    <a:pt x="627603" y="79338"/>
                    <a:pt x="625616" y="81376"/>
                  </a:cubicBezTo>
                  <a:cubicBezTo>
                    <a:pt x="623628" y="83413"/>
                    <a:pt x="620551" y="84455"/>
                    <a:pt x="616385" y="84503"/>
                  </a:cubicBezTo>
                  <a:lnTo>
                    <a:pt x="616385" y="81470"/>
                  </a:lnTo>
                  <a:cubicBezTo>
                    <a:pt x="609513" y="85100"/>
                    <a:pt x="601971" y="87583"/>
                    <a:pt x="593759" y="88919"/>
                  </a:cubicBezTo>
                  <a:cubicBezTo>
                    <a:pt x="585548" y="90256"/>
                    <a:pt x="579138" y="93892"/>
                    <a:pt x="574529" y="99829"/>
                  </a:cubicBezTo>
                  <a:cubicBezTo>
                    <a:pt x="581283" y="99703"/>
                    <a:pt x="587791" y="99196"/>
                    <a:pt x="594051" y="98310"/>
                  </a:cubicBezTo>
                  <a:cubicBezTo>
                    <a:pt x="600311" y="97423"/>
                    <a:pt x="606996" y="96916"/>
                    <a:pt x="614105" y="96790"/>
                  </a:cubicBezTo>
                  <a:cubicBezTo>
                    <a:pt x="616116" y="96711"/>
                    <a:pt x="617985" y="97059"/>
                    <a:pt x="619711" y="97835"/>
                  </a:cubicBezTo>
                  <a:cubicBezTo>
                    <a:pt x="621437" y="98610"/>
                    <a:pt x="622355" y="100289"/>
                    <a:pt x="622466" y="102869"/>
                  </a:cubicBezTo>
                  <a:cubicBezTo>
                    <a:pt x="621902" y="103953"/>
                    <a:pt x="617194" y="106852"/>
                    <a:pt x="608342" y="111567"/>
                  </a:cubicBezTo>
                  <a:cubicBezTo>
                    <a:pt x="599490" y="116282"/>
                    <a:pt x="589874" y="120870"/>
                    <a:pt x="579496" y="125331"/>
                  </a:cubicBezTo>
                  <a:cubicBezTo>
                    <a:pt x="569117" y="129792"/>
                    <a:pt x="561357" y="132185"/>
                    <a:pt x="556215" y="132508"/>
                  </a:cubicBezTo>
                  <a:cubicBezTo>
                    <a:pt x="555659" y="132459"/>
                    <a:pt x="554673" y="132178"/>
                    <a:pt x="553258" y="131665"/>
                  </a:cubicBezTo>
                  <a:cubicBezTo>
                    <a:pt x="551843" y="131151"/>
                    <a:pt x="551049" y="130702"/>
                    <a:pt x="550874" y="130318"/>
                  </a:cubicBezTo>
                  <a:cubicBezTo>
                    <a:pt x="555294" y="124684"/>
                    <a:pt x="563239" y="119949"/>
                    <a:pt x="574708" y="116114"/>
                  </a:cubicBezTo>
                  <a:cubicBezTo>
                    <a:pt x="586178" y="112278"/>
                    <a:pt x="595257" y="108853"/>
                    <a:pt x="601943" y="105838"/>
                  </a:cubicBezTo>
                  <a:cubicBezTo>
                    <a:pt x="586375" y="105969"/>
                    <a:pt x="575995" y="106493"/>
                    <a:pt x="570802" y="107410"/>
                  </a:cubicBezTo>
                  <a:cubicBezTo>
                    <a:pt x="565609" y="108327"/>
                    <a:pt x="560747" y="108851"/>
                    <a:pt x="556215" y="108982"/>
                  </a:cubicBezTo>
                  <a:cubicBezTo>
                    <a:pt x="556088" y="108851"/>
                    <a:pt x="555579" y="108327"/>
                    <a:pt x="554689" y="107410"/>
                  </a:cubicBezTo>
                  <a:cubicBezTo>
                    <a:pt x="553799" y="106493"/>
                    <a:pt x="553290" y="105969"/>
                    <a:pt x="553163" y="105838"/>
                  </a:cubicBezTo>
                  <a:cubicBezTo>
                    <a:pt x="552289" y="105871"/>
                    <a:pt x="551176" y="106199"/>
                    <a:pt x="549824" y="106821"/>
                  </a:cubicBezTo>
                  <a:cubicBezTo>
                    <a:pt x="548473" y="107443"/>
                    <a:pt x="547551" y="108163"/>
                    <a:pt x="547058" y="108982"/>
                  </a:cubicBezTo>
                  <a:cubicBezTo>
                    <a:pt x="546380" y="110796"/>
                    <a:pt x="544769" y="117572"/>
                    <a:pt x="542225" y="129308"/>
                  </a:cubicBezTo>
                  <a:cubicBezTo>
                    <a:pt x="539682" y="141044"/>
                    <a:pt x="537223" y="152951"/>
                    <a:pt x="534849" y="165027"/>
                  </a:cubicBezTo>
                  <a:cubicBezTo>
                    <a:pt x="532475" y="177104"/>
                    <a:pt x="531203" y="184560"/>
                    <a:pt x="531034" y="187395"/>
                  </a:cubicBezTo>
                  <a:cubicBezTo>
                    <a:pt x="535644" y="187315"/>
                    <a:pt x="542257" y="186329"/>
                    <a:pt x="550874" y="184436"/>
                  </a:cubicBezTo>
                  <a:cubicBezTo>
                    <a:pt x="559490" y="182542"/>
                    <a:pt x="565340" y="180219"/>
                    <a:pt x="568425" y="177467"/>
                  </a:cubicBezTo>
                  <a:cubicBezTo>
                    <a:pt x="568838" y="177245"/>
                    <a:pt x="569347" y="176360"/>
                    <a:pt x="569951" y="174811"/>
                  </a:cubicBezTo>
                  <a:cubicBezTo>
                    <a:pt x="570555" y="173263"/>
                    <a:pt x="571063" y="172378"/>
                    <a:pt x="571477" y="172156"/>
                  </a:cubicBezTo>
                  <a:cubicBezTo>
                    <a:pt x="576135" y="170181"/>
                    <a:pt x="581122" y="168822"/>
                    <a:pt x="586439" y="168079"/>
                  </a:cubicBezTo>
                  <a:cubicBezTo>
                    <a:pt x="591755" y="167336"/>
                    <a:pt x="596923" y="165408"/>
                    <a:pt x="601943" y="162295"/>
                  </a:cubicBezTo>
                  <a:cubicBezTo>
                    <a:pt x="591971" y="162548"/>
                    <a:pt x="581845" y="163559"/>
                    <a:pt x="571565" y="165329"/>
                  </a:cubicBezTo>
                  <a:cubicBezTo>
                    <a:pt x="561285" y="167099"/>
                    <a:pt x="551336" y="168111"/>
                    <a:pt x="541717" y="168363"/>
                  </a:cubicBezTo>
                  <a:cubicBezTo>
                    <a:pt x="542464" y="160738"/>
                    <a:pt x="546693" y="155483"/>
                    <a:pt x="554403" y="152599"/>
                  </a:cubicBezTo>
                  <a:cubicBezTo>
                    <a:pt x="562113" y="149716"/>
                    <a:pt x="568822" y="147115"/>
                    <a:pt x="574529" y="144796"/>
                  </a:cubicBezTo>
                  <a:lnTo>
                    <a:pt x="610304" y="126508"/>
                  </a:lnTo>
                  <a:cubicBezTo>
                    <a:pt x="603971" y="126666"/>
                    <a:pt x="598205" y="127301"/>
                    <a:pt x="593007" y="128413"/>
                  </a:cubicBezTo>
                  <a:cubicBezTo>
                    <a:pt x="587809" y="129524"/>
                    <a:pt x="582413" y="130159"/>
                    <a:pt x="576818" y="130318"/>
                  </a:cubicBezTo>
                  <a:lnTo>
                    <a:pt x="582923" y="124222"/>
                  </a:lnTo>
                  <a:cubicBezTo>
                    <a:pt x="583923" y="123682"/>
                    <a:pt x="587632" y="122666"/>
                    <a:pt x="594049" y="121174"/>
                  </a:cubicBezTo>
                  <a:cubicBezTo>
                    <a:pt x="600467" y="119681"/>
                    <a:pt x="605886" y="118665"/>
                    <a:pt x="610304" y="118126"/>
                  </a:cubicBezTo>
                  <a:cubicBezTo>
                    <a:pt x="611714" y="118126"/>
                    <a:pt x="613836" y="118316"/>
                    <a:pt x="616670" y="118697"/>
                  </a:cubicBezTo>
                  <a:cubicBezTo>
                    <a:pt x="619505" y="119078"/>
                    <a:pt x="621437" y="119650"/>
                    <a:pt x="622466" y="120412"/>
                  </a:cubicBezTo>
                  <a:cubicBezTo>
                    <a:pt x="626065" y="120185"/>
                    <a:pt x="629240" y="116405"/>
                    <a:pt x="631990" y="109100"/>
                  </a:cubicBezTo>
                  <a:cubicBezTo>
                    <a:pt x="634739" y="101795"/>
                    <a:pt x="636894" y="93899"/>
                    <a:pt x="638453" y="85411"/>
                  </a:cubicBezTo>
                  <a:cubicBezTo>
                    <a:pt x="640012" y="76923"/>
                    <a:pt x="640806" y="70786"/>
                    <a:pt x="640834" y="67001"/>
                  </a:cubicBezTo>
                  <a:cubicBezTo>
                    <a:pt x="640771" y="62680"/>
                    <a:pt x="640518" y="58596"/>
                    <a:pt x="640076" y="54750"/>
                  </a:cubicBezTo>
                  <a:cubicBezTo>
                    <a:pt x="639634" y="50903"/>
                    <a:pt x="639381" y="48149"/>
                    <a:pt x="639318" y="46487"/>
                  </a:cubicBezTo>
                  <a:cubicBezTo>
                    <a:pt x="639539" y="40793"/>
                    <a:pt x="640423" y="35430"/>
                    <a:pt x="641972" y="30399"/>
                  </a:cubicBezTo>
                  <a:cubicBezTo>
                    <a:pt x="643520" y="25368"/>
                    <a:pt x="644405" y="20574"/>
                    <a:pt x="644626" y="16018"/>
                  </a:cubicBezTo>
                  <a:close/>
                  <a:moveTo>
                    <a:pt x="332185" y="16018"/>
                  </a:moveTo>
                  <a:cubicBezTo>
                    <a:pt x="331266" y="16192"/>
                    <a:pt x="328351" y="16986"/>
                    <a:pt x="323440" y="18399"/>
                  </a:cubicBezTo>
                  <a:cubicBezTo>
                    <a:pt x="318529" y="19812"/>
                    <a:pt x="314854" y="20796"/>
                    <a:pt x="312415" y="21352"/>
                  </a:cubicBezTo>
                  <a:cubicBezTo>
                    <a:pt x="315916" y="22971"/>
                    <a:pt x="319749" y="24495"/>
                    <a:pt x="323916" y="25924"/>
                  </a:cubicBezTo>
                  <a:cubicBezTo>
                    <a:pt x="328082" y="27353"/>
                    <a:pt x="332106" y="28114"/>
                    <a:pt x="335987" y="28210"/>
                  </a:cubicBezTo>
                  <a:cubicBezTo>
                    <a:pt x="336715" y="28178"/>
                    <a:pt x="337349" y="28051"/>
                    <a:pt x="337888" y="27829"/>
                  </a:cubicBezTo>
                  <a:cubicBezTo>
                    <a:pt x="338426" y="27607"/>
                    <a:pt x="339060" y="27480"/>
                    <a:pt x="339789" y="27448"/>
                  </a:cubicBezTo>
                  <a:cubicBezTo>
                    <a:pt x="342529" y="30035"/>
                    <a:pt x="344842" y="32480"/>
                    <a:pt x="346727" y="34782"/>
                  </a:cubicBezTo>
                  <a:cubicBezTo>
                    <a:pt x="348612" y="37084"/>
                    <a:pt x="349594" y="39719"/>
                    <a:pt x="349674" y="42688"/>
                  </a:cubicBezTo>
                  <a:cubicBezTo>
                    <a:pt x="348913" y="45869"/>
                    <a:pt x="344541" y="49953"/>
                    <a:pt x="336557" y="54939"/>
                  </a:cubicBezTo>
                  <a:cubicBezTo>
                    <a:pt x="328573" y="59925"/>
                    <a:pt x="321539" y="62680"/>
                    <a:pt x="315456" y="63202"/>
                  </a:cubicBezTo>
                  <a:cubicBezTo>
                    <a:pt x="313809" y="63075"/>
                    <a:pt x="312541" y="62569"/>
                    <a:pt x="311654" y="61683"/>
                  </a:cubicBezTo>
                  <a:cubicBezTo>
                    <a:pt x="312700" y="56902"/>
                    <a:pt x="316882" y="53167"/>
                    <a:pt x="324201" y="50476"/>
                  </a:cubicBezTo>
                  <a:cubicBezTo>
                    <a:pt x="331519" y="47785"/>
                    <a:pt x="335702" y="45189"/>
                    <a:pt x="336747" y="42688"/>
                  </a:cubicBezTo>
                  <a:cubicBezTo>
                    <a:pt x="336668" y="41767"/>
                    <a:pt x="336256" y="40561"/>
                    <a:pt x="335511" y="39068"/>
                  </a:cubicBezTo>
                  <a:cubicBezTo>
                    <a:pt x="334767" y="37576"/>
                    <a:pt x="334165" y="36750"/>
                    <a:pt x="333706" y="36592"/>
                  </a:cubicBezTo>
                  <a:lnTo>
                    <a:pt x="312415" y="30496"/>
                  </a:lnTo>
                  <a:cubicBezTo>
                    <a:pt x="312320" y="30575"/>
                    <a:pt x="311940" y="30988"/>
                    <a:pt x="311274" y="31734"/>
                  </a:cubicBezTo>
                  <a:cubicBezTo>
                    <a:pt x="310609" y="32480"/>
                    <a:pt x="310229" y="33083"/>
                    <a:pt x="310134" y="33544"/>
                  </a:cubicBezTo>
                  <a:cubicBezTo>
                    <a:pt x="308319" y="36542"/>
                    <a:pt x="305645" y="41582"/>
                    <a:pt x="302111" y="48663"/>
                  </a:cubicBezTo>
                  <a:cubicBezTo>
                    <a:pt x="298578" y="55744"/>
                    <a:pt x="295904" y="60590"/>
                    <a:pt x="294089" y="63202"/>
                  </a:cubicBezTo>
                  <a:lnTo>
                    <a:pt x="306313" y="57124"/>
                  </a:lnTo>
                  <a:cubicBezTo>
                    <a:pt x="306679" y="57646"/>
                    <a:pt x="306902" y="58501"/>
                    <a:pt x="306982" y="59688"/>
                  </a:cubicBezTo>
                  <a:cubicBezTo>
                    <a:pt x="307061" y="60875"/>
                    <a:pt x="307093" y="61540"/>
                    <a:pt x="307077" y="61683"/>
                  </a:cubicBezTo>
                  <a:cubicBezTo>
                    <a:pt x="306870" y="65576"/>
                    <a:pt x="305374" y="68236"/>
                    <a:pt x="302589" y="69660"/>
                  </a:cubicBezTo>
                  <a:cubicBezTo>
                    <a:pt x="299803" y="71085"/>
                    <a:pt x="296970" y="72984"/>
                    <a:pt x="294089" y="75358"/>
                  </a:cubicBezTo>
                  <a:lnTo>
                    <a:pt x="294089" y="78420"/>
                  </a:lnTo>
                  <a:cubicBezTo>
                    <a:pt x="294901" y="77655"/>
                    <a:pt x="295951" y="77081"/>
                    <a:pt x="297241" y="76698"/>
                  </a:cubicBezTo>
                  <a:cubicBezTo>
                    <a:pt x="298530" y="76315"/>
                    <a:pt x="299771" y="76124"/>
                    <a:pt x="300965" y="76124"/>
                  </a:cubicBezTo>
                  <a:cubicBezTo>
                    <a:pt x="302461" y="76156"/>
                    <a:pt x="303862" y="76283"/>
                    <a:pt x="305167" y="76506"/>
                  </a:cubicBezTo>
                  <a:cubicBezTo>
                    <a:pt x="306473" y="76730"/>
                    <a:pt x="307873" y="76857"/>
                    <a:pt x="309369" y="76889"/>
                  </a:cubicBezTo>
                  <a:cubicBezTo>
                    <a:pt x="310955" y="76968"/>
                    <a:pt x="312351" y="76619"/>
                    <a:pt x="313555" y="75841"/>
                  </a:cubicBezTo>
                  <a:cubicBezTo>
                    <a:pt x="314759" y="75063"/>
                    <a:pt x="315393" y="73383"/>
                    <a:pt x="315456" y="70800"/>
                  </a:cubicBezTo>
                  <a:lnTo>
                    <a:pt x="363396" y="70800"/>
                  </a:lnTo>
                  <a:cubicBezTo>
                    <a:pt x="361135" y="59210"/>
                    <a:pt x="358021" y="47420"/>
                    <a:pt x="354055" y="35431"/>
                  </a:cubicBezTo>
                  <a:cubicBezTo>
                    <a:pt x="350089" y="23442"/>
                    <a:pt x="342799" y="16971"/>
                    <a:pt x="332185" y="16018"/>
                  </a:cubicBezTo>
                  <a:close/>
                  <a:moveTo>
                    <a:pt x="622466" y="15256"/>
                  </a:moveTo>
                  <a:cubicBezTo>
                    <a:pt x="611728" y="15113"/>
                    <a:pt x="601841" y="16542"/>
                    <a:pt x="592805" y="19542"/>
                  </a:cubicBezTo>
                  <a:cubicBezTo>
                    <a:pt x="583768" y="22542"/>
                    <a:pt x="578439" y="30258"/>
                    <a:pt x="576818" y="42688"/>
                  </a:cubicBezTo>
                  <a:cubicBezTo>
                    <a:pt x="588382" y="34210"/>
                    <a:pt x="598751" y="29258"/>
                    <a:pt x="607924" y="27829"/>
                  </a:cubicBezTo>
                  <a:cubicBezTo>
                    <a:pt x="617097" y="26400"/>
                    <a:pt x="621944" y="22209"/>
                    <a:pt x="622466" y="15256"/>
                  </a:cubicBezTo>
                  <a:close/>
                  <a:moveTo>
                    <a:pt x="333706" y="16"/>
                  </a:moveTo>
                  <a:cubicBezTo>
                    <a:pt x="343414" y="-238"/>
                    <a:pt x="350643" y="2556"/>
                    <a:pt x="355391" y="8397"/>
                  </a:cubicBezTo>
                  <a:cubicBezTo>
                    <a:pt x="360139" y="14239"/>
                    <a:pt x="365061" y="24651"/>
                    <a:pt x="370158" y="39635"/>
                  </a:cubicBezTo>
                  <a:cubicBezTo>
                    <a:pt x="375256" y="54619"/>
                    <a:pt x="383183" y="75697"/>
                    <a:pt x="393940" y="102869"/>
                  </a:cubicBezTo>
                  <a:cubicBezTo>
                    <a:pt x="401033" y="121764"/>
                    <a:pt x="408859" y="144689"/>
                    <a:pt x="417416" y="171644"/>
                  </a:cubicBezTo>
                  <a:cubicBezTo>
                    <a:pt x="425972" y="198600"/>
                    <a:pt x="435374" y="222931"/>
                    <a:pt x="445620" y="244639"/>
                  </a:cubicBezTo>
                  <a:cubicBezTo>
                    <a:pt x="455867" y="266346"/>
                    <a:pt x="467072" y="278775"/>
                    <a:pt x="479235" y="281925"/>
                  </a:cubicBezTo>
                  <a:cubicBezTo>
                    <a:pt x="485564" y="280860"/>
                    <a:pt x="490418" y="273841"/>
                    <a:pt x="493797" y="260870"/>
                  </a:cubicBezTo>
                  <a:cubicBezTo>
                    <a:pt x="497176" y="247899"/>
                    <a:pt x="499936" y="235367"/>
                    <a:pt x="502077" y="223274"/>
                  </a:cubicBezTo>
                  <a:cubicBezTo>
                    <a:pt x="504536" y="211791"/>
                    <a:pt x="507804" y="200410"/>
                    <a:pt x="511881" y="189129"/>
                  </a:cubicBezTo>
                  <a:cubicBezTo>
                    <a:pt x="515958" y="177849"/>
                    <a:pt x="519799" y="166881"/>
                    <a:pt x="523403" y="156226"/>
                  </a:cubicBezTo>
                  <a:cubicBezTo>
                    <a:pt x="525787" y="147652"/>
                    <a:pt x="527504" y="138429"/>
                    <a:pt x="528553" y="128556"/>
                  </a:cubicBezTo>
                  <a:cubicBezTo>
                    <a:pt x="529603" y="118682"/>
                    <a:pt x="531701" y="109107"/>
                    <a:pt x="534849" y="99829"/>
                  </a:cubicBezTo>
                  <a:cubicBezTo>
                    <a:pt x="546089" y="78243"/>
                    <a:pt x="552797" y="61339"/>
                    <a:pt x="554975" y="49119"/>
                  </a:cubicBezTo>
                  <a:cubicBezTo>
                    <a:pt x="557153" y="36899"/>
                    <a:pt x="560619" y="23831"/>
                    <a:pt x="565372" y="9913"/>
                  </a:cubicBezTo>
                  <a:cubicBezTo>
                    <a:pt x="566882" y="9184"/>
                    <a:pt x="568440" y="8740"/>
                    <a:pt x="570046" y="8582"/>
                  </a:cubicBezTo>
                  <a:cubicBezTo>
                    <a:pt x="571652" y="8423"/>
                    <a:pt x="573400" y="8360"/>
                    <a:pt x="575292" y="8392"/>
                  </a:cubicBezTo>
                  <a:lnTo>
                    <a:pt x="582160" y="8392"/>
                  </a:lnTo>
                  <a:cubicBezTo>
                    <a:pt x="585258" y="8439"/>
                    <a:pt x="588209" y="8154"/>
                    <a:pt x="591014" y="7535"/>
                  </a:cubicBezTo>
                  <a:cubicBezTo>
                    <a:pt x="593819" y="6917"/>
                    <a:pt x="596196" y="5681"/>
                    <a:pt x="598143" y="3826"/>
                  </a:cubicBezTo>
                  <a:lnTo>
                    <a:pt x="652209" y="3826"/>
                  </a:lnTo>
                  <a:lnTo>
                    <a:pt x="658276" y="12196"/>
                  </a:lnTo>
                  <a:cubicBezTo>
                    <a:pt x="658308" y="13148"/>
                    <a:pt x="658434" y="16572"/>
                    <a:pt x="658655" y="22470"/>
                  </a:cubicBezTo>
                  <a:cubicBezTo>
                    <a:pt x="658876" y="28367"/>
                    <a:pt x="659003" y="33314"/>
                    <a:pt x="659034" y="37309"/>
                  </a:cubicBezTo>
                  <a:cubicBezTo>
                    <a:pt x="658828" y="55244"/>
                    <a:pt x="657302" y="70029"/>
                    <a:pt x="654456" y="81664"/>
                  </a:cubicBezTo>
                  <a:cubicBezTo>
                    <a:pt x="651610" y="93299"/>
                    <a:pt x="648680" y="105480"/>
                    <a:pt x="645665" y="118208"/>
                  </a:cubicBezTo>
                  <a:cubicBezTo>
                    <a:pt x="642651" y="130936"/>
                    <a:pt x="640787" y="147907"/>
                    <a:pt x="640076" y="169122"/>
                  </a:cubicBezTo>
                  <a:cubicBezTo>
                    <a:pt x="634089" y="205672"/>
                    <a:pt x="626549" y="241933"/>
                    <a:pt x="617457" y="277905"/>
                  </a:cubicBezTo>
                  <a:cubicBezTo>
                    <a:pt x="608365" y="313877"/>
                    <a:pt x="599140" y="349750"/>
                    <a:pt x="589782" y="385524"/>
                  </a:cubicBezTo>
                  <a:cubicBezTo>
                    <a:pt x="589237" y="388278"/>
                    <a:pt x="586769" y="396073"/>
                    <a:pt x="582381" y="408908"/>
                  </a:cubicBezTo>
                  <a:cubicBezTo>
                    <a:pt x="577992" y="421744"/>
                    <a:pt x="573434" y="435298"/>
                    <a:pt x="568705" y="449573"/>
                  </a:cubicBezTo>
                  <a:cubicBezTo>
                    <a:pt x="563977" y="463847"/>
                    <a:pt x="560831" y="474519"/>
                    <a:pt x="559268" y="481590"/>
                  </a:cubicBezTo>
                  <a:cubicBezTo>
                    <a:pt x="556374" y="495952"/>
                    <a:pt x="552241" y="505231"/>
                    <a:pt x="546867" y="509427"/>
                  </a:cubicBezTo>
                  <a:cubicBezTo>
                    <a:pt x="541494" y="513623"/>
                    <a:pt x="533927" y="515492"/>
                    <a:pt x="524166" y="515033"/>
                  </a:cubicBezTo>
                  <a:cubicBezTo>
                    <a:pt x="507681" y="515729"/>
                    <a:pt x="490008" y="514336"/>
                    <a:pt x="471147" y="510852"/>
                  </a:cubicBezTo>
                  <a:cubicBezTo>
                    <a:pt x="452285" y="507369"/>
                    <a:pt x="437469" y="497615"/>
                    <a:pt x="426699" y="481590"/>
                  </a:cubicBezTo>
                  <a:lnTo>
                    <a:pt x="390906" y="382445"/>
                  </a:lnTo>
                  <a:cubicBezTo>
                    <a:pt x="390453" y="374275"/>
                    <a:pt x="387284" y="364035"/>
                    <a:pt x="381399" y="351725"/>
                  </a:cubicBezTo>
                  <a:cubicBezTo>
                    <a:pt x="375513" y="339415"/>
                    <a:pt x="369628" y="326809"/>
                    <a:pt x="363743" y="313906"/>
                  </a:cubicBezTo>
                  <a:cubicBezTo>
                    <a:pt x="357858" y="301003"/>
                    <a:pt x="354689" y="289578"/>
                    <a:pt x="354236" y="279629"/>
                  </a:cubicBezTo>
                  <a:cubicBezTo>
                    <a:pt x="354220" y="278497"/>
                    <a:pt x="354252" y="277508"/>
                    <a:pt x="354331" y="276663"/>
                  </a:cubicBezTo>
                  <a:cubicBezTo>
                    <a:pt x="354410" y="275818"/>
                    <a:pt x="354632" y="275021"/>
                    <a:pt x="354996" y="274271"/>
                  </a:cubicBezTo>
                  <a:lnTo>
                    <a:pt x="339789" y="217181"/>
                  </a:lnTo>
                  <a:lnTo>
                    <a:pt x="336747" y="214126"/>
                  </a:lnTo>
                  <a:cubicBezTo>
                    <a:pt x="319857" y="264034"/>
                    <a:pt x="302237" y="310085"/>
                    <a:pt x="283886" y="352279"/>
                  </a:cubicBezTo>
                  <a:cubicBezTo>
                    <a:pt x="265535" y="394473"/>
                    <a:pt x="251907" y="430436"/>
                    <a:pt x="243002" y="460169"/>
                  </a:cubicBezTo>
                  <a:cubicBezTo>
                    <a:pt x="239670" y="463141"/>
                    <a:pt x="237366" y="468287"/>
                    <a:pt x="236092" y="475606"/>
                  </a:cubicBezTo>
                  <a:cubicBezTo>
                    <a:pt x="234819" y="482925"/>
                    <a:pt x="233248" y="489821"/>
                    <a:pt x="231382" y="496293"/>
                  </a:cubicBezTo>
                  <a:cubicBezTo>
                    <a:pt x="229516" y="502765"/>
                    <a:pt x="226028" y="506218"/>
                    <a:pt x="220919" y="506651"/>
                  </a:cubicBezTo>
                  <a:cubicBezTo>
                    <a:pt x="218586" y="506365"/>
                    <a:pt x="216207" y="505222"/>
                    <a:pt x="213779" y="503222"/>
                  </a:cubicBezTo>
                  <a:cubicBezTo>
                    <a:pt x="211352" y="501221"/>
                    <a:pt x="209163" y="500078"/>
                    <a:pt x="207211" y="499793"/>
                  </a:cubicBezTo>
                  <a:cubicBezTo>
                    <a:pt x="203197" y="497958"/>
                    <a:pt x="196334" y="497224"/>
                    <a:pt x="186622" y="497591"/>
                  </a:cubicBezTo>
                  <a:cubicBezTo>
                    <a:pt x="176911" y="497958"/>
                    <a:pt x="167115" y="496716"/>
                    <a:pt x="157234" y="493866"/>
                  </a:cubicBezTo>
                  <a:cubicBezTo>
                    <a:pt x="147353" y="491015"/>
                    <a:pt x="140151" y="483847"/>
                    <a:pt x="135629" y="472361"/>
                  </a:cubicBezTo>
                  <a:cubicBezTo>
                    <a:pt x="132471" y="456057"/>
                    <a:pt x="127355" y="440277"/>
                    <a:pt x="120282" y="425021"/>
                  </a:cubicBezTo>
                  <a:cubicBezTo>
                    <a:pt x="113209" y="409765"/>
                    <a:pt x="107136" y="394557"/>
                    <a:pt x="102062" y="379397"/>
                  </a:cubicBezTo>
                  <a:cubicBezTo>
                    <a:pt x="101030" y="375437"/>
                    <a:pt x="99277" y="367783"/>
                    <a:pt x="96803" y="356436"/>
                  </a:cubicBezTo>
                  <a:cubicBezTo>
                    <a:pt x="94329" y="345090"/>
                    <a:pt x="91219" y="332473"/>
                    <a:pt x="87473" y="318588"/>
                  </a:cubicBezTo>
                  <a:cubicBezTo>
                    <a:pt x="83728" y="304702"/>
                    <a:pt x="79431" y="291971"/>
                    <a:pt x="74584" y="280394"/>
                  </a:cubicBezTo>
                  <a:lnTo>
                    <a:pt x="74584" y="276567"/>
                  </a:lnTo>
                  <a:cubicBezTo>
                    <a:pt x="74134" y="268876"/>
                    <a:pt x="70981" y="258084"/>
                    <a:pt x="65125" y="244191"/>
                  </a:cubicBezTo>
                  <a:cubicBezTo>
                    <a:pt x="59270" y="230298"/>
                    <a:pt x="53414" y="215223"/>
                    <a:pt x="47559" y="198965"/>
                  </a:cubicBezTo>
                  <a:cubicBezTo>
                    <a:pt x="41703" y="182707"/>
                    <a:pt x="38550" y="167185"/>
                    <a:pt x="38100" y="152400"/>
                  </a:cubicBezTo>
                  <a:cubicBezTo>
                    <a:pt x="38085" y="151221"/>
                    <a:pt x="38115" y="149946"/>
                    <a:pt x="38190" y="148575"/>
                  </a:cubicBezTo>
                  <a:cubicBezTo>
                    <a:pt x="38266" y="147204"/>
                    <a:pt x="38477" y="145929"/>
                    <a:pt x="38824" y="144750"/>
                  </a:cubicBezTo>
                  <a:cubicBezTo>
                    <a:pt x="34717" y="127035"/>
                    <a:pt x="29800" y="109125"/>
                    <a:pt x="24075" y="91017"/>
                  </a:cubicBezTo>
                  <a:cubicBezTo>
                    <a:pt x="18349" y="72910"/>
                    <a:pt x="11339" y="55771"/>
                    <a:pt x="3045" y="39599"/>
                  </a:cubicBezTo>
                  <a:cubicBezTo>
                    <a:pt x="2918" y="37000"/>
                    <a:pt x="2410" y="34590"/>
                    <a:pt x="1522" y="32371"/>
                  </a:cubicBezTo>
                  <a:cubicBezTo>
                    <a:pt x="634" y="30152"/>
                    <a:pt x="127" y="27743"/>
                    <a:pt x="0" y="25143"/>
                  </a:cubicBezTo>
                  <a:cubicBezTo>
                    <a:pt x="301" y="18485"/>
                    <a:pt x="2934" y="14108"/>
                    <a:pt x="7898" y="12018"/>
                  </a:cubicBezTo>
                  <a:cubicBezTo>
                    <a:pt x="12862" y="9921"/>
                    <a:pt x="18349" y="8970"/>
                    <a:pt x="24360" y="9160"/>
                  </a:cubicBezTo>
                  <a:cubicBezTo>
                    <a:pt x="32306" y="9318"/>
                    <a:pt x="40204" y="9954"/>
                    <a:pt x="48055" y="11065"/>
                  </a:cubicBezTo>
                  <a:cubicBezTo>
                    <a:pt x="55905" y="12176"/>
                    <a:pt x="63994" y="12811"/>
                    <a:pt x="72320" y="12970"/>
                  </a:cubicBezTo>
                  <a:cubicBezTo>
                    <a:pt x="76174" y="12557"/>
                    <a:pt x="79124" y="10906"/>
                    <a:pt x="81170" y="8017"/>
                  </a:cubicBezTo>
                  <a:cubicBezTo>
                    <a:pt x="83216" y="5127"/>
                    <a:pt x="86356" y="3477"/>
                    <a:pt x="90590" y="3064"/>
                  </a:cubicBezTo>
                  <a:cubicBezTo>
                    <a:pt x="94064" y="3254"/>
                    <a:pt x="96826" y="4969"/>
                    <a:pt x="98876" y="8207"/>
                  </a:cubicBezTo>
                  <a:cubicBezTo>
                    <a:pt x="100926" y="11446"/>
                    <a:pt x="101975" y="15065"/>
                    <a:pt x="102023" y="19066"/>
                  </a:cubicBezTo>
                  <a:cubicBezTo>
                    <a:pt x="102039" y="20606"/>
                    <a:pt x="101816" y="22098"/>
                    <a:pt x="101354" y="23543"/>
                  </a:cubicBezTo>
                  <a:cubicBezTo>
                    <a:pt x="100892" y="24987"/>
                    <a:pt x="100096" y="26289"/>
                    <a:pt x="98964" y="27448"/>
                  </a:cubicBezTo>
                  <a:cubicBezTo>
                    <a:pt x="99124" y="33878"/>
                    <a:pt x="100717" y="41973"/>
                    <a:pt x="103744" y="51732"/>
                  </a:cubicBezTo>
                  <a:cubicBezTo>
                    <a:pt x="106771" y="61491"/>
                    <a:pt x="110276" y="68625"/>
                    <a:pt x="114259" y="73132"/>
                  </a:cubicBezTo>
                  <a:cubicBezTo>
                    <a:pt x="129529" y="107553"/>
                    <a:pt x="142491" y="142331"/>
                    <a:pt x="153144" y="177467"/>
                  </a:cubicBezTo>
                  <a:cubicBezTo>
                    <a:pt x="158459" y="196713"/>
                    <a:pt x="163821" y="215844"/>
                    <a:pt x="169231" y="234860"/>
                  </a:cubicBezTo>
                  <a:cubicBezTo>
                    <a:pt x="174641" y="253877"/>
                    <a:pt x="182478" y="271861"/>
                    <a:pt x="192743" y="288814"/>
                  </a:cubicBezTo>
                  <a:cubicBezTo>
                    <a:pt x="196677" y="279391"/>
                    <a:pt x="200802" y="270131"/>
                    <a:pt x="205117" y="261036"/>
                  </a:cubicBezTo>
                  <a:cubicBezTo>
                    <a:pt x="209432" y="251941"/>
                    <a:pt x="213177" y="242142"/>
                    <a:pt x="216349" y="231640"/>
                  </a:cubicBezTo>
                  <a:cubicBezTo>
                    <a:pt x="222346" y="209105"/>
                    <a:pt x="227867" y="187636"/>
                    <a:pt x="232912" y="167230"/>
                  </a:cubicBezTo>
                  <a:cubicBezTo>
                    <a:pt x="237957" y="146824"/>
                    <a:pt x="247667" y="125370"/>
                    <a:pt x="262040" y="102869"/>
                  </a:cubicBezTo>
                  <a:cubicBezTo>
                    <a:pt x="268362" y="90329"/>
                    <a:pt x="274274" y="76136"/>
                    <a:pt x="279778" y="60292"/>
                  </a:cubicBezTo>
                  <a:cubicBezTo>
                    <a:pt x="285282" y="44447"/>
                    <a:pt x="292098" y="30592"/>
                    <a:pt x="300226" y="18726"/>
                  </a:cubicBezTo>
                  <a:cubicBezTo>
                    <a:pt x="308353" y="6859"/>
                    <a:pt x="319513" y="623"/>
                    <a:pt x="333706" y="16"/>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6" name="矩形 15"/>
            <p:cNvSpPr/>
            <p:nvPr/>
          </p:nvSpPr>
          <p:spPr>
            <a:xfrm>
              <a:off x="7031789" y="2995687"/>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grpSp>
        <p:nvGrpSpPr>
          <p:cNvPr id="33" name="组合 32"/>
          <p:cNvGrpSpPr/>
          <p:nvPr/>
        </p:nvGrpSpPr>
        <p:grpSpPr>
          <a:xfrm>
            <a:off x="5710075" y="4301627"/>
            <a:ext cx="3341456" cy="1931988"/>
            <a:chOff x="5710075" y="4301627"/>
            <a:chExt cx="3341456" cy="1931988"/>
          </a:xfrm>
        </p:grpSpPr>
        <p:sp>
          <p:nvSpPr>
            <p:cNvPr id="10" name="Freeform 5"/>
            <p:cNvSpPr>
              <a:spLocks noEditPoints="1"/>
            </p:cNvSpPr>
            <p:nvPr/>
          </p:nvSpPr>
          <p:spPr bwMode="auto">
            <a:xfrm flipH="1">
              <a:off x="5710075" y="4301627"/>
              <a:ext cx="3341456"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文本框 13"/>
            <p:cNvSpPr txBox="1"/>
            <p:nvPr/>
          </p:nvSpPr>
          <p:spPr>
            <a:xfrm>
              <a:off x="6258757" y="5032211"/>
              <a:ext cx="384765" cy="483778"/>
            </a:xfrm>
            <a:custGeom>
              <a:avLst/>
              <a:gdLst/>
              <a:ahLst/>
              <a:cxnLst/>
              <a:rect l="l" t="t" r="r" b="b"/>
              <a:pathLst>
                <a:path w="384765" h="483778">
                  <a:moveTo>
                    <a:pt x="195834" y="412245"/>
                  </a:moveTo>
                  <a:cubicBezTo>
                    <a:pt x="189121" y="412531"/>
                    <a:pt x="182885" y="413674"/>
                    <a:pt x="177127" y="415674"/>
                  </a:cubicBezTo>
                  <a:cubicBezTo>
                    <a:pt x="171369" y="417674"/>
                    <a:pt x="165133" y="418817"/>
                    <a:pt x="158420" y="419103"/>
                  </a:cubicBezTo>
                  <a:lnTo>
                    <a:pt x="158420" y="436629"/>
                  </a:lnTo>
                  <a:cubicBezTo>
                    <a:pt x="165658" y="432851"/>
                    <a:pt x="173516" y="428977"/>
                    <a:pt x="181995" y="425008"/>
                  </a:cubicBezTo>
                  <a:cubicBezTo>
                    <a:pt x="190473" y="421040"/>
                    <a:pt x="195086" y="416785"/>
                    <a:pt x="195834" y="412245"/>
                  </a:cubicBezTo>
                  <a:close/>
                  <a:moveTo>
                    <a:pt x="188198" y="378717"/>
                  </a:moveTo>
                  <a:cubicBezTo>
                    <a:pt x="183458" y="379130"/>
                    <a:pt x="176904" y="380781"/>
                    <a:pt x="168537" y="383670"/>
                  </a:cubicBezTo>
                  <a:cubicBezTo>
                    <a:pt x="160170" y="386559"/>
                    <a:pt x="155525" y="390496"/>
                    <a:pt x="154603" y="395481"/>
                  </a:cubicBezTo>
                  <a:cubicBezTo>
                    <a:pt x="154523" y="397687"/>
                    <a:pt x="154682" y="399561"/>
                    <a:pt x="155080" y="401101"/>
                  </a:cubicBezTo>
                  <a:cubicBezTo>
                    <a:pt x="155478" y="402640"/>
                    <a:pt x="156591" y="404323"/>
                    <a:pt x="158420" y="406149"/>
                  </a:cubicBezTo>
                  <a:cubicBezTo>
                    <a:pt x="160695" y="404053"/>
                    <a:pt x="166072" y="400053"/>
                    <a:pt x="174550" y="394147"/>
                  </a:cubicBezTo>
                  <a:cubicBezTo>
                    <a:pt x="183028" y="388242"/>
                    <a:pt x="187832" y="383860"/>
                    <a:pt x="188962" y="381003"/>
                  </a:cubicBezTo>
                  <a:cubicBezTo>
                    <a:pt x="188930" y="380622"/>
                    <a:pt x="188803" y="380241"/>
                    <a:pt x="188580" y="379860"/>
                  </a:cubicBezTo>
                  <a:cubicBezTo>
                    <a:pt x="188357" y="379479"/>
                    <a:pt x="188230" y="379098"/>
                    <a:pt x="188198" y="378717"/>
                  </a:cubicBezTo>
                  <a:close/>
                  <a:moveTo>
                    <a:pt x="212538" y="300993"/>
                  </a:moveTo>
                  <a:lnTo>
                    <a:pt x="182853" y="313185"/>
                  </a:lnTo>
                  <a:cubicBezTo>
                    <a:pt x="176411" y="314248"/>
                    <a:pt x="169253" y="315550"/>
                    <a:pt x="161379" y="317090"/>
                  </a:cubicBezTo>
                  <a:cubicBezTo>
                    <a:pt x="153505" y="318630"/>
                    <a:pt x="149210" y="323170"/>
                    <a:pt x="148494" y="330711"/>
                  </a:cubicBezTo>
                  <a:cubicBezTo>
                    <a:pt x="148591" y="338807"/>
                    <a:pt x="148785" y="346999"/>
                    <a:pt x="149077" y="355285"/>
                  </a:cubicBezTo>
                  <a:cubicBezTo>
                    <a:pt x="149368" y="363572"/>
                    <a:pt x="151475" y="371383"/>
                    <a:pt x="155400" y="378717"/>
                  </a:cubicBezTo>
                  <a:cubicBezTo>
                    <a:pt x="161325" y="373176"/>
                    <a:pt x="168952" y="367684"/>
                    <a:pt x="178282" y="362239"/>
                  </a:cubicBezTo>
                  <a:cubicBezTo>
                    <a:pt x="187611" y="356793"/>
                    <a:pt x="192941" y="350348"/>
                    <a:pt x="194272" y="342903"/>
                  </a:cubicBezTo>
                  <a:cubicBezTo>
                    <a:pt x="191402" y="343951"/>
                    <a:pt x="188199" y="345094"/>
                    <a:pt x="184663" y="346332"/>
                  </a:cubicBezTo>
                  <a:cubicBezTo>
                    <a:pt x="181127" y="347570"/>
                    <a:pt x="178495" y="349475"/>
                    <a:pt x="176766" y="352047"/>
                  </a:cubicBezTo>
                  <a:cubicBezTo>
                    <a:pt x="176354" y="350920"/>
                    <a:pt x="175656" y="350126"/>
                    <a:pt x="174673" y="349666"/>
                  </a:cubicBezTo>
                  <a:cubicBezTo>
                    <a:pt x="173690" y="349205"/>
                    <a:pt x="172612" y="348983"/>
                    <a:pt x="171439" y="348999"/>
                  </a:cubicBezTo>
                  <a:cubicBezTo>
                    <a:pt x="169060" y="349062"/>
                    <a:pt x="166967" y="349316"/>
                    <a:pt x="165160" y="349761"/>
                  </a:cubicBezTo>
                  <a:cubicBezTo>
                    <a:pt x="163352" y="350205"/>
                    <a:pt x="162401" y="350459"/>
                    <a:pt x="162306" y="350523"/>
                  </a:cubicBezTo>
                  <a:cubicBezTo>
                    <a:pt x="163495" y="339839"/>
                    <a:pt x="170059" y="330917"/>
                    <a:pt x="181999" y="323758"/>
                  </a:cubicBezTo>
                  <a:cubicBezTo>
                    <a:pt x="193939" y="316598"/>
                    <a:pt x="204118" y="309010"/>
                    <a:pt x="212538" y="300993"/>
                  </a:cubicBezTo>
                  <a:close/>
                  <a:moveTo>
                    <a:pt x="242220" y="288801"/>
                  </a:moveTo>
                  <a:cubicBezTo>
                    <a:pt x="238906" y="295422"/>
                    <a:pt x="234118" y="300658"/>
                    <a:pt x="227856" y="304510"/>
                  </a:cubicBezTo>
                  <a:cubicBezTo>
                    <a:pt x="221593" y="308362"/>
                    <a:pt x="215475" y="312252"/>
                    <a:pt x="209501" y="316179"/>
                  </a:cubicBezTo>
                  <a:cubicBezTo>
                    <a:pt x="206572" y="318178"/>
                    <a:pt x="201893" y="321606"/>
                    <a:pt x="194564" y="326463"/>
                  </a:cubicBezTo>
                  <a:cubicBezTo>
                    <a:pt x="187535" y="331320"/>
                    <a:pt x="182359" y="334748"/>
                    <a:pt x="179036" y="336748"/>
                  </a:cubicBezTo>
                  <a:lnTo>
                    <a:pt x="179036" y="339795"/>
                  </a:lnTo>
                  <a:cubicBezTo>
                    <a:pt x="188176" y="338350"/>
                    <a:pt x="196018" y="336287"/>
                    <a:pt x="202564" y="333605"/>
                  </a:cubicBezTo>
                  <a:cubicBezTo>
                    <a:pt x="209109" y="330923"/>
                    <a:pt x="216746" y="329431"/>
                    <a:pt x="225473" y="329129"/>
                  </a:cubicBezTo>
                  <a:cubicBezTo>
                    <a:pt x="224072" y="335821"/>
                    <a:pt x="218993" y="342414"/>
                    <a:pt x="210235" y="348908"/>
                  </a:cubicBezTo>
                  <a:cubicBezTo>
                    <a:pt x="201476" y="355403"/>
                    <a:pt x="192846" y="361262"/>
                    <a:pt x="184343" y="366486"/>
                  </a:cubicBezTo>
                  <a:cubicBezTo>
                    <a:pt x="175840" y="371711"/>
                    <a:pt x="171271" y="375765"/>
                    <a:pt x="170637" y="378647"/>
                  </a:cubicBezTo>
                  <a:cubicBezTo>
                    <a:pt x="178749" y="374124"/>
                    <a:pt x="187326" y="369648"/>
                    <a:pt x="196367" y="365220"/>
                  </a:cubicBezTo>
                  <a:cubicBezTo>
                    <a:pt x="205409" y="360792"/>
                    <a:pt x="214344" y="358412"/>
                    <a:pt x="223175" y="358078"/>
                  </a:cubicBezTo>
                  <a:cubicBezTo>
                    <a:pt x="225473" y="357951"/>
                    <a:pt x="227197" y="358205"/>
                    <a:pt x="228346" y="358840"/>
                  </a:cubicBezTo>
                  <a:cubicBezTo>
                    <a:pt x="229495" y="359475"/>
                    <a:pt x="230070" y="361252"/>
                    <a:pt x="230070" y="364173"/>
                  </a:cubicBezTo>
                  <a:cubicBezTo>
                    <a:pt x="228897" y="368426"/>
                    <a:pt x="223443" y="373442"/>
                    <a:pt x="213709" y="379219"/>
                  </a:cubicBezTo>
                  <a:cubicBezTo>
                    <a:pt x="203975" y="384996"/>
                    <a:pt x="196998" y="388868"/>
                    <a:pt x="192779" y="390836"/>
                  </a:cubicBezTo>
                  <a:cubicBezTo>
                    <a:pt x="190171" y="392074"/>
                    <a:pt x="185462" y="394931"/>
                    <a:pt x="178654" y="399407"/>
                  </a:cubicBezTo>
                  <a:cubicBezTo>
                    <a:pt x="171846" y="403882"/>
                    <a:pt x="167137" y="407120"/>
                    <a:pt x="164529" y="409120"/>
                  </a:cubicBezTo>
                  <a:cubicBezTo>
                    <a:pt x="170987" y="408739"/>
                    <a:pt x="177158" y="407215"/>
                    <a:pt x="183041" y="404549"/>
                  </a:cubicBezTo>
                  <a:cubicBezTo>
                    <a:pt x="188924" y="401883"/>
                    <a:pt x="194707" y="400359"/>
                    <a:pt x="200389" y="399978"/>
                  </a:cubicBezTo>
                  <a:cubicBezTo>
                    <a:pt x="200880" y="400057"/>
                    <a:pt x="201807" y="400470"/>
                    <a:pt x="202572" y="401216"/>
                  </a:cubicBezTo>
                  <a:cubicBezTo>
                    <a:pt x="203537" y="401962"/>
                    <a:pt x="204075" y="402565"/>
                    <a:pt x="204186" y="403025"/>
                  </a:cubicBezTo>
                  <a:cubicBezTo>
                    <a:pt x="204439" y="402057"/>
                    <a:pt x="205641" y="400565"/>
                    <a:pt x="207792" y="398550"/>
                  </a:cubicBezTo>
                  <a:cubicBezTo>
                    <a:pt x="209944" y="396534"/>
                    <a:pt x="211525" y="395233"/>
                    <a:pt x="212538" y="394645"/>
                  </a:cubicBezTo>
                  <a:cubicBezTo>
                    <a:pt x="214610" y="394772"/>
                    <a:pt x="216730" y="395661"/>
                    <a:pt x="218897" y="397312"/>
                  </a:cubicBezTo>
                  <a:cubicBezTo>
                    <a:pt x="221064" y="398962"/>
                    <a:pt x="222234" y="400613"/>
                    <a:pt x="222408" y="402264"/>
                  </a:cubicBezTo>
                  <a:cubicBezTo>
                    <a:pt x="221906" y="405955"/>
                    <a:pt x="217837" y="410253"/>
                    <a:pt x="210202" y="415158"/>
                  </a:cubicBezTo>
                  <a:cubicBezTo>
                    <a:pt x="202567" y="420063"/>
                    <a:pt x="194381" y="424756"/>
                    <a:pt x="185643" y="429237"/>
                  </a:cubicBezTo>
                  <a:cubicBezTo>
                    <a:pt x="176905" y="433719"/>
                    <a:pt x="170630" y="437171"/>
                    <a:pt x="166819" y="439592"/>
                  </a:cubicBezTo>
                  <a:cubicBezTo>
                    <a:pt x="168649" y="439989"/>
                    <a:pt x="169762" y="440719"/>
                    <a:pt x="170160" y="441783"/>
                  </a:cubicBezTo>
                  <a:cubicBezTo>
                    <a:pt x="170557" y="442846"/>
                    <a:pt x="170716" y="444147"/>
                    <a:pt x="170637" y="445687"/>
                  </a:cubicBezTo>
                  <a:cubicBezTo>
                    <a:pt x="170351" y="448512"/>
                    <a:pt x="169205" y="450670"/>
                    <a:pt x="167201" y="452162"/>
                  </a:cubicBezTo>
                  <a:cubicBezTo>
                    <a:pt x="165197" y="453654"/>
                    <a:pt x="164051" y="455813"/>
                    <a:pt x="163765" y="458638"/>
                  </a:cubicBezTo>
                  <a:lnTo>
                    <a:pt x="163765" y="458696"/>
                  </a:lnTo>
                  <a:cubicBezTo>
                    <a:pt x="163670" y="460959"/>
                    <a:pt x="164051" y="462701"/>
                    <a:pt x="164910" y="463919"/>
                  </a:cubicBezTo>
                  <a:cubicBezTo>
                    <a:pt x="165769" y="465138"/>
                    <a:pt x="167678" y="465930"/>
                    <a:pt x="170637" y="466294"/>
                  </a:cubicBezTo>
                  <a:cubicBezTo>
                    <a:pt x="178225" y="465534"/>
                    <a:pt x="182710" y="462495"/>
                    <a:pt x="184091" y="457176"/>
                  </a:cubicBezTo>
                  <a:cubicBezTo>
                    <a:pt x="185472" y="451858"/>
                    <a:pt x="190905" y="448819"/>
                    <a:pt x="200389" y="448059"/>
                  </a:cubicBezTo>
                  <a:cubicBezTo>
                    <a:pt x="201891" y="448027"/>
                    <a:pt x="202794" y="448280"/>
                    <a:pt x="203996" y="448819"/>
                  </a:cubicBezTo>
                  <a:cubicBezTo>
                    <a:pt x="205198" y="449357"/>
                    <a:pt x="206021" y="450370"/>
                    <a:pt x="206464" y="451858"/>
                  </a:cubicBezTo>
                  <a:cubicBezTo>
                    <a:pt x="205198" y="453409"/>
                    <a:pt x="203363" y="454675"/>
                    <a:pt x="200958" y="455657"/>
                  </a:cubicBezTo>
                  <a:cubicBezTo>
                    <a:pt x="198552" y="456638"/>
                    <a:pt x="196335" y="457145"/>
                    <a:pt x="194306" y="457176"/>
                  </a:cubicBezTo>
                  <a:cubicBezTo>
                    <a:pt x="204488" y="459915"/>
                    <a:pt x="214925" y="462226"/>
                    <a:pt x="225617" y="464109"/>
                  </a:cubicBezTo>
                  <a:cubicBezTo>
                    <a:pt x="236309" y="465993"/>
                    <a:pt x="243136" y="466974"/>
                    <a:pt x="246098" y="467054"/>
                  </a:cubicBezTo>
                  <a:cubicBezTo>
                    <a:pt x="245845" y="462828"/>
                    <a:pt x="244834" y="458553"/>
                    <a:pt x="243064" y="454230"/>
                  </a:cubicBezTo>
                  <a:cubicBezTo>
                    <a:pt x="241294" y="449907"/>
                    <a:pt x="240283" y="445818"/>
                    <a:pt x="240030" y="441963"/>
                  </a:cubicBezTo>
                  <a:cubicBezTo>
                    <a:pt x="240126" y="441534"/>
                    <a:pt x="240502" y="441058"/>
                    <a:pt x="241157" y="440534"/>
                  </a:cubicBezTo>
                  <a:cubicBezTo>
                    <a:pt x="241812" y="440010"/>
                    <a:pt x="242166" y="439724"/>
                    <a:pt x="242220" y="439677"/>
                  </a:cubicBezTo>
                  <a:cubicBezTo>
                    <a:pt x="241712" y="438883"/>
                    <a:pt x="240636" y="438185"/>
                    <a:pt x="238993" y="437581"/>
                  </a:cubicBezTo>
                  <a:cubicBezTo>
                    <a:pt x="237350" y="436978"/>
                    <a:pt x="235908" y="436661"/>
                    <a:pt x="234667" y="436629"/>
                  </a:cubicBezTo>
                  <a:cubicBezTo>
                    <a:pt x="231745" y="437137"/>
                    <a:pt x="230501" y="439168"/>
                    <a:pt x="230933" y="442724"/>
                  </a:cubicBezTo>
                  <a:cubicBezTo>
                    <a:pt x="231365" y="446279"/>
                    <a:pt x="228016" y="448311"/>
                    <a:pt x="220887" y="448819"/>
                  </a:cubicBezTo>
                  <a:cubicBezTo>
                    <a:pt x="215941" y="448628"/>
                    <a:pt x="213088" y="447486"/>
                    <a:pt x="212328" y="445391"/>
                  </a:cubicBezTo>
                  <a:cubicBezTo>
                    <a:pt x="211567" y="443296"/>
                    <a:pt x="210616" y="441391"/>
                    <a:pt x="209475" y="439677"/>
                  </a:cubicBezTo>
                  <a:cubicBezTo>
                    <a:pt x="210426" y="438343"/>
                    <a:pt x="211947" y="436629"/>
                    <a:pt x="214039" y="434533"/>
                  </a:cubicBezTo>
                  <a:cubicBezTo>
                    <a:pt x="216132" y="432438"/>
                    <a:pt x="217653" y="431104"/>
                    <a:pt x="218604" y="430533"/>
                  </a:cubicBezTo>
                  <a:cubicBezTo>
                    <a:pt x="214293" y="430755"/>
                    <a:pt x="209601" y="431644"/>
                    <a:pt x="204529" y="433200"/>
                  </a:cubicBezTo>
                  <a:cubicBezTo>
                    <a:pt x="199458" y="434756"/>
                    <a:pt x="194766" y="435645"/>
                    <a:pt x="190455" y="435867"/>
                  </a:cubicBezTo>
                  <a:cubicBezTo>
                    <a:pt x="191067" y="433021"/>
                    <a:pt x="195351" y="430077"/>
                    <a:pt x="203308" y="427033"/>
                  </a:cubicBezTo>
                  <a:cubicBezTo>
                    <a:pt x="211264" y="423990"/>
                    <a:pt x="219220" y="421158"/>
                    <a:pt x="227177" y="418538"/>
                  </a:cubicBezTo>
                  <a:cubicBezTo>
                    <a:pt x="235133" y="415918"/>
                    <a:pt x="239418" y="413821"/>
                    <a:pt x="240030" y="412245"/>
                  </a:cubicBezTo>
                  <a:lnTo>
                    <a:pt x="240030" y="358143"/>
                  </a:lnTo>
                  <a:cubicBezTo>
                    <a:pt x="241440" y="357400"/>
                    <a:pt x="242244" y="352197"/>
                    <a:pt x="242443" y="342536"/>
                  </a:cubicBezTo>
                  <a:cubicBezTo>
                    <a:pt x="242643" y="332875"/>
                    <a:pt x="242880" y="323213"/>
                    <a:pt x="243156" y="313552"/>
                  </a:cubicBezTo>
                  <a:cubicBezTo>
                    <a:pt x="243432" y="303890"/>
                    <a:pt x="244390" y="298688"/>
                    <a:pt x="246030" y="297945"/>
                  </a:cubicBezTo>
                  <a:lnTo>
                    <a:pt x="248316" y="294897"/>
                  </a:lnTo>
                  <a:close/>
                  <a:moveTo>
                    <a:pt x="200360" y="274323"/>
                  </a:moveTo>
                  <a:cubicBezTo>
                    <a:pt x="190912" y="274704"/>
                    <a:pt x="181838" y="276228"/>
                    <a:pt x="173138" y="278895"/>
                  </a:cubicBezTo>
                  <a:cubicBezTo>
                    <a:pt x="164438" y="281562"/>
                    <a:pt x="155718" y="283086"/>
                    <a:pt x="146978" y="283467"/>
                  </a:cubicBezTo>
                  <a:lnTo>
                    <a:pt x="146978" y="316233"/>
                  </a:lnTo>
                  <a:lnTo>
                    <a:pt x="152331" y="313185"/>
                  </a:lnTo>
                  <a:cubicBezTo>
                    <a:pt x="160789" y="305517"/>
                    <a:pt x="168519" y="298373"/>
                    <a:pt x="175520" y="291754"/>
                  </a:cubicBezTo>
                  <a:cubicBezTo>
                    <a:pt x="182520" y="285134"/>
                    <a:pt x="190801" y="279323"/>
                    <a:pt x="200360" y="274323"/>
                  </a:cubicBezTo>
                  <a:close/>
                  <a:moveTo>
                    <a:pt x="236132" y="211077"/>
                  </a:moveTo>
                  <a:cubicBezTo>
                    <a:pt x="235260" y="215157"/>
                    <a:pt x="232627" y="219379"/>
                    <a:pt x="228235" y="223745"/>
                  </a:cubicBezTo>
                  <a:cubicBezTo>
                    <a:pt x="223843" y="228111"/>
                    <a:pt x="220640" y="231000"/>
                    <a:pt x="218627" y="232413"/>
                  </a:cubicBezTo>
                  <a:cubicBezTo>
                    <a:pt x="207876" y="233476"/>
                    <a:pt x="198172" y="238779"/>
                    <a:pt x="189514" y="248320"/>
                  </a:cubicBezTo>
                  <a:cubicBezTo>
                    <a:pt x="180856" y="257860"/>
                    <a:pt x="171531" y="265258"/>
                    <a:pt x="161538" y="270513"/>
                  </a:cubicBezTo>
                  <a:lnTo>
                    <a:pt x="161538" y="274323"/>
                  </a:lnTo>
                  <a:cubicBezTo>
                    <a:pt x="173227" y="273847"/>
                    <a:pt x="183536" y="271942"/>
                    <a:pt x="192463" y="268608"/>
                  </a:cubicBezTo>
                  <a:cubicBezTo>
                    <a:pt x="201391" y="265274"/>
                    <a:pt x="211888" y="263369"/>
                    <a:pt x="223954" y="262893"/>
                  </a:cubicBezTo>
                  <a:cubicBezTo>
                    <a:pt x="223461" y="268542"/>
                    <a:pt x="219289" y="274262"/>
                    <a:pt x="211438" y="280052"/>
                  </a:cubicBezTo>
                  <a:cubicBezTo>
                    <a:pt x="203588" y="285842"/>
                    <a:pt x="195019" y="291336"/>
                    <a:pt x="185730" y="296534"/>
                  </a:cubicBezTo>
                  <a:cubicBezTo>
                    <a:pt x="176442" y="301731"/>
                    <a:pt x="169395" y="306266"/>
                    <a:pt x="164589" y="310137"/>
                  </a:cubicBezTo>
                  <a:lnTo>
                    <a:pt x="227760" y="285753"/>
                  </a:lnTo>
                  <a:cubicBezTo>
                    <a:pt x="230804" y="287277"/>
                    <a:pt x="233087" y="288039"/>
                    <a:pt x="234609" y="288039"/>
                  </a:cubicBezTo>
                  <a:cubicBezTo>
                    <a:pt x="238288" y="287848"/>
                    <a:pt x="240635" y="286134"/>
                    <a:pt x="241650" y="282895"/>
                  </a:cubicBezTo>
                  <a:cubicBezTo>
                    <a:pt x="242665" y="279657"/>
                    <a:pt x="243109" y="276037"/>
                    <a:pt x="242982" y="272037"/>
                  </a:cubicBezTo>
                  <a:cubicBezTo>
                    <a:pt x="242824" y="267909"/>
                    <a:pt x="242189" y="264925"/>
                    <a:pt x="241079" y="263083"/>
                  </a:cubicBezTo>
                  <a:cubicBezTo>
                    <a:pt x="239969" y="261242"/>
                    <a:pt x="239335" y="257876"/>
                    <a:pt x="239176" y="252987"/>
                  </a:cubicBezTo>
                  <a:cubicBezTo>
                    <a:pt x="239303" y="248637"/>
                    <a:pt x="239810" y="245526"/>
                    <a:pt x="240698" y="243652"/>
                  </a:cubicBezTo>
                  <a:cubicBezTo>
                    <a:pt x="241586" y="241779"/>
                    <a:pt x="242093" y="239811"/>
                    <a:pt x="242220" y="237747"/>
                  </a:cubicBezTo>
                  <a:cubicBezTo>
                    <a:pt x="242205" y="234731"/>
                    <a:pt x="241665" y="230476"/>
                    <a:pt x="240603" y="224983"/>
                  </a:cubicBezTo>
                  <a:cubicBezTo>
                    <a:pt x="239541" y="219491"/>
                    <a:pt x="238050" y="214855"/>
                    <a:pt x="236132" y="211077"/>
                  </a:cubicBezTo>
                  <a:close/>
                  <a:moveTo>
                    <a:pt x="209475" y="150117"/>
                  </a:moveTo>
                  <a:cubicBezTo>
                    <a:pt x="204815" y="153292"/>
                    <a:pt x="198538" y="156086"/>
                    <a:pt x="190645" y="158499"/>
                  </a:cubicBezTo>
                  <a:cubicBezTo>
                    <a:pt x="182752" y="160912"/>
                    <a:pt x="176095" y="162182"/>
                    <a:pt x="170674" y="162309"/>
                  </a:cubicBezTo>
                  <a:lnTo>
                    <a:pt x="170674" y="156213"/>
                  </a:lnTo>
                  <a:cubicBezTo>
                    <a:pt x="167072" y="156848"/>
                    <a:pt x="162456" y="159388"/>
                    <a:pt x="156828" y="163833"/>
                  </a:cubicBezTo>
                  <a:cubicBezTo>
                    <a:pt x="151200" y="168278"/>
                    <a:pt x="147916" y="170818"/>
                    <a:pt x="146978" y="171453"/>
                  </a:cubicBezTo>
                  <a:lnTo>
                    <a:pt x="149262" y="232413"/>
                  </a:lnTo>
                  <a:cubicBezTo>
                    <a:pt x="149714" y="231688"/>
                    <a:pt x="152879" y="229327"/>
                    <a:pt x="158758" y="225329"/>
                  </a:cubicBezTo>
                  <a:cubicBezTo>
                    <a:pt x="164637" y="221331"/>
                    <a:pt x="170515" y="216994"/>
                    <a:pt x="176394" y="212319"/>
                  </a:cubicBezTo>
                  <a:cubicBezTo>
                    <a:pt x="182273" y="207643"/>
                    <a:pt x="185438" y="203927"/>
                    <a:pt x="185890" y="201171"/>
                  </a:cubicBezTo>
                  <a:cubicBezTo>
                    <a:pt x="180915" y="202917"/>
                    <a:pt x="175840" y="204949"/>
                    <a:pt x="170667" y="207267"/>
                  </a:cubicBezTo>
                  <a:cubicBezTo>
                    <a:pt x="165494" y="209585"/>
                    <a:pt x="160405" y="210855"/>
                    <a:pt x="155400" y="211077"/>
                  </a:cubicBezTo>
                  <a:cubicBezTo>
                    <a:pt x="154904" y="210886"/>
                    <a:pt x="154169" y="210124"/>
                    <a:pt x="153194" y="208791"/>
                  </a:cubicBezTo>
                  <a:cubicBezTo>
                    <a:pt x="152219" y="207457"/>
                    <a:pt x="151675" y="206695"/>
                    <a:pt x="151564" y="206505"/>
                  </a:cubicBezTo>
                  <a:cubicBezTo>
                    <a:pt x="152011" y="205044"/>
                    <a:pt x="154182" y="202441"/>
                    <a:pt x="158076" y="198694"/>
                  </a:cubicBezTo>
                  <a:cubicBezTo>
                    <a:pt x="161970" y="194948"/>
                    <a:pt x="164901" y="191963"/>
                    <a:pt x="166870" y="189741"/>
                  </a:cubicBezTo>
                  <a:cubicBezTo>
                    <a:pt x="169791" y="187530"/>
                    <a:pt x="174600" y="183993"/>
                    <a:pt x="181297" y="179129"/>
                  </a:cubicBezTo>
                  <a:cubicBezTo>
                    <a:pt x="187994" y="174266"/>
                    <a:pt x="194268" y="169148"/>
                    <a:pt x="200120" y="163776"/>
                  </a:cubicBezTo>
                  <a:cubicBezTo>
                    <a:pt x="205971" y="158405"/>
                    <a:pt x="209090" y="153852"/>
                    <a:pt x="209475" y="150117"/>
                  </a:cubicBezTo>
                  <a:close/>
                  <a:moveTo>
                    <a:pt x="196541" y="126495"/>
                  </a:moveTo>
                  <a:cubicBezTo>
                    <a:pt x="186123" y="126400"/>
                    <a:pt x="175359" y="128686"/>
                    <a:pt x="164248" y="133353"/>
                  </a:cubicBezTo>
                  <a:cubicBezTo>
                    <a:pt x="153137" y="138020"/>
                    <a:pt x="147127" y="145640"/>
                    <a:pt x="146219" y="156213"/>
                  </a:cubicBezTo>
                  <a:cubicBezTo>
                    <a:pt x="156495" y="155641"/>
                    <a:pt x="165752" y="152022"/>
                    <a:pt x="173989" y="145354"/>
                  </a:cubicBezTo>
                  <a:cubicBezTo>
                    <a:pt x="182227" y="138687"/>
                    <a:pt x="189744" y="132400"/>
                    <a:pt x="196541" y="126495"/>
                  </a:cubicBezTo>
                  <a:close/>
                  <a:moveTo>
                    <a:pt x="223175" y="96015"/>
                  </a:moveTo>
                  <a:cubicBezTo>
                    <a:pt x="216451" y="97094"/>
                    <a:pt x="207257" y="101793"/>
                    <a:pt x="195591" y="110112"/>
                  </a:cubicBezTo>
                  <a:cubicBezTo>
                    <a:pt x="183925" y="118430"/>
                    <a:pt x="173591" y="123891"/>
                    <a:pt x="164588" y="126495"/>
                  </a:cubicBezTo>
                  <a:lnTo>
                    <a:pt x="172957" y="126495"/>
                  </a:lnTo>
                  <a:lnTo>
                    <a:pt x="215561" y="112018"/>
                  </a:lnTo>
                  <a:cubicBezTo>
                    <a:pt x="215973" y="111985"/>
                    <a:pt x="216481" y="111858"/>
                    <a:pt x="217085" y="111636"/>
                  </a:cubicBezTo>
                  <a:cubicBezTo>
                    <a:pt x="217690" y="111414"/>
                    <a:pt x="218204" y="111287"/>
                    <a:pt x="218627" y="111255"/>
                  </a:cubicBezTo>
                  <a:cubicBezTo>
                    <a:pt x="219784" y="111191"/>
                    <a:pt x="220894" y="111318"/>
                    <a:pt x="221956" y="111636"/>
                  </a:cubicBezTo>
                  <a:cubicBezTo>
                    <a:pt x="223019" y="111953"/>
                    <a:pt x="223938" y="112842"/>
                    <a:pt x="224715" y="114303"/>
                  </a:cubicBezTo>
                  <a:cubicBezTo>
                    <a:pt x="223225" y="116128"/>
                    <a:pt x="220688" y="118764"/>
                    <a:pt x="217104" y="122209"/>
                  </a:cubicBezTo>
                  <a:cubicBezTo>
                    <a:pt x="213521" y="125653"/>
                    <a:pt x="210984" y="128098"/>
                    <a:pt x="209493" y="129543"/>
                  </a:cubicBezTo>
                  <a:cubicBezTo>
                    <a:pt x="205735" y="131988"/>
                    <a:pt x="199361" y="135480"/>
                    <a:pt x="190371" y="140020"/>
                  </a:cubicBezTo>
                  <a:cubicBezTo>
                    <a:pt x="181381" y="144561"/>
                    <a:pt x="176338" y="149196"/>
                    <a:pt x="175244" y="153927"/>
                  </a:cubicBezTo>
                  <a:cubicBezTo>
                    <a:pt x="183093" y="153578"/>
                    <a:pt x="190609" y="152181"/>
                    <a:pt x="197792" y="149736"/>
                  </a:cubicBezTo>
                  <a:cubicBezTo>
                    <a:pt x="204974" y="147291"/>
                    <a:pt x="212680" y="145894"/>
                    <a:pt x="220910" y="145545"/>
                  </a:cubicBezTo>
                  <a:cubicBezTo>
                    <a:pt x="220941" y="146720"/>
                    <a:pt x="221068" y="147990"/>
                    <a:pt x="221290" y="149355"/>
                  </a:cubicBezTo>
                  <a:cubicBezTo>
                    <a:pt x="221512" y="150720"/>
                    <a:pt x="221639" y="151990"/>
                    <a:pt x="221671" y="153165"/>
                  </a:cubicBezTo>
                  <a:cubicBezTo>
                    <a:pt x="220926" y="158118"/>
                    <a:pt x="217469" y="161547"/>
                    <a:pt x="211301" y="163452"/>
                  </a:cubicBezTo>
                  <a:cubicBezTo>
                    <a:pt x="205133" y="165357"/>
                    <a:pt x="200725" y="168024"/>
                    <a:pt x="198077" y="171453"/>
                  </a:cubicBezTo>
                  <a:cubicBezTo>
                    <a:pt x="193415" y="174691"/>
                    <a:pt x="188658" y="178882"/>
                    <a:pt x="183807" y="184026"/>
                  </a:cubicBezTo>
                  <a:cubicBezTo>
                    <a:pt x="178955" y="189169"/>
                    <a:pt x="174578" y="194122"/>
                    <a:pt x="170678" y="198885"/>
                  </a:cubicBezTo>
                  <a:lnTo>
                    <a:pt x="215582" y="177549"/>
                  </a:lnTo>
                  <a:cubicBezTo>
                    <a:pt x="215963" y="177501"/>
                    <a:pt x="217485" y="177787"/>
                    <a:pt x="220149" y="178406"/>
                  </a:cubicBezTo>
                  <a:cubicBezTo>
                    <a:pt x="222813" y="179025"/>
                    <a:pt x="224335" y="180263"/>
                    <a:pt x="224715" y="182121"/>
                  </a:cubicBezTo>
                  <a:lnTo>
                    <a:pt x="224707" y="182121"/>
                  </a:lnTo>
                  <a:cubicBezTo>
                    <a:pt x="224120" y="189007"/>
                    <a:pt x="219205" y="195555"/>
                    <a:pt x="209964" y="201864"/>
                  </a:cubicBezTo>
                  <a:cubicBezTo>
                    <a:pt x="200722" y="207972"/>
                    <a:pt x="190673" y="213673"/>
                    <a:pt x="179819" y="218866"/>
                  </a:cubicBezTo>
                  <a:cubicBezTo>
                    <a:pt x="168964" y="224059"/>
                    <a:pt x="160825" y="228575"/>
                    <a:pt x="155400" y="232413"/>
                  </a:cubicBezTo>
                  <a:cubicBezTo>
                    <a:pt x="150969" y="236747"/>
                    <a:pt x="148165" y="242938"/>
                    <a:pt x="146988" y="250987"/>
                  </a:cubicBezTo>
                  <a:cubicBezTo>
                    <a:pt x="145810" y="259035"/>
                    <a:pt x="145301" y="265798"/>
                    <a:pt x="145461" y="271275"/>
                  </a:cubicBezTo>
                  <a:cubicBezTo>
                    <a:pt x="148330" y="270800"/>
                    <a:pt x="154541" y="267093"/>
                    <a:pt x="164096" y="260155"/>
                  </a:cubicBezTo>
                  <a:cubicBezTo>
                    <a:pt x="173651" y="253217"/>
                    <a:pt x="183078" y="245898"/>
                    <a:pt x="192376" y="238198"/>
                  </a:cubicBezTo>
                  <a:cubicBezTo>
                    <a:pt x="201875" y="230498"/>
                    <a:pt x="207375" y="225268"/>
                    <a:pt x="209475" y="222507"/>
                  </a:cubicBezTo>
                  <a:cubicBezTo>
                    <a:pt x="205449" y="222729"/>
                    <a:pt x="201138" y="223999"/>
                    <a:pt x="196541" y="226317"/>
                  </a:cubicBezTo>
                  <a:cubicBezTo>
                    <a:pt x="191945" y="228635"/>
                    <a:pt x="188394" y="230667"/>
                    <a:pt x="185890" y="232413"/>
                  </a:cubicBezTo>
                  <a:lnTo>
                    <a:pt x="185890" y="228603"/>
                  </a:lnTo>
                  <a:cubicBezTo>
                    <a:pt x="182579" y="232762"/>
                    <a:pt x="177980" y="236064"/>
                    <a:pt x="172093" y="238509"/>
                  </a:cubicBezTo>
                  <a:cubicBezTo>
                    <a:pt x="166207" y="240954"/>
                    <a:pt x="160643" y="242732"/>
                    <a:pt x="155400" y="243843"/>
                  </a:cubicBezTo>
                  <a:lnTo>
                    <a:pt x="155400" y="236985"/>
                  </a:lnTo>
                  <a:cubicBezTo>
                    <a:pt x="163040" y="236571"/>
                    <a:pt x="171227" y="233673"/>
                    <a:pt x="179959" y="228292"/>
                  </a:cubicBezTo>
                  <a:cubicBezTo>
                    <a:pt x="188692" y="222911"/>
                    <a:pt x="197892" y="217530"/>
                    <a:pt x="207560" y="212149"/>
                  </a:cubicBezTo>
                  <a:cubicBezTo>
                    <a:pt x="217228" y="206768"/>
                    <a:pt x="227285" y="203871"/>
                    <a:pt x="237731" y="203457"/>
                  </a:cubicBezTo>
                  <a:cubicBezTo>
                    <a:pt x="237693" y="194214"/>
                    <a:pt x="237003" y="181204"/>
                    <a:pt x="235660" y="164425"/>
                  </a:cubicBezTo>
                  <a:cubicBezTo>
                    <a:pt x="234317" y="147647"/>
                    <a:pt x="232548" y="132266"/>
                    <a:pt x="230354" y="118282"/>
                  </a:cubicBezTo>
                  <a:cubicBezTo>
                    <a:pt x="228159" y="104298"/>
                    <a:pt x="225766" y="96876"/>
                    <a:pt x="223175" y="96015"/>
                  </a:cubicBezTo>
                  <a:close/>
                  <a:moveTo>
                    <a:pt x="218604" y="66271"/>
                  </a:moveTo>
                  <a:cubicBezTo>
                    <a:pt x="210140" y="73581"/>
                    <a:pt x="201011" y="80310"/>
                    <a:pt x="191215" y="86459"/>
                  </a:cubicBezTo>
                  <a:cubicBezTo>
                    <a:pt x="181419" y="92608"/>
                    <a:pt x="171527" y="97825"/>
                    <a:pt x="161538" y="102111"/>
                  </a:cubicBezTo>
                  <a:cubicBezTo>
                    <a:pt x="161618" y="102936"/>
                    <a:pt x="162031" y="103762"/>
                    <a:pt x="162778" y="104587"/>
                  </a:cubicBezTo>
                  <a:cubicBezTo>
                    <a:pt x="163525" y="105413"/>
                    <a:pt x="164128" y="105857"/>
                    <a:pt x="164588" y="105921"/>
                  </a:cubicBezTo>
                  <a:cubicBezTo>
                    <a:pt x="166046" y="105759"/>
                    <a:pt x="167695" y="105119"/>
                    <a:pt x="169533" y="104000"/>
                  </a:cubicBezTo>
                  <a:cubicBezTo>
                    <a:pt x="171372" y="102880"/>
                    <a:pt x="173781" y="102251"/>
                    <a:pt x="176761" y="102111"/>
                  </a:cubicBezTo>
                  <a:cubicBezTo>
                    <a:pt x="174521" y="108143"/>
                    <a:pt x="169272" y="111699"/>
                    <a:pt x="161013" y="112779"/>
                  </a:cubicBezTo>
                  <a:cubicBezTo>
                    <a:pt x="152755" y="113858"/>
                    <a:pt x="148076" y="117414"/>
                    <a:pt x="146978" y="123447"/>
                  </a:cubicBezTo>
                  <a:cubicBezTo>
                    <a:pt x="146930" y="124241"/>
                    <a:pt x="147025" y="124939"/>
                    <a:pt x="147263" y="125542"/>
                  </a:cubicBezTo>
                  <a:cubicBezTo>
                    <a:pt x="147501" y="126146"/>
                    <a:pt x="148167" y="126463"/>
                    <a:pt x="149262" y="126495"/>
                  </a:cubicBezTo>
                  <a:lnTo>
                    <a:pt x="179043" y="112018"/>
                  </a:lnTo>
                  <a:cubicBezTo>
                    <a:pt x="179487" y="111795"/>
                    <a:pt x="180121" y="110525"/>
                    <a:pt x="180945" y="108207"/>
                  </a:cubicBezTo>
                  <a:cubicBezTo>
                    <a:pt x="181769" y="105889"/>
                    <a:pt x="182403" y="103857"/>
                    <a:pt x="182847" y="102111"/>
                  </a:cubicBezTo>
                  <a:cubicBezTo>
                    <a:pt x="182815" y="101965"/>
                    <a:pt x="182688" y="101284"/>
                    <a:pt x="182467" y="100069"/>
                  </a:cubicBezTo>
                  <a:cubicBezTo>
                    <a:pt x="182245" y="98854"/>
                    <a:pt x="182118" y="97978"/>
                    <a:pt x="182086" y="97444"/>
                  </a:cubicBezTo>
                  <a:cubicBezTo>
                    <a:pt x="183069" y="97543"/>
                    <a:pt x="184717" y="97940"/>
                    <a:pt x="187031" y="98634"/>
                  </a:cubicBezTo>
                  <a:cubicBezTo>
                    <a:pt x="189345" y="99329"/>
                    <a:pt x="190994" y="99726"/>
                    <a:pt x="191976" y="99825"/>
                  </a:cubicBezTo>
                  <a:cubicBezTo>
                    <a:pt x="195590" y="97817"/>
                    <a:pt x="200726" y="94122"/>
                    <a:pt x="207382" y="88741"/>
                  </a:cubicBezTo>
                  <a:cubicBezTo>
                    <a:pt x="214039" y="83359"/>
                    <a:pt x="218794" y="78922"/>
                    <a:pt x="221647" y="75431"/>
                  </a:cubicBezTo>
                  <a:cubicBezTo>
                    <a:pt x="220187" y="75017"/>
                    <a:pt x="219143" y="74318"/>
                    <a:pt x="218604" y="73332"/>
                  </a:cubicBezTo>
                  <a:cubicBezTo>
                    <a:pt x="218065" y="72346"/>
                    <a:pt x="217812" y="71265"/>
                    <a:pt x="217843" y="70088"/>
                  </a:cubicBezTo>
                  <a:cubicBezTo>
                    <a:pt x="217827" y="69309"/>
                    <a:pt x="217859" y="68577"/>
                    <a:pt x="217938" y="67893"/>
                  </a:cubicBezTo>
                  <a:cubicBezTo>
                    <a:pt x="218018" y="67210"/>
                    <a:pt x="218240" y="66669"/>
                    <a:pt x="218604" y="66271"/>
                  </a:cubicBezTo>
                  <a:close/>
                  <a:moveTo>
                    <a:pt x="367950" y="54822"/>
                  </a:moveTo>
                  <a:cubicBezTo>
                    <a:pt x="363251" y="58543"/>
                    <a:pt x="355885" y="62551"/>
                    <a:pt x="345852" y="66844"/>
                  </a:cubicBezTo>
                  <a:cubicBezTo>
                    <a:pt x="335819" y="71137"/>
                    <a:pt x="328453" y="74000"/>
                    <a:pt x="323754" y="75431"/>
                  </a:cubicBezTo>
                  <a:lnTo>
                    <a:pt x="367950" y="78484"/>
                  </a:lnTo>
                  <a:close/>
                  <a:moveTo>
                    <a:pt x="320706" y="51006"/>
                  </a:moveTo>
                  <a:cubicBezTo>
                    <a:pt x="313817" y="51865"/>
                    <a:pt x="304736" y="55872"/>
                    <a:pt x="293465" y="63028"/>
                  </a:cubicBezTo>
                  <a:cubicBezTo>
                    <a:pt x="282194" y="70183"/>
                    <a:pt x="273494" y="75335"/>
                    <a:pt x="267366" y="78484"/>
                  </a:cubicBezTo>
                  <a:cubicBezTo>
                    <a:pt x="267541" y="78913"/>
                    <a:pt x="268335" y="79390"/>
                    <a:pt x="269748" y="79915"/>
                  </a:cubicBezTo>
                  <a:cubicBezTo>
                    <a:pt x="271160" y="80440"/>
                    <a:pt x="272145" y="80726"/>
                    <a:pt x="272700" y="80774"/>
                  </a:cubicBezTo>
                  <a:cubicBezTo>
                    <a:pt x="281035" y="80440"/>
                    <a:pt x="289702" y="77291"/>
                    <a:pt x="298704" y="71328"/>
                  </a:cubicBezTo>
                  <a:cubicBezTo>
                    <a:pt x="307705" y="65365"/>
                    <a:pt x="315039" y="58591"/>
                    <a:pt x="320706" y="51006"/>
                  </a:cubicBezTo>
                  <a:close/>
                  <a:moveTo>
                    <a:pt x="89154" y="44900"/>
                  </a:moveTo>
                  <a:lnTo>
                    <a:pt x="50292" y="66271"/>
                  </a:lnTo>
                  <a:cubicBezTo>
                    <a:pt x="49911" y="66240"/>
                    <a:pt x="49530" y="66112"/>
                    <a:pt x="49149" y="65890"/>
                  </a:cubicBezTo>
                  <a:cubicBezTo>
                    <a:pt x="48768" y="65667"/>
                    <a:pt x="48387" y="65540"/>
                    <a:pt x="48006" y="65508"/>
                  </a:cubicBezTo>
                  <a:cubicBezTo>
                    <a:pt x="45148" y="65858"/>
                    <a:pt x="42100" y="67639"/>
                    <a:pt x="38862" y="70851"/>
                  </a:cubicBezTo>
                  <a:cubicBezTo>
                    <a:pt x="35623" y="74063"/>
                    <a:pt x="33337" y="76607"/>
                    <a:pt x="32004" y="78484"/>
                  </a:cubicBezTo>
                  <a:lnTo>
                    <a:pt x="62484" y="78484"/>
                  </a:lnTo>
                  <a:cubicBezTo>
                    <a:pt x="64786" y="77895"/>
                    <a:pt x="68754" y="73920"/>
                    <a:pt x="74390" y="66558"/>
                  </a:cubicBezTo>
                  <a:cubicBezTo>
                    <a:pt x="80025" y="59195"/>
                    <a:pt x="84947" y="51976"/>
                    <a:pt x="89154" y="44900"/>
                  </a:cubicBezTo>
                  <a:close/>
                  <a:moveTo>
                    <a:pt x="366426" y="28108"/>
                  </a:moveTo>
                  <a:cubicBezTo>
                    <a:pt x="363061" y="28331"/>
                    <a:pt x="359505" y="29985"/>
                    <a:pt x="355758" y="33069"/>
                  </a:cubicBezTo>
                  <a:cubicBezTo>
                    <a:pt x="352012" y="36154"/>
                    <a:pt x="349980" y="39335"/>
                    <a:pt x="349662" y="42610"/>
                  </a:cubicBezTo>
                  <a:cubicBezTo>
                    <a:pt x="349535" y="43373"/>
                    <a:pt x="349789" y="44137"/>
                    <a:pt x="350424" y="44900"/>
                  </a:cubicBezTo>
                  <a:cubicBezTo>
                    <a:pt x="342979" y="47540"/>
                    <a:pt x="334438" y="52183"/>
                    <a:pt x="324802" y="58830"/>
                  </a:cubicBezTo>
                  <a:cubicBezTo>
                    <a:pt x="315166" y="65476"/>
                    <a:pt x="307959" y="72028"/>
                    <a:pt x="303180" y="78484"/>
                  </a:cubicBezTo>
                  <a:cubicBezTo>
                    <a:pt x="316150" y="72123"/>
                    <a:pt x="329644" y="65190"/>
                    <a:pt x="343662" y="57685"/>
                  </a:cubicBezTo>
                  <a:cubicBezTo>
                    <a:pt x="357679" y="50179"/>
                    <a:pt x="365267" y="45918"/>
                    <a:pt x="366426" y="44900"/>
                  </a:cubicBezTo>
                  <a:close/>
                  <a:moveTo>
                    <a:pt x="246098" y="27344"/>
                  </a:moveTo>
                  <a:cubicBezTo>
                    <a:pt x="242265" y="29935"/>
                    <a:pt x="239090" y="31048"/>
                    <a:pt x="236574" y="30682"/>
                  </a:cubicBezTo>
                  <a:cubicBezTo>
                    <a:pt x="234059" y="30316"/>
                    <a:pt x="230103" y="31238"/>
                    <a:pt x="224707" y="33448"/>
                  </a:cubicBezTo>
                  <a:cubicBezTo>
                    <a:pt x="210896" y="40569"/>
                    <a:pt x="197605" y="49026"/>
                    <a:pt x="184834" y="58818"/>
                  </a:cubicBezTo>
                  <a:cubicBezTo>
                    <a:pt x="172062" y="68609"/>
                    <a:pt x="158180" y="75921"/>
                    <a:pt x="143186" y="80754"/>
                  </a:cubicBezTo>
                  <a:lnTo>
                    <a:pt x="146978" y="86858"/>
                  </a:lnTo>
                  <a:cubicBezTo>
                    <a:pt x="149207" y="84934"/>
                    <a:pt x="152018" y="83440"/>
                    <a:pt x="155402" y="82375"/>
                  </a:cubicBezTo>
                  <a:cubicBezTo>
                    <a:pt x="158789" y="81310"/>
                    <a:pt x="160835" y="80770"/>
                    <a:pt x="161538" y="80754"/>
                  </a:cubicBezTo>
                  <a:lnTo>
                    <a:pt x="146978" y="96777"/>
                  </a:lnTo>
                  <a:cubicBezTo>
                    <a:pt x="147009" y="96936"/>
                    <a:pt x="147326" y="97571"/>
                    <a:pt x="147928" y="98682"/>
                  </a:cubicBezTo>
                  <a:cubicBezTo>
                    <a:pt x="148530" y="99793"/>
                    <a:pt x="149230" y="100428"/>
                    <a:pt x="150029" y="100587"/>
                  </a:cubicBezTo>
                  <a:cubicBezTo>
                    <a:pt x="159165" y="97226"/>
                    <a:pt x="169816" y="91021"/>
                    <a:pt x="181982" y="81972"/>
                  </a:cubicBezTo>
                  <a:cubicBezTo>
                    <a:pt x="194149" y="72922"/>
                    <a:pt x="204958" y="64299"/>
                    <a:pt x="214409" y="56102"/>
                  </a:cubicBezTo>
                  <a:cubicBezTo>
                    <a:pt x="223860" y="47905"/>
                    <a:pt x="229080" y="43406"/>
                    <a:pt x="230070" y="42604"/>
                  </a:cubicBezTo>
                  <a:cubicBezTo>
                    <a:pt x="237086" y="39965"/>
                    <a:pt x="241572" y="37994"/>
                    <a:pt x="243526" y="36691"/>
                  </a:cubicBezTo>
                  <a:cubicBezTo>
                    <a:pt x="245480" y="35387"/>
                    <a:pt x="246337" y="32272"/>
                    <a:pt x="246098" y="27344"/>
                  </a:cubicBezTo>
                  <a:close/>
                  <a:moveTo>
                    <a:pt x="336708" y="25818"/>
                  </a:moveTo>
                  <a:cubicBezTo>
                    <a:pt x="335105" y="25834"/>
                    <a:pt x="332025" y="25993"/>
                    <a:pt x="327469" y="26295"/>
                  </a:cubicBezTo>
                  <a:cubicBezTo>
                    <a:pt x="322913" y="26598"/>
                    <a:pt x="319643" y="26947"/>
                    <a:pt x="317658" y="27345"/>
                  </a:cubicBezTo>
                  <a:cubicBezTo>
                    <a:pt x="316205" y="27863"/>
                    <a:pt x="310478" y="31830"/>
                    <a:pt x="300478" y="39246"/>
                  </a:cubicBezTo>
                  <a:cubicBezTo>
                    <a:pt x="290478" y="46662"/>
                    <a:pt x="280351" y="54417"/>
                    <a:pt x="270099" y="62512"/>
                  </a:cubicBezTo>
                  <a:cubicBezTo>
                    <a:pt x="259847" y="70606"/>
                    <a:pt x="253617" y="75930"/>
                    <a:pt x="251409" y="78484"/>
                  </a:cubicBezTo>
                  <a:lnTo>
                    <a:pt x="255201" y="78484"/>
                  </a:lnTo>
                  <a:lnTo>
                    <a:pt x="278796" y="60165"/>
                  </a:lnTo>
                  <a:lnTo>
                    <a:pt x="278796" y="63218"/>
                  </a:lnTo>
                  <a:cubicBezTo>
                    <a:pt x="282630" y="58870"/>
                    <a:pt x="289102" y="54507"/>
                    <a:pt x="298213" y="50130"/>
                  </a:cubicBezTo>
                  <a:cubicBezTo>
                    <a:pt x="307324" y="45753"/>
                    <a:pt x="315885" y="41503"/>
                    <a:pt x="323895" y="37380"/>
                  </a:cubicBezTo>
                  <a:cubicBezTo>
                    <a:pt x="331906" y="33258"/>
                    <a:pt x="336177" y="29404"/>
                    <a:pt x="336708" y="25818"/>
                  </a:cubicBezTo>
                  <a:close/>
                  <a:moveTo>
                    <a:pt x="297084" y="24292"/>
                  </a:moveTo>
                  <a:lnTo>
                    <a:pt x="255201" y="27345"/>
                  </a:lnTo>
                  <a:cubicBezTo>
                    <a:pt x="255233" y="28124"/>
                    <a:pt x="255359" y="28856"/>
                    <a:pt x="255581" y="29539"/>
                  </a:cubicBezTo>
                  <a:cubicBezTo>
                    <a:pt x="255802" y="30223"/>
                    <a:pt x="255928" y="30764"/>
                    <a:pt x="255960" y="31161"/>
                  </a:cubicBezTo>
                  <a:cubicBezTo>
                    <a:pt x="255137" y="37410"/>
                    <a:pt x="251843" y="42849"/>
                    <a:pt x="246079" y="47476"/>
                  </a:cubicBezTo>
                  <a:cubicBezTo>
                    <a:pt x="240316" y="52103"/>
                    <a:pt x="237022" y="57351"/>
                    <a:pt x="236199" y="63218"/>
                  </a:cubicBezTo>
                  <a:lnTo>
                    <a:pt x="297084" y="27345"/>
                  </a:lnTo>
                  <a:close/>
                  <a:moveTo>
                    <a:pt x="166870" y="24292"/>
                  </a:moveTo>
                  <a:lnTo>
                    <a:pt x="164588" y="30396"/>
                  </a:lnTo>
                  <a:cubicBezTo>
                    <a:pt x="167821" y="30269"/>
                    <a:pt x="170294" y="29760"/>
                    <a:pt x="172006" y="28870"/>
                  </a:cubicBezTo>
                  <a:cubicBezTo>
                    <a:pt x="173717" y="27980"/>
                    <a:pt x="175810" y="27471"/>
                    <a:pt x="178282" y="27344"/>
                  </a:cubicBezTo>
                  <a:cubicBezTo>
                    <a:pt x="178710" y="27376"/>
                    <a:pt x="179376" y="27694"/>
                    <a:pt x="180279" y="28298"/>
                  </a:cubicBezTo>
                  <a:cubicBezTo>
                    <a:pt x="181183" y="28902"/>
                    <a:pt x="182039" y="29601"/>
                    <a:pt x="182847" y="30396"/>
                  </a:cubicBezTo>
                  <a:cubicBezTo>
                    <a:pt x="180755" y="32081"/>
                    <a:pt x="177902" y="33861"/>
                    <a:pt x="174288" y="35737"/>
                  </a:cubicBezTo>
                  <a:cubicBezTo>
                    <a:pt x="170674" y="37613"/>
                    <a:pt x="167441" y="38630"/>
                    <a:pt x="164588" y="38789"/>
                  </a:cubicBezTo>
                  <a:cubicBezTo>
                    <a:pt x="163635" y="38693"/>
                    <a:pt x="162106" y="38312"/>
                    <a:pt x="159999" y="37644"/>
                  </a:cubicBezTo>
                  <a:cubicBezTo>
                    <a:pt x="157892" y="36977"/>
                    <a:pt x="156359" y="36595"/>
                    <a:pt x="155400" y="36500"/>
                  </a:cubicBezTo>
                  <a:cubicBezTo>
                    <a:pt x="155341" y="38412"/>
                    <a:pt x="152759" y="42387"/>
                    <a:pt x="147654" y="48425"/>
                  </a:cubicBezTo>
                  <a:cubicBezTo>
                    <a:pt x="142548" y="54463"/>
                    <a:pt x="136808" y="60247"/>
                    <a:pt x="130432" y="65776"/>
                  </a:cubicBezTo>
                  <a:cubicBezTo>
                    <a:pt x="124056" y="71306"/>
                    <a:pt x="118932" y="74264"/>
                    <a:pt x="115062" y="74650"/>
                  </a:cubicBezTo>
                  <a:cubicBezTo>
                    <a:pt x="114998" y="74221"/>
                    <a:pt x="114744" y="73553"/>
                    <a:pt x="114300" y="72647"/>
                  </a:cubicBezTo>
                  <a:cubicBezTo>
                    <a:pt x="113855" y="71741"/>
                    <a:pt x="113601" y="70883"/>
                    <a:pt x="113538" y="70072"/>
                  </a:cubicBezTo>
                  <a:cubicBezTo>
                    <a:pt x="113728" y="69341"/>
                    <a:pt x="114871" y="67370"/>
                    <a:pt x="116967" y="64159"/>
                  </a:cubicBezTo>
                  <a:cubicBezTo>
                    <a:pt x="119062" y="60948"/>
                    <a:pt x="120967" y="58595"/>
                    <a:pt x="122682" y="57101"/>
                  </a:cubicBezTo>
                  <a:lnTo>
                    <a:pt x="116586" y="57101"/>
                  </a:lnTo>
                  <a:lnTo>
                    <a:pt x="116586" y="57112"/>
                  </a:lnTo>
                  <a:cubicBezTo>
                    <a:pt x="110887" y="62344"/>
                    <a:pt x="104759" y="66574"/>
                    <a:pt x="98202" y="69802"/>
                  </a:cubicBezTo>
                  <a:cubicBezTo>
                    <a:pt x="91646" y="73030"/>
                    <a:pt x="86852" y="75924"/>
                    <a:pt x="83820" y="78484"/>
                  </a:cubicBezTo>
                  <a:cubicBezTo>
                    <a:pt x="83375" y="78579"/>
                    <a:pt x="82740" y="78961"/>
                    <a:pt x="81915" y="79629"/>
                  </a:cubicBezTo>
                  <a:cubicBezTo>
                    <a:pt x="81089" y="80297"/>
                    <a:pt x="80454" y="80678"/>
                    <a:pt x="80010" y="80774"/>
                  </a:cubicBezTo>
                  <a:cubicBezTo>
                    <a:pt x="81883" y="80805"/>
                    <a:pt x="84804" y="80933"/>
                    <a:pt x="88773" y="81155"/>
                  </a:cubicBezTo>
                  <a:cubicBezTo>
                    <a:pt x="92741" y="81378"/>
                    <a:pt x="95662" y="81505"/>
                    <a:pt x="97536" y="81537"/>
                  </a:cubicBezTo>
                  <a:cubicBezTo>
                    <a:pt x="110997" y="81378"/>
                    <a:pt x="125221" y="78833"/>
                    <a:pt x="140206" y="73903"/>
                  </a:cubicBezTo>
                  <a:cubicBezTo>
                    <a:pt x="155191" y="68972"/>
                    <a:pt x="163318" y="62609"/>
                    <a:pt x="164588" y="54812"/>
                  </a:cubicBezTo>
                  <a:lnTo>
                    <a:pt x="164588" y="50997"/>
                  </a:lnTo>
                  <a:cubicBezTo>
                    <a:pt x="162679" y="52825"/>
                    <a:pt x="160767" y="53938"/>
                    <a:pt x="158850" y="54335"/>
                  </a:cubicBezTo>
                  <a:cubicBezTo>
                    <a:pt x="156934" y="54732"/>
                    <a:pt x="155017" y="54891"/>
                    <a:pt x="153098" y="54812"/>
                  </a:cubicBezTo>
                  <a:lnTo>
                    <a:pt x="149262" y="54812"/>
                  </a:lnTo>
                  <a:cubicBezTo>
                    <a:pt x="154365" y="48854"/>
                    <a:pt x="162008" y="44238"/>
                    <a:pt x="172191" y="40965"/>
                  </a:cubicBezTo>
                  <a:cubicBezTo>
                    <a:pt x="182374" y="37691"/>
                    <a:pt x="192086" y="34884"/>
                    <a:pt x="201327" y="32543"/>
                  </a:cubicBezTo>
                  <a:cubicBezTo>
                    <a:pt x="210568" y="30203"/>
                    <a:pt x="216327" y="27452"/>
                    <a:pt x="218604" y="24292"/>
                  </a:cubicBezTo>
                  <a:cubicBezTo>
                    <a:pt x="214404" y="24355"/>
                    <a:pt x="210632" y="24610"/>
                    <a:pt x="207287" y="25055"/>
                  </a:cubicBezTo>
                  <a:cubicBezTo>
                    <a:pt x="203943" y="25500"/>
                    <a:pt x="201122" y="25754"/>
                    <a:pt x="198824" y="25818"/>
                  </a:cubicBezTo>
                  <a:cubicBezTo>
                    <a:pt x="197350" y="25802"/>
                    <a:pt x="196113" y="25643"/>
                    <a:pt x="195115" y="25341"/>
                  </a:cubicBezTo>
                  <a:cubicBezTo>
                    <a:pt x="194116" y="25039"/>
                    <a:pt x="193070" y="24689"/>
                    <a:pt x="191976" y="24292"/>
                  </a:cubicBezTo>
                  <a:close/>
                  <a:moveTo>
                    <a:pt x="92202" y="20496"/>
                  </a:moveTo>
                  <a:cubicBezTo>
                    <a:pt x="81375" y="20702"/>
                    <a:pt x="70262" y="24483"/>
                    <a:pt x="58864" y="31840"/>
                  </a:cubicBezTo>
                  <a:cubicBezTo>
                    <a:pt x="47466" y="39196"/>
                    <a:pt x="41306" y="48892"/>
                    <a:pt x="40386" y="60929"/>
                  </a:cubicBezTo>
                  <a:cubicBezTo>
                    <a:pt x="43965" y="60608"/>
                    <a:pt x="50607" y="57857"/>
                    <a:pt x="60311" y="52675"/>
                  </a:cubicBezTo>
                  <a:cubicBezTo>
                    <a:pt x="70014" y="47493"/>
                    <a:pt x="79591" y="41802"/>
                    <a:pt x="89041" y="35604"/>
                  </a:cubicBezTo>
                  <a:cubicBezTo>
                    <a:pt x="98490" y="29406"/>
                    <a:pt x="104624" y="24623"/>
                    <a:pt x="107442" y="21255"/>
                  </a:cubicBezTo>
                  <a:cubicBezTo>
                    <a:pt x="105949" y="21224"/>
                    <a:pt x="103409" y="21097"/>
                    <a:pt x="99822" y="20876"/>
                  </a:cubicBezTo>
                  <a:cubicBezTo>
                    <a:pt x="96234" y="20655"/>
                    <a:pt x="93694" y="20528"/>
                    <a:pt x="92202" y="20496"/>
                  </a:cubicBezTo>
                  <a:close/>
                  <a:moveTo>
                    <a:pt x="138636" y="19737"/>
                  </a:moveTo>
                  <a:cubicBezTo>
                    <a:pt x="132420" y="20468"/>
                    <a:pt x="126052" y="23390"/>
                    <a:pt x="119532" y="28502"/>
                  </a:cubicBezTo>
                  <a:cubicBezTo>
                    <a:pt x="113013" y="33615"/>
                    <a:pt x="109491" y="36537"/>
                    <a:pt x="108966" y="37267"/>
                  </a:cubicBezTo>
                  <a:cubicBezTo>
                    <a:pt x="107870" y="37681"/>
                    <a:pt x="105489" y="40670"/>
                    <a:pt x="101822" y="46236"/>
                  </a:cubicBezTo>
                  <a:cubicBezTo>
                    <a:pt x="98155" y="51801"/>
                    <a:pt x="92916" y="57462"/>
                    <a:pt x="86106" y="63218"/>
                  </a:cubicBezTo>
                  <a:lnTo>
                    <a:pt x="86106" y="66271"/>
                  </a:lnTo>
                  <a:cubicBezTo>
                    <a:pt x="95932" y="62344"/>
                    <a:pt x="107131" y="55888"/>
                    <a:pt x="119704" y="46906"/>
                  </a:cubicBezTo>
                  <a:cubicBezTo>
                    <a:pt x="132277" y="37923"/>
                    <a:pt x="142129" y="29373"/>
                    <a:pt x="149262" y="21255"/>
                  </a:cubicBezTo>
                  <a:cubicBezTo>
                    <a:pt x="148294" y="20860"/>
                    <a:pt x="146616" y="20512"/>
                    <a:pt x="144230" y="20212"/>
                  </a:cubicBezTo>
                  <a:cubicBezTo>
                    <a:pt x="141843" y="19911"/>
                    <a:pt x="139979" y="19753"/>
                    <a:pt x="138636" y="19737"/>
                  </a:cubicBezTo>
                  <a:close/>
                  <a:moveTo>
                    <a:pt x="28956" y="18219"/>
                  </a:moveTo>
                  <a:cubicBezTo>
                    <a:pt x="24653" y="17997"/>
                    <a:pt x="21066" y="18441"/>
                    <a:pt x="18192" y="19551"/>
                  </a:cubicBezTo>
                  <a:cubicBezTo>
                    <a:pt x="15319" y="20660"/>
                    <a:pt x="13827" y="23767"/>
                    <a:pt x="13716" y="28871"/>
                  </a:cubicBezTo>
                  <a:cubicBezTo>
                    <a:pt x="14001" y="34532"/>
                    <a:pt x="15144" y="40002"/>
                    <a:pt x="17145" y="45282"/>
                  </a:cubicBezTo>
                  <a:cubicBezTo>
                    <a:pt x="19145" y="50561"/>
                    <a:pt x="20288" y="56031"/>
                    <a:pt x="20574" y="61692"/>
                  </a:cubicBezTo>
                  <a:cubicBezTo>
                    <a:pt x="19716" y="63330"/>
                    <a:pt x="18764" y="65206"/>
                    <a:pt x="17716" y="67321"/>
                  </a:cubicBezTo>
                  <a:cubicBezTo>
                    <a:pt x="16668" y="69436"/>
                    <a:pt x="16097" y="71121"/>
                    <a:pt x="16002" y="72378"/>
                  </a:cubicBezTo>
                  <a:lnTo>
                    <a:pt x="20574" y="72378"/>
                  </a:lnTo>
                  <a:cubicBezTo>
                    <a:pt x="23452" y="71991"/>
                    <a:pt x="26246" y="68439"/>
                    <a:pt x="28956" y="61721"/>
                  </a:cubicBezTo>
                  <a:cubicBezTo>
                    <a:pt x="31665" y="55004"/>
                    <a:pt x="35306" y="47440"/>
                    <a:pt x="39878" y="39030"/>
                  </a:cubicBezTo>
                  <a:cubicBezTo>
                    <a:pt x="44450" y="30620"/>
                    <a:pt x="50969" y="23683"/>
                    <a:pt x="59436" y="18219"/>
                  </a:cubicBezTo>
                  <a:cubicBezTo>
                    <a:pt x="58324" y="18615"/>
                    <a:pt x="57308" y="18963"/>
                    <a:pt x="56388" y="19263"/>
                  </a:cubicBezTo>
                  <a:cubicBezTo>
                    <a:pt x="55467" y="19564"/>
                    <a:pt x="54451" y="19722"/>
                    <a:pt x="53340" y="19737"/>
                  </a:cubicBezTo>
                  <a:cubicBezTo>
                    <a:pt x="51435" y="19674"/>
                    <a:pt x="49720" y="19421"/>
                    <a:pt x="48196" y="18978"/>
                  </a:cubicBezTo>
                  <a:cubicBezTo>
                    <a:pt x="46672" y="18536"/>
                    <a:pt x="45339" y="18283"/>
                    <a:pt x="44196" y="18219"/>
                  </a:cubicBezTo>
                  <a:cubicBezTo>
                    <a:pt x="42307" y="18251"/>
                    <a:pt x="40560" y="18378"/>
                    <a:pt x="38957" y="18599"/>
                  </a:cubicBezTo>
                  <a:cubicBezTo>
                    <a:pt x="37354" y="18820"/>
                    <a:pt x="35798" y="18947"/>
                    <a:pt x="34290" y="18978"/>
                  </a:cubicBezTo>
                  <a:cubicBezTo>
                    <a:pt x="32893" y="19105"/>
                    <a:pt x="31115" y="18852"/>
                    <a:pt x="28956" y="18219"/>
                  </a:cubicBezTo>
                  <a:close/>
                  <a:moveTo>
                    <a:pt x="51816" y="3"/>
                  </a:moveTo>
                  <a:cubicBezTo>
                    <a:pt x="55403" y="-13"/>
                    <a:pt x="58515" y="209"/>
                    <a:pt x="61150" y="668"/>
                  </a:cubicBezTo>
                  <a:cubicBezTo>
                    <a:pt x="63785" y="1128"/>
                    <a:pt x="67278" y="1922"/>
                    <a:pt x="71628" y="3051"/>
                  </a:cubicBezTo>
                  <a:cubicBezTo>
                    <a:pt x="92677" y="2987"/>
                    <a:pt x="113437" y="3114"/>
                    <a:pt x="133908" y="3432"/>
                  </a:cubicBezTo>
                  <a:cubicBezTo>
                    <a:pt x="154379" y="3749"/>
                    <a:pt x="171709" y="4638"/>
                    <a:pt x="185899" y="6099"/>
                  </a:cubicBezTo>
                  <a:cubicBezTo>
                    <a:pt x="195191" y="6924"/>
                    <a:pt x="204768" y="7369"/>
                    <a:pt x="214631" y="7432"/>
                  </a:cubicBezTo>
                  <a:cubicBezTo>
                    <a:pt x="224493" y="7496"/>
                    <a:pt x="233690" y="9083"/>
                    <a:pt x="242220" y="12195"/>
                  </a:cubicBezTo>
                  <a:lnTo>
                    <a:pt x="374811" y="12195"/>
                  </a:lnTo>
                  <a:cubicBezTo>
                    <a:pt x="379556" y="12116"/>
                    <a:pt x="382445" y="12655"/>
                    <a:pt x="383476" y="13812"/>
                  </a:cubicBezTo>
                  <a:cubicBezTo>
                    <a:pt x="384508" y="14970"/>
                    <a:pt x="384921" y="17221"/>
                    <a:pt x="384714" y="20567"/>
                  </a:cubicBezTo>
                  <a:cubicBezTo>
                    <a:pt x="384524" y="31509"/>
                    <a:pt x="383762" y="39120"/>
                    <a:pt x="382428" y="43402"/>
                  </a:cubicBezTo>
                  <a:cubicBezTo>
                    <a:pt x="381095" y="47683"/>
                    <a:pt x="380333" y="53773"/>
                    <a:pt x="380142" y="61670"/>
                  </a:cubicBezTo>
                  <a:cubicBezTo>
                    <a:pt x="380174" y="66474"/>
                    <a:pt x="380301" y="71327"/>
                    <a:pt x="380523" y="76226"/>
                  </a:cubicBezTo>
                  <a:cubicBezTo>
                    <a:pt x="380746" y="81126"/>
                    <a:pt x="380873" y="84647"/>
                    <a:pt x="380904" y="86788"/>
                  </a:cubicBezTo>
                  <a:lnTo>
                    <a:pt x="377857" y="90593"/>
                  </a:lnTo>
                  <a:cubicBezTo>
                    <a:pt x="375842" y="90562"/>
                    <a:pt x="372638" y="90435"/>
                    <a:pt x="368243" y="90213"/>
                  </a:cubicBezTo>
                  <a:cubicBezTo>
                    <a:pt x="363849" y="89991"/>
                    <a:pt x="358931" y="89864"/>
                    <a:pt x="353490" y="89832"/>
                  </a:cubicBezTo>
                  <a:cubicBezTo>
                    <a:pt x="341877" y="90149"/>
                    <a:pt x="329122" y="91418"/>
                    <a:pt x="315225" y="93638"/>
                  </a:cubicBezTo>
                  <a:cubicBezTo>
                    <a:pt x="301329" y="95858"/>
                    <a:pt x="287432" y="97126"/>
                    <a:pt x="273535" y="97444"/>
                  </a:cubicBezTo>
                  <a:cubicBezTo>
                    <a:pt x="270173" y="97410"/>
                    <a:pt x="267378" y="97287"/>
                    <a:pt x="265149" y="97075"/>
                  </a:cubicBezTo>
                  <a:cubicBezTo>
                    <a:pt x="262921" y="96863"/>
                    <a:pt x="260869" y="96763"/>
                    <a:pt x="258994" y="96777"/>
                  </a:cubicBezTo>
                  <a:cubicBezTo>
                    <a:pt x="256784" y="96761"/>
                    <a:pt x="254378" y="96983"/>
                    <a:pt x="251777" y="97444"/>
                  </a:cubicBezTo>
                  <a:cubicBezTo>
                    <a:pt x="249176" y="97904"/>
                    <a:pt x="245991" y="98698"/>
                    <a:pt x="242220" y="99825"/>
                  </a:cubicBezTo>
                  <a:lnTo>
                    <a:pt x="242220" y="103635"/>
                  </a:lnTo>
                  <a:cubicBezTo>
                    <a:pt x="242410" y="113636"/>
                    <a:pt x="243555" y="123732"/>
                    <a:pt x="245655" y="133922"/>
                  </a:cubicBezTo>
                  <a:cubicBezTo>
                    <a:pt x="247755" y="144112"/>
                    <a:pt x="249673" y="153823"/>
                    <a:pt x="251409" y="163054"/>
                  </a:cubicBezTo>
                  <a:cubicBezTo>
                    <a:pt x="255138" y="184369"/>
                    <a:pt x="257730" y="205731"/>
                    <a:pt x="259184" y="227142"/>
                  </a:cubicBezTo>
                  <a:cubicBezTo>
                    <a:pt x="260638" y="248552"/>
                    <a:pt x="261334" y="270105"/>
                    <a:pt x="261270" y="291800"/>
                  </a:cubicBezTo>
                  <a:cubicBezTo>
                    <a:pt x="261112" y="308894"/>
                    <a:pt x="260480" y="325749"/>
                    <a:pt x="259374" y="342366"/>
                  </a:cubicBezTo>
                  <a:cubicBezTo>
                    <a:pt x="258267" y="358983"/>
                    <a:pt x="257635" y="375648"/>
                    <a:pt x="257477" y="392360"/>
                  </a:cubicBezTo>
                  <a:cubicBezTo>
                    <a:pt x="257635" y="404930"/>
                    <a:pt x="258267" y="417500"/>
                    <a:pt x="259374" y="430070"/>
                  </a:cubicBezTo>
                  <a:cubicBezTo>
                    <a:pt x="260480" y="442640"/>
                    <a:pt x="261112" y="455210"/>
                    <a:pt x="261270" y="467779"/>
                  </a:cubicBezTo>
                  <a:cubicBezTo>
                    <a:pt x="261428" y="472112"/>
                    <a:pt x="260923" y="475826"/>
                    <a:pt x="259753" y="478921"/>
                  </a:cubicBezTo>
                  <a:cubicBezTo>
                    <a:pt x="258584" y="482018"/>
                    <a:pt x="255802" y="483635"/>
                    <a:pt x="251409" y="483778"/>
                  </a:cubicBezTo>
                  <a:lnTo>
                    <a:pt x="156130" y="477683"/>
                  </a:lnTo>
                  <a:cubicBezTo>
                    <a:pt x="150449" y="476926"/>
                    <a:pt x="146598" y="470907"/>
                    <a:pt x="144578" y="459625"/>
                  </a:cubicBezTo>
                  <a:cubicBezTo>
                    <a:pt x="142557" y="448344"/>
                    <a:pt x="141467" y="436343"/>
                    <a:pt x="141306" y="423623"/>
                  </a:cubicBezTo>
                  <a:cubicBezTo>
                    <a:pt x="141145" y="410902"/>
                    <a:pt x="141014" y="402005"/>
                    <a:pt x="140911" y="396931"/>
                  </a:cubicBezTo>
                  <a:cubicBezTo>
                    <a:pt x="139695" y="384837"/>
                    <a:pt x="137957" y="372077"/>
                    <a:pt x="135697" y="358650"/>
                  </a:cubicBezTo>
                  <a:cubicBezTo>
                    <a:pt x="133438" y="345223"/>
                    <a:pt x="131132" y="332843"/>
                    <a:pt x="128778" y="321511"/>
                  </a:cubicBezTo>
                  <a:cubicBezTo>
                    <a:pt x="128904" y="290563"/>
                    <a:pt x="129410" y="263137"/>
                    <a:pt x="130294" y="239235"/>
                  </a:cubicBezTo>
                  <a:cubicBezTo>
                    <a:pt x="131179" y="215333"/>
                    <a:pt x="131685" y="190955"/>
                    <a:pt x="131811" y="166101"/>
                  </a:cubicBezTo>
                  <a:cubicBezTo>
                    <a:pt x="131827" y="164403"/>
                    <a:pt x="131606" y="162276"/>
                    <a:pt x="131147" y="159721"/>
                  </a:cubicBezTo>
                  <a:cubicBezTo>
                    <a:pt x="130689" y="157166"/>
                    <a:pt x="129899" y="155229"/>
                    <a:pt x="128778" y="153912"/>
                  </a:cubicBezTo>
                  <a:cubicBezTo>
                    <a:pt x="128745" y="151071"/>
                    <a:pt x="128387" y="145322"/>
                    <a:pt x="127705" y="136666"/>
                  </a:cubicBezTo>
                  <a:cubicBezTo>
                    <a:pt x="127023" y="128009"/>
                    <a:pt x="126214" y="119778"/>
                    <a:pt x="125278" y="111971"/>
                  </a:cubicBezTo>
                  <a:cubicBezTo>
                    <a:pt x="124342" y="104164"/>
                    <a:pt x="123477" y="100116"/>
                    <a:pt x="122682" y="99825"/>
                  </a:cubicBezTo>
                  <a:lnTo>
                    <a:pt x="71628" y="99825"/>
                  </a:lnTo>
                  <a:lnTo>
                    <a:pt x="65532" y="96777"/>
                  </a:lnTo>
                  <a:cubicBezTo>
                    <a:pt x="57785" y="97666"/>
                    <a:pt x="51181" y="98174"/>
                    <a:pt x="45720" y="98301"/>
                  </a:cubicBezTo>
                  <a:cubicBezTo>
                    <a:pt x="40370" y="98297"/>
                    <a:pt x="32591" y="97333"/>
                    <a:pt x="22383" y="95410"/>
                  </a:cubicBezTo>
                  <a:cubicBezTo>
                    <a:pt x="12176" y="93488"/>
                    <a:pt x="6493" y="90631"/>
                    <a:pt x="5334" y="86839"/>
                  </a:cubicBezTo>
                  <a:lnTo>
                    <a:pt x="3048" y="18219"/>
                  </a:lnTo>
                  <a:cubicBezTo>
                    <a:pt x="2635" y="17603"/>
                    <a:pt x="2127" y="16180"/>
                    <a:pt x="1524" y="13950"/>
                  </a:cubicBezTo>
                  <a:cubicBezTo>
                    <a:pt x="920" y="11720"/>
                    <a:pt x="412" y="10107"/>
                    <a:pt x="0" y="9111"/>
                  </a:cubicBezTo>
                  <a:cubicBezTo>
                    <a:pt x="206" y="5743"/>
                    <a:pt x="4937" y="3371"/>
                    <a:pt x="14192" y="1995"/>
                  </a:cubicBezTo>
                  <a:cubicBezTo>
                    <a:pt x="23447" y="620"/>
                    <a:pt x="35988" y="-45"/>
                    <a:pt x="51816" y="3"/>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7" name="矩形 16"/>
            <p:cNvSpPr/>
            <p:nvPr/>
          </p:nvSpPr>
          <p:spPr>
            <a:xfrm>
              <a:off x="7031789" y="5067566"/>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grpSp>
        <p:nvGrpSpPr>
          <p:cNvPr id="32" name="组合 31"/>
          <p:cNvGrpSpPr/>
          <p:nvPr/>
        </p:nvGrpSpPr>
        <p:grpSpPr>
          <a:xfrm>
            <a:off x="3020601" y="3335633"/>
            <a:ext cx="3404171" cy="1931988"/>
            <a:chOff x="3020601" y="3335633"/>
            <a:chExt cx="3404171" cy="1931988"/>
          </a:xfrm>
        </p:grpSpPr>
        <p:sp>
          <p:nvSpPr>
            <p:cNvPr id="9" name="Freeform 5"/>
            <p:cNvSpPr>
              <a:spLocks noEditPoints="1"/>
            </p:cNvSpPr>
            <p:nvPr/>
          </p:nvSpPr>
          <p:spPr bwMode="auto">
            <a:xfrm>
              <a:off x="3020601" y="3335633"/>
              <a:ext cx="3404171" cy="1931988"/>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文本框 12"/>
            <p:cNvSpPr txBox="1"/>
            <p:nvPr/>
          </p:nvSpPr>
          <p:spPr>
            <a:xfrm>
              <a:off x="5378375" y="3934614"/>
              <a:ext cx="499014" cy="509706"/>
            </a:xfrm>
            <a:custGeom>
              <a:avLst/>
              <a:gdLst/>
              <a:ahLst/>
              <a:cxnLst/>
              <a:rect l="l" t="t" r="r" b="b"/>
              <a:pathLst>
                <a:path w="499014" h="509706">
                  <a:moveTo>
                    <a:pt x="237694" y="467050"/>
                  </a:moveTo>
                  <a:cubicBezTo>
                    <a:pt x="236884" y="472374"/>
                    <a:pt x="232786" y="476266"/>
                    <a:pt x="225402" y="478726"/>
                  </a:cubicBezTo>
                  <a:cubicBezTo>
                    <a:pt x="218017" y="481186"/>
                    <a:pt x="212205" y="482400"/>
                    <a:pt x="207965" y="482369"/>
                  </a:cubicBezTo>
                  <a:lnTo>
                    <a:pt x="207965" y="478464"/>
                  </a:lnTo>
                  <a:cubicBezTo>
                    <a:pt x="215302" y="477987"/>
                    <a:pt x="220447" y="476654"/>
                    <a:pt x="223401" y="474465"/>
                  </a:cubicBezTo>
                  <a:cubicBezTo>
                    <a:pt x="226355" y="472276"/>
                    <a:pt x="231119" y="469804"/>
                    <a:pt x="237694" y="467050"/>
                  </a:cubicBezTo>
                  <a:close/>
                  <a:moveTo>
                    <a:pt x="261324" y="451884"/>
                  </a:moveTo>
                  <a:cubicBezTo>
                    <a:pt x="261689" y="452362"/>
                    <a:pt x="261912" y="453123"/>
                    <a:pt x="261991" y="454165"/>
                  </a:cubicBezTo>
                  <a:cubicBezTo>
                    <a:pt x="262071" y="455208"/>
                    <a:pt x="262102" y="455967"/>
                    <a:pt x="262087" y="456440"/>
                  </a:cubicBezTo>
                  <a:cubicBezTo>
                    <a:pt x="261832" y="459156"/>
                    <a:pt x="260816" y="460924"/>
                    <a:pt x="259037" y="461745"/>
                  </a:cubicBezTo>
                  <a:cubicBezTo>
                    <a:pt x="257259" y="462566"/>
                    <a:pt x="256242" y="464335"/>
                    <a:pt x="255988" y="467050"/>
                  </a:cubicBezTo>
                  <a:cubicBezTo>
                    <a:pt x="258291" y="465866"/>
                    <a:pt x="260737" y="464445"/>
                    <a:pt x="263325" y="462787"/>
                  </a:cubicBezTo>
                  <a:cubicBezTo>
                    <a:pt x="265914" y="461129"/>
                    <a:pt x="268550" y="459519"/>
                    <a:pt x="271234" y="457956"/>
                  </a:cubicBezTo>
                  <a:cubicBezTo>
                    <a:pt x="271281" y="459408"/>
                    <a:pt x="271758" y="460293"/>
                    <a:pt x="272663" y="460608"/>
                  </a:cubicBezTo>
                  <a:cubicBezTo>
                    <a:pt x="273568" y="460924"/>
                    <a:pt x="274616" y="461050"/>
                    <a:pt x="275807" y="460987"/>
                  </a:cubicBezTo>
                  <a:cubicBezTo>
                    <a:pt x="278380" y="460924"/>
                    <a:pt x="281239" y="460672"/>
                    <a:pt x="284383" y="460229"/>
                  </a:cubicBezTo>
                  <a:cubicBezTo>
                    <a:pt x="287528" y="459787"/>
                    <a:pt x="289243" y="459535"/>
                    <a:pt x="289529" y="459472"/>
                  </a:cubicBezTo>
                  <a:cubicBezTo>
                    <a:pt x="289114" y="461586"/>
                    <a:pt x="285877" y="463928"/>
                    <a:pt x="279817" y="466497"/>
                  </a:cubicBezTo>
                  <a:cubicBezTo>
                    <a:pt x="273756" y="469066"/>
                    <a:pt x="267357" y="471298"/>
                    <a:pt x="260618" y="473194"/>
                  </a:cubicBezTo>
                  <a:cubicBezTo>
                    <a:pt x="253880" y="475089"/>
                    <a:pt x="249288" y="476084"/>
                    <a:pt x="246841" y="476178"/>
                  </a:cubicBezTo>
                  <a:cubicBezTo>
                    <a:pt x="246873" y="470794"/>
                    <a:pt x="248143" y="465984"/>
                    <a:pt x="250652" y="461748"/>
                  </a:cubicBezTo>
                  <a:cubicBezTo>
                    <a:pt x="253161" y="457512"/>
                    <a:pt x="256719" y="454225"/>
                    <a:pt x="261324" y="451884"/>
                  </a:cubicBezTo>
                  <a:close/>
                  <a:moveTo>
                    <a:pt x="222448" y="436554"/>
                  </a:moveTo>
                  <a:cubicBezTo>
                    <a:pt x="212727" y="436554"/>
                    <a:pt x="205828" y="437235"/>
                    <a:pt x="201854" y="438597"/>
                  </a:cubicBezTo>
                  <a:cubicBezTo>
                    <a:pt x="197679" y="439959"/>
                    <a:pt x="193773" y="442000"/>
                    <a:pt x="190037" y="444722"/>
                  </a:cubicBezTo>
                  <a:cubicBezTo>
                    <a:pt x="186301" y="447444"/>
                    <a:pt x="180080" y="450845"/>
                    <a:pt x="171375" y="454924"/>
                  </a:cubicBezTo>
                  <a:cubicBezTo>
                    <a:pt x="173567" y="455177"/>
                    <a:pt x="175282" y="456187"/>
                    <a:pt x="176521" y="457956"/>
                  </a:cubicBezTo>
                  <a:cubicBezTo>
                    <a:pt x="177759" y="459724"/>
                    <a:pt x="179093" y="460735"/>
                    <a:pt x="180523" y="460987"/>
                  </a:cubicBezTo>
                  <a:cubicBezTo>
                    <a:pt x="184112" y="460703"/>
                    <a:pt x="186843" y="459377"/>
                    <a:pt x="188717" y="457007"/>
                  </a:cubicBezTo>
                  <a:cubicBezTo>
                    <a:pt x="190591" y="454638"/>
                    <a:pt x="192941" y="452930"/>
                    <a:pt x="195768" y="451884"/>
                  </a:cubicBezTo>
                  <a:cubicBezTo>
                    <a:pt x="199214" y="451772"/>
                    <a:pt x="203185" y="450271"/>
                    <a:pt x="207679" y="447381"/>
                  </a:cubicBezTo>
                  <a:cubicBezTo>
                    <a:pt x="212173" y="444490"/>
                    <a:pt x="217096" y="440881"/>
                    <a:pt x="222448" y="436554"/>
                  </a:cubicBezTo>
                  <a:close/>
                  <a:moveTo>
                    <a:pt x="318495" y="429702"/>
                  </a:moveTo>
                  <a:cubicBezTo>
                    <a:pt x="319369" y="429734"/>
                    <a:pt x="320480" y="429861"/>
                    <a:pt x="321830" y="430083"/>
                  </a:cubicBezTo>
                  <a:cubicBezTo>
                    <a:pt x="323180" y="430305"/>
                    <a:pt x="324101" y="430432"/>
                    <a:pt x="324593" y="430463"/>
                  </a:cubicBezTo>
                  <a:cubicBezTo>
                    <a:pt x="320036" y="434723"/>
                    <a:pt x="314096" y="439374"/>
                    <a:pt x="306775" y="444416"/>
                  </a:cubicBezTo>
                  <a:cubicBezTo>
                    <a:pt x="299454" y="449458"/>
                    <a:pt x="292943" y="452203"/>
                    <a:pt x="287242" y="452651"/>
                  </a:cubicBezTo>
                  <a:cubicBezTo>
                    <a:pt x="286765" y="452619"/>
                    <a:pt x="286003" y="452491"/>
                    <a:pt x="284955" y="452268"/>
                  </a:cubicBezTo>
                  <a:cubicBezTo>
                    <a:pt x="283907" y="452044"/>
                    <a:pt x="283145" y="451916"/>
                    <a:pt x="282668" y="451884"/>
                  </a:cubicBezTo>
                  <a:cubicBezTo>
                    <a:pt x="286114" y="448277"/>
                    <a:pt x="291990" y="443814"/>
                    <a:pt x="300296" y="438494"/>
                  </a:cubicBezTo>
                  <a:cubicBezTo>
                    <a:pt x="308601" y="433173"/>
                    <a:pt x="314668" y="430243"/>
                    <a:pt x="318495" y="429702"/>
                  </a:cubicBezTo>
                  <a:close/>
                  <a:moveTo>
                    <a:pt x="348986" y="418348"/>
                  </a:moveTo>
                  <a:lnTo>
                    <a:pt x="348986" y="421401"/>
                  </a:lnTo>
                  <a:cubicBezTo>
                    <a:pt x="348319" y="422355"/>
                    <a:pt x="345651" y="423690"/>
                    <a:pt x="340982" y="425405"/>
                  </a:cubicBezTo>
                  <a:cubicBezTo>
                    <a:pt x="336313" y="427120"/>
                    <a:pt x="333645" y="428074"/>
                    <a:pt x="332978" y="428264"/>
                  </a:cubicBezTo>
                  <a:cubicBezTo>
                    <a:pt x="332137" y="428232"/>
                    <a:pt x="331152" y="427915"/>
                    <a:pt x="330025" y="427312"/>
                  </a:cubicBezTo>
                  <a:cubicBezTo>
                    <a:pt x="328897" y="426710"/>
                    <a:pt x="328103" y="426011"/>
                    <a:pt x="327643" y="425218"/>
                  </a:cubicBezTo>
                  <a:cubicBezTo>
                    <a:pt x="331581" y="423595"/>
                    <a:pt x="336091" y="422069"/>
                    <a:pt x="341173" y="420638"/>
                  </a:cubicBezTo>
                  <a:cubicBezTo>
                    <a:pt x="346255" y="419207"/>
                    <a:pt x="348859" y="418443"/>
                    <a:pt x="348986" y="418348"/>
                  </a:cubicBezTo>
                  <a:close/>
                  <a:moveTo>
                    <a:pt x="384792" y="406903"/>
                  </a:moveTo>
                  <a:lnTo>
                    <a:pt x="384792" y="413010"/>
                  </a:lnTo>
                  <a:lnTo>
                    <a:pt x="381751" y="409193"/>
                  </a:lnTo>
                  <a:cubicBezTo>
                    <a:pt x="379169" y="411483"/>
                    <a:pt x="376727" y="413201"/>
                    <a:pt x="374426" y="414346"/>
                  </a:cubicBezTo>
                  <a:cubicBezTo>
                    <a:pt x="372124" y="415491"/>
                    <a:pt x="369489" y="416064"/>
                    <a:pt x="366519" y="416064"/>
                  </a:cubicBezTo>
                  <a:cubicBezTo>
                    <a:pt x="366090" y="416032"/>
                    <a:pt x="365613" y="415905"/>
                    <a:pt x="365089" y="415682"/>
                  </a:cubicBezTo>
                  <a:cubicBezTo>
                    <a:pt x="364565" y="415459"/>
                    <a:pt x="364280" y="415332"/>
                    <a:pt x="364232" y="415300"/>
                  </a:cubicBezTo>
                  <a:cubicBezTo>
                    <a:pt x="366042" y="412613"/>
                    <a:pt x="369090" y="410545"/>
                    <a:pt x="373375" y="409098"/>
                  </a:cubicBezTo>
                  <a:cubicBezTo>
                    <a:pt x="377659" y="407650"/>
                    <a:pt x="381465" y="406919"/>
                    <a:pt x="384792" y="406903"/>
                  </a:cubicBezTo>
                  <a:close/>
                  <a:moveTo>
                    <a:pt x="421303" y="391635"/>
                  </a:moveTo>
                  <a:cubicBezTo>
                    <a:pt x="420750" y="394705"/>
                    <a:pt x="416534" y="398299"/>
                    <a:pt x="408655" y="402418"/>
                  </a:cubicBezTo>
                  <a:cubicBezTo>
                    <a:pt x="400777" y="406537"/>
                    <a:pt x="394850" y="408796"/>
                    <a:pt x="390873" y="409193"/>
                  </a:cubicBezTo>
                  <a:cubicBezTo>
                    <a:pt x="391570" y="402545"/>
                    <a:pt x="395498" y="398665"/>
                    <a:pt x="402659" y="397551"/>
                  </a:cubicBezTo>
                  <a:cubicBezTo>
                    <a:pt x="409820" y="396438"/>
                    <a:pt x="416035" y="394466"/>
                    <a:pt x="421303" y="391635"/>
                  </a:cubicBezTo>
                  <a:close/>
                  <a:moveTo>
                    <a:pt x="120303" y="379419"/>
                  </a:moveTo>
                  <a:cubicBezTo>
                    <a:pt x="116181" y="382679"/>
                    <a:pt x="109779" y="387037"/>
                    <a:pt x="101097" y="392491"/>
                  </a:cubicBezTo>
                  <a:cubicBezTo>
                    <a:pt x="92415" y="397945"/>
                    <a:pt x="85612" y="400967"/>
                    <a:pt x="80690" y="401555"/>
                  </a:cubicBezTo>
                  <a:cubicBezTo>
                    <a:pt x="80627" y="402207"/>
                    <a:pt x="80753" y="403575"/>
                    <a:pt x="81069" y="405658"/>
                  </a:cubicBezTo>
                  <a:cubicBezTo>
                    <a:pt x="81385" y="407741"/>
                    <a:pt x="82270" y="408918"/>
                    <a:pt x="83724" y="409188"/>
                  </a:cubicBezTo>
                  <a:cubicBezTo>
                    <a:pt x="84618" y="409140"/>
                    <a:pt x="85749" y="408854"/>
                    <a:pt x="87117" y="408329"/>
                  </a:cubicBezTo>
                  <a:cubicBezTo>
                    <a:pt x="88485" y="407805"/>
                    <a:pt x="89415" y="407328"/>
                    <a:pt x="89907" y="406898"/>
                  </a:cubicBezTo>
                  <a:lnTo>
                    <a:pt x="89907" y="413768"/>
                  </a:lnTo>
                  <a:cubicBezTo>
                    <a:pt x="89181" y="413736"/>
                    <a:pt x="88546" y="413609"/>
                    <a:pt x="88004" y="413386"/>
                  </a:cubicBezTo>
                  <a:cubicBezTo>
                    <a:pt x="87461" y="413164"/>
                    <a:pt x="86816" y="413037"/>
                    <a:pt x="86068" y="413005"/>
                  </a:cubicBezTo>
                  <a:cubicBezTo>
                    <a:pt x="86068" y="413005"/>
                    <a:pt x="85286" y="413768"/>
                    <a:pt x="83724" y="415295"/>
                  </a:cubicBezTo>
                  <a:cubicBezTo>
                    <a:pt x="83539" y="417410"/>
                    <a:pt x="86025" y="419668"/>
                    <a:pt x="91184" y="422069"/>
                  </a:cubicBezTo>
                  <a:cubicBezTo>
                    <a:pt x="96342" y="424470"/>
                    <a:pt x="105286" y="425774"/>
                    <a:pt x="118016" y="425981"/>
                  </a:cubicBezTo>
                  <a:cubicBezTo>
                    <a:pt x="119143" y="425951"/>
                    <a:pt x="120128" y="425820"/>
                    <a:pt x="120970" y="425589"/>
                  </a:cubicBezTo>
                  <a:cubicBezTo>
                    <a:pt x="121811" y="425357"/>
                    <a:pt x="122605" y="425206"/>
                    <a:pt x="123352" y="425134"/>
                  </a:cubicBezTo>
                  <a:cubicBezTo>
                    <a:pt x="122018" y="427022"/>
                    <a:pt x="119922" y="428386"/>
                    <a:pt x="117066" y="429226"/>
                  </a:cubicBezTo>
                  <a:cubicBezTo>
                    <a:pt x="114210" y="430067"/>
                    <a:pt x="111738" y="430479"/>
                    <a:pt x="109649" y="430463"/>
                  </a:cubicBezTo>
                  <a:cubicBezTo>
                    <a:pt x="108225" y="430479"/>
                    <a:pt x="107276" y="430257"/>
                    <a:pt x="106801" y="429797"/>
                  </a:cubicBezTo>
                  <a:cubicBezTo>
                    <a:pt x="106327" y="429337"/>
                    <a:pt x="105757" y="428544"/>
                    <a:pt x="105093" y="427418"/>
                  </a:cubicBezTo>
                  <a:cubicBezTo>
                    <a:pt x="105061" y="427926"/>
                    <a:pt x="104935" y="428814"/>
                    <a:pt x="104713" y="430083"/>
                  </a:cubicBezTo>
                  <a:cubicBezTo>
                    <a:pt x="104492" y="431351"/>
                    <a:pt x="104365" y="432240"/>
                    <a:pt x="104334" y="432747"/>
                  </a:cubicBezTo>
                  <a:lnTo>
                    <a:pt x="104334" y="432831"/>
                  </a:lnTo>
                  <a:cubicBezTo>
                    <a:pt x="104381" y="435605"/>
                    <a:pt x="105425" y="438047"/>
                    <a:pt x="107467" y="440156"/>
                  </a:cubicBezTo>
                  <a:cubicBezTo>
                    <a:pt x="109508" y="442265"/>
                    <a:pt x="112262" y="443375"/>
                    <a:pt x="115729" y="443486"/>
                  </a:cubicBezTo>
                  <a:cubicBezTo>
                    <a:pt x="122272" y="442566"/>
                    <a:pt x="126337" y="438885"/>
                    <a:pt x="127925" y="432444"/>
                  </a:cubicBezTo>
                  <a:cubicBezTo>
                    <a:pt x="129513" y="426002"/>
                    <a:pt x="135104" y="422321"/>
                    <a:pt x="144696" y="421401"/>
                  </a:cubicBezTo>
                  <a:lnTo>
                    <a:pt x="138597" y="427503"/>
                  </a:lnTo>
                  <a:cubicBezTo>
                    <a:pt x="141869" y="427630"/>
                    <a:pt x="145045" y="427185"/>
                    <a:pt x="148126" y="426169"/>
                  </a:cubicBezTo>
                  <a:cubicBezTo>
                    <a:pt x="151207" y="425152"/>
                    <a:pt x="152858" y="422799"/>
                    <a:pt x="153081" y="419111"/>
                  </a:cubicBezTo>
                  <a:cubicBezTo>
                    <a:pt x="152477" y="416742"/>
                    <a:pt x="150063" y="415565"/>
                    <a:pt x="145839" y="415581"/>
                  </a:cubicBezTo>
                  <a:cubicBezTo>
                    <a:pt x="141615" y="415597"/>
                    <a:pt x="139201" y="414992"/>
                    <a:pt x="138597" y="413768"/>
                  </a:cubicBezTo>
                  <a:cubicBezTo>
                    <a:pt x="138597" y="413005"/>
                    <a:pt x="140884" y="410715"/>
                    <a:pt x="145458" y="406898"/>
                  </a:cubicBezTo>
                  <a:cubicBezTo>
                    <a:pt x="143822" y="406962"/>
                    <a:pt x="141758" y="406835"/>
                    <a:pt x="139264" y="406517"/>
                  </a:cubicBezTo>
                  <a:cubicBezTo>
                    <a:pt x="136771" y="406199"/>
                    <a:pt x="134516" y="405308"/>
                    <a:pt x="132499" y="403845"/>
                  </a:cubicBezTo>
                  <a:cubicBezTo>
                    <a:pt x="128004" y="404592"/>
                    <a:pt x="124035" y="406342"/>
                    <a:pt x="120590" y="409093"/>
                  </a:cubicBezTo>
                  <a:cubicBezTo>
                    <a:pt x="117146" y="411844"/>
                    <a:pt x="113752" y="413402"/>
                    <a:pt x="110408" y="413768"/>
                  </a:cubicBezTo>
                  <a:cubicBezTo>
                    <a:pt x="110028" y="413736"/>
                    <a:pt x="109649" y="413609"/>
                    <a:pt x="109269" y="413386"/>
                  </a:cubicBezTo>
                  <a:cubicBezTo>
                    <a:pt x="108889" y="413164"/>
                    <a:pt x="108510" y="413037"/>
                    <a:pt x="108130" y="413005"/>
                  </a:cubicBezTo>
                  <a:cubicBezTo>
                    <a:pt x="109633" y="411049"/>
                    <a:pt x="111374" y="409236"/>
                    <a:pt x="113354" y="407566"/>
                  </a:cubicBezTo>
                  <a:cubicBezTo>
                    <a:pt x="115335" y="405896"/>
                    <a:pt x="117651" y="404656"/>
                    <a:pt x="120303" y="403845"/>
                  </a:cubicBezTo>
                  <a:lnTo>
                    <a:pt x="117253" y="400792"/>
                  </a:lnTo>
                  <a:cubicBezTo>
                    <a:pt x="118969" y="400553"/>
                    <a:pt x="120874" y="399313"/>
                    <a:pt x="122971" y="397071"/>
                  </a:cubicBezTo>
                  <a:cubicBezTo>
                    <a:pt x="125067" y="394829"/>
                    <a:pt x="126210" y="393016"/>
                    <a:pt x="126401" y="391632"/>
                  </a:cubicBezTo>
                  <a:cubicBezTo>
                    <a:pt x="126242" y="390217"/>
                    <a:pt x="125416" y="388086"/>
                    <a:pt x="123923" y="385240"/>
                  </a:cubicBezTo>
                  <a:cubicBezTo>
                    <a:pt x="122431" y="382393"/>
                    <a:pt x="121224" y="380453"/>
                    <a:pt x="120303" y="379419"/>
                  </a:cubicBezTo>
                  <a:close/>
                  <a:moveTo>
                    <a:pt x="400756" y="370260"/>
                  </a:moveTo>
                  <a:cubicBezTo>
                    <a:pt x="400439" y="371373"/>
                    <a:pt x="398792" y="373727"/>
                    <a:pt x="395814" y="377321"/>
                  </a:cubicBezTo>
                  <a:cubicBezTo>
                    <a:pt x="392837" y="380916"/>
                    <a:pt x="390430" y="383651"/>
                    <a:pt x="388593" y="385528"/>
                  </a:cubicBezTo>
                  <a:cubicBezTo>
                    <a:pt x="387310" y="385576"/>
                    <a:pt x="385884" y="385480"/>
                    <a:pt x="384316" y="385242"/>
                  </a:cubicBezTo>
                  <a:cubicBezTo>
                    <a:pt x="382749" y="385003"/>
                    <a:pt x="381893" y="384335"/>
                    <a:pt x="381751" y="383238"/>
                  </a:cubicBezTo>
                  <a:cubicBezTo>
                    <a:pt x="382543" y="378069"/>
                    <a:pt x="385710" y="374665"/>
                    <a:pt x="391253" y="373027"/>
                  </a:cubicBezTo>
                  <a:cubicBezTo>
                    <a:pt x="396796" y="371389"/>
                    <a:pt x="399964" y="370467"/>
                    <a:pt x="400756" y="370260"/>
                  </a:cubicBezTo>
                  <a:close/>
                  <a:moveTo>
                    <a:pt x="102056" y="352020"/>
                  </a:moveTo>
                  <a:cubicBezTo>
                    <a:pt x="98967" y="352304"/>
                    <a:pt x="94299" y="354966"/>
                    <a:pt x="88052" y="360004"/>
                  </a:cubicBezTo>
                  <a:cubicBezTo>
                    <a:pt x="81806" y="365042"/>
                    <a:pt x="76570" y="370751"/>
                    <a:pt x="72345" y="377131"/>
                  </a:cubicBezTo>
                  <a:cubicBezTo>
                    <a:pt x="72804" y="377528"/>
                    <a:pt x="73404" y="378069"/>
                    <a:pt x="74147" y="378753"/>
                  </a:cubicBezTo>
                  <a:cubicBezTo>
                    <a:pt x="74890" y="379437"/>
                    <a:pt x="75301" y="380168"/>
                    <a:pt x="75380" y="380948"/>
                  </a:cubicBezTo>
                  <a:cubicBezTo>
                    <a:pt x="74969" y="383429"/>
                    <a:pt x="73325" y="385146"/>
                    <a:pt x="70449" y="386100"/>
                  </a:cubicBezTo>
                  <a:cubicBezTo>
                    <a:pt x="67573" y="387055"/>
                    <a:pt x="65929" y="388391"/>
                    <a:pt x="65518" y="390108"/>
                  </a:cubicBezTo>
                  <a:cubicBezTo>
                    <a:pt x="66387" y="392589"/>
                    <a:pt x="67683" y="395070"/>
                    <a:pt x="69406" y="397551"/>
                  </a:cubicBezTo>
                  <a:cubicBezTo>
                    <a:pt x="71128" y="400032"/>
                    <a:pt x="72614" y="401368"/>
                    <a:pt x="73863" y="401559"/>
                  </a:cubicBezTo>
                  <a:cubicBezTo>
                    <a:pt x="79431" y="400923"/>
                    <a:pt x="86913" y="397233"/>
                    <a:pt x="96308" y="390490"/>
                  </a:cubicBezTo>
                  <a:cubicBezTo>
                    <a:pt x="105703" y="383747"/>
                    <a:pt x="110910" y="377767"/>
                    <a:pt x="111927" y="372550"/>
                  </a:cubicBezTo>
                  <a:cubicBezTo>
                    <a:pt x="107038" y="372757"/>
                    <a:pt x="101239" y="374252"/>
                    <a:pt x="94529" y="377035"/>
                  </a:cubicBezTo>
                  <a:cubicBezTo>
                    <a:pt x="87819" y="379818"/>
                    <a:pt x="82194" y="382649"/>
                    <a:pt x="77655" y="385528"/>
                  </a:cubicBezTo>
                  <a:cubicBezTo>
                    <a:pt x="81137" y="378420"/>
                    <a:pt x="86342" y="374509"/>
                    <a:pt x="93270" y="373795"/>
                  </a:cubicBezTo>
                  <a:cubicBezTo>
                    <a:pt x="100198" y="373081"/>
                    <a:pt x="106164" y="370129"/>
                    <a:pt x="111167" y="364940"/>
                  </a:cubicBezTo>
                  <a:cubicBezTo>
                    <a:pt x="110503" y="360744"/>
                    <a:pt x="109554" y="357546"/>
                    <a:pt x="108320" y="355345"/>
                  </a:cubicBezTo>
                  <a:cubicBezTo>
                    <a:pt x="107086" y="353144"/>
                    <a:pt x="104998" y="352036"/>
                    <a:pt x="102056" y="352020"/>
                  </a:cubicBezTo>
                  <a:close/>
                  <a:moveTo>
                    <a:pt x="87630" y="346700"/>
                  </a:moveTo>
                  <a:cubicBezTo>
                    <a:pt x="82609" y="347745"/>
                    <a:pt x="75037" y="350215"/>
                    <a:pt x="64913" y="354110"/>
                  </a:cubicBezTo>
                  <a:cubicBezTo>
                    <a:pt x="54789" y="358005"/>
                    <a:pt x="49142" y="361615"/>
                    <a:pt x="47970" y="364940"/>
                  </a:cubicBezTo>
                  <a:cubicBezTo>
                    <a:pt x="48098" y="368157"/>
                    <a:pt x="49562" y="372380"/>
                    <a:pt x="52363" y="377610"/>
                  </a:cubicBezTo>
                  <a:cubicBezTo>
                    <a:pt x="55163" y="382840"/>
                    <a:pt x="58537" y="385734"/>
                    <a:pt x="62484" y="386291"/>
                  </a:cubicBezTo>
                  <a:cubicBezTo>
                    <a:pt x="63531" y="377390"/>
                    <a:pt x="67722" y="370023"/>
                    <a:pt x="75057" y="364189"/>
                  </a:cubicBezTo>
                  <a:cubicBezTo>
                    <a:pt x="82391" y="358355"/>
                    <a:pt x="86582" y="352525"/>
                    <a:pt x="87630" y="346700"/>
                  </a:cubicBezTo>
                  <a:close/>
                  <a:moveTo>
                    <a:pt x="407597" y="339861"/>
                  </a:moveTo>
                  <a:cubicBezTo>
                    <a:pt x="407312" y="342805"/>
                    <a:pt x="405602" y="344705"/>
                    <a:pt x="402466" y="345560"/>
                  </a:cubicBezTo>
                  <a:cubicBezTo>
                    <a:pt x="399330" y="346415"/>
                    <a:pt x="396480" y="346795"/>
                    <a:pt x="393914" y="346700"/>
                  </a:cubicBezTo>
                  <a:lnTo>
                    <a:pt x="393154" y="343660"/>
                  </a:lnTo>
                  <a:cubicBezTo>
                    <a:pt x="395561" y="343502"/>
                    <a:pt x="397588" y="342869"/>
                    <a:pt x="399235" y="341760"/>
                  </a:cubicBezTo>
                  <a:cubicBezTo>
                    <a:pt x="400882" y="340652"/>
                    <a:pt x="403670" y="340019"/>
                    <a:pt x="407597" y="339861"/>
                  </a:cubicBezTo>
                  <a:close/>
                  <a:moveTo>
                    <a:pt x="83724" y="322254"/>
                  </a:moveTo>
                  <a:cubicBezTo>
                    <a:pt x="74756" y="322623"/>
                    <a:pt x="64768" y="325146"/>
                    <a:pt x="53762" y="329822"/>
                  </a:cubicBezTo>
                  <a:cubicBezTo>
                    <a:pt x="42756" y="334498"/>
                    <a:pt x="36752" y="339111"/>
                    <a:pt x="35748" y="343660"/>
                  </a:cubicBezTo>
                  <a:cubicBezTo>
                    <a:pt x="36003" y="344943"/>
                    <a:pt x="37212" y="346368"/>
                    <a:pt x="39377" y="347935"/>
                  </a:cubicBezTo>
                  <a:cubicBezTo>
                    <a:pt x="41541" y="349503"/>
                    <a:pt x="43132" y="350358"/>
                    <a:pt x="44151" y="350500"/>
                  </a:cubicBezTo>
                  <a:cubicBezTo>
                    <a:pt x="45058" y="350643"/>
                    <a:pt x="47063" y="350358"/>
                    <a:pt x="50166" y="349645"/>
                  </a:cubicBezTo>
                  <a:cubicBezTo>
                    <a:pt x="53270" y="348933"/>
                    <a:pt x="56612" y="346938"/>
                    <a:pt x="60192" y="343660"/>
                  </a:cubicBezTo>
                  <a:lnTo>
                    <a:pt x="63242" y="349740"/>
                  </a:lnTo>
                  <a:cubicBezTo>
                    <a:pt x="64646" y="348822"/>
                    <a:pt x="68476" y="347429"/>
                    <a:pt x="74731" y="345560"/>
                  </a:cubicBezTo>
                  <a:cubicBezTo>
                    <a:pt x="80986" y="343692"/>
                    <a:pt x="88070" y="340019"/>
                    <a:pt x="95982" y="334541"/>
                  </a:cubicBezTo>
                  <a:cubicBezTo>
                    <a:pt x="95903" y="333949"/>
                    <a:pt x="95491" y="332829"/>
                    <a:pt x="94748" y="331181"/>
                  </a:cubicBezTo>
                  <a:cubicBezTo>
                    <a:pt x="94004" y="329533"/>
                    <a:pt x="93403" y="328605"/>
                    <a:pt x="92945" y="328397"/>
                  </a:cubicBezTo>
                  <a:cubicBezTo>
                    <a:pt x="92308" y="328175"/>
                    <a:pt x="89952" y="329003"/>
                    <a:pt x="85877" y="330881"/>
                  </a:cubicBezTo>
                  <a:cubicBezTo>
                    <a:pt x="81801" y="332759"/>
                    <a:pt x="75268" y="337019"/>
                    <a:pt x="66277" y="343660"/>
                  </a:cubicBezTo>
                  <a:cubicBezTo>
                    <a:pt x="66245" y="343581"/>
                    <a:pt x="66119" y="343170"/>
                    <a:pt x="65897" y="342425"/>
                  </a:cubicBezTo>
                  <a:cubicBezTo>
                    <a:pt x="65676" y="341681"/>
                    <a:pt x="65550" y="341080"/>
                    <a:pt x="65518" y="340621"/>
                  </a:cubicBezTo>
                  <a:cubicBezTo>
                    <a:pt x="65992" y="336571"/>
                    <a:pt x="68458" y="333230"/>
                    <a:pt x="72914" y="330597"/>
                  </a:cubicBezTo>
                  <a:cubicBezTo>
                    <a:pt x="77371" y="327964"/>
                    <a:pt x="80974" y="325183"/>
                    <a:pt x="83724" y="322254"/>
                  </a:cubicBezTo>
                  <a:close/>
                  <a:moveTo>
                    <a:pt x="454129" y="310083"/>
                  </a:moveTo>
                  <a:cubicBezTo>
                    <a:pt x="455998" y="309988"/>
                    <a:pt x="458531" y="310178"/>
                    <a:pt x="461729" y="310654"/>
                  </a:cubicBezTo>
                  <a:cubicBezTo>
                    <a:pt x="464927" y="311129"/>
                    <a:pt x="466701" y="312460"/>
                    <a:pt x="467049" y="314647"/>
                  </a:cubicBezTo>
                  <a:cubicBezTo>
                    <a:pt x="464642" y="315124"/>
                    <a:pt x="461666" y="317224"/>
                    <a:pt x="458119" y="320946"/>
                  </a:cubicBezTo>
                  <a:cubicBezTo>
                    <a:pt x="454573" y="324669"/>
                    <a:pt x="451216" y="327152"/>
                    <a:pt x="448050" y="328397"/>
                  </a:cubicBezTo>
                  <a:cubicBezTo>
                    <a:pt x="443962" y="329774"/>
                    <a:pt x="438774" y="331244"/>
                    <a:pt x="432483" y="332805"/>
                  </a:cubicBezTo>
                  <a:cubicBezTo>
                    <a:pt x="426193" y="334366"/>
                    <a:pt x="422721" y="336971"/>
                    <a:pt x="422068" y="340621"/>
                  </a:cubicBezTo>
                  <a:lnTo>
                    <a:pt x="438888" y="340621"/>
                  </a:lnTo>
                  <a:cubicBezTo>
                    <a:pt x="432277" y="341570"/>
                    <a:pt x="427723" y="343090"/>
                    <a:pt x="425225" y="345180"/>
                  </a:cubicBezTo>
                  <a:cubicBezTo>
                    <a:pt x="422728" y="347270"/>
                    <a:pt x="418372" y="348790"/>
                    <a:pt x="412159" y="349740"/>
                  </a:cubicBezTo>
                  <a:cubicBezTo>
                    <a:pt x="412285" y="349202"/>
                    <a:pt x="412792" y="348189"/>
                    <a:pt x="413679" y="346700"/>
                  </a:cubicBezTo>
                  <a:cubicBezTo>
                    <a:pt x="414566" y="345212"/>
                    <a:pt x="415073" y="344199"/>
                    <a:pt x="415199" y="343660"/>
                  </a:cubicBezTo>
                  <a:cubicBezTo>
                    <a:pt x="415120" y="342267"/>
                    <a:pt x="414709" y="341254"/>
                    <a:pt x="413964" y="340621"/>
                  </a:cubicBezTo>
                  <a:cubicBezTo>
                    <a:pt x="413220" y="339987"/>
                    <a:pt x="412618" y="338974"/>
                    <a:pt x="412159" y="337581"/>
                  </a:cubicBezTo>
                  <a:cubicBezTo>
                    <a:pt x="421320" y="332619"/>
                    <a:pt x="427999" y="329527"/>
                    <a:pt x="432198" y="328305"/>
                  </a:cubicBezTo>
                  <a:cubicBezTo>
                    <a:pt x="436397" y="327082"/>
                    <a:pt x="442694" y="323037"/>
                    <a:pt x="451089" y="316168"/>
                  </a:cubicBezTo>
                  <a:cubicBezTo>
                    <a:pt x="442455" y="316009"/>
                    <a:pt x="435680" y="316518"/>
                    <a:pt x="430765" y="317694"/>
                  </a:cubicBezTo>
                  <a:cubicBezTo>
                    <a:pt x="425849" y="318871"/>
                    <a:pt x="419647" y="321670"/>
                    <a:pt x="412159" y="326093"/>
                  </a:cubicBezTo>
                  <a:cubicBezTo>
                    <a:pt x="417099" y="320086"/>
                    <a:pt x="423619" y="315892"/>
                    <a:pt x="431718" y="313511"/>
                  </a:cubicBezTo>
                  <a:cubicBezTo>
                    <a:pt x="439817" y="311130"/>
                    <a:pt x="447288" y="309988"/>
                    <a:pt x="454129" y="310083"/>
                  </a:cubicBezTo>
                  <a:close/>
                  <a:moveTo>
                    <a:pt x="441930" y="289488"/>
                  </a:moveTo>
                  <a:lnTo>
                    <a:pt x="441930" y="294833"/>
                  </a:lnTo>
                  <a:cubicBezTo>
                    <a:pt x="437936" y="295246"/>
                    <a:pt x="432146" y="297665"/>
                    <a:pt x="424559" y="302087"/>
                  </a:cubicBezTo>
                  <a:cubicBezTo>
                    <a:pt x="416973" y="306510"/>
                    <a:pt x="410819" y="310455"/>
                    <a:pt x="406097" y="313923"/>
                  </a:cubicBezTo>
                  <a:lnTo>
                    <a:pt x="409139" y="307814"/>
                  </a:lnTo>
                  <a:cubicBezTo>
                    <a:pt x="416254" y="304378"/>
                    <a:pt x="421804" y="300560"/>
                    <a:pt x="425790" y="296360"/>
                  </a:cubicBezTo>
                  <a:cubicBezTo>
                    <a:pt x="429776" y="292160"/>
                    <a:pt x="435156" y="289869"/>
                    <a:pt x="441930" y="289488"/>
                  </a:cubicBezTo>
                  <a:close/>
                  <a:moveTo>
                    <a:pt x="95982" y="286454"/>
                  </a:moveTo>
                  <a:cubicBezTo>
                    <a:pt x="90413" y="286914"/>
                    <a:pt x="84567" y="289806"/>
                    <a:pt x="78446" y="295129"/>
                  </a:cubicBezTo>
                  <a:cubicBezTo>
                    <a:pt x="72325" y="300453"/>
                    <a:pt x="67257" y="305445"/>
                    <a:pt x="63242" y="310105"/>
                  </a:cubicBezTo>
                  <a:cubicBezTo>
                    <a:pt x="59266" y="311203"/>
                    <a:pt x="55767" y="313589"/>
                    <a:pt x="52744" y="317264"/>
                  </a:cubicBezTo>
                  <a:cubicBezTo>
                    <a:pt x="49721" y="320939"/>
                    <a:pt x="48130" y="323898"/>
                    <a:pt x="47970" y="326141"/>
                  </a:cubicBezTo>
                  <a:cubicBezTo>
                    <a:pt x="49709" y="325830"/>
                    <a:pt x="54115" y="324840"/>
                    <a:pt x="61187" y="323171"/>
                  </a:cubicBezTo>
                  <a:cubicBezTo>
                    <a:pt x="68260" y="321503"/>
                    <a:pt x="75204" y="319495"/>
                    <a:pt x="82021" y="317147"/>
                  </a:cubicBezTo>
                  <a:cubicBezTo>
                    <a:pt x="88838" y="314800"/>
                    <a:pt x="92732" y="312453"/>
                    <a:pt x="93704" y="310105"/>
                  </a:cubicBezTo>
                  <a:close/>
                  <a:moveTo>
                    <a:pt x="57137" y="286454"/>
                  </a:moveTo>
                  <a:cubicBezTo>
                    <a:pt x="54479" y="290198"/>
                    <a:pt x="51392" y="292801"/>
                    <a:pt x="47875" y="294263"/>
                  </a:cubicBezTo>
                  <a:cubicBezTo>
                    <a:pt x="44358" y="295724"/>
                    <a:pt x="40316" y="296423"/>
                    <a:pt x="35748" y="296360"/>
                  </a:cubicBezTo>
                  <a:lnTo>
                    <a:pt x="35748" y="292542"/>
                  </a:lnTo>
                  <a:cubicBezTo>
                    <a:pt x="38645" y="292478"/>
                    <a:pt x="42209" y="291842"/>
                    <a:pt x="46443" y="290636"/>
                  </a:cubicBezTo>
                  <a:cubicBezTo>
                    <a:pt x="50676" y="289429"/>
                    <a:pt x="54240" y="288035"/>
                    <a:pt x="57137" y="286454"/>
                  </a:cubicBezTo>
                  <a:close/>
                  <a:moveTo>
                    <a:pt x="63242" y="283420"/>
                  </a:moveTo>
                  <a:cubicBezTo>
                    <a:pt x="63780" y="283499"/>
                    <a:pt x="64791" y="283910"/>
                    <a:pt x="66277" y="284652"/>
                  </a:cubicBezTo>
                  <a:cubicBezTo>
                    <a:pt x="67762" y="285395"/>
                    <a:pt x="68774" y="285995"/>
                    <a:pt x="69311" y="286454"/>
                  </a:cubicBezTo>
                  <a:lnTo>
                    <a:pt x="60192" y="289488"/>
                  </a:lnTo>
                  <a:cubicBezTo>
                    <a:pt x="60066" y="287086"/>
                    <a:pt x="61083" y="285063"/>
                    <a:pt x="63242" y="283420"/>
                  </a:cubicBezTo>
                  <a:close/>
                  <a:moveTo>
                    <a:pt x="433482" y="273560"/>
                  </a:moveTo>
                  <a:lnTo>
                    <a:pt x="433482" y="276594"/>
                  </a:lnTo>
                  <a:cubicBezTo>
                    <a:pt x="428823" y="277004"/>
                    <a:pt x="424068" y="278648"/>
                    <a:pt x="419219" y="281524"/>
                  </a:cubicBezTo>
                  <a:cubicBezTo>
                    <a:pt x="414369" y="284399"/>
                    <a:pt x="409995" y="286043"/>
                    <a:pt x="406097" y="286454"/>
                  </a:cubicBezTo>
                  <a:cubicBezTo>
                    <a:pt x="410803" y="283594"/>
                    <a:pt x="415083" y="280781"/>
                    <a:pt x="418934" y="278016"/>
                  </a:cubicBezTo>
                  <a:cubicBezTo>
                    <a:pt x="422785" y="275250"/>
                    <a:pt x="427634" y="273765"/>
                    <a:pt x="433482" y="273560"/>
                  </a:cubicBezTo>
                  <a:close/>
                  <a:moveTo>
                    <a:pt x="429679" y="262144"/>
                  </a:moveTo>
                  <a:cubicBezTo>
                    <a:pt x="430122" y="262176"/>
                    <a:pt x="430756" y="262303"/>
                    <a:pt x="431580" y="262526"/>
                  </a:cubicBezTo>
                  <a:cubicBezTo>
                    <a:pt x="432404" y="262748"/>
                    <a:pt x="433038" y="262875"/>
                    <a:pt x="433482" y="262907"/>
                  </a:cubicBezTo>
                  <a:cubicBezTo>
                    <a:pt x="432262" y="263797"/>
                    <a:pt x="430709" y="264877"/>
                    <a:pt x="428823" y="266149"/>
                  </a:cubicBezTo>
                  <a:cubicBezTo>
                    <a:pt x="426937" y="267420"/>
                    <a:pt x="425193" y="268119"/>
                    <a:pt x="423593" y="268246"/>
                  </a:cubicBezTo>
                  <a:cubicBezTo>
                    <a:pt x="423165" y="268167"/>
                    <a:pt x="422690" y="267754"/>
                    <a:pt x="422167" y="267007"/>
                  </a:cubicBezTo>
                  <a:cubicBezTo>
                    <a:pt x="421644" y="266260"/>
                    <a:pt x="421358" y="265656"/>
                    <a:pt x="421311" y="265195"/>
                  </a:cubicBezTo>
                  <a:cubicBezTo>
                    <a:pt x="422800" y="264067"/>
                    <a:pt x="424195" y="263272"/>
                    <a:pt x="425495" y="262812"/>
                  </a:cubicBezTo>
                  <a:cubicBezTo>
                    <a:pt x="426794" y="262351"/>
                    <a:pt x="428189" y="262128"/>
                    <a:pt x="429679" y="262144"/>
                  </a:cubicBezTo>
                  <a:close/>
                  <a:moveTo>
                    <a:pt x="75380" y="244601"/>
                  </a:moveTo>
                  <a:cubicBezTo>
                    <a:pt x="74556" y="247192"/>
                    <a:pt x="70879" y="248876"/>
                    <a:pt x="64349" y="249654"/>
                  </a:cubicBezTo>
                  <a:cubicBezTo>
                    <a:pt x="57818" y="250433"/>
                    <a:pt x="53377" y="250783"/>
                    <a:pt x="51026" y="250703"/>
                  </a:cubicBezTo>
                  <a:cubicBezTo>
                    <a:pt x="55001" y="249782"/>
                    <a:pt x="59824" y="248574"/>
                    <a:pt x="65496" y="247080"/>
                  </a:cubicBezTo>
                  <a:cubicBezTo>
                    <a:pt x="71168" y="245587"/>
                    <a:pt x="74463" y="244760"/>
                    <a:pt x="75380" y="244601"/>
                  </a:cubicBezTo>
                  <a:close/>
                  <a:moveTo>
                    <a:pt x="469329" y="236974"/>
                  </a:moveTo>
                  <a:lnTo>
                    <a:pt x="469329" y="243839"/>
                  </a:lnTo>
                  <a:cubicBezTo>
                    <a:pt x="466954" y="244220"/>
                    <a:pt x="463534" y="245746"/>
                    <a:pt x="459069" y="248415"/>
                  </a:cubicBezTo>
                  <a:cubicBezTo>
                    <a:pt x="454604" y="251085"/>
                    <a:pt x="451944" y="252610"/>
                    <a:pt x="451089" y="252991"/>
                  </a:cubicBezTo>
                  <a:cubicBezTo>
                    <a:pt x="452277" y="248987"/>
                    <a:pt x="454462" y="245364"/>
                    <a:pt x="457644" y="242123"/>
                  </a:cubicBezTo>
                  <a:cubicBezTo>
                    <a:pt x="460827" y="238881"/>
                    <a:pt x="464721" y="237165"/>
                    <a:pt x="469329" y="236974"/>
                  </a:cubicBezTo>
                  <a:close/>
                  <a:moveTo>
                    <a:pt x="417480" y="232398"/>
                  </a:moveTo>
                  <a:cubicBezTo>
                    <a:pt x="417528" y="234511"/>
                    <a:pt x="417053" y="236768"/>
                    <a:pt x="416055" y="239167"/>
                  </a:cubicBezTo>
                  <a:cubicBezTo>
                    <a:pt x="415057" y="241566"/>
                    <a:pt x="413251" y="242869"/>
                    <a:pt x="410638" y="243076"/>
                  </a:cubicBezTo>
                  <a:cubicBezTo>
                    <a:pt x="410686" y="240486"/>
                    <a:pt x="411351" y="238420"/>
                    <a:pt x="412634" y="236879"/>
                  </a:cubicBezTo>
                  <a:cubicBezTo>
                    <a:pt x="413917" y="235337"/>
                    <a:pt x="415532" y="233844"/>
                    <a:pt x="417480" y="232398"/>
                  </a:cubicBezTo>
                  <a:close/>
                  <a:moveTo>
                    <a:pt x="69311" y="223245"/>
                  </a:moveTo>
                  <a:cubicBezTo>
                    <a:pt x="69343" y="223706"/>
                    <a:pt x="69469" y="224310"/>
                    <a:pt x="69690" y="225056"/>
                  </a:cubicBezTo>
                  <a:cubicBezTo>
                    <a:pt x="69912" y="225803"/>
                    <a:pt x="70038" y="226216"/>
                    <a:pt x="70070" y="226296"/>
                  </a:cubicBezTo>
                  <a:cubicBezTo>
                    <a:pt x="70022" y="228886"/>
                    <a:pt x="69358" y="230570"/>
                    <a:pt x="68078" y="231349"/>
                  </a:cubicBezTo>
                  <a:cubicBezTo>
                    <a:pt x="66798" y="232128"/>
                    <a:pt x="65186" y="232477"/>
                    <a:pt x="63242" y="232398"/>
                  </a:cubicBezTo>
                  <a:close/>
                  <a:moveTo>
                    <a:pt x="433482" y="201888"/>
                  </a:moveTo>
                  <a:lnTo>
                    <a:pt x="456409" y="201888"/>
                  </a:lnTo>
                  <a:cubicBezTo>
                    <a:pt x="456425" y="203430"/>
                    <a:pt x="456773" y="204733"/>
                    <a:pt x="457454" y="205797"/>
                  </a:cubicBezTo>
                  <a:cubicBezTo>
                    <a:pt x="458135" y="206862"/>
                    <a:pt x="459053" y="207593"/>
                    <a:pt x="460209" y="207990"/>
                  </a:cubicBezTo>
                  <a:cubicBezTo>
                    <a:pt x="457911" y="210914"/>
                    <a:pt x="453181" y="215173"/>
                    <a:pt x="446019" y="220766"/>
                  </a:cubicBezTo>
                  <a:cubicBezTo>
                    <a:pt x="438858" y="226359"/>
                    <a:pt x="433932" y="229474"/>
                    <a:pt x="431243" y="230110"/>
                  </a:cubicBezTo>
                  <a:cubicBezTo>
                    <a:pt x="430797" y="230078"/>
                    <a:pt x="430159" y="229951"/>
                    <a:pt x="429331" y="229728"/>
                  </a:cubicBezTo>
                  <a:cubicBezTo>
                    <a:pt x="428503" y="229506"/>
                    <a:pt x="427866" y="229379"/>
                    <a:pt x="427420" y="229347"/>
                  </a:cubicBezTo>
                  <a:cubicBezTo>
                    <a:pt x="430893" y="225168"/>
                    <a:pt x="434651" y="221322"/>
                    <a:pt x="438693" y="217810"/>
                  </a:cubicBezTo>
                  <a:cubicBezTo>
                    <a:pt x="442736" y="214299"/>
                    <a:pt x="446868" y="211025"/>
                    <a:pt x="451089" y="207990"/>
                  </a:cubicBezTo>
                  <a:lnTo>
                    <a:pt x="433482" y="207990"/>
                  </a:lnTo>
                  <a:close/>
                  <a:moveTo>
                    <a:pt x="433482" y="175193"/>
                  </a:moveTo>
                  <a:cubicBezTo>
                    <a:pt x="433023" y="178736"/>
                    <a:pt x="430329" y="181755"/>
                    <a:pt x="425400" y="184250"/>
                  </a:cubicBezTo>
                  <a:cubicBezTo>
                    <a:pt x="420471" y="186745"/>
                    <a:pt x="416065" y="188048"/>
                    <a:pt x="412182" y="188159"/>
                  </a:cubicBezTo>
                  <a:lnTo>
                    <a:pt x="411421" y="185871"/>
                  </a:lnTo>
                  <a:cubicBezTo>
                    <a:pt x="414956" y="185617"/>
                    <a:pt x="418727" y="184218"/>
                    <a:pt x="422737" y="181676"/>
                  </a:cubicBezTo>
                  <a:cubicBezTo>
                    <a:pt x="426747" y="179134"/>
                    <a:pt x="430328" y="176972"/>
                    <a:pt x="433482" y="175193"/>
                  </a:cubicBezTo>
                  <a:close/>
                  <a:moveTo>
                    <a:pt x="57137" y="163008"/>
                  </a:moveTo>
                  <a:cubicBezTo>
                    <a:pt x="57486" y="163024"/>
                    <a:pt x="58883" y="163182"/>
                    <a:pt x="61327" y="163483"/>
                  </a:cubicBezTo>
                  <a:cubicBezTo>
                    <a:pt x="63772" y="163784"/>
                    <a:pt x="65169" y="164133"/>
                    <a:pt x="65518" y="164529"/>
                  </a:cubicBezTo>
                  <a:cubicBezTo>
                    <a:pt x="65041" y="166509"/>
                    <a:pt x="62944" y="168254"/>
                    <a:pt x="59227" y="169761"/>
                  </a:cubicBezTo>
                  <a:cubicBezTo>
                    <a:pt x="55509" y="171269"/>
                    <a:pt x="53030" y="172062"/>
                    <a:pt x="51790" y="172142"/>
                  </a:cubicBezTo>
                  <a:cubicBezTo>
                    <a:pt x="50978" y="172205"/>
                    <a:pt x="49928" y="172078"/>
                    <a:pt x="48639" y="171761"/>
                  </a:cubicBezTo>
                  <a:cubicBezTo>
                    <a:pt x="47350" y="171443"/>
                    <a:pt x="46108" y="170553"/>
                    <a:pt x="44915" y="169092"/>
                  </a:cubicBezTo>
                  <a:cubicBezTo>
                    <a:pt x="45949" y="167840"/>
                    <a:pt x="47891" y="166541"/>
                    <a:pt x="50739" y="165194"/>
                  </a:cubicBezTo>
                  <a:cubicBezTo>
                    <a:pt x="53588" y="163847"/>
                    <a:pt x="55720" y="163119"/>
                    <a:pt x="57137" y="163008"/>
                  </a:cubicBezTo>
                  <a:close/>
                  <a:moveTo>
                    <a:pt x="463249" y="159966"/>
                  </a:moveTo>
                  <a:lnTo>
                    <a:pt x="438888" y="175203"/>
                  </a:lnTo>
                  <a:lnTo>
                    <a:pt x="438888" y="169092"/>
                  </a:lnTo>
                  <a:cubicBezTo>
                    <a:pt x="441182" y="169187"/>
                    <a:pt x="442902" y="168806"/>
                    <a:pt x="444049" y="167951"/>
                  </a:cubicBezTo>
                  <a:cubicBezTo>
                    <a:pt x="445196" y="167095"/>
                    <a:pt x="445770" y="165194"/>
                    <a:pt x="445770" y="162247"/>
                  </a:cubicBezTo>
                  <a:cubicBezTo>
                    <a:pt x="440519" y="162398"/>
                    <a:pt x="433622" y="163791"/>
                    <a:pt x="425081" y="166427"/>
                  </a:cubicBezTo>
                  <a:cubicBezTo>
                    <a:pt x="416539" y="169063"/>
                    <a:pt x="408805" y="172038"/>
                    <a:pt x="401877" y="175353"/>
                  </a:cubicBezTo>
                  <a:cubicBezTo>
                    <a:pt x="394950" y="178668"/>
                    <a:pt x="391282" y="181419"/>
                    <a:pt x="390873" y="183607"/>
                  </a:cubicBezTo>
                  <a:cubicBezTo>
                    <a:pt x="390794" y="186806"/>
                    <a:pt x="391142" y="189957"/>
                    <a:pt x="391918" y="193060"/>
                  </a:cubicBezTo>
                  <a:cubicBezTo>
                    <a:pt x="392695" y="196164"/>
                    <a:pt x="394373" y="198360"/>
                    <a:pt x="396955" y="199649"/>
                  </a:cubicBezTo>
                  <a:cubicBezTo>
                    <a:pt x="397050" y="197278"/>
                    <a:pt x="398000" y="195145"/>
                    <a:pt x="399805" y="193251"/>
                  </a:cubicBezTo>
                  <a:cubicBezTo>
                    <a:pt x="401611" y="191357"/>
                    <a:pt x="403702" y="190180"/>
                    <a:pt x="406077" y="189718"/>
                  </a:cubicBezTo>
                  <a:cubicBezTo>
                    <a:pt x="406109" y="190164"/>
                    <a:pt x="406236" y="190800"/>
                    <a:pt x="406457" y="191628"/>
                  </a:cubicBezTo>
                  <a:cubicBezTo>
                    <a:pt x="406679" y="192456"/>
                    <a:pt x="406806" y="193092"/>
                    <a:pt x="406837" y="193538"/>
                  </a:cubicBezTo>
                  <a:cubicBezTo>
                    <a:pt x="406568" y="196594"/>
                    <a:pt x="404826" y="198885"/>
                    <a:pt x="401611" y="200413"/>
                  </a:cubicBezTo>
                  <a:cubicBezTo>
                    <a:pt x="398396" y="201941"/>
                    <a:pt x="395323" y="202705"/>
                    <a:pt x="392394" y="202705"/>
                  </a:cubicBezTo>
                  <a:lnTo>
                    <a:pt x="392394" y="214134"/>
                  </a:lnTo>
                  <a:cubicBezTo>
                    <a:pt x="395529" y="210820"/>
                    <a:pt x="399330" y="208696"/>
                    <a:pt x="403797" y="207761"/>
                  </a:cubicBezTo>
                  <a:cubicBezTo>
                    <a:pt x="408263" y="206826"/>
                    <a:pt x="412824" y="206414"/>
                    <a:pt x="417480" y="206525"/>
                  </a:cubicBezTo>
                  <a:lnTo>
                    <a:pt x="425891" y="206525"/>
                  </a:lnTo>
                  <a:cubicBezTo>
                    <a:pt x="425144" y="210504"/>
                    <a:pt x="421494" y="212246"/>
                    <a:pt x="414939" y="211751"/>
                  </a:cubicBezTo>
                  <a:cubicBezTo>
                    <a:pt x="408384" y="211255"/>
                    <a:pt x="403403" y="212035"/>
                    <a:pt x="399996" y="214092"/>
                  </a:cubicBezTo>
                  <a:cubicBezTo>
                    <a:pt x="397081" y="218001"/>
                    <a:pt x="395308" y="224484"/>
                    <a:pt x="394674" y="233542"/>
                  </a:cubicBezTo>
                  <a:cubicBezTo>
                    <a:pt x="394041" y="242599"/>
                    <a:pt x="393787" y="249082"/>
                    <a:pt x="393914" y="252991"/>
                  </a:cubicBezTo>
                  <a:lnTo>
                    <a:pt x="393914" y="256805"/>
                  </a:lnTo>
                  <a:cubicBezTo>
                    <a:pt x="395387" y="253468"/>
                    <a:pt x="397572" y="250036"/>
                    <a:pt x="400471" y="246508"/>
                  </a:cubicBezTo>
                  <a:cubicBezTo>
                    <a:pt x="403369" y="242981"/>
                    <a:pt x="404984" y="241074"/>
                    <a:pt x="405317" y="240788"/>
                  </a:cubicBezTo>
                  <a:cubicBezTo>
                    <a:pt x="405349" y="241153"/>
                    <a:pt x="405475" y="241757"/>
                    <a:pt x="405697" y="242599"/>
                  </a:cubicBezTo>
                  <a:cubicBezTo>
                    <a:pt x="405919" y="243441"/>
                    <a:pt x="406045" y="244617"/>
                    <a:pt x="406077" y="246127"/>
                  </a:cubicBezTo>
                  <a:cubicBezTo>
                    <a:pt x="406093" y="246937"/>
                    <a:pt x="405871" y="247986"/>
                    <a:pt x="405412" y="249273"/>
                  </a:cubicBezTo>
                  <a:cubicBezTo>
                    <a:pt x="404953" y="250560"/>
                    <a:pt x="404161" y="251800"/>
                    <a:pt x="403036" y="252991"/>
                  </a:cubicBezTo>
                  <a:lnTo>
                    <a:pt x="412159" y="252991"/>
                  </a:lnTo>
                  <a:lnTo>
                    <a:pt x="412159" y="256805"/>
                  </a:lnTo>
                  <a:lnTo>
                    <a:pt x="393914" y="262907"/>
                  </a:lnTo>
                  <a:lnTo>
                    <a:pt x="393914" y="283461"/>
                  </a:lnTo>
                  <a:cubicBezTo>
                    <a:pt x="395007" y="279198"/>
                    <a:pt x="397762" y="275744"/>
                    <a:pt x="402181" y="273097"/>
                  </a:cubicBezTo>
                  <a:cubicBezTo>
                    <a:pt x="406600" y="270451"/>
                    <a:pt x="410686" y="269088"/>
                    <a:pt x="414439" y="269009"/>
                  </a:cubicBezTo>
                  <a:cubicBezTo>
                    <a:pt x="414059" y="274270"/>
                    <a:pt x="411589" y="278770"/>
                    <a:pt x="407027" y="282510"/>
                  </a:cubicBezTo>
                  <a:cubicBezTo>
                    <a:pt x="402466" y="286250"/>
                    <a:pt x="398095" y="289609"/>
                    <a:pt x="393914" y="292589"/>
                  </a:cubicBezTo>
                  <a:lnTo>
                    <a:pt x="393914" y="316168"/>
                  </a:lnTo>
                  <a:cubicBezTo>
                    <a:pt x="394452" y="315741"/>
                    <a:pt x="395466" y="315265"/>
                    <a:pt x="396955" y="314742"/>
                  </a:cubicBezTo>
                  <a:cubicBezTo>
                    <a:pt x="398443" y="314219"/>
                    <a:pt x="399457" y="313934"/>
                    <a:pt x="399996" y="313887"/>
                  </a:cubicBezTo>
                  <a:cubicBezTo>
                    <a:pt x="400455" y="313934"/>
                    <a:pt x="401057" y="314219"/>
                    <a:pt x="401801" y="314742"/>
                  </a:cubicBezTo>
                  <a:cubicBezTo>
                    <a:pt x="402545" y="315265"/>
                    <a:pt x="402957" y="315741"/>
                    <a:pt x="403036" y="316168"/>
                  </a:cubicBezTo>
                  <a:cubicBezTo>
                    <a:pt x="402830" y="316707"/>
                    <a:pt x="401912" y="317721"/>
                    <a:pt x="400281" y="319211"/>
                  </a:cubicBezTo>
                  <a:cubicBezTo>
                    <a:pt x="398649" y="320701"/>
                    <a:pt x="397541" y="321715"/>
                    <a:pt x="396955" y="322254"/>
                  </a:cubicBezTo>
                  <a:cubicBezTo>
                    <a:pt x="397034" y="322286"/>
                    <a:pt x="397446" y="322414"/>
                    <a:pt x="398190" y="322638"/>
                  </a:cubicBezTo>
                  <a:cubicBezTo>
                    <a:pt x="398934" y="322862"/>
                    <a:pt x="399536" y="322990"/>
                    <a:pt x="399996" y="323022"/>
                  </a:cubicBezTo>
                  <a:cubicBezTo>
                    <a:pt x="402213" y="322894"/>
                    <a:pt x="404240" y="322386"/>
                    <a:pt x="406077" y="321497"/>
                  </a:cubicBezTo>
                  <a:cubicBezTo>
                    <a:pt x="407914" y="320607"/>
                    <a:pt x="409941" y="320099"/>
                    <a:pt x="412159" y="319972"/>
                  </a:cubicBezTo>
                  <a:cubicBezTo>
                    <a:pt x="407122" y="326615"/>
                    <a:pt x="401801" y="330381"/>
                    <a:pt x="396195" y="331267"/>
                  </a:cubicBezTo>
                  <a:cubicBezTo>
                    <a:pt x="390588" y="332154"/>
                    <a:pt x="387547" y="336290"/>
                    <a:pt x="387072" y="343676"/>
                  </a:cubicBezTo>
                  <a:cubicBezTo>
                    <a:pt x="386945" y="345326"/>
                    <a:pt x="387199" y="347356"/>
                    <a:pt x="387832" y="349766"/>
                  </a:cubicBezTo>
                  <a:lnTo>
                    <a:pt x="368806" y="377934"/>
                  </a:lnTo>
                  <a:lnTo>
                    <a:pt x="378710" y="377934"/>
                  </a:lnTo>
                  <a:cubicBezTo>
                    <a:pt x="377519" y="382327"/>
                    <a:pt x="371898" y="388005"/>
                    <a:pt x="361847" y="394968"/>
                  </a:cubicBezTo>
                  <a:cubicBezTo>
                    <a:pt x="351796" y="401931"/>
                    <a:pt x="344460" y="406657"/>
                    <a:pt x="339839" y="409147"/>
                  </a:cubicBezTo>
                  <a:cubicBezTo>
                    <a:pt x="323982" y="417770"/>
                    <a:pt x="309451" y="423279"/>
                    <a:pt x="296248" y="425673"/>
                  </a:cubicBezTo>
                  <a:cubicBezTo>
                    <a:pt x="283044" y="428068"/>
                    <a:pt x="270265" y="430425"/>
                    <a:pt x="257908" y="432744"/>
                  </a:cubicBezTo>
                  <a:cubicBezTo>
                    <a:pt x="245552" y="435063"/>
                    <a:pt x="232715" y="440421"/>
                    <a:pt x="219399" y="448818"/>
                  </a:cubicBezTo>
                  <a:cubicBezTo>
                    <a:pt x="208616" y="453702"/>
                    <a:pt x="199310" y="458388"/>
                    <a:pt x="191480" y="462877"/>
                  </a:cubicBezTo>
                  <a:cubicBezTo>
                    <a:pt x="183651" y="467365"/>
                    <a:pt x="173392" y="469767"/>
                    <a:pt x="160703" y="470082"/>
                  </a:cubicBezTo>
                  <a:cubicBezTo>
                    <a:pt x="159179" y="469971"/>
                    <a:pt x="158035" y="469434"/>
                    <a:pt x="157273" y="468471"/>
                  </a:cubicBezTo>
                  <a:cubicBezTo>
                    <a:pt x="156511" y="467508"/>
                    <a:pt x="156130" y="466782"/>
                    <a:pt x="156130" y="466292"/>
                  </a:cubicBezTo>
                  <a:cubicBezTo>
                    <a:pt x="157003" y="464629"/>
                    <a:pt x="161545" y="459771"/>
                    <a:pt x="169755" y="451719"/>
                  </a:cubicBezTo>
                  <a:cubicBezTo>
                    <a:pt x="177966" y="443666"/>
                    <a:pt x="184604" y="437850"/>
                    <a:pt x="189670" y="434270"/>
                  </a:cubicBezTo>
                  <a:cubicBezTo>
                    <a:pt x="189876" y="433826"/>
                    <a:pt x="190798" y="433191"/>
                    <a:pt x="192433" y="432366"/>
                  </a:cubicBezTo>
                  <a:cubicBezTo>
                    <a:pt x="194069" y="431542"/>
                    <a:pt x="195181" y="430907"/>
                    <a:pt x="195768" y="430463"/>
                  </a:cubicBezTo>
                  <a:cubicBezTo>
                    <a:pt x="189432" y="428877"/>
                    <a:pt x="183619" y="427482"/>
                    <a:pt x="178331" y="426276"/>
                  </a:cubicBezTo>
                  <a:cubicBezTo>
                    <a:pt x="173043" y="425071"/>
                    <a:pt x="167421" y="424436"/>
                    <a:pt x="161466" y="424373"/>
                  </a:cubicBezTo>
                  <a:cubicBezTo>
                    <a:pt x="156019" y="425168"/>
                    <a:pt x="151286" y="428348"/>
                    <a:pt x="147268" y="433913"/>
                  </a:cubicBezTo>
                  <a:cubicBezTo>
                    <a:pt x="143250" y="439478"/>
                    <a:pt x="138327" y="442657"/>
                    <a:pt x="132499" y="443452"/>
                  </a:cubicBezTo>
                  <a:cubicBezTo>
                    <a:pt x="129911" y="443532"/>
                    <a:pt x="128227" y="444331"/>
                    <a:pt x="127449" y="445848"/>
                  </a:cubicBezTo>
                  <a:cubicBezTo>
                    <a:pt x="126671" y="447365"/>
                    <a:pt x="126321" y="449122"/>
                    <a:pt x="126401" y="451118"/>
                  </a:cubicBezTo>
                  <a:cubicBezTo>
                    <a:pt x="127179" y="453289"/>
                    <a:pt x="130577" y="455410"/>
                    <a:pt x="136596" y="457482"/>
                  </a:cubicBezTo>
                  <a:cubicBezTo>
                    <a:pt x="142615" y="459553"/>
                    <a:pt x="146585" y="464515"/>
                    <a:pt x="148507" y="472368"/>
                  </a:cubicBezTo>
                  <a:lnTo>
                    <a:pt x="153081" y="472368"/>
                  </a:lnTo>
                  <a:lnTo>
                    <a:pt x="182809" y="487608"/>
                  </a:lnTo>
                  <a:cubicBezTo>
                    <a:pt x="183175" y="486383"/>
                    <a:pt x="183778" y="485212"/>
                    <a:pt x="184620" y="484095"/>
                  </a:cubicBezTo>
                  <a:cubicBezTo>
                    <a:pt x="185462" y="482978"/>
                    <a:pt x="186637" y="482403"/>
                    <a:pt x="188145" y="482369"/>
                  </a:cubicBezTo>
                  <a:cubicBezTo>
                    <a:pt x="189273" y="482338"/>
                    <a:pt x="190448" y="482968"/>
                    <a:pt x="191671" y="484258"/>
                  </a:cubicBezTo>
                  <a:cubicBezTo>
                    <a:pt x="192894" y="485549"/>
                    <a:pt x="194260" y="487681"/>
                    <a:pt x="195768" y="490656"/>
                  </a:cubicBezTo>
                  <a:cubicBezTo>
                    <a:pt x="201438" y="492481"/>
                    <a:pt x="207059" y="493592"/>
                    <a:pt x="212634" y="493989"/>
                  </a:cubicBezTo>
                  <a:cubicBezTo>
                    <a:pt x="218208" y="494386"/>
                    <a:pt x="224020" y="494545"/>
                    <a:pt x="230071" y="494466"/>
                  </a:cubicBezTo>
                  <a:cubicBezTo>
                    <a:pt x="238154" y="494180"/>
                    <a:pt x="247143" y="493037"/>
                    <a:pt x="257036" y="491037"/>
                  </a:cubicBezTo>
                  <a:cubicBezTo>
                    <a:pt x="266930" y="489036"/>
                    <a:pt x="274966" y="487893"/>
                    <a:pt x="281143" y="487608"/>
                  </a:cubicBezTo>
                  <a:cubicBezTo>
                    <a:pt x="282319" y="487623"/>
                    <a:pt x="283399" y="487782"/>
                    <a:pt x="284383" y="488084"/>
                  </a:cubicBezTo>
                  <a:cubicBezTo>
                    <a:pt x="285368" y="488385"/>
                    <a:pt x="286067" y="488735"/>
                    <a:pt x="286479" y="489132"/>
                  </a:cubicBezTo>
                  <a:cubicBezTo>
                    <a:pt x="287559" y="488844"/>
                    <a:pt x="288449" y="487705"/>
                    <a:pt x="289147" y="485715"/>
                  </a:cubicBezTo>
                  <a:cubicBezTo>
                    <a:pt x="289846" y="483724"/>
                    <a:pt x="290735" y="482609"/>
                    <a:pt x="291815" y="482369"/>
                  </a:cubicBezTo>
                  <a:cubicBezTo>
                    <a:pt x="295095" y="481035"/>
                    <a:pt x="301579" y="478012"/>
                    <a:pt x="311268" y="473299"/>
                  </a:cubicBezTo>
                  <a:cubicBezTo>
                    <a:pt x="320956" y="468586"/>
                    <a:pt x="330941" y="464044"/>
                    <a:pt x="341222" y="459673"/>
                  </a:cubicBezTo>
                  <a:cubicBezTo>
                    <a:pt x="351504" y="455302"/>
                    <a:pt x="359174" y="452961"/>
                    <a:pt x="364232" y="452651"/>
                  </a:cubicBezTo>
                  <a:cubicBezTo>
                    <a:pt x="364978" y="452635"/>
                    <a:pt x="365582" y="452667"/>
                    <a:pt x="366042" y="452746"/>
                  </a:cubicBezTo>
                  <a:cubicBezTo>
                    <a:pt x="366503" y="452825"/>
                    <a:pt x="366916" y="453046"/>
                    <a:pt x="367281" y="453409"/>
                  </a:cubicBezTo>
                  <a:cubicBezTo>
                    <a:pt x="366857" y="457928"/>
                    <a:pt x="363470" y="461691"/>
                    <a:pt x="357117" y="464697"/>
                  </a:cubicBezTo>
                  <a:cubicBezTo>
                    <a:pt x="350765" y="467704"/>
                    <a:pt x="343989" y="470122"/>
                    <a:pt x="336790" y="471951"/>
                  </a:cubicBezTo>
                  <a:cubicBezTo>
                    <a:pt x="329591" y="473781"/>
                    <a:pt x="324509" y="475190"/>
                    <a:pt x="321544" y="476178"/>
                  </a:cubicBezTo>
                  <a:cubicBezTo>
                    <a:pt x="320083" y="474384"/>
                    <a:pt x="319194" y="473399"/>
                    <a:pt x="318876" y="473225"/>
                  </a:cubicBezTo>
                  <a:cubicBezTo>
                    <a:pt x="318559" y="473050"/>
                    <a:pt x="318432" y="473018"/>
                    <a:pt x="318495" y="473130"/>
                  </a:cubicBezTo>
                  <a:cubicBezTo>
                    <a:pt x="317860" y="476066"/>
                    <a:pt x="315319" y="479146"/>
                    <a:pt x="310872" y="482369"/>
                  </a:cubicBezTo>
                  <a:cubicBezTo>
                    <a:pt x="306426" y="485591"/>
                    <a:pt x="303885" y="487338"/>
                    <a:pt x="303250" y="487608"/>
                  </a:cubicBezTo>
                  <a:cubicBezTo>
                    <a:pt x="307760" y="487354"/>
                    <a:pt x="314557" y="486338"/>
                    <a:pt x="323641" y="484560"/>
                  </a:cubicBezTo>
                  <a:cubicBezTo>
                    <a:pt x="332724" y="482782"/>
                    <a:pt x="337616" y="481766"/>
                    <a:pt x="338314" y="481512"/>
                  </a:cubicBezTo>
                  <a:cubicBezTo>
                    <a:pt x="339077" y="481639"/>
                    <a:pt x="339839" y="482147"/>
                    <a:pt x="340601" y="483036"/>
                  </a:cubicBezTo>
                  <a:cubicBezTo>
                    <a:pt x="341363" y="483925"/>
                    <a:pt x="342126" y="484433"/>
                    <a:pt x="342888" y="484560"/>
                  </a:cubicBezTo>
                  <a:cubicBezTo>
                    <a:pt x="343634" y="479765"/>
                    <a:pt x="347096" y="477733"/>
                    <a:pt x="353274" y="478464"/>
                  </a:cubicBezTo>
                  <a:cubicBezTo>
                    <a:pt x="359452" y="479194"/>
                    <a:pt x="363867" y="477162"/>
                    <a:pt x="366519" y="472368"/>
                  </a:cubicBezTo>
                  <a:lnTo>
                    <a:pt x="370330" y="476178"/>
                  </a:lnTo>
                  <a:cubicBezTo>
                    <a:pt x="372508" y="471057"/>
                    <a:pt x="377714" y="465421"/>
                    <a:pt x="385948" y="459271"/>
                  </a:cubicBezTo>
                  <a:cubicBezTo>
                    <a:pt x="394182" y="453120"/>
                    <a:pt x="403051" y="446797"/>
                    <a:pt x="412554" y="440302"/>
                  </a:cubicBezTo>
                  <a:cubicBezTo>
                    <a:pt x="422057" y="433807"/>
                    <a:pt x="429801" y="427482"/>
                    <a:pt x="435786" y="421328"/>
                  </a:cubicBezTo>
                  <a:lnTo>
                    <a:pt x="433482" y="419044"/>
                  </a:lnTo>
                  <a:cubicBezTo>
                    <a:pt x="432520" y="422772"/>
                    <a:pt x="427260" y="427169"/>
                    <a:pt x="417703" y="432237"/>
                  </a:cubicBezTo>
                  <a:cubicBezTo>
                    <a:pt x="408146" y="437305"/>
                    <a:pt x="398547" y="441992"/>
                    <a:pt x="388905" y="446299"/>
                  </a:cubicBezTo>
                  <a:cubicBezTo>
                    <a:pt x="379264" y="450605"/>
                    <a:pt x="373834" y="453480"/>
                    <a:pt x="372617" y="454924"/>
                  </a:cubicBezTo>
                  <a:lnTo>
                    <a:pt x="372617" y="448818"/>
                  </a:lnTo>
                  <a:lnTo>
                    <a:pt x="417480" y="425134"/>
                  </a:lnTo>
                  <a:lnTo>
                    <a:pt x="417480" y="421328"/>
                  </a:lnTo>
                  <a:cubicBezTo>
                    <a:pt x="391778" y="429314"/>
                    <a:pt x="372389" y="435223"/>
                    <a:pt x="359315" y="439055"/>
                  </a:cubicBezTo>
                  <a:cubicBezTo>
                    <a:pt x="346240" y="442887"/>
                    <a:pt x="336886" y="445576"/>
                    <a:pt x="331252" y="447121"/>
                  </a:cubicBezTo>
                  <a:cubicBezTo>
                    <a:pt x="325618" y="448666"/>
                    <a:pt x="321112" y="450001"/>
                    <a:pt x="317733" y="451125"/>
                  </a:cubicBezTo>
                  <a:cubicBezTo>
                    <a:pt x="317828" y="450632"/>
                    <a:pt x="318590" y="449520"/>
                    <a:pt x="320020" y="447787"/>
                  </a:cubicBezTo>
                  <a:cubicBezTo>
                    <a:pt x="321449" y="446055"/>
                    <a:pt x="322974" y="444370"/>
                    <a:pt x="324593" y="442733"/>
                  </a:cubicBezTo>
                  <a:lnTo>
                    <a:pt x="372617" y="427476"/>
                  </a:lnTo>
                  <a:cubicBezTo>
                    <a:pt x="378753" y="426967"/>
                    <a:pt x="388552" y="424933"/>
                    <a:pt x="402013" y="421373"/>
                  </a:cubicBezTo>
                  <a:cubicBezTo>
                    <a:pt x="415474" y="417812"/>
                    <a:pt x="427756" y="415778"/>
                    <a:pt x="438858" y="415270"/>
                  </a:cubicBezTo>
                  <a:cubicBezTo>
                    <a:pt x="445226" y="414395"/>
                    <a:pt x="450820" y="409659"/>
                    <a:pt x="455640" y="401061"/>
                  </a:cubicBezTo>
                  <a:cubicBezTo>
                    <a:pt x="460461" y="392463"/>
                    <a:pt x="462997" y="385247"/>
                    <a:pt x="463249" y="379414"/>
                  </a:cubicBezTo>
                  <a:cubicBezTo>
                    <a:pt x="463312" y="378254"/>
                    <a:pt x="463186" y="377141"/>
                    <a:pt x="462869" y="376076"/>
                  </a:cubicBezTo>
                  <a:cubicBezTo>
                    <a:pt x="462552" y="375012"/>
                    <a:pt x="461666" y="374090"/>
                    <a:pt x="460209" y="373311"/>
                  </a:cubicBezTo>
                  <a:cubicBezTo>
                    <a:pt x="455472" y="377713"/>
                    <a:pt x="449913" y="381687"/>
                    <a:pt x="443532" y="385231"/>
                  </a:cubicBezTo>
                  <a:cubicBezTo>
                    <a:pt x="437151" y="388775"/>
                    <a:pt x="431011" y="390651"/>
                    <a:pt x="425114" y="390857"/>
                  </a:cubicBezTo>
                  <a:cubicBezTo>
                    <a:pt x="425991" y="385930"/>
                    <a:pt x="430162" y="382434"/>
                    <a:pt x="437627" y="380368"/>
                  </a:cubicBezTo>
                  <a:cubicBezTo>
                    <a:pt x="445092" y="378301"/>
                    <a:pt x="450593" y="375186"/>
                    <a:pt x="454129" y="371022"/>
                  </a:cubicBezTo>
                  <a:cubicBezTo>
                    <a:pt x="453987" y="370990"/>
                    <a:pt x="453322" y="370863"/>
                    <a:pt x="452134" y="370641"/>
                  </a:cubicBezTo>
                  <a:cubicBezTo>
                    <a:pt x="450947" y="370419"/>
                    <a:pt x="450092" y="370291"/>
                    <a:pt x="449569" y="370260"/>
                  </a:cubicBezTo>
                  <a:cubicBezTo>
                    <a:pt x="440815" y="370768"/>
                    <a:pt x="432129" y="372803"/>
                    <a:pt x="423512" y="376363"/>
                  </a:cubicBezTo>
                  <a:cubicBezTo>
                    <a:pt x="414895" y="379923"/>
                    <a:pt x="406047" y="381957"/>
                    <a:pt x="396968" y="382466"/>
                  </a:cubicBezTo>
                  <a:lnTo>
                    <a:pt x="396968" y="379414"/>
                  </a:lnTo>
                  <a:lnTo>
                    <a:pt x="423593" y="367220"/>
                  </a:lnTo>
                  <a:cubicBezTo>
                    <a:pt x="422515" y="367061"/>
                    <a:pt x="421818" y="366428"/>
                    <a:pt x="421501" y="365320"/>
                  </a:cubicBezTo>
                  <a:cubicBezTo>
                    <a:pt x="421184" y="364211"/>
                    <a:pt x="420867" y="363578"/>
                    <a:pt x="420550" y="363420"/>
                  </a:cubicBezTo>
                  <a:cubicBezTo>
                    <a:pt x="421569" y="361726"/>
                    <a:pt x="425644" y="358654"/>
                    <a:pt x="432776" y="354205"/>
                  </a:cubicBezTo>
                  <a:cubicBezTo>
                    <a:pt x="439908" y="349756"/>
                    <a:pt x="443983" y="347254"/>
                    <a:pt x="445002" y="346700"/>
                  </a:cubicBezTo>
                  <a:cubicBezTo>
                    <a:pt x="443178" y="349408"/>
                    <a:pt x="440874" y="352543"/>
                    <a:pt x="438090" y="356105"/>
                  </a:cubicBezTo>
                  <a:cubicBezTo>
                    <a:pt x="435306" y="359667"/>
                    <a:pt x="433770" y="363372"/>
                    <a:pt x="433482" y="367220"/>
                  </a:cubicBezTo>
                  <a:cubicBezTo>
                    <a:pt x="443312" y="362327"/>
                    <a:pt x="452121" y="359192"/>
                    <a:pt x="459908" y="357815"/>
                  </a:cubicBezTo>
                  <a:cubicBezTo>
                    <a:pt x="467695" y="356437"/>
                    <a:pt x="472862" y="349693"/>
                    <a:pt x="475409" y="337581"/>
                  </a:cubicBezTo>
                  <a:cubicBezTo>
                    <a:pt x="471134" y="340652"/>
                    <a:pt x="466574" y="343439"/>
                    <a:pt x="461729" y="345940"/>
                  </a:cubicBezTo>
                  <a:cubicBezTo>
                    <a:pt x="456884" y="348442"/>
                    <a:pt x="452324" y="350469"/>
                    <a:pt x="448050" y="352020"/>
                  </a:cubicBezTo>
                  <a:cubicBezTo>
                    <a:pt x="448477" y="349756"/>
                    <a:pt x="449522" y="347824"/>
                    <a:pt x="451184" y="346225"/>
                  </a:cubicBezTo>
                  <a:cubicBezTo>
                    <a:pt x="452847" y="344626"/>
                    <a:pt x="454842" y="343265"/>
                    <a:pt x="457169" y="342140"/>
                  </a:cubicBezTo>
                  <a:lnTo>
                    <a:pt x="447290" y="342140"/>
                  </a:lnTo>
                  <a:cubicBezTo>
                    <a:pt x="447162" y="342077"/>
                    <a:pt x="446653" y="341634"/>
                    <a:pt x="445762" y="340810"/>
                  </a:cubicBezTo>
                  <a:cubicBezTo>
                    <a:pt x="444870" y="339987"/>
                    <a:pt x="444361" y="339164"/>
                    <a:pt x="444234" y="338341"/>
                  </a:cubicBezTo>
                  <a:cubicBezTo>
                    <a:pt x="444757" y="336584"/>
                    <a:pt x="447134" y="335348"/>
                    <a:pt x="451367" y="334634"/>
                  </a:cubicBezTo>
                  <a:cubicBezTo>
                    <a:pt x="455599" y="333920"/>
                    <a:pt x="458546" y="332871"/>
                    <a:pt x="460209" y="331486"/>
                  </a:cubicBezTo>
                  <a:cubicBezTo>
                    <a:pt x="460288" y="331614"/>
                    <a:pt x="460700" y="332123"/>
                    <a:pt x="461444" y="333014"/>
                  </a:cubicBezTo>
                  <a:cubicBezTo>
                    <a:pt x="462188" y="333904"/>
                    <a:pt x="462790" y="334414"/>
                    <a:pt x="463249" y="334541"/>
                  </a:cubicBezTo>
                  <a:cubicBezTo>
                    <a:pt x="471371" y="334154"/>
                    <a:pt x="476759" y="330600"/>
                    <a:pt x="479414" y="323879"/>
                  </a:cubicBezTo>
                  <a:cubicBezTo>
                    <a:pt x="482070" y="317159"/>
                    <a:pt x="483458" y="309591"/>
                    <a:pt x="483579" y="301176"/>
                  </a:cubicBezTo>
                  <a:cubicBezTo>
                    <a:pt x="483699" y="292761"/>
                    <a:pt x="484019" y="285819"/>
                    <a:pt x="484536" y="280351"/>
                  </a:cubicBezTo>
                  <a:lnTo>
                    <a:pt x="480729" y="274260"/>
                  </a:lnTo>
                  <a:cubicBezTo>
                    <a:pt x="476375" y="277892"/>
                    <a:pt x="471213" y="281287"/>
                    <a:pt x="465244" y="284443"/>
                  </a:cubicBezTo>
                  <a:cubicBezTo>
                    <a:pt x="459275" y="287600"/>
                    <a:pt x="453544" y="289281"/>
                    <a:pt x="448050" y="289488"/>
                  </a:cubicBezTo>
                  <a:cubicBezTo>
                    <a:pt x="449965" y="287076"/>
                    <a:pt x="452214" y="284856"/>
                    <a:pt x="454794" y="282826"/>
                  </a:cubicBezTo>
                  <a:cubicBezTo>
                    <a:pt x="457375" y="280796"/>
                    <a:pt x="460193" y="279718"/>
                    <a:pt x="463249" y="279593"/>
                  </a:cubicBezTo>
                  <a:lnTo>
                    <a:pt x="463249" y="270440"/>
                  </a:lnTo>
                  <a:cubicBezTo>
                    <a:pt x="460241" y="270503"/>
                    <a:pt x="457328" y="270757"/>
                    <a:pt x="454509" y="271201"/>
                  </a:cubicBezTo>
                  <a:cubicBezTo>
                    <a:pt x="451691" y="271645"/>
                    <a:pt x="448778" y="271898"/>
                    <a:pt x="445770" y="271962"/>
                  </a:cubicBezTo>
                  <a:cubicBezTo>
                    <a:pt x="443476" y="272088"/>
                    <a:pt x="441182" y="271835"/>
                    <a:pt x="438888" y="271201"/>
                  </a:cubicBezTo>
                  <a:cubicBezTo>
                    <a:pt x="443183" y="269948"/>
                    <a:pt x="448325" y="268649"/>
                    <a:pt x="454314" y="267301"/>
                  </a:cubicBezTo>
                  <a:cubicBezTo>
                    <a:pt x="460303" y="265954"/>
                    <a:pt x="464295" y="265225"/>
                    <a:pt x="466289" y="265114"/>
                  </a:cubicBezTo>
                  <a:cubicBezTo>
                    <a:pt x="466748" y="265272"/>
                    <a:pt x="467350" y="266096"/>
                    <a:pt x="468094" y="267586"/>
                  </a:cubicBezTo>
                  <a:cubicBezTo>
                    <a:pt x="468838" y="269077"/>
                    <a:pt x="469250" y="270281"/>
                    <a:pt x="469329" y="271201"/>
                  </a:cubicBezTo>
                  <a:cubicBezTo>
                    <a:pt x="469725" y="269616"/>
                    <a:pt x="470453" y="268030"/>
                    <a:pt x="471514" y="266445"/>
                  </a:cubicBezTo>
                  <a:cubicBezTo>
                    <a:pt x="472575" y="264860"/>
                    <a:pt x="473873" y="263655"/>
                    <a:pt x="475409" y="262831"/>
                  </a:cubicBezTo>
                  <a:lnTo>
                    <a:pt x="480729" y="268157"/>
                  </a:lnTo>
                  <a:lnTo>
                    <a:pt x="480729" y="246852"/>
                  </a:lnTo>
                  <a:cubicBezTo>
                    <a:pt x="478575" y="246091"/>
                    <a:pt x="477562" y="244569"/>
                    <a:pt x="477689" y="242287"/>
                  </a:cubicBezTo>
                  <a:cubicBezTo>
                    <a:pt x="477720" y="241510"/>
                    <a:pt x="477847" y="240781"/>
                    <a:pt x="478069" y="240099"/>
                  </a:cubicBezTo>
                  <a:cubicBezTo>
                    <a:pt x="478290" y="239417"/>
                    <a:pt x="478417" y="238879"/>
                    <a:pt x="478449" y="238482"/>
                  </a:cubicBezTo>
                  <a:close/>
                  <a:moveTo>
                    <a:pt x="427420" y="124229"/>
                  </a:moveTo>
                  <a:cubicBezTo>
                    <a:pt x="427292" y="127944"/>
                    <a:pt x="426018" y="130420"/>
                    <a:pt x="423599" y="131658"/>
                  </a:cubicBezTo>
                  <a:cubicBezTo>
                    <a:pt x="421179" y="132897"/>
                    <a:pt x="418379" y="133468"/>
                    <a:pt x="415199" y="133373"/>
                  </a:cubicBezTo>
                  <a:cubicBezTo>
                    <a:pt x="414661" y="133341"/>
                    <a:pt x="413647" y="133214"/>
                    <a:pt x="412159" y="132992"/>
                  </a:cubicBezTo>
                  <a:cubicBezTo>
                    <a:pt x="410670" y="132770"/>
                    <a:pt x="409656" y="132643"/>
                    <a:pt x="409118" y="132611"/>
                  </a:cubicBezTo>
                  <a:cubicBezTo>
                    <a:pt x="410213" y="130928"/>
                    <a:pt x="413358" y="129150"/>
                    <a:pt x="418554" y="127277"/>
                  </a:cubicBezTo>
                  <a:cubicBezTo>
                    <a:pt x="423749" y="125404"/>
                    <a:pt x="426705" y="124388"/>
                    <a:pt x="427420" y="124229"/>
                  </a:cubicBezTo>
                  <a:close/>
                  <a:moveTo>
                    <a:pt x="412159" y="115085"/>
                  </a:moveTo>
                  <a:lnTo>
                    <a:pt x="403036" y="124229"/>
                  </a:lnTo>
                  <a:cubicBezTo>
                    <a:pt x="403005" y="124149"/>
                    <a:pt x="402878" y="123734"/>
                    <a:pt x="402656" y="122985"/>
                  </a:cubicBezTo>
                  <a:cubicBezTo>
                    <a:pt x="402435" y="122236"/>
                    <a:pt x="402308" y="121635"/>
                    <a:pt x="402276" y="121181"/>
                  </a:cubicBezTo>
                  <a:cubicBezTo>
                    <a:pt x="402260" y="118572"/>
                    <a:pt x="403052" y="116878"/>
                    <a:pt x="404652" y="116099"/>
                  </a:cubicBezTo>
                  <a:cubicBezTo>
                    <a:pt x="406251" y="115320"/>
                    <a:pt x="408754" y="114982"/>
                    <a:pt x="412159" y="115085"/>
                  </a:cubicBezTo>
                  <a:close/>
                  <a:moveTo>
                    <a:pt x="380230" y="108894"/>
                  </a:moveTo>
                  <a:cubicBezTo>
                    <a:pt x="380753" y="108894"/>
                    <a:pt x="381608" y="108894"/>
                    <a:pt x="382796" y="108894"/>
                  </a:cubicBezTo>
                  <a:cubicBezTo>
                    <a:pt x="383984" y="108894"/>
                    <a:pt x="384649" y="108894"/>
                    <a:pt x="384792" y="108894"/>
                  </a:cubicBezTo>
                  <a:cubicBezTo>
                    <a:pt x="381703" y="110861"/>
                    <a:pt x="378374" y="112686"/>
                    <a:pt x="374804" y="114368"/>
                  </a:cubicBezTo>
                  <a:cubicBezTo>
                    <a:pt x="371234" y="116051"/>
                    <a:pt x="367710" y="117305"/>
                    <a:pt x="364232" y="118133"/>
                  </a:cubicBezTo>
                  <a:lnTo>
                    <a:pt x="364232" y="115085"/>
                  </a:lnTo>
                  <a:cubicBezTo>
                    <a:pt x="364613" y="112457"/>
                    <a:pt x="366709" y="110748"/>
                    <a:pt x="370519" y="109958"/>
                  </a:cubicBezTo>
                  <a:cubicBezTo>
                    <a:pt x="374330" y="109168"/>
                    <a:pt x="377567" y="108813"/>
                    <a:pt x="380230" y="108894"/>
                  </a:cubicBezTo>
                  <a:close/>
                  <a:moveTo>
                    <a:pt x="260562" y="108894"/>
                  </a:moveTo>
                  <a:cubicBezTo>
                    <a:pt x="246015" y="108750"/>
                    <a:pt x="231659" y="109995"/>
                    <a:pt x="217493" y="112628"/>
                  </a:cubicBezTo>
                  <a:cubicBezTo>
                    <a:pt x="203327" y="115261"/>
                    <a:pt x="189734" y="120144"/>
                    <a:pt x="176711" y="127277"/>
                  </a:cubicBezTo>
                  <a:cubicBezTo>
                    <a:pt x="174361" y="128579"/>
                    <a:pt x="167246" y="137215"/>
                    <a:pt x="155367" y="153185"/>
                  </a:cubicBezTo>
                  <a:cubicBezTo>
                    <a:pt x="143489" y="169155"/>
                    <a:pt x="131800" y="191507"/>
                    <a:pt x="120303" y="220241"/>
                  </a:cubicBezTo>
                  <a:cubicBezTo>
                    <a:pt x="120763" y="220320"/>
                    <a:pt x="121367" y="220733"/>
                    <a:pt x="122113" y="221479"/>
                  </a:cubicBezTo>
                  <a:cubicBezTo>
                    <a:pt x="122859" y="222225"/>
                    <a:pt x="123272" y="222828"/>
                    <a:pt x="123352" y="223289"/>
                  </a:cubicBezTo>
                  <a:cubicBezTo>
                    <a:pt x="122971" y="228305"/>
                    <a:pt x="121446" y="233703"/>
                    <a:pt x="118778" y="239481"/>
                  </a:cubicBezTo>
                  <a:cubicBezTo>
                    <a:pt x="116110" y="245260"/>
                    <a:pt x="114586" y="251038"/>
                    <a:pt x="114204" y="256817"/>
                  </a:cubicBezTo>
                  <a:cubicBezTo>
                    <a:pt x="114347" y="280411"/>
                    <a:pt x="116729" y="302685"/>
                    <a:pt x="121351" y="323638"/>
                  </a:cubicBezTo>
                  <a:cubicBezTo>
                    <a:pt x="125972" y="344592"/>
                    <a:pt x="131975" y="364204"/>
                    <a:pt x="139360" y="382474"/>
                  </a:cubicBezTo>
                  <a:cubicBezTo>
                    <a:pt x="143505" y="391376"/>
                    <a:pt x="151815" y="398765"/>
                    <a:pt x="164289" y="404641"/>
                  </a:cubicBezTo>
                  <a:cubicBezTo>
                    <a:pt x="176763" y="410517"/>
                    <a:pt x="189872" y="414909"/>
                    <a:pt x="203617" y="417817"/>
                  </a:cubicBezTo>
                  <a:cubicBezTo>
                    <a:pt x="217361" y="420724"/>
                    <a:pt x="228212" y="422176"/>
                    <a:pt x="236169" y="422171"/>
                  </a:cubicBezTo>
                  <a:cubicBezTo>
                    <a:pt x="264040" y="422837"/>
                    <a:pt x="290053" y="417879"/>
                    <a:pt x="314207" y="407298"/>
                  </a:cubicBezTo>
                  <a:cubicBezTo>
                    <a:pt x="338362" y="396717"/>
                    <a:pt x="355799" y="376518"/>
                    <a:pt x="366519" y="346700"/>
                  </a:cubicBezTo>
                  <a:cubicBezTo>
                    <a:pt x="368456" y="338958"/>
                    <a:pt x="369917" y="330065"/>
                    <a:pt x="370901" y="320021"/>
                  </a:cubicBezTo>
                  <a:cubicBezTo>
                    <a:pt x="371885" y="309977"/>
                    <a:pt x="374488" y="301847"/>
                    <a:pt x="378710" y="295631"/>
                  </a:cubicBezTo>
                  <a:cubicBezTo>
                    <a:pt x="378868" y="284997"/>
                    <a:pt x="379502" y="274881"/>
                    <a:pt x="380611" y="265284"/>
                  </a:cubicBezTo>
                  <a:cubicBezTo>
                    <a:pt x="381719" y="255687"/>
                    <a:pt x="382353" y="248800"/>
                    <a:pt x="382511" y="244625"/>
                  </a:cubicBezTo>
                  <a:cubicBezTo>
                    <a:pt x="382445" y="235862"/>
                    <a:pt x="381985" y="229512"/>
                    <a:pt x="381131" y="225575"/>
                  </a:cubicBezTo>
                  <a:cubicBezTo>
                    <a:pt x="380277" y="221638"/>
                    <a:pt x="379423" y="217828"/>
                    <a:pt x="378569" y="214145"/>
                  </a:cubicBezTo>
                  <a:cubicBezTo>
                    <a:pt x="377715" y="210462"/>
                    <a:pt x="377255" y="204620"/>
                    <a:pt x="377190" y="196619"/>
                  </a:cubicBezTo>
                  <a:cubicBezTo>
                    <a:pt x="376696" y="178983"/>
                    <a:pt x="370400" y="163613"/>
                    <a:pt x="358302" y="150507"/>
                  </a:cubicBezTo>
                  <a:cubicBezTo>
                    <a:pt x="346205" y="137402"/>
                    <a:pt x="331270" y="127217"/>
                    <a:pt x="313498" y="119953"/>
                  </a:cubicBezTo>
                  <a:cubicBezTo>
                    <a:pt x="295725" y="112689"/>
                    <a:pt x="278080" y="109003"/>
                    <a:pt x="260562" y="108894"/>
                  </a:cubicBezTo>
                  <a:close/>
                  <a:moveTo>
                    <a:pt x="409878" y="96752"/>
                  </a:moveTo>
                  <a:lnTo>
                    <a:pt x="409878" y="96768"/>
                  </a:lnTo>
                  <a:cubicBezTo>
                    <a:pt x="409387" y="99475"/>
                    <a:pt x="407898" y="101704"/>
                    <a:pt x="405412" y="103455"/>
                  </a:cubicBezTo>
                  <a:cubicBezTo>
                    <a:pt x="402925" y="105206"/>
                    <a:pt x="400106" y="106289"/>
                    <a:pt x="396955" y="106703"/>
                  </a:cubicBezTo>
                  <a:cubicBezTo>
                    <a:pt x="397446" y="105000"/>
                    <a:pt x="399505" y="103057"/>
                    <a:pt x="403131" y="100874"/>
                  </a:cubicBezTo>
                  <a:cubicBezTo>
                    <a:pt x="406758" y="98691"/>
                    <a:pt x="409007" y="97317"/>
                    <a:pt x="409878" y="96752"/>
                  </a:cubicBezTo>
                  <a:close/>
                  <a:moveTo>
                    <a:pt x="380230" y="95240"/>
                  </a:moveTo>
                  <a:lnTo>
                    <a:pt x="380230" y="95246"/>
                  </a:lnTo>
                  <a:cubicBezTo>
                    <a:pt x="380104" y="98272"/>
                    <a:pt x="379025" y="100438"/>
                    <a:pt x="376995" y="101744"/>
                  </a:cubicBezTo>
                  <a:cubicBezTo>
                    <a:pt x="374965" y="103050"/>
                    <a:pt x="372744" y="103687"/>
                    <a:pt x="370330" y="103655"/>
                  </a:cubicBezTo>
                  <a:cubicBezTo>
                    <a:pt x="369885" y="103623"/>
                    <a:pt x="369250" y="103496"/>
                    <a:pt x="368424" y="103273"/>
                  </a:cubicBezTo>
                  <a:cubicBezTo>
                    <a:pt x="367599" y="103050"/>
                    <a:pt x="366963" y="102924"/>
                    <a:pt x="366519" y="102893"/>
                  </a:cubicBezTo>
                  <a:cubicBezTo>
                    <a:pt x="368043" y="100233"/>
                    <a:pt x="369949" y="98290"/>
                    <a:pt x="372235" y="97062"/>
                  </a:cubicBezTo>
                  <a:cubicBezTo>
                    <a:pt x="374521" y="95835"/>
                    <a:pt x="377186" y="95228"/>
                    <a:pt x="380230" y="95240"/>
                  </a:cubicBezTo>
                  <a:close/>
                  <a:moveTo>
                    <a:pt x="409878" y="69293"/>
                  </a:moveTo>
                  <a:cubicBezTo>
                    <a:pt x="410813" y="69214"/>
                    <a:pt x="412175" y="69371"/>
                    <a:pt x="413964" y="69766"/>
                  </a:cubicBezTo>
                  <a:cubicBezTo>
                    <a:pt x="415754" y="70161"/>
                    <a:pt x="416926" y="71267"/>
                    <a:pt x="417480" y="73083"/>
                  </a:cubicBezTo>
                  <a:cubicBezTo>
                    <a:pt x="415801" y="75151"/>
                    <a:pt x="411937" y="78462"/>
                    <a:pt x="405887" y="83016"/>
                  </a:cubicBezTo>
                  <a:cubicBezTo>
                    <a:pt x="399837" y="87570"/>
                    <a:pt x="394833" y="90118"/>
                    <a:pt x="390873" y="90659"/>
                  </a:cubicBezTo>
                  <a:cubicBezTo>
                    <a:pt x="390335" y="90580"/>
                    <a:pt x="389321" y="90166"/>
                    <a:pt x="387832" y="89417"/>
                  </a:cubicBezTo>
                  <a:cubicBezTo>
                    <a:pt x="386344" y="88669"/>
                    <a:pt x="385330" y="88063"/>
                    <a:pt x="384792" y="87602"/>
                  </a:cubicBezTo>
                  <a:lnTo>
                    <a:pt x="396955" y="81486"/>
                  </a:lnTo>
                  <a:cubicBezTo>
                    <a:pt x="394405" y="80722"/>
                    <a:pt x="392663" y="80148"/>
                    <a:pt x="391728" y="79766"/>
                  </a:cubicBezTo>
                  <a:cubicBezTo>
                    <a:pt x="390794" y="79384"/>
                    <a:pt x="390002" y="79193"/>
                    <a:pt x="389353" y="79193"/>
                  </a:cubicBezTo>
                  <a:cubicBezTo>
                    <a:pt x="388656" y="79193"/>
                    <a:pt x="387769" y="79384"/>
                    <a:pt x="386692" y="79766"/>
                  </a:cubicBezTo>
                  <a:cubicBezTo>
                    <a:pt x="385615" y="80148"/>
                    <a:pt x="383968" y="80722"/>
                    <a:pt x="381751" y="81486"/>
                  </a:cubicBezTo>
                  <a:cubicBezTo>
                    <a:pt x="385251" y="77634"/>
                    <a:pt x="389464" y="74646"/>
                    <a:pt x="394389" y="72523"/>
                  </a:cubicBezTo>
                  <a:cubicBezTo>
                    <a:pt x="399315" y="70399"/>
                    <a:pt x="404478" y="69323"/>
                    <a:pt x="409878" y="69293"/>
                  </a:cubicBezTo>
                  <a:close/>
                  <a:moveTo>
                    <a:pt x="191957" y="67018"/>
                  </a:moveTo>
                  <a:cubicBezTo>
                    <a:pt x="182476" y="69200"/>
                    <a:pt x="175520" y="72244"/>
                    <a:pt x="171089" y="76151"/>
                  </a:cubicBezTo>
                  <a:cubicBezTo>
                    <a:pt x="166659" y="80059"/>
                    <a:pt x="164467" y="83111"/>
                    <a:pt x="164515" y="85308"/>
                  </a:cubicBezTo>
                  <a:cubicBezTo>
                    <a:pt x="164562" y="85706"/>
                    <a:pt x="164848" y="86057"/>
                    <a:pt x="165372" y="86359"/>
                  </a:cubicBezTo>
                  <a:cubicBezTo>
                    <a:pt x="165896" y="86662"/>
                    <a:pt x="166373" y="86821"/>
                    <a:pt x="166802" y="86837"/>
                  </a:cubicBezTo>
                  <a:cubicBezTo>
                    <a:pt x="167405" y="86964"/>
                    <a:pt x="169628" y="85755"/>
                    <a:pt x="173472" y="83211"/>
                  </a:cubicBezTo>
                  <a:cubicBezTo>
                    <a:pt x="177315" y="80666"/>
                    <a:pt x="183731" y="76027"/>
                    <a:pt x="192719" y="69293"/>
                  </a:cubicBezTo>
                  <a:close/>
                  <a:moveTo>
                    <a:pt x="102056" y="60952"/>
                  </a:moveTo>
                  <a:cubicBezTo>
                    <a:pt x="101518" y="60984"/>
                    <a:pt x="100506" y="61300"/>
                    <a:pt x="99019" y="61900"/>
                  </a:cubicBezTo>
                  <a:cubicBezTo>
                    <a:pt x="97532" y="62500"/>
                    <a:pt x="96520" y="63195"/>
                    <a:pt x="95982" y="63985"/>
                  </a:cubicBezTo>
                  <a:lnTo>
                    <a:pt x="105093" y="63985"/>
                  </a:lnTo>
                  <a:cubicBezTo>
                    <a:pt x="105014" y="63195"/>
                    <a:pt x="104603" y="62500"/>
                    <a:pt x="103859" y="61900"/>
                  </a:cubicBezTo>
                  <a:cubicBezTo>
                    <a:pt x="103116" y="61300"/>
                    <a:pt x="102515" y="60984"/>
                    <a:pt x="102056" y="60952"/>
                  </a:cubicBezTo>
                  <a:close/>
                  <a:moveTo>
                    <a:pt x="219399" y="54887"/>
                  </a:moveTo>
                  <a:cubicBezTo>
                    <a:pt x="217144" y="54887"/>
                    <a:pt x="215556" y="55456"/>
                    <a:pt x="214635" y="56593"/>
                  </a:cubicBezTo>
                  <a:cubicBezTo>
                    <a:pt x="213714" y="57730"/>
                    <a:pt x="213269" y="59436"/>
                    <a:pt x="213301" y="61711"/>
                  </a:cubicBezTo>
                  <a:cubicBezTo>
                    <a:pt x="215730" y="61521"/>
                    <a:pt x="217350" y="60763"/>
                    <a:pt x="218160" y="59436"/>
                  </a:cubicBezTo>
                  <a:cubicBezTo>
                    <a:pt x="218970" y="58109"/>
                    <a:pt x="220399" y="57351"/>
                    <a:pt x="222448" y="57162"/>
                  </a:cubicBezTo>
                  <a:cubicBezTo>
                    <a:pt x="222813" y="57193"/>
                    <a:pt x="223226" y="57319"/>
                    <a:pt x="223687" y="57541"/>
                  </a:cubicBezTo>
                  <a:cubicBezTo>
                    <a:pt x="224147" y="57762"/>
                    <a:pt x="224751" y="57888"/>
                    <a:pt x="225497" y="57920"/>
                  </a:cubicBezTo>
                  <a:cubicBezTo>
                    <a:pt x="224719" y="56466"/>
                    <a:pt x="223798" y="55582"/>
                    <a:pt x="222734" y="55266"/>
                  </a:cubicBezTo>
                  <a:cubicBezTo>
                    <a:pt x="221670" y="54950"/>
                    <a:pt x="220558" y="54824"/>
                    <a:pt x="219399" y="54887"/>
                  </a:cubicBezTo>
                  <a:close/>
                  <a:moveTo>
                    <a:pt x="216350" y="31206"/>
                  </a:moveTo>
                  <a:cubicBezTo>
                    <a:pt x="197244" y="42318"/>
                    <a:pt x="175808" y="52091"/>
                    <a:pt x="152042" y="60525"/>
                  </a:cubicBezTo>
                  <a:cubicBezTo>
                    <a:pt x="128276" y="68960"/>
                    <a:pt x="109336" y="73399"/>
                    <a:pt x="95222" y="73842"/>
                  </a:cubicBezTo>
                  <a:cubicBezTo>
                    <a:pt x="94781" y="77898"/>
                    <a:pt x="91687" y="81382"/>
                    <a:pt x="85942" y="84292"/>
                  </a:cubicBezTo>
                  <a:cubicBezTo>
                    <a:pt x="80198" y="87203"/>
                    <a:pt x="74453" y="91294"/>
                    <a:pt x="68708" y="96565"/>
                  </a:cubicBezTo>
                  <a:cubicBezTo>
                    <a:pt x="62964" y="101837"/>
                    <a:pt x="59870" y="110042"/>
                    <a:pt x="59428" y="121181"/>
                  </a:cubicBezTo>
                  <a:lnTo>
                    <a:pt x="68552" y="121181"/>
                  </a:lnTo>
                  <a:cubicBezTo>
                    <a:pt x="68521" y="123763"/>
                    <a:pt x="68015" y="125443"/>
                    <a:pt x="67035" y="126221"/>
                  </a:cubicBezTo>
                  <a:cubicBezTo>
                    <a:pt x="66055" y="126998"/>
                    <a:pt x="64791" y="127350"/>
                    <a:pt x="63242" y="127277"/>
                  </a:cubicBezTo>
                  <a:cubicBezTo>
                    <a:pt x="61070" y="127681"/>
                    <a:pt x="56847" y="132206"/>
                    <a:pt x="50571" y="140852"/>
                  </a:cubicBezTo>
                  <a:cubicBezTo>
                    <a:pt x="44296" y="149497"/>
                    <a:pt x="38318" y="159836"/>
                    <a:pt x="32636" y="171868"/>
                  </a:cubicBezTo>
                  <a:cubicBezTo>
                    <a:pt x="26954" y="183900"/>
                    <a:pt x="23918" y="195198"/>
                    <a:pt x="23526" y="205763"/>
                  </a:cubicBezTo>
                  <a:cubicBezTo>
                    <a:pt x="28301" y="205350"/>
                    <a:pt x="32693" y="203509"/>
                    <a:pt x="36703" y="200238"/>
                  </a:cubicBezTo>
                  <a:cubicBezTo>
                    <a:pt x="40713" y="196968"/>
                    <a:pt x="45488" y="194746"/>
                    <a:pt x="51026" y="193571"/>
                  </a:cubicBezTo>
                  <a:cubicBezTo>
                    <a:pt x="51058" y="193618"/>
                    <a:pt x="51185" y="193904"/>
                    <a:pt x="51408" y="194428"/>
                  </a:cubicBezTo>
                  <a:cubicBezTo>
                    <a:pt x="51631" y="194952"/>
                    <a:pt x="51758" y="195428"/>
                    <a:pt x="51790" y="195857"/>
                  </a:cubicBezTo>
                  <a:cubicBezTo>
                    <a:pt x="51185" y="200492"/>
                    <a:pt x="48766" y="202842"/>
                    <a:pt x="44533" y="202905"/>
                  </a:cubicBezTo>
                  <a:cubicBezTo>
                    <a:pt x="40300" y="202969"/>
                    <a:pt x="37881" y="207223"/>
                    <a:pt x="37276" y="215669"/>
                  </a:cubicBezTo>
                  <a:cubicBezTo>
                    <a:pt x="28743" y="216129"/>
                    <a:pt x="23120" y="220542"/>
                    <a:pt x="20407" y="228909"/>
                  </a:cubicBezTo>
                  <a:cubicBezTo>
                    <a:pt x="17694" y="237275"/>
                    <a:pt x="16457" y="246832"/>
                    <a:pt x="16696" y="257579"/>
                  </a:cubicBezTo>
                  <a:cubicBezTo>
                    <a:pt x="20733" y="253896"/>
                    <a:pt x="26162" y="249070"/>
                    <a:pt x="32985" y="243101"/>
                  </a:cubicBezTo>
                  <a:cubicBezTo>
                    <a:pt x="39807" y="237132"/>
                    <a:pt x="44293" y="233830"/>
                    <a:pt x="46443" y="233195"/>
                  </a:cubicBezTo>
                  <a:cubicBezTo>
                    <a:pt x="46872" y="233290"/>
                    <a:pt x="47350" y="233671"/>
                    <a:pt x="47875" y="234338"/>
                  </a:cubicBezTo>
                  <a:cubicBezTo>
                    <a:pt x="48400" y="235005"/>
                    <a:pt x="48686" y="235386"/>
                    <a:pt x="48734" y="235481"/>
                  </a:cubicBezTo>
                  <a:cubicBezTo>
                    <a:pt x="48782" y="235830"/>
                    <a:pt x="47732" y="237227"/>
                    <a:pt x="45583" y="239672"/>
                  </a:cubicBezTo>
                  <a:cubicBezTo>
                    <a:pt x="43435" y="242117"/>
                    <a:pt x="39902" y="245800"/>
                    <a:pt x="34984" y="250721"/>
                  </a:cubicBezTo>
                  <a:lnTo>
                    <a:pt x="44915" y="250721"/>
                  </a:lnTo>
                  <a:lnTo>
                    <a:pt x="20491" y="259103"/>
                  </a:lnTo>
                  <a:cubicBezTo>
                    <a:pt x="20189" y="261421"/>
                    <a:pt x="19495" y="263262"/>
                    <a:pt x="18499" y="264627"/>
                  </a:cubicBezTo>
                  <a:cubicBezTo>
                    <a:pt x="17502" y="265993"/>
                    <a:pt x="15890" y="266691"/>
                    <a:pt x="13660" y="266723"/>
                  </a:cubicBezTo>
                  <a:cubicBezTo>
                    <a:pt x="13787" y="267612"/>
                    <a:pt x="14293" y="268120"/>
                    <a:pt x="15178" y="268247"/>
                  </a:cubicBezTo>
                  <a:cubicBezTo>
                    <a:pt x="18214" y="273239"/>
                    <a:pt x="19922" y="277518"/>
                    <a:pt x="20302" y="281084"/>
                  </a:cubicBezTo>
                  <a:cubicBezTo>
                    <a:pt x="20682" y="284649"/>
                    <a:pt x="22011" y="289499"/>
                    <a:pt x="24290" y="295631"/>
                  </a:cubicBezTo>
                  <a:cubicBezTo>
                    <a:pt x="24975" y="292177"/>
                    <a:pt x="27425" y="288247"/>
                    <a:pt x="31643" y="283841"/>
                  </a:cubicBezTo>
                  <a:cubicBezTo>
                    <a:pt x="35860" y="279436"/>
                    <a:pt x="40029" y="277027"/>
                    <a:pt x="44151" y="276615"/>
                  </a:cubicBezTo>
                  <a:cubicBezTo>
                    <a:pt x="44262" y="276647"/>
                    <a:pt x="44803" y="276774"/>
                    <a:pt x="45774" y="276996"/>
                  </a:cubicBezTo>
                  <a:cubicBezTo>
                    <a:pt x="46745" y="277217"/>
                    <a:pt x="47477" y="277344"/>
                    <a:pt x="47970" y="277376"/>
                  </a:cubicBezTo>
                  <a:cubicBezTo>
                    <a:pt x="46411" y="282811"/>
                    <a:pt x="42655" y="286583"/>
                    <a:pt x="36703" y="288690"/>
                  </a:cubicBezTo>
                  <a:cubicBezTo>
                    <a:pt x="33727" y="289744"/>
                    <a:pt x="31396" y="291357"/>
                    <a:pt x="29709" y="293528"/>
                  </a:cubicBezTo>
                  <a:lnTo>
                    <a:pt x="26583" y="301713"/>
                  </a:lnTo>
                  <a:lnTo>
                    <a:pt x="28873" y="316214"/>
                  </a:lnTo>
                  <a:cubicBezTo>
                    <a:pt x="30497" y="322196"/>
                    <a:pt x="33552" y="325505"/>
                    <a:pt x="38040" y="326141"/>
                  </a:cubicBezTo>
                  <a:cubicBezTo>
                    <a:pt x="46072" y="318853"/>
                    <a:pt x="54615" y="310520"/>
                    <a:pt x="63670" y="301143"/>
                  </a:cubicBezTo>
                  <a:cubicBezTo>
                    <a:pt x="72724" y="291765"/>
                    <a:pt x="77639" y="283835"/>
                    <a:pt x="78414" y="277352"/>
                  </a:cubicBezTo>
                  <a:cubicBezTo>
                    <a:pt x="78382" y="276609"/>
                    <a:pt x="78256" y="276009"/>
                    <a:pt x="78035" y="275551"/>
                  </a:cubicBezTo>
                  <a:cubicBezTo>
                    <a:pt x="77814" y="275092"/>
                    <a:pt x="77687" y="274682"/>
                    <a:pt x="77655" y="274318"/>
                  </a:cubicBezTo>
                  <a:cubicBezTo>
                    <a:pt x="78035" y="274381"/>
                    <a:pt x="78414" y="274634"/>
                    <a:pt x="78793" y="275077"/>
                  </a:cubicBezTo>
                  <a:cubicBezTo>
                    <a:pt x="79173" y="275519"/>
                    <a:pt x="79552" y="275772"/>
                    <a:pt x="79931" y="275835"/>
                  </a:cubicBezTo>
                  <a:lnTo>
                    <a:pt x="79931" y="283420"/>
                  </a:lnTo>
                  <a:cubicBezTo>
                    <a:pt x="86293" y="282486"/>
                    <a:pt x="90595" y="277891"/>
                    <a:pt x="92836" y="269636"/>
                  </a:cubicBezTo>
                  <a:cubicBezTo>
                    <a:pt x="95078" y="261381"/>
                    <a:pt x="96126" y="255070"/>
                    <a:pt x="95982" y="250703"/>
                  </a:cubicBezTo>
                  <a:lnTo>
                    <a:pt x="72345" y="265195"/>
                  </a:lnTo>
                  <a:cubicBezTo>
                    <a:pt x="69706" y="265132"/>
                    <a:pt x="67398" y="265259"/>
                    <a:pt x="65421" y="265577"/>
                  </a:cubicBezTo>
                  <a:cubicBezTo>
                    <a:pt x="63444" y="265894"/>
                    <a:pt x="61701" y="266784"/>
                    <a:pt x="60192" y="268246"/>
                  </a:cubicBezTo>
                  <a:cubicBezTo>
                    <a:pt x="60097" y="268198"/>
                    <a:pt x="59715" y="267912"/>
                    <a:pt x="59046" y="267388"/>
                  </a:cubicBezTo>
                  <a:cubicBezTo>
                    <a:pt x="58378" y="266864"/>
                    <a:pt x="57996" y="266387"/>
                    <a:pt x="57901" y="265958"/>
                  </a:cubicBezTo>
                  <a:cubicBezTo>
                    <a:pt x="62249" y="261350"/>
                    <a:pt x="68406" y="255884"/>
                    <a:pt x="76373" y="249559"/>
                  </a:cubicBezTo>
                  <a:cubicBezTo>
                    <a:pt x="84339" y="243235"/>
                    <a:pt x="90875" y="238531"/>
                    <a:pt x="95982" y="235449"/>
                  </a:cubicBezTo>
                  <a:cubicBezTo>
                    <a:pt x="98513" y="233542"/>
                    <a:pt x="100094" y="230491"/>
                    <a:pt x="100727" y="226296"/>
                  </a:cubicBezTo>
                  <a:cubicBezTo>
                    <a:pt x="101360" y="222101"/>
                    <a:pt x="101803" y="219050"/>
                    <a:pt x="102056" y="217143"/>
                  </a:cubicBezTo>
                  <a:cubicBezTo>
                    <a:pt x="97243" y="217079"/>
                    <a:pt x="92227" y="217969"/>
                    <a:pt x="87008" y="219813"/>
                  </a:cubicBezTo>
                  <a:cubicBezTo>
                    <a:pt x="81789" y="221656"/>
                    <a:pt x="77913" y="224834"/>
                    <a:pt x="75380" y="229347"/>
                  </a:cubicBezTo>
                  <a:cubicBezTo>
                    <a:pt x="75696" y="225422"/>
                    <a:pt x="76960" y="221831"/>
                    <a:pt x="79173" y="218573"/>
                  </a:cubicBezTo>
                  <a:cubicBezTo>
                    <a:pt x="81385" y="215316"/>
                    <a:pt x="82650" y="213059"/>
                    <a:pt x="82966" y="211804"/>
                  </a:cubicBezTo>
                  <a:cubicBezTo>
                    <a:pt x="83777" y="206052"/>
                    <a:pt x="87496" y="203255"/>
                    <a:pt x="94124" y="203414"/>
                  </a:cubicBezTo>
                  <a:cubicBezTo>
                    <a:pt x="100752" y="203573"/>
                    <a:pt x="105421" y="202302"/>
                    <a:pt x="108130" y="199600"/>
                  </a:cubicBezTo>
                  <a:lnTo>
                    <a:pt x="123352" y="169092"/>
                  </a:lnTo>
                  <a:cubicBezTo>
                    <a:pt x="121096" y="169457"/>
                    <a:pt x="118747" y="171205"/>
                    <a:pt x="116304" y="174335"/>
                  </a:cubicBezTo>
                  <a:cubicBezTo>
                    <a:pt x="113861" y="177465"/>
                    <a:pt x="111136" y="179785"/>
                    <a:pt x="108130" y="181295"/>
                  </a:cubicBezTo>
                  <a:cubicBezTo>
                    <a:pt x="101340" y="183297"/>
                    <a:pt x="92877" y="185394"/>
                    <a:pt x="82741" y="187587"/>
                  </a:cubicBezTo>
                  <a:cubicBezTo>
                    <a:pt x="72604" y="189780"/>
                    <a:pt x="65088" y="193784"/>
                    <a:pt x="60192" y="199600"/>
                  </a:cubicBezTo>
                  <a:cubicBezTo>
                    <a:pt x="61004" y="197137"/>
                    <a:pt x="62240" y="194627"/>
                    <a:pt x="63902" y="192068"/>
                  </a:cubicBezTo>
                  <a:cubicBezTo>
                    <a:pt x="65564" y="189510"/>
                    <a:pt x="67367" y="187953"/>
                    <a:pt x="69311" y="187396"/>
                  </a:cubicBezTo>
                  <a:lnTo>
                    <a:pt x="111167" y="169092"/>
                  </a:lnTo>
                  <a:cubicBezTo>
                    <a:pt x="100065" y="169219"/>
                    <a:pt x="93227" y="169727"/>
                    <a:pt x="90653" y="170617"/>
                  </a:cubicBezTo>
                  <a:cubicBezTo>
                    <a:pt x="88079" y="171506"/>
                    <a:pt x="85770" y="172018"/>
                    <a:pt x="83724" y="172142"/>
                  </a:cubicBezTo>
                  <a:cubicBezTo>
                    <a:pt x="83298" y="172062"/>
                    <a:pt x="82823" y="171649"/>
                    <a:pt x="82302" y="170902"/>
                  </a:cubicBezTo>
                  <a:cubicBezTo>
                    <a:pt x="81780" y="170156"/>
                    <a:pt x="81496" y="169552"/>
                    <a:pt x="81448" y="169092"/>
                  </a:cubicBezTo>
                  <a:cubicBezTo>
                    <a:pt x="85629" y="168044"/>
                    <a:pt x="92210" y="166336"/>
                    <a:pt x="101192" y="163968"/>
                  </a:cubicBezTo>
                  <a:cubicBezTo>
                    <a:pt x="110175" y="161599"/>
                    <a:pt x="115020" y="160291"/>
                    <a:pt x="115729" y="160043"/>
                  </a:cubicBezTo>
                  <a:cubicBezTo>
                    <a:pt x="117825" y="160170"/>
                    <a:pt x="119350" y="160678"/>
                    <a:pt x="120303" y="161567"/>
                  </a:cubicBezTo>
                  <a:cubicBezTo>
                    <a:pt x="121255" y="162456"/>
                    <a:pt x="122780" y="162964"/>
                    <a:pt x="124876" y="163091"/>
                  </a:cubicBezTo>
                  <a:cubicBezTo>
                    <a:pt x="129704" y="162154"/>
                    <a:pt x="134341" y="157741"/>
                    <a:pt x="138788" y="149851"/>
                  </a:cubicBezTo>
                  <a:cubicBezTo>
                    <a:pt x="143235" y="141961"/>
                    <a:pt x="145966" y="136214"/>
                    <a:pt x="146982" y="132611"/>
                  </a:cubicBezTo>
                  <a:cubicBezTo>
                    <a:pt x="136881" y="133375"/>
                    <a:pt x="127169" y="136419"/>
                    <a:pt x="117845" y="141743"/>
                  </a:cubicBezTo>
                  <a:cubicBezTo>
                    <a:pt x="108521" y="147067"/>
                    <a:pt x="98450" y="150087"/>
                    <a:pt x="87630" y="150804"/>
                  </a:cubicBezTo>
                  <a:cubicBezTo>
                    <a:pt x="90635" y="147690"/>
                    <a:pt x="96193" y="144380"/>
                    <a:pt x="104303" y="140873"/>
                  </a:cubicBezTo>
                  <a:cubicBezTo>
                    <a:pt x="112413" y="137367"/>
                    <a:pt x="120228" y="134114"/>
                    <a:pt x="127748" y="131114"/>
                  </a:cubicBezTo>
                  <a:cubicBezTo>
                    <a:pt x="135269" y="128115"/>
                    <a:pt x="139647" y="125820"/>
                    <a:pt x="140884" y="124229"/>
                  </a:cubicBezTo>
                  <a:cubicBezTo>
                    <a:pt x="140820" y="124213"/>
                    <a:pt x="136565" y="124435"/>
                    <a:pt x="128120" y="124896"/>
                  </a:cubicBezTo>
                  <a:cubicBezTo>
                    <a:pt x="119676" y="125356"/>
                    <a:pt x="112000" y="126150"/>
                    <a:pt x="105093" y="127277"/>
                  </a:cubicBezTo>
                  <a:lnTo>
                    <a:pt x="105093" y="124229"/>
                  </a:lnTo>
                  <a:cubicBezTo>
                    <a:pt x="105493" y="123429"/>
                    <a:pt x="108586" y="122558"/>
                    <a:pt x="114372" y="121618"/>
                  </a:cubicBezTo>
                  <a:cubicBezTo>
                    <a:pt x="120189" y="120677"/>
                    <a:pt x="126242" y="119866"/>
                    <a:pt x="132621" y="119185"/>
                  </a:cubicBezTo>
                  <a:cubicBezTo>
                    <a:pt x="139001" y="118504"/>
                    <a:pt x="143280" y="118154"/>
                    <a:pt x="145458" y="118133"/>
                  </a:cubicBezTo>
                  <a:cubicBezTo>
                    <a:pt x="148443" y="118038"/>
                    <a:pt x="150476" y="118609"/>
                    <a:pt x="151556" y="119847"/>
                  </a:cubicBezTo>
                  <a:cubicBezTo>
                    <a:pt x="152636" y="121086"/>
                    <a:pt x="153144" y="123562"/>
                    <a:pt x="153081" y="127277"/>
                  </a:cubicBezTo>
                  <a:cubicBezTo>
                    <a:pt x="166548" y="113077"/>
                    <a:pt x="182873" y="103700"/>
                    <a:pt x="202057" y="99145"/>
                  </a:cubicBezTo>
                  <a:cubicBezTo>
                    <a:pt x="221241" y="94590"/>
                    <a:pt x="240235" y="90757"/>
                    <a:pt x="259037" y="87646"/>
                  </a:cubicBezTo>
                  <a:cubicBezTo>
                    <a:pt x="260324" y="83384"/>
                    <a:pt x="264802" y="79650"/>
                    <a:pt x="272473" y="76446"/>
                  </a:cubicBezTo>
                  <a:cubicBezTo>
                    <a:pt x="280143" y="73242"/>
                    <a:pt x="285574" y="70857"/>
                    <a:pt x="288766" y="69293"/>
                  </a:cubicBezTo>
                  <a:cubicBezTo>
                    <a:pt x="288655" y="74512"/>
                    <a:pt x="287162" y="78015"/>
                    <a:pt x="284288" y="79801"/>
                  </a:cubicBezTo>
                  <a:cubicBezTo>
                    <a:pt x="281413" y="81586"/>
                    <a:pt x="277824" y="82416"/>
                    <a:pt x="273521" y="82289"/>
                  </a:cubicBezTo>
                  <a:lnTo>
                    <a:pt x="273521" y="86129"/>
                  </a:lnTo>
                  <a:cubicBezTo>
                    <a:pt x="287702" y="85111"/>
                    <a:pt x="300883" y="81042"/>
                    <a:pt x="313064" y="73920"/>
                  </a:cubicBezTo>
                  <a:cubicBezTo>
                    <a:pt x="325244" y="66798"/>
                    <a:pt x="338235" y="62728"/>
                    <a:pt x="352035" y="61711"/>
                  </a:cubicBezTo>
                  <a:lnTo>
                    <a:pt x="352035" y="67776"/>
                  </a:lnTo>
                  <a:cubicBezTo>
                    <a:pt x="341633" y="68268"/>
                    <a:pt x="330993" y="70903"/>
                    <a:pt x="320115" y="75681"/>
                  </a:cubicBezTo>
                  <a:cubicBezTo>
                    <a:pt x="309237" y="80460"/>
                    <a:pt x="298787" y="84433"/>
                    <a:pt x="288766" y="87599"/>
                  </a:cubicBezTo>
                  <a:lnTo>
                    <a:pt x="288766" y="90657"/>
                  </a:lnTo>
                  <a:lnTo>
                    <a:pt x="309348" y="100593"/>
                  </a:lnTo>
                  <a:lnTo>
                    <a:pt x="309348" y="105179"/>
                  </a:lnTo>
                  <a:cubicBezTo>
                    <a:pt x="313588" y="104494"/>
                    <a:pt x="318066" y="101469"/>
                    <a:pt x="322783" y="96102"/>
                  </a:cubicBezTo>
                  <a:cubicBezTo>
                    <a:pt x="327500" y="90736"/>
                    <a:pt x="332169" y="87138"/>
                    <a:pt x="336790" y="85306"/>
                  </a:cubicBezTo>
                  <a:cubicBezTo>
                    <a:pt x="336917" y="85816"/>
                    <a:pt x="337425" y="86708"/>
                    <a:pt x="338314" y="87981"/>
                  </a:cubicBezTo>
                  <a:cubicBezTo>
                    <a:pt x="339204" y="89255"/>
                    <a:pt x="339712" y="90147"/>
                    <a:pt x="339839" y="90657"/>
                  </a:cubicBezTo>
                  <a:cubicBezTo>
                    <a:pt x="340061" y="90673"/>
                    <a:pt x="340569" y="89494"/>
                    <a:pt x="341363" y="87122"/>
                  </a:cubicBezTo>
                  <a:cubicBezTo>
                    <a:pt x="342158" y="84749"/>
                    <a:pt x="344190" y="83380"/>
                    <a:pt x="347462" y="83013"/>
                  </a:cubicBezTo>
                  <a:cubicBezTo>
                    <a:pt x="353306" y="82758"/>
                    <a:pt x="359341" y="80408"/>
                    <a:pt x="365566" y="75963"/>
                  </a:cubicBezTo>
                  <a:cubicBezTo>
                    <a:pt x="371791" y="71519"/>
                    <a:pt x="375158" y="66516"/>
                    <a:pt x="375666" y="60952"/>
                  </a:cubicBezTo>
                  <a:lnTo>
                    <a:pt x="360420" y="63985"/>
                  </a:lnTo>
                  <a:cubicBezTo>
                    <a:pt x="360039" y="63954"/>
                    <a:pt x="359658" y="63827"/>
                    <a:pt x="359277" y="63606"/>
                  </a:cubicBezTo>
                  <a:cubicBezTo>
                    <a:pt x="358896" y="63385"/>
                    <a:pt x="358515" y="63259"/>
                    <a:pt x="358134" y="63227"/>
                  </a:cubicBezTo>
                  <a:lnTo>
                    <a:pt x="358134" y="54887"/>
                  </a:lnTo>
                  <a:lnTo>
                    <a:pt x="393914" y="54887"/>
                  </a:lnTo>
                  <a:lnTo>
                    <a:pt x="393914" y="62412"/>
                  </a:lnTo>
                  <a:cubicBezTo>
                    <a:pt x="389314" y="62845"/>
                    <a:pt x="383216" y="65881"/>
                    <a:pt x="375619" y="71519"/>
                  </a:cubicBezTo>
                  <a:cubicBezTo>
                    <a:pt x="368022" y="77157"/>
                    <a:pt x="360677" y="82794"/>
                    <a:pt x="353584" y="88432"/>
                  </a:cubicBezTo>
                  <a:cubicBezTo>
                    <a:pt x="346491" y="94070"/>
                    <a:pt x="341401" y="97105"/>
                    <a:pt x="338314" y="97539"/>
                  </a:cubicBezTo>
                  <a:cubicBezTo>
                    <a:pt x="337822" y="97523"/>
                    <a:pt x="337092" y="97173"/>
                    <a:pt x="336123" y="96489"/>
                  </a:cubicBezTo>
                  <a:cubicBezTo>
                    <a:pt x="335154" y="95805"/>
                    <a:pt x="334614" y="94882"/>
                    <a:pt x="334503" y="93721"/>
                  </a:cubicBezTo>
                  <a:cubicBezTo>
                    <a:pt x="331740" y="99560"/>
                    <a:pt x="329453" y="102582"/>
                    <a:pt x="327643" y="102789"/>
                  </a:cubicBezTo>
                  <a:cubicBezTo>
                    <a:pt x="325832" y="102996"/>
                    <a:pt x="322783" y="104301"/>
                    <a:pt x="318495" y="106703"/>
                  </a:cubicBezTo>
                  <a:cubicBezTo>
                    <a:pt x="322449" y="107131"/>
                    <a:pt x="327500" y="108370"/>
                    <a:pt x="333645" y="110418"/>
                  </a:cubicBezTo>
                  <a:cubicBezTo>
                    <a:pt x="339791" y="112465"/>
                    <a:pt x="343889" y="115037"/>
                    <a:pt x="345937" y="118133"/>
                  </a:cubicBezTo>
                  <a:cubicBezTo>
                    <a:pt x="347144" y="114620"/>
                    <a:pt x="349113" y="111838"/>
                    <a:pt x="351845" y="109787"/>
                  </a:cubicBezTo>
                  <a:cubicBezTo>
                    <a:pt x="354576" y="107737"/>
                    <a:pt x="357689" y="106708"/>
                    <a:pt x="361183" y="106703"/>
                  </a:cubicBezTo>
                  <a:cubicBezTo>
                    <a:pt x="360802" y="108259"/>
                    <a:pt x="359277" y="111243"/>
                    <a:pt x="356609" y="115656"/>
                  </a:cubicBezTo>
                  <a:cubicBezTo>
                    <a:pt x="353941" y="120070"/>
                    <a:pt x="352417" y="123435"/>
                    <a:pt x="352035" y="125753"/>
                  </a:cubicBezTo>
                  <a:cubicBezTo>
                    <a:pt x="352544" y="126531"/>
                    <a:pt x="354767" y="128404"/>
                    <a:pt x="358705" y="131373"/>
                  </a:cubicBezTo>
                  <a:cubicBezTo>
                    <a:pt x="362644" y="134341"/>
                    <a:pt x="365248" y="136024"/>
                    <a:pt x="366519" y="136421"/>
                  </a:cubicBezTo>
                  <a:cubicBezTo>
                    <a:pt x="369854" y="136040"/>
                    <a:pt x="373092" y="134516"/>
                    <a:pt x="376232" y="131849"/>
                  </a:cubicBezTo>
                  <a:cubicBezTo>
                    <a:pt x="379373" y="129182"/>
                    <a:pt x="382986" y="127658"/>
                    <a:pt x="387072" y="127277"/>
                  </a:cubicBezTo>
                  <a:cubicBezTo>
                    <a:pt x="386565" y="131087"/>
                    <a:pt x="384537" y="133754"/>
                    <a:pt x="380988" y="135278"/>
                  </a:cubicBezTo>
                  <a:cubicBezTo>
                    <a:pt x="377439" y="136802"/>
                    <a:pt x="375411" y="139469"/>
                    <a:pt x="374904" y="143279"/>
                  </a:cubicBezTo>
                  <a:cubicBezTo>
                    <a:pt x="375332" y="143231"/>
                    <a:pt x="377518" y="142564"/>
                    <a:pt x="381463" y="141279"/>
                  </a:cubicBezTo>
                  <a:cubicBezTo>
                    <a:pt x="385408" y="139993"/>
                    <a:pt x="388545" y="138373"/>
                    <a:pt x="390873" y="136421"/>
                  </a:cubicBezTo>
                  <a:cubicBezTo>
                    <a:pt x="391332" y="136421"/>
                    <a:pt x="391934" y="136611"/>
                    <a:pt x="392679" y="136992"/>
                  </a:cubicBezTo>
                  <a:cubicBezTo>
                    <a:pt x="393423" y="137373"/>
                    <a:pt x="393835" y="137945"/>
                    <a:pt x="393914" y="138707"/>
                  </a:cubicBezTo>
                  <a:lnTo>
                    <a:pt x="375666" y="147851"/>
                  </a:lnTo>
                  <a:cubicBezTo>
                    <a:pt x="375714" y="152821"/>
                    <a:pt x="376569" y="156596"/>
                    <a:pt x="378233" y="159175"/>
                  </a:cubicBezTo>
                  <a:cubicBezTo>
                    <a:pt x="379897" y="161754"/>
                    <a:pt x="382083" y="163030"/>
                    <a:pt x="384792" y="163005"/>
                  </a:cubicBezTo>
                  <a:cubicBezTo>
                    <a:pt x="387405" y="163037"/>
                    <a:pt x="388830" y="162592"/>
                    <a:pt x="389068" y="161671"/>
                  </a:cubicBezTo>
                  <a:cubicBezTo>
                    <a:pt x="389305" y="160749"/>
                    <a:pt x="390921" y="159160"/>
                    <a:pt x="393914" y="156904"/>
                  </a:cubicBezTo>
                  <a:cubicBezTo>
                    <a:pt x="406289" y="152747"/>
                    <a:pt x="415775" y="146030"/>
                    <a:pt x="422371" y="136755"/>
                  </a:cubicBezTo>
                  <a:cubicBezTo>
                    <a:pt x="428968" y="127479"/>
                    <a:pt x="436002" y="122288"/>
                    <a:pt x="443476" y="121181"/>
                  </a:cubicBezTo>
                  <a:cubicBezTo>
                    <a:pt x="444907" y="121291"/>
                    <a:pt x="445861" y="122020"/>
                    <a:pt x="446338" y="123367"/>
                  </a:cubicBezTo>
                  <a:cubicBezTo>
                    <a:pt x="446814" y="124714"/>
                    <a:pt x="447385" y="126017"/>
                    <a:pt x="448050" y="127277"/>
                  </a:cubicBezTo>
                  <a:cubicBezTo>
                    <a:pt x="444982" y="130676"/>
                    <a:pt x="441386" y="134355"/>
                    <a:pt x="437262" y="138316"/>
                  </a:cubicBezTo>
                  <a:cubicBezTo>
                    <a:pt x="433138" y="142277"/>
                    <a:pt x="428583" y="144414"/>
                    <a:pt x="423597" y="144727"/>
                  </a:cubicBezTo>
                  <a:lnTo>
                    <a:pt x="415199" y="150804"/>
                  </a:lnTo>
                  <a:cubicBezTo>
                    <a:pt x="413663" y="150865"/>
                    <a:pt x="412365" y="151504"/>
                    <a:pt x="411303" y="152721"/>
                  </a:cubicBezTo>
                  <a:cubicBezTo>
                    <a:pt x="410242" y="153938"/>
                    <a:pt x="409514" y="155363"/>
                    <a:pt x="409118" y="156995"/>
                  </a:cubicBezTo>
                  <a:lnTo>
                    <a:pt x="406077" y="153947"/>
                  </a:lnTo>
                  <a:cubicBezTo>
                    <a:pt x="404842" y="158090"/>
                    <a:pt x="402371" y="160852"/>
                    <a:pt x="398665" y="162234"/>
                  </a:cubicBezTo>
                  <a:cubicBezTo>
                    <a:pt x="394959" y="163615"/>
                    <a:pt x="392869" y="166186"/>
                    <a:pt x="392394" y="169949"/>
                  </a:cubicBezTo>
                  <a:cubicBezTo>
                    <a:pt x="395366" y="169817"/>
                    <a:pt x="402278" y="168472"/>
                    <a:pt x="413129" y="165913"/>
                  </a:cubicBezTo>
                  <a:cubicBezTo>
                    <a:pt x="423980" y="163354"/>
                    <a:pt x="434620" y="160372"/>
                    <a:pt x="445048" y="156967"/>
                  </a:cubicBezTo>
                  <a:cubicBezTo>
                    <a:pt x="455477" y="153561"/>
                    <a:pt x="461544" y="150523"/>
                    <a:pt x="463249" y="147851"/>
                  </a:cubicBezTo>
                  <a:cubicBezTo>
                    <a:pt x="459924" y="141596"/>
                    <a:pt x="456504" y="134484"/>
                    <a:pt x="452989" y="126515"/>
                  </a:cubicBezTo>
                  <a:cubicBezTo>
                    <a:pt x="449475" y="118546"/>
                    <a:pt x="447575" y="110672"/>
                    <a:pt x="447290" y="102893"/>
                  </a:cubicBezTo>
                  <a:cubicBezTo>
                    <a:pt x="447163" y="101240"/>
                    <a:pt x="447416" y="99194"/>
                    <a:pt x="448050" y="96752"/>
                  </a:cubicBezTo>
                  <a:cubicBezTo>
                    <a:pt x="445285" y="100140"/>
                    <a:pt x="440892" y="103828"/>
                    <a:pt x="434873" y="107814"/>
                  </a:cubicBezTo>
                  <a:cubicBezTo>
                    <a:pt x="428853" y="111801"/>
                    <a:pt x="424075" y="113970"/>
                    <a:pt x="420539" y="114323"/>
                  </a:cubicBezTo>
                  <a:lnTo>
                    <a:pt x="420539" y="111275"/>
                  </a:lnTo>
                  <a:cubicBezTo>
                    <a:pt x="420459" y="109719"/>
                    <a:pt x="420618" y="108449"/>
                    <a:pt x="421016" y="107465"/>
                  </a:cubicBezTo>
                  <a:cubicBezTo>
                    <a:pt x="421415" y="106481"/>
                    <a:pt x="422530" y="105973"/>
                    <a:pt x="424361" y="105941"/>
                  </a:cubicBezTo>
                  <a:cubicBezTo>
                    <a:pt x="425110" y="105925"/>
                    <a:pt x="425907" y="105957"/>
                    <a:pt x="426751" y="106036"/>
                  </a:cubicBezTo>
                  <a:cubicBezTo>
                    <a:pt x="427595" y="106115"/>
                    <a:pt x="428583" y="106338"/>
                    <a:pt x="429713" y="106703"/>
                  </a:cubicBezTo>
                  <a:lnTo>
                    <a:pt x="438888" y="93711"/>
                  </a:lnTo>
                  <a:cubicBezTo>
                    <a:pt x="433265" y="94380"/>
                    <a:pt x="428837" y="95144"/>
                    <a:pt x="425604" y="96004"/>
                  </a:cubicBezTo>
                  <a:cubicBezTo>
                    <a:pt x="422370" y="96864"/>
                    <a:pt x="419663" y="98392"/>
                    <a:pt x="417480" y="100589"/>
                  </a:cubicBezTo>
                  <a:lnTo>
                    <a:pt x="417480" y="93711"/>
                  </a:lnTo>
                  <a:lnTo>
                    <a:pt x="435830" y="85305"/>
                  </a:lnTo>
                  <a:cubicBezTo>
                    <a:pt x="432916" y="79307"/>
                    <a:pt x="428049" y="73373"/>
                    <a:pt x="421229" y="67503"/>
                  </a:cubicBezTo>
                  <a:cubicBezTo>
                    <a:pt x="414409" y="61634"/>
                    <a:pt x="409358" y="57428"/>
                    <a:pt x="406077" y="54887"/>
                  </a:cubicBezTo>
                  <a:cubicBezTo>
                    <a:pt x="399299" y="50338"/>
                    <a:pt x="391948" y="47519"/>
                    <a:pt x="384024" y="46431"/>
                  </a:cubicBezTo>
                  <a:cubicBezTo>
                    <a:pt x="376101" y="45343"/>
                    <a:pt x="369503" y="41029"/>
                    <a:pt x="364232" y="33488"/>
                  </a:cubicBezTo>
                  <a:cubicBezTo>
                    <a:pt x="363454" y="35421"/>
                    <a:pt x="362533" y="37259"/>
                    <a:pt x="361469" y="39002"/>
                  </a:cubicBezTo>
                  <a:cubicBezTo>
                    <a:pt x="360405" y="40745"/>
                    <a:pt x="359293" y="42203"/>
                    <a:pt x="358134" y="43376"/>
                  </a:cubicBezTo>
                  <a:lnTo>
                    <a:pt x="358134" y="39573"/>
                  </a:lnTo>
                  <a:cubicBezTo>
                    <a:pt x="355402" y="40761"/>
                    <a:pt x="352671" y="42187"/>
                    <a:pt x="349939" y="43851"/>
                  </a:cubicBezTo>
                  <a:cubicBezTo>
                    <a:pt x="347208" y="45515"/>
                    <a:pt x="344857" y="47131"/>
                    <a:pt x="342888" y="48700"/>
                  </a:cubicBezTo>
                  <a:lnTo>
                    <a:pt x="339839" y="43376"/>
                  </a:lnTo>
                  <a:cubicBezTo>
                    <a:pt x="339807" y="44707"/>
                    <a:pt x="339299" y="46618"/>
                    <a:pt x="338314" y="49108"/>
                  </a:cubicBezTo>
                  <a:cubicBezTo>
                    <a:pt x="337330" y="51599"/>
                    <a:pt x="336059" y="53525"/>
                    <a:pt x="334503" y="54887"/>
                  </a:cubicBezTo>
                  <a:cubicBezTo>
                    <a:pt x="334138" y="53732"/>
                    <a:pt x="333725" y="52918"/>
                    <a:pt x="333264" y="52446"/>
                  </a:cubicBezTo>
                  <a:cubicBezTo>
                    <a:pt x="332804" y="51974"/>
                    <a:pt x="332200" y="51746"/>
                    <a:pt x="331454" y="51763"/>
                  </a:cubicBezTo>
                  <a:cubicBezTo>
                    <a:pt x="327754" y="52651"/>
                    <a:pt x="322767" y="56204"/>
                    <a:pt x="316494" y="62423"/>
                  </a:cubicBezTo>
                  <a:cubicBezTo>
                    <a:pt x="310221" y="68642"/>
                    <a:pt x="304282" y="72195"/>
                    <a:pt x="298676" y="73083"/>
                  </a:cubicBezTo>
                  <a:cubicBezTo>
                    <a:pt x="297898" y="73099"/>
                    <a:pt x="297167" y="73068"/>
                    <a:pt x="296484" y="72989"/>
                  </a:cubicBezTo>
                  <a:cubicBezTo>
                    <a:pt x="295801" y="72910"/>
                    <a:pt x="295262" y="72689"/>
                    <a:pt x="294865" y="72325"/>
                  </a:cubicBezTo>
                  <a:lnTo>
                    <a:pt x="294865" y="68534"/>
                  </a:lnTo>
                  <a:cubicBezTo>
                    <a:pt x="296500" y="68126"/>
                    <a:pt x="300852" y="65910"/>
                    <a:pt x="307919" y="61889"/>
                  </a:cubicBezTo>
                  <a:cubicBezTo>
                    <a:pt x="314985" y="57867"/>
                    <a:pt x="319527" y="54492"/>
                    <a:pt x="321544" y="51763"/>
                  </a:cubicBezTo>
                  <a:cubicBezTo>
                    <a:pt x="321465" y="51730"/>
                    <a:pt x="321052" y="51600"/>
                    <a:pt x="320306" y="51372"/>
                  </a:cubicBezTo>
                  <a:cubicBezTo>
                    <a:pt x="319559" y="51144"/>
                    <a:pt x="318956" y="51014"/>
                    <a:pt x="318495" y="50982"/>
                  </a:cubicBezTo>
                  <a:cubicBezTo>
                    <a:pt x="310189" y="51461"/>
                    <a:pt x="302027" y="53374"/>
                    <a:pt x="294007" y="56718"/>
                  </a:cubicBezTo>
                  <a:cubicBezTo>
                    <a:pt x="285987" y="60063"/>
                    <a:pt x="277634" y="61960"/>
                    <a:pt x="268947" y="62412"/>
                  </a:cubicBezTo>
                  <a:cubicBezTo>
                    <a:pt x="269042" y="59622"/>
                    <a:pt x="269423" y="57593"/>
                    <a:pt x="270090" y="56325"/>
                  </a:cubicBezTo>
                  <a:cubicBezTo>
                    <a:pt x="270757" y="55057"/>
                    <a:pt x="271139" y="53028"/>
                    <a:pt x="271234" y="50238"/>
                  </a:cubicBezTo>
                  <a:cubicBezTo>
                    <a:pt x="269392" y="50111"/>
                    <a:pt x="266978" y="50365"/>
                    <a:pt x="263992" y="50999"/>
                  </a:cubicBezTo>
                  <a:cubicBezTo>
                    <a:pt x="261007" y="51633"/>
                    <a:pt x="259355" y="53408"/>
                    <a:pt x="259037" y="56325"/>
                  </a:cubicBezTo>
                  <a:cubicBezTo>
                    <a:pt x="259006" y="56722"/>
                    <a:pt x="259450" y="58595"/>
                    <a:pt x="260371" y="61946"/>
                  </a:cubicBezTo>
                  <a:cubicBezTo>
                    <a:pt x="261292" y="65296"/>
                    <a:pt x="262881" y="67743"/>
                    <a:pt x="265136" y="69286"/>
                  </a:cubicBezTo>
                  <a:cubicBezTo>
                    <a:pt x="259482" y="72914"/>
                    <a:pt x="252113" y="76542"/>
                    <a:pt x="243030" y="80170"/>
                  </a:cubicBezTo>
                  <a:cubicBezTo>
                    <a:pt x="233946" y="83798"/>
                    <a:pt x="225052" y="86280"/>
                    <a:pt x="216350" y="87617"/>
                  </a:cubicBezTo>
                  <a:cubicBezTo>
                    <a:pt x="215556" y="87521"/>
                    <a:pt x="214857" y="86948"/>
                    <a:pt x="214254" y="85898"/>
                  </a:cubicBezTo>
                  <a:cubicBezTo>
                    <a:pt x="213650" y="84848"/>
                    <a:pt x="213332" y="83893"/>
                    <a:pt x="213301" y="83034"/>
                  </a:cubicBezTo>
                  <a:cubicBezTo>
                    <a:pt x="213872" y="80042"/>
                    <a:pt x="216540" y="78006"/>
                    <a:pt x="221305" y="76924"/>
                  </a:cubicBezTo>
                  <a:cubicBezTo>
                    <a:pt x="226069" y="75841"/>
                    <a:pt x="229499" y="75332"/>
                    <a:pt x="231595" y="75396"/>
                  </a:cubicBezTo>
                  <a:lnTo>
                    <a:pt x="239980" y="66994"/>
                  </a:lnTo>
                  <a:cubicBezTo>
                    <a:pt x="235957" y="67253"/>
                    <a:pt x="227657" y="69620"/>
                    <a:pt x="215079" y="74095"/>
                  </a:cubicBezTo>
                  <a:cubicBezTo>
                    <a:pt x="202502" y="78569"/>
                    <a:pt x="189966" y="83595"/>
                    <a:pt x="177474" y="89173"/>
                  </a:cubicBezTo>
                  <a:cubicBezTo>
                    <a:pt x="164981" y="94750"/>
                    <a:pt x="156850" y="99324"/>
                    <a:pt x="153081" y="102893"/>
                  </a:cubicBezTo>
                  <a:cubicBezTo>
                    <a:pt x="129423" y="110418"/>
                    <a:pt x="113148" y="115752"/>
                    <a:pt x="104255" y="118895"/>
                  </a:cubicBezTo>
                  <a:cubicBezTo>
                    <a:pt x="95363" y="122038"/>
                    <a:pt x="89561" y="123562"/>
                    <a:pt x="86849" y="123467"/>
                  </a:cubicBezTo>
                  <a:cubicBezTo>
                    <a:pt x="86258" y="123435"/>
                    <a:pt x="85292" y="123308"/>
                    <a:pt x="83950" y="123086"/>
                  </a:cubicBezTo>
                  <a:cubicBezTo>
                    <a:pt x="82609" y="122864"/>
                    <a:pt x="79752" y="122737"/>
                    <a:pt x="75380" y="122705"/>
                  </a:cubicBezTo>
                  <a:cubicBezTo>
                    <a:pt x="75822" y="121514"/>
                    <a:pt x="76834" y="120466"/>
                    <a:pt x="78414" y="119562"/>
                  </a:cubicBezTo>
                  <a:cubicBezTo>
                    <a:pt x="79995" y="118657"/>
                    <a:pt x="81765" y="118180"/>
                    <a:pt x="83724" y="118133"/>
                  </a:cubicBezTo>
                  <a:lnTo>
                    <a:pt x="129450" y="102893"/>
                  </a:lnTo>
                  <a:lnTo>
                    <a:pt x="129450" y="106703"/>
                  </a:lnTo>
                  <a:cubicBezTo>
                    <a:pt x="132293" y="104251"/>
                    <a:pt x="135755" y="101704"/>
                    <a:pt x="139836" y="99061"/>
                  </a:cubicBezTo>
                  <a:cubicBezTo>
                    <a:pt x="143917" y="96419"/>
                    <a:pt x="147570" y="94638"/>
                    <a:pt x="150794" y="93717"/>
                  </a:cubicBezTo>
                  <a:cubicBezTo>
                    <a:pt x="149619" y="92231"/>
                    <a:pt x="148158" y="91030"/>
                    <a:pt x="146411" y="90113"/>
                  </a:cubicBezTo>
                  <a:cubicBezTo>
                    <a:pt x="144664" y="89196"/>
                    <a:pt x="142822" y="88374"/>
                    <a:pt x="140884" y="87646"/>
                  </a:cubicBezTo>
                  <a:cubicBezTo>
                    <a:pt x="146442" y="87071"/>
                    <a:pt x="153621" y="83444"/>
                    <a:pt x="162419" y="76764"/>
                  </a:cubicBezTo>
                  <a:cubicBezTo>
                    <a:pt x="171217" y="70084"/>
                    <a:pt x="178013" y="63802"/>
                    <a:pt x="182809" y="57920"/>
                  </a:cubicBezTo>
                  <a:lnTo>
                    <a:pt x="186621" y="60952"/>
                  </a:lnTo>
                  <a:cubicBezTo>
                    <a:pt x="187574" y="57867"/>
                    <a:pt x="191385" y="53768"/>
                    <a:pt x="198055" y="48654"/>
                  </a:cubicBezTo>
                  <a:cubicBezTo>
                    <a:pt x="204725" y="43539"/>
                    <a:pt x="210823" y="37724"/>
                    <a:pt x="216350" y="31206"/>
                  </a:cubicBezTo>
                  <a:close/>
                  <a:moveTo>
                    <a:pt x="195768" y="27360"/>
                  </a:moveTo>
                  <a:cubicBezTo>
                    <a:pt x="181380" y="27552"/>
                    <a:pt x="166135" y="30609"/>
                    <a:pt x="150033" y="36530"/>
                  </a:cubicBezTo>
                  <a:cubicBezTo>
                    <a:pt x="133931" y="42452"/>
                    <a:pt x="120976" y="50088"/>
                    <a:pt x="111167" y="59436"/>
                  </a:cubicBezTo>
                  <a:lnTo>
                    <a:pt x="111167" y="62412"/>
                  </a:lnTo>
                  <a:cubicBezTo>
                    <a:pt x="114495" y="62121"/>
                    <a:pt x="122482" y="59659"/>
                    <a:pt x="135128" y="55027"/>
                  </a:cubicBezTo>
                  <a:cubicBezTo>
                    <a:pt x="147775" y="50394"/>
                    <a:pt x="160337" y="45336"/>
                    <a:pt x="172816" y="39852"/>
                  </a:cubicBezTo>
                  <a:cubicBezTo>
                    <a:pt x="185294" y="34369"/>
                    <a:pt x="192945" y="30204"/>
                    <a:pt x="195768" y="27360"/>
                  </a:cubicBezTo>
                  <a:close/>
                  <a:moveTo>
                    <a:pt x="300963" y="19798"/>
                  </a:moveTo>
                  <a:cubicBezTo>
                    <a:pt x="289894" y="27593"/>
                    <a:pt x="278491" y="32728"/>
                    <a:pt x="266755" y="35202"/>
                  </a:cubicBezTo>
                  <a:cubicBezTo>
                    <a:pt x="255020" y="37676"/>
                    <a:pt x="245332" y="43196"/>
                    <a:pt x="237694" y="51763"/>
                  </a:cubicBezTo>
                  <a:lnTo>
                    <a:pt x="237694" y="45658"/>
                  </a:lnTo>
                  <a:lnTo>
                    <a:pt x="234644" y="45658"/>
                  </a:lnTo>
                  <a:cubicBezTo>
                    <a:pt x="234232" y="45930"/>
                    <a:pt x="233723" y="47497"/>
                    <a:pt x="233120" y="50358"/>
                  </a:cubicBezTo>
                  <a:cubicBezTo>
                    <a:pt x="232516" y="53220"/>
                    <a:pt x="232008" y="55740"/>
                    <a:pt x="231595" y="57920"/>
                  </a:cubicBezTo>
                  <a:cubicBezTo>
                    <a:pt x="231627" y="58046"/>
                    <a:pt x="231754" y="58552"/>
                    <a:pt x="231977" y="59436"/>
                  </a:cubicBezTo>
                  <a:cubicBezTo>
                    <a:pt x="232199" y="60321"/>
                    <a:pt x="232326" y="60826"/>
                    <a:pt x="232358" y="60952"/>
                  </a:cubicBezTo>
                  <a:cubicBezTo>
                    <a:pt x="233199" y="59542"/>
                    <a:pt x="234946" y="57596"/>
                    <a:pt x="237598" y="55114"/>
                  </a:cubicBezTo>
                  <a:cubicBezTo>
                    <a:pt x="240250" y="52632"/>
                    <a:pt x="243331" y="51255"/>
                    <a:pt x="246841" y="50982"/>
                  </a:cubicBezTo>
                  <a:cubicBezTo>
                    <a:pt x="247206" y="51014"/>
                    <a:pt x="247619" y="51144"/>
                    <a:pt x="248080" y="51372"/>
                  </a:cubicBezTo>
                  <a:cubicBezTo>
                    <a:pt x="248540" y="51600"/>
                    <a:pt x="249144" y="51730"/>
                    <a:pt x="249890" y="51763"/>
                  </a:cubicBezTo>
                  <a:lnTo>
                    <a:pt x="297151" y="31206"/>
                  </a:lnTo>
                  <a:cubicBezTo>
                    <a:pt x="298676" y="30573"/>
                    <a:pt x="300200" y="30319"/>
                    <a:pt x="301725" y="30446"/>
                  </a:cubicBezTo>
                  <a:cubicBezTo>
                    <a:pt x="303980" y="30573"/>
                    <a:pt x="305568" y="31650"/>
                    <a:pt x="306489" y="33678"/>
                  </a:cubicBezTo>
                  <a:cubicBezTo>
                    <a:pt x="307410" y="35707"/>
                    <a:pt x="307855" y="37925"/>
                    <a:pt x="307823" y="40333"/>
                  </a:cubicBezTo>
                  <a:cubicBezTo>
                    <a:pt x="307839" y="41506"/>
                    <a:pt x="307807" y="42584"/>
                    <a:pt x="307728" y="43566"/>
                  </a:cubicBezTo>
                  <a:cubicBezTo>
                    <a:pt x="307649" y="44548"/>
                    <a:pt x="307426" y="45246"/>
                    <a:pt x="307061" y="45658"/>
                  </a:cubicBezTo>
                  <a:cubicBezTo>
                    <a:pt x="308697" y="45071"/>
                    <a:pt x="311523" y="43962"/>
                    <a:pt x="315541" y="42330"/>
                  </a:cubicBezTo>
                  <a:cubicBezTo>
                    <a:pt x="319559" y="40698"/>
                    <a:pt x="321814" y="39779"/>
                    <a:pt x="322307" y="39573"/>
                  </a:cubicBezTo>
                  <a:cubicBezTo>
                    <a:pt x="323196" y="39589"/>
                    <a:pt x="324276" y="39937"/>
                    <a:pt x="325546" y="40619"/>
                  </a:cubicBezTo>
                  <a:cubicBezTo>
                    <a:pt x="326817" y="41300"/>
                    <a:pt x="327515" y="42219"/>
                    <a:pt x="327643" y="43376"/>
                  </a:cubicBezTo>
                  <a:cubicBezTo>
                    <a:pt x="328897" y="38210"/>
                    <a:pt x="332296" y="34851"/>
                    <a:pt x="337838" y="33298"/>
                  </a:cubicBezTo>
                  <a:cubicBezTo>
                    <a:pt x="343380" y="31745"/>
                    <a:pt x="348113" y="31048"/>
                    <a:pt x="352035" y="31206"/>
                  </a:cubicBezTo>
                  <a:cubicBezTo>
                    <a:pt x="342666" y="26405"/>
                    <a:pt x="333391" y="23268"/>
                    <a:pt x="324212" y="21794"/>
                  </a:cubicBezTo>
                  <a:cubicBezTo>
                    <a:pt x="315033" y="20321"/>
                    <a:pt x="307283" y="19655"/>
                    <a:pt x="300963" y="19798"/>
                  </a:cubicBezTo>
                  <a:close/>
                  <a:moveTo>
                    <a:pt x="255988" y="15995"/>
                  </a:moveTo>
                  <a:lnTo>
                    <a:pt x="222448" y="39573"/>
                  </a:lnTo>
                  <a:lnTo>
                    <a:pt x="222448" y="43376"/>
                  </a:lnTo>
                  <a:cubicBezTo>
                    <a:pt x="229229" y="39348"/>
                    <a:pt x="237519" y="35742"/>
                    <a:pt x="247321" y="32559"/>
                  </a:cubicBezTo>
                  <a:cubicBezTo>
                    <a:pt x="257122" y="29375"/>
                    <a:pt x="265865" y="26446"/>
                    <a:pt x="273549" y="23770"/>
                  </a:cubicBezTo>
                  <a:cubicBezTo>
                    <a:pt x="281233" y="21094"/>
                    <a:pt x="285289" y="18502"/>
                    <a:pt x="285717" y="15995"/>
                  </a:cubicBezTo>
                  <a:close/>
                  <a:moveTo>
                    <a:pt x="276570" y="23"/>
                  </a:moveTo>
                  <a:cubicBezTo>
                    <a:pt x="291450" y="-215"/>
                    <a:pt x="306473" y="1402"/>
                    <a:pt x="321640" y="4873"/>
                  </a:cubicBezTo>
                  <a:cubicBezTo>
                    <a:pt x="336806" y="8345"/>
                    <a:pt x="349733" y="15097"/>
                    <a:pt x="360420" y="25131"/>
                  </a:cubicBezTo>
                  <a:cubicBezTo>
                    <a:pt x="361675" y="25099"/>
                    <a:pt x="362977" y="24782"/>
                    <a:pt x="364327" y="24180"/>
                  </a:cubicBezTo>
                  <a:cubicBezTo>
                    <a:pt x="365677" y="23577"/>
                    <a:pt x="366408" y="22880"/>
                    <a:pt x="366519" y="22087"/>
                  </a:cubicBezTo>
                  <a:cubicBezTo>
                    <a:pt x="377967" y="26525"/>
                    <a:pt x="389125" y="31154"/>
                    <a:pt x="399992" y="35973"/>
                  </a:cubicBezTo>
                  <a:cubicBezTo>
                    <a:pt x="410860" y="40791"/>
                    <a:pt x="416689" y="46561"/>
                    <a:pt x="417480" y="53282"/>
                  </a:cubicBezTo>
                  <a:lnTo>
                    <a:pt x="424361" y="53282"/>
                  </a:lnTo>
                  <a:cubicBezTo>
                    <a:pt x="425067" y="53696"/>
                    <a:pt x="430004" y="57615"/>
                    <a:pt x="439172" y="65039"/>
                  </a:cubicBezTo>
                  <a:cubicBezTo>
                    <a:pt x="448341" y="72462"/>
                    <a:pt x="457509" y="83945"/>
                    <a:pt x="466678" y="99489"/>
                  </a:cubicBezTo>
                  <a:cubicBezTo>
                    <a:pt x="475846" y="115032"/>
                    <a:pt x="480783" y="135191"/>
                    <a:pt x="481488" y="159966"/>
                  </a:cubicBezTo>
                  <a:cubicBezTo>
                    <a:pt x="481610" y="163008"/>
                    <a:pt x="481367" y="166050"/>
                    <a:pt x="480759" y="169092"/>
                  </a:cubicBezTo>
                  <a:lnTo>
                    <a:pt x="499014" y="259093"/>
                  </a:lnTo>
                  <a:cubicBezTo>
                    <a:pt x="497477" y="305015"/>
                    <a:pt x="492184" y="341739"/>
                    <a:pt x="483135" y="369265"/>
                  </a:cubicBezTo>
                  <a:cubicBezTo>
                    <a:pt x="474087" y="396790"/>
                    <a:pt x="461376" y="418459"/>
                    <a:pt x="445005" y="434270"/>
                  </a:cubicBezTo>
                  <a:cubicBezTo>
                    <a:pt x="439302" y="435115"/>
                    <a:pt x="432933" y="439536"/>
                    <a:pt x="425898" y="447534"/>
                  </a:cubicBezTo>
                  <a:cubicBezTo>
                    <a:pt x="418863" y="455532"/>
                    <a:pt x="413270" y="462037"/>
                    <a:pt x="409118" y="467050"/>
                  </a:cubicBezTo>
                  <a:cubicBezTo>
                    <a:pt x="407423" y="467144"/>
                    <a:pt x="405301" y="468098"/>
                    <a:pt x="402751" y="469910"/>
                  </a:cubicBezTo>
                  <a:cubicBezTo>
                    <a:pt x="400201" y="471722"/>
                    <a:pt x="398269" y="473827"/>
                    <a:pt x="396955" y="476225"/>
                  </a:cubicBezTo>
                  <a:cubicBezTo>
                    <a:pt x="376765" y="484798"/>
                    <a:pt x="355850" y="491839"/>
                    <a:pt x="334210" y="497349"/>
                  </a:cubicBezTo>
                  <a:cubicBezTo>
                    <a:pt x="312570" y="502858"/>
                    <a:pt x="290308" y="505707"/>
                    <a:pt x="267422" y="505896"/>
                  </a:cubicBezTo>
                  <a:cubicBezTo>
                    <a:pt x="266263" y="506054"/>
                    <a:pt x="263817" y="506689"/>
                    <a:pt x="260085" y="507801"/>
                  </a:cubicBezTo>
                  <a:cubicBezTo>
                    <a:pt x="256354" y="508912"/>
                    <a:pt x="251430" y="509547"/>
                    <a:pt x="245316" y="509706"/>
                  </a:cubicBezTo>
                  <a:cubicBezTo>
                    <a:pt x="241775" y="509452"/>
                    <a:pt x="239520" y="508436"/>
                    <a:pt x="238551" y="506658"/>
                  </a:cubicBezTo>
                  <a:cubicBezTo>
                    <a:pt x="237582" y="504880"/>
                    <a:pt x="236280" y="503864"/>
                    <a:pt x="234644" y="503610"/>
                  </a:cubicBezTo>
                  <a:cubicBezTo>
                    <a:pt x="233025" y="503705"/>
                    <a:pt x="231309" y="504086"/>
                    <a:pt x="229499" y="504753"/>
                  </a:cubicBezTo>
                  <a:cubicBezTo>
                    <a:pt x="227689" y="505419"/>
                    <a:pt x="226355" y="505800"/>
                    <a:pt x="225497" y="505896"/>
                  </a:cubicBezTo>
                  <a:cubicBezTo>
                    <a:pt x="212951" y="506039"/>
                    <a:pt x="201263" y="504803"/>
                    <a:pt x="190432" y="502187"/>
                  </a:cubicBezTo>
                  <a:cubicBezTo>
                    <a:pt x="179602" y="499570"/>
                    <a:pt x="167151" y="494710"/>
                    <a:pt x="153081" y="487608"/>
                  </a:cubicBezTo>
                  <a:cubicBezTo>
                    <a:pt x="144411" y="484654"/>
                    <a:pt x="134508" y="480277"/>
                    <a:pt x="123370" y="474476"/>
                  </a:cubicBezTo>
                  <a:cubicBezTo>
                    <a:pt x="112232" y="468675"/>
                    <a:pt x="106140" y="463168"/>
                    <a:pt x="105093" y="457956"/>
                  </a:cubicBezTo>
                  <a:lnTo>
                    <a:pt x="105093" y="454167"/>
                  </a:lnTo>
                  <a:cubicBezTo>
                    <a:pt x="101498" y="453242"/>
                    <a:pt x="96134" y="448975"/>
                    <a:pt x="89002" y="441363"/>
                  </a:cubicBezTo>
                  <a:cubicBezTo>
                    <a:pt x="81869" y="433752"/>
                    <a:pt x="76317" y="428342"/>
                    <a:pt x="72345" y="425134"/>
                  </a:cubicBezTo>
                  <a:cubicBezTo>
                    <a:pt x="69927" y="422914"/>
                    <a:pt x="68315" y="420884"/>
                    <a:pt x="67509" y="419044"/>
                  </a:cubicBezTo>
                  <a:cubicBezTo>
                    <a:pt x="66703" y="417204"/>
                    <a:pt x="65281" y="415174"/>
                    <a:pt x="63242" y="412954"/>
                  </a:cubicBezTo>
                  <a:cubicBezTo>
                    <a:pt x="59664" y="412018"/>
                    <a:pt x="54032" y="406657"/>
                    <a:pt x="46346" y="396871"/>
                  </a:cubicBezTo>
                  <a:cubicBezTo>
                    <a:pt x="38660" y="387086"/>
                    <a:pt x="34364" y="378489"/>
                    <a:pt x="33457" y="371083"/>
                  </a:cubicBezTo>
                  <a:lnTo>
                    <a:pt x="30401" y="371083"/>
                  </a:lnTo>
                  <a:cubicBezTo>
                    <a:pt x="28583" y="370269"/>
                    <a:pt x="25277" y="362583"/>
                    <a:pt x="20482" y="348026"/>
                  </a:cubicBezTo>
                  <a:cubicBezTo>
                    <a:pt x="15688" y="333469"/>
                    <a:pt x="11148" y="316923"/>
                    <a:pt x="6863" y="298388"/>
                  </a:cubicBezTo>
                  <a:cubicBezTo>
                    <a:pt x="2578" y="279853"/>
                    <a:pt x="290" y="264213"/>
                    <a:pt x="0" y="251466"/>
                  </a:cubicBezTo>
                  <a:cubicBezTo>
                    <a:pt x="112" y="247459"/>
                    <a:pt x="1321" y="238947"/>
                    <a:pt x="3626" y="225930"/>
                  </a:cubicBezTo>
                  <a:cubicBezTo>
                    <a:pt x="5931" y="212913"/>
                    <a:pt x="8657" y="199601"/>
                    <a:pt x="11805" y="185995"/>
                  </a:cubicBezTo>
                  <a:cubicBezTo>
                    <a:pt x="14953" y="172389"/>
                    <a:pt x="17849" y="162698"/>
                    <a:pt x="20491" y="156924"/>
                  </a:cubicBezTo>
                  <a:cubicBezTo>
                    <a:pt x="27423" y="141046"/>
                    <a:pt x="35686" y="123531"/>
                    <a:pt x="45281" y="104380"/>
                  </a:cubicBezTo>
                  <a:cubicBezTo>
                    <a:pt x="54875" y="85229"/>
                    <a:pt x="67690" y="70732"/>
                    <a:pt x="83724" y="60890"/>
                  </a:cubicBezTo>
                  <a:cubicBezTo>
                    <a:pt x="88742" y="52568"/>
                    <a:pt x="95928" y="46767"/>
                    <a:pt x="105281" y="43486"/>
                  </a:cubicBezTo>
                  <a:cubicBezTo>
                    <a:pt x="114633" y="40205"/>
                    <a:pt x="123706" y="36876"/>
                    <a:pt x="132499" y="33500"/>
                  </a:cubicBezTo>
                  <a:lnTo>
                    <a:pt x="129450" y="31217"/>
                  </a:lnTo>
                  <a:cubicBezTo>
                    <a:pt x="132531" y="29822"/>
                    <a:pt x="137994" y="27667"/>
                    <a:pt x="145839" y="24750"/>
                  </a:cubicBezTo>
                  <a:cubicBezTo>
                    <a:pt x="153684" y="21834"/>
                    <a:pt x="159147" y="19678"/>
                    <a:pt x="162228" y="18283"/>
                  </a:cubicBezTo>
                  <a:cubicBezTo>
                    <a:pt x="166331" y="17316"/>
                    <a:pt x="173116" y="16292"/>
                    <a:pt x="182584" y="15212"/>
                  </a:cubicBezTo>
                  <a:cubicBezTo>
                    <a:pt x="192051" y="14131"/>
                    <a:pt x="200925" y="12713"/>
                    <a:pt x="209207" y="10956"/>
                  </a:cubicBezTo>
                  <a:cubicBezTo>
                    <a:pt x="217488" y="9200"/>
                    <a:pt x="221902" y="6824"/>
                    <a:pt x="222448" y="3827"/>
                  </a:cubicBezTo>
                  <a:cubicBezTo>
                    <a:pt x="224370" y="4287"/>
                    <a:pt x="227387" y="4889"/>
                    <a:pt x="231500" y="5634"/>
                  </a:cubicBezTo>
                  <a:cubicBezTo>
                    <a:pt x="235613" y="6379"/>
                    <a:pt x="238440" y="6791"/>
                    <a:pt x="239980" y="6870"/>
                  </a:cubicBezTo>
                  <a:cubicBezTo>
                    <a:pt x="244840" y="6585"/>
                    <a:pt x="250176" y="5444"/>
                    <a:pt x="255988" y="3447"/>
                  </a:cubicBezTo>
                  <a:cubicBezTo>
                    <a:pt x="261801" y="1449"/>
                    <a:pt x="268661" y="308"/>
                    <a:pt x="276570" y="23"/>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6000" dirty="0">
                <a:latin typeface="+mn-ea"/>
              </a:endParaRPr>
            </a:p>
          </p:txBody>
        </p:sp>
        <p:sp>
          <p:nvSpPr>
            <p:cNvPr id="18" name="矩形 17"/>
            <p:cNvSpPr/>
            <p:nvPr/>
          </p:nvSpPr>
          <p:spPr>
            <a:xfrm>
              <a:off x="3811340" y="4044210"/>
              <a:ext cx="1210588" cy="400110"/>
            </a:xfrm>
            <a:prstGeom prst="rect">
              <a:avLst/>
            </a:prstGeom>
          </p:spPr>
          <p:txBody>
            <a:bodyPr wrap="none">
              <a:spAutoFit/>
            </a:bodyPr>
            <a:lstStyle/>
            <a:p>
              <a:r>
                <a:rPr lang="zh-CN" altLang="en-US" sz="2000" dirty="0">
                  <a:solidFill>
                    <a:schemeClr val="accent2">
                      <a:lumMod val="75000"/>
                    </a:schemeClr>
                  </a:solidFill>
                </a:rPr>
                <a:t>添加标题</a:t>
              </a:r>
            </a:p>
          </p:txBody>
        </p:sp>
      </p:grpSp>
      <p:sp>
        <p:nvSpPr>
          <p:cNvPr id="19" name="矩形 18"/>
          <p:cNvSpPr/>
          <p:nvPr/>
        </p:nvSpPr>
        <p:spPr>
          <a:xfrm>
            <a:off x="699100" y="1801061"/>
            <a:ext cx="2228845" cy="932563"/>
          </a:xfrm>
          <a:prstGeom prst="rect">
            <a:avLst/>
          </a:prstGeom>
        </p:spPr>
        <p:txBody>
          <a:bodyPr wrap="square">
            <a:spAutoFit/>
          </a:bodyPr>
          <a:lstStyle/>
          <a:p>
            <a:pPr lvl="0" algn="r">
              <a:lnSpc>
                <a:spcPct val="130000"/>
              </a:lnSpc>
              <a:buClr>
                <a:srgbClr val="A8AB8E"/>
              </a:buClr>
            </a:pPr>
            <a:r>
              <a:rPr lang="zh-CN" altLang="en-US" sz="1400" dirty="0">
                <a:solidFill>
                  <a:srgbClr val="595959"/>
                </a:solidFill>
              </a:rPr>
              <a:t>添加文本内容或复制文本内容右键选择文本内容右键选择添加文本内容</a:t>
            </a:r>
          </a:p>
        </p:txBody>
      </p:sp>
      <p:sp>
        <p:nvSpPr>
          <p:cNvPr id="20" name="矩形 19"/>
          <p:cNvSpPr/>
          <p:nvPr/>
        </p:nvSpPr>
        <p:spPr>
          <a:xfrm>
            <a:off x="699100" y="3978038"/>
            <a:ext cx="2228845" cy="932563"/>
          </a:xfrm>
          <a:prstGeom prst="rect">
            <a:avLst/>
          </a:prstGeom>
        </p:spPr>
        <p:txBody>
          <a:bodyPr wrap="square">
            <a:spAutoFit/>
          </a:bodyPr>
          <a:lstStyle/>
          <a:p>
            <a:pPr lvl="0" algn="r">
              <a:lnSpc>
                <a:spcPct val="130000"/>
              </a:lnSpc>
              <a:buClr>
                <a:srgbClr val="A8AB8E"/>
              </a:buClr>
            </a:pPr>
            <a:r>
              <a:rPr lang="zh-CN" altLang="en-US" sz="1400" dirty="0">
                <a:solidFill>
                  <a:srgbClr val="595959"/>
                </a:solidFill>
              </a:rPr>
              <a:t>添加文本内容或复制文本内容右键选择文本内容右键选择添加文本内容</a:t>
            </a:r>
          </a:p>
        </p:txBody>
      </p:sp>
      <p:sp>
        <p:nvSpPr>
          <p:cNvPr id="21" name="矩形 20"/>
          <p:cNvSpPr/>
          <p:nvPr/>
        </p:nvSpPr>
        <p:spPr>
          <a:xfrm>
            <a:off x="9094688" y="2767056"/>
            <a:ext cx="2228845" cy="932563"/>
          </a:xfrm>
          <a:prstGeom prst="rect">
            <a:avLst/>
          </a:prstGeom>
        </p:spPr>
        <p:txBody>
          <a:bodyPr wrap="square">
            <a:spAutoFit/>
          </a:bodyPr>
          <a:lstStyle/>
          <a:p>
            <a:pPr lvl="0">
              <a:lnSpc>
                <a:spcPct val="130000"/>
              </a:lnSpc>
              <a:buClr>
                <a:srgbClr val="A8AB8E"/>
              </a:buClr>
            </a:pPr>
            <a:r>
              <a:rPr lang="zh-CN" altLang="en-US" sz="1400" dirty="0">
                <a:solidFill>
                  <a:srgbClr val="595959"/>
                </a:solidFill>
              </a:rPr>
              <a:t>添加文本内容或复制文本内容右键选择文本内容右键选择添加文本内容</a:t>
            </a:r>
          </a:p>
        </p:txBody>
      </p:sp>
      <p:sp>
        <p:nvSpPr>
          <p:cNvPr id="22" name="矩形 21"/>
          <p:cNvSpPr/>
          <p:nvPr/>
        </p:nvSpPr>
        <p:spPr>
          <a:xfrm>
            <a:off x="9094688" y="4944033"/>
            <a:ext cx="2228845" cy="932563"/>
          </a:xfrm>
          <a:prstGeom prst="rect">
            <a:avLst/>
          </a:prstGeom>
        </p:spPr>
        <p:txBody>
          <a:bodyPr wrap="square">
            <a:spAutoFit/>
          </a:bodyPr>
          <a:lstStyle/>
          <a:p>
            <a:pPr lvl="0">
              <a:lnSpc>
                <a:spcPct val="130000"/>
              </a:lnSpc>
              <a:buClr>
                <a:srgbClr val="A8AB8E"/>
              </a:buClr>
            </a:pPr>
            <a:r>
              <a:rPr lang="zh-CN" altLang="en-US" sz="1400" dirty="0">
                <a:solidFill>
                  <a:srgbClr val="595959"/>
                </a:solidFill>
              </a:rPr>
              <a:t>添加文本内容或复制文本内容右键选择文本内容右键选择添加文本内容</a:t>
            </a:r>
          </a:p>
        </p:txBody>
      </p:sp>
      <p:grpSp>
        <p:nvGrpSpPr>
          <p:cNvPr id="23" name="组合 22"/>
          <p:cNvGrpSpPr/>
          <p:nvPr/>
        </p:nvGrpSpPr>
        <p:grpSpPr>
          <a:xfrm flipH="1">
            <a:off x="373244" y="448522"/>
            <a:ext cx="2639823" cy="687808"/>
            <a:chOff x="8277227" y="422289"/>
            <a:chExt cx="2857500" cy="744524"/>
          </a:xfrm>
        </p:grpSpPr>
        <p:grpSp>
          <p:nvGrpSpPr>
            <p:cNvPr id="24" name="组合 23"/>
            <p:cNvGrpSpPr/>
            <p:nvPr/>
          </p:nvGrpSpPr>
          <p:grpSpPr>
            <a:xfrm rot="16200000">
              <a:off x="9333715" y="-634199"/>
              <a:ext cx="744524" cy="2857500"/>
              <a:chOff x="7977188" y="2028825"/>
              <a:chExt cx="1595693" cy="3397343"/>
            </a:xfrm>
          </p:grpSpPr>
          <p:sp>
            <p:nvSpPr>
              <p:cNvPr id="2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8" name="自由: 形状 2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2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25" name="矩形 24"/>
            <p:cNvSpPr/>
            <p:nvPr/>
          </p:nvSpPr>
          <p:spPr>
            <a:xfrm>
              <a:off x="9348818" y="564355"/>
              <a:ext cx="1634891" cy="433103"/>
            </a:xfrm>
            <a:prstGeom prst="rect">
              <a:avLst/>
            </a:prstGeom>
          </p:spPr>
          <p:txBody>
            <a:bodyPr wrap="none" anchor="ctr">
              <a:spAutoFit/>
            </a:bodyPr>
            <a:lstStyle/>
            <a:p>
              <a:pPr algn="ctr"/>
              <a:r>
                <a:rPr lang="en-US" altLang="zh-CN" sz="2000" dirty="0">
                  <a:solidFill>
                    <a:srgbClr val="575756"/>
                  </a:solidFill>
                  <a:latin typeface="汉真广标" panose="02010609000101010101" pitchFamily="49" charset="-122"/>
                  <a:ea typeface="汉真广标" panose="02010609000101010101" pitchFamily="49" charset="-122"/>
                </a:rPr>
                <a:t>SWOT</a:t>
              </a:r>
              <a:r>
                <a:rPr lang="zh-CN" altLang="en-US" sz="2000" spc="300" dirty="0">
                  <a:solidFill>
                    <a:srgbClr val="575756"/>
                  </a:solidFill>
                  <a:latin typeface="汉真广标" panose="02010609000101010101" pitchFamily="49" charset="-122"/>
                  <a:ea typeface="汉真广标" panose="02010609000101010101" pitchFamily="49" charset="-122"/>
                </a:rPr>
                <a:t>分析</a:t>
              </a:r>
            </a:p>
          </p:txBody>
        </p:sp>
      </p:grpSp>
    </p:spTree>
    <p:extLst>
      <p:ext uri="{BB962C8B-B14F-4D97-AF65-F5344CB8AC3E}">
        <p14:creationId xmlns:p14="http://schemas.microsoft.com/office/powerpoint/2010/main" val="383124946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750" fill="hold"/>
                                            <p:tgtEl>
                                              <p:spTgt spid="23"/>
                                            </p:tgtEl>
                                            <p:attrNameLst>
                                              <p:attrName>ppt_w</p:attrName>
                                            </p:attrNameLst>
                                          </p:cBhvr>
                                          <p:tavLst>
                                            <p:tav tm="0">
                                              <p:val>
                                                <p:fltVal val="0"/>
                                              </p:val>
                                            </p:tav>
                                            <p:tav tm="100000">
                                              <p:val>
                                                <p:strVal val="#ppt_w"/>
                                              </p:val>
                                            </p:tav>
                                          </p:tavLst>
                                        </p:anim>
                                        <p:anim calcmode="lin" valueType="num">
                                          <p:cBhvr>
                                            <p:cTn id="8" dur="750" fill="hold"/>
                                            <p:tgtEl>
                                              <p:spTgt spid="23"/>
                                            </p:tgtEl>
                                            <p:attrNameLst>
                                              <p:attrName>ppt_h</p:attrName>
                                            </p:attrNameLst>
                                          </p:cBhvr>
                                          <p:tavLst>
                                            <p:tav tm="0">
                                              <p:val>
                                                <p:fltVal val="0"/>
                                              </p:val>
                                            </p:tav>
                                            <p:tav tm="100000">
                                              <p:val>
                                                <p:strVal val="#ppt_h"/>
                                              </p:val>
                                            </p:tav>
                                          </p:tavLst>
                                        </p:anim>
                                        <p:anim calcmode="lin" valueType="num">
                                          <p:cBhvr>
                                            <p:cTn id="9" dur="750" fill="hold"/>
                                            <p:tgtEl>
                                              <p:spTgt spid="23"/>
                                            </p:tgtEl>
                                            <p:attrNameLst>
                                              <p:attrName>style.rotation</p:attrName>
                                            </p:attrNameLst>
                                          </p:cBhvr>
                                          <p:tavLst>
                                            <p:tav tm="0">
                                              <p:val>
                                                <p:fltVal val="360"/>
                                              </p:val>
                                            </p:tav>
                                            <p:tav tm="100000">
                                              <p:val>
                                                <p:fltVal val="0"/>
                                              </p:val>
                                            </p:tav>
                                          </p:tavLst>
                                        </p:anim>
                                        <p:animEffect transition="in" filter="fade">
                                          <p:cBhvr>
                                            <p:cTn id="10" dur="750"/>
                                            <p:tgtEl>
                                              <p:spTgt spid="23"/>
                                            </p:tgtEl>
                                          </p:cBhvr>
                                        </p:animEffect>
                                      </p:childTnLst>
                                    </p:cTn>
                                  </p:par>
                                </p:childTnLst>
                              </p:cTn>
                            </p:par>
                            <p:par>
                              <p:cTn id="11" fill="hold">
                                <p:stCondLst>
                                  <p:cond delay="750"/>
                                </p:stCondLst>
                                <p:childTnLst>
                                  <p:par>
                                    <p:cTn id="12" presetID="2" presetClass="entr" presetSubtype="8" fill="hold" nodeType="afterEffect" p14:presetBounceEnd="72500">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14:bounceEnd="72500">
                                          <p:cBhvr additive="base">
                                            <p:cTn id="14" dur="2000" fill="hold"/>
                                            <p:tgtEl>
                                              <p:spTgt spid="30"/>
                                            </p:tgtEl>
                                            <p:attrNameLst>
                                              <p:attrName>ppt_x</p:attrName>
                                            </p:attrNameLst>
                                          </p:cBhvr>
                                          <p:tavLst>
                                            <p:tav tm="0">
                                              <p:val>
                                                <p:strVal val="0-#ppt_w/2"/>
                                              </p:val>
                                            </p:tav>
                                            <p:tav tm="100000">
                                              <p:val>
                                                <p:strVal val="#ppt_x"/>
                                              </p:val>
                                            </p:tav>
                                          </p:tavLst>
                                        </p:anim>
                                        <p:anim calcmode="lin" valueType="num" p14:bounceEnd="72500">
                                          <p:cBhvr additive="base">
                                            <p:cTn id="15" dur="2000" fill="hold"/>
                                            <p:tgtEl>
                                              <p:spTgt spid="30"/>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14:presetBounceEnd="72500">
                                      <p:stCondLst>
                                        <p:cond delay="250"/>
                                      </p:stCondLst>
                                      <p:childTnLst>
                                        <p:set>
                                          <p:cBhvr>
                                            <p:cTn id="17" dur="1" fill="hold">
                                              <p:stCondLst>
                                                <p:cond delay="0"/>
                                              </p:stCondLst>
                                            </p:cTn>
                                            <p:tgtEl>
                                              <p:spTgt spid="31"/>
                                            </p:tgtEl>
                                            <p:attrNameLst>
                                              <p:attrName>style.visibility</p:attrName>
                                            </p:attrNameLst>
                                          </p:cBhvr>
                                          <p:to>
                                            <p:strVal val="visible"/>
                                          </p:to>
                                        </p:set>
                                        <p:anim calcmode="lin" valueType="num" p14:bounceEnd="72500">
                                          <p:cBhvr additive="base">
                                            <p:cTn id="18" dur="2000" fill="hold"/>
                                            <p:tgtEl>
                                              <p:spTgt spid="31"/>
                                            </p:tgtEl>
                                            <p:attrNameLst>
                                              <p:attrName>ppt_x</p:attrName>
                                            </p:attrNameLst>
                                          </p:cBhvr>
                                          <p:tavLst>
                                            <p:tav tm="0">
                                              <p:val>
                                                <p:strVal val="1+#ppt_w/2"/>
                                              </p:val>
                                            </p:tav>
                                            <p:tav tm="100000">
                                              <p:val>
                                                <p:strVal val="#ppt_x"/>
                                              </p:val>
                                            </p:tav>
                                          </p:tavLst>
                                        </p:anim>
                                        <p:anim calcmode="lin" valueType="num" p14:bounceEnd="72500">
                                          <p:cBhvr additive="base">
                                            <p:cTn id="19" dur="2000" fill="hold"/>
                                            <p:tgtEl>
                                              <p:spTgt spid="3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14:presetBounceEnd="72500">
                                      <p:stCondLst>
                                        <p:cond delay="500"/>
                                      </p:stCondLst>
                                      <p:childTnLst>
                                        <p:set>
                                          <p:cBhvr>
                                            <p:cTn id="21" dur="1" fill="hold">
                                              <p:stCondLst>
                                                <p:cond delay="0"/>
                                              </p:stCondLst>
                                            </p:cTn>
                                            <p:tgtEl>
                                              <p:spTgt spid="32"/>
                                            </p:tgtEl>
                                            <p:attrNameLst>
                                              <p:attrName>style.visibility</p:attrName>
                                            </p:attrNameLst>
                                          </p:cBhvr>
                                          <p:to>
                                            <p:strVal val="visible"/>
                                          </p:to>
                                        </p:set>
                                        <p:anim calcmode="lin" valueType="num" p14:bounceEnd="72500">
                                          <p:cBhvr additive="base">
                                            <p:cTn id="22" dur="2000" fill="hold"/>
                                            <p:tgtEl>
                                              <p:spTgt spid="32"/>
                                            </p:tgtEl>
                                            <p:attrNameLst>
                                              <p:attrName>ppt_x</p:attrName>
                                            </p:attrNameLst>
                                          </p:cBhvr>
                                          <p:tavLst>
                                            <p:tav tm="0">
                                              <p:val>
                                                <p:strVal val="0-#ppt_w/2"/>
                                              </p:val>
                                            </p:tav>
                                            <p:tav tm="100000">
                                              <p:val>
                                                <p:strVal val="#ppt_x"/>
                                              </p:val>
                                            </p:tav>
                                          </p:tavLst>
                                        </p:anim>
                                        <p:anim calcmode="lin" valueType="num" p14:bounceEnd="72500">
                                          <p:cBhvr additive="base">
                                            <p:cTn id="23" dur="2000" fill="hold"/>
                                            <p:tgtEl>
                                              <p:spTgt spid="32"/>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14:presetBounceEnd="72500">
                                      <p:stCondLst>
                                        <p:cond delay="750"/>
                                      </p:stCondLst>
                                      <p:childTnLst>
                                        <p:set>
                                          <p:cBhvr>
                                            <p:cTn id="25" dur="1" fill="hold">
                                              <p:stCondLst>
                                                <p:cond delay="0"/>
                                              </p:stCondLst>
                                            </p:cTn>
                                            <p:tgtEl>
                                              <p:spTgt spid="33"/>
                                            </p:tgtEl>
                                            <p:attrNameLst>
                                              <p:attrName>style.visibility</p:attrName>
                                            </p:attrNameLst>
                                          </p:cBhvr>
                                          <p:to>
                                            <p:strVal val="visible"/>
                                          </p:to>
                                        </p:set>
                                        <p:anim calcmode="lin" valueType="num" p14:bounceEnd="72500">
                                          <p:cBhvr additive="base">
                                            <p:cTn id="26" dur="2000" fill="hold"/>
                                            <p:tgtEl>
                                              <p:spTgt spid="33"/>
                                            </p:tgtEl>
                                            <p:attrNameLst>
                                              <p:attrName>ppt_x</p:attrName>
                                            </p:attrNameLst>
                                          </p:cBhvr>
                                          <p:tavLst>
                                            <p:tav tm="0">
                                              <p:val>
                                                <p:strVal val="1+#ppt_w/2"/>
                                              </p:val>
                                            </p:tav>
                                            <p:tav tm="100000">
                                              <p:val>
                                                <p:strVal val="#ppt_x"/>
                                              </p:val>
                                            </p:tav>
                                          </p:tavLst>
                                        </p:anim>
                                        <p:anim calcmode="lin" valueType="num" p14:bounceEnd="72500">
                                          <p:cBhvr additive="base">
                                            <p:cTn id="27" dur="2000" fill="hold"/>
                                            <p:tgtEl>
                                              <p:spTgt spid="33"/>
                                            </p:tgtEl>
                                            <p:attrNameLst>
                                              <p:attrName>ppt_y</p:attrName>
                                            </p:attrNameLst>
                                          </p:cBhvr>
                                          <p:tavLst>
                                            <p:tav tm="0">
                                              <p:val>
                                                <p:strVal val="#ppt_y"/>
                                              </p:val>
                                            </p:tav>
                                            <p:tav tm="100000">
                                              <p:val>
                                                <p:strVal val="#ppt_y"/>
                                              </p:val>
                                            </p:tav>
                                          </p:tavLst>
                                        </p:anim>
                                      </p:childTnLst>
                                    </p:cTn>
                                  </p:par>
                                  <p:par>
                                    <p:cTn id="28" presetID="2" presetClass="entr" presetSubtype="8" decel="83000" fill="hold" grpId="0" nodeType="withEffect">
                                      <p:stCondLst>
                                        <p:cond delay="15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1000" fill="hold"/>
                                            <p:tgtEl>
                                              <p:spTgt spid="19"/>
                                            </p:tgtEl>
                                            <p:attrNameLst>
                                              <p:attrName>ppt_x</p:attrName>
                                            </p:attrNameLst>
                                          </p:cBhvr>
                                          <p:tavLst>
                                            <p:tav tm="0">
                                              <p:val>
                                                <p:strVal val="0-#ppt_w/2"/>
                                              </p:val>
                                            </p:tav>
                                            <p:tav tm="100000">
                                              <p:val>
                                                <p:strVal val="#ppt_x"/>
                                              </p:val>
                                            </p:tav>
                                          </p:tavLst>
                                        </p:anim>
                                        <p:anim calcmode="lin" valueType="num">
                                          <p:cBhvr additive="base">
                                            <p:cTn id="31" dur="1000" fill="hold"/>
                                            <p:tgtEl>
                                              <p:spTgt spid="19"/>
                                            </p:tgtEl>
                                            <p:attrNameLst>
                                              <p:attrName>ppt_y</p:attrName>
                                            </p:attrNameLst>
                                          </p:cBhvr>
                                          <p:tavLst>
                                            <p:tav tm="0">
                                              <p:val>
                                                <p:strVal val="#ppt_y"/>
                                              </p:val>
                                            </p:tav>
                                            <p:tav tm="100000">
                                              <p:val>
                                                <p:strVal val="#ppt_y"/>
                                              </p:val>
                                            </p:tav>
                                          </p:tavLst>
                                        </p:anim>
                                      </p:childTnLst>
                                    </p:cTn>
                                  </p:par>
                                  <p:par>
                                    <p:cTn id="32" presetID="2" presetClass="entr" presetSubtype="8" decel="83000" fill="hold" grpId="0" nodeType="withEffect">
                                      <p:stCondLst>
                                        <p:cond delay="15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par>
                                    <p:cTn id="36" presetID="2" presetClass="entr" presetSubtype="2" decel="83000" fill="hold" grpId="0" nodeType="withEffect">
                                      <p:stCondLst>
                                        <p:cond delay="150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1000" fill="hold"/>
                                            <p:tgtEl>
                                              <p:spTgt spid="21"/>
                                            </p:tgtEl>
                                            <p:attrNameLst>
                                              <p:attrName>ppt_x</p:attrName>
                                            </p:attrNameLst>
                                          </p:cBhvr>
                                          <p:tavLst>
                                            <p:tav tm="0">
                                              <p:val>
                                                <p:strVal val="1+#ppt_w/2"/>
                                              </p:val>
                                            </p:tav>
                                            <p:tav tm="100000">
                                              <p:val>
                                                <p:strVal val="#ppt_x"/>
                                              </p:val>
                                            </p:tav>
                                          </p:tavLst>
                                        </p:anim>
                                        <p:anim calcmode="lin" valueType="num">
                                          <p:cBhvr additive="base">
                                            <p:cTn id="39" dur="1000" fill="hold"/>
                                            <p:tgtEl>
                                              <p:spTgt spid="21"/>
                                            </p:tgtEl>
                                            <p:attrNameLst>
                                              <p:attrName>ppt_y</p:attrName>
                                            </p:attrNameLst>
                                          </p:cBhvr>
                                          <p:tavLst>
                                            <p:tav tm="0">
                                              <p:val>
                                                <p:strVal val="#ppt_y"/>
                                              </p:val>
                                            </p:tav>
                                            <p:tav tm="100000">
                                              <p:val>
                                                <p:strVal val="#ppt_y"/>
                                              </p:val>
                                            </p:tav>
                                          </p:tavLst>
                                        </p:anim>
                                      </p:childTnLst>
                                    </p:cTn>
                                  </p:par>
                                  <p:par>
                                    <p:cTn id="40" presetID="2" presetClass="entr" presetSubtype="2" decel="8300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1000" fill="hold"/>
                                            <p:tgtEl>
                                              <p:spTgt spid="22"/>
                                            </p:tgtEl>
                                            <p:attrNameLst>
                                              <p:attrName>ppt_x</p:attrName>
                                            </p:attrNameLst>
                                          </p:cBhvr>
                                          <p:tavLst>
                                            <p:tav tm="0">
                                              <p:val>
                                                <p:strVal val="1+#ppt_w/2"/>
                                              </p:val>
                                            </p:tav>
                                            <p:tav tm="100000">
                                              <p:val>
                                                <p:strVal val="#ppt_x"/>
                                              </p:val>
                                            </p:tav>
                                          </p:tavLst>
                                        </p:anim>
                                        <p:anim calcmode="lin" valueType="num">
                                          <p:cBhvr additive="base">
                                            <p:cTn id="43"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750" fill="hold"/>
                                            <p:tgtEl>
                                              <p:spTgt spid="23"/>
                                            </p:tgtEl>
                                            <p:attrNameLst>
                                              <p:attrName>ppt_w</p:attrName>
                                            </p:attrNameLst>
                                          </p:cBhvr>
                                          <p:tavLst>
                                            <p:tav tm="0">
                                              <p:val>
                                                <p:fltVal val="0"/>
                                              </p:val>
                                            </p:tav>
                                            <p:tav tm="100000">
                                              <p:val>
                                                <p:strVal val="#ppt_w"/>
                                              </p:val>
                                            </p:tav>
                                          </p:tavLst>
                                        </p:anim>
                                        <p:anim calcmode="lin" valueType="num">
                                          <p:cBhvr>
                                            <p:cTn id="8" dur="750" fill="hold"/>
                                            <p:tgtEl>
                                              <p:spTgt spid="23"/>
                                            </p:tgtEl>
                                            <p:attrNameLst>
                                              <p:attrName>ppt_h</p:attrName>
                                            </p:attrNameLst>
                                          </p:cBhvr>
                                          <p:tavLst>
                                            <p:tav tm="0">
                                              <p:val>
                                                <p:fltVal val="0"/>
                                              </p:val>
                                            </p:tav>
                                            <p:tav tm="100000">
                                              <p:val>
                                                <p:strVal val="#ppt_h"/>
                                              </p:val>
                                            </p:tav>
                                          </p:tavLst>
                                        </p:anim>
                                        <p:anim calcmode="lin" valueType="num">
                                          <p:cBhvr>
                                            <p:cTn id="9" dur="750" fill="hold"/>
                                            <p:tgtEl>
                                              <p:spTgt spid="23"/>
                                            </p:tgtEl>
                                            <p:attrNameLst>
                                              <p:attrName>style.rotation</p:attrName>
                                            </p:attrNameLst>
                                          </p:cBhvr>
                                          <p:tavLst>
                                            <p:tav tm="0">
                                              <p:val>
                                                <p:fltVal val="360"/>
                                              </p:val>
                                            </p:tav>
                                            <p:tav tm="100000">
                                              <p:val>
                                                <p:fltVal val="0"/>
                                              </p:val>
                                            </p:tav>
                                          </p:tavLst>
                                        </p:anim>
                                        <p:animEffect transition="in" filter="fade">
                                          <p:cBhvr>
                                            <p:cTn id="10" dur="750"/>
                                            <p:tgtEl>
                                              <p:spTgt spid="23"/>
                                            </p:tgtEl>
                                          </p:cBhvr>
                                        </p:animEffect>
                                      </p:childTnLst>
                                    </p:cTn>
                                  </p:par>
                                </p:childTnLst>
                              </p:cTn>
                            </p:par>
                            <p:par>
                              <p:cTn id="11" fill="hold">
                                <p:stCondLst>
                                  <p:cond delay="750"/>
                                </p:stCondLst>
                                <p:childTnLst>
                                  <p:par>
                                    <p:cTn id="12" presetID="2" presetClass="entr" presetSubtype="8"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additive="base">
                                            <p:cTn id="14" dur="2000" fill="hold"/>
                                            <p:tgtEl>
                                              <p:spTgt spid="30"/>
                                            </p:tgtEl>
                                            <p:attrNameLst>
                                              <p:attrName>ppt_x</p:attrName>
                                            </p:attrNameLst>
                                          </p:cBhvr>
                                          <p:tavLst>
                                            <p:tav tm="0">
                                              <p:val>
                                                <p:strVal val="0-#ppt_w/2"/>
                                              </p:val>
                                            </p:tav>
                                            <p:tav tm="100000">
                                              <p:val>
                                                <p:strVal val="#ppt_x"/>
                                              </p:val>
                                            </p:tav>
                                          </p:tavLst>
                                        </p:anim>
                                        <p:anim calcmode="lin" valueType="num">
                                          <p:cBhvr additive="base">
                                            <p:cTn id="15" dur="2000" fill="hold"/>
                                            <p:tgtEl>
                                              <p:spTgt spid="30"/>
                                            </p:tgtEl>
                                            <p:attrNameLst>
                                              <p:attrName>ppt_y</p:attrName>
                                            </p:attrNameLst>
                                          </p:cBhvr>
                                          <p:tavLst>
                                            <p:tav tm="0">
                                              <p:val>
                                                <p:strVal val="#ppt_y"/>
                                              </p:val>
                                            </p:tav>
                                            <p:tav tm="100000">
                                              <p:val>
                                                <p:strVal val="#ppt_y"/>
                                              </p:val>
                                            </p:tav>
                                          </p:tavLst>
                                        </p:anim>
                                      </p:childTnLst>
                                    </p:cTn>
                                  </p:par>
                                  <p:par>
                                    <p:cTn id="16" presetID="2" presetClass="entr" presetSubtype="2" fill="hold" nodeType="withEffect">
                                      <p:stCondLst>
                                        <p:cond delay="250"/>
                                      </p:stCondLst>
                                      <p:childTnLst>
                                        <p:set>
                                          <p:cBhvr>
                                            <p:cTn id="17" dur="1" fill="hold">
                                              <p:stCondLst>
                                                <p:cond delay="0"/>
                                              </p:stCondLst>
                                            </p:cTn>
                                            <p:tgtEl>
                                              <p:spTgt spid="31"/>
                                            </p:tgtEl>
                                            <p:attrNameLst>
                                              <p:attrName>style.visibility</p:attrName>
                                            </p:attrNameLst>
                                          </p:cBhvr>
                                          <p:to>
                                            <p:strVal val="visible"/>
                                          </p:to>
                                        </p:set>
                                        <p:anim calcmode="lin" valueType="num">
                                          <p:cBhvr additive="base">
                                            <p:cTn id="18" dur="2000" fill="hold"/>
                                            <p:tgtEl>
                                              <p:spTgt spid="31"/>
                                            </p:tgtEl>
                                            <p:attrNameLst>
                                              <p:attrName>ppt_x</p:attrName>
                                            </p:attrNameLst>
                                          </p:cBhvr>
                                          <p:tavLst>
                                            <p:tav tm="0">
                                              <p:val>
                                                <p:strVal val="1+#ppt_w/2"/>
                                              </p:val>
                                            </p:tav>
                                            <p:tav tm="100000">
                                              <p:val>
                                                <p:strVal val="#ppt_x"/>
                                              </p:val>
                                            </p:tav>
                                          </p:tavLst>
                                        </p:anim>
                                        <p:anim calcmode="lin" valueType="num">
                                          <p:cBhvr additive="base">
                                            <p:cTn id="19" dur="2000" fill="hold"/>
                                            <p:tgtEl>
                                              <p:spTgt spid="3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50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2000" fill="hold"/>
                                            <p:tgtEl>
                                              <p:spTgt spid="32"/>
                                            </p:tgtEl>
                                            <p:attrNameLst>
                                              <p:attrName>ppt_x</p:attrName>
                                            </p:attrNameLst>
                                          </p:cBhvr>
                                          <p:tavLst>
                                            <p:tav tm="0">
                                              <p:val>
                                                <p:strVal val="0-#ppt_w/2"/>
                                              </p:val>
                                            </p:tav>
                                            <p:tav tm="100000">
                                              <p:val>
                                                <p:strVal val="#ppt_x"/>
                                              </p:val>
                                            </p:tav>
                                          </p:tavLst>
                                        </p:anim>
                                        <p:anim calcmode="lin" valueType="num">
                                          <p:cBhvr additive="base">
                                            <p:cTn id="23" dur="2000" fill="hold"/>
                                            <p:tgtEl>
                                              <p:spTgt spid="32"/>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75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2000" fill="hold"/>
                                            <p:tgtEl>
                                              <p:spTgt spid="33"/>
                                            </p:tgtEl>
                                            <p:attrNameLst>
                                              <p:attrName>ppt_x</p:attrName>
                                            </p:attrNameLst>
                                          </p:cBhvr>
                                          <p:tavLst>
                                            <p:tav tm="0">
                                              <p:val>
                                                <p:strVal val="1+#ppt_w/2"/>
                                              </p:val>
                                            </p:tav>
                                            <p:tav tm="100000">
                                              <p:val>
                                                <p:strVal val="#ppt_x"/>
                                              </p:val>
                                            </p:tav>
                                          </p:tavLst>
                                        </p:anim>
                                        <p:anim calcmode="lin" valueType="num">
                                          <p:cBhvr additive="base">
                                            <p:cTn id="27" dur="2000" fill="hold"/>
                                            <p:tgtEl>
                                              <p:spTgt spid="33"/>
                                            </p:tgtEl>
                                            <p:attrNameLst>
                                              <p:attrName>ppt_y</p:attrName>
                                            </p:attrNameLst>
                                          </p:cBhvr>
                                          <p:tavLst>
                                            <p:tav tm="0">
                                              <p:val>
                                                <p:strVal val="#ppt_y"/>
                                              </p:val>
                                            </p:tav>
                                            <p:tav tm="100000">
                                              <p:val>
                                                <p:strVal val="#ppt_y"/>
                                              </p:val>
                                            </p:tav>
                                          </p:tavLst>
                                        </p:anim>
                                      </p:childTnLst>
                                    </p:cTn>
                                  </p:par>
                                  <p:par>
                                    <p:cTn id="28" presetID="2" presetClass="entr" presetSubtype="8" decel="83000" fill="hold" grpId="0" nodeType="withEffect">
                                      <p:stCondLst>
                                        <p:cond delay="15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1000" fill="hold"/>
                                            <p:tgtEl>
                                              <p:spTgt spid="19"/>
                                            </p:tgtEl>
                                            <p:attrNameLst>
                                              <p:attrName>ppt_x</p:attrName>
                                            </p:attrNameLst>
                                          </p:cBhvr>
                                          <p:tavLst>
                                            <p:tav tm="0">
                                              <p:val>
                                                <p:strVal val="0-#ppt_w/2"/>
                                              </p:val>
                                            </p:tav>
                                            <p:tav tm="100000">
                                              <p:val>
                                                <p:strVal val="#ppt_x"/>
                                              </p:val>
                                            </p:tav>
                                          </p:tavLst>
                                        </p:anim>
                                        <p:anim calcmode="lin" valueType="num">
                                          <p:cBhvr additive="base">
                                            <p:cTn id="31" dur="1000" fill="hold"/>
                                            <p:tgtEl>
                                              <p:spTgt spid="19"/>
                                            </p:tgtEl>
                                            <p:attrNameLst>
                                              <p:attrName>ppt_y</p:attrName>
                                            </p:attrNameLst>
                                          </p:cBhvr>
                                          <p:tavLst>
                                            <p:tav tm="0">
                                              <p:val>
                                                <p:strVal val="#ppt_y"/>
                                              </p:val>
                                            </p:tav>
                                            <p:tav tm="100000">
                                              <p:val>
                                                <p:strVal val="#ppt_y"/>
                                              </p:val>
                                            </p:tav>
                                          </p:tavLst>
                                        </p:anim>
                                      </p:childTnLst>
                                    </p:cTn>
                                  </p:par>
                                  <p:par>
                                    <p:cTn id="32" presetID="2" presetClass="entr" presetSubtype="8" decel="83000" fill="hold" grpId="0" nodeType="withEffect">
                                      <p:stCondLst>
                                        <p:cond delay="15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par>
                                    <p:cTn id="36" presetID="2" presetClass="entr" presetSubtype="2" decel="83000" fill="hold" grpId="0" nodeType="withEffect">
                                      <p:stCondLst>
                                        <p:cond delay="150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1000" fill="hold"/>
                                            <p:tgtEl>
                                              <p:spTgt spid="21"/>
                                            </p:tgtEl>
                                            <p:attrNameLst>
                                              <p:attrName>ppt_x</p:attrName>
                                            </p:attrNameLst>
                                          </p:cBhvr>
                                          <p:tavLst>
                                            <p:tav tm="0">
                                              <p:val>
                                                <p:strVal val="1+#ppt_w/2"/>
                                              </p:val>
                                            </p:tav>
                                            <p:tav tm="100000">
                                              <p:val>
                                                <p:strVal val="#ppt_x"/>
                                              </p:val>
                                            </p:tav>
                                          </p:tavLst>
                                        </p:anim>
                                        <p:anim calcmode="lin" valueType="num">
                                          <p:cBhvr additive="base">
                                            <p:cTn id="39" dur="1000" fill="hold"/>
                                            <p:tgtEl>
                                              <p:spTgt spid="21"/>
                                            </p:tgtEl>
                                            <p:attrNameLst>
                                              <p:attrName>ppt_y</p:attrName>
                                            </p:attrNameLst>
                                          </p:cBhvr>
                                          <p:tavLst>
                                            <p:tav tm="0">
                                              <p:val>
                                                <p:strVal val="#ppt_y"/>
                                              </p:val>
                                            </p:tav>
                                            <p:tav tm="100000">
                                              <p:val>
                                                <p:strVal val="#ppt_y"/>
                                              </p:val>
                                            </p:tav>
                                          </p:tavLst>
                                        </p:anim>
                                      </p:childTnLst>
                                    </p:cTn>
                                  </p:par>
                                  <p:par>
                                    <p:cTn id="40" presetID="2" presetClass="entr" presetSubtype="2" decel="8300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1000" fill="hold"/>
                                            <p:tgtEl>
                                              <p:spTgt spid="22"/>
                                            </p:tgtEl>
                                            <p:attrNameLst>
                                              <p:attrName>ppt_x</p:attrName>
                                            </p:attrNameLst>
                                          </p:cBhvr>
                                          <p:tavLst>
                                            <p:tav tm="0">
                                              <p:val>
                                                <p:strVal val="1+#ppt_w/2"/>
                                              </p:val>
                                            </p:tav>
                                            <p:tav tm="100000">
                                              <p:val>
                                                <p:strVal val="#ppt_x"/>
                                              </p:val>
                                            </p:tav>
                                          </p:tavLst>
                                        </p:anim>
                                        <p:anim calcmode="lin" valueType="num">
                                          <p:cBhvr additive="base">
                                            <p:cTn id="43"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3">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4" name="组合 123"/>
          <p:cNvGrpSpPr/>
          <p:nvPr/>
        </p:nvGrpSpPr>
        <p:grpSpPr>
          <a:xfrm>
            <a:off x="2053078" y="-1795527"/>
            <a:ext cx="2060069" cy="7313701"/>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sp>
        <p:nvSpPr>
          <p:cNvPr id="113" name="矩形 112"/>
          <p:cNvSpPr/>
          <p:nvPr/>
        </p:nvSpPr>
        <p:spPr>
          <a:xfrm>
            <a:off x="4605402" y="3759949"/>
            <a:ext cx="4185761" cy="1200329"/>
          </a:xfrm>
          <a:prstGeom prst="rect">
            <a:avLst/>
          </a:prstGeom>
        </p:spPr>
        <p:txBody>
          <a:bodyPr wrap="none">
            <a:spAutoFit/>
          </a:bodyPr>
          <a:lstStyle/>
          <a:p>
            <a:r>
              <a:rPr lang="zh-CN" altLang="en-US" sz="7200" spc="600" dirty="0">
                <a:ln>
                  <a:solidFill>
                    <a:schemeClr val="accent3">
                      <a:lumMod val="75000"/>
                    </a:schemeClr>
                  </a:solidFill>
                </a:ln>
                <a:solidFill>
                  <a:schemeClr val="accent3"/>
                </a:solidFill>
                <a:latin typeface="汉真广标" panose="02010609000101010101" pitchFamily="49" charset="-122"/>
                <a:ea typeface="汉真广标" panose="02010609000101010101" pitchFamily="49" charset="-122"/>
              </a:rPr>
              <a:t>竞聘优势</a:t>
            </a:r>
          </a:p>
        </p:txBody>
      </p:sp>
      <p:sp>
        <p:nvSpPr>
          <p:cNvPr id="125" name="等腰三角形 124"/>
          <p:cNvSpPr/>
          <p:nvPr/>
        </p:nvSpPr>
        <p:spPr>
          <a:xfrm flipV="1">
            <a:off x="-1762391" y="1"/>
            <a:ext cx="9691009" cy="1340222"/>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p:nvGrpSpPr>
        <p:grpSpPr>
          <a:xfrm>
            <a:off x="8565986" y="-398083"/>
            <a:ext cx="3262616" cy="3893227"/>
            <a:chOff x="8565986" y="-398083"/>
            <a:chExt cx="3262616" cy="3893227"/>
          </a:xfrm>
        </p:grpSpPr>
        <p:grpSp>
          <p:nvGrpSpPr>
            <p:cNvPr id="94" name="组合 93"/>
            <p:cNvGrpSpPr/>
            <p:nvPr/>
          </p:nvGrpSpPr>
          <p:grpSpPr>
            <a:xfrm>
              <a:off x="9696739" y="464628"/>
              <a:ext cx="932687" cy="3030516"/>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5" name="组合 4"/>
            <p:cNvGrpSpPr/>
            <p:nvPr/>
          </p:nvGrpSpPr>
          <p:grpSpPr>
            <a:xfrm>
              <a:off x="8565986" y="-398083"/>
              <a:ext cx="986305" cy="2912175"/>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7596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145" name="组合 144"/>
            <p:cNvGrpSpPr/>
            <p:nvPr/>
          </p:nvGrpSpPr>
          <p:grpSpPr>
            <a:xfrm>
              <a:off x="10630626" y="-354485"/>
              <a:ext cx="1197976" cy="3227350"/>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grpSp>
      <p:grpSp>
        <p:nvGrpSpPr>
          <p:cNvPr id="2" name="组合 1"/>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653897" y="4635450"/>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3"/>
            </a:solidFill>
            <a:ln w="15875">
              <a:solidFill>
                <a:schemeClr val="accent3">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42848939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14:bounceEnd="77000">
                                          <p:cBhvr additive="base">
                                            <p:cTn id="7" dur="2500" fill="hold"/>
                                            <p:tgtEl>
                                              <p:spTgt spid="12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12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14:presetBounceEnd="77000">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14:bounceEnd="77000">
                                          <p:cBhvr additive="base">
                                            <p:cTn id="17" dur="2000" fill="hold"/>
                                            <p:tgtEl>
                                              <p:spTgt spid="6"/>
                                            </p:tgtEl>
                                            <p:attrNameLst>
                                              <p:attrName>ppt_x</p:attrName>
                                            </p:attrNameLst>
                                          </p:cBhvr>
                                          <p:tavLst>
                                            <p:tav tm="0">
                                              <p:val>
                                                <p:strVal val="#ppt_x"/>
                                              </p:val>
                                            </p:tav>
                                            <p:tav tm="100000">
                                              <p:val>
                                                <p:strVal val="#ppt_x"/>
                                              </p:val>
                                            </p:tav>
                                          </p:tavLst>
                                        </p:anim>
                                        <p:anim calcmode="lin" valueType="num" p14:bounceEnd="77000">
                                          <p:cBhvr additive="base">
                                            <p:cTn id="18" dur="2000" fill="hold"/>
                                            <p:tgtEl>
                                              <p:spTgt spid="6"/>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ppt_x</p:attrName>
                                            </p:attrNameLst>
                                          </p:cBhvr>
                                          <p:tavLst>
                                            <p:tav tm="0">
                                              <p:val>
                                                <p:strVal val="#ppt_x"/>
                                              </p:val>
                                            </p:tav>
                                            <p:tav tm="100000">
                                              <p:val>
                                                <p:strVal val="#ppt_x"/>
                                              </p:val>
                                            </p:tav>
                                          </p:tavLst>
                                        </p:anim>
                                        <p:anim calcmode="lin" valueType="num">
                                          <p:cBhvr>
                                            <p:cTn id="22" dur="500" fill="hold"/>
                                            <p:tgtEl>
                                              <p:spTgt spid="2"/>
                                            </p:tgtEl>
                                            <p:attrNameLst>
                                              <p:attrName>ppt_y</p:attrName>
                                            </p:attrNameLst>
                                          </p:cBhvr>
                                          <p:tavLst>
                                            <p:tav tm="0">
                                              <p:val>
                                                <p:strVal val="#ppt_y-#ppt_h/2"/>
                                              </p:val>
                                            </p:tav>
                                            <p:tav tm="100000">
                                              <p:val>
                                                <p:strVal val="#ppt_y"/>
                                              </p:val>
                                            </p:tav>
                                          </p:tavLst>
                                        </p:anim>
                                        <p:anim calcmode="lin" valueType="num">
                                          <p:cBhvr>
                                            <p:cTn id="23" dur="500" fill="hold"/>
                                            <p:tgtEl>
                                              <p:spTgt spid="2"/>
                                            </p:tgtEl>
                                            <p:attrNameLst>
                                              <p:attrName>ppt_w</p:attrName>
                                            </p:attrNameLst>
                                          </p:cBhvr>
                                          <p:tavLst>
                                            <p:tav tm="0">
                                              <p:val>
                                                <p:strVal val="#ppt_w"/>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2500" fill="hold"/>
                                            <p:tgtEl>
                                              <p:spTgt spid="124"/>
                                            </p:tgtEl>
                                            <p:attrNameLst>
                                              <p:attrName>ppt_x</p:attrName>
                                            </p:attrNameLst>
                                          </p:cBhvr>
                                          <p:tavLst>
                                            <p:tav tm="0">
                                              <p:val>
                                                <p:strVal val="#ppt_x"/>
                                              </p:val>
                                            </p:tav>
                                            <p:tav tm="100000">
                                              <p:val>
                                                <p:strVal val="#ppt_x"/>
                                              </p:val>
                                            </p:tav>
                                          </p:tavLst>
                                        </p:anim>
                                        <p:anim calcmode="lin" valueType="num">
                                          <p:cBhvr additive="base">
                                            <p:cTn id="8" dur="2500" fill="hold"/>
                                            <p:tgtEl>
                                              <p:spTgt spid="12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stCondLst>
                                        <p:cond delay="5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000" fill="hold"/>
                                            <p:tgtEl>
                                              <p:spTgt spid="6"/>
                                            </p:tgtEl>
                                            <p:attrNameLst>
                                              <p:attrName>ppt_x</p:attrName>
                                            </p:attrNameLst>
                                          </p:cBhvr>
                                          <p:tavLst>
                                            <p:tav tm="0">
                                              <p:val>
                                                <p:strVal val="#ppt_x"/>
                                              </p:val>
                                            </p:tav>
                                            <p:tav tm="100000">
                                              <p:val>
                                                <p:strVal val="#ppt_x"/>
                                              </p:val>
                                            </p:tav>
                                          </p:tavLst>
                                        </p:anim>
                                        <p:anim calcmode="lin" valueType="num">
                                          <p:cBhvr additive="base">
                                            <p:cTn id="18" dur="2000" fill="hold"/>
                                            <p:tgtEl>
                                              <p:spTgt spid="6"/>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ppt_x</p:attrName>
                                            </p:attrNameLst>
                                          </p:cBhvr>
                                          <p:tavLst>
                                            <p:tav tm="0">
                                              <p:val>
                                                <p:strVal val="#ppt_x"/>
                                              </p:val>
                                            </p:tav>
                                            <p:tav tm="100000">
                                              <p:val>
                                                <p:strVal val="#ppt_x"/>
                                              </p:val>
                                            </p:tav>
                                          </p:tavLst>
                                        </p:anim>
                                        <p:anim calcmode="lin" valueType="num">
                                          <p:cBhvr>
                                            <p:cTn id="22" dur="500" fill="hold"/>
                                            <p:tgtEl>
                                              <p:spTgt spid="2"/>
                                            </p:tgtEl>
                                            <p:attrNameLst>
                                              <p:attrName>ppt_y</p:attrName>
                                            </p:attrNameLst>
                                          </p:cBhvr>
                                          <p:tavLst>
                                            <p:tav tm="0">
                                              <p:val>
                                                <p:strVal val="#ppt_y-#ppt_h/2"/>
                                              </p:val>
                                            </p:tav>
                                            <p:tav tm="100000">
                                              <p:val>
                                                <p:strVal val="#ppt_y"/>
                                              </p:val>
                                            </p:tav>
                                          </p:tavLst>
                                        </p:anim>
                                        <p:anim calcmode="lin" valueType="num">
                                          <p:cBhvr>
                                            <p:cTn id="23" dur="500" fill="hold"/>
                                            <p:tgtEl>
                                              <p:spTgt spid="2"/>
                                            </p:tgtEl>
                                            <p:attrNameLst>
                                              <p:attrName>ppt_w</p:attrName>
                                            </p:attrNameLst>
                                          </p:cBhvr>
                                          <p:tavLst>
                                            <p:tav tm="0">
                                              <p:val>
                                                <p:strVal val="#ppt_w"/>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3384814" y="2506822"/>
            <a:ext cx="2611396" cy="3357266"/>
            <a:chOff x="3384814" y="2506822"/>
            <a:chExt cx="2611396" cy="3357266"/>
          </a:xfrm>
        </p:grpSpPr>
        <p:sp>
          <p:nvSpPr>
            <p:cNvPr id="108" name="矩形: 圆角 107"/>
            <p:cNvSpPr/>
            <p:nvPr/>
          </p:nvSpPr>
          <p:spPr>
            <a:xfrm>
              <a:off x="3384814"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p:cNvSpPr/>
            <p:nvPr/>
          </p:nvSpPr>
          <p:spPr>
            <a:xfrm>
              <a:off x="3384814"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grpSp>
        <p:nvGrpSpPr>
          <p:cNvPr id="9" name="组合 8"/>
          <p:cNvGrpSpPr/>
          <p:nvPr/>
        </p:nvGrpSpPr>
        <p:grpSpPr>
          <a:xfrm>
            <a:off x="6224741" y="2506822"/>
            <a:ext cx="2611396" cy="3357266"/>
            <a:chOff x="6224741" y="2506822"/>
            <a:chExt cx="2611396" cy="3357266"/>
          </a:xfrm>
        </p:grpSpPr>
        <p:sp>
          <p:nvSpPr>
            <p:cNvPr id="123" name="矩形: 圆角 122"/>
            <p:cNvSpPr/>
            <p:nvPr/>
          </p:nvSpPr>
          <p:spPr>
            <a:xfrm>
              <a:off x="6224741"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矩形 125"/>
            <p:cNvSpPr/>
            <p:nvPr/>
          </p:nvSpPr>
          <p:spPr>
            <a:xfrm>
              <a:off x="6224741"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grpSp>
        <p:nvGrpSpPr>
          <p:cNvPr id="22" name="组合 21"/>
          <p:cNvGrpSpPr/>
          <p:nvPr/>
        </p:nvGrpSpPr>
        <p:grpSpPr>
          <a:xfrm>
            <a:off x="9064667" y="2506822"/>
            <a:ext cx="2611396" cy="3357266"/>
            <a:chOff x="9064667" y="2506822"/>
            <a:chExt cx="2611396" cy="3357266"/>
          </a:xfrm>
        </p:grpSpPr>
        <p:sp>
          <p:nvSpPr>
            <p:cNvPr id="138" name="矩形: 圆角 137"/>
            <p:cNvSpPr/>
            <p:nvPr/>
          </p:nvSpPr>
          <p:spPr>
            <a:xfrm>
              <a:off x="9064667"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矩形 140"/>
            <p:cNvSpPr/>
            <p:nvPr/>
          </p:nvSpPr>
          <p:spPr>
            <a:xfrm>
              <a:off x="9064667"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grpSp>
        <p:nvGrpSpPr>
          <p:cNvPr id="7" name="组合 6"/>
          <p:cNvGrpSpPr/>
          <p:nvPr/>
        </p:nvGrpSpPr>
        <p:grpSpPr>
          <a:xfrm>
            <a:off x="544887" y="2506822"/>
            <a:ext cx="2611396" cy="3357266"/>
            <a:chOff x="544887" y="2506822"/>
            <a:chExt cx="2611396" cy="3357266"/>
          </a:xfrm>
        </p:grpSpPr>
        <p:sp>
          <p:nvSpPr>
            <p:cNvPr id="4" name="矩形: 圆角 3"/>
            <p:cNvSpPr/>
            <p:nvPr/>
          </p:nvSpPr>
          <p:spPr>
            <a:xfrm>
              <a:off x="544887" y="2506822"/>
              <a:ext cx="2611396" cy="3357266"/>
            </a:xfrm>
            <a:prstGeom prst="roundRect">
              <a:avLst>
                <a:gd name="adj" fmla="val 3927"/>
              </a:avLst>
            </a:prstGeom>
            <a:solidFill>
              <a:schemeClr val="bg1">
                <a:lumMod val="85000"/>
              </a:schemeClr>
            </a:solidFill>
            <a:ln>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544887" y="3464818"/>
              <a:ext cx="2611396" cy="1661993"/>
            </a:xfrm>
            <a:prstGeom prst="rect">
              <a:avLst/>
            </a:prstGeom>
          </p:spPr>
          <p:txBody>
            <a:bodyPr wrap="square" anchor="ctr">
              <a:spAutoFit/>
            </a:bodyPr>
            <a:lstStyle/>
            <a:p>
              <a:pPr algn="ct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grpSp>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3" name="组合 2"/>
          <p:cNvGrpSpPr/>
          <p:nvPr/>
        </p:nvGrpSpPr>
        <p:grpSpPr>
          <a:xfrm>
            <a:off x="1236519" y="1892755"/>
            <a:ext cx="1228132" cy="1228132"/>
            <a:chOff x="2316125" y="2200868"/>
            <a:chExt cx="1391172" cy="1391172"/>
          </a:xfrm>
        </p:grpSpPr>
        <p:grpSp>
          <p:nvGrpSpPr>
            <p:cNvPr id="16" name="组合 15"/>
            <p:cNvGrpSpPr/>
            <p:nvPr/>
          </p:nvGrpSpPr>
          <p:grpSpPr>
            <a:xfrm>
              <a:off x="2316125" y="2200868"/>
              <a:ext cx="1391172" cy="1391172"/>
              <a:chOff x="6742523" y="1994548"/>
              <a:chExt cx="1809751" cy="1809751"/>
            </a:xfrm>
          </p:grpSpPr>
          <p:sp>
            <p:nvSpPr>
              <p:cNvPr id="18" name="矩形: 圆角 17"/>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9" name="矩形: 圆角 18"/>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 name="矩形: 圆角 19"/>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1" name="矩形: 圆角 20"/>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2" name="文本框 1"/>
            <p:cNvSpPr txBox="1"/>
            <p:nvPr/>
          </p:nvSpPr>
          <p:spPr>
            <a:xfrm>
              <a:off x="2714194" y="2510140"/>
              <a:ext cx="595035" cy="584775"/>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01</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47" name="组合 46"/>
          <p:cNvGrpSpPr/>
          <p:nvPr/>
        </p:nvGrpSpPr>
        <p:grpSpPr>
          <a:xfrm>
            <a:off x="1617753" y="5631255"/>
            <a:ext cx="465665" cy="465665"/>
            <a:chOff x="6742523" y="1994548"/>
            <a:chExt cx="1809751" cy="1809751"/>
          </a:xfrm>
        </p:grpSpPr>
        <p:sp>
          <p:nvSpPr>
            <p:cNvPr id="49" name="矩形: 圆角 48"/>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0" name="矩形: 圆角 49"/>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1" name="矩形: 圆角 50"/>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2" name="矩形: 圆角 51"/>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n-ea"/>
              </a:endParaRPr>
            </a:p>
          </p:txBody>
        </p:sp>
      </p:grpSp>
      <p:grpSp>
        <p:nvGrpSpPr>
          <p:cNvPr id="109" name="组合 108"/>
          <p:cNvGrpSpPr/>
          <p:nvPr/>
        </p:nvGrpSpPr>
        <p:grpSpPr>
          <a:xfrm>
            <a:off x="4076446" y="1892755"/>
            <a:ext cx="1228132" cy="1228132"/>
            <a:chOff x="2316125" y="2200868"/>
            <a:chExt cx="1391172" cy="1391172"/>
          </a:xfrm>
        </p:grpSpPr>
        <p:grpSp>
          <p:nvGrpSpPr>
            <p:cNvPr id="116" name="组合 115"/>
            <p:cNvGrpSpPr/>
            <p:nvPr/>
          </p:nvGrpSpPr>
          <p:grpSpPr>
            <a:xfrm>
              <a:off x="2316125" y="2200868"/>
              <a:ext cx="1391172" cy="1391172"/>
              <a:chOff x="6742523" y="1994548"/>
              <a:chExt cx="1809751" cy="1809751"/>
            </a:xfrm>
          </p:grpSpPr>
          <p:sp>
            <p:nvSpPr>
              <p:cNvPr id="118" name="矩形: 圆角 117"/>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9" name="矩形: 圆角 118"/>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0" name="矩形: 圆角 119"/>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1" name="矩形: 圆角 120"/>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7" name="文本框 116"/>
            <p:cNvSpPr txBox="1"/>
            <p:nvPr/>
          </p:nvSpPr>
          <p:spPr>
            <a:xfrm>
              <a:off x="2674697" y="2471326"/>
              <a:ext cx="674029" cy="662406"/>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02</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110" name="组合 109"/>
          <p:cNvGrpSpPr/>
          <p:nvPr/>
        </p:nvGrpSpPr>
        <p:grpSpPr>
          <a:xfrm>
            <a:off x="4457680" y="5631255"/>
            <a:ext cx="465665" cy="465665"/>
            <a:chOff x="6742523" y="1994548"/>
            <a:chExt cx="1809751" cy="1809751"/>
          </a:xfrm>
        </p:grpSpPr>
        <p:sp>
          <p:nvSpPr>
            <p:cNvPr id="112" name="矩形: 圆角 111"/>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3" name="矩形: 圆角 11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4" name="矩形: 圆角 113"/>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15" name="矩形: 圆角 11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24" name="组合 123"/>
          <p:cNvGrpSpPr/>
          <p:nvPr/>
        </p:nvGrpSpPr>
        <p:grpSpPr>
          <a:xfrm>
            <a:off x="6916373" y="1892755"/>
            <a:ext cx="1228132" cy="1228132"/>
            <a:chOff x="2316125" y="2200868"/>
            <a:chExt cx="1391172" cy="1391172"/>
          </a:xfrm>
        </p:grpSpPr>
        <p:grpSp>
          <p:nvGrpSpPr>
            <p:cNvPr id="131" name="组合 130"/>
            <p:cNvGrpSpPr/>
            <p:nvPr/>
          </p:nvGrpSpPr>
          <p:grpSpPr>
            <a:xfrm>
              <a:off x="2316125" y="2200868"/>
              <a:ext cx="1391172" cy="1391172"/>
              <a:chOff x="6742523" y="1994548"/>
              <a:chExt cx="1809751" cy="1809751"/>
            </a:xfrm>
          </p:grpSpPr>
          <p:sp>
            <p:nvSpPr>
              <p:cNvPr id="133" name="矩形: 圆角 132"/>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4" name="矩形: 圆角 133"/>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5" name="矩形: 圆角 134"/>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6" name="矩形: 圆角 135"/>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32" name="文本框 131"/>
            <p:cNvSpPr txBox="1"/>
            <p:nvPr/>
          </p:nvSpPr>
          <p:spPr>
            <a:xfrm>
              <a:off x="2674697" y="2471326"/>
              <a:ext cx="674029" cy="662406"/>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03</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125" name="组合 124"/>
          <p:cNvGrpSpPr/>
          <p:nvPr/>
        </p:nvGrpSpPr>
        <p:grpSpPr>
          <a:xfrm>
            <a:off x="7297607" y="5631255"/>
            <a:ext cx="465665" cy="465665"/>
            <a:chOff x="6742523" y="1994548"/>
            <a:chExt cx="1809751" cy="1809751"/>
          </a:xfrm>
        </p:grpSpPr>
        <p:sp>
          <p:nvSpPr>
            <p:cNvPr id="127" name="矩形: 圆角 126"/>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8" name="矩形: 圆角 127"/>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29" name="矩形: 圆角 128"/>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0" name="矩形: 圆角 129"/>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39" name="组合 138"/>
          <p:cNvGrpSpPr/>
          <p:nvPr/>
        </p:nvGrpSpPr>
        <p:grpSpPr>
          <a:xfrm>
            <a:off x="9756299" y="1892755"/>
            <a:ext cx="1228132" cy="1228132"/>
            <a:chOff x="2316125" y="2200868"/>
            <a:chExt cx="1391172" cy="1391172"/>
          </a:xfrm>
        </p:grpSpPr>
        <p:grpSp>
          <p:nvGrpSpPr>
            <p:cNvPr id="146" name="组合 145"/>
            <p:cNvGrpSpPr/>
            <p:nvPr/>
          </p:nvGrpSpPr>
          <p:grpSpPr>
            <a:xfrm>
              <a:off x="2316125" y="2200868"/>
              <a:ext cx="1391172" cy="1391172"/>
              <a:chOff x="6742523" y="1994548"/>
              <a:chExt cx="1809751" cy="1809751"/>
            </a:xfrm>
          </p:grpSpPr>
          <p:sp>
            <p:nvSpPr>
              <p:cNvPr id="148" name="矩形: 圆角 147"/>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9" name="矩形: 圆角 148"/>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50" name="矩形: 圆角 149"/>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51" name="矩形: 圆角 150"/>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47" name="文本框 146"/>
            <p:cNvSpPr txBox="1"/>
            <p:nvPr/>
          </p:nvSpPr>
          <p:spPr>
            <a:xfrm>
              <a:off x="2674696" y="2471326"/>
              <a:ext cx="674030" cy="662406"/>
            </a:xfrm>
            <a:prstGeom prst="rect">
              <a:avLst/>
            </a:prstGeom>
            <a:noFill/>
          </p:spPr>
          <p:txBody>
            <a:bodyPr wrap="none" rtlCol="0" anchor="ctr">
              <a:spAutoFit/>
            </a:bodyPr>
            <a:lstStyle/>
            <a:p>
              <a:pPr algn="ctr"/>
              <a:r>
                <a:rPr lang="en-US" altLang="zh-CN" sz="3200" dirty="0">
                  <a:solidFill>
                    <a:schemeClr val="accent3">
                      <a:lumMod val="75000"/>
                    </a:schemeClr>
                  </a:solidFill>
                  <a:latin typeface="汉仪蝶语体简" panose="02010604000101010101" pitchFamily="2" charset="-122"/>
                  <a:ea typeface="汉仪蝶语体简" panose="02010604000101010101" pitchFamily="2" charset="-122"/>
                </a:rPr>
                <a:t>04</a:t>
              </a:r>
              <a:endParaRPr lang="zh-CN" altLang="en-US" sz="3200" dirty="0">
                <a:solidFill>
                  <a:schemeClr val="accent3">
                    <a:lumMod val="75000"/>
                  </a:schemeClr>
                </a:solidFill>
                <a:latin typeface="汉仪蝶语体简" panose="02010604000101010101" pitchFamily="2" charset="-122"/>
                <a:ea typeface="汉仪蝶语体简" panose="02010604000101010101" pitchFamily="2" charset="-122"/>
              </a:endParaRPr>
            </a:p>
          </p:txBody>
        </p:sp>
      </p:grpSp>
      <p:grpSp>
        <p:nvGrpSpPr>
          <p:cNvPr id="140" name="组合 139"/>
          <p:cNvGrpSpPr/>
          <p:nvPr/>
        </p:nvGrpSpPr>
        <p:grpSpPr>
          <a:xfrm>
            <a:off x="10137533" y="5631255"/>
            <a:ext cx="465665" cy="465665"/>
            <a:chOff x="6742523" y="1994548"/>
            <a:chExt cx="1809751" cy="1809751"/>
          </a:xfrm>
        </p:grpSpPr>
        <p:sp>
          <p:nvSpPr>
            <p:cNvPr id="142" name="矩形: 圆角 141"/>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3" name="矩形: 圆角 14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4" name="矩形: 圆角 143"/>
            <p:cNvSpPr/>
            <p:nvPr/>
          </p:nvSpPr>
          <p:spPr>
            <a:xfrm rot="2700000">
              <a:off x="6870641" y="2080787"/>
              <a:ext cx="1553514" cy="1553514"/>
            </a:xfrm>
            <a:prstGeom prst="roundRect">
              <a:avLst>
                <a:gd name="adj" fmla="val 4386"/>
              </a:avLst>
            </a:prstGeom>
            <a:solidFill>
              <a:schemeClr val="accent3"/>
            </a:solidFill>
            <a:ln w="63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5" name="矩形: 圆角 14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no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Tree>
    <p:extLst>
      <p:ext uri="{BB962C8B-B14F-4D97-AF65-F5344CB8AC3E}">
        <p14:creationId xmlns:p14="http://schemas.microsoft.com/office/powerpoint/2010/main" val="85203654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49" presetClass="entr" presetSubtype="0" decel="10000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750" fill="hold"/>
                                        <p:tgtEl>
                                          <p:spTgt spid="3"/>
                                        </p:tgtEl>
                                        <p:attrNameLst>
                                          <p:attrName>ppt_w</p:attrName>
                                        </p:attrNameLst>
                                      </p:cBhvr>
                                      <p:tavLst>
                                        <p:tav tm="0">
                                          <p:val>
                                            <p:fltVal val="0"/>
                                          </p:val>
                                        </p:tav>
                                        <p:tav tm="100000">
                                          <p:val>
                                            <p:strVal val="#ppt_w"/>
                                          </p:val>
                                        </p:tav>
                                      </p:tavLst>
                                    </p:anim>
                                    <p:anim calcmode="lin" valueType="num">
                                      <p:cBhvr>
                                        <p:cTn id="15" dur="750" fill="hold"/>
                                        <p:tgtEl>
                                          <p:spTgt spid="3"/>
                                        </p:tgtEl>
                                        <p:attrNameLst>
                                          <p:attrName>ppt_h</p:attrName>
                                        </p:attrNameLst>
                                      </p:cBhvr>
                                      <p:tavLst>
                                        <p:tav tm="0">
                                          <p:val>
                                            <p:fltVal val="0"/>
                                          </p:val>
                                        </p:tav>
                                        <p:tav tm="100000">
                                          <p:val>
                                            <p:strVal val="#ppt_h"/>
                                          </p:val>
                                        </p:tav>
                                      </p:tavLst>
                                    </p:anim>
                                    <p:anim calcmode="lin" valueType="num">
                                      <p:cBhvr>
                                        <p:cTn id="16" dur="750" fill="hold"/>
                                        <p:tgtEl>
                                          <p:spTgt spid="3"/>
                                        </p:tgtEl>
                                        <p:attrNameLst>
                                          <p:attrName>style.rotation</p:attrName>
                                        </p:attrNameLst>
                                      </p:cBhvr>
                                      <p:tavLst>
                                        <p:tav tm="0">
                                          <p:val>
                                            <p:fltVal val="360"/>
                                          </p:val>
                                        </p:tav>
                                        <p:tav tm="100000">
                                          <p:val>
                                            <p:fltVal val="0"/>
                                          </p:val>
                                        </p:tav>
                                      </p:tavLst>
                                    </p:anim>
                                    <p:animEffect transition="in" filter="fade">
                                      <p:cBhvr>
                                        <p:cTn id="17" dur="750"/>
                                        <p:tgtEl>
                                          <p:spTgt spid="3"/>
                                        </p:tgtEl>
                                      </p:cBhvr>
                                    </p:animEffect>
                                  </p:childTnLst>
                                </p:cTn>
                              </p:par>
                              <p:par>
                                <p:cTn id="18" presetID="22" presetClass="entr" presetSubtype="1" fill="hold" nodeType="with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wipe(up)">
                                      <p:cBhvr>
                                        <p:cTn id="20" dur="750"/>
                                        <p:tgtEl>
                                          <p:spTgt spid="7"/>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500" fill="hold"/>
                                        <p:tgtEl>
                                          <p:spTgt spid="47"/>
                                        </p:tgtEl>
                                        <p:attrNameLst>
                                          <p:attrName>ppt_w</p:attrName>
                                        </p:attrNameLst>
                                      </p:cBhvr>
                                      <p:tavLst>
                                        <p:tav tm="0">
                                          <p:val>
                                            <p:fltVal val="0"/>
                                          </p:val>
                                        </p:tav>
                                        <p:tav tm="100000">
                                          <p:val>
                                            <p:strVal val="#ppt_w"/>
                                          </p:val>
                                        </p:tav>
                                      </p:tavLst>
                                    </p:anim>
                                    <p:anim calcmode="lin" valueType="num">
                                      <p:cBhvr>
                                        <p:cTn id="25" dur="500" fill="hold"/>
                                        <p:tgtEl>
                                          <p:spTgt spid="47"/>
                                        </p:tgtEl>
                                        <p:attrNameLst>
                                          <p:attrName>ppt_h</p:attrName>
                                        </p:attrNameLst>
                                      </p:cBhvr>
                                      <p:tavLst>
                                        <p:tav tm="0">
                                          <p:val>
                                            <p:fltVal val="0"/>
                                          </p:val>
                                        </p:tav>
                                        <p:tav tm="100000">
                                          <p:val>
                                            <p:strVal val="#ppt_h"/>
                                          </p:val>
                                        </p:tav>
                                      </p:tavLst>
                                    </p:anim>
                                    <p:animEffect transition="in" filter="fade">
                                      <p:cBhvr>
                                        <p:cTn id="26" dur="500"/>
                                        <p:tgtEl>
                                          <p:spTgt spid="47"/>
                                        </p:tgtEl>
                                      </p:cBhvr>
                                    </p:animEffect>
                                  </p:childTnLst>
                                </p:cTn>
                              </p:par>
                            </p:childTnLst>
                          </p:cTn>
                        </p:par>
                        <p:par>
                          <p:cTn id="27" fill="hold">
                            <p:stCondLst>
                              <p:cond delay="2500"/>
                            </p:stCondLst>
                            <p:childTnLst>
                              <p:par>
                                <p:cTn id="28" presetID="49" presetClass="entr" presetSubtype="0" decel="100000" fill="hold" nodeType="afterEffect">
                                  <p:stCondLst>
                                    <p:cond delay="0"/>
                                  </p:stCondLst>
                                  <p:childTnLst>
                                    <p:set>
                                      <p:cBhvr>
                                        <p:cTn id="29" dur="1" fill="hold">
                                          <p:stCondLst>
                                            <p:cond delay="0"/>
                                          </p:stCondLst>
                                        </p:cTn>
                                        <p:tgtEl>
                                          <p:spTgt spid="109"/>
                                        </p:tgtEl>
                                        <p:attrNameLst>
                                          <p:attrName>style.visibility</p:attrName>
                                        </p:attrNameLst>
                                      </p:cBhvr>
                                      <p:to>
                                        <p:strVal val="visible"/>
                                      </p:to>
                                    </p:set>
                                    <p:anim calcmode="lin" valueType="num">
                                      <p:cBhvr>
                                        <p:cTn id="30" dur="750" fill="hold"/>
                                        <p:tgtEl>
                                          <p:spTgt spid="109"/>
                                        </p:tgtEl>
                                        <p:attrNameLst>
                                          <p:attrName>ppt_w</p:attrName>
                                        </p:attrNameLst>
                                      </p:cBhvr>
                                      <p:tavLst>
                                        <p:tav tm="0">
                                          <p:val>
                                            <p:fltVal val="0"/>
                                          </p:val>
                                        </p:tav>
                                        <p:tav tm="100000">
                                          <p:val>
                                            <p:strVal val="#ppt_w"/>
                                          </p:val>
                                        </p:tav>
                                      </p:tavLst>
                                    </p:anim>
                                    <p:anim calcmode="lin" valueType="num">
                                      <p:cBhvr>
                                        <p:cTn id="31" dur="750" fill="hold"/>
                                        <p:tgtEl>
                                          <p:spTgt spid="109"/>
                                        </p:tgtEl>
                                        <p:attrNameLst>
                                          <p:attrName>ppt_h</p:attrName>
                                        </p:attrNameLst>
                                      </p:cBhvr>
                                      <p:tavLst>
                                        <p:tav tm="0">
                                          <p:val>
                                            <p:fltVal val="0"/>
                                          </p:val>
                                        </p:tav>
                                        <p:tav tm="100000">
                                          <p:val>
                                            <p:strVal val="#ppt_h"/>
                                          </p:val>
                                        </p:tav>
                                      </p:tavLst>
                                    </p:anim>
                                    <p:anim calcmode="lin" valueType="num">
                                      <p:cBhvr>
                                        <p:cTn id="32" dur="750" fill="hold"/>
                                        <p:tgtEl>
                                          <p:spTgt spid="109"/>
                                        </p:tgtEl>
                                        <p:attrNameLst>
                                          <p:attrName>style.rotation</p:attrName>
                                        </p:attrNameLst>
                                      </p:cBhvr>
                                      <p:tavLst>
                                        <p:tav tm="0">
                                          <p:val>
                                            <p:fltVal val="360"/>
                                          </p:val>
                                        </p:tav>
                                        <p:tav tm="100000">
                                          <p:val>
                                            <p:fltVal val="0"/>
                                          </p:val>
                                        </p:tav>
                                      </p:tavLst>
                                    </p:anim>
                                    <p:animEffect transition="in" filter="fade">
                                      <p:cBhvr>
                                        <p:cTn id="33" dur="750"/>
                                        <p:tgtEl>
                                          <p:spTgt spid="109"/>
                                        </p:tgtEl>
                                      </p:cBhvr>
                                    </p:animEffect>
                                  </p:childTnLst>
                                </p:cTn>
                              </p:par>
                              <p:par>
                                <p:cTn id="34" presetID="22" presetClass="entr" presetSubtype="1" fill="hold" nodeType="withEffect">
                                  <p:stCondLst>
                                    <p:cond delay="500"/>
                                  </p:stCondLst>
                                  <p:childTnLst>
                                    <p:set>
                                      <p:cBhvr>
                                        <p:cTn id="35" dur="1" fill="hold">
                                          <p:stCondLst>
                                            <p:cond delay="0"/>
                                          </p:stCondLst>
                                        </p:cTn>
                                        <p:tgtEl>
                                          <p:spTgt spid="8"/>
                                        </p:tgtEl>
                                        <p:attrNameLst>
                                          <p:attrName>style.visibility</p:attrName>
                                        </p:attrNameLst>
                                      </p:cBhvr>
                                      <p:to>
                                        <p:strVal val="visible"/>
                                      </p:to>
                                    </p:set>
                                    <p:animEffect transition="in" filter="wipe(up)">
                                      <p:cBhvr>
                                        <p:cTn id="36" dur="750"/>
                                        <p:tgtEl>
                                          <p:spTgt spid="8"/>
                                        </p:tgtEl>
                                      </p:cBhvr>
                                    </p:animEffect>
                                  </p:childTnLst>
                                </p:cTn>
                              </p:par>
                            </p:childTnLst>
                          </p:cTn>
                        </p:par>
                        <p:par>
                          <p:cTn id="37" fill="hold">
                            <p:stCondLst>
                              <p:cond delay="3750"/>
                            </p:stCondLst>
                            <p:childTnLst>
                              <p:par>
                                <p:cTn id="38" presetID="53" presetClass="entr" presetSubtype="16" fill="hold" nodeType="afterEffect">
                                  <p:stCondLst>
                                    <p:cond delay="0"/>
                                  </p:stCondLst>
                                  <p:childTnLst>
                                    <p:set>
                                      <p:cBhvr>
                                        <p:cTn id="39" dur="1" fill="hold">
                                          <p:stCondLst>
                                            <p:cond delay="0"/>
                                          </p:stCondLst>
                                        </p:cTn>
                                        <p:tgtEl>
                                          <p:spTgt spid="110"/>
                                        </p:tgtEl>
                                        <p:attrNameLst>
                                          <p:attrName>style.visibility</p:attrName>
                                        </p:attrNameLst>
                                      </p:cBhvr>
                                      <p:to>
                                        <p:strVal val="visible"/>
                                      </p:to>
                                    </p:set>
                                    <p:anim calcmode="lin" valueType="num">
                                      <p:cBhvr>
                                        <p:cTn id="40" dur="500" fill="hold"/>
                                        <p:tgtEl>
                                          <p:spTgt spid="110"/>
                                        </p:tgtEl>
                                        <p:attrNameLst>
                                          <p:attrName>ppt_w</p:attrName>
                                        </p:attrNameLst>
                                      </p:cBhvr>
                                      <p:tavLst>
                                        <p:tav tm="0">
                                          <p:val>
                                            <p:fltVal val="0"/>
                                          </p:val>
                                        </p:tav>
                                        <p:tav tm="100000">
                                          <p:val>
                                            <p:strVal val="#ppt_w"/>
                                          </p:val>
                                        </p:tav>
                                      </p:tavLst>
                                    </p:anim>
                                    <p:anim calcmode="lin" valueType="num">
                                      <p:cBhvr>
                                        <p:cTn id="41" dur="500" fill="hold"/>
                                        <p:tgtEl>
                                          <p:spTgt spid="110"/>
                                        </p:tgtEl>
                                        <p:attrNameLst>
                                          <p:attrName>ppt_h</p:attrName>
                                        </p:attrNameLst>
                                      </p:cBhvr>
                                      <p:tavLst>
                                        <p:tav tm="0">
                                          <p:val>
                                            <p:fltVal val="0"/>
                                          </p:val>
                                        </p:tav>
                                        <p:tav tm="100000">
                                          <p:val>
                                            <p:strVal val="#ppt_h"/>
                                          </p:val>
                                        </p:tav>
                                      </p:tavLst>
                                    </p:anim>
                                    <p:animEffect transition="in" filter="fade">
                                      <p:cBhvr>
                                        <p:cTn id="42" dur="500"/>
                                        <p:tgtEl>
                                          <p:spTgt spid="110"/>
                                        </p:tgtEl>
                                      </p:cBhvr>
                                    </p:animEffect>
                                  </p:childTnLst>
                                </p:cTn>
                              </p:par>
                            </p:childTnLst>
                          </p:cTn>
                        </p:par>
                        <p:par>
                          <p:cTn id="43" fill="hold">
                            <p:stCondLst>
                              <p:cond delay="4250"/>
                            </p:stCondLst>
                            <p:childTnLst>
                              <p:par>
                                <p:cTn id="44" presetID="49" presetClass="entr" presetSubtype="0" decel="100000" fill="hold" nodeType="afterEffect">
                                  <p:stCondLst>
                                    <p:cond delay="0"/>
                                  </p:stCondLst>
                                  <p:childTnLst>
                                    <p:set>
                                      <p:cBhvr>
                                        <p:cTn id="45" dur="1" fill="hold">
                                          <p:stCondLst>
                                            <p:cond delay="0"/>
                                          </p:stCondLst>
                                        </p:cTn>
                                        <p:tgtEl>
                                          <p:spTgt spid="124"/>
                                        </p:tgtEl>
                                        <p:attrNameLst>
                                          <p:attrName>style.visibility</p:attrName>
                                        </p:attrNameLst>
                                      </p:cBhvr>
                                      <p:to>
                                        <p:strVal val="visible"/>
                                      </p:to>
                                    </p:set>
                                    <p:anim calcmode="lin" valueType="num">
                                      <p:cBhvr>
                                        <p:cTn id="46" dur="750" fill="hold"/>
                                        <p:tgtEl>
                                          <p:spTgt spid="124"/>
                                        </p:tgtEl>
                                        <p:attrNameLst>
                                          <p:attrName>ppt_w</p:attrName>
                                        </p:attrNameLst>
                                      </p:cBhvr>
                                      <p:tavLst>
                                        <p:tav tm="0">
                                          <p:val>
                                            <p:fltVal val="0"/>
                                          </p:val>
                                        </p:tav>
                                        <p:tav tm="100000">
                                          <p:val>
                                            <p:strVal val="#ppt_w"/>
                                          </p:val>
                                        </p:tav>
                                      </p:tavLst>
                                    </p:anim>
                                    <p:anim calcmode="lin" valueType="num">
                                      <p:cBhvr>
                                        <p:cTn id="47" dur="750" fill="hold"/>
                                        <p:tgtEl>
                                          <p:spTgt spid="124"/>
                                        </p:tgtEl>
                                        <p:attrNameLst>
                                          <p:attrName>ppt_h</p:attrName>
                                        </p:attrNameLst>
                                      </p:cBhvr>
                                      <p:tavLst>
                                        <p:tav tm="0">
                                          <p:val>
                                            <p:fltVal val="0"/>
                                          </p:val>
                                        </p:tav>
                                        <p:tav tm="100000">
                                          <p:val>
                                            <p:strVal val="#ppt_h"/>
                                          </p:val>
                                        </p:tav>
                                      </p:tavLst>
                                    </p:anim>
                                    <p:anim calcmode="lin" valueType="num">
                                      <p:cBhvr>
                                        <p:cTn id="48" dur="750" fill="hold"/>
                                        <p:tgtEl>
                                          <p:spTgt spid="124"/>
                                        </p:tgtEl>
                                        <p:attrNameLst>
                                          <p:attrName>style.rotation</p:attrName>
                                        </p:attrNameLst>
                                      </p:cBhvr>
                                      <p:tavLst>
                                        <p:tav tm="0">
                                          <p:val>
                                            <p:fltVal val="360"/>
                                          </p:val>
                                        </p:tav>
                                        <p:tav tm="100000">
                                          <p:val>
                                            <p:fltVal val="0"/>
                                          </p:val>
                                        </p:tav>
                                      </p:tavLst>
                                    </p:anim>
                                    <p:animEffect transition="in" filter="fade">
                                      <p:cBhvr>
                                        <p:cTn id="49" dur="750"/>
                                        <p:tgtEl>
                                          <p:spTgt spid="124"/>
                                        </p:tgtEl>
                                      </p:cBhvr>
                                    </p:animEffect>
                                  </p:childTnLst>
                                </p:cTn>
                              </p:par>
                              <p:par>
                                <p:cTn id="50" presetID="22" presetClass="entr" presetSubtype="1" fill="hold" nodeType="withEffect">
                                  <p:stCondLst>
                                    <p:cond delay="50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750"/>
                                        <p:tgtEl>
                                          <p:spTgt spid="9"/>
                                        </p:tgtEl>
                                      </p:cBhvr>
                                    </p:animEffect>
                                  </p:childTnLst>
                                </p:cTn>
                              </p:par>
                            </p:childTnLst>
                          </p:cTn>
                        </p:par>
                        <p:par>
                          <p:cTn id="53" fill="hold">
                            <p:stCondLst>
                              <p:cond delay="5500"/>
                            </p:stCondLst>
                            <p:childTnLst>
                              <p:par>
                                <p:cTn id="54" presetID="53" presetClass="entr" presetSubtype="16" fill="hold" nodeType="afterEffect">
                                  <p:stCondLst>
                                    <p:cond delay="0"/>
                                  </p:stCondLst>
                                  <p:childTnLst>
                                    <p:set>
                                      <p:cBhvr>
                                        <p:cTn id="55" dur="1" fill="hold">
                                          <p:stCondLst>
                                            <p:cond delay="0"/>
                                          </p:stCondLst>
                                        </p:cTn>
                                        <p:tgtEl>
                                          <p:spTgt spid="125"/>
                                        </p:tgtEl>
                                        <p:attrNameLst>
                                          <p:attrName>style.visibility</p:attrName>
                                        </p:attrNameLst>
                                      </p:cBhvr>
                                      <p:to>
                                        <p:strVal val="visible"/>
                                      </p:to>
                                    </p:set>
                                    <p:anim calcmode="lin" valueType="num">
                                      <p:cBhvr>
                                        <p:cTn id="56" dur="500" fill="hold"/>
                                        <p:tgtEl>
                                          <p:spTgt spid="125"/>
                                        </p:tgtEl>
                                        <p:attrNameLst>
                                          <p:attrName>ppt_w</p:attrName>
                                        </p:attrNameLst>
                                      </p:cBhvr>
                                      <p:tavLst>
                                        <p:tav tm="0">
                                          <p:val>
                                            <p:fltVal val="0"/>
                                          </p:val>
                                        </p:tav>
                                        <p:tav tm="100000">
                                          <p:val>
                                            <p:strVal val="#ppt_w"/>
                                          </p:val>
                                        </p:tav>
                                      </p:tavLst>
                                    </p:anim>
                                    <p:anim calcmode="lin" valueType="num">
                                      <p:cBhvr>
                                        <p:cTn id="57" dur="500" fill="hold"/>
                                        <p:tgtEl>
                                          <p:spTgt spid="125"/>
                                        </p:tgtEl>
                                        <p:attrNameLst>
                                          <p:attrName>ppt_h</p:attrName>
                                        </p:attrNameLst>
                                      </p:cBhvr>
                                      <p:tavLst>
                                        <p:tav tm="0">
                                          <p:val>
                                            <p:fltVal val="0"/>
                                          </p:val>
                                        </p:tav>
                                        <p:tav tm="100000">
                                          <p:val>
                                            <p:strVal val="#ppt_h"/>
                                          </p:val>
                                        </p:tav>
                                      </p:tavLst>
                                    </p:anim>
                                    <p:animEffect transition="in" filter="fade">
                                      <p:cBhvr>
                                        <p:cTn id="58" dur="500"/>
                                        <p:tgtEl>
                                          <p:spTgt spid="125"/>
                                        </p:tgtEl>
                                      </p:cBhvr>
                                    </p:animEffect>
                                  </p:childTnLst>
                                </p:cTn>
                              </p:par>
                            </p:childTnLst>
                          </p:cTn>
                        </p:par>
                        <p:par>
                          <p:cTn id="59" fill="hold">
                            <p:stCondLst>
                              <p:cond delay="6000"/>
                            </p:stCondLst>
                            <p:childTnLst>
                              <p:par>
                                <p:cTn id="60" presetID="49" presetClass="entr" presetSubtype="0" decel="100000" fill="hold" nodeType="afterEffect">
                                  <p:stCondLst>
                                    <p:cond delay="0"/>
                                  </p:stCondLst>
                                  <p:childTnLst>
                                    <p:set>
                                      <p:cBhvr>
                                        <p:cTn id="61" dur="1" fill="hold">
                                          <p:stCondLst>
                                            <p:cond delay="0"/>
                                          </p:stCondLst>
                                        </p:cTn>
                                        <p:tgtEl>
                                          <p:spTgt spid="139"/>
                                        </p:tgtEl>
                                        <p:attrNameLst>
                                          <p:attrName>style.visibility</p:attrName>
                                        </p:attrNameLst>
                                      </p:cBhvr>
                                      <p:to>
                                        <p:strVal val="visible"/>
                                      </p:to>
                                    </p:set>
                                    <p:anim calcmode="lin" valueType="num">
                                      <p:cBhvr>
                                        <p:cTn id="62" dur="750" fill="hold"/>
                                        <p:tgtEl>
                                          <p:spTgt spid="139"/>
                                        </p:tgtEl>
                                        <p:attrNameLst>
                                          <p:attrName>ppt_w</p:attrName>
                                        </p:attrNameLst>
                                      </p:cBhvr>
                                      <p:tavLst>
                                        <p:tav tm="0">
                                          <p:val>
                                            <p:fltVal val="0"/>
                                          </p:val>
                                        </p:tav>
                                        <p:tav tm="100000">
                                          <p:val>
                                            <p:strVal val="#ppt_w"/>
                                          </p:val>
                                        </p:tav>
                                      </p:tavLst>
                                    </p:anim>
                                    <p:anim calcmode="lin" valueType="num">
                                      <p:cBhvr>
                                        <p:cTn id="63" dur="750" fill="hold"/>
                                        <p:tgtEl>
                                          <p:spTgt spid="139"/>
                                        </p:tgtEl>
                                        <p:attrNameLst>
                                          <p:attrName>ppt_h</p:attrName>
                                        </p:attrNameLst>
                                      </p:cBhvr>
                                      <p:tavLst>
                                        <p:tav tm="0">
                                          <p:val>
                                            <p:fltVal val="0"/>
                                          </p:val>
                                        </p:tav>
                                        <p:tav tm="100000">
                                          <p:val>
                                            <p:strVal val="#ppt_h"/>
                                          </p:val>
                                        </p:tav>
                                      </p:tavLst>
                                    </p:anim>
                                    <p:anim calcmode="lin" valueType="num">
                                      <p:cBhvr>
                                        <p:cTn id="64" dur="750" fill="hold"/>
                                        <p:tgtEl>
                                          <p:spTgt spid="139"/>
                                        </p:tgtEl>
                                        <p:attrNameLst>
                                          <p:attrName>style.rotation</p:attrName>
                                        </p:attrNameLst>
                                      </p:cBhvr>
                                      <p:tavLst>
                                        <p:tav tm="0">
                                          <p:val>
                                            <p:fltVal val="360"/>
                                          </p:val>
                                        </p:tav>
                                        <p:tav tm="100000">
                                          <p:val>
                                            <p:fltVal val="0"/>
                                          </p:val>
                                        </p:tav>
                                      </p:tavLst>
                                    </p:anim>
                                    <p:animEffect transition="in" filter="fade">
                                      <p:cBhvr>
                                        <p:cTn id="65" dur="750"/>
                                        <p:tgtEl>
                                          <p:spTgt spid="139"/>
                                        </p:tgtEl>
                                      </p:cBhvr>
                                    </p:animEffect>
                                  </p:childTnLst>
                                </p:cTn>
                              </p:par>
                              <p:par>
                                <p:cTn id="66" presetID="22" presetClass="entr" presetSubtype="1" fill="hold" nodeType="withEffect">
                                  <p:stCondLst>
                                    <p:cond delay="500"/>
                                  </p:stCondLst>
                                  <p:childTnLst>
                                    <p:set>
                                      <p:cBhvr>
                                        <p:cTn id="67" dur="1" fill="hold">
                                          <p:stCondLst>
                                            <p:cond delay="0"/>
                                          </p:stCondLst>
                                        </p:cTn>
                                        <p:tgtEl>
                                          <p:spTgt spid="22"/>
                                        </p:tgtEl>
                                        <p:attrNameLst>
                                          <p:attrName>style.visibility</p:attrName>
                                        </p:attrNameLst>
                                      </p:cBhvr>
                                      <p:to>
                                        <p:strVal val="visible"/>
                                      </p:to>
                                    </p:set>
                                    <p:animEffect transition="in" filter="wipe(up)">
                                      <p:cBhvr>
                                        <p:cTn id="68" dur="750"/>
                                        <p:tgtEl>
                                          <p:spTgt spid="22"/>
                                        </p:tgtEl>
                                      </p:cBhvr>
                                    </p:animEffect>
                                  </p:childTnLst>
                                </p:cTn>
                              </p:par>
                            </p:childTnLst>
                          </p:cTn>
                        </p:par>
                        <p:par>
                          <p:cTn id="69" fill="hold">
                            <p:stCondLst>
                              <p:cond delay="7250"/>
                            </p:stCondLst>
                            <p:childTnLst>
                              <p:par>
                                <p:cTn id="70" presetID="53" presetClass="entr" presetSubtype="16" fill="hold" nodeType="afterEffect">
                                  <p:stCondLst>
                                    <p:cond delay="0"/>
                                  </p:stCondLst>
                                  <p:childTnLst>
                                    <p:set>
                                      <p:cBhvr>
                                        <p:cTn id="71" dur="1" fill="hold">
                                          <p:stCondLst>
                                            <p:cond delay="0"/>
                                          </p:stCondLst>
                                        </p:cTn>
                                        <p:tgtEl>
                                          <p:spTgt spid="140"/>
                                        </p:tgtEl>
                                        <p:attrNameLst>
                                          <p:attrName>style.visibility</p:attrName>
                                        </p:attrNameLst>
                                      </p:cBhvr>
                                      <p:to>
                                        <p:strVal val="visible"/>
                                      </p:to>
                                    </p:set>
                                    <p:anim calcmode="lin" valueType="num">
                                      <p:cBhvr>
                                        <p:cTn id="72" dur="500" fill="hold"/>
                                        <p:tgtEl>
                                          <p:spTgt spid="140"/>
                                        </p:tgtEl>
                                        <p:attrNameLst>
                                          <p:attrName>ppt_w</p:attrName>
                                        </p:attrNameLst>
                                      </p:cBhvr>
                                      <p:tavLst>
                                        <p:tav tm="0">
                                          <p:val>
                                            <p:fltVal val="0"/>
                                          </p:val>
                                        </p:tav>
                                        <p:tav tm="100000">
                                          <p:val>
                                            <p:strVal val="#ppt_w"/>
                                          </p:val>
                                        </p:tav>
                                      </p:tavLst>
                                    </p:anim>
                                    <p:anim calcmode="lin" valueType="num">
                                      <p:cBhvr>
                                        <p:cTn id="73" dur="500" fill="hold"/>
                                        <p:tgtEl>
                                          <p:spTgt spid="140"/>
                                        </p:tgtEl>
                                        <p:attrNameLst>
                                          <p:attrName>ppt_h</p:attrName>
                                        </p:attrNameLst>
                                      </p:cBhvr>
                                      <p:tavLst>
                                        <p:tav tm="0">
                                          <p:val>
                                            <p:fltVal val="0"/>
                                          </p:val>
                                        </p:tav>
                                        <p:tav tm="100000">
                                          <p:val>
                                            <p:strVal val="#ppt_h"/>
                                          </p:val>
                                        </p:tav>
                                      </p:tavLst>
                                    </p:anim>
                                    <p:animEffect transition="in" filter="fade">
                                      <p:cBhvr>
                                        <p:cTn id="74"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2" name="组合 1"/>
          <p:cNvGrpSpPr/>
          <p:nvPr/>
        </p:nvGrpSpPr>
        <p:grpSpPr>
          <a:xfrm>
            <a:off x="5435671" y="3055561"/>
            <a:ext cx="1347152" cy="1347152"/>
            <a:chOff x="5435671" y="3055561"/>
            <a:chExt cx="1347152" cy="1347152"/>
          </a:xfrm>
        </p:grpSpPr>
        <p:grpSp>
          <p:nvGrpSpPr>
            <p:cNvPr id="70" name="组合 69"/>
            <p:cNvGrpSpPr/>
            <p:nvPr/>
          </p:nvGrpSpPr>
          <p:grpSpPr>
            <a:xfrm>
              <a:off x="5435671" y="3055561"/>
              <a:ext cx="1347152" cy="1347152"/>
              <a:chOff x="6742523" y="1994548"/>
              <a:chExt cx="1809751" cy="1809751"/>
            </a:xfrm>
          </p:grpSpPr>
          <p:sp>
            <p:nvSpPr>
              <p:cNvPr id="71" name="矩形: 圆角 7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2" name="矩形: 圆角 7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3" name="矩形: 圆角 72"/>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74" name="矩形: 圆角 7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75" name="自由: 形状 74"/>
            <p:cNvSpPr>
              <a:spLocks/>
            </p:cNvSpPr>
            <p:nvPr/>
          </p:nvSpPr>
          <p:spPr bwMode="auto">
            <a:xfrm>
              <a:off x="5823754" y="3340098"/>
              <a:ext cx="544491" cy="550834"/>
            </a:xfrm>
            <a:custGeom>
              <a:avLst/>
              <a:gdLst>
                <a:gd name="connsiteX0" fmla="*/ 0 w 873265"/>
                <a:gd name="connsiteY0" fmla="*/ 693738 h 883438"/>
                <a:gd name="connsiteX1" fmla="*/ 111125 w 873265"/>
                <a:gd name="connsiteY1" fmla="*/ 693738 h 883438"/>
                <a:gd name="connsiteX2" fmla="*/ 111125 w 873265"/>
                <a:gd name="connsiteY2" fmla="*/ 871538 h 883438"/>
                <a:gd name="connsiteX3" fmla="*/ 0 w 873265"/>
                <a:gd name="connsiteY3" fmla="*/ 871538 h 883438"/>
                <a:gd name="connsiteX4" fmla="*/ 449262 w 873265"/>
                <a:gd name="connsiteY4" fmla="*/ 584200 h 883438"/>
                <a:gd name="connsiteX5" fmla="*/ 515937 w 873265"/>
                <a:gd name="connsiteY5" fmla="*/ 584200 h 883438"/>
                <a:gd name="connsiteX6" fmla="*/ 515937 w 873265"/>
                <a:gd name="connsiteY6" fmla="*/ 603250 h 883438"/>
                <a:gd name="connsiteX7" fmla="*/ 449262 w 873265"/>
                <a:gd name="connsiteY7" fmla="*/ 603250 h 883438"/>
                <a:gd name="connsiteX8" fmla="*/ 227012 w 873265"/>
                <a:gd name="connsiteY8" fmla="*/ 584200 h 883438"/>
                <a:gd name="connsiteX9" fmla="*/ 293687 w 873265"/>
                <a:gd name="connsiteY9" fmla="*/ 584200 h 883438"/>
                <a:gd name="connsiteX10" fmla="*/ 293687 w 873265"/>
                <a:gd name="connsiteY10" fmla="*/ 603250 h 883438"/>
                <a:gd name="connsiteX11" fmla="*/ 227012 w 873265"/>
                <a:gd name="connsiteY11" fmla="*/ 603250 h 883438"/>
                <a:gd name="connsiteX12" fmla="*/ 658812 w 873265"/>
                <a:gd name="connsiteY12" fmla="*/ 576263 h 883438"/>
                <a:gd name="connsiteX13" fmla="*/ 727075 w 873265"/>
                <a:gd name="connsiteY13" fmla="*/ 576263 h 883438"/>
                <a:gd name="connsiteX14" fmla="*/ 727075 w 873265"/>
                <a:gd name="connsiteY14" fmla="*/ 603251 h 883438"/>
                <a:gd name="connsiteX15" fmla="*/ 658812 w 873265"/>
                <a:gd name="connsiteY15" fmla="*/ 603251 h 883438"/>
                <a:gd name="connsiteX16" fmla="*/ 846881 w 873265"/>
                <a:gd name="connsiteY16" fmla="*/ 574352 h 883438"/>
                <a:gd name="connsiteX17" fmla="*/ 871436 w 873265"/>
                <a:gd name="connsiteY17" fmla="*/ 587307 h 883438"/>
                <a:gd name="connsiteX18" fmla="*/ 859248 w 873265"/>
                <a:gd name="connsiteY18" fmla="*/ 637337 h 883438"/>
                <a:gd name="connsiteX19" fmla="*/ 811213 w 873265"/>
                <a:gd name="connsiteY19" fmla="*/ 730250 h 883438"/>
                <a:gd name="connsiteX20" fmla="*/ 696503 w 873265"/>
                <a:gd name="connsiteY20" fmla="*/ 818161 h 883438"/>
                <a:gd name="connsiteX21" fmla="*/ 550965 w 873265"/>
                <a:gd name="connsiteY21" fmla="*/ 873909 h 883438"/>
                <a:gd name="connsiteX22" fmla="*/ 310792 w 873265"/>
                <a:gd name="connsiteY22" fmla="*/ 873909 h 883438"/>
                <a:gd name="connsiteX23" fmla="*/ 122238 w 873265"/>
                <a:gd name="connsiteY23" fmla="*/ 855326 h 883438"/>
                <a:gd name="connsiteX24" fmla="*/ 122238 w 873265"/>
                <a:gd name="connsiteY24" fmla="*/ 708809 h 883438"/>
                <a:gd name="connsiteX25" fmla="*/ 157368 w 873265"/>
                <a:gd name="connsiteY25" fmla="*/ 708809 h 883438"/>
                <a:gd name="connsiteX26" fmla="*/ 228344 w 873265"/>
                <a:gd name="connsiteY26" fmla="*/ 695229 h 883438"/>
                <a:gd name="connsiteX27" fmla="*/ 329432 w 873265"/>
                <a:gd name="connsiteY27" fmla="*/ 650202 h 883438"/>
                <a:gd name="connsiteX28" fmla="*/ 380335 w 873265"/>
                <a:gd name="connsiteY28" fmla="*/ 636622 h 883438"/>
                <a:gd name="connsiteX29" fmla="*/ 506515 w 873265"/>
                <a:gd name="connsiteY29" fmla="*/ 636622 h 883438"/>
                <a:gd name="connsiteX30" fmla="*/ 549532 w 873265"/>
                <a:gd name="connsiteY30" fmla="*/ 636622 h 883438"/>
                <a:gd name="connsiteX31" fmla="*/ 600434 w 873265"/>
                <a:gd name="connsiteY31" fmla="*/ 665926 h 883438"/>
                <a:gd name="connsiteX32" fmla="*/ 530891 w 873265"/>
                <a:gd name="connsiteY32" fmla="*/ 714526 h 883438"/>
                <a:gd name="connsiteX33" fmla="*/ 442708 w 873265"/>
                <a:gd name="connsiteY33" fmla="*/ 714526 h 883438"/>
                <a:gd name="connsiteX34" fmla="*/ 515119 w 873265"/>
                <a:gd name="connsiteY34" fmla="*/ 748833 h 883438"/>
                <a:gd name="connsiteX35" fmla="*/ 640582 w 873265"/>
                <a:gd name="connsiteY35" fmla="*/ 748833 h 883438"/>
                <a:gd name="connsiteX36" fmla="*/ 766046 w 873265"/>
                <a:gd name="connsiteY36" fmla="*/ 679505 h 883438"/>
                <a:gd name="connsiteX37" fmla="*/ 819099 w 873265"/>
                <a:gd name="connsiteY37" fmla="*/ 588736 h 883438"/>
                <a:gd name="connsiteX38" fmla="*/ 846881 w 873265"/>
                <a:gd name="connsiteY38" fmla="*/ 574352 h 883438"/>
                <a:gd name="connsiteX39" fmla="*/ 449262 w 873265"/>
                <a:gd name="connsiteY39" fmla="*/ 547688 h 883438"/>
                <a:gd name="connsiteX40" fmla="*/ 515937 w 873265"/>
                <a:gd name="connsiteY40" fmla="*/ 547688 h 883438"/>
                <a:gd name="connsiteX41" fmla="*/ 515937 w 873265"/>
                <a:gd name="connsiteY41" fmla="*/ 569913 h 883438"/>
                <a:gd name="connsiteX42" fmla="*/ 449262 w 873265"/>
                <a:gd name="connsiteY42" fmla="*/ 569913 h 883438"/>
                <a:gd name="connsiteX43" fmla="*/ 227012 w 873265"/>
                <a:gd name="connsiteY43" fmla="*/ 547688 h 883438"/>
                <a:gd name="connsiteX44" fmla="*/ 293687 w 873265"/>
                <a:gd name="connsiteY44" fmla="*/ 547688 h 883438"/>
                <a:gd name="connsiteX45" fmla="*/ 293687 w 873265"/>
                <a:gd name="connsiteY45" fmla="*/ 569913 h 883438"/>
                <a:gd name="connsiteX46" fmla="*/ 227012 w 873265"/>
                <a:gd name="connsiteY46" fmla="*/ 569913 h 883438"/>
                <a:gd name="connsiteX47" fmla="*/ 658812 w 873265"/>
                <a:gd name="connsiteY47" fmla="*/ 542925 h 883438"/>
                <a:gd name="connsiteX48" fmla="*/ 727075 w 873265"/>
                <a:gd name="connsiteY48" fmla="*/ 542925 h 883438"/>
                <a:gd name="connsiteX49" fmla="*/ 727075 w 873265"/>
                <a:gd name="connsiteY49" fmla="*/ 561975 h 883438"/>
                <a:gd name="connsiteX50" fmla="*/ 658812 w 873265"/>
                <a:gd name="connsiteY50" fmla="*/ 561975 h 883438"/>
                <a:gd name="connsiteX51" fmla="*/ 449262 w 873265"/>
                <a:gd name="connsiteY51" fmla="*/ 511175 h 883438"/>
                <a:gd name="connsiteX52" fmla="*/ 515937 w 873265"/>
                <a:gd name="connsiteY52" fmla="*/ 511175 h 883438"/>
                <a:gd name="connsiteX53" fmla="*/ 515937 w 873265"/>
                <a:gd name="connsiteY53" fmla="*/ 534988 h 883438"/>
                <a:gd name="connsiteX54" fmla="*/ 449262 w 873265"/>
                <a:gd name="connsiteY54" fmla="*/ 534988 h 883438"/>
                <a:gd name="connsiteX55" fmla="*/ 658812 w 873265"/>
                <a:gd name="connsiteY55" fmla="*/ 506413 h 883438"/>
                <a:gd name="connsiteX56" fmla="*/ 727075 w 873265"/>
                <a:gd name="connsiteY56" fmla="*/ 506413 h 883438"/>
                <a:gd name="connsiteX57" fmla="*/ 727075 w 873265"/>
                <a:gd name="connsiteY57" fmla="*/ 528638 h 883438"/>
                <a:gd name="connsiteX58" fmla="*/ 658812 w 873265"/>
                <a:gd name="connsiteY58" fmla="*/ 528638 h 883438"/>
                <a:gd name="connsiteX59" fmla="*/ 263524 w 873265"/>
                <a:gd name="connsiteY59" fmla="*/ 500063 h 883438"/>
                <a:gd name="connsiteX60" fmla="*/ 293687 w 873265"/>
                <a:gd name="connsiteY60" fmla="*/ 509588 h 883438"/>
                <a:gd name="connsiteX61" fmla="*/ 293687 w 873265"/>
                <a:gd name="connsiteY61" fmla="*/ 534988 h 883438"/>
                <a:gd name="connsiteX62" fmla="*/ 227012 w 873265"/>
                <a:gd name="connsiteY62" fmla="*/ 534988 h 883438"/>
                <a:gd name="connsiteX63" fmla="*/ 227012 w 873265"/>
                <a:gd name="connsiteY63" fmla="*/ 509588 h 883438"/>
                <a:gd name="connsiteX64" fmla="*/ 449262 w 873265"/>
                <a:gd name="connsiteY64" fmla="*/ 474663 h 883438"/>
                <a:gd name="connsiteX65" fmla="*/ 515937 w 873265"/>
                <a:gd name="connsiteY65" fmla="*/ 474663 h 883438"/>
                <a:gd name="connsiteX66" fmla="*/ 515937 w 873265"/>
                <a:gd name="connsiteY66" fmla="*/ 498476 h 883438"/>
                <a:gd name="connsiteX67" fmla="*/ 449262 w 873265"/>
                <a:gd name="connsiteY67" fmla="*/ 498476 h 883438"/>
                <a:gd name="connsiteX68" fmla="*/ 658812 w 873265"/>
                <a:gd name="connsiteY68" fmla="*/ 469900 h 883438"/>
                <a:gd name="connsiteX69" fmla="*/ 727075 w 873265"/>
                <a:gd name="connsiteY69" fmla="*/ 469900 h 883438"/>
                <a:gd name="connsiteX70" fmla="*/ 727075 w 873265"/>
                <a:gd name="connsiteY70" fmla="*/ 492125 h 883438"/>
                <a:gd name="connsiteX71" fmla="*/ 658812 w 873265"/>
                <a:gd name="connsiteY71" fmla="*/ 492125 h 883438"/>
                <a:gd name="connsiteX72" fmla="*/ 449262 w 873265"/>
                <a:gd name="connsiteY72" fmla="*/ 438150 h 883438"/>
                <a:gd name="connsiteX73" fmla="*/ 515937 w 873265"/>
                <a:gd name="connsiteY73" fmla="*/ 438150 h 883438"/>
                <a:gd name="connsiteX74" fmla="*/ 515937 w 873265"/>
                <a:gd name="connsiteY74" fmla="*/ 461963 h 883438"/>
                <a:gd name="connsiteX75" fmla="*/ 449262 w 873265"/>
                <a:gd name="connsiteY75" fmla="*/ 461963 h 883438"/>
                <a:gd name="connsiteX76" fmla="*/ 658812 w 873265"/>
                <a:gd name="connsiteY76" fmla="*/ 433388 h 883438"/>
                <a:gd name="connsiteX77" fmla="*/ 727075 w 873265"/>
                <a:gd name="connsiteY77" fmla="*/ 433388 h 883438"/>
                <a:gd name="connsiteX78" fmla="*/ 727075 w 873265"/>
                <a:gd name="connsiteY78" fmla="*/ 455613 h 883438"/>
                <a:gd name="connsiteX79" fmla="*/ 658812 w 873265"/>
                <a:gd name="connsiteY79" fmla="*/ 455613 h 883438"/>
                <a:gd name="connsiteX80" fmla="*/ 658812 w 873265"/>
                <a:gd name="connsiteY80" fmla="*/ 396875 h 883438"/>
                <a:gd name="connsiteX81" fmla="*/ 727075 w 873265"/>
                <a:gd name="connsiteY81" fmla="*/ 396875 h 883438"/>
                <a:gd name="connsiteX82" fmla="*/ 727075 w 873265"/>
                <a:gd name="connsiteY82" fmla="*/ 419100 h 883438"/>
                <a:gd name="connsiteX83" fmla="*/ 658812 w 873265"/>
                <a:gd name="connsiteY83" fmla="*/ 419100 h 883438"/>
                <a:gd name="connsiteX84" fmla="*/ 484187 w 873265"/>
                <a:gd name="connsiteY84" fmla="*/ 379413 h 883438"/>
                <a:gd name="connsiteX85" fmla="*/ 515937 w 873265"/>
                <a:gd name="connsiteY85" fmla="*/ 390526 h 883438"/>
                <a:gd name="connsiteX86" fmla="*/ 515937 w 873265"/>
                <a:gd name="connsiteY86" fmla="*/ 425451 h 883438"/>
                <a:gd name="connsiteX87" fmla="*/ 449262 w 873265"/>
                <a:gd name="connsiteY87" fmla="*/ 425451 h 883438"/>
                <a:gd name="connsiteX88" fmla="*/ 449262 w 873265"/>
                <a:gd name="connsiteY88" fmla="*/ 390526 h 883438"/>
                <a:gd name="connsiteX89" fmla="*/ 658812 w 873265"/>
                <a:gd name="connsiteY89" fmla="*/ 360363 h 883438"/>
                <a:gd name="connsiteX90" fmla="*/ 727075 w 873265"/>
                <a:gd name="connsiteY90" fmla="*/ 360363 h 883438"/>
                <a:gd name="connsiteX91" fmla="*/ 727075 w 873265"/>
                <a:gd name="connsiteY91" fmla="*/ 382588 h 883438"/>
                <a:gd name="connsiteX92" fmla="*/ 658812 w 873265"/>
                <a:gd name="connsiteY92" fmla="*/ 382588 h 883438"/>
                <a:gd name="connsiteX93" fmla="*/ 658812 w 873265"/>
                <a:gd name="connsiteY93" fmla="*/ 323850 h 883438"/>
                <a:gd name="connsiteX94" fmla="*/ 727075 w 873265"/>
                <a:gd name="connsiteY94" fmla="*/ 323850 h 883438"/>
                <a:gd name="connsiteX95" fmla="*/ 727075 w 873265"/>
                <a:gd name="connsiteY95" fmla="*/ 346075 h 883438"/>
                <a:gd name="connsiteX96" fmla="*/ 658812 w 873265"/>
                <a:gd name="connsiteY96" fmla="*/ 346075 h 883438"/>
                <a:gd name="connsiteX97" fmla="*/ 260349 w 873265"/>
                <a:gd name="connsiteY97" fmla="*/ 295275 h 883438"/>
                <a:gd name="connsiteX98" fmla="*/ 369887 w 873265"/>
                <a:gd name="connsiteY98" fmla="*/ 515938 h 883438"/>
                <a:gd name="connsiteX99" fmla="*/ 261937 w 873265"/>
                <a:gd name="connsiteY99" fmla="*/ 481013 h 883438"/>
                <a:gd name="connsiteX100" fmla="*/ 152399 w 873265"/>
                <a:gd name="connsiteY100" fmla="*/ 515938 h 883438"/>
                <a:gd name="connsiteX101" fmla="*/ 658812 w 873265"/>
                <a:gd name="connsiteY101" fmla="*/ 287338 h 883438"/>
                <a:gd name="connsiteX102" fmla="*/ 727075 w 873265"/>
                <a:gd name="connsiteY102" fmla="*/ 287338 h 883438"/>
                <a:gd name="connsiteX103" fmla="*/ 727075 w 873265"/>
                <a:gd name="connsiteY103" fmla="*/ 309563 h 883438"/>
                <a:gd name="connsiteX104" fmla="*/ 658812 w 873265"/>
                <a:gd name="connsiteY104" fmla="*/ 309563 h 883438"/>
                <a:gd name="connsiteX105" fmla="*/ 693737 w 873265"/>
                <a:gd name="connsiteY105" fmla="*/ 204788 h 883438"/>
                <a:gd name="connsiteX106" fmla="*/ 727075 w 873265"/>
                <a:gd name="connsiteY106" fmla="*/ 214313 h 883438"/>
                <a:gd name="connsiteX107" fmla="*/ 727075 w 873265"/>
                <a:gd name="connsiteY107" fmla="*/ 273051 h 883438"/>
                <a:gd name="connsiteX108" fmla="*/ 658812 w 873265"/>
                <a:gd name="connsiteY108" fmla="*/ 273051 h 883438"/>
                <a:gd name="connsiteX109" fmla="*/ 658812 w 873265"/>
                <a:gd name="connsiteY109" fmla="*/ 215901 h 883438"/>
                <a:gd name="connsiteX110" fmla="*/ 482600 w 873265"/>
                <a:gd name="connsiteY110" fmla="*/ 174625 h 883438"/>
                <a:gd name="connsiteX111" fmla="*/ 590550 w 873265"/>
                <a:gd name="connsiteY111" fmla="*/ 396875 h 883438"/>
                <a:gd name="connsiteX112" fmla="*/ 484187 w 873265"/>
                <a:gd name="connsiteY112" fmla="*/ 360363 h 883438"/>
                <a:gd name="connsiteX113" fmla="*/ 373062 w 873265"/>
                <a:gd name="connsiteY113" fmla="*/ 396875 h 883438"/>
                <a:gd name="connsiteX114" fmla="*/ 692149 w 873265"/>
                <a:gd name="connsiteY114" fmla="*/ 0 h 883438"/>
                <a:gd name="connsiteX115" fmla="*/ 801687 w 873265"/>
                <a:gd name="connsiteY115" fmla="*/ 222250 h 883438"/>
                <a:gd name="connsiteX116" fmla="*/ 693737 w 873265"/>
                <a:gd name="connsiteY116" fmla="*/ 185737 h 883438"/>
                <a:gd name="connsiteX117" fmla="*/ 584199 w 873265"/>
                <a:gd name="connsiteY117" fmla="*/ 222250 h 88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873265" h="883438">
                  <a:moveTo>
                    <a:pt x="0" y="693738"/>
                  </a:moveTo>
                  <a:lnTo>
                    <a:pt x="111125" y="693738"/>
                  </a:lnTo>
                  <a:lnTo>
                    <a:pt x="111125" y="871538"/>
                  </a:lnTo>
                  <a:lnTo>
                    <a:pt x="0" y="871538"/>
                  </a:lnTo>
                  <a:close/>
                  <a:moveTo>
                    <a:pt x="449262" y="584200"/>
                  </a:moveTo>
                  <a:lnTo>
                    <a:pt x="515937" y="584200"/>
                  </a:lnTo>
                  <a:lnTo>
                    <a:pt x="515937" y="603250"/>
                  </a:lnTo>
                  <a:lnTo>
                    <a:pt x="449262" y="603250"/>
                  </a:lnTo>
                  <a:close/>
                  <a:moveTo>
                    <a:pt x="227012" y="584200"/>
                  </a:moveTo>
                  <a:lnTo>
                    <a:pt x="293687" y="584200"/>
                  </a:lnTo>
                  <a:lnTo>
                    <a:pt x="293687" y="603250"/>
                  </a:lnTo>
                  <a:lnTo>
                    <a:pt x="227012" y="603250"/>
                  </a:lnTo>
                  <a:close/>
                  <a:moveTo>
                    <a:pt x="658812" y="576263"/>
                  </a:moveTo>
                  <a:lnTo>
                    <a:pt x="727075" y="576263"/>
                  </a:lnTo>
                  <a:lnTo>
                    <a:pt x="727075" y="603251"/>
                  </a:lnTo>
                  <a:lnTo>
                    <a:pt x="658812" y="603251"/>
                  </a:lnTo>
                  <a:close/>
                  <a:moveTo>
                    <a:pt x="846881" y="574352"/>
                  </a:moveTo>
                  <a:cubicBezTo>
                    <a:pt x="856918" y="573012"/>
                    <a:pt x="866417" y="576229"/>
                    <a:pt x="871436" y="587307"/>
                  </a:cubicBezTo>
                  <a:cubicBezTo>
                    <a:pt x="877888" y="601601"/>
                    <a:pt x="865700" y="624472"/>
                    <a:pt x="859248" y="637337"/>
                  </a:cubicBezTo>
                  <a:cubicBezTo>
                    <a:pt x="835589" y="687367"/>
                    <a:pt x="811213" y="730250"/>
                    <a:pt x="811213" y="730250"/>
                  </a:cubicBezTo>
                  <a:cubicBezTo>
                    <a:pt x="811213" y="730250"/>
                    <a:pt x="811213" y="730250"/>
                    <a:pt x="696503" y="818161"/>
                  </a:cubicBezTo>
                  <a:cubicBezTo>
                    <a:pt x="696503" y="818161"/>
                    <a:pt x="594698" y="866761"/>
                    <a:pt x="550965" y="873909"/>
                  </a:cubicBezTo>
                  <a:cubicBezTo>
                    <a:pt x="421917" y="895350"/>
                    <a:pt x="310792" y="873909"/>
                    <a:pt x="310792" y="873909"/>
                  </a:cubicBezTo>
                  <a:cubicBezTo>
                    <a:pt x="264908" y="861044"/>
                    <a:pt x="122238" y="855326"/>
                    <a:pt x="122238" y="855326"/>
                  </a:cubicBezTo>
                  <a:cubicBezTo>
                    <a:pt x="122238" y="855326"/>
                    <a:pt x="122238" y="855326"/>
                    <a:pt x="122238" y="708809"/>
                  </a:cubicBezTo>
                  <a:cubicBezTo>
                    <a:pt x="122238" y="708809"/>
                    <a:pt x="122238" y="708809"/>
                    <a:pt x="157368" y="708809"/>
                  </a:cubicBezTo>
                  <a:cubicBezTo>
                    <a:pt x="193215" y="708809"/>
                    <a:pt x="228344" y="695229"/>
                    <a:pt x="228344" y="695229"/>
                  </a:cubicBezTo>
                  <a:cubicBezTo>
                    <a:pt x="228344" y="695229"/>
                    <a:pt x="228344" y="695229"/>
                    <a:pt x="329432" y="650202"/>
                  </a:cubicBezTo>
                  <a:cubicBezTo>
                    <a:pt x="329432" y="650202"/>
                    <a:pt x="348073" y="636622"/>
                    <a:pt x="380335" y="636622"/>
                  </a:cubicBezTo>
                  <a:cubicBezTo>
                    <a:pt x="413314" y="636622"/>
                    <a:pt x="506515" y="636622"/>
                    <a:pt x="506515" y="636622"/>
                  </a:cubicBezTo>
                  <a:cubicBezTo>
                    <a:pt x="506515" y="636622"/>
                    <a:pt x="506515" y="636622"/>
                    <a:pt x="549532" y="636622"/>
                  </a:cubicBezTo>
                  <a:cubicBezTo>
                    <a:pt x="549532" y="636622"/>
                    <a:pt x="600434" y="628760"/>
                    <a:pt x="600434" y="665926"/>
                  </a:cubicBezTo>
                  <a:cubicBezTo>
                    <a:pt x="600434" y="703806"/>
                    <a:pt x="583944" y="714526"/>
                    <a:pt x="530891" y="714526"/>
                  </a:cubicBezTo>
                  <a:cubicBezTo>
                    <a:pt x="477121" y="714526"/>
                    <a:pt x="442708" y="714526"/>
                    <a:pt x="442708" y="714526"/>
                  </a:cubicBezTo>
                  <a:cubicBezTo>
                    <a:pt x="442708" y="714526"/>
                    <a:pt x="461348" y="748833"/>
                    <a:pt x="515119" y="748833"/>
                  </a:cubicBezTo>
                  <a:cubicBezTo>
                    <a:pt x="568172" y="748833"/>
                    <a:pt x="640582" y="748833"/>
                    <a:pt x="640582" y="748833"/>
                  </a:cubicBezTo>
                  <a:cubicBezTo>
                    <a:pt x="640582" y="748833"/>
                    <a:pt x="640582" y="748833"/>
                    <a:pt x="766046" y="679505"/>
                  </a:cubicBezTo>
                  <a:cubicBezTo>
                    <a:pt x="766046" y="679505"/>
                    <a:pt x="766046" y="679505"/>
                    <a:pt x="819099" y="588736"/>
                  </a:cubicBezTo>
                  <a:cubicBezTo>
                    <a:pt x="826268" y="581589"/>
                    <a:pt x="836843" y="575692"/>
                    <a:pt x="846881" y="574352"/>
                  </a:cubicBezTo>
                  <a:close/>
                  <a:moveTo>
                    <a:pt x="449262" y="547688"/>
                  </a:moveTo>
                  <a:lnTo>
                    <a:pt x="515937" y="547688"/>
                  </a:lnTo>
                  <a:lnTo>
                    <a:pt x="515937" y="569913"/>
                  </a:lnTo>
                  <a:lnTo>
                    <a:pt x="449262" y="569913"/>
                  </a:lnTo>
                  <a:close/>
                  <a:moveTo>
                    <a:pt x="227012" y="547688"/>
                  </a:moveTo>
                  <a:lnTo>
                    <a:pt x="293687" y="547688"/>
                  </a:lnTo>
                  <a:lnTo>
                    <a:pt x="293687" y="569913"/>
                  </a:lnTo>
                  <a:lnTo>
                    <a:pt x="227012" y="569913"/>
                  </a:lnTo>
                  <a:close/>
                  <a:moveTo>
                    <a:pt x="658812" y="542925"/>
                  </a:moveTo>
                  <a:lnTo>
                    <a:pt x="727075" y="542925"/>
                  </a:lnTo>
                  <a:lnTo>
                    <a:pt x="727075" y="561975"/>
                  </a:lnTo>
                  <a:lnTo>
                    <a:pt x="658812" y="561975"/>
                  </a:lnTo>
                  <a:close/>
                  <a:moveTo>
                    <a:pt x="449262" y="511175"/>
                  </a:moveTo>
                  <a:lnTo>
                    <a:pt x="515937" y="511175"/>
                  </a:lnTo>
                  <a:lnTo>
                    <a:pt x="515937" y="534988"/>
                  </a:lnTo>
                  <a:lnTo>
                    <a:pt x="449262" y="534988"/>
                  </a:lnTo>
                  <a:close/>
                  <a:moveTo>
                    <a:pt x="658812" y="506413"/>
                  </a:moveTo>
                  <a:lnTo>
                    <a:pt x="727075" y="506413"/>
                  </a:lnTo>
                  <a:lnTo>
                    <a:pt x="727075" y="528638"/>
                  </a:lnTo>
                  <a:lnTo>
                    <a:pt x="658812" y="528638"/>
                  </a:lnTo>
                  <a:close/>
                  <a:moveTo>
                    <a:pt x="263524" y="500063"/>
                  </a:moveTo>
                  <a:lnTo>
                    <a:pt x="293687" y="509588"/>
                  </a:lnTo>
                  <a:lnTo>
                    <a:pt x="293687" y="534988"/>
                  </a:lnTo>
                  <a:lnTo>
                    <a:pt x="227012" y="534988"/>
                  </a:lnTo>
                  <a:lnTo>
                    <a:pt x="227012" y="509588"/>
                  </a:lnTo>
                  <a:close/>
                  <a:moveTo>
                    <a:pt x="449262" y="474663"/>
                  </a:moveTo>
                  <a:lnTo>
                    <a:pt x="515937" y="474663"/>
                  </a:lnTo>
                  <a:lnTo>
                    <a:pt x="515937" y="498476"/>
                  </a:lnTo>
                  <a:lnTo>
                    <a:pt x="449262" y="498476"/>
                  </a:lnTo>
                  <a:close/>
                  <a:moveTo>
                    <a:pt x="658812" y="469900"/>
                  </a:moveTo>
                  <a:lnTo>
                    <a:pt x="727075" y="469900"/>
                  </a:lnTo>
                  <a:lnTo>
                    <a:pt x="727075" y="492125"/>
                  </a:lnTo>
                  <a:lnTo>
                    <a:pt x="658812" y="492125"/>
                  </a:lnTo>
                  <a:close/>
                  <a:moveTo>
                    <a:pt x="449262" y="438150"/>
                  </a:moveTo>
                  <a:lnTo>
                    <a:pt x="515937" y="438150"/>
                  </a:lnTo>
                  <a:lnTo>
                    <a:pt x="515937" y="461963"/>
                  </a:lnTo>
                  <a:lnTo>
                    <a:pt x="449262" y="461963"/>
                  </a:lnTo>
                  <a:close/>
                  <a:moveTo>
                    <a:pt x="658812" y="433388"/>
                  </a:moveTo>
                  <a:lnTo>
                    <a:pt x="727075" y="433388"/>
                  </a:lnTo>
                  <a:lnTo>
                    <a:pt x="727075" y="455613"/>
                  </a:lnTo>
                  <a:lnTo>
                    <a:pt x="658812" y="455613"/>
                  </a:lnTo>
                  <a:close/>
                  <a:moveTo>
                    <a:pt x="658812" y="396875"/>
                  </a:moveTo>
                  <a:lnTo>
                    <a:pt x="727075" y="396875"/>
                  </a:lnTo>
                  <a:lnTo>
                    <a:pt x="727075" y="419100"/>
                  </a:lnTo>
                  <a:lnTo>
                    <a:pt x="658812" y="419100"/>
                  </a:lnTo>
                  <a:close/>
                  <a:moveTo>
                    <a:pt x="484187" y="379413"/>
                  </a:moveTo>
                  <a:lnTo>
                    <a:pt x="515937" y="390526"/>
                  </a:lnTo>
                  <a:lnTo>
                    <a:pt x="515937" y="425451"/>
                  </a:lnTo>
                  <a:lnTo>
                    <a:pt x="449262" y="425451"/>
                  </a:lnTo>
                  <a:lnTo>
                    <a:pt x="449262" y="390526"/>
                  </a:lnTo>
                  <a:close/>
                  <a:moveTo>
                    <a:pt x="658812" y="360363"/>
                  </a:moveTo>
                  <a:lnTo>
                    <a:pt x="727075" y="360363"/>
                  </a:lnTo>
                  <a:lnTo>
                    <a:pt x="727075" y="382588"/>
                  </a:lnTo>
                  <a:lnTo>
                    <a:pt x="658812" y="382588"/>
                  </a:lnTo>
                  <a:close/>
                  <a:moveTo>
                    <a:pt x="658812" y="323850"/>
                  </a:moveTo>
                  <a:lnTo>
                    <a:pt x="727075" y="323850"/>
                  </a:lnTo>
                  <a:lnTo>
                    <a:pt x="727075" y="346075"/>
                  </a:lnTo>
                  <a:lnTo>
                    <a:pt x="658812" y="346075"/>
                  </a:lnTo>
                  <a:close/>
                  <a:moveTo>
                    <a:pt x="260349" y="295275"/>
                  </a:moveTo>
                  <a:lnTo>
                    <a:pt x="369887" y="515938"/>
                  </a:lnTo>
                  <a:lnTo>
                    <a:pt x="261937" y="481013"/>
                  </a:lnTo>
                  <a:lnTo>
                    <a:pt x="152399" y="515938"/>
                  </a:lnTo>
                  <a:close/>
                  <a:moveTo>
                    <a:pt x="658812" y="287338"/>
                  </a:moveTo>
                  <a:lnTo>
                    <a:pt x="727075" y="287338"/>
                  </a:lnTo>
                  <a:lnTo>
                    <a:pt x="727075" y="309563"/>
                  </a:lnTo>
                  <a:lnTo>
                    <a:pt x="658812" y="309563"/>
                  </a:lnTo>
                  <a:close/>
                  <a:moveTo>
                    <a:pt x="693737" y="204788"/>
                  </a:moveTo>
                  <a:lnTo>
                    <a:pt x="727075" y="214313"/>
                  </a:lnTo>
                  <a:lnTo>
                    <a:pt x="727075" y="273051"/>
                  </a:lnTo>
                  <a:lnTo>
                    <a:pt x="658812" y="273051"/>
                  </a:lnTo>
                  <a:lnTo>
                    <a:pt x="658812" y="215901"/>
                  </a:lnTo>
                  <a:close/>
                  <a:moveTo>
                    <a:pt x="482600" y="174625"/>
                  </a:moveTo>
                  <a:lnTo>
                    <a:pt x="590550" y="396875"/>
                  </a:lnTo>
                  <a:lnTo>
                    <a:pt x="484187" y="360363"/>
                  </a:lnTo>
                  <a:lnTo>
                    <a:pt x="373062" y="396875"/>
                  </a:lnTo>
                  <a:close/>
                  <a:moveTo>
                    <a:pt x="692149" y="0"/>
                  </a:moveTo>
                  <a:lnTo>
                    <a:pt x="801687" y="222250"/>
                  </a:lnTo>
                  <a:lnTo>
                    <a:pt x="693737" y="185737"/>
                  </a:lnTo>
                  <a:lnTo>
                    <a:pt x="584199" y="222250"/>
                  </a:ln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4" name="组合 3"/>
          <p:cNvGrpSpPr/>
          <p:nvPr/>
        </p:nvGrpSpPr>
        <p:grpSpPr>
          <a:xfrm>
            <a:off x="7000962" y="2425840"/>
            <a:ext cx="1269736" cy="2939900"/>
            <a:chOff x="7000962" y="2425840"/>
            <a:chExt cx="1269736" cy="2939900"/>
          </a:xfrm>
        </p:grpSpPr>
        <p:sp>
          <p:nvSpPr>
            <p:cNvPr id="68" name="Freeform 5"/>
            <p:cNvSpPr>
              <a:spLocks noEditPoints="1"/>
            </p:cNvSpPr>
            <p:nvPr/>
          </p:nvSpPr>
          <p:spPr bwMode="auto">
            <a:xfrm>
              <a:off x="7000962" y="2425840"/>
              <a:ext cx="1269736" cy="2939900"/>
            </a:xfrm>
            <a:custGeom>
              <a:avLst/>
              <a:gdLst>
                <a:gd name="T0" fmla="*/ 2 w 97"/>
                <a:gd name="T1" fmla="*/ 10 h 225"/>
                <a:gd name="T2" fmla="*/ 0 w 97"/>
                <a:gd name="T3" fmla="*/ 25 h 225"/>
                <a:gd name="T4" fmla="*/ 0 w 97"/>
                <a:gd name="T5" fmla="*/ 27 h 225"/>
                <a:gd name="T6" fmla="*/ 10 w 97"/>
                <a:gd name="T7" fmla="*/ 38 h 225"/>
                <a:gd name="T8" fmla="*/ 4 w 97"/>
                <a:gd name="T9" fmla="*/ 128 h 225"/>
                <a:gd name="T10" fmla="*/ 2 w 97"/>
                <a:gd name="T11" fmla="*/ 130 h 225"/>
                <a:gd name="T12" fmla="*/ 8 w 97"/>
                <a:gd name="T13" fmla="*/ 191 h 225"/>
                <a:gd name="T14" fmla="*/ 11 w 97"/>
                <a:gd name="T15" fmla="*/ 215 h 225"/>
                <a:gd name="T16" fmla="*/ 13 w 97"/>
                <a:gd name="T17" fmla="*/ 222 h 225"/>
                <a:gd name="T18" fmla="*/ 14 w 97"/>
                <a:gd name="T19" fmla="*/ 224 h 225"/>
                <a:gd name="T20" fmla="*/ 34 w 97"/>
                <a:gd name="T21" fmla="*/ 217 h 225"/>
                <a:gd name="T22" fmla="*/ 46 w 97"/>
                <a:gd name="T23" fmla="*/ 209 h 225"/>
                <a:gd name="T24" fmla="*/ 97 w 97"/>
                <a:gd name="T25" fmla="*/ 163 h 225"/>
                <a:gd name="T26" fmla="*/ 93 w 97"/>
                <a:gd name="T27" fmla="*/ 131 h 225"/>
                <a:gd name="T28" fmla="*/ 25 w 97"/>
                <a:gd name="T29" fmla="*/ 0 h 225"/>
                <a:gd name="T30" fmla="*/ 4 w 97"/>
                <a:gd name="T31" fmla="*/ 22 h 225"/>
                <a:gd name="T32" fmla="*/ 4 w 97"/>
                <a:gd name="T33" fmla="*/ 25 h 225"/>
                <a:gd name="T34" fmla="*/ 15 w 97"/>
                <a:gd name="T35" fmla="*/ 38 h 225"/>
                <a:gd name="T36" fmla="*/ 9 w 97"/>
                <a:gd name="T37" fmla="*/ 30 h 225"/>
                <a:gd name="T38" fmla="*/ 17 w 97"/>
                <a:gd name="T39" fmla="*/ 41 h 225"/>
                <a:gd name="T40" fmla="*/ 17 w 97"/>
                <a:gd name="T41" fmla="*/ 41 h 225"/>
                <a:gd name="T42" fmla="*/ 33 w 97"/>
                <a:gd name="T43" fmla="*/ 124 h 225"/>
                <a:gd name="T44" fmla="*/ 37 w 97"/>
                <a:gd name="T45" fmla="*/ 81 h 225"/>
                <a:gd name="T46" fmla="*/ 37 w 97"/>
                <a:gd name="T47" fmla="*/ 81 h 225"/>
                <a:gd name="T48" fmla="*/ 34 w 97"/>
                <a:gd name="T49" fmla="*/ 107 h 225"/>
                <a:gd name="T50" fmla="*/ 34 w 97"/>
                <a:gd name="T51" fmla="*/ 91 h 225"/>
                <a:gd name="T52" fmla="*/ 30 w 97"/>
                <a:gd name="T53" fmla="*/ 69 h 225"/>
                <a:gd name="T54" fmla="*/ 32 w 97"/>
                <a:gd name="T55" fmla="*/ 77 h 225"/>
                <a:gd name="T56" fmla="*/ 26 w 97"/>
                <a:gd name="T57" fmla="*/ 58 h 225"/>
                <a:gd name="T58" fmla="*/ 21 w 97"/>
                <a:gd name="T59" fmla="*/ 49 h 225"/>
                <a:gd name="T60" fmla="*/ 9 w 97"/>
                <a:gd name="T61" fmla="*/ 171 h 225"/>
                <a:gd name="T62" fmla="*/ 10 w 97"/>
                <a:gd name="T63" fmla="*/ 169 h 225"/>
                <a:gd name="T64" fmla="*/ 10 w 97"/>
                <a:gd name="T65" fmla="*/ 156 h 225"/>
                <a:gd name="T66" fmla="*/ 5 w 97"/>
                <a:gd name="T67" fmla="*/ 149 h 225"/>
                <a:gd name="T68" fmla="*/ 11 w 97"/>
                <a:gd name="T69" fmla="*/ 183 h 225"/>
                <a:gd name="T70" fmla="*/ 13 w 97"/>
                <a:gd name="T71" fmla="*/ 187 h 225"/>
                <a:gd name="T72" fmla="*/ 11 w 97"/>
                <a:gd name="T73" fmla="*/ 183 h 225"/>
                <a:gd name="T74" fmla="*/ 17 w 97"/>
                <a:gd name="T75" fmla="*/ 220 h 225"/>
                <a:gd name="T76" fmla="*/ 17 w 97"/>
                <a:gd name="T77" fmla="*/ 193 h 225"/>
                <a:gd name="T78" fmla="*/ 22 w 97"/>
                <a:gd name="T79" fmla="*/ 218 h 225"/>
                <a:gd name="T80" fmla="*/ 35 w 97"/>
                <a:gd name="T81" fmla="*/ 186 h 225"/>
                <a:gd name="T82" fmla="*/ 46 w 97"/>
                <a:gd name="T83" fmla="*/ 204 h 225"/>
                <a:gd name="T84" fmla="*/ 51 w 97"/>
                <a:gd name="T85" fmla="*/ 178 h 225"/>
                <a:gd name="T86" fmla="*/ 57 w 97"/>
                <a:gd name="T87" fmla="*/ 193 h 225"/>
                <a:gd name="T88" fmla="*/ 54 w 97"/>
                <a:gd name="T89" fmla="*/ 176 h 225"/>
                <a:gd name="T90" fmla="*/ 76 w 97"/>
                <a:gd name="T91" fmla="*/ 161 h 225"/>
                <a:gd name="T92" fmla="*/ 68 w 97"/>
                <a:gd name="T93" fmla="*/ 187 h 225"/>
                <a:gd name="T94" fmla="*/ 72 w 97"/>
                <a:gd name="T95" fmla="*/ 163 h 225"/>
                <a:gd name="T96" fmla="*/ 85 w 97"/>
                <a:gd name="T97" fmla="*/ 150 h 225"/>
                <a:gd name="T98" fmla="*/ 85 w 97"/>
                <a:gd name="T99" fmla="*/ 171 h 225"/>
                <a:gd name="T100" fmla="*/ 93 w 97"/>
                <a:gd name="T101" fmla="*/ 162 h 225"/>
                <a:gd name="T102" fmla="*/ 54 w 97"/>
                <a:gd name="T103" fmla="*/ 34 h 225"/>
                <a:gd name="T104" fmla="*/ 75 w 97"/>
                <a:gd name="T105" fmla="*/ 136 h 225"/>
                <a:gd name="T106" fmla="*/ 14 w 97"/>
                <a:gd name="T107" fmla="*/ 158 h 225"/>
                <a:gd name="T108" fmla="*/ 28 w 97"/>
                <a:gd name="T109" fmla="*/ 133 h 225"/>
                <a:gd name="T110" fmla="*/ 38 w 97"/>
                <a:gd name="T111" fmla="*/ 131 h 225"/>
                <a:gd name="T112" fmla="*/ 23 w 97"/>
                <a:gd name="T113" fmla="*/ 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 h="225">
                  <a:moveTo>
                    <a:pt x="12" y="6"/>
                  </a:moveTo>
                  <a:cubicBezTo>
                    <a:pt x="10" y="7"/>
                    <a:pt x="8" y="8"/>
                    <a:pt x="7" y="9"/>
                  </a:cubicBezTo>
                  <a:cubicBezTo>
                    <a:pt x="5" y="10"/>
                    <a:pt x="3" y="10"/>
                    <a:pt x="3" y="10"/>
                  </a:cubicBezTo>
                  <a:cubicBezTo>
                    <a:pt x="2" y="10"/>
                    <a:pt x="2" y="10"/>
                    <a:pt x="2" y="10"/>
                  </a:cubicBezTo>
                  <a:cubicBezTo>
                    <a:pt x="1" y="10"/>
                    <a:pt x="1" y="11"/>
                    <a:pt x="1" y="11"/>
                  </a:cubicBezTo>
                  <a:cubicBezTo>
                    <a:pt x="1" y="11"/>
                    <a:pt x="1" y="11"/>
                    <a:pt x="0" y="11"/>
                  </a:cubicBezTo>
                  <a:cubicBezTo>
                    <a:pt x="0" y="15"/>
                    <a:pt x="0" y="19"/>
                    <a:pt x="0" y="22"/>
                  </a:cubicBezTo>
                  <a:cubicBezTo>
                    <a:pt x="0" y="23"/>
                    <a:pt x="0" y="24"/>
                    <a:pt x="0" y="25"/>
                  </a:cubicBezTo>
                  <a:cubicBezTo>
                    <a:pt x="0" y="26"/>
                    <a:pt x="0" y="26"/>
                    <a:pt x="0" y="26"/>
                  </a:cubicBezTo>
                  <a:cubicBezTo>
                    <a:pt x="0" y="26"/>
                    <a:pt x="0" y="26"/>
                    <a:pt x="0" y="26"/>
                  </a:cubicBezTo>
                  <a:cubicBezTo>
                    <a:pt x="0" y="26"/>
                    <a:pt x="0" y="26"/>
                    <a:pt x="0" y="26"/>
                  </a:cubicBezTo>
                  <a:cubicBezTo>
                    <a:pt x="0" y="27"/>
                    <a:pt x="0" y="27"/>
                    <a:pt x="0" y="27"/>
                  </a:cubicBezTo>
                  <a:cubicBezTo>
                    <a:pt x="0" y="27"/>
                    <a:pt x="0" y="27"/>
                    <a:pt x="0" y="27"/>
                  </a:cubicBezTo>
                  <a:cubicBezTo>
                    <a:pt x="2" y="29"/>
                    <a:pt x="5" y="32"/>
                    <a:pt x="8" y="36"/>
                  </a:cubicBezTo>
                  <a:cubicBezTo>
                    <a:pt x="8" y="37"/>
                    <a:pt x="9" y="37"/>
                    <a:pt x="9" y="37"/>
                  </a:cubicBezTo>
                  <a:cubicBezTo>
                    <a:pt x="9" y="38"/>
                    <a:pt x="9" y="38"/>
                    <a:pt x="10" y="38"/>
                  </a:cubicBezTo>
                  <a:cubicBezTo>
                    <a:pt x="12" y="41"/>
                    <a:pt x="15" y="45"/>
                    <a:pt x="18" y="50"/>
                  </a:cubicBezTo>
                  <a:cubicBezTo>
                    <a:pt x="24" y="63"/>
                    <a:pt x="30" y="80"/>
                    <a:pt x="30" y="102"/>
                  </a:cubicBezTo>
                  <a:cubicBezTo>
                    <a:pt x="30" y="110"/>
                    <a:pt x="29" y="119"/>
                    <a:pt x="27" y="129"/>
                  </a:cubicBezTo>
                  <a:cubicBezTo>
                    <a:pt x="19" y="128"/>
                    <a:pt x="10" y="128"/>
                    <a:pt x="4" y="128"/>
                  </a:cubicBezTo>
                  <a:cubicBezTo>
                    <a:pt x="3" y="128"/>
                    <a:pt x="3" y="128"/>
                    <a:pt x="3" y="128"/>
                  </a:cubicBezTo>
                  <a:cubicBezTo>
                    <a:pt x="3" y="128"/>
                    <a:pt x="3" y="128"/>
                    <a:pt x="3" y="128"/>
                  </a:cubicBezTo>
                  <a:cubicBezTo>
                    <a:pt x="2" y="128"/>
                    <a:pt x="2" y="128"/>
                    <a:pt x="2" y="129"/>
                  </a:cubicBezTo>
                  <a:cubicBezTo>
                    <a:pt x="2" y="129"/>
                    <a:pt x="2" y="129"/>
                    <a:pt x="2" y="130"/>
                  </a:cubicBezTo>
                  <a:cubicBezTo>
                    <a:pt x="1" y="137"/>
                    <a:pt x="1" y="145"/>
                    <a:pt x="1" y="152"/>
                  </a:cubicBezTo>
                  <a:cubicBezTo>
                    <a:pt x="1" y="154"/>
                    <a:pt x="1" y="156"/>
                    <a:pt x="1" y="158"/>
                  </a:cubicBezTo>
                  <a:cubicBezTo>
                    <a:pt x="1" y="160"/>
                    <a:pt x="2" y="160"/>
                    <a:pt x="3" y="160"/>
                  </a:cubicBezTo>
                  <a:cubicBezTo>
                    <a:pt x="5" y="168"/>
                    <a:pt x="6" y="180"/>
                    <a:pt x="8" y="191"/>
                  </a:cubicBezTo>
                  <a:cubicBezTo>
                    <a:pt x="9" y="200"/>
                    <a:pt x="11" y="207"/>
                    <a:pt x="12" y="213"/>
                  </a:cubicBezTo>
                  <a:cubicBezTo>
                    <a:pt x="12" y="214"/>
                    <a:pt x="12" y="214"/>
                    <a:pt x="12" y="214"/>
                  </a:cubicBezTo>
                  <a:cubicBezTo>
                    <a:pt x="12" y="214"/>
                    <a:pt x="12" y="215"/>
                    <a:pt x="12" y="215"/>
                  </a:cubicBezTo>
                  <a:cubicBezTo>
                    <a:pt x="11" y="215"/>
                    <a:pt x="11" y="215"/>
                    <a:pt x="11" y="215"/>
                  </a:cubicBezTo>
                  <a:cubicBezTo>
                    <a:pt x="12" y="216"/>
                    <a:pt x="12" y="216"/>
                    <a:pt x="12" y="216"/>
                  </a:cubicBezTo>
                  <a:cubicBezTo>
                    <a:pt x="12" y="217"/>
                    <a:pt x="12" y="219"/>
                    <a:pt x="13" y="220"/>
                  </a:cubicBezTo>
                  <a:cubicBezTo>
                    <a:pt x="13" y="220"/>
                    <a:pt x="13" y="221"/>
                    <a:pt x="13" y="221"/>
                  </a:cubicBezTo>
                  <a:cubicBezTo>
                    <a:pt x="13" y="221"/>
                    <a:pt x="13" y="222"/>
                    <a:pt x="13" y="222"/>
                  </a:cubicBezTo>
                  <a:cubicBezTo>
                    <a:pt x="13" y="223"/>
                    <a:pt x="13" y="223"/>
                    <a:pt x="13" y="223"/>
                  </a:cubicBezTo>
                  <a:cubicBezTo>
                    <a:pt x="13" y="223"/>
                    <a:pt x="13" y="223"/>
                    <a:pt x="13" y="223"/>
                  </a:cubicBezTo>
                  <a:cubicBezTo>
                    <a:pt x="14" y="224"/>
                    <a:pt x="14" y="224"/>
                    <a:pt x="14" y="224"/>
                  </a:cubicBezTo>
                  <a:cubicBezTo>
                    <a:pt x="14" y="224"/>
                    <a:pt x="14" y="224"/>
                    <a:pt x="14" y="224"/>
                  </a:cubicBezTo>
                  <a:cubicBezTo>
                    <a:pt x="14" y="224"/>
                    <a:pt x="15" y="225"/>
                    <a:pt x="15" y="225"/>
                  </a:cubicBezTo>
                  <a:cubicBezTo>
                    <a:pt x="15" y="225"/>
                    <a:pt x="16" y="225"/>
                    <a:pt x="16" y="225"/>
                  </a:cubicBezTo>
                  <a:cubicBezTo>
                    <a:pt x="17" y="225"/>
                    <a:pt x="18" y="225"/>
                    <a:pt x="18" y="225"/>
                  </a:cubicBezTo>
                  <a:cubicBezTo>
                    <a:pt x="24" y="223"/>
                    <a:pt x="29" y="220"/>
                    <a:pt x="34" y="217"/>
                  </a:cubicBezTo>
                  <a:cubicBezTo>
                    <a:pt x="35" y="216"/>
                    <a:pt x="36" y="216"/>
                    <a:pt x="36" y="216"/>
                  </a:cubicBezTo>
                  <a:cubicBezTo>
                    <a:pt x="36" y="215"/>
                    <a:pt x="37" y="215"/>
                    <a:pt x="37" y="215"/>
                  </a:cubicBezTo>
                  <a:cubicBezTo>
                    <a:pt x="40" y="213"/>
                    <a:pt x="43" y="211"/>
                    <a:pt x="46" y="209"/>
                  </a:cubicBezTo>
                  <a:cubicBezTo>
                    <a:pt x="46" y="209"/>
                    <a:pt x="46" y="209"/>
                    <a:pt x="46" y="209"/>
                  </a:cubicBezTo>
                  <a:cubicBezTo>
                    <a:pt x="47" y="209"/>
                    <a:pt x="48" y="209"/>
                    <a:pt x="48" y="208"/>
                  </a:cubicBezTo>
                  <a:cubicBezTo>
                    <a:pt x="48" y="208"/>
                    <a:pt x="48" y="208"/>
                    <a:pt x="48" y="207"/>
                  </a:cubicBezTo>
                  <a:cubicBezTo>
                    <a:pt x="66" y="195"/>
                    <a:pt x="86" y="178"/>
                    <a:pt x="96" y="164"/>
                  </a:cubicBezTo>
                  <a:cubicBezTo>
                    <a:pt x="97" y="164"/>
                    <a:pt x="97" y="163"/>
                    <a:pt x="97" y="163"/>
                  </a:cubicBezTo>
                  <a:cubicBezTo>
                    <a:pt x="97" y="157"/>
                    <a:pt x="97" y="152"/>
                    <a:pt x="97" y="146"/>
                  </a:cubicBezTo>
                  <a:cubicBezTo>
                    <a:pt x="97" y="141"/>
                    <a:pt x="97" y="137"/>
                    <a:pt x="97" y="132"/>
                  </a:cubicBezTo>
                  <a:cubicBezTo>
                    <a:pt x="97" y="131"/>
                    <a:pt x="96" y="130"/>
                    <a:pt x="95" y="130"/>
                  </a:cubicBezTo>
                  <a:cubicBezTo>
                    <a:pt x="94" y="130"/>
                    <a:pt x="94" y="131"/>
                    <a:pt x="93" y="131"/>
                  </a:cubicBezTo>
                  <a:cubicBezTo>
                    <a:pt x="88" y="131"/>
                    <a:pt x="82" y="132"/>
                    <a:pt x="77" y="132"/>
                  </a:cubicBezTo>
                  <a:cubicBezTo>
                    <a:pt x="80" y="121"/>
                    <a:pt x="81" y="111"/>
                    <a:pt x="81" y="102"/>
                  </a:cubicBezTo>
                  <a:cubicBezTo>
                    <a:pt x="81" y="72"/>
                    <a:pt x="70" y="49"/>
                    <a:pt x="57" y="31"/>
                  </a:cubicBezTo>
                  <a:cubicBezTo>
                    <a:pt x="44" y="14"/>
                    <a:pt x="30" y="4"/>
                    <a:pt x="25" y="0"/>
                  </a:cubicBezTo>
                  <a:cubicBezTo>
                    <a:pt x="24" y="0"/>
                    <a:pt x="23" y="0"/>
                    <a:pt x="23" y="0"/>
                  </a:cubicBezTo>
                  <a:cubicBezTo>
                    <a:pt x="20" y="1"/>
                    <a:pt x="16" y="4"/>
                    <a:pt x="12" y="6"/>
                  </a:cubicBezTo>
                  <a:close/>
                  <a:moveTo>
                    <a:pt x="4" y="25"/>
                  </a:moveTo>
                  <a:cubicBezTo>
                    <a:pt x="4" y="24"/>
                    <a:pt x="4" y="23"/>
                    <a:pt x="4" y="22"/>
                  </a:cubicBezTo>
                  <a:cubicBezTo>
                    <a:pt x="4" y="20"/>
                    <a:pt x="4" y="18"/>
                    <a:pt x="4" y="16"/>
                  </a:cubicBezTo>
                  <a:cubicBezTo>
                    <a:pt x="6" y="18"/>
                    <a:pt x="8" y="20"/>
                    <a:pt x="10" y="23"/>
                  </a:cubicBezTo>
                  <a:cubicBezTo>
                    <a:pt x="9" y="24"/>
                    <a:pt x="8" y="26"/>
                    <a:pt x="7" y="28"/>
                  </a:cubicBezTo>
                  <a:cubicBezTo>
                    <a:pt x="5" y="27"/>
                    <a:pt x="4" y="26"/>
                    <a:pt x="4" y="25"/>
                  </a:cubicBezTo>
                  <a:close/>
                  <a:moveTo>
                    <a:pt x="13" y="35"/>
                  </a:moveTo>
                  <a:cubicBezTo>
                    <a:pt x="14" y="34"/>
                    <a:pt x="15" y="32"/>
                    <a:pt x="16" y="30"/>
                  </a:cubicBezTo>
                  <a:cubicBezTo>
                    <a:pt x="17" y="31"/>
                    <a:pt x="18" y="32"/>
                    <a:pt x="18" y="33"/>
                  </a:cubicBezTo>
                  <a:cubicBezTo>
                    <a:pt x="17" y="35"/>
                    <a:pt x="16" y="36"/>
                    <a:pt x="15" y="38"/>
                  </a:cubicBezTo>
                  <a:cubicBezTo>
                    <a:pt x="14" y="37"/>
                    <a:pt x="13" y="36"/>
                    <a:pt x="13" y="35"/>
                  </a:cubicBezTo>
                  <a:close/>
                  <a:moveTo>
                    <a:pt x="13" y="28"/>
                  </a:moveTo>
                  <a:cubicBezTo>
                    <a:pt x="13" y="30"/>
                    <a:pt x="12" y="31"/>
                    <a:pt x="11" y="33"/>
                  </a:cubicBezTo>
                  <a:cubicBezTo>
                    <a:pt x="10" y="32"/>
                    <a:pt x="9" y="31"/>
                    <a:pt x="9" y="30"/>
                  </a:cubicBezTo>
                  <a:cubicBezTo>
                    <a:pt x="10" y="28"/>
                    <a:pt x="11" y="27"/>
                    <a:pt x="12" y="25"/>
                  </a:cubicBezTo>
                  <a:cubicBezTo>
                    <a:pt x="13" y="26"/>
                    <a:pt x="13" y="27"/>
                    <a:pt x="14" y="27"/>
                  </a:cubicBezTo>
                  <a:cubicBezTo>
                    <a:pt x="14" y="28"/>
                    <a:pt x="13" y="28"/>
                    <a:pt x="13" y="28"/>
                  </a:cubicBezTo>
                  <a:close/>
                  <a:moveTo>
                    <a:pt x="17" y="41"/>
                  </a:moveTo>
                  <a:cubicBezTo>
                    <a:pt x="18" y="39"/>
                    <a:pt x="19" y="37"/>
                    <a:pt x="20" y="36"/>
                  </a:cubicBezTo>
                  <a:cubicBezTo>
                    <a:pt x="21" y="37"/>
                    <a:pt x="22" y="39"/>
                    <a:pt x="23" y="41"/>
                  </a:cubicBezTo>
                  <a:cubicBezTo>
                    <a:pt x="22" y="43"/>
                    <a:pt x="21" y="44"/>
                    <a:pt x="20" y="46"/>
                  </a:cubicBezTo>
                  <a:cubicBezTo>
                    <a:pt x="19" y="44"/>
                    <a:pt x="18" y="42"/>
                    <a:pt x="17" y="41"/>
                  </a:cubicBezTo>
                  <a:close/>
                  <a:moveTo>
                    <a:pt x="35" y="125"/>
                  </a:moveTo>
                  <a:cubicBezTo>
                    <a:pt x="34" y="126"/>
                    <a:pt x="33" y="127"/>
                    <a:pt x="31" y="129"/>
                  </a:cubicBezTo>
                  <a:cubicBezTo>
                    <a:pt x="32" y="127"/>
                    <a:pt x="32" y="126"/>
                    <a:pt x="32" y="124"/>
                  </a:cubicBezTo>
                  <a:cubicBezTo>
                    <a:pt x="33" y="124"/>
                    <a:pt x="33" y="124"/>
                    <a:pt x="33" y="124"/>
                  </a:cubicBezTo>
                  <a:cubicBezTo>
                    <a:pt x="34" y="122"/>
                    <a:pt x="35" y="120"/>
                    <a:pt x="37" y="118"/>
                  </a:cubicBezTo>
                  <a:cubicBezTo>
                    <a:pt x="36" y="120"/>
                    <a:pt x="36" y="122"/>
                    <a:pt x="35" y="125"/>
                  </a:cubicBezTo>
                  <a:close/>
                  <a:moveTo>
                    <a:pt x="37" y="81"/>
                  </a:moveTo>
                  <a:cubicBezTo>
                    <a:pt x="37" y="81"/>
                    <a:pt x="37" y="81"/>
                    <a:pt x="37" y="81"/>
                  </a:cubicBezTo>
                  <a:cubicBezTo>
                    <a:pt x="35" y="83"/>
                    <a:pt x="34" y="85"/>
                    <a:pt x="33" y="86"/>
                  </a:cubicBezTo>
                  <a:cubicBezTo>
                    <a:pt x="33" y="84"/>
                    <a:pt x="33" y="82"/>
                    <a:pt x="32" y="80"/>
                  </a:cubicBezTo>
                  <a:cubicBezTo>
                    <a:pt x="34" y="79"/>
                    <a:pt x="35" y="77"/>
                    <a:pt x="36" y="76"/>
                  </a:cubicBezTo>
                  <a:cubicBezTo>
                    <a:pt x="37" y="77"/>
                    <a:pt x="37" y="79"/>
                    <a:pt x="37" y="81"/>
                  </a:cubicBezTo>
                  <a:close/>
                  <a:moveTo>
                    <a:pt x="38" y="101"/>
                  </a:moveTo>
                  <a:cubicBezTo>
                    <a:pt x="38" y="104"/>
                    <a:pt x="38" y="107"/>
                    <a:pt x="38" y="111"/>
                  </a:cubicBezTo>
                  <a:cubicBezTo>
                    <a:pt x="36" y="113"/>
                    <a:pt x="35" y="115"/>
                    <a:pt x="33" y="117"/>
                  </a:cubicBezTo>
                  <a:cubicBezTo>
                    <a:pt x="34" y="114"/>
                    <a:pt x="34" y="110"/>
                    <a:pt x="34" y="107"/>
                  </a:cubicBezTo>
                  <a:cubicBezTo>
                    <a:pt x="36" y="105"/>
                    <a:pt x="37" y="103"/>
                    <a:pt x="38" y="101"/>
                  </a:cubicBezTo>
                  <a:close/>
                  <a:moveTo>
                    <a:pt x="38" y="95"/>
                  </a:moveTo>
                  <a:cubicBezTo>
                    <a:pt x="37" y="97"/>
                    <a:pt x="36" y="99"/>
                    <a:pt x="34" y="101"/>
                  </a:cubicBezTo>
                  <a:cubicBezTo>
                    <a:pt x="34" y="98"/>
                    <a:pt x="34" y="94"/>
                    <a:pt x="34" y="91"/>
                  </a:cubicBezTo>
                  <a:cubicBezTo>
                    <a:pt x="35" y="89"/>
                    <a:pt x="36" y="87"/>
                    <a:pt x="38" y="85"/>
                  </a:cubicBezTo>
                  <a:cubicBezTo>
                    <a:pt x="38" y="88"/>
                    <a:pt x="38" y="92"/>
                    <a:pt x="38" y="95"/>
                  </a:cubicBezTo>
                  <a:close/>
                  <a:moveTo>
                    <a:pt x="32" y="77"/>
                  </a:moveTo>
                  <a:cubicBezTo>
                    <a:pt x="31" y="74"/>
                    <a:pt x="30" y="71"/>
                    <a:pt x="30" y="69"/>
                  </a:cubicBezTo>
                  <a:cubicBezTo>
                    <a:pt x="30" y="69"/>
                    <a:pt x="30" y="69"/>
                    <a:pt x="30" y="69"/>
                  </a:cubicBezTo>
                  <a:cubicBezTo>
                    <a:pt x="31" y="67"/>
                    <a:pt x="32" y="65"/>
                    <a:pt x="33" y="63"/>
                  </a:cubicBezTo>
                  <a:cubicBezTo>
                    <a:pt x="34" y="66"/>
                    <a:pt x="35" y="69"/>
                    <a:pt x="36" y="72"/>
                  </a:cubicBezTo>
                  <a:cubicBezTo>
                    <a:pt x="34" y="73"/>
                    <a:pt x="33" y="75"/>
                    <a:pt x="32" y="77"/>
                  </a:cubicBezTo>
                  <a:close/>
                  <a:moveTo>
                    <a:pt x="32" y="60"/>
                  </a:moveTo>
                  <a:cubicBezTo>
                    <a:pt x="31" y="62"/>
                    <a:pt x="29" y="63"/>
                    <a:pt x="28" y="65"/>
                  </a:cubicBezTo>
                  <a:cubicBezTo>
                    <a:pt x="28" y="63"/>
                    <a:pt x="27" y="60"/>
                    <a:pt x="26" y="58"/>
                  </a:cubicBezTo>
                  <a:cubicBezTo>
                    <a:pt x="26" y="58"/>
                    <a:pt x="26" y="58"/>
                    <a:pt x="26" y="58"/>
                  </a:cubicBezTo>
                  <a:cubicBezTo>
                    <a:pt x="27" y="56"/>
                    <a:pt x="28" y="55"/>
                    <a:pt x="30" y="53"/>
                  </a:cubicBezTo>
                  <a:cubicBezTo>
                    <a:pt x="31" y="55"/>
                    <a:pt x="31" y="58"/>
                    <a:pt x="32" y="60"/>
                  </a:cubicBezTo>
                  <a:close/>
                  <a:moveTo>
                    <a:pt x="24" y="55"/>
                  </a:moveTo>
                  <a:cubicBezTo>
                    <a:pt x="23" y="53"/>
                    <a:pt x="22" y="51"/>
                    <a:pt x="21" y="49"/>
                  </a:cubicBezTo>
                  <a:cubicBezTo>
                    <a:pt x="23" y="47"/>
                    <a:pt x="24" y="45"/>
                    <a:pt x="25" y="44"/>
                  </a:cubicBezTo>
                  <a:cubicBezTo>
                    <a:pt x="26" y="46"/>
                    <a:pt x="27" y="48"/>
                    <a:pt x="28" y="50"/>
                  </a:cubicBezTo>
                  <a:cubicBezTo>
                    <a:pt x="27" y="52"/>
                    <a:pt x="26" y="53"/>
                    <a:pt x="24" y="55"/>
                  </a:cubicBezTo>
                  <a:close/>
                  <a:moveTo>
                    <a:pt x="9" y="171"/>
                  </a:moveTo>
                  <a:cubicBezTo>
                    <a:pt x="9" y="169"/>
                    <a:pt x="8" y="167"/>
                    <a:pt x="8" y="165"/>
                  </a:cubicBezTo>
                  <a:cubicBezTo>
                    <a:pt x="9" y="164"/>
                    <a:pt x="10" y="162"/>
                    <a:pt x="10" y="161"/>
                  </a:cubicBezTo>
                  <a:cubicBezTo>
                    <a:pt x="11" y="163"/>
                    <a:pt x="11" y="165"/>
                    <a:pt x="11" y="168"/>
                  </a:cubicBezTo>
                  <a:cubicBezTo>
                    <a:pt x="11" y="168"/>
                    <a:pt x="10" y="168"/>
                    <a:pt x="10" y="169"/>
                  </a:cubicBezTo>
                  <a:cubicBezTo>
                    <a:pt x="10" y="169"/>
                    <a:pt x="9" y="170"/>
                    <a:pt x="9" y="171"/>
                  </a:cubicBezTo>
                  <a:close/>
                  <a:moveTo>
                    <a:pt x="6" y="153"/>
                  </a:moveTo>
                  <a:cubicBezTo>
                    <a:pt x="7" y="152"/>
                    <a:pt x="8" y="150"/>
                    <a:pt x="8" y="149"/>
                  </a:cubicBezTo>
                  <a:cubicBezTo>
                    <a:pt x="9" y="151"/>
                    <a:pt x="9" y="154"/>
                    <a:pt x="10" y="156"/>
                  </a:cubicBezTo>
                  <a:cubicBezTo>
                    <a:pt x="9" y="156"/>
                    <a:pt x="8" y="157"/>
                    <a:pt x="8" y="157"/>
                  </a:cubicBezTo>
                  <a:cubicBezTo>
                    <a:pt x="8" y="158"/>
                    <a:pt x="8" y="159"/>
                    <a:pt x="7" y="160"/>
                  </a:cubicBezTo>
                  <a:cubicBezTo>
                    <a:pt x="7" y="158"/>
                    <a:pt x="6" y="155"/>
                    <a:pt x="6" y="153"/>
                  </a:cubicBezTo>
                  <a:close/>
                  <a:moveTo>
                    <a:pt x="5" y="149"/>
                  </a:moveTo>
                  <a:cubicBezTo>
                    <a:pt x="5" y="145"/>
                    <a:pt x="5" y="141"/>
                    <a:pt x="5" y="138"/>
                  </a:cubicBezTo>
                  <a:cubicBezTo>
                    <a:pt x="6" y="140"/>
                    <a:pt x="7" y="142"/>
                    <a:pt x="7" y="144"/>
                  </a:cubicBezTo>
                  <a:cubicBezTo>
                    <a:pt x="7" y="146"/>
                    <a:pt x="6" y="147"/>
                    <a:pt x="5" y="149"/>
                  </a:cubicBezTo>
                  <a:close/>
                  <a:moveTo>
                    <a:pt x="11" y="183"/>
                  </a:moveTo>
                  <a:cubicBezTo>
                    <a:pt x="10" y="180"/>
                    <a:pt x="10" y="178"/>
                    <a:pt x="10" y="176"/>
                  </a:cubicBezTo>
                  <a:cubicBezTo>
                    <a:pt x="10" y="175"/>
                    <a:pt x="11" y="173"/>
                    <a:pt x="12" y="172"/>
                  </a:cubicBezTo>
                  <a:cubicBezTo>
                    <a:pt x="12" y="173"/>
                    <a:pt x="12" y="174"/>
                    <a:pt x="12" y="176"/>
                  </a:cubicBezTo>
                  <a:cubicBezTo>
                    <a:pt x="12" y="180"/>
                    <a:pt x="13" y="184"/>
                    <a:pt x="13" y="187"/>
                  </a:cubicBezTo>
                  <a:cubicBezTo>
                    <a:pt x="13" y="188"/>
                    <a:pt x="13" y="189"/>
                    <a:pt x="14" y="190"/>
                  </a:cubicBezTo>
                  <a:cubicBezTo>
                    <a:pt x="13" y="190"/>
                    <a:pt x="13" y="190"/>
                    <a:pt x="13" y="191"/>
                  </a:cubicBezTo>
                  <a:cubicBezTo>
                    <a:pt x="13" y="192"/>
                    <a:pt x="13" y="193"/>
                    <a:pt x="13" y="194"/>
                  </a:cubicBezTo>
                  <a:cubicBezTo>
                    <a:pt x="12" y="191"/>
                    <a:pt x="11" y="187"/>
                    <a:pt x="11" y="183"/>
                  </a:cubicBezTo>
                  <a:close/>
                  <a:moveTo>
                    <a:pt x="22" y="218"/>
                  </a:moveTo>
                  <a:cubicBezTo>
                    <a:pt x="22" y="219"/>
                    <a:pt x="22" y="219"/>
                    <a:pt x="22" y="219"/>
                  </a:cubicBezTo>
                  <a:cubicBezTo>
                    <a:pt x="20" y="219"/>
                    <a:pt x="19" y="220"/>
                    <a:pt x="18" y="221"/>
                  </a:cubicBezTo>
                  <a:cubicBezTo>
                    <a:pt x="18" y="221"/>
                    <a:pt x="17" y="220"/>
                    <a:pt x="17" y="220"/>
                  </a:cubicBezTo>
                  <a:cubicBezTo>
                    <a:pt x="17" y="220"/>
                    <a:pt x="17" y="219"/>
                    <a:pt x="17" y="219"/>
                  </a:cubicBezTo>
                  <a:cubicBezTo>
                    <a:pt x="17" y="212"/>
                    <a:pt x="17" y="202"/>
                    <a:pt x="17" y="195"/>
                  </a:cubicBezTo>
                  <a:cubicBezTo>
                    <a:pt x="17" y="194"/>
                    <a:pt x="17" y="193"/>
                    <a:pt x="17" y="193"/>
                  </a:cubicBezTo>
                  <a:cubicBezTo>
                    <a:pt x="17" y="193"/>
                    <a:pt x="17" y="193"/>
                    <a:pt x="17" y="193"/>
                  </a:cubicBezTo>
                  <a:cubicBezTo>
                    <a:pt x="22" y="191"/>
                    <a:pt x="27" y="189"/>
                    <a:pt x="31" y="187"/>
                  </a:cubicBezTo>
                  <a:cubicBezTo>
                    <a:pt x="30" y="192"/>
                    <a:pt x="27" y="200"/>
                    <a:pt x="26" y="206"/>
                  </a:cubicBezTo>
                  <a:cubicBezTo>
                    <a:pt x="25" y="210"/>
                    <a:pt x="24" y="213"/>
                    <a:pt x="23" y="216"/>
                  </a:cubicBezTo>
                  <a:cubicBezTo>
                    <a:pt x="22" y="217"/>
                    <a:pt x="22" y="218"/>
                    <a:pt x="22" y="218"/>
                  </a:cubicBezTo>
                  <a:close/>
                  <a:moveTo>
                    <a:pt x="32" y="213"/>
                  </a:moveTo>
                  <a:cubicBezTo>
                    <a:pt x="30" y="215"/>
                    <a:pt x="28" y="216"/>
                    <a:pt x="25" y="217"/>
                  </a:cubicBezTo>
                  <a:cubicBezTo>
                    <a:pt x="26" y="214"/>
                    <a:pt x="28" y="210"/>
                    <a:pt x="29" y="205"/>
                  </a:cubicBezTo>
                  <a:cubicBezTo>
                    <a:pt x="31" y="198"/>
                    <a:pt x="33" y="191"/>
                    <a:pt x="35" y="186"/>
                  </a:cubicBezTo>
                  <a:cubicBezTo>
                    <a:pt x="37" y="185"/>
                    <a:pt x="40" y="183"/>
                    <a:pt x="43" y="182"/>
                  </a:cubicBezTo>
                  <a:cubicBezTo>
                    <a:pt x="40" y="192"/>
                    <a:pt x="38" y="202"/>
                    <a:pt x="35" y="212"/>
                  </a:cubicBezTo>
                  <a:cubicBezTo>
                    <a:pt x="34" y="212"/>
                    <a:pt x="33" y="213"/>
                    <a:pt x="32" y="213"/>
                  </a:cubicBezTo>
                  <a:close/>
                  <a:moveTo>
                    <a:pt x="46" y="204"/>
                  </a:moveTo>
                  <a:cubicBezTo>
                    <a:pt x="45" y="204"/>
                    <a:pt x="45" y="204"/>
                    <a:pt x="45" y="205"/>
                  </a:cubicBezTo>
                  <a:cubicBezTo>
                    <a:pt x="43" y="206"/>
                    <a:pt x="41" y="208"/>
                    <a:pt x="39" y="209"/>
                  </a:cubicBezTo>
                  <a:cubicBezTo>
                    <a:pt x="41" y="200"/>
                    <a:pt x="44" y="190"/>
                    <a:pt x="47" y="180"/>
                  </a:cubicBezTo>
                  <a:cubicBezTo>
                    <a:pt x="48" y="179"/>
                    <a:pt x="50" y="178"/>
                    <a:pt x="51" y="178"/>
                  </a:cubicBezTo>
                  <a:cubicBezTo>
                    <a:pt x="49" y="186"/>
                    <a:pt x="48" y="195"/>
                    <a:pt x="46" y="204"/>
                  </a:cubicBezTo>
                  <a:close/>
                  <a:moveTo>
                    <a:pt x="54" y="176"/>
                  </a:moveTo>
                  <a:cubicBezTo>
                    <a:pt x="57" y="175"/>
                    <a:pt x="59" y="173"/>
                    <a:pt x="61" y="171"/>
                  </a:cubicBezTo>
                  <a:cubicBezTo>
                    <a:pt x="60" y="179"/>
                    <a:pt x="59" y="186"/>
                    <a:pt x="57" y="193"/>
                  </a:cubicBezTo>
                  <a:cubicBezTo>
                    <a:pt x="57" y="194"/>
                    <a:pt x="57" y="195"/>
                    <a:pt x="58" y="195"/>
                  </a:cubicBezTo>
                  <a:cubicBezTo>
                    <a:pt x="55" y="197"/>
                    <a:pt x="52" y="200"/>
                    <a:pt x="49" y="202"/>
                  </a:cubicBezTo>
                  <a:cubicBezTo>
                    <a:pt x="51" y="194"/>
                    <a:pt x="53" y="185"/>
                    <a:pt x="54" y="177"/>
                  </a:cubicBezTo>
                  <a:cubicBezTo>
                    <a:pt x="54" y="177"/>
                    <a:pt x="54" y="176"/>
                    <a:pt x="54" y="176"/>
                  </a:cubicBezTo>
                  <a:close/>
                  <a:moveTo>
                    <a:pt x="77" y="179"/>
                  </a:moveTo>
                  <a:cubicBezTo>
                    <a:pt x="77" y="179"/>
                    <a:pt x="77" y="179"/>
                    <a:pt x="77" y="179"/>
                  </a:cubicBezTo>
                  <a:cubicBezTo>
                    <a:pt x="75" y="181"/>
                    <a:pt x="74" y="182"/>
                    <a:pt x="72" y="184"/>
                  </a:cubicBezTo>
                  <a:cubicBezTo>
                    <a:pt x="73" y="176"/>
                    <a:pt x="74" y="169"/>
                    <a:pt x="76" y="161"/>
                  </a:cubicBezTo>
                  <a:cubicBezTo>
                    <a:pt x="76" y="161"/>
                    <a:pt x="76" y="160"/>
                    <a:pt x="76" y="160"/>
                  </a:cubicBezTo>
                  <a:cubicBezTo>
                    <a:pt x="78" y="158"/>
                    <a:pt x="80" y="156"/>
                    <a:pt x="82" y="154"/>
                  </a:cubicBezTo>
                  <a:cubicBezTo>
                    <a:pt x="80" y="162"/>
                    <a:pt x="79" y="170"/>
                    <a:pt x="77" y="179"/>
                  </a:cubicBezTo>
                  <a:close/>
                  <a:moveTo>
                    <a:pt x="68" y="187"/>
                  </a:moveTo>
                  <a:cubicBezTo>
                    <a:pt x="66" y="189"/>
                    <a:pt x="63" y="191"/>
                    <a:pt x="60" y="194"/>
                  </a:cubicBezTo>
                  <a:cubicBezTo>
                    <a:pt x="62" y="186"/>
                    <a:pt x="63" y="178"/>
                    <a:pt x="65" y="170"/>
                  </a:cubicBezTo>
                  <a:cubicBezTo>
                    <a:pt x="65" y="170"/>
                    <a:pt x="65" y="170"/>
                    <a:pt x="65" y="169"/>
                  </a:cubicBezTo>
                  <a:cubicBezTo>
                    <a:pt x="67" y="167"/>
                    <a:pt x="70" y="165"/>
                    <a:pt x="72" y="163"/>
                  </a:cubicBezTo>
                  <a:cubicBezTo>
                    <a:pt x="71" y="171"/>
                    <a:pt x="70" y="178"/>
                    <a:pt x="68" y="186"/>
                  </a:cubicBezTo>
                  <a:cubicBezTo>
                    <a:pt x="68" y="186"/>
                    <a:pt x="68" y="186"/>
                    <a:pt x="68" y="187"/>
                  </a:cubicBezTo>
                  <a:close/>
                  <a:moveTo>
                    <a:pt x="81" y="175"/>
                  </a:moveTo>
                  <a:cubicBezTo>
                    <a:pt x="83" y="167"/>
                    <a:pt x="84" y="159"/>
                    <a:pt x="85" y="150"/>
                  </a:cubicBezTo>
                  <a:cubicBezTo>
                    <a:pt x="87" y="148"/>
                    <a:pt x="89" y="146"/>
                    <a:pt x="90" y="143"/>
                  </a:cubicBezTo>
                  <a:cubicBezTo>
                    <a:pt x="90" y="144"/>
                    <a:pt x="90" y="145"/>
                    <a:pt x="90" y="146"/>
                  </a:cubicBezTo>
                  <a:cubicBezTo>
                    <a:pt x="88" y="154"/>
                    <a:pt x="86" y="162"/>
                    <a:pt x="85" y="170"/>
                  </a:cubicBezTo>
                  <a:cubicBezTo>
                    <a:pt x="85" y="170"/>
                    <a:pt x="85" y="171"/>
                    <a:pt x="85" y="171"/>
                  </a:cubicBezTo>
                  <a:cubicBezTo>
                    <a:pt x="84" y="173"/>
                    <a:pt x="82" y="174"/>
                    <a:pt x="81" y="175"/>
                  </a:cubicBezTo>
                  <a:close/>
                  <a:moveTo>
                    <a:pt x="93" y="144"/>
                  </a:moveTo>
                  <a:cubicBezTo>
                    <a:pt x="93" y="145"/>
                    <a:pt x="93" y="145"/>
                    <a:pt x="93" y="146"/>
                  </a:cubicBezTo>
                  <a:cubicBezTo>
                    <a:pt x="93" y="151"/>
                    <a:pt x="93" y="157"/>
                    <a:pt x="93" y="162"/>
                  </a:cubicBezTo>
                  <a:cubicBezTo>
                    <a:pt x="91" y="164"/>
                    <a:pt x="90" y="166"/>
                    <a:pt x="88" y="168"/>
                  </a:cubicBezTo>
                  <a:cubicBezTo>
                    <a:pt x="90" y="161"/>
                    <a:pt x="91" y="153"/>
                    <a:pt x="93" y="146"/>
                  </a:cubicBezTo>
                  <a:cubicBezTo>
                    <a:pt x="93" y="146"/>
                    <a:pt x="93" y="145"/>
                    <a:pt x="93" y="144"/>
                  </a:cubicBezTo>
                  <a:close/>
                  <a:moveTo>
                    <a:pt x="54" y="34"/>
                  </a:moveTo>
                  <a:cubicBezTo>
                    <a:pt x="66" y="50"/>
                    <a:pt x="77" y="73"/>
                    <a:pt x="77" y="102"/>
                  </a:cubicBezTo>
                  <a:cubicBezTo>
                    <a:pt x="77" y="112"/>
                    <a:pt x="76" y="122"/>
                    <a:pt x="73" y="134"/>
                  </a:cubicBezTo>
                  <a:cubicBezTo>
                    <a:pt x="72" y="135"/>
                    <a:pt x="72" y="135"/>
                    <a:pt x="73" y="136"/>
                  </a:cubicBezTo>
                  <a:cubicBezTo>
                    <a:pt x="73" y="136"/>
                    <a:pt x="74" y="136"/>
                    <a:pt x="75" y="136"/>
                  </a:cubicBezTo>
                  <a:cubicBezTo>
                    <a:pt x="80" y="136"/>
                    <a:pt x="85" y="136"/>
                    <a:pt x="90" y="135"/>
                  </a:cubicBezTo>
                  <a:cubicBezTo>
                    <a:pt x="78" y="158"/>
                    <a:pt x="54" y="175"/>
                    <a:pt x="17" y="188"/>
                  </a:cubicBezTo>
                  <a:cubicBezTo>
                    <a:pt x="17" y="188"/>
                    <a:pt x="17" y="187"/>
                    <a:pt x="17" y="186"/>
                  </a:cubicBezTo>
                  <a:cubicBezTo>
                    <a:pt x="16" y="181"/>
                    <a:pt x="16" y="170"/>
                    <a:pt x="14" y="158"/>
                  </a:cubicBezTo>
                  <a:cubicBezTo>
                    <a:pt x="13" y="153"/>
                    <a:pt x="12" y="147"/>
                    <a:pt x="11" y="142"/>
                  </a:cubicBezTo>
                  <a:cubicBezTo>
                    <a:pt x="10" y="138"/>
                    <a:pt x="9" y="135"/>
                    <a:pt x="7" y="132"/>
                  </a:cubicBezTo>
                  <a:cubicBezTo>
                    <a:pt x="13" y="132"/>
                    <a:pt x="21" y="132"/>
                    <a:pt x="27" y="133"/>
                  </a:cubicBezTo>
                  <a:cubicBezTo>
                    <a:pt x="28" y="133"/>
                    <a:pt x="28" y="133"/>
                    <a:pt x="28" y="133"/>
                  </a:cubicBezTo>
                  <a:cubicBezTo>
                    <a:pt x="29" y="133"/>
                    <a:pt x="30" y="133"/>
                    <a:pt x="30" y="133"/>
                  </a:cubicBezTo>
                  <a:cubicBezTo>
                    <a:pt x="31" y="133"/>
                    <a:pt x="31" y="133"/>
                    <a:pt x="32" y="133"/>
                  </a:cubicBezTo>
                  <a:cubicBezTo>
                    <a:pt x="33" y="133"/>
                    <a:pt x="35" y="133"/>
                    <a:pt x="36" y="133"/>
                  </a:cubicBezTo>
                  <a:cubicBezTo>
                    <a:pt x="37" y="133"/>
                    <a:pt x="38" y="132"/>
                    <a:pt x="38" y="131"/>
                  </a:cubicBezTo>
                  <a:cubicBezTo>
                    <a:pt x="41" y="119"/>
                    <a:pt x="42" y="108"/>
                    <a:pt x="42" y="97"/>
                  </a:cubicBezTo>
                  <a:cubicBezTo>
                    <a:pt x="42" y="53"/>
                    <a:pt x="19" y="25"/>
                    <a:pt x="7" y="13"/>
                  </a:cubicBezTo>
                  <a:cubicBezTo>
                    <a:pt x="7" y="13"/>
                    <a:pt x="8" y="13"/>
                    <a:pt x="8" y="13"/>
                  </a:cubicBezTo>
                  <a:cubicBezTo>
                    <a:pt x="13" y="10"/>
                    <a:pt x="20" y="6"/>
                    <a:pt x="23" y="4"/>
                  </a:cubicBezTo>
                  <a:cubicBezTo>
                    <a:pt x="29" y="8"/>
                    <a:pt x="42" y="18"/>
                    <a:pt x="54" y="3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6" name="文本框 75"/>
            <p:cNvSpPr txBox="1"/>
            <p:nvPr/>
          </p:nvSpPr>
          <p:spPr>
            <a:xfrm>
              <a:off x="7317277" y="4280087"/>
              <a:ext cx="412261" cy="276251"/>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3" name="组合 2"/>
          <p:cNvGrpSpPr/>
          <p:nvPr/>
        </p:nvGrpSpPr>
        <p:grpSpPr>
          <a:xfrm>
            <a:off x="4214950" y="1979117"/>
            <a:ext cx="1317300" cy="3094328"/>
            <a:chOff x="4214950" y="1979117"/>
            <a:chExt cx="1317300" cy="3094328"/>
          </a:xfrm>
        </p:grpSpPr>
        <p:sp>
          <p:nvSpPr>
            <p:cNvPr id="69" name="Freeform 6"/>
            <p:cNvSpPr>
              <a:spLocks noEditPoints="1"/>
            </p:cNvSpPr>
            <p:nvPr/>
          </p:nvSpPr>
          <p:spPr bwMode="auto">
            <a:xfrm>
              <a:off x="4214950" y="1979117"/>
              <a:ext cx="1317300" cy="3094328"/>
            </a:xfrm>
            <a:custGeom>
              <a:avLst/>
              <a:gdLst>
                <a:gd name="T0" fmla="*/ 33 w 117"/>
                <a:gd name="T1" fmla="*/ 265 h 275"/>
                <a:gd name="T2" fmla="*/ 44 w 117"/>
                <a:gd name="T3" fmla="*/ 275 h 275"/>
                <a:gd name="T4" fmla="*/ 63 w 117"/>
                <a:gd name="T5" fmla="*/ 261 h 275"/>
                <a:gd name="T6" fmla="*/ 82 w 117"/>
                <a:gd name="T7" fmla="*/ 99 h 275"/>
                <a:gd name="T8" fmla="*/ 115 w 117"/>
                <a:gd name="T9" fmla="*/ 107 h 275"/>
                <a:gd name="T10" fmla="*/ 116 w 117"/>
                <a:gd name="T11" fmla="*/ 107 h 275"/>
                <a:gd name="T12" fmla="*/ 116 w 117"/>
                <a:gd name="T13" fmla="*/ 106 h 275"/>
                <a:gd name="T14" fmla="*/ 116 w 117"/>
                <a:gd name="T15" fmla="*/ 105 h 275"/>
                <a:gd name="T16" fmla="*/ 115 w 117"/>
                <a:gd name="T17" fmla="*/ 29 h 275"/>
                <a:gd name="T18" fmla="*/ 109 w 117"/>
                <a:gd name="T19" fmla="*/ 3 h 275"/>
                <a:gd name="T20" fmla="*/ 13 w 117"/>
                <a:gd name="T21" fmla="*/ 52 h 275"/>
                <a:gd name="T22" fmla="*/ 15 w 117"/>
                <a:gd name="T23" fmla="*/ 73 h 275"/>
                <a:gd name="T24" fmla="*/ 0 w 117"/>
                <a:gd name="T25" fmla="*/ 163 h 275"/>
                <a:gd name="T26" fmla="*/ 30 w 117"/>
                <a:gd name="T27" fmla="*/ 79 h 275"/>
                <a:gd name="T28" fmla="*/ 40 w 117"/>
                <a:gd name="T29" fmla="*/ 66 h 275"/>
                <a:gd name="T30" fmla="*/ 105 w 117"/>
                <a:gd name="T31" fmla="*/ 6 h 275"/>
                <a:gd name="T32" fmla="*/ 90 w 117"/>
                <a:gd name="T33" fmla="*/ 79 h 275"/>
                <a:gd name="T34" fmla="*/ 75 w 117"/>
                <a:gd name="T35" fmla="*/ 77 h 275"/>
                <a:gd name="T36" fmla="*/ 51 w 117"/>
                <a:gd name="T37" fmla="*/ 252 h 275"/>
                <a:gd name="T38" fmla="*/ 38 w 117"/>
                <a:gd name="T39" fmla="*/ 261 h 275"/>
                <a:gd name="T40" fmla="*/ 4 w 117"/>
                <a:gd name="T41" fmla="*/ 163 h 275"/>
                <a:gd name="T42" fmla="*/ 28 w 117"/>
                <a:gd name="T43" fmla="*/ 64 h 275"/>
                <a:gd name="T44" fmla="*/ 109 w 117"/>
                <a:gd name="T45" fmla="*/ 88 h 275"/>
                <a:gd name="T46" fmla="*/ 109 w 117"/>
                <a:gd name="T47" fmla="*/ 88 h 275"/>
                <a:gd name="T48" fmla="*/ 91 w 117"/>
                <a:gd name="T49" fmla="*/ 97 h 275"/>
                <a:gd name="T50" fmla="*/ 94 w 117"/>
                <a:gd name="T51" fmla="*/ 97 h 275"/>
                <a:gd name="T52" fmla="*/ 63 w 117"/>
                <a:gd name="T53" fmla="*/ 104 h 275"/>
                <a:gd name="T54" fmla="*/ 60 w 117"/>
                <a:gd name="T55" fmla="*/ 119 h 275"/>
                <a:gd name="T56" fmla="*/ 56 w 117"/>
                <a:gd name="T57" fmla="*/ 105 h 275"/>
                <a:gd name="T58" fmla="*/ 46 w 117"/>
                <a:gd name="T59" fmla="*/ 123 h 275"/>
                <a:gd name="T60" fmla="*/ 65 w 117"/>
                <a:gd name="T61" fmla="*/ 105 h 275"/>
                <a:gd name="T62" fmla="*/ 74 w 117"/>
                <a:gd name="T63" fmla="*/ 83 h 275"/>
                <a:gd name="T64" fmla="*/ 63 w 117"/>
                <a:gd name="T65" fmla="*/ 115 h 275"/>
                <a:gd name="T66" fmla="*/ 78 w 117"/>
                <a:gd name="T67" fmla="*/ 96 h 275"/>
                <a:gd name="T68" fmla="*/ 81 w 117"/>
                <a:gd name="T69" fmla="*/ 94 h 275"/>
                <a:gd name="T70" fmla="*/ 84 w 117"/>
                <a:gd name="T71" fmla="*/ 82 h 275"/>
                <a:gd name="T72" fmla="*/ 41 w 117"/>
                <a:gd name="T73" fmla="*/ 174 h 275"/>
                <a:gd name="T74" fmla="*/ 41 w 117"/>
                <a:gd name="T75" fmla="*/ 187 h 275"/>
                <a:gd name="T76" fmla="*/ 40 w 117"/>
                <a:gd name="T77" fmla="*/ 173 h 275"/>
                <a:gd name="T78" fmla="*/ 56 w 117"/>
                <a:gd name="T79" fmla="*/ 251 h 275"/>
                <a:gd name="T80" fmla="*/ 54 w 117"/>
                <a:gd name="T81" fmla="*/ 250 h 275"/>
                <a:gd name="T82" fmla="*/ 49 w 117"/>
                <a:gd name="T83" fmla="*/ 233 h 275"/>
                <a:gd name="T84" fmla="*/ 56 w 117"/>
                <a:gd name="T85" fmla="*/ 263 h 275"/>
                <a:gd name="T86" fmla="*/ 49 w 117"/>
                <a:gd name="T87" fmla="*/ 264 h 275"/>
                <a:gd name="T88" fmla="*/ 44 w 117"/>
                <a:gd name="T89" fmla="*/ 270 h 275"/>
                <a:gd name="T90" fmla="*/ 49 w 117"/>
                <a:gd name="T91" fmla="*/ 264 h 275"/>
                <a:gd name="T92" fmla="*/ 41 w 117"/>
                <a:gd name="T93" fmla="*/ 264 h 275"/>
                <a:gd name="T94" fmla="*/ 41 w 117"/>
                <a:gd name="T95" fmla="*/ 268 h 275"/>
                <a:gd name="T96" fmla="*/ 51 w 117"/>
                <a:gd name="T97" fmla="*/ 264 h 275"/>
                <a:gd name="T98" fmla="*/ 53 w 117"/>
                <a:gd name="T99" fmla="*/ 255 h 275"/>
                <a:gd name="T100" fmla="*/ 55 w 117"/>
                <a:gd name="T101" fmla="*/ 264 h 275"/>
                <a:gd name="T102" fmla="*/ 35 w 117"/>
                <a:gd name="T103" fmla="*/ 192 h 275"/>
                <a:gd name="T104" fmla="*/ 41 w 117"/>
                <a:gd name="T105" fmla="*/ 197 h 275"/>
                <a:gd name="T106" fmla="*/ 42 w 117"/>
                <a:gd name="T107" fmla="*/ 166 h 275"/>
                <a:gd name="T108" fmla="*/ 46 w 117"/>
                <a:gd name="T109" fmla="*/ 148 h 275"/>
                <a:gd name="T110" fmla="*/ 86 w 117"/>
                <a:gd name="T111" fmla="*/ 82 h 275"/>
                <a:gd name="T112" fmla="*/ 86 w 117"/>
                <a:gd name="T113" fmla="*/ 96 h 275"/>
                <a:gd name="T114" fmla="*/ 101 w 117"/>
                <a:gd name="T115" fmla="*/ 86 h 275"/>
                <a:gd name="T116" fmla="*/ 96 w 117"/>
                <a:gd name="T117" fmla="*/ 98 h 275"/>
                <a:gd name="T118" fmla="*/ 109 w 117"/>
                <a:gd name="T119" fmla="*/ 28 h 275"/>
                <a:gd name="T120" fmla="*/ 15 w 117"/>
                <a:gd name="T121" fmla="*/ 58 h 275"/>
                <a:gd name="T122" fmla="*/ 15 w 117"/>
                <a:gd name="T123" fmla="*/ 58 h 275"/>
                <a:gd name="T124" fmla="*/ 35 w 117"/>
                <a:gd name="T125" fmla="*/ 6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7" h="275">
                  <a:moveTo>
                    <a:pt x="10" y="223"/>
                  </a:moveTo>
                  <a:cubicBezTo>
                    <a:pt x="16" y="241"/>
                    <a:pt x="24" y="255"/>
                    <a:pt x="33" y="264"/>
                  </a:cubicBezTo>
                  <a:cubicBezTo>
                    <a:pt x="33" y="265"/>
                    <a:pt x="33" y="265"/>
                    <a:pt x="33" y="265"/>
                  </a:cubicBezTo>
                  <a:cubicBezTo>
                    <a:pt x="35" y="267"/>
                    <a:pt x="36" y="269"/>
                    <a:pt x="38" y="271"/>
                  </a:cubicBezTo>
                  <a:cubicBezTo>
                    <a:pt x="39" y="272"/>
                    <a:pt x="40" y="273"/>
                    <a:pt x="42" y="275"/>
                  </a:cubicBezTo>
                  <a:cubicBezTo>
                    <a:pt x="43" y="275"/>
                    <a:pt x="43" y="275"/>
                    <a:pt x="44" y="275"/>
                  </a:cubicBezTo>
                  <a:cubicBezTo>
                    <a:pt x="46" y="274"/>
                    <a:pt x="49" y="272"/>
                    <a:pt x="53" y="270"/>
                  </a:cubicBezTo>
                  <a:cubicBezTo>
                    <a:pt x="57" y="268"/>
                    <a:pt x="60" y="265"/>
                    <a:pt x="63" y="263"/>
                  </a:cubicBezTo>
                  <a:cubicBezTo>
                    <a:pt x="64" y="263"/>
                    <a:pt x="64" y="261"/>
                    <a:pt x="63" y="261"/>
                  </a:cubicBezTo>
                  <a:cubicBezTo>
                    <a:pt x="55" y="239"/>
                    <a:pt x="44" y="212"/>
                    <a:pt x="44" y="183"/>
                  </a:cubicBezTo>
                  <a:cubicBezTo>
                    <a:pt x="44" y="157"/>
                    <a:pt x="53" y="128"/>
                    <a:pt x="81" y="99"/>
                  </a:cubicBezTo>
                  <a:cubicBezTo>
                    <a:pt x="81" y="99"/>
                    <a:pt x="82" y="99"/>
                    <a:pt x="82" y="99"/>
                  </a:cubicBezTo>
                  <a:cubicBezTo>
                    <a:pt x="85" y="100"/>
                    <a:pt x="91" y="101"/>
                    <a:pt x="97" y="103"/>
                  </a:cubicBezTo>
                  <a:cubicBezTo>
                    <a:pt x="103" y="104"/>
                    <a:pt x="110" y="106"/>
                    <a:pt x="114" y="107"/>
                  </a:cubicBezTo>
                  <a:cubicBezTo>
                    <a:pt x="114" y="107"/>
                    <a:pt x="114" y="107"/>
                    <a:pt x="115" y="107"/>
                  </a:cubicBezTo>
                  <a:cubicBezTo>
                    <a:pt x="115" y="107"/>
                    <a:pt x="115" y="107"/>
                    <a:pt x="115" y="107"/>
                  </a:cubicBezTo>
                  <a:cubicBezTo>
                    <a:pt x="115" y="107"/>
                    <a:pt x="115" y="107"/>
                    <a:pt x="115" y="107"/>
                  </a:cubicBezTo>
                  <a:cubicBezTo>
                    <a:pt x="115" y="107"/>
                    <a:pt x="116" y="107"/>
                    <a:pt x="116" y="107"/>
                  </a:cubicBezTo>
                  <a:cubicBezTo>
                    <a:pt x="116" y="107"/>
                    <a:pt x="116" y="106"/>
                    <a:pt x="116" y="106"/>
                  </a:cubicBezTo>
                  <a:cubicBezTo>
                    <a:pt x="116" y="106"/>
                    <a:pt x="116" y="106"/>
                    <a:pt x="116" y="106"/>
                  </a:cubicBezTo>
                  <a:cubicBezTo>
                    <a:pt x="116" y="106"/>
                    <a:pt x="116" y="106"/>
                    <a:pt x="116" y="106"/>
                  </a:cubicBezTo>
                  <a:cubicBezTo>
                    <a:pt x="116" y="106"/>
                    <a:pt x="116" y="105"/>
                    <a:pt x="116" y="105"/>
                  </a:cubicBezTo>
                  <a:cubicBezTo>
                    <a:pt x="117" y="105"/>
                    <a:pt x="117" y="105"/>
                    <a:pt x="117" y="105"/>
                  </a:cubicBezTo>
                  <a:cubicBezTo>
                    <a:pt x="117" y="105"/>
                    <a:pt x="117" y="105"/>
                    <a:pt x="116" y="105"/>
                  </a:cubicBezTo>
                  <a:cubicBezTo>
                    <a:pt x="116" y="104"/>
                    <a:pt x="116" y="104"/>
                    <a:pt x="116" y="103"/>
                  </a:cubicBezTo>
                  <a:cubicBezTo>
                    <a:pt x="114" y="90"/>
                    <a:pt x="113" y="76"/>
                    <a:pt x="113" y="62"/>
                  </a:cubicBezTo>
                  <a:cubicBezTo>
                    <a:pt x="113" y="51"/>
                    <a:pt x="114" y="39"/>
                    <a:pt x="115" y="29"/>
                  </a:cubicBezTo>
                  <a:cubicBezTo>
                    <a:pt x="115" y="28"/>
                    <a:pt x="115" y="28"/>
                    <a:pt x="115" y="28"/>
                  </a:cubicBezTo>
                  <a:cubicBezTo>
                    <a:pt x="113" y="20"/>
                    <a:pt x="111" y="13"/>
                    <a:pt x="109" y="5"/>
                  </a:cubicBezTo>
                  <a:cubicBezTo>
                    <a:pt x="109" y="4"/>
                    <a:pt x="109" y="3"/>
                    <a:pt x="109" y="3"/>
                  </a:cubicBezTo>
                  <a:cubicBezTo>
                    <a:pt x="109" y="2"/>
                    <a:pt x="109" y="1"/>
                    <a:pt x="108" y="1"/>
                  </a:cubicBezTo>
                  <a:cubicBezTo>
                    <a:pt x="108" y="0"/>
                    <a:pt x="107" y="0"/>
                    <a:pt x="106" y="1"/>
                  </a:cubicBezTo>
                  <a:cubicBezTo>
                    <a:pt x="81" y="16"/>
                    <a:pt x="41" y="33"/>
                    <a:pt x="13" y="52"/>
                  </a:cubicBezTo>
                  <a:cubicBezTo>
                    <a:pt x="12" y="52"/>
                    <a:pt x="12" y="52"/>
                    <a:pt x="12" y="52"/>
                  </a:cubicBezTo>
                  <a:cubicBezTo>
                    <a:pt x="11" y="53"/>
                    <a:pt x="10" y="54"/>
                    <a:pt x="10" y="55"/>
                  </a:cubicBezTo>
                  <a:cubicBezTo>
                    <a:pt x="11" y="61"/>
                    <a:pt x="13" y="67"/>
                    <a:pt x="15" y="73"/>
                  </a:cubicBezTo>
                  <a:cubicBezTo>
                    <a:pt x="15" y="73"/>
                    <a:pt x="15" y="74"/>
                    <a:pt x="16" y="74"/>
                  </a:cubicBezTo>
                  <a:cubicBezTo>
                    <a:pt x="19" y="76"/>
                    <a:pt x="23" y="77"/>
                    <a:pt x="26" y="78"/>
                  </a:cubicBezTo>
                  <a:cubicBezTo>
                    <a:pt x="7" y="105"/>
                    <a:pt x="0" y="135"/>
                    <a:pt x="0" y="163"/>
                  </a:cubicBezTo>
                  <a:cubicBezTo>
                    <a:pt x="0" y="185"/>
                    <a:pt x="4" y="206"/>
                    <a:pt x="10" y="223"/>
                  </a:cubicBezTo>
                  <a:close/>
                  <a:moveTo>
                    <a:pt x="4" y="163"/>
                  </a:moveTo>
                  <a:cubicBezTo>
                    <a:pt x="4" y="135"/>
                    <a:pt x="11" y="105"/>
                    <a:pt x="30" y="79"/>
                  </a:cubicBezTo>
                  <a:cubicBezTo>
                    <a:pt x="30" y="79"/>
                    <a:pt x="31" y="78"/>
                    <a:pt x="31" y="78"/>
                  </a:cubicBezTo>
                  <a:cubicBezTo>
                    <a:pt x="33" y="74"/>
                    <a:pt x="36" y="71"/>
                    <a:pt x="39" y="68"/>
                  </a:cubicBezTo>
                  <a:cubicBezTo>
                    <a:pt x="40" y="67"/>
                    <a:pt x="40" y="66"/>
                    <a:pt x="40" y="66"/>
                  </a:cubicBezTo>
                  <a:cubicBezTo>
                    <a:pt x="40" y="65"/>
                    <a:pt x="39" y="65"/>
                    <a:pt x="39" y="64"/>
                  </a:cubicBezTo>
                  <a:cubicBezTo>
                    <a:pt x="30" y="60"/>
                    <a:pt x="25" y="58"/>
                    <a:pt x="17" y="54"/>
                  </a:cubicBezTo>
                  <a:cubicBezTo>
                    <a:pt x="43" y="36"/>
                    <a:pt x="80" y="20"/>
                    <a:pt x="105" y="6"/>
                  </a:cubicBezTo>
                  <a:cubicBezTo>
                    <a:pt x="105" y="13"/>
                    <a:pt x="105" y="20"/>
                    <a:pt x="105" y="28"/>
                  </a:cubicBezTo>
                  <a:cubicBezTo>
                    <a:pt x="105" y="46"/>
                    <a:pt x="106" y="66"/>
                    <a:pt x="109" y="84"/>
                  </a:cubicBezTo>
                  <a:cubicBezTo>
                    <a:pt x="102" y="82"/>
                    <a:pt x="95" y="80"/>
                    <a:pt x="90" y="79"/>
                  </a:cubicBezTo>
                  <a:cubicBezTo>
                    <a:pt x="87" y="78"/>
                    <a:pt x="84" y="78"/>
                    <a:pt x="82" y="77"/>
                  </a:cubicBezTo>
                  <a:cubicBezTo>
                    <a:pt x="79" y="77"/>
                    <a:pt x="78" y="76"/>
                    <a:pt x="76" y="76"/>
                  </a:cubicBezTo>
                  <a:cubicBezTo>
                    <a:pt x="76" y="76"/>
                    <a:pt x="75" y="76"/>
                    <a:pt x="75" y="77"/>
                  </a:cubicBezTo>
                  <a:cubicBezTo>
                    <a:pt x="75" y="77"/>
                    <a:pt x="74" y="77"/>
                    <a:pt x="73" y="77"/>
                  </a:cubicBezTo>
                  <a:cubicBezTo>
                    <a:pt x="41" y="111"/>
                    <a:pt x="30" y="147"/>
                    <a:pt x="30" y="179"/>
                  </a:cubicBezTo>
                  <a:cubicBezTo>
                    <a:pt x="30" y="211"/>
                    <a:pt x="40" y="237"/>
                    <a:pt x="51" y="252"/>
                  </a:cubicBezTo>
                  <a:cubicBezTo>
                    <a:pt x="51" y="252"/>
                    <a:pt x="51" y="252"/>
                    <a:pt x="51" y="252"/>
                  </a:cubicBezTo>
                  <a:cubicBezTo>
                    <a:pt x="49" y="254"/>
                    <a:pt x="46" y="256"/>
                    <a:pt x="43" y="258"/>
                  </a:cubicBezTo>
                  <a:cubicBezTo>
                    <a:pt x="41" y="259"/>
                    <a:pt x="40" y="260"/>
                    <a:pt x="38" y="261"/>
                  </a:cubicBezTo>
                  <a:cubicBezTo>
                    <a:pt x="37" y="261"/>
                    <a:pt x="36" y="262"/>
                    <a:pt x="35" y="262"/>
                  </a:cubicBezTo>
                  <a:cubicBezTo>
                    <a:pt x="28" y="253"/>
                    <a:pt x="20" y="239"/>
                    <a:pt x="14" y="222"/>
                  </a:cubicBezTo>
                  <a:cubicBezTo>
                    <a:pt x="8" y="205"/>
                    <a:pt x="4" y="184"/>
                    <a:pt x="4" y="163"/>
                  </a:cubicBezTo>
                  <a:close/>
                  <a:moveTo>
                    <a:pt x="19" y="71"/>
                  </a:moveTo>
                  <a:cubicBezTo>
                    <a:pt x="20" y="68"/>
                    <a:pt x="22" y="65"/>
                    <a:pt x="24" y="62"/>
                  </a:cubicBezTo>
                  <a:cubicBezTo>
                    <a:pt x="25" y="63"/>
                    <a:pt x="27" y="63"/>
                    <a:pt x="28" y="64"/>
                  </a:cubicBezTo>
                  <a:cubicBezTo>
                    <a:pt x="27" y="67"/>
                    <a:pt x="25" y="70"/>
                    <a:pt x="23" y="73"/>
                  </a:cubicBezTo>
                  <a:cubicBezTo>
                    <a:pt x="22" y="72"/>
                    <a:pt x="20" y="72"/>
                    <a:pt x="19" y="71"/>
                  </a:cubicBezTo>
                  <a:close/>
                  <a:moveTo>
                    <a:pt x="109" y="88"/>
                  </a:moveTo>
                  <a:cubicBezTo>
                    <a:pt x="110" y="92"/>
                    <a:pt x="111" y="98"/>
                    <a:pt x="112" y="102"/>
                  </a:cubicBezTo>
                  <a:cubicBezTo>
                    <a:pt x="110" y="102"/>
                    <a:pt x="107" y="101"/>
                    <a:pt x="104" y="100"/>
                  </a:cubicBezTo>
                  <a:cubicBezTo>
                    <a:pt x="106" y="96"/>
                    <a:pt x="107" y="92"/>
                    <a:pt x="109" y="88"/>
                  </a:cubicBezTo>
                  <a:close/>
                  <a:moveTo>
                    <a:pt x="94" y="97"/>
                  </a:moveTo>
                  <a:cubicBezTo>
                    <a:pt x="94" y="97"/>
                    <a:pt x="94" y="97"/>
                    <a:pt x="93" y="98"/>
                  </a:cubicBezTo>
                  <a:cubicBezTo>
                    <a:pt x="92" y="97"/>
                    <a:pt x="92" y="97"/>
                    <a:pt x="91" y="97"/>
                  </a:cubicBezTo>
                  <a:cubicBezTo>
                    <a:pt x="91" y="93"/>
                    <a:pt x="92" y="88"/>
                    <a:pt x="94" y="84"/>
                  </a:cubicBezTo>
                  <a:cubicBezTo>
                    <a:pt x="95" y="85"/>
                    <a:pt x="97" y="85"/>
                    <a:pt x="99" y="85"/>
                  </a:cubicBezTo>
                  <a:cubicBezTo>
                    <a:pt x="97" y="89"/>
                    <a:pt x="96" y="93"/>
                    <a:pt x="94" y="97"/>
                  </a:cubicBezTo>
                  <a:close/>
                  <a:moveTo>
                    <a:pt x="56" y="105"/>
                  </a:moveTo>
                  <a:cubicBezTo>
                    <a:pt x="59" y="101"/>
                    <a:pt x="61" y="98"/>
                    <a:pt x="64" y="94"/>
                  </a:cubicBezTo>
                  <a:cubicBezTo>
                    <a:pt x="64" y="97"/>
                    <a:pt x="63" y="101"/>
                    <a:pt x="63" y="104"/>
                  </a:cubicBezTo>
                  <a:cubicBezTo>
                    <a:pt x="62" y="108"/>
                    <a:pt x="62" y="112"/>
                    <a:pt x="61" y="115"/>
                  </a:cubicBezTo>
                  <a:cubicBezTo>
                    <a:pt x="61" y="116"/>
                    <a:pt x="60" y="117"/>
                    <a:pt x="60" y="118"/>
                  </a:cubicBezTo>
                  <a:cubicBezTo>
                    <a:pt x="60" y="118"/>
                    <a:pt x="60" y="118"/>
                    <a:pt x="60" y="119"/>
                  </a:cubicBezTo>
                  <a:cubicBezTo>
                    <a:pt x="60" y="119"/>
                    <a:pt x="60" y="119"/>
                    <a:pt x="60" y="119"/>
                  </a:cubicBezTo>
                  <a:cubicBezTo>
                    <a:pt x="58" y="122"/>
                    <a:pt x="57" y="124"/>
                    <a:pt x="55" y="127"/>
                  </a:cubicBezTo>
                  <a:cubicBezTo>
                    <a:pt x="55" y="120"/>
                    <a:pt x="56" y="112"/>
                    <a:pt x="56" y="105"/>
                  </a:cubicBezTo>
                  <a:close/>
                  <a:moveTo>
                    <a:pt x="53" y="131"/>
                  </a:moveTo>
                  <a:cubicBezTo>
                    <a:pt x="51" y="135"/>
                    <a:pt x="49" y="139"/>
                    <a:pt x="48" y="143"/>
                  </a:cubicBezTo>
                  <a:cubicBezTo>
                    <a:pt x="47" y="137"/>
                    <a:pt x="47" y="130"/>
                    <a:pt x="46" y="123"/>
                  </a:cubicBezTo>
                  <a:cubicBezTo>
                    <a:pt x="48" y="119"/>
                    <a:pt x="51" y="114"/>
                    <a:pt x="54" y="109"/>
                  </a:cubicBezTo>
                  <a:cubicBezTo>
                    <a:pt x="54" y="116"/>
                    <a:pt x="53" y="124"/>
                    <a:pt x="53" y="131"/>
                  </a:cubicBezTo>
                  <a:close/>
                  <a:moveTo>
                    <a:pt x="65" y="105"/>
                  </a:moveTo>
                  <a:cubicBezTo>
                    <a:pt x="65" y="100"/>
                    <a:pt x="66" y="96"/>
                    <a:pt x="67" y="92"/>
                  </a:cubicBezTo>
                  <a:cubicBezTo>
                    <a:pt x="67" y="92"/>
                    <a:pt x="67" y="91"/>
                    <a:pt x="67" y="91"/>
                  </a:cubicBezTo>
                  <a:cubicBezTo>
                    <a:pt x="69" y="88"/>
                    <a:pt x="71" y="86"/>
                    <a:pt x="74" y="83"/>
                  </a:cubicBezTo>
                  <a:cubicBezTo>
                    <a:pt x="71" y="91"/>
                    <a:pt x="69" y="99"/>
                    <a:pt x="68" y="106"/>
                  </a:cubicBezTo>
                  <a:cubicBezTo>
                    <a:pt x="68" y="107"/>
                    <a:pt x="68" y="107"/>
                    <a:pt x="68" y="107"/>
                  </a:cubicBezTo>
                  <a:cubicBezTo>
                    <a:pt x="66" y="110"/>
                    <a:pt x="65" y="112"/>
                    <a:pt x="63" y="115"/>
                  </a:cubicBezTo>
                  <a:cubicBezTo>
                    <a:pt x="64" y="111"/>
                    <a:pt x="64" y="108"/>
                    <a:pt x="65" y="105"/>
                  </a:cubicBezTo>
                  <a:close/>
                  <a:moveTo>
                    <a:pt x="75" y="85"/>
                  </a:moveTo>
                  <a:cubicBezTo>
                    <a:pt x="76" y="89"/>
                    <a:pt x="77" y="93"/>
                    <a:pt x="78" y="96"/>
                  </a:cubicBezTo>
                  <a:cubicBezTo>
                    <a:pt x="75" y="99"/>
                    <a:pt x="73" y="102"/>
                    <a:pt x="70" y="105"/>
                  </a:cubicBezTo>
                  <a:cubicBezTo>
                    <a:pt x="72" y="98"/>
                    <a:pt x="73" y="92"/>
                    <a:pt x="75" y="85"/>
                  </a:cubicBezTo>
                  <a:close/>
                  <a:moveTo>
                    <a:pt x="81" y="94"/>
                  </a:moveTo>
                  <a:cubicBezTo>
                    <a:pt x="80" y="90"/>
                    <a:pt x="79" y="85"/>
                    <a:pt x="78" y="81"/>
                  </a:cubicBezTo>
                  <a:cubicBezTo>
                    <a:pt x="79" y="81"/>
                    <a:pt x="80" y="81"/>
                    <a:pt x="81" y="81"/>
                  </a:cubicBezTo>
                  <a:cubicBezTo>
                    <a:pt x="82" y="81"/>
                    <a:pt x="83" y="82"/>
                    <a:pt x="84" y="82"/>
                  </a:cubicBezTo>
                  <a:cubicBezTo>
                    <a:pt x="83" y="86"/>
                    <a:pt x="82" y="90"/>
                    <a:pt x="81" y="94"/>
                  </a:cubicBezTo>
                  <a:close/>
                  <a:moveTo>
                    <a:pt x="41" y="174"/>
                  </a:moveTo>
                  <a:cubicBezTo>
                    <a:pt x="41" y="174"/>
                    <a:pt x="41" y="174"/>
                    <a:pt x="41" y="174"/>
                  </a:cubicBezTo>
                  <a:cubicBezTo>
                    <a:pt x="41" y="174"/>
                    <a:pt x="41" y="174"/>
                    <a:pt x="41" y="174"/>
                  </a:cubicBezTo>
                  <a:cubicBezTo>
                    <a:pt x="41" y="177"/>
                    <a:pt x="40" y="180"/>
                    <a:pt x="40" y="183"/>
                  </a:cubicBezTo>
                  <a:cubicBezTo>
                    <a:pt x="40" y="184"/>
                    <a:pt x="41" y="186"/>
                    <a:pt x="41" y="187"/>
                  </a:cubicBezTo>
                  <a:cubicBezTo>
                    <a:pt x="39" y="179"/>
                    <a:pt x="36" y="171"/>
                    <a:pt x="35" y="164"/>
                  </a:cubicBezTo>
                  <a:cubicBezTo>
                    <a:pt x="36" y="158"/>
                    <a:pt x="37" y="152"/>
                    <a:pt x="38" y="146"/>
                  </a:cubicBezTo>
                  <a:cubicBezTo>
                    <a:pt x="39" y="155"/>
                    <a:pt x="40" y="164"/>
                    <a:pt x="40" y="173"/>
                  </a:cubicBezTo>
                  <a:cubicBezTo>
                    <a:pt x="41" y="173"/>
                    <a:pt x="41" y="173"/>
                    <a:pt x="41" y="173"/>
                  </a:cubicBezTo>
                  <a:cubicBezTo>
                    <a:pt x="41" y="173"/>
                    <a:pt x="41" y="174"/>
                    <a:pt x="41" y="174"/>
                  </a:cubicBezTo>
                  <a:close/>
                  <a:moveTo>
                    <a:pt x="56" y="251"/>
                  </a:moveTo>
                  <a:cubicBezTo>
                    <a:pt x="55" y="251"/>
                    <a:pt x="55" y="251"/>
                    <a:pt x="55" y="251"/>
                  </a:cubicBezTo>
                  <a:cubicBezTo>
                    <a:pt x="55" y="251"/>
                    <a:pt x="55" y="250"/>
                    <a:pt x="55" y="250"/>
                  </a:cubicBezTo>
                  <a:cubicBezTo>
                    <a:pt x="54" y="250"/>
                    <a:pt x="54" y="250"/>
                    <a:pt x="54" y="250"/>
                  </a:cubicBezTo>
                  <a:cubicBezTo>
                    <a:pt x="55" y="250"/>
                    <a:pt x="55" y="250"/>
                    <a:pt x="55" y="250"/>
                  </a:cubicBezTo>
                  <a:cubicBezTo>
                    <a:pt x="47" y="240"/>
                    <a:pt x="39" y="222"/>
                    <a:pt x="36" y="201"/>
                  </a:cubicBezTo>
                  <a:cubicBezTo>
                    <a:pt x="40" y="212"/>
                    <a:pt x="45" y="224"/>
                    <a:pt x="49" y="233"/>
                  </a:cubicBezTo>
                  <a:cubicBezTo>
                    <a:pt x="51" y="239"/>
                    <a:pt x="53" y="246"/>
                    <a:pt x="56" y="251"/>
                  </a:cubicBezTo>
                  <a:close/>
                  <a:moveTo>
                    <a:pt x="59" y="261"/>
                  </a:moveTo>
                  <a:cubicBezTo>
                    <a:pt x="58" y="262"/>
                    <a:pt x="57" y="262"/>
                    <a:pt x="56" y="263"/>
                  </a:cubicBezTo>
                  <a:cubicBezTo>
                    <a:pt x="56" y="262"/>
                    <a:pt x="56" y="260"/>
                    <a:pt x="56" y="259"/>
                  </a:cubicBezTo>
                  <a:cubicBezTo>
                    <a:pt x="57" y="260"/>
                    <a:pt x="58" y="261"/>
                    <a:pt x="59" y="261"/>
                  </a:cubicBezTo>
                  <a:close/>
                  <a:moveTo>
                    <a:pt x="49" y="264"/>
                  </a:moveTo>
                  <a:cubicBezTo>
                    <a:pt x="49" y="265"/>
                    <a:pt x="48" y="267"/>
                    <a:pt x="48" y="268"/>
                  </a:cubicBezTo>
                  <a:cubicBezTo>
                    <a:pt x="48" y="268"/>
                    <a:pt x="48" y="268"/>
                    <a:pt x="48" y="268"/>
                  </a:cubicBezTo>
                  <a:cubicBezTo>
                    <a:pt x="47" y="269"/>
                    <a:pt x="45" y="270"/>
                    <a:pt x="44" y="270"/>
                  </a:cubicBezTo>
                  <a:cubicBezTo>
                    <a:pt x="44" y="268"/>
                    <a:pt x="44" y="265"/>
                    <a:pt x="44" y="262"/>
                  </a:cubicBezTo>
                  <a:cubicBezTo>
                    <a:pt x="45" y="262"/>
                    <a:pt x="47" y="261"/>
                    <a:pt x="48" y="260"/>
                  </a:cubicBezTo>
                  <a:cubicBezTo>
                    <a:pt x="48" y="261"/>
                    <a:pt x="49" y="263"/>
                    <a:pt x="49" y="264"/>
                  </a:cubicBezTo>
                  <a:close/>
                  <a:moveTo>
                    <a:pt x="41" y="268"/>
                  </a:moveTo>
                  <a:cubicBezTo>
                    <a:pt x="40" y="267"/>
                    <a:pt x="39" y="266"/>
                    <a:pt x="38" y="265"/>
                  </a:cubicBezTo>
                  <a:cubicBezTo>
                    <a:pt x="39" y="265"/>
                    <a:pt x="40" y="264"/>
                    <a:pt x="41" y="264"/>
                  </a:cubicBezTo>
                  <a:cubicBezTo>
                    <a:pt x="41" y="264"/>
                    <a:pt x="42" y="264"/>
                    <a:pt x="42" y="263"/>
                  </a:cubicBezTo>
                  <a:cubicBezTo>
                    <a:pt x="42" y="265"/>
                    <a:pt x="42" y="267"/>
                    <a:pt x="42" y="269"/>
                  </a:cubicBezTo>
                  <a:cubicBezTo>
                    <a:pt x="42" y="269"/>
                    <a:pt x="41" y="268"/>
                    <a:pt x="41" y="268"/>
                  </a:cubicBezTo>
                  <a:close/>
                  <a:moveTo>
                    <a:pt x="51" y="267"/>
                  </a:moveTo>
                  <a:cubicBezTo>
                    <a:pt x="51" y="267"/>
                    <a:pt x="51" y="267"/>
                    <a:pt x="50" y="267"/>
                  </a:cubicBezTo>
                  <a:cubicBezTo>
                    <a:pt x="50" y="266"/>
                    <a:pt x="51" y="265"/>
                    <a:pt x="51" y="264"/>
                  </a:cubicBezTo>
                  <a:cubicBezTo>
                    <a:pt x="51" y="262"/>
                    <a:pt x="50" y="260"/>
                    <a:pt x="50" y="259"/>
                  </a:cubicBezTo>
                  <a:cubicBezTo>
                    <a:pt x="50" y="259"/>
                    <a:pt x="50" y="258"/>
                    <a:pt x="50" y="258"/>
                  </a:cubicBezTo>
                  <a:cubicBezTo>
                    <a:pt x="51" y="257"/>
                    <a:pt x="52" y="256"/>
                    <a:pt x="53" y="255"/>
                  </a:cubicBezTo>
                  <a:cubicBezTo>
                    <a:pt x="54" y="256"/>
                    <a:pt x="54" y="256"/>
                    <a:pt x="55" y="257"/>
                  </a:cubicBezTo>
                  <a:cubicBezTo>
                    <a:pt x="54" y="259"/>
                    <a:pt x="54" y="261"/>
                    <a:pt x="54" y="263"/>
                  </a:cubicBezTo>
                  <a:cubicBezTo>
                    <a:pt x="54" y="264"/>
                    <a:pt x="54" y="264"/>
                    <a:pt x="55" y="264"/>
                  </a:cubicBezTo>
                  <a:cubicBezTo>
                    <a:pt x="53" y="265"/>
                    <a:pt x="52" y="266"/>
                    <a:pt x="51" y="267"/>
                  </a:cubicBezTo>
                  <a:close/>
                  <a:moveTo>
                    <a:pt x="45" y="219"/>
                  </a:moveTo>
                  <a:cubicBezTo>
                    <a:pt x="41" y="210"/>
                    <a:pt x="37" y="200"/>
                    <a:pt x="35" y="192"/>
                  </a:cubicBezTo>
                  <a:cubicBezTo>
                    <a:pt x="34" y="188"/>
                    <a:pt x="34" y="184"/>
                    <a:pt x="34" y="179"/>
                  </a:cubicBezTo>
                  <a:cubicBezTo>
                    <a:pt x="34" y="176"/>
                    <a:pt x="34" y="173"/>
                    <a:pt x="34" y="170"/>
                  </a:cubicBezTo>
                  <a:cubicBezTo>
                    <a:pt x="36" y="179"/>
                    <a:pt x="39" y="189"/>
                    <a:pt x="41" y="197"/>
                  </a:cubicBezTo>
                  <a:cubicBezTo>
                    <a:pt x="41" y="197"/>
                    <a:pt x="41" y="198"/>
                    <a:pt x="41" y="198"/>
                  </a:cubicBezTo>
                  <a:cubicBezTo>
                    <a:pt x="42" y="205"/>
                    <a:pt x="43" y="212"/>
                    <a:pt x="45" y="219"/>
                  </a:cubicBezTo>
                  <a:close/>
                  <a:moveTo>
                    <a:pt x="42" y="166"/>
                  </a:moveTo>
                  <a:cubicBezTo>
                    <a:pt x="41" y="157"/>
                    <a:pt x="40" y="149"/>
                    <a:pt x="40" y="141"/>
                  </a:cubicBezTo>
                  <a:cubicBezTo>
                    <a:pt x="41" y="136"/>
                    <a:pt x="43" y="132"/>
                    <a:pt x="44" y="127"/>
                  </a:cubicBezTo>
                  <a:cubicBezTo>
                    <a:pt x="45" y="134"/>
                    <a:pt x="46" y="141"/>
                    <a:pt x="46" y="148"/>
                  </a:cubicBezTo>
                  <a:cubicBezTo>
                    <a:pt x="44" y="154"/>
                    <a:pt x="43" y="160"/>
                    <a:pt x="42" y="166"/>
                  </a:cubicBezTo>
                  <a:close/>
                  <a:moveTo>
                    <a:pt x="83" y="95"/>
                  </a:moveTo>
                  <a:cubicBezTo>
                    <a:pt x="84" y="91"/>
                    <a:pt x="85" y="87"/>
                    <a:pt x="86" y="82"/>
                  </a:cubicBezTo>
                  <a:cubicBezTo>
                    <a:pt x="88" y="83"/>
                    <a:pt x="90" y="83"/>
                    <a:pt x="92" y="84"/>
                  </a:cubicBezTo>
                  <a:cubicBezTo>
                    <a:pt x="90" y="88"/>
                    <a:pt x="89" y="92"/>
                    <a:pt x="89" y="97"/>
                  </a:cubicBezTo>
                  <a:cubicBezTo>
                    <a:pt x="88" y="96"/>
                    <a:pt x="87" y="96"/>
                    <a:pt x="86" y="96"/>
                  </a:cubicBezTo>
                  <a:cubicBezTo>
                    <a:pt x="85" y="96"/>
                    <a:pt x="84" y="96"/>
                    <a:pt x="83" y="95"/>
                  </a:cubicBezTo>
                  <a:close/>
                  <a:moveTo>
                    <a:pt x="96" y="98"/>
                  </a:moveTo>
                  <a:cubicBezTo>
                    <a:pt x="97" y="94"/>
                    <a:pt x="99" y="90"/>
                    <a:pt x="101" y="86"/>
                  </a:cubicBezTo>
                  <a:cubicBezTo>
                    <a:pt x="103" y="86"/>
                    <a:pt x="105" y="87"/>
                    <a:pt x="107" y="87"/>
                  </a:cubicBezTo>
                  <a:cubicBezTo>
                    <a:pt x="105" y="92"/>
                    <a:pt x="104" y="96"/>
                    <a:pt x="102" y="100"/>
                  </a:cubicBezTo>
                  <a:cubicBezTo>
                    <a:pt x="100" y="99"/>
                    <a:pt x="98" y="99"/>
                    <a:pt x="96" y="98"/>
                  </a:cubicBezTo>
                  <a:close/>
                  <a:moveTo>
                    <a:pt x="111" y="29"/>
                  </a:moveTo>
                  <a:cubicBezTo>
                    <a:pt x="110" y="36"/>
                    <a:pt x="110" y="43"/>
                    <a:pt x="109" y="51"/>
                  </a:cubicBezTo>
                  <a:cubicBezTo>
                    <a:pt x="109" y="43"/>
                    <a:pt x="109" y="35"/>
                    <a:pt x="109" y="28"/>
                  </a:cubicBezTo>
                  <a:cubicBezTo>
                    <a:pt x="109" y="25"/>
                    <a:pt x="109" y="22"/>
                    <a:pt x="109" y="19"/>
                  </a:cubicBezTo>
                  <a:cubicBezTo>
                    <a:pt x="110" y="23"/>
                    <a:pt x="111" y="26"/>
                    <a:pt x="111" y="29"/>
                  </a:cubicBezTo>
                  <a:close/>
                  <a:moveTo>
                    <a:pt x="15" y="58"/>
                  </a:moveTo>
                  <a:cubicBezTo>
                    <a:pt x="17" y="59"/>
                    <a:pt x="20" y="60"/>
                    <a:pt x="22" y="61"/>
                  </a:cubicBezTo>
                  <a:cubicBezTo>
                    <a:pt x="20" y="63"/>
                    <a:pt x="19" y="66"/>
                    <a:pt x="18" y="69"/>
                  </a:cubicBezTo>
                  <a:cubicBezTo>
                    <a:pt x="17" y="65"/>
                    <a:pt x="16" y="62"/>
                    <a:pt x="15" y="58"/>
                  </a:cubicBezTo>
                  <a:close/>
                  <a:moveTo>
                    <a:pt x="25" y="74"/>
                  </a:moveTo>
                  <a:cubicBezTo>
                    <a:pt x="27" y="71"/>
                    <a:pt x="29" y="68"/>
                    <a:pt x="30" y="65"/>
                  </a:cubicBezTo>
                  <a:cubicBezTo>
                    <a:pt x="32" y="66"/>
                    <a:pt x="33" y="66"/>
                    <a:pt x="35" y="67"/>
                  </a:cubicBezTo>
                  <a:cubicBezTo>
                    <a:pt x="32" y="70"/>
                    <a:pt x="30" y="72"/>
                    <a:pt x="28" y="75"/>
                  </a:cubicBezTo>
                  <a:cubicBezTo>
                    <a:pt x="27" y="74"/>
                    <a:pt x="26" y="74"/>
                    <a:pt x="25" y="7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7" name="文本框 76"/>
            <p:cNvSpPr txBox="1"/>
            <p:nvPr/>
          </p:nvSpPr>
          <p:spPr>
            <a:xfrm>
              <a:off x="4851498" y="2384829"/>
              <a:ext cx="366032" cy="289973"/>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78" name="组合 77"/>
          <p:cNvGrpSpPr/>
          <p:nvPr/>
        </p:nvGrpSpPr>
        <p:grpSpPr>
          <a:xfrm>
            <a:off x="7890959" y="2214958"/>
            <a:ext cx="1157429" cy="919687"/>
            <a:chOff x="7765991" y="2420411"/>
            <a:chExt cx="1157429" cy="919687"/>
          </a:xfrm>
        </p:grpSpPr>
        <p:sp>
          <p:nvSpPr>
            <p:cNvPr id="79" name="Freeform 7"/>
            <p:cNvSpPr>
              <a:spLocks noEditPoints="1"/>
            </p:cNvSpPr>
            <p:nvPr/>
          </p:nvSpPr>
          <p:spPr bwMode="auto">
            <a:xfrm>
              <a:off x="7765991" y="2420411"/>
              <a:ext cx="1157429" cy="919687"/>
            </a:xfrm>
            <a:custGeom>
              <a:avLst/>
              <a:gdLst>
                <a:gd name="T0" fmla="*/ 2 w 97"/>
                <a:gd name="T1" fmla="*/ 77 h 77"/>
                <a:gd name="T2" fmla="*/ 3 w 97"/>
                <a:gd name="T3" fmla="*/ 77 h 77"/>
                <a:gd name="T4" fmla="*/ 9 w 97"/>
                <a:gd name="T5" fmla="*/ 73 h 77"/>
                <a:gd name="T6" fmla="*/ 15 w 97"/>
                <a:gd name="T7" fmla="*/ 64 h 77"/>
                <a:gd name="T8" fmla="*/ 21 w 97"/>
                <a:gd name="T9" fmla="*/ 57 h 77"/>
                <a:gd name="T10" fmla="*/ 20 w 97"/>
                <a:gd name="T11" fmla="*/ 55 h 77"/>
                <a:gd name="T12" fmla="*/ 21 w 97"/>
                <a:gd name="T13" fmla="*/ 57 h 77"/>
                <a:gd name="T14" fmla="*/ 29 w 97"/>
                <a:gd name="T15" fmla="*/ 55 h 77"/>
                <a:gd name="T16" fmla="*/ 34 w 97"/>
                <a:gd name="T17" fmla="*/ 55 h 77"/>
                <a:gd name="T18" fmla="*/ 54 w 97"/>
                <a:gd name="T19" fmla="*/ 55 h 77"/>
                <a:gd name="T20" fmla="*/ 93 w 97"/>
                <a:gd name="T21" fmla="*/ 53 h 77"/>
                <a:gd name="T22" fmla="*/ 94 w 97"/>
                <a:gd name="T23" fmla="*/ 52 h 77"/>
                <a:gd name="T24" fmla="*/ 97 w 97"/>
                <a:gd name="T25" fmla="*/ 29 h 77"/>
                <a:gd name="T26" fmla="*/ 93 w 97"/>
                <a:gd name="T27" fmla="*/ 1 h 77"/>
                <a:gd name="T28" fmla="*/ 92 w 97"/>
                <a:gd name="T29" fmla="*/ 0 h 77"/>
                <a:gd name="T30" fmla="*/ 2 w 97"/>
                <a:gd name="T31" fmla="*/ 3 h 77"/>
                <a:gd name="T32" fmla="*/ 0 w 97"/>
                <a:gd name="T33" fmla="*/ 4 h 77"/>
                <a:gd name="T34" fmla="*/ 0 w 97"/>
                <a:gd name="T35" fmla="*/ 18 h 77"/>
                <a:gd name="T36" fmla="*/ 1 w 97"/>
                <a:gd name="T37" fmla="*/ 76 h 77"/>
                <a:gd name="T38" fmla="*/ 2 w 97"/>
                <a:gd name="T39" fmla="*/ 77 h 77"/>
                <a:gd name="T40" fmla="*/ 94 w 97"/>
                <a:gd name="T41" fmla="*/ 29 h 77"/>
                <a:gd name="T42" fmla="*/ 92 w 97"/>
                <a:gd name="T43" fmla="*/ 50 h 77"/>
                <a:gd name="T44" fmla="*/ 54 w 97"/>
                <a:gd name="T45" fmla="*/ 52 h 77"/>
                <a:gd name="T46" fmla="*/ 34 w 97"/>
                <a:gd name="T47" fmla="*/ 52 h 77"/>
                <a:gd name="T48" fmla="*/ 29 w 97"/>
                <a:gd name="T49" fmla="*/ 52 h 77"/>
                <a:gd name="T50" fmla="*/ 19 w 97"/>
                <a:gd name="T51" fmla="*/ 54 h 77"/>
                <a:gd name="T52" fmla="*/ 10 w 97"/>
                <a:gd name="T53" fmla="*/ 65 h 77"/>
                <a:gd name="T54" fmla="*/ 7 w 97"/>
                <a:gd name="T55" fmla="*/ 71 h 77"/>
                <a:gd name="T56" fmla="*/ 4 w 97"/>
                <a:gd name="T57" fmla="*/ 73 h 77"/>
                <a:gd name="T58" fmla="*/ 3 w 97"/>
                <a:gd name="T59" fmla="*/ 18 h 77"/>
                <a:gd name="T60" fmla="*/ 3 w 97"/>
                <a:gd name="T61" fmla="*/ 6 h 77"/>
                <a:gd name="T62" fmla="*/ 91 w 97"/>
                <a:gd name="T63" fmla="*/ 3 h 77"/>
                <a:gd name="T64" fmla="*/ 94 w 97"/>
                <a:gd name="T65"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77">
                  <a:moveTo>
                    <a:pt x="2" y="77"/>
                  </a:moveTo>
                  <a:cubicBezTo>
                    <a:pt x="2" y="77"/>
                    <a:pt x="3" y="77"/>
                    <a:pt x="3" y="77"/>
                  </a:cubicBezTo>
                  <a:cubicBezTo>
                    <a:pt x="6" y="76"/>
                    <a:pt x="8" y="74"/>
                    <a:pt x="9" y="73"/>
                  </a:cubicBezTo>
                  <a:cubicBezTo>
                    <a:pt x="11" y="70"/>
                    <a:pt x="13" y="67"/>
                    <a:pt x="15" y="64"/>
                  </a:cubicBezTo>
                  <a:cubicBezTo>
                    <a:pt x="16" y="61"/>
                    <a:pt x="18" y="58"/>
                    <a:pt x="21" y="57"/>
                  </a:cubicBezTo>
                  <a:cubicBezTo>
                    <a:pt x="20" y="55"/>
                    <a:pt x="20" y="55"/>
                    <a:pt x="20" y="55"/>
                  </a:cubicBezTo>
                  <a:cubicBezTo>
                    <a:pt x="21" y="57"/>
                    <a:pt x="21" y="57"/>
                    <a:pt x="21" y="57"/>
                  </a:cubicBezTo>
                  <a:cubicBezTo>
                    <a:pt x="23" y="55"/>
                    <a:pt x="26" y="55"/>
                    <a:pt x="29" y="55"/>
                  </a:cubicBezTo>
                  <a:cubicBezTo>
                    <a:pt x="31" y="55"/>
                    <a:pt x="33" y="55"/>
                    <a:pt x="34" y="55"/>
                  </a:cubicBezTo>
                  <a:cubicBezTo>
                    <a:pt x="41" y="55"/>
                    <a:pt x="47" y="55"/>
                    <a:pt x="54" y="55"/>
                  </a:cubicBezTo>
                  <a:cubicBezTo>
                    <a:pt x="67" y="55"/>
                    <a:pt x="80" y="55"/>
                    <a:pt x="93" y="53"/>
                  </a:cubicBezTo>
                  <a:cubicBezTo>
                    <a:pt x="94" y="53"/>
                    <a:pt x="94" y="53"/>
                    <a:pt x="94" y="52"/>
                  </a:cubicBezTo>
                  <a:cubicBezTo>
                    <a:pt x="96" y="44"/>
                    <a:pt x="97" y="37"/>
                    <a:pt x="97" y="29"/>
                  </a:cubicBezTo>
                  <a:cubicBezTo>
                    <a:pt x="97" y="20"/>
                    <a:pt x="96" y="10"/>
                    <a:pt x="93" y="1"/>
                  </a:cubicBezTo>
                  <a:cubicBezTo>
                    <a:pt x="93" y="1"/>
                    <a:pt x="92" y="0"/>
                    <a:pt x="92" y="0"/>
                  </a:cubicBezTo>
                  <a:cubicBezTo>
                    <a:pt x="62" y="1"/>
                    <a:pt x="32" y="2"/>
                    <a:pt x="2" y="3"/>
                  </a:cubicBezTo>
                  <a:cubicBezTo>
                    <a:pt x="1" y="3"/>
                    <a:pt x="0" y="3"/>
                    <a:pt x="0" y="4"/>
                  </a:cubicBezTo>
                  <a:cubicBezTo>
                    <a:pt x="0" y="9"/>
                    <a:pt x="0" y="13"/>
                    <a:pt x="0" y="18"/>
                  </a:cubicBezTo>
                  <a:cubicBezTo>
                    <a:pt x="0" y="37"/>
                    <a:pt x="1" y="56"/>
                    <a:pt x="1" y="76"/>
                  </a:cubicBezTo>
                  <a:cubicBezTo>
                    <a:pt x="1" y="76"/>
                    <a:pt x="1" y="76"/>
                    <a:pt x="2" y="77"/>
                  </a:cubicBezTo>
                  <a:close/>
                  <a:moveTo>
                    <a:pt x="94" y="29"/>
                  </a:moveTo>
                  <a:cubicBezTo>
                    <a:pt x="94" y="36"/>
                    <a:pt x="93" y="43"/>
                    <a:pt x="92" y="50"/>
                  </a:cubicBezTo>
                  <a:cubicBezTo>
                    <a:pt x="79" y="52"/>
                    <a:pt x="67" y="52"/>
                    <a:pt x="54" y="52"/>
                  </a:cubicBezTo>
                  <a:cubicBezTo>
                    <a:pt x="48" y="52"/>
                    <a:pt x="41" y="52"/>
                    <a:pt x="34" y="52"/>
                  </a:cubicBezTo>
                  <a:cubicBezTo>
                    <a:pt x="33" y="52"/>
                    <a:pt x="31" y="52"/>
                    <a:pt x="29" y="52"/>
                  </a:cubicBezTo>
                  <a:cubicBezTo>
                    <a:pt x="26" y="52"/>
                    <a:pt x="22" y="52"/>
                    <a:pt x="19" y="54"/>
                  </a:cubicBezTo>
                  <a:cubicBezTo>
                    <a:pt x="15" y="57"/>
                    <a:pt x="12" y="61"/>
                    <a:pt x="10" y="65"/>
                  </a:cubicBezTo>
                  <a:cubicBezTo>
                    <a:pt x="9" y="67"/>
                    <a:pt x="8" y="69"/>
                    <a:pt x="7" y="71"/>
                  </a:cubicBezTo>
                  <a:cubicBezTo>
                    <a:pt x="6" y="72"/>
                    <a:pt x="5" y="72"/>
                    <a:pt x="4" y="73"/>
                  </a:cubicBezTo>
                  <a:cubicBezTo>
                    <a:pt x="4" y="55"/>
                    <a:pt x="3" y="36"/>
                    <a:pt x="3" y="18"/>
                  </a:cubicBezTo>
                  <a:cubicBezTo>
                    <a:pt x="3" y="14"/>
                    <a:pt x="3" y="10"/>
                    <a:pt x="3" y="6"/>
                  </a:cubicBezTo>
                  <a:cubicBezTo>
                    <a:pt x="32" y="5"/>
                    <a:pt x="61" y="4"/>
                    <a:pt x="91" y="3"/>
                  </a:cubicBezTo>
                  <a:cubicBezTo>
                    <a:pt x="93" y="12"/>
                    <a:pt x="94" y="20"/>
                    <a:pt x="94" y="2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文本框 79"/>
            <p:cNvSpPr txBox="1"/>
            <p:nvPr/>
          </p:nvSpPr>
          <p:spPr>
            <a:xfrm>
              <a:off x="7842003" y="2594981"/>
              <a:ext cx="1005403" cy="338554"/>
            </a:xfrm>
            <a:prstGeom prst="rect">
              <a:avLst/>
            </a:prstGeom>
            <a:noFill/>
          </p:spPr>
          <p:txBody>
            <a:bodyPr wrap="none" rtlCol="0">
              <a:spAutoFit/>
            </a:bodyPr>
            <a:lstStyle/>
            <a:p>
              <a:r>
                <a:rPr lang="zh-CN" altLang="en-US" sz="1600" dirty="0">
                  <a:solidFill>
                    <a:schemeClr val="accent5"/>
                  </a:solidFill>
                </a:rPr>
                <a:t>添加文本</a:t>
              </a:r>
            </a:p>
          </p:txBody>
        </p:sp>
      </p:grpSp>
      <p:grpSp>
        <p:nvGrpSpPr>
          <p:cNvPr id="81" name="组合 80"/>
          <p:cNvGrpSpPr/>
          <p:nvPr/>
        </p:nvGrpSpPr>
        <p:grpSpPr>
          <a:xfrm flipH="1">
            <a:off x="3095075" y="4418212"/>
            <a:ext cx="1157429" cy="919687"/>
            <a:chOff x="7765991" y="2194239"/>
            <a:chExt cx="1157429" cy="919687"/>
          </a:xfrm>
        </p:grpSpPr>
        <p:sp>
          <p:nvSpPr>
            <p:cNvPr id="82" name="Freeform 7"/>
            <p:cNvSpPr>
              <a:spLocks noEditPoints="1"/>
            </p:cNvSpPr>
            <p:nvPr/>
          </p:nvSpPr>
          <p:spPr bwMode="auto">
            <a:xfrm flipV="1">
              <a:off x="7765991" y="2194239"/>
              <a:ext cx="1157429" cy="919687"/>
            </a:xfrm>
            <a:custGeom>
              <a:avLst/>
              <a:gdLst>
                <a:gd name="T0" fmla="*/ 2 w 97"/>
                <a:gd name="T1" fmla="*/ 77 h 77"/>
                <a:gd name="T2" fmla="*/ 3 w 97"/>
                <a:gd name="T3" fmla="*/ 77 h 77"/>
                <a:gd name="T4" fmla="*/ 9 w 97"/>
                <a:gd name="T5" fmla="*/ 73 h 77"/>
                <a:gd name="T6" fmla="*/ 15 w 97"/>
                <a:gd name="T7" fmla="*/ 64 h 77"/>
                <a:gd name="T8" fmla="*/ 21 w 97"/>
                <a:gd name="T9" fmla="*/ 57 h 77"/>
                <a:gd name="T10" fmla="*/ 20 w 97"/>
                <a:gd name="T11" fmla="*/ 55 h 77"/>
                <a:gd name="T12" fmla="*/ 21 w 97"/>
                <a:gd name="T13" fmla="*/ 57 h 77"/>
                <a:gd name="T14" fmla="*/ 29 w 97"/>
                <a:gd name="T15" fmla="*/ 55 h 77"/>
                <a:gd name="T16" fmla="*/ 34 w 97"/>
                <a:gd name="T17" fmla="*/ 55 h 77"/>
                <a:gd name="T18" fmla="*/ 54 w 97"/>
                <a:gd name="T19" fmla="*/ 55 h 77"/>
                <a:gd name="T20" fmla="*/ 93 w 97"/>
                <a:gd name="T21" fmla="*/ 53 h 77"/>
                <a:gd name="T22" fmla="*/ 94 w 97"/>
                <a:gd name="T23" fmla="*/ 52 h 77"/>
                <a:gd name="T24" fmla="*/ 97 w 97"/>
                <a:gd name="T25" fmla="*/ 29 h 77"/>
                <a:gd name="T26" fmla="*/ 93 w 97"/>
                <a:gd name="T27" fmla="*/ 1 h 77"/>
                <a:gd name="T28" fmla="*/ 92 w 97"/>
                <a:gd name="T29" fmla="*/ 0 h 77"/>
                <a:gd name="T30" fmla="*/ 2 w 97"/>
                <a:gd name="T31" fmla="*/ 3 h 77"/>
                <a:gd name="T32" fmla="*/ 0 w 97"/>
                <a:gd name="T33" fmla="*/ 4 h 77"/>
                <a:gd name="T34" fmla="*/ 0 w 97"/>
                <a:gd name="T35" fmla="*/ 18 h 77"/>
                <a:gd name="T36" fmla="*/ 1 w 97"/>
                <a:gd name="T37" fmla="*/ 76 h 77"/>
                <a:gd name="T38" fmla="*/ 2 w 97"/>
                <a:gd name="T39" fmla="*/ 77 h 77"/>
                <a:gd name="T40" fmla="*/ 94 w 97"/>
                <a:gd name="T41" fmla="*/ 29 h 77"/>
                <a:gd name="T42" fmla="*/ 92 w 97"/>
                <a:gd name="T43" fmla="*/ 50 h 77"/>
                <a:gd name="T44" fmla="*/ 54 w 97"/>
                <a:gd name="T45" fmla="*/ 52 h 77"/>
                <a:gd name="T46" fmla="*/ 34 w 97"/>
                <a:gd name="T47" fmla="*/ 52 h 77"/>
                <a:gd name="T48" fmla="*/ 29 w 97"/>
                <a:gd name="T49" fmla="*/ 52 h 77"/>
                <a:gd name="T50" fmla="*/ 19 w 97"/>
                <a:gd name="T51" fmla="*/ 54 h 77"/>
                <a:gd name="T52" fmla="*/ 10 w 97"/>
                <a:gd name="T53" fmla="*/ 65 h 77"/>
                <a:gd name="T54" fmla="*/ 7 w 97"/>
                <a:gd name="T55" fmla="*/ 71 h 77"/>
                <a:gd name="T56" fmla="*/ 4 w 97"/>
                <a:gd name="T57" fmla="*/ 73 h 77"/>
                <a:gd name="T58" fmla="*/ 3 w 97"/>
                <a:gd name="T59" fmla="*/ 18 h 77"/>
                <a:gd name="T60" fmla="*/ 3 w 97"/>
                <a:gd name="T61" fmla="*/ 6 h 77"/>
                <a:gd name="T62" fmla="*/ 91 w 97"/>
                <a:gd name="T63" fmla="*/ 3 h 77"/>
                <a:gd name="T64" fmla="*/ 94 w 97"/>
                <a:gd name="T65"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77">
                  <a:moveTo>
                    <a:pt x="2" y="77"/>
                  </a:moveTo>
                  <a:cubicBezTo>
                    <a:pt x="2" y="77"/>
                    <a:pt x="3" y="77"/>
                    <a:pt x="3" y="77"/>
                  </a:cubicBezTo>
                  <a:cubicBezTo>
                    <a:pt x="6" y="76"/>
                    <a:pt x="8" y="74"/>
                    <a:pt x="9" y="73"/>
                  </a:cubicBezTo>
                  <a:cubicBezTo>
                    <a:pt x="11" y="70"/>
                    <a:pt x="13" y="67"/>
                    <a:pt x="15" y="64"/>
                  </a:cubicBezTo>
                  <a:cubicBezTo>
                    <a:pt x="16" y="61"/>
                    <a:pt x="18" y="58"/>
                    <a:pt x="21" y="57"/>
                  </a:cubicBezTo>
                  <a:cubicBezTo>
                    <a:pt x="20" y="55"/>
                    <a:pt x="20" y="55"/>
                    <a:pt x="20" y="55"/>
                  </a:cubicBezTo>
                  <a:cubicBezTo>
                    <a:pt x="21" y="57"/>
                    <a:pt x="21" y="57"/>
                    <a:pt x="21" y="57"/>
                  </a:cubicBezTo>
                  <a:cubicBezTo>
                    <a:pt x="23" y="55"/>
                    <a:pt x="26" y="55"/>
                    <a:pt x="29" y="55"/>
                  </a:cubicBezTo>
                  <a:cubicBezTo>
                    <a:pt x="31" y="55"/>
                    <a:pt x="33" y="55"/>
                    <a:pt x="34" y="55"/>
                  </a:cubicBezTo>
                  <a:cubicBezTo>
                    <a:pt x="41" y="55"/>
                    <a:pt x="47" y="55"/>
                    <a:pt x="54" y="55"/>
                  </a:cubicBezTo>
                  <a:cubicBezTo>
                    <a:pt x="67" y="55"/>
                    <a:pt x="80" y="55"/>
                    <a:pt x="93" y="53"/>
                  </a:cubicBezTo>
                  <a:cubicBezTo>
                    <a:pt x="94" y="53"/>
                    <a:pt x="94" y="53"/>
                    <a:pt x="94" y="52"/>
                  </a:cubicBezTo>
                  <a:cubicBezTo>
                    <a:pt x="96" y="44"/>
                    <a:pt x="97" y="37"/>
                    <a:pt x="97" y="29"/>
                  </a:cubicBezTo>
                  <a:cubicBezTo>
                    <a:pt x="97" y="20"/>
                    <a:pt x="96" y="10"/>
                    <a:pt x="93" y="1"/>
                  </a:cubicBezTo>
                  <a:cubicBezTo>
                    <a:pt x="93" y="1"/>
                    <a:pt x="92" y="0"/>
                    <a:pt x="92" y="0"/>
                  </a:cubicBezTo>
                  <a:cubicBezTo>
                    <a:pt x="62" y="1"/>
                    <a:pt x="32" y="2"/>
                    <a:pt x="2" y="3"/>
                  </a:cubicBezTo>
                  <a:cubicBezTo>
                    <a:pt x="1" y="3"/>
                    <a:pt x="0" y="3"/>
                    <a:pt x="0" y="4"/>
                  </a:cubicBezTo>
                  <a:cubicBezTo>
                    <a:pt x="0" y="9"/>
                    <a:pt x="0" y="13"/>
                    <a:pt x="0" y="18"/>
                  </a:cubicBezTo>
                  <a:cubicBezTo>
                    <a:pt x="0" y="37"/>
                    <a:pt x="1" y="56"/>
                    <a:pt x="1" y="76"/>
                  </a:cubicBezTo>
                  <a:cubicBezTo>
                    <a:pt x="1" y="76"/>
                    <a:pt x="1" y="76"/>
                    <a:pt x="2" y="77"/>
                  </a:cubicBezTo>
                  <a:close/>
                  <a:moveTo>
                    <a:pt x="94" y="29"/>
                  </a:moveTo>
                  <a:cubicBezTo>
                    <a:pt x="94" y="36"/>
                    <a:pt x="93" y="43"/>
                    <a:pt x="92" y="50"/>
                  </a:cubicBezTo>
                  <a:cubicBezTo>
                    <a:pt x="79" y="52"/>
                    <a:pt x="67" y="52"/>
                    <a:pt x="54" y="52"/>
                  </a:cubicBezTo>
                  <a:cubicBezTo>
                    <a:pt x="48" y="52"/>
                    <a:pt x="41" y="52"/>
                    <a:pt x="34" y="52"/>
                  </a:cubicBezTo>
                  <a:cubicBezTo>
                    <a:pt x="33" y="52"/>
                    <a:pt x="31" y="52"/>
                    <a:pt x="29" y="52"/>
                  </a:cubicBezTo>
                  <a:cubicBezTo>
                    <a:pt x="26" y="52"/>
                    <a:pt x="22" y="52"/>
                    <a:pt x="19" y="54"/>
                  </a:cubicBezTo>
                  <a:cubicBezTo>
                    <a:pt x="15" y="57"/>
                    <a:pt x="12" y="61"/>
                    <a:pt x="10" y="65"/>
                  </a:cubicBezTo>
                  <a:cubicBezTo>
                    <a:pt x="9" y="67"/>
                    <a:pt x="8" y="69"/>
                    <a:pt x="7" y="71"/>
                  </a:cubicBezTo>
                  <a:cubicBezTo>
                    <a:pt x="6" y="72"/>
                    <a:pt x="5" y="72"/>
                    <a:pt x="4" y="73"/>
                  </a:cubicBezTo>
                  <a:cubicBezTo>
                    <a:pt x="4" y="55"/>
                    <a:pt x="3" y="36"/>
                    <a:pt x="3" y="18"/>
                  </a:cubicBezTo>
                  <a:cubicBezTo>
                    <a:pt x="3" y="14"/>
                    <a:pt x="3" y="10"/>
                    <a:pt x="3" y="6"/>
                  </a:cubicBezTo>
                  <a:cubicBezTo>
                    <a:pt x="32" y="5"/>
                    <a:pt x="61" y="4"/>
                    <a:pt x="91" y="3"/>
                  </a:cubicBezTo>
                  <a:cubicBezTo>
                    <a:pt x="93" y="12"/>
                    <a:pt x="94" y="20"/>
                    <a:pt x="94" y="2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0" name="文本框 89"/>
            <p:cNvSpPr txBox="1"/>
            <p:nvPr/>
          </p:nvSpPr>
          <p:spPr>
            <a:xfrm>
              <a:off x="7842003" y="2594981"/>
              <a:ext cx="1005403" cy="338554"/>
            </a:xfrm>
            <a:prstGeom prst="rect">
              <a:avLst/>
            </a:prstGeom>
            <a:noFill/>
          </p:spPr>
          <p:txBody>
            <a:bodyPr wrap="none" rtlCol="0">
              <a:spAutoFit/>
            </a:bodyPr>
            <a:lstStyle/>
            <a:p>
              <a:r>
                <a:rPr lang="zh-CN" altLang="en-US" sz="1600" dirty="0">
                  <a:solidFill>
                    <a:schemeClr val="accent5"/>
                  </a:solidFill>
                </a:rPr>
                <a:t>添加文本</a:t>
              </a:r>
            </a:p>
          </p:txBody>
        </p:sp>
      </p:grpSp>
      <p:sp>
        <p:nvSpPr>
          <p:cNvPr id="91" name="矩形 90"/>
          <p:cNvSpPr/>
          <p:nvPr/>
        </p:nvSpPr>
        <p:spPr>
          <a:xfrm>
            <a:off x="600471" y="3165792"/>
            <a:ext cx="3242830" cy="1269578"/>
          </a:xfrm>
          <a:prstGeom prst="rect">
            <a:avLst/>
          </a:prstGeom>
        </p:spPr>
        <p:txBody>
          <a:bodyPr wrap="square" anchor="ctr">
            <a:spAutoFit/>
          </a:bodyPr>
          <a:lstStyle/>
          <a:p>
            <a:pPr algn="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sp>
        <p:nvSpPr>
          <p:cNvPr id="92" name="矩形 91"/>
          <p:cNvSpPr/>
          <p:nvPr/>
        </p:nvSpPr>
        <p:spPr>
          <a:xfrm>
            <a:off x="8316970" y="3006887"/>
            <a:ext cx="3242830" cy="1217256"/>
          </a:xfrm>
          <a:prstGeom prst="rect">
            <a:avLst/>
          </a:prstGeom>
        </p:spPr>
        <p:txBody>
          <a:bodyPr wrap="square" anchor="ctr">
            <a:spAutoFit/>
          </a:bodyPr>
          <a:lstStyle/>
          <a:p>
            <a:pPr>
              <a:lnSpc>
                <a:spcPct val="170000"/>
              </a:lnSpc>
            </a:pPr>
            <a:r>
              <a:rPr lang="zh-CN" altLang="en-US" sz="1500" dirty="0">
                <a:solidFill>
                  <a:schemeClr val="tx1">
                    <a:lumMod val="75000"/>
                    <a:lumOff val="25000"/>
                  </a:schemeClr>
                </a:solidFill>
              </a:rPr>
              <a:t>添加文本内容或复制文本内容右键选择只保留文本粘贴添加文本内容或复制文本内容右键选择只保留文本</a:t>
            </a:r>
          </a:p>
        </p:txBody>
      </p:sp>
    </p:spTree>
    <p:extLst>
      <p:ext uri="{BB962C8B-B14F-4D97-AF65-F5344CB8AC3E}">
        <p14:creationId xmlns:p14="http://schemas.microsoft.com/office/powerpoint/2010/main" val="324417243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53" presetClass="entr" presetSubtype="16"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par>
                          <p:cTn id="17" fill="hold">
                            <p:stCondLst>
                              <p:cond delay="1250"/>
                            </p:stCondLst>
                            <p:childTnLst>
                              <p:par>
                                <p:cTn id="18" presetID="2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par>
                          <p:cTn id="21" fill="hold">
                            <p:stCondLst>
                              <p:cond delay="1750"/>
                            </p:stCondLst>
                            <p:childTnLst>
                              <p:par>
                                <p:cTn id="22" presetID="49" presetClass="entr" presetSubtype="0" decel="100000"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 calcmode="lin" valueType="num">
                                      <p:cBhvr>
                                        <p:cTn id="24" dur="500" fill="hold"/>
                                        <p:tgtEl>
                                          <p:spTgt spid="81"/>
                                        </p:tgtEl>
                                        <p:attrNameLst>
                                          <p:attrName>ppt_w</p:attrName>
                                        </p:attrNameLst>
                                      </p:cBhvr>
                                      <p:tavLst>
                                        <p:tav tm="0">
                                          <p:val>
                                            <p:fltVal val="0"/>
                                          </p:val>
                                        </p:tav>
                                        <p:tav tm="100000">
                                          <p:val>
                                            <p:strVal val="#ppt_w"/>
                                          </p:val>
                                        </p:tav>
                                      </p:tavLst>
                                    </p:anim>
                                    <p:anim calcmode="lin" valueType="num">
                                      <p:cBhvr>
                                        <p:cTn id="25" dur="500" fill="hold"/>
                                        <p:tgtEl>
                                          <p:spTgt spid="81"/>
                                        </p:tgtEl>
                                        <p:attrNameLst>
                                          <p:attrName>ppt_h</p:attrName>
                                        </p:attrNameLst>
                                      </p:cBhvr>
                                      <p:tavLst>
                                        <p:tav tm="0">
                                          <p:val>
                                            <p:fltVal val="0"/>
                                          </p:val>
                                        </p:tav>
                                        <p:tav tm="100000">
                                          <p:val>
                                            <p:strVal val="#ppt_h"/>
                                          </p:val>
                                        </p:tav>
                                      </p:tavLst>
                                    </p:anim>
                                    <p:anim calcmode="lin" valueType="num">
                                      <p:cBhvr>
                                        <p:cTn id="26" dur="500" fill="hold"/>
                                        <p:tgtEl>
                                          <p:spTgt spid="81"/>
                                        </p:tgtEl>
                                        <p:attrNameLst>
                                          <p:attrName>style.rotation</p:attrName>
                                        </p:attrNameLst>
                                      </p:cBhvr>
                                      <p:tavLst>
                                        <p:tav tm="0">
                                          <p:val>
                                            <p:fltVal val="360"/>
                                          </p:val>
                                        </p:tav>
                                        <p:tav tm="100000">
                                          <p:val>
                                            <p:fltVal val="0"/>
                                          </p:val>
                                        </p:tav>
                                      </p:tavLst>
                                    </p:anim>
                                    <p:animEffect transition="in" filter="fade">
                                      <p:cBhvr>
                                        <p:cTn id="27" dur="500"/>
                                        <p:tgtEl>
                                          <p:spTgt spid="81"/>
                                        </p:tgtEl>
                                      </p:cBhvr>
                                    </p:animEffect>
                                  </p:childTnLst>
                                </p:cTn>
                              </p:par>
                            </p:childTnLst>
                          </p:cTn>
                        </p:par>
                        <p:par>
                          <p:cTn id="28" fill="hold">
                            <p:stCondLst>
                              <p:cond delay="2250"/>
                            </p:stCondLst>
                            <p:childTnLst>
                              <p:par>
                                <p:cTn id="29" presetID="2" presetClass="entr" presetSubtype="8" decel="83000" fill="hold" grpId="0" nodeType="afterEffect">
                                  <p:stCondLst>
                                    <p:cond delay="0"/>
                                  </p:stCondLst>
                                  <p:childTnLst>
                                    <p:set>
                                      <p:cBhvr>
                                        <p:cTn id="30" dur="1" fill="hold">
                                          <p:stCondLst>
                                            <p:cond delay="0"/>
                                          </p:stCondLst>
                                        </p:cTn>
                                        <p:tgtEl>
                                          <p:spTgt spid="91"/>
                                        </p:tgtEl>
                                        <p:attrNameLst>
                                          <p:attrName>style.visibility</p:attrName>
                                        </p:attrNameLst>
                                      </p:cBhvr>
                                      <p:to>
                                        <p:strVal val="visible"/>
                                      </p:to>
                                    </p:set>
                                    <p:anim calcmode="lin" valueType="num">
                                      <p:cBhvr additive="base">
                                        <p:cTn id="31" dur="1000" fill="hold"/>
                                        <p:tgtEl>
                                          <p:spTgt spid="91"/>
                                        </p:tgtEl>
                                        <p:attrNameLst>
                                          <p:attrName>ppt_x</p:attrName>
                                        </p:attrNameLst>
                                      </p:cBhvr>
                                      <p:tavLst>
                                        <p:tav tm="0">
                                          <p:val>
                                            <p:strVal val="0-#ppt_w/2"/>
                                          </p:val>
                                        </p:tav>
                                        <p:tav tm="100000">
                                          <p:val>
                                            <p:strVal val="#ppt_x"/>
                                          </p:val>
                                        </p:tav>
                                      </p:tavLst>
                                    </p:anim>
                                    <p:anim calcmode="lin" valueType="num">
                                      <p:cBhvr additive="base">
                                        <p:cTn id="32" dur="1000" fill="hold"/>
                                        <p:tgtEl>
                                          <p:spTgt spid="91"/>
                                        </p:tgtEl>
                                        <p:attrNameLst>
                                          <p:attrName>ppt_y</p:attrName>
                                        </p:attrNameLst>
                                      </p:cBhvr>
                                      <p:tavLst>
                                        <p:tav tm="0">
                                          <p:val>
                                            <p:strVal val="#ppt_y"/>
                                          </p:val>
                                        </p:tav>
                                        <p:tav tm="100000">
                                          <p:val>
                                            <p:strVal val="#ppt_y"/>
                                          </p:val>
                                        </p:tav>
                                      </p:tavLst>
                                    </p:anim>
                                  </p:childTnLst>
                                </p:cTn>
                              </p:par>
                            </p:childTnLst>
                          </p:cTn>
                        </p:par>
                        <p:par>
                          <p:cTn id="33" fill="hold">
                            <p:stCondLst>
                              <p:cond delay="3250"/>
                            </p:stCondLst>
                            <p:childTnLst>
                              <p:par>
                                <p:cTn id="34" presetID="22" presetClass="entr" presetSubtype="1"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up)">
                                      <p:cBhvr>
                                        <p:cTn id="36" dur="500"/>
                                        <p:tgtEl>
                                          <p:spTgt spid="4"/>
                                        </p:tgtEl>
                                      </p:cBhvr>
                                    </p:animEffect>
                                  </p:childTnLst>
                                </p:cTn>
                              </p:par>
                            </p:childTnLst>
                          </p:cTn>
                        </p:par>
                        <p:par>
                          <p:cTn id="37" fill="hold">
                            <p:stCondLst>
                              <p:cond delay="3750"/>
                            </p:stCondLst>
                            <p:childTnLst>
                              <p:par>
                                <p:cTn id="38" presetID="49" presetClass="entr" presetSubtype="0" decel="100000" fill="hold" nodeType="afterEffect">
                                  <p:stCondLst>
                                    <p:cond delay="0"/>
                                  </p:stCondLst>
                                  <p:childTnLst>
                                    <p:set>
                                      <p:cBhvr>
                                        <p:cTn id="39" dur="1" fill="hold">
                                          <p:stCondLst>
                                            <p:cond delay="0"/>
                                          </p:stCondLst>
                                        </p:cTn>
                                        <p:tgtEl>
                                          <p:spTgt spid="78"/>
                                        </p:tgtEl>
                                        <p:attrNameLst>
                                          <p:attrName>style.visibility</p:attrName>
                                        </p:attrNameLst>
                                      </p:cBhvr>
                                      <p:to>
                                        <p:strVal val="visible"/>
                                      </p:to>
                                    </p:set>
                                    <p:anim calcmode="lin" valueType="num">
                                      <p:cBhvr>
                                        <p:cTn id="40" dur="500" fill="hold"/>
                                        <p:tgtEl>
                                          <p:spTgt spid="78"/>
                                        </p:tgtEl>
                                        <p:attrNameLst>
                                          <p:attrName>ppt_w</p:attrName>
                                        </p:attrNameLst>
                                      </p:cBhvr>
                                      <p:tavLst>
                                        <p:tav tm="0">
                                          <p:val>
                                            <p:fltVal val="0"/>
                                          </p:val>
                                        </p:tav>
                                        <p:tav tm="100000">
                                          <p:val>
                                            <p:strVal val="#ppt_w"/>
                                          </p:val>
                                        </p:tav>
                                      </p:tavLst>
                                    </p:anim>
                                    <p:anim calcmode="lin" valueType="num">
                                      <p:cBhvr>
                                        <p:cTn id="41" dur="500" fill="hold"/>
                                        <p:tgtEl>
                                          <p:spTgt spid="78"/>
                                        </p:tgtEl>
                                        <p:attrNameLst>
                                          <p:attrName>ppt_h</p:attrName>
                                        </p:attrNameLst>
                                      </p:cBhvr>
                                      <p:tavLst>
                                        <p:tav tm="0">
                                          <p:val>
                                            <p:fltVal val="0"/>
                                          </p:val>
                                        </p:tav>
                                        <p:tav tm="100000">
                                          <p:val>
                                            <p:strVal val="#ppt_h"/>
                                          </p:val>
                                        </p:tav>
                                      </p:tavLst>
                                    </p:anim>
                                    <p:anim calcmode="lin" valueType="num">
                                      <p:cBhvr>
                                        <p:cTn id="42" dur="500" fill="hold"/>
                                        <p:tgtEl>
                                          <p:spTgt spid="78"/>
                                        </p:tgtEl>
                                        <p:attrNameLst>
                                          <p:attrName>style.rotation</p:attrName>
                                        </p:attrNameLst>
                                      </p:cBhvr>
                                      <p:tavLst>
                                        <p:tav tm="0">
                                          <p:val>
                                            <p:fltVal val="360"/>
                                          </p:val>
                                        </p:tav>
                                        <p:tav tm="100000">
                                          <p:val>
                                            <p:fltVal val="0"/>
                                          </p:val>
                                        </p:tav>
                                      </p:tavLst>
                                    </p:anim>
                                    <p:animEffect transition="in" filter="fade">
                                      <p:cBhvr>
                                        <p:cTn id="43" dur="500"/>
                                        <p:tgtEl>
                                          <p:spTgt spid="78"/>
                                        </p:tgtEl>
                                      </p:cBhvr>
                                    </p:animEffect>
                                  </p:childTnLst>
                                </p:cTn>
                              </p:par>
                            </p:childTnLst>
                          </p:cTn>
                        </p:par>
                        <p:par>
                          <p:cTn id="44" fill="hold">
                            <p:stCondLst>
                              <p:cond delay="4250"/>
                            </p:stCondLst>
                            <p:childTnLst>
                              <p:par>
                                <p:cTn id="45" presetID="2" presetClass="entr" presetSubtype="2" decel="83000" fill="hold" grpId="0" nodeType="afterEffect">
                                  <p:stCondLst>
                                    <p:cond delay="0"/>
                                  </p:stCondLst>
                                  <p:childTnLst>
                                    <p:set>
                                      <p:cBhvr>
                                        <p:cTn id="46" dur="1" fill="hold">
                                          <p:stCondLst>
                                            <p:cond delay="0"/>
                                          </p:stCondLst>
                                        </p:cTn>
                                        <p:tgtEl>
                                          <p:spTgt spid="92"/>
                                        </p:tgtEl>
                                        <p:attrNameLst>
                                          <p:attrName>style.visibility</p:attrName>
                                        </p:attrNameLst>
                                      </p:cBhvr>
                                      <p:to>
                                        <p:strVal val="visible"/>
                                      </p:to>
                                    </p:set>
                                    <p:anim calcmode="lin" valueType="num">
                                      <p:cBhvr additive="base">
                                        <p:cTn id="47" dur="1000" fill="hold"/>
                                        <p:tgtEl>
                                          <p:spTgt spid="92"/>
                                        </p:tgtEl>
                                        <p:attrNameLst>
                                          <p:attrName>ppt_x</p:attrName>
                                        </p:attrNameLst>
                                      </p:cBhvr>
                                      <p:tavLst>
                                        <p:tav tm="0">
                                          <p:val>
                                            <p:strVal val="1+#ppt_w/2"/>
                                          </p:val>
                                        </p:tav>
                                        <p:tav tm="100000">
                                          <p:val>
                                            <p:strVal val="#ppt_x"/>
                                          </p:val>
                                        </p:tav>
                                      </p:tavLst>
                                    </p:anim>
                                    <p:anim calcmode="lin" valueType="num">
                                      <p:cBhvr additive="base">
                                        <p:cTn id="48" dur="1000" fill="hold"/>
                                        <p:tgtEl>
                                          <p:spTgt spid="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19" name="组合 18"/>
          <p:cNvGrpSpPr/>
          <p:nvPr/>
        </p:nvGrpSpPr>
        <p:grpSpPr>
          <a:xfrm>
            <a:off x="4069170" y="1763546"/>
            <a:ext cx="1228132" cy="1228132"/>
            <a:chOff x="6742523" y="1994548"/>
            <a:chExt cx="1809751" cy="1809751"/>
          </a:xfrm>
        </p:grpSpPr>
        <p:sp>
          <p:nvSpPr>
            <p:cNvPr id="21" name="矩形: 圆角 2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2" name="矩形: 圆角 2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3" name="矩形: 圆角 22"/>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5" name="矩形: 圆角 2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27" name="组合 26"/>
          <p:cNvGrpSpPr/>
          <p:nvPr/>
        </p:nvGrpSpPr>
        <p:grpSpPr>
          <a:xfrm>
            <a:off x="4990276" y="2713302"/>
            <a:ext cx="1228132" cy="1228132"/>
            <a:chOff x="6742523" y="1994548"/>
            <a:chExt cx="1809751" cy="1809751"/>
          </a:xfrm>
        </p:grpSpPr>
        <p:sp>
          <p:nvSpPr>
            <p:cNvPr id="29" name="矩形: 圆角 28"/>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0" name="矩形: 圆角 29"/>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1" name="矩形: 圆角 30"/>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2" name="矩形: 圆角 31"/>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34" name="组合 33"/>
          <p:cNvGrpSpPr/>
          <p:nvPr/>
        </p:nvGrpSpPr>
        <p:grpSpPr>
          <a:xfrm>
            <a:off x="5934493" y="3667458"/>
            <a:ext cx="1228132" cy="1228132"/>
            <a:chOff x="6742523" y="1994548"/>
            <a:chExt cx="1809751" cy="1809751"/>
          </a:xfrm>
        </p:grpSpPr>
        <p:sp>
          <p:nvSpPr>
            <p:cNvPr id="36" name="矩形: 圆角 35"/>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7" name="矩形: 圆角 36"/>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8" name="矩形: 圆角 37"/>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39" name="矩形: 圆角 38"/>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41" name="组合 40"/>
          <p:cNvGrpSpPr/>
          <p:nvPr/>
        </p:nvGrpSpPr>
        <p:grpSpPr>
          <a:xfrm>
            <a:off x="6878711" y="4611676"/>
            <a:ext cx="1228132" cy="1228132"/>
            <a:chOff x="6742523" y="1994548"/>
            <a:chExt cx="1809751" cy="1809751"/>
          </a:xfrm>
        </p:grpSpPr>
        <p:sp>
          <p:nvSpPr>
            <p:cNvPr id="43" name="矩形: 圆角 42"/>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44" name="矩形: 圆角 43"/>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45" name="矩形: 圆角 44"/>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46" name="矩形: 圆角 45"/>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5" name="组合 4"/>
          <p:cNvGrpSpPr/>
          <p:nvPr/>
        </p:nvGrpSpPr>
        <p:grpSpPr>
          <a:xfrm>
            <a:off x="515938" y="1801746"/>
            <a:ext cx="3185018" cy="1154162"/>
            <a:chOff x="515938" y="1801746"/>
            <a:chExt cx="3185018" cy="1154162"/>
          </a:xfrm>
        </p:grpSpPr>
        <p:sp>
          <p:nvSpPr>
            <p:cNvPr id="47" name="文本框 46"/>
            <p:cNvSpPr txBox="1"/>
            <p:nvPr/>
          </p:nvSpPr>
          <p:spPr>
            <a:xfrm>
              <a:off x="828642" y="1801746"/>
              <a:ext cx="2872314" cy="1154162"/>
            </a:xfrm>
            <a:prstGeom prst="rect">
              <a:avLst/>
            </a:prstGeom>
            <a:noFill/>
          </p:spPr>
          <p:txBody>
            <a:bodyPr wrap="square" rtlCol="0">
              <a:spAutoFit/>
            </a:bodyPr>
            <a:lstStyle/>
            <a:p>
              <a:pPr algn="r">
                <a:lnSpc>
                  <a:spcPct val="150000"/>
                </a:lnSpc>
                <a:buClr>
                  <a:schemeClr val="accent2"/>
                </a:buClr>
              </a:pPr>
              <a:r>
                <a:rPr lang="en-US" altLang="zh-CN" b="1" dirty="0">
                  <a:solidFill>
                    <a:schemeClr val="accent3">
                      <a:lumMod val="75000"/>
                    </a:schemeClr>
                  </a:solidFill>
                </a:rPr>
                <a:t>01.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gn="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3" name="直接连接符 2"/>
            <p:cNvCxnSpPr/>
            <p:nvPr/>
          </p:nvCxnSpPr>
          <p:spPr>
            <a:xfrm>
              <a:off x="515938" y="2266121"/>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8" name="组合 7"/>
          <p:cNvGrpSpPr/>
          <p:nvPr/>
        </p:nvGrpSpPr>
        <p:grpSpPr>
          <a:xfrm>
            <a:off x="2855456" y="4435959"/>
            <a:ext cx="3185018" cy="1154162"/>
            <a:chOff x="2855456" y="4435959"/>
            <a:chExt cx="3185018" cy="1154162"/>
          </a:xfrm>
        </p:grpSpPr>
        <p:sp>
          <p:nvSpPr>
            <p:cNvPr id="49" name="文本框 48"/>
            <p:cNvSpPr txBox="1"/>
            <p:nvPr/>
          </p:nvSpPr>
          <p:spPr>
            <a:xfrm>
              <a:off x="3156403" y="4435959"/>
              <a:ext cx="2872314" cy="1154162"/>
            </a:xfrm>
            <a:prstGeom prst="rect">
              <a:avLst/>
            </a:prstGeom>
            <a:noFill/>
          </p:spPr>
          <p:txBody>
            <a:bodyPr wrap="square" rtlCol="0">
              <a:spAutoFit/>
            </a:bodyPr>
            <a:lstStyle/>
            <a:p>
              <a:pPr algn="r">
                <a:lnSpc>
                  <a:spcPct val="150000"/>
                </a:lnSpc>
                <a:buClr>
                  <a:schemeClr val="accent2"/>
                </a:buClr>
              </a:pPr>
              <a:r>
                <a:rPr lang="en-US" altLang="zh-CN" b="1" dirty="0">
                  <a:solidFill>
                    <a:schemeClr val="accent3">
                      <a:lumMod val="75000"/>
                    </a:schemeClr>
                  </a:solidFill>
                </a:rPr>
                <a:t>03.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gn="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53" name="直接连接符 52"/>
            <p:cNvCxnSpPr/>
            <p:nvPr/>
          </p:nvCxnSpPr>
          <p:spPr>
            <a:xfrm>
              <a:off x="2855456" y="4895533"/>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6" name="组合 5"/>
          <p:cNvGrpSpPr/>
          <p:nvPr/>
        </p:nvGrpSpPr>
        <p:grpSpPr>
          <a:xfrm>
            <a:off x="6096000" y="2030933"/>
            <a:ext cx="3185018" cy="1154162"/>
            <a:chOff x="6096000" y="2030933"/>
            <a:chExt cx="3185018" cy="1154162"/>
          </a:xfrm>
        </p:grpSpPr>
        <p:sp>
          <p:nvSpPr>
            <p:cNvPr id="48" name="文本框 47"/>
            <p:cNvSpPr txBox="1"/>
            <p:nvPr/>
          </p:nvSpPr>
          <p:spPr>
            <a:xfrm>
              <a:off x="6241634" y="2030933"/>
              <a:ext cx="2872314" cy="1154162"/>
            </a:xfrm>
            <a:prstGeom prst="rect">
              <a:avLst/>
            </a:prstGeom>
            <a:noFill/>
          </p:spPr>
          <p:txBody>
            <a:bodyPr wrap="square" rtlCol="0">
              <a:spAutoFit/>
            </a:bodyPr>
            <a:lstStyle/>
            <a:p>
              <a:pPr>
                <a:lnSpc>
                  <a:spcPct val="150000"/>
                </a:lnSpc>
                <a:buClr>
                  <a:schemeClr val="accent2"/>
                </a:buClr>
              </a:pPr>
              <a:r>
                <a:rPr lang="en-US" altLang="zh-CN" b="1" dirty="0">
                  <a:solidFill>
                    <a:schemeClr val="accent3">
                      <a:lumMod val="75000"/>
                    </a:schemeClr>
                  </a:solidFill>
                </a:rPr>
                <a:t>02.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54" name="直接连接符 53"/>
            <p:cNvCxnSpPr/>
            <p:nvPr/>
          </p:nvCxnSpPr>
          <p:spPr>
            <a:xfrm>
              <a:off x="6096000" y="2495954"/>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 name="组合 6"/>
          <p:cNvGrpSpPr/>
          <p:nvPr/>
        </p:nvGrpSpPr>
        <p:grpSpPr>
          <a:xfrm>
            <a:off x="8385997" y="4621455"/>
            <a:ext cx="3185018" cy="1154162"/>
            <a:chOff x="8385997" y="4621455"/>
            <a:chExt cx="3185018" cy="1154162"/>
          </a:xfrm>
        </p:grpSpPr>
        <p:sp>
          <p:nvSpPr>
            <p:cNvPr id="50" name="文本框 49"/>
            <p:cNvSpPr txBox="1"/>
            <p:nvPr/>
          </p:nvSpPr>
          <p:spPr>
            <a:xfrm>
              <a:off x="8385997" y="4621455"/>
              <a:ext cx="2872314" cy="1154162"/>
            </a:xfrm>
            <a:prstGeom prst="rect">
              <a:avLst/>
            </a:prstGeom>
            <a:noFill/>
          </p:spPr>
          <p:txBody>
            <a:bodyPr wrap="square" rtlCol="0">
              <a:spAutoFit/>
            </a:bodyPr>
            <a:lstStyle/>
            <a:p>
              <a:pPr>
                <a:lnSpc>
                  <a:spcPct val="150000"/>
                </a:lnSpc>
                <a:buClr>
                  <a:schemeClr val="accent2"/>
                </a:buClr>
              </a:pPr>
              <a:r>
                <a:rPr lang="en-US" altLang="zh-CN" b="1" dirty="0">
                  <a:solidFill>
                    <a:schemeClr val="accent3">
                      <a:lumMod val="75000"/>
                    </a:schemeClr>
                  </a:solidFill>
                </a:rPr>
                <a:t>04.  </a:t>
              </a:r>
              <a:r>
                <a:rPr lang="zh-CN" altLang="en-US" b="1" dirty="0">
                  <a:solidFill>
                    <a:schemeClr val="accent3">
                      <a:lumMod val="75000"/>
                    </a:schemeClr>
                  </a:solidFill>
                </a:rPr>
                <a:t>添加标题</a:t>
              </a:r>
              <a:endParaRPr lang="en-US" altLang="zh-CN" b="1" dirty="0">
                <a:solidFill>
                  <a:schemeClr val="accent3">
                    <a:lumMod val="75000"/>
                  </a:schemeClr>
                </a:solidFill>
              </a:endParaRPr>
            </a:p>
            <a:p>
              <a:pPr>
                <a:lnSpc>
                  <a:spcPct val="150000"/>
                </a:lnSpc>
                <a:buClr>
                  <a:schemeClr val="accent2"/>
                </a:buClr>
              </a:pPr>
              <a:r>
                <a:rPr lang="zh-CN" altLang="en-US" sz="1400" dirty="0">
                  <a:solidFill>
                    <a:schemeClr val="accent5"/>
                  </a:solidFill>
                </a:rPr>
                <a:t>添加文本内容或复制文本内容右键选择只保留文本粘贴</a:t>
              </a:r>
            </a:p>
          </p:txBody>
        </p:sp>
        <p:cxnSp>
          <p:nvCxnSpPr>
            <p:cNvPr id="55" name="直接连接符 54"/>
            <p:cNvCxnSpPr/>
            <p:nvPr/>
          </p:nvCxnSpPr>
          <p:spPr>
            <a:xfrm>
              <a:off x="8385997" y="5087149"/>
              <a:ext cx="3185018" cy="0"/>
            </a:xfrm>
            <a:prstGeom prst="line">
              <a:avLst/>
            </a:prstGeom>
            <a:ln w="15875">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56" name="Freeform 5"/>
          <p:cNvSpPr>
            <a:spLocks noEditPoints="1"/>
          </p:cNvSpPr>
          <p:nvPr/>
        </p:nvSpPr>
        <p:spPr bwMode="auto">
          <a:xfrm>
            <a:off x="7310506" y="5024625"/>
            <a:ext cx="429293" cy="304775"/>
          </a:xfrm>
          <a:custGeom>
            <a:avLst/>
            <a:gdLst>
              <a:gd name="T0" fmla="*/ 264 w 593"/>
              <a:gd name="T1" fmla="*/ 73 h 421"/>
              <a:gd name="T2" fmla="*/ 363 w 593"/>
              <a:gd name="T3" fmla="*/ 92 h 421"/>
              <a:gd name="T4" fmla="*/ 347 w 593"/>
              <a:gd name="T5" fmla="*/ 159 h 421"/>
              <a:gd name="T6" fmla="*/ 406 w 593"/>
              <a:gd name="T7" fmla="*/ 242 h 421"/>
              <a:gd name="T8" fmla="*/ 347 w 593"/>
              <a:gd name="T9" fmla="*/ 278 h 421"/>
              <a:gd name="T10" fmla="*/ 330 w 593"/>
              <a:gd name="T11" fmla="*/ 379 h 421"/>
              <a:gd name="T12" fmla="*/ 264 w 593"/>
              <a:gd name="T13" fmla="*/ 363 h 421"/>
              <a:gd name="T14" fmla="*/ 180 w 593"/>
              <a:gd name="T15" fmla="*/ 421 h 421"/>
              <a:gd name="T16" fmla="*/ 144 w 593"/>
              <a:gd name="T17" fmla="*/ 363 h 421"/>
              <a:gd name="T18" fmla="*/ 43 w 593"/>
              <a:gd name="T19" fmla="*/ 346 h 421"/>
              <a:gd name="T20" fmla="*/ 59 w 593"/>
              <a:gd name="T21" fmla="*/ 278 h 421"/>
              <a:gd name="T22" fmla="*/ 0 w 593"/>
              <a:gd name="T23" fmla="*/ 195 h 421"/>
              <a:gd name="T24" fmla="*/ 59 w 593"/>
              <a:gd name="T25" fmla="*/ 159 h 421"/>
              <a:gd name="T26" fmla="*/ 76 w 593"/>
              <a:gd name="T27" fmla="*/ 58 h 421"/>
              <a:gd name="T28" fmla="*/ 143 w 593"/>
              <a:gd name="T29" fmla="*/ 73 h 421"/>
              <a:gd name="T30" fmla="*/ 228 w 593"/>
              <a:gd name="T31" fmla="*/ 16 h 421"/>
              <a:gd name="T32" fmla="*/ 454 w 593"/>
              <a:gd name="T33" fmla="*/ 0 h 421"/>
              <a:gd name="T34" fmla="*/ 428 w 593"/>
              <a:gd name="T35" fmla="*/ 42 h 421"/>
              <a:gd name="T36" fmla="*/ 382 w 593"/>
              <a:gd name="T37" fmla="*/ 52 h 421"/>
              <a:gd name="T38" fmla="*/ 393 w 593"/>
              <a:gd name="T39" fmla="*/ 110 h 421"/>
              <a:gd name="T40" fmla="*/ 379 w 593"/>
              <a:gd name="T41" fmla="*/ 166 h 421"/>
              <a:gd name="T42" fmla="*/ 416 w 593"/>
              <a:gd name="T43" fmla="*/ 173 h 421"/>
              <a:gd name="T44" fmla="*/ 445 w 593"/>
              <a:gd name="T45" fmla="*/ 223 h 421"/>
              <a:gd name="T46" fmla="*/ 487 w 593"/>
              <a:gd name="T47" fmla="*/ 200 h 421"/>
              <a:gd name="T48" fmla="*/ 527 w 593"/>
              <a:gd name="T49" fmla="*/ 189 h 421"/>
              <a:gd name="T50" fmla="*/ 547 w 593"/>
              <a:gd name="T51" fmla="*/ 171 h 421"/>
              <a:gd name="T52" fmla="*/ 567 w 593"/>
              <a:gd name="T53" fmla="*/ 133 h 421"/>
              <a:gd name="T54" fmla="*/ 570 w 593"/>
              <a:gd name="T55" fmla="*/ 107 h 421"/>
              <a:gd name="T56" fmla="*/ 557 w 593"/>
              <a:gd name="T57" fmla="*/ 66 h 421"/>
              <a:gd name="T58" fmla="*/ 533 w 593"/>
              <a:gd name="T59" fmla="*/ 40 h 421"/>
              <a:gd name="T60" fmla="*/ 501 w 593"/>
              <a:gd name="T61" fmla="*/ 26 h 421"/>
              <a:gd name="T62" fmla="*/ 466 w 593"/>
              <a:gd name="T63" fmla="*/ 24 h 421"/>
              <a:gd name="T64" fmla="*/ 482 w 593"/>
              <a:gd name="T65" fmla="*/ 76 h 421"/>
              <a:gd name="T66" fmla="*/ 508 w 593"/>
              <a:gd name="T67" fmla="*/ 88 h 421"/>
              <a:gd name="T68" fmla="*/ 517 w 593"/>
              <a:gd name="T69" fmla="*/ 107 h 421"/>
              <a:gd name="T70" fmla="*/ 511 w 593"/>
              <a:gd name="T71" fmla="*/ 134 h 421"/>
              <a:gd name="T72" fmla="*/ 494 w 593"/>
              <a:gd name="T73" fmla="*/ 147 h 421"/>
              <a:gd name="T74" fmla="*/ 466 w 593"/>
              <a:gd name="T75" fmla="*/ 146 h 421"/>
              <a:gd name="T76" fmla="*/ 446 w 593"/>
              <a:gd name="T77" fmla="*/ 125 h 421"/>
              <a:gd name="T78" fmla="*/ 446 w 593"/>
              <a:gd name="T79" fmla="*/ 104 h 421"/>
              <a:gd name="T80" fmla="*/ 462 w 593"/>
              <a:gd name="T81" fmla="*/ 82 h 421"/>
              <a:gd name="T82" fmla="*/ 203 w 593"/>
              <a:gd name="T83" fmla="*/ 154 h 421"/>
              <a:gd name="T84" fmla="*/ 158 w 593"/>
              <a:gd name="T85" fmla="*/ 173 h 421"/>
              <a:gd name="T86" fmla="*/ 140 w 593"/>
              <a:gd name="T87" fmla="*/ 219 h 421"/>
              <a:gd name="T88" fmla="*/ 150 w 593"/>
              <a:gd name="T89" fmla="*/ 255 h 421"/>
              <a:gd name="T90" fmla="*/ 190 w 593"/>
              <a:gd name="T91" fmla="*/ 281 h 421"/>
              <a:gd name="T92" fmla="*/ 229 w 593"/>
              <a:gd name="T93" fmla="*/ 278 h 421"/>
              <a:gd name="T94" fmla="*/ 262 w 593"/>
              <a:gd name="T95" fmla="*/ 244 h 421"/>
              <a:gd name="T96" fmla="*/ 266 w 593"/>
              <a:gd name="T97" fmla="*/ 206 h 421"/>
              <a:gd name="T98" fmla="*/ 239 w 593"/>
              <a:gd name="T99" fmla="*/ 166 h 421"/>
              <a:gd name="T100" fmla="*/ 203 w 593"/>
              <a:gd name="T101" fmla="*/ 15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3" h="421">
                <a:moveTo>
                  <a:pt x="233" y="65"/>
                </a:moveTo>
                <a:lnTo>
                  <a:pt x="233" y="65"/>
                </a:lnTo>
                <a:lnTo>
                  <a:pt x="249" y="69"/>
                </a:lnTo>
                <a:lnTo>
                  <a:pt x="264" y="73"/>
                </a:lnTo>
                <a:lnTo>
                  <a:pt x="276" y="81"/>
                </a:lnTo>
                <a:lnTo>
                  <a:pt x="291" y="88"/>
                </a:lnTo>
                <a:lnTo>
                  <a:pt x="330" y="58"/>
                </a:lnTo>
                <a:lnTo>
                  <a:pt x="363" y="92"/>
                </a:lnTo>
                <a:lnTo>
                  <a:pt x="333" y="131"/>
                </a:lnTo>
                <a:lnTo>
                  <a:pt x="333" y="131"/>
                </a:lnTo>
                <a:lnTo>
                  <a:pt x="341" y="144"/>
                </a:lnTo>
                <a:lnTo>
                  <a:pt x="347" y="159"/>
                </a:lnTo>
                <a:lnTo>
                  <a:pt x="353" y="173"/>
                </a:lnTo>
                <a:lnTo>
                  <a:pt x="357" y="189"/>
                </a:lnTo>
                <a:lnTo>
                  <a:pt x="406" y="195"/>
                </a:lnTo>
                <a:lnTo>
                  <a:pt x="406" y="242"/>
                </a:lnTo>
                <a:lnTo>
                  <a:pt x="357" y="249"/>
                </a:lnTo>
                <a:lnTo>
                  <a:pt x="357" y="249"/>
                </a:lnTo>
                <a:lnTo>
                  <a:pt x="353" y="264"/>
                </a:lnTo>
                <a:lnTo>
                  <a:pt x="347" y="278"/>
                </a:lnTo>
                <a:lnTo>
                  <a:pt x="341" y="293"/>
                </a:lnTo>
                <a:lnTo>
                  <a:pt x="333" y="305"/>
                </a:lnTo>
                <a:lnTo>
                  <a:pt x="364" y="344"/>
                </a:lnTo>
                <a:lnTo>
                  <a:pt x="330" y="379"/>
                </a:lnTo>
                <a:lnTo>
                  <a:pt x="291" y="349"/>
                </a:lnTo>
                <a:lnTo>
                  <a:pt x="291" y="349"/>
                </a:lnTo>
                <a:lnTo>
                  <a:pt x="278" y="356"/>
                </a:lnTo>
                <a:lnTo>
                  <a:pt x="264" y="363"/>
                </a:lnTo>
                <a:lnTo>
                  <a:pt x="249" y="367"/>
                </a:lnTo>
                <a:lnTo>
                  <a:pt x="233" y="372"/>
                </a:lnTo>
                <a:lnTo>
                  <a:pt x="228" y="421"/>
                </a:lnTo>
                <a:lnTo>
                  <a:pt x="180" y="421"/>
                </a:lnTo>
                <a:lnTo>
                  <a:pt x="173" y="372"/>
                </a:lnTo>
                <a:lnTo>
                  <a:pt x="173" y="372"/>
                </a:lnTo>
                <a:lnTo>
                  <a:pt x="158" y="367"/>
                </a:lnTo>
                <a:lnTo>
                  <a:pt x="144" y="363"/>
                </a:lnTo>
                <a:lnTo>
                  <a:pt x="130" y="356"/>
                </a:lnTo>
                <a:lnTo>
                  <a:pt x="117" y="349"/>
                </a:lnTo>
                <a:lnTo>
                  <a:pt x="76" y="379"/>
                </a:lnTo>
                <a:lnTo>
                  <a:pt x="43" y="346"/>
                </a:lnTo>
                <a:lnTo>
                  <a:pt x="74" y="305"/>
                </a:lnTo>
                <a:lnTo>
                  <a:pt x="74" y="305"/>
                </a:lnTo>
                <a:lnTo>
                  <a:pt x="66" y="293"/>
                </a:lnTo>
                <a:lnTo>
                  <a:pt x="59" y="278"/>
                </a:lnTo>
                <a:lnTo>
                  <a:pt x="53" y="264"/>
                </a:lnTo>
                <a:lnTo>
                  <a:pt x="51" y="249"/>
                </a:lnTo>
                <a:lnTo>
                  <a:pt x="0" y="242"/>
                </a:lnTo>
                <a:lnTo>
                  <a:pt x="0" y="195"/>
                </a:lnTo>
                <a:lnTo>
                  <a:pt x="51" y="189"/>
                </a:lnTo>
                <a:lnTo>
                  <a:pt x="51" y="189"/>
                </a:lnTo>
                <a:lnTo>
                  <a:pt x="53" y="173"/>
                </a:lnTo>
                <a:lnTo>
                  <a:pt x="59" y="159"/>
                </a:lnTo>
                <a:lnTo>
                  <a:pt x="66" y="144"/>
                </a:lnTo>
                <a:lnTo>
                  <a:pt x="74" y="131"/>
                </a:lnTo>
                <a:lnTo>
                  <a:pt x="43" y="92"/>
                </a:lnTo>
                <a:lnTo>
                  <a:pt x="76" y="58"/>
                </a:lnTo>
                <a:lnTo>
                  <a:pt x="117" y="89"/>
                </a:lnTo>
                <a:lnTo>
                  <a:pt x="117" y="89"/>
                </a:lnTo>
                <a:lnTo>
                  <a:pt x="130" y="81"/>
                </a:lnTo>
                <a:lnTo>
                  <a:pt x="143" y="73"/>
                </a:lnTo>
                <a:lnTo>
                  <a:pt x="158" y="69"/>
                </a:lnTo>
                <a:lnTo>
                  <a:pt x="173" y="65"/>
                </a:lnTo>
                <a:lnTo>
                  <a:pt x="180" y="16"/>
                </a:lnTo>
                <a:lnTo>
                  <a:pt x="228" y="16"/>
                </a:lnTo>
                <a:lnTo>
                  <a:pt x="233" y="65"/>
                </a:lnTo>
                <a:lnTo>
                  <a:pt x="233" y="65"/>
                </a:lnTo>
                <a:close/>
                <a:moveTo>
                  <a:pt x="466" y="24"/>
                </a:moveTo>
                <a:lnTo>
                  <a:pt x="454" y="0"/>
                </a:lnTo>
                <a:lnTo>
                  <a:pt x="428" y="9"/>
                </a:lnTo>
                <a:lnTo>
                  <a:pt x="435" y="37"/>
                </a:lnTo>
                <a:lnTo>
                  <a:pt x="435" y="37"/>
                </a:lnTo>
                <a:lnTo>
                  <a:pt x="428" y="42"/>
                </a:lnTo>
                <a:lnTo>
                  <a:pt x="420" y="48"/>
                </a:lnTo>
                <a:lnTo>
                  <a:pt x="415" y="53"/>
                </a:lnTo>
                <a:lnTo>
                  <a:pt x="409" y="61"/>
                </a:lnTo>
                <a:lnTo>
                  <a:pt x="382" y="52"/>
                </a:lnTo>
                <a:lnTo>
                  <a:pt x="371" y="76"/>
                </a:lnTo>
                <a:lnTo>
                  <a:pt x="395" y="92"/>
                </a:lnTo>
                <a:lnTo>
                  <a:pt x="395" y="92"/>
                </a:lnTo>
                <a:lnTo>
                  <a:pt x="393" y="110"/>
                </a:lnTo>
                <a:lnTo>
                  <a:pt x="393" y="118"/>
                </a:lnTo>
                <a:lnTo>
                  <a:pt x="393" y="127"/>
                </a:lnTo>
                <a:lnTo>
                  <a:pt x="369" y="140"/>
                </a:lnTo>
                <a:lnTo>
                  <a:pt x="379" y="166"/>
                </a:lnTo>
                <a:lnTo>
                  <a:pt x="406" y="159"/>
                </a:lnTo>
                <a:lnTo>
                  <a:pt x="406" y="159"/>
                </a:lnTo>
                <a:lnTo>
                  <a:pt x="410" y="166"/>
                </a:lnTo>
                <a:lnTo>
                  <a:pt x="416" y="173"/>
                </a:lnTo>
                <a:lnTo>
                  <a:pt x="422" y="179"/>
                </a:lnTo>
                <a:lnTo>
                  <a:pt x="429" y="184"/>
                </a:lnTo>
                <a:lnTo>
                  <a:pt x="420" y="212"/>
                </a:lnTo>
                <a:lnTo>
                  <a:pt x="445" y="223"/>
                </a:lnTo>
                <a:lnTo>
                  <a:pt x="461" y="199"/>
                </a:lnTo>
                <a:lnTo>
                  <a:pt x="461" y="199"/>
                </a:lnTo>
                <a:lnTo>
                  <a:pt x="478" y="202"/>
                </a:lnTo>
                <a:lnTo>
                  <a:pt x="487" y="200"/>
                </a:lnTo>
                <a:lnTo>
                  <a:pt x="495" y="200"/>
                </a:lnTo>
                <a:lnTo>
                  <a:pt x="508" y="225"/>
                </a:lnTo>
                <a:lnTo>
                  <a:pt x="534" y="216"/>
                </a:lnTo>
                <a:lnTo>
                  <a:pt x="527" y="189"/>
                </a:lnTo>
                <a:lnTo>
                  <a:pt x="527" y="189"/>
                </a:lnTo>
                <a:lnTo>
                  <a:pt x="534" y="183"/>
                </a:lnTo>
                <a:lnTo>
                  <a:pt x="541" y="177"/>
                </a:lnTo>
                <a:lnTo>
                  <a:pt x="547" y="171"/>
                </a:lnTo>
                <a:lnTo>
                  <a:pt x="553" y="164"/>
                </a:lnTo>
                <a:lnTo>
                  <a:pt x="580" y="173"/>
                </a:lnTo>
                <a:lnTo>
                  <a:pt x="592" y="148"/>
                </a:lnTo>
                <a:lnTo>
                  <a:pt x="567" y="133"/>
                </a:lnTo>
                <a:lnTo>
                  <a:pt x="567" y="133"/>
                </a:lnTo>
                <a:lnTo>
                  <a:pt x="569" y="124"/>
                </a:lnTo>
                <a:lnTo>
                  <a:pt x="570" y="115"/>
                </a:lnTo>
                <a:lnTo>
                  <a:pt x="570" y="107"/>
                </a:lnTo>
                <a:lnTo>
                  <a:pt x="569" y="98"/>
                </a:lnTo>
                <a:lnTo>
                  <a:pt x="593" y="85"/>
                </a:lnTo>
                <a:lnTo>
                  <a:pt x="584" y="59"/>
                </a:lnTo>
                <a:lnTo>
                  <a:pt x="557" y="66"/>
                </a:lnTo>
                <a:lnTo>
                  <a:pt x="557" y="66"/>
                </a:lnTo>
                <a:lnTo>
                  <a:pt x="551" y="59"/>
                </a:lnTo>
                <a:lnTo>
                  <a:pt x="546" y="52"/>
                </a:lnTo>
                <a:lnTo>
                  <a:pt x="533" y="40"/>
                </a:lnTo>
                <a:lnTo>
                  <a:pt x="541" y="13"/>
                </a:lnTo>
                <a:lnTo>
                  <a:pt x="517" y="1"/>
                </a:lnTo>
                <a:lnTo>
                  <a:pt x="501" y="26"/>
                </a:lnTo>
                <a:lnTo>
                  <a:pt x="501" y="26"/>
                </a:lnTo>
                <a:lnTo>
                  <a:pt x="484" y="24"/>
                </a:lnTo>
                <a:lnTo>
                  <a:pt x="475" y="24"/>
                </a:lnTo>
                <a:lnTo>
                  <a:pt x="466" y="24"/>
                </a:lnTo>
                <a:lnTo>
                  <a:pt x="466" y="24"/>
                </a:lnTo>
                <a:close/>
                <a:moveTo>
                  <a:pt x="468" y="78"/>
                </a:moveTo>
                <a:lnTo>
                  <a:pt x="468" y="78"/>
                </a:lnTo>
                <a:lnTo>
                  <a:pt x="475" y="76"/>
                </a:lnTo>
                <a:lnTo>
                  <a:pt x="482" y="76"/>
                </a:lnTo>
                <a:lnTo>
                  <a:pt x="490" y="76"/>
                </a:lnTo>
                <a:lnTo>
                  <a:pt x="497" y="79"/>
                </a:lnTo>
                <a:lnTo>
                  <a:pt x="502" y="82"/>
                </a:lnTo>
                <a:lnTo>
                  <a:pt x="508" y="88"/>
                </a:lnTo>
                <a:lnTo>
                  <a:pt x="513" y="94"/>
                </a:lnTo>
                <a:lnTo>
                  <a:pt x="515" y="99"/>
                </a:lnTo>
                <a:lnTo>
                  <a:pt x="515" y="99"/>
                </a:lnTo>
                <a:lnTo>
                  <a:pt x="517" y="107"/>
                </a:lnTo>
                <a:lnTo>
                  <a:pt x="517" y="114"/>
                </a:lnTo>
                <a:lnTo>
                  <a:pt x="517" y="121"/>
                </a:lnTo>
                <a:lnTo>
                  <a:pt x="514" y="128"/>
                </a:lnTo>
                <a:lnTo>
                  <a:pt x="511" y="134"/>
                </a:lnTo>
                <a:lnTo>
                  <a:pt x="505" y="138"/>
                </a:lnTo>
                <a:lnTo>
                  <a:pt x="501" y="143"/>
                </a:lnTo>
                <a:lnTo>
                  <a:pt x="494" y="147"/>
                </a:lnTo>
                <a:lnTo>
                  <a:pt x="494" y="147"/>
                </a:lnTo>
                <a:lnTo>
                  <a:pt x="487" y="148"/>
                </a:lnTo>
                <a:lnTo>
                  <a:pt x="479" y="148"/>
                </a:lnTo>
                <a:lnTo>
                  <a:pt x="472" y="148"/>
                </a:lnTo>
                <a:lnTo>
                  <a:pt x="466" y="146"/>
                </a:lnTo>
                <a:lnTo>
                  <a:pt x="459" y="143"/>
                </a:lnTo>
                <a:lnTo>
                  <a:pt x="455" y="137"/>
                </a:lnTo>
                <a:lnTo>
                  <a:pt x="451" y="131"/>
                </a:lnTo>
                <a:lnTo>
                  <a:pt x="446" y="125"/>
                </a:lnTo>
                <a:lnTo>
                  <a:pt x="446" y="125"/>
                </a:lnTo>
                <a:lnTo>
                  <a:pt x="445" y="118"/>
                </a:lnTo>
                <a:lnTo>
                  <a:pt x="445" y="111"/>
                </a:lnTo>
                <a:lnTo>
                  <a:pt x="446" y="104"/>
                </a:lnTo>
                <a:lnTo>
                  <a:pt x="448" y="98"/>
                </a:lnTo>
                <a:lnTo>
                  <a:pt x="452" y="91"/>
                </a:lnTo>
                <a:lnTo>
                  <a:pt x="456" y="86"/>
                </a:lnTo>
                <a:lnTo>
                  <a:pt x="462" y="82"/>
                </a:lnTo>
                <a:lnTo>
                  <a:pt x="468" y="78"/>
                </a:lnTo>
                <a:lnTo>
                  <a:pt x="468" y="78"/>
                </a:lnTo>
                <a:close/>
                <a:moveTo>
                  <a:pt x="203" y="154"/>
                </a:moveTo>
                <a:lnTo>
                  <a:pt x="203" y="154"/>
                </a:lnTo>
                <a:lnTo>
                  <a:pt x="190" y="156"/>
                </a:lnTo>
                <a:lnTo>
                  <a:pt x="179" y="160"/>
                </a:lnTo>
                <a:lnTo>
                  <a:pt x="167" y="166"/>
                </a:lnTo>
                <a:lnTo>
                  <a:pt x="158" y="173"/>
                </a:lnTo>
                <a:lnTo>
                  <a:pt x="150" y="183"/>
                </a:lnTo>
                <a:lnTo>
                  <a:pt x="144" y="193"/>
                </a:lnTo>
                <a:lnTo>
                  <a:pt x="141" y="206"/>
                </a:lnTo>
                <a:lnTo>
                  <a:pt x="140" y="219"/>
                </a:lnTo>
                <a:lnTo>
                  <a:pt x="140" y="219"/>
                </a:lnTo>
                <a:lnTo>
                  <a:pt x="141" y="232"/>
                </a:lnTo>
                <a:lnTo>
                  <a:pt x="144" y="244"/>
                </a:lnTo>
                <a:lnTo>
                  <a:pt x="150" y="255"/>
                </a:lnTo>
                <a:lnTo>
                  <a:pt x="158" y="264"/>
                </a:lnTo>
                <a:lnTo>
                  <a:pt x="167" y="272"/>
                </a:lnTo>
                <a:lnTo>
                  <a:pt x="179" y="278"/>
                </a:lnTo>
                <a:lnTo>
                  <a:pt x="190" y="281"/>
                </a:lnTo>
                <a:lnTo>
                  <a:pt x="203" y="282"/>
                </a:lnTo>
                <a:lnTo>
                  <a:pt x="203" y="282"/>
                </a:lnTo>
                <a:lnTo>
                  <a:pt x="216" y="281"/>
                </a:lnTo>
                <a:lnTo>
                  <a:pt x="229" y="278"/>
                </a:lnTo>
                <a:lnTo>
                  <a:pt x="239" y="272"/>
                </a:lnTo>
                <a:lnTo>
                  <a:pt x="249" y="264"/>
                </a:lnTo>
                <a:lnTo>
                  <a:pt x="256" y="255"/>
                </a:lnTo>
                <a:lnTo>
                  <a:pt x="262" y="244"/>
                </a:lnTo>
                <a:lnTo>
                  <a:pt x="266" y="232"/>
                </a:lnTo>
                <a:lnTo>
                  <a:pt x="268" y="219"/>
                </a:lnTo>
                <a:lnTo>
                  <a:pt x="268" y="219"/>
                </a:lnTo>
                <a:lnTo>
                  <a:pt x="266" y="206"/>
                </a:lnTo>
                <a:lnTo>
                  <a:pt x="262" y="193"/>
                </a:lnTo>
                <a:lnTo>
                  <a:pt x="256" y="183"/>
                </a:lnTo>
                <a:lnTo>
                  <a:pt x="249" y="173"/>
                </a:lnTo>
                <a:lnTo>
                  <a:pt x="239" y="166"/>
                </a:lnTo>
                <a:lnTo>
                  <a:pt x="229" y="160"/>
                </a:lnTo>
                <a:lnTo>
                  <a:pt x="216" y="156"/>
                </a:lnTo>
                <a:lnTo>
                  <a:pt x="203" y="154"/>
                </a:lnTo>
                <a:lnTo>
                  <a:pt x="203" y="154"/>
                </a:ln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7"/>
          <p:cNvSpPr>
            <a:spLocks noEditPoints="1"/>
          </p:cNvSpPr>
          <p:nvPr/>
        </p:nvSpPr>
        <p:spPr bwMode="auto">
          <a:xfrm>
            <a:off x="5411161" y="3093842"/>
            <a:ext cx="396448" cy="380199"/>
          </a:xfrm>
          <a:custGeom>
            <a:avLst/>
            <a:gdLst>
              <a:gd name="T0" fmla="*/ 417 w 488"/>
              <a:gd name="T1" fmla="*/ 163 h 468"/>
              <a:gd name="T2" fmla="*/ 445 w 488"/>
              <a:gd name="T3" fmla="*/ 170 h 468"/>
              <a:gd name="T4" fmla="*/ 468 w 488"/>
              <a:gd name="T5" fmla="*/ 187 h 468"/>
              <a:gd name="T6" fmla="*/ 483 w 488"/>
              <a:gd name="T7" fmla="*/ 212 h 468"/>
              <a:gd name="T8" fmla="*/ 488 w 488"/>
              <a:gd name="T9" fmla="*/ 240 h 468"/>
              <a:gd name="T10" fmla="*/ 488 w 488"/>
              <a:gd name="T11" fmla="*/ 240 h 468"/>
              <a:gd name="T12" fmla="*/ 482 w 488"/>
              <a:gd name="T13" fmla="*/ 271 h 468"/>
              <a:gd name="T14" fmla="*/ 466 w 488"/>
              <a:gd name="T15" fmla="*/ 295 h 468"/>
              <a:gd name="T16" fmla="*/ 442 w 488"/>
              <a:gd name="T17" fmla="*/ 311 h 468"/>
              <a:gd name="T18" fmla="*/ 412 w 488"/>
              <a:gd name="T19" fmla="*/ 317 h 468"/>
              <a:gd name="T20" fmla="*/ 317 w 488"/>
              <a:gd name="T21" fmla="*/ 191 h 468"/>
              <a:gd name="T22" fmla="*/ 160 w 488"/>
              <a:gd name="T23" fmla="*/ 317 h 468"/>
              <a:gd name="T24" fmla="*/ 78 w 488"/>
              <a:gd name="T25" fmla="*/ 317 h 468"/>
              <a:gd name="T26" fmla="*/ 47 w 488"/>
              <a:gd name="T27" fmla="*/ 311 h 468"/>
              <a:gd name="T28" fmla="*/ 23 w 488"/>
              <a:gd name="T29" fmla="*/ 295 h 468"/>
              <a:gd name="T30" fmla="*/ 7 w 488"/>
              <a:gd name="T31" fmla="*/ 271 h 468"/>
              <a:gd name="T32" fmla="*/ 0 w 488"/>
              <a:gd name="T33" fmla="*/ 240 h 468"/>
              <a:gd name="T34" fmla="*/ 0 w 488"/>
              <a:gd name="T35" fmla="*/ 240 h 468"/>
              <a:gd name="T36" fmla="*/ 3 w 488"/>
              <a:gd name="T37" fmla="*/ 223 h 468"/>
              <a:gd name="T38" fmla="*/ 7 w 488"/>
              <a:gd name="T39" fmla="*/ 209 h 468"/>
              <a:gd name="T40" fmla="*/ 26 w 488"/>
              <a:gd name="T41" fmla="*/ 183 h 468"/>
              <a:gd name="T42" fmla="*/ 21 w 488"/>
              <a:gd name="T43" fmla="*/ 168 h 468"/>
              <a:gd name="T44" fmla="*/ 20 w 488"/>
              <a:gd name="T45" fmla="*/ 152 h 468"/>
              <a:gd name="T46" fmla="*/ 26 w 488"/>
              <a:gd name="T47" fmla="*/ 122 h 468"/>
              <a:gd name="T48" fmla="*/ 43 w 488"/>
              <a:gd name="T49" fmla="*/ 98 h 468"/>
              <a:gd name="T50" fmla="*/ 68 w 488"/>
              <a:gd name="T51" fmla="*/ 82 h 468"/>
              <a:gd name="T52" fmla="*/ 98 w 488"/>
              <a:gd name="T53" fmla="*/ 75 h 468"/>
              <a:gd name="T54" fmla="*/ 106 w 488"/>
              <a:gd name="T55" fmla="*/ 76 h 468"/>
              <a:gd name="T56" fmla="*/ 114 w 488"/>
              <a:gd name="T57" fmla="*/ 78 h 468"/>
              <a:gd name="T58" fmla="*/ 129 w 488"/>
              <a:gd name="T59" fmla="*/ 46 h 468"/>
              <a:gd name="T60" fmla="*/ 152 w 488"/>
              <a:gd name="T61" fmla="*/ 21 h 468"/>
              <a:gd name="T62" fmla="*/ 184 w 488"/>
              <a:gd name="T63" fmla="*/ 6 h 468"/>
              <a:gd name="T64" fmla="*/ 219 w 488"/>
              <a:gd name="T65" fmla="*/ 0 h 468"/>
              <a:gd name="T66" fmla="*/ 236 w 488"/>
              <a:gd name="T67" fmla="*/ 0 h 468"/>
              <a:gd name="T68" fmla="*/ 268 w 488"/>
              <a:gd name="T69" fmla="*/ 10 h 468"/>
              <a:gd name="T70" fmla="*/ 293 w 488"/>
              <a:gd name="T71" fmla="*/ 29 h 468"/>
              <a:gd name="T72" fmla="*/ 314 w 488"/>
              <a:gd name="T73" fmla="*/ 54 h 468"/>
              <a:gd name="T74" fmla="*/ 321 w 488"/>
              <a:gd name="T75" fmla="*/ 69 h 468"/>
              <a:gd name="T76" fmla="*/ 342 w 488"/>
              <a:gd name="T77" fmla="*/ 66 h 468"/>
              <a:gd name="T78" fmla="*/ 358 w 488"/>
              <a:gd name="T79" fmla="*/ 67 h 468"/>
              <a:gd name="T80" fmla="*/ 386 w 488"/>
              <a:gd name="T81" fmla="*/ 79 h 468"/>
              <a:gd name="T82" fmla="*/ 406 w 488"/>
              <a:gd name="T83" fmla="*/ 99 h 468"/>
              <a:gd name="T84" fmla="*/ 417 w 488"/>
              <a:gd name="T85" fmla="*/ 127 h 468"/>
              <a:gd name="T86" fmla="*/ 419 w 488"/>
              <a:gd name="T87" fmla="*/ 142 h 468"/>
              <a:gd name="T88" fmla="*/ 417 w 488"/>
              <a:gd name="T89" fmla="*/ 163 h 468"/>
              <a:gd name="T90" fmla="*/ 183 w 488"/>
              <a:gd name="T91" fmla="*/ 214 h 468"/>
              <a:gd name="T92" fmla="*/ 125 w 488"/>
              <a:gd name="T93" fmla="*/ 341 h 468"/>
              <a:gd name="T94" fmla="*/ 351 w 488"/>
              <a:gd name="T95" fmla="*/ 341 h 468"/>
              <a:gd name="T96" fmla="*/ 295 w 488"/>
              <a:gd name="T97" fmla="*/ 21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8" h="468">
                <a:moveTo>
                  <a:pt x="417" y="163"/>
                </a:moveTo>
                <a:lnTo>
                  <a:pt x="417" y="163"/>
                </a:lnTo>
                <a:lnTo>
                  <a:pt x="432" y="165"/>
                </a:lnTo>
                <a:lnTo>
                  <a:pt x="445" y="170"/>
                </a:lnTo>
                <a:lnTo>
                  <a:pt x="458" y="177"/>
                </a:lnTo>
                <a:lnTo>
                  <a:pt x="468" y="187"/>
                </a:lnTo>
                <a:lnTo>
                  <a:pt x="476" y="199"/>
                </a:lnTo>
                <a:lnTo>
                  <a:pt x="483" y="212"/>
                </a:lnTo>
                <a:lnTo>
                  <a:pt x="486" y="225"/>
                </a:lnTo>
                <a:lnTo>
                  <a:pt x="488" y="240"/>
                </a:lnTo>
                <a:lnTo>
                  <a:pt x="488" y="240"/>
                </a:lnTo>
                <a:lnTo>
                  <a:pt x="488" y="240"/>
                </a:lnTo>
                <a:lnTo>
                  <a:pt x="486" y="255"/>
                </a:lnTo>
                <a:lnTo>
                  <a:pt x="482" y="271"/>
                </a:lnTo>
                <a:lnTo>
                  <a:pt x="475" y="284"/>
                </a:lnTo>
                <a:lnTo>
                  <a:pt x="466" y="295"/>
                </a:lnTo>
                <a:lnTo>
                  <a:pt x="455" y="304"/>
                </a:lnTo>
                <a:lnTo>
                  <a:pt x="442" y="311"/>
                </a:lnTo>
                <a:lnTo>
                  <a:pt x="426" y="315"/>
                </a:lnTo>
                <a:lnTo>
                  <a:pt x="412" y="317"/>
                </a:lnTo>
                <a:lnTo>
                  <a:pt x="317" y="317"/>
                </a:lnTo>
                <a:lnTo>
                  <a:pt x="317" y="191"/>
                </a:lnTo>
                <a:lnTo>
                  <a:pt x="160" y="191"/>
                </a:lnTo>
                <a:lnTo>
                  <a:pt x="160" y="317"/>
                </a:lnTo>
                <a:lnTo>
                  <a:pt x="78" y="317"/>
                </a:lnTo>
                <a:lnTo>
                  <a:pt x="78" y="317"/>
                </a:lnTo>
                <a:lnTo>
                  <a:pt x="62" y="315"/>
                </a:lnTo>
                <a:lnTo>
                  <a:pt x="47" y="311"/>
                </a:lnTo>
                <a:lnTo>
                  <a:pt x="34" y="304"/>
                </a:lnTo>
                <a:lnTo>
                  <a:pt x="23" y="295"/>
                </a:lnTo>
                <a:lnTo>
                  <a:pt x="14" y="284"/>
                </a:lnTo>
                <a:lnTo>
                  <a:pt x="7" y="271"/>
                </a:lnTo>
                <a:lnTo>
                  <a:pt x="1" y="255"/>
                </a:lnTo>
                <a:lnTo>
                  <a:pt x="0" y="240"/>
                </a:lnTo>
                <a:lnTo>
                  <a:pt x="0" y="240"/>
                </a:lnTo>
                <a:lnTo>
                  <a:pt x="0" y="240"/>
                </a:lnTo>
                <a:lnTo>
                  <a:pt x="1" y="232"/>
                </a:lnTo>
                <a:lnTo>
                  <a:pt x="3" y="223"/>
                </a:lnTo>
                <a:lnTo>
                  <a:pt x="4" y="216"/>
                </a:lnTo>
                <a:lnTo>
                  <a:pt x="7" y="209"/>
                </a:lnTo>
                <a:lnTo>
                  <a:pt x="16" y="194"/>
                </a:lnTo>
                <a:lnTo>
                  <a:pt x="26" y="183"/>
                </a:lnTo>
                <a:lnTo>
                  <a:pt x="26" y="183"/>
                </a:lnTo>
                <a:lnTo>
                  <a:pt x="21" y="168"/>
                </a:lnTo>
                <a:lnTo>
                  <a:pt x="20" y="152"/>
                </a:lnTo>
                <a:lnTo>
                  <a:pt x="20" y="152"/>
                </a:lnTo>
                <a:lnTo>
                  <a:pt x="21" y="137"/>
                </a:lnTo>
                <a:lnTo>
                  <a:pt x="26" y="122"/>
                </a:lnTo>
                <a:lnTo>
                  <a:pt x="33" y="109"/>
                </a:lnTo>
                <a:lnTo>
                  <a:pt x="43" y="98"/>
                </a:lnTo>
                <a:lnTo>
                  <a:pt x="55" y="89"/>
                </a:lnTo>
                <a:lnTo>
                  <a:pt x="68" y="82"/>
                </a:lnTo>
                <a:lnTo>
                  <a:pt x="82" y="76"/>
                </a:lnTo>
                <a:lnTo>
                  <a:pt x="98" y="75"/>
                </a:lnTo>
                <a:lnTo>
                  <a:pt x="98" y="75"/>
                </a:lnTo>
                <a:lnTo>
                  <a:pt x="106" y="76"/>
                </a:lnTo>
                <a:lnTo>
                  <a:pt x="114" y="78"/>
                </a:lnTo>
                <a:lnTo>
                  <a:pt x="114" y="78"/>
                </a:lnTo>
                <a:lnTo>
                  <a:pt x="121" y="60"/>
                </a:lnTo>
                <a:lnTo>
                  <a:pt x="129" y="46"/>
                </a:lnTo>
                <a:lnTo>
                  <a:pt x="139" y="33"/>
                </a:lnTo>
                <a:lnTo>
                  <a:pt x="152" y="21"/>
                </a:lnTo>
                <a:lnTo>
                  <a:pt x="168" y="11"/>
                </a:lnTo>
                <a:lnTo>
                  <a:pt x="184" y="6"/>
                </a:lnTo>
                <a:lnTo>
                  <a:pt x="201" y="1"/>
                </a:lnTo>
                <a:lnTo>
                  <a:pt x="219" y="0"/>
                </a:lnTo>
                <a:lnTo>
                  <a:pt x="219" y="0"/>
                </a:lnTo>
                <a:lnTo>
                  <a:pt x="236" y="0"/>
                </a:lnTo>
                <a:lnTo>
                  <a:pt x="252" y="4"/>
                </a:lnTo>
                <a:lnTo>
                  <a:pt x="268" y="10"/>
                </a:lnTo>
                <a:lnTo>
                  <a:pt x="281" y="18"/>
                </a:lnTo>
                <a:lnTo>
                  <a:pt x="293" y="29"/>
                </a:lnTo>
                <a:lnTo>
                  <a:pt x="305" y="40"/>
                </a:lnTo>
                <a:lnTo>
                  <a:pt x="314" y="54"/>
                </a:lnTo>
                <a:lnTo>
                  <a:pt x="321" y="69"/>
                </a:lnTo>
                <a:lnTo>
                  <a:pt x="321" y="69"/>
                </a:lnTo>
                <a:lnTo>
                  <a:pt x="331" y="66"/>
                </a:lnTo>
                <a:lnTo>
                  <a:pt x="342" y="66"/>
                </a:lnTo>
                <a:lnTo>
                  <a:pt x="342" y="66"/>
                </a:lnTo>
                <a:lnTo>
                  <a:pt x="358" y="67"/>
                </a:lnTo>
                <a:lnTo>
                  <a:pt x="373" y="72"/>
                </a:lnTo>
                <a:lnTo>
                  <a:pt x="386" y="79"/>
                </a:lnTo>
                <a:lnTo>
                  <a:pt x="397" y="88"/>
                </a:lnTo>
                <a:lnTo>
                  <a:pt x="406" y="99"/>
                </a:lnTo>
                <a:lnTo>
                  <a:pt x="413" y="112"/>
                </a:lnTo>
                <a:lnTo>
                  <a:pt x="417" y="127"/>
                </a:lnTo>
                <a:lnTo>
                  <a:pt x="419" y="142"/>
                </a:lnTo>
                <a:lnTo>
                  <a:pt x="419" y="142"/>
                </a:lnTo>
                <a:lnTo>
                  <a:pt x="419" y="152"/>
                </a:lnTo>
                <a:lnTo>
                  <a:pt x="417" y="163"/>
                </a:lnTo>
                <a:lnTo>
                  <a:pt x="417" y="163"/>
                </a:lnTo>
                <a:close/>
                <a:moveTo>
                  <a:pt x="183" y="214"/>
                </a:moveTo>
                <a:lnTo>
                  <a:pt x="183" y="341"/>
                </a:lnTo>
                <a:lnTo>
                  <a:pt x="125" y="341"/>
                </a:lnTo>
                <a:lnTo>
                  <a:pt x="239" y="468"/>
                </a:lnTo>
                <a:lnTo>
                  <a:pt x="351" y="341"/>
                </a:lnTo>
                <a:lnTo>
                  <a:pt x="295" y="341"/>
                </a:lnTo>
                <a:lnTo>
                  <a:pt x="295" y="214"/>
                </a:lnTo>
                <a:lnTo>
                  <a:pt x="183" y="214"/>
                </a:ln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noEditPoints="1"/>
          </p:cNvSpPr>
          <p:nvPr/>
        </p:nvSpPr>
        <p:spPr bwMode="auto">
          <a:xfrm>
            <a:off x="4507547" y="2162713"/>
            <a:ext cx="374808" cy="255832"/>
          </a:xfrm>
          <a:custGeom>
            <a:avLst/>
            <a:gdLst>
              <a:gd name="T0" fmla="*/ 132 w 482"/>
              <a:gd name="T1" fmla="*/ 96 h 329"/>
              <a:gd name="T2" fmla="*/ 482 w 482"/>
              <a:gd name="T3" fmla="*/ 94 h 329"/>
              <a:gd name="T4" fmla="*/ 391 w 482"/>
              <a:gd name="T5" fmla="*/ 329 h 329"/>
              <a:gd name="T6" fmla="*/ 1 w 482"/>
              <a:gd name="T7" fmla="*/ 328 h 329"/>
              <a:gd name="T8" fmla="*/ 78 w 482"/>
              <a:gd name="T9" fmla="*/ 137 h 329"/>
              <a:gd name="T10" fmla="*/ 92 w 482"/>
              <a:gd name="T11" fmla="*/ 111 h 329"/>
              <a:gd name="T12" fmla="*/ 104 w 482"/>
              <a:gd name="T13" fmla="*/ 101 h 329"/>
              <a:gd name="T14" fmla="*/ 121 w 482"/>
              <a:gd name="T15" fmla="*/ 96 h 329"/>
              <a:gd name="T16" fmla="*/ 132 w 482"/>
              <a:gd name="T17" fmla="*/ 96 h 329"/>
              <a:gd name="T18" fmla="*/ 0 w 482"/>
              <a:gd name="T19" fmla="*/ 270 h 329"/>
              <a:gd name="T20" fmla="*/ 71 w 482"/>
              <a:gd name="T21" fmla="*/ 97 h 329"/>
              <a:gd name="T22" fmla="*/ 79 w 482"/>
              <a:gd name="T23" fmla="*/ 85 h 329"/>
              <a:gd name="T24" fmla="*/ 91 w 482"/>
              <a:gd name="T25" fmla="*/ 78 h 329"/>
              <a:gd name="T26" fmla="*/ 108 w 482"/>
              <a:gd name="T27" fmla="*/ 75 h 329"/>
              <a:gd name="T28" fmla="*/ 132 w 482"/>
              <a:gd name="T29" fmla="*/ 75 h 329"/>
              <a:gd name="T30" fmla="*/ 400 w 482"/>
              <a:gd name="T31" fmla="*/ 75 h 329"/>
              <a:gd name="T32" fmla="*/ 399 w 482"/>
              <a:gd name="T33" fmla="*/ 61 h 329"/>
              <a:gd name="T34" fmla="*/ 391 w 482"/>
              <a:gd name="T35" fmla="*/ 52 h 329"/>
              <a:gd name="T36" fmla="*/ 379 w 482"/>
              <a:gd name="T37" fmla="*/ 47 h 329"/>
              <a:gd name="T38" fmla="*/ 368 w 482"/>
              <a:gd name="T39" fmla="*/ 45 h 329"/>
              <a:gd name="T40" fmla="*/ 196 w 482"/>
              <a:gd name="T41" fmla="*/ 47 h 329"/>
              <a:gd name="T42" fmla="*/ 186 w 482"/>
              <a:gd name="T43" fmla="*/ 47 h 329"/>
              <a:gd name="T44" fmla="*/ 171 w 482"/>
              <a:gd name="T45" fmla="*/ 45 h 329"/>
              <a:gd name="T46" fmla="*/ 161 w 482"/>
              <a:gd name="T47" fmla="*/ 39 h 329"/>
              <a:gd name="T48" fmla="*/ 155 w 482"/>
              <a:gd name="T49" fmla="*/ 29 h 329"/>
              <a:gd name="T50" fmla="*/ 153 w 482"/>
              <a:gd name="T51" fmla="*/ 24 h 329"/>
              <a:gd name="T52" fmla="*/ 150 w 482"/>
              <a:gd name="T53" fmla="*/ 9 h 329"/>
              <a:gd name="T54" fmla="*/ 141 w 482"/>
              <a:gd name="T55" fmla="*/ 3 h 329"/>
              <a:gd name="T56" fmla="*/ 127 w 482"/>
              <a:gd name="T57" fmla="*/ 0 h 329"/>
              <a:gd name="T58" fmla="*/ 105 w 482"/>
              <a:gd name="T59" fmla="*/ 0 h 329"/>
              <a:gd name="T60" fmla="*/ 20 w 482"/>
              <a:gd name="T61" fmla="*/ 3 h 329"/>
              <a:gd name="T62" fmla="*/ 7 w 482"/>
              <a:gd name="T63" fmla="*/ 8 h 329"/>
              <a:gd name="T64" fmla="*/ 1 w 482"/>
              <a:gd name="T65" fmla="*/ 19 h 329"/>
              <a:gd name="T66" fmla="*/ 0 w 482"/>
              <a:gd name="T67" fmla="*/ 36 h 329"/>
              <a:gd name="T68" fmla="*/ 0 w 482"/>
              <a:gd name="T69" fmla="*/ 55 h 329"/>
              <a:gd name="T70" fmla="*/ 0 w 482"/>
              <a:gd name="T71" fmla="*/ 27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2" h="329">
                <a:moveTo>
                  <a:pt x="132" y="96"/>
                </a:moveTo>
                <a:lnTo>
                  <a:pt x="132" y="96"/>
                </a:lnTo>
                <a:lnTo>
                  <a:pt x="482" y="94"/>
                </a:lnTo>
                <a:lnTo>
                  <a:pt x="482" y="94"/>
                </a:lnTo>
                <a:lnTo>
                  <a:pt x="391" y="329"/>
                </a:lnTo>
                <a:lnTo>
                  <a:pt x="391" y="329"/>
                </a:lnTo>
                <a:lnTo>
                  <a:pt x="1" y="328"/>
                </a:lnTo>
                <a:lnTo>
                  <a:pt x="1" y="328"/>
                </a:lnTo>
                <a:lnTo>
                  <a:pt x="78" y="137"/>
                </a:lnTo>
                <a:lnTo>
                  <a:pt x="78" y="137"/>
                </a:lnTo>
                <a:lnTo>
                  <a:pt x="86" y="119"/>
                </a:lnTo>
                <a:lnTo>
                  <a:pt x="92" y="111"/>
                </a:lnTo>
                <a:lnTo>
                  <a:pt x="96" y="106"/>
                </a:lnTo>
                <a:lnTo>
                  <a:pt x="104" y="101"/>
                </a:lnTo>
                <a:lnTo>
                  <a:pt x="111" y="98"/>
                </a:lnTo>
                <a:lnTo>
                  <a:pt x="121" y="96"/>
                </a:lnTo>
                <a:lnTo>
                  <a:pt x="132" y="96"/>
                </a:lnTo>
                <a:lnTo>
                  <a:pt x="132" y="96"/>
                </a:lnTo>
                <a:close/>
                <a:moveTo>
                  <a:pt x="0" y="270"/>
                </a:moveTo>
                <a:lnTo>
                  <a:pt x="0" y="270"/>
                </a:lnTo>
                <a:lnTo>
                  <a:pt x="71" y="97"/>
                </a:lnTo>
                <a:lnTo>
                  <a:pt x="71" y="97"/>
                </a:lnTo>
                <a:lnTo>
                  <a:pt x="75" y="91"/>
                </a:lnTo>
                <a:lnTo>
                  <a:pt x="79" y="85"/>
                </a:lnTo>
                <a:lnTo>
                  <a:pt x="85" y="81"/>
                </a:lnTo>
                <a:lnTo>
                  <a:pt x="91" y="78"/>
                </a:lnTo>
                <a:lnTo>
                  <a:pt x="99" y="77"/>
                </a:lnTo>
                <a:lnTo>
                  <a:pt x="108" y="75"/>
                </a:lnTo>
                <a:lnTo>
                  <a:pt x="132" y="75"/>
                </a:lnTo>
                <a:lnTo>
                  <a:pt x="132" y="75"/>
                </a:lnTo>
                <a:lnTo>
                  <a:pt x="400" y="75"/>
                </a:lnTo>
                <a:lnTo>
                  <a:pt x="400" y="75"/>
                </a:lnTo>
                <a:lnTo>
                  <a:pt x="400" y="65"/>
                </a:lnTo>
                <a:lnTo>
                  <a:pt x="399" y="61"/>
                </a:lnTo>
                <a:lnTo>
                  <a:pt x="396" y="57"/>
                </a:lnTo>
                <a:lnTo>
                  <a:pt x="391" y="52"/>
                </a:lnTo>
                <a:lnTo>
                  <a:pt x="386" y="48"/>
                </a:lnTo>
                <a:lnTo>
                  <a:pt x="379" y="47"/>
                </a:lnTo>
                <a:lnTo>
                  <a:pt x="368" y="45"/>
                </a:lnTo>
                <a:lnTo>
                  <a:pt x="368" y="45"/>
                </a:lnTo>
                <a:lnTo>
                  <a:pt x="282" y="45"/>
                </a:lnTo>
                <a:lnTo>
                  <a:pt x="196" y="47"/>
                </a:lnTo>
                <a:lnTo>
                  <a:pt x="196" y="47"/>
                </a:lnTo>
                <a:lnTo>
                  <a:pt x="186" y="47"/>
                </a:lnTo>
                <a:lnTo>
                  <a:pt x="177" y="47"/>
                </a:lnTo>
                <a:lnTo>
                  <a:pt x="171" y="45"/>
                </a:lnTo>
                <a:lnTo>
                  <a:pt x="166" y="42"/>
                </a:lnTo>
                <a:lnTo>
                  <a:pt x="161" y="39"/>
                </a:lnTo>
                <a:lnTo>
                  <a:pt x="157" y="35"/>
                </a:lnTo>
                <a:lnTo>
                  <a:pt x="155" y="29"/>
                </a:lnTo>
                <a:lnTo>
                  <a:pt x="153" y="24"/>
                </a:lnTo>
                <a:lnTo>
                  <a:pt x="153" y="24"/>
                </a:lnTo>
                <a:lnTo>
                  <a:pt x="151" y="15"/>
                </a:lnTo>
                <a:lnTo>
                  <a:pt x="150" y="9"/>
                </a:lnTo>
                <a:lnTo>
                  <a:pt x="145" y="6"/>
                </a:lnTo>
                <a:lnTo>
                  <a:pt x="141" y="3"/>
                </a:lnTo>
                <a:lnTo>
                  <a:pt x="134" y="2"/>
                </a:lnTo>
                <a:lnTo>
                  <a:pt x="127" y="0"/>
                </a:lnTo>
                <a:lnTo>
                  <a:pt x="105" y="0"/>
                </a:lnTo>
                <a:lnTo>
                  <a:pt x="105" y="0"/>
                </a:lnTo>
                <a:lnTo>
                  <a:pt x="20" y="3"/>
                </a:lnTo>
                <a:lnTo>
                  <a:pt x="20" y="3"/>
                </a:lnTo>
                <a:lnTo>
                  <a:pt x="12" y="3"/>
                </a:lnTo>
                <a:lnTo>
                  <a:pt x="7" y="8"/>
                </a:lnTo>
                <a:lnTo>
                  <a:pt x="3" y="12"/>
                </a:lnTo>
                <a:lnTo>
                  <a:pt x="1" y="19"/>
                </a:lnTo>
                <a:lnTo>
                  <a:pt x="0" y="28"/>
                </a:lnTo>
                <a:lnTo>
                  <a:pt x="0" y="36"/>
                </a:lnTo>
                <a:lnTo>
                  <a:pt x="0" y="55"/>
                </a:lnTo>
                <a:lnTo>
                  <a:pt x="0" y="55"/>
                </a:lnTo>
                <a:lnTo>
                  <a:pt x="0" y="270"/>
                </a:lnTo>
                <a:lnTo>
                  <a:pt x="0" y="270"/>
                </a:ln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9" name="自由: 形状 58"/>
          <p:cNvSpPr>
            <a:spLocks noChangeArrowheads="1"/>
          </p:cNvSpPr>
          <p:nvPr/>
        </p:nvSpPr>
        <p:spPr bwMode="auto">
          <a:xfrm>
            <a:off x="6369804" y="4036440"/>
            <a:ext cx="397978" cy="439506"/>
          </a:xfrm>
          <a:custGeom>
            <a:avLst/>
            <a:gdLst>
              <a:gd name="connsiteX0" fmla="*/ 374530 w 738360"/>
              <a:gd name="connsiteY0" fmla="*/ 637773 h 815407"/>
              <a:gd name="connsiteX1" fmla="*/ 443016 w 738360"/>
              <a:gd name="connsiteY1" fmla="*/ 710539 h 815407"/>
              <a:gd name="connsiteX2" fmla="*/ 336007 w 738360"/>
              <a:gd name="connsiteY2" fmla="*/ 731941 h 815407"/>
              <a:gd name="connsiteX3" fmla="*/ 162653 w 738360"/>
              <a:gd name="connsiteY3" fmla="*/ 556446 h 815407"/>
              <a:gd name="connsiteX4" fmla="*/ 410913 w 738360"/>
              <a:gd name="connsiteY4" fmla="*/ 556446 h 815407"/>
              <a:gd name="connsiteX5" fmla="*/ 410913 w 738360"/>
              <a:gd name="connsiteY5" fmla="*/ 579988 h 815407"/>
              <a:gd name="connsiteX6" fmla="*/ 162653 w 738360"/>
              <a:gd name="connsiteY6" fmla="*/ 579988 h 815407"/>
              <a:gd name="connsiteX7" fmla="*/ 686996 w 738360"/>
              <a:gd name="connsiteY7" fmla="*/ 492241 h 815407"/>
              <a:gd name="connsiteX8" fmla="*/ 686996 w 738360"/>
              <a:gd name="connsiteY8" fmla="*/ 682717 h 815407"/>
              <a:gd name="connsiteX9" fmla="*/ 498661 w 738360"/>
              <a:gd name="connsiteY9" fmla="*/ 682717 h 815407"/>
              <a:gd name="connsiteX10" fmla="*/ 543605 w 738360"/>
              <a:gd name="connsiteY10" fmla="*/ 637773 h 815407"/>
              <a:gd name="connsiteX11" fmla="*/ 648473 w 738360"/>
              <a:gd name="connsiteY11" fmla="*/ 635633 h 815407"/>
              <a:gd name="connsiteX12" fmla="*/ 648473 w 738360"/>
              <a:gd name="connsiteY12" fmla="*/ 530764 h 815407"/>
              <a:gd name="connsiteX13" fmla="*/ 162653 w 738360"/>
              <a:gd name="connsiteY13" fmla="*/ 393793 h 815407"/>
              <a:gd name="connsiteX14" fmla="*/ 582127 w 738360"/>
              <a:gd name="connsiteY14" fmla="*/ 393793 h 815407"/>
              <a:gd name="connsiteX15" fmla="*/ 582127 w 738360"/>
              <a:gd name="connsiteY15" fmla="*/ 417335 h 815407"/>
              <a:gd name="connsiteX16" fmla="*/ 162653 w 738360"/>
              <a:gd name="connsiteY16" fmla="*/ 417335 h 815407"/>
              <a:gd name="connsiteX17" fmla="*/ 663454 w 738360"/>
              <a:gd name="connsiteY17" fmla="*/ 338148 h 815407"/>
              <a:gd name="connsiteX18" fmla="*/ 738360 w 738360"/>
              <a:gd name="connsiteY18" fmla="*/ 425895 h 815407"/>
              <a:gd name="connsiteX19" fmla="*/ 460138 w 738360"/>
              <a:gd name="connsiteY19" fmla="*/ 706258 h 815407"/>
              <a:gd name="connsiteX20" fmla="*/ 380951 w 738360"/>
              <a:gd name="connsiteY20" fmla="*/ 618511 h 815407"/>
              <a:gd name="connsiteX21" fmla="*/ 501716 w 738360"/>
              <a:gd name="connsiteY21" fmla="*/ 498661 h 815407"/>
              <a:gd name="connsiteX22" fmla="*/ 162653 w 738360"/>
              <a:gd name="connsiteY22" fmla="*/ 498661 h 815407"/>
              <a:gd name="connsiteX23" fmla="*/ 162653 w 738360"/>
              <a:gd name="connsiteY23" fmla="*/ 475119 h 815407"/>
              <a:gd name="connsiteX24" fmla="*/ 511501 w 738360"/>
              <a:gd name="connsiteY24" fmla="*/ 475119 h 815407"/>
              <a:gd name="connsiteX25" fmla="*/ 511501 w 738360"/>
              <a:gd name="connsiteY25" fmla="*/ 488950 h 815407"/>
              <a:gd name="connsiteX26" fmla="*/ 162653 w 738360"/>
              <a:gd name="connsiteY26" fmla="*/ 310326 h 815407"/>
              <a:gd name="connsiteX27" fmla="*/ 627071 w 738360"/>
              <a:gd name="connsiteY27" fmla="*/ 310326 h 815407"/>
              <a:gd name="connsiteX28" fmla="*/ 627071 w 738360"/>
              <a:gd name="connsiteY28" fmla="*/ 336008 h 815407"/>
              <a:gd name="connsiteX29" fmla="*/ 162653 w 738360"/>
              <a:gd name="connsiteY29" fmla="*/ 336008 h 815407"/>
              <a:gd name="connsiteX30" fmla="*/ 162653 w 738360"/>
              <a:gd name="connsiteY30" fmla="*/ 228999 h 815407"/>
              <a:gd name="connsiteX31" fmla="*/ 627071 w 738360"/>
              <a:gd name="connsiteY31" fmla="*/ 228999 h 815407"/>
              <a:gd name="connsiteX32" fmla="*/ 627071 w 738360"/>
              <a:gd name="connsiteY32" fmla="*/ 254681 h 815407"/>
              <a:gd name="connsiteX33" fmla="*/ 162653 w 738360"/>
              <a:gd name="connsiteY33" fmla="*/ 254681 h 815407"/>
              <a:gd name="connsiteX34" fmla="*/ 0 w 738360"/>
              <a:gd name="connsiteY34" fmla="*/ 166934 h 815407"/>
              <a:gd name="connsiteX35" fmla="*/ 49224 w 738360"/>
              <a:gd name="connsiteY35" fmla="*/ 166934 h 815407"/>
              <a:gd name="connsiteX36" fmla="*/ 49224 w 738360"/>
              <a:gd name="connsiteY36" fmla="*/ 757622 h 815407"/>
              <a:gd name="connsiteX37" fmla="*/ 547885 w 738360"/>
              <a:gd name="connsiteY37" fmla="*/ 757622 h 815407"/>
              <a:gd name="connsiteX38" fmla="*/ 547885 w 738360"/>
              <a:gd name="connsiteY38" fmla="*/ 815407 h 815407"/>
              <a:gd name="connsiteX39" fmla="*/ 49224 w 738360"/>
              <a:gd name="connsiteY39" fmla="*/ 815407 h 815407"/>
              <a:gd name="connsiteX40" fmla="*/ 0 w 738360"/>
              <a:gd name="connsiteY40" fmla="*/ 815407 h 815407"/>
              <a:gd name="connsiteX41" fmla="*/ 0 w 738360"/>
              <a:gd name="connsiteY41" fmla="*/ 757622 h 815407"/>
              <a:gd name="connsiteX42" fmla="*/ 162653 w 738360"/>
              <a:gd name="connsiteY42" fmla="*/ 147672 h 815407"/>
              <a:gd name="connsiteX43" fmla="*/ 627071 w 738360"/>
              <a:gd name="connsiteY43" fmla="*/ 147672 h 815407"/>
              <a:gd name="connsiteX44" fmla="*/ 627071 w 738360"/>
              <a:gd name="connsiteY44" fmla="*/ 173354 h 815407"/>
              <a:gd name="connsiteX45" fmla="*/ 162653 w 738360"/>
              <a:gd name="connsiteY45" fmla="*/ 173354 h 815407"/>
              <a:gd name="connsiteX46" fmla="*/ 162653 w 738360"/>
              <a:gd name="connsiteY46" fmla="*/ 66346 h 815407"/>
              <a:gd name="connsiteX47" fmla="*/ 627071 w 738360"/>
              <a:gd name="connsiteY47" fmla="*/ 66346 h 815407"/>
              <a:gd name="connsiteX48" fmla="*/ 627071 w 738360"/>
              <a:gd name="connsiteY48" fmla="*/ 89888 h 815407"/>
              <a:gd name="connsiteX49" fmla="*/ 162653 w 738360"/>
              <a:gd name="connsiteY49" fmla="*/ 89888 h 815407"/>
              <a:gd name="connsiteX50" fmla="*/ 113429 w 738360"/>
              <a:gd name="connsiteY50" fmla="*/ 0 h 815407"/>
              <a:gd name="connsiteX51" fmla="*/ 684856 w 738360"/>
              <a:gd name="connsiteY51" fmla="*/ 0 h 815407"/>
              <a:gd name="connsiteX52" fmla="*/ 686996 w 738360"/>
              <a:gd name="connsiteY52" fmla="*/ 350989 h 815407"/>
              <a:gd name="connsiteX53" fmla="*/ 663454 w 738360"/>
              <a:gd name="connsiteY53" fmla="*/ 323166 h 815407"/>
              <a:gd name="connsiteX54" fmla="*/ 648473 w 738360"/>
              <a:gd name="connsiteY54" fmla="*/ 338148 h 815407"/>
              <a:gd name="connsiteX55" fmla="*/ 648473 w 738360"/>
              <a:gd name="connsiteY55" fmla="*/ 44944 h 815407"/>
              <a:gd name="connsiteX56" fmla="*/ 151952 w 738360"/>
              <a:gd name="connsiteY56" fmla="*/ 44944 h 815407"/>
              <a:gd name="connsiteX57" fmla="*/ 151952 w 738360"/>
              <a:gd name="connsiteY57" fmla="*/ 637772 h 815407"/>
              <a:gd name="connsiteX58" fmla="*/ 303905 w 738360"/>
              <a:gd name="connsiteY58" fmla="*/ 639912 h 815407"/>
              <a:gd name="connsiteX59" fmla="*/ 344568 w 738360"/>
              <a:gd name="connsiteY59" fmla="*/ 680576 h 815407"/>
              <a:gd name="connsiteX60" fmla="*/ 115569 w 738360"/>
              <a:gd name="connsiteY60" fmla="*/ 682716 h 81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38360" h="815407">
                <a:moveTo>
                  <a:pt x="374530" y="637773"/>
                </a:moveTo>
                <a:lnTo>
                  <a:pt x="443016" y="710539"/>
                </a:lnTo>
                <a:lnTo>
                  <a:pt x="336007" y="731941"/>
                </a:lnTo>
                <a:close/>
                <a:moveTo>
                  <a:pt x="162653" y="556446"/>
                </a:moveTo>
                <a:lnTo>
                  <a:pt x="410913" y="556446"/>
                </a:lnTo>
                <a:lnTo>
                  <a:pt x="410913" y="579988"/>
                </a:lnTo>
                <a:lnTo>
                  <a:pt x="162653" y="579988"/>
                </a:lnTo>
                <a:close/>
                <a:moveTo>
                  <a:pt x="686996" y="492241"/>
                </a:moveTo>
                <a:lnTo>
                  <a:pt x="686996" y="682717"/>
                </a:lnTo>
                <a:lnTo>
                  <a:pt x="498661" y="682717"/>
                </a:lnTo>
                <a:lnTo>
                  <a:pt x="543605" y="637773"/>
                </a:lnTo>
                <a:lnTo>
                  <a:pt x="648473" y="635633"/>
                </a:lnTo>
                <a:lnTo>
                  <a:pt x="648473" y="530764"/>
                </a:lnTo>
                <a:close/>
                <a:moveTo>
                  <a:pt x="162653" y="393793"/>
                </a:moveTo>
                <a:lnTo>
                  <a:pt x="582127" y="393793"/>
                </a:lnTo>
                <a:lnTo>
                  <a:pt x="582127" y="417335"/>
                </a:lnTo>
                <a:lnTo>
                  <a:pt x="162653" y="417335"/>
                </a:lnTo>
                <a:close/>
                <a:moveTo>
                  <a:pt x="663454" y="338148"/>
                </a:moveTo>
                <a:lnTo>
                  <a:pt x="738360" y="425895"/>
                </a:lnTo>
                <a:lnTo>
                  <a:pt x="460138" y="706258"/>
                </a:lnTo>
                <a:lnTo>
                  <a:pt x="380951" y="618511"/>
                </a:lnTo>
                <a:lnTo>
                  <a:pt x="501716" y="498661"/>
                </a:lnTo>
                <a:lnTo>
                  <a:pt x="162653" y="498661"/>
                </a:lnTo>
                <a:lnTo>
                  <a:pt x="162653" y="475119"/>
                </a:lnTo>
                <a:lnTo>
                  <a:pt x="511501" y="475119"/>
                </a:lnTo>
                <a:lnTo>
                  <a:pt x="511501" y="488950"/>
                </a:lnTo>
                <a:close/>
                <a:moveTo>
                  <a:pt x="162653" y="310326"/>
                </a:moveTo>
                <a:lnTo>
                  <a:pt x="627071" y="310326"/>
                </a:lnTo>
                <a:lnTo>
                  <a:pt x="627071" y="336008"/>
                </a:lnTo>
                <a:lnTo>
                  <a:pt x="162653" y="336008"/>
                </a:lnTo>
                <a:close/>
                <a:moveTo>
                  <a:pt x="162653" y="228999"/>
                </a:moveTo>
                <a:lnTo>
                  <a:pt x="627071" y="228999"/>
                </a:lnTo>
                <a:lnTo>
                  <a:pt x="627071" y="254681"/>
                </a:lnTo>
                <a:lnTo>
                  <a:pt x="162653" y="254681"/>
                </a:lnTo>
                <a:close/>
                <a:moveTo>
                  <a:pt x="0" y="166934"/>
                </a:moveTo>
                <a:lnTo>
                  <a:pt x="49224" y="166934"/>
                </a:lnTo>
                <a:lnTo>
                  <a:pt x="49224" y="757622"/>
                </a:lnTo>
                <a:lnTo>
                  <a:pt x="547885" y="757622"/>
                </a:lnTo>
                <a:lnTo>
                  <a:pt x="547885" y="815407"/>
                </a:lnTo>
                <a:lnTo>
                  <a:pt x="49224" y="815407"/>
                </a:lnTo>
                <a:lnTo>
                  <a:pt x="0" y="815407"/>
                </a:lnTo>
                <a:lnTo>
                  <a:pt x="0" y="757622"/>
                </a:lnTo>
                <a:close/>
                <a:moveTo>
                  <a:pt x="162653" y="147672"/>
                </a:moveTo>
                <a:lnTo>
                  <a:pt x="627071" y="147672"/>
                </a:lnTo>
                <a:lnTo>
                  <a:pt x="627071" y="173354"/>
                </a:lnTo>
                <a:lnTo>
                  <a:pt x="162653" y="173354"/>
                </a:lnTo>
                <a:close/>
                <a:moveTo>
                  <a:pt x="162653" y="66346"/>
                </a:moveTo>
                <a:lnTo>
                  <a:pt x="627071" y="66346"/>
                </a:lnTo>
                <a:lnTo>
                  <a:pt x="627071" y="89888"/>
                </a:lnTo>
                <a:lnTo>
                  <a:pt x="162653" y="89888"/>
                </a:lnTo>
                <a:close/>
                <a:moveTo>
                  <a:pt x="113429" y="0"/>
                </a:moveTo>
                <a:lnTo>
                  <a:pt x="684856" y="0"/>
                </a:lnTo>
                <a:lnTo>
                  <a:pt x="686996" y="350989"/>
                </a:lnTo>
                <a:lnTo>
                  <a:pt x="663454" y="323166"/>
                </a:lnTo>
                <a:lnTo>
                  <a:pt x="648473" y="338148"/>
                </a:lnTo>
                <a:lnTo>
                  <a:pt x="648473" y="44944"/>
                </a:lnTo>
                <a:lnTo>
                  <a:pt x="151952" y="44944"/>
                </a:lnTo>
                <a:lnTo>
                  <a:pt x="151952" y="637772"/>
                </a:lnTo>
                <a:lnTo>
                  <a:pt x="303905" y="639912"/>
                </a:lnTo>
                <a:lnTo>
                  <a:pt x="344568" y="680576"/>
                </a:lnTo>
                <a:lnTo>
                  <a:pt x="115569" y="682716"/>
                </a:lnTo>
                <a:close/>
              </a:path>
            </a:pathLst>
          </a:custGeom>
          <a:solidFill>
            <a:schemeClr val="accent3">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Tree>
    <p:extLst>
      <p:ext uri="{BB962C8B-B14F-4D97-AF65-F5344CB8AC3E}">
        <p14:creationId xmlns:p14="http://schemas.microsoft.com/office/powerpoint/2010/main" val="119685418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 presetClass="entr" presetSubtype="0"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childTnLst>
                                </p:cTn>
                              </p:par>
                              <p:par>
                                <p:cTn id="14" presetID="42" presetClass="path" presetSubtype="0" decel="90000" fill="hold" nodeType="withEffect">
                                  <p:stCondLst>
                                    <p:cond delay="0"/>
                                  </p:stCondLst>
                                  <p:childTnLst>
                                    <p:animMotion origin="layout" path="M -4.58333E-6 7.40741E-7 L 0.42943 0.79213 " pathEditMode="relative" rAng="0" ptsTypes="AA">
                                      <p:cBhvr>
                                        <p:cTn id="15" dur="750" spd="-100000" fill="hold"/>
                                        <p:tgtEl>
                                          <p:spTgt spid="19"/>
                                        </p:tgtEl>
                                        <p:attrNameLst>
                                          <p:attrName>ppt_x</p:attrName>
                                          <p:attrName>ppt_y</p:attrName>
                                        </p:attrNameLst>
                                      </p:cBhvr>
                                      <p:rCtr x="21471" y="39606"/>
                                    </p:animMotion>
                                  </p:childTnLst>
                                </p:cTn>
                              </p:par>
                              <p:par>
                                <p:cTn id="16" presetID="53" presetClass="entr" presetSubtype="16" fill="hold" grpId="0" nodeType="withEffect">
                                  <p:stCondLst>
                                    <p:cond delay="500"/>
                                  </p:stCondLst>
                                  <p:childTnLst>
                                    <p:set>
                                      <p:cBhvr>
                                        <p:cTn id="17" dur="1" fill="hold">
                                          <p:stCondLst>
                                            <p:cond delay="0"/>
                                          </p:stCondLst>
                                        </p:cTn>
                                        <p:tgtEl>
                                          <p:spTgt spid="58"/>
                                        </p:tgtEl>
                                        <p:attrNameLst>
                                          <p:attrName>style.visibility</p:attrName>
                                        </p:attrNameLst>
                                      </p:cBhvr>
                                      <p:to>
                                        <p:strVal val="visible"/>
                                      </p:to>
                                    </p:set>
                                    <p:anim calcmode="lin" valueType="num">
                                      <p:cBhvr>
                                        <p:cTn id="18" dur="500" fill="hold"/>
                                        <p:tgtEl>
                                          <p:spTgt spid="58"/>
                                        </p:tgtEl>
                                        <p:attrNameLst>
                                          <p:attrName>ppt_w</p:attrName>
                                        </p:attrNameLst>
                                      </p:cBhvr>
                                      <p:tavLst>
                                        <p:tav tm="0">
                                          <p:val>
                                            <p:fltVal val="0"/>
                                          </p:val>
                                        </p:tav>
                                        <p:tav tm="100000">
                                          <p:val>
                                            <p:strVal val="#ppt_w"/>
                                          </p:val>
                                        </p:tav>
                                      </p:tavLst>
                                    </p:anim>
                                    <p:anim calcmode="lin" valueType="num">
                                      <p:cBhvr>
                                        <p:cTn id="19" dur="500" fill="hold"/>
                                        <p:tgtEl>
                                          <p:spTgt spid="58"/>
                                        </p:tgtEl>
                                        <p:attrNameLst>
                                          <p:attrName>ppt_h</p:attrName>
                                        </p:attrNameLst>
                                      </p:cBhvr>
                                      <p:tavLst>
                                        <p:tav tm="0">
                                          <p:val>
                                            <p:fltVal val="0"/>
                                          </p:val>
                                        </p:tav>
                                        <p:tav tm="100000">
                                          <p:val>
                                            <p:strVal val="#ppt_h"/>
                                          </p:val>
                                        </p:tav>
                                      </p:tavLst>
                                    </p:anim>
                                    <p:animEffect transition="in" filter="fade">
                                      <p:cBhvr>
                                        <p:cTn id="20" dur="500"/>
                                        <p:tgtEl>
                                          <p:spTgt spid="58"/>
                                        </p:tgtEl>
                                      </p:cBhvr>
                                    </p:animEffect>
                                  </p:childTnLst>
                                </p:cTn>
                              </p:par>
                              <p:par>
                                <p:cTn id="21" presetID="2" presetClass="entr" presetSubtype="8" fill="hold" nodeType="withEffect">
                                  <p:stCondLst>
                                    <p:cond delay="5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par>
                          <p:cTn id="25" fill="hold">
                            <p:stCondLst>
                              <p:cond delay="1750"/>
                            </p:stCondLst>
                            <p:childTnLst>
                              <p:par>
                                <p:cTn id="26" presetID="1" presetClass="entr" presetSubtype="0"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childTnLst>
                                </p:cTn>
                              </p:par>
                              <p:par>
                                <p:cTn id="28" presetID="42" presetClass="path" presetSubtype="0" decel="90000" fill="hold" nodeType="withEffect">
                                  <p:stCondLst>
                                    <p:cond delay="0"/>
                                  </p:stCondLst>
                                  <p:childTnLst>
                                    <p:animMotion origin="layout" path="M -4.58333E-6 7.40741E-7 L 0.42943 0.79213 " pathEditMode="relative" rAng="0" ptsTypes="AA">
                                      <p:cBhvr>
                                        <p:cTn id="29" dur="750" spd="-100000" fill="hold"/>
                                        <p:tgtEl>
                                          <p:spTgt spid="27"/>
                                        </p:tgtEl>
                                        <p:attrNameLst>
                                          <p:attrName>ppt_x</p:attrName>
                                          <p:attrName>ppt_y</p:attrName>
                                        </p:attrNameLst>
                                      </p:cBhvr>
                                      <p:rCtr x="21471" y="39606"/>
                                    </p:animMotion>
                                  </p:childTnLst>
                                </p:cTn>
                              </p:par>
                              <p:par>
                                <p:cTn id="30" presetID="53" presetClass="entr" presetSubtype="16" fill="hold" grpId="0" nodeType="withEffect">
                                  <p:stCondLst>
                                    <p:cond delay="50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par>
                                <p:cTn id="35" presetID="2" presetClass="entr" presetSubtype="2" fill="hold" nodeType="withEffect">
                                  <p:stCondLst>
                                    <p:cond delay="50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1+#ppt_w/2"/>
                                          </p:val>
                                        </p:tav>
                                        <p:tav tm="100000">
                                          <p:val>
                                            <p:strVal val="#ppt_x"/>
                                          </p:val>
                                        </p:tav>
                                      </p:tavLst>
                                    </p:anim>
                                    <p:anim calcmode="lin" valueType="num">
                                      <p:cBhvr additive="base">
                                        <p:cTn id="38" dur="500" fill="hold"/>
                                        <p:tgtEl>
                                          <p:spTgt spid="6"/>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 presetClass="entr" presetSubtype="0"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childTnLst>
                                </p:cTn>
                              </p:par>
                              <p:par>
                                <p:cTn id="42" presetID="42" presetClass="path" presetSubtype="0" decel="90000" fill="hold" nodeType="withEffect">
                                  <p:stCondLst>
                                    <p:cond delay="0"/>
                                  </p:stCondLst>
                                  <p:childTnLst>
                                    <p:animMotion origin="layout" path="M -4.58333E-6 7.40741E-7 L 0.42943 0.79213 " pathEditMode="relative" rAng="0" ptsTypes="AA">
                                      <p:cBhvr>
                                        <p:cTn id="43" dur="750" spd="-100000" fill="hold"/>
                                        <p:tgtEl>
                                          <p:spTgt spid="34"/>
                                        </p:tgtEl>
                                        <p:attrNameLst>
                                          <p:attrName>ppt_x</p:attrName>
                                          <p:attrName>ppt_y</p:attrName>
                                        </p:attrNameLst>
                                      </p:cBhvr>
                                      <p:rCtr x="21471" y="39606"/>
                                    </p:animMotion>
                                  </p:childTnLst>
                                </p:cTn>
                              </p:par>
                              <p:par>
                                <p:cTn id="44" presetID="53" presetClass="entr" presetSubtype="16" fill="hold" grpId="0" nodeType="withEffect">
                                  <p:stCondLst>
                                    <p:cond delay="500"/>
                                  </p:stCondLst>
                                  <p:childTnLst>
                                    <p:set>
                                      <p:cBhvr>
                                        <p:cTn id="45" dur="1" fill="hold">
                                          <p:stCondLst>
                                            <p:cond delay="0"/>
                                          </p:stCondLst>
                                        </p:cTn>
                                        <p:tgtEl>
                                          <p:spTgt spid="59"/>
                                        </p:tgtEl>
                                        <p:attrNameLst>
                                          <p:attrName>style.visibility</p:attrName>
                                        </p:attrNameLst>
                                      </p:cBhvr>
                                      <p:to>
                                        <p:strVal val="visible"/>
                                      </p:to>
                                    </p:set>
                                    <p:anim calcmode="lin" valueType="num">
                                      <p:cBhvr>
                                        <p:cTn id="46" dur="500" fill="hold"/>
                                        <p:tgtEl>
                                          <p:spTgt spid="59"/>
                                        </p:tgtEl>
                                        <p:attrNameLst>
                                          <p:attrName>ppt_w</p:attrName>
                                        </p:attrNameLst>
                                      </p:cBhvr>
                                      <p:tavLst>
                                        <p:tav tm="0">
                                          <p:val>
                                            <p:fltVal val="0"/>
                                          </p:val>
                                        </p:tav>
                                        <p:tav tm="100000">
                                          <p:val>
                                            <p:strVal val="#ppt_w"/>
                                          </p:val>
                                        </p:tav>
                                      </p:tavLst>
                                    </p:anim>
                                    <p:anim calcmode="lin" valueType="num">
                                      <p:cBhvr>
                                        <p:cTn id="47" dur="500" fill="hold"/>
                                        <p:tgtEl>
                                          <p:spTgt spid="59"/>
                                        </p:tgtEl>
                                        <p:attrNameLst>
                                          <p:attrName>ppt_h</p:attrName>
                                        </p:attrNameLst>
                                      </p:cBhvr>
                                      <p:tavLst>
                                        <p:tav tm="0">
                                          <p:val>
                                            <p:fltVal val="0"/>
                                          </p:val>
                                        </p:tav>
                                        <p:tav tm="100000">
                                          <p:val>
                                            <p:strVal val="#ppt_h"/>
                                          </p:val>
                                        </p:tav>
                                      </p:tavLst>
                                    </p:anim>
                                    <p:animEffect transition="in" filter="fade">
                                      <p:cBhvr>
                                        <p:cTn id="48" dur="500"/>
                                        <p:tgtEl>
                                          <p:spTgt spid="59"/>
                                        </p:tgtEl>
                                      </p:cBhvr>
                                    </p:animEffect>
                                  </p:childTnLst>
                                </p:cTn>
                              </p:par>
                              <p:par>
                                <p:cTn id="49" presetID="2" presetClass="entr" presetSubtype="8" fill="hold" nodeType="withEffect">
                                  <p:stCondLst>
                                    <p:cond delay="50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0-#ppt_w/2"/>
                                          </p:val>
                                        </p:tav>
                                        <p:tav tm="100000">
                                          <p:val>
                                            <p:strVal val="#ppt_x"/>
                                          </p:val>
                                        </p:tav>
                                      </p:tavLst>
                                    </p:anim>
                                    <p:anim calcmode="lin" valueType="num">
                                      <p:cBhvr additive="base">
                                        <p:cTn id="52" dur="500" fill="hold"/>
                                        <p:tgtEl>
                                          <p:spTgt spid="8"/>
                                        </p:tgtEl>
                                        <p:attrNameLst>
                                          <p:attrName>ppt_y</p:attrName>
                                        </p:attrNameLst>
                                      </p:cBhvr>
                                      <p:tavLst>
                                        <p:tav tm="0">
                                          <p:val>
                                            <p:strVal val="#ppt_y"/>
                                          </p:val>
                                        </p:tav>
                                        <p:tav tm="100000">
                                          <p:val>
                                            <p:strVal val="#ppt_y"/>
                                          </p:val>
                                        </p:tav>
                                      </p:tavLst>
                                    </p:anim>
                                  </p:childTnLst>
                                </p:cTn>
                              </p:par>
                            </p:childTnLst>
                          </p:cTn>
                        </p:par>
                        <p:par>
                          <p:cTn id="53" fill="hold">
                            <p:stCondLst>
                              <p:cond delay="3750"/>
                            </p:stCondLst>
                            <p:childTnLst>
                              <p:par>
                                <p:cTn id="54" presetID="1" presetClass="entr" presetSubtype="0"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childTnLst>
                                </p:cTn>
                              </p:par>
                              <p:par>
                                <p:cTn id="56" presetID="42" presetClass="path" presetSubtype="0" decel="90000" fill="hold" nodeType="withEffect">
                                  <p:stCondLst>
                                    <p:cond delay="0"/>
                                  </p:stCondLst>
                                  <p:childTnLst>
                                    <p:animMotion origin="layout" path="M -4.58333E-6 7.40741E-7 L 0.42943 0.79213 " pathEditMode="relative" rAng="0" ptsTypes="AA">
                                      <p:cBhvr>
                                        <p:cTn id="57" dur="750" spd="-100000" fill="hold"/>
                                        <p:tgtEl>
                                          <p:spTgt spid="41"/>
                                        </p:tgtEl>
                                        <p:attrNameLst>
                                          <p:attrName>ppt_x</p:attrName>
                                          <p:attrName>ppt_y</p:attrName>
                                        </p:attrNameLst>
                                      </p:cBhvr>
                                      <p:rCtr x="21471" y="39606"/>
                                    </p:animMotion>
                                  </p:childTnLst>
                                </p:cTn>
                              </p:par>
                              <p:par>
                                <p:cTn id="58" presetID="53" presetClass="entr" presetSubtype="16" fill="hold" grpId="0" nodeType="withEffect">
                                  <p:stCondLst>
                                    <p:cond delay="500"/>
                                  </p:stCondLst>
                                  <p:childTnLst>
                                    <p:set>
                                      <p:cBhvr>
                                        <p:cTn id="59" dur="1" fill="hold">
                                          <p:stCondLst>
                                            <p:cond delay="0"/>
                                          </p:stCondLst>
                                        </p:cTn>
                                        <p:tgtEl>
                                          <p:spTgt spid="56"/>
                                        </p:tgtEl>
                                        <p:attrNameLst>
                                          <p:attrName>style.visibility</p:attrName>
                                        </p:attrNameLst>
                                      </p:cBhvr>
                                      <p:to>
                                        <p:strVal val="visible"/>
                                      </p:to>
                                    </p:set>
                                    <p:anim calcmode="lin" valueType="num">
                                      <p:cBhvr>
                                        <p:cTn id="60" dur="500" fill="hold"/>
                                        <p:tgtEl>
                                          <p:spTgt spid="56"/>
                                        </p:tgtEl>
                                        <p:attrNameLst>
                                          <p:attrName>ppt_w</p:attrName>
                                        </p:attrNameLst>
                                      </p:cBhvr>
                                      <p:tavLst>
                                        <p:tav tm="0">
                                          <p:val>
                                            <p:fltVal val="0"/>
                                          </p:val>
                                        </p:tav>
                                        <p:tav tm="100000">
                                          <p:val>
                                            <p:strVal val="#ppt_w"/>
                                          </p:val>
                                        </p:tav>
                                      </p:tavLst>
                                    </p:anim>
                                    <p:anim calcmode="lin" valueType="num">
                                      <p:cBhvr>
                                        <p:cTn id="61" dur="500" fill="hold"/>
                                        <p:tgtEl>
                                          <p:spTgt spid="56"/>
                                        </p:tgtEl>
                                        <p:attrNameLst>
                                          <p:attrName>ppt_h</p:attrName>
                                        </p:attrNameLst>
                                      </p:cBhvr>
                                      <p:tavLst>
                                        <p:tav tm="0">
                                          <p:val>
                                            <p:fltVal val="0"/>
                                          </p:val>
                                        </p:tav>
                                        <p:tav tm="100000">
                                          <p:val>
                                            <p:strVal val="#ppt_h"/>
                                          </p:val>
                                        </p:tav>
                                      </p:tavLst>
                                    </p:anim>
                                    <p:animEffect transition="in" filter="fade">
                                      <p:cBhvr>
                                        <p:cTn id="62" dur="500"/>
                                        <p:tgtEl>
                                          <p:spTgt spid="56"/>
                                        </p:tgtEl>
                                      </p:cBhvr>
                                    </p:animEffect>
                                  </p:childTnLst>
                                </p:cTn>
                              </p:par>
                              <p:par>
                                <p:cTn id="63" presetID="2" presetClass="entr" presetSubtype="2" fill="hold" nodeType="withEffect">
                                  <p:stCondLst>
                                    <p:cond delay="50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1+#ppt_w/2"/>
                                          </p:val>
                                        </p:tav>
                                        <p:tav tm="100000">
                                          <p:val>
                                            <p:strVal val="#ppt_x"/>
                                          </p:val>
                                        </p:tav>
                                      </p:tavLst>
                                    </p:anim>
                                    <p:anim calcmode="lin" valueType="num">
                                      <p:cBhvr additive="base">
                                        <p:cTn id="6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9"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竞聘优势</a:t>
              </a:r>
            </a:p>
          </p:txBody>
        </p:sp>
      </p:grpSp>
      <p:grpSp>
        <p:nvGrpSpPr>
          <p:cNvPr id="40" name="组合 39"/>
          <p:cNvGrpSpPr/>
          <p:nvPr/>
        </p:nvGrpSpPr>
        <p:grpSpPr>
          <a:xfrm>
            <a:off x="4927693" y="2484045"/>
            <a:ext cx="2457688" cy="2981807"/>
            <a:chOff x="6162676" y="1422400"/>
            <a:chExt cx="1652587" cy="2005013"/>
          </a:xfrm>
          <a:solidFill>
            <a:schemeClr val="accent5"/>
          </a:solidFill>
        </p:grpSpPr>
        <p:sp>
          <p:nvSpPr>
            <p:cNvPr id="41" name="Freeform 22"/>
            <p:cNvSpPr>
              <a:spLocks noEditPoints="1"/>
            </p:cNvSpPr>
            <p:nvPr/>
          </p:nvSpPr>
          <p:spPr bwMode="auto">
            <a:xfrm>
              <a:off x="6477001" y="1754188"/>
              <a:ext cx="1066800" cy="1673225"/>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
            <p:cNvSpPr>
              <a:spLocks noEditPoints="1"/>
            </p:cNvSpPr>
            <p:nvPr/>
          </p:nvSpPr>
          <p:spPr bwMode="auto">
            <a:xfrm>
              <a:off x="6162676" y="2093913"/>
              <a:ext cx="252413" cy="16986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4"/>
            <p:cNvSpPr>
              <a:spLocks noEditPoints="1"/>
            </p:cNvSpPr>
            <p:nvPr/>
          </p:nvSpPr>
          <p:spPr bwMode="auto">
            <a:xfrm>
              <a:off x="6384926" y="1587500"/>
              <a:ext cx="263525" cy="266700"/>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5"/>
            <p:cNvSpPr>
              <a:spLocks noEditPoints="1"/>
            </p:cNvSpPr>
            <p:nvPr/>
          </p:nvSpPr>
          <p:spPr bwMode="auto">
            <a:xfrm>
              <a:off x="6773863" y="1422400"/>
              <a:ext cx="169863" cy="287338"/>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6"/>
            <p:cNvSpPr>
              <a:spLocks noEditPoints="1"/>
            </p:cNvSpPr>
            <p:nvPr/>
          </p:nvSpPr>
          <p:spPr bwMode="auto">
            <a:xfrm>
              <a:off x="7170738" y="1450975"/>
              <a:ext cx="258763" cy="28892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
            <p:cNvSpPr>
              <a:spLocks noEditPoints="1"/>
            </p:cNvSpPr>
            <p:nvPr/>
          </p:nvSpPr>
          <p:spPr bwMode="auto">
            <a:xfrm>
              <a:off x="7443788" y="1709738"/>
              <a:ext cx="293688" cy="247650"/>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8"/>
            <p:cNvSpPr>
              <a:spLocks noEditPoints="1"/>
            </p:cNvSpPr>
            <p:nvPr/>
          </p:nvSpPr>
          <p:spPr bwMode="auto">
            <a:xfrm>
              <a:off x="7532688" y="2208213"/>
              <a:ext cx="282575" cy="252413"/>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9"/>
            <p:cNvSpPr>
              <a:spLocks noEditPoints="1"/>
            </p:cNvSpPr>
            <p:nvPr/>
          </p:nvSpPr>
          <p:spPr bwMode="auto">
            <a:xfrm>
              <a:off x="7307263" y="2619375"/>
              <a:ext cx="266700" cy="247650"/>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0"/>
            <p:cNvSpPr>
              <a:spLocks noEditPoints="1"/>
            </p:cNvSpPr>
            <p:nvPr/>
          </p:nvSpPr>
          <p:spPr bwMode="auto">
            <a:xfrm>
              <a:off x="6273801" y="2466975"/>
              <a:ext cx="266700" cy="2444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1"/>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1"/>
            <p:cNvSpPr>
              <a:spLocks noEditPoints="1"/>
            </p:cNvSpPr>
            <p:nvPr/>
          </p:nvSpPr>
          <p:spPr bwMode="auto">
            <a:xfrm>
              <a:off x="6499226" y="2719388"/>
              <a:ext cx="249238" cy="247650"/>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32"/>
          <p:cNvSpPr>
            <a:spLocks noEditPoints="1"/>
          </p:cNvSpPr>
          <p:nvPr/>
        </p:nvSpPr>
        <p:spPr bwMode="auto">
          <a:xfrm>
            <a:off x="7112037" y="1759824"/>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32"/>
          <p:cNvSpPr>
            <a:spLocks noEditPoints="1"/>
          </p:cNvSpPr>
          <p:nvPr/>
        </p:nvSpPr>
        <p:spPr bwMode="auto">
          <a:xfrm flipH="1">
            <a:off x="4402523" y="1759824"/>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32"/>
          <p:cNvSpPr>
            <a:spLocks noEditPoints="1"/>
          </p:cNvSpPr>
          <p:nvPr/>
        </p:nvSpPr>
        <p:spPr bwMode="auto">
          <a:xfrm flipV="1">
            <a:off x="7694133" y="3933825"/>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32"/>
          <p:cNvSpPr>
            <a:spLocks noEditPoints="1"/>
          </p:cNvSpPr>
          <p:nvPr/>
        </p:nvSpPr>
        <p:spPr bwMode="auto">
          <a:xfrm flipH="1" flipV="1">
            <a:off x="3890325" y="3933825"/>
            <a:ext cx="855695" cy="724221"/>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7967732" y="1610198"/>
            <a:ext cx="3230705" cy="1492716"/>
          </a:xfrm>
          <a:prstGeom prst="rect">
            <a:avLst/>
          </a:prstGeom>
        </p:spPr>
        <p:txBody>
          <a:bodyPr wrap="square" anchor="ctr">
            <a:spAutoFit/>
          </a:bodyPr>
          <a:lstStyle/>
          <a:p>
            <a:pPr>
              <a:lnSpc>
                <a:spcPct val="130000"/>
              </a:lnSpc>
            </a:pPr>
            <a:r>
              <a:rPr lang="en-US" altLang="zh-CN" sz="2400" dirty="0">
                <a:solidFill>
                  <a:schemeClr val="accent3">
                    <a:lumMod val="75000"/>
                  </a:schemeClr>
                </a:solidFill>
                <a:latin typeface="Impact" panose="020B0806030902050204" pitchFamily="34" charset="0"/>
              </a:rPr>
              <a:t>02.   </a:t>
            </a:r>
          </a:p>
          <a:p>
            <a:pP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nSpc>
                <a:spcPct val="130000"/>
              </a:lnSpc>
            </a:pPr>
            <a:r>
              <a:rPr lang="zh-CN" altLang="en-US" sz="1400" dirty="0">
                <a:solidFill>
                  <a:schemeClr val="tx1">
                    <a:lumMod val="75000"/>
                    <a:lumOff val="25000"/>
                  </a:schemeClr>
                </a:solidFill>
              </a:rPr>
              <a:t>输入文本内容，或复制文本内容右键选择只保留文本粘贴</a:t>
            </a:r>
          </a:p>
        </p:txBody>
      </p:sp>
      <p:sp>
        <p:nvSpPr>
          <p:cNvPr id="56" name="矩形 55"/>
          <p:cNvSpPr/>
          <p:nvPr/>
        </p:nvSpPr>
        <p:spPr>
          <a:xfrm>
            <a:off x="8030893" y="4565753"/>
            <a:ext cx="3230705" cy="1492716"/>
          </a:xfrm>
          <a:prstGeom prst="rect">
            <a:avLst/>
          </a:prstGeom>
        </p:spPr>
        <p:txBody>
          <a:bodyPr wrap="square" anchor="ctr">
            <a:spAutoFit/>
          </a:bodyPr>
          <a:lstStyle/>
          <a:p>
            <a:pPr>
              <a:lnSpc>
                <a:spcPct val="130000"/>
              </a:lnSpc>
            </a:pPr>
            <a:r>
              <a:rPr lang="en-US" altLang="zh-CN" sz="2400" dirty="0">
                <a:solidFill>
                  <a:schemeClr val="accent3">
                    <a:lumMod val="75000"/>
                  </a:schemeClr>
                </a:solidFill>
                <a:latin typeface="Impact" panose="020B0806030902050204" pitchFamily="34" charset="0"/>
              </a:rPr>
              <a:t>03.   </a:t>
            </a:r>
          </a:p>
          <a:p>
            <a:pP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nSpc>
                <a:spcPct val="130000"/>
              </a:lnSpc>
            </a:pPr>
            <a:r>
              <a:rPr lang="zh-CN" altLang="en-US" sz="1400" dirty="0">
                <a:solidFill>
                  <a:schemeClr val="tx1">
                    <a:lumMod val="75000"/>
                    <a:lumOff val="25000"/>
                  </a:schemeClr>
                </a:solidFill>
              </a:rPr>
              <a:t>输入文本内容，或复制文本内容右键选择只保留文本粘贴</a:t>
            </a:r>
          </a:p>
        </p:txBody>
      </p:sp>
      <p:sp>
        <p:nvSpPr>
          <p:cNvPr id="57" name="矩形 56"/>
          <p:cNvSpPr/>
          <p:nvPr/>
        </p:nvSpPr>
        <p:spPr>
          <a:xfrm>
            <a:off x="1189855" y="1630204"/>
            <a:ext cx="3230705" cy="1452705"/>
          </a:xfrm>
          <a:prstGeom prst="rect">
            <a:avLst/>
          </a:prstGeom>
        </p:spPr>
        <p:txBody>
          <a:bodyPr wrap="square" anchor="ctr">
            <a:spAutoFit/>
          </a:bodyPr>
          <a:lstStyle/>
          <a:p>
            <a:pPr algn="r">
              <a:lnSpc>
                <a:spcPct val="130000"/>
              </a:lnSpc>
            </a:pPr>
            <a:r>
              <a:rPr lang="en-US" altLang="zh-CN" sz="2400" dirty="0">
                <a:solidFill>
                  <a:schemeClr val="accent3">
                    <a:lumMod val="75000"/>
                  </a:schemeClr>
                </a:solidFill>
                <a:latin typeface="Impact" panose="020B0806030902050204" pitchFamily="34" charset="0"/>
              </a:rPr>
              <a:t>01.   </a:t>
            </a:r>
          </a:p>
          <a:p>
            <a:pPr algn="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gn="r">
              <a:lnSpc>
                <a:spcPct val="130000"/>
              </a:lnSpc>
            </a:pPr>
            <a:r>
              <a:rPr lang="zh-CN" altLang="en-US" sz="1400" dirty="0">
                <a:solidFill>
                  <a:schemeClr val="tx1">
                    <a:lumMod val="75000"/>
                    <a:lumOff val="25000"/>
                  </a:schemeClr>
                </a:solidFill>
              </a:rPr>
              <a:t>输入文本内容，或复制文本内容右键选择只保留文本粘贴</a:t>
            </a:r>
          </a:p>
        </p:txBody>
      </p:sp>
      <p:sp>
        <p:nvSpPr>
          <p:cNvPr id="58" name="矩形 57"/>
          <p:cNvSpPr/>
          <p:nvPr/>
        </p:nvSpPr>
        <p:spPr>
          <a:xfrm>
            <a:off x="1213683" y="4565753"/>
            <a:ext cx="3230705" cy="1452705"/>
          </a:xfrm>
          <a:prstGeom prst="rect">
            <a:avLst/>
          </a:prstGeom>
        </p:spPr>
        <p:txBody>
          <a:bodyPr wrap="square" anchor="ctr">
            <a:spAutoFit/>
          </a:bodyPr>
          <a:lstStyle/>
          <a:p>
            <a:pPr algn="r">
              <a:lnSpc>
                <a:spcPct val="130000"/>
              </a:lnSpc>
            </a:pPr>
            <a:r>
              <a:rPr lang="en-US" altLang="zh-CN" sz="2400" dirty="0">
                <a:solidFill>
                  <a:schemeClr val="accent3">
                    <a:lumMod val="75000"/>
                  </a:schemeClr>
                </a:solidFill>
                <a:latin typeface="Impact" panose="020B0806030902050204" pitchFamily="34" charset="0"/>
              </a:rPr>
              <a:t>04.   </a:t>
            </a:r>
          </a:p>
          <a:p>
            <a:pPr algn="r">
              <a:lnSpc>
                <a:spcPct val="130000"/>
              </a:lnSpc>
            </a:pPr>
            <a:r>
              <a:rPr lang="zh-CN" altLang="en-US" sz="1600" b="1" dirty="0">
                <a:solidFill>
                  <a:schemeClr val="accent3">
                    <a:lumMod val="75000"/>
                  </a:schemeClr>
                </a:solidFill>
                <a:latin typeface="Impact" panose="020B0806030902050204" pitchFamily="34" charset="0"/>
              </a:rPr>
              <a:t>添加文本内容</a:t>
            </a:r>
            <a:endParaRPr lang="en-US" altLang="zh-CN" sz="1600" b="1" dirty="0">
              <a:solidFill>
                <a:schemeClr val="accent3">
                  <a:lumMod val="75000"/>
                </a:schemeClr>
              </a:solidFill>
              <a:latin typeface="Impact" panose="020B0806030902050204" pitchFamily="34" charset="0"/>
            </a:endParaRPr>
          </a:p>
          <a:p>
            <a:pPr algn="r">
              <a:lnSpc>
                <a:spcPct val="130000"/>
              </a:lnSpc>
            </a:pPr>
            <a:r>
              <a:rPr lang="zh-CN" altLang="en-US" sz="1400" dirty="0">
                <a:solidFill>
                  <a:schemeClr val="tx1">
                    <a:lumMod val="75000"/>
                    <a:lumOff val="25000"/>
                  </a:schemeClr>
                </a:solidFill>
              </a:rPr>
              <a:t>输入文本内容，或复制文本内容右键选择只保留文本粘贴</a:t>
            </a:r>
          </a:p>
        </p:txBody>
      </p:sp>
    </p:spTree>
    <p:extLst>
      <p:ext uri="{BB962C8B-B14F-4D97-AF65-F5344CB8AC3E}">
        <p14:creationId xmlns:p14="http://schemas.microsoft.com/office/powerpoint/2010/main" val="178803051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42" presetClass="entr" presetSubtype="0" fill="hold" nodeType="afterEffect">
                                  <p:stCondLst>
                                    <p:cond delay="0"/>
                                  </p:stCondLst>
                                  <p:childTnLst>
                                    <p:set>
                                      <p:cBhvr>
                                        <p:cTn id="13" dur="1" fill="hold">
                                          <p:stCondLst>
                                            <p:cond delay="0"/>
                                          </p:stCondLst>
                                        </p:cTn>
                                        <p:tgtEl>
                                          <p:spTgt spid="40"/>
                                        </p:tgtEl>
                                        <p:attrNameLst>
                                          <p:attrName>style.visibility</p:attrName>
                                        </p:attrNameLst>
                                      </p:cBhvr>
                                      <p:to>
                                        <p:strVal val="visible"/>
                                      </p:to>
                                    </p:set>
                                    <p:animEffect transition="in" filter="fade">
                                      <p:cBhvr>
                                        <p:cTn id="14" dur="750"/>
                                        <p:tgtEl>
                                          <p:spTgt spid="40"/>
                                        </p:tgtEl>
                                      </p:cBhvr>
                                    </p:animEffect>
                                    <p:anim calcmode="lin" valueType="num">
                                      <p:cBhvr>
                                        <p:cTn id="15" dur="750" fill="hold"/>
                                        <p:tgtEl>
                                          <p:spTgt spid="40"/>
                                        </p:tgtEl>
                                        <p:attrNameLst>
                                          <p:attrName>ppt_x</p:attrName>
                                        </p:attrNameLst>
                                      </p:cBhvr>
                                      <p:tavLst>
                                        <p:tav tm="0">
                                          <p:val>
                                            <p:strVal val="#ppt_x"/>
                                          </p:val>
                                        </p:tav>
                                        <p:tav tm="100000">
                                          <p:val>
                                            <p:strVal val="#ppt_x"/>
                                          </p:val>
                                        </p:tav>
                                      </p:tavLst>
                                    </p:anim>
                                    <p:anim calcmode="lin" valueType="num">
                                      <p:cBhvr>
                                        <p:cTn id="16" dur="750" fill="hold"/>
                                        <p:tgtEl>
                                          <p:spTgt spid="40"/>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53" presetClass="entr" presetSubtype="528"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 calcmode="lin" valueType="num">
                                      <p:cBhvr>
                                        <p:cTn id="20" dur="500" fill="hold"/>
                                        <p:tgtEl>
                                          <p:spTgt spid="52"/>
                                        </p:tgtEl>
                                        <p:attrNameLst>
                                          <p:attrName>ppt_w</p:attrName>
                                        </p:attrNameLst>
                                      </p:cBhvr>
                                      <p:tavLst>
                                        <p:tav tm="0">
                                          <p:val>
                                            <p:fltVal val="0"/>
                                          </p:val>
                                        </p:tav>
                                        <p:tav tm="100000">
                                          <p:val>
                                            <p:strVal val="#ppt_w"/>
                                          </p:val>
                                        </p:tav>
                                      </p:tavLst>
                                    </p:anim>
                                    <p:anim calcmode="lin" valueType="num">
                                      <p:cBhvr>
                                        <p:cTn id="21" dur="500" fill="hold"/>
                                        <p:tgtEl>
                                          <p:spTgt spid="52"/>
                                        </p:tgtEl>
                                        <p:attrNameLst>
                                          <p:attrName>ppt_h</p:attrName>
                                        </p:attrNameLst>
                                      </p:cBhvr>
                                      <p:tavLst>
                                        <p:tav tm="0">
                                          <p:val>
                                            <p:fltVal val="0"/>
                                          </p:val>
                                        </p:tav>
                                        <p:tav tm="100000">
                                          <p:val>
                                            <p:strVal val="#ppt_h"/>
                                          </p:val>
                                        </p:tav>
                                      </p:tavLst>
                                    </p:anim>
                                    <p:animEffect transition="in" filter="fade">
                                      <p:cBhvr>
                                        <p:cTn id="22" dur="500"/>
                                        <p:tgtEl>
                                          <p:spTgt spid="52"/>
                                        </p:tgtEl>
                                      </p:cBhvr>
                                    </p:animEffect>
                                    <p:anim calcmode="lin" valueType="num">
                                      <p:cBhvr>
                                        <p:cTn id="23" dur="500" fill="hold"/>
                                        <p:tgtEl>
                                          <p:spTgt spid="52"/>
                                        </p:tgtEl>
                                        <p:attrNameLst>
                                          <p:attrName>ppt_x</p:attrName>
                                        </p:attrNameLst>
                                      </p:cBhvr>
                                      <p:tavLst>
                                        <p:tav tm="0">
                                          <p:val>
                                            <p:fltVal val="0.5"/>
                                          </p:val>
                                        </p:tav>
                                        <p:tav tm="100000">
                                          <p:val>
                                            <p:strVal val="#ppt_x"/>
                                          </p:val>
                                        </p:tav>
                                      </p:tavLst>
                                    </p:anim>
                                    <p:anim calcmode="lin" valueType="num">
                                      <p:cBhvr>
                                        <p:cTn id="24" dur="500" fill="hold"/>
                                        <p:tgtEl>
                                          <p:spTgt spid="52"/>
                                        </p:tgtEl>
                                        <p:attrNameLst>
                                          <p:attrName>ppt_y</p:attrName>
                                        </p:attrNameLst>
                                      </p:cBhvr>
                                      <p:tavLst>
                                        <p:tav tm="0">
                                          <p:val>
                                            <p:fltVal val="0.5"/>
                                          </p:val>
                                        </p:tav>
                                        <p:tav tm="100000">
                                          <p:val>
                                            <p:strVal val="#ppt_y"/>
                                          </p:val>
                                        </p:tav>
                                      </p:tavLst>
                                    </p:anim>
                                  </p:childTnLst>
                                </p:cTn>
                              </p:par>
                            </p:childTnLst>
                          </p:cTn>
                        </p:par>
                        <p:par>
                          <p:cTn id="25" fill="hold">
                            <p:stCondLst>
                              <p:cond delay="2000"/>
                            </p:stCondLst>
                            <p:childTnLst>
                              <p:par>
                                <p:cTn id="26" presetID="2" presetClass="entr" presetSubtype="8" decel="83000"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750" fill="hold"/>
                                        <p:tgtEl>
                                          <p:spTgt spid="57"/>
                                        </p:tgtEl>
                                        <p:attrNameLst>
                                          <p:attrName>ppt_x</p:attrName>
                                        </p:attrNameLst>
                                      </p:cBhvr>
                                      <p:tavLst>
                                        <p:tav tm="0">
                                          <p:val>
                                            <p:strVal val="0-#ppt_w/2"/>
                                          </p:val>
                                        </p:tav>
                                        <p:tav tm="100000">
                                          <p:val>
                                            <p:strVal val="#ppt_x"/>
                                          </p:val>
                                        </p:tav>
                                      </p:tavLst>
                                    </p:anim>
                                    <p:anim calcmode="lin" valueType="num">
                                      <p:cBhvr additive="base">
                                        <p:cTn id="29" dur="750" fill="hold"/>
                                        <p:tgtEl>
                                          <p:spTgt spid="57"/>
                                        </p:tgtEl>
                                        <p:attrNameLst>
                                          <p:attrName>ppt_y</p:attrName>
                                        </p:attrNameLst>
                                      </p:cBhvr>
                                      <p:tavLst>
                                        <p:tav tm="0">
                                          <p:val>
                                            <p:strVal val="#ppt_y"/>
                                          </p:val>
                                        </p:tav>
                                        <p:tav tm="100000">
                                          <p:val>
                                            <p:strVal val="#ppt_y"/>
                                          </p:val>
                                        </p:tav>
                                      </p:tavLst>
                                    </p:anim>
                                  </p:childTnLst>
                                </p:cTn>
                              </p:par>
                            </p:childTnLst>
                          </p:cTn>
                        </p:par>
                        <p:par>
                          <p:cTn id="30" fill="hold">
                            <p:stCondLst>
                              <p:cond delay="2750"/>
                            </p:stCondLst>
                            <p:childTnLst>
                              <p:par>
                                <p:cTn id="31" presetID="53" presetClass="entr" presetSubtype="528" fill="hold" grpId="0" nodeType="afterEffect">
                                  <p:stCondLst>
                                    <p:cond delay="0"/>
                                  </p:stCondLst>
                                  <p:childTnLst>
                                    <p:set>
                                      <p:cBhvr>
                                        <p:cTn id="32" dur="1" fill="hold">
                                          <p:stCondLst>
                                            <p:cond delay="0"/>
                                          </p:stCondLst>
                                        </p:cTn>
                                        <p:tgtEl>
                                          <p:spTgt spid="51"/>
                                        </p:tgtEl>
                                        <p:attrNameLst>
                                          <p:attrName>style.visibility</p:attrName>
                                        </p:attrNameLst>
                                      </p:cBhvr>
                                      <p:to>
                                        <p:strVal val="visible"/>
                                      </p:to>
                                    </p:set>
                                    <p:anim calcmode="lin" valueType="num">
                                      <p:cBhvr>
                                        <p:cTn id="33" dur="500" fill="hold"/>
                                        <p:tgtEl>
                                          <p:spTgt spid="51"/>
                                        </p:tgtEl>
                                        <p:attrNameLst>
                                          <p:attrName>ppt_w</p:attrName>
                                        </p:attrNameLst>
                                      </p:cBhvr>
                                      <p:tavLst>
                                        <p:tav tm="0">
                                          <p:val>
                                            <p:fltVal val="0"/>
                                          </p:val>
                                        </p:tav>
                                        <p:tav tm="100000">
                                          <p:val>
                                            <p:strVal val="#ppt_w"/>
                                          </p:val>
                                        </p:tav>
                                      </p:tavLst>
                                    </p:anim>
                                    <p:anim calcmode="lin" valueType="num">
                                      <p:cBhvr>
                                        <p:cTn id="34" dur="500" fill="hold"/>
                                        <p:tgtEl>
                                          <p:spTgt spid="51"/>
                                        </p:tgtEl>
                                        <p:attrNameLst>
                                          <p:attrName>ppt_h</p:attrName>
                                        </p:attrNameLst>
                                      </p:cBhvr>
                                      <p:tavLst>
                                        <p:tav tm="0">
                                          <p:val>
                                            <p:fltVal val="0"/>
                                          </p:val>
                                        </p:tav>
                                        <p:tav tm="100000">
                                          <p:val>
                                            <p:strVal val="#ppt_h"/>
                                          </p:val>
                                        </p:tav>
                                      </p:tavLst>
                                    </p:anim>
                                    <p:animEffect transition="in" filter="fade">
                                      <p:cBhvr>
                                        <p:cTn id="35" dur="500"/>
                                        <p:tgtEl>
                                          <p:spTgt spid="51"/>
                                        </p:tgtEl>
                                      </p:cBhvr>
                                    </p:animEffect>
                                    <p:anim calcmode="lin" valueType="num">
                                      <p:cBhvr>
                                        <p:cTn id="36" dur="500" fill="hold"/>
                                        <p:tgtEl>
                                          <p:spTgt spid="51"/>
                                        </p:tgtEl>
                                        <p:attrNameLst>
                                          <p:attrName>ppt_x</p:attrName>
                                        </p:attrNameLst>
                                      </p:cBhvr>
                                      <p:tavLst>
                                        <p:tav tm="0">
                                          <p:val>
                                            <p:fltVal val="0.5"/>
                                          </p:val>
                                        </p:tav>
                                        <p:tav tm="100000">
                                          <p:val>
                                            <p:strVal val="#ppt_x"/>
                                          </p:val>
                                        </p:tav>
                                      </p:tavLst>
                                    </p:anim>
                                    <p:anim calcmode="lin" valueType="num">
                                      <p:cBhvr>
                                        <p:cTn id="37" dur="500" fill="hold"/>
                                        <p:tgtEl>
                                          <p:spTgt spid="51"/>
                                        </p:tgtEl>
                                        <p:attrNameLst>
                                          <p:attrName>ppt_y</p:attrName>
                                        </p:attrNameLst>
                                      </p:cBhvr>
                                      <p:tavLst>
                                        <p:tav tm="0">
                                          <p:val>
                                            <p:fltVal val="0.5"/>
                                          </p:val>
                                        </p:tav>
                                        <p:tav tm="100000">
                                          <p:val>
                                            <p:strVal val="#ppt_y"/>
                                          </p:val>
                                        </p:tav>
                                      </p:tavLst>
                                    </p:anim>
                                  </p:childTnLst>
                                </p:cTn>
                              </p:par>
                            </p:childTnLst>
                          </p:cTn>
                        </p:par>
                        <p:par>
                          <p:cTn id="38" fill="hold">
                            <p:stCondLst>
                              <p:cond delay="3250"/>
                            </p:stCondLst>
                            <p:childTnLst>
                              <p:par>
                                <p:cTn id="39" presetID="2" presetClass="entr" presetSubtype="2" decel="83000" fill="hold" grpId="0"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750" fill="hold"/>
                                        <p:tgtEl>
                                          <p:spTgt spid="55"/>
                                        </p:tgtEl>
                                        <p:attrNameLst>
                                          <p:attrName>ppt_x</p:attrName>
                                        </p:attrNameLst>
                                      </p:cBhvr>
                                      <p:tavLst>
                                        <p:tav tm="0">
                                          <p:val>
                                            <p:strVal val="1+#ppt_w/2"/>
                                          </p:val>
                                        </p:tav>
                                        <p:tav tm="100000">
                                          <p:val>
                                            <p:strVal val="#ppt_x"/>
                                          </p:val>
                                        </p:tav>
                                      </p:tavLst>
                                    </p:anim>
                                    <p:anim calcmode="lin" valueType="num">
                                      <p:cBhvr additive="base">
                                        <p:cTn id="42" dur="750" fill="hold"/>
                                        <p:tgtEl>
                                          <p:spTgt spid="55"/>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53" presetClass="entr" presetSubtype="528" fill="hold" grpId="0" nodeType="afterEffect">
                                  <p:stCondLst>
                                    <p:cond delay="0"/>
                                  </p:stCondLst>
                                  <p:childTnLst>
                                    <p:set>
                                      <p:cBhvr>
                                        <p:cTn id="45" dur="1" fill="hold">
                                          <p:stCondLst>
                                            <p:cond delay="0"/>
                                          </p:stCondLst>
                                        </p:cTn>
                                        <p:tgtEl>
                                          <p:spTgt spid="53"/>
                                        </p:tgtEl>
                                        <p:attrNameLst>
                                          <p:attrName>style.visibility</p:attrName>
                                        </p:attrNameLst>
                                      </p:cBhvr>
                                      <p:to>
                                        <p:strVal val="visible"/>
                                      </p:to>
                                    </p:set>
                                    <p:anim calcmode="lin" valueType="num">
                                      <p:cBhvr>
                                        <p:cTn id="46" dur="500" fill="hold"/>
                                        <p:tgtEl>
                                          <p:spTgt spid="53"/>
                                        </p:tgtEl>
                                        <p:attrNameLst>
                                          <p:attrName>ppt_w</p:attrName>
                                        </p:attrNameLst>
                                      </p:cBhvr>
                                      <p:tavLst>
                                        <p:tav tm="0">
                                          <p:val>
                                            <p:fltVal val="0"/>
                                          </p:val>
                                        </p:tav>
                                        <p:tav tm="100000">
                                          <p:val>
                                            <p:strVal val="#ppt_w"/>
                                          </p:val>
                                        </p:tav>
                                      </p:tavLst>
                                    </p:anim>
                                    <p:anim calcmode="lin" valueType="num">
                                      <p:cBhvr>
                                        <p:cTn id="47" dur="500" fill="hold"/>
                                        <p:tgtEl>
                                          <p:spTgt spid="53"/>
                                        </p:tgtEl>
                                        <p:attrNameLst>
                                          <p:attrName>ppt_h</p:attrName>
                                        </p:attrNameLst>
                                      </p:cBhvr>
                                      <p:tavLst>
                                        <p:tav tm="0">
                                          <p:val>
                                            <p:fltVal val="0"/>
                                          </p:val>
                                        </p:tav>
                                        <p:tav tm="100000">
                                          <p:val>
                                            <p:strVal val="#ppt_h"/>
                                          </p:val>
                                        </p:tav>
                                      </p:tavLst>
                                    </p:anim>
                                    <p:animEffect transition="in" filter="fade">
                                      <p:cBhvr>
                                        <p:cTn id="48" dur="500"/>
                                        <p:tgtEl>
                                          <p:spTgt spid="53"/>
                                        </p:tgtEl>
                                      </p:cBhvr>
                                    </p:animEffect>
                                    <p:anim calcmode="lin" valueType="num">
                                      <p:cBhvr>
                                        <p:cTn id="49" dur="500" fill="hold"/>
                                        <p:tgtEl>
                                          <p:spTgt spid="53"/>
                                        </p:tgtEl>
                                        <p:attrNameLst>
                                          <p:attrName>ppt_x</p:attrName>
                                        </p:attrNameLst>
                                      </p:cBhvr>
                                      <p:tavLst>
                                        <p:tav tm="0">
                                          <p:val>
                                            <p:fltVal val="0.5"/>
                                          </p:val>
                                        </p:tav>
                                        <p:tav tm="100000">
                                          <p:val>
                                            <p:strVal val="#ppt_x"/>
                                          </p:val>
                                        </p:tav>
                                      </p:tavLst>
                                    </p:anim>
                                    <p:anim calcmode="lin" valueType="num">
                                      <p:cBhvr>
                                        <p:cTn id="50" dur="500" fill="hold"/>
                                        <p:tgtEl>
                                          <p:spTgt spid="5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2" presetClass="entr" presetSubtype="2" decel="83000" fill="hold" grpId="0" nodeType="after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additive="base">
                                        <p:cTn id="54" dur="750" fill="hold"/>
                                        <p:tgtEl>
                                          <p:spTgt spid="56"/>
                                        </p:tgtEl>
                                        <p:attrNameLst>
                                          <p:attrName>ppt_x</p:attrName>
                                        </p:attrNameLst>
                                      </p:cBhvr>
                                      <p:tavLst>
                                        <p:tav tm="0">
                                          <p:val>
                                            <p:strVal val="1+#ppt_w/2"/>
                                          </p:val>
                                        </p:tav>
                                        <p:tav tm="100000">
                                          <p:val>
                                            <p:strVal val="#ppt_x"/>
                                          </p:val>
                                        </p:tav>
                                      </p:tavLst>
                                    </p:anim>
                                    <p:anim calcmode="lin" valueType="num">
                                      <p:cBhvr additive="base">
                                        <p:cTn id="55" dur="750" fill="hold"/>
                                        <p:tgtEl>
                                          <p:spTgt spid="56"/>
                                        </p:tgtEl>
                                        <p:attrNameLst>
                                          <p:attrName>ppt_y</p:attrName>
                                        </p:attrNameLst>
                                      </p:cBhvr>
                                      <p:tavLst>
                                        <p:tav tm="0">
                                          <p:val>
                                            <p:strVal val="#ppt_y"/>
                                          </p:val>
                                        </p:tav>
                                        <p:tav tm="100000">
                                          <p:val>
                                            <p:strVal val="#ppt_y"/>
                                          </p:val>
                                        </p:tav>
                                      </p:tavLst>
                                    </p:anim>
                                  </p:childTnLst>
                                </p:cTn>
                              </p:par>
                            </p:childTnLst>
                          </p:cTn>
                        </p:par>
                        <p:par>
                          <p:cTn id="56" fill="hold">
                            <p:stCondLst>
                              <p:cond delay="5250"/>
                            </p:stCondLst>
                            <p:childTnLst>
                              <p:par>
                                <p:cTn id="57" presetID="53" presetClass="entr" presetSubtype="528"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 calcmode="lin" valueType="num">
                                      <p:cBhvr>
                                        <p:cTn id="59" dur="500" fill="hold"/>
                                        <p:tgtEl>
                                          <p:spTgt spid="54"/>
                                        </p:tgtEl>
                                        <p:attrNameLst>
                                          <p:attrName>ppt_w</p:attrName>
                                        </p:attrNameLst>
                                      </p:cBhvr>
                                      <p:tavLst>
                                        <p:tav tm="0">
                                          <p:val>
                                            <p:fltVal val="0"/>
                                          </p:val>
                                        </p:tav>
                                        <p:tav tm="100000">
                                          <p:val>
                                            <p:strVal val="#ppt_w"/>
                                          </p:val>
                                        </p:tav>
                                      </p:tavLst>
                                    </p:anim>
                                    <p:anim calcmode="lin" valueType="num">
                                      <p:cBhvr>
                                        <p:cTn id="60" dur="500" fill="hold"/>
                                        <p:tgtEl>
                                          <p:spTgt spid="54"/>
                                        </p:tgtEl>
                                        <p:attrNameLst>
                                          <p:attrName>ppt_h</p:attrName>
                                        </p:attrNameLst>
                                      </p:cBhvr>
                                      <p:tavLst>
                                        <p:tav tm="0">
                                          <p:val>
                                            <p:fltVal val="0"/>
                                          </p:val>
                                        </p:tav>
                                        <p:tav tm="100000">
                                          <p:val>
                                            <p:strVal val="#ppt_h"/>
                                          </p:val>
                                        </p:tav>
                                      </p:tavLst>
                                    </p:anim>
                                    <p:animEffect transition="in" filter="fade">
                                      <p:cBhvr>
                                        <p:cTn id="61" dur="500"/>
                                        <p:tgtEl>
                                          <p:spTgt spid="54"/>
                                        </p:tgtEl>
                                      </p:cBhvr>
                                    </p:animEffect>
                                    <p:anim calcmode="lin" valueType="num">
                                      <p:cBhvr>
                                        <p:cTn id="62" dur="500" fill="hold"/>
                                        <p:tgtEl>
                                          <p:spTgt spid="54"/>
                                        </p:tgtEl>
                                        <p:attrNameLst>
                                          <p:attrName>ppt_x</p:attrName>
                                        </p:attrNameLst>
                                      </p:cBhvr>
                                      <p:tavLst>
                                        <p:tav tm="0">
                                          <p:val>
                                            <p:fltVal val="0.5"/>
                                          </p:val>
                                        </p:tav>
                                        <p:tav tm="100000">
                                          <p:val>
                                            <p:strVal val="#ppt_x"/>
                                          </p:val>
                                        </p:tav>
                                      </p:tavLst>
                                    </p:anim>
                                    <p:anim calcmode="lin" valueType="num">
                                      <p:cBhvr>
                                        <p:cTn id="63" dur="500" fill="hold"/>
                                        <p:tgtEl>
                                          <p:spTgt spid="54"/>
                                        </p:tgtEl>
                                        <p:attrNameLst>
                                          <p:attrName>ppt_y</p:attrName>
                                        </p:attrNameLst>
                                      </p:cBhvr>
                                      <p:tavLst>
                                        <p:tav tm="0">
                                          <p:val>
                                            <p:fltVal val="0.5"/>
                                          </p:val>
                                        </p:tav>
                                        <p:tav tm="100000">
                                          <p:val>
                                            <p:strVal val="#ppt_y"/>
                                          </p:val>
                                        </p:tav>
                                      </p:tavLst>
                                    </p:anim>
                                  </p:childTnLst>
                                </p:cTn>
                              </p:par>
                            </p:childTnLst>
                          </p:cTn>
                        </p:par>
                        <p:par>
                          <p:cTn id="64" fill="hold">
                            <p:stCondLst>
                              <p:cond delay="5750"/>
                            </p:stCondLst>
                            <p:childTnLst>
                              <p:par>
                                <p:cTn id="65" presetID="2" presetClass="entr" presetSubtype="8" decel="83000" fill="hold" grpId="0" nodeType="after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750" fill="hold"/>
                                        <p:tgtEl>
                                          <p:spTgt spid="58"/>
                                        </p:tgtEl>
                                        <p:attrNameLst>
                                          <p:attrName>ppt_x</p:attrName>
                                        </p:attrNameLst>
                                      </p:cBhvr>
                                      <p:tavLst>
                                        <p:tav tm="0">
                                          <p:val>
                                            <p:strVal val="0-#ppt_w/2"/>
                                          </p:val>
                                        </p:tav>
                                        <p:tav tm="100000">
                                          <p:val>
                                            <p:strVal val="#ppt_x"/>
                                          </p:val>
                                        </p:tav>
                                      </p:tavLst>
                                    </p:anim>
                                    <p:anim calcmode="lin" valueType="num">
                                      <p:cBhvr additive="base">
                                        <p:cTn id="68" dur="75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P spid="55" grpId="0"/>
      <p:bldP spid="56" grpId="0"/>
      <p:bldP spid="57" grpId="0"/>
      <p:bldP spid="5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4">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5" name="组合 144"/>
          <p:cNvGrpSpPr/>
          <p:nvPr/>
        </p:nvGrpSpPr>
        <p:grpSpPr>
          <a:xfrm>
            <a:off x="1688600" y="-1712891"/>
            <a:ext cx="2747840" cy="7402687"/>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sp>
        <p:nvSpPr>
          <p:cNvPr id="113" name="矩形 112"/>
          <p:cNvSpPr/>
          <p:nvPr/>
        </p:nvSpPr>
        <p:spPr>
          <a:xfrm>
            <a:off x="4436440" y="4041775"/>
            <a:ext cx="4185761" cy="1200329"/>
          </a:xfrm>
          <a:prstGeom prst="rect">
            <a:avLst/>
          </a:prstGeom>
        </p:spPr>
        <p:txBody>
          <a:bodyPr wrap="none">
            <a:spAutoFit/>
          </a:bodyPr>
          <a:lstStyle/>
          <a:p>
            <a:r>
              <a:rPr lang="zh-CN" altLang="en-US" sz="7200" spc="600" dirty="0">
                <a:ln>
                  <a:solidFill>
                    <a:schemeClr val="accent4">
                      <a:lumMod val="75000"/>
                    </a:schemeClr>
                  </a:solidFill>
                </a:ln>
                <a:solidFill>
                  <a:schemeClr val="accent4"/>
                </a:solidFill>
                <a:latin typeface="汉真广标" panose="02010609000101010101" pitchFamily="49" charset="-122"/>
                <a:ea typeface="汉真广标" panose="02010609000101010101" pitchFamily="49" charset="-122"/>
              </a:rPr>
              <a:t>未来规划</a:t>
            </a:r>
          </a:p>
        </p:txBody>
      </p:sp>
      <p:sp>
        <p:nvSpPr>
          <p:cNvPr id="125" name="等腰三角形 124"/>
          <p:cNvSpPr/>
          <p:nvPr/>
        </p:nvSpPr>
        <p:spPr>
          <a:xfrm flipV="1">
            <a:off x="-1762391" y="1"/>
            <a:ext cx="9691009" cy="1340222"/>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8565986" y="-398083"/>
            <a:ext cx="3039008" cy="3893227"/>
            <a:chOff x="8565986" y="-398083"/>
            <a:chExt cx="3039008" cy="3893227"/>
          </a:xfrm>
        </p:grpSpPr>
        <p:grpSp>
          <p:nvGrpSpPr>
            <p:cNvPr id="124" name="组合 123"/>
            <p:cNvGrpSpPr/>
            <p:nvPr/>
          </p:nvGrpSpPr>
          <p:grpSpPr>
            <a:xfrm>
              <a:off x="10844156" y="55421"/>
              <a:ext cx="760838" cy="2701143"/>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94" name="组合 93"/>
            <p:cNvGrpSpPr/>
            <p:nvPr/>
          </p:nvGrpSpPr>
          <p:grpSpPr>
            <a:xfrm>
              <a:off x="9696739" y="464628"/>
              <a:ext cx="932687" cy="3030516"/>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5" name="组合 4"/>
            <p:cNvGrpSpPr/>
            <p:nvPr/>
          </p:nvGrpSpPr>
          <p:grpSpPr>
            <a:xfrm>
              <a:off x="8565986" y="-398083"/>
              <a:ext cx="986305" cy="2912175"/>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7596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grpSp>
        <p:nvGrpSpPr>
          <p:cNvPr id="6" name="组合 5"/>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614369" y="4699388"/>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4"/>
            </a:solidFill>
            <a:ln w="15875">
              <a:solidFill>
                <a:schemeClr val="accent4">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24315043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14:bounceEnd="77000">
                                          <p:cBhvr additive="base">
                                            <p:cTn id="7" dur="2500" fill="hold"/>
                                            <p:tgtEl>
                                              <p:spTgt spid="145"/>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145"/>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14:presetBounceEnd="77000">
                                      <p:stCondLst>
                                        <p:cond delay="500"/>
                                      </p:stCondLst>
                                      <p:childTnLst>
                                        <p:set>
                                          <p:cBhvr>
                                            <p:cTn id="16" dur="1" fill="hold">
                                              <p:stCondLst>
                                                <p:cond delay="0"/>
                                              </p:stCondLst>
                                            </p:cTn>
                                            <p:tgtEl>
                                              <p:spTgt spid="2"/>
                                            </p:tgtEl>
                                            <p:attrNameLst>
                                              <p:attrName>style.visibility</p:attrName>
                                            </p:attrNameLst>
                                          </p:cBhvr>
                                          <p:to>
                                            <p:strVal val="visible"/>
                                          </p:to>
                                        </p:set>
                                        <p:anim calcmode="lin" valueType="num" p14:bounceEnd="77000">
                                          <p:cBhvr additive="base">
                                            <p:cTn id="17" dur="2000" fill="hold"/>
                                            <p:tgtEl>
                                              <p:spTgt spid="2"/>
                                            </p:tgtEl>
                                            <p:attrNameLst>
                                              <p:attrName>ppt_x</p:attrName>
                                            </p:attrNameLst>
                                          </p:cBhvr>
                                          <p:tavLst>
                                            <p:tav tm="0">
                                              <p:val>
                                                <p:strVal val="#ppt_x"/>
                                              </p:val>
                                            </p:tav>
                                            <p:tav tm="100000">
                                              <p:val>
                                                <p:strVal val="#ppt_x"/>
                                              </p:val>
                                            </p:tav>
                                          </p:tavLst>
                                        </p:anim>
                                        <p:anim calcmode="lin" valueType="num" p14:bounceEnd="77000">
                                          <p:cBhvr additive="base">
                                            <p:cTn id="18" dur="2000" fill="hold"/>
                                            <p:tgtEl>
                                              <p:spTgt spid="2"/>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2500" fill="hold"/>
                                            <p:tgtEl>
                                              <p:spTgt spid="145"/>
                                            </p:tgtEl>
                                            <p:attrNameLst>
                                              <p:attrName>ppt_x</p:attrName>
                                            </p:attrNameLst>
                                          </p:cBhvr>
                                          <p:tavLst>
                                            <p:tav tm="0">
                                              <p:val>
                                                <p:strVal val="#ppt_x"/>
                                              </p:val>
                                            </p:tav>
                                            <p:tav tm="100000">
                                              <p:val>
                                                <p:strVal val="#ppt_x"/>
                                              </p:val>
                                            </p:tav>
                                          </p:tavLst>
                                        </p:anim>
                                        <p:anim calcmode="lin" valueType="num">
                                          <p:cBhvr additive="base">
                                            <p:cTn id="8" dur="2500" fill="hold"/>
                                            <p:tgtEl>
                                              <p:spTgt spid="145"/>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stCondLst>
                                        <p:cond delay="50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2000" fill="hold"/>
                                            <p:tgtEl>
                                              <p:spTgt spid="2"/>
                                            </p:tgtEl>
                                            <p:attrNameLst>
                                              <p:attrName>ppt_x</p:attrName>
                                            </p:attrNameLst>
                                          </p:cBhvr>
                                          <p:tavLst>
                                            <p:tav tm="0">
                                              <p:val>
                                                <p:strVal val="#ppt_x"/>
                                              </p:val>
                                            </p:tav>
                                            <p:tav tm="100000">
                                              <p:val>
                                                <p:strVal val="#ppt_x"/>
                                              </p:val>
                                            </p:tav>
                                          </p:tavLst>
                                        </p:anim>
                                        <p:anim calcmode="lin" valueType="num">
                                          <p:cBhvr additive="base">
                                            <p:cTn id="18" dur="2000" fill="hold"/>
                                            <p:tgtEl>
                                              <p:spTgt spid="2"/>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10" name="组合 9"/>
          <p:cNvGrpSpPr/>
          <p:nvPr/>
        </p:nvGrpSpPr>
        <p:grpSpPr>
          <a:xfrm>
            <a:off x="-69574" y="1301350"/>
            <a:ext cx="11656207" cy="3843709"/>
            <a:chOff x="-139148" y="1304944"/>
            <a:chExt cx="11656207" cy="3843709"/>
          </a:xfrm>
        </p:grpSpPr>
        <p:sp>
          <p:nvSpPr>
            <p:cNvPr id="11" name="自由: 形状 10"/>
            <p:cNvSpPr/>
            <p:nvPr/>
          </p:nvSpPr>
          <p:spPr>
            <a:xfrm>
              <a:off x="-139148" y="2047461"/>
              <a:ext cx="10793896" cy="3101192"/>
            </a:xfrm>
            <a:custGeom>
              <a:avLst/>
              <a:gdLst>
                <a:gd name="connsiteX0" fmla="*/ 0 w 10793896"/>
                <a:gd name="connsiteY0" fmla="*/ 2534478 h 3061440"/>
                <a:gd name="connsiteX1" fmla="*/ 2136913 w 10793896"/>
                <a:gd name="connsiteY1" fmla="*/ 1282148 h 3061440"/>
                <a:gd name="connsiteX2" fmla="*/ 5695122 w 10793896"/>
                <a:gd name="connsiteY2" fmla="*/ 3061252 h 3061440"/>
                <a:gd name="connsiteX3" fmla="*/ 8686800 w 10793896"/>
                <a:gd name="connsiteY3" fmla="*/ 1391478 h 3061440"/>
                <a:gd name="connsiteX4" fmla="*/ 10217426 w 10793896"/>
                <a:gd name="connsiteY4" fmla="*/ 785191 h 3061440"/>
                <a:gd name="connsiteX5" fmla="*/ 10376452 w 10793896"/>
                <a:gd name="connsiteY5" fmla="*/ 1311965 h 3061440"/>
                <a:gd name="connsiteX6" fmla="*/ 9631018 w 10793896"/>
                <a:gd name="connsiteY6" fmla="*/ 1123122 h 3061440"/>
                <a:gd name="connsiteX7" fmla="*/ 10793896 w 10793896"/>
                <a:gd name="connsiteY7" fmla="*/ 0 h 3061440"/>
                <a:gd name="connsiteX0" fmla="*/ 0 w 10793896"/>
                <a:gd name="connsiteY0" fmla="*/ 2534478 h 3101192"/>
                <a:gd name="connsiteX1" fmla="*/ 2136913 w 10793896"/>
                <a:gd name="connsiteY1" fmla="*/ 1282148 h 3101192"/>
                <a:gd name="connsiteX2" fmla="*/ 5516218 w 10793896"/>
                <a:gd name="connsiteY2" fmla="*/ 3101009 h 3101192"/>
                <a:gd name="connsiteX3" fmla="*/ 8686800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9628"/>
                <a:gd name="connsiteX1" fmla="*/ 2136913 w 10793896"/>
                <a:gd name="connsiteY1" fmla="*/ 1282148 h 3109628"/>
                <a:gd name="connsiteX2" fmla="*/ 5516218 w 10793896"/>
                <a:gd name="connsiteY2" fmla="*/ 3101009 h 3109628"/>
                <a:gd name="connsiteX3" fmla="*/ 8686800 w 10793896"/>
                <a:gd name="connsiteY3" fmla="*/ 1391478 h 3109628"/>
                <a:gd name="connsiteX4" fmla="*/ 10217426 w 10793896"/>
                <a:gd name="connsiteY4" fmla="*/ 785191 h 3109628"/>
                <a:gd name="connsiteX5" fmla="*/ 10376452 w 10793896"/>
                <a:gd name="connsiteY5" fmla="*/ 1311965 h 3109628"/>
                <a:gd name="connsiteX6" fmla="*/ 9631018 w 10793896"/>
                <a:gd name="connsiteY6" fmla="*/ 1123122 h 3109628"/>
                <a:gd name="connsiteX7" fmla="*/ 10793896 w 10793896"/>
                <a:gd name="connsiteY7" fmla="*/ 0 h 3109628"/>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1182"/>
                <a:gd name="connsiteX1" fmla="*/ 2136913 w 10793896"/>
                <a:gd name="connsiteY1" fmla="*/ 1282148 h 3101182"/>
                <a:gd name="connsiteX2" fmla="*/ 5516218 w 10793896"/>
                <a:gd name="connsiteY2" fmla="*/ 3101009 h 3101182"/>
                <a:gd name="connsiteX3" fmla="*/ 8607287 w 10793896"/>
                <a:gd name="connsiteY3" fmla="*/ 1391478 h 3101182"/>
                <a:gd name="connsiteX4" fmla="*/ 9481931 w 10793896"/>
                <a:gd name="connsiteY4" fmla="*/ 1252330 h 3101182"/>
                <a:gd name="connsiteX5" fmla="*/ 10217426 w 10793896"/>
                <a:gd name="connsiteY5" fmla="*/ 785191 h 3101182"/>
                <a:gd name="connsiteX6" fmla="*/ 10376452 w 10793896"/>
                <a:gd name="connsiteY6" fmla="*/ 1311965 h 3101182"/>
                <a:gd name="connsiteX7" fmla="*/ 9631018 w 10793896"/>
                <a:gd name="connsiteY7" fmla="*/ 1123122 h 3101182"/>
                <a:gd name="connsiteX8" fmla="*/ 10793896 w 10793896"/>
                <a:gd name="connsiteY8" fmla="*/ 0 h 3101182"/>
                <a:gd name="connsiteX0" fmla="*/ 0 w 10793896"/>
                <a:gd name="connsiteY0" fmla="*/ 2534478 h 3101184"/>
                <a:gd name="connsiteX1" fmla="*/ 2136913 w 10793896"/>
                <a:gd name="connsiteY1" fmla="*/ 1282148 h 3101184"/>
                <a:gd name="connsiteX2" fmla="*/ 5516218 w 10793896"/>
                <a:gd name="connsiteY2" fmla="*/ 3101009 h 3101184"/>
                <a:gd name="connsiteX3" fmla="*/ 8607287 w 10793896"/>
                <a:gd name="connsiteY3" fmla="*/ 1391478 h 3101184"/>
                <a:gd name="connsiteX4" fmla="*/ 9471991 w 10793896"/>
                <a:gd name="connsiteY4" fmla="*/ 1192696 h 3101184"/>
                <a:gd name="connsiteX5" fmla="*/ 10217426 w 10793896"/>
                <a:gd name="connsiteY5" fmla="*/ 785191 h 3101184"/>
                <a:gd name="connsiteX6" fmla="*/ 10376452 w 10793896"/>
                <a:gd name="connsiteY6" fmla="*/ 1311965 h 3101184"/>
                <a:gd name="connsiteX7" fmla="*/ 9631018 w 10793896"/>
                <a:gd name="connsiteY7" fmla="*/ 1123122 h 3101184"/>
                <a:gd name="connsiteX8" fmla="*/ 10793896 w 10793896"/>
                <a:gd name="connsiteY8" fmla="*/ 0 h 3101184"/>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631018 w 10793896"/>
                <a:gd name="connsiteY6" fmla="*/ 1123122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760226 w 10793896"/>
                <a:gd name="connsiteY6" fmla="*/ 974036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76452 w 10793896"/>
                <a:gd name="connsiteY5" fmla="*/ 1311965 h 3101192"/>
                <a:gd name="connsiteX6" fmla="*/ 9760226 w 10793896"/>
                <a:gd name="connsiteY6" fmla="*/ 974036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16818 w 10793896"/>
                <a:gd name="connsiteY5" fmla="*/ 1311965 h 3101192"/>
                <a:gd name="connsiteX6" fmla="*/ 9760226 w 10793896"/>
                <a:gd name="connsiteY6" fmla="*/ 974036 h 3101192"/>
                <a:gd name="connsiteX7" fmla="*/ 10793896 w 10793896"/>
                <a:gd name="connsiteY7" fmla="*/ 0 h 3101192"/>
                <a:gd name="connsiteX0" fmla="*/ 0 w 10793896"/>
                <a:gd name="connsiteY0" fmla="*/ 2534478 h 3101192"/>
                <a:gd name="connsiteX1" fmla="*/ 2136913 w 10793896"/>
                <a:gd name="connsiteY1" fmla="*/ 1282148 h 3101192"/>
                <a:gd name="connsiteX2" fmla="*/ 5516218 w 10793896"/>
                <a:gd name="connsiteY2" fmla="*/ 3101009 h 3101192"/>
                <a:gd name="connsiteX3" fmla="*/ 8607287 w 10793896"/>
                <a:gd name="connsiteY3" fmla="*/ 1391478 h 3101192"/>
                <a:gd name="connsiteX4" fmla="*/ 10217426 w 10793896"/>
                <a:gd name="connsiteY4" fmla="*/ 785191 h 3101192"/>
                <a:gd name="connsiteX5" fmla="*/ 10316818 w 10793896"/>
                <a:gd name="connsiteY5" fmla="*/ 1311965 h 3101192"/>
                <a:gd name="connsiteX6" fmla="*/ 9760226 w 10793896"/>
                <a:gd name="connsiteY6" fmla="*/ 974036 h 3101192"/>
                <a:gd name="connsiteX7" fmla="*/ 10793896 w 10793896"/>
                <a:gd name="connsiteY7" fmla="*/ 0 h 310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3896" h="3101192">
                  <a:moveTo>
                    <a:pt x="0" y="2534478"/>
                  </a:moveTo>
                  <a:cubicBezTo>
                    <a:pt x="593863" y="1864415"/>
                    <a:pt x="1217543" y="1187726"/>
                    <a:pt x="2136913" y="1282148"/>
                  </a:cubicBezTo>
                  <a:cubicBezTo>
                    <a:pt x="3056283" y="1376570"/>
                    <a:pt x="4437822" y="3082787"/>
                    <a:pt x="5516218" y="3101009"/>
                  </a:cubicBezTo>
                  <a:cubicBezTo>
                    <a:pt x="6594614" y="3119231"/>
                    <a:pt x="7823752" y="1777448"/>
                    <a:pt x="8607287" y="1391478"/>
                  </a:cubicBezTo>
                  <a:cubicBezTo>
                    <a:pt x="9390822" y="1005508"/>
                    <a:pt x="9932504" y="798443"/>
                    <a:pt x="10217426" y="785191"/>
                  </a:cubicBezTo>
                  <a:cubicBezTo>
                    <a:pt x="10502348" y="771939"/>
                    <a:pt x="10552044" y="1220856"/>
                    <a:pt x="10316818" y="1311965"/>
                  </a:cubicBezTo>
                  <a:cubicBezTo>
                    <a:pt x="10081592" y="1403074"/>
                    <a:pt x="9680713" y="1192697"/>
                    <a:pt x="9760226" y="974036"/>
                  </a:cubicBezTo>
                  <a:cubicBezTo>
                    <a:pt x="9839739" y="755375"/>
                    <a:pt x="10386392" y="571500"/>
                    <a:pt x="10793896" y="0"/>
                  </a:cubicBezTo>
                </a:path>
              </a:pathLst>
            </a:cu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flipH="1">
              <a:off x="9931932" y="1304944"/>
              <a:ext cx="1585127" cy="772336"/>
              <a:chOff x="0" y="458788"/>
              <a:chExt cx="12192000" cy="5940425"/>
            </a:xfrm>
          </p:grpSpPr>
          <p:sp>
            <p:nvSpPr>
              <p:cNvPr id="13" name="Freeform 5"/>
              <p:cNvSpPr>
                <a:spLocks/>
              </p:cNvSpPr>
              <p:nvPr/>
            </p:nvSpPr>
            <p:spPr bwMode="auto">
              <a:xfrm>
                <a:off x="1508125" y="458788"/>
                <a:ext cx="10683875" cy="2925763"/>
              </a:xfrm>
              <a:custGeom>
                <a:avLst/>
                <a:gdLst>
                  <a:gd name="T0" fmla="*/ 0 w 20191"/>
                  <a:gd name="T1" fmla="*/ 0 h 5529"/>
                  <a:gd name="T2" fmla="*/ 9969 w 20191"/>
                  <a:gd name="T3" fmla="*/ 5529 h 5529"/>
                  <a:gd name="T4" fmla="*/ 20191 w 20191"/>
                  <a:gd name="T5" fmla="*/ 3100 h 5529"/>
                  <a:gd name="T6" fmla="*/ 0 w 20191"/>
                  <a:gd name="T7" fmla="*/ 0 h 5529"/>
                </a:gdLst>
                <a:ahLst/>
                <a:cxnLst>
                  <a:cxn ang="0">
                    <a:pos x="T0" y="T1"/>
                  </a:cxn>
                  <a:cxn ang="0">
                    <a:pos x="T2" y="T3"/>
                  </a:cxn>
                  <a:cxn ang="0">
                    <a:pos x="T4" y="T5"/>
                  </a:cxn>
                  <a:cxn ang="0">
                    <a:pos x="T6" y="T7"/>
                  </a:cxn>
                </a:cxnLst>
                <a:rect l="0" t="0" r="r" b="b"/>
                <a:pathLst>
                  <a:path w="20191" h="5529">
                    <a:moveTo>
                      <a:pt x="0" y="0"/>
                    </a:moveTo>
                    <a:lnTo>
                      <a:pt x="9969" y="5529"/>
                    </a:lnTo>
                    <a:lnTo>
                      <a:pt x="20191" y="310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6"/>
              <p:cNvSpPr>
                <a:spLocks/>
              </p:cNvSpPr>
              <p:nvPr/>
            </p:nvSpPr>
            <p:spPr bwMode="auto">
              <a:xfrm>
                <a:off x="1508125" y="458788"/>
                <a:ext cx="5275263" cy="5940425"/>
              </a:xfrm>
              <a:custGeom>
                <a:avLst/>
                <a:gdLst>
                  <a:gd name="T0" fmla="*/ 9969 w 9969"/>
                  <a:gd name="T1" fmla="*/ 5529 h 11226"/>
                  <a:gd name="T2" fmla="*/ 9886 w 9969"/>
                  <a:gd name="T3" fmla="*/ 11226 h 11226"/>
                  <a:gd name="T4" fmla="*/ 0 w 9969"/>
                  <a:gd name="T5" fmla="*/ 0 h 11226"/>
                  <a:gd name="T6" fmla="*/ 9969 w 9969"/>
                  <a:gd name="T7" fmla="*/ 5529 h 11226"/>
                </a:gdLst>
                <a:ahLst/>
                <a:cxnLst>
                  <a:cxn ang="0">
                    <a:pos x="T0" y="T1"/>
                  </a:cxn>
                  <a:cxn ang="0">
                    <a:pos x="T2" y="T3"/>
                  </a:cxn>
                  <a:cxn ang="0">
                    <a:pos x="T4" y="T5"/>
                  </a:cxn>
                  <a:cxn ang="0">
                    <a:pos x="T6" y="T7"/>
                  </a:cxn>
                </a:cxnLst>
                <a:rect l="0" t="0" r="r" b="b"/>
                <a:pathLst>
                  <a:path w="9969" h="11226">
                    <a:moveTo>
                      <a:pt x="9969" y="5529"/>
                    </a:moveTo>
                    <a:lnTo>
                      <a:pt x="9886" y="11226"/>
                    </a:lnTo>
                    <a:lnTo>
                      <a:pt x="0" y="0"/>
                    </a:lnTo>
                    <a:lnTo>
                      <a:pt x="9969" y="552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7"/>
              <p:cNvSpPr>
                <a:spLocks/>
              </p:cNvSpPr>
              <p:nvPr/>
            </p:nvSpPr>
            <p:spPr bwMode="auto">
              <a:xfrm>
                <a:off x="1508125" y="458788"/>
                <a:ext cx="5230813" cy="5940425"/>
              </a:xfrm>
              <a:custGeom>
                <a:avLst/>
                <a:gdLst>
                  <a:gd name="T0" fmla="*/ 0 w 9886"/>
                  <a:gd name="T1" fmla="*/ 0 h 11226"/>
                  <a:gd name="T2" fmla="*/ 6042 w 9886"/>
                  <a:gd name="T3" fmla="*/ 6861 h 11226"/>
                  <a:gd name="T4" fmla="*/ 9886 w 9886"/>
                  <a:gd name="T5" fmla="*/ 11226 h 11226"/>
                  <a:gd name="T6" fmla="*/ 7205 w 9886"/>
                  <a:gd name="T7" fmla="*/ 6366 h 11226"/>
                  <a:gd name="T8" fmla="*/ 0 w 9886"/>
                  <a:gd name="T9" fmla="*/ 0 h 11226"/>
                </a:gdLst>
                <a:ahLst/>
                <a:cxnLst>
                  <a:cxn ang="0">
                    <a:pos x="T0" y="T1"/>
                  </a:cxn>
                  <a:cxn ang="0">
                    <a:pos x="T2" y="T3"/>
                  </a:cxn>
                  <a:cxn ang="0">
                    <a:pos x="T4" y="T5"/>
                  </a:cxn>
                  <a:cxn ang="0">
                    <a:pos x="T6" y="T7"/>
                  </a:cxn>
                  <a:cxn ang="0">
                    <a:pos x="T8" y="T9"/>
                  </a:cxn>
                </a:cxnLst>
                <a:rect l="0" t="0" r="r" b="b"/>
                <a:pathLst>
                  <a:path w="9886" h="11226">
                    <a:moveTo>
                      <a:pt x="0" y="0"/>
                    </a:moveTo>
                    <a:lnTo>
                      <a:pt x="6042" y="6861"/>
                    </a:lnTo>
                    <a:lnTo>
                      <a:pt x="9886" y="11226"/>
                    </a:lnTo>
                    <a:lnTo>
                      <a:pt x="7205" y="6366"/>
                    </a:lnTo>
                    <a:lnTo>
                      <a:pt x="0" y="0"/>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8"/>
              <p:cNvSpPr>
                <a:spLocks/>
              </p:cNvSpPr>
              <p:nvPr/>
            </p:nvSpPr>
            <p:spPr bwMode="auto">
              <a:xfrm>
                <a:off x="0" y="458788"/>
                <a:ext cx="5319713" cy="5629275"/>
              </a:xfrm>
              <a:custGeom>
                <a:avLst/>
                <a:gdLst>
                  <a:gd name="T0" fmla="*/ 2849 w 10054"/>
                  <a:gd name="T1" fmla="*/ 0 h 10639"/>
                  <a:gd name="T2" fmla="*/ 0 w 10054"/>
                  <a:gd name="T3" fmla="*/ 10639 h 10639"/>
                  <a:gd name="T4" fmla="*/ 10054 w 10054"/>
                  <a:gd name="T5" fmla="*/ 6366 h 10639"/>
                  <a:gd name="T6" fmla="*/ 2849 w 10054"/>
                  <a:gd name="T7" fmla="*/ 0 h 10639"/>
                </a:gdLst>
                <a:ahLst/>
                <a:cxnLst>
                  <a:cxn ang="0">
                    <a:pos x="T0" y="T1"/>
                  </a:cxn>
                  <a:cxn ang="0">
                    <a:pos x="T2" y="T3"/>
                  </a:cxn>
                  <a:cxn ang="0">
                    <a:pos x="T4" y="T5"/>
                  </a:cxn>
                  <a:cxn ang="0">
                    <a:pos x="T6" y="T7"/>
                  </a:cxn>
                </a:cxnLst>
                <a:rect l="0" t="0" r="r" b="b"/>
                <a:pathLst>
                  <a:path w="10054" h="10639">
                    <a:moveTo>
                      <a:pt x="2849" y="0"/>
                    </a:moveTo>
                    <a:lnTo>
                      <a:pt x="0" y="10639"/>
                    </a:lnTo>
                    <a:lnTo>
                      <a:pt x="10054" y="6366"/>
                    </a:lnTo>
                    <a:lnTo>
                      <a:pt x="284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sp>
        <p:nvSpPr>
          <p:cNvPr id="17" name="文本框 16"/>
          <p:cNvSpPr txBox="1"/>
          <p:nvPr/>
        </p:nvSpPr>
        <p:spPr>
          <a:xfrm>
            <a:off x="1125714" y="2325666"/>
            <a:ext cx="1723549" cy="400110"/>
          </a:xfrm>
          <a:prstGeom prst="rect">
            <a:avLst/>
          </a:prstGeom>
          <a:noFill/>
        </p:spPr>
        <p:txBody>
          <a:bodyPr wrap="none" rtlCol="0" anchor="ctr">
            <a:spAutoFit/>
          </a:bodyPr>
          <a:lstStyle/>
          <a:p>
            <a:pPr algn="ctr"/>
            <a:r>
              <a:rPr lang="zh-CN" altLang="en-US" sz="2000" b="1" dirty="0">
                <a:solidFill>
                  <a:schemeClr val="accent4"/>
                </a:solidFill>
              </a:rPr>
              <a:t>添加文本内容</a:t>
            </a:r>
          </a:p>
        </p:txBody>
      </p:sp>
      <p:sp>
        <p:nvSpPr>
          <p:cNvPr id="18" name="矩形 17"/>
          <p:cNvSpPr/>
          <p:nvPr/>
        </p:nvSpPr>
        <p:spPr>
          <a:xfrm>
            <a:off x="977986" y="3923421"/>
            <a:ext cx="2019004" cy="1061829"/>
          </a:xfrm>
          <a:prstGeom prst="rect">
            <a:avLst/>
          </a:prstGeom>
        </p:spPr>
        <p:txBody>
          <a:bodyPr wrap="square">
            <a:spAutoFit/>
          </a:bodyPr>
          <a:lstStyle/>
          <a:p>
            <a:pPr algn="ctr">
              <a:lnSpc>
                <a:spcPct val="150000"/>
              </a:lnSpc>
            </a:pPr>
            <a:r>
              <a:rPr lang="zh-CN" altLang="en-US" sz="1400" dirty="0">
                <a:solidFill>
                  <a:srgbClr val="000000">
                    <a:lumMod val="65000"/>
                    <a:lumOff val="35000"/>
                  </a:srgbClr>
                </a:solidFill>
              </a:rPr>
              <a:t>输入文本内容，或复制您的文本内容然后右键选择只保留文本粘贴。</a:t>
            </a:r>
            <a:endParaRPr lang="zh-CN" altLang="en-US" dirty="0"/>
          </a:p>
        </p:txBody>
      </p:sp>
      <p:sp>
        <p:nvSpPr>
          <p:cNvPr id="19" name="文本框 18"/>
          <p:cNvSpPr txBox="1"/>
          <p:nvPr/>
        </p:nvSpPr>
        <p:spPr>
          <a:xfrm>
            <a:off x="4554804" y="5749089"/>
            <a:ext cx="1723549" cy="400110"/>
          </a:xfrm>
          <a:prstGeom prst="rect">
            <a:avLst/>
          </a:prstGeom>
          <a:noFill/>
        </p:spPr>
        <p:txBody>
          <a:bodyPr wrap="none" rtlCol="0" anchor="ctr">
            <a:spAutoFit/>
          </a:bodyPr>
          <a:lstStyle>
            <a:defPPr>
              <a:defRPr lang="zh-CN"/>
            </a:defPPr>
            <a:lvl1pPr algn="ctr">
              <a:defRPr sz="2000" b="1">
                <a:solidFill>
                  <a:schemeClr val="accent4"/>
                </a:solidFill>
              </a:defRPr>
            </a:lvl1pPr>
          </a:lstStyle>
          <a:p>
            <a:r>
              <a:rPr lang="zh-CN" altLang="en-US" dirty="0"/>
              <a:t>添加文本内容</a:t>
            </a:r>
          </a:p>
        </p:txBody>
      </p:sp>
      <p:sp>
        <p:nvSpPr>
          <p:cNvPr id="20" name="矩形 19"/>
          <p:cNvSpPr/>
          <p:nvPr/>
        </p:nvSpPr>
        <p:spPr>
          <a:xfrm>
            <a:off x="4507799" y="3473911"/>
            <a:ext cx="2019004" cy="1061829"/>
          </a:xfrm>
          <a:prstGeom prst="rect">
            <a:avLst/>
          </a:prstGeom>
        </p:spPr>
        <p:txBody>
          <a:bodyPr wrap="square">
            <a:spAutoFit/>
          </a:bodyPr>
          <a:lstStyle/>
          <a:p>
            <a:pPr algn="ctr">
              <a:lnSpc>
                <a:spcPct val="150000"/>
              </a:lnSpc>
            </a:pPr>
            <a:r>
              <a:rPr lang="zh-CN" altLang="en-US" sz="1400" dirty="0">
                <a:solidFill>
                  <a:srgbClr val="000000">
                    <a:lumMod val="65000"/>
                    <a:lumOff val="35000"/>
                  </a:srgbClr>
                </a:solidFill>
              </a:rPr>
              <a:t>输入文本内容，或复制您的文本内容然后右键选择只保留文本粘贴。</a:t>
            </a:r>
            <a:endParaRPr lang="zh-CN" altLang="en-US" dirty="0"/>
          </a:p>
        </p:txBody>
      </p:sp>
      <p:sp>
        <p:nvSpPr>
          <p:cNvPr id="21" name="文本框 20"/>
          <p:cNvSpPr txBox="1"/>
          <p:nvPr/>
        </p:nvSpPr>
        <p:spPr>
          <a:xfrm>
            <a:off x="7616060" y="2405530"/>
            <a:ext cx="1723549" cy="400110"/>
          </a:xfrm>
          <a:prstGeom prst="rect">
            <a:avLst/>
          </a:prstGeom>
          <a:noFill/>
        </p:spPr>
        <p:txBody>
          <a:bodyPr wrap="none" rtlCol="0" anchor="ctr">
            <a:spAutoFit/>
          </a:bodyPr>
          <a:lstStyle>
            <a:defPPr>
              <a:defRPr lang="zh-CN"/>
            </a:defPPr>
            <a:lvl1pPr algn="ctr">
              <a:defRPr sz="2000" b="1">
                <a:solidFill>
                  <a:schemeClr val="accent4"/>
                </a:solidFill>
              </a:defRPr>
            </a:lvl1pPr>
          </a:lstStyle>
          <a:p>
            <a:r>
              <a:rPr lang="zh-CN" altLang="en-US" dirty="0"/>
              <a:t>添加文本内容</a:t>
            </a:r>
          </a:p>
        </p:txBody>
      </p:sp>
      <p:sp>
        <p:nvSpPr>
          <p:cNvPr id="22" name="矩形 21"/>
          <p:cNvSpPr/>
          <p:nvPr/>
        </p:nvSpPr>
        <p:spPr>
          <a:xfrm>
            <a:off x="7558225" y="4064509"/>
            <a:ext cx="2019004" cy="1061829"/>
          </a:xfrm>
          <a:prstGeom prst="rect">
            <a:avLst/>
          </a:prstGeom>
        </p:spPr>
        <p:txBody>
          <a:bodyPr wrap="square">
            <a:spAutoFit/>
          </a:bodyPr>
          <a:lstStyle/>
          <a:p>
            <a:pPr algn="ctr">
              <a:lnSpc>
                <a:spcPct val="150000"/>
              </a:lnSpc>
            </a:pPr>
            <a:r>
              <a:rPr lang="zh-CN" altLang="en-US" sz="1400" dirty="0">
                <a:solidFill>
                  <a:srgbClr val="000000">
                    <a:lumMod val="65000"/>
                    <a:lumOff val="35000"/>
                  </a:srgbClr>
                </a:solidFill>
              </a:rPr>
              <a:t>输入文本内容，或复制您的文本内容然后右键选择只保留文本粘贴。</a:t>
            </a:r>
            <a:endParaRPr lang="zh-CN" altLang="en-US" dirty="0"/>
          </a:p>
        </p:txBody>
      </p:sp>
      <p:grpSp>
        <p:nvGrpSpPr>
          <p:cNvPr id="39" name="组合 38"/>
          <p:cNvGrpSpPr/>
          <p:nvPr/>
        </p:nvGrpSpPr>
        <p:grpSpPr>
          <a:xfrm>
            <a:off x="1363477" y="2741011"/>
            <a:ext cx="1155330" cy="1105346"/>
            <a:chOff x="9026508" y="1619736"/>
            <a:chExt cx="2478089" cy="2370876"/>
          </a:xfrm>
        </p:grpSpPr>
        <p:sp>
          <p:nvSpPr>
            <p:cNvPr id="41"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2"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3"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4"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45" name="组合 44"/>
          <p:cNvGrpSpPr/>
          <p:nvPr/>
        </p:nvGrpSpPr>
        <p:grpSpPr>
          <a:xfrm>
            <a:off x="4939637" y="4532710"/>
            <a:ext cx="1155330" cy="1105346"/>
            <a:chOff x="9026508" y="1619736"/>
            <a:chExt cx="2478089" cy="2370876"/>
          </a:xfrm>
        </p:grpSpPr>
        <p:sp>
          <p:nvSpPr>
            <p:cNvPr id="46"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7"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8"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9"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50" name="组合 49"/>
          <p:cNvGrpSpPr/>
          <p:nvPr/>
        </p:nvGrpSpPr>
        <p:grpSpPr>
          <a:xfrm>
            <a:off x="7904986" y="2814203"/>
            <a:ext cx="1155330" cy="1105346"/>
            <a:chOff x="9026508" y="1619736"/>
            <a:chExt cx="2478089" cy="2370876"/>
          </a:xfrm>
        </p:grpSpPr>
        <p:sp>
          <p:nvSpPr>
            <p:cNvPr id="51"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52"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53"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54"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26" name="任意多边形 83"/>
          <p:cNvSpPr>
            <a:spLocks noChangeAspect="1"/>
          </p:cNvSpPr>
          <p:nvPr/>
        </p:nvSpPr>
        <p:spPr bwMode="auto">
          <a:xfrm>
            <a:off x="8303194" y="3232294"/>
            <a:ext cx="345028" cy="339218"/>
          </a:xfrm>
          <a:custGeom>
            <a:avLst/>
            <a:gdLst>
              <a:gd name="connsiteX0" fmla="*/ 6975475 w 6975475"/>
              <a:gd name="connsiteY0" fmla="*/ 0 h 6858001"/>
              <a:gd name="connsiteX1" fmla="*/ 6970713 w 6975475"/>
              <a:gd name="connsiteY1" fmla="*/ 136508 h 6858001"/>
              <a:gd name="connsiteX2" fmla="*/ 6965156 w 6975475"/>
              <a:gd name="connsiteY2" fmla="*/ 272223 h 6858001"/>
              <a:gd name="connsiteX3" fmla="*/ 6957219 w 6975475"/>
              <a:gd name="connsiteY3" fmla="*/ 407938 h 6858001"/>
              <a:gd name="connsiteX4" fmla="*/ 6947694 w 6975475"/>
              <a:gd name="connsiteY4" fmla="*/ 543653 h 6858001"/>
              <a:gd name="connsiteX5" fmla="*/ 6935788 w 6975475"/>
              <a:gd name="connsiteY5" fmla="*/ 678574 h 6858001"/>
              <a:gd name="connsiteX6" fmla="*/ 6923088 w 6975475"/>
              <a:gd name="connsiteY6" fmla="*/ 814289 h 6858001"/>
              <a:gd name="connsiteX7" fmla="*/ 6908006 w 6975475"/>
              <a:gd name="connsiteY7" fmla="*/ 948417 h 6858001"/>
              <a:gd name="connsiteX8" fmla="*/ 6891338 w 6975475"/>
              <a:gd name="connsiteY8" fmla="*/ 1083338 h 6858001"/>
              <a:gd name="connsiteX9" fmla="*/ 6871494 w 6975475"/>
              <a:gd name="connsiteY9" fmla="*/ 1217466 h 6858001"/>
              <a:gd name="connsiteX10" fmla="*/ 6851650 w 6975475"/>
              <a:gd name="connsiteY10" fmla="*/ 1352387 h 6858001"/>
              <a:gd name="connsiteX11" fmla="*/ 6829425 w 6975475"/>
              <a:gd name="connsiteY11" fmla="*/ 1486515 h 6858001"/>
              <a:gd name="connsiteX12" fmla="*/ 6805613 w 6975475"/>
              <a:gd name="connsiteY12" fmla="*/ 1620642 h 6858001"/>
              <a:gd name="connsiteX13" fmla="*/ 6781006 w 6975475"/>
              <a:gd name="connsiteY13" fmla="*/ 1753976 h 6858001"/>
              <a:gd name="connsiteX14" fmla="*/ 6754019 w 6975475"/>
              <a:gd name="connsiteY14" fmla="*/ 1886517 h 6858001"/>
              <a:gd name="connsiteX15" fmla="*/ 6724650 w 6975475"/>
              <a:gd name="connsiteY15" fmla="*/ 2019850 h 6858001"/>
              <a:gd name="connsiteX16" fmla="*/ 6695281 w 6975475"/>
              <a:gd name="connsiteY16" fmla="*/ 2152391 h 6858001"/>
              <a:gd name="connsiteX17" fmla="*/ 6669088 w 6975475"/>
              <a:gd name="connsiteY17" fmla="*/ 2256360 h 6858001"/>
              <a:gd name="connsiteX18" fmla="*/ 6642894 w 6975475"/>
              <a:gd name="connsiteY18" fmla="*/ 2359535 h 6858001"/>
              <a:gd name="connsiteX19" fmla="*/ 6614319 w 6975475"/>
              <a:gd name="connsiteY19" fmla="*/ 2462710 h 6858001"/>
              <a:gd name="connsiteX20" fmla="*/ 6599238 w 6975475"/>
              <a:gd name="connsiteY20" fmla="*/ 2514297 h 6858001"/>
              <a:gd name="connsiteX21" fmla="*/ 6584156 w 6975475"/>
              <a:gd name="connsiteY21" fmla="*/ 2565885 h 6858001"/>
              <a:gd name="connsiteX22" fmla="*/ 6568281 w 6975475"/>
              <a:gd name="connsiteY22" fmla="*/ 2616679 h 6858001"/>
              <a:gd name="connsiteX23" fmla="*/ 6551613 w 6975475"/>
              <a:gd name="connsiteY23" fmla="*/ 2667473 h 6858001"/>
              <a:gd name="connsiteX24" fmla="*/ 6534150 w 6975475"/>
              <a:gd name="connsiteY24" fmla="*/ 2718266 h 6858001"/>
              <a:gd name="connsiteX25" fmla="*/ 6516688 w 6975475"/>
              <a:gd name="connsiteY25" fmla="*/ 2769060 h 6858001"/>
              <a:gd name="connsiteX26" fmla="*/ 6497638 w 6975475"/>
              <a:gd name="connsiteY26" fmla="*/ 2819061 h 6858001"/>
              <a:gd name="connsiteX27" fmla="*/ 6478588 w 6975475"/>
              <a:gd name="connsiteY27" fmla="*/ 2869061 h 6858001"/>
              <a:gd name="connsiteX28" fmla="*/ 6458744 w 6975475"/>
              <a:gd name="connsiteY28" fmla="*/ 2918267 h 6858001"/>
              <a:gd name="connsiteX29" fmla="*/ 6437313 w 6975475"/>
              <a:gd name="connsiteY29" fmla="*/ 2967474 h 6858001"/>
              <a:gd name="connsiteX30" fmla="*/ 6415881 w 6975475"/>
              <a:gd name="connsiteY30" fmla="*/ 3015887 h 6858001"/>
              <a:gd name="connsiteX31" fmla="*/ 6393656 w 6975475"/>
              <a:gd name="connsiteY31" fmla="*/ 3064300 h 6858001"/>
              <a:gd name="connsiteX32" fmla="*/ 6370638 w 6975475"/>
              <a:gd name="connsiteY32" fmla="*/ 3111919 h 6858001"/>
              <a:gd name="connsiteX33" fmla="*/ 6346825 w 6975475"/>
              <a:gd name="connsiteY33" fmla="*/ 3157951 h 6858001"/>
              <a:gd name="connsiteX34" fmla="*/ 6321425 w 6975475"/>
              <a:gd name="connsiteY34" fmla="*/ 3204777 h 6858001"/>
              <a:gd name="connsiteX35" fmla="*/ 6296025 w 6975475"/>
              <a:gd name="connsiteY35" fmla="*/ 3250809 h 6858001"/>
              <a:gd name="connsiteX36" fmla="*/ 6268244 w 6975475"/>
              <a:gd name="connsiteY36" fmla="*/ 3296047 h 6858001"/>
              <a:gd name="connsiteX37" fmla="*/ 6240463 w 6975475"/>
              <a:gd name="connsiteY37" fmla="*/ 3340492 h 6858001"/>
              <a:gd name="connsiteX38" fmla="*/ 6211094 w 6975475"/>
              <a:gd name="connsiteY38" fmla="*/ 3384143 h 6858001"/>
              <a:gd name="connsiteX39" fmla="*/ 6181725 w 6975475"/>
              <a:gd name="connsiteY39" fmla="*/ 3427000 h 6858001"/>
              <a:gd name="connsiteX40" fmla="*/ 6149975 w 6975475"/>
              <a:gd name="connsiteY40" fmla="*/ 3469857 h 6858001"/>
              <a:gd name="connsiteX41" fmla="*/ 6118225 w 6975475"/>
              <a:gd name="connsiteY41" fmla="*/ 3511127 h 6858001"/>
              <a:gd name="connsiteX42" fmla="*/ 6084888 w 6975475"/>
              <a:gd name="connsiteY42" fmla="*/ 3551604 h 6858001"/>
              <a:gd name="connsiteX43" fmla="*/ 6049169 w 6975475"/>
              <a:gd name="connsiteY43" fmla="*/ 3592080 h 6858001"/>
              <a:gd name="connsiteX44" fmla="*/ 6014244 w 6975475"/>
              <a:gd name="connsiteY44" fmla="*/ 3630175 h 6858001"/>
              <a:gd name="connsiteX45" fmla="*/ 5977731 w 6975475"/>
              <a:gd name="connsiteY45" fmla="*/ 3668271 h 6858001"/>
              <a:gd name="connsiteX46" fmla="*/ 5953919 w 6975475"/>
              <a:gd name="connsiteY46" fmla="*/ 3691287 h 6858001"/>
              <a:gd name="connsiteX47" fmla="*/ 5930106 w 6975475"/>
              <a:gd name="connsiteY47" fmla="*/ 3713509 h 6858001"/>
              <a:gd name="connsiteX48" fmla="*/ 5905500 w 6975475"/>
              <a:gd name="connsiteY48" fmla="*/ 3735731 h 6858001"/>
              <a:gd name="connsiteX49" fmla="*/ 5880894 w 6975475"/>
              <a:gd name="connsiteY49" fmla="*/ 3757160 h 6858001"/>
              <a:gd name="connsiteX50" fmla="*/ 5855494 w 6975475"/>
              <a:gd name="connsiteY50" fmla="*/ 3777795 h 6858001"/>
              <a:gd name="connsiteX51" fmla="*/ 5829300 w 6975475"/>
              <a:gd name="connsiteY51" fmla="*/ 3799224 h 6858001"/>
              <a:gd name="connsiteX52" fmla="*/ 5803106 w 6975475"/>
              <a:gd name="connsiteY52" fmla="*/ 3819065 h 6858001"/>
              <a:gd name="connsiteX53" fmla="*/ 5776913 w 6975475"/>
              <a:gd name="connsiteY53" fmla="*/ 3838907 h 6858001"/>
              <a:gd name="connsiteX54" fmla="*/ 5750719 w 6975475"/>
              <a:gd name="connsiteY54" fmla="*/ 3857954 h 6858001"/>
              <a:gd name="connsiteX55" fmla="*/ 5722938 w 6975475"/>
              <a:gd name="connsiteY55" fmla="*/ 3877796 h 6858001"/>
              <a:gd name="connsiteX56" fmla="*/ 5695950 w 6975475"/>
              <a:gd name="connsiteY56" fmla="*/ 3895256 h 6858001"/>
              <a:gd name="connsiteX57" fmla="*/ 5668169 w 6975475"/>
              <a:gd name="connsiteY57" fmla="*/ 3912716 h 6858001"/>
              <a:gd name="connsiteX58" fmla="*/ 5640388 w 6975475"/>
              <a:gd name="connsiteY58" fmla="*/ 3930177 h 6858001"/>
              <a:gd name="connsiteX59" fmla="*/ 5611813 w 6975475"/>
              <a:gd name="connsiteY59" fmla="*/ 3946844 h 6858001"/>
              <a:gd name="connsiteX60" fmla="*/ 5583238 w 6975475"/>
              <a:gd name="connsiteY60" fmla="*/ 3963510 h 6858001"/>
              <a:gd name="connsiteX61" fmla="*/ 5554663 w 6975475"/>
              <a:gd name="connsiteY61" fmla="*/ 3978590 h 6858001"/>
              <a:gd name="connsiteX62" fmla="*/ 5525294 w 6975475"/>
              <a:gd name="connsiteY62" fmla="*/ 3994463 h 6858001"/>
              <a:gd name="connsiteX63" fmla="*/ 5495131 w 6975475"/>
              <a:gd name="connsiteY63" fmla="*/ 4008749 h 6858001"/>
              <a:gd name="connsiteX64" fmla="*/ 5465763 w 6975475"/>
              <a:gd name="connsiteY64" fmla="*/ 4022241 h 6858001"/>
              <a:gd name="connsiteX65" fmla="*/ 5435600 w 6975475"/>
              <a:gd name="connsiteY65" fmla="*/ 4036527 h 6858001"/>
              <a:gd name="connsiteX66" fmla="*/ 5405438 w 6975475"/>
              <a:gd name="connsiteY66" fmla="*/ 4050019 h 6858001"/>
              <a:gd name="connsiteX67" fmla="*/ 5375275 w 6975475"/>
              <a:gd name="connsiteY67" fmla="*/ 4061923 h 6858001"/>
              <a:gd name="connsiteX68" fmla="*/ 5344319 w 6975475"/>
              <a:gd name="connsiteY68" fmla="*/ 4073828 h 6858001"/>
              <a:gd name="connsiteX69" fmla="*/ 5313363 w 6975475"/>
              <a:gd name="connsiteY69" fmla="*/ 4084939 h 6858001"/>
              <a:gd name="connsiteX70" fmla="*/ 5282406 w 6975475"/>
              <a:gd name="connsiteY70" fmla="*/ 4095257 h 6858001"/>
              <a:gd name="connsiteX71" fmla="*/ 5250656 w 6975475"/>
              <a:gd name="connsiteY71" fmla="*/ 4106368 h 6858001"/>
              <a:gd name="connsiteX72" fmla="*/ 5218906 w 6975475"/>
              <a:gd name="connsiteY72" fmla="*/ 4115892 h 6858001"/>
              <a:gd name="connsiteX73" fmla="*/ 5187950 w 6975475"/>
              <a:gd name="connsiteY73" fmla="*/ 4124622 h 6858001"/>
              <a:gd name="connsiteX74" fmla="*/ 5156200 w 6975475"/>
              <a:gd name="connsiteY74" fmla="*/ 4133352 h 6858001"/>
              <a:gd name="connsiteX75" fmla="*/ 5124450 w 6975475"/>
              <a:gd name="connsiteY75" fmla="*/ 4141289 h 6858001"/>
              <a:gd name="connsiteX76" fmla="*/ 5091906 w 6975475"/>
              <a:gd name="connsiteY76" fmla="*/ 4148432 h 6858001"/>
              <a:gd name="connsiteX77" fmla="*/ 5060156 w 6975475"/>
              <a:gd name="connsiteY77" fmla="*/ 4155575 h 6858001"/>
              <a:gd name="connsiteX78" fmla="*/ 5027613 w 6975475"/>
              <a:gd name="connsiteY78" fmla="*/ 4160337 h 6858001"/>
              <a:gd name="connsiteX79" fmla="*/ 4995069 w 6975475"/>
              <a:gd name="connsiteY79" fmla="*/ 4165892 h 6858001"/>
              <a:gd name="connsiteX80" fmla="*/ 4962525 w 6975475"/>
              <a:gd name="connsiteY80" fmla="*/ 4171448 h 6858001"/>
              <a:gd name="connsiteX81" fmla="*/ 4929981 w 6975475"/>
              <a:gd name="connsiteY81" fmla="*/ 4175416 h 6858001"/>
              <a:gd name="connsiteX82" fmla="*/ 4897438 w 6975475"/>
              <a:gd name="connsiteY82" fmla="*/ 4179384 h 6858001"/>
              <a:gd name="connsiteX83" fmla="*/ 4864100 w 6975475"/>
              <a:gd name="connsiteY83" fmla="*/ 4181765 h 6858001"/>
              <a:gd name="connsiteX84" fmla="*/ 4831556 w 6975475"/>
              <a:gd name="connsiteY84" fmla="*/ 4184146 h 6858001"/>
              <a:gd name="connsiteX85" fmla="*/ 4798219 w 6975475"/>
              <a:gd name="connsiteY85" fmla="*/ 4185734 h 6858001"/>
              <a:gd name="connsiteX86" fmla="*/ 4765675 w 6975475"/>
              <a:gd name="connsiteY86" fmla="*/ 4187321 h 6858001"/>
              <a:gd name="connsiteX87" fmla="*/ 4732338 w 6975475"/>
              <a:gd name="connsiteY87" fmla="*/ 4187321 h 6858001"/>
              <a:gd name="connsiteX88" fmla="*/ 4699794 w 6975475"/>
              <a:gd name="connsiteY88" fmla="*/ 4187321 h 6858001"/>
              <a:gd name="connsiteX89" fmla="*/ 4666456 w 6975475"/>
              <a:gd name="connsiteY89" fmla="*/ 4187321 h 6858001"/>
              <a:gd name="connsiteX90" fmla="*/ 4633119 w 6975475"/>
              <a:gd name="connsiteY90" fmla="*/ 4184940 h 6858001"/>
              <a:gd name="connsiteX91" fmla="*/ 4600575 w 6975475"/>
              <a:gd name="connsiteY91" fmla="*/ 4183353 h 6858001"/>
              <a:gd name="connsiteX92" fmla="*/ 4566444 w 6975475"/>
              <a:gd name="connsiteY92" fmla="*/ 4180972 h 6858001"/>
              <a:gd name="connsiteX93" fmla="*/ 4533900 w 6975475"/>
              <a:gd name="connsiteY93" fmla="*/ 4177797 h 6858001"/>
              <a:gd name="connsiteX94" fmla="*/ 4501356 w 6975475"/>
              <a:gd name="connsiteY94" fmla="*/ 4173829 h 6858001"/>
              <a:gd name="connsiteX95" fmla="*/ 4468019 w 6975475"/>
              <a:gd name="connsiteY95" fmla="*/ 4169067 h 6858001"/>
              <a:gd name="connsiteX96" fmla="*/ 4435475 w 6975475"/>
              <a:gd name="connsiteY96" fmla="*/ 4165099 h 6858001"/>
              <a:gd name="connsiteX97" fmla="*/ 4402931 w 6975475"/>
              <a:gd name="connsiteY97" fmla="*/ 4159543 h 6858001"/>
              <a:gd name="connsiteX98" fmla="*/ 4370388 w 6975475"/>
              <a:gd name="connsiteY98" fmla="*/ 4153194 h 6858001"/>
              <a:gd name="connsiteX99" fmla="*/ 4337844 w 6975475"/>
              <a:gd name="connsiteY99" fmla="*/ 4146844 h 6858001"/>
              <a:gd name="connsiteX100" fmla="*/ 4306094 w 6975475"/>
              <a:gd name="connsiteY100" fmla="*/ 4139702 h 6858001"/>
              <a:gd name="connsiteX101" fmla="*/ 4273550 w 6975475"/>
              <a:gd name="connsiteY101" fmla="*/ 4131765 h 6858001"/>
              <a:gd name="connsiteX102" fmla="*/ 4242594 w 6975475"/>
              <a:gd name="connsiteY102" fmla="*/ 4123829 h 6858001"/>
              <a:gd name="connsiteX103" fmla="*/ 4210844 w 6975475"/>
              <a:gd name="connsiteY103" fmla="*/ 4115098 h 6858001"/>
              <a:gd name="connsiteX104" fmla="*/ 4179094 w 6975475"/>
              <a:gd name="connsiteY104" fmla="*/ 4104781 h 6858001"/>
              <a:gd name="connsiteX105" fmla="*/ 4147344 w 6975475"/>
              <a:gd name="connsiteY105" fmla="*/ 4094463 h 6858001"/>
              <a:gd name="connsiteX106" fmla="*/ 4116388 w 6975475"/>
              <a:gd name="connsiteY106" fmla="*/ 4084146 h 6858001"/>
              <a:gd name="connsiteX107" fmla="*/ 4084638 w 6975475"/>
              <a:gd name="connsiteY107" fmla="*/ 4072241 h 6858001"/>
              <a:gd name="connsiteX108" fmla="*/ 4055269 w 6975475"/>
              <a:gd name="connsiteY108" fmla="*/ 4061130 h 6858001"/>
              <a:gd name="connsiteX109" fmla="*/ 4024313 w 6975475"/>
              <a:gd name="connsiteY109" fmla="*/ 4049225 h 6858001"/>
              <a:gd name="connsiteX110" fmla="*/ 4036219 w 6975475"/>
              <a:gd name="connsiteY110" fmla="*/ 4002399 h 6858001"/>
              <a:gd name="connsiteX111" fmla="*/ 4048919 w 6975475"/>
              <a:gd name="connsiteY111" fmla="*/ 3956367 h 6858001"/>
              <a:gd name="connsiteX112" fmla="*/ 4061619 w 6975475"/>
              <a:gd name="connsiteY112" fmla="*/ 3910335 h 6858001"/>
              <a:gd name="connsiteX113" fmla="*/ 4075113 w 6975475"/>
              <a:gd name="connsiteY113" fmla="*/ 3864303 h 6858001"/>
              <a:gd name="connsiteX114" fmla="*/ 4089400 w 6975475"/>
              <a:gd name="connsiteY114" fmla="*/ 3818272 h 6858001"/>
              <a:gd name="connsiteX115" fmla="*/ 4104481 w 6975475"/>
              <a:gd name="connsiteY115" fmla="*/ 3773033 h 6858001"/>
              <a:gd name="connsiteX116" fmla="*/ 4134644 w 6975475"/>
              <a:gd name="connsiteY116" fmla="*/ 3681763 h 6858001"/>
              <a:gd name="connsiteX117" fmla="*/ 4167188 w 6975475"/>
              <a:gd name="connsiteY117" fmla="*/ 3592080 h 6858001"/>
              <a:gd name="connsiteX118" fmla="*/ 4202906 w 6975475"/>
              <a:gd name="connsiteY118" fmla="*/ 3502397 h 6858001"/>
              <a:gd name="connsiteX119" fmla="*/ 4239419 w 6975475"/>
              <a:gd name="connsiteY119" fmla="*/ 3413508 h 6858001"/>
              <a:gd name="connsiteX120" fmla="*/ 4278313 w 6975475"/>
              <a:gd name="connsiteY120" fmla="*/ 3325412 h 6858001"/>
              <a:gd name="connsiteX121" fmla="*/ 4318794 w 6975475"/>
              <a:gd name="connsiteY121" fmla="*/ 3238110 h 6858001"/>
              <a:gd name="connsiteX122" fmla="*/ 4360863 w 6975475"/>
              <a:gd name="connsiteY122" fmla="*/ 3153189 h 6858001"/>
              <a:gd name="connsiteX123" fmla="*/ 4405313 w 6975475"/>
              <a:gd name="connsiteY123" fmla="*/ 3067474 h 6858001"/>
              <a:gd name="connsiteX124" fmla="*/ 4427538 w 6975475"/>
              <a:gd name="connsiteY124" fmla="*/ 3025411 h 6858001"/>
              <a:gd name="connsiteX125" fmla="*/ 4451350 w 6975475"/>
              <a:gd name="connsiteY125" fmla="*/ 2983347 h 6858001"/>
              <a:gd name="connsiteX126" fmla="*/ 4475163 w 6975475"/>
              <a:gd name="connsiteY126" fmla="*/ 2942077 h 6858001"/>
              <a:gd name="connsiteX127" fmla="*/ 4498975 w 6975475"/>
              <a:gd name="connsiteY127" fmla="*/ 2900807 h 6858001"/>
              <a:gd name="connsiteX128" fmla="*/ 4524375 w 6975475"/>
              <a:gd name="connsiteY128" fmla="*/ 2859537 h 6858001"/>
              <a:gd name="connsiteX129" fmla="*/ 4548981 w 6975475"/>
              <a:gd name="connsiteY129" fmla="*/ 2818267 h 6858001"/>
              <a:gd name="connsiteX130" fmla="*/ 4574381 w 6975475"/>
              <a:gd name="connsiteY130" fmla="*/ 2777791 h 6858001"/>
              <a:gd name="connsiteX131" fmla="*/ 4601369 w 6975475"/>
              <a:gd name="connsiteY131" fmla="*/ 2737314 h 6858001"/>
              <a:gd name="connsiteX132" fmla="*/ 4627563 w 6975475"/>
              <a:gd name="connsiteY132" fmla="*/ 2697631 h 6858001"/>
              <a:gd name="connsiteX133" fmla="*/ 4653756 w 6975475"/>
              <a:gd name="connsiteY133" fmla="*/ 2657949 h 6858001"/>
              <a:gd name="connsiteX134" fmla="*/ 4684713 w 6975475"/>
              <a:gd name="connsiteY134" fmla="*/ 2615091 h 6858001"/>
              <a:gd name="connsiteX135" fmla="*/ 4714875 w 6975475"/>
              <a:gd name="connsiteY135" fmla="*/ 2571441 h 6858001"/>
              <a:gd name="connsiteX136" fmla="*/ 4745831 w 6975475"/>
              <a:gd name="connsiteY136" fmla="*/ 2529377 h 6858001"/>
              <a:gd name="connsiteX137" fmla="*/ 4777581 w 6975475"/>
              <a:gd name="connsiteY137" fmla="*/ 2487313 h 6858001"/>
              <a:gd name="connsiteX138" fmla="*/ 4809331 w 6975475"/>
              <a:gd name="connsiteY138" fmla="*/ 2446043 h 6858001"/>
              <a:gd name="connsiteX139" fmla="*/ 4842669 w 6975475"/>
              <a:gd name="connsiteY139" fmla="*/ 2404773 h 6858001"/>
              <a:gd name="connsiteX140" fmla="*/ 4875213 w 6975475"/>
              <a:gd name="connsiteY140" fmla="*/ 2364297 h 6858001"/>
              <a:gd name="connsiteX141" fmla="*/ 4910138 w 6975475"/>
              <a:gd name="connsiteY141" fmla="*/ 2323820 h 6858001"/>
              <a:gd name="connsiteX142" fmla="*/ 4944269 w 6975475"/>
              <a:gd name="connsiteY142" fmla="*/ 2284138 h 6858001"/>
              <a:gd name="connsiteX143" fmla="*/ 4978400 w 6975475"/>
              <a:gd name="connsiteY143" fmla="*/ 2244455 h 6858001"/>
              <a:gd name="connsiteX144" fmla="*/ 5013325 w 6975475"/>
              <a:gd name="connsiteY144" fmla="*/ 2204772 h 6858001"/>
              <a:gd name="connsiteX145" fmla="*/ 5049838 w 6975475"/>
              <a:gd name="connsiteY145" fmla="*/ 2166677 h 6858001"/>
              <a:gd name="connsiteX146" fmla="*/ 5085556 w 6975475"/>
              <a:gd name="connsiteY146" fmla="*/ 2128581 h 6858001"/>
              <a:gd name="connsiteX147" fmla="*/ 5122863 w 6975475"/>
              <a:gd name="connsiteY147" fmla="*/ 2090486 h 6858001"/>
              <a:gd name="connsiteX148" fmla="*/ 5159375 w 6975475"/>
              <a:gd name="connsiteY148" fmla="*/ 2053978 h 6858001"/>
              <a:gd name="connsiteX149" fmla="*/ 5196681 w 6975475"/>
              <a:gd name="connsiteY149" fmla="*/ 2018676 h 6858001"/>
              <a:gd name="connsiteX150" fmla="*/ 5233988 w 6975475"/>
              <a:gd name="connsiteY150" fmla="*/ 1980961 h 6858001"/>
              <a:gd name="connsiteX151" fmla="*/ 5272881 w 6975475"/>
              <a:gd name="connsiteY151" fmla="*/ 1945247 h 6858001"/>
              <a:gd name="connsiteX152" fmla="*/ 5311775 w 6975475"/>
              <a:gd name="connsiteY152" fmla="*/ 1908739 h 6858001"/>
              <a:gd name="connsiteX153" fmla="*/ 5351463 w 6975475"/>
              <a:gd name="connsiteY153" fmla="*/ 1874612 h 6858001"/>
              <a:gd name="connsiteX154" fmla="*/ 5391150 w 6975475"/>
              <a:gd name="connsiteY154" fmla="*/ 1839691 h 6858001"/>
              <a:gd name="connsiteX155" fmla="*/ 5430838 w 6975475"/>
              <a:gd name="connsiteY155" fmla="*/ 1805564 h 6858001"/>
              <a:gd name="connsiteX156" fmla="*/ 5471319 w 6975475"/>
              <a:gd name="connsiteY156" fmla="*/ 1771437 h 6858001"/>
              <a:gd name="connsiteX157" fmla="*/ 5511800 w 6975475"/>
              <a:gd name="connsiteY157" fmla="*/ 1738897 h 6858001"/>
              <a:gd name="connsiteX158" fmla="*/ 5553075 w 6975475"/>
              <a:gd name="connsiteY158" fmla="*/ 1706357 h 6858001"/>
              <a:gd name="connsiteX159" fmla="*/ 5595144 w 6975475"/>
              <a:gd name="connsiteY159" fmla="*/ 1673817 h 6858001"/>
              <a:gd name="connsiteX160" fmla="*/ 5637213 w 6975475"/>
              <a:gd name="connsiteY160" fmla="*/ 1642071 h 6858001"/>
              <a:gd name="connsiteX161" fmla="*/ 5679281 w 6975475"/>
              <a:gd name="connsiteY161" fmla="*/ 1611119 h 6858001"/>
              <a:gd name="connsiteX162" fmla="*/ 5722144 w 6975475"/>
              <a:gd name="connsiteY162" fmla="*/ 1580166 h 6858001"/>
              <a:gd name="connsiteX163" fmla="*/ 5765800 w 6975475"/>
              <a:gd name="connsiteY163" fmla="*/ 1550007 h 6858001"/>
              <a:gd name="connsiteX164" fmla="*/ 5808663 w 6975475"/>
              <a:gd name="connsiteY164" fmla="*/ 1519848 h 6858001"/>
              <a:gd name="connsiteX165" fmla="*/ 5852319 w 6975475"/>
              <a:gd name="connsiteY165" fmla="*/ 1491277 h 6858001"/>
              <a:gd name="connsiteX166" fmla="*/ 5787231 w 6975475"/>
              <a:gd name="connsiteY166" fmla="*/ 1523817 h 6858001"/>
              <a:gd name="connsiteX167" fmla="*/ 5722144 w 6975475"/>
              <a:gd name="connsiteY167" fmla="*/ 1557944 h 6858001"/>
              <a:gd name="connsiteX168" fmla="*/ 5657850 w 6975475"/>
              <a:gd name="connsiteY168" fmla="*/ 1592864 h 6858001"/>
              <a:gd name="connsiteX169" fmla="*/ 5595144 w 6975475"/>
              <a:gd name="connsiteY169" fmla="*/ 1629373 h 6858001"/>
              <a:gd name="connsiteX170" fmla="*/ 5532438 w 6975475"/>
              <a:gd name="connsiteY170" fmla="*/ 1665881 h 6858001"/>
              <a:gd name="connsiteX171" fmla="*/ 5469731 w 6975475"/>
              <a:gd name="connsiteY171" fmla="*/ 1703976 h 6858001"/>
              <a:gd name="connsiteX172" fmla="*/ 5408613 w 6975475"/>
              <a:gd name="connsiteY172" fmla="*/ 1743659 h 6858001"/>
              <a:gd name="connsiteX173" fmla="*/ 5346700 w 6975475"/>
              <a:gd name="connsiteY173" fmla="*/ 1784135 h 6858001"/>
              <a:gd name="connsiteX174" fmla="*/ 5287169 w 6975475"/>
              <a:gd name="connsiteY174" fmla="*/ 1824612 h 6858001"/>
              <a:gd name="connsiteX175" fmla="*/ 5226844 w 6975475"/>
              <a:gd name="connsiteY175" fmla="*/ 1866675 h 6858001"/>
              <a:gd name="connsiteX176" fmla="*/ 5168106 w 6975475"/>
              <a:gd name="connsiteY176" fmla="*/ 1909533 h 6858001"/>
              <a:gd name="connsiteX177" fmla="*/ 5110163 w 6975475"/>
              <a:gd name="connsiteY177" fmla="*/ 1954771 h 6858001"/>
              <a:gd name="connsiteX178" fmla="*/ 5052219 w 6975475"/>
              <a:gd name="connsiteY178" fmla="*/ 1999216 h 6858001"/>
              <a:gd name="connsiteX179" fmla="*/ 4995863 w 6975475"/>
              <a:gd name="connsiteY179" fmla="*/ 2045248 h 6858001"/>
              <a:gd name="connsiteX180" fmla="*/ 4939506 w 6975475"/>
              <a:gd name="connsiteY180" fmla="*/ 2092073 h 6858001"/>
              <a:gd name="connsiteX181" fmla="*/ 4884738 w 6975475"/>
              <a:gd name="connsiteY181" fmla="*/ 2139692 h 6858001"/>
              <a:gd name="connsiteX182" fmla="*/ 4827588 w 6975475"/>
              <a:gd name="connsiteY182" fmla="*/ 2191280 h 6858001"/>
              <a:gd name="connsiteX183" fmla="*/ 4772819 w 6975475"/>
              <a:gd name="connsiteY183" fmla="*/ 2242868 h 6858001"/>
              <a:gd name="connsiteX184" fmla="*/ 4718050 w 6975475"/>
              <a:gd name="connsiteY184" fmla="*/ 2296042 h 6858001"/>
              <a:gd name="connsiteX185" fmla="*/ 4663281 w 6975475"/>
              <a:gd name="connsiteY185" fmla="*/ 2349217 h 6858001"/>
              <a:gd name="connsiteX186" fmla="*/ 4610894 w 6975475"/>
              <a:gd name="connsiteY186" fmla="*/ 2403980 h 6858001"/>
              <a:gd name="connsiteX187" fmla="*/ 4558506 w 6975475"/>
              <a:gd name="connsiteY187" fmla="*/ 2460329 h 6858001"/>
              <a:gd name="connsiteX188" fmla="*/ 4507706 w 6975475"/>
              <a:gd name="connsiteY188" fmla="*/ 2516678 h 6858001"/>
              <a:gd name="connsiteX189" fmla="*/ 4457700 w 6975475"/>
              <a:gd name="connsiteY189" fmla="*/ 2573821 h 6858001"/>
              <a:gd name="connsiteX190" fmla="*/ 4408488 w 6975475"/>
              <a:gd name="connsiteY190" fmla="*/ 2631758 h 6858001"/>
              <a:gd name="connsiteX191" fmla="*/ 4360069 w 6975475"/>
              <a:gd name="connsiteY191" fmla="*/ 2690489 h 6858001"/>
              <a:gd name="connsiteX192" fmla="*/ 4312444 w 6975475"/>
              <a:gd name="connsiteY192" fmla="*/ 2750013 h 6858001"/>
              <a:gd name="connsiteX193" fmla="*/ 4267200 w 6975475"/>
              <a:gd name="connsiteY193" fmla="*/ 2811124 h 6858001"/>
              <a:gd name="connsiteX194" fmla="*/ 4221956 w 6975475"/>
              <a:gd name="connsiteY194" fmla="*/ 2872236 h 6858001"/>
              <a:gd name="connsiteX195" fmla="*/ 4178300 w 6975475"/>
              <a:gd name="connsiteY195" fmla="*/ 2934140 h 6858001"/>
              <a:gd name="connsiteX196" fmla="*/ 4134644 w 6975475"/>
              <a:gd name="connsiteY196" fmla="*/ 2997633 h 6858001"/>
              <a:gd name="connsiteX197" fmla="*/ 4092575 w 6975475"/>
              <a:gd name="connsiteY197" fmla="*/ 3060332 h 6858001"/>
              <a:gd name="connsiteX198" fmla="*/ 4052094 w 6975475"/>
              <a:gd name="connsiteY198" fmla="*/ 3124618 h 6858001"/>
              <a:gd name="connsiteX199" fmla="*/ 4012406 w 6975475"/>
              <a:gd name="connsiteY199" fmla="*/ 3189697 h 6858001"/>
              <a:gd name="connsiteX200" fmla="*/ 3974306 w 6975475"/>
              <a:gd name="connsiteY200" fmla="*/ 3254777 h 6858001"/>
              <a:gd name="connsiteX201" fmla="*/ 3936206 w 6975475"/>
              <a:gd name="connsiteY201" fmla="*/ 3321444 h 6858001"/>
              <a:gd name="connsiteX202" fmla="*/ 3900488 w 6975475"/>
              <a:gd name="connsiteY202" fmla="*/ 3388904 h 6858001"/>
              <a:gd name="connsiteX203" fmla="*/ 3864769 w 6975475"/>
              <a:gd name="connsiteY203" fmla="*/ 3456365 h 6858001"/>
              <a:gd name="connsiteX204" fmla="*/ 3831431 w 6975475"/>
              <a:gd name="connsiteY204" fmla="*/ 3523826 h 6858001"/>
              <a:gd name="connsiteX205" fmla="*/ 3798094 w 6975475"/>
              <a:gd name="connsiteY205" fmla="*/ 3592874 h 6858001"/>
              <a:gd name="connsiteX206" fmla="*/ 3767138 w 6975475"/>
              <a:gd name="connsiteY206" fmla="*/ 3661922 h 6858001"/>
              <a:gd name="connsiteX207" fmla="*/ 3736975 w 6975475"/>
              <a:gd name="connsiteY207" fmla="*/ 3731763 h 6858001"/>
              <a:gd name="connsiteX208" fmla="*/ 3707606 w 6975475"/>
              <a:gd name="connsiteY208" fmla="*/ 3801605 h 6858001"/>
              <a:gd name="connsiteX209" fmla="*/ 3679825 w 6975475"/>
              <a:gd name="connsiteY209" fmla="*/ 3873034 h 6858001"/>
              <a:gd name="connsiteX210" fmla="*/ 3652838 w 6975475"/>
              <a:gd name="connsiteY210" fmla="*/ 3944463 h 6858001"/>
              <a:gd name="connsiteX211" fmla="*/ 3627438 w 6975475"/>
              <a:gd name="connsiteY211" fmla="*/ 4016685 h 6858001"/>
              <a:gd name="connsiteX212" fmla="*/ 3603625 w 6975475"/>
              <a:gd name="connsiteY212" fmla="*/ 4088114 h 6858001"/>
              <a:gd name="connsiteX213" fmla="*/ 3580606 w 6975475"/>
              <a:gd name="connsiteY213" fmla="*/ 4161130 h 6858001"/>
              <a:gd name="connsiteX214" fmla="*/ 3570288 w 6975475"/>
              <a:gd name="connsiteY214" fmla="*/ 4198432 h 6858001"/>
              <a:gd name="connsiteX215" fmla="*/ 3560763 w 6975475"/>
              <a:gd name="connsiteY215" fmla="*/ 4236527 h 6858001"/>
              <a:gd name="connsiteX216" fmla="*/ 3552031 w 6975475"/>
              <a:gd name="connsiteY216" fmla="*/ 4274623 h 6858001"/>
              <a:gd name="connsiteX217" fmla="*/ 3543300 w 6975475"/>
              <a:gd name="connsiteY217" fmla="*/ 4315099 h 6858001"/>
              <a:gd name="connsiteX218" fmla="*/ 3534569 w 6975475"/>
              <a:gd name="connsiteY218" fmla="*/ 4356369 h 6858001"/>
              <a:gd name="connsiteX219" fmla="*/ 3527425 w 6975475"/>
              <a:gd name="connsiteY219" fmla="*/ 4398433 h 6858001"/>
              <a:gd name="connsiteX220" fmla="*/ 3520281 w 6975475"/>
              <a:gd name="connsiteY220" fmla="*/ 4442084 h 6858001"/>
              <a:gd name="connsiteX221" fmla="*/ 3513138 w 6975475"/>
              <a:gd name="connsiteY221" fmla="*/ 4486528 h 6858001"/>
              <a:gd name="connsiteX222" fmla="*/ 3506788 w 6975475"/>
              <a:gd name="connsiteY222" fmla="*/ 4531767 h 6858001"/>
              <a:gd name="connsiteX223" fmla="*/ 3502025 w 6975475"/>
              <a:gd name="connsiteY223" fmla="*/ 4576211 h 6858001"/>
              <a:gd name="connsiteX224" fmla="*/ 3492500 w 6975475"/>
              <a:gd name="connsiteY224" fmla="*/ 4670656 h 6858001"/>
              <a:gd name="connsiteX225" fmla="*/ 3484563 w 6975475"/>
              <a:gd name="connsiteY225" fmla="*/ 4765101 h 6858001"/>
              <a:gd name="connsiteX226" fmla="*/ 3478213 w 6975475"/>
              <a:gd name="connsiteY226" fmla="*/ 4862721 h 6858001"/>
              <a:gd name="connsiteX227" fmla="*/ 3472656 w 6975475"/>
              <a:gd name="connsiteY227" fmla="*/ 4962721 h 6858001"/>
              <a:gd name="connsiteX228" fmla="*/ 3469481 w 6975475"/>
              <a:gd name="connsiteY228" fmla="*/ 5061928 h 6858001"/>
              <a:gd name="connsiteX229" fmla="*/ 3467894 w 6975475"/>
              <a:gd name="connsiteY229" fmla="*/ 5161928 h 6858001"/>
              <a:gd name="connsiteX230" fmla="*/ 3466306 w 6975475"/>
              <a:gd name="connsiteY230" fmla="*/ 5261929 h 6858001"/>
              <a:gd name="connsiteX231" fmla="*/ 3466306 w 6975475"/>
              <a:gd name="connsiteY231" fmla="*/ 5362723 h 6858001"/>
              <a:gd name="connsiteX232" fmla="*/ 3468688 w 6975475"/>
              <a:gd name="connsiteY232" fmla="*/ 5461136 h 6858001"/>
              <a:gd name="connsiteX233" fmla="*/ 3470275 w 6975475"/>
              <a:gd name="connsiteY233" fmla="*/ 5558756 h 6858001"/>
              <a:gd name="connsiteX234" fmla="*/ 3473450 w 6975475"/>
              <a:gd name="connsiteY234" fmla="*/ 5653994 h 6858001"/>
              <a:gd name="connsiteX235" fmla="*/ 3477419 w 6975475"/>
              <a:gd name="connsiteY235" fmla="*/ 5748439 h 6858001"/>
              <a:gd name="connsiteX236" fmla="*/ 3481388 w 6975475"/>
              <a:gd name="connsiteY236" fmla="*/ 5838916 h 6858001"/>
              <a:gd name="connsiteX237" fmla="*/ 3486150 w 6975475"/>
              <a:gd name="connsiteY237" fmla="*/ 5927011 h 6858001"/>
              <a:gd name="connsiteX238" fmla="*/ 3490913 w 6975475"/>
              <a:gd name="connsiteY238" fmla="*/ 6010345 h 6858001"/>
              <a:gd name="connsiteX239" fmla="*/ 3502025 w 6975475"/>
              <a:gd name="connsiteY239" fmla="*/ 6165901 h 6858001"/>
              <a:gd name="connsiteX240" fmla="*/ 3512344 w 6975475"/>
              <a:gd name="connsiteY240" fmla="*/ 6301616 h 6858001"/>
              <a:gd name="connsiteX241" fmla="*/ 3521869 w 6975475"/>
              <a:gd name="connsiteY241" fmla="*/ 6413522 h 6858001"/>
              <a:gd name="connsiteX242" fmla="*/ 3523950 w 6975475"/>
              <a:gd name="connsiteY242" fmla="*/ 6435576 h 6858001"/>
              <a:gd name="connsiteX243" fmla="*/ 3579019 w 6975475"/>
              <a:gd name="connsiteY243" fmla="*/ 6448426 h 6858001"/>
              <a:gd name="connsiteX244" fmla="*/ 3614738 w 6975475"/>
              <a:gd name="connsiteY244" fmla="*/ 6456363 h 6858001"/>
              <a:gd name="connsiteX245" fmla="*/ 3649663 w 6975475"/>
              <a:gd name="connsiteY245" fmla="*/ 6463507 h 6858001"/>
              <a:gd name="connsiteX246" fmla="*/ 3685382 w 6975475"/>
              <a:gd name="connsiteY246" fmla="*/ 6469857 h 6858001"/>
              <a:gd name="connsiteX247" fmla="*/ 3721894 w 6975475"/>
              <a:gd name="connsiteY247" fmla="*/ 6475413 h 6858001"/>
              <a:gd name="connsiteX248" fmla="*/ 3755232 w 6975475"/>
              <a:gd name="connsiteY248" fmla="*/ 6480176 h 6858001"/>
              <a:gd name="connsiteX249" fmla="*/ 3789363 w 6975475"/>
              <a:gd name="connsiteY249" fmla="*/ 6482557 h 6858001"/>
              <a:gd name="connsiteX250" fmla="*/ 3859213 w 6975475"/>
              <a:gd name="connsiteY250" fmla="*/ 6485732 h 6858001"/>
              <a:gd name="connsiteX251" fmla="*/ 3893344 w 6975475"/>
              <a:gd name="connsiteY251" fmla="*/ 6488907 h 6858001"/>
              <a:gd name="connsiteX252" fmla="*/ 3927476 w 6975475"/>
              <a:gd name="connsiteY252" fmla="*/ 6491288 h 6858001"/>
              <a:gd name="connsiteX253" fmla="*/ 3960813 w 6975475"/>
              <a:gd name="connsiteY253" fmla="*/ 6496845 h 6858001"/>
              <a:gd name="connsiteX254" fmla="*/ 3977482 w 6975475"/>
              <a:gd name="connsiteY254" fmla="*/ 6499226 h 6858001"/>
              <a:gd name="connsiteX255" fmla="*/ 3994151 w 6975475"/>
              <a:gd name="connsiteY255" fmla="*/ 6503988 h 6858001"/>
              <a:gd name="connsiteX256" fmla="*/ 4016376 w 6975475"/>
              <a:gd name="connsiteY256" fmla="*/ 6508751 h 6858001"/>
              <a:gd name="connsiteX257" fmla="*/ 4038601 w 6975475"/>
              <a:gd name="connsiteY257" fmla="*/ 6515101 h 6858001"/>
              <a:gd name="connsiteX258" fmla="*/ 4059238 w 6975475"/>
              <a:gd name="connsiteY258" fmla="*/ 6522245 h 6858001"/>
              <a:gd name="connsiteX259" fmla="*/ 4080669 w 6975475"/>
              <a:gd name="connsiteY259" fmla="*/ 6529388 h 6858001"/>
              <a:gd name="connsiteX260" fmla="*/ 4122738 w 6975475"/>
              <a:gd name="connsiteY260" fmla="*/ 6545263 h 6858001"/>
              <a:gd name="connsiteX261" fmla="*/ 4164013 w 6975475"/>
              <a:gd name="connsiteY261" fmla="*/ 6562726 h 6858001"/>
              <a:gd name="connsiteX262" fmla="*/ 4205288 w 6975475"/>
              <a:gd name="connsiteY262" fmla="*/ 6580982 h 6858001"/>
              <a:gd name="connsiteX263" fmla="*/ 4246563 w 6975475"/>
              <a:gd name="connsiteY263" fmla="*/ 6600032 h 6858001"/>
              <a:gd name="connsiteX264" fmla="*/ 4327526 w 6975475"/>
              <a:gd name="connsiteY264" fmla="*/ 6639720 h 6858001"/>
              <a:gd name="connsiteX265" fmla="*/ 4348163 w 6975475"/>
              <a:gd name="connsiteY265" fmla="*/ 6648451 h 6858001"/>
              <a:gd name="connsiteX266" fmla="*/ 4369594 w 6975475"/>
              <a:gd name="connsiteY266" fmla="*/ 6656389 h 6858001"/>
              <a:gd name="connsiteX267" fmla="*/ 4392613 w 6975475"/>
              <a:gd name="connsiteY267" fmla="*/ 6663532 h 6858001"/>
              <a:gd name="connsiteX268" fmla="*/ 4417219 w 6975475"/>
              <a:gd name="connsiteY268" fmla="*/ 6669882 h 6858001"/>
              <a:gd name="connsiteX269" fmla="*/ 4467226 w 6975475"/>
              <a:gd name="connsiteY269" fmla="*/ 6684170 h 6858001"/>
              <a:gd name="connsiteX270" fmla="*/ 4491038 w 6975475"/>
              <a:gd name="connsiteY270" fmla="*/ 6691314 h 6858001"/>
              <a:gd name="connsiteX271" fmla="*/ 4514851 w 6975475"/>
              <a:gd name="connsiteY271" fmla="*/ 6697664 h 6858001"/>
              <a:gd name="connsiteX272" fmla="*/ 4537869 w 6975475"/>
              <a:gd name="connsiteY272" fmla="*/ 6706395 h 6858001"/>
              <a:gd name="connsiteX273" fmla="*/ 4557713 w 6975475"/>
              <a:gd name="connsiteY273" fmla="*/ 6716714 h 6858001"/>
              <a:gd name="connsiteX274" fmla="*/ 4568032 w 6975475"/>
              <a:gd name="connsiteY274" fmla="*/ 6720682 h 6858001"/>
              <a:gd name="connsiteX275" fmla="*/ 4576763 w 6975475"/>
              <a:gd name="connsiteY275" fmla="*/ 6726239 h 6858001"/>
              <a:gd name="connsiteX276" fmla="*/ 4584701 w 6975475"/>
              <a:gd name="connsiteY276" fmla="*/ 6732589 h 6858001"/>
              <a:gd name="connsiteX277" fmla="*/ 4591051 w 6975475"/>
              <a:gd name="connsiteY277" fmla="*/ 6738145 h 6858001"/>
              <a:gd name="connsiteX278" fmla="*/ 4598194 w 6975475"/>
              <a:gd name="connsiteY278" fmla="*/ 6744495 h 6858001"/>
              <a:gd name="connsiteX279" fmla="*/ 4603751 w 6975475"/>
              <a:gd name="connsiteY279" fmla="*/ 6751639 h 6858001"/>
              <a:gd name="connsiteX280" fmla="*/ 4609307 w 6975475"/>
              <a:gd name="connsiteY280" fmla="*/ 6759576 h 6858001"/>
              <a:gd name="connsiteX281" fmla="*/ 4612482 w 6975475"/>
              <a:gd name="connsiteY281" fmla="*/ 6766720 h 6858001"/>
              <a:gd name="connsiteX282" fmla="*/ 4615657 w 6975475"/>
              <a:gd name="connsiteY282" fmla="*/ 6775451 h 6858001"/>
              <a:gd name="connsiteX283" fmla="*/ 4618038 w 6975475"/>
              <a:gd name="connsiteY283" fmla="*/ 6784182 h 6858001"/>
              <a:gd name="connsiteX284" fmla="*/ 4618038 w 6975475"/>
              <a:gd name="connsiteY284" fmla="*/ 6793707 h 6858001"/>
              <a:gd name="connsiteX285" fmla="*/ 4618038 w 6975475"/>
              <a:gd name="connsiteY285" fmla="*/ 6803232 h 6858001"/>
              <a:gd name="connsiteX286" fmla="*/ 4615657 w 6975475"/>
              <a:gd name="connsiteY286" fmla="*/ 6811170 h 6858001"/>
              <a:gd name="connsiteX287" fmla="*/ 4612482 w 6975475"/>
              <a:gd name="connsiteY287" fmla="*/ 6817520 h 6858001"/>
              <a:gd name="connsiteX288" fmla="*/ 4607719 w 6975475"/>
              <a:gd name="connsiteY288" fmla="*/ 6823076 h 6858001"/>
              <a:gd name="connsiteX289" fmla="*/ 4602163 w 6975475"/>
              <a:gd name="connsiteY289" fmla="*/ 6826251 h 6858001"/>
              <a:gd name="connsiteX290" fmla="*/ 4595019 w 6975475"/>
              <a:gd name="connsiteY290" fmla="*/ 6828632 h 6858001"/>
              <a:gd name="connsiteX291" fmla="*/ 4587082 w 6975475"/>
              <a:gd name="connsiteY291" fmla="*/ 6831807 h 6858001"/>
              <a:gd name="connsiteX292" fmla="*/ 4578351 w 6975475"/>
              <a:gd name="connsiteY292" fmla="*/ 6832601 h 6858001"/>
              <a:gd name="connsiteX293" fmla="*/ 4569619 w 6975475"/>
              <a:gd name="connsiteY293" fmla="*/ 6833395 h 6858001"/>
              <a:gd name="connsiteX294" fmla="*/ 4548982 w 6975475"/>
              <a:gd name="connsiteY294" fmla="*/ 6834189 h 6858001"/>
              <a:gd name="connsiteX295" fmla="*/ 4529138 w 6975475"/>
              <a:gd name="connsiteY295" fmla="*/ 6834189 h 6858001"/>
              <a:gd name="connsiteX296" fmla="*/ 4509294 w 6975475"/>
              <a:gd name="connsiteY296" fmla="*/ 6834982 h 6858001"/>
              <a:gd name="connsiteX297" fmla="*/ 4500563 w 6975475"/>
              <a:gd name="connsiteY297" fmla="*/ 6834982 h 6858001"/>
              <a:gd name="connsiteX298" fmla="*/ 4491832 w 6975475"/>
              <a:gd name="connsiteY298" fmla="*/ 6836570 h 6858001"/>
              <a:gd name="connsiteX299" fmla="*/ 2005013 w 6975475"/>
              <a:gd name="connsiteY299" fmla="*/ 6858001 h 6858001"/>
              <a:gd name="connsiteX300" fmla="*/ 1972469 w 6975475"/>
              <a:gd name="connsiteY300" fmla="*/ 6848476 h 6858001"/>
              <a:gd name="connsiteX301" fmla="*/ 1955801 w 6975475"/>
              <a:gd name="connsiteY301" fmla="*/ 6842126 h 6858001"/>
              <a:gd name="connsiteX302" fmla="*/ 1939926 w 6975475"/>
              <a:gd name="connsiteY302" fmla="*/ 6835776 h 6858001"/>
              <a:gd name="connsiteX303" fmla="*/ 1931988 w 6975475"/>
              <a:gd name="connsiteY303" fmla="*/ 6831807 h 6858001"/>
              <a:gd name="connsiteX304" fmla="*/ 1925638 w 6975475"/>
              <a:gd name="connsiteY304" fmla="*/ 6827839 h 6858001"/>
              <a:gd name="connsiteX305" fmla="*/ 1920082 w 6975475"/>
              <a:gd name="connsiteY305" fmla="*/ 6823076 h 6858001"/>
              <a:gd name="connsiteX306" fmla="*/ 1914526 w 6975475"/>
              <a:gd name="connsiteY306" fmla="*/ 6818314 h 6858001"/>
              <a:gd name="connsiteX307" fmla="*/ 1911351 w 6975475"/>
              <a:gd name="connsiteY307" fmla="*/ 6811964 h 6858001"/>
              <a:gd name="connsiteX308" fmla="*/ 1908176 w 6975475"/>
              <a:gd name="connsiteY308" fmla="*/ 6807201 h 6858001"/>
              <a:gd name="connsiteX309" fmla="*/ 1906588 w 6975475"/>
              <a:gd name="connsiteY309" fmla="*/ 6800057 h 6858001"/>
              <a:gd name="connsiteX310" fmla="*/ 1906588 w 6975475"/>
              <a:gd name="connsiteY310" fmla="*/ 6792914 h 6858001"/>
              <a:gd name="connsiteX311" fmla="*/ 1908970 w 6975475"/>
              <a:gd name="connsiteY311" fmla="*/ 6783389 h 6858001"/>
              <a:gd name="connsiteX312" fmla="*/ 1912144 w 6975475"/>
              <a:gd name="connsiteY312" fmla="*/ 6774657 h 6858001"/>
              <a:gd name="connsiteX313" fmla="*/ 1915319 w 6975475"/>
              <a:gd name="connsiteY313" fmla="*/ 6765926 h 6858001"/>
              <a:gd name="connsiteX314" fmla="*/ 1920876 w 6975475"/>
              <a:gd name="connsiteY314" fmla="*/ 6758782 h 6858001"/>
              <a:gd name="connsiteX315" fmla="*/ 1925638 w 6975475"/>
              <a:gd name="connsiteY315" fmla="*/ 6752432 h 6858001"/>
              <a:gd name="connsiteX316" fmla="*/ 1931988 w 6975475"/>
              <a:gd name="connsiteY316" fmla="*/ 6746082 h 6858001"/>
              <a:gd name="connsiteX317" fmla="*/ 1939132 w 6975475"/>
              <a:gd name="connsiteY317" fmla="*/ 6741320 h 6858001"/>
              <a:gd name="connsiteX318" fmla="*/ 1947070 w 6975475"/>
              <a:gd name="connsiteY318" fmla="*/ 6736557 h 6858001"/>
              <a:gd name="connsiteX319" fmla="*/ 1955801 w 6975475"/>
              <a:gd name="connsiteY319" fmla="*/ 6733382 h 6858001"/>
              <a:gd name="connsiteX320" fmla="*/ 1965326 w 6975475"/>
              <a:gd name="connsiteY320" fmla="*/ 6729414 h 6858001"/>
              <a:gd name="connsiteX321" fmla="*/ 1974851 w 6975475"/>
              <a:gd name="connsiteY321" fmla="*/ 6726239 h 6858001"/>
              <a:gd name="connsiteX322" fmla="*/ 1985169 w 6975475"/>
              <a:gd name="connsiteY322" fmla="*/ 6723857 h 6858001"/>
              <a:gd name="connsiteX323" fmla="*/ 2006601 w 6975475"/>
              <a:gd name="connsiteY323" fmla="*/ 6719889 h 6858001"/>
              <a:gd name="connsiteX324" fmla="*/ 2030413 w 6975475"/>
              <a:gd name="connsiteY324" fmla="*/ 6716714 h 6858001"/>
              <a:gd name="connsiteX325" fmla="*/ 2054226 w 6975475"/>
              <a:gd name="connsiteY325" fmla="*/ 6714332 h 6858001"/>
              <a:gd name="connsiteX326" fmla="*/ 2079626 w 6975475"/>
              <a:gd name="connsiteY326" fmla="*/ 6711951 h 6858001"/>
              <a:gd name="connsiteX327" fmla="*/ 2128838 w 6975475"/>
              <a:gd name="connsiteY327" fmla="*/ 6708776 h 6858001"/>
              <a:gd name="connsiteX328" fmla="*/ 2153444 w 6975475"/>
              <a:gd name="connsiteY328" fmla="*/ 6705601 h 6858001"/>
              <a:gd name="connsiteX329" fmla="*/ 2176463 w 6975475"/>
              <a:gd name="connsiteY329" fmla="*/ 6701632 h 6858001"/>
              <a:gd name="connsiteX330" fmla="*/ 2198688 w 6975475"/>
              <a:gd name="connsiteY330" fmla="*/ 6696076 h 6858001"/>
              <a:gd name="connsiteX331" fmla="*/ 2209007 w 6975475"/>
              <a:gd name="connsiteY331" fmla="*/ 6692901 h 6858001"/>
              <a:gd name="connsiteX332" fmla="*/ 2218532 w 6975475"/>
              <a:gd name="connsiteY332" fmla="*/ 6688932 h 6858001"/>
              <a:gd name="connsiteX333" fmla="*/ 2238376 w 6975475"/>
              <a:gd name="connsiteY333" fmla="*/ 6680201 h 6858001"/>
              <a:gd name="connsiteX334" fmla="*/ 2257426 w 6975475"/>
              <a:gd name="connsiteY334" fmla="*/ 6670676 h 6858001"/>
              <a:gd name="connsiteX335" fmla="*/ 2295526 w 6975475"/>
              <a:gd name="connsiteY335" fmla="*/ 6650832 h 6858001"/>
              <a:gd name="connsiteX336" fmla="*/ 2332038 w 6975475"/>
              <a:gd name="connsiteY336" fmla="*/ 6628607 h 6858001"/>
              <a:gd name="connsiteX337" fmla="*/ 2368551 w 6975475"/>
              <a:gd name="connsiteY337" fmla="*/ 6606382 h 6858001"/>
              <a:gd name="connsiteX338" fmla="*/ 2405063 w 6975475"/>
              <a:gd name="connsiteY338" fmla="*/ 6584157 h 6858001"/>
              <a:gd name="connsiteX339" fmla="*/ 2442369 w 6975475"/>
              <a:gd name="connsiteY339" fmla="*/ 6562726 h 6858001"/>
              <a:gd name="connsiteX340" fmla="*/ 2479676 w 6975475"/>
              <a:gd name="connsiteY340" fmla="*/ 6542882 h 6858001"/>
              <a:gd name="connsiteX341" fmla="*/ 2499520 w 6975475"/>
              <a:gd name="connsiteY341" fmla="*/ 6533357 h 6858001"/>
              <a:gd name="connsiteX342" fmla="*/ 2518570 w 6975475"/>
              <a:gd name="connsiteY342" fmla="*/ 6524626 h 6858001"/>
              <a:gd name="connsiteX343" fmla="*/ 2556670 w 6975475"/>
              <a:gd name="connsiteY343" fmla="*/ 6509545 h 6858001"/>
              <a:gd name="connsiteX344" fmla="*/ 2593976 w 6975475"/>
              <a:gd name="connsiteY344" fmla="*/ 6496051 h 6858001"/>
              <a:gd name="connsiteX345" fmla="*/ 2632076 w 6975475"/>
              <a:gd name="connsiteY345" fmla="*/ 6482557 h 6858001"/>
              <a:gd name="connsiteX346" fmla="*/ 2670176 w 6975475"/>
              <a:gd name="connsiteY346" fmla="*/ 6469857 h 6858001"/>
              <a:gd name="connsiteX347" fmla="*/ 2708276 w 6975475"/>
              <a:gd name="connsiteY347" fmla="*/ 6458745 h 6858001"/>
              <a:gd name="connsiteX348" fmla="*/ 2747170 w 6975475"/>
              <a:gd name="connsiteY348" fmla="*/ 6447632 h 6858001"/>
              <a:gd name="connsiteX349" fmla="*/ 2824957 w 6975475"/>
              <a:gd name="connsiteY349" fmla="*/ 6426201 h 6858001"/>
              <a:gd name="connsiteX350" fmla="*/ 2911476 w 6975475"/>
              <a:gd name="connsiteY350" fmla="*/ 6403976 h 6858001"/>
              <a:gd name="connsiteX351" fmla="*/ 2955132 w 6975475"/>
              <a:gd name="connsiteY351" fmla="*/ 6392863 h 6858001"/>
              <a:gd name="connsiteX352" fmla="*/ 2976958 w 6975475"/>
              <a:gd name="connsiteY352" fmla="*/ 6387704 h 6858001"/>
              <a:gd name="connsiteX353" fmla="*/ 2992438 w 6975475"/>
              <a:gd name="connsiteY353" fmla="*/ 6238918 h 6858001"/>
              <a:gd name="connsiteX354" fmla="*/ 3006725 w 6975475"/>
              <a:gd name="connsiteY354" fmla="*/ 6099234 h 6858001"/>
              <a:gd name="connsiteX355" fmla="*/ 3020219 w 6975475"/>
              <a:gd name="connsiteY355" fmla="*/ 5961138 h 6858001"/>
              <a:gd name="connsiteX356" fmla="*/ 3031331 w 6975475"/>
              <a:gd name="connsiteY356" fmla="*/ 5837328 h 6858001"/>
              <a:gd name="connsiteX357" fmla="*/ 3034506 w 6975475"/>
              <a:gd name="connsiteY357" fmla="*/ 5784154 h 6858001"/>
              <a:gd name="connsiteX358" fmla="*/ 3038475 w 6975475"/>
              <a:gd name="connsiteY358" fmla="*/ 5738915 h 6858001"/>
              <a:gd name="connsiteX359" fmla="*/ 3039269 w 6975475"/>
              <a:gd name="connsiteY359" fmla="*/ 5718280 h 6858001"/>
              <a:gd name="connsiteX360" fmla="*/ 3039269 w 6975475"/>
              <a:gd name="connsiteY360" fmla="*/ 5697645 h 6858001"/>
              <a:gd name="connsiteX361" fmla="*/ 3038475 w 6975475"/>
              <a:gd name="connsiteY361" fmla="*/ 5653994 h 6858001"/>
              <a:gd name="connsiteX362" fmla="*/ 3036094 w 6975475"/>
              <a:gd name="connsiteY362" fmla="*/ 5611931 h 6858001"/>
              <a:gd name="connsiteX363" fmla="*/ 3031331 w 6975475"/>
              <a:gd name="connsiteY363" fmla="*/ 5570660 h 6858001"/>
              <a:gd name="connsiteX364" fmla="*/ 3024981 w 6975475"/>
              <a:gd name="connsiteY364" fmla="*/ 5528597 h 6858001"/>
              <a:gd name="connsiteX365" fmla="*/ 3017044 w 6975475"/>
              <a:gd name="connsiteY365" fmla="*/ 5486533 h 6858001"/>
              <a:gd name="connsiteX366" fmla="*/ 3007519 w 6975475"/>
              <a:gd name="connsiteY366" fmla="*/ 5445263 h 6858001"/>
              <a:gd name="connsiteX367" fmla="*/ 2996406 w 6975475"/>
              <a:gd name="connsiteY367" fmla="*/ 5403199 h 6858001"/>
              <a:gd name="connsiteX368" fmla="*/ 2983706 w 6975475"/>
              <a:gd name="connsiteY368" fmla="*/ 5361929 h 6858001"/>
              <a:gd name="connsiteX369" fmla="*/ 2969419 w 6975475"/>
              <a:gd name="connsiteY369" fmla="*/ 5321453 h 6858001"/>
              <a:gd name="connsiteX370" fmla="*/ 2955925 w 6975475"/>
              <a:gd name="connsiteY370" fmla="*/ 5280977 h 6858001"/>
              <a:gd name="connsiteX371" fmla="*/ 2940050 w 6975475"/>
              <a:gd name="connsiteY371" fmla="*/ 5240500 h 6858001"/>
              <a:gd name="connsiteX372" fmla="*/ 2923381 w 6975475"/>
              <a:gd name="connsiteY372" fmla="*/ 5200817 h 6858001"/>
              <a:gd name="connsiteX373" fmla="*/ 2906713 w 6975475"/>
              <a:gd name="connsiteY373" fmla="*/ 5161135 h 6858001"/>
              <a:gd name="connsiteX374" fmla="*/ 2887663 w 6975475"/>
              <a:gd name="connsiteY374" fmla="*/ 5122246 h 6858001"/>
              <a:gd name="connsiteX375" fmla="*/ 2869407 w 6975475"/>
              <a:gd name="connsiteY375" fmla="*/ 5084944 h 6858001"/>
              <a:gd name="connsiteX376" fmla="*/ 2851944 w 6975475"/>
              <a:gd name="connsiteY376" fmla="*/ 5049229 h 6858001"/>
              <a:gd name="connsiteX377" fmla="*/ 2833688 w 6975475"/>
              <a:gd name="connsiteY377" fmla="*/ 5015102 h 6858001"/>
              <a:gd name="connsiteX378" fmla="*/ 2813844 w 6975475"/>
              <a:gd name="connsiteY378" fmla="*/ 4981769 h 6858001"/>
              <a:gd name="connsiteX379" fmla="*/ 2794000 w 6975475"/>
              <a:gd name="connsiteY379" fmla="*/ 4948435 h 6858001"/>
              <a:gd name="connsiteX380" fmla="*/ 2773363 w 6975475"/>
              <a:gd name="connsiteY380" fmla="*/ 4915102 h 6858001"/>
              <a:gd name="connsiteX381" fmla="*/ 2751931 w 6975475"/>
              <a:gd name="connsiteY381" fmla="*/ 4883356 h 6858001"/>
              <a:gd name="connsiteX382" fmla="*/ 2728913 w 6975475"/>
              <a:gd name="connsiteY382" fmla="*/ 4851610 h 6858001"/>
              <a:gd name="connsiteX383" fmla="*/ 2705894 w 6975475"/>
              <a:gd name="connsiteY383" fmla="*/ 4819863 h 6858001"/>
              <a:gd name="connsiteX384" fmla="*/ 2682081 w 6975475"/>
              <a:gd name="connsiteY384" fmla="*/ 4788911 h 6858001"/>
              <a:gd name="connsiteX385" fmla="*/ 2657475 w 6975475"/>
              <a:gd name="connsiteY385" fmla="*/ 4759546 h 6858001"/>
              <a:gd name="connsiteX386" fmla="*/ 2632075 w 6975475"/>
              <a:gd name="connsiteY386" fmla="*/ 4730180 h 6858001"/>
              <a:gd name="connsiteX387" fmla="*/ 2605881 w 6975475"/>
              <a:gd name="connsiteY387" fmla="*/ 4701609 h 6858001"/>
              <a:gd name="connsiteX388" fmla="*/ 2579688 w 6975475"/>
              <a:gd name="connsiteY388" fmla="*/ 4673037 h 6858001"/>
              <a:gd name="connsiteX389" fmla="*/ 2551906 w 6975475"/>
              <a:gd name="connsiteY389" fmla="*/ 4645259 h 6858001"/>
              <a:gd name="connsiteX390" fmla="*/ 2524125 w 6975475"/>
              <a:gd name="connsiteY390" fmla="*/ 4617481 h 6858001"/>
              <a:gd name="connsiteX391" fmla="*/ 2495550 w 6975475"/>
              <a:gd name="connsiteY391" fmla="*/ 4591291 h 6858001"/>
              <a:gd name="connsiteX392" fmla="*/ 2482850 w 6975475"/>
              <a:gd name="connsiteY392" fmla="*/ 4608751 h 6858001"/>
              <a:gd name="connsiteX393" fmla="*/ 2468563 w 6975475"/>
              <a:gd name="connsiteY393" fmla="*/ 4626212 h 6858001"/>
              <a:gd name="connsiteX394" fmla="*/ 2454275 w 6975475"/>
              <a:gd name="connsiteY394" fmla="*/ 4644466 h 6858001"/>
              <a:gd name="connsiteX395" fmla="*/ 2439988 w 6975475"/>
              <a:gd name="connsiteY395" fmla="*/ 4661132 h 6858001"/>
              <a:gd name="connsiteX396" fmla="*/ 2410619 w 6975475"/>
              <a:gd name="connsiteY396" fmla="*/ 4692879 h 6858001"/>
              <a:gd name="connsiteX397" fmla="*/ 2378869 w 6975475"/>
              <a:gd name="connsiteY397" fmla="*/ 4723831 h 6858001"/>
              <a:gd name="connsiteX398" fmla="*/ 2346325 w 6975475"/>
              <a:gd name="connsiteY398" fmla="*/ 4753196 h 6858001"/>
              <a:gd name="connsiteX399" fmla="*/ 2312194 w 6975475"/>
              <a:gd name="connsiteY399" fmla="*/ 4780974 h 6858001"/>
              <a:gd name="connsiteX400" fmla="*/ 2276475 w 6975475"/>
              <a:gd name="connsiteY400" fmla="*/ 4807959 h 6858001"/>
              <a:gd name="connsiteX401" fmla="*/ 2239963 w 6975475"/>
              <a:gd name="connsiteY401" fmla="*/ 4832562 h 6858001"/>
              <a:gd name="connsiteX402" fmla="*/ 2201863 w 6975475"/>
              <a:gd name="connsiteY402" fmla="*/ 4854784 h 6858001"/>
              <a:gd name="connsiteX403" fmla="*/ 2162969 w 6975475"/>
              <a:gd name="connsiteY403" fmla="*/ 4876213 h 6858001"/>
              <a:gd name="connsiteX404" fmla="*/ 2124075 w 6975475"/>
              <a:gd name="connsiteY404" fmla="*/ 4895261 h 6858001"/>
              <a:gd name="connsiteX405" fmla="*/ 2084388 w 6975475"/>
              <a:gd name="connsiteY405" fmla="*/ 4914308 h 6858001"/>
              <a:gd name="connsiteX406" fmla="*/ 2043113 w 6975475"/>
              <a:gd name="connsiteY406" fmla="*/ 4930181 h 6858001"/>
              <a:gd name="connsiteX407" fmla="*/ 2001044 w 6975475"/>
              <a:gd name="connsiteY407" fmla="*/ 4943673 h 6858001"/>
              <a:gd name="connsiteX408" fmla="*/ 1958181 w 6975475"/>
              <a:gd name="connsiteY408" fmla="*/ 4955578 h 6858001"/>
              <a:gd name="connsiteX409" fmla="*/ 1915319 w 6975475"/>
              <a:gd name="connsiteY409" fmla="*/ 4965896 h 6858001"/>
              <a:gd name="connsiteX410" fmla="*/ 1893094 w 6975475"/>
              <a:gd name="connsiteY410" fmla="*/ 4970658 h 6858001"/>
              <a:gd name="connsiteX411" fmla="*/ 1871662 w 6975475"/>
              <a:gd name="connsiteY411" fmla="*/ 4973832 h 6858001"/>
              <a:gd name="connsiteX412" fmla="*/ 1828006 w 6975475"/>
              <a:gd name="connsiteY412" fmla="*/ 4980182 h 6858001"/>
              <a:gd name="connsiteX413" fmla="*/ 1784350 w 6975475"/>
              <a:gd name="connsiteY413" fmla="*/ 4983356 h 6858001"/>
              <a:gd name="connsiteX414" fmla="*/ 1740694 w 6975475"/>
              <a:gd name="connsiteY414" fmla="*/ 4984943 h 6858001"/>
              <a:gd name="connsiteX415" fmla="*/ 1696244 w 6975475"/>
              <a:gd name="connsiteY415" fmla="*/ 4984943 h 6858001"/>
              <a:gd name="connsiteX416" fmla="*/ 1652587 w 6975475"/>
              <a:gd name="connsiteY416" fmla="*/ 4982563 h 6858001"/>
              <a:gd name="connsiteX417" fmla="*/ 1608137 w 6975475"/>
              <a:gd name="connsiteY417" fmla="*/ 4979388 h 6858001"/>
              <a:gd name="connsiteX418" fmla="*/ 1564481 w 6975475"/>
              <a:gd name="connsiteY418" fmla="*/ 4973039 h 6858001"/>
              <a:gd name="connsiteX419" fmla="*/ 1521619 w 6975475"/>
              <a:gd name="connsiteY419" fmla="*/ 4964308 h 6858001"/>
              <a:gd name="connsiteX420" fmla="*/ 1479550 w 6975475"/>
              <a:gd name="connsiteY420" fmla="*/ 4954785 h 6858001"/>
              <a:gd name="connsiteX421" fmla="*/ 1435894 w 6975475"/>
              <a:gd name="connsiteY421" fmla="*/ 4942086 h 6858001"/>
              <a:gd name="connsiteX422" fmla="*/ 1394619 w 6975475"/>
              <a:gd name="connsiteY422" fmla="*/ 4927800 h 6858001"/>
              <a:gd name="connsiteX423" fmla="*/ 1353344 w 6975475"/>
              <a:gd name="connsiteY423" fmla="*/ 4911927 h 6858001"/>
              <a:gd name="connsiteX424" fmla="*/ 1312862 w 6975475"/>
              <a:gd name="connsiteY424" fmla="*/ 4894467 h 6858001"/>
              <a:gd name="connsiteX425" fmla="*/ 1273175 w 6975475"/>
              <a:gd name="connsiteY425" fmla="*/ 4874626 h 6858001"/>
              <a:gd name="connsiteX426" fmla="*/ 1235075 w 6975475"/>
              <a:gd name="connsiteY426" fmla="*/ 4853197 h 6858001"/>
              <a:gd name="connsiteX427" fmla="*/ 1206500 w 6975475"/>
              <a:gd name="connsiteY427" fmla="*/ 4835736 h 6858001"/>
              <a:gd name="connsiteX428" fmla="*/ 1178719 w 6975475"/>
              <a:gd name="connsiteY428" fmla="*/ 4817482 h 6858001"/>
              <a:gd name="connsiteX429" fmla="*/ 1150144 w 6975475"/>
              <a:gd name="connsiteY429" fmla="*/ 4797641 h 6858001"/>
              <a:gd name="connsiteX430" fmla="*/ 1123950 w 6975475"/>
              <a:gd name="connsiteY430" fmla="*/ 4778593 h 6858001"/>
              <a:gd name="connsiteX431" fmla="*/ 1097756 w 6975475"/>
              <a:gd name="connsiteY431" fmla="*/ 4757165 h 6858001"/>
              <a:gd name="connsiteX432" fmla="*/ 1070769 w 6975475"/>
              <a:gd name="connsiteY432" fmla="*/ 4735736 h 6858001"/>
              <a:gd name="connsiteX433" fmla="*/ 1046163 w 6975475"/>
              <a:gd name="connsiteY433" fmla="*/ 4713514 h 6858001"/>
              <a:gd name="connsiteX434" fmla="*/ 1021556 w 6975475"/>
              <a:gd name="connsiteY434" fmla="*/ 4690498 h 6858001"/>
              <a:gd name="connsiteX435" fmla="*/ 997744 w 6975475"/>
              <a:gd name="connsiteY435" fmla="*/ 4666688 h 6858001"/>
              <a:gd name="connsiteX436" fmla="*/ 974725 w 6975475"/>
              <a:gd name="connsiteY436" fmla="*/ 4642878 h 6858001"/>
              <a:gd name="connsiteX437" fmla="*/ 952500 w 6975475"/>
              <a:gd name="connsiteY437" fmla="*/ 4617481 h 6858001"/>
              <a:gd name="connsiteX438" fmla="*/ 930275 w 6975475"/>
              <a:gd name="connsiteY438" fmla="*/ 4592085 h 6858001"/>
              <a:gd name="connsiteX439" fmla="*/ 908050 w 6975475"/>
              <a:gd name="connsiteY439" fmla="*/ 4566688 h 6858001"/>
              <a:gd name="connsiteX440" fmla="*/ 888206 w 6975475"/>
              <a:gd name="connsiteY440" fmla="*/ 4540497 h 6858001"/>
              <a:gd name="connsiteX441" fmla="*/ 868362 w 6975475"/>
              <a:gd name="connsiteY441" fmla="*/ 4513513 h 6858001"/>
              <a:gd name="connsiteX442" fmla="*/ 848519 w 6975475"/>
              <a:gd name="connsiteY442" fmla="*/ 4485735 h 6858001"/>
              <a:gd name="connsiteX443" fmla="*/ 829469 w 6975475"/>
              <a:gd name="connsiteY443" fmla="*/ 4457957 h 6858001"/>
              <a:gd name="connsiteX444" fmla="*/ 810419 w 6975475"/>
              <a:gd name="connsiteY444" fmla="*/ 4429385 h 6858001"/>
              <a:gd name="connsiteX445" fmla="*/ 774700 w 6975475"/>
              <a:gd name="connsiteY445" fmla="*/ 4371449 h 6858001"/>
              <a:gd name="connsiteX446" fmla="*/ 740569 w 6975475"/>
              <a:gd name="connsiteY446" fmla="*/ 4313512 h 6858001"/>
              <a:gd name="connsiteX447" fmla="*/ 707231 w 6975475"/>
              <a:gd name="connsiteY447" fmla="*/ 4253988 h 6858001"/>
              <a:gd name="connsiteX448" fmla="*/ 675481 w 6975475"/>
              <a:gd name="connsiteY448" fmla="*/ 4193670 h 6858001"/>
              <a:gd name="connsiteX449" fmla="*/ 644525 w 6975475"/>
              <a:gd name="connsiteY449" fmla="*/ 4133352 h 6858001"/>
              <a:gd name="connsiteX450" fmla="*/ 614363 w 6975475"/>
              <a:gd name="connsiteY450" fmla="*/ 4072241 h 6858001"/>
              <a:gd name="connsiteX451" fmla="*/ 586581 w 6975475"/>
              <a:gd name="connsiteY451" fmla="*/ 4011130 h 6858001"/>
              <a:gd name="connsiteX452" fmla="*/ 543719 w 6975475"/>
              <a:gd name="connsiteY452" fmla="*/ 3919066 h 6858001"/>
              <a:gd name="connsiteX453" fmla="*/ 502444 w 6975475"/>
              <a:gd name="connsiteY453" fmla="*/ 3826208 h 6858001"/>
              <a:gd name="connsiteX454" fmla="*/ 461963 w 6975475"/>
              <a:gd name="connsiteY454" fmla="*/ 3734144 h 6858001"/>
              <a:gd name="connsiteX455" fmla="*/ 422275 w 6975475"/>
              <a:gd name="connsiteY455" fmla="*/ 3641287 h 6858001"/>
              <a:gd name="connsiteX456" fmla="*/ 382588 w 6975475"/>
              <a:gd name="connsiteY456" fmla="*/ 3547635 h 6858001"/>
              <a:gd name="connsiteX457" fmla="*/ 343694 w 6975475"/>
              <a:gd name="connsiteY457" fmla="*/ 3453984 h 6858001"/>
              <a:gd name="connsiteX458" fmla="*/ 306388 w 6975475"/>
              <a:gd name="connsiteY458" fmla="*/ 3359539 h 6858001"/>
              <a:gd name="connsiteX459" fmla="*/ 269875 w 6975475"/>
              <a:gd name="connsiteY459" fmla="*/ 3265094 h 6858001"/>
              <a:gd name="connsiteX460" fmla="*/ 233363 w 6975475"/>
              <a:gd name="connsiteY460" fmla="*/ 3171443 h 6858001"/>
              <a:gd name="connsiteX461" fmla="*/ 197644 w 6975475"/>
              <a:gd name="connsiteY461" fmla="*/ 3076205 h 6858001"/>
              <a:gd name="connsiteX462" fmla="*/ 163513 w 6975475"/>
              <a:gd name="connsiteY462" fmla="*/ 2981760 h 6858001"/>
              <a:gd name="connsiteX463" fmla="*/ 129381 w 6975475"/>
              <a:gd name="connsiteY463" fmla="*/ 2885728 h 6858001"/>
              <a:gd name="connsiteX464" fmla="*/ 96044 w 6975475"/>
              <a:gd name="connsiteY464" fmla="*/ 2789696 h 6858001"/>
              <a:gd name="connsiteX465" fmla="*/ 63500 w 6975475"/>
              <a:gd name="connsiteY465" fmla="*/ 2693663 h 6858001"/>
              <a:gd name="connsiteX466" fmla="*/ 30956 w 6975475"/>
              <a:gd name="connsiteY466" fmla="*/ 2598425 h 6858001"/>
              <a:gd name="connsiteX467" fmla="*/ 0 w 6975475"/>
              <a:gd name="connsiteY467" fmla="*/ 2501599 h 6858001"/>
              <a:gd name="connsiteX468" fmla="*/ 82550 w 6975475"/>
              <a:gd name="connsiteY468" fmla="*/ 2524615 h 6858001"/>
              <a:gd name="connsiteX469" fmla="*/ 165100 w 6975475"/>
              <a:gd name="connsiteY469" fmla="*/ 2545250 h 6858001"/>
              <a:gd name="connsiteX470" fmla="*/ 249238 w 6975475"/>
              <a:gd name="connsiteY470" fmla="*/ 2565091 h 6858001"/>
              <a:gd name="connsiteX471" fmla="*/ 331788 w 6975475"/>
              <a:gd name="connsiteY471" fmla="*/ 2584139 h 6858001"/>
              <a:gd name="connsiteX472" fmla="*/ 415131 w 6975475"/>
              <a:gd name="connsiteY472" fmla="*/ 2600806 h 6858001"/>
              <a:gd name="connsiteX473" fmla="*/ 499269 w 6975475"/>
              <a:gd name="connsiteY473" fmla="*/ 2617472 h 6858001"/>
              <a:gd name="connsiteX474" fmla="*/ 583406 w 6975475"/>
              <a:gd name="connsiteY474" fmla="*/ 2632552 h 6858001"/>
              <a:gd name="connsiteX475" fmla="*/ 667544 w 6975475"/>
              <a:gd name="connsiteY475" fmla="*/ 2646838 h 6858001"/>
              <a:gd name="connsiteX476" fmla="*/ 751681 w 6975475"/>
              <a:gd name="connsiteY476" fmla="*/ 2658742 h 6858001"/>
              <a:gd name="connsiteX477" fmla="*/ 836613 w 6975475"/>
              <a:gd name="connsiteY477" fmla="*/ 2669854 h 6858001"/>
              <a:gd name="connsiteX478" fmla="*/ 921544 w 6975475"/>
              <a:gd name="connsiteY478" fmla="*/ 2680965 h 6858001"/>
              <a:gd name="connsiteX479" fmla="*/ 1005681 w 6975475"/>
              <a:gd name="connsiteY479" fmla="*/ 2689695 h 6858001"/>
              <a:gd name="connsiteX480" fmla="*/ 1091406 w 6975475"/>
              <a:gd name="connsiteY480" fmla="*/ 2697631 h 6858001"/>
              <a:gd name="connsiteX481" fmla="*/ 1176338 w 6975475"/>
              <a:gd name="connsiteY481" fmla="*/ 2704775 h 6858001"/>
              <a:gd name="connsiteX482" fmla="*/ 1262062 w 6975475"/>
              <a:gd name="connsiteY482" fmla="*/ 2709536 h 6858001"/>
              <a:gd name="connsiteX483" fmla="*/ 1346994 w 6975475"/>
              <a:gd name="connsiteY483" fmla="*/ 2714298 h 6858001"/>
              <a:gd name="connsiteX484" fmla="*/ 1432719 w 6975475"/>
              <a:gd name="connsiteY484" fmla="*/ 2716679 h 6858001"/>
              <a:gd name="connsiteX485" fmla="*/ 1517650 w 6975475"/>
              <a:gd name="connsiteY485" fmla="*/ 2718266 h 6858001"/>
              <a:gd name="connsiteX486" fmla="*/ 1603375 w 6975475"/>
              <a:gd name="connsiteY486" fmla="*/ 2721441 h 6858001"/>
              <a:gd name="connsiteX487" fmla="*/ 1688306 w 6975475"/>
              <a:gd name="connsiteY487" fmla="*/ 2723028 h 6858001"/>
              <a:gd name="connsiteX488" fmla="*/ 1774031 w 6975475"/>
              <a:gd name="connsiteY488" fmla="*/ 2726203 h 6858001"/>
              <a:gd name="connsiteX489" fmla="*/ 1816100 w 6975475"/>
              <a:gd name="connsiteY489" fmla="*/ 2729378 h 6858001"/>
              <a:gd name="connsiteX490" fmla="*/ 1858169 w 6975475"/>
              <a:gd name="connsiteY490" fmla="*/ 2732552 h 6858001"/>
              <a:gd name="connsiteX491" fmla="*/ 1900237 w 6975475"/>
              <a:gd name="connsiteY491" fmla="*/ 2736521 h 6858001"/>
              <a:gd name="connsiteX492" fmla="*/ 1943100 w 6975475"/>
              <a:gd name="connsiteY492" fmla="*/ 2740489 h 6858001"/>
              <a:gd name="connsiteX493" fmla="*/ 1985963 w 6975475"/>
              <a:gd name="connsiteY493" fmla="*/ 2745251 h 6858001"/>
              <a:gd name="connsiteX494" fmla="*/ 2028031 w 6975475"/>
              <a:gd name="connsiteY494" fmla="*/ 2750806 h 6858001"/>
              <a:gd name="connsiteX495" fmla="*/ 2069307 w 6975475"/>
              <a:gd name="connsiteY495" fmla="*/ 2757949 h 6858001"/>
              <a:gd name="connsiteX496" fmla="*/ 2111375 w 6975475"/>
              <a:gd name="connsiteY496" fmla="*/ 2765886 h 6858001"/>
              <a:gd name="connsiteX497" fmla="*/ 2153444 w 6975475"/>
              <a:gd name="connsiteY497" fmla="*/ 2774616 h 6858001"/>
              <a:gd name="connsiteX498" fmla="*/ 2194719 w 6975475"/>
              <a:gd name="connsiteY498" fmla="*/ 2784933 h 6858001"/>
              <a:gd name="connsiteX499" fmla="*/ 2237581 w 6975475"/>
              <a:gd name="connsiteY499" fmla="*/ 2796045 h 6858001"/>
              <a:gd name="connsiteX500" fmla="*/ 2278063 w 6975475"/>
              <a:gd name="connsiteY500" fmla="*/ 2807949 h 6858001"/>
              <a:gd name="connsiteX501" fmla="*/ 2317750 w 6975475"/>
              <a:gd name="connsiteY501" fmla="*/ 2821442 h 6858001"/>
              <a:gd name="connsiteX502" fmla="*/ 2358231 w 6975475"/>
              <a:gd name="connsiteY502" fmla="*/ 2836521 h 6858001"/>
              <a:gd name="connsiteX503" fmla="*/ 2397919 w 6975475"/>
              <a:gd name="connsiteY503" fmla="*/ 2853188 h 6858001"/>
              <a:gd name="connsiteX504" fmla="*/ 2436813 w 6975475"/>
              <a:gd name="connsiteY504" fmla="*/ 2870648 h 6858001"/>
              <a:gd name="connsiteX505" fmla="*/ 2474913 w 6975475"/>
              <a:gd name="connsiteY505" fmla="*/ 2888902 h 6858001"/>
              <a:gd name="connsiteX506" fmla="*/ 2512219 w 6975475"/>
              <a:gd name="connsiteY506" fmla="*/ 2910331 h 6858001"/>
              <a:gd name="connsiteX507" fmla="*/ 2548732 w 6975475"/>
              <a:gd name="connsiteY507" fmla="*/ 2932553 h 6858001"/>
              <a:gd name="connsiteX508" fmla="*/ 2583656 w 6975475"/>
              <a:gd name="connsiteY508" fmla="*/ 2954776 h 6858001"/>
              <a:gd name="connsiteX509" fmla="*/ 2617788 w 6975475"/>
              <a:gd name="connsiteY509" fmla="*/ 2980966 h 6858001"/>
              <a:gd name="connsiteX510" fmla="*/ 2651125 w 6975475"/>
              <a:gd name="connsiteY510" fmla="*/ 3007157 h 6858001"/>
              <a:gd name="connsiteX511" fmla="*/ 2682875 w 6975475"/>
              <a:gd name="connsiteY511" fmla="*/ 3034935 h 6858001"/>
              <a:gd name="connsiteX512" fmla="*/ 2713038 w 6975475"/>
              <a:gd name="connsiteY512" fmla="*/ 3064300 h 6858001"/>
              <a:gd name="connsiteX513" fmla="*/ 2740819 w 6975475"/>
              <a:gd name="connsiteY513" fmla="*/ 3095252 h 6858001"/>
              <a:gd name="connsiteX514" fmla="*/ 2768600 w 6975475"/>
              <a:gd name="connsiteY514" fmla="*/ 3127792 h 6858001"/>
              <a:gd name="connsiteX515" fmla="*/ 2794000 w 6975475"/>
              <a:gd name="connsiteY515" fmla="*/ 3161126 h 6858001"/>
              <a:gd name="connsiteX516" fmla="*/ 2817813 w 6975475"/>
              <a:gd name="connsiteY516" fmla="*/ 3195253 h 6858001"/>
              <a:gd name="connsiteX517" fmla="*/ 2839244 w 6975475"/>
              <a:gd name="connsiteY517" fmla="*/ 3230967 h 6858001"/>
              <a:gd name="connsiteX518" fmla="*/ 2859882 w 6975475"/>
              <a:gd name="connsiteY518" fmla="*/ 3267476 h 6858001"/>
              <a:gd name="connsiteX519" fmla="*/ 2878138 w 6975475"/>
              <a:gd name="connsiteY519" fmla="*/ 3304777 h 6858001"/>
              <a:gd name="connsiteX520" fmla="*/ 2895600 w 6975475"/>
              <a:gd name="connsiteY520" fmla="*/ 3343666 h 6858001"/>
              <a:gd name="connsiteX521" fmla="*/ 2910682 w 6975475"/>
              <a:gd name="connsiteY521" fmla="*/ 3382555 h 6858001"/>
              <a:gd name="connsiteX522" fmla="*/ 2924175 w 6975475"/>
              <a:gd name="connsiteY522" fmla="*/ 3423032 h 6858001"/>
              <a:gd name="connsiteX523" fmla="*/ 2935288 w 6975475"/>
              <a:gd name="connsiteY523" fmla="*/ 3463508 h 6858001"/>
              <a:gd name="connsiteX524" fmla="*/ 2944019 w 6975475"/>
              <a:gd name="connsiteY524" fmla="*/ 3503984 h 6858001"/>
              <a:gd name="connsiteX525" fmla="*/ 2951956 w 6975475"/>
              <a:gd name="connsiteY525" fmla="*/ 3545254 h 6858001"/>
              <a:gd name="connsiteX526" fmla="*/ 2957513 w 6975475"/>
              <a:gd name="connsiteY526" fmla="*/ 3587318 h 6858001"/>
              <a:gd name="connsiteX527" fmla="*/ 2959894 w 6975475"/>
              <a:gd name="connsiteY527" fmla="*/ 3629382 h 6858001"/>
              <a:gd name="connsiteX528" fmla="*/ 2961481 w 6975475"/>
              <a:gd name="connsiteY528" fmla="*/ 3670652 h 6858001"/>
              <a:gd name="connsiteX529" fmla="*/ 2960688 w 6975475"/>
              <a:gd name="connsiteY529" fmla="*/ 3712715 h 6858001"/>
              <a:gd name="connsiteX530" fmla="*/ 2958307 w 6975475"/>
              <a:gd name="connsiteY530" fmla="*/ 3755573 h 6858001"/>
              <a:gd name="connsiteX531" fmla="*/ 2952750 w 6975475"/>
              <a:gd name="connsiteY531" fmla="*/ 3796843 h 6858001"/>
              <a:gd name="connsiteX532" fmla="*/ 2947194 w 6975475"/>
              <a:gd name="connsiteY532" fmla="*/ 3838113 h 6858001"/>
              <a:gd name="connsiteX533" fmla="*/ 2938463 w 6975475"/>
              <a:gd name="connsiteY533" fmla="*/ 3879383 h 6858001"/>
              <a:gd name="connsiteX534" fmla="*/ 2927350 w 6975475"/>
              <a:gd name="connsiteY534" fmla="*/ 3919859 h 6858001"/>
              <a:gd name="connsiteX535" fmla="*/ 2914650 w 6975475"/>
              <a:gd name="connsiteY535" fmla="*/ 3959542 h 6858001"/>
              <a:gd name="connsiteX536" fmla="*/ 2900363 w 6975475"/>
              <a:gd name="connsiteY536" fmla="*/ 3998431 h 6858001"/>
              <a:gd name="connsiteX537" fmla="*/ 2884488 w 6975475"/>
              <a:gd name="connsiteY537" fmla="*/ 4037320 h 6858001"/>
              <a:gd name="connsiteX538" fmla="*/ 2866231 w 6975475"/>
              <a:gd name="connsiteY538" fmla="*/ 4075416 h 6858001"/>
              <a:gd name="connsiteX539" fmla="*/ 2845594 w 6975475"/>
              <a:gd name="connsiteY539" fmla="*/ 4111924 h 6858001"/>
              <a:gd name="connsiteX540" fmla="*/ 2824956 w 6975475"/>
              <a:gd name="connsiteY540" fmla="*/ 4148432 h 6858001"/>
              <a:gd name="connsiteX541" fmla="*/ 2801144 w 6975475"/>
              <a:gd name="connsiteY541" fmla="*/ 4183353 h 6858001"/>
              <a:gd name="connsiteX542" fmla="*/ 2776538 w 6975475"/>
              <a:gd name="connsiteY542" fmla="*/ 4216686 h 6858001"/>
              <a:gd name="connsiteX543" fmla="*/ 2744788 w 6975475"/>
              <a:gd name="connsiteY543" fmla="*/ 4171448 h 6858001"/>
              <a:gd name="connsiteX544" fmla="*/ 2713038 w 6975475"/>
              <a:gd name="connsiteY544" fmla="*/ 4126209 h 6858001"/>
              <a:gd name="connsiteX545" fmla="*/ 2678907 w 6975475"/>
              <a:gd name="connsiteY545" fmla="*/ 4082558 h 6858001"/>
              <a:gd name="connsiteX546" fmla="*/ 2644775 w 6975475"/>
              <a:gd name="connsiteY546" fmla="*/ 4038907 h 6858001"/>
              <a:gd name="connsiteX547" fmla="*/ 2608263 w 6975475"/>
              <a:gd name="connsiteY547" fmla="*/ 3997637 h 6858001"/>
              <a:gd name="connsiteX548" fmla="*/ 2571750 w 6975475"/>
              <a:gd name="connsiteY548" fmla="*/ 3956367 h 6858001"/>
              <a:gd name="connsiteX549" fmla="*/ 2533650 w 6975475"/>
              <a:gd name="connsiteY549" fmla="*/ 3915891 h 6858001"/>
              <a:gd name="connsiteX550" fmla="*/ 2493963 w 6975475"/>
              <a:gd name="connsiteY550" fmla="*/ 3877796 h 6858001"/>
              <a:gd name="connsiteX551" fmla="*/ 2454275 w 6975475"/>
              <a:gd name="connsiteY551" fmla="*/ 3839700 h 6858001"/>
              <a:gd name="connsiteX552" fmla="*/ 2413000 w 6975475"/>
              <a:gd name="connsiteY552" fmla="*/ 3802398 h 6858001"/>
              <a:gd name="connsiteX553" fmla="*/ 2370932 w 6975475"/>
              <a:gd name="connsiteY553" fmla="*/ 3766684 h 6858001"/>
              <a:gd name="connsiteX554" fmla="*/ 2328069 w 6975475"/>
              <a:gd name="connsiteY554" fmla="*/ 3732557 h 6858001"/>
              <a:gd name="connsiteX555" fmla="*/ 2283619 w 6975475"/>
              <a:gd name="connsiteY555" fmla="*/ 3699223 h 6858001"/>
              <a:gd name="connsiteX556" fmla="*/ 2239169 w 6975475"/>
              <a:gd name="connsiteY556" fmla="*/ 3666684 h 6858001"/>
              <a:gd name="connsiteX557" fmla="*/ 2192338 w 6975475"/>
              <a:gd name="connsiteY557" fmla="*/ 3635731 h 6858001"/>
              <a:gd name="connsiteX558" fmla="*/ 2145506 w 6975475"/>
              <a:gd name="connsiteY558" fmla="*/ 3605572 h 6858001"/>
              <a:gd name="connsiteX559" fmla="*/ 2117725 w 6975475"/>
              <a:gd name="connsiteY559" fmla="*/ 3588905 h 6858001"/>
              <a:gd name="connsiteX560" fmla="*/ 2089150 w 6975475"/>
              <a:gd name="connsiteY560" fmla="*/ 3572239 h 6858001"/>
              <a:gd name="connsiteX561" fmla="*/ 2060575 w 6975475"/>
              <a:gd name="connsiteY561" fmla="*/ 3556366 h 6858001"/>
              <a:gd name="connsiteX562" fmla="*/ 2031207 w 6975475"/>
              <a:gd name="connsiteY562" fmla="*/ 3540492 h 6858001"/>
              <a:gd name="connsiteX563" fmla="*/ 2002631 w 6975475"/>
              <a:gd name="connsiteY563" fmla="*/ 3525413 h 6858001"/>
              <a:gd name="connsiteX564" fmla="*/ 1972469 w 6975475"/>
              <a:gd name="connsiteY564" fmla="*/ 3511127 h 6858001"/>
              <a:gd name="connsiteX565" fmla="*/ 1942306 w 6975475"/>
              <a:gd name="connsiteY565" fmla="*/ 3496841 h 6858001"/>
              <a:gd name="connsiteX566" fmla="*/ 1912938 w 6975475"/>
              <a:gd name="connsiteY566" fmla="*/ 3482556 h 6858001"/>
              <a:gd name="connsiteX567" fmla="*/ 1882775 w 6975475"/>
              <a:gd name="connsiteY567" fmla="*/ 3469857 h 6858001"/>
              <a:gd name="connsiteX568" fmla="*/ 1851819 w 6975475"/>
              <a:gd name="connsiteY568" fmla="*/ 3457159 h 6858001"/>
              <a:gd name="connsiteX569" fmla="*/ 1822450 w 6975475"/>
              <a:gd name="connsiteY569" fmla="*/ 3444460 h 6858001"/>
              <a:gd name="connsiteX570" fmla="*/ 1791494 w 6975475"/>
              <a:gd name="connsiteY570" fmla="*/ 3433349 h 6858001"/>
              <a:gd name="connsiteX571" fmla="*/ 1760537 w 6975475"/>
              <a:gd name="connsiteY571" fmla="*/ 3422238 h 6858001"/>
              <a:gd name="connsiteX572" fmla="*/ 1728787 w 6975475"/>
              <a:gd name="connsiteY572" fmla="*/ 3411127 h 6858001"/>
              <a:gd name="connsiteX573" fmla="*/ 1697831 w 6975475"/>
              <a:gd name="connsiteY573" fmla="*/ 3400809 h 6858001"/>
              <a:gd name="connsiteX574" fmla="*/ 1666875 w 6975475"/>
              <a:gd name="connsiteY574" fmla="*/ 3391285 h 6858001"/>
              <a:gd name="connsiteX575" fmla="*/ 1635125 w 6975475"/>
              <a:gd name="connsiteY575" fmla="*/ 3382555 h 6858001"/>
              <a:gd name="connsiteX576" fmla="*/ 1603375 w 6975475"/>
              <a:gd name="connsiteY576" fmla="*/ 3373825 h 6858001"/>
              <a:gd name="connsiteX577" fmla="*/ 1539081 w 6975475"/>
              <a:gd name="connsiteY577" fmla="*/ 3357952 h 6858001"/>
              <a:gd name="connsiteX578" fmla="*/ 1474788 w 6975475"/>
              <a:gd name="connsiteY578" fmla="*/ 3343666 h 6858001"/>
              <a:gd name="connsiteX579" fmla="*/ 1410494 w 6975475"/>
              <a:gd name="connsiteY579" fmla="*/ 3332555 h 6858001"/>
              <a:gd name="connsiteX580" fmla="*/ 1344613 w 6975475"/>
              <a:gd name="connsiteY580" fmla="*/ 3323031 h 6858001"/>
              <a:gd name="connsiteX581" fmla="*/ 1279525 w 6975475"/>
              <a:gd name="connsiteY581" fmla="*/ 3315888 h 6858001"/>
              <a:gd name="connsiteX582" fmla="*/ 1213644 w 6975475"/>
              <a:gd name="connsiteY582" fmla="*/ 3309539 h 6858001"/>
              <a:gd name="connsiteX583" fmla="*/ 1147762 w 6975475"/>
              <a:gd name="connsiteY583" fmla="*/ 3307158 h 6858001"/>
              <a:gd name="connsiteX584" fmla="*/ 1212850 w 6975475"/>
              <a:gd name="connsiteY584" fmla="*/ 3331761 h 6858001"/>
              <a:gd name="connsiteX585" fmla="*/ 1277144 w 6975475"/>
              <a:gd name="connsiteY585" fmla="*/ 3357952 h 6858001"/>
              <a:gd name="connsiteX586" fmla="*/ 1341437 w 6975475"/>
              <a:gd name="connsiteY586" fmla="*/ 3385730 h 6858001"/>
              <a:gd name="connsiteX587" fmla="*/ 1404144 w 6975475"/>
              <a:gd name="connsiteY587" fmla="*/ 3414301 h 6858001"/>
              <a:gd name="connsiteX588" fmla="*/ 1467644 w 6975475"/>
              <a:gd name="connsiteY588" fmla="*/ 3443667 h 6858001"/>
              <a:gd name="connsiteX589" fmla="*/ 1530350 w 6975475"/>
              <a:gd name="connsiteY589" fmla="*/ 3474619 h 6858001"/>
              <a:gd name="connsiteX590" fmla="*/ 1591469 w 6975475"/>
              <a:gd name="connsiteY590" fmla="*/ 3507159 h 6858001"/>
              <a:gd name="connsiteX591" fmla="*/ 1653381 w 6975475"/>
              <a:gd name="connsiteY591" fmla="*/ 3539699 h 6858001"/>
              <a:gd name="connsiteX592" fmla="*/ 1713706 w 6975475"/>
              <a:gd name="connsiteY592" fmla="*/ 3573826 h 6858001"/>
              <a:gd name="connsiteX593" fmla="*/ 1774031 w 6975475"/>
              <a:gd name="connsiteY593" fmla="*/ 3609540 h 6858001"/>
              <a:gd name="connsiteX594" fmla="*/ 1833562 w 6975475"/>
              <a:gd name="connsiteY594" fmla="*/ 3646049 h 6858001"/>
              <a:gd name="connsiteX595" fmla="*/ 1892300 w 6975475"/>
              <a:gd name="connsiteY595" fmla="*/ 3683350 h 6858001"/>
              <a:gd name="connsiteX596" fmla="*/ 1950244 w 6975475"/>
              <a:gd name="connsiteY596" fmla="*/ 3721446 h 6858001"/>
              <a:gd name="connsiteX597" fmla="*/ 2008188 w 6975475"/>
              <a:gd name="connsiteY597" fmla="*/ 3761128 h 6858001"/>
              <a:gd name="connsiteX598" fmla="*/ 2064544 w 6975475"/>
              <a:gd name="connsiteY598" fmla="*/ 3801605 h 6858001"/>
              <a:gd name="connsiteX599" fmla="*/ 2120900 w 6975475"/>
              <a:gd name="connsiteY599" fmla="*/ 3842875 h 6858001"/>
              <a:gd name="connsiteX600" fmla="*/ 2158206 w 6975475"/>
              <a:gd name="connsiteY600" fmla="*/ 3871446 h 6858001"/>
              <a:gd name="connsiteX601" fmla="*/ 2193925 w 6975475"/>
              <a:gd name="connsiteY601" fmla="*/ 3899224 h 6858001"/>
              <a:gd name="connsiteX602" fmla="*/ 2230438 w 6975475"/>
              <a:gd name="connsiteY602" fmla="*/ 3928590 h 6858001"/>
              <a:gd name="connsiteX603" fmla="*/ 2266156 w 6975475"/>
              <a:gd name="connsiteY603" fmla="*/ 3957161 h 6858001"/>
              <a:gd name="connsiteX604" fmla="*/ 2301082 w 6975475"/>
              <a:gd name="connsiteY604" fmla="*/ 3987320 h 6858001"/>
              <a:gd name="connsiteX605" fmla="*/ 2336800 w 6975475"/>
              <a:gd name="connsiteY605" fmla="*/ 4017479 h 6858001"/>
              <a:gd name="connsiteX606" fmla="*/ 2370932 w 6975475"/>
              <a:gd name="connsiteY606" fmla="*/ 4047638 h 6858001"/>
              <a:gd name="connsiteX607" fmla="*/ 2405063 w 6975475"/>
              <a:gd name="connsiteY607" fmla="*/ 4078590 h 6858001"/>
              <a:gd name="connsiteX608" fmla="*/ 2438400 w 6975475"/>
              <a:gd name="connsiteY608" fmla="*/ 4109543 h 6858001"/>
              <a:gd name="connsiteX609" fmla="*/ 2472531 w 6975475"/>
              <a:gd name="connsiteY609" fmla="*/ 4141289 h 6858001"/>
              <a:gd name="connsiteX610" fmla="*/ 2505075 w 6975475"/>
              <a:gd name="connsiteY610" fmla="*/ 4173829 h 6858001"/>
              <a:gd name="connsiteX611" fmla="*/ 2537619 w 6975475"/>
              <a:gd name="connsiteY611" fmla="*/ 4205575 h 6858001"/>
              <a:gd name="connsiteX612" fmla="*/ 2570163 w 6975475"/>
              <a:gd name="connsiteY612" fmla="*/ 4238908 h 6858001"/>
              <a:gd name="connsiteX613" fmla="*/ 2601913 w 6975475"/>
              <a:gd name="connsiteY613" fmla="*/ 4271448 h 6858001"/>
              <a:gd name="connsiteX614" fmla="*/ 2633663 w 6975475"/>
              <a:gd name="connsiteY614" fmla="*/ 4305575 h 6858001"/>
              <a:gd name="connsiteX615" fmla="*/ 2664619 w 6975475"/>
              <a:gd name="connsiteY615" fmla="*/ 4338909 h 6858001"/>
              <a:gd name="connsiteX616" fmla="*/ 2695575 w 6975475"/>
              <a:gd name="connsiteY616" fmla="*/ 4373036 h 6858001"/>
              <a:gd name="connsiteX617" fmla="*/ 2726531 w 6975475"/>
              <a:gd name="connsiteY617" fmla="*/ 4408750 h 6858001"/>
              <a:gd name="connsiteX618" fmla="*/ 2755900 w 6975475"/>
              <a:gd name="connsiteY618" fmla="*/ 4442877 h 6858001"/>
              <a:gd name="connsiteX619" fmla="*/ 2785269 w 6975475"/>
              <a:gd name="connsiteY619" fmla="*/ 4478592 h 6858001"/>
              <a:gd name="connsiteX620" fmla="*/ 2813844 w 6975475"/>
              <a:gd name="connsiteY620" fmla="*/ 4514306 h 6858001"/>
              <a:gd name="connsiteX621" fmla="*/ 2843213 w 6975475"/>
              <a:gd name="connsiteY621" fmla="*/ 4550021 h 6858001"/>
              <a:gd name="connsiteX622" fmla="*/ 2870994 w 6975475"/>
              <a:gd name="connsiteY622" fmla="*/ 4585735 h 6858001"/>
              <a:gd name="connsiteX623" fmla="*/ 2899569 w 6975475"/>
              <a:gd name="connsiteY623" fmla="*/ 4623037 h 6858001"/>
              <a:gd name="connsiteX624" fmla="*/ 2926556 w 6975475"/>
              <a:gd name="connsiteY624" fmla="*/ 4660339 h 6858001"/>
              <a:gd name="connsiteX625" fmla="*/ 2953544 w 6975475"/>
              <a:gd name="connsiteY625" fmla="*/ 4697641 h 6858001"/>
              <a:gd name="connsiteX626" fmla="*/ 2980532 w 6975475"/>
              <a:gd name="connsiteY626" fmla="*/ 4735736 h 6858001"/>
              <a:gd name="connsiteX627" fmla="*/ 3006725 w 6975475"/>
              <a:gd name="connsiteY627" fmla="*/ 4773038 h 6858001"/>
              <a:gd name="connsiteX628" fmla="*/ 3032125 w 6975475"/>
              <a:gd name="connsiteY628" fmla="*/ 4811133 h 6858001"/>
              <a:gd name="connsiteX629" fmla="*/ 3057525 w 6975475"/>
              <a:gd name="connsiteY629" fmla="*/ 4850022 h 6858001"/>
              <a:gd name="connsiteX630" fmla="*/ 3082131 w 6975475"/>
              <a:gd name="connsiteY630" fmla="*/ 4889705 h 6858001"/>
              <a:gd name="connsiteX631" fmla="*/ 3106738 w 6975475"/>
              <a:gd name="connsiteY631" fmla="*/ 4927800 h 6858001"/>
              <a:gd name="connsiteX632" fmla="*/ 3114675 w 6975475"/>
              <a:gd name="connsiteY632" fmla="*/ 4856371 h 6858001"/>
              <a:gd name="connsiteX633" fmla="*/ 3124200 w 6975475"/>
              <a:gd name="connsiteY633" fmla="*/ 4784149 h 6858001"/>
              <a:gd name="connsiteX634" fmla="*/ 3134519 w 6975475"/>
              <a:gd name="connsiteY634" fmla="*/ 4711926 h 6858001"/>
              <a:gd name="connsiteX635" fmla="*/ 3145631 w 6975475"/>
              <a:gd name="connsiteY635" fmla="*/ 4639704 h 6858001"/>
              <a:gd name="connsiteX636" fmla="*/ 3156744 w 6975475"/>
              <a:gd name="connsiteY636" fmla="*/ 4568275 h 6858001"/>
              <a:gd name="connsiteX637" fmla="*/ 3170238 w 6975475"/>
              <a:gd name="connsiteY637" fmla="*/ 4497640 h 6858001"/>
              <a:gd name="connsiteX638" fmla="*/ 3184525 w 6975475"/>
              <a:gd name="connsiteY638" fmla="*/ 4426211 h 6858001"/>
              <a:gd name="connsiteX639" fmla="*/ 3200400 w 6975475"/>
              <a:gd name="connsiteY639" fmla="*/ 4354782 h 6858001"/>
              <a:gd name="connsiteX640" fmla="*/ 3210719 w 6975475"/>
              <a:gd name="connsiteY640" fmla="*/ 4311131 h 6858001"/>
              <a:gd name="connsiteX641" fmla="*/ 3221038 w 6975475"/>
              <a:gd name="connsiteY641" fmla="*/ 4267480 h 6858001"/>
              <a:gd name="connsiteX642" fmla="*/ 3232944 w 6975475"/>
              <a:gd name="connsiteY642" fmla="*/ 4224622 h 6858001"/>
              <a:gd name="connsiteX643" fmla="*/ 3244056 w 6975475"/>
              <a:gd name="connsiteY643" fmla="*/ 4182559 h 6858001"/>
              <a:gd name="connsiteX644" fmla="*/ 3256756 w 6975475"/>
              <a:gd name="connsiteY644" fmla="*/ 4139702 h 6858001"/>
              <a:gd name="connsiteX645" fmla="*/ 3269456 w 6975475"/>
              <a:gd name="connsiteY645" fmla="*/ 4097638 h 6858001"/>
              <a:gd name="connsiteX646" fmla="*/ 3282950 w 6975475"/>
              <a:gd name="connsiteY646" fmla="*/ 4053987 h 6858001"/>
              <a:gd name="connsiteX647" fmla="*/ 3297238 w 6975475"/>
              <a:gd name="connsiteY647" fmla="*/ 4011923 h 6858001"/>
              <a:gd name="connsiteX648" fmla="*/ 3310731 w 6975475"/>
              <a:gd name="connsiteY648" fmla="*/ 3969860 h 6858001"/>
              <a:gd name="connsiteX649" fmla="*/ 3325813 w 6975475"/>
              <a:gd name="connsiteY649" fmla="*/ 3928590 h 6858001"/>
              <a:gd name="connsiteX650" fmla="*/ 3356769 w 6975475"/>
              <a:gd name="connsiteY650" fmla="*/ 3845256 h 6858001"/>
              <a:gd name="connsiteX651" fmla="*/ 3390106 w 6975475"/>
              <a:gd name="connsiteY651" fmla="*/ 3761922 h 6858001"/>
              <a:gd name="connsiteX652" fmla="*/ 3425031 w 6975475"/>
              <a:gd name="connsiteY652" fmla="*/ 3680176 h 6858001"/>
              <a:gd name="connsiteX653" fmla="*/ 3399631 w 6975475"/>
              <a:gd name="connsiteY653" fmla="*/ 3661922 h 6858001"/>
              <a:gd name="connsiteX654" fmla="*/ 3374231 w 6975475"/>
              <a:gd name="connsiteY654" fmla="*/ 3642874 h 6858001"/>
              <a:gd name="connsiteX655" fmla="*/ 3349625 w 6975475"/>
              <a:gd name="connsiteY655" fmla="*/ 3622239 h 6858001"/>
              <a:gd name="connsiteX656" fmla="*/ 3325019 w 6975475"/>
              <a:gd name="connsiteY656" fmla="*/ 3602398 h 6858001"/>
              <a:gd name="connsiteX657" fmla="*/ 3301206 w 6975475"/>
              <a:gd name="connsiteY657" fmla="*/ 3580969 h 6858001"/>
              <a:gd name="connsiteX658" fmla="*/ 3278188 w 6975475"/>
              <a:gd name="connsiteY658" fmla="*/ 3559540 h 6858001"/>
              <a:gd name="connsiteX659" fmla="*/ 3255963 w 6975475"/>
              <a:gd name="connsiteY659" fmla="*/ 3537318 h 6858001"/>
              <a:gd name="connsiteX660" fmla="*/ 3232944 w 6975475"/>
              <a:gd name="connsiteY660" fmla="*/ 3514302 h 6858001"/>
              <a:gd name="connsiteX661" fmla="*/ 3210719 w 6975475"/>
              <a:gd name="connsiteY661" fmla="*/ 3491286 h 6858001"/>
              <a:gd name="connsiteX662" fmla="*/ 3189288 w 6975475"/>
              <a:gd name="connsiteY662" fmla="*/ 3467476 h 6858001"/>
              <a:gd name="connsiteX663" fmla="*/ 3168650 w 6975475"/>
              <a:gd name="connsiteY663" fmla="*/ 3442873 h 6858001"/>
              <a:gd name="connsiteX664" fmla="*/ 3148013 w 6975475"/>
              <a:gd name="connsiteY664" fmla="*/ 3418270 h 6858001"/>
              <a:gd name="connsiteX665" fmla="*/ 3128963 w 6975475"/>
              <a:gd name="connsiteY665" fmla="*/ 3393667 h 6858001"/>
              <a:gd name="connsiteX666" fmla="*/ 3109913 w 6975475"/>
              <a:gd name="connsiteY666" fmla="*/ 3368270 h 6858001"/>
              <a:gd name="connsiteX667" fmla="*/ 3090863 w 6975475"/>
              <a:gd name="connsiteY667" fmla="*/ 3342079 h 6858001"/>
              <a:gd name="connsiteX668" fmla="*/ 3072606 w 6975475"/>
              <a:gd name="connsiteY668" fmla="*/ 3315888 h 6858001"/>
              <a:gd name="connsiteX669" fmla="*/ 3055938 w 6975475"/>
              <a:gd name="connsiteY669" fmla="*/ 3288904 h 6858001"/>
              <a:gd name="connsiteX670" fmla="*/ 3038475 w 6975475"/>
              <a:gd name="connsiteY670" fmla="*/ 3261920 h 6858001"/>
              <a:gd name="connsiteX671" fmla="*/ 3022600 w 6975475"/>
              <a:gd name="connsiteY671" fmla="*/ 3234935 h 6858001"/>
              <a:gd name="connsiteX672" fmla="*/ 3006725 w 6975475"/>
              <a:gd name="connsiteY672" fmla="*/ 3206364 h 6858001"/>
              <a:gd name="connsiteX673" fmla="*/ 2991644 w 6975475"/>
              <a:gd name="connsiteY673" fmla="*/ 3178586 h 6858001"/>
              <a:gd name="connsiteX674" fmla="*/ 2977356 w 6975475"/>
              <a:gd name="connsiteY674" fmla="*/ 3150015 h 6858001"/>
              <a:gd name="connsiteX675" fmla="*/ 2963863 w 6975475"/>
              <a:gd name="connsiteY675" fmla="*/ 3121443 h 6858001"/>
              <a:gd name="connsiteX676" fmla="*/ 2950369 w 6975475"/>
              <a:gd name="connsiteY676" fmla="*/ 3092078 h 6858001"/>
              <a:gd name="connsiteX677" fmla="*/ 2938463 w 6975475"/>
              <a:gd name="connsiteY677" fmla="*/ 3062712 h 6858001"/>
              <a:gd name="connsiteX678" fmla="*/ 2925763 w 6975475"/>
              <a:gd name="connsiteY678" fmla="*/ 3033348 h 6858001"/>
              <a:gd name="connsiteX679" fmla="*/ 2915444 w 6975475"/>
              <a:gd name="connsiteY679" fmla="*/ 3003188 h 6858001"/>
              <a:gd name="connsiteX680" fmla="*/ 2904331 w 6975475"/>
              <a:gd name="connsiteY680" fmla="*/ 2973823 h 6858001"/>
              <a:gd name="connsiteX681" fmla="*/ 2894806 w 6975475"/>
              <a:gd name="connsiteY681" fmla="*/ 2942871 h 6858001"/>
              <a:gd name="connsiteX682" fmla="*/ 2885281 w 6975475"/>
              <a:gd name="connsiteY682" fmla="*/ 2912712 h 6858001"/>
              <a:gd name="connsiteX683" fmla="*/ 2877344 w 6975475"/>
              <a:gd name="connsiteY683" fmla="*/ 2881760 h 6858001"/>
              <a:gd name="connsiteX684" fmla="*/ 2869407 w 6975475"/>
              <a:gd name="connsiteY684" fmla="*/ 2851600 h 6858001"/>
              <a:gd name="connsiteX685" fmla="*/ 2862263 w 6975475"/>
              <a:gd name="connsiteY685" fmla="*/ 2819854 h 6858001"/>
              <a:gd name="connsiteX686" fmla="*/ 2856706 w 6975475"/>
              <a:gd name="connsiteY686" fmla="*/ 2788902 h 6858001"/>
              <a:gd name="connsiteX687" fmla="*/ 2851150 w 6975475"/>
              <a:gd name="connsiteY687" fmla="*/ 2757156 h 6858001"/>
              <a:gd name="connsiteX688" fmla="*/ 2846388 w 6975475"/>
              <a:gd name="connsiteY688" fmla="*/ 2726203 h 6858001"/>
              <a:gd name="connsiteX689" fmla="*/ 2842419 w 6975475"/>
              <a:gd name="connsiteY689" fmla="*/ 2695251 h 6858001"/>
              <a:gd name="connsiteX690" fmla="*/ 2839244 w 6975475"/>
              <a:gd name="connsiteY690" fmla="*/ 2663505 h 6858001"/>
              <a:gd name="connsiteX691" fmla="*/ 2836863 w 6975475"/>
              <a:gd name="connsiteY691" fmla="*/ 2631758 h 6858001"/>
              <a:gd name="connsiteX692" fmla="*/ 2835275 w 6975475"/>
              <a:gd name="connsiteY692" fmla="*/ 2600012 h 6858001"/>
              <a:gd name="connsiteX693" fmla="*/ 2834481 w 6975475"/>
              <a:gd name="connsiteY693" fmla="*/ 2568266 h 6858001"/>
              <a:gd name="connsiteX694" fmla="*/ 2833688 w 6975475"/>
              <a:gd name="connsiteY694" fmla="*/ 2536520 h 6858001"/>
              <a:gd name="connsiteX695" fmla="*/ 2834481 w 6975475"/>
              <a:gd name="connsiteY695" fmla="*/ 2504773 h 6858001"/>
              <a:gd name="connsiteX696" fmla="*/ 2835275 w 6975475"/>
              <a:gd name="connsiteY696" fmla="*/ 2473027 h 6858001"/>
              <a:gd name="connsiteX697" fmla="*/ 2836863 w 6975475"/>
              <a:gd name="connsiteY697" fmla="*/ 2441281 h 6858001"/>
              <a:gd name="connsiteX698" fmla="*/ 2839244 w 6975475"/>
              <a:gd name="connsiteY698" fmla="*/ 2410329 h 6858001"/>
              <a:gd name="connsiteX699" fmla="*/ 2842419 w 6975475"/>
              <a:gd name="connsiteY699" fmla="*/ 2378583 h 6858001"/>
              <a:gd name="connsiteX700" fmla="*/ 2846388 w 6975475"/>
              <a:gd name="connsiteY700" fmla="*/ 2346836 h 6858001"/>
              <a:gd name="connsiteX701" fmla="*/ 2851150 w 6975475"/>
              <a:gd name="connsiteY701" fmla="*/ 2315090 h 6858001"/>
              <a:gd name="connsiteX702" fmla="*/ 2856706 w 6975475"/>
              <a:gd name="connsiteY702" fmla="*/ 2284138 h 6858001"/>
              <a:gd name="connsiteX703" fmla="*/ 2862263 w 6975475"/>
              <a:gd name="connsiteY703" fmla="*/ 2252392 h 6858001"/>
              <a:gd name="connsiteX704" fmla="*/ 2868613 w 6975475"/>
              <a:gd name="connsiteY704" fmla="*/ 2221439 h 6858001"/>
              <a:gd name="connsiteX705" fmla="*/ 2876550 w 6975475"/>
              <a:gd name="connsiteY705" fmla="*/ 2191280 h 6858001"/>
              <a:gd name="connsiteX706" fmla="*/ 2884488 w 6975475"/>
              <a:gd name="connsiteY706" fmla="*/ 2160328 h 6858001"/>
              <a:gd name="connsiteX707" fmla="*/ 2893219 w 6975475"/>
              <a:gd name="connsiteY707" fmla="*/ 2129375 h 6858001"/>
              <a:gd name="connsiteX708" fmla="*/ 2901950 w 6975475"/>
              <a:gd name="connsiteY708" fmla="*/ 2100010 h 6858001"/>
              <a:gd name="connsiteX709" fmla="*/ 2912269 w 6975475"/>
              <a:gd name="connsiteY709" fmla="*/ 2069057 h 6858001"/>
              <a:gd name="connsiteX710" fmla="*/ 2923381 w 6975475"/>
              <a:gd name="connsiteY710" fmla="*/ 2038898 h 6858001"/>
              <a:gd name="connsiteX711" fmla="*/ 2934494 w 6975475"/>
              <a:gd name="connsiteY711" fmla="*/ 2010327 h 6858001"/>
              <a:gd name="connsiteX712" fmla="*/ 2946400 w 6975475"/>
              <a:gd name="connsiteY712" fmla="*/ 1980168 h 6858001"/>
              <a:gd name="connsiteX713" fmla="*/ 2959100 w 6975475"/>
              <a:gd name="connsiteY713" fmla="*/ 1950803 h 6858001"/>
              <a:gd name="connsiteX714" fmla="*/ 2972594 w 6975475"/>
              <a:gd name="connsiteY714" fmla="*/ 1922231 h 6858001"/>
              <a:gd name="connsiteX715" fmla="*/ 2986088 w 6975475"/>
              <a:gd name="connsiteY715" fmla="*/ 1893660 h 6858001"/>
              <a:gd name="connsiteX716" fmla="*/ 3000375 w 6975475"/>
              <a:gd name="connsiteY716" fmla="*/ 1865882 h 6858001"/>
              <a:gd name="connsiteX717" fmla="*/ 3024188 w 6975475"/>
              <a:gd name="connsiteY717" fmla="*/ 1823024 h 6858001"/>
              <a:gd name="connsiteX718" fmla="*/ 3049588 w 6975475"/>
              <a:gd name="connsiteY718" fmla="*/ 1780961 h 6858001"/>
              <a:gd name="connsiteX719" fmla="*/ 3075781 w 6975475"/>
              <a:gd name="connsiteY719" fmla="*/ 1739691 h 6858001"/>
              <a:gd name="connsiteX720" fmla="*/ 3103563 w 6975475"/>
              <a:gd name="connsiteY720" fmla="*/ 1700801 h 6858001"/>
              <a:gd name="connsiteX721" fmla="*/ 3132138 w 6975475"/>
              <a:gd name="connsiteY721" fmla="*/ 1661119 h 6858001"/>
              <a:gd name="connsiteX722" fmla="*/ 3162300 w 6975475"/>
              <a:gd name="connsiteY722" fmla="*/ 1623023 h 6858001"/>
              <a:gd name="connsiteX723" fmla="*/ 3194050 w 6975475"/>
              <a:gd name="connsiteY723" fmla="*/ 1584928 h 6858001"/>
              <a:gd name="connsiteX724" fmla="*/ 3225800 w 6975475"/>
              <a:gd name="connsiteY724" fmla="*/ 1549213 h 6858001"/>
              <a:gd name="connsiteX725" fmla="*/ 3259138 w 6975475"/>
              <a:gd name="connsiteY725" fmla="*/ 1513499 h 6858001"/>
              <a:gd name="connsiteX726" fmla="*/ 3293269 w 6975475"/>
              <a:gd name="connsiteY726" fmla="*/ 1478578 h 6858001"/>
              <a:gd name="connsiteX727" fmla="*/ 3329781 w 6975475"/>
              <a:gd name="connsiteY727" fmla="*/ 1445245 h 6858001"/>
              <a:gd name="connsiteX728" fmla="*/ 3365500 w 6975475"/>
              <a:gd name="connsiteY728" fmla="*/ 1411911 h 6858001"/>
              <a:gd name="connsiteX729" fmla="*/ 3402806 w 6975475"/>
              <a:gd name="connsiteY729" fmla="*/ 1380165 h 6858001"/>
              <a:gd name="connsiteX730" fmla="*/ 3440113 w 6975475"/>
              <a:gd name="connsiteY730" fmla="*/ 1350006 h 6858001"/>
              <a:gd name="connsiteX731" fmla="*/ 3479006 w 6975475"/>
              <a:gd name="connsiteY731" fmla="*/ 1320641 h 6858001"/>
              <a:gd name="connsiteX732" fmla="*/ 3518694 w 6975475"/>
              <a:gd name="connsiteY732" fmla="*/ 1291276 h 6858001"/>
              <a:gd name="connsiteX733" fmla="*/ 3559175 w 6975475"/>
              <a:gd name="connsiteY733" fmla="*/ 1264292 h 6858001"/>
              <a:gd name="connsiteX734" fmla="*/ 3599656 w 6975475"/>
              <a:gd name="connsiteY734" fmla="*/ 1237307 h 6858001"/>
              <a:gd name="connsiteX735" fmla="*/ 3640931 w 6975475"/>
              <a:gd name="connsiteY735" fmla="*/ 1211910 h 6858001"/>
              <a:gd name="connsiteX736" fmla="*/ 3683000 w 6975475"/>
              <a:gd name="connsiteY736" fmla="*/ 1185720 h 6858001"/>
              <a:gd name="connsiteX737" fmla="*/ 3725069 w 6975475"/>
              <a:gd name="connsiteY737" fmla="*/ 1162704 h 6858001"/>
              <a:gd name="connsiteX738" fmla="*/ 3767931 w 6975475"/>
              <a:gd name="connsiteY738" fmla="*/ 1139688 h 6858001"/>
              <a:gd name="connsiteX739" fmla="*/ 3811588 w 6975475"/>
              <a:gd name="connsiteY739" fmla="*/ 1116672 h 6858001"/>
              <a:gd name="connsiteX740" fmla="*/ 3855244 w 6975475"/>
              <a:gd name="connsiteY740" fmla="*/ 1095243 h 6858001"/>
              <a:gd name="connsiteX741" fmla="*/ 3899694 w 6975475"/>
              <a:gd name="connsiteY741" fmla="*/ 1074608 h 6858001"/>
              <a:gd name="connsiteX742" fmla="*/ 3944144 w 6975475"/>
              <a:gd name="connsiteY742" fmla="*/ 1053973 h 6858001"/>
              <a:gd name="connsiteX743" fmla="*/ 3989388 w 6975475"/>
              <a:gd name="connsiteY743" fmla="*/ 1034925 h 6858001"/>
              <a:gd name="connsiteX744" fmla="*/ 4034631 w 6975475"/>
              <a:gd name="connsiteY744" fmla="*/ 1016671 h 6858001"/>
              <a:gd name="connsiteX745" fmla="*/ 4079875 w 6975475"/>
              <a:gd name="connsiteY745" fmla="*/ 998417 h 6858001"/>
              <a:gd name="connsiteX746" fmla="*/ 4125119 w 6975475"/>
              <a:gd name="connsiteY746" fmla="*/ 980957 h 6858001"/>
              <a:gd name="connsiteX747" fmla="*/ 4171156 w 6975475"/>
              <a:gd name="connsiteY747" fmla="*/ 964290 h 6858001"/>
              <a:gd name="connsiteX748" fmla="*/ 4217988 w 6975475"/>
              <a:gd name="connsiteY748" fmla="*/ 948417 h 6858001"/>
              <a:gd name="connsiteX749" fmla="*/ 4263231 w 6975475"/>
              <a:gd name="connsiteY749" fmla="*/ 932544 h 6858001"/>
              <a:gd name="connsiteX750" fmla="*/ 4310063 w 6975475"/>
              <a:gd name="connsiteY750" fmla="*/ 918258 h 6858001"/>
              <a:gd name="connsiteX751" fmla="*/ 4402931 w 6975475"/>
              <a:gd name="connsiteY751" fmla="*/ 889687 h 6858001"/>
              <a:gd name="connsiteX752" fmla="*/ 4497388 w 6975475"/>
              <a:gd name="connsiteY752" fmla="*/ 863496 h 6858001"/>
              <a:gd name="connsiteX753" fmla="*/ 4590256 w 6975475"/>
              <a:gd name="connsiteY753" fmla="*/ 838099 h 6858001"/>
              <a:gd name="connsiteX754" fmla="*/ 4685506 w 6975475"/>
              <a:gd name="connsiteY754" fmla="*/ 814289 h 6858001"/>
              <a:gd name="connsiteX755" fmla="*/ 4780756 w 6975475"/>
              <a:gd name="connsiteY755" fmla="*/ 791273 h 6858001"/>
              <a:gd name="connsiteX756" fmla="*/ 4874419 w 6975475"/>
              <a:gd name="connsiteY756" fmla="*/ 769051 h 6858001"/>
              <a:gd name="connsiteX757" fmla="*/ 4969669 w 6975475"/>
              <a:gd name="connsiteY757" fmla="*/ 747622 h 6858001"/>
              <a:gd name="connsiteX758" fmla="*/ 5160169 w 6975475"/>
              <a:gd name="connsiteY758" fmla="*/ 704765 h 6858001"/>
              <a:gd name="connsiteX759" fmla="*/ 5255419 w 6975475"/>
              <a:gd name="connsiteY759" fmla="*/ 683336 h 6858001"/>
              <a:gd name="connsiteX760" fmla="*/ 5350669 w 6975475"/>
              <a:gd name="connsiteY760" fmla="*/ 661114 h 6858001"/>
              <a:gd name="connsiteX761" fmla="*/ 5445125 w 6975475"/>
              <a:gd name="connsiteY761" fmla="*/ 638098 h 6858001"/>
              <a:gd name="connsiteX762" fmla="*/ 5539581 w 6975475"/>
              <a:gd name="connsiteY762" fmla="*/ 613495 h 6858001"/>
              <a:gd name="connsiteX763" fmla="*/ 5633244 w 6975475"/>
              <a:gd name="connsiteY763" fmla="*/ 588892 h 6858001"/>
              <a:gd name="connsiteX764" fmla="*/ 5727700 w 6975475"/>
              <a:gd name="connsiteY764" fmla="*/ 561907 h 6858001"/>
              <a:gd name="connsiteX765" fmla="*/ 5809456 w 6975475"/>
              <a:gd name="connsiteY765" fmla="*/ 536510 h 6858001"/>
              <a:gd name="connsiteX766" fmla="*/ 5891213 w 6975475"/>
              <a:gd name="connsiteY766" fmla="*/ 510320 h 6858001"/>
              <a:gd name="connsiteX767" fmla="*/ 5972175 w 6975475"/>
              <a:gd name="connsiteY767" fmla="*/ 482542 h 6858001"/>
              <a:gd name="connsiteX768" fmla="*/ 6053138 w 6975475"/>
              <a:gd name="connsiteY768" fmla="*/ 453970 h 6858001"/>
              <a:gd name="connsiteX769" fmla="*/ 6133306 w 6975475"/>
              <a:gd name="connsiteY769" fmla="*/ 423018 h 6858001"/>
              <a:gd name="connsiteX770" fmla="*/ 6212681 w 6975475"/>
              <a:gd name="connsiteY770" fmla="*/ 391272 h 6858001"/>
              <a:gd name="connsiteX771" fmla="*/ 6292056 w 6975475"/>
              <a:gd name="connsiteY771" fmla="*/ 358732 h 6858001"/>
              <a:gd name="connsiteX772" fmla="*/ 6370638 w 6975475"/>
              <a:gd name="connsiteY772" fmla="*/ 324605 h 6858001"/>
              <a:gd name="connsiteX773" fmla="*/ 6448425 w 6975475"/>
              <a:gd name="connsiteY773" fmla="*/ 288096 h 6858001"/>
              <a:gd name="connsiteX774" fmla="*/ 6526213 w 6975475"/>
              <a:gd name="connsiteY774" fmla="*/ 251588 h 6858001"/>
              <a:gd name="connsiteX775" fmla="*/ 6602413 w 6975475"/>
              <a:gd name="connsiteY775" fmla="*/ 212699 h 6858001"/>
              <a:gd name="connsiteX776" fmla="*/ 6679406 w 6975475"/>
              <a:gd name="connsiteY776" fmla="*/ 173017 h 6858001"/>
              <a:gd name="connsiteX777" fmla="*/ 6754019 w 6975475"/>
              <a:gd name="connsiteY777" fmla="*/ 131747 h 6858001"/>
              <a:gd name="connsiteX778" fmla="*/ 6828631 w 6975475"/>
              <a:gd name="connsiteY778" fmla="*/ 89683 h 6858001"/>
              <a:gd name="connsiteX779" fmla="*/ 6902450 w 6975475"/>
              <a:gd name="connsiteY779" fmla="*/ 46032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Lst>
            <a:rect l="l" t="t" r="r" b="b"/>
            <a:pathLst>
              <a:path w="6975475" h="6858001">
                <a:moveTo>
                  <a:pt x="6975475" y="0"/>
                </a:moveTo>
                <a:lnTo>
                  <a:pt x="6970713" y="136508"/>
                </a:lnTo>
                <a:lnTo>
                  <a:pt x="6965156" y="272223"/>
                </a:lnTo>
                <a:lnTo>
                  <a:pt x="6957219" y="407938"/>
                </a:lnTo>
                <a:lnTo>
                  <a:pt x="6947694" y="543653"/>
                </a:lnTo>
                <a:lnTo>
                  <a:pt x="6935788" y="678574"/>
                </a:lnTo>
                <a:lnTo>
                  <a:pt x="6923088" y="814289"/>
                </a:lnTo>
                <a:lnTo>
                  <a:pt x="6908006" y="948417"/>
                </a:lnTo>
                <a:lnTo>
                  <a:pt x="6891338" y="1083338"/>
                </a:lnTo>
                <a:lnTo>
                  <a:pt x="6871494" y="1217466"/>
                </a:lnTo>
                <a:lnTo>
                  <a:pt x="6851650" y="1352387"/>
                </a:lnTo>
                <a:lnTo>
                  <a:pt x="6829425" y="1486515"/>
                </a:lnTo>
                <a:lnTo>
                  <a:pt x="6805613" y="1620642"/>
                </a:lnTo>
                <a:lnTo>
                  <a:pt x="6781006" y="1753976"/>
                </a:lnTo>
                <a:lnTo>
                  <a:pt x="6754019" y="1886517"/>
                </a:lnTo>
                <a:lnTo>
                  <a:pt x="6724650" y="2019850"/>
                </a:lnTo>
                <a:lnTo>
                  <a:pt x="6695281" y="2152391"/>
                </a:lnTo>
                <a:lnTo>
                  <a:pt x="6669088" y="2256360"/>
                </a:lnTo>
                <a:lnTo>
                  <a:pt x="6642894" y="2359535"/>
                </a:lnTo>
                <a:lnTo>
                  <a:pt x="6614319" y="2462710"/>
                </a:lnTo>
                <a:lnTo>
                  <a:pt x="6599238" y="2514297"/>
                </a:lnTo>
                <a:lnTo>
                  <a:pt x="6584156" y="2565885"/>
                </a:lnTo>
                <a:lnTo>
                  <a:pt x="6568281" y="2616679"/>
                </a:lnTo>
                <a:lnTo>
                  <a:pt x="6551613" y="2667473"/>
                </a:lnTo>
                <a:lnTo>
                  <a:pt x="6534150" y="2718266"/>
                </a:lnTo>
                <a:lnTo>
                  <a:pt x="6516688" y="2769060"/>
                </a:lnTo>
                <a:lnTo>
                  <a:pt x="6497638" y="2819061"/>
                </a:lnTo>
                <a:lnTo>
                  <a:pt x="6478588" y="2869061"/>
                </a:lnTo>
                <a:lnTo>
                  <a:pt x="6458744" y="2918267"/>
                </a:lnTo>
                <a:lnTo>
                  <a:pt x="6437313" y="2967474"/>
                </a:lnTo>
                <a:lnTo>
                  <a:pt x="6415881" y="3015887"/>
                </a:lnTo>
                <a:lnTo>
                  <a:pt x="6393656" y="3064300"/>
                </a:lnTo>
                <a:lnTo>
                  <a:pt x="6370638" y="3111919"/>
                </a:lnTo>
                <a:lnTo>
                  <a:pt x="6346825" y="3157951"/>
                </a:lnTo>
                <a:lnTo>
                  <a:pt x="6321425" y="3204777"/>
                </a:lnTo>
                <a:lnTo>
                  <a:pt x="6296025" y="3250809"/>
                </a:lnTo>
                <a:lnTo>
                  <a:pt x="6268244" y="3296047"/>
                </a:lnTo>
                <a:lnTo>
                  <a:pt x="6240463" y="3340492"/>
                </a:lnTo>
                <a:lnTo>
                  <a:pt x="6211094" y="3384143"/>
                </a:lnTo>
                <a:lnTo>
                  <a:pt x="6181725" y="3427000"/>
                </a:lnTo>
                <a:lnTo>
                  <a:pt x="6149975" y="3469857"/>
                </a:lnTo>
                <a:lnTo>
                  <a:pt x="6118225" y="3511127"/>
                </a:lnTo>
                <a:lnTo>
                  <a:pt x="6084888" y="3551604"/>
                </a:lnTo>
                <a:lnTo>
                  <a:pt x="6049169" y="3592080"/>
                </a:lnTo>
                <a:lnTo>
                  <a:pt x="6014244" y="3630175"/>
                </a:lnTo>
                <a:lnTo>
                  <a:pt x="5977731" y="3668271"/>
                </a:lnTo>
                <a:lnTo>
                  <a:pt x="5953919" y="3691287"/>
                </a:lnTo>
                <a:lnTo>
                  <a:pt x="5930106" y="3713509"/>
                </a:lnTo>
                <a:lnTo>
                  <a:pt x="5905500" y="3735731"/>
                </a:lnTo>
                <a:lnTo>
                  <a:pt x="5880894" y="3757160"/>
                </a:lnTo>
                <a:lnTo>
                  <a:pt x="5855494" y="3777795"/>
                </a:lnTo>
                <a:lnTo>
                  <a:pt x="5829300" y="3799224"/>
                </a:lnTo>
                <a:lnTo>
                  <a:pt x="5803106" y="3819065"/>
                </a:lnTo>
                <a:lnTo>
                  <a:pt x="5776913" y="3838907"/>
                </a:lnTo>
                <a:lnTo>
                  <a:pt x="5750719" y="3857954"/>
                </a:lnTo>
                <a:lnTo>
                  <a:pt x="5722938" y="3877796"/>
                </a:lnTo>
                <a:lnTo>
                  <a:pt x="5695950" y="3895256"/>
                </a:lnTo>
                <a:lnTo>
                  <a:pt x="5668169" y="3912716"/>
                </a:lnTo>
                <a:lnTo>
                  <a:pt x="5640388" y="3930177"/>
                </a:lnTo>
                <a:lnTo>
                  <a:pt x="5611813" y="3946844"/>
                </a:lnTo>
                <a:lnTo>
                  <a:pt x="5583238" y="3963510"/>
                </a:lnTo>
                <a:lnTo>
                  <a:pt x="5554663" y="3978590"/>
                </a:lnTo>
                <a:lnTo>
                  <a:pt x="5525294" y="3994463"/>
                </a:lnTo>
                <a:lnTo>
                  <a:pt x="5495131" y="4008749"/>
                </a:lnTo>
                <a:lnTo>
                  <a:pt x="5465763" y="4022241"/>
                </a:lnTo>
                <a:lnTo>
                  <a:pt x="5435600" y="4036527"/>
                </a:lnTo>
                <a:lnTo>
                  <a:pt x="5405438" y="4050019"/>
                </a:lnTo>
                <a:lnTo>
                  <a:pt x="5375275" y="4061923"/>
                </a:lnTo>
                <a:lnTo>
                  <a:pt x="5344319" y="4073828"/>
                </a:lnTo>
                <a:lnTo>
                  <a:pt x="5313363" y="4084939"/>
                </a:lnTo>
                <a:lnTo>
                  <a:pt x="5282406" y="4095257"/>
                </a:lnTo>
                <a:lnTo>
                  <a:pt x="5250656" y="4106368"/>
                </a:lnTo>
                <a:lnTo>
                  <a:pt x="5218906" y="4115892"/>
                </a:lnTo>
                <a:lnTo>
                  <a:pt x="5187950" y="4124622"/>
                </a:lnTo>
                <a:lnTo>
                  <a:pt x="5156200" y="4133352"/>
                </a:lnTo>
                <a:lnTo>
                  <a:pt x="5124450" y="4141289"/>
                </a:lnTo>
                <a:lnTo>
                  <a:pt x="5091906" y="4148432"/>
                </a:lnTo>
                <a:lnTo>
                  <a:pt x="5060156" y="4155575"/>
                </a:lnTo>
                <a:lnTo>
                  <a:pt x="5027613" y="4160337"/>
                </a:lnTo>
                <a:lnTo>
                  <a:pt x="4995069" y="4165892"/>
                </a:lnTo>
                <a:lnTo>
                  <a:pt x="4962525" y="4171448"/>
                </a:lnTo>
                <a:lnTo>
                  <a:pt x="4929981" y="4175416"/>
                </a:lnTo>
                <a:lnTo>
                  <a:pt x="4897438" y="4179384"/>
                </a:lnTo>
                <a:lnTo>
                  <a:pt x="4864100" y="4181765"/>
                </a:lnTo>
                <a:lnTo>
                  <a:pt x="4831556" y="4184146"/>
                </a:lnTo>
                <a:lnTo>
                  <a:pt x="4798219" y="4185734"/>
                </a:lnTo>
                <a:lnTo>
                  <a:pt x="4765675" y="4187321"/>
                </a:lnTo>
                <a:lnTo>
                  <a:pt x="4732338" y="4187321"/>
                </a:lnTo>
                <a:lnTo>
                  <a:pt x="4699794" y="4187321"/>
                </a:lnTo>
                <a:lnTo>
                  <a:pt x="4666456" y="4187321"/>
                </a:lnTo>
                <a:lnTo>
                  <a:pt x="4633119" y="4184940"/>
                </a:lnTo>
                <a:lnTo>
                  <a:pt x="4600575" y="4183353"/>
                </a:lnTo>
                <a:lnTo>
                  <a:pt x="4566444" y="4180972"/>
                </a:lnTo>
                <a:lnTo>
                  <a:pt x="4533900" y="4177797"/>
                </a:lnTo>
                <a:lnTo>
                  <a:pt x="4501356" y="4173829"/>
                </a:lnTo>
                <a:lnTo>
                  <a:pt x="4468019" y="4169067"/>
                </a:lnTo>
                <a:lnTo>
                  <a:pt x="4435475" y="4165099"/>
                </a:lnTo>
                <a:lnTo>
                  <a:pt x="4402931" y="4159543"/>
                </a:lnTo>
                <a:lnTo>
                  <a:pt x="4370388" y="4153194"/>
                </a:lnTo>
                <a:lnTo>
                  <a:pt x="4337844" y="4146844"/>
                </a:lnTo>
                <a:lnTo>
                  <a:pt x="4306094" y="4139702"/>
                </a:lnTo>
                <a:lnTo>
                  <a:pt x="4273550" y="4131765"/>
                </a:lnTo>
                <a:lnTo>
                  <a:pt x="4242594" y="4123829"/>
                </a:lnTo>
                <a:lnTo>
                  <a:pt x="4210844" y="4115098"/>
                </a:lnTo>
                <a:lnTo>
                  <a:pt x="4179094" y="4104781"/>
                </a:lnTo>
                <a:lnTo>
                  <a:pt x="4147344" y="4094463"/>
                </a:lnTo>
                <a:lnTo>
                  <a:pt x="4116388" y="4084146"/>
                </a:lnTo>
                <a:lnTo>
                  <a:pt x="4084638" y="4072241"/>
                </a:lnTo>
                <a:lnTo>
                  <a:pt x="4055269" y="4061130"/>
                </a:lnTo>
                <a:lnTo>
                  <a:pt x="4024313" y="4049225"/>
                </a:lnTo>
                <a:lnTo>
                  <a:pt x="4036219" y="4002399"/>
                </a:lnTo>
                <a:lnTo>
                  <a:pt x="4048919" y="3956367"/>
                </a:lnTo>
                <a:lnTo>
                  <a:pt x="4061619" y="3910335"/>
                </a:lnTo>
                <a:lnTo>
                  <a:pt x="4075113" y="3864303"/>
                </a:lnTo>
                <a:lnTo>
                  <a:pt x="4089400" y="3818272"/>
                </a:lnTo>
                <a:lnTo>
                  <a:pt x="4104481" y="3773033"/>
                </a:lnTo>
                <a:lnTo>
                  <a:pt x="4134644" y="3681763"/>
                </a:lnTo>
                <a:lnTo>
                  <a:pt x="4167188" y="3592080"/>
                </a:lnTo>
                <a:lnTo>
                  <a:pt x="4202906" y="3502397"/>
                </a:lnTo>
                <a:lnTo>
                  <a:pt x="4239419" y="3413508"/>
                </a:lnTo>
                <a:lnTo>
                  <a:pt x="4278313" y="3325412"/>
                </a:lnTo>
                <a:lnTo>
                  <a:pt x="4318794" y="3238110"/>
                </a:lnTo>
                <a:lnTo>
                  <a:pt x="4360863" y="3153189"/>
                </a:lnTo>
                <a:lnTo>
                  <a:pt x="4405313" y="3067474"/>
                </a:lnTo>
                <a:lnTo>
                  <a:pt x="4427538" y="3025411"/>
                </a:lnTo>
                <a:lnTo>
                  <a:pt x="4451350" y="2983347"/>
                </a:lnTo>
                <a:lnTo>
                  <a:pt x="4475163" y="2942077"/>
                </a:lnTo>
                <a:lnTo>
                  <a:pt x="4498975" y="2900807"/>
                </a:lnTo>
                <a:lnTo>
                  <a:pt x="4524375" y="2859537"/>
                </a:lnTo>
                <a:lnTo>
                  <a:pt x="4548981" y="2818267"/>
                </a:lnTo>
                <a:lnTo>
                  <a:pt x="4574381" y="2777791"/>
                </a:lnTo>
                <a:lnTo>
                  <a:pt x="4601369" y="2737314"/>
                </a:lnTo>
                <a:lnTo>
                  <a:pt x="4627563" y="2697631"/>
                </a:lnTo>
                <a:lnTo>
                  <a:pt x="4653756" y="2657949"/>
                </a:lnTo>
                <a:lnTo>
                  <a:pt x="4684713" y="2615091"/>
                </a:lnTo>
                <a:lnTo>
                  <a:pt x="4714875" y="2571441"/>
                </a:lnTo>
                <a:lnTo>
                  <a:pt x="4745831" y="2529377"/>
                </a:lnTo>
                <a:lnTo>
                  <a:pt x="4777581" y="2487313"/>
                </a:lnTo>
                <a:lnTo>
                  <a:pt x="4809331" y="2446043"/>
                </a:lnTo>
                <a:lnTo>
                  <a:pt x="4842669" y="2404773"/>
                </a:lnTo>
                <a:lnTo>
                  <a:pt x="4875213" y="2364297"/>
                </a:lnTo>
                <a:lnTo>
                  <a:pt x="4910138" y="2323820"/>
                </a:lnTo>
                <a:lnTo>
                  <a:pt x="4944269" y="2284138"/>
                </a:lnTo>
                <a:lnTo>
                  <a:pt x="4978400" y="2244455"/>
                </a:lnTo>
                <a:lnTo>
                  <a:pt x="5013325" y="2204772"/>
                </a:lnTo>
                <a:lnTo>
                  <a:pt x="5049838" y="2166677"/>
                </a:lnTo>
                <a:lnTo>
                  <a:pt x="5085556" y="2128581"/>
                </a:lnTo>
                <a:lnTo>
                  <a:pt x="5122863" y="2090486"/>
                </a:lnTo>
                <a:lnTo>
                  <a:pt x="5159375" y="2053978"/>
                </a:lnTo>
                <a:lnTo>
                  <a:pt x="5196681" y="2018676"/>
                </a:lnTo>
                <a:lnTo>
                  <a:pt x="5233988" y="1980961"/>
                </a:lnTo>
                <a:lnTo>
                  <a:pt x="5272881" y="1945247"/>
                </a:lnTo>
                <a:lnTo>
                  <a:pt x="5311775" y="1908739"/>
                </a:lnTo>
                <a:lnTo>
                  <a:pt x="5351463" y="1874612"/>
                </a:lnTo>
                <a:lnTo>
                  <a:pt x="5391150" y="1839691"/>
                </a:lnTo>
                <a:lnTo>
                  <a:pt x="5430838" y="1805564"/>
                </a:lnTo>
                <a:lnTo>
                  <a:pt x="5471319" y="1771437"/>
                </a:lnTo>
                <a:lnTo>
                  <a:pt x="5511800" y="1738897"/>
                </a:lnTo>
                <a:lnTo>
                  <a:pt x="5553075" y="1706357"/>
                </a:lnTo>
                <a:lnTo>
                  <a:pt x="5595144" y="1673817"/>
                </a:lnTo>
                <a:lnTo>
                  <a:pt x="5637213" y="1642071"/>
                </a:lnTo>
                <a:lnTo>
                  <a:pt x="5679281" y="1611119"/>
                </a:lnTo>
                <a:lnTo>
                  <a:pt x="5722144" y="1580166"/>
                </a:lnTo>
                <a:lnTo>
                  <a:pt x="5765800" y="1550007"/>
                </a:lnTo>
                <a:lnTo>
                  <a:pt x="5808663" y="1519848"/>
                </a:lnTo>
                <a:lnTo>
                  <a:pt x="5852319" y="1491277"/>
                </a:lnTo>
                <a:lnTo>
                  <a:pt x="5787231" y="1523817"/>
                </a:lnTo>
                <a:lnTo>
                  <a:pt x="5722144" y="1557944"/>
                </a:lnTo>
                <a:lnTo>
                  <a:pt x="5657850" y="1592864"/>
                </a:lnTo>
                <a:lnTo>
                  <a:pt x="5595144" y="1629373"/>
                </a:lnTo>
                <a:lnTo>
                  <a:pt x="5532438" y="1665881"/>
                </a:lnTo>
                <a:lnTo>
                  <a:pt x="5469731" y="1703976"/>
                </a:lnTo>
                <a:lnTo>
                  <a:pt x="5408613" y="1743659"/>
                </a:lnTo>
                <a:lnTo>
                  <a:pt x="5346700" y="1784135"/>
                </a:lnTo>
                <a:lnTo>
                  <a:pt x="5287169" y="1824612"/>
                </a:lnTo>
                <a:lnTo>
                  <a:pt x="5226844" y="1866675"/>
                </a:lnTo>
                <a:lnTo>
                  <a:pt x="5168106" y="1909533"/>
                </a:lnTo>
                <a:lnTo>
                  <a:pt x="5110163" y="1954771"/>
                </a:lnTo>
                <a:lnTo>
                  <a:pt x="5052219" y="1999216"/>
                </a:lnTo>
                <a:lnTo>
                  <a:pt x="4995863" y="2045248"/>
                </a:lnTo>
                <a:lnTo>
                  <a:pt x="4939506" y="2092073"/>
                </a:lnTo>
                <a:lnTo>
                  <a:pt x="4884738" y="2139692"/>
                </a:lnTo>
                <a:lnTo>
                  <a:pt x="4827588" y="2191280"/>
                </a:lnTo>
                <a:lnTo>
                  <a:pt x="4772819" y="2242868"/>
                </a:lnTo>
                <a:lnTo>
                  <a:pt x="4718050" y="2296042"/>
                </a:lnTo>
                <a:lnTo>
                  <a:pt x="4663281" y="2349217"/>
                </a:lnTo>
                <a:lnTo>
                  <a:pt x="4610894" y="2403980"/>
                </a:lnTo>
                <a:lnTo>
                  <a:pt x="4558506" y="2460329"/>
                </a:lnTo>
                <a:lnTo>
                  <a:pt x="4507706" y="2516678"/>
                </a:lnTo>
                <a:lnTo>
                  <a:pt x="4457700" y="2573821"/>
                </a:lnTo>
                <a:lnTo>
                  <a:pt x="4408488" y="2631758"/>
                </a:lnTo>
                <a:lnTo>
                  <a:pt x="4360069" y="2690489"/>
                </a:lnTo>
                <a:lnTo>
                  <a:pt x="4312444" y="2750013"/>
                </a:lnTo>
                <a:lnTo>
                  <a:pt x="4267200" y="2811124"/>
                </a:lnTo>
                <a:lnTo>
                  <a:pt x="4221956" y="2872236"/>
                </a:lnTo>
                <a:lnTo>
                  <a:pt x="4178300" y="2934140"/>
                </a:lnTo>
                <a:lnTo>
                  <a:pt x="4134644" y="2997633"/>
                </a:lnTo>
                <a:lnTo>
                  <a:pt x="4092575" y="3060332"/>
                </a:lnTo>
                <a:lnTo>
                  <a:pt x="4052094" y="3124618"/>
                </a:lnTo>
                <a:lnTo>
                  <a:pt x="4012406" y="3189697"/>
                </a:lnTo>
                <a:lnTo>
                  <a:pt x="3974306" y="3254777"/>
                </a:lnTo>
                <a:lnTo>
                  <a:pt x="3936206" y="3321444"/>
                </a:lnTo>
                <a:lnTo>
                  <a:pt x="3900488" y="3388904"/>
                </a:lnTo>
                <a:lnTo>
                  <a:pt x="3864769" y="3456365"/>
                </a:lnTo>
                <a:lnTo>
                  <a:pt x="3831431" y="3523826"/>
                </a:lnTo>
                <a:lnTo>
                  <a:pt x="3798094" y="3592874"/>
                </a:lnTo>
                <a:lnTo>
                  <a:pt x="3767138" y="3661922"/>
                </a:lnTo>
                <a:lnTo>
                  <a:pt x="3736975" y="3731763"/>
                </a:lnTo>
                <a:lnTo>
                  <a:pt x="3707606" y="3801605"/>
                </a:lnTo>
                <a:lnTo>
                  <a:pt x="3679825" y="3873034"/>
                </a:lnTo>
                <a:lnTo>
                  <a:pt x="3652838" y="3944463"/>
                </a:lnTo>
                <a:lnTo>
                  <a:pt x="3627438" y="4016685"/>
                </a:lnTo>
                <a:lnTo>
                  <a:pt x="3603625" y="4088114"/>
                </a:lnTo>
                <a:lnTo>
                  <a:pt x="3580606" y="4161130"/>
                </a:lnTo>
                <a:lnTo>
                  <a:pt x="3570288" y="4198432"/>
                </a:lnTo>
                <a:lnTo>
                  <a:pt x="3560763" y="4236527"/>
                </a:lnTo>
                <a:lnTo>
                  <a:pt x="3552031" y="4274623"/>
                </a:lnTo>
                <a:lnTo>
                  <a:pt x="3543300" y="4315099"/>
                </a:lnTo>
                <a:lnTo>
                  <a:pt x="3534569" y="4356369"/>
                </a:lnTo>
                <a:lnTo>
                  <a:pt x="3527425" y="4398433"/>
                </a:lnTo>
                <a:lnTo>
                  <a:pt x="3520281" y="4442084"/>
                </a:lnTo>
                <a:lnTo>
                  <a:pt x="3513138" y="4486528"/>
                </a:lnTo>
                <a:lnTo>
                  <a:pt x="3506788" y="4531767"/>
                </a:lnTo>
                <a:lnTo>
                  <a:pt x="3502025" y="4576211"/>
                </a:lnTo>
                <a:lnTo>
                  <a:pt x="3492500" y="4670656"/>
                </a:lnTo>
                <a:lnTo>
                  <a:pt x="3484563" y="4765101"/>
                </a:lnTo>
                <a:lnTo>
                  <a:pt x="3478213" y="4862721"/>
                </a:lnTo>
                <a:lnTo>
                  <a:pt x="3472656" y="4962721"/>
                </a:lnTo>
                <a:lnTo>
                  <a:pt x="3469481" y="5061928"/>
                </a:lnTo>
                <a:lnTo>
                  <a:pt x="3467894" y="5161928"/>
                </a:lnTo>
                <a:lnTo>
                  <a:pt x="3466306" y="5261929"/>
                </a:lnTo>
                <a:lnTo>
                  <a:pt x="3466306" y="5362723"/>
                </a:lnTo>
                <a:lnTo>
                  <a:pt x="3468688" y="5461136"/>
                </a:lnTo>
                <a:lnTo>
                  <a:pt x="3470275" y="5558756"/>
                </a:lnTo>
                <a:lnTo>
                  <a:pt x="3473450" y="5653994"/>
                </a:lnTo>
                <a:lnTo>
                  <a:pt x="3477419" y="5748439"/>
                </a:lnTo>
                <a:lnTo>
                  <a:pt x="3481388" y="5838916"/>
                </a:lnTo>
                <a:lnTo>
                  <a:pt x="3486150" y="5927011"/>
                </a:lnTo>
                <a:lnTo>
                  <a:pt x="3490913" y="6010345"/>
                </a:lnTo>
                <a:lnTo>
                  <a:pt x="3502025" y="6165901"/>
                </a:lnTo>
                <a:lnTo>
                  <a:pt x="3512344" y="6301616"/>
                </a:lnTo>
                <a:lnTo>
                  <a:pt x="3521869" y="6413522"/>
                </a:lnTo>
                <a:lnTo>
                  <a:pt x="3523950" y="6435576"/>
                </a:lnTo>
                <a:lnTo>
                  <a:pt x="3579019" y="6448426"/>
                </a:lnTo>
                <a:lnTo>
                  <a:pt x="3614738" y="6456363"/>
                </a:lnTo>
                <a:lnTo>
                  <a:pt x="3649663" y="6463507"/>
                </a:lnTo>
                <a:lnTo>
                  <a:pt x="3685382" y="6469857"/>
                </a:lnTo>
                <a:lnTo>
                  <a:pt x="3721894" y="6475413"/>
                </a:lnTo>
                <a:lnTo>
                  <a:pt x="3755232" y="6480176"/>
                </a:lnTo>
                <a:lnTo>
                  <a:pt x="3789363" y="6482557"/>
                </a:lnTo>
                <a:lnTo>
                  <a:pt x="3859213" y="6485732"/>
                </a:lnTo>
                <a:lnTo>
                  <a:pt x="3893344" y="6488907"/>
                </a:lnTo>
                <a:lnTo>
                  <a:pt x="3927476" y="6491288"/>
                </a:lnTo>
                <a:lnTo>
                  <a:pt x="3960813" y="6496845"/>
                </a:lnTo>
                <a:lnTo>
                  <a:pt x="3977482" y="6499226"/>
                </a:lnTo>
                <a:lnTo>
                  <a:pt x="3994151" y="6503988"/>
                </a:lnTo>
                <a:lnTo>
                  <a:pt x="4016376" y="6508751"/>
                </a:lnTo>
                <a:lnTo>
                  <a:pt x="4038601" y="6515101"/>
                </a:lnTo>
                <a:lnTo>
                  <a:pt x="4059238" y="6522245"/>
                </a:lnTo>
                <a:lnTo>
                  <a:pt x="4080669" y="6529388"/>
                </a:lnTo>
                <a:lnTo>
                  <a:pt x="4122738" y="6545263"/>
                </a:lnTo>
                <a:lnTo>
                  <a:pt x="4164013" y="6562726"/>
                </a:lnTo>
                <a:lnTo>
                  <a:pt x="4205288" y="6580982"/>
                </a:lnTo>
                <a:lnTo>
                  <a:pt x="4246563" y="6600032"/>
                </a:lnTo>
                <a:lnTo>
                  <a:pt x="4327526" y="6639720"/>
                </a:lnTo>
                <a:lnTo>
                  <a:pt x="4348163" y="6648451"/>
                </a:lnTo>
                <a:lnTo>
                  <a:pt x="4369594" y="6656389"/>
                </a:lnTo>
                <a:lnTo>
                  <a:pt x="4392613" y="6663532"/>
                </a:lnTo>
                <a:lnTo>
                  <a:pt x="4417219" y="6669882"/>
                </a:lnTo>
                <a:lnTo>
                  <a:pt x="4467226" y="6684170"/>
                </a:lnTo>
                <a:lnTo>
                  <a:pt x="4491038" y="6691314"/>
                </a:lnTo>
                <a:lnTo>
                  <a:pt x="4514851" y="6697664"/>
                </a:lnTo>
                <a:lnTo>
                  <a:pt x="4537869" y="6706395"/>
                </a:lnTo>
                <a:lnTo>
                  <a:pt x="4557713" y="6716714"/>
                </a:lnTo>
                <a:lnTo>
                  <a:pt x="4568032" y="6720682"/>
                </a:lnTo>
                <a:lnTo>
                  <a:pt x="4576763" y="6726239"/>
                </a:lnTo>
                <a:lnTo>
                  <a:pt x="4584701" y="6732589"/>
                </a:lnTo>
                <a:lnTo>
                  <a:pt x="4591051" y="6738145"/>
                </a:lnTo>
                <a:lnTo>
                  <a:pt x="4598194" y="6744495"/>
                </a:lnTo>
                <a:lnTo>
                  <a:pt x="4603751" y="6751639"/>
                </a:lnTo>
                <a:lnTo>
                  <a:pt x="4609307" y="6759576"/>
                </a:lnTo>
                <a:lnTo>
                  <a:pt x="4612482" y="6766720"/>
                </a:lnTo>
                <a:lnTo>
                  <a:pt x="4615657" y="6775451"/>
                </a:lnTo>
                <a:lnTo>
                  <a:pt x="4618038" y="6784182"/>
                </a:lnTo>
                <a:lnTo>
                  <a:pt x="4618038" y="6793707"/>
                </a:lnTo>
                <a:lnTo>
                  <a:pt x="4618038" y="6803232"/>
                </a:lnTo>
                <a:lnTo>
                  <a:pt x="4615657" y="6811170"/>
                </a:lnTo>
                <a:lnTo>
                  <a:pt x="4612482" y="6817520"/>
                </a:lnTo>
                <a:lnTo>
                  <a:pt x="4607719" y="6823076"/>
                </a:lnTo>
                <a:lnTo>
                  <a:pt x="4602163" y="6826251"/>
                </a:lnTo>
                <a:lnTo>
                  <a:pt x="4595019" y="6828632"/>
                </a:lnTo>
                <a:lnTo>
                  <a:pt x="4587082" y="6831807"/>
                </a:lnTo>
                <a:lnTo>
                  <a:pt x="4578351" y="6832601"/>
                </a:lnTo>
                <a:lnTo>
                  <a:pt x="4569619" y="6833395"/>
                </a:lnTo>
                <a:lnTo>
                  <a:pt x="4548982" y="6834189"/>
                </a:lnTo>
                <a:lnTo>
                  <a:pt x="4529138" y="6834189"/>
                </a:lnTo>
                <a:lnTo>
                  <a:pt x="4509294" y="6834982"/>
                </a:lnTo>
                <a:lnTo>
                  <a:pt x="4500563" y="6834982"/>
                </a:lnTo>
                <a:lnTo>
                  <a:pt x="4491832" y="6836570"/>
                </a:lnTo>
                <a:lnTo>
                  <a:pt x="2005013" y="6858001"/>
                </a:lnTo>
                <a:lnTo>
                  <a:pt x="1972469" y="6848476"/>
                </a:lnTo>
                <a:lnTo>
                  <a:pt x="1955801" y="6842126"/>
                </a:lnTo>
                <a:lnTo>
                  <a:pt x="1939926" y="6835776"/>
                </a:lnTo>
                <a:lnTo>
                  <a:pt x="1931988" y="6831807"/>
                </a:lnTo>
                <a:lnTo>
                  <a:pt x="1925638" y="6827839"/>
                </a:lnTo>
                <a:lnTo>
                  <a:pt x="1920082" y="6823076"/>
                </a:lnTo>
                <a:lnTo>
                  <a:pt x="1914526" y="6818314"/>
                </a:lnTo>
                <a:lnTo>
                  <a:pt x="1911351" y="6811964"/>
                </a:lnTo>
                <a:lnTo>
                  <a:pt x="1908176" y="6807201"/>
                </a:lnTo>
                <a:lnTo>
                  <a:pt x="1906588" y="6800057"/>
                </a:lnTo>
                <a:lnTo>
                  <a:pt x="1906588" y="6792914"/>
                </a:lnTo>
                <a:lnTo>
                  <a:pt x="1908970" y="6783389"/>
                </a:lnTo>
                <a:lnTo>
                  <a:pt x="1912144" y="6774657"/>
                </a:lnTo>
                <a:lnTo>
                  <a:pt x="1915319" y="6765926"/>
                </a:lnTo>
                <a:lnTo>
                  <a:pt x="1920876" y="6758782"/>
                </a:lnTo>
                <a:lnTo>
                  <a:pt x="1925638" y="6752432"/>
                </a:lnTo>
                <a:lnTo>
                  <a:pt x="1931988" y="6746082"/>
                </a:lnTo>
                <a:lnTo>
                  <a:pt x="1939132" y="6741320"/>
                </a:lnTo>
                <a:lnTo>
                  <a:pt x="1947070" y="6736557"/>
                </a:lnTo>
                <a:lnTo>
                  <a:pt x="1955801" y="6733382"/>
                </a:lnTo>
                <a:lnTo>
                  <a:pt x="1965326" y="6729414"/>
                </a:lnTo>
                <a:lnTo>
                  <a:pt x="1974851" y="6726239"/>
                </a:lnTo>
                <a:lnTo>
                  <a:pt x="1985169" y="6723857"/>
                </a:lnTo>
                <a:lnTo>
                  <a:pt x="2006601" y="6719889"/>
                </a:lnTo>
                <a:lnTo>
                  <a:pt x="2030413" y="6716714"/>
                </a:lnTo>
                <a:lnTo>
                  <a:pt x="2054226" y="6714332"/>
                </a:lnTo>
                <a:lnTo>
                  <a:pt x="2079626" y="6711951"/>
                </a:lnTo>
                <a:lnTo>
                  <a:pt x="2128838" y="6708776"/>
                </a:lnTo>
                <a:lnTo>
                  <a:pt x="2153444" y="6705601"/>
                </a:lnTo>
                <a:lnTo>
                  <a:pt x="2176463" y="6701632"/>
                </a:lnTo>
                <a:lnTo>
                  <a:pt x="2198688" y="6696076"/>
                </a:lnTo>
                <a:lnTo>
                  <a:pt x="2209007" y="6692901"/>
                </a:lnTo>
                <a:lnTo>
                  <a:pt x="2218532" y="6688932"/>
                </a:lnTo>
                <a:lnTo>
                  <a:pt x="2238376" y="6680201"/>
                </a:lnTo>
                <a:lnTo>
                  <a:pt x="2257426" y="6670676"/>
                </a:lnTo>
                <a:lnTo>
                  <a:pt x="2295526" y="6650832"/>
                </a:lnTo>
                <a:lnTo>
                  <a:pt x="2332038" y="6628607"/>
                </a:lnTo>
                <a:lnTo>
                  <a:pt x="2368551" y="6606382"/>
                </a:lnTo>
                <a:lnTo>
                  <a:pt x="2405063" y="6584157"/>
                </a:lnTo>
                <a:lnTo>
                  <a:pt x="2442369" y="6562726"/>
                </a:lnTo>
                <a:lnTo>
                  <a:pt x="2479676" y="6542882"/>
                </a:lnTo>
                <a:lnTo>
                  <a:pt x="2499520" y="6533357"/>
                </a:lnTo>
                <a:lnTo>
                  <a:pt x="2518570" y="6524626"/>
                </a:lnTo>
                <a:lnTo>
                  <a:pt x="2556670" y="6509545"/>
                </a:lnTo>
                <a:lnTo>
                  <a:pt x="2593976" y="6496051"/>
                </a:lnTo>
                <a:lnTo>
                  <a:pt x="2632076" y="6482557"/>
                </a:lnTo>
                <a:lnTo>
                  <a:pt x="2670176" y="6469857"/>
                </a:lnTo>
                <a:lnTo>
                  <a:pt x="2708276" y="6458745"/>
                </a:lnTo>
                <a:lnTo>
                  <a:pt x="2747170" y="6447632"/>
                </a:lnTo>
                <a:lnTo>
                  <a:pt x="2824957" y="6426201"/>
                </a:lnTo>
                <a:lnTo>
                  <a:pt x="2911476" y="6403976"/>
                </a:lnTo>
                <a:lnTo>
                  <a:pt x="2955132" y="6392863"/>
                </a:lnTo>
                <a:lnTo>
                  <a:pt x="2976958" y="6387704"/>
                </a:lnTo>
                <a:lnTo>
                  <a:pt x="2992438" y="6238918"/>
                </a:lnTo>
                <a:lnTo>
                  <a:pt x="3006725" y="6099234"/>
                </a:lnTo>
                <a:lnTo>
                  <a:pt x="3020219" y="5961138"/>
                </a:lnTo>
                <a:lnTo>
                  <a:pt x="3031331" y="5837328"/>
                </a:lnTo>
                <a:lnTo>
                  <a:pt x="3034506" y="5784154"/>
                </a:lnTo>
                <a:lnTo>
                  <a:pt x="3038475" y="5738915"/>
                </a:lnTo>
                <a:lnTo>
                  <a:pt x="3039269" y="5718280"/>
                </a:lnTo>
                <a:lnTo>
                  <a:pt x="3039269" y="5697645"/>
                </a:lnTo>
                <a:lnTo>
                  <a:pt x="3038475" y="5653994"/>
                </a:lnTo>
                <a:lnTo>
                  <a:pt x="3036094" y="5611931"/>
                </a:lnTo>
                <a:lnTo>
                  <a:pt x="3031331" y="5570660"/>
                </a:lnTo>
                <a:lnTo>
                  <a:pt x="3024981" y="5528597"/>
                </a:lnTo>
                <a:lnTo>
                  <a:pt x="3017044" y="5486533"/>
                </a:lnTo>
                <a:lnTo>
                  <a:pt x="3007519" y="5445263"/>
                </a:lnTo>
                <a:lnTo>
                  <a:pt x="2996406" y="5403199"/>
                </a:lnTo>
                <a:lnTo>
                  <a:pt x="2983706" y="5361929"/>
                </a:lnTo>
                <a:lnTo>
                  <a:pt x="2969419" y="5321453"/>
                </a:lnTo>
                <a:lnTo>
                  <a:pt x="2955925" y="5280977"/>
                </a:lnTo>
                <a:lnTo>
                  <a:pt x="2940050" y="5240500"/>
                </a:lnTo>
                <a:lnTo>
                  <a:pt x="2923381" y="5200817"/>
                </a:lnTo>
                <a:lnTo>
                  <a:pt x="2906713" y="5161135"/>
                </a:lnTo>
                <a:lnTo>
                  <a:pt x="2887663" y="5122246"/>
                </a:lnTo>
                <a:lnTo>
                  <a:pt x="2869407" y="5084944"/>
                </a:lnTo>
                <a:lnTo>
                  <a:pt x="2851944" y="5049229"/>
                </a:lnTo>
                <a:lnTo>
                  <a:pt x="2833688" y="5015102"/>
                </a:lnTo>
                <a:lnTo>
                  <a:pt x="2813844" y="4981769"/>
                </a:lnTo>
                <a:lnTo>
                  <a:pt x="2794000" y="4948435"/>
                </a:lnTo>
                <a:lnTo>
                  <a:pt x="2773363" y="4915102"/>
                </a:lnTo>
                <a:lnTo>
                  <a:pt x="2751931" y="4883356"/>
                </a:lnTo>
                <a:lnTo>
                  <a:pt x="2728913" y="4851610"/>
                </a:lnTo>
                <a:lnTo>
                  <a:pt x="2705894" y="4819863"/>
                </a:lnTo>
                <a:lnTo>
                  <a:pt x="2682081" y="4788911"/>
                </a:lnTo>
                <a:lnTo>
                  <a:pt x="2657475" y="4759546"/>
                </a:lnTo>
                <a:lnTo>
                  <a:pt x="2632075" y="4730180"/>
                </a:lnTo>
                <a:lnTo>
                  <a:pt x="2605881" y="4701609"/>
                </a:lnTo>
                <a:lnTo>
                  <a:pt x="2579688" y="4673037"/>
                </a:lnTo>
                <a:lnTo>
                  <a:pt x="2551906" y="4645259"/>
                </a:lnTo>
                <a:lnTo>
                  <a:pt x="2524125" y="4617481"/>
                </a:lnTo>
                <a:lnTo>
                  <a:pt x="2495550" y="4591291"/>
                </a:lnTo>
                <a:lnTo>
                  <a:pt x="2482850" y="4608751"/>
                </a:lnTo>
                <a:lnTo>
                  <a:pt x="2468563" y="4626212"/>
                </a:lnTo>
                <a:lnTo>
                  <a:pt x="2454275" y="4644466"/>
                </a:lnTo>
                <a:lnTo>
                  <a:pt x="2439988" y="4661132"/>
                </a:lnTo>
                <a:lnTo>
                  <a:pt x="2410619" y="4692879"/>
                </a:lnTo>
                <a:lnTo>
                  <a:pt x="2378869" y="4723831"/>
                </a:lnTo>
                <a:lnTo>
                  <a:pt x="2346325" y="4753196"/>
                </a:lnTo>
                <a:lnTo>
                  <a:pt x="2312194" y="4780974"/>
                </a:lnTo>
                <a:lnTo>
                  <a:pt x="2276475" y="4807959"/>
                </a:lnTo>
                <a:lnTo>
                  <a:pt x="2239963" y="4832562"/>
                </a:lnTo>
                <a:lnTo>
                  <a:pt x="2201863" y="4854784"/>
                </a:lnTo>
                <a:lnTo>
                  <a:pt x="2162969" y="4876213"/>
                </a:lnTo>
                <a:lnTo>
                  <a:pt x="2124075" y="4895261"/>
                </a:lnTo>
                <a:lnTo>
                  <a:pt x="2084388" y="4914308"/>
                </a:lnTo>
                <a:lnTo>
                  <a:pt x="2043113" y="4930181"/>
                </a:lnTo>
                <a:lnTo>
                  <a:pt x="2001044" y="4943673"/>
                </a:lnTo>
                <a:lnTo>
                  <a:pt x="1958181" y="4955578"/>
                </a:lnTo>
                <a:lnTo>
                  <a:pt x="1915319" y="4965896"/>
                </a:lnTo>
                <a:lnTo>
                  <a:pt x="1893094" y="4970658"/>
                </a:lnTo>
                <a:lnTo>
                  <a:pt x="1871662" y="4973832"/>
                </a:lnTo>
                <a:lnTo>
                  <a:pt x="1828006" y="4980182"/>
                </a:lnTo>
                <a:lnTo>
                  <a:pt x="1784350" y="4983356"/>
                </a:lnTo>
                <a:lnTo>
                  <a:pt x="1740694" y="4984943"/>
                </a:lnTo>
                <a:lnTo>
                  <a:pt x="1696244" y="4984943"/>
                </a:lnTo>
                <a:lnTo>
                  <a:pt x="1652587" y="4982563"/>
                </a:lnTo>
                <a:lnTo>
                  <a:pt x="1608137" y="4979388"/>
                </a:lnTo>
                <a:lnTo>
                  <a:pt x="1564481" y="4973039"/>
                </a:lnTo>
                <a:lnTo>
                  <a:pt x="1521619" y="4964308"/>
                </a:lnTo>
                <a:lnTo>
                  <a:pt x="1479550" y="4954785"/>
                </a:lnTo>
                <a:lnTo>
                  <a:pt x="1435894" y="4942086"/>
                </a:lnTo>
                <a:lnTo>
                  <a:pt x="1394619" y="4927800"/>
                </a:lnTo>
                <a:lnTo>
                  <a:pt x="1353344" y="4911927"/>
                </a:lnTo>
                <a:lnTo>
                  <a:pt x="1312862" y="4894467"/>
                </a:lnTo>
                <a:lnTo>
                  <a:pt x="1273175" y="4874626"/>
                </a:lnTo>
                <a:lnTo>
                  <a:pt x="1235075" y="4853197"/>
                </a:lnTo>
                <a:lnTo>
                  <a:pt x="1206500" y="4835736"/>
                </a:lnTo>
                <a:lnTo>
                  <a:pt x="1178719" y="4817482"/>
                </a:lnTo>
                <a:lnTo>
                  <a:pt x="1150144" y="4797641"/>
                </a:lnTo>
                <a:lnTo>
                  <a:pt x="1123950" y="4778593"/>
                </a:lnTo>
                <a:lnTo>
                  <a:pt x="1097756" y="4757165"/>
                </a:lnTo>
                <a:lnTo>
                  <a:pt x="1070769" y="4735736"/>
                </a:lnTo>
                <a:lnTo>
                  <a:pt x="1046163" y="4713514"/>
                </a:lnTo>
                <a:lnTo>
                  <a:pt x="1021556" y="4690498"/>
                </a:lnTo>
                <a:lnTo>
                  <a:pt x="997744" y="4666688"/>
                </a:lnTo>
                <a:lnTo>
                  <a:pt x="974725" y="4642878"/>
                </a:lnTo>
                <a:lnTo>
                  <a:pt x="952500" y="4617481"/>
                </a:lnTo>
                <a:lnTo>
                  <a:pt x="930275" y="4592085"/>
                </a:lnTo>
                <a:lnTo>
                  <a:pt x="908050" y="4566688"/>
                </a:lnTo>
                <a:lnTo>
                  <a:pt x="888206" y="4540497"/>
                </a:lnTo>
                <a:lnTo>
                  <a:pt x="868362" y="4513513"/>
                </a:lnTo>
                <a:lnTo>
                  <a:pt x="848519" y="4485735"/>
                </a:lnTo>
                <a:lnTo>
                  <a:pt x="829469" y="4457957"/>
                </a:lnTo>
                <a:lnTo>
                  <a:pt x="810419" y="4429385"/>
                </a:lnTo>
                <a:lnTo>
                  <a:pt x="774700" y="4371449"/>
                </a:lnTo>
                <a:lnTo>
                  <a:pt x="740569" y="4313512"/>
                </a:lnTo>
                <a:lnTo>
                  <a:pt x="707231" y="4253988"/>
                </a:lnTo>
                <a:lnTo>
                  <a:pt x="675481" y="4193670"/>
                </a:lnTo>
                <a:lnTo>
                  <a:pt x="644525" y="4133352"/>
                </a:lnTo>
                <a:lnTo>
                  <a:pt x="614363" y="4072241"/>
                </a:lnTo>
                <a:lnTo>
                  <a:pt x="586581" y="4011130"/>
                </a:lnTo>
                <a:lnTo>
                  <a:pt x="543719" y="3919066"/>
                </a:lnTo>
                <a:lnTo>
                  <a:pt x="502444" y="3826208"/>
                </a:lnTo>
                <a:lnTo>
                  <a:pt x="461963" y="3734144"/>
                </a:lnTo>
                <a:lnTo>
                  <a:pt x="422275" y="3641287"/>
                </a:lnTo>
                <a:lnTo>
                  <a:pt x="382588" y="3547635"/>
                </a:lnTo>
                <a:lnTo>
                  <a:pt x="343694" y="3453984"/>
                </a:lnTo>
                <a:lnTo>
                  <a:pt x="306388" y="3359539"/>
                </a:lnTo>
                <a:lnTo>
                  <a:pt x="269875" y="3265094"/>
                </a:lnTo>
                <a:lnTo>
                  <a:pt x="233363" y="3171443"/>
                </a:lnTo>
                <a:lnTo>
                  <a:pt x="197644" y="3076205"/>
                </a:lnTo>
                <a:lnTo>
                  <a:pt x="163513" y="2981760"/>
                </a:lnTo>
                <a:lnTo>
                  <a:pt x="129381" y="2885728"/>
                </a:lnTo>
                <a:lnTo>
                  <a:pt x="96044" y="2789696"/>
                </a:lnTo>
                <a:lnTo>
                  <a:pt x="63500" y="2693663"/>
                </a:lnTo>
                <a:lnTo>
                  <a:pt x="30956" y="2598425"/>
                </a:lnTo>
                <a:lnTo>
                  <a:pt x="0" y="2501599"/>
                </a:lnTo>
                <a:lnTo>
                  <a:pt x="82550" y="2524615"/>
                </a:lnTo>
                <a:lnTo>
                  <a:pt x="165100" y="2545250"/>
                </a:lnTo>
                <a:lnTo>
                  <a:pt x="249238" y="2565091"/>
                </a:lnTo>
                <a:lnTo>
                  <a:pt x="331788" y="2584139"/>
                </a:lnTo>
                <a:lnTo>
                  <a:pt x="415131" y="2600806"/>
                </a:lnTo>
                <a:lnTo>
                  <a:pt x="499269" y="2617472"/>
                </a:lnTo>
                <a:lnTo>
                  <a:pt x="583406" y="2632552"/>
                </a:lnTo>
                <a:lnTo>
                  <a:pt x="667544" y="2646838"/>
                </a:lnTo>
                <a:lnTo>
                  <a:pt x="751681" y="2658742"/>
                </a:lnTo>
                <a:lnTo>
                  <a:pt x="836613" y="2669854"/>
                </a:lnTo>
                <a:lnTo>
                  <a:pt x="921544" y="2680965"/>
                </a:lnTo>
                <a:lnTo>
                  <a:pt x="1005681" y="2689695"/>
                </a:lnTo>
                <a:lnTo>
                  <a:pt x="1091406" y="2697631"/>
                </a:lnTo>
                <a:lnTo>
                  <a:pt x="1176338" y="2704775"/>
                </a:lnTo>
                <a:lnTo>
                  <a:pt x="1262062" y="2709536"/>
                </a:lnTo>
                <a:lnTo>
                  <a:pt x="1346994" y="2714298"/>
                </a:lnTo>
                <a:lnTo>
                  <a:pt x="1432719" y="2716679"/>
                </a:lnTo>
                <a:lnTo>
                  <a:pt x="1517650" y="2718266"/>
                </a:lnTo>
                <a:lnTo>
                  <a:pt x="1603375" y="2721441"/>
                </a:lnTo>
                <a:lnTo>
                  <a:pt x="1688306" y="2723028"/>
                </a:lnTo>
                <a:lnTo>
                  <a:pt x="1774031" y="2726203"/>
                </a:lnTo>
                <a:lnTo>
                  <a:pt x="1816100" y="2729378"/>
                </a:lnTo>
                <a:lnTo>
                  <a:pt x="1858169" y="2732552"/>
                </a:lnTo>
                <a:lnTo>
                  <a:pt x="1900237" y="2736521"/>
                </a:lnTo>
                <a:lnTo>
                  <a:pt x="1943100" y="2740489"/>
                </a:lnTo>
                <a:lnTo>
                  <a:pt x="1985963" y="2745251"/>
                </a:lnTo>
                <a:lnTo>
                  <a:pt x="2028031" y="2750806"/>
                </a:lnTo>
                <a:lnTo>
                  <a:pt x="2069307" y="2757949"/>
                </a:lnTo>
                <a:lnTo>
                  <a:pt x="2111375" y="2765886"/>
                </a:lnTo>
                <a:lnTo>
                  <a:pt x="2153444" y="2774616"/>
                </a:lnTo>
                <a:lnTo>
                  <a:pt x="2194719" y="2784933"/>
                </a:lnTo>
                <a:lnTo>
                  <a:pt x="2237581" y="2796045"/>
                </a:lnTo>
                <a:lnTo>
                  <a:pt x="2278063" y="2807949"/>
                </a:lnTo>
                <a:lnTo>
                  <a:pt x="2317750" y="2821442"/>
                </a:lnTo>
                <a:lnTo>
                  <a:pt x="2358231" y="2836521"/>
                </a:lnTo>
                <a:lnTo>
                  <a:pt x="2397919" y="2853188"/>
                </a:lnTo>
                <a:lnTo>
                  <a:pt x="2436813" y="2870648"/>
                </a:lnTo>
                <a:lnTo>
                  <a:pt x="2474913" y="2888902"/>
                </a:lnTo>
                <a:lnTo>
                  <a:pt x="2512219" y="2910331"/>
                </a:lnTo>
                <a:lnTo>
                  <a:pt x="2548732" y="2932553"/>
                </a:lnTo>
                <a:lnTo>
                  <a:pt x="2583656" y="2954776"/>
                </a:lnTo>
                <a:lnTo>
                  <a:pt x="2617788" y="2980966"/>
                </a:lnTo>
                <a:lnTo>
                  <a:pt x="2651125" y="3007157"/>
                </a:lnTo>
                <a:lnTo>
                  <a:pt x="2682875" y="3034935"/>
                </a:lnTo>
                <a:lnTo>
                  <a:pt x="2713038" y="3064300"/>
                </a:lnTo>
                <a:lnTo>
                  <a:pt x="2740819" y="3095252"/>
                </a:lnTo>
                <a:lnTo>
                  <a:pt x="2768600" y="3127792"/>
                </a:lnTo>
                <a:lnTo>
                  <a:pt x="2794000" y="3161126"/>
                </a:lnTo>
                <a:lnTo>
                  <a:pt x="2817813" y="3195253"/>
                </a:lnTo>
                <a:lnTo>
                  <a:pt x="2839244" y="3230967"/>
                </a:lnTo>
                <a:lnTo>
                  <a:pt x="2859882" y="3267476"/>
                </a:lnTo>
                <a:lnTo>
                  <a:pt x="2878138" y="3304777"/>
                </a:lnTo>
                <a:lnTo>
                  <a:pt x="2895600" y="3343666"/>
                </a:lnTo>
                <a:lnTo>
                  <a:pt x="2910682" y="3382555"/>
                </a:lnTo>
                <a:lnTo>
                  <a:pt x="2924175" y="3423032"/>
                </a:lnTo>
                <a:lnTo>
                  <a:pt x="2935288" y="3463508"/>
                </a:lnTo>
                <a:lnTo>
                  <a:pt x="2944019" y="3503984"/>
                </a:lnTo>
                <a:lnTo>
                  <a:pt x="2951956" y="3545254"/>
                </a:lnTo>
                <a:lnTo>
                  <a:pt x="2957513" y="3587318"/>
                </a:lnTo>
                <a:lnTo>
                  <a:pt x="2959894" y="3629382"/>
                </a:lnTo>
                <a:lnTo>
                  <a:pt x="2961481" y="3670652"/>
                </a:lnTo>
                <a:lnTo>
                  <a:pt x="2960688" y="3712715"/>
                </a:lnTo>
                <a:lnTo>
                  <a:pt x="2958307" y="3755573"/>
                </a:lnTo>
                <a:lnTo>
                  <a:pt x="2952750" y="3796843"/>
                </a:lnTo>
                <a:lnTo>
                  <a:pt x="2947194" y="3838113"/>
                </a:lnTo>
                <a:lnTo>
                  <a:pt x="2938463" y="3879383"/>
                </a:lnTo>
                <a:lnTo>
                  <a:pt x="2927350" y="3919859"/>
                </a:lnTo>
                <a:lnTo>
                  <a:pt x="2914650" y="3959542"/>
                </a:lnTo>
                <a:lnTo>
                  <a:pt x="2900363" y="3998431"/>
                </a:lnTo>
                <a:lnTo>
                  <a:pt x="2884488" y="4037320"/>
                </a:lnTo>
                <a:lnTo>
                  <a:pt x="2866231" y="4075416"/>
                </a:lnTo>
                <a:lnTo>
                  <a:pt x="2845594" y="4111924"/>
                </a:lnTo>
                <a:lnTo>
                  <a:pt x="2824956" y="4148432"/>
                </a:lnTo>
                <a:lnTo>
                  <a:pt x="2801144" y="4183353"/>
                </a:lnTo>
                <a:lnTo>
                  <a:pt x="2776538" y="4216686"/>
                </a:lnTo>
                <a:lnTo>
                  <a:pt x="2744788" y="4171448"/>
                </a:lnTo>
                <a:lnTo>
                  <a:pt x="2713038" y="4126209"/>
                </a:lnTo>
                <a:lnTo>
                  <a:pt x="2678907" y="4082558"/>
                </a:lnTo>
                <a:lnTo>
                  <a:pt x="2644775" y="4038907"/>
                </a:lnTo>
                <a:lnTo>
                  <a:pt x="2608263" y="3997637"/>
                </a:lnTo>
                <a:lnTo>
                  <a:pt x="2571750" y="3956367"/>
                </a:lnTo>
                <a:lnTo>
                  <a:pt x="2533650" y="3915891"/>
                </a:lnTo>
                <a:lnTo>
                  <a:pt x="2493963" y="3877796"/>
                </a:lnTo>
                <a:lnTo>
                  <a:pt x="2454275" y="3839700"/>
                </a:lnTo>
                <a:lnTo>
                  <a:pt x="2413000" y="3802398"/>
                </a:lnTo>
                <a:lnTo>
                  <a:pt x="2370932" y="3766684"/>
                </a:lnTo>
                <a:lnTo>
                  <a:pt x="2328069" y="3732557"/>
                </a:lnTo>
                <a:lnTo>
                  <a:pt x="2283619" y="3699223"/>
                </a:lnTo>
                <a:lnTo>
                  <a:pt x="2239169" y="3666684"/>
                </a:lnTo>
                <a:lnTo>
                  <a:pt x="2192338" y="3635731"/>
                </a:lnTo>
                <a:lnTo>
                  <a:pt x="2145506" y="3605572"/>
                </a:lnTo>
                <a:lnTo>
                  <a:pt x="2117725" y="3588905"/>
                </a:lnTo>
                <a:lnTo>
                  <a:pt x="2089150" y="3572239"/>
                </a:lnTo>
                <a:lnTo>
                  <a:pt x="2060575" y="3556366"/>
                </a:lnTo>
                <a:lnTo>
                  <a:pt x="2031207" y="3540492"/>
                </a:lnTo>
                <a:lnTo>
                  <a:pt x="2002631" y="3525413"/>
                </a:lnTo>
                <a:lnTo>
                  <a:pt x="1972469" y="3511127"/>
                </a:lnTo>
                <a:lnTo>
                  <a:pt x="1942306" y="3496841"/>
                </a:lnTo>
                <a:lnTo>
                  <a:pt x="1912938" y="3482556"/>
                </a:lnTo>
                <a:lnTo>
                  <a:pt x="1882775" y="3469857"/>
                </a:lnTo>
                <a:lnTo>
                  <a:pt x="1851819" y="3457159"/>
                </a:lnTo>
                <a:lnTo>
                  <a:pt x="1822450" y="3444460"/>
                </a:lnTo>
                <a:lnTo>
                  <a:pt x="1791494" y="3433349"/>
                </a:lnTo>
                <a:lnTo>
                  <a:pt x="1760537" y="3422238"/>
                </a:lnTo>
                <a:lnTo>
                  <a:pt x="1728787" y="3411127"/>
                </a:lnTo>
                <a:lnTo>
                  <a:pt x="1697831" y="3400809"/>
                </a:lnTo>
                <a:lnTo>
                  <a:pt x="1666875" y="3391285"/>
                </a:lnTo>
                <a:lnTo>
                  <a:pt x="1635125" y="3382555"/>
                </a:lnTo>
                <a:lnTo>
                  <a:pt x="1603375" y="3373825"/>
                </a:lnTo>
                <a:lnTo>
                  <a:pt x="1539081" y="3357952"/>
                </a:lnTo>
                <a:lnTo>
                  <a:pt x="1474788" y="3343666"/>
                </a:lnTo>
                <a:lnTo>
                  <a:pt x="1410494" y="3332555"/>
                </a:lnTo>
                <a:lnTo>
                  <a:pt x="1344613" y="3323031"/>
                </a:lnTo>
                <a:lnTo>
                  <a:pt x="1279525" y="3315888"/>
                </a:lnTo>
                <a:lnTo>
                  <a:pt x="1213644" y="3309539"/>
                </a:lnTo>
                <a:lnTo>
                  <a:pt x="1147762" y="3307158"/>
                </a:lnTo>
                <a:lnTo>
                  <a:pt x="1212850" y="3331761"/>
                </a:lnTo>
                <a:lnTo>
                  <a:pt x="1277144" y="3357952"/>
                </a:lnTo>
                <a:lnTo>
                  <a:pt x="1341437" y="3385730"/>
                </a:lnTo>
                <a:lnTo>
                  <a:pt x="1404144" y="3414301"/>
                </a:lnTo>
                <a:lnTo>
                  <a:pt x="1467644" y="3443667"/>
                </a:lnTo>
                <a:lnTo>
                  <a:pt x="1530350" y="3474619"/>
                </a:lnTo>
                <a:lnTo>
                  <a:pt x="1591469" y="3507159"/>
                </a:lnTo>
                <a:lnTo>
                  <a:pt x="1653381" y="3539699"/>
                </a:lnTo>
                <a:lnTo>
                  <a:pt x="1713706" y="3573826"/>
                </a:lnTo>
                <a:lnTo>
                  <a:pt x="1774031" y="3609540"/>
                </a:lnTo>
                <a:lnTo>
                  <a:pt x="1833562" y="3646049"/>
                </a:lnTo>
                <a:lnTo>
                  <a:pt x="1892300" y="3683350"/>
                </a:lnTo>
                <a:lnTo>
                  <a:pt x="1950244" y="3721446"/>
                </a:lnTo>
                <a:lnTo>
                  <a:pt x="2008188" y="3761128"/>
                </a:lnTo>
                <a:lnTo>
                  <a:pt x="2064544" y="3801605"/>
                </a:lnTo>
                <a:lnTo>
                  <a:pt x="2120900" y="3842875"/>
                </a:lnTo>
                <a:lnTo>
                  <a:pt x="2158206" y="3871446"/>
                </a:lnTo>
                <a:lnTo>
                  <a:pt x="2193925" y="3899224"/>
                </a:lnTo>
                <a:lnTo>
                  <a:pt x="2230438" y="3928590"/>
                </a:lnTo>
                <a:lnTo>
                  <a:pt x="2266156" y="3957161"/>
                </a:lnTo>
                <a:lnTo>
                  <a:pt x="2301082" y="3987320"/>
                </a:lnTo>
                <a:lnTo>
                  <a:pt x="2336800" y="4017479"/>
                </a:lnTo>
                <a:lnTo>
                  <a:pt x="2370932" y="4047638"/>
                </a:lnTo>
                <a:lnTo>
                  <a:pt x="2405063" y="4078590"/>
                </a:lnTo>
                <a:lnTo>
                  <a:pt x="2438400" y="4109543"/>
                </a:lnTo>
                <a:lnTo>
                  <a:pt x="2472531" y="4141289"/>
                </a:lnTo>
                <a:lnTo>
                  <a:pt x="2505075" y="4173829"/>
                </a:lnTo>
                <a:lnTo>
                  <a:pt x="2537619" y="4205575"/>
                </a:lnTo>
                <a:lnTo>
                  <a:pt x="2570163" y="4238908"/>
                </a:lnTo>
                <a:lnTo>
                  <a:pt x="2601913" y="4271448"/>
                </a:lnTo>
                <a:lnTo>
                  <a:pt x="2633663" y="4305575"/>
                </a:lnTo>
                <a:lnTo>
                  <a:pt x="2664619" y="4338909"/>
                </a:lnTo>
                <a:lnTo>
                  <a:pt x="2695575" y="4373036"/>
                </a:lnTo>
                <a:lnTo>
                  <a:pt x="2726531" y="4408750"/>
                </a:lnTo>
                <a:lnTo>
                  <a:pt x="2755900" y="4442877"/>
                </a:lnTo>
                <a:lnTo>
                  <a:pt x="2785269" y="4478592"/>
                </a:lnTo>
                <a:lnTo>
                  <a:pt x="2813844" y="4514306"/>
                </a:lnTo>
                <a:lnTo>
                  <a:pt x="2843213" y="4550021"/>
                </a:lnTo>
                <a:lnTo>
                  <a:pt x="2870994" y="4585735"/>
                </a:lnTo>
                <a:lnTo>
                  <a:pt x="2899569" y="4623037"/>
                </a:lnTo>
                <a:lnTo>
                  <a:pt x="2926556" y="4660339"/>
                </a:lnTo>
                <a:lnTo>
                  <a:pt x="2953544" y="4697641"/>
                </a:lnTo>
                <a:lnTo>
                  <a:pt x="2980532" y="4735736"/>
                </a:lnTo>
                <a:lnTo>
                  <a:pt x="3006725" y="4773038"/>
                </a:lnTo>
                <a:lnTo>
                  <a:pt x="3032125" y="4811133"/>
                </a:lnTo>
                <a:lnTo>
                  <a:pt x="3057525" y="4850022"/>
                </a:lnTo>
                <a:lnTo>
                  <a:pt x="3082131" y="4889705"/>
                </a:lnTo>
                <a:lnTo>
                  <a:pt x="3106738" y="4927800"/>
                </a:lnTo>
                <a:lnTo>
                  <a:pt x="3114675" y="4856371"/>
                </a:lnTo>
                <a:lnTo>
                  <a:pt x="3124200" y="4784149"/>
                </a:lnTo>
                <a:lnTo>
                  <a:pt x="3134519" y="4711926"/>
                </a:lnTo>
                <a:lnTo>
                  <a:pt x="3145631" y="4639704"/>
                </a:lnTo>
                <a:lnTo>
                  <a:pt x="3156744" y="4568275"/>
                </a:lnTo>
                <a:lnTo>
                  <a:pt x="3170238" y="4497640"/>
                </a:lnTo>
                <a:lnTo>
                  <a:pt x="3184525" y="4426211"/>
                </a:lnTo>
                <a:lnTo>
                  <a:pt x="3200400" y="4354782"/>
                </a:lnTo>
                <a:lnTo>
                  <a:pt x="3210719" y="4311131"/>
                </a:lnTo>
                <a:lnTo>
                  <a:pt x="3221038" y="4267480"/>
                </a:lnTo>
                <a:lnTo>
                  <a:pt x="3232944" y="4224622"/>
                </a:lnTo>
                <a:lnTo>
                  <a:pt x="3244056" y="4182559"/>
                </a:lnTo>
                <a:lnTo>
                  <a:pt x="3256756" y="4139702"/>
                </a:lnTo>
                <a:lnTo>
                  <a:pt x="3269456" y="4097638"/>
                </a:lnTo>
                <a:lnTo>
                  <a:pt x="3282950" y="4053987"/>
                </a:lnTo>
                <a:lnTo>
                  <a:pt x="3297238" y="4011923"/>
                </a:lnTo>
                <a:lnTo>
                  <a:pt x="3310731" y="3969860"/>
                </a:lnTo>
                <a:lnTo>
                  <a:pt x="3325813" y="3928590"/>
                </a:lnTo>
                <a:lnTo>
                  <a:pt x="3356769" y="3845256"/>
                </a:lnTo>
                <a:lnTo>
                  <a:pt x="3390106" y="3761922"/>
                </a:lnTo>
                <a:lnTo>
                  <a:pt x="3425031" y="3680176"/>
                </a:lnTo>
                <a:lnTo>
                  <a:pt x="3399631" y="3661922"/>
                </a:lnTo>
                <a:lnTo>
                  <a:pt x="3374231" y="3642874"/>
                </a:lnTo>
                <a:lnTo>
                  <a:pt x="3349625" y="3622239"/>
                </a:lnTo>
                <a:lnTo>
                  <a:pt x="3325019" y="3602398"/>
                </a:lnTo>
                <a:lnTo>
                  <a:pt x="3301206" y="3580969"/>
                </a:lnTo>
                <a:lnTo>
                  <a:pt x="3278188" y="3559540"/>
                </a:lnTo>
                <a:lnTo>
                  <a:pt x="3255963" y="3537318"/>
                </a:lnTo>
                <a:lnTo>
                  <a:pt x="3232944" y="3514302"/>
                </a:lnTo>
                <a:lnTo>
                  <a:pt x="3210719" y="3491286"/>
                </a:lnTo>
                <a:lnTo>
                  <a:pt x="3189288" y="3467476"/>
                </a:lnTo>
                <a:lnTo>
                  <a:pt x="3168650" y="3442873"/>
                </a:lnTo>
                <a:lnTo>
                  <a:pt x="3148013" y="3418270"/>
                </a:lnTo>
                <a:lnTo>
                  <a:pt x="3128963" y="3393667"/>
                </a:lnTo>
                <a:lnTo>
                  <a:pt x="3109913" y="3368270"/>
                </a:lnTo>
                <a:lnTo>
                  <a:pt x="3090863" y="3342079"/>
                </a:lnTo>
                <a:lnTo>
                  <a:pt x="3072606" y="3315888"/>
                </a:lnTo>
                <a:lnTo>
                  <a:pt x="3055938" y="3288904"/>
                </a:lnTo>
                <a:lnTo>
                  <a:pt x="3038475" y="3261920"/>
                </a:lnTo>
                <a:lnTo>
                  <a:pt x="3022600" y="3234935"/>
                </a:lnTo>
                <a:lnTo>
                  <a:pt x="3006725" y="3206364"/>
                </a:lnTo>
                <a:lnTo>
                  <a:pt x="2991644" y="3178586"/>
                </a:lnTo>
                <a:lnTo>
                  <a:pt x="2977356" y="3150015"/>
                </a:lnTo>
                <a:lnTo>
                  <a:pt x="2963863" y="3121443"/>
                </a:lnTo>
                <a:lnTo>
                  <a:pt x="2950369" y="3092078"/>
                </a:lnTo>
                <a:lnTo>
                  <a:pt x="2938463" y="3062712"/>
                </a:lnTo>
                <a:lnTo>
                  <a:pt x="2925763" y="3033348"/>
                </a:lnTo>
                <a:lnTo>
                  <a:pt x="2915444" y="3003188"/>
                </a:lnTo>
                <a:lnTo>
                  <a:pt x="2904331" y="2973823"/>
                </a:lnTo>
                <a:lnTo>
                  <a:pt x="2894806" y="2942871"/>
                </a:lnTo>
                <a:lnTo>
                  <a:pt x="2885281" y="2912712"/>
                </a:lnTo>
                <a:lnTo>
                  <a:pt x="2877344" y="2881760"/>
                </a:lnTo>
                <a:lnTo>
                  <a:pt x="2869407" y="2851600"/>
                </a:lnTo>
                <a:lnTo>
                  <a:pt x="2862263" y="2819854"/>
                </a:lnTo>
                <a:lnTo>
                  <a:pt x="2856706" y="2788902"/>
                </a:lnTo>
                <a:lnTo>
                  <a:pt x="2851150" y="2757156"/>
                </a:lnTo>
                <a:lnTo>
                  <a:pt x="2846388" y="2726203"/>
                </a:lnTo>
                <a:lnTo>
                  <a:pt x="2842419" y="2695251"/>
                </a:lnTo>
                <a:lnTo>
                  <a:pt x="2839244" y="2663505"/>
                </a:lnTo>
                <a:lnTo>
                  <a:pt x="2836863" y="2631758"/>
                </a:lnTo>
                <a:lnTo>
                  <a:pt x="2835275" y="2600012"/>
                </a:lnTo>
                <a:lnTo>
                  <a:pt x="2834481" y="2568266"/>
                </a:lnTo>
                <a:lnTo>
                  <a:pt x="2833688" y="2536520"/>
                </a:lnTo>
                <a:lnTo>
                  <a:pt x="2834481" y="2504773"/>
                </a:lnTo>
                <a:lnTo>
                  <a:pt x="2835275" y="2473027"/>
                </a:lnTo>
                <a:lnTo>
                  <a:pt x="2836863" y="2441281"/>
                </a:lnTo>
                <a:lnTo>
                  <a:pt x="2839244" y="2410329"/>
                </a:lnTo>
                <a:lnTo>
                  <a:pt x="2842419" y="2378583"/>
                </a:lnTo>
                <a:lnTo>
                  <a:pt x="2846388" y="2346836"/>
                </a:lnTo>
                <a:lnTo>
                  <a:pt x="2851150" y="2315090"/>
                </a:lnTo>
                <a:lnTo>
                  <a:pt x="2856706" y="2284138"/>
                </a:lnTo>
                <a:lnTo>
                  <a:pt x="2862263" y="2252392"/>
                </a:lnTo>
                <a:lnTo>
                  <a:pt x="2868613" y="2221439"/>
                </a:lnTo>
                <a:lnTo>
                  <a:pt x="2876550" y="2191280"/>
                </a:lnTo>
                <a:lnTo>
                  <a:pt x="2884488" y="2160328"/>
                </a:lnTo>
                <a:lnTo>
                  <a:pt x="2893219" y="2129375"/>
                </a:lnTo>
                <a:lnTo>
                  <a:pt x="2901950" y="2100010"/>
                </a:lnTo>
                <a:lnTo>
                  <a:pt x="2912269" y="2069057"/>
                </a:lnTo>
                <a:lnTo>
                  <a:pt x="2923381" y="2038898"/>
                </a:lnTo>
                <a:lnTo>
                  <a:pt x="2934494" y="2010327"/>
                </a:lnTo>
                <a:lnTo>
                  <a:pt x="2946400" y="1980168"/>
                </a:lnTo>
                <a:lnTo>
                  <a:pt x="2959100" y="1950803"/>
                </a:lnTo>
                <a:lnTo>
                  <a:pt x="2972594" y="1922231"/>
                </a:lnTo>
                <a:lnTo>
                  <a:pt x="2986088" y="1893660"/>
                </a:lnTo>
                <a:lnTo>
                  <a:pt x="3000375" y="1865882"/>
                </a:lnTo>
                <a:lnTo>
                  <a:pt x="3024188" y="1823024"/>
                </a:lnTo>
                <a:lnTo>
                  <a:pt x="3049588" y="1780961"/>
                </a:lnTo>
                <a:lnTo>
                  <a:pt x="3075781" y="1739691"/>
                </a:lnTo>
                <a:lnTo>
                  <a:pt x="3103563" y="1700801"/>
                </a:lnTo>
                <a:lnTo>
                  <a:pt x="3132138" y="1661119"/>
                </a:lnTo>
                <a:lnTo>
                  <a:pt x="3162300" y="1623023"/>
                </a:lnTo>
                <a:lnTo>
                  <a:pt x="3194050" y="1584928"/>
                </a:lnTo>
                <a:lnTo>
                  <a:pt x="3225800" y="1549213"/>
                </a:lnTo>
                <a:lnTo>
                  <a:pt x="3259138" y="1513499"/>
                </a:lnTo>
                <a:lnTo>
                  <a:pt x="3293269" y="1478578"/>
                </a:lnTo>
                <a:lnTo>
                  <a:pt x="3329781" y="1445245"/>
                </a:lnTo>
                <a:lnTo>
                  <a:pt x="3365500" y="1411911"/>
                </a:lnTo>
                <a:lnTo>
                  <a:pt x="3402806" y="1380165"/>
                </a:lnTo>
                <a:lnTo>
                  <a:pt x="3440113" y="1350006"/>
                </a:lnTo>
                <a:lnTo>
                  <a:pt x="3479006" y="1320641"/>
                </a:lnTo>
                <a:lnTo>
                  <a:pt x="3518694" y="1291276"/>
                </a:lnTo>
                <a:lnTo>
                  <a:pt x="3559175" y="1264292"/>
                </a:lnTo>
                <a:lnTo>
                  <a:pt x="3599656" y="1237307"/>
                </a:lnTo>
                <a:lnTo>
                  <a:pt x="3640931" y="1211910"/>
                </a:lnTo>
                <a:lnTo>
                  <a:pt x="3683000" y="1185720"/>
                </a:lnTo>
                <a:lnTo>
                  <a:pt x="3725069" y="1162704"/>
                </a:lnTo>
                <a:lnTo>
                  <a:pt x="3767931" y="1139688"/>
                </a:lnTo>
                <a:lnTo>
                  <a:pt x="3811588" y="1116672"/>
                </a:lnTo>
                <a:lnTo>
                  <a:pt x="3855244" y="1095243"/>
                </a:lnTo>
                <a:lnTo>
                  <a:pt x="3899694" y="1074608"/>
                </a:lnTo>
                <a:lnTo>
                  <a:pt x="3944144" y="1053973"/>
                </a:lnTo>
                <a:lnTo>
                  <a:pt x="3989388" y="1034925"/>
                </a:lnTo>
                <a:lnTo>
                  <a:pt x="4034631" y="1016671"/>
                </a:lnTo>
                <a:lnTo>
                  <a:pt x="4079875" y="998417"/>
                </a:lnTo>
                <a:lnTo>
                  <a:pt x="4125119" y="980957"/>
                </a:lnTo>
                <a:lnTo>
                  <a:pt x="4171156" y="964290"/>
                </a:lnTo>
                <a:lnTo>
                  <a:pt x="4217988" y="948417"/>
                </a:lnTo>
                <a:lnTo>
                  <a:pt x="4263231" y="932544"/>
                </a:lnTo>
                <a:lnTo>
                  <a:pt x="4310063" y="918258"/>
                </a:lnTo>
                <a:lnTo>
                  <a:pt x="4402931" y="889687"/>
                </a:lnTo>
                <a:lnTo>
                  <a:pt x="4497388" y="863496"/>
                </a:lnTo>
                <a:lnTo>
                  <a:pt x="4590256" y="838099"/>
                </a:lnTo>
                <a:lnTo>
                  <a:pt x="4685506" y="814289"/>
                </a:lnTo>
                <a:lnTo>
                  <a:pt x="4780756" y="791273"/>
                </a:lnTo>
                <a:lnTo>
                  <a:pt x="4874419" y="769051"/>
                </a:lnTo>
                <a:lnTo>
                  <a:pt x="4969669" y="747622"/>
                </a:lnTo>
                <a:lnTo>
                  <a:pt x="5160169" y="704765"/>
                </a:lnTo>
                <a:lnTo>
                  <a:pt x="5255419" y="683336"/>
                </a:lnTo>
                <a:lnTo>
                  <a:pt x="5350669" y="661114"/>
                </a:lnTo>
                <a:lnTo>
                  <a:pt x="5445125" y="638098"/>
                </a:lnTo>
                <a:lnTo>
                  <a:pt x="5539581" y="613495"/>
                </a:lnTo>
                <a:lnTo>
                  <a:pt x="5633244" y="588892"/>
                </a:lnTo>
                <a:lnTo>
                  <a:pt x="5727700" y="561907"/>
                </a:lnTo>
                <a:lnTo>
                  <a:pt x="5809456" y="536510"/>
                </a:lnTo>
                <a:lnTo>
                  <a:pt x="5891213" y="510320"/>
                </a:lnTo>
                <a:lnTo>
                  <a:pt x="5972175" y="482542"/>
                </a:lnTo>
                <a:lnTo>
                  <a:pt x="6053138" y="453970"/>
                </a:lnTo>
                <a:lnTo>
                  <a:pt x="6133306" y="423018"/>
                </a:lnTo>
                <a:lnTo>
                  <a:pt x="6212681" y="391272"/>
                </a:lnTo>
                <a:lnTo>
                  <a:pt x="6292056" y="358732"/>
                </a:lnTo>
                <a:lnTo>
                  <a:pt x="6370638" y="324605"/>
                </a:lnTo>
                <a:lnTo>
                  <a:pt x="6448425" y="288096"/>
                </a:lnTo>
                <a:lnTo>
                  <a:pt x="6526213" y="251588"/>
                </a:lnTo>
                <a:lnTo>
                  <a:pt x="6602413" y="212699"/>
                </a:lnTo>
                <a:lnTo>
                  <a:pt x="6679406" y="173017"/>
                </a:lnTo>
                <a:lnTo>
                  <a:pt x="6754019" y="131747"/>
                </a:lnTo>
                <a:lnTo>
                  <a:pt x="6828631" y="89683"/>
                </a:lnTo>
                <a:lnTo>
                  <a:pt x="6902450" y="46032"/>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9" name="Freeform 6"/>
          <p:cNvSpPr>
            <a:spLocks noChangeAspect="1" noEditPoints="1"/>
          </p:cNvSpPr>
          <p:nvPr/>
        </p:nvSpPr>
        <p:spPr bwMode="auto">
          <a:xfrm>
            <a:off x="1858801" y="3187611"/>
            <a:ext cx="193347" cy="263559"/>
          </a:xfrm>
          <a:custGeom>
            <a:avLst/>
            <a:gdLst>
              <a:gd name="T0" fmla="*/ 104 w 369"/>
              <a:gd name="T1" fmla="*/ 102 h 503"/>
              <a:gd name="T2" fmla="*/ 98 w 369"/>
              <a:gd name="T3" fmla="*/ 128 h 503"/>
              <a:gd name="T4" fmla="*/ 92 w 369"/>
              <a:gd name="T5" fmla="*/ 268 h 503"/>
              <a:gd name="T6" fmla="*/ 99 w 369"/>
              <a:gd name="T7" fmla="*/ 291 h 503"/>
              <a:gd name="T8" fmla="*/ 120 w 369"/>
              <a:gd name="T9" fmla="*/ 306 h 503"/>
              <a:gd name="T10" fmla="*/ 22 w 369"/>
              <a:gd name="T11" fmla="*/ 288 h 503"/>
              <a:gd name="T12" fmla="*/ 2 w 369"/>
              <a:gd name="T13" fmla="*/ 275 h 503"/>
              <a:gd name="T14" fmla="*/ 2 w 369"/>
              <a:gd name="T15" fmla="*/ 146 h 503"/>
              <a:gd name="T16" fmla="*/ 25 w 369"/>
              <a:gd name="T17" fmla="*/ 111 h 503"/>
              <a:gd name="T18" fmla="*/ 56 w 369"/>
              <a:gd name="T19" fmla="*/ 101 h 503"/>
              <a:gd name="T20" fmla="*/ 92 w 369"/>
              <a:gd name="T21" fmla="*/ 5 h 503"/>
              <a:gd name="T22" fmla="*/ 115 w 369"/>
              <a:gd name="T23" fmla="*/ 28 h 503"/>
              <a:gd name="T24" fmla="*/ 118 w 369"/>
              <a:gd name="T25" fmla="*/ 52 h 503"/>
              <a:gd name="T26" fmla="*/ 99 w 369"/>
              <a:gd name="T27" fmla="*/ 79 h 503"/>
              <a:gd name="T28" fmla="*/ 75 w 369"/>
              <a:gd name="T29" fmla="*/ 87 h 503"/>
              <a:gd name="T30" fmla="*/ 45 w 369"/>
              <a:gd name="T31" fmla="*/ 75 h 503"/>
              <a:gd name="T32" fmla="*/ 32 w 369"/>
              <a:gd name="T33" fmla="*/ 43 h 503"/>
              <a:gd name="T34" fmla="*/ 39 w 369"/>
              <a:gd name="T35" fmla="*/ 19 h 503"/>
              <a:gd name="T36" fmla="*/ 66 w 369"/>
              <a:gd name="T37" fmla="*/ 2 h 503"/>
              <a:gd name="T38" fmla="*/ 294 w 369"/>
              <a:gd name="T39" fmla="*/ 0 h 503"/>
              <a:gd name="T40" fmla="*/ 325 w 369"/>
              <a:gd name="T41" fmla="*/ 13 h 503"/>
              <a:gd name="T42" fmla="*/ 337 w 369"/>
              <a:gd name="T43" fmla="*/ 43 h 503"/>
              <a:gd name="T44" fmla="*/ 330 w 369"/>
              <a:gd name="T45" fmla="*/ 68 h 503"/>
              <a:gd name="T46" fmla="*/ 302 w 369"/>
              <a:gd name="T47" fmla="*/ 87 h 503"/>
              <a:gd name="T48" fmla="*/ 278 w 369"/>
              <a:gd name="T49" fmla="*/ 84 h 503"/>
              <a:gd name="T50" fmla="*/ 255 w 369"/>
              <a:gd name="T51" fmla="*/ 61 h 503"/>
              <a:gd name="T52" fmla="*/ 252 w 369"/>
              <a:gd name="T53" fmla="*/ 35 h 503"/>
              <a:gd name="T54" fmla="*/ 271 w 369"/>
              <a:gd name="T55" fmla="*/ 7 h 503"/>
              <a:gd name="T56" fmla="*/ 294 w 369"/>
              <a:gd name="T57" fmla="*/ 0 h 503"/>
              <a:gd name="T58" fmla="*/ 324 w 369"/>
              <a:gd name="T59" fmla="*/ 102 h 503"/>
              <a:gd name="T60" fmla="*/ 359 w 369"/>
              <a:gd name="T61" fmla="*/ 126 h 503"/>
              <a:gd name="T62" fmla="*/ 369 w 369"/>
              <a:gd name="T63" fmla="*/ 268 h 503"/>
              <a:gd name="T64" fmla="*/ 356 w 369"/>
              <a:gd name="T65" fmla="*/ 287 h 503"/>
              <a:gd name="T66" fmla="*/ 269 w 369"/>
              <a:gd name="T67" fmla="*/ 503 h 503"/>
              <a:gd name="T68" fmla="*/ 261 w 369"/>
              <a:gd name="T69" fmla="*/ 300 h 503"/>
              <a:gd name="T70" fmla="*/ 275 w 369"/>
              <a:gd name="T71" fmla="*/ 280 h 503"/>
              <a:gd name="T72" fmla="*/ 278 w 369"/>
              <a:gd name="T73" fmla="*/ 156 h 503"/>
              <a:gd name="T74" fmla="*/ 256 w 369"/>
              <a:gd name="T75" fmla="*/ 104 h 503"/>
              <a:gd name="T76" fmla="*/ 275 w 369"/>
              <a:gd name="T77" fmla="*/ 101 h 503"/>
              <a:gd name="T78" fmla="*/ 202 w 369"/>
              <a:gd name="T79" fmla="*/ 5 h 503"/>
              <a:gd name="T80" fmla="*/ 225 w 369"/>
              <a:gd name="T81" fmla="*/ 28 h 503"/>
              <a:gd name="T82" fmla="*/ 228 w 369"/>
              <a:gd name="T83" fmla="*/ 52 h 503"/>
              <a:gd name="T84" fmla="*/ 209 w 369"/>
              <a:gd name="T85" fmla="*/ 79 h 503"/>
              <a:gd name="T86" fmla="*/ 184 w 369"/>
              <a:gd name="T87" fmla="*/ 87 h 503"/>
              <a:gd name="T88" fmla="*/ 154 w 369"/>
              <a:gd name="T89" fmla="*/ 75 h 503"/>
              <a:gd name="T90" fmla="*/ 141 w 369"/>
              <a:gd name="T91" fmla="*/ 43 h 503"/>
              <a:gd name="T92" fmla="*/ 148 w 369"/>
              <a:gd name="T93" fmla="*/ 19 h 503"/>
              <a:gd name="T94" fmla="*/ 176 w 369"/>
              <a:gd name="T95" fmla="*/ 2 h 503"/>
              <a:gd name="T96" fmla="*/ 166 w 369"/>
              <a:gd name="T97" fmla="*/ 101 h 503"/>
              <a:gd name="T98" fmla="*/ 127 w 369"/>
              <a:gd name="T99" fmla="*/ 117 h 503"/>
              <a:gd name="T100" fmla="*/ 110 w 369"/>
              <a:gd name="T101" fmla="*/ 156 h 503"/>
              <a:gd name="T102" fmla="*/ 117 w 369"/>
              <a:gd name="T103" fmla="*/ 283 h 503"/>
              <a:gd name="T104" fmla="*/ 160 w 369"/>
              <a:gd name="T105" fmla="*/ 503 h 503"/>
              <a:gd name="T106" fmla="*/ 239 w 369"/>
              <a:gd name="T107" fmla="*/ 288 h 503"/>
              <a:gd name="T108" fmla="*/ 259 w 369"/>
              <a:gd name="T109" fmla="*/ 268 h 503"/>
              <a:gd name="T110" fmla="*/ 255 w 369"/>
              <a:gd name="T111" fmla="*/ 136 h 503"/>
              <a:gd name="T112" fmla="*/ 225 w 369"/>
              <a:gd name="T113" fmla="*/ 10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9" h="503">
                <a:moveTo>
                  <a:pt x="56" y="101"/>
                </a:moveTo>
                <a:lnTo>
                  <a:pt x="94" y="101"/>
                </a:lnTo>
                <a:lnTo>
                  <a:pt x="94" y="101"/>
                </a:lnTo>
                <a:lnTo>
                  <a:pt x="104" y="102"/>
                </a:lnTo>
                <a:lnTo>
                  <a:pt x="112" y="104"/>
                </a:lnTo>
                <a:lnTo>
                  <a:pt x="112" y="104"/>
                </a:lnTo>
                <a:lnTo>
                  <a:pt x="104" y="115"/>
                </a:lnTo>
                <a:lnTo>
                  <a:pt x="98" y="128"/>
                </a:lnTo>
                <a:lnTo>
                  <a:pt x="94" y="141"/>
                </a:lnTo>
                <a:lnTo>
                  <a:pt x="92" y="156"/>
                </a:lnTo>
                <a:lnTo>
                  <a:pt x="92" y="268"/>
                </a:lnTo>
                <a:lnTo>
                  <a:pt x="92" y="268"/>
                </a:lnTo>
                <a:lnTo>
                  <a:pt x="92" y="274"/>
                </a:lnTo>
                <a:lnTo>
                  <a:pt x="94" y="280"/>
                </a:lnTo>
                <a:lnTo>
                  <a:pt x="97" y="286"/>
                </a:lnTo>
                <a:lnTo>
                  <a:pt x="99" y="291"/>
                </a:lnTo>
                <a:lnTo>
                  <a:pt x="104" y="296"/>
                </a:lnTo>
                <a:lnTo>
                  <a:pt x="108" y="300"/>
                </a:lnTo>
                <a:lnTo>
                  <a:pt x="114" y="303"/>
                </a:lnTo>
                <a:lnTo>
                  <a:pt x="120" y="306"/>
                </a:lnTo>
                <a:lnTo>
                  <a:pt x="99" y="503"/>
                </a:lnTo>
                <a:lnTo>
                  <a:pt x="51" y="503"/>
                </a:lnTo>
                <a:lnTo>
                  <a:pt x="29" y="288"/>
                </a:lnTo>
                <a:lnTo>
                  <a:pt x="22" y="288"/>
                </a:lnTo>
                <a:lnTo>
                  <a:pt x="22" y="288"/>
                </a:lnTo>
                <a:lnTo>
                  <a:pt x="13" y="287"/>
                </a:lnTo>
                <a:lnTo>
                  <a:pt x="7" y="283"/>
                </a:lnTo>
                <a:lnTo>
                  <a:pt x="2" y="275"/>
                </a:lnTo>
                <a:lnTo>
                  <a:pt x="0" y="268"/>
                </a:lnTo>
                <a:lnTo>
                  <a:pt x="0" y="156"/>
                </a:lnTo>
                <a:lnTo>
                  <a:pt x="0" y="156"/>
                </a:lnTo>
                <a:lnTo>
                  <a:pt x="2" y="146"/>
                </a:lnTo>
                <a:lnTo>
                  <a:pt x="4" y="136"/>
                </a:lnTo>
                <a:lnTo>
                  <a:pt x="10" y="126"/>
                </a:lnTo>
                <a:lnTo>
                  <a:pt x="17" y="117"/>
                </a:lnTo>
                <a:lnTo>
                  <a:pt x="25" y="111"/>
                </a:lnTo>
                <a:lnTo>
                  <a:pt x="35" y="105"/>
                </a:lnTo>
                <a:lnTo>
                  <a:pt x="45" y="102"/>
                </a:lnTo>
                <a:lnTo>
                  <a:pt x="56" y="101"/>
                </a:lnTo>
                <a:lnTo>
                  <a:pt x="56" y="101"/>
                </a:lnTo>
                <a:close/>
                <a:moveTo>
                  <a:pt x="75" y="0"/>
                </a:moveTo>
                <a:lnTo>
                  <a:pt x="75" y="0"/>
                </a:lnTo>
                <a:lnTo>
                  <a:pt x="84" y="2"/>
                </a:lnTo>
                <a:lnTo>
                  <a:pt x="92" y="5"/>
                </a:lnTo>
                <a:lnTo>
                  <a:pt x="99" y="7"/>
                </a:lnTo>
                <a:lnTo>
                  <a:pt x="105" y="13"/>
                </a:lnTo>
                <a:lnTo>
                  <a:pt x="111" y="19"/>
                </a:lnTo>
                <a:lnTo>
                  <a:pt x="115" y="28"/>
                </a:lnTo>
                <a:lnTo>
                  <a:pt x="118" y="35"/>
                </a:lnTo>
                <a:lnTo>
                  <a:pt x="118" y="43"/>
                </a:lnTo>
                <a:lnTo>
                  <a:pt x="118" y="43"/>
                </a:lnTo>
                <a:lnTo>
                  <a:pt x="118" y="52"/>
                </a:lnTo>
                <a:lnTo>
                  <a:pt x="115" y="61"/>
                </a:lnTo>
                <a:lnTo>
                  <a:pt x="111" y="68"/>
                </a:lnTo>
                <a:lnTo>
                  <a:pt x="105" y="75"/>
                </a:lnTo>
                <a:lnTo>
                  <a:pt x="99" y="79"/>
                </a:lnTo>
                <a:lnTo>
                  <a:pt x="92" y="84"/>
                </a:lnTo>
                <a:lnTo>
                  <a:pt x="84" y="87"/>
                </a:lnTo>
                <a:lnTo>
                  <a:pt x="75" y="87"/>
                </a:lnTo>
                <a:lnTo>
                  <a:pt x="75" y="87"/>
                </a:lnTo>
                <a:lnTo>
                  <a:pt x="66" y="87"/>
                </a:lnTo>
                <a:lnTo>
                  <a:pt x="58" y="84"/>
                </a:lnTo>
                <a:lnTo>
                  <a:pt x="51" y="79"/>
                </a:lnTo>
                <a:lnTo>
                  <a:pt x="45" y="75"/>
                </a:lnTo>
                <a:lnTo>
                  <a:pt x="39" y="68"/>
                </a:lnTo>
                <a:lnTo>
                  <a:pt x="35" y="61"/>
                </a:lnTo>
                <a:lnTo>
                  <a:pt x="33" y="52"/>
                </a:lnTo>
                <a:lnTo>
                  <a:pt x="32" y="43"/>
                </a:lnTo>
                <a:lnTo>
                  <a:pt x="32" y="43"/>
                </a:lnTo>
                <a:lnTo>
                  <a:pt x="33" y="35"/>
                </a:lnTo>
                <a:lnTo>
                  <a:pt x="35" y="28"/>
                </a:lnTo>
                <a:lnTo>
                  <a:pt x="39" y="19"/>
                </a:lnTo>
                <a:lnTo>
                  <a:pt x="45" y="13"/>
                </a:lnTo>
                <a:lnTo>
                  <a:pt x="51" y="7"/>
                </a:lnTo>
                <a:lnTo>
                  <a:pt x="58" y="5"/>
                </a:lnTo>
                <a:lnTo>
                  <a:pt x="66" y="2"/>
                </a:lnTo>
                <a:lnTo>
                  <a:pt x="75" y="0"/>
                </a:lnTo>
                <a:lnTo>
                  <a:pt x="75" y="0"/>
                </a:lnTo>
                <a:close/>
                <a:moveTo>
                  <a:pt x="294" y="0"/>
                </a:moveTo>
                <a:lnTo>
                  <a:pt x="294" y="0"/>
                </a:lnTo>
                <a:lnTo>
                  <a:pt x="302" y="2"/>
                </a:lnTo>
                <a:lnTo>
                  <a:pt x="311" y="5"/>
                </a:lnTo>
                <a:lnTo>
                  <a:pt x="318" y="7"/>
                </a:lnTo>
                <a:lnTo>
                  <a:pt x="325" y="13"/>
                </a:lnTo>
                <a:lnTo>
                  <a:pt x="330" y="19"/>
                </a:lnTo>
                <a:lnTo>
                  <a:pt x="334" y="28"/>
                </a:lnTo>
                <a:lnTo>
                  <a:pt x="337" y="35"/>
                </a:lnTo>
                <a:lnTo>
                  <a:pt x="337" y="43"/>
                </a:lnTo>
                <a:lnTo>
                  <a:pt x="337" y="43"/>
                </a:lnTo>
                <a:lnTo>
                  <a:pt x="337" y="52"/>
                </a:lnTo>
                <a:lnTo>
                  <a:pt x="334" y="61"/>
                </a:lnTo>
                <a:lnTo>
                  <a:pt x="330" y="68"/>
                </a:lnTo>
                <a:lnTo>
                  <a:pt x="325" y="75"/>
                </a:lnTo>
                <a:lnTo>
                  <a:pt x="318" y="79"/>
                </a:lnTo>
                <a:lnTo>
                  <a:pt x="311" y="84"/>
                </a:lnTo>
                <a:lnTo>
                  <a:pt x="302" y="87"/>
                </a:lnTo>
                <a:lnTo>
                  <a:pt x="294" y="87"/>
                </a:lnTo>
                <a:lnTo>
                  <a:pt x="294" y="87"/>
                </a:lnTo>
                <a:lnTo>
                  <a:pt x="285" y="87"/>
                </a:lnTo>
                <a:lnTo>
                  <a:pt x="278" y="84"/>
                </a:lnTo>
                <a:lnTo>
                  <a:pt x="271" y="79"/>
                </a:lnTo>
                <a:lnTo>
                  <a:pt x="264" y="75"/>
                </a:lnTo>
                <a:lnTo>
                  <a:pt x="258" y="68"/>
                </a:lnTo>
                <a:lnTo>
                  <a:pt x="255" y="61"/>
                </a:lnTo>
                <a:lnTo>
                  <a:pt x="252" y="52"/>
                </a:lnTo>
                <a:lnTo>
                  <a:pt x="251" y="43"/>
                </a:lnTo>
                <a:lnTo>
                  <a:pt x="251" y="43"/>
                </a:lnTo>
                <a:lnTo>
                  <a:pt x="252" y="35"/>
                </a:lnTo>
                <a:lnTo>
                  <a:pt x="255" y="28"/>
                </a:lnTo>
                <a:lnTo>
                  <a:pt x="258" y="19"/>
                </a:lnTo>
                <a:lnTo>
                  <a:pt x="264" y="13"/>
                </a:lnTo>
                <a:lnTo>
                  <a:pt x="271" y="7"/>
                </a:lnTo>
                <a:lnTo>
                  <a:pt x="278" y="5"/>
                </a:lnTo>
                <a:lnTo>
                  <a:pt x="285" y="2"/>
                </a:lnTo>
                <a:lnTo>
                  <a:pt x="294" y="0"/>
                </a:lnTo>
                <a:lnTo>
                  <a:pt x="294" y="0"/>
                </a:lnTo>
                <a:close/>
                <a:moveTo>
                  <a:pt x="275" y="101"/>
                </a:moveTo>
                <a:lnTo>
                  <a:pt x="314" y="101"/>
                </a:lnTo>
                <a:lnTo>
                  <a:pt x="314" y="101"/>
                </a:lnTo>
                <a:lnTo>
                  <a:pt x="324" y="102"/>
                </a:lnTo>
                <a:lnTo>
                  <a:pt x="335" y="105"/>
                </a:lnTo>
                <a:lnTo>
                  <a:pt x="344" y="111"/>
                </a:lnTo>
                <a:lnTo>
                  <a:pt x="353" y="117"/>
                </a:lnTo>
                <a:lnTo>
                  <a:pt x="359" y="126"/>
                </a:lnTo>
                <a:lnTo>
                  <a:pt x="364" y="136"/>
                </a:lnTo>
                <a:lnTo>
                  <a:pt x="367" y="146"/>
                </a:lnTo>
                <a:lnTo>
                  <a:pt x="369" y="156"/>
                </a:lnTo>
                <a:lnTo>
                  <a:pt x="369" y="268"/>
                </a:lnTo>
                <a:lnTo>
                  <a:pt x="369" y="268"/>
                </a:lnTo>
                <a:lnTo>
                  <a:pt x="367" y="275"/>
                </a:lnTo>
                <a:lnTo>
                  <a:pt x="363" y="283"/>
                </a:lnTo>
                <a:lnTo>
                  <a:pt x="356" y="287"/>
                </a:lnTo>
                <a:lnTo>
                  <a:pt x="348" y="288"/>
                </a:lnTo>
                <a:lnTo>
                  <a:pt x="340" y="288"/>
                </a:lnTo>
                <a:lnTo>
                  <a:pt x="318" y="503"/>
                </a:lnTo>
                <a:lnTo>
                  <a:pt x="269" y="503"/>
                </a:lnTo>
                <a:lnTo>
                  <a:pt x="251" y="306"/>
                </a:lnTo>
                <a:lnTo>
                  <a:pt x="251" y="306"/>
                </a:lnTo>
                <a:lnTo>
                  <a:pt x="256" y="303"/>
                </a:lnTo>
                <a:lnTo>
                  <a:pt x="261" y="300"/>
                </a:lnTo>
                <a:lnTo>
                  <a:pt x="266" y="296"/>
                </a:lnTo>
                <a:lnTo>
                  <a:pt x="269" y="291"/>
                </a:lnTo>
                <a:lnTo>
                  <a:pt x="274" y="286"/>
                </a:lnTo>
                <a:lnTo>
                  <a:pt x="275" y="280"/>
                </a:lnTo>
                <a:lnTo>
                  <a:pt x="278" y="274"/>
                </a:lnTo>
                <a:lnTo>
                  <a:pt x="278" y="268"/>
                </a:lnTo>
                <a:lnTo>
                  <a:pt x="278" y="156"/>
                </a:lnTo>
                <a:lnTo>
                  <a:pt x="278" y="156"/>
                </a:lnTo>
                <a:lnTo>
                  <a:pt x="276" y="141"/>
                </a:lnTo>
                <a:lnTo>
                  <a:pt x="272" y="128"/>
                </a:lnTo>
                <a:lnTo>
                  <a:pt x="265" y="115"/>
                </a:lnTo>
                <a:lnTo>
                  <a:pt x="256" y="104"/>
                </a:lnTo>
                <a:lnTo>
                  <a:pt x="256" y="104"/>
                </a:lnTo>
                <a:lnTo>
                  <a:pt x="265" y="102"/>
                </a:lnTo>
                <a:lnTo>
                  <a:pt x="275" y="101"/>
                </a:lnTo>
                <a:lnTo>
                  <a:pt x="275" y="101"/>
                </a:lnTo>
                <a:close/>
                <a:moveTo>
                  <a:pt x="184" y="0"/>
                </a:moveTo>
                <a:lnTo>
                  <a:pt x="184" y="0"/>
                </a:lnTo>
                <a:lnTo>
                  <a:pt x="193" y="2"/>
                </a:lnTo>
                <a:lnTo>
                  <a:pt x="202" y="5"/>
                </a:lnTo>
                <a:lnTo>
                  <a:pt x="209" y="7"/>
                </a:lnTo>
                <a:lnTo>
                  <a:pt x="215" y="13"/>
                </a:lnTo>
                <a:lnTo>
                  <a:pt x="220" y="19"/>
                </a:lnTo>
                <a:lnTo>
                  <a:pt x="225" y="28"/>
                </a:lnTo>
                <a:lnTo>
                  <a:pt x="228" y="35"/>
                </a:lnTo>
                <a:lnTo>
                  <a:pt x="228" y="43"/>
                </a:lnTo>
                <a:lnTo>
                  <a:pt x="228" y="43"/>
                </a:lnTo>
                <a:lnTo>
                  <a:pt x="228" y="52"/>
                </a:lnTo>
                <a:lnTo>
                  <a:pt x="225" y="61"/>
                </a:lnTo>
                <a:lnTo>
                  <a:pt x="220" y="68"/>
                </a:lnTo>
                <a:lnTo>
                  <a:pt x="215" y="75"/>
                </a:lnTo>
                <a:lnTo>
                  <a:pt x="209" y="79"/>
                </a:lnTo>
                <a:lnTo>
                  <a:pt x="202" y="84"/>
                </a:lnTo>
                <a:lnTo>
                  <a:pt x="193" y="87"/>
                </a:lnTo>
                <a:lnTo>
                  <a:pt x="184" y="87"/>
                </a:lnTo>
                <a:lnTo>
                  <a:pt x="184" y="87"/>
                </a:lnTo>
                <a:lnTo>
                  <a:pt x="176" y="87"/>
                </a:lnTo>
                <a:lnTo>
                  <a:pt x="169" y="84"/>
                </a:lnTo>
                <a:lnTo>
                  <a:pt x="160" y="79"/>
                </a:lnTo>
                <a:lnTo>
                  <a:pt x="154" y="75"/>
                </a:lnTo>
                <a:lnTo>
                  <a:pt x="148" y="68"/>
                </a:lnTo>
                <a:lnTo>
                  <a:pt x="144" y="61"/>
                </a:lnTo>
                <a:lnTo>
                  <a:pt x="143" y="52"/>
                </a:lnTo>
                <a:lnTo>
                  <a:pt x="141" y="43"/>
                </a:lnTo>
                <a:lnTo>
                  <a:pt x="141" y="43"/>
                </a:lnTo>
                <a:lnTo>
                  <a:pt x="143" y="35"/>
                </a:lnTo>
                <a:lnTo>
                  <a:pt x="144" y="28"/>
                </a:lnTo>
                <a:lnTo>
                  <a:pt x="148" y="19"/>
                </a:lnTo>
                <a:lnTo>
                  <a:pt x="154" y="13"/>
                </a:lnTo>
                <a:lnTo>
                  <a:pt x="160" y="7"/>
                </a:lnTo>
                <a:lnTo>
                  <a:pt x="169" y="5"/>
                </a:lnTo>
                <a:lnTo>
                  <a:pt x="176" y="2"/>
                </a:lnTo>
                <a:lnTo>
                  <a:pt x="184" y="0"/>
                </a:lnTo>
                <a:lnTo>
                  <a:pt x="184" y="0"/>
                </a:lnTo>
                <a:close/>
                <a:moveTo>
                  <a:pt x="166" y="101"/>
                </a:moveTo>
                <a:lnTo>
                  <a:pt x="166" y="101"/>
                </a:lnTo>
                <a:lnTo>
                  <a:pt x="154" y="102"/>
                </a:lnTo>
                <a:lnTo>
                  <a:pt x="144" y="105"/>
                </a:lnTo>
                <a:lnTo>
                  <a:pt x="134" y="111"/>
                </a:lnTo>
                <a:lnTo>
                  <a:pt x="127" y="117"/>
                </a:lnTo>
                <a:lnTo>
                  <a:pt x="120" y="126"/>
                </a:lnTo>
                <a:lnTo>
                  <a:pt x="115" y="136"/>
                </a:lnTo>
                <a:lnTo>
                  <a:pt x="111" y="146"/>
                </a:lnTo>
                <a:lnTo>
                  <a:pt x="110" y="156"/>
                </a:lnTo>
                <a:lnTo>
                  <a:pt x="110" y="268"/>
                </a:lnTo>
                <a:lnTo>
                  <a:pt x="110" y="268"/>
                </a:lnTo>
                <a:lnTo>
                  <a:pt x="112" y="275"/>
                </a:lnTo>
                <a:lnTo>
                  <a:pt x="117" y="283"/>
                </a:lnTo>
                <a:lnTo>
                  <a:pt x="122" y="287"/>
                </a:lnTo>
                <a:lnTo>
                  <a:pt x="131" y="288"/>
                </a:lnTo>
                <a:lnTo>
                  <a:pt x="140" y="288"/>
                </a:lnTo>
                <a:lnTo>
                  <a:pt x="160" y="503"/>
                </a:lnTo>
                <a:lnTo>
                  <a:pt x="209" y="503"/>
                </a:lnTo>
                <a:lnTo>
                  <a:pt x="230" y="288"/>
                </a:lnTo>
                <a:lnTo>
                  <a:pt x="239" y="288"/>
                </a:lnTo>
                <a:lnTo>
                  <a:pt x="239" y="288"/>
                </a:lnTo>
                <a:lnTo>
                  <a:pt x="246" y="287"/>
                </a:lnTo>
                <a:lnTo>
                  <a:pt x="253" y="283"/>
                </a:lnTo>
                <a:lnTo>
                  <a:pt x="258" y="275"/>
                </a:lnTo>
                <a:lnTo>
                  <a:pt x="259" y="268"/>
                </a:lnTo>
                <a:lnTo>
                  <a:pt x="259" y="156"/>
                </a:lnTo>
                <a:lnTo>
                  <a:pt x="259" y="156"/>
                </a:lnTo>
                <a:lnTo>
                  <a:pt x="258" y="146"/>
                </a:lnTo>
                <a:lnTo>
                  <a:pt x="255" y="136"/>
                </a:lnTo>
                <a:lnTo>
                  <a:pt x="249" y="126"/>
                </a:lnTo>
                <a:lnTo>
                  <a:pt x="243" y="117"/>
                </a:lnTo>
                <a:lnTo>
                  <a:pt x="235" y="111"/>
                </a:lnTo>
                <a:lnTo>
                  <a:pt x="225" y="105"/>
                </a:lnTo>
                <a:lnTo>
                  <a:pt x="215" y="102"/>
                </a:lnTo>
                <a:lnTo>
                  <a:pt x="203" y="101"/>
                </a:lnTo>
                <a:lnTo>
                  <a:pt x="166" y="101"/>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7"/>
          <p:cNvSpPr>
            <a:spLocks noChangeAspect="1" noEditPoints="1"/>
          </p:cNvSpPr>
          <p:nvPr/>
        </p:nvSpPr>
        <p:spPr bwMode="auto">
          <a:xfrm>
            <a:off x="5343684" y="4931965"/>
            <a:ext cx="337978" cy="324127"/>
          </a:xfrm>
          <a:custGeom>
            <a:avLst/>
            <a:gdLst>
              <a:gd name="T0" fmla="*/ 417 w 488"/>
              <a:gd name="T1" fmla="*/ 163 h 468"/>
              <a:gd name="T2" fmla="*/ 445 w 488"/>
              <a:gd name="T3" fmla="*/ 170 h 468"/>
              <a:gd name="T4" fmla="*/ 468 w 488"/>
              <a:gd name="T5" fmla="*/ 187 h 468"/>
              <a:gd name="T6" fmla="*/ 483 w 488"/>
              <a:gd name="T7" fmla="*/ 212 h 468"/>
              <a:gd name="T8" fmla="*/ 488 w 488"/>
              <a:gd name="T9" fmla="*/ 240 h 468"/>
              <a:gd name="T10" fmla="*/ 488 w 488"/>
              <a:gd name="T11" fmla="*/ 240 h 468"/>
              <a:gd name="T12" fmla="*/ 482 w 488"/>
              <a:gd name="T13" fmla="*/ 271 h 468"/>
              <a:gd name="T14" fmla="*/ 466 w 488"/>
              <a:gd name="T15" fmla="*/ 295 h 468"/>
              <a:gd name="T16" fmla="*/ 442 w 488"/>
              <a:gd name="T17" fmla="*/ 311 h 468"/>
              <a:gd name="T18" fmla="*/ 412 w 488"/>
              <a:gd name="T19" fmla="*/ 317 h 468"/>
              <a:gd name="T20" fmla="*/ 317 w 488"/>
              <a:gd name="T21" fmla="*/ 191 h 468"/>
              <a:gd name="T22" fmla="*/ 160 w 488"/>
              <a:gd name="T23" fmla="*/ 317 h 468"/>
              <a:gd name="T24" fmla="*/ 78 w 488"/>
              <a:gd name="T25" fmla="*/ 317 h 468"/>
              <a:gd name="T26" fmla="*/ 47 w 488"/>
              <a:gd name="T27" fmla="*/ 311 h 468"/>
              <a:gd name="T28" fmla="*/ 23 w 488"/>
              <a:gd name="T29" fmla="*/ 295 h 468"/>
              <a:gd name="T30" fmla="*/ 7 w 488"/>
              <a:gd name="T31" fmla="*/ 271 h 468"/>
              <a:gd name="T32" fmla="*/ 0 w 488"/>
              <a:gd name="T33" fmla="*/ 240 h 468"/>
              <a:gd name="T34" fmla="*/ 0 w 488"/>
              <a:gd name="T35" fmla="*/ 240 h 468"/>
              <a:gd name="T36" fmla="*/ 3 w 488"/>
              <a:gd name="T37" fmla="*/ 223 h 468"/>
              <a:gd name="T38" fmla="*/ 7 w 488"/>
              <a:gd name="T39" fmla="*/ 209 h 468"/>
              <a:gd name="T40" fmla="*/ 26 w 488"/>
              <a:gd name="T41" fmla="*/ 183 h 468"/>
              <a:gd name="T42" fmla="*/ 21 w 488"/>
              <a:gd name="T43" fmla="*/ 168 h 468"/>
              <a:gd name="T44" fmla="*/ 20 w 488"/>
              <a:gd name="T45" fmla="*/ 152 h 468"/>
              <a:gd name="T46" fmla="*/ 26 w 488"/>
              <a:gd name="T47" fmla="*/ 122 h 468"/>
              <a:gd name="T48" fmla="*/ 43 w 488"/>
              <a:gd name="T49" fmla="*/ 98 h 468"/>
              <a:gd name="T50" fmla="*/ 68 w 488"/>
              <a:gd name="T51" fmla="*/ 82 h 468"/>
              <a:gd name="T52" fmla="*/ 98 w 488"/>
              <a:gd name="T53" fmla="*/ 75 h 468"/>
              <a:gd name="T54" fmla="*/ 106 w 488"/>
              <a:gd name="T55" fmla="*/ 76 h 468"/>
              <a:gd name="T56" fmla="*/ 114 w 488"/>
              <a:gd name="T57" fmla="*/ 78 h 468"/>
              <a:gd name="T58" fmla="*/ 129 w 488"/>
              <a:gd name="T59" fmla="*/ 46 h 468"/>
              <a:gd name="T60" fmla="*/ 152 w 488"/>
              <a:gd name="T61" fmla="*/ 21 h 468"/>
              <a:gd name="T62" fmla="*/ 184 w 488"/>
              <a:gd name="T63" fmla="*/ 6 h 468"/>
              <a:gd name="T64" fmla="*/ 219 w 488"/>
              <a:gd name="T65" fmla="*/ 0 h 468"/>
              <a:gd name="T66" fmla="*/ 236 w 488"/>
              <a:gd name="T67" fmla="*/ 0 h 468"/>
              <a:gd name="T68" fmla="*/ 268 w 488"/>
              <a:gd name="T69" fmla="*/ 10 h 468"/>
              <a:gd name="T70" fmla="*/ 293 w 488"/>
              <a:gd name="T71" fmla="*/ 29 h 468"/>
              <a:gd name="T72" fmla="*/ 314 w 488"/>
              <a:gd name="T73" fmla="*/ 54 h 468"/>
              <a:gd name="T74" fmla="*/ 321 w 488"/>
              <a:gd name="T75" fmla="*/ 69 h 468"/>
              <a:gd name="T76" fmla="*/ 342 w 488"/>
              <a:gd name="T77" fmla="*/ 66 h 468"/>
              <a:gd name="T78" fmla="*/ 358 w 488"/>
              <a:gd name="T79" fmla="*/ 67 h 468"/>
              <a:gd name="T80" fmla="*/ 386 w 488"/>
              <a:gd name="T81" fmla="*/ 79 h 468"/>
              <a:gd name="T82" fmla="*/ 406 w 488"/>
              <a:gd name="T83" fmla="*/ 99 h 468"/>
              <a:gd name="T84" fmla="*/ 417 w 488"/>
              <a:gd name="T85" fmla="*/ 127 h 468"/>
              <a:gd name="T86" fmla="*/ 419 w 488"/>
              <a:gd name="T87" fmla="*/ 142 h 468"/>
              <a:gd name="T88" fmla="*/ 417 w 488"/>
              <a:gd name="T89" fmla="*/ 163 h 468"/>
              <a:gd name="T90" fmla="*/ 183 w 488"/>
              <a:gd name="T91" fmla="*/ 214 h 468"/>
              <a:gd name="T92" fmla="*/ 125 w 488"/>
              <a:gd name="T93" fmla="*/ 341 h 468"/>
              <a:gd name="T94" fmla="*/ 351 w 488"/>
              <a:gd name="T95" fmla="*/ 341 h 468"/>
              <a:gd name="T96" fmla="*/ 295 w 488"/>
              <a:gd name="T97" fmla="*/ 21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8" h="468">
                <a:moveTo>
                  <a:pt x="417" y="163"/>
                </a:moveTo>
                <a:lnTo>
                  <a:pt x="417" y="163"/>
                </a:lnTo>
                <a:lnTo>
                  <a:pt x="432" y="165"/>
                </a:lnTo>
                <a:lnTo>
                  <a:pt x="445" y="170"/>
                </a:lnTo>
                <a:lnTo>
                  <a:pt x="458" y="177"/>
                </a:lnTo>
                <a:lnTo>
                  <a:pt x="468" y="187"/>
                </a:lnTo>
                <a:lnTo>
                  <a:pt x="476" y="199"/>
                </a:lnTo>
                <a:lnTo>
                  <a:pt x="483" y="212"/>
                </a:lnTo>
                <a:lnTo>
                  <a:pt x="486" y="225"/>
                </a:lnTo>
                <a:lnTo>
                  <a:pt x="488" y="240"/>
                </a:lnTo>
                <a:lnTo>
                  <a:pt x="488" y="240"/>
                </a:lnTo>
                <a:lnTo>
                  <a:pt x="488" y="240"/>
                </a:lnTo>
                <a:lnTo>
                  <a:pt x="486" y="255"/>
                </a:lnTo>
                <a:lnTo>
                  <a:pt x="482" y="271"/>
                </a:lnTo>
                <a:lnTo>
                  <a:pt x="475" y="284"/>
                </a:lnTo>
                <a:lnTo>
                  <a:pt x="466" y="295"/>
                </a:lnTo>
                <a:lnTo>
                  <a:pt x="455" y="304"/>
                </a:lnTo>
                <a:lnTo>
                  <a:pt x="442" y="311"/>
                </a:lnTo>
                <a:lnTo>
                  <a:pt x="426" y="315"/>
                </a:lnTo>
                <a:lnTo>
                  <a:pt x="412" y="317"/>
                </a:lnTo>
                <a:lnTo>
                  <a:pt x="317" y="317"/>
                </a:lnTo>
                <a:lnTo>
                  <a:pt x="317" y="191"/>
                </a:lnTo>
                <a:lnTo>
                  <a:pt x="160" y="191"/>
                </a:lnTo>
                <a:lnTo>
                  <a:pt x="160" y="317"/>
                </a:lnTo>
                <a:lnTo>
                  <a:pt x="78" y="317"/>
                </a:lnTo>
                <a:lnTo>
                  <a:pt x="78" y="317"/>
                </a:lnTo>
                <a:lnTo>
                  <a:pt x="62" y="315"/>
                </a:lnTo>
                <a:lnTo>
                  <a:pt x="47" y="311"/>
                </a:lnTo>
                <a:lnTo>
                  <a:pt x="34" y="304"/>
                </a:lnTo>
                <a:lnTo>
                  <a:pt x="23" y="295"/>
                </a:lnTo>
                <a:lnTo>
                  <a:pt x="14" y="284"/>
                </a:lnTo>
                <a:lnTo>
                  <a:pt x="7" y="271"/>
                </a:lnTo>
                <a:lnTo>
                  <a:pt x="1" y="255"/>
                </a:lnTo>
                <a:lnTo>
                  <a:pt x="0" y="240"/>
                </a:lnTo>
                <a:lnTo>
                  <a:pt x="0" y="240"/>
                </a:lnTo>
                <a:lnTo>
                  <a:pt x="0" y="240"/>
                </a:lnTo>
                <a:lnTo>
                  <a:pt x="1" y="232"/>
                </a:lnTo>
                <a:lnTo>
                  <a:pt x="3" y="223"/>
                </a:lnTo>
                <a:lnTo>
                  <a:pt x="4" y="216"/>
                </a:lnTo>
                <a:lnTo>
                  <a:pt x="7" y="209"/>
                </a:lnTo>
                <a:lnTo>
                  <a:pt x="16" y="194"/>
                </a:lnTo>
                <a:lnTo>
                  <a:pt x="26" y="183"/>
                </a:lnTo>
                <a:lnTo>
                  <a:pt x="26" y="183"/>
                </a:lnTo>
                <a:lnTo>
                  <a:pt x="21" y="168"/>
                </a:lnTo>
                <a:lnTo>
                  <a:pt x="20" y="152"/>
                </a:lnTo>
                <a:lnTo>
                  <a:pt x="20" y="152"/>
                </a:lnTo>
                <a:lnTo>
                  <a:pt x="21" y="137"/>
                </a:lnTo>
                <a:lnTo>
                  <a:pt x="26" y="122"/>
                </a:lnTo>
                <a:lnTo>
                  <a:pt x="33" y="109"/>
                </a:lnTo>
                <a:lnTo>
                  <a:pt x="43" y="98"/>
                </a:lnTo>
                <a:lnTo>
                  <a:pt x="55" y="89"/>
                </a:lnTo>
                <a:lnTo>
                  <a:pt x="68" y="82"/>
                </a:lnTo>
                <a:lnTo>
                  <a:pt x="82" y="76"/>
                </a:lnTo>
                <a:lnTo>
                  <a:pt x="98" y="75"/>
                </a:lnTo>
                <a:lnTo>
                  <a:pt x="98" y="75"/>
                </a:lnTo>
                <a:lnTo>
                  <a:pt x="106" y="76"/>
                </a:lnTo>
                <a:lnTo>
                  <a:pt x="114" y="78"/>
                </a:lnTo>
                <a:lnTo>
                  <a:pt x="114" y="78"/>
                </a:lnTo>
                <a:lnTo>
                  <a:pt x="121" y="60"/>
                </a:lnTo>
                <a:lnTo>
                  <a:pt x="129" y="46"/>
                </a:lnTo>
                <a:lnTo>
                  <a:pt x="139" y="33"/>
                </a:lnTo>
                <a:lnTo>
                  <a:pt x="152" y="21"/>
                </a:lnTo>
                <a:lnTo>
                  <a:pt x="168" y="11"/>
                </a:lnTo>
                <a:lnTo>
                  <a:pt x="184" y="6"/>
                </a:lnTo>
                <a:lnTo>
                  <a:pt x="201" y="1"/>
                </a:lnTo>
                <a:lnTo>
                  <a:pt x="219" y="0"/>
                </a:lnTo>
                <a:lnTo>
                  <a:pt x="219" y="0"/>
                </a:lnTo>
                <a:lnTo>
                  <a:pt x="236" y="0"/>
                </a:lnTo>
                <a:lnTo>
                  <a:pt x="252" y="4"/>
                </a:lnTo>
                <a:lnTo>
                  <a:pt x="268" y="10"/>
                </a:lnTo>
                <a:lnTo>
                  <a:pt x="281" y="18"/>
                </a:lnTo>
                <a:lnTo>
                  <a:pt x="293" y="29"/>
                </a:lnTo>
                <a:lnTo>
                  <a:pt x="305" y="40"/>
                </a:lnTo>
                <a:lnTo>
                  <a:pt x="314" y="54"/>
                </a:lnTo>
                <a:lnTo>
                  <a:pt x="321" y="69"/>
                </a:lnTo>
                <a:lnTo>
                  <a:pt x="321" y="69"/>
                </a:lnTo>
                <a:lnTo>
                  <a:pt x="331" y="66"/>
                </a:lnTo>
                <a:lnTo>
                  <a:pt x="342" y="66"/>
                </a:lnTo>
                <a:lnTo>
                  <a:pt x="342" y="66"/>
                </a:lnTo>
                <a:lnTo>
                  <a:pt x="358" y="67"/>
                </a:lnTo>
                <a:lnTo>
                  <a:pt x="373" y="72"/>
                </a:lnTo>
                <a:lnTo>
                  <a:pt x="386" y="79"/>
                </a:lnTo>
                <a:lnTo>
                  <a:pt x="397" y="88"/>
                </a:lnTo>
                <a:lnTo>
                  <a:pt x="406" y="99"/>
                </a:lnTo>
                <a:lnTo>
                  <a:pt x="413" y="112"/>
                </a:lnTo>
                <a:lnTo>
                  <a:pt x="417" y="127"/>
                </a:lnTo>
                <a:lnTo>
                  <a:pt x="419" y="142"/>
                </a:lnTo>
                <a:lnTo>
                  <a:pt x="419" y="142"/>
                </a:lnTo>
                <a:lnTo>
                  <a:pt x="419" y="152"/>
                </a:lnTo>
                <a:lnTo>
                  <a:pt x="417" y="163"/>
                </a:lnTo>
                <a:lnTo>
                  <a:pt x="417" y="163"/>
                </a:lnTo>
                <a:close/>
                <a:moveTo>
                  <a:pt x="183" y="214"/>
                </a:moveTo>
                <a:lnTo>
                  <a:pt x="183" y="341"/>
                </a:lnTo>
                <a:lnTo>
                  <a:pt x="125" y="341"/>
                </a:lnTo>
                <a:lnTo>
                  <a:pt x="239" y="468"/>
                </a:lnTo>
                <a:lnTo>
                  <a:pt x="351" y="341"/>
                </a:lnTo>
                <a:lnTo>
                  <a:pt x="295" y="341"/>
                </a:lnTo>
                <a:lnTo>
                  <a:pt x="295" y="214"/>
                </a:lnTo>
                <a:lnTo>
                  <a:pt x="183" y="214"/>
                </a:ln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10610166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750"/>
                                            <p:tgtEl>
                                              <p:spTgt spid="10"/>
                                            </p:tgtEl>
                                          </p:cBhvr>
                                        </p:animEffect>
                                      </p:childTnLst>
                                    </p:cTn>
                                  </p:par>
                                </p:childTnLst>
                              </p:cTn>
                            </p:par>
                            <p:par>
                              <p:cTn id="15" fill="hold">
                                <p:stCondLst>
                                  <p:cond delay="1500"/>
                                </p:stCondLst>
                                <p:childTnLst>
                                  <p:par>
                                    <p:cTn id="16" presetID="2" presetClass="entr" presetSubtype="4" fill="hold" nodeType="afterEffect" p14:presetBounceEnd="77000">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14:bounceEnd="77000">
                                          <p:cBhvr additive="base">
                                            <p:cTn id="18" dur="1500" fill="hold"/>
                                            <p:tgtEl>
                                              <p:spTgt spid="39"/>
                                            </p:tgtEl>
                                            <p:attrNameLst>
                                              <p:attrName>ppt_x</p:attrName>
                                            </p:attrNameLst>
                                          </p:cBhvr>
                                          <p:tavLst>
                                            <p:tav tm="0">
                                              <p:val>
                                                <p:strVal val="#ppt_x"/>
                                              </p:val>
                                            </p:tav>
                                            <p:tav tm="100000">
                                              <p:val>
                                                <p:strVal val="#ppt_x"/>
                                              </p:val>
                                            </p:tav>
                                          </p:tavLst>
                                        </p:anim>
                                        <p:anim calcmode="lin" valueType="num" p14:bounceEnd="77000">
                                          <p:cBhvr additive="base">
                                            <p:cTn id="19" dur="1500" fill="hold"/>
                                            <p:tgtEl>
                                              <p:spTgt spid="39"/>
                                            </p:tgtEl>
                                            <p:attrNameLst>
                                              <p:attrName>ppt_y</p:attrName>
                                            </p:attrNameLst>
                                          </p:cBhvr>
                                          <p:tavLst>
                                            <p:tav tm="0">
                                              <p:val>
                                                <p:strVal val="1+#ppt_h/2"/>
                                              </p:val>
                                            </p:tav>
                                            <p:tav tm="100000">
                                              <p:val>
                                                <p:strVal val="#ppt_y"/>
                                              </p:val>
                                            </p:tav>
                                          </p:tavLst>
                                        </p:anim>
                                      </p:childTnLst>
                                    </p:cTn>
                                  </p:par>
                                  <p:par>
                                    <p:cTn id="20" presetID="53" presetClass="entr" presetSubtype="16" fill="hold" grpId="0" nodeType="withEffect">
                                      <p:stCondLst>
                                        <p:cond delay="75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49" presetClass="entr" presetSubtype="0" decel="100000" fill="hold" grpId="0" nodeType="withEffect">
                                      <p:stCondLst>
                                        <p:cond delay="750"/>
                                      </p:stCondLst>
                                      <p:childTnLst>
                                        <p:set>
                                          <p:cBhvr>
                                            <p:cTn id="26" dur="1" fill="hold">
                                              <p:stCondLst>
                                                <p:cond delay="0"/>
                                              </p:stCondLst>
                                            </p:cTn>
                                            <p:tgtEl>
                                              <p:spTgt spid="17"/>
                                            </p:tgtEl>
                                            <p:attrNameLst>
                                              <p:attrName>style.visibility</p:attrName>
                                            </p:attrNameLst>
                                          </p:cBhvr>
                                          <p:to>
                                            <p:strVal val="visible"/>
                                          </p:to>
                                        </p:set>
                                        <p:anim calcmode="lin" valueType="num">
                                          <p:cBhvr>
                                            <p:cTn id="27" dur="750" fill="hold"/>
                                            <p:tgtEl>
                                              <p:spTgt spid="17"/>
                                            </p:tgtEl>
                                            <p:attrNameLst>
                                              <p:attrName>ppt_w</p:attrName>
                                            </p:attrNameLst>
                                          </p:cBhvr>
                                          <p:tavLst>
                                            <p:tav tm="0">
                                              <p:val>
                                                <p:fltVal val="0"/>
                                              </p:val>
                                            </p:tav>
                                            <p:tav tm="100000">
                                              <p:val>
                                                <p:strVal val="#ppt_w"/>
                                              </p:val>
                                            </p:tav>
                                          </p:tavLst>
                                        </p:anim>
                                        <p:anim calcmode="lin" valueType="num">
                                          <p:cBhvr>
                                            <p:cTn id="28" dur="750" fill="hold"/>
                                            <p:tgtEl>
                                              <p:spTgt spid="17"/>
                                            </p:tgtEl>
                                            <p:attrNameLst>
                                              <p:attrName>ppt_h</p:attrName>
                                            </p:attrNameLst>
                                          </p:cBhvr>
                                          <p:tavLst>
                                            <p:tav tm="0">
                                              <p:val>
                                                <p:fltVal val="0"/>
                                              </p:val>
                                            </p:tav>
                                            <p:tav tm="100000">
                                              <p:val>
                                                <p:strVal val="#ppt_h"/>
                                              </p:val>
                                            </p:tav>
                                          </p:tavLst>
                                        </p:anim>
                                        <p:anim calcmode="lin" valueType="num">
                                          <p:cBhvr>
                                            <p:cTn id="29" dur="750" fill="hold"/>
                                            <p:tgtEl>
                                              <p:spTgt spid="17"/>
                                            </p:tgtEl>
                                            <p:attrNameLst>
                                              <p:attrName>style.rotation</p:attrName>
                                            </p:attrNameLst>
                                          </p:cBhvr>
                                          <p:tavLst>
                                            <p:tav tm="0">
                                              <p:val>
                                                <p:fltVal val="360"/>
                                              </p:val>
                                            </p:tav>
                                            <p:tav tm="100000">
                                              <p:val>
                                                <p:fltVal val="0"/>
                                              </p:val>
                                            </p:tav>
                                          </p:tavLst>
                                        </p:anim>
                                        <p:animEffect transition="in" filter="fade">
                                          <p:cBhvr>
                                            <p:cTn id="30" dur="750"/>
                                            <p:tgtEl>
                                              <p:spTgt spid="17"/>
                                            </p:tgtEl>
                                          </p:cBhvr>
                                        </p:animEffect>
                                      </p:childTnLst>
                                    </p:cTn>
                                  </p:par>
                                  <p:par>
                                    <p:cTn id="31" presetID="42" presetClass="entr" presetSubtype="0" fill="hold" grpId="0" nodeType="withEffect">
                                      <p:stCondLst>
                                        <p:cond delay="7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750"/>
                                            <p:tgtEl>
                                              <p:spTgt spid="18"/>
                                            </p:tgtEl>
                                          </p:cBhvr>
                                        </p:animEffect>
                                        <p:anim calcmode="lin" valueType="num">
                                          <p:cBhvr>
                                            <p:cTn id="34" dur="750" fill="hold"/>
                                            <p:tgtEl>
                                              <p:spTgt spid="18"/>
                                            </p:tgtEl>
                                            <p:attrNameLst>
                                              <p:attrName>ppt_x</p:attrName>
                                            </p:attrNameLst>
                                          </p:cBhvr>
                                          <p:tavLst>
                                            <p:tav tm="0">
                                              <p:val>
                                                <p:strVal val="#ppt_x"/>
                                              </p:val>
                                            </p:tav>
                                            <p:tav tm="100000">
                                              <p:val>
                                                <p:strVal val="#ppt_x"/>
                                              </p:val>
                                            </p:tav>
                                          </p:tavLst>
                                        </p:anim>
                                        <p:anim calcmode="lin" valueType="num">
                                          <p:cBhvr>
                                            <p:cTn id="35" dur="750" fill="hold"/>
                                            <p:tgtEl>
                                              <p:spTgt spid="18"/>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 presetClass="entr" presetSubtype="4" fill="hold" nodeType="afterEffect" p14:presetBounceEnd="77000">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14:bounceEnd="77000">
                                          <p:cBhvr additive="base">
                                            <p:cTn id="39" dur="1500" fill="hold"/>
                                            <p:tgtEl>
                                              <p:spTgt spid="45"/>
                                            </p:tgtEl>
                                            <p:attrNameLst>
                                              <p:attrName>ppt_x</p:attrName>
                                            </p:attrNameLst>
                                          </p:cBhvr>
                                          <p:tavLst>
                                            <p:tav tm="0">
                                              <p:val>
                                                <p:strVal val="#ppt_x"/>
                                              </p:val>
                                            </p:tav>
                                            <p:tav tm="100000">
                                              <p:val>
                                                <p:strVal val="#ppt_x"/>
                                              </p:val>
                                            </p:tav>
                                          </p:tavLst>
                                        </p:anim>
                                        <p:anim calcmode="lin" valueType="num" p14:bounceEnd="77000">
                                          <p:cBhvr additive="base">
                                            <p:cTn id="40" dur="1500" fill="hold"/>
                                            <p:tgtEl>
                                              <p:spTgt spid="45"/>
                                            </p:tgtEl>
                                            <p:attrNameLst>
                                              <p:attrName>ppt_y</p:attrName>
                                            </p:attrNameLst>
                                          </p:cBhvr>
                                          <p:tavLst>
                                            <p:tav tm="0">
                                              <p:val>
                                                <p:strVal val="1+#ppt_h/2"/>
                                              </p:val>
                                            </p:tav>
                                            <p:tav tm="100000">
                                              <p:val>
                                                <p:strVal val="#ppt_y"/>
                                              </p:val>
                                            </p:tav>
                                          </p:tavLst>
                                        </p:anim>
                                      </p:childTnLst>
                                    </p:cTn>
                                  </p:par>
                                  <p:par>
                                    <p:cTn id="41" presetID="53" presetClass="entr" presetSubtype="16" fill="hold" grpId="0" nodeType="withEffect">
                                      <p:stCondLst>
                                        <p:cond delay="75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49" presetClass="entr" presetSubtype="0" decel="100000" fill="hold" grpId="0" nodeType="withEffect">
                                      <p:stCondLst>
                                        <p:cond delay="750"/>
                                      </p:stCondLst>
                                      <p:childTnLst>
                                        <p:set>
                                          <p:cBhvr>
                                            <p:cTn id="47" dur="1" fill="hold">
                                              <p:stCondLst>
                                                <p:cond delay="0"/>
                                              </p:stCondLst>
                                            </p:cTn>
                                            <p:tgtEl>
                                              <p:spTgt spid="19"/>
                                            </p:tgtEl>
                                            <p:attrNameLst>
                                              <p:attrName>style.visibility</p:attrName>
                                            </p:attrNameLst>
                                          </p:cBhvr>
                                          <p:to>
                                            <p:strVal val="visible"/>
                                          </p:to>
                                        </p:set>
                                        <p:anim calcmode="lin" valueType="num">
                                          <p:cBhvr>
                                            <p:cTn id="48" dur="750" fill="hold"/>
                                            <p:tgtEl>
                                              <p:spTgt spid="19"/>
                                            </p:tgtEl>
                                            <p:attrNameLst>
                                              <p:attrName>ppt_w</p:attrName>
                                            </p:attrNameLst>
                                          </p:cBhvr>
                                          <p:tavLst>
                                            <p:tav tm="0">
                                              <p:val>
                                                <p:fltVal val="0"/>
                                              </p:val>
                                            </p:tav>
                                            <p:tav tm="100000">
                                              <p:val>
                                                <p:strVal val="#ppt_w"/>
                                              </p:val>
                                            </p:tav>
                                          </p:tavLst>
                                        </p:anim>
                                        <p:anim calcmode="lin" valueType="num">
                                          <p:cBhvr>
                                            <p:cTn id="49" dur="750" fill="hold"/>
                                            <p:tgtEl>
                                              <p:spTgt spid="19"/>
                                            </p:tgtEl>
                                            <p:attrNameLst>
                                              <p:attrName>ppt_h</p:attrName>
                                            </p:attrNameLst>
                                          </p:cBhvr>
                                          <p:tavLst>
                                            <p:tav tm="0">
                                              <p:val>
                                                <p:fltVal val="0"/>
                                              </p:val>
                                            </p:tav>
                                            <p:tav tm="100000">
                                              <p:val>
                                                <p:strVal val="#ppt_h"/>
                                              </p:val>
                                            </p:tav>
                                          </p:tavLst>
                                        </p:anim>
                                        <p:anim calcmode="lin" valueType="num">
                                          <p:cBhvr>
                                            <p:cTn id="50" dur="750" fill="hold"/>
                                            <p:tgtEl>
                                              <p:spTgt spid="19"/>
                                            </p:tgtEl>
                                            <p:attrNameLst>
                                              <p:attrName>style.rotation</p:attrName>
                                            </p:attrNameLst>
                                          </p:cBhvr>
                                          <p:tavLst>
                                            <p:tav tm="0">
                                              <p:val>
                                                <p:fltVal val="360"/>
                                              </p:val>
                                            </p:tav>
                                            <p:tav tm="100000">
                                              <p:val>
                                                <p:fltVal val="0"/>
                                              </p:val>
                                            </p:tav>
                                          </p:tavLst>
                                        </p:anim>
                                        <p:animEffect transition="in" filter="fade">
                                          <p:cBhvr>
                                            <p:cTn id="51" dur="750"/>
                                            <p:tgtEl>
                                              <p:spTgt spid="19"/>
                                            </p:tgtEl>
                                          </p:cBhvr>
                                        </p:animEffect>
                                      </p:childTnLst>
                                    </p:cTn>
                                  </p:par>
                                  <p:par>
                                    <p:cTn id="52" presetID="47" presetClass="entr" presetSubtype="0" fill="hold" grpId="0" nodeType="withEffect">
                                      <p:stCondLst>
                                        <p:cond delay="75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750"/>
                                            <p:tgtEl>
                                              <p:spTgt spid="20"/>
                                            </p:tgtEl>
                                          </p:cBhvr>
                                        </p:animEffect>
                                        <p:anim calcmode="lin" valueType="num">
                                          <p:cBhvr>
                                            <p:cTn id="55" dur="750" fill="hold"/>
                                            <p:tgtEl>
                                              <p:spTgt spid="20"/>
                                            </p:tgtEl>
                                            <p:attrNameLst>
                                              <p:attrName>ppt_x</p:attrName>
                                            </p:attrNameLst>
                                          </p:cBhvr>
                                          <p:tavLst>
                                            <p:tav tm="0">
                                              <p:val>
                                                <p:strVal val="#ppt_x"/>
                                              </p:val>
                                            </p:tav>
                                            <p:tav tm="100000">
                                              <p:val>
                                                <p:strVal val="#ppt_x"/>
                                              </p:val>
                                            </p:tav>
                                          </p:tavLst>
                                        </p:anim>
                                        <p:anim calcmode="lin" valueType="num">
                                          <p:cBhvr>
                                            <p:cTn id="56" dur="750" fill="hold"/>
                                            <p:tgtEl>
                                              <p:spTgt spid="20"/>
                                            </p:tgtEl>
                                            <p:attrNameLst>
                                              <p:attrName>ppt_y</p:attrName>
                                            </p:attrNameLst>
                                          </p:cBhvr>
                                          <p:tavLst>
                                            <p:tav tm="0">
                                              <p:val>
                                                <p:strVal val="#ppt_y-.1"/>
                                              </p:val>
                                            </p:tav>
                                            <p:tav tm="100000">
                                              <p:val>
                                                <p:strVal val="#ppt_y"/>
                                              </p:val>
                                            </p:tav>
                                          </p:tavLst>
                                        </p:anim>
                                      </p:childTnLst>
                                    </p:cTn>
                                  </p:par>
                                </p:childTnLst>
                              </p:cTn>
                            </p:par>
                            <p:par>
                              <p:cTn id="57" fill="hold">
                                <p:stCondLst>
                                  <p:cond delay="4500"/>
                                </p:stCondLst>
                                <p:childTnLst>
                                  <p:par>
                                    <p:cTn id="58" presetID="2" presetClass="entr" presetSubtype="4" fill="hold" nodeType="afterEffect" p14:presetBounceEnd="77000">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14:bounceEnd="77000">
                                          <p:cBhvr additive="base">
                                            <p:cTn id="60" dur="1500" fill="hold"/>
                                            <p:tgtEl>
                                              <p:spTgt spid="50"/>
                                            </p:tgtEl>
                                            <p:attrNameLst>
                                              <p:attrName>ppt_x</p:attrName>
                                            </p:attrNameLst>
                                          </p:cBhvr>
                                          <p:tavLst>
                                            <p:tav tm="0">
                                              <p:val>
                                                <p:strVal val="#ppt_x"/>
                                              </p:val>
                                            </p:tav>
                                            <p:tav tm="100000">
                                              <p:val>
                                                <p:strVal val="#ppt_x"/>
                                              </p:val>
                                            </p:tav>
                                          </p:tavLst>
                                        </p:anim>
                                        <p:anim calcmode="lin" valueType="num" p14:bounceEnd="77000">
                                          <p:cBhvr additive="base">
                                            <p:cTn id="61" dur="1500" fill="hold"/>
                                            <p:tgtEl>
                                              <p:spTgt spid="50"/>
                                            </p:tgtEl>
                                            <p:attrNameLst>
                                              <p:attrName>ppt_y</p:attrName>
                                            </p:attrNameLst>
                                          </p:cBhvr>
                                          <p:tavLst>
                                            <p:tav tm="0">
                                              <p:val>
                                                <p:strVal val="1+#ppt_h/2"/>
                                              </p:val>
                                            </p:tav>
                                            <p:tav tm="100000">
                                              <p:val>
                                                <p:strVal val="#ppt_y"/>
                                              </p:val>
                                            </p:tav>
                                          </p:tavLst>
                                        </p:anim>
                                      </p:childTnLst>
                                    </p:cTn>
                                  </p:par>
                                  <p:par>
                                    <p:cTn id="62" presetID="53" presetClass="entr" presetSubtype="16" fill="hold" grpId="0" nodeType="withEffect">
                                      <p:stCondLst>
                                        <p:cond delay="75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49" presetClass="entr" presetSubtype="0" decel="100000" fill="hold" grpId="0" nodeType="withEffect">
                                      <p:stCondLst>
                                        <p:cond delay="750"/>
                                      </p:stCondLst>
                                      <p:childTnLst>
                                        <p:set>
                                          <p:cBhvr>
                                            <p:cTn id="68" dur="1" fill="hold">
                                              <p:stCondLst>
                                                <p:cond delay="0"/>
                                              </p:stCondLst>
                                            </p:cTn>
                                            <p:tgtEl>
                                              <p:spTgt spid="21"/>
                                            </p:tgtEl>
                                            <p:attrNameLst>
                                              <p:attrName>style.visibility</p:attrName>
                                            </p:attrNameLst>
                                          </p:cBhvr>
                                          <p:to>
                                            <p:strVal val="visible"/>
                                          </p:to>
                                        </p:set>
                                        <p:anim calcmode="lin" valueType="num">
                                          <p:cBhvr>
                                            <p:cTn id="69" dur="750" fill="hold"/>
                                            <p:tgtEl>
                                              <p:spTgt spid="21"/>
                                            </p:tgtEl>
                                            <p:attrNameLst>
                                              <p:attrName>ppt_w</p:attrName>
                                            </p:attrNameLst>
                                          </p:cBhvr>
                                          <p:tavLst>
                                            <p:tav tm="0">
                                              <p:val>
                                                <p:fltVal val="0"/>
                                              </p:val>
                                            </p:tav>
                                            <p:tav tm="100000">
                                              <p:val>
                                                <p:strVal val="#ppt_w"/>
                                              </p:val>
                                            </p:tav>
                                          </p:tavLst>
                                        </p:anim>
                                        <p:anim calcmode="lin" valueType="num">
                                          <p:cBhvr>
                                            <p:cTn id="70" dur="750" fill="hold"/>
                                            <p:tgtEl>
                                              <p:spTgt spid="21"/>
                                            </p:tgtEl>
                                            <p:attrNameLst>
                                              <p:attrName>ppt_h</p:attrName>
                                            </p:attrNameLst>
                                          </p:cBhvr>
                                          <p:tavLst>
                                            <p:tav tm="0">
                                              <p:val>
                                                <p:fltVal val="0"/>
                                              </p:val>
                                            </p:tav>
                                            <p:tav tm="100000">
                                              <p:val>
                                                <p:strVal val="#ppt_h"/>
                                              </p:val>
                                            </p:tav>
                                          </p:tavLst>
                                        </p:anim>
                                        <p:anim calcmode="lin" valueType="num">
                                          <p:cBhvr>
                                            <p:cTn id="71" dur="750" fill="hold"/>
                                            <p:tgtEl>
                                              <p:spTgt spid="21"/>
                                            </p:tgtEl>
                                            <p:attrNameLst>
                                              <p:attrName>style.rotation</p:attrName>
                                            </p:attrNameLst>
                                          </p:cBhvr>
                                          <p:tavLst>
                                            <p:tav tm="0">
                                              <p:val>
                                                <p:fltVal val="360"/>
                                              </p:val>
                                            </p:tav>
                                            <p:tav tm="100000">
                                              <p:val>
                                                <p:fltVal val="0"/>
                                              </p:val>
                                            </p:tav>
                                          </p:tavLst>
                                        </p:anim>
                                        <p:animEffect transition="in" filter="fade">
                                          <p:cBhvr>
                                            <p:cTn id="72" dur="750"/>
                                            <p:tgtEl>
                                              <p:spTgt spid="21"/>
                                            </p:tgtEl>
                                          </p:cBhvr>
                                        </p:animEffect>
                                      </p:childTnLst>
                                    </p:cTn>
                                  </p:par>
                                  <p:par>
                                    <p:cTn id="73" presetID="42" presetClass="entr" presetSubtype="0" fill="hold" grpId="0" nodeType="withEffect">
                                      <p:stCondLst>
                                        <p:cond delay="75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750"/>
                                            <p:tgtEl>
                                              <p:spTgt spid="22"/>
                                            </p:tgtEl>
                                          </p:cBhvr>
                                        </p:animEffect>
                                        <p:anim calcmode="lin" valueType="num">
                                          <p:cBhvr>
                                            <p:cTn id="76" dur="750" fill="hold"/>
                                            <p:tgtEl>
                                              <p:spTgt spid="22"/>
                                            </p:tgtEl>
                                            <p:attrNameLst>
                                              <p:attrName>ppt_x</p:attrName>
                                            </p:attrNameLst>
                                          </p:cBhvr>
                                          <p:tavLst>
                                            <p:tav tm="0">
                                              <p:val>
                                                <p:strVal val="#ppt_x"/>
                                              </p:val>
                                            </p:tav>
                                            <p:tav tm="100000">
                                              <p:val>
                                                <p:strVal val="#ppt_x"/>
                                              </p:val>
                                            </p:tav>
                                          </p:tavLst>
                                        </p:anim>
                                        <p:anim calcmode="lin" valueType="num">
                                          <p:cBhvr>
                                            <p:cTn id="77" dur="75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6" grpId="0" animBg="1"/>
          <p:bldP spid="29" grpId="0" animBg="1"/>
          <p:bldP spid="3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750"/>
                                            <p:tgtEl>
                                              <p:spTgt spid="10"/>
                                            </p:tgtEl>
                                          </p:cBhvr>
                                        </p:animEffect>
                                      </p:childTnLst>
                                    </p:cTn>
                                  </p:par>
                                </p:childTnLst>
                              </p:cTn>
                            </p:par>
                            <p:par>
                              <p:cTn id="15" fill="hold">
                                <p:stCondLst>
                                  <p:cond delay="1500"/>
                                </p:stCondLst>
                                <p:childTnLst>
                                  <p:par>
                                    <p:cTn id="16" presetID="2" presetClass="entr" presetSubtype="4" fill="hold"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additive="base">
                                            <p:cTn id="18" dur="1500" fill="hold"/>
                                            <p:tgtEl>
                                              <p:spTgt spid="39"/>
                                            </p:tgtEl>
                                            <p:attrNameLst>
                                              <p:attrName>ppt_x</p:attrName>
                                            </p:attrNameLst>
                                          </p:cBhvr>
                                          <p:tavLst>
                                            <p:tav tm="0">
                                              <p:val>
                                                <p:strVal val="#ppt_x"/>
                                              </p:val>
                                            </p:tav>
                                            <p:tav tm="100000">
                                              <p:val>
                                                <p:strVal val="#ppt_x"/>
                                              </p:val>
                                            </p:tav>
                                          </p:tavLst>
                                        </p:anim>
                                        <p:anim calcmode="lin" valueType="num">
                                          <p:cBhvr additive="base">
                                            <p:cTn id="19" dur="1500" fill="hold"/>
                                            <p:tgtEl>
                                              <p:spTgt spid="39"/>
                                            </p:tgtEl>
                                            <p:attrNameLst>
                                              <p:attrName>ppt_y</p:attrName>
                                            </p:attrNameLst>
                                          </p:cBhvr>
                                          <p:tavLst>
                                            <p:tav tm="0">
                                              <p:val>
                                                <p:strVal val="1+#ppt_h/2"/>
                                              </p:val>
                                            </p:tav>
                                            <p:tav tm="100000">
                                              <p:val>
                                                <p:strVal val="#ppt_y"/>
                                              </p:val>
                                            </p:tav>
                                          </p:tavLst>
                                        </p:anim>
                                      </p:childTnLst>
                                    </p:cTn>
                                  </p:par>
                                  <p:par>
                                    <p:cTn id="20" presetID="53" presetClass="entr" presetSubtype="16" fill="hold" grpId="0" nodeType="withEffect">
                                      <p:stCondLst>
                                        <p:cond delay="750"/>
                                      </p:stCondLst>
                                      <p:childTnLst>
                                        <p:set>
                                          <p:cBhvr>
                                            <p:cTn id="21" dur="1" fill="hold">
                                              <p:stCondLst>
                                                <p:cond delay="0"/>
                                              </p:stCondLst>
                                            </p:cTn>
                                            <p:tgtEl>
                                              <p:spTgt spid="29"/>
                                            </p:tgtEl>
                                            <p:attrNameLst>
                                              <p:attrName>style.visibility</p:attrName>
                                            </p:attrNameLst>
                                          </p:cBhvr>
                                          <p:to>
                                            <p:strVal val="visible"/>
                                          </p:to>
                                        </p:set>
                                        <p:anim calcmode="lin" valueType="num">
                                          <p:cBhvr>
                                            <p:cTn id="22" dur="500" fill="hold"/>
                                            <p:tgtEl>
                                              <p:spTgt spid="29"/>
                                            </p:tgtEl>
                                            <p:attrNameLst>
                                              <p:attrName>ppt_w</p:attrName>
                                            </p:attrNameLst>
                                          </p:cBhvr>
                                          <p:tavLst>
                                            <p:tav tm="0">
                                              <p:val>
                                                <p:fltVal val="0"/>
                                              </p:val>
                                            </p:tav>
                                            <p:tav tm="100000">
                                              <p:val>
                                                <p:strVal val="#ppt_w"/>
                                              </p:val>
                                            </p:tav>
                                          </p:tavLst>
                                        </p:anim>
                                        <p:anim calcmode="lin" valueType="num">
                                          <p:cBhvr>
                                            <p:cTn id="23" dur="500" fill="hold"/>
                                            <p:tgtEl>
                                              <p:spTgt spid="29"/>
                                            </p:tgtEl>
                                            <p:attrNameLst>
                                              <p:attrName>ppt_h</p:attrName>
                                            </p:attrNameLst>
                                          </p:cBhvr>
                                          <p:tavLst>
                                            <p:tav tm="0">
                                              <p:val>
                                                <p:fltVal val="0"/>
                                              </p:val>
                                            </p:tav>
                                            <p:tav tm="100000">
                                              <p:val>
                                                <p:strVal val="#ppt_h"/>
                                              </p:val>
                                            </p:tav>
                                          </p:tavLst>
                                        </p:anim>
                                        <p:animEffect transition="in" filter="fade">
                                          <p:cBhvr>
                                            <p:cTn id="24" dur="500"/>
                                            <p:tgtEl>
                                              <p:spTgt spid="29"/>
                                            </p:tgtEl>
                                          </p:cBhvr>
                                        </p:animEffect>
                                      </p:childTnLst>
                                    </p:cTn>
                                  </p:par>
                                  <p:par>
                                    <p:cTn id="25" presetID="49" presetClass="entr" presetSubtype="0" decel="100000" fill="hold" grpId="0" nodeType="withEffect">
                                      <p:stCondLst>
                                        <p:cond delay="750"/>
                                      </p:stCondLst>
                                      <p:childTnLst>
                                        <p:set>
                                          <p:cBhvr>
                                            <p:cTn id="26" dur="1" fill="hold">
                                              <p:stCondLst>
                                                <p:cond delay="0"/>
                                              </p:stCondLst>
                                            </p:cTn>
                                            <p:tgtEl>
                                              <p:spTgt spid="17"/>
                                            </p:tgtEl>
                                            <p:attrNameLst>
                                              <p:attrName>style.visibility</p:attrName>
                                            </p:attrNameLst>
                                          </p:cBhvr>
                                          <p:to>
                                            <p:strVal val="visible"/>
                                          </p:to>
                                        </p:set>
                                        <p:anim calcmode="lin" valueType="num">
                                          <p:cBhvr>
                                            <p:cTn id="27" dur="750" fill="hold"/>
                                            <p:tgtEl>
                                              <p:spTgt spid="17"/>
                                            </p:tgtEl>
                                            <p:attrNameLst>
                                              <p:attrName>ppt_w</p:attrName>
                                            </p:attrNameLst>
                                          </p:cBhvr>
                                          <p:tavLst>
                                            <p:tav tm="0">
                                              <p:val>
                                                <p:fltVal val="0"/>
                                              </p:val>
                                            </p:tav>
                                            <p:tav tm="100000">
                                              <p:val>
                                                <p:strVal val="#ppt_w"/>
                                              </p:val>
                                            </p:tav>
                                          </p:tavLst>
                                        </p:anim>
                                        <p:anim calcmode="lin" valueType="num">
                                          <p:cBhvr>
                                            <p:cTn id="28" dur="750" fill="hold"/>
                                            <p:tgtEl>
                                              <p:spTgt spid="17"/>
                                            </p:tgtEl>
                                            <p:attrNameLst>
                                              <p:attrName>ppt_h</p:attrName>
                                            </p:attrNameLst>
                                          </p:cBhvr>
                                          <p:tavLst>
                                            <p:tav tm="0">
                                              <p:val>
                                                <p:fltVal val="0"/>
                                              </p:val>
                                            </p:tav>
                                            <p:tav tm="100000">
                                              <p:val>
                                                <p:strVal val="#ppt_h"/>
                                              </p:val>
                                            </p:tav>
                                          </p:tavLst>
                                        </p:anim>
                                        <p:anim calcmode="lin" valueType="num">
                                          <p:cBhvr>
                                            <p:cTn id="29" dur="750" fill="hold"/>
                                            <p:tgtEl>
                                              <p:spTgt spid="17"/>
                                            </p:tgtEl>
                                            <p:attrNameLst>
                                              <p:attrName>style.rotation</p:attrName>
                                            </p:attrNameLst>
                                          </p:cBhvr>
                                          <p:tavLst>
                                            <p:tav tm="0">
                                              <p:val>
                                                <p:fltVal val="360"/>
                                              </p:val>
                                            </p:tav>
                                            <p:tav tm="100000">
                                              <p:val>
                                                <p:fltVal val="0"/>
                                              </p:val>
                                            </p:tav>
                                          </p:tavLst>
                                        </p:anim>
                                        <p:animEffect transition="in" filter="fade">
                                          <p:cBhvr>
                                            <p:cTn id="30" dur="750"/>
                                            <p:tgtEl>
                                              <p:spTgt spid="17"/>
                                            </p:tgtEl>
                                          </p:cBhvr>
                                        </p:animEffect>
                                      </p:childTnLst>
                                    </p:cTn>
                                  </p:par>
                                  <p:par>
                                    <p:cTn id="31" presetID="42" presetClass="entr" presetSubtype="0" fill="hold" grpId="0" nodeType="withEffect">
                                      <p:stCondLst>
                                        <p:cond delay="7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750"/>
                                            <p:tgtEl>
                                              <p:spTgt spid="18"/>
                                            </p:tgtEl>
                                          </p:cBhvr>
                                        </p:animEffect>
                                        <p:anim calcmode="lin" valueType="num">
                                          <p:cBhvr>
                                            <p:cTn id="34" dur="750" fill="hold"/>
                                            <p:tgtEl>
                                              <p:spTgt spid="18"/>
                                            </p:tgtEl>
                                            <p:attrNameLst>
                                              <p:attrName>ppt_x</p:attrName>
                                            </p:attrNameLst>
                                          </p:cBhvr>
                                          <p:tavLst>
                                            <p:tav tm="0">
                                              <p:val>
                                                <p:strVal val="#ppt_x"/>
                                              </p:val>
                                            </p:tav>
                                            <p:tav tm="100000">
                                              <p:val>
                                                <p:strVal val="#ppt_x"/>
                                              </p:val>
                                            </p:tav>
                                          </p:tavLst>
                                        </p:anim>
                                        <p:anim calcmode="lin" valueType="num">
                                          <p:cBhvr>
                                            <p:cTn id="35" dur="750" fill="hold"/>
                                            <p:tgtEl>
                                              <p:spTgt spid="18"/>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 presetClass="entr" presetSubtype="4" fill="hold" nodeType="after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additive="base">
                                            <p:cTn id="39" dur="1500" fill="hold"/>
                                            <p:tgtEl>
                                              <p:spTgt spid="45"/>
                                            </p:tgtEl>
                                            <p:attrNameLst>
                                              <p:attrName>ppt_x</p:attrName>
                                            </p:attrNameLst>
                                          </p:cBhvr>
                                          <p:tavLst>
                                            <p:tav tm="0">
                                              <p:val>
                                                <p:strVal val="#ppt_x"/>
                                              </p:val>
                                            </p:tav>
                                            <p:tav tm="100000">
                                              <p:val>
                                                <p:strVal val="#ppt_x"/>
                                              </p:val>
                                            </p:tav>
                                          </p:tavLst>
                                        </p:anim>
                                        <p:anim calcmode="lin" valueType="num">
                                          <p:cBhvr additive="base">
                                            <p:cTn id="40" dur="1500" fill="hold"/>
                                            <p:tgtEl>
                                              <p:spTgt spid="45"/>
                                            </p:tgtEl>
                                            <p:attrNameLst>
                                              <p:attrName>ppt_y</p:attrName>
                                            </p:attrNameLst>
                                          </p:cBhvr>
                                          <p:tavLst>
                                            <p:tav tm="0">
                                              <p:val>
                                                <p:strVal val="1+#ppt_h/2"/>
                                              </p:val>
                                            </p:tav>
                                            <p:tav tm="100000">
                                              <p:val>
                                                <p:strVal val="#ppt_y"/>
                                              </p:val>
                                            </p:tav>
                                          </p:tavLst>
                                        </p:anim>
                                      </p:childTnLst>
                                    </p:cTn>
                                  </p:par>
                                  <p:par>
                                    <p:cTn id="41" presetID="53" presetClass="entr" presetSubtype="16" fill="hold" grpId="0" nodeType="withEffect">
                                      <p:stCondLst>
                                        <p:cond delay="75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49" presetClass="entr" presetSubtype="0" decel="100000" fill="hold" grpId="0" nodeType="withEffect">
                                      <p:stCondLst>
                                        <p:cond delay="750"/>
                                      </p:stCondLst>
                                      <p:childTnLst>
                                        <p:set>
                                          <p:cBhvr>
                                            <p:cTn id="47" dur="1" fill="hold">
                                              <p:stCondLst>
                                                <p:cond delay="0"/>
                                              </p:stCondLst>
                                            </p:cTn>
                                            <p:tgtEl>
                                              <p:spTgt spid="19"/>
                                            </p:tgtEl>
                                            <p:attrNameLst>
                                              <p:attrName>style.visibility</p:attrName>
                                            </p:attrNameLst>
                                          </p:cBhvr>
                                          <p:to>
                                            <p:strVal val="visible"/>
                                          </p:to>
                                        </p:set>
                                        <p:anim calcmode="lin" valueType="num">
                                          <p:cBhvr>
                                            <p:cTn id="48" dur="750" fill="hold"/>
                                            <p:tgtEl>
                                              <p:spTgt spid="19"/>
                                            </p:tgtEl>
                                            <p:attrNameLst>
                                              <p:attrName>ppt_w</p:attrName>
                                            </p:attrNameLst>
                                          </p:cBhvr>
                                          <p:tavLst>
                                            <p:tav tm="0">
                                              <p:val>
                                                <p:fltVal val="0"/>
                                              </p:val>
                                            </p:tav>
                                            <p:tav tm="100000">
                                              <p:val>
                                                <p:strVal val="#ppt_w"/>
                                              </p:val>
                                            </p:tav>
                                          </p:tavLst>
                                        </p:anim>
                                        <p:anim calcmode="lin" valueType="num">
                                          <p:cBhvr>
                                            <p:cTn id="49" dur="750" fill="hold"/>
                                            <p:tgtEl>
                                              <p:spTgt spid="19"/>
                                            </p:tgtEl>
                                            <p:attrNameLst>
                                              <p:attrName>ppt_h</p:attrName>
                                            </p:attrNameLst>
                                          </p:cBhvr>
                                          <p:tavLst>
                                            <p:tav tm="0">
                                              <p:val>
                                                <p:fltVal val="0"/>
                                              </p:val>
                                            </p:tav>
                                            <p:tav tm="100000">
                                              <p:val>
                                                <p:strVal val="#ppt_h"/>
                                              </p:val>
                                            </p:tav>
                                          </p:tavLst>
                                        </p:anim>
                                        <p:anim calcmode="lin" valueType="num">
                                          <p:cBhvr>
                                            <p:cTn id="50" dur="750" fill="hold"/>
                                            <p:tgtEl>
                                              <p:spTgt spid="19"/>
                                            </p:tgtEl>
                                            <p:attrNameLst>
                                              <p:attrName>style.rotation</p:attrName>
                                            </p:attrNameLst>
                                          </p:cBhvr>
                                          <p:tavLst>
                                            <p:tav tm="0">
                                              <p:val>
                                                <p:fltVal val="360"/>
                                              </p:val>
                                            </p:tav>
                                            <p:tav tm="100000">
                                              <p:val>
                                                <p:fltVal val="0"/>
                                              </p:val>
                                            </p:tav>
                                          </p:tavLst>
                                        </p:anim>
                                        <p:animEffect transition="in" filter="fade">
                                          <p:cBhvr>
                                            <p:cTn id="51" dur="750"/>
                                            <p:tgtEl>
                                              <p:spTgt spid="19"/>
                                            </p:tgtEl>
                                          </p:cBhvr>
                                        </p:animEffect>
                                      </p:childTnLst>
                                    </p:cTn>
                                  </p:par>
                                  <p:par>
                                    <p:cTn id="52" presetID="47" presetClass="entr" presetSubtype="0" fill="hold" grpId="0" nodeType="withEffect">
                                      <p:stCondLst>
                                        <p:cond delay="75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750"/>
                                            <p:tgtEl>
                                              <p:spTgt spid="20"/>
                                            </p:tgtEl>
                                          </p:cBhvr>
                                        </p:animEffect>
                                        <p:anim calcmode="lin" valueType="num">
                                          <p:cBhvr>
                                            <p:cTn id="55" dur="750" fill="hold"/>
                                            <p:tgtEl>
                                              <p:spTgt spid="20"/>
                                            </p:tgtEl>
                                            <p:attrNameLst>
                                              <p:attrName>ppt_x</p:attrName>
                                            </p:attrNameLst>
                                          </p:cBhvr>
                                          <p:tavLst>
                                            <p:tav tm="0">
                                              <p:val>
                                                <p:strVal val="#ppt_x"/>
                                              </p:val>
                                            </p:tav>
                                            <p:tav tm="100000">
                                              <p:val>
                                                <p:strVal val="#ppt_x"/>
                                              </p:val>
                                            </p:tav>
                                          </p:tavLst>
                                        </p:anim>
                                        <p:anim calcmode="lin" valueType="num">
                                          <p:cBhvr>
                                            <p:cTn id="56" dur="750" fill="hold"/>
                                            <p:tgtEl>
                                              <p:spTgt spid="20"/>
                                            </p:tgtEl>
                                            <p:attrNameLst>
                                              <p:attrName>ppt_y</p:attrName>
                                            </p:attrNameLst>
                                          </p:cBhvr>
                                          <p:tavLst>
                                            <p:tav tm="0">
                                              <p:val>
                                                <p:strVal val="#ppt_y-.1"/>
                                              </p:val>
                                            </p:tav>
                                            <p:tav tm="100000">
                                              <p:val>
                                                <p:strVal val="#ppt_y"/>
                                              </p:val>
                                            </p:tav>
                                          </p:tavLst>
                                        </p:anim>
                                      </p:childTnLst>
                                    </p:cTn>
                                  </p:par>
                                </p:childTnLst>
                              </p:cTn>
                            </p:par>
                            <p:par>
                              <p:cTn id="57" fill="hold">
                                <p:stCondLst>
                                  <p:cond delay="4500"/>
                                </p:stCondLst>
                                <p:childTnLst>
                                  <p:par>
                                    <p:cTn id="58" presetID="2" presetClass="entr" presetSubtype="4" fill="hold" nodeType="afterEffect">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cBhvr additive="base">
                                            <p:cTn id="60" dur="1500" fill="hold"/>
                                            <p:tgtEl>
                                              <p:spTgt spid="50"/>
                                            </p:tgtEl>
                                            <p:attrNameLst>
                                              <p:attrName>ppt_x</p:attrName>
                                            </p:attrNameLst>
                                          </p:cBhvr>
                                          <p:tavLst>
                                            <p:tav tm="0">
                                              <p:val>
                                                <p:strVal val="#ppt_x"/>
                                              </p:val>
                                            </p:tav>
                                            <p:tav tm="100000">
                                              <p:val>
                                                <p:strVal val="#ppt_x"/>
                                              </p:val>
                                            </p:tav>
                                          </p:tavLst>
                                        </p:anim>
                                        <p:anim calcmode="lin" valueType="num">
                                          <p:cBhvr additive="base">
                                            <p:cTn id="61" dur="1500" fill="hold"/>
                                            <p:tgtEl>
                                              <p:spTgt spid="50"/>
                                            </p:tgtEl>
                                            <p:attrNameLst>
                                              <p:attrName>ppt_y</p:attrName>
                                            </p:attrNameLst>
                                          </p:cBhvr>
                                          <p:tavLst>
                                            <p:tav tm="0">
                                              <p:val>
                                                <p:strVal val="1+#ppt_h/2"/>
                                              </p:val>
                                            </p:tav>
                                            <p:tav tm="100000">
                                              <p:val>
                                                <p:strVal val="#ppt_y"/>
                                              </p:val>
                                            </p:tav>
                                          </p:tavLst>
                                        </p:anim>
                                      </p:childTnLst>
                                    </p:cTn>
                                  </p:par>
                                  <p:par>
                                    <p:cTn id="62" presetID="53" presetClass="entr" presetSubtype="16" fill="hold" grpId="0" nodeType="withEffect">
                                      <p:stCondLst>
                                        <p:cond delay="75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49" presetClass="entr" presetSubtype="0" decel="100000" fill="hold" grpId="0" nodeType="withEffect">
                                      <p:stCondLst>
                                        <p:cond delay="750"/>
                                      </p:stCondLst>
                                      <p:childTnLst>
                                        <p:set>
                                          <p:cBhvr>
                                            <p:cTn id="68" dur="1" fill="hold">
                                              <p:stCondLst>
                                                <p:cond delay="0"/>
                                              </p:stCondLst>
                                            </p:cTn>
                                            <p:tgtEl>
                                              <p:spTgt spid="21"/>
                                            </p:tgtEl>
                                            <p:attrNameLst>
                                              <p:attrName>style.visibility</p:attrName>
                                            </p:attrNameLst>
                                          </p:cBhvr>
                                          <p:to>
                                            <p:strVal val="visible"/>
                                          </p:to>
                                        </p:set>
                                        <p:anim calcmode="lin" valueType="num">
                                          <p:cBhvr>
                                            <p:cTn id="69" dur="750" fill="hold"/>
                                            <p:tgtEl>
                                              <p:spTgt spid="21"/>
                                            </p:tgtEl>
                                            <p:attrNameLst>
                                              <p:attrName>ppt_w</p:attrName>
                                            </p:attrNameLst>
                                          </p:cBhvr>
                                          <p:tavLst>
                                            <p:tav tm="0">
                                              <p:val>
                                                <p:fltVal val="0"/>
                                              </p:val>
                                            </p:tav>
                                            <p:tav tm="100000">
                                              <p:val>
                                                <p:strVal val="#ppt_w"/>
                                              </p:val>
                                            </p:tav>
                                          </p:tavLst>
                                        </p:anim>
                                        <p:anim calcmode="lin" valueType="num">
                                          <p:cBhvr>
                                            <p:cTn id="70" dur="750" fill="hold"/>
                                            <p:tgtEl>
                                              <p:spTgt spid="21"/>
                                            </p:tgtEl>
                                            <p:attrNameLst>
                                              <p:attrName>ppt_h</p:attrName>
                                            </p:attrNameLst>
                                          </p:cBhvr>
                                          <p:tavLst>
                                            <p:tav tm="0">
                                              <p:val>
                                                <p:fltVal val="0"/>
                                              </p:val>
                                            </p:tav>
                                            <p:tav tm="100000">
                                              <p:val>
                                                <p:strVal val="#ppt_h"/>
                                              </p:val>
                                            </p:tav>
                                          </p:tavLst>
                                        </p:anim>
                                        <p:anim calcmode="lin" valueType="num">
                                          <p:cBhvr>
                                            <p:cTn id="71" dur="750" fill="hold"/>
                                            <p:tgtEl>
                                              <p:spTgt spid="21"/>
                                            </p:tgtEl>
                                            <p:attrNameLst>
                                              <p:attrName>style.rotation</p:attrName>
                                            </p:attrNameLst>
                                          </p:cBhvr>
                                          <p:tavLst>
                                            <p:tav tm="0">
                                              <p:val>
                                                <p:fltVal val="360"/>
                                              </p:val>
                                            </p:tav>
                                            <p:tav tm="100000">
                                              <p:val>
                                                <p:fltVal val="0"/>
                                              </p:val>
                                            </p:tav>
                                          </p:tavLst>
                                        </p:anim>
                                        <p:animEffect transition="in" filter="fade">
                                          <p:cBhvr>
                                            <p:cTn id="72" dur="750"/>
                                            <p:tgtEl>
                                              <p:spTgt spid="21"/>
                                            </p:tgtEl>
                                          </p:cBhvr>
                                        </p:animEffect>
                                      </p:childTnLst>
                                    </p:cTn>
                                  </p:par>
                                  <p:par>
                                    <p:cTn id="73" presetID="42" presetClass="entr" presetSubtype="0" fill="hold" grpId="0" nodeType="withEffect">
                                      <p:stCondLst>
                                        <p:cond delay="75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750"/>
                                            <p:tgtEl>
                                              <p:spTgt spid="22"/>
                                            </p:tgtEl>
                                          </p:cBhvr>
                                        </p:animEffect>
                                        <p:anim calcmode="lin" valueType="num">
                                          <p:cBhvr>
                                            <p:cTn id="76" dur="750" fill="hold"/>
                                            <p:tgtEl>
                                              <p:spTgt spid="22"/>
                                            </p:tgtEl>
                                            <p:attrNameLst>
                                              <p:attrName>ppt_x</p:attrName>
                                            </p:attrNameLst>
                                          </p:cBhvr>
                                          <p:tavLst>
                                            <p:tav tm="0">
                                              <p:val>
                                                <p:strVal val="#ppt_x"/>
                                              </p:val>
                                            </p:tav>
                                            <p:tav tm="100000">
                                              <p:val>
                                                <p:strVal val="#ppt_x"/>
                                              </p:val>
                                            </p:tav>
                                          </p:tavLst>
                                        </p:anim>
                                        <p:anim calcmode="lin" valueType="num">
                                          <p:cBhvr>
                                            <p:cTn id="77" dur="75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6" grpId="0" animBg="1"/>
          <p:bldP spid="29" grpId="0" animBg="1"/>
          <p:bldP spid="32"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接连接符 7"/>
          <p:cNvCxnSpPr/>
          <p:nvPr/>
        </p:nvCxnSpPr>
        <p:spPr>
          <a:xfrm>
            <a:off x="6103620" y="2796958"/>
            <a:ext cx="0" cy="1332000"/>
          </a:xfrm>
          <a:prstGeom prst="line">
            <a:avLst/>
          </a:prstGeom>
          <a:ln w="15875" cap="rnd">
            <a:solidFill>
              <a:schemeClr val="accent6">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45" name="连接符: 肘形 44"/>
          <p:cNvCxnSpPr/>
          <p:nvPr/>
        </p:nvCxnSpPr>
        <p:spPr>
          <a:xfrm flipH="1">
            <a:off x="7245036" y="3579552"/>
            <a:ext cx="793409" cy="1310500"/>
          </a:xfrm>
          <a:prstGeom prst="bentConnector2">
            <a:avLst/>
          </a:prstGeom>
          <a:ln w="15875" cap="rnd">
            <a:solidFill>
              <a:schemeClr val="accent6">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3" name="连接符: 肘形 2"/>
          <p:cNvCxnSpPr>
            <a:stCxn id="29" idx="21"/>
          </p:cNvCxnSpPr>
          <p:nvPr/>
        </p:nvCxnSpPr>
        <p:spPr>
          <a:xfrm>
            <a:off x="4132918" y="3579552"/>
            <a:ext cx="793409" cy="1310500"/>
          </a:xfrm>
          <a:prstGeom prst="bentConnector2">
            <a:avLst/>
          </a:prstGeom>
          <a:ln w="15875" cap="rnd">
            <a:solidFill>
              <a:schemeClr val="accent6">
                <a:lumMod val="75000"/>
              </a:schemeClr>
            </a:solidFill>
            <a:prstDash val="sysDash"/>
            <a:round/>
          </a:ln>
        </p:spPr>
        <p:style>
          <a:lnRef idx="1">
            <a:schemeClr val="accent1"/>
          </a:lnRef>
          <a:fillRef idx="0">
            <a:schemeClr val="accent1"/>
          </a:fillRef>
          <a:effectRef idx="0">
            <a:schemeClr val="accent1"/>
          </a:effectRef>
          <a:fontRef idx="minor">
            <a:schemeClr val="tx1"/>
          </a:fontRef>
        </p:style>
      </p:cxnSp>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42" name="组合 41"/>
          <p:cNvGrpSpPr/>
          <p:nvPr/>
        </p:nvGrpSpPr>
        <p:grpSpPr>
          <a:xfrm>
            <a:off x="4497998" y="3800268"/>
            <a:ext cx="3196003" cy="3057732"/>
            <a:chOff x="4497998" y="3800268"/>
            <a:chExt cx="3196003" cy="3057732"/>
          </a:xfrm>
        </p:grpSpPr>
        <p:grpSp>
          <p:nvGrpSpPr>
            <p:cNvPr id="10" name="组合 9"/>
            <p:cNvGrpSpPr/>
            <p:nvPr/>
          </p:nvGrpSpPr>
          <p:grpSpPr>
            <a:xfrm>
              <a:off x="4497998" y="3800268"/>
              <a:ext cx="3196003" cy="3057732"/>
              <a:chOff x="9026508" y="1619736"/>
              <a:chExt cx="2478089" cy="2370876"/>
            </a:xfrm>
          </p:grpSpPr>
          <p:sp>
            <p:nvSpPr>
              <p:cNvPr id="11"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12"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13"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5875"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14"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9" name="文本框 8"/>
            <p:cNvSpPr txBox="1"/>
            <p:nvPr/>
          </p:nvSpPr>
          <p:spPr>
            <a:xfrm>
              <a:off x="5604976" y="5089345"/>
              <a:ext cx="954107" cy="707886"/>
            </a:xfrm>
            <a:prstGeom prst="rect">
              <a:avLst/>
            </a:prstGeom>
            <a:noFill/>
          </p:spPr>
          <p:txBody>
            <a:bodyPr wrap="none" rtlCol="0">
              <a:spAutoFit/>
            </a:bodyPr>
            <a:lstStyle/>
            <a:p>
              <a:pPr algn="ctr"/>
              <a:r>
                <a:rPr lang="zh-CN" altLang="en-US" sz="2000" dirty="0">
                  <a:solidFill>
                    <a:schemeClr val="accent4">
                      <a:lumMod val="50000"/>
                    </a:schemeClr>
                  </a:solidFill>
                </a:rPr>
                <a:t>添加文</a:t>
              </a:r>
              <a:endParaRPr lang="en-US" altLang="zh-CN" sz="2000" dirty="0">
                <a:solidFill>
                  <a:schemeClr val="accent4">
                    <a:lumMod val="50000"/>
                  </a:schemeClr>
                </a:solidFill>
              </a:endParaRPr>
            </a:p>
            <a:p>
              <a:pPr algn="ctr"/>
              <a:r>
                <a:rPr lang="zh-CN" altLang="en-US" sz="2000" dirty="0">
                  <a:solidFill>
                    <a:schemeClr val="accent4">
                      <a:lumMod val="50000"/>
                    </a:schemeClr>
                  </a:solidFill>
                </a:rPr>
                <a:t>本内容</a:t>
              </a:r>
            </a:p>
          </p:txBody>
        </p:sp>
      </p:grpSp>
      <p:grpSp>
        <p:nvGrpSpPr>
          <p:cNvPr id="43" name="组合 42"/>
          <p:cNvGrpSpPr/>
          <p:nvPr/>
        </p:nvGrpSpPr>
        <p:grpSpPr>
          <a:xfrm>
            <a:off x="3236579" y="3052999"/>
            <a:ext cx="1079878" cy="1033158"/>
            <a:chOff x="3236579" y="3052999"/>
            <a:chExt cx="1079878" cy="1033158"/>
          </a:xfrm>
        </p:grpSpPr>
        <p:grpSp>
          <p:nvGrpSpPr>
            <p:cNvPr id="26" name="组合 25"/>
            <p:cNvGrpSpPr/>
            <p:nvPr/>
          </p:nvGrpSpPr>
          <p:grpSpPr>
            <a:xfrm>
              <a:off x="3236579" y="3052999"/>
              <a:ext cx="1079878" cy="1033158"/>
              <a:chOff x="9026508" y="1619736"/>
              <a:chExt cx="2478089" cy="2370876"/>
            </a:xfrm>
          </p:grpSpPr>
          <p:sp>
            <p:nvSpPr>
              <p:cNvPr id="2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2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2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41" name="文本框 40"/>
            <p:cNvSpPr txBox="1"/>
            <p:nvPr/>
          </p:nvSpPr>
          <p:spPr>
            <a:xfrm>
              <a:off x="3568768" y="3394886"/>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01</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grpSp>
        <p:nvGrpSpPr>
          <p:cNvPr id="44" name="组合 43"/>
          <p:cNvGrpSpPr/>
          <p:nvPr/>
        </p:nvGrpSpPr>
        <p:grpSpPr>
          <a:xfrm>
            <a:off x="5561067" y="2107862"/>
            <a:ext cx="1079878" cy="1033158"/>
            <a:chOff x="5561067" y="2107862"/>
            <a:chExt cx="1079878" cy="1033158"/>
          </a:xfrm>
        </p:grpSpPr>
        <p:grpSp>
          <p:nvGrpSpPr>
            <p:cNvPr id="31" name="组合 30"/>
            <p:cNvGrpSpPr/>
            <p:nvPr/>
          </p:nvGrpSpPr>
          <p:grpSpPr>
            <a:xfrm>
              <a:off x="5561067" y="2107862"/>
              <a:ext cx="1079878" cy="1033158"/>
              <a:chOff x="9026508" y="1619736"/>
              <a:chExt cx="2478089" cy="2370876"/>
            </a:xfrm>
          </p:grpSpPr>
          <p:sp>
            <p:nvSpPr>
              <p:cNvPr id="32"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3"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4"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5"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50" name="文本框 49"/>
            <p:cNvSpPr txBox="1"/>
            <p:nvPr/>
          </p:nvSpPr>
          <p:spPr>
            <a:xfrm>
              <a:off x="5904145" y="2439775"/>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02</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grpSp>
        <p:nvGrpSpPr>
          <p:cNvPr id="46" name="组合 45"/>
          <p:cNvGrpSpPr/>
          <p:nvPr/>
        </p:nvGrpSpPr>
        <p:grpSpPr>
          <a:xfrm>
            <a:off x="7885554" y="3052999"/>
            <a:ext cx="1079878" cy="1033158"/>
            <a:chOff x="7885554" y="3052999"/>
            <a:chExt cx="1079878" cy="1033158"/>
          </a:xfrm>
        </p:grpSpPr>
        <p:grpSp>
          <p:nvGrpSpPr>
            <p:cNvPr id="36" name="组合 35"/>
            <p:cNvGrpSpPr/>
            <p:nvPr/>
          </p:nvGrpSpPr>
          <p:grpSpPr>
            <a:xfrm>
              <a:off x="7885554" y="3052999"/>
              <a:ext cx="1079878" cy="1033158"/>
              <a:chOff x="9026508" y="1619736"/>
              <a:chExt cx="2478089" cy="2370876"/>
            </a:xfrm>
          </p:grpSpPr>
          <p:sp>
            <p:nvSpPr>
              <p:cNvPr id="3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3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4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51" name="文本框 50"/>
            <p:cNvSpPr txBox="1"/>
            <p:nvPr/>
          </p:nvSpPr>
          <p:spPr>
            <a:xfrm>
              <a:off x="8211621" y="3384912"/>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03</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52" name="文本框 51"/>
          <p:cNvSpPr txBox="1"/>
          <p:nvPr/>
        </p:nvSpPr>
        <p:spPr>
          <a:xfrm>
            <a:off x="842967" y="2360163"/>
            <a:ext cx="2544088" cy="1012585"/>
          </a:xfrm>
          <a:prstGeom prst="rect">
            <a:avLst/>
          </a:prstGeom>
          <a:noFill/>
        </p:spPr>
        <p:txBody>
          <a:bodyPr wrap="square" rtlCol="0">
            <a:spAutoFit/>
          </a:bodyPr>
          <a:lstStyle/>
          <a:p>
            <a:pPr algn="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gn="r">
              <a:lnSpc>
                <a:spcPct val="130000"/>
              </a:lnSpc>
              <a:buClr>
                <a:schemeClr val="accent2"/>
              </a:buClr>
            </a:pPr>
            <a:r>
              <a:rPr lang="zh-CN" altLang="en-US" sz="1400" dirty="0">
                <a:solidFill>
                  <a:schemeClr val="accent5"/>
                </a:solidFill>
              </a:rPr>
              <a:t>添加文本内容或复制文本内容右键选择只保留文本粘贴</a:t>
            </a:r>
          </a:p>
        </p:txBody>
      </p:sp>
      <p:sp>
        <p:nvSpPr>
          <p:cNvPr id="53" name="文本框 52"/>
          <p:cNvSpPr txBox="1"/>
          <p:nvPr/>
        </p:nvSpPr>
        <p:spPr>
          <a:xfrm>
            <a:off x="8682594" y="2360163"/>
            <a:ext cx="2544088"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a:t>
            </a:r>
          </a:p>
        </p:txBody>
      </p:sp>
      <p:sp>
        <p:nvSpPr>
          <p:cNvPr id="54" name="文本框 53"/>
          <p:cNvSpPr txBox="1"/>
          <p:nvPr/>
        </p:nvSpPr>
        <p:spPr>
          <a:xfrm>
            <a:off x="4809985" y="1049087"/>
            <a:ext cx="2544088" cy="1012585"/>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添加文本内容或复制文本内容右键选择只保留文本粘贴</a:t>
            </a:r>
          </a:p>
        </p:txBody>
      </p:sp>
    </p:spTree>
    <p:extLst>
      <p:ext uri="{BB962C8B-B14F-4D97-AF65-F5344CB8AC3E}">
        <p14:creationId xmlns:p14="http://schemas.microsoft.com/office/powerpoint/2010/main" val="77022701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fade">
                                          <p:cBhvr>
                                            <p:cTn id="14" dur="750"/>
                                            <p:tgtEl>
                                              <p:spTgt spid="42"/>
                                            </p:tgtEl>
                                          </p:cBhvr>
                                        </p:animEffect>
                                      </p:childTnLst>
                                    </p:cTn>
                                  </p:par>
                                  <p:par>
                                    <p:cTn id="15" presetID="23" presetClass="entr" presetSubtype="3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750" fill="hold"/>
                                            <p:tgtEl>
                                              <p:spTgt spid="42"/>
                                            </p:tgtEl>
                                            <p:attrNameLst>
                                              <p:attrName>ppt_w</p:attrName>
                                            </p:attrNameLst>
                                          </p:cBhvr>
                                          <p:tavLst>
                                            <p:tav tm="0">
                                              <p:val>
                                                <p:strVal val="4*#ppt_w"/>
                                              </p:val>
                                            </p:tav>
                                            <p:tav tm="100000">
                                              <p:val>
                                                <p:strVal val="#ppt_w"/>
                                              </p:val>
                                            </p:tav>
                                          </p:tavLst>
                                        </p:anim>
                                        <p:anim calcmode="lin" valueType="num">
                                          <p:cBhvr>
                                            <p:cTn id="18" dur="750" fill="hold"/>
                                            <p:tgtEl>
                                              <p:spTgt spid="42"/>
                                            </p:tgtEl>
                                            <p:attrNameLst>
                                              <p:attrName>ppt_h</p:attrName>
                                            </p:attrNameLst>
                                          </p:cBhvr>
                                          <p:tavLst>
                                            <p:tav tm="0">
                                              <p:val>
                                                <p:strVal val="4*#ppt_h"/>
                                              </p:val>
                                            </p:tav>
                                            <p:tav tm="100000">
                                              <p:val>
                                                <p:strVal val="#ppt_h"/>
                                              </p:val>
                                            </p:tav>
                                          </p:tavLst>
                                        </p:anim>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par>
                                    <p:cTn id="23" presetID="2" presetClass="entr" presetSubtype="8" fill="hold" nodeType="withEffect" p14:presetBounceEnd="72000">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14:bounceEnd="72000">
                                          <p:cBhvr additive="base">
                                            <p:cTn id="25" dur="1500" fill="hold"/>
                                            <p:tgtEl>
                                              <p:spTgt spid="43"/>
                                            </p:tgtEl>
                                            <p:attrNameLst>
                                              <p:attrName>ppt_x</p:attrName>
                                            </p:attrNameLst>
                                          </p:cBhvr>
                                          <p:tavLst>
                                            <p:tav tm="0">
                                              <p:val>
                                                <p:strVal val="0-#ppt_w/2"/>
                                              </p:val>
                                            </p:tav>
                                            <p:tav tm="100000">
                                              <p:val>
                                                <p:strVal val="#ppt_x"/>
                                              </p:val>
                                            </p:tav>
                                          </p:tavLst>
                                        </p:anim>
                                        <p:anim calcmode="lin" valueType="num" p14:bounceEnd="72000">
                                          <p:cBhvr additive="base">
                                            <p:cTn id="26" dur="1500" fill="hold"/>
                                            <p:tgtEl>
                                              <p:spTgt spid="43"/>
                                            </p:tgtEl>
                                            <p:attrNameLst>
                                              <p:attrName>ppt_y</p:attrName>
                                            </p:attrNameLst>
                                          </p:cBhvr>
                                          <p:tavLst>
                                            <p:tav tm="0">
                                              <p:val>
                                                <p:strVal val="#ppt_y"/>
                                              </p:val>
                                            </p:tav>
                                            <p:tav tm="100000">
                                              <p:val>
                                                <p:strVal val="#ppt_y"/>
                                              </p:val>
                                            </p:tav>
                                          </p:tavLst>
                                        </p:anim>
                                      </p:childTnLst>
                                    </p:cTn>
                                  </p:par>
                                  <p:par>
                                    <p:cTn id="27" presetID="22" presetClass="entr" presetSubtype="2" fill="hold" grpId="0" nodeType="withEffect">
                                      <p:stCondLst>
                                        <p:cond delay="750"/>
                                      </p:stCondLst>
                                      <p:childTnLst>
                                        <p:set>
                                          <p:cBhvr>
                                            <p:cTn id="28" dur="1" fill="hold">
                                              <p:stCondLst>
                                                <p:cond delay="0"/>
                                              </p:stCondLst>
                                            </p:cTn>
                                            <p:tgtEl>
                                              <p:spTgt spid="52"/>
                                            </p:tgtEl>
                                            <p:attrNameLst>
                                              <p:attrName>style.visibility</p:attrName>
                                            </p:attrNameLst>
                                          </p:cBhvr>
                                          <p:to>
                                            <p:strVal val="visible"/>
                                          </p:to>
                                        </p:set>
                                        <p:animEffect transition="in" filter="wipe(right)">
                                          <p:cBhvr>
                                            <p:cTn id="29" dur="750"/>
                                            <p:tgtEl>
                                              <p:spTgt spid="52"/>
                                            </p:tgtEl>
                                          </p:cBhvr>
                                        </p:animEffect>
                                      </p:childTnLst>
                                    </p:cTn>
                                  </p:par>
                                </p:childTnLst>
                              </p:cTn>
                            </p:par>
                            <p:par>
                              <p:cTn id="30" fill="hold">
                                <p:stCondLst>
                                  <p:cond delay="3000"/>
                                </p:stCondLst>
                                <p:childTnLst>
                                  <p:par>
                                    <p:cTn id="31" presetID="22" presetClass="entr" presetSubtype="4"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down)">
                                          <p:cBhvr>
                                            <p:cTn id="33" dur="500"/>
                                            <p:tgtEl>
                                              <p:spTgt spid="8"/>
                                            </p:tgtEl>
                                          </p:cBhvr>
                                        </p:animEffect>
                                      </p:childTnLst>
                                    </p:cTn>
                                  </p:par>
                                  <p:par>
                                    <p:cTn id="34" presetID="2" presetClass="entr" presetSubtype="1" fill="hold" nodeType="withEffect" p14:presetBounceEnd="72000">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14:bounceEnd="72000">
                                          <p:cBhvr additive="base">
                                            <p:cTn id="36" dur="1500" fill="hold"/>
                                            <p:tgtEl>
                                              <p:spTgt spid="44"/>
                                            </p:tgtEl>
                                            <p:attrNameLst>
                                              <p:attrName>ppt_x</p:attrName>
                                            </p:attrNameLst>
                                          </p:cBhvr>
                                          <p:tavLst>
                                            <p:tav tm="0">
                                              <p:val>
                                                <p:strVal val="#ppt_x"/>
                                              </p:val>
                                            </p:tav>
                                            <p:tav tm="100000">
                                              <p:val>
                                                <p:strVal val="#ppt_x"/>
                                              </p:val>
                                            </p:tav>
                                          </p:tavLst>
                                        </p:anim>
                                        <p:anim calcmode="lin" valueType="num" p14:bounceEnd="72000">
                                          <p:cBhvr additive="base">
                                            <p:cTn id="37" dur="1500" fill="hold"/>
                                            <p:tgtEl>
                                              <p:spTgt spid="44"/>
                                            </p:tgtEl>
                                            <p:attrNameLst>
                                              <p:attrName>ppt_y</p:attrName>
                                            </p:attrNameLst>
                                          </p:cBhvr>
                                          <p:tavLst>
                                            <p:tav tm="0">
                                              <p:val>
                                                <p:strVal val="0-#ppt_h/2"/>
                                              </p:val>
                                            </p:tav>
                                            <p:tav tm="100000">
                                              <p:val>
                                                <p:strVal val="#ppt_y"/>
                                              </p:val>
                                            </p:tav>
                                          </p:tavLst>
                                        </p:anim>
                                      </p:childTnLst>
                                    </p:cTn>
                                  </p:par>
                                  <p:par>
                                    <p:cTn id="38" presetID="47"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anim calcmode="lin" valueType="num">
                                          <p:cBhvr>
                                            <p:cTn id="41" dur="1000" fill="hold"/>
                                            <p:tgtEl>
                                              <p:spTgt spid="54"/>
                                            </p:tgtEl>
                                            <p:attrNameLst>
                                              <p:attrName>ppt_x</p:attrName>
                                            </p:attrNameLst>
                                          </p:cBhvr>
                                          <p:tavLst>
                                            <p:tav tm="0">
                                              <p:val>
                                                <p:strVal val="#ppt_x"/>
                                              </p:val>
                                            </p:tav>
                                            <p:tav tm="100000">
                                              <p:val>
                                                <p:strVal val="#ppt_x"/>
                                              </p:val>
                                            </p:tav>
                                          </p:tavLst>
                                        </p:anim>
                                        <p:anim calcmode="lin" valueType="num">
                                          <p:cBhvr>
                                            <p:cTn id="42" dur="1000" fill="hold"/>
                                            <p:tgtEl>
                                              <p:spTgt spid="54"/>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22" presetClass="entr" presetSubtype="4"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down)">
                                          <p:cBhvr>
                                            <p:cTn id="46" dur="500"/>
                                            <p:tgtEl>
                                              <p:spTgt spid="45"/>
                                            </p:tgtEl>
                                          </p:cBhvr>
                                        </p:animEffect>
                                      </p:childTnLst>
                                    </p:cTn>
                                  </p:par>
                                  <p:par>
                                    <p:cTn id="47" presetID="2" presetClass="entr" presetSubtype="2" fill="hold" nodeType="withEffect" p14:presetBounceEnd="72000">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14:bounceEnd="72000">
                                          <p:cBhvr additive="base">
                                            <p:cTn id="49" dur="1500" fill="hold"/>
                                            <p:tgtEl>
                                              <p:spTgt spid="46"/>
                                            </p:tgtEl>
                                            <p:attrNameLst>
                                              <p:attrName>ppt_x</p:attrName>
                                            </p:attrNameLst>
                                          </p:cBhvr>
                                          <p:tavLst>
                                            <p:tav tm="0">
                                              <p:val>
                                                <p:strVal val="1+#ppt_w/2"/>
                                              </p:val>
                                            </p:tav>
                                            <p:tav tm="100000">
                                              <p:val>
                                                <p:strVal val="#ppt_x"/>
                                              </p:val>
                                            </p:tav>
                                          </p:tavLst>
                                        </p:anim>
                                        <p:anim calcmode="lin" valueType="num" p14:bounceEnd="72000">
                                          <p:cBhvr additive="base">
                                            <p:cTn id="50" dur="1500" fill="hold"/>
                                            <p:tgtEl>
                                              <p:spTgt spid="46"/>
                                            </p:tgtEl>
                                            <p:attrNameLst>
                                              <p:attrName>ppt_y</p:attrName>
                                            </p:attrNameLst>
                                          </p:cBhvr>
                                          <p:tavLst>
                                            <p:tav tm="0">
                                              <p:val>
                                                <p:strVal val="#ppt_y"/>
                                              </p:val>
                                            </p:tav>
                                            <p:tav tm="100000">
                                              <p:val>
                                                <p:strVal val="#ppt_y"/>
                                              </p:val>
                                            </p:tav>
                                          </p:tavLst>
                                        </p:anim>
                                      </p:childTnLst>
                                    </p:cTn>
                                  </p:par>
                                  <p:par>
                                    <p:cTn id="51" presetID="22" presetClass="entr" presetSubtype="8" fill="hold" grpId="0" nodeType="withEffect">
                                      <p:stCondLst>
                                        <p:cond delay="75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fade">
                                          <p:cBhvr>
                                            <p:cTn id="14" dur="750"/>
                                            <p:tgtEl>
                                              <p:spTgt spid="42"/>
                                            </p:tgtEl>
                                          </p:cBhvr>
                                        </p:animEffect>
                                      </p:childTnLst>
                                    </p:cTn>
                                  </p:par>
                                  <p:par>
                                    <p:cTn id="15" presetID="23" presetClass="entr" presetSubtype="3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750" fill="hold"/>
                                            <p:tgtEl>
                                              <p:spTgt spid="42"/>
                                            </p:tgtEl>
                                            <p:attrNameLst>
                                              <p:attrName>ppt_w</p:attrName>
                                            </p:attrNameLst>
                                          </p:cBhvr>
                                          <p:tavLst>
                                            <p:tav tm="0">
                                              <p:val>
                                                <p:strVal val="4*#ppt_w"/>
                                              </p:val>
                                            </p:tav>
                                            <p:tav tm="100000">
                                              <p:val>
                                                <p:strVal val="#ppt_w"/>
                                              </p:val>
                                            </p:tav>
                                          </p:tavLst>
                                        </p:anim>
                                        <p:anim calcmode="lin" valueType="num">
                                          <p:cBhvr>
                                            <p:cTn id="18" dur="750" fill="hold"/>
                                            <p:tgtEl>
                                              <p:spTgt spid="42"/>
                                            </p:tgtEl>
                                            <p:attrNameLst>
                                              <p:attrName>ppt_h</p:attrName>
                                            </p:attrNameLst>
                                          </p:cBhvr>
                                          <p:tavLst>
                                            <p:tav tm="0">
                                              <p:val>
                                                <p:strVal val="4*#ppt_h"/>
                                              </p:val>
                                            </p:tav>
                                            <p:tav tm="100000">
                                              <p:val>
                                                <p:strVal val="#ppt_h"/>
                                              </p:val>
                                            </p:tav>
                                          </p:tavLst>
                                        </p:anim>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par>
                                    <p:cTn id="23" presetID="2" presetClass="entr" presetSubtype="8" fill="hold" nodeType="with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1500" fill="hold"/>
                                            <p:tgtEl>
                                              <p:spTgt spid="43"/>
                                            </p:tgtEl>
                                            <p:attrNameLst>
                                              <p:attrName>ppt_x</p:attrName>
                                            </p:attrNameLst>
                                          </p:cBhvr>
                                          <p:tavLst>
                                            <p:tav tm="0">
                                              <p:val>
                                                <p:strVal val="0-#ppt_w/2"/>
                                              </p:val>
                                            </p:tav>
                                            <p:tav tm="100000">
                                              <p:val>
                                                <p:strVal val="#ppt_x"/>
                                              </p:val>
                                            </p:tav>
                                          </p:tavLst>
                                        </p:anim>
                                        <p:anim calcmode="lin" valueType="num">
                                          <p:cBhvr additive="base">
                                            <p:cTn id="26" dur="1500" fill="hold"/>
                                            <p:tgtEl>
                                              <p:spTgt spid="43"/>
                                            </p:tgtEl>
                                            <p:attrNameLst>
                                              <p:attrName>ppt_y</p:attrName>
                                            </p:attrNameLst>
                                          </p:cBhvr>
                                          <p:tavLst>
                                            <p:tav tm="0">
                                              <p:val>
                                                <p:strVal val="#ppt_y"/>
                                              </p:val>
                                            </p:tav>
                                            <p:tav tm="100000">
                                              <p:val>
                                                <p:strVal val="#ppt_y"/>
                                              </p:val>
                                            </p:tav>
                                          </p:tavLst>
                                        </p:anim>
                                      </p:childTnLst>
                                    </p:cTn>
                                  </p:par>
                                  <p:par>
                                    <p:cTn id="27" presetID="22" presetClass="entr" presetSubtype="2" fill="hold" grpId="0" nodeType="withEffect">
                                      <p:stCondLst>
                                        <p:cond delay="750"/>
                                      </p:stCondLst>
                                      <p:childTnLst>
                                        <p:set>
                                          <p:cBhvr>
                                            <p:cTn id="28" dur="1" fill="hold">
                                              <p:stCondLst>
                                                <p:cond delay="0"/>
                                              </p:stCondLst>
                                            </p:cTn>
                                            <p:tgtEl>
                                              <p:spTgt spid="52"/>
                                            </p:tgtEl>
                                            <p:attrNameLst>
                                              <p:attrName>style.visibility</p:attrName>
                                            </p:attrNameLst>
                                          </p:cBhvr>
                                          <p:to>
                                            <p:strVal val="visible"/>
                                          </p:to>
                                        </p:set>
                                        <p:animEffect transition="in" filter="wipe(right)">
                                          <p:cBhvr>
                                            <p:cTn id="29" dur="750"/>
                                            <p:tgtEl>
                                              <p:spTgt spid="52"/>
                                            </p:tgtEl>
                                          </p:cBhvr>
                                        </p:animEffect>
                                      </p:childTnLst>
                                    </p:cTn>
                                  </p:par>
                                </p:childTnLst>
                              </p:cTn>
                            </p:par>
                            <p:par>
                              <p:cTn id="30" fill="hold">
                                <p:stCondLst>
                                  <p:cond delay="3000"/>
                                </p:stCondLst>
                                <p:childTnLst>
                                  <p:par>
                                    <p:cTn id="31" presetID="22" presetClass="entr" presetSubtype="4"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down)">
                                          <p:cBhvr>
                                            <p:cTn id="33" dur="500"/>
                                            <p:tgtEl>
                                              <p:spTgt spid="8"/>
                                            </p:tgtEl>
                                          </p:cBhvr>
                                        </p:animEffect>
                                      </p:childTnLst>
                                    </p:cTn>
                                  </p:par>
                                  <p:par>
                                    <p:cTn id="34" presetID="2" presetClass="entr" presetSubtype="1" fill="hold" nodeType="withEffect">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cBhvr additive="base">
                                            <p:cTn id="36" dur="1500" fill="hold"/>
                                            <p:tgtEl>
                                              <p:spTgt spid="44"/>
                                            </p:tgtEl>
                                            <p:attrNameLst>
                                              <p:attrName>ppt_x</p:attrName>
                                            </p:attrNameLst>
                                          </p:cBhvr>
                                          <p:tavLst>
                                            <p:tav tm="0">
                                              <p:val>
                                                <p:strVal val="#ppt_x"/>
                                              </p:val>
                                            </p:tav>
                                            <p:tav tm="100000">
                                              <p:val>
                                                <p:strVal val="#ppt_x"/>
                                              </p:val>
                                            </p:tav>
                                          </p:tavLst>
                                        </p:anim>
                                        <p:anim calcmode="lin" valueType="num">
                                          <p:cBhvr additive="base">
                                            <p:cTn id="37" dur="1500" fill="hold"/>
                                            <p:tgtEl>
                                              <p:spTgt spid="44"/>
                                            </p:tgtEl>
                                            <p:attrNameLst>
                                              <p:attrName>ppt_y</p:attrName>
                                            </p:attrNameLst>
                                          </p:cBhvr>
                                          <p:tavLst>
                                            <p:tav tm="0">
                                              <p:val>
                                                <p:strVal val="0-#ppt_h/2"/>
                                              </p:val>
                                            </p:tav>
                                            <p:tav tm="100000">
                                              <p:val>
                                                <p:strVal val="#ppt_y"/>
                                              </p:val>
                                            </p:tav>
                                          </p:tavLst>
                                        </p:anim>
                                      </p:childTnLst>
                                    </p:cTn>
                                  </p:par>
                                  <p:par>
                                    <p:cTn id="38" presetID="47"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anim calcmode="lin" valueType="num">
                                          <p:cBhvr>
                                            <p:cTn id="41" dur="1000" fill="hold"/>
                                            <p:tgtEl>
                                              <p:spTgt spid="54"/>
                                            </p:tgtEl>
                                            <p:attrNameLst>
                                              <p:attrName>ppt_x</p:attrName>
                                            </p:attrNameLst>
                                          </p:cBhvr>
                                          <p:tavLst>
                                            <p:tav tm="0">
                                              <p:val>
                                                <p:strVal val="#ppt_x"/>
                                              </p:val>
                                            </p:tav>
                                            <p:tav tm="100000">
                                              <p:val>
                                                <p:strVal val="#ppt_x"/>
                                              </p:val>
                                            </p:tav>
                                          </p:tavLst>
                                        </p:anim>
                                        <p:anim calcmode="lin" valueType="num">
                                          <p:cBhvr>
                                            <p:cTn id="42" dur="1000" fill="hold"/>
                                            <p:tgtEl>
                                              <p:spTgt spid="54"/>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22" presetClass="entr" presetSubtype="4"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down)">
                                          <p:cBhvr>
                                            <p:cTn id="46" dur="500"/>
                                            <p:tgtEl>
                                              <p:spTgt spid="45"/>
                                            </p:tgtEl>
                                          </p:cBhvr>
                                        </p:animEffect>
                                      </p:childTnLst>
                                    </p:cTn>
                                  </p:par>
                                  <p:par>
                                    <p:cTn id="47" presetID="2" presetClass="entr" presetSubtype="2" fill="hold" nodeType="withEffect">
                                      <p:stCondLst>
                                        <p:cond delay="0"/>
                                      </p:stCondLst>
                                      <p:childTnLst>
                                        <p:set>
                                          <p:cBhvr>
                                            <p:cTn id="48" dur="1" fill="hold">
                                              <p:stCondLst>
                                                <p:cond delay="0"/>
                                              </p:stCondLst>
                                            </p:cTn>
                                            <p:tgtEl>
                                              <p:spTgt spid="46"/>
                                            </p:tgtEl>
                                            <p:attrNameLst>
                                              <p:attrName>style.visibility</p:attrName>
                                            </p:attrNameLst>
                                          </p:cBhvr>
                                          <p:to>
                                            <p:strVal val="visible"/>
                                          </p:to>
                                        </p:set>
                                        <p:anim calcmode="lin" valueType="num">
                                          <p:cBhvr additive="base">
                                            <p:cTn id="49" dur="1500" fill="hold"/>
                                            <p:tgtEl>
                                              <p:spTgt spid="46"/>
                                            </p:tgtEl>
                                            <p:attrNameLst>
                                              <p:attrName>ppt_x</p:attrName>
                                            </p:attrNameLst>
                                          </p:cBhvr>
                                          <p:tavLst>
                                            <p:tav tm="0">
                                              <p:val>
                                                <p:strVal val="1+#ppt_w/2"/>
                                              </p:val>
                                            </p:tav>
                                            <p:tav tm="100000">
                                              <p:val>
                                                <p:strVal val="#ppt_x"/>
                                              </p:val>
                                            </p:tav>
                                          </p:tavLst>
                                        </p:anim>
                                        <p:anim calcmode="lin" valueType="num">
                                          <p:cBhvr additive="base">
                                            <p:cTn id="50" dur="1500" fill="hold"/>
                                            <p:tgtEl>
                                              <p:spTgt spid="46"/>
                                            </p:tgtEl>
                                            <p:attrNameLst>
                                              <p:attrName>ppt_y</p:attrName>
                                            </p:attrNameLst>
                                          </p:cBhvr>
                                          <p:tavLst>
                                            <p:tav tm="0">
                                              <p:val>
                                                <p:strVal val="#ppt_y"/>
                                              </p:val>
                                            </p:tav>
                                            <p:tav tm="100000">
                                              <p:val>
                                                <p:strVal val="#ppt_y"/>
                                              </p:val>
                                            </p:tav>
                                          </p:tavLst>
                                        </p:anim>
                                      </p:childTnLst>
                                    </p:cTn>
                                  </p:par>
                                  <p:par>
                                    <p:cTn id="51" presetID="22" presetClass="entr" presetSubtype="8" fill="hold" grpId="0" nodeType="withEffect">
                                      <p:stCondLst>
                                        <p:cond delay="75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组合 95"/>
          <p:cNvGrpSpPr/>
          <p:nvPr/>
        </p:nvGrpSpPr>
        <p:grpSpPr>
          <a:xfrm>
            <a:off x="1466001" y="2854006"/>
            <a:ext cx="1804224" cy="2021559"/>
            <a:chOff x="1684990" y="2346558"/>
            <a:chExt cx="1804224" cy="2021559"/>
          </a:xfrm>
        </p:grpSpPr>
        <p:grpSp>
          <p:nvGrpSpPr>
            <p:cNvPr id="49" name="组合 48"/>
            <p:cNvGrpSpPr/>
            <p:nvPr/>
          </p:nvGrpSpPr>
          <p:grpSpPr>
            <a:xfrm>
              <a:off x="1684990" y="2522493"/>
              <a:ext cx="1804224" cy="1845624"/>
              <a:chOff x="528015" y="1619736"/>
              <a:chExt cx="2364271" cy="2418522"/>
            </a:xfrm>
          </p:grpSpPr>
          <p:grpSp>
            <p:nvGrpSpPr>
              <p:cNvPr id="51" name="组合 50"/>
              <p:cNvGrpSpPr/>
              <p:nvPr/>
            </p:nvGrpSpPr>
            <p:grpSpPr>
              <a:xfrm>
                <a:off x="528015" y="1619736"/>
                <a:ext cx="2364271" cy="2418522"/>
                <a:chOff x="2058642" y="1934817"/>
                <a:chExt cx="2427633" cy="2427633"/>
              </a:xfrm>
            </p:grpSpPr>
            <p:sp>
              <p:nvSpPr>
                <p:cNvPr id="53" name="椭圆 52"/>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4" name="椭圆 53"/>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5" name="椭圆 54"/>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56" name="椭圆 55"/>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52" name="椭圆 51"/>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88" name="文本框 87"/>
            <p:cNvSpPr txBox="1"/>
            <p:nvPr/>
          </p:nvSpPr>
          <p:spPr>
            <a:xfrm>
              <a:off x="2339180" y="3265795"/>
              <a:ext cx="474034" cy="375533"/>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sp>
          <p:nvSpPr>
            <p:cNvPr id="48" name="自由: 形状 47"/>
            <p:cNvSpPr>
              <a:spLocks noChangeAspect="1"/>
            </p:cNvSpPr>
            <p:nvPr/>
          </p:nvSpPr>
          <p:spPr>
            <a:xfrm flipH="1">
              <a:off x="2462009" y="2346558"/>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3" name="矩形 112"/>
          <p:cNvSpPr/>
          <p:nvPr/>
        </p:nvSpPr>
        <p:spPr>
          <a:xfrm>
            <a:off x="1466001" y="5087946"/>
            <a:ext cx="1620957" cy="523220"/>
          </a:xfrm>
          <a:prstGeom prst="rect">
            <a:avLst/>
          </a:prstGeom>
        </p:spPr>
        <p:txBody>
          <a:bodyPr wrap="none">
            <a:spAutoFit/>
          </a:bodyPr>
          <a:lstStyle/>
          <a:p>
            <a:r>
              <a:rPr lang="zh-CN" altLang="en-US" sz="2800" dirty="0">
                <a:solidFill>
                  <a:schemeClr val="accent1">
                    <a:lumMod val="75000"/>
                  </a:schemeClr>
                </a:solidFill>
                <a:latin typeface="微软雅黑" panose="020B0503020204020204" pitchFamily="34" charset="-122"/>
                <a:ea typeface="微软雅黑" panose="020B0503020204020204" pitchFamily="34" charset="-122"/>
              </a:rPr>
              <a:t>个人情况</a:t>
            </a:r>
          </a:p>
        </p:txBody>
      </p:sp>
      <p:grpSp>
        <p:nvGrpSpPr>
          <p:cNvPr id="97" name="组合 96"/>
          <p:cNvGrpSpPr/>
          <p:nvPr/>
        </p:nvGrpSpPr>
        <p:grpSpPr>
          <a:xfrm>
            <a:off x="4185902" y="2823159"/>
            <a:ext cx="1631296" cy="1994846"/>
            <a:chOff x="4273130" y="2315711"/>
            <a:chExt cx="1631296" cy="1994846"/>
          </a:xfrm>
        </p:grpSpPr>
        <p:grpSp>
          <p:nvGrpSpPr>
            <p:cNvPr id="36" name="组合 35"/>
            <p:cNvGrpSpPr/>
            <p:nvPr/>
          </p:nvGrpSpPr>
          <p:grpSpPr>
            <a:xfrm>
              <a:off x="4273130" y="2454737"/>
              <a:ext cx="1631296" cy="1855820"/>
              <a:chOff x="3740442" y="1619736"/>
              <a:chExt cx="2137666" cy="2431884"/>
            </a:xfrm>
          </p:grpSpPr>
          <p:grpSp>
            <p:nvGrpSpPr>
              <p:cNvPr id="38" name="组合 37"/>
              <p:cNvGrpSpPr/>
              <p:nvPr/>
            </p:nvGrpSpPr>
            <p:grpSpPr>
              <a:xfrm>
                <a:off x="3740442" y="1619736"/>
                <a:ext cx="2137666" cy="2431884"/>
                <a:chOff x="3740442" y="1718942"/>
                <a:chExt cx="2137666" cy="2431884"/>
              </a:xfrm>
            </p:grpSpPr>
            <p:sp>
              <p:nvSpPr>
                <p:cNvPr id="40"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sp>
              <p:nvSpPr>
                <p:cNvPr id="4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sp>
              <p:nvSpPr>
                <p:cNvPr id="4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905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sp>
              <p:nvSpPr>
                <p:cNvPr id="4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latin typeface="+mn-ea"/>
                  </a:endParaRPr>
                </a:p>
              </p:txBody>
            </p:sp>
          </p:grpSp>
          <p:sp>
            <p:nvSpPr>
              <p:cNvPr id="39" name="椭圆 38"/>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90" name="文本框 89"/>
            <p:cNvSpPr txBox="1"/>
            <p:nvPr/>
          </p:nvSpPr>
          <p:spPr>
            <a:xfrm>
              <a:off x="4804343" y="3215093"/>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sp>
          <p:nvSpPr>
            <p:cNvPr id="35" name="自由: 形状 34"/>
            <p:cNvSpPr>
              <a:spLocks noChangeAspect="1"/>
            </p:cNvSpPr>
            <p:nvPr/>
          </p:nvSpPr>
          <p:spPr>
            <a:xfrm flipH="1">
              <a:off x="4965030" y="2315711"/>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4" name="矩形 113"/>
          <p:cNvSpPr/>
          <p:nvPr/>
        </p:nvSpPr>
        <p:spPr>
          <a:xfrm>
            <a:off x="4099150" y="5087946"/>
            <a:ext cx="1620957" cy="523220"/>
          </a:xfrm>
          <a:prstGeom prst="rect">
            <a:avLst/>
          </a:prstGeom>
        </p:spPr>
        <p:txBody>
          <a:bodyPr wrap="none">
            <a:spAutoFit/>
          </a:bodyPr>
          <a:lstStyle/>
          <a:p>
            <a:r>
              <a:rPr lang="zh-CN" altLang="en-US" sz="2800" dirty="0">
                <a:solidFill>
                  <a:schemeClr val="accent2">
                    <a:lumMod val="75000"/>
                  </a:schemeClr>
                </a:solidFill>
                <a:latin typeface="微软雅黑" panose="020B0503020204020204" pitchFamily="34" charset="-122"/>
                <a:ea typeface="微软雅黑" panose="020B0503020204020204" pitchFamily="34" charset="-122"/>
              </a:rPr>
              <a:t>岗位认知</a:t>
            </a:r>
          </a:p>
        </p:txBody>
      </p:sp>
      <p:grpSp>
        <p:nvGrpSpPr>
          <p:cNvPr id="98" name="组合 97"/>
          <p:cNvGrpSpPr/>
          <p:nvPr/>
        </p:nvGrpSpPr>
        <p:grpSpPr>
          <a:xfrm>
            <a:off x="6646699" y="2757096"/>
            <a:ext cx="1440551" cy="1808661"/>
            <a:chOff x="6688342" y="2249648"/>
            <a:chExt cx="1440551" cy="1808661"/>
          </a:xfrm>
        </p:grpSpPr>
        <p:grpSp>
          <p:nvGrpSpPr>
            <p:cNvPr id="62" name="组合 61"/>
            <p:cNvGrpSpPr/>
            <p:nvPr/>
          </p:nvGrpSpPr>
          <p:grpSpPr>
            <a:xfrm>
              <a:off x="6688342" y="2608760"/>
              <a:ext cx="1440551" cy="1449549"/>
              <a:chOff x="6742523" y="1902311"/>
              <a:chExt cx="1809751" cy="1821055"/>
            </a:xfrm>
          </p:grpSpPr>
          <p:grpSp>
            <p:nvGrpSpPr>
              <p:cNvPr id="64" name="组合 63"/>
              <p:cNvGrpSpPr/>
              <p:nvPr/>
            </p:nvGrpSpPr>
            <p:grpSpPr>
              <a:xfrm>
                <a:off x="6742523" y="1913615"/>
                <a:ext cx="1809751" cy="1809751"/>
                <a:chOff x="6742523" y="1994548"/>
                <a:chExt cx="1809751" cy="1809751"/>
              </a:xfrm>
            </p:grpSpPr>
            <p:sp>
              <p:nvSpPr>
                <p:cNvPr id="66" name="矩形: 圆角 65"/>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67" name="矩形: 圆角 66"/>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68" name="矩形: 圆角 67"/>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69" name="矩形: 圆角 68"/>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65" name="椭圆 64"/>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92" name="文本框 91"/>
            <p:cNvSpPr txBox="1"/>
            <p:nvPr/>
          </p:nvSpPr>
          <p:spPr>
            <a:xfrm>
              <a:off x="7115483" y="3116710"/>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sp>
          <p:nvSpPr>
            <p:cNvPr id="61" name="自由: 形状 60"/>
            <p:cNvSpPr>
              <a:spLocks noChangeAspect="1"/>
            </p:cNvSpPr>
            <p:nvPr/>
          </p:nvSpPr>
          <p:spPr>
            <a:xfrm flipH="1">
              <a:off x="7283525" y="2249648"/>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rgbClr val="C2824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5" name="矩形 114"/>
          <p:cNvSpPr/>
          <p:nvPr/>
        </p:nvSpPr>
        <p:spPr>
          <a:xfrm>
            <a:off x="6646123" y="5087946"/>
            <a:ext cx="1620957" cy="523220"/>
          </a:xfrm>
          <a:prstGeom prst="rect">
            <a:avLst/>
          </a:prstGeom>
        </p:spPr>
        <p:txBody>
          <a:bodyPr wrap="none">
            <a:spAutoFit/>
          </a:bodyPr>
          <a:lstStyle/>
          <a:p>
            <a:r>
              <a:rPr lang="zh-CN" altLang="en-US" sz="2800" dirty="0">
                <a:solidFill>
                  <a:schemeClr val="accent3">
                    <a:lumMod val="75000"/>
                  </a:schemeClr>
                </a:solidFill>
                <a:latin typeface="微软雅黑" panose="020B0503020204020204" pitchFamily="34" charset="-122"/>
                <a:ea typeface="微软雅黑" panose="020B0503020204020204" pitchFamily="34" charset="-122"/>
              </a:rPr>
              <a:t>竞聘优势</a:t>
            </a:r>
          </a:p>
        </p:txBody>
      </p:sp>
      <p:grpSp>
        <p:nvGrpSpPr>
          <p:cNvPr id="99" name="组合 98"/>
          <p:cNvGrpSpPr/>
          <p:nvPr/>
        </p:nvGrpSpPr>
        <p:grpSpPr>
          <a:xfrm>
            <a:off x="9096005" y="2664502"/>
            <a:ext cx="1972543" cy="2008425"/>
            <a:chOff x="8912808" y="2157054"/>
            <a:chExt cx="1972543" cy="2008425"/>
          </a:xfrm>
        </p:grpSpPr>
        <p:grpSp>
          <p:nvGrpSpPr>
            <p:cNvPr id="75" name="组合 74"/>
            <p:cNvGrpSpPr/>
            <p:nvPr/>
          </p:nvGrpSpPr>
          <p:grpSpPr>
            <a:xfrm>
              <a:off x="8912808" y="2278276"/>
              <a:ext cx="1972543" cy="1887203"/>
              <a:chOff x="9026508" y="1619736"/>
              <a:chExt cx="2478089" cy="2370876"/>
            </a:xfrm>
          </p:grpSpPr>
          <p:grpSp>
            <p:nvGrpSpPr>
              <p:cNvPr id="77" name="组合 76"/>
              <p:cNvGrpSpPr/>
              <p:nvPr/>
            </p:nvGrpSpPr>
            <p:grpSpPr>
              <a:xfrm>
                <a:off x="9026508" y="1619736"/>
                <a:ext cx="2478089" cy="2370876"/>
                <a:chOff x="9026508" y="1619736"/>
                <a:chExt cx="2478089" cy="2370876"/>
              </a:xfrm>
            </p:grpSpPr>
            <p:sp>
              <p:nvSpPr>
                <p:cNvPr id="79"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80"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81"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905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82"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78" name="椭圆 77"/>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95" name="文本框 94"/>
            <p:cNvSpPr txBox="1"/>
            <p:nvPr/>
          </p:nvSpPr>
          <p:spPr>
            <a:xfrm>
              <a:off x="9598802" y="3096832"/>
              <a:ext cx="602268" cy="375533"/>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sp>
          <p:nvSpPr>
            <p:cNvPr id="74" name="自由: 形状 73"/>
            <p:cNvSpPr>
              <a:spLocks noChangeAspect="1"/>
            </p:cNvSpPr>
            <p:nvPr/>
          </p:nvSpPr>
          <p:spPr>
            <a:xfrm flipH="1">
              <a:off x="9777452" y="2157054"/>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sp>
        <p:nvSpPr>
          <p:cNvPr id="116" name="矩形 115"/>
          <p:cNvSpPr/>
          <p:nvPr/>
        </p:nvSpPr>
        <p:spPr>
          <a:xfrm>
            <a:off x="9372352" y="5087946"/>
            <a:ext cx="1620957" cy="523220"/>
          </a:xfrm>
          <a:prstGeom prst="rect">
            <a:avLst/>
          </a:prstGeom>
        </p:spPr>
        <p:txBody>
          <a:bodyPr wrap="none">
            <a:spAutoFit/>
          </a:bodyPr>
          <a:lstStyle/>
          <a:p>
            <a:r>
              <a:rPr lang="zh-CN" altLang="en-US" sz="2800" dirty="0">
                <a:solidFill>
                  <a:schemeClr val="accent4">
                    <a:lumMod val="75000"/>
                  </a:schemeClr>
                </a:solidFill>
                <a:latin typeface="微软雅黑" panose="020B0503020204020204" pitchFamily="34" charset="-122"/>
                <a:ea typeface="微软雅黑" panose="020B0503020204020204" pitchFamily="34" charset="-122"/>
              </a:rPr>
              <a:t>未来规划</a:t>
            </a:r>
          </a:p>
        </p:txBody>
      </p:sp>
      <p:grpSp>
        <p:nvGrpSpPr>
          <p:cNvPr id="161" name="组合 160"/>
          <p:cNvGrpSpPr/>
          <p:nvPr/>
        </p:nvGrpSpPr>
        <p:grpSpPr>
          <a:xfrm>
            <a:off x="4526225" y="397533"/>
            <a:ext cx="3139550" cy="1610396"/>
            <a:chOff x="4495897" y="397533"/>
            <a:chExt cx="3139550" cy="1610396"/>
          </a:xfrm>
        </p:grpSpPr>
        <p:grpSp>
          <p:nvGrpSpPr>
            <p:cNvPr id="158" name="组合 157"/>
            <p:cNvGrpSpPr/>
            <p:nvPr/>
          </p:nvGrpSpPr>
          <p:grpSpPr>
            <a:xfrm>
              <a:off x="4495897" y="397533"/>
              <a:ext cx="3139550" cy="1610396"/>
              <a:chOff x="4495897" y="397533"/>
              <a:chExt cx="3139550" cy="1610396"/>
            </a:xfrm>
          </p:grpSpPr>
          <p:sp>
            <p:nvSpPr>
              <p:cNvPr id="143" name="Freeform 8"/>
              <p:cNvSpPr>
                <a:spLocks noEditPoints="1"/>
              </p:cNvSpPr>
              <p:nvPr/>
            </p:nvSpPr>
            <p:spPr bwMode="auto">
              <a:xfrm>
                <a:off x="5114239" y="1098019"/>
                <a:ext cx="751037" cy="597580"/>
              </a:xfrm>
              <a:custGeom>
                <a:avLst/>
                <a:gdLst>
                  <a:gd name="T0" fmla="*/ 88 w 279"/>
                  <a:gd name="T1" fmla="*/ 5 h 222"/>
                  <a:gd name="T2" fmla="*/ 222 w 279"/>
                  <a:gd name="T3" fmla="*/ 56 h 222"/>
                  <a:gd name="T4" fmla="*/ 255 w 279"/>
                  <a:gd name="T5" fmla="*/ 169 h 222"/>
                  <a:gd name="T6" fmla="*/ 215 w 279"/>
                  <a:gd name="T7" fmla="*/ 213 h 222"/>
                  <a:gd name="T8" fmla="*/ 147 w 279"/>
                  <a:gd name="T9" fmla="*/ 134 h 222"/>
                  <a:gd name="T10" fmla="*/ 16 w 279"/>
                  <a:gd name="T11" fmla="*/ 54 h 222"/>
                  <a:gd name="T12" fmla="*/ 6 w 279"/>
                  <a:gd name="T13" fmla="*/ 41 h 222"/>
                  <a:gd name="T14" fmla="*/ 88 w 279"/>
                  <a:gd name="T15" fmla="*/ 5 h 222"/>
                  <a:gd name="T16" fmla="*/ 88 w 279"/>
                  <a:gd name="T17" fmla="*/ 5 h 222"/>
                  <a:gd name="T18" fmla="*/ 88 w 279"/>
                  <a:gd name="T19" fmla="*/ 0 h 222"/>
                  <a:gd name="T20" fmla="*/ 0 w 279"/>
                  <a:gd name="T21" fmla="*/ 40 h 222"/>
                  <a:gd name="T22" fmla="*/ 13 w 279"/>
                  <a:gd name="T23" fmla="*/ 58 h 222"/>
                  <a:gd name="T24" fmla="*/ 144 w 279"/>
                  <a:gd name="T25" fmla="*/ 139 h 222"/>
                  <a:gd name="T26" fmla="*/ 211 w 279"/>
                  <a:gd name="T27" fmla="*/ 222 h 222"/>
                  <a:gd name="T28" fmla="*/ 260 w 279"/>
                  <a:gd name="T29" fmla="*/ 171 h 222"/>
                  <a:gd name="T30" fmla="*/ 226 w 279"/>
                  <a:gd name="T31" fmla="*/ 52 h 222"/>
                  <a:gd name="T32" fmla="*/ 88 w 279"/>
                  <a:gd name="T33"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9" h="222">
                    <a:moveTo>
                      <a:pt x="88" y="5"/>
                    </a:moveTo>
                    <a:cubicBezTo>
                      <a:pt x="119" y="5"/>
                      <a:pt x="167" y="14"/>
                      <a:pt x="222" y="56"/>
                    </a:cubicBezTo>
                    <a:cubicBezTo>
                      <a:pt x="239" y="69"/>
                      <a:pt x="276" y="106"/>
                      <a:pt x="255" y="169"/>
                    </a:cubicBezTo>
                    <a:cubicBezTo>
                      <a:pt x="251" y="182"/>
                      <a:pt x="233" y="201"/>
                      <a:pt x="215" y="213"/>
                    </a:cubicBezTo>
                    <a:cubicBezTo>
                      <a:pt x="212" y="197"/>
                      <a:pt x="199" y="162"/>
                      <a:pt x="147" y="134"/>
                    </a:cubicBezTo>
                    <a:cubicBezTo>
                      <a:pt x="98" y="108"/>
                      <a:pt x="41" y="73"/>
                      <a:pt x="16" y="54"/>
                    </a:cubicBezTo>
                    <a:cubicBezTo>
                      <a:pt x="8" y="48"/>
                      <a:pt x="6" y="42"/>
                      <a:pt x="6" y="41"/>
                    </a:cubicBezTo>
                    <a:cubicBezTo>
                      <a:pt x="7" y="29"/>
                      <a:pt x="38" y="5"/>
                      <a:pt x="88" y="5"/>
                    </a:cubicBezTo>
                    <a:cubicBezTo>
                      <a:pt x="88" y="5"/>
                      <a:pt x="88" y="5"/>
                      <a:pt x="88" y="5"/>
                    </a:cubicBezTo>
                    <a:moveTo>
                      <a:pt x="88" y="0"/>
                    </a:moveTo>
                    <a:cubicBezTo>
                      <a:pt x="37" y="0"/>
                      <a:pt x="3" y="23"/>
                      <a:pt x="0" y="40"/>
                    </a:cubicBezTo>
                    <a:cubicBezTo>
                      <a:pt x="0" y="44"/>
                      <a:pt x="5" y="52"/>
                      <a:pt x="13" y="58"/>
                    </a:cubicBezTo>
                    <a:cubicBezTo>
                      <a:pt x="38" y="77"/>
                      <a:pt x="94" y="112"/>
                      <a:pt x="144" y="139"/>
                    </a:cubicBezTo>
                    <a:cubicBezTo>
                      <a:pt x="210" y="174"/>
                      <a:pt x="211" y="222"/>
                      <a:pt x="211" y="222"/>
                    </a:cubicBezTo>
                    <a:cubicBezTo>
                      <a:pt x="231" y="211"/>
                      <a:pt x="255" y="188"/>
                      <a:pt x="260" y="171"/>
                    </a:cubicBezTo>
                    <a:cubicBezTo>
                      <a:pt x="279" y="115"/>
                      <a:pt x="254" y="74"/>
                      <a:pt x="226" y="52"/>
                    </a:cubicBezTo>
                    <a:cubicBezTo>
                      <a:pt x="174" y="13"/>
                      <a:pt x="127" y="0"/>
                      <a:pt x="88"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
              <p:cNvSpPr>
                <a:spLocks noEditPoints="1"/>
              </p:cNvSpPr>
              <p:nvPr/>
            </p:nvSpPr>
            <p:spPr bwMode="auto">
              <a:xfrm>
                <a:off x="5292068" y="1558390"/>
                <a:ext cx="521754" cy="449539"/>
              </a:xfrm>
              <a:custGeom>
                <a:avLst/>
                <a:gdLst>
                  <a:gd name="T0" fmla="*/ 186 w 194"/>
                  <a:gd name="T1" fmla="*/ 13 h 167"/>
                  <a:gd name="T2" fmla="*/ 159 w 194"/>
                  <a:gd name="T3" fmla="*/ 121 h 167"/>
                  <a:gd name="T4" fmla="*/ 158 w 194"/>
                  <a:gd name="T5" fmla="*/ 121 h 167"/>
                  <a:gd name="T6" fmla="*/ 157 w 194"/>
                  <a:gd name="T7" fmla="*/ 124 h 167"/>
                  <a:gd name="T8" fmla="*/ 92 w 194"/>
                  <a:gd name="T9" fmla="*/ 140 h 167"/>
                  <a:gd name="T10" fmla="*/ 29 w 194"/>
                  <a:gd name="T11" fmla="*/ 154 h 167"/>
                  <a:gd name="T12" fmla="*/ 45 w 194"/>
                  <a:gd name="T13" fmla="*/ 105 h 167"/>
                  <a:gd name="T14" fmla="*/ 45 w 194"/>
                  <a:gd name="T15" fmla="*/ 103 h 167"/>
                  <a:gd name="T16" fmla="*/ 44 w 194"/>
                  <a:gd name="T17" fmla="*/ 101 h 167"/>
                  <a:gd name="T18" fmla="*/ 11 w 194"/>
                  <a:gd name="T19" fmla="*/ 56 h 167"/>
                  <a:gd name="T20" fmla="*/ 12 w 194"/>
                  <a:gd name="T21" fmla="*/ 56 h 167"/>
                  <a:gd name="T22" fmla="*/ 186 w 194"/>
                  <a:gd name="T23" fmla="*/ 13 h 167"/>
                  <a:gd name="T24" fmla="*/ 194 w 194"/>
                  <a:gd name="T25" fmla="*/ 0 h 167"/>
                  <a:gd name="T26" fmla="*/ 12 w 194"/>
                  <a:gd name="T27" fmla="*/ 51 h 167"/>
                  <a:gd name="T28" fmla="*/ 0 w 194"/>
                  <a:gd name="T29" fmla="*/ 51 h 167"/>
                  <a:gd name="T30" fmla="*/ 40 w 194"/>
                  <a:gd name="T31" fmla="*/ 104 h 167"/>
                  <a:gd name="T32" fmla="*/ 20 w 194"/>
                  <a:gd name="T33" fmla="*/ 167 h 167"/>
                  <a:gd name="T34" fmla="*/ 93 w 194"/>
                  <a:gd name="T35" fmla="*/ 145 h 167"/>
                  <a:gd name="T36" fmla="*/ 161 w 194"/>
                  <a:gd name="T37" fmla="*/ 126 h 167"/>
                  <a:gd name="T38" fmla="*/ 194 w 194"/>
                  <a:gd name="T3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4" h="167">
                    <a:moveTo>
                      <a:pt x="186" y="13"/>
                    </a:moveTo>
                    <a:cubicBezTo>
                      <a:pt x="176" y="61"/>
                      <a:pt x="164" y="109"/>
                      <a:pt x="159" y="121"/>
                    </a:cubicBezTo>
                    <a:cubicBezTo>
                      <a:pt x="158" y="121"/>
                      <a:pt x="158" y="121"/>
                      <a:pt x="158" y="121"/>
                    </a:cubicBezTo>
                    <a:cubicBezTo>
                      <a:pt x="157" y="124"/>
                      <a:pt x="157" y="124"/>
                      <a:pt x="157" y="124"/>
                    </a:cubicBezTo>
                    <a:cubicBezTo>
                      <a:pt x="155" y="126"/>
                      <a:pt x="144" y="136"/>
                      <a:pt x="92" y="140"/>
                    </a:cubicBezTo>
                    <a:cubicBezTo>
                      <a:pt x="59" y="142"/>
                      <a:pt x="40" y="148"/>
                      <a:pt x="29" y="154"/>
                    </a:cubicBezTo>
                    <a:cubicBezTo>
                      <a:pt x="45" y="105"/>
                      <a:pt x="45" y="105"/>
                      <a:pt x="45" y="105"/>
                    </a:cubicBezTo>
                    <a:cubicBezTo>
                      <a:pt x="45" y="103"/>
                      <a:pt x="45" y="103"/>
                      <a:pt x="45" y="103"/>
                    </a:cubicBezTo>
                    <a:cubicBezTo>
                      <a:pt x="44" y="101"/>
                      <a:pt x="44" y="101"/>
                      <a:pt x="44" y="101"/>
                    </a:cubicBezTo>
                    <a:cubicBezTo>
                      <a:pt x="11" y="56"/>
                      <a:pt x="11" y="56"/>
                      <a:pt x="11" y="56"/>
                    </a:cubicBezTo>
                    <a:cubicBezTo>
                      <a:pt x="11" y="56"/>
                      <a:pt x="12" y="56"/>
                      <a:pt x="12" y="56"/>
                    </a:cubicBezTo>
                    <a:cubicBezTo>
                      <a:pt x="49" y="56"/>
                      <a:pt x="134" y="52"/>
                      <a:pt x="186" y="13"/>
                    </a:cubicBezTo>
                    <a:moveTo>
                      <a:pt x="194" y="0"/>
                    </a:moveTo>
                    <a:cubicBezTo>
                      <a:pt x="145" y="46"/>
                      <a:pt x="47" y="51"/>
                      <a:pt x="12" y="51"/>
                    </a:cubicBezTo>
                    <a:cubicBezTo>
                      <a:pt x="5" y="51"/>
                      <a:pt x="0" y="51"/>
                      <a:pt x="0" y="51"/>
                    </a:cubicBezTo>
                    <a:cubicBezTo>
                      <a:pt x="40" y="104"/>
                      <a:pt x="40" y="104"/>
                      <a:pt x="40" y="104"/>
                    </a:cubicBezTo>
                    <a:cubicBezTo>
                      <a:pt x="20" y="167"/>
                      <a:pt x="20" y="167"/>
                      <a:pt x="20" y="167"/>
                    </a:cubicBezTo>
                    <a:cubicBezTo>
                      <a:pt x="20" y="167"/>
                      <a:pt x="31" y="149"/>
                      <a:pt x="93" y="145"/>
                    </a:cubicBezTo>
                    <a:cubicBezTo>
                      <a:pt x="155" y="140"/>
                      <a:pt x="161" y="126"/>
                      <a:pt x="161" y="126"/>
                    </a:cubicBezTo>
                    <a:cubicBezTo>
                      <a:pt x="167" y="126"/>
                      <a:pt x="194" y="0"/>
                      <a:pt x="194"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2"/>
              <p:cNvSpPr>
                <a:spLocks noEditPoints="1"/>
              </p:cNvSpPr>
              <p:nvPr/>
            </p:nvSpPr>
            <p:spPr bwMode="auto">
              <a:xfrm>
                <a:off x="6252528" y="1098019"/>
                <a:ext cx="753745" cy="597580"/>
              </a:xfrm>
              <a:custGeom>
                <a:avLst/>
                <a:gdLst>
                  <a:gd name="T0" fmla="*/ 193 w 280"/>
                  <a:gd name="T1" fmla="*/ 5 h 222"/>
                  <a:gd name="T2" fmla="*/ 273 w 280"/>
                  <a:gd name="T3" fmla="*/ 42 h 222"/>
                  <a:gd name="T4" fmla="*/ 274 w 280"/>
                  <a:gd name="T5" fmla="*/ 62 h 222"/>
                  <a:gd name="T6" fmla="*/ 273 w 280"/>
                  <a:gd name="T7" fmla="*/ 72 h 222"/>
                  <a:gd name="T8" fmla="*/ 134 w 280"/>
                  <a:gd name="T9" fmla="*/ 134 h 222"/>
                  <a:gd name="T10" fmla="*/ 69 w 280"/>
                  <a:gd name="T11" fmla="*/ 184 h 222"/>
                  <a:gd name="T12" fmla="*/ 63 w 280"/>
                  <a:gd name="T13" fmla="*/ 212 h 222"/>
                  <a:gd name="T14" fmla="*/ 23 w 280"/>
                  <a:gd name="T15" fmla="*/ 169 h 222"/>
                  <a:gd name="T16" fmla="*/ 23 w 280"/>
                  <a:gd name="T17" fmla="*/ 100 h 222"/>
                  <a:gd name="T18" fmla="*/ 56 w 280"/>
                  <a:gd name="T19" fmla="*/ 56 h 222"/>
                  <a:gd name="T20" fmla="*/ 193 w 280"/>
                  <a:gd name="T21" fmla="*/ 5 h 222"/>
                  <a:gd name="T22" fmla="*/ 193 w 280"/>
                  <a:gd name="T23" fmla="*/ 0 h 222"/>
                  <a:gd name="T24" fmla="*/ 53 w 280"/>
                  <a:gd name="T25" fmla="*/ 52 h 222"/>
                  <a:gd name="T26" fmla="*/ 19 w 280"/>
                  <a:gd name="T27" fmla="*/ 171 h 222"/>
                  <a:gd name="T28" fmla="*/ 68 w 280"/>
                  <a:gd name="T29" fmla="*/ 222 h 222"/>
                  <a:gd name="T30" fmla="*/ 135 w 280"/>
                  <a:gd name="T31" fmla="*/ 139 h 222"/>
                  <a:gd name="T32" fmla="*/ 278 w 280"/>
                  <a:gd name="T33" fmla="*/ 73 h 222"/>
                  <a:gd name="T34" fmla="*/ 277 w 280"/>
                  <a:gd name="T35" fmla="*/ 40 h 222"/>
                  <a:gd name="T36" fmla="*/ 193 w 280"/>
                  <a:gd name="T3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222">
                    <a:moveTo>
                      <a:pt x="193" y="5"/>
                    </a:moveTo>
                    <a:cubicBezTo>
                      <a:pt x="236" y="5"/>
                      <a:pt x="266" y="24"/>
                      <a:pt x="273" y="42"/>
                    </a:cubicBezTo>
                    <a:cubicBezTo>
                      <a:pt x="274" y="47"/>
                      <a:pt x="274" y="53"/>
                      <a:pt x="274" y="62"/>
                    </a:cubicBezTo>
                    <a:cubicBezTo>
                      <a:pt x="273" y="65"/>
                      <a:pt x="273" y="69"/>
                      <a:pt x="273" y="72"/>
                    </a:cubicBezTo>
                    <a:cubicBezTo>
                      <a:pt x="272" y="92"/>
                      <a:pt x="225" y="113"/>
                      <a:pt x="134" y="134"/>
                    </a:cubicBezTo>
                    <a:cubicBezTo>
                      <a:pt x="94" y="143"/>
                      <a:pt x="77" y="166"/>
                      <a:pt x="69" y="184"/>
                    </a:cubicBezTo>
                    <a:cubicBezTo>
                      <a:pt x="65" y="195"/>
                      <a:pt x="63" y="205"/>
                      <a:pt x="63" y="212"/>
                    </a:cubicBezTo>
                    <a:cubicBezTo>
                      <a:pt x="45" y="201"/>
                      <a:pt x="28" y="182"/>
                      <a:pt x="23" y="169"/>
                    </a:cubicBezTo>
                    <a:cubicBezTo>
                      <a:pt x="15" y="145"/>
                      <a:pt x="15" y="121"/>
                      <a:pt x="23" y="100"/>
                    </a:cubicBezTo>
                    <a:cubicBezTo>
                      <a:pt x="29" y="83"/>
                      <a:pt x="41" y="67"/>
                      <a:pt x="56" y="56"/>
                    </a:cubicBezTo>
                    <a:cubicBezTo>
                      <a:pt x="115" y="14"/>
                      <a:pt x="163" y="5"/>
                      <a:pt x="193" y="5"/>
                    </a:cubicBezTo>
                    <a:moveTo>
                      <a:pt x="193" y="0"/>
                    </a:moveTo>
                    <a:cubicBezTo>
                      <a:pt x="155" y="0"/>
                      <a:pt x="107" y="14"/>
                      <a:pt x="53" y="52"/>
                    </a:cubicBezTo>
                    <a:cubicBezTo>
                      <a:pt x="24" y="73"/>
                      <a:pt x="0" y="115"/>
                      <a:pt x="19" y="171"/>
                    </a:cubicBezTo>
                    <a:cubicBezTo>
                      <a:pt x="24" y="188"/>
                      <a:pt x="48" y="211"/>
                      <a:pt x="68" y="222"/>
                    </a:cubicBezTo>
                    <a:cubicBezTo>
                      <a:pt x="68" y="222"/>
                      <a:pt x="62" y="155"/>
                      <a:pt x="135" y="139"/>
                    </a:cubicBezTo>
                    <a:cubicBezTo>
                      <a:pt x="214" y="121"/>
                      <a:pt x="277" y="100"/>
                      <a:pt x="278" y="73"/>
                    </a:cubicBezTo>
                    <a:cubicBezTo>
                      <a:pt x="279" y="57"/>
                      <a:pt x="280" y="48"/>
                      <a:pt x="277" y="40"/>
                    </a:cubicBezTo>
                    <a:cubicBezTo>
                      <a:pt x="270" y="20"/>
                      <a:pt x="239" y="0"/>
                      <a:pt x="193"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46" name="组合 145"/>
              <p:cNvGrpSpPr/>
              <p:nvPr/>
            </p:nvGrpSpPr>
            <p:grpSpPr>
              <a:xfrm>
                <a:off x="4495897" y="397533"/>
                <a:ext cx="3139550" cy="1610396"/>
                <a:chOff x="3076575" y="1770063"/>
                <a:chExt cx="5521325" cy="2832100"/>
              </a:xfrm>
              <a:solidFill>
                <a:schemeClr val="accent5"/>
              </a:solidFill>
            </p:grpSpPr>
            <p:sp>
              <p:nvSpPr>
                <p:cNvPr id="147" name="Freeform 13"/>
                <p:cNvSpPr>
                  <a:spLocks/>
                </p:cNvSpPr>
                <p:nvPr/>
              </p:nvSpPr>
              <p:spPr bwMode="auto">
                <a:xfrm>
                  <a:off x="6275388" y="3844925"/>
                  <a:ext cx="869950" cy="719137"/>
                </a:xfrm>
                <a:custGeom>
                  <a:avLst/>
                  <a:gdLst>
                    <a:gd name="T0" fmla="*/ 165 w 184"/>
                    <a:gd name="T1" fmla="*/ 152 h 152"/>
                    <a:gd name="T2" fmla="*/ 97 w 184"/>
                    <a:gd name="T3" fmla="*/ 135 h 152"/>
                    <a:gd name="T4" fmla="*/ 31 w 184"/>
                    <a:gd name="T5" fmla="*/ 118 h 152"/>
                    <a:gd name="T6" fmla="*/ 30 w 184"/>
                    <a:gd name="T7" fmla="*/ 117 h 152"/>
                    <a:gd name="T8" fmla="*/ 30 w 184"/>
                    <a:gd name="T9" fmla="*/ 117 h 152"/>
                    <a:gd name="T10" fmla="*/ 0 w 184"/>
                    <a:gd name="T11" fmla="*/ 0 h 152"/>
                    <a:gd name="T12" fmla="*/ 177 w 184"/>
                    <a:gd name="T13" fmla="*/ 46 h 152"/>
                    <a:gd name="T14" fmla="*/ 184 w 184"/>
                    <a:gd name="T15" fmla="*/ 46 h 152"/>
                    <a:gd name="T16" fmla="*/ 147 w 184"/>
                    <a:gd name="T17" fmla="*/ 96 h 152"/>
                    <a:gd name="T18" fmla="*/ 165 w 184"/>
                    <a:gd name="T1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2">
                      <a:moveTo>
                        <a:pt x="165" y="152"/>
                      </a:moveTo>
                      <a:cubicBezTo>
                        <a:pt x="156" y="146"/>
                        <a:pt x="137" y="138"/>
                        <a:pt x="97" y="135"/>
                      </a:cubicBezTo>
                      <a:cubicBezTo>
                        <a:pt x="39" y="131"/>
                        <a:pt x="31" y="118"/>
                        <a:pt x="31" y="118"/>
                      </a:cubicBezTo>
                      <a:cubicBezTo>
                        <a:pt x="30" y="117"/>
                        <a:pt x="30" y="117"/>
                        <a:pt x="30" y="117"/>
                      </a:cubicBezTo>
                      <a:cubicBezTo>
                        <a:pt x="30" y="117"/>
                        <a:pt x="30" y="117"/>
                        <a:pt x="30" y="117"/>
                      </a:cubicBezTo>
                      <a:cubicBezTo>
                        <a:pt x="25" y="109"/>
                        <a:pt x="10" y="45"/>
                        <a:pt x="0" y="0"/>
                      </a:cubicBezTo>
                      <a:cubicBezTo>
                        <a:pt x="50" y="42"/>
                        <a:pt x="140" y="46"/>
                        <a:pt x="177" y="46"/>
                      </a:cubicBezTo>
                      <a:cubicBezTo>
                        <a:pt x="180" y="46"/>
                        <a:pt x="182" y="46"/>
                        <a:pt x="184" y="46"/>
                      </a:cubicBezTo>
                      <a:cubicBezTo>
                        <a:pt x="147" y="96"/>
                        <a:pt x="147" y="96"/>
                        <a:pt x="147" y="96"/>
                      </a:cubicBezTo>
                      <a:lnTo>
                        <a:pt x="16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48" name="组合 147"/>
                <p:cNvGrpSpPr/>
                <p:nvPr/>
              </p:nvGrpSpPr>
              <p:grpSpPr>
                <a:xfrm>
                  <a:off x="3076575" y="1770063"/>
                  <a:ext cx="5521325" cy="2832100"/>
                  <a:chOff x="3076575" y="1770063"/>
                  <a:chExt cx="5521325" cy="2832100"/>
                </a:xfrm>
                <a:grpFill/>
              </p:grpSpPr>
              <p:sp>
                <p:nvSpPr>
                  <p:cNvPr id="149" name="Freeform 5"/>
                  <p:cNvSpPr>
                    <a:spLocks noEditPoints="1"/>
                  </p:cNvSpPr>
                  <p:nvPr/>
                </p:nvSpPr>
                <p:spPr bwMode="auto">
                  <a:xfrm>
                    <a:off x="7505700" y="1770063"/>
                    <a:ext cx="1092200" cy="1530350"/>
                  </a:xfrm>
                  <a:custGeom>
                    <a:avLst/>
                    <a:gdLst>
                      <a:gd name="T0" fmla="*/ 195 w 231"/>
                      <a:gd name="T1" fmla="*/ 22 h 323"/>
                      <a:gd name="T2" fmla="*/ 172 w 231"/>
                      <a:gd name="T3" fmla="*/ 19 h 323"/>
                      <a:gd name="T4" fmla="*/ 162 w 231"/>
                      <a:gd name="T5" fmla="*/ 51 h 323"/>
                      <a:gd name="T6" fmla="*/ 161 w 231"/>
                      <a:gd name="T7" fmla="*/ 55 h 323"/>
                      <a:gd name="T8" fmla="*/ 146 w 231"/>
                      <a:gd name="T9" fmla="*/ 69 h 323"/>
                      <a:gd name="T10" fmla="*/ 136 w 231"/>
                      <a:gd name="T11" fmla="*/ 19 h 323"/>
                      <a:gd name="T12" fmla="*/ 118 w 231"/>
                      <a:gd name="T13" fmla="*/ 28 h 323"/>
                      <a:gd name="T14" fmla="*/ 123 w 231"/>
                      <a:gd name="T15" fmla="*/ 101 h 323"/>
                      <a:gd name="T16" fmla="*/ 91 w 231"/>
                      <a:gd name="T17" fmla="*/ 88 h 323"/>
                      <a:gd name="T18" fmla="*/ 75 w 231"/>
                      <a:gd name="T19" fmla="*/ 131 h 323"/>
                      <a:gd name="T20" fmla="*/ 76 w 231"/>
                      <a:gd name="T21" fmla="*/ 184 h 323"/>
                      <a:gd name="T22" fmla="*/ 54 w 231"/>
                      <a:gd name="T23" fmla="*/ 169 h 323"/>
                      <a:gd name="T24" fmla="*/ 52 w 231"/>
                      <a:gd name="T25" fmla="*/ 166 h 323"/>
                      <a:gd name="T26" fmla="*/ 42 w 231"/>
                      <a:gd name="T27" fmla="*/ 164 h 323"/>
                      <a:gd name="T28" fmla="*/ 50 w 231"/>
                      <a:gd name="T29" fmla="*/ 224 h 323"/>
                      <a:gd name="T30" fmla="*/ 40 w 231"/>
                      <a:gd name="T31" fmla="*/ 199 h 323"/>
                      <a:gd name="T32" fmla="*/ 23 w 231"/>
                      <a:gd name="T33" fmla="*/ 179 h 323"/>
                      <a:gd name="T34" fmla="*/ 44 w 231"/>
                      <a:gd name="T35" fmla="*/ 246 h 323"/>
                      <a:gd name="T36" fmla="*/ 37 w 231"/>
                      <a:gd name="T37" fmla="*/ 263 h 323"/>
                      <a:gd name="T38" fmla="*/ 15 w 231"/>
                      <a:gd name="T39" fmla="*/ 243 h 323"/>
                      <a:gd name="T40" fmla="*/ 17 w 231"/>
                      <a:gd name="T41" fmla="*/ 318 h 323"/>
                      <a:gd name="T42" fmla="*/ 22 w 231"/>
                      <a:gd name="T43" fmla="*/ 321 h 323"/>
                      <a:gd name="T44" fmla="*/ 88 w 231"/>
                      <a:gd name="T45" fmla="*/ 276 h 323"/>
                      <a:gd name="T46" fmla="*/ 32 w 231"/>
                      <a:gd name="T47" fmla="*/ 292 h 323"/>
                      <a:gd name="T48" fmla="*/ 72 w 231"/>
                      <a:gd name="T49" fmla="*/ 224 h 323"/>
                      <a:gd name="T50" fmla="*/ 122 w 231"/>
                      <a:gd name="T51" fmla="*/ 175 h 323"/>
                      <a:gd name="T52" fmla="*/ 89 w 231"/>
                      <a:gd name="T53" fmla="*/ 174 h 323"/>
                      <a:gd name="T54" fmla="*/ 141 w 231"/>
                      <a:gd name="T55" fmla="*/ 143 h 323"/>
                      <a:gd name="T56" fmla="*/ 162 w 231"/>
                      <a:gd name="T57" fmla="*/ 105 h 323"/>
                      <a:gd name="T58" fmla="*/ 158 w 231"/>
                      <a:gd name="T59" fmla="*/ 95 h 323"/>
                      <a:gd name="T60" fmla="*/ 152 w 231"/>
                      <a:gd name="T61" fmla="*/ 95 h 323"/>
                      <a:gd name="T62" fmla="*/ 112 w 231"/>
                      <a:gd name="T63" fmla="*/ 127 h 323"/>
                      <a:gd name="T64" fmla="*/ 155 w 231"/>
                      <a:gd name="T65" fmla="*/ 69 h 323"/>
                      <a:gd name="T66" fmla="*/ 230 w 231"/>
                      <a:gd name="T67" fmla="*/ 42 h 323"/>
                      <a:gd name="T68" fmla="*/ 57 w 231"/>
                      <a:gd name="T69" fmla="*/ 289 h 323"/>
                      <a:gd name="T70" fmla="*/ 57 w 231"/>
                      <a:gd name="T71" fmla="*/ 288 h 323"/>
                      <a:gd name="T72" fmla="*/ 59 w 231"/>
                      <a:gd name="T73" fmla="*/ 288 h 323"/>
                      <a:gd name="T74" fmla="*/ 68 w 231"/>
                      <a:gd name="T75" fmla="*/ 274 h 323"/>
                      <a:gd name="T76" fmla="*/ 65 w 231"/>
                      <a:gd name="T77" fmla="*/ 276 h 323"/>
                      <a:gd name="T78" fmla="*/ 11 w 231"/>
                      <a:gd name="T79" fmla="*/ 264 h 323"/>
                      <a:gd name="T80" fmla="*/ 12 w 231"/>
                      <a:gd name="T81" fmla="*/ 282 h 323"/>
                      <a:gd name="T82" fmla="*/ 21 w 231"/>
                      <a:gd name="T83" fmla="*/ 274 h 323"/>
                      <a:gd name="T84" fmla="*/ 17 w 231"/>
                      <a:gd name="T85" fmla="*/ 258 h 323"/>
                      <a:gd name="T86" fmla="*/ 90 w 231"/>
                      <a:gd name="T87" fmla="*/ 198 h 323"/>
                      <a:gd name="T88" fmla="*/ 85 w 231"/>
                      <a:gd name="T89" fmla="*/ 202 h 323"/>
                      <a:gd name="T90" fmla="*/ 201 w 231"/>
                      <a:gd name="T91" fmla="*/ 51 h 323"/>
                      <a:gd name="T92" fmla="*/ 205 w 231"/>
                      <a:gd name="T93" fmla="*/ 50 h 323"/>
                      <a:gd name="T94" fmla="*/ 178 w 231"/>
                      <a:gd name="T95" fmla="*/ 56 h 323"/>
                      <a:gd name="T96" fmla="*/ 178 w 231"/>
                      <a:gd name="T97" fmla="*/ 56 h 323"/>
                      <a:gd name="T98" fmla="*/ 182 w 231"/>
                      <a:gd name="T99" fmla="*/ 13 h 323"/>
                      <a:gd name="T100" fmla="*/ 181 w 231"/>
                      <a:gd name="T101" fmla="*/ 15 h 323"/>
                      <a:gd name="T102" fmla="*/ 182 w 231"/>
                      <a:gd name="T103" fmla="*/ 13 h 323"/>
                      <a:gd name="T104" fmla="*/ 131 w 231"/>
                      <a:gd name="T105" fmla="*/ 74 h 323"/>
                      <a:gd name="T106" fmla="*/ 131 w 231"/>
                      <a:gd name="T107" fmla="*/ 75 h 323"/>
                      <a:gd name="T108" fmla="*/ 132 w 231"/>
                      <a:gd name="T109" fmla="*/ 29 h 323"/>
                      <a:gd name="T110" fmla="*/ 130 w 231"/>
                      <a:gd name="T111" fmla="*/ 23 h 323"/>
                      <a:gd name="T112" fmla="*/ 132 w 231"/>
                      <a:gd name="T113" fmla="*/ 24 h 323"/>
                      <a:gd name="T114" fmla="*/ 133 w 231"/>
                      <a:gd name="T115" fmla="*/ 25 h 323"/>
                      <a:gd name="T116" fmla="*/ 82 w 231"/>
                      <a:gd name="T117" fmla="*/ 169 h 323"/>
                      <a:gd name="T118" fmla="*/ 86 w 231"/>
                      <a:gd name="T119" fmla="*/ 99 h 323"/>
                      <a:gd name="T120" fmla="*/ 83 w 231"/>
                      <a:gd name="T121" fmla="*/ 140 h 323"/>
                      <a:gd name="T122" fmla="*/ 82 w 231"/>
                      <a:gd name="T123" fmla="*/ 16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323">
                        <a:moveTo>
                          <a:pt x="177" y="49"/>
                        </a:moveTo>
                        <a:cubicBezTo>
                          <a:pt x="185" y="42"/>
                          <a:pt x="192" y="33"/>
                          <a:pt x="195" y="22"/>
                        </a:cubicBezTo>
                        <a:cubicBezTo>
                          <a:pt x="197" y="17"/>
                          <a:pt x="197" y="0"/>
                          <a:pt x="188" y="1"/>
                        </a:cubicBezTo>
                        <a:cubicBezTo>
                          <a:pt x="180" y="2"/>
                          <a:pt x="175" y="13"/>
                          <a:pt x="172" y="19"/>
                        </a:cubicBezTo>
                        <a:cubicBezTo>
                          <a:pt x="167" y="28"/>
                          <a:pt x="162" y="40"/>
                          <a:pt x="162" y="50"/>
                        </a:cubicBezTo>
                        <a:cubicBezTo>
                          <a:pt x="162" y="50"/>
                          <a:pt x="162" y="51"/>
                          <a:pt x="162" y="51"/>
                        </a:cubicBezTo>
                        <a:cubicBezTo>
                          <a:pt x="161" y="52"/>
                          <a:pt x="161" y="53"/>
                          <a:pt x="161" y="53"/>
                        </a:cubicBezTo>
                        <a:cubicBezTo>
                          <a:pt x="161" y="54"/>
                          <a:pt x="161" y="54"/>
                          <a:pt x="161" y="55"/>
                        </a:cubicBezTo>
                        <a:cubicBezTo>
                          <a:pt x="158" y="58"/>
                          <a:pt x="154" y="61"/>
                          <a:pt x="151" y="64"/>
                        </a:cubicBezTo>
                        <a:cubicBezTo>
                          <a:pt x="149" y="65"/>
                          <a:pt x="148" y="67"/>
                          <a:pt x="146" y="69"/>
                        </a:cubicBezTo>
                        <a:cubicBezTo>
                          <a:pt x="144" y="71"/>
                          <a:pt x="142" y="74"/>
                          <a:pt x="140" y="76"/>
                        </a:cubicBezTo>
                        <a:cubicBezTo>
                          <a:pt x="145" y="57"/>
                          <a:pt x="150" y="30"/>
                          <a:pt x="136" y="19"/>
                        </a:cubicBezTo>
                        <a:cubicBezTo>
                          <a:pt x="133" y="15"/>
                          <a:pt x="128" y="12"/>
                          <a:pt x="123" y="14"/>
                        </a:cubicBezTo>
                        <a:cubicBezTo>
                          <a:pt x="119" y="16"/>
                          <a:pt x="118" y="23"/>
                          <a:pt x="118" y="28"/>
                        </a:cubicBezTo>
                        <a:cubicBezTo>
                          <a:pt x="113" y="44"/>
                          <a:pt x="114" y="61"/>
                          <a:pt x="118" y="78"/>
                        </a:cubicBezTo>
                        <a:cubicBezTo>
                          <a:pt x="119" y="86"/>
                          <a:pt x="120" y="93"/>
                          <a:pt x="123" y="101"/>
                        </a:cubicBezTo>
                        <a:cubicBezTo>
                          <a:pt x="113" y="115"/>
                          <a:pt x="103" y="128"/>
                          <a:pt x="96" y="143"/>
                        </a:cubicBezTo>
                        <a:cubicBezTo>
                          <a:pt x="99" y="124"/>
                          <a:pt x="103" y="103"/>
                          <a:pt x="91" y="88"/>
                        </a:cubicBezTo>
                        <a:cubicBezTo>
                          <a:pt x="90" y="87"/>
                          <a:pt x="87" y="87"/>
                          <a:pt x="86" y="88"/>
                        </a:cubicBezTo>
                        <a:cubicBezTo>
                          <a:pt x="76" y="99"/>
                          <a:pt x="75" y="116"/>
                          <a:pt x="75" y="131"/>
                        </a:cubicBezTo>
                        <a:cubicBezTo>
                          <a:pt x="74" y="149"/>
                          <a:pt x="76" y="166"/>
                          <a:pt x="76" y="184"/>
                        </a:cubicBezTo>
                        <a:cubicBezTo>
                          <a:pt x="76" y="184"/>
                          <a:pt x="76" y="184"/>
                          <a:pt x="76" y="184"/>
                        </a:cubicBezTo>
                        <a:cubicBezTo>
                          <a:pt x="73" y="192"/>
                          <a:pt x="69" y="200"/>
                          <a:pt x="65" y="207"/>
                        </a:cubicBezTo>
                        <a:cubicBezTo>
                          <a:pt x="64" y="194"/>
                          <a:pt x="62" y="178"/>
                          <a:pt x="54" y="169"/>
                        </a:cubicBezTo>
                        <a:cubicBezTo>
                          <a:pt x="54" y="168"/>
                          <a:pt x="54" y="168"/>
                          <a:pt x="54" y="168"/>
                        </a:cubicBezTo>
                        <a:cubicBezTo>
                          <a:pt x="54" y="167"/>
                          <a:pt x="53" y="167"/>
                          <a:pt x="52" y="166"/>
                        </a:cubicBezTo>
                        <a:cubicBezTo>
                          <a:pt x="50" y="165"/>
                          <a:pt x="49" y="163"/>
                          <a:pt x="47" y="162"/>
                        </a:cubicBezTo>
                        <a:cubicBezTo>
                          <a:pt x="45" y="161"/>
                          <a:pt x="43" y="162"/>
                          <a:pt x="42" y="164"/>
                        </a:cubicBezTo>
                        <a:cubicBezTo>
                          <a:pt x="37" y="183"/>
                          <a:pt x="45" y="202"/>
                          <a:pt x="50" y="221"/>
                        </a:cubicBezTo>
                        <a:cubicBezTo>
                          <a:pt x="50" y="222"/>
                          <a:pt x="50" y="223"/>
                          <a:pt x="50" y="224"/>
                        </a:cubicBezTo>
                        <a:cubicBezTo>
                          <a:pt x="49" y="221"/>
                          <a:pt x="49" y="219"/>
                          <a:pt x="48" y="217"/>
                        </a:cubicBezTo>
                        <a:cubicBezTo>
                          <a:pt x="46" y="211"/>
                          <a:pt x="43" y="205"/>
                          <a:pt x="40" y="199"/>
                        </a:cubicBezTo>
                        <a:cubicBezTo>
                          <a:pt x="39" y="197"/>
                          <a:pt x="37" y="194"/>
                          <a:pt x="35" y="191"/>
                        </a:cubicBezTo>
                        <a:cubicBezTo>
                          <a:pt x="33" y="186"/>
                          <a:pt x="29" y="182"/>
                          <a:pt x="23" y="179"/>
                        </a:cubicBezTo>
                        <a:cubicBezTo>
                          <a:pt x="16" y="175"/>
                          <a:pt x="11" y="181"/>
                          <a:pt x="11" y="188"/>
                        </a:cubicBezTo>
                        <a:cubicBezTo>
                          <a:pt x="10" y="209"/>
                          <a:pt x="26" y="237"/>
                          <a:pt x="44" y="246"/>
                        </a:cubicBezTo>
                        <a:cubicBezTo>
                          <a:pt x="45" y="246"/>
                          <a:pt x="45" y="247"/>
                          <a:pt x="45" y="247"/>
                        </a:cubicBezTo>
                        <a:cubicBezTo>
                          <a:pt x="42" y="252"/>
                          <a:pt x="40" y="258"/>
                          <a:pt x="37" y="263"/>
                        </a:cubicBezTo>
                        <a:cubicBezTo>
                          <a:pt x="34" y="270"/>
                          <a:pt x="31" y="277"/>
                          <a:pt x="28" y="285"/>
                        </a:cubicBezTo>
                        <a:cubicBezTo>
                          <a:pt x="28" y="269"/>
                          <a:pt x="25" y="253"/>
                          <a:pt x="15" y="243"/>
                        </a:cubicBezTo>
                        <a:cubicBezTo>
                          <a:pt x="0" y="228"/>
                          <a:pt x="3" y="270"/>
                          <a:pt x="3" y="275"/>
                        </a:cubicBezTo>
                        <a:cubicBezTo>
                          <a:pt x="4" y="280"/>
                          <a:pt x="8" y="313"/>
                          <a:pt x="17" y="318"/>
                        </a:cubicBezTo>
                        <a:cubicBezTo>
                          <a:pt x="17" y="318"/>
                          <a:pt x="17" y="318"/>
                          <a:pt x="17" y="318"/>
                        </a:cubicBezTo>
                        <a:cubicBezTo>
                          <a:pt x="15" y="321"/>
                          <a:pt x="20" y="323"/>
                          <a:pt x="22" y="321"/>
                        </a:cubicBezTo>
                        <a:cubicBezTo>
                          <a:pt x="22" y="321"/>
                          <a:pt x="23" y="321"/>
                          <a:pt x="24" y="320"/>
                        </a:cubicBezTo>
                        <a:cubicBezTo>
                          <a:pt x="31" y="316"/>
                          <a:pt x="71" y="294"/>
                          <a:pt x="88" y="276"/>
                        </a:cubicBezTo>
                        <a:cubicBezTo>
                          <a:pt x="94" y="270"/>
                          <a:pt x="99" y="264"/>
                          <a:pt x="95" y="257"/>
                        </a:cubicBezTo>
                        <a:cubicBezTo>
                          <a:pt x="83" y="237"/>
                          <a:pt x="44" y="275"/>
                          <a:pt x="32" y="292"/>
                        </a:cubicBezTo>
                        <a:cubicBezTo>
                          <a:pt x="36" y="283"/>
                          <a:pt x="39" y="274"/>
                          <a:pt x="43" y="265"/>
                        </a:cubicBezTo>
                        <a:cubicBezTo>
                          <a:pt x="50" y="248"/>
                          <a:pt x="57" y="234"/>
                          <a:pt x="72" y="224"/>
                        </a:cubicBezTo>
                        <a:cubicBezTo>
                          <a:pt x="92" y="211"/>
                          <a:pt x="118" y="204"/>
                          <a:pt x="125" y="179"/>
                        </a:cubicBezTo>
                        <a:cubicBezTo>
                          <a:pt x="125" y="177"/>
                          <a:pt x="124" y="175"/>
                          <a:pt x="122" y="175"/>
                        </a:cubicBezTo>
                        <a:cubicBezTo>
                          <a:pt x="105" y="176"/>
                          <a:pt x="90" y="189"/>
                          <a:pt x="76" y="201"/>
                        </a:cubicBezTo>
                        <a:cubicBezTo>
                          <a:pt x="81" y="192"/>
                          <a:pt x="85" y="183"/>
                          <a:pt x="89" y="174"/>
                        </a:cubicBezTo>
                        <a:cubicBezTo>
                          <a:pt x="89" y="174"/>
                          <a:pt x="89" y="174"/>
                          <a:pt x="89" y="174"/>
                        </a:cubicBezTo>
                        <a:cubicBezTo>
                          <a:pt x="109" y="169"/>
                          <a:pt x="127" y="157"/>
                          <a:pt x="141" y="143"/>
                        </a:cubicBezTo>
                        <a:cubicBezTo>
                          <a:pt x="150" y="135"/>
                          <a:pt x="167" y="121"/>
                          <a:pt x="164" y="107"/>
                        </a:cubicBezTo>
                        <a:cubicBezTo>
                          <a:pt x="163" y="106"/>
                          <a:pt x="163" y="106"/>
                          <a:pt x="162" y="105"/>
                        </a:cubicBezTo>
                        <a:cubicBezTo>
                          <a:pt x="163" y="103"/>
                          <a:pt x="164" y="101"/>
                          <a:pt x="163" y="100"/>
                        </a:cubicBezTo>
                        <a:cubicBezTo>
                          <a:pt x="162" y="97"/>
                          <a:pt x="160" y="96"/>
                          <a:pt x="158" y="95"/>
                        </a:cubicBezTo>
                        <a:cubicBezTo>
                          <a:pt x="158" y="95"/>
                          <a:pt x="158" y="95"/>
                          <a:pt x="158" y="95"/>
                        </a:cubicBezTo>
                        <a:cubicBezTo>
                          <a:pt x="156" y="95"/>
                          <a:pt x="154" y="95"/>
                          <a:pt x="152" y="95"/>
                        </a:cubicBezTo>
                        <a:cubicBezTo>
                          <a:pt x="138" y="98"/>
                          <a:pt x="125" y="114"/>
                          <a:pt x="115" y="124"/>
                        </a:cubicBezTo>
                        <a:cubicBezTo>
                          <a:pt x="114" y="125"/>
                          <a:pt x="113" y="126"/>
                          <a:pt x="112" y="127"/>
                        </a:cubicBezTo>
                        <a:cubicBezTo>
                          <a:pt x="118" y="117"/>
                          <a:pt x="125" y="108"/>
                          <a:pt x="132" y="98"/>
                        </a:cubicBezTo>
                        <a:cubicBezTo>
                          <a:pt x="139" y="88"/>
                          <a:pt x="146" y="78"/>
                          <a:pt x="155" y="69"/>
                        </a:cubicBezTo>
                        <a:cubicBezTo>
                          <a:pt x="159" y="67"/>
                          <a:pt x="163" y="65"/>
                          <a:pt x="167" y="62"/>
                        </a:cubicBezTo>
                        <a:cubicBezTo>
                          <a:pt x="184" y="62"/>
                          <a:pt x="231" y="65"/>
                          <a:pt x="230" y="42"/>
                        </a:cubicBezTo>
                        <a:cubicBezTo>
                          <a:pt x="229" y="27"/>
                          <a:pt x="195" y="41"/>
                          <a:pt x="177" y="49"/>
                        </a:cubicBezTo>
                        <a:close/>
                        <a:moveTo>
                          <a:pt x="57" y="289"/>
                        </a:moveTo>
                        <a:cubicBezTo>
                          <a:pt x="56" y="289"/>
                          <a:pt x="56" y="289"/>
                          <a:pt x="55" y="289"/>
                        </a:cubicBezTo>
                        <a:cubicBezTo>
                          <a:pt x="56" y="289"/>
                          <a:pt x="56" y="289"/>
                          <a:pt x="57" y="288"/>
                        </a:cubicBezTo>
                        <a:cubicBezTo>
                          <a:pt x="58" y="288"/>
                          <a:pt x="58" y="288"/>
                          <a:pt x="59" y="287"/>
                        </a:cubicBezTo>
                        <a:cubicBezTo>
                          <a:pt x="59" y="287"/>
                          <a:pt x="59" y="288"/>
                          <a:pt x="59" y="288"/>
                        </a:cubicBezTo>
                        <a:cubicBezTo>
                          <a:pt x="58" y="288"/>
                          <a:pt x="58" y="288"/>
                          <a:pt x="57" y="289"/>
                        </a:cubicBezTo>
                        <a:close/>
                        <a:moveTo>
                          <a:pt x="68" y="274"/>
                        </a:moveTo>
                        <a:cubicBezTo>
                          <a:pt x="68" y="274"/>
                          <a:pt x="68" y="274"/>
                          <a:pt x="68" y="274"/>
                        </a:cubicBezTo>
                        <a:cubicBezTo>
                          <a:pt x="67" y="275"/>
                          <a:pt x="66" y="275"/>
                          <a:pt x="65" y="276"/>
                        </a:cubicBezTo>
                        <a:cubicBezTo>
                          <a:pt x="66" y="275"/>
                          <a:pt x="67" y="275"/>
                          <a:pt x="68" y="274"/>
                        </a:cubicBezTo>
                        <a:close/>
                        <a:moveTo>
                          <a:pt x="11" y="264"/>
                        </a:moveTo>
                        <a:cubicBezTo>
                          <a:pt x="14" y="277"/>
                          <a:pt x="17" y="290"/>
                          <a:pt x="18" y="303"/>
                        </a:cubicBezTo>
                        <a:cubicBezTo>
                          <a:pt x="15" y="296"/>
                          <a:pt x="14" y="289"/>
                          <a:pt x="12" y="282"/>
                        </a:cubicBezTo>
                        <a:cubicBezTo>
                          <a:pt x="12" y="276"/>
                          <a:pt x="11" y="270"/>
                          <a:pt x="11" y="264"/>
                        </a:cubicBezTo>
                        <a:close/>
                        <a:moveTo>
                          <a:pt x="21" y="274"/>
                        </a:moveTo>
                        <a:cubicBezTo>
                          <a:pt x="20" y="268"/>
                          <a:pt x="18" y="262"/>
                          <a:pt x="16" y="256"/>
                        </a:cubicBezTo>
                        <a:cubicBezTo>
                          <a:pt x="16" y="257"/>
                          <a:pt x="17" y="257"/>
                          <a:pt x="17" y="258"/>
                        </a:cubicBezTo>
                        <a:cubicBezTo>
                          <a:pt x="19" y="263"/>
                          <a:pt x="21" y="268"/>
                          <a:pt x="21" y="274"/>
                        </a:cubicBezTo>
                        <a:close/>
                        <a:moveTo>
                          <a:pt x="90" y="198"/>
                        </a:moveTo>
                        <a:cubicBezTo>
                          <a:pt x="96" y="193"/>
                          <a:pt x="103" y="188"/>
                          <a:pt x="110" y="184"/>
                        </a:cubicBezTo>
                        <a:cubicBezTo>
                          <a:pt x="102" y="190"/>
                          <a:pt x="94" y="196"/>
                          <a:pt x="85" y="202"/>
                        </a:cubicBezTo>
                        <a:cubicBezTo>
                          <a:pt x="87" y="200"/>
                          <a:pt x="88" y="199"/>
                          <a:pt x="90" y="198"/>
                        </a:cubicBezTo>
                        <a:close/>
                        <a:moveTo>
                          <a:pt x="201" y="51"/>
                        </a:moveTo>
                        <a:cubicBezTo>
                          <a:pt x="204" y="49"/>
                          <a:pt x="207" y="48"/>
                          <a:pt x="210" y="47"/>
                        </a:cubicBezTo>
                        <a:cubicBezTo>
                          <a:pt x="209" y="48"/>
                          <a:pt x="207" y="49"/>
                          <a:pt x="205" y="50"/>
                        </a:cubicBezTo>
                        <a:cubicBezTo>
                          <a:pt x="204" y="50"/>
                          <a:pt x="202" y="50"/>
                          <a:pt x="201" y="51"/>
                        </a:cubicBezTo>
                        <a:close/>
                        <a:moveTo>
                          <a:pt x="178" y="56"/>
                        </a:moveTo>
                        <a:cubicBezTo>
                          <a:pt x="178" y="56"/>
                          <a:pt x="177" y="56"/>
                          <a:pt x="177" y="56"/>
                        </a:cubicBezTo>
                        <a:cubicBezTo>
                          <a:pt x="177" y="56"/>
                          <a:pt x="178" y="56"/>
                          <a:pt x="178" y="56"/>
                        </a:cubicBezTo>
                        <a:cubicBezTo>
                          <a:pt x="178" y="56"/>
                          <a:pt x="178" y="56"/>
                          <a:pt x="178" y="56"/>
                        </a:cubicBezTo>
                        <a:close/>
                        <a:moveTo>
                          <a:pt x="182" y="13"/>
                        </a:moveTo>
                        <a:cubicBezTo>
                          <a:pt x="182" y="14"/>
                          <a:pt x="182" y="14"/>
                          <a:pt x="181" y="15"/>
                        </a:cubicBezTo>
                        <a:cubicBezTo>
                          <a:pt x="181" y="15"/>
                          <a:pt x="181" y="15"/>
                          <a:pt x="181" y="15"/>
                        </a:cubicBezTo>
                        <a:cubicBezTo>
                          <a:pt x="181" y="16"/>
                          <a:pt x="180" y="16"/>
                          <a:pt x="180" y="17"/>
                        </a:cubicBezTo>
                        <a:cubicBezTo>
                          <a:pt x="181" y="15"/>
                          <a:pt x="181" y="14"/>
                          <a:pt x="182" y="13"/>
                        </a:cubicBezTo>
                        <a:close/>
                        <a:moveTo>
                          <a:pt x="131" y="75"/>
                        </a:moveTo>
                        <a:cubicBezTo>
                          <a:pt x="131" y="75"/>
                          <a:pt x="131" y="75"/>
                          <a:pt x="131" y="74"/>
                        </a:cubicBezTo>
                        <a:cubicBezTo>
                          <a:pt x="131" y="66"/>
                          <a:pt x="130" y="58"/>
                          <a:pt x="130" y="50"/>
                        </a:cubicBezTo>
                        <a:cubicBezTo>
                          <a:pt x="132" y="59"/>
                          <a:pt x="132" y="68"/>
                          <a:pt x="131" y="75"/>
                        </a:cubicBezTo>
                        <a:close/>
                        <a:moveTo>
                          <a:pt x="137" y="57"/>
                        </a:moveTo>
                        <a:cubicBezTo>
                          <a:pt x="136" y="47"/>
                          <a:pt x="134" y="38"/>
                          <a:pt x="132" y="29"/>
                        </a:cubicBezTo>
                        <a:cubicBezTo>
                          <a:pt x="132" y="28"/>
                          <a:pt x="131" y="27"/>
                          <a:pt x="130" y="27"/>
                        </a:cubicBezTo>
                        <a:cubicBezTo>
                          <a:pt x="130" y="25"/>
                          <a:pt x="130" y="24"/>
                          <a:pt x="130" y="23"/>
                        </a:cubicBezTo>
                        <a:cubicBezTo>
                          <a:pt x="131" y="23"/>
                          <a:pt x="131" y="23"/>
                          <a:pt x="132" y="24"/>
                        </a:cubicBezTo>
                        <a:cubicBezTo>
                          <a:pt x="132" y="24"/>
                          <a:pt x="132" y="24"/>
                          <a:pt x="132" y="24"/>
                        </a:cubicBezTo>
                        <a:cubicBezTo>
                          <a:pt x="133" y="24"/>
                          <a:pt x="133" y="25"/>
                          <a:pt x="133" y="25"/>
                        </a:cubicBezTo>
                        <a:cubicBezTo>
                          <a:pt x="133" y="25"/>
                          <a:pt x="133" y="25"/>
                          <a:pt x="133" y="25"/>
                        </a:cubicBezTo>
                        <a:cubicBezTo>
                          <a:pt x="141" y="33"/>
                          <a:pt x="139" y="47"/>
                          <a:pt x="137" y="57"/>
                        </a:cubicBezTo>
                        <a:close/>
                        <a:moveTo>
                          <a:pt x="82" y="169"/>
                        </a:moveTo>
                        <a:cubicBezTo>
                          <a:pt x="81" y="159"/>
                          <a:pt x="81" y="149"/>
                          <a:pt x="81" y="139"/>
                        </a:cubicBezTo>
                        <a:cubicBezTo>
                          <a:pt x="80" y="127"/>
                          <a:pt x="80" y="110"/>
                          <a:pt x="86" y="99"/>
                        </a:cubicBezTo>
                        <a:cubicBezTo>
                          <a:pt x="86" y="101"/>
                          <a:pt x="86" y="103"/>
                          <a:pt x="86" y="105"/>
                        </a:cubicBezTo>
                        <a:cubicBezTo>
                          <a:pt x="83" y="116"/>
                          <a:pt x="82" y="128"/>
                          <a:pt x="83" y="140"/>
                        </a:cubicBezTo>
                        <a:cubicBezTo>
                          <a:pt x="82" y="149"/>
                          <a:pt x="82" y="157"/>
                          <a:pt x="83" y="165"/>
                        </a:cubicBezTo>
                        <a:cubicBezTo>
                          <a:pt x="83" y="166"/>
                          <a:pt x="82" y="168"/>
                          <a:pt x="82"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
                  <p:cNvSpPr>
                    <a:spLocks noEditPoints="1"/>
                  </p:cNvSpPr>
                  <p:nvPr/>
                </p:nvSpPr>
                <p:spPr bwMode="auto">
                  <a:xfrm>
                    <a:off x="3076575" y="1770063"/>
                    <a:ext cx="1087438" cy="1530350"/>
                  </a:xfrm>
                  <a:custGeom>
                    <a:avLst/>
                    <a:gdLst>
                      <a:gd name="T0" fmla="*/ 63 w 230"/>
                      <a:gd name="T1" fmla="*/ 62 h 323"/>
                      <a:gd name="T2" fmla="*/ 99 w 230"/>
                      <a:gd name="T3" fmla="*/ 98 h 323"/>
                      <a:gd name="T4" fmla="*/ 116 w 230"/>
                      <a:gd name="T5" fmla="*/ 124 h 323"/>
                      <a:gd name="T6" fmla="*/ 73 w 230"/>
                      <a:gd name="T7" fmla="*/ 95 h 323"/>
                      <a:gd name="T8" fmla="*/ 68 w 230"/>
                      <a:gd name="T9" fmla="*/ 100 h 323"/>
                      <a:gd name="T10" fmla="*/ 67 w 230"/>
                      <a:gd name="T11" fmla="*/ 107 h 323"/>
                      <a:gd name="T12" fmla="*/ 141 w 230"/>
                      <a:gd name="T13" fmla="*/ 174 h 323"/>
                      <a:gd name="T14" fmla="*/ 155 w 230"/>
                      <a:gd name="T15" fmla="*/ 201 h 323"/>
                      <a:gd name="T16" fmla="*/ 106 w 230"/>
                      <a:gd name="T17" fmla="*/ 179 h 323"/>
                      <a:gd name="T18" fmla="*/ 187 w 230"/>
                      <a:gd name="T19" fmla="*/ 265 h 323"/>
                      <a:gd name="T20" fmla="*/ 136 w 230"/>
                      <a:gd name="T21" fmla="*/ 257 h 323"/>
                      <a:gd name="T22" fmla="*/ 206 w 230"/>
                      <a:gd name="T23" fmla="*/ 320 h 323"/>
                      <a:gd name="T24" fmla="*/ 214 w 230"/>
                      <a:gd name="T25" fmla="*/ 318 h 323"/>
                      <a:gd name="T26" fmla="*/ 227 w 230"/>
                      <a:gd name="T27" fmla="*/ 275 h 323"/>
                      <a:gd name="T28" fmla="*/ 202 w 230"/>
                      <a:gd name="T29" fmla="*/ 285 h 323"/>
                      <a:gd name="T30" fmla="*/ 186 w 230"/>
                      <a:gd name="T31" fmla="*/ 247 h 323"/>
                      <a:gd name="T32" fmla="*/ 220 w 230"/>
                      <a:gd name="T33" fmla="*/ 188 h 323"/>
                      <a:gd name="T34" fmla="*/ 196 w 230"/>
                      <a:gd name="T35" fmla="*/ 191 h 323"/>
                      <a:gd name="T36" fmla="*/ 183 w 230"/>
                      <a:gd name="T37" fmla="*/ 217 h 323"/>
                      <a:gd name="T38" fmla="*/ 181 w 230"/>
                      <a:gd name="T39" fmla="*/ 221 h 323"/>
                      <a:gd name="T40" fmla="*/ 184 w 230"/>
                      <a:gd name="T41" fmla="*/ 162 h 323"/>
                      <a:gd name="T42" fmla="*/ 177 w 230"/>
                      <a:gd name="T43" fmla="*/ 168 h 323"/>
                      <a:gd name="T44" fmla="*/ 166 w 230"/>
                      <a:gd name="T45" fmla="*/ 207 h 323"/>
                      <a:gd name="T46" fmla="*/ 154 w 230"/>
                      <a:gd name="T47" fmla="*/ 184 h 323"/>
                      <a:gd name="T48" fmla="*/ 144 w 230"/>
                      <a:gd name="T49" fmla="*/ 88 h 323"/>
                      <a:gd name="T50" fmla="*/ 134 w 230"/>
                      <a:gd name="T51" fmla="*/ 143 h 323"/>
                      <a:gd name="T52" fmla="*/ 112 w 230"/>
                      <a:gd name="T53" fmla="*/ 78 h 323"/>
                      <a:gd name="T54" fmla="*/ 107 w 230"/>
                      <a:gd name="T55" fmla="*/ 14 h 323"/>
                      <a:gd name="T56" fmla="*/ 91 w 230"/>
                      <a:gd name="T57" fmla="*/ 76 h 323"/>
                      <a:gd name="T58" fmla="*/ 79 w 230"/>
                      <a:gd name="T59" fmla="*/ 64 h 323"/>
                      <a:gd name="T60" fmla="*/ 70 w 230"/>
                      <a:gd name="T61" fmla="*/ 53 h 323"/>
                      <a:gd name="T62" fmla="*/ 69 w 230"/>
                      <a:gd name="T63" fmla="*/ 50 h 323"/>
                      <a:gd name="T64" fmla="*/ 43 w 230"/>
                      <a:gd name="T65" fmla="*/ 1 h 323"/>
                      <a:gd name="T66" fmla="*/ 53 w 230"/>
                      <a:gd name="T67" fmla="*/ 49 h 323"/>
                      <a:gd name="T68" fmla="*/ 172 w 230"/>
                      <a:gd name="T69" fmla="*/ 288 h 323"/>
                      <a:gd name="T70" fmla="*/ 174 w 230"/>
                      <a:gd name="T71" fmla="*/ 288 h 323"/>
                      <a:gd name="T72" fmla="*/ 174 w 230"/>
                      <a:gd name="T73" fmla="*/ 289 h 323"/>
                      <a:gd name="T74" fmla="*/ 166 w 230"/>
                      <a:gd name="T75" fmla="*/ 276 h 323"/>
                      <a:gd name="T76" fmla="*/ 163 w 230"/>
                      <a:gd name="T77" fmla="*/ 274 h 323"/>
                      <a:gd name="T78" fmla="*/ 218 w 230"/>
                      <a:gd name="T79" fmla="*/ 282 h 323"/>
                      <a:gd name="T80" fmla="*/ 220 w 230"/>
                      <a:gd name="T81" fmla="*/ 264 h 323"/>
                      <a:gd name="T82" fmla="*/ 214 w 230"/>
                      <a:gd name="T83" fmla="*/ 258 h 323"/>
                      <a:gd name="T84" fmla="*/ 209 w 230"/>
                      <a:gd name="T85" fmla="*/ 274 h 323"/>
                      <a:gd name="T86" fmla="*/ 145 w 230"/>
                      <a:gd name="T87" fmla="*/ 202 h 323"/>
                      <a:gd name="T88" fmla="*/ 141 w 230"/>
                      <a:gd name="T89" fmla="*/ 198 h 323"/>
                      <a:gd name="T90" fmla="*/ 26 w 230"/>
                      <a:gd name="T91" fmla="*/ 50 h 323"/>
                      <a:gd name="T92" fmla="*/ 29 w 230"/>
                      <a:gd name="T93" fmla="*/ 51 h 323"/>
                      <a:gd name="T94" fmla="*/ 53 w 230"/>
                      <a:gd name="T95" fmla="*/ 56 h 323"/>
                      <a:gd name="T96" fmla="*/ 53 w 230"/>
                      <a:gd name="T97" fmla="*/ 56 h 323"/>
                      <a:gd name="T98" fmla="*/ 51 w 230"/>
                      <a:gd name="T99" fmla="*/ 17 h 323"/>
                      <a:gd name="T100" fmla="*/ 49 w 230"/>
                      <a:gd name="T101" fmla="*/ 15 h 323"/>
                      <a:gd name="T102" fmla="*/ 51 w 230"/>
                      <a:gd name="T103" fmla="*/ 17 h 323"/>
                      <a:gd name="T104" fmla="*/ 99 w 230"/>
                      <a:gd name="T105" fmla="*/ 74 h 323"/>
                      <a:gd name="T106" fmla="*/ 100 w 230"/>
                      <a:gd name="T107" fmla="*/ 50 h 323"/>
                      <a:gd name="T108" fmla="*/ 97 w 230"/>
                      <a:gd name="T109" fmla="*/ 25 h 323"/>
                      <a:gd name="T110" fmla="*/ 99 w 230"/>
                      <a:gd name="T111" fmla="*/ 24 h 323"/>
                      <a:gd name="T112" fmla="*/ 101 w 230"/>
                      <a:gd name="T113" fmla="*/ 27 h 323"/>
                      <a:gd name="T114" fmla="*/ 93 w 230"/>
                      <a:gd name="T115" fmla="*/ 57 h 323"/>
                      <a:gd name="T116" fmla="*/ 148 w 230"/>
                      <a:gd name="T117" fmla="*/ 165 h 323"/>
                      <a:gd name="T118" fmla="*/ 145 w 230"/>
                      <a:gd name="T119" fmla="*/ 105 h 323"/>
                      <a:gd name="T120" fmla="*/ 150 w 230"/>
                      <a:gd name="T121" fmla="*/ 139 h 323"/>
                      <a:gd name="T122" fmla="*/ 148 w 230"/>
                      <a:gd name="T123" fmla="*/ 16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323">
                        <a:moveTo>
                          <a:pt x="1" y="42"/>
                        </a:moveTo>
                        <a:cubicBezTo>
                          <a:pt x="0" y="65"/>
                          <a:pt x="46" y="62"/>
                          <a:pt x="63" y="62"/>
                        </a:cubicBezTo>
                        <a:cubicBezTo>
                          <a:pt x="67" y="65"/>
                          <a:pt x="72" y="67"/>
                          <a:pt x="76" y="69"/>
                        </a:cubicBezTo>
                        <a:cubicBezTo>
                          <a:pt x="84" y="78"/>
                          <a:pt x="92" y="88"/>
                          <a:pt x="99" y="98"/>
                        </a:cubicBezTo>
                        <a:cubicBezTo>
                          <a:pt x="105" y="108"/>
                          <a:pt x="112" y="117"/>
                          <a:pt x="119" y="127"/>
                        </a:cubicBezTo>
                        <a:cubicBezTo>
                          <a:pt x="118" y="126"/>
                          <a:pt x="117" y="125"/>
                          <a:pt x="116" y="124"/>
                        </a:cubicBezTo>
                        <a:cubicBezTo>
                          <a:pt x="106" y="114"/>
                          <a:pt x="93" y="98"/>
                          <a:pt x="78" y="95"/>
                        </a:cubicBezTo>
                        <a:cubicBezTo>
                          <a:pt x="77" y="95"/>
                          <a:pt x="75" y="95"/>
                          <a:pt x="73" y="95"/>
                        </a:cubicBezTo>
                        <a:cubicBezTo>
                          <a:pt x="73" y="95"/>
                          <a:pt x="73" y="95"/>
                          <a:pt x="73" y="95"/>
                        </a:cubicBezTo>
                        <a:cubicBezTo>
                          <a:pt x="70" y="96"/>
                          <a:pt x="68" y="97"/>
                          <a:pt x="68" y="100"/>
                        </a:cubicBezTo>
                        <a:cubicBezTo>
                          <a:pt x="67" y="101"/>
                          <a:pt x="67" y="103"/>
                          <a:pt x="68" y="105"/>
                        </a:cubicBezTo>
                        <a:cubicBezTo>
                          <a:pt x="68" y="106"/>
                          <a:pt x="67" y="106"/>
                          <a:pt x="67" y="107"/>
                        </a:cubicBezTo>
                        <a:cubicBezTo>
                          <a:pt x="64" y="121"/>
                          <a:pt x="81" y="135"/>
                          <a:pt x="89" y="143"/>
                        </a:cubicBezTo>
                        <a:cubicBezTo>
                          <a:pt x="104" y="157"/>
                          <a:pt x="121" y="169"/>
                          <a:pt x="141" y="174"/>
                        </a:cubicBezTo>
                        <a:cubicBezTo>
                          <a:pt x="141" y="174"/>
                          <a:pt x="142" y="174"/>
                          <a:pt x="142" y="174"/>
                        </a:cubicBezTo>
                        <a:cubicBezTo>
                          <a:pt x="146" y="183"/>
                          <a:pt x="150" y="192"/>
                          <a:pt x="155" y="201"/>
                        </a:cubicBezTo>
                        <a:cubicBezTo>
                          <a:pt x="141" y="189"/>
                          <a:pt x="126" y="176"/>
                          <a:pt x="108" y="175"/>
                        </a:cubicBezTo>
                        <a:cubicBezTo>
                          <a:pt x="106" y="175"/>
                          <a:pt x="105" y="177"/>
                          <a:pt x="106" y="179"/>
                        </a:cubicBezTo>
                        <a:cubicBezTo>
                          <a:pt x="113" y="204"/>
                          <a:pt x="139" y="211"/>
                          <a:pt x="159" y="224"/>
                        </a:cubicBezTo>
                        <a:cubicBezTo>
                          <a:pt x="174" y="234"/>
                          <a:pt x="181" y="248"/>
                          <a:pt x="187" y="265"/>
                        </a:cubicBezTo>
                        <a:cubicBezTo>
                          <a:pt x="191" y="274"/>
                          <a:pt x="195" y="283"/>
                          <a:pt x="198" y="292"/>
                        </a:cubicBezTo>
                        <a:cubicBezTo>
                          <a:pt x="187" y="275"/>
                          <a:pt x="148" y="237"/>
                          <a:pt x="136" y="257"/>
                        </a:cubicBezTo>
                        <a:cubicBezTo>
                          <a:pt x="132" y="264"/>
                          <a:pt x="136" y="270"/>
                          <a:pt x="143" y="276"/>
                        </a:cubicBezTo>
                        <a:cubicBezTo>
                          <a:pt x="159" y="294"/>
                          <a:pt x="200" y="316"/>
                          <a:pt x="206" y="320"/>
                        </a:cubicBezTo>
                        <a:cubicBezTo>
                          <a:pt x="207" y="321"/>
                          <a:pt x="208" y="321"/>
                          <a:pt x="209" y="321"/>
                        </a:cubicBezTo>
                        <a:cubicBezTo>
                          <a:pt x="211" y="323"/>
                          <a:pt x="215" y="321"/>
                          <a:pt x="214" y="318"/>
                        </a:cubicBezTo>
                        <a:cubicBezTo>
                          <a:pt x="214" y="318"/>
                          <a:pt x="214" y="318"/>
                          <a:pt x="214" y="318"/>
                        </a:cubicBezTo>
                        <a:cubicBezTo>
                          <a:pt x="223" y="313"/>
                          <a:pt x="227" y="280"/>
                          <a:pt x="227" y="275"/>
                        </a:cubicBezTo>
                        <a:cubicBezTo>
                          <a:pt x="228" y="270"/>
                          <a:pt x="230" y="228"/>
                          <a:pt x="216" y="243"/>
                        </a:cubicBezTo>
                        <a:cubicBezTo>
                          <a:pt x="205" y="253"/>
                          <a:pt x="203" y="269"/>
                          <a:pt x="202" y="285"/>
                        </a:cubicBezTo>
                        <a:cubicBezTo>
                          <a:pt x="199" y="277"/>
                          <a:pt x="196" y="270"/>
                          <a:pt x="193" y="263"/>
                        </a:cubicBezTo>
                        <a:cubicBezTo>
                          <a:pt x="191" y="258"/>
                          <a:pt x="189" y="252"/>
                          <a:pt x="186" y="247"/>
                        </a:cubicBezTo>
                        <a:cubicBezTo>
                          <a:pt x="186" y="247"/>
                          <a:pt x="186" y="246"/>
                          <a:pt x="186" y="246"/>
                        </a:cubicBezTo>
                        <a:cubicBezTo>
                          <a:pt x="204" y="237"/>
                          <a:pt x="220" y="209"/>
                          <a:pt x="220" y="188"/>
                        </a:cubicBezTo>
                        <a:cubicBezTo>
                          <a:pt x="219" y="181"/>
                          <a:pt x="215" y="175"/>
                          <a:pt x="207" y="179"/>
                        </a:cubicBezTo>
                        <a:cubicBezTo>
                          <a:pt x="201" y="182"/>
                          <a:pt x="198" y="186"/>
                          <a:pt x="196" y="191"/>
                        </a:cubicBezTo>
                        <a:cubicBezTo>
                          <a:pt x="193" y="194"/>
                          <a:pt x="191" y="197"/>
                          <a:pt x="190" y="199"/>
                        </a:cubicBezTo>
                        <a:cubicBezTo>
                          <a:pt x="187" y="205"/>
                          <a:pt x="185" y="211"/>
                          <a:pt x="183" y="217"/>
                        </a:cubicBezTo>
                        <a:cubicBezTo>
                          <a:pt x="182" y="219"/>
                          <a:pt x="181" y="221"/>
                          <a:pt x="180" y="224"/>
                        </a:cubicBezTo>
                        <a:cubicBezTo>
                          <a:pt x="180" y="223"/>
                          <a:pt x="180" y="222"/>
                          <a:pt x="181" y="221"/>
                        </a:cubicBezTo>
                        <a:cubicBezTo>
                          <a:pt x="186" y="202"/>
                          <a:pt x="193" y="183"/>
                          <a:pt x="188" y="164"/>
                        </a:cubicBezTo>
                        <a:cubicBezTo>
                          <a:pt x="188" y="162"/>
                          <a:pt x="186" y="161"/>
                          <a:pt x="184" y="162"/>
                        </a:cubicBezTo>
                        <a:cubicBezTo>
                          <a:pt x="182" y="163"/>
                          <a:pt x="180" y="165"/>
                          <a:pt x="179" y="166"/>
                        </a:cubicBezTo>
                        <a:cubicBezTo>
                          <a:pt x="178" y="167"/>
                          <a:pt x="177" y="167"/>
                          <a:pt x="177" y="168"/>
                        </a:cubicBezTo>
                        <a:cubicBezTo>
                          <a:pt x="177" y="168"/>
                          <a:pt x="177" y="168"/>
                          <a:pt x="177" y="169"/>
                        </a:cubicBezTo>
                        <a:cubicBezTo>
                          <a:pt x="169" y="178"/>
                          <a:pt x="166" y="194"/>
                          <a:pt x="166" y="207"/>
                        </a:cubicBezTo>
                        <a:cubicBezTo>
                          <a:pt x="162" y="200"/>
                          <a:pt x="158" y="192"/>
                          <a:pt x="154" y="184"/>
                        </a:cubicBezTo>
                        <a:cubicBezTo>
                          <a:pt x="154" y="184"/>
                          <a:pt x="154" y="184"/>
                          <a:pt x="154" y="184"/>
                        </a:cubicBezTo>
                        <a:cubicBezTo>
                          <a:pt x="154" y="166"/>
                          <a:pt x="157" y="149"/>
                          <a:pt x="156" y="131"/>
                        </a:cubicBezTo>
                        <a:cubicBezTo>
                          <a:pt x="155" y="116"/>
                          <a:pt x="155" y="99"/>
                          <a:pt x="144" y="88"/>
                        </a:cubicBezTo>
                        <a:cubicBezTo>
                          <a:pt x="143" y="87"/>
                          <a:pt x="141" y="87"/>
                          <a:pt x="140" y="88"/>
                        </a:cubicBezTo>
                        <a:cubicBezTo>
                          <a:pt x="128" y="103"/>
                          <a:pt x="131" y="124"/>
                          <a:pt x="134" y="143"/>
                        </a:cubicBezTo>
                        <a:cubicBezTo>
                          <a:pt x="127" y="128"/>
                          <a:pt x="118" y="115"/>
                          <a:pt x="108" y="101"/>
                        </a:cubicBezTo>
                        <a:cubicBezTo>
                          <a:pt x="111" y="93"/>
                          <a:pt x="112" y="86"/>
                          <a:pt x="112" y="78"/>
                        </a:cubicBezTo>
                        <a:cubicBezTo>
                          <a:pt x="116" y="61"/>
                          <a:pt x="117" y="44"/>
                          <a:pt x="113" y="28"/>
                        </a:cubicBezTo>
                        <a:cubicBezTo>
                          <a:pt x="113" y="23"/>
                          <a:pt x="112" y="16"/>
                          <a:pt x="107" y="14"/>
                        </a:cubicBezTo>
                        <a:cubicBezTo>
                          <a:pt x="103" y="12"/>
                          <a:pt x="98" y="15"/>
                          <a:pt x="95" y="19"/>
                        </a:cubicBezTo>
                        <a:cubicBezTo>
                          <a:pt x="80" y="30"/>
                          <a:pt x="86" y="57"/>
                          <a:pt x="91" y="76"/>
                        </a:cubicBezTo>
                        <a:cubicBezTo>
                          <a:pt x="89" y="74"/>
                          <a:pt x="87" y="71"/>
                          <a:pt x="85" y="69"/>
                        </a:cubicBezTo>
                        <a:cubicBezTo>
                          <a:pt x="83" y="67"/>
                          <a:pt x="81" y="65"/>
                          <a:pt x="79" y="64"/>
                        </a:cubicBezTo>
                        <a:cubicBezTo>
                          <a:pt x="76" y="61"/>
                          <a:pt x="73" y="58"/>
                          <a:pt x="70" y="55"/>
                        </a:cubicBezTo>
                        <a:cubicBezTo>
                          <a:pt x="70" y="54"/>
                          <a:pt x="70" y="54"/>
                          <a:pt x="70" y="53"/>
                        </a:cubicBezTo>
                        <a:cubicBezTo>
                          <a:pt x="69" y="53"/>
                          <a:pt x="69" y="52"/>
                          <a:pt x="69" y="51"/>
                        </a:cubicBezTo>
                        <a:cubicBezTo>
                          <a:pt x="69" y="51"/>
                          <a:pt x="69" y="50"/>
                          <a:pt x="69" y="50"/>
                        </a:cubicBezTo>
                        <a:cubicBezTo>
                          <a:pt x="68" y="40"/>
                          <a:pt x="63" y="28"/>
                          <a:pt x="59" y="19"/>
                        </a:cubicBezTo>
                        <a:cubicBezTo>
                          <a:pt x="56" y="13"/>
                          <a:pt x="51" y="2"/>
                          <a:pt x="43" y="1"/>
                        </a:cubicBezTo>
                        <a:cubicBezTo>
                          <a:pt x="33" y="0"/>
                          <a:pt x="34" y="17"/>
                          <a:pt x="36" y="22"/>
                        </a:cubicBezTo>
                        <a:cubicBezTo>
                          <a:pt x="39" y="33"/>
                          <a:pt x="45" y="42"/>
                          <a:pt x="53" y="49"/>
                        </a:cubicBezTo>
                        <a:cubicBezTo>
                          <a:pt x="35" y="41"/>
                          <a:pt x="2" y="27"/>
                          <a:pt x="1" y="42"/>
                        </a:cubicBezTo>
                        <a:close/>
                        <a:moveTo>
                          <a:pt x="172" y="288"/>
                        </a:moveTo>
                        <a:cubicBezTo>
                          <a:pt x="172" y="288"/>
                          <a:pt x="172" y="287"/>
                          <a:pt x="171" y="287"/>
                        </a:cubicBezTo>
                        <a:cubicBezTo>
                          <a:pt x="172" y="288"/>
                          <a:pt x="173" y="288"/>
                          <a:pt x="174" y="288"/>
                        </a:cubicBezTo>
                        <a:cubicBezTo>
                          <a:pt x="174" y="289"/>
                          <a:pt x="175" y="289"/>
                          <a:pt x="175" y="289"/>
                        </a:cubicBezTo>
                        <a:cubicBezTo>
                          <a:pt x="175" y="289"/>
                          <a:pt x="174" y="289"/>
                          <a:pt x="174" y="289"/>
                        </a:cubicBezTo>
                        <a:cubicBezTo>
                          <a:pt x="173" y="288"/>
                          <a:pt x="173" y="288"/>
                          <a:pt x="172" y="288"/>
                        </a:cubicBezTo>
                        <a:close/>
                        <a:moveTo>
                          <a:pt x="166" y="276"/>
                        </a:moveTo>
                        <a:cubicBezTo>
                          <a:pt x="165" y="275"/>
                          <a:pt x="164" y="275"/>
                          <a:pt x="163" y="274"/>
                        </a:cubicBezTo>
                        <a:cubicBezTo>
                          <a:pt x="163" y="274"/>
                          <a:pt x="163" y="274"/>
                          <a:pt x="163" y="274"/>
                        </a:cubicBezTo>
                        <a:cubicBezTo>
                          <a:pt x="164" y="275"/>
                          <a:pt x="165" y="275"/>
                          <a:pt x="166" y="276"/>
                        </a:cubicBezTo>
                        <a:close/>
                        <a:moveTo>
                          <a:pt x="218" y="282"/>
                        </a:moveTo>
                        <a:cubicBezTo>
                          <a:pt x="217" y="289"/>
                          <a:pt x="216" y="296"/>
                          <a:pt x="213" y="303"/>
                        </a:cubicBezTo>
                        <a:cubicBezTo>
                          <a:pt x="213" y="290"/>
                          <a:pt x="217" y="277"/>
                          <a:pt x="220" y="264"/>
                        </a:cubicBezTo>
                        <a:cubicBezTo>
                          <a:pt x="220" y="270"/>
                          <a:pt x="219" y="276"/>
                          <a:pt x="218" y="282"/>
                        </a:cubicBezTo>
                        <a:close/>
                        <a:moveTo>
                          <a:pt x="214" y="258"/>
                        </a:moveTo>
                        <a:cubicBezTo>
                          <a:pt x="214" y="257"/>
                          <a:pt x="214" y="257"/>
                          <a:pt x="214" y="256"/>
                        </a:cubicBezTo>
                        <a:cubicBezTo>
                          <a:pt x="213" y="262"/>
                          <a:pt x="211" y="268"/>
                          <a:pt x="209" y="274"/>
                        </a:cubicBezTo>
                        <a:cubicBezTo>
                          <a:pt x="210" y="268"/>
                          <a:pt x="211" y="263"/>
                          <a:pt x="214" y="258"/>
                        </a:cubicBezTo>
                        <a:close/>
                        <a:moveTo>
                          <a:pt x="145" y="202"/>
                        </a:moveTo>
                        <a:cubicBezTo>
                          <a:pt x="137" y="196"/>
                          <a:pt x="128" y="190"/>
                          <a:pt x="120" y="184"/>
                        </a:cubicBezTo>
                        <a:cubicBezTo>
                          <a:pt x="128" y="188"/>
                          <a:pt x="135" y="193"/>
                          <a:pt x="141" y="198"/>
                        </a:cubicBezTo>
                        <a:cubicBezTo>
                          <a:pt x="142" y="199"/>
                          <a:pt x="144" y="200"/>
                          <a:pt x="145" y="202"/>
                        </a:cubicBezTo>
                        <a:close/>
                        <a:moveTo>
                          <a:pt x="26" y="50"/>
                        </a:moveTo>
                        <a:cubicBezTo>
                          <a:pt x="24" y="49"/>
                          <a:pt x="22" y="48"/>
                          <a:pt x="20" y="47"/>
                        </a:cubicBezTo>
                        <a:cubicBezTo>
                          <a:pt x="23" y="48"/>
                          <a:pt x="26" y="49"/>
                          <a:pt x="29" y="51"/>
                        </a:cubicBezTo>
                        <a:cubicBezTo>
                          <a:pt x="28" y="50"/>
                          <a:pt x="27" y="50"/>
                          <a:pt x="26" y="50"/>
                        </a:cubicBezTo>
                        <a:close/>
                        <a:moveTo>
                          <a:pt x="53" y="56"/>
                        </a:moveTo>
                        <a:cubicBezTo>
                          <a:pt x="53" y="56"/>
                          <a:pt x="53" y="56"/>
                          <a:pt x="53" y="56"/>
                        </a:cubicBezTo>
                        <a:cubicBezTo>
                          <a:pt x="53" y="56"/>
                          <a:pt x="53" y="56"/>
                          <a:pt x="53" y="56"/>
                        </a:cubicBezTo>
                        <a:cubicBezTo>
                          <a:pt x="53" y="56"/>
                          <a:pt x="53" y="56"/>
                          <a:pt x="53" y="56"/>
                        </a:cubicBezTo>
                        <a:close/>
                        <a:moveTo>
                          <a:pt x="51" y="17"/>
                        </a:moveTo>
                        <a:cubicBezTo>
                          <a:pt x="50" y="16"/>
                          <a:pt x="50" y="16"/>
                          <a:pt x="49" y="15"/>
                        </a:cubicBezTo>
                        <a:cubicBezTo>
                          <a:pt x="49" y="15"/>
                          <a:pt x="49" y="15"/>
                          <a:pt x="49" y="15"/>
                        </a:cubicBezTo>
                        <a:cubicBezTo>
                          <a:pt x="49" y="14"/>
                          <a:pt x="49" y="14"/>
                          <a:pt x="49" y="13"/>
                        </a:cubicBezTo>
                        <a:cubicBezTo>
                          <a:pt x="49" y="14"/>
                          <a:pt x="50" y="15"/>
                          <a:pt x="51" y="17"/>
                        </a:cubicBezTo>
                        <a:close/>
                        <a:moveTo>
                          <a:pt x="100" y="50"/>
                        </a:moveTo>
                        <a:cubicBezTo>
                          <a:pt x="100" y="58"/>
                          <a:pt x="100" y="66"/>
                          <a:pt x="99" y="74"/>
                        </a:cubicBezTo>
                        <a:cubicBezTo>
                          <a:pt x="99" y="75"/>
                          <a:pt x="99" y="75"/>
                          <a:pt x="99" y="75"/>
                        </a:cubicBezTo>
                        <a:cubicBezTo>
                          <a:pt x="98" y="68"/>
                          <a:pt x="99" y="59"/>
                          <a:pt x="100" y="50"/>
                        </a:cubicBezTo>
                        <a:close/>
                        <a:moveTo>
                          <a:pt x="97" y="25"/>
                        </a:moveTo>
                        <a:cubicBezTo>
                          <a:pt x="97" y="25"/>
                          <a:pt x="97" y="25"/>
                          <a:pt x="97" y="25"/>
                        </a:cubicBezTo>
                        <a:cubicBezTo>
                          <a:pt x="98" y="25"/>
                          <a:pt x="98" y="24"/>
                          <a:pt x="98" y="24"/>
                        </a:cubicBezTo>
                        <a:cubicBezTo>
                          <a:pt x="98" y="24"/>
                          <a:pt x="98" y="24"/>
                          <a:pt x="99" y="24"/>
                        </a:cubicBezTo>
                        <a:cubicBezTo>
                          <a:pt x="99" y="23"/>
                          <a:pt x="100" y="23"/>
                          <a:pt x="100" y="23"/>
                        </a:cubicBezTo>
                        <a:cubicBezTo>
                          <a:pt x="101" y="24"/>
                          <a:pt x="101" y="25"/>
                          <a:pt x="101" y="27"/>
                        </a:cubicBezTo>
                        <a:cubicBezTo>
                          <a:pt x="100" y="27"/>
                          <a:pt x="99" y="28"/>
                          <a:pt x="98" y="29"/>
                        </a:cubicBezTo>
                        <a:cubicBezTo>
                          <a:pt x="97" y="38"/>
                          <a:pt x="94" y="47"/>
                          <a:pt x="93" y="57"/>
                        </a:cubicBezTo>
                        <a:cubicBezTo>
                          <a:pt x="92" y="47"/>
                          <a:pt x="90" y="33"/>
                          <a:pt x="97" y="25"/>
                        </a:cubicBezTo>
                        <a:close/>
                        <a:moveTo>
                          <a:pt x="148" y="165"/>
                        </a:moveTo>
                        <a:cubicBezTo>
                          <a:pt x="149" y="157"/>
                          <a:pt x="148" y="149"/>
                          <a:pt x="148" y="140"/>
                        </a:cubicBezTo>
                        <a:cubicBezTo>
                          <a:pt x="149" y="128"/>
                          <a:pt x="147" y="116"/>
                          <a:pt x="145" y="105"/>
                        </a:cubicBezTo>
                        <a:cubicBezTo>
                          <a:pt x="145" y="103"/>
                          <a:pt x="145" y="101"/>
                          <a:pt x="145" y="99"/>
                        </a:cubicBezTo>
                        <a:cubicBezTo>
                          <a:pt x="151" y="110"/>
                          <a:pt x="150" y="127"/>
                          <a:pt x="150" y="139"/>
                        </a:cubicBezTo>
                        <a:cubicBezTo>
                          <a:pt x="150" y="149"/>
                          <a:pt x="149" y="159"/>
                          <a:pt x="149" y="169"/>
                        </a:cubicBezTo>
                        <a:cubicBezTo>
                          <a:pt x="148" y="168"/>
                          <a:pt x="148" y="166"/>
                          <a:pt x="148"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7"/>
                  <p:cNvSpPr>
                    <a:spLocks/>
                  </p:cNvSpPr>
                  <p:nvPr/>
                </p:nvSpPr>
                <p:spPr bwMode="auto">
                  <a:xfrm>
                    <a:off x="4178300" y="3011488"/>
                    <a:ext cx="1306513" cy="1017587"/>
                  </a:xfrm>
                  <a:custGeom>
                    <a:avLst/>
                    <a:gdLst>
                      <a:gd name="T0" fmla="*/ 210 w 276"/>
                      <a:gd name="T1" fmla="*/ 215 h 215"/>
                      <a:gd name="T2" fmla="*/ 142 w 276"/>
                      <a:gd name="T3" fmla="*/ 134 h 215"/>
                      <a:gd name="T4" fmla="*/ 12 w 276"/>
                      <a:gd name="T5" fmla="*/ 54 h 215"/>
                      <a:gd name="T6" fmla="*/ 0 w 276"/>
                      <a:gd name="T7" fmla="*/ 39 h 215"/>
                      <a:gd name="T8" fmla="*/ 85 w 276"/>
                      <a:gd name="T9" fmla="*/ 0 h 215"/>
                      <a:gd name="T10" fmla="*/ 221 w 276"/>
                      <a:gd name="T11" fmla="*/ 52 h 215"/>
                      <a:gd name="T12" fmla="*/ 255 w 276"/>
                      <a:gd name="T13" fmla="*/ 168 h 215"/>
                      <a:gd name="T14" fmla="*/ 210 w 276"/>
                      <a:gd name="T15" fmla="*/ 215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215">
                        <a:moveTo>
                          <a:pt x="210" y="215"/>
                        </a:moveTo>
                        <a:cubicBezTo>
                          <a:pt x="208" y="203"/>
                          <a:pt x="198" y="164"/>
                          <a:pt x="142" y="134"/>
                        </a:cubicBezTo>
                        <a:cubicBezTo>
                          <a:pt x="94" y="109"/>
                          <a:pt x="37" y="73"/>
                          <a:pt x="12" y="54"/>
                        </a:cubicBezTo>
                        <a:cubicBezTo>
                          <a:pt x="3" y="47"/>
                          <a:pt x="0" y="41"/>
                          <a:pt x="0" y="39"/>
                        </a:cubicBezTo>
                        <a:cubicBezTo>
                          <a:pt x="2" y="23"/>
                          <a:pt x="36" y="0"/>
                          <a:pt x="85" y="0"/>
                        </a:cubicBezTo>
                        <a:cubicBezTo>
                          <a:pt x="116" y="0"/>
                          <a:pt x="165" y="9"/>
                          <a:pt x="221" y="52"/>
                        </a:cubicBezTo>
                        <a:cubicBezTo>
                          <a:pt x="238" y="66"/>
                          <a:pt x="276" y="103"/>
                          <a:pt x="255" y="168"/>
                        </a:cubicBezTo>
                        <a:cubicBezTo>
                          <a:pt x="250" y="184"/>
                          <a:pt x="228" y="204"/>
                          <a:pt x="210" y="2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9"/>
                  <p:cNvSpPr>
                    <a:spLocks/>
                  </p:cNvSpPr>
                  <p:nvPr/>
                </p:nvSpPr>
                <p:spPr bwMode="auto">
                  <a:xfrm>
                    <a:off x="4505325" y="3844925"/>
                    <a:ext cx="869950" cy="719137"/>
                  </a:xfrm>
                  <a:custGeom>
                    <a:avLst/>
                    <a:gdLst>
                      <a:gd name="T0" fmla="*/ 37 w 184"/>
                      <a:gd name="T1" fmla="*/ 96 h 152"/>
                      <a:gd name="T2" fmla="*/ 0 w 184"/>
                      <a:gd name="T3" fmla="*/ 46 h 152"/>
                      <a:gd name="T4" fmla="*/ 6 w 184"/>
                      <a:gd name="T5" fmla="*/ 46 h 152"/>
                      <a:gd name="T6" fmla="*/ 184 w 184"/>
                      <a:gd name="T7" fmla="*/ 0 h 152"/>
                      <a:gd name="T8" fmla="*/ 154 w 184"/>
                      <a:gd name="T9" fmla="*/ 117 h 152"/>
                      <a:gd name="T10" fmla="*/ 154 w 184"/>
                      <a:gd name="T11" fmla="*/ 117 h 152"/>
                      <a:gd name="T12" fmla="*/ 153 w 184"/>
                      <a:gd name="T13" fmla="*/ 118 h 152"/>
                      <a:gd name="T14" fmla="*/ 87 w 184"/>
                      <a:gd name="T15" fmla="*/ 135 h 152"/>
                      <a:gd name="T16" fmla="*/ 19 w 184"/>
                      <a:gd name="T17" fmla="*/ 152 h 152"/>
                      <a:gd name="T18" fmla="*/ 37 w 184"/>
                      <a:gd name="T19"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2">
                        <a:moveTo>
                          <a:pt x="37" y="96"/>
                        </a:moveTo>
                        <a:cubicBezTo>
                          <a:pt x="0" y="46"/>
                          <a:pt x="0" y="46"/>
                          <a:pt x="0" y="46"/>
                        </a:cubicBezTo>
                        <a:cubicBezTo>
                          <a:pt x="1" y="46"/>
                          <a:pt x="4" y="46"/>
                          <a:pt x="6" y="46"/>
                        </a:cubicBezTo>
                        <a:cubicBezTo>
                          <a:pt x="44" y="46"/>
                          <a:pt x="133" y="42"/>
                          <a:pt x="184" y="0"/>
                        </a:cubicBezTo>
                        <a:cubicBezTo>
                          <a:pt x="174" y="45"/>
                          <a:pt x="159" y="109"/>
                          <a:pt x="154" y="117"/>
                        </a:cubicBezTo>
                        <a:cubicBezTo>
                          <a:pt x="154" y="117"/>
                          <a:pt x="154" y="117"/>
                          <a:pt x="154" y="117"/>
                        </a:cubicBezTo>
                        <a:cubicBezTo>
                          <a:pt x="153" y="118"/>
                          <a:pt x="153" y="118"/>
                          <a:pt x="153" y="118"/>
                        </a:cubicBezTo>
                        <a:cubicBezTo>
                          <a:pt x="153" y="118"/>
                          <a:pt x="145" y="131"/>
                          <a:pt x="87" y="135"/>
                        </a:cubicBezTo>
                        <a:cubicBezTo>
                          <a:pt x="47" y="138"/>
                          <a:pt x="28" y="146"/>
                          <a:pt x="19" y="152"/>
                        </a:cubicBezTo>
                        <a:lnTo>
                          <a:pt x="3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
                  <p:cNvSpPr>
                    <a:spLocks/>
                  </p:cNvSpPr>
                  <p:nvPr/>
                </p:nvSpPr>
                <p:spPr bwMode="auto">
                  <a:xfrm>
                    <a:off x="6180138" y="3016250"/>
                    <a:ext cx="1296988" cy="1012825"/>
                  </a:xfrm>
                  <a:custGeom>
                    <a:avLst/>
                    <a:gdLst>
                      <a:gd name="T0" fmla="*/ 62 w 274"/>
                      <a:gd name="T1" fmla="*/ 214 h 214"/>
                      <a:gd name="T2" fmla="*/ 18 w 274"/>
                      <a:gd name="T3" fmla="*/ 167 h 214"/>
                      <a:gd name="T4" fmla="*/ 52 w 274"/>
                      <a:gd name="T5" fmla="*/ 51 h 214"/>
                      <a:gd name="T6" fmla="*/ 190 w 274"/>
                      <a:gd name="T7" fmla="*/ 0 h 214"/>
                      <a:gd name="T8" fmla="*/ 272 w 274"/>
                      <a:gd name="T9" fmla="*/ 38 h 214"/>
                      <a:gd name="T10" fmla="*/ 273 w 274"/>
                      <a:gd name="T11" fmla="*/ 59 h 214"/>
                      <a:gd name="T12" fmla="*/ 273 w 274"/>
                      <a:gd name="T13" fmla="*/ 70 h 214"/>
                      <a:gd name="T14" fmla="*/ 131 w 274"/>
                      <a:gd name="T15" fmla="*/ 133 h 214"/>
                      <a:gd name="T16" fmla="*/ 62 w 274"/>
                      <a:gd name="T17"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4" h="214">
                        <a:moveTo>
                          <a:pt x="62" y="214"/>
                        </a:moveTo>
                        <a:cubicBezTo>
                          <a:pt x="44" y="203"/>
                          <a:pt x="23" y="183"/>
                          <a:pt x="18" y="167"/>
                        </a:cubicBezTo>
                        <a:cubicBezTo>
                          <a:pt x="0" y="113"/>
                          <a:pt x="24" y="72"/>
                          <a:pt x="52" y="51"/>
                        </a:cubicBezTo>
                        <a:cubicBezTo>
                          <a:pt x="111" y="9"/>
                          <a:pt x="159" y="0"/>
                          <a:pt x="190" y="0"/>
                        </a:cubicBezTo>
                        <a:cubicBezTo>
                          <a:pt x="234" y="0"/>
                          <a:pt x="265" y="19"/>
                          <a:pt x="272" y="38"/>
                        </a:cubicBezTo>
                        <a:cubicBezTo>
                          <a:pt x="274" y="44"/>
                          <a:pt x="274" y="50"/>
                          <a:pt x="273" y="59"/>
                        </a:cubicBezTo>
                        <a:cubicBezTo>
                          <a:pt x="273" y="62"/>
                          <a:pt x="273" y="66"/>
                          <a:pt x="273" y="70"/>
                        </a:cubicBezTo>
                        <a:cubicBezTo>
                          <a:pt x="271" y="101"/>
                          <a:pt x="166" y="125"/>
                          <a:pt x="131" y="133"/>
                        </a:cubicBezTo>
                        <a:cubicBezTo>
                          <a:pt x="69" y="147"/>
                          <a:pt x="63" y="198"/>
                          <a:pt x="6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4"/>
                  <p:cNvSpPr>
                    <a:spLocks noEditPoints="1"/>
                  </p:cNvSpPr>
                  <p:nvPr/>
                </p:nvSpPr>
                <p:spPr bwMode="auto">
                  <a:xfrm>
                    <a:off x="6256338" y="3811588"/>
                    <a:ext cx="917575" cy="790575"/>
                  </a:xfrm>
                  <a:custGeom>
                    <a:avLst/>
                    <a:gdLst>
                      <a:gd name="T0" fmla="*/ 8 w 194"/>
                      <a:gd name="T1" fmla="*/ 13 h 167"/>
                      <a:gd name="T2" fmla="*/ 181 w 194"/>
                      <a:gd name="T3" fmla="*/ 56 h 167"/>
                      <a:gd name="T4" fmla="*/ 183 w 194"/>
                      <a:gd name="T5" fmla="*/ 56 h 167"/>
                      <a:gd name="T6" fmla="*/ 150 w 194"/>
                      <a:gd name="T7" fmla="*/ 101 h 167"/>
                      <a:gd name="T8" fmla="*/ 148 w 194"/>
                      <a:gd name="T9" fmla="*/ 103 h 167"/>
                      <a:gd name="T10" fmla="*/ 149 w 194"/>
                      <a:gd name="T11" fmla="*/ 105 h 167"/>
                      <a:gd name="T12" fmla="*/ 165 w 194"/>
                      <a:gd name="T13" fmla="*/ 154 h 167"/>
                      <a:gd name="T14" fmla="*/ 101 w 194"/>
                      <a:gd name="T15" fmla="*/ 140 h 167"/>
                      <a:gd name="T16" fmla="*/ 37 w 194"/>
                      <a:gd name="T17" fmla="*/ 124 h 167"/>
                      <a:gd name="T18" fmla="*/ 36 w 194"/>
                      <a:gd name="T19" fmla="*/ 121 h 167"/>
                      <a:gd name="T20" fmla="*/ 35 w 194"/>
                      <a:gd name="T21" fmla="*/ 121 h 167"/>
                      <a:gd name="T22" fmla="*/ 8 w 194"/>
                      <a:gd name="T23" fmla="*/ 13 h 167"/>
                      <a:gd name="T24" fmla="*/ 0 w 194"/>
                      <a:gd name="T25" fmla="*/ 0 h 167"/>
                      <a:gd name="T26" fmla="*/ 32 w 194"/>
                      <a:gd name="T27" fmla="*/ 126 h 167"/>
                      <a:gd name="T28" fmla="*/ 101 w 194"/>
                      <a:gd name="T29" fmla="*/ 145 h 167"/>
                      <a:gd name="T30" fmla="*/ 174 w 194"/>
                      <a:gd name="T31" fmla="*/ 167 h 167"/>
                      <a:gd name="T32" fmla="*/ 154 w 194"/>
                      <a:gd name="T33" fmla="*/ 104 h 167"/>
                      <a:gd name="T34" fmla="*/ 194 w 194"/>
                      <a:gd name="T35" fmla="*/ 51 h 167"/>
                      <a:gd name="T36" fmla="*/ 181 w 194"/>
                      <a:gd name="T37" fmla="*/ 51 h 167"/>
                      <a:gd name="T38" fmla="*/ 0 w 194"/>
                      <a:gd name="T3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4" h="167">
                        <a:moveTo>
                          <a:pt x="8" y="13"/>
                        </a:moveTo>
                        <a:cubicBezTo>
                          <a:pt x="60" y="52"/>
                          <a:pt x="145" y="56"/>
                          <a:pt x="181" y="56"/>
                        </a:cubicBezTo>
                        <a:cubicBezTo>
                          <a:pt x="182" y="56"/>
                          <a:pt x="183" y="56"/>
                          <a:pt x="183" y="56"/>
                        </a:cubicBezTo>
                        <a:cubicBezTo>
                          <a:pt x="150" y="101"/>
                          <a:pt x="150" y="101"/>
                          <a:pt x="150" y="101"/>
                        </a:cubicBezTo>
                        <a:cubicBezTo>
                          <a:pt x="148" y="103"/>
                          <a:pt x="148" y="103"/>
                          <a:pt x="148" y="103"/>
                        </a:cubicBezTo>
                        <a:cubicBezTo>
                          <a:pt x="149" y="105"/>
                          <a:pt x="149" y="105"/>
                          <a:pt x="149" y="105"/>
                        </a:cubicBezTo>
                        <a:cubicBezTo>
                          <a:pt x="165" y="154"/>
                          <a:pt x="165" y="154"/>
                          <a:pt x="165" y="154"/>
                        </a:cubicBezTo>
                        <a:cubicBezTo>
                          <a:pt x="154" y="148"/>
                          <a:pt x="134" y="142"/>
                          <a:pt x="101" y="140"/>
                        </a:cubicBezTo>
                        <a:cubicBezTo>
                          <a:pt x="50" y="136"/>
                          <a:pt x="39" y="126"/>
                          <a:pt x="37" y="124"/>
                        </a:cubicBezTo>
                        <a:cubicBezTo>
                          <a:pt x="36" y="121"/>
                          <a:pt x="36" y="121"/>
                          <a:pt x="36" y="121"/>
                        </a:cubicBezTo>
                        <a:cubicBezTo>
                          <a:pt x="35" y="121"/>
                          <a:pt x="35" y="121"/>
                          <a:pt x="35" y="121"/>
                        </a:cubicBezTo>
                        <a:cubicBezTo>
                          <a:pt x="31" y="111"/>
                          <a:pt x="18" y="62"/>
                          <a:pt x="8" y="13"/>
                        </a:cubicBezTo>
                        <a:moveTo>
                          <a:pt x="0" y="0"/>
                        </a:moveTo>
                        <a:cubicBezTo>
                          <a:pt x="0" y="0"/>
                          <a:pt x="27" y="126"/>
                          <a:pt x="32" y="126"/>
                        </a:cubicBezTo>
                        <a:cubicBezTo>
                          <a:pt x="32" y="126"/>
                          <a:pt x="39" y="140"/>
                          <a:pt x="101" y="145"/>
                        </a:cubicBezTo>
                        <a:cubicBezTo>
                          <a:pt x="163" y="149"/>
                          <a:pt x="174" y="167"/>
                          <a:pt x="174" y="167"/>
                        </a:cubicBezTo>
                        <a:cubicBezTo>
                          <a:pt x="154" y="104"/>
                          <a:pt x="154" y="104"/>
                          <a:pt x="154" y="104"/>
                        </a:cubicBezTo>
                        <a:cubicBezTo>
                          <a:pt x="194" y="51"/>
                          <a:pt x="194" y="51"/>
                          <a:pt x="194" y="51"/>
                        </a:cubicBezTo>
                        <a:cubicBezTo>
                          <a:pt x="194" y="51"/>
                          <a:pt x="189" y="51"/>
                          <a:pt x="181" y="51"/>
                        </a:cubicBezTo>
                        <a:cubicBezTo>
                          <a:pt x="147" y="51"/>
                          <a:pt x="49" y="4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
                  <p:cNvSpPr>
                    <a:spLocks/>
                  </p:cNvSpPr>
                  <p:nvPr/>
                </p:nvSpPr>
                <p:spPr bwMode="auto">
                  <a:xfrm>
                    <a:off x="4183063" y="3133725"/>
                    <a:ext cx="3284538" cy="663575"/>
                  </a:xfrm>
                  <a:custGeom>
                    <a:avLst/>
                    <a:gdLst>
                      <a:gd name="T0" fmla="*/ 58 w 694"/>
                      <a:gd name="T1" fmla="*/ 140 h 140"/>
                      <a:gd name="T2" fmla="*/ 9 w 694"/>
                      <a:gd name="T3" fmla="*/ 126 h 140"/>
                      <a:gd name="T4" fmla="*/ 0 w 694"/>
                      <a:gd name="T5" fmla="*/ 18 h 140"/>
                      <a:gd name="T6" fmla="*/ 57 w 694"/>
                      <a:gd name="T7" fmla="*/ 28 h 140"/>
                      <a:gd name="T8" fmla="*/ 171 w 694"/>
                      <a:gd name="T9" fmla="*/ 15 h 140"/>
                      <a:gd name="T10" fmla="*/ 332 w 694"/>
                      <a:gd name="T11" fmla="*/ 0 h 140"/>
                      <a:gd name="T12" fmla="*/ 538 w 694"/>
                      <a:gd name="T13" fmla="*/ 20 h 140"/>
                      <a:gd name="T14" fmla="*/ 541 w 694"/>
                      <a:gd name="T15" fmla="*/ 20 h 140"/>
                      <a:gd name="T16" fmla="*/ 659 w 694"/>
                      <a:gd name="T17" fmla="*/ 33 h 140"/>
                      <a:gd name="T18" fmla="*/ 693 w 694"/>
                      <a:gd name="T19" fmla="*/ 27 h 140"/>
                      <a:gd name="T20" fmla="*/ 694 w 694"/>
                      <a:gd name="T21" fmla="*/ 131 h 140"/>
                      <a:gd name="T22" fmla="*/ 631 w 694"/>
                      <a:gd name="T23" fmla="*/ 140 h 140"/>
                      <a:gd name="T24" fmla="*/ 530 w 694"/>
                      <a:gd name="T25" fmla="*/ 124 h 140"/>
                      <a:gd name="T26" fmla="*/ 385 w 694"/>
                      <a:gd name="T27" fmla="*/ 110 h 140"/>
                      <a:gd name="T28" fmla="*/ 118 w 694"/>
                      <a:gd name="T29" fmla="*/ 132 h 140"/>
                      <a:gd name="T30" fmla="*/ 58 w 694"/>
                      <a:gd name="T3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140">
                        <a:moveTo>
                          <a:pt x="58" y="140"/>
                        </a:moveTo>
                        <a:cubicBezTo>
                          <a:pt x="37" y="140"/>
                          <a:pt x="20" y="135"/>
                          <a:pt x="9" y="126"/>
                        </a:cubicBezTo>
                        <a:cubicBezTo>
                          <a:pt x="0" y="18"/>
                          <a:pt x="0" y="18"/>
                          <a:pt x="0" y="18"/>
                        </a:cubicBezTo>
                        <a:cubicBezTo>
                          <a:pt x="7" y="22"/>
                          <a:pt x="22" y="28"/>
                          <a:pt x="57" y="28"/>
                        </a:cubicBezTo>
                        <a:cubicBezTo>
                          <a:pt x="87" y="28"/>
                          <a:pt x="125" y="23"/>
                          <a:pt x="171" y="15"/>
                        </a:cubicBezTo>
                        <a:cubicBezTo>
                          <a:pt x="224" y="5"/>
                          <a:pt x="277" y="0"/>
                          <a:pt x="332" y="0"/>
                        </a:cubicBezTo>
                        <a:cubicBezTo>
                          <a:pt x="415" y="0"/>
                          <a:pt x="486" y="11"/>
                          <a:pt x="538" y="20"/>
                        </a:cubicBezTo>
                        <a:cubicBezTo>
                          <a:pt x="541" y="20"/>
                          <a:pt x="541" y="20"/>
                          <a:pt x="541" y="20"/>
                        </a:cubicBezTo>
                        <a:cubicBezTo>
                          <a:pt x="567" y="24"/>
                          <a:pt x="622" y="33"/>
                          <a:pt x="659" y="33"/>
                        </a:cubicBezTo>
                        <a:cubicBezTo>
                          <a:pt x="676" y="33"/>
                          <a:pt x="687" y="31"/>
                          <a:pt x="693" y="27"/>
                        </a:cubicBezTo>
                        <a:cubicBezTo>
                          <a:pt x="694" y="131"/>
                          <a:pt x="694" y="131"/>
                          <a:pt x="694" y="131"/>
                        </a:cubicBezTo>
                        <a:cubicBezTo>
                          <a:pt x="688" y="133"/>
                          <a:pt x="667" y="140"/>
                          <a:pt x="631" y="140"/>
                        </a:cubicBezTo>
                        <a:cubicBezTo>
                          <a:pt x="600" y="140"/>
                          <a:pt x="566" y="135"/>
                          <a:pt x="530" y="124"/>
                        </a:cubicBezTo>
                        <a:cubicBezTo>
                          <a:pt x="497" y="115"/>
                          <a:pt x="448" y="110"/>
                          <a:pt x="385" y="110"/>
                        </a:cubicBezTo>
                        <a:cubicBezTo>
                          <a:pt x="270" y="110"/>
                          <a:pt x="142" y="126"/>
                          <a:pt x="118" y="132"/>
                        </a:cubicBezTo>
                        <a:cubicBezTo>
                          <a:pt x="101" y="136"/>
                          <a:pt x="79" y="140"/>
                          <a:pt x="58"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56" name="Freeform 16"/>
              <p:cNvSpPr>
                <a:spLocks noEditPoints="1"/>
              </p:cNvSpPr>
              <p:nvPr/>
            </p:nvSpPr>
            <p:spPr bwMode="auto">
              <a:xfrm>
                <a:off x="5114239" y="1167526"/>
                <a:ext cx="1883911" cy="390864"/>
              </a:xfrm>
              <a:custGeom>
                <a:avLst/>
                <a:gdLst>
                  <a:gd name="T0" fmla="*/ 336 w 700"/>
                  <a:gd name="T1" fmla="*/ 5 h 145"/>
                  <a:gd name="T2" fmla="*/ 541 w 700"/>
                  <a:gd name="T3" fmla="*/ 24 h 145"/>
                  <a:gd name="T4" fmla="*/ 545 w 700"/>
                  <a:gd name="T5" fmla="*/ 25 h 145"/>
                  <a:gd name="T6" fmla="*/ 663 w 700"/>
                  <a:gd name="T7" fmla="*/ 37 h 145"/>
                  <a:gd name="T8" fmla="*/ 695 w 700"/>
                  <a:gd name="T9" fmla="*/ 33 h 145"/>
                  <a:gd name="T10" fmla="*/ 695 w 700"/>
                  <a:gd name="T11" fmla="*/ 131 h 145"/>
                  <a:gd name="T12" fmla="*/ 635 w 700"/>
                  <a:gd name="T13" fmla="*/ 139 h 145"/>
                  <a:gd name="T14" fmla="*/ 534 w 700"/>
                  <a:gd name="T15" fmla="*/ 124 h 145"/>
                  <a:gd name="T16" fmla="*/ 389 w 700"/>
                  <a:gd name="T17" fmla="*/ 109 h 145"/>
                  <a:gd name="T18" fmla="*/ 122 w 700"/>
                  <a:gd name="T19" fmla="*/ 131 h 145"/>
                  <a:gd name="T20" fmla="*/ 62 w 700"/>
                  <a:gd name="T21" fmla="*/ 140 h 145"/>
                  <a:gd name="T22" fmla="*/ 15 w 700"/>
                  <a:gd name="T23" fmla="*/ 126 h 145"/>
                  <a:gd name="T24" fmla="*/ 6 w 700"/>
                  <a:gd name="T25" fmla="*/ 24 h 145"/>
                  <a:gd name="T26" fmla="*/ 61 w 700"/>
                  <a:gd name="T27" fmla="*/ 32 h 145"/>
                  <a:gd name="T28" fmla="*/ 175 w 700"/>
                  <a:gd name="T29" fmla="*/ 19 h 145"/>
                  <a:gd name="T30" fmla="*/ 336 w 700"/>
                  <a:gd name="T31" fmla="*/ 5 h 145"/>
                  <a:gd name="T32" fmla="*/ 336 w 700"/>
                  <a:gd name="T33" fmla="*/ 0 h 145"/>
                  <a:gd name="T34" fmla="*/ 174 w 700"/>
                  <a:gd name="T35" fmla="*/ 14 h 145"/>
                  <a:gd name="T36" fmla="*/ 61 w 700"/>
                  <a:gd name="T37" fmla="*/ 27 h 145"/>
                  <a:gd name="T38" fmla="*/ 0 w 700"/>
                  <a:gd name="T39" fmla="*/ 14 h 145"/>
                  <a:gd name="T40" fmla="*/ 11 w 700"/>
                  <a:gd name="T41" fmla="*/ 129 h 145"/>
                  <a:gd name="T42" fmla="*/ 62 w 700"/>
                  <a:gd name="T43" fmla="*/ 145 h 145"/>
                  <a:gd name="T44" fmla="*/ 123 w 700"/>
                  <a:gd name="T45" fmla="*/ 136 h 145"/>
                  <a:gd name="T46" fmla="*/ 389 w 700"/>
                  <a:gd name="T47" fmla="*/ 115 h 145"/>
                  <a:gd name="T48" fmla="*/ 533 w 700"/>
                  <a:gd name="T49" fmla="*/ 129 h 145"/>
                  <a:gd name="T50" fmla="*/ 635 w 700"/>
                  <a:gd name="T51" fmla="*/ 145 h 145"/>
                  <a:gd name="T52" fmla="*/ 700 w 700"/>
                  <a:gd name="T53" fmla="*/ 134 h 145"/>
                  <a:gd name="T54" fmla="*/ 700 w 700"/>
                  <a:gd name="T55" fmla="*/ 22 h 145"/>
                  <a:gd name="T56" fmla="*/ 663 w 700"/>
                  <a:gd name="T57" fmla="*/ 32 h 145"/>
                  <a:gd name="T58" fmla="*/ 542 w 700"/>
                  <a:gd name="T59" fmla="*/ 19 h 145"/>
                  <a:gd name="T60" fmla="*/ 336 w 700"/>
                  <a:gd name="T6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145">
                    <a:moveTo>
                      <a:pt x="336" y="5"/>
                    </a:moveTo>
                    <a:cubicBezTo>
                      <a:pt x="419" y="5"/>
                      <a:pt x="490" y="16"/>
                      <a:pt x="541" y="24"/>
                    </a:cubicBezTo>
                    <a:cubicBezTo>
                      <a:pt x="545" y="25"/>
                      <a:pt x="545" y="25"/>
                      <a:pt x="545" y="25"/>
                    </a:cubicBezTo>
                    <a:cubicBezTo>
                      <a:pt x="571" y="29"/>
                      <a:pt x="626" y="37"/>
                      <a:pt x="663" y="37"/>
                    </a:cubicBezTo>
                    <a:cubicBezTo>
                      <a:pt x="677" y="37"/>
                      <a:pt x="688" y="36"/>
                      <a:pt x="695" y="33"/>
                    </a:cubicBezTo>
                    <a:cubicBezTo>
                      <a:pt x="695" y="131"/>
                      <a:pt x="695" y="131"/>
                      <a:pt x="695" y="131"/>
                    </a:cubicBezTo>
                    <a:cubicBezTo>
                      <a:pt x="688" y="133"/>
                      <a:pt x="668" y="139"/>
                      <a:pt x="635" y="139"/>
                    </a:cubicBezTo>
                    <a:cubicBezTo>
                      <a:pt x="604" y="139"/>
                      <a:pt x="570" y="134"/>
                      <a:pt x="534" y="124"/>
                    </a:cubicBezTo>
                    <a:cubicBezTo>
                      <a:pt x="501" y="114"/>
                      <a:pt x="452" y="109"/>
                      <a:pt x="389" y="109"/>
                    </a:cubicBezTo>
                    <a:cubicBezTo>
                      <a:pt x="274" y="109"/>
                      <a:pt x="145" y="126"/>
                      <a:pt x="122" y="131"/>
                    </a:cubicBezTo>
                    <a:cubicBezTo>
                      <a:pt x="105" y="135"/>
                      <a:pt x="83" y="140"/>
                      <a:pt x="62" y="140"/>
                    </a:cubicBezTo>
                    <a:cubicBezTo>
                      <a:pt x="42" y="140"/>
                      <a:pt x="26" y="135"/>
                      <a:pt x="15" y="126"/>
                    </a:cubicBezTo>
                    <a:cubicBezTo>
                      <a:pt x="6" y="24"/>
                      <a:pt x="6" y="24"/>
                      <a:pt x="6" y="24"/>
                    </a:cubicBezTo>
                    <a:cubicBezTo>
                      <a:pt x="15" y="28"/>
                      <a:pt x="32" y="32"/>
                      <a:pt x="61" y="32"/>
                    </a:cubicBezTo>
                    <a:cubicBezTo>
                      <a:pt x="91" y="32"/>
                      <a:pt x="129" y="28"/>
                      <a:pt x="175" y="19"/>
                    </a:cubicBezTo>
                    <a:cubicBezTo>
                      <a:pt x="228" y="10"/>
                      <a:pt x="281" y="5"/>
                      <a:pt x="336" y="5"/>
                    </a:cubicBezTo>
                    <a:moveTo>
                      <a:pt x="336" y="0"/>
                    </a:moveTo>
                    <a:cubicBezTo>
                      <a:pt x="286" y="0"/>
                      <a:pt x="232" y="4"/>
                      <a:pt x="174" y="14"/>
                    </a:cubicBezTo>
                    <a:cubicBezTo>
                      <a:pt x="123" y="24"/>
                      <a:pt x="86" y="27"/>
                      <a:pt x="61" y="27"/>
                    </a:cubicBezTo>
                    <a:cubicBezTo>
                      <a:pt x="9" y="27"/>
                      <a:pt x="0" y="14"/>
                      <a:pt x="0" y="14"/>
                    </a:cubicBezTo>
                    <a:cubicBezTo>
                      <a:pt x="11" y="129"/>
                      <a:pt x="11" y="129"/>
                      <a:pt x="11" y="129"/>
                    </a:cubicBezTo>
                    <a:cubicBezTo>
                      <a:pt x="24" y="141"/>
                      <a:pt x="43" y="145"/>
                      <a:pt x="62" y="145"/>
                    </a:cubicBezTo>
                    <a:cubicBezTo>
                      <a:pt x="83" y="145"/>
                      <a:pt x="105" y="140"/>
                      <a:pt x="123" y="136"/>
                    </a:cubicBezTo>
                    <a:cubicBezTo>
                      <a:pt x="146" y="131"/>
                      <a:pt x="274" y="115"/>
                      <a:pt x="389" y="115"/>
                    </a:cubicBezTo>
                    <a:cubicBezTo>
                      <a:pt x="444" y="115"/>
                      <a:pt x="497" y="118"/>
                      <a:pt x="533" y="129"/>
                    </a:cubicBezTo>
                    <a:cubicBezTo>
                      <a:pt x="575" y="141"/>
                      <a:pt x="609" y="145"/>
                      <a:pt x="635" y="145"/>
                    </a:cubicBezTo>
                    <a:cubicBezTo>
                      <a:pt x="678" y="145"/>
                      <a:pt x="700" y="134"/>
                      <a:pt x="700" y="134"/>
                    </a:cubicBezTo>
                    <a:cubicBezTo>
                      <a:pt x="700" y="22"/>
                      <a:pt x="700" y="22"/>
                      <a:pt x="700" y="22"/>
                    </a:cubicBezTo>
                    <a:cubicBezTo>
                      <a:pt x="698" y="29"/>
                      <a:pt x="683" y="32"/>
                      <a:pt x="663" y="32"/>
                    </a:cubicBezTo>
                    <a:cubicBezTo>
                      <a:pt x="624" y="32"/>
                      <a:pt x="567" y="23"/>
                      <a:pt x="542" y="19"/>
                    </a:cubicBezTo>
                    <a:cubicBezTo>
                      <a:pt x="486" y="10"/>
                      <a:pt x="417" y="0"/>
                      <a:pt x="336" y="0"/>
                    </a:cubicBezTo>
                    <a:close/>
                  </a:path>
                </a:pathLst>
              </a:custGeom>
              <a:solidFill>
                <a:srgbClr val="E9E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9" name="文本框 158"/>
            <p:cNvSpPr txBox="1"/>
            <p:nvPr/>
          </p:nvSpPr>
          <p:spPr>
            <a:xfrm>
              <a:off x="5514992" y="558042"/>
              <a:ext cx="1114408" cy="523220"/>
            </a:xfrm>
            <a:prstGeom prst="rect">
              <a:avLst/>
            </a:prstGeom>
            <a:noFill/>
          </p:spPr>
          <p:txBody>
            <a:bodyPr wrap="none" rtlCol="0">
              <a:spAutoFit/>
            </a:bodyPr>
            <a:lstStyle/>
            <a:p>
              <a:pPr algn="ctr"/>
              <a:r>
                <a:rPr lang="zh-CN" altLang="en-US" sz="2800" b="1" dirty="0">
                  <a:solidFill>
                    <a:schemeClr val="accent5"/>
                  </a:solidFill>
                </a:rPr>
                <a:t>目  录</a:t>
              </a:r>
            </a:p>
          </p:txBody>
        </p:sp>
        <p:sp>
          <p:nvSpPr>
            <p:cNvPr id="160" name="文本框 159"/>
            <p:cNvSpPr txBox="1"/>
            <p:nvPr/>
          </p:nvSpPr>
          <p:spPr>
            <a:xfrm>
              <a:off x="5567378" y="1203372"/>
              <a:ext cx="1009635" cy="276999"/>
            </a:xfrm>
            <a:prstGeom prst="rect">
              <a:avLst/>
            </a:prstGeom>
            <a:noFill/>
          </p:spPr>
          <p:txBody>
            <a:bodyPr wrap="none" rtlCol="0" anchor="ctr">
              <a:spAutoFit/>
            </a:bodyPr>
            <a:lstStyle/>
            <a:p>
              <a:pPr algn="ctr"/>
              <a:r>
                <a:rPr lang="en-US" altLang="zh-CN" sz="1200" dirty="0">
                  <a:solidFill>
                    <a:schemeClr val="bg1"/>
                  </a:solidFill>
                </a:rPr>
                <a:t>CONTENTS</a:t>
              </a:r>
              <a:endParaRPr lang="zh-CN" altLang="en-US" sz="1200" dirty="0">
                <a:solidFill>
                  <a:schemeClr val="bg1"/>
                </a:solidFill>
              </a:endParaRPr>
            </a:p>
          </p:txBody>
        </p:sp>
      </p:grpSp>
    </p:spTree>
    <p:extLst>
      <p:ext uri="{BB962C8B-B14F-4D97-AF65-F5344CB8AC3E}">
        <p14:creationId xmlns:p14="http://schemas.microsoft.com/office/powerpoint/2010/main" val="236932446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161"/>
                                            </p:tgtEl>
                                            <p:attrNameLst>
                                              <p:attrName>style.visibility</p:attrName>
                                            </p:attrNameLst>
                                          </p:cBhvr>
                                          <p:to>
                                            <p:strVal val="visible"/>
                                          </p:to>
                                        </p:set>
                                        <p:anim calcmode="lin" valueType="num" p14:bounceEnd="77000">
                                          <p:cBhvr additive="base">
                                            <p:cTn id="7" dur="1750" fill="hold"/>
                                            <p:tgtEl>
                                              <p:spTgt spid="161"/>
                                            </p:tgtEl>
                                            <p:attrNameLst>
                                              <p:attrName>ppt_x</p:attrName>
                                            </p:attrNameLst>
                                          </p:cBhvr>
                                          <p:tavLst>
                                            <p:tav tm="0">
                                              <p:val>
                                                <p:strVal val="#ppt_x"/>
                                              </p:val>
                                            </p:tav>
                                            <p:tav tm="100000">
                                              <p:val>
                                                <p:strVal val="#ppt_x"/>
                                              </p:val>
                                            </p:tav>
                                          </p:tavLst>
                                        </p:anim>
                                        <p:anim calcmode="lin" valueType="num" p14:bounceEnd="77000">
                                          <p:cBhvr additive="base">
                                            <p:cTn id="8" dur="1750" fill="hold"/>
                                            <p:tgtEl>
                                              <p:spTgt spid="161"/>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125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750"/>
                                </p:stCondLst>
                                <p:childTnLst>
                                  <p:par>
                                    <p:cTn id="15" presetID="6" presetClass="emph" presetSubtype="0" autoRev="1" fill="hold" nodeType="afterEffect">
                                      <p:stCondLst>
                                        <p:cond delay="0"/>
                                      </p:stCondLst>
                                      <p:childTnLst>
                                        <p:animScale>
                                          <p:cBhvr>
                                            <p:cTn id="16" dur="150" fill="hold"/>
                                            <p:tgtEl>
                                              <p:spTgt spid="96"/>
                                            </p:tgtEl>
                                          </p:cBhvr>
                                          <p:by x="120000" y="120000"/>
                                        </p:animScale>
                                      </p:childTnLst>
                                    </p:cTn>
                                  </p:par>
                                  <p:par>
                                    <p:cTn id="17" presetID="2" presetClass="entr" presetSubtype="4"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53" presetClass="entr" presetSubtype="16" fill="hold" nodeType="with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p:cTn id="23" dur="500" fill="hold"/>
                                            <p:tgtEl>
                                              <p:spTgt spid="97"/>
                                            </p:tgtEl>
                                            <p:attrNameLst>
                                              <p:attrName>ppt_w</p:attrName>
                                            </p:attrNameLst>
                                          </p:cBhvr>
                                          <p:tavLst>
                                            <p:tav tm="0">
                                              <p:val>
                                                <p:fltVal val="0"/>
                                              </p:val>
                                            </p:tav>
                                            <p:tav tm="100000">
                                              <p:val>
                                                <p:strVal val="#ppt_w"/>
                                              </p:val>
                                            </p:tav>
                                          </p:tavLst>
                                        </p:anim>
                                        <p:anim calcmode="lin" valueType="num">
                                          <p:cBhvr>
                                            <p:cTn id="24" dur="500" fill="hold"/>
                                            <p:tgtEl>
                                              <p:spTgt spid="97"/>
                                            </p:tgtEl>
                                            <p:attrNameLst>
                                              <p:attrName>ppt_h</p:attrName>
                                            </p:attrNameLst>
                                          </p:cBhvr>
                                          <p:tavLst>
                                            <p:tav tm="0">
                                              <p:val>
                                                <p:fltVal val="0"/>
                                              </p:val>
                                            </p:tav>
                                            <p:tav tm="100000">
                                              <p:val>
                                                <p:strVal val="#ppt_h"/>
                                              </p:val>
                                            </p:tav>
                                          </p:tavLst>
                                        </p:anim>
                                        <p:animEffect transition="in" filter="fade">
                                          <p:cBhvr>
                                            <p:cTn id="25" dur="500"/>
                                            <p:tgtEl>
                                              <p:spTgt spid="97"/>
                                            </p:tgtEl>
                                          </p:cBhvr>
                                        </p:animEffect>
                                      </p:childTnLst>
                                    </p:cTn>
                                  </p:par>
                                </p:childTnLst>
                              </p:cTn>
                            </p:par>
                            <p:par>
                              <p:cTn id="26" fill="hold">
                                <p:stCondLst>
                                  <p:cond delay="2250"/>
                                </p:stCondLst>
                                <p:childTnLst>
                                  <p:par>
                                    <p:cTn id="27" presetID="6" presetClass="emph" presetSubtype="0" autoRev="1" fill="hold" nodeType="afterEffect">
                                      <p:stCondLst>
                                        <p:cond delay="0"/>
                                      </p:stCondLst>
                                      <p:childTnLst>
                                        <p:animScale>
                                          <p:cBhvr>
                                            <p:cTn id="28" dur="150" fill="hold"/>
                                            <p:tgtEl>
                                              <p:spTgt spid="97"/>
                                            </p:tgtEl>
                                          </p:cBhvr>
                                          <p:by x="120000" y="120000"/>
                                        </p:animScale>
                                      </p:childTnLst>
                                    </p:cTn>
                                  </p:par>
                                  <p:par>
                                    <p:cTn id="29" presetID="2" presetClass="entr" presetSubtype="4" fill="hold" grpId="0" nodeType="withEffect">
                                      <p:stCondLst>
                                        <p:cond delay="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500" fill="hold"/>
                                            <p:tgtEl>
                                              <p:spTgt spid="114"/>
                                            </p:tgtEl>
                                            <p:attrNameLst>
                                              <p:attrName>ppt_x</p:attrName>
                                            </p:attrNameLst>
                                          </p:cBhvr>
                                          <p:tavLst>
                                            <p:tav tm="0">
                                              <p:val>
                                                <p:strVal val="#ppt_x"/>
                                              </p:val>
                                            </p:tav>
                                            <p:tav tm="100000">
                                              <p:val>
                                                <p:strVal val="#ppt_x"/>
                                              </p:val>
                                            </p:tav>
                                          </p:tavLst>
                                        </p:anim>
                                        <p:anim calcmode="lin" valueType="num">
                                          <p:cBhvr additive="base">
                                            <p:cTn id="32" dur="500" fill="hold"/>
                                            <p:tgtEl>
                                              <p:spTgt spid="114"/>
                                            </p:tgtEl>
                                            <p:attrNameLst>
                                              <p:attrName>ppt_y</p:attrName>
                                            </p:attrNameLst>
                                          </p:cBhvr>
                                          <p:tavLst>
                                            <p:tav tm="0">
                                              <p:val>
                                                <p:strVal val="1+#ppt_h/2"/>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98"/>
                                            </p:tgtEl>
                                            <p:attrNameLst>
                                              <p:attrName>style.visibility</p:attrName>
                                            </p:attrNameLst>
                                          </p:cBhvr>
                                          <p:to>
                                            <p:strVal val="visible"/>
                                          </p:to>
                                        </p:set>
                                        <p:anim calcmode="lin" valueType="num">
                                          <p:cBhvr>
                                            <p:cTn id="35" dur="500" fill="hold"/>
                                            <p:tgtEl>
                                              <p:spTgt spid="98"/>
                                            </p:tgtEl>
                                            <p:attrNameLst>
                                              <p:attrName>ppt_w</p:attrName>
                                            </p:attrNameLst>
                                          </p:cBhvr>
                                          <p:tavLst>
                                            <p:tav tm="0">
                                              <p:val>
                                                <p:fltVal val="0"/>
                                              </p:val>
                                            </p:tav>
                                            <p:tav tm="100000">
                                              <p:val>
                                                <p:strVal val="#ppt_w"/>
                                              </p:val>
                                            </p:tav>
                                          </p:tavLst>
                                        </p:anim>
                                        <p:anim calcmode="lin" valueType="num">
                                          <p:cBhvr>
                                            <p:cTn id="36" dur="500" fill="hold"/>
                                            <p:tgtEl>
                                              <p:spTgt spid="98"/>
                                            </p:tgtEl>
                                            <p:attrNameLst>
                                              <p:attrName>ppt_h</p:attrName>
                                            </p:attrNameLst>
                                          </p:cBhvr>
                                          <p:tavLst>
                                            <p:tav tm="0">
                                              <p:val>
                                                <p:fltVal val="0"/>
                                              </p:val>
                                            </p:tav>
                                            <p:tav tm="100000">
                                              <p:val>
                                                <p:strVal val="#ppt_h"/>
                                              </p:val>
                                            </p:tav>
                                          </p:tavLst>
                                        </p:anim>
                                        <p:animEffect transition="in" filter="fade">
                                          <p:cBhvr>
                                            <p:cTn id="37" dur="500"/>
                                            <p:tgtEl>
                                              <p:spTgt spid="98"/>
                                            </p:tgtEl>
                                          </p:cBhvr>
                                        </p:animEffect>
                                      </p:childTnLst>
                                    </p:cTn>
                                  </p:par>
                                </p:childTnLst>
                              </p:cTn>
                            </p:par>
                            <p:par>
                              <p:cTn id="38" fill="hold">
                                <p:stCondLst>
                                  <p:cond delay="2750"/>
                                </p:stCondLst>
                                <p:childTnLst>
                                  <p:par>
                                    <p:cTn id="39" presetID="6" presetClass="emph" presetSubtype="0" autoRev="1" fill="hold" nodeType="afterEffect">
                                      <p:stCondLst>
                                        <p:cond delay="0"/>
                                      </p:stCondLst>
                                      <p:childTnLst>
                                        <p:animScale>
                                          <p:cBhvr>
                                            <p:cTn id="40" dur="150" fill="hold"/>
                                            <p:tgtEl>
                                              <p:spTgt spid="98"/>
                                            </p:tgtEl>
                                          </p:cBhvr>
                                          <p:by x="120000" y="120000"/>
                                        </p:animScale>
                                      </p:childTnLst>
                                    </p:cTn>
                                  </p:par>
                                  <p:par>
                                    <p:cTn id="41" presetID="2" presetClass="entr" presetSubtype="4" fill="hold" grpId="0" nodeType="withEffect">
                                      <p:stCondLst>
                                        <p:cond delay="0"/>
                                      </p:stCondLst>
                                      <p:childTnLst>
                                        <p:set>
                                          <p:cBhvr>
                                            <p:cTn id="42" dur="1" fill="hold">
                                              <p:stCondLst>
                                                <p:cond delay="0"/>
                                              </p:stCondLst>
                                            </p:cTn>
                                            <p:tgtEl>
                                              <p:spTgt spid="115"/>
                                            </p:tgtEl>
                                            <p:attrNameLst>
                                              <p:attrName>style.visibility</p:attrName>
                                            </p:attrNameLst>
                                          </p:cBhvr>
                                          <p:to>
                                            <p:strVal val="visible"/>
                                          </p:to>
                                        </p:set>
                                        <p:anim calcmode="lin" valueType="num">
                                          <p:cBhvr additive="base">
                                            <p:cTn id="43" dur="500" fill="hold"/>
                                            <p:tgtEl>
                                              <p:spTgt spid="115"/>
                                            </p:tgtEl>
                                            <p:attrNameLst>
                                              <p:attrName>ppt_x</p:attrName>
                                            </p:attrNameLst>
                                          </p:cBhvr>
                                          <p:tavLst>
                                            <p:tav tm="0">
                                              <p:val>
                                                <p:strVal val="#ppt_x"/>
                                              </p:val>
                                            </p:tav>
                                            <p:tav tm="100000">
                                              <p:val>
                                                <p:strVal val="#ppt_x"/>
                                              </p:val>
                                            </p:tav>
                                          </p:tavLst>
                                        </p:anim>
                                        <p:anim calcmode="lin" valueType="num">
                                          <p:cBhvr additive="base">
                                            <p:cTn id="44" dur="500" fill="hold"/>
                                            <p:tgtEl>
                                              <p:spTgt spid="115"/>
                                            </p:tgtEl>
                                            <p:attrNameLst>
                                              <p:attrName>ppt_y</p:attrName>
                                            </p:attrNameLst>
                                          </p:cBhvr>
                                          <p:tavLst>
                                            <p:tav tm="0">
                                              <p:val>
                                                <p:strVal val="1+#ppt_h/2"/>
                                              </p:val>
                                            </p:tav>
                                            <p:tav tm="100000">
                                              <p:val>
                                                <p:strVal val="#ppt_y"/>
                                              </p:val>
                                            </p:tav>
                                          </p:tavLst>
                                        </p:anim>
                                      </p:childTnLst>
                                    </p:cTn>
                                  </p:par>
                                  <p:par>
                                    <p:cTn id="45" presetID="53" presetClass="entr" presetSubtype="16" fill="hold" nodeType="withEffect">
                                      <p:stCondLst>
                                        <p:cond delay="0"/>
                                      </p:stCondLst>
                                      <p:childTnLst>
                                        <p:set>
                                          <p:cBhvr>
                                            <p:cTn id="46" dur="1" fill="hold">
                                              <p:stCondLst>
                                                <p:cond delay="0"/>
                                              </p:stCondLst>
                                            </p:cTn>
                                            <p:tgtEl>
                                              <p:spTgt spid="99"/>
                                            </p:tgtEl>
                                            <p:attrNameLst>
                                              <p:attrName>style.visibility</p:attrName>
                                            </p:attrNameLst>
                                          </p:cBhvr>
                                          <p:to>
                                            <p:strVal val="visible"/>
                                          </p:to>
                                        </p:set>
                                        <p:anim calcmode="lin" valueType="num">
                                          <p:cBhvr>
                                            <p:cTn id="47" dur="500" fill="hold"/>
                                            <p:tgtEl>
                                              <p:spTgt spid="99"/>
                                            </p:tgtEl>
                                            <p:attrNameLst>
                                              <p:attrName>ppt_w</p:attrName>
                                            </p:attrNameLst>
                                          </p:cBhvr>
                                          <p:tavLst>
                                            <p:tav tm="0">
                                              <p:val>
                                                <p:fltVal val="0"/>
                                              </p:val>
                                            </p:tav>
                                            <p:tav tm="100000">
                                              <p:val>
                                                <p:strVal val="#ppt_w"/>
                                              </p:val>
                                            </p:tav>
                                          </p:tavLst>
                                        </p:anim>
                                        <p:anim calcmode="lin" valueType="num">
                                          <p:cBhvr>
                                            <p:cTn id="48" dur="500" fill="hold"/>
                                            <p:tgtEl>
                                              <p:spTgt spid="99"/>
                                            </p:tgtEl>
                                            <p:attrNameLst>
                                              <p:attrName>ppt_h</p:attrName>
                                            </p:attrNameLst>
                                          </p:cBhvr>
                                          <p:tavLst>
                                            <p:tav tm="0">
                                              <p:val>
                                                <p:fltVal val="0"/>
                                              </p:val>
                                            </p:tav>
                                            <p:tav tm="100000">
                                              <p:val>
                                                <p:strVal val="#ppt_h"/>
                                              </p:val>
                                            </p:tav>
                                          </p:tavLst>
                                        </p:anim>
                                        <p:animEffect transition="in" filter="fade">
                                          <p:cBhvr>
                                            <p:cTn id="49" dur="500"/>
                                            <p:tgtEl>
                                              <p:spTgt spid="99"/>
                                            </p:tgtEl>
                                          </p:cBhvr>
                                        </p:animEffect>
                                      </p:childTnLst>
                                    </p:cTn>
                                  </p:par>
                                </p:childTnLst>
                              </p:cTn>
                            </p:par>
                            <p:par>
                              <p:cTn id="50" fill="hold">
                                <p:stCondLst>
                                  <p:cond delay="3250"/>
                                </p:stCondLst>
                                <p:childTnLst>
                                  <p:par>
                                    <p:cTn id="51" presetID="6" presetClass="emph" presetSubtype="0" autoRev="1" fill="hold" nodeType="afterEffect">
                                      <p:stCondLst>
                                        <p:cond delay="0"/>
                                      </p:stCondLst>
                                      <p:childTnLst>
                                        <p:animScale>
                                          <p:cBhvr>
                                            <p:cTn id="52" dur="150" fill="hold"/>
                                            <p:tgtEl>
                                              <p:spTgt spid="99"/>
                                            </p:tgtEl>
                                          </p:cBhvr>
                                          <p:by x="120000" y="120000"/>
                                        </p:animScale>
                                      </p:childTnLst>
                                    </p:cTn>
                                  </p:par>
                                  <p:par>
                                    <p:cTn id="53" presetID="2" presetClass="entr" presetSubtype="4" fill="hold" grpId="0" nodeType="withEffect">
                                      <p:stCondLst>
                                        <p:cond delay="0"/>
                                      </p:stCondLst>
                                      <p:childTnLst>
                                        <p:set>
                                          <p:cBhvr>
                                            <p:cTn id="54" dur="1" fill="hold">
                                              <p:stCondLst>
                                                <p:cond delay="0"/>
                                              </p:stCondLst>
                                            </p:cTn>
                                            <p:tgtEl>
                                              <p:spTgt spid="116"/>
                                            </p:tgtEl>
                                            <p:attrNameLst>
                                              <p:attrName>style.visibility</p:attrName>
                                            </p:attrNameLst>
                                          </p:cBhvr>
                                          <p:to>
                                            <p:strVal val="visible"/>
                                          </p:to>
                                        </p:set>
                                        <p:anim calcmode="lin" valueType="num">
                                          <p:cBhvr additive="base">
                                            <p:cTn id="55" dur="500" fill="hold"/>
                                            <p:tgtEl>
                                              <p:spTgt spid="116"/>
                                            </p:tgtEl>
                                            <p:attrNameLst>
                                              <p:attrName>ppt_x</p:attrName>
                                            </p:attrNameLst>
                                          </p:cBhvr>
                                          <p:tavLst>
                                            <p:tav tm="0">
                                              <p:val>
                                                <p:strVal val="#ppt_x"/>
                                              </p:val>
                                            </p:tav>
                                            <p:tav tm="100000">
                                              <p:val>
                                                <p:strVal val="#ppt_x"/>
                                              </p:val>
                                            </p:tav>
                                          </p:tavLst>
                                        </p:anim>
                                        <p:anim calcmode="lin" valueType="num">
                                          <p:cBhvr additive="base">
                                            <p:cTn id="56"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4" grpId="0"/>
          <p:bldP spid="115" grpId="0"/>
          <p:bldP spid="11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61"/>
                                            </p:tgtEl>
                                            <p:attrNameLst>
                                              <p:attrName>style.visibility</p:attrName>
                                            </p:attrNameLst>
                                          </p:cBhvr>
                                          <p:to>
                                            <p:strVal val="visible"/>
                                          </p:to>
                                        </p:set>
                                        <p:anim calcmode="lin" valueType="num">
                                          <p:cBhvr additive="base">
                                            <p:cTn id="7" dur="1750" fill="hold"/>
                                            <p:tgtEl>
                                              <p:spTgt spid="161"/>
                                            </p:tgtEl>
                                            <p:attrNameLst>
                                              <p:attrName>ppt_x</p:attrName>
                                            </p:attrNameLst>
                                          </p:cBhvr>
                                          <p:tavLst>
                                            <p:tav tm="0">
                                              <p:val>
                                                <p:strVal val="#ppt_x"/>
                                              </p:val>
                                            </p:tav>
                                            <p:tav tm="100000">
                                              <p:val>
                                                <p:strVal val="#ppt_x"/>
                                              </p:val>
                                            </p:tav>
                                          </p:tavLst>
                                        </p:anim>
                                        <p:anim calcmode="lin" valueType="num">
                                          <p:cBhvr additive="base">
                                            <p:cTn id="8" dur="1750" fill="hold"/>
                                            <p:tgtEl>
                                              <p:spTgt spid="161"/>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125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750"/>
                                </p:stCondLst>
                                <p:childTnLst>
                                  <p:par>
                                    <p:cTn id="15" presetID="6" presetClass="emph" presetSubtype="0" autoRev="1" fill="hold" nodeType="afterEffect">
                                      <p:stCondLst>
                                        <p:cond delay="0"/>
                                      </p:stCondLst>
                                      <p:childTnLst>
                                        <p:animScale>
                                          <p:cBhvr>
                                            <p:cTn id="16" dur="150" fill="hold"/>
                                            <p:tgtEl>
                                              <p:spTgt spid="96"/>
                                            </p:tgtEl>
                                          </p:cBhvr>
                                          <p:by x="120000" y="120000"/>
                                        </p:animScale>
                                      </p:childTnLst>
                                    </p:cTn>
                                  </p:par>
                                  <p:par>
                                    <p:cTn id="17" presetID="2" presetClass="entr" presetSubtype="4"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53" presetClass="entr" presetSubtype="16" fill="hold" nodeType="with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p:cTn id="23" dur="500" fill="hold"/>
                                            <p:tgtEl>
                                              <p:spTgt spid="97"/>
                                            </p:tgtEl>
                                            <p:attrNameLst>
                                              <p:attrName>ppt_w</p:attrName>
                                            </p:attrNameLst>
                                          </p:cBhvr>
                                          <p:tavLst>
                                            <p:tav tm="0">
                                              <p:val>
                                                <p:fltVal val="0"/>
                                              </p:val>
                                            </p:tav>
                                            <p:tav tm="100000">
                                              <p:val>
                                                <p:strVal val="#ppt_w"/>
                                              </p:val>
                                            </p:tav>
                                          </p:tavLst>
                                        </p:anim>
                                        <p:anim calcmode="lin" valueType="num">
                                          <p:cBhvr>
                                            <p:cTn id="24" dur="500" fill="hold"/>
                                            <p:tgtEl>
                                              <p:spTgt spid="97"/>
                                            </p:tgtEl>
                                            <p:attrNameLst>
                                              <p:attrName>ppt_h</p:attrName>
                                            </p:attrNameLst>
                                          </p:cBhvr>
                                          <p:tavLst>
                                            <p:tav tm="0">
                                              <p:val>
                                                <p:fltVal val="0"/>
                                              </p:val>
                                            </p:tav>
                                            <p:tav tm="100000">
                                              <p:val>
                                                <p:strVal val="#ppt_h"/>
                                              </p:val>
                                            </p:tav>
                                          </p:tavLst>
                                        </p:anim>
                                        <p:animEffect transition="in" filter="fade">
                                          <p:cBhvr>
                                            <p:cTn id="25" dur="500"/>
                                            <p:tgtEl>
                                              <p:spTgt spid="97"/>
                                            </p:tgtEl>
                                          </p:cBhvr>
                                        </p:animEffect>
                                      </p:childTnLst>
                                    </p:cTn>
                                  </p:par>
                                </p:childTnLst>
                              </p:cTn>
                            </p:par>
                            <p:par>
                              <p:cTn id="26" fill="hold">
                                <p:stCondLst>
                                  <p:cond delay="2250"/>
                                </p:stCondLst>
                                <p:childTnLst>
                                  <p:par>
                                    <p:cTn id="27" presetID="6" presetClass="emph" presetSubtype="0" autoRev="1" fill="hold" nodeType="afterEffect">
                                      <p:stCondLst>
                                        <p:cond delay="0"/>
                                      </p:stCondLst>
                                      <p:childTnLst>
                                        <p:animScale>
                                          <p:cBhvr>
                                            <p:cTn id="28" dur="150" fill="hold"/>
                                            <p:tgtEl>
                                              <p:spTgt spid="97"/>
                                            </p:tgtEl>
                                          </p:cBhvr>
                                          <p:by x="120000" y="120000"/>
                                        </p:animScale>
                                      </p:childTnLst>
                                    </p:cTn>
                                  </p:par>
                                  <p:par>
                                    <p:cTn id="29" presetID="2" presetClass="entr" presetSubtype="4" fill="hold" grpId="0" nodeType="withEffect">
                                      <p:stCondLst>
                                        <p:cond delay="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500" fill="hold"/>
                                            <p:tgtEl>
                                              <p:spTgt spid="114"/>
                                            </p:tgtEl>
                                            <p:attrNameLst>
                                              <p:attrName>ppt_x</p:attrName>
                                            </p:attrNameLst>
                                          </p:cBhvr>
                                          <p:tavLst>
                                            <p:tav tm="0">
                                              <p:val>
                                                <p:strVal val="#ppt_x"/>
                                              </p:val>
                                            </p:tav>
                                            <p:tav tm="100000">
                                              <p:val>
                                                <p:strVal val="#ppt_x"/>
                                              </p:val>
                                            </p:tav>
                                          </p:tavLst>
                                        </p:anim>
                                        <p:anim calcmode="lin" valueType="num">
                                          <p:cBhvr additive="base">
                                            <p:cTn id="32" dur="500" fill="hold"/>
                                            <p:tgtEl>
                                              <p:spTgt spid="114"/>
                                            </p:tgtEl>
                                            <p:attrNameLst>
                                              <p:attrName>ppt_y</p:attrName>
                                            </p:attrNameLst>
                                          </p:cBhvr>
                                          <p:tavLst>
                                            <p:tav tm="0">
                                              <p:val>
                                                <p:strVal val="1+#ppt_h/2"/>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98"/>
                                            </p:tgtEl>
                                            <p:attrNameLst>
                                              <p:attrName>style.visibility</p:attrName>
                                            </p:attrNameLst>
                                          </p:cBhvr>
                                          <p:to>
                                            <p:strVal val="visible"/>
                                          </p:to>
                                        </p:set>
                                        <p:anim calcmode="lin" valueType="num">
                                          <p:cBhvr>
                                            <p:cTn id="35" dur="500" fill="hold"/>
                                            <p:tgtEl>
                                              <p:spTgt spid="98"/>
                                            </p:tgtEl>
                                            <p:attrNameLst>
                                              <p:attrName>ppt_w</p:attrName>
                                            </p:attrNameLst>
                                          </p:cBhvr>
                                          <p:tavLst>
                                            <p:tav tm="0">
                                              <p:val>
                                                <p:fltVal val="0"/>
                                              </p:val>
                                            </p:tav>
                                            <p:tav tm="100000">
                                              <p:val>
                                                <p:strVal val="#ppt_w"/>
                                              </p:val>
                                            </p:tav>
                                          </p:tavLst>
                                        </p:anim>
                                        <p:anim calcmode="lin" valueType="num">
                                          <p:cBhvr>
                                            <p:cTn id="36" dur="500" fill="hold"/>
                                            <p:tgtEl>
                                              <p:spTgt spid="98"/>
                                            </p:tgtEl>
                                            <p:attrNameLst>
                                              <p:attrName>ppt_h</p:attrName>
                                            </p:attrNameLst>
                                          </p:cBhvr>
                                          <p:tavLst>
                                            <p:tav tm="0">
                                              <p:val>
                                                <p:fltVal val="0"/>
                                              </p:val>
                                            </p:tav>
                                            <p:tav tm="100000">
                                              <p:val>
                                                <p:strVal val="#ppt_h"/>
                                              </p:val>
                                            </p:tav>
                                          </p:tavLst>
                                        </p:anim>
                                        <p:animEffect transition="in" filter="fade">
                                          <p:cBhvr>
                                            <p:cTn id="37" dur="500"/>
                                            <p:tgtEl>
                                              <p:spTgt spid="98"/>
                                            </p:tgtEl>
                                          </p:cBhvr>
                                        </p:animEffect>
                                      </p:childTnLst>
                                    </p:cTn>
                                  </p:par>
                                </p:childTnLst>
                              </p:cTn>
                            </p:par>
                            <p:par>
                              <p:cTn id="38" fill="hold">
                                <p:stCondLst>
                                  <p:cond delay="2750"/>
                                </p:stCondLst>
                                <p:childTnLst>
                                  <p:par>
                                    <p:cTn id="39" presetID="6" presetClass="emph" presetSubtype="0" autoRev="1" fill="hold" nodeType="afterEffect">
                                      <p:stCondLst>
                                        <p:cond delay="0"/>
                                      </p:stCondLst>
                                      <p:childTnLst>
                                        <p:animScale>
                                          <p:cBhvr>
                                            <p:cTn id="40" dur="150" fill="hold"/>
                                            <p:tgtEl>
                                              <p:spTgt spid="98"/>
                                            </p:tgtEl>
                                          </p:cBhvr>
                                          <p:by x="120000" y="120000"/>
                                        </p:animScale>
                                      </p:childTnLst>
                                    </p:cTn>
                                  </p:par>
                                  <p:par>
                                    <p:cTn id="41" presetID="2" presetClass="entr" presetSubtype="4" fill="hold" grpId="0" nodeType="withEffect">
                                      <p:stCondLst>
                                        <p:cond delay="0"/>
                                      </p:stCondLst>
                                      <p:childTnLst>
                                        <p:set>
                                          <p:cBhvr>
                                            <p:cTn id="42" dur="1" fill="hold">
                                              <p:stCondLst>
                                                <p:cond delay="0"/>
                                              </p:stCondLst>
                                            </p:cTn>
                                            <p:tgtEl>
                                              <p:spTgt spid="115"/>
                                            </p:tgtEl>
                                            <p:attrNameLst>
                                              <p:attrName>style.visibility</p:attrName>
                                            </p:attrNameLst>
                                          </p:cBhvr>
                                          <p:to>
                                            <p:strVal val="visible"/>
                                          </p:to>
                                        </p:set>
                                        <p:anim calcmode="lin" valueType="num">
                                          <p:cBhvr additive="base">
                                            <p:cTn id="43" dur="500" fill="hold"/>
                                            <p:tgtEl>
                                              <p:spTgt spid="115"/>
                                            </p:tgtEl>
                                            <p:attrNameLst>
                                              <p:attrName>ppt_x</p:attrName>
                                            </p:attrNameLst>
                                          </p:cBhvr>
                                          <p:tavLst>
                                            <p:tav tm="0">
                                              <p:val>
                                                <p:strVal val="#ppt_x"/>
                                              </p:val>
                                            </p:tav>
                                            <p:tav tm="100000">
                                              <p:val>
                                                <p:strVal val="#ppt_x"/>
                                              </p:val>
                                            </p:tav>
                                          </p:tavLst>
                                        </p:anim>
                                        <p:anim calcmode="lin" valueType="num">
                                          <p:cBhvr additive="base">
                                            <p:cTn id="44" dur="500" fill="hold"/>
                                            <p:tgtEl>
                                              <p:spTgt spid="115"/>
                                            </p:tgtEl>
                                            <p:attrNameLst>
                                              <p:attrName>ppt_y</p:attrName>
                                            </p:attrNameLst>
                                          </p:cBhvr>
                                          <p:tavLst>
                                            <p:tav tm="0">
                                              <p:val>
                                                <p:strVal val="1+#ppt_h/2"/>
                                              </p:val>
                                            </p:tav>
                                            <p:tav tm="100000">
                                              <p:val>
                                                <p:strVal val="#ppt_y"/>
                                              </p:val>
                                            </p:tav>
                                          </p:tavLst>
                                        </p:anim>
                                      </p:childTnLst>
                                    </p:cTn>
                                  </p:par>
                                  <p:par>
                                    <p:cTn id="45" presetID="53" presetClass="entr" presetSubtype="16" fill="hold" nodeType="withEffect">
                                      <p:stCondLst>
                                        <p:cond delay="0"/>
                                      </p:stCondLst>
                                      <p:childTnLst>
                                        <p:set>
                                          <p:cBhvr>
                                            <p:cTn id="46" dur="1" fill="hold">
                                              <p:stCondLst>
                                                <p:cond delay="0"/>
                                              </p:stCondLst>
                                            </p:cTn>
                                            <p:tgtEl>
                                              <p:spTgt spid="99"/>
                                            </p:tgtEl>
                                            <p:attrNameLst>
                                              <p:attrName>style.visibility</p:attrName>
                                            </p:attrNameLst>
                                          </p:cBhvr>
                                          <p:to>
                                            <p:strVal val="visible"/>
                                          </p:to>
                                        </p:set>
                                        <p:anim calcmode="lin" valueType="num">
                                          <p:cBhvr>
                                            <p:cTn id="47" dur="500" fill="hold"/>
                                            <p:tgtEl>
                                              <p:spTgt spid="99"/>
                                            </p:tgtEl>
                                            <p:attrNameLst>
                                              <p:attrName>ppt_w</p:attrName>
                                            </p:attrNameLst>
                                          </p:cBhvr>
                                          <p:tavLst>
                                            <p:tav tm="0">
                                              <p:val>
                                                <p:fltVal val="0"/>
                                              </p:val>
                                            </p:tav>
                                            <p:tav tm="100000">
                                              <p:val>
                                                <p:strVal val="#ppt_w"/>
                                              </p:val>
                                            </p:tav>
                                          </p:tavLst>
                                        </p:anim>
                                        <p:anim calcmode="lin" valueType="num">
                                          <p:cBhvr>
                                            <p:cTn id="48" dur="500" fill="hold"/>
                                            <p:tgtEl>
                                              <p:spTgt spid="99"/>
                                            </p:tgtEl>
                                            <p:attrNameLst>
                                              <p:attrName>ppt_h</p:attrName>
                                            </p:attrNameLst>
                                          </p:cBhvr>
                                          <p:tavLst>
                                            <p:tav tm="0">
                                              <p:val>
                                                <p:fltVal val="0"/>
                                              </p:val>
                                            </p:tav>
                                            <p:tav tm="100000">
                                              <p:val>
                                                <p:strVal val="#ppt_h"/>
                                              </p:val>
                                            </p:tav>
                                          </p:tavLst>
                                        </p:anim>
                                        <p:animEffect transition="in" filter="fade">
                                          <p:cBhvr>
                                            <p:cTn id="49" dur="500"/>
                                            <p:tgtEl>
                                              <p:spTgt spid="99"/>
                                            </p:tgtEl>
                                          </p:cBhvr>
                                        </p:animEffect>
                                      </p:childTnLst>
                                    </p:cTn>
                                  </p:par>
                                </p:childTnLst>
                              </p:cTn>
                            </p:par>
                            <p:par>
                              <p:cTn id="50" fill="hold">
                                <p:stCondLst>
                                  <p:cond delay="3250"/>
                                </p:stCondLst>
                                <p:childTnLst>
                                  <p:par>
                                    <p:cTn id="51" presetID="6" presetClass="emph" presetSubtype="0" autoRev="1" fill="hold" nodeType="afterEffect">
                                      <p:stCondLst>
                                        <p:cond delay="0"/>
                                      </p:stCondLst>
                                      <p:childTnLst>
                                        <p:animScale>
                                          <p:cBhvr>
                                            <p:cTn id="52" dur="150" fill="hold"/>
                                            <p:tgtEl>
                                              <p:spTgt spid="99"/>
                                            </p:tgtEl>
                                          </p:cBhvr>
                                          <p:by x="120000" y="120000"/>
                                        </p:animScale>
                                      </p:childTnLst>
                                    </p:cTn>
                                  </p:par>
                                  <p:par>
                                    <p:cTn id="53" presetID="2" presetClass="entr" presetSubtype="4" fill="hold" grpId="0" nodeType="withEffect">
                                      <p:stCondLst>
                                        <p:cond delay="0"/>
                                      </p:stCondLst>
                                      <p:childTnLst>
                                        <p:set>
                                          <p:cBhvr>
                                            <p:cTn id="54" dur="1" fill="hold">
                                              <p:stCondLst>
                                                <p:cond delay="0"/>
                                              </p:stCondLst>
                                            </p:cTn>
                                            <p:tgtEl>
                                              <p:spTgt spid="116"/>
                                            </p:tgtEl>
                                            <p:attrNameLst>
                                              <p:attrName>style.visibility</p:attrName>
                                            </p:attrNameLst>
                                          </p:cBhvr>
                                          <p:to>
                                            <p:strVal val="visible"/>
                                          </p:to>
                                        </p:set>
                                        <p:anim calcmode="lin" valueType="num">
                                          <p:cBhvr additive="base">
                                            <p:cTn id="55" dur="500" fill="hold"/>
                                            <p:tgtEl>
                                              <p:spTgt spid="116"/>
                                            </p:tgtEl>
                                            <p:attrNameLst>
                                              <p:attrName>ppt_x</p:attrName>
                                            </p:attrNameLst>
                                          </p:cBhvr>
                                          <p:tavLst>
                                            <p:tav tm="0">
                                              <p:val>
                                                <p:strVal val="#ppt_x"/>
                                              </p:val>
                                            </p:tav>
                                            <p:tav tm="100000">
                                              <p:val>
                                                <p:strVal val="#ppt_x"/>
                                              </p:val>
                                            </p:tav>
                                          </p:tavLst>
                                        </p:anim>
                                        <p:anim calcmode="lin" valueType="num">
                                          <p:cBhvr additive="base">
                                            <p:cTn id="56"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4" grpId="0"/>
          <p:bldP spid="115" grpId="0"/>
          <p:bldP spid="116"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52" name="组合 51"/>
          <p:cNvGrpSpPr/>
          <p:nvPr/>
        </p:nvGrpSpPr>
        <p:grpSpPr>
          <a:xfrm>
            <a:off x="2240320" y="4878716"/>
            <a:ext cx="2373165" cy="1696664"/>
            <a:chOff x="2240320" y="4878716"/>
            <a:chExt cx="2373165" cy="1696664"/>
          </a:xfrm>
        </p:grpSpPr>
        <p:sp>
          <p:nvSpPr>
            <p:cNvPr id="53" name="Freeform 5"/>
            <p:cNvSpPr>
              <a:spLocks noEditPoints="1"/>
            </p:cNvSpPr>
            <p:nvPr/>
          </p:nvSpPr>
          <p:spPr bwMode="auto">
            <a:xfrm flipV="1">
              <a:off x="2240320" y="4878716"/>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文本框 53"/>
            <p:cNvSpPr txBox="1"/>
            <p:nvPr/>
          </p:nvSpPr>
          <p:spPr>
            <a:xfrm>
              <a:off x="2587151" y="5952099"/>
              <a:ext cx="311068" cy="246430"/>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sp>
          <p:nvSpPr>
            <p:cNvPr id="55" name="文本框 54"/>
            <p:cNvSpPr txBox="1"/>
            <p:nvPr/>
          </p:nvSpPr>
          <p:spPr>
            <a:xfrm>
              <a:off x="3133319" y="6075314"/>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56" name="组合 55"/>
          <p:cNvGrpSpPr/>
          <p:nvPr/>
        </p:nvGrpSpPr>
        <p:grpSpPr>
          <a:xfrm>
            <a:off x="4313686" y="3769106"/>
            <a:ext cx="2373165" cy="1696664"/>
            <a:chOff x="4313686" y="3769106"/>
            <a:chExt cx="2373165" cy="1696664"/>
          </a:xfrm>
        </p:grpSpPr>
        <p:sp>
          <p:nvSpPr>
            <p:cNvPr id="57" name="Freeform 5"/>
            <p:cNvSpPr>
              <a:spLocks noEditPoints="1"/>
            </p:cNvSpPr>
            <p:nvPr/>
          </p:nvSpPr>
          <p:spPr bwMode="auto">
            <a:xfrm flipV="1">
              <a:off x="4313686" y="3769106"/>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文本框 57"/>
            <p:cNvSpPr txBox="1"/>
            <p:nvPr/>
          </p:nvSpPr>
          <p:spPr>
            <a:xfrm>
              <a:off x="4607411" y="4840247"/>
              <a:ext cx="369729" cy="247751"/>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sp>
          <p:nvSpPr>
            <p:cNvPr id="59" name="文本框 58"/>
            <p:cNvSpPr txBox="1"/>
            <p:nvPr/>
          </p:nvSpPr>
          <p:spPr>
            <a:xfrm>
              <a:off x="5270865" y="4878716"/>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60" name="组合 59"/>
          <p:cNvGrpSpPr/>
          <p:nvPr/>
        </p:nvGrpSpPr>
        <p:grpSpPr>
          <a:xfrm>
            <a:off x="6387052" y="2659497"/>
            <a:ext cx="2373165" cy="1696664"/>
            <a:chOff x="6387052" y="2659497"/>
            <a:chExt cx="2373165" cy="1696664"/>
          </a:xfrm>
        </p:grpSpPr>
        <p:sp>
          <p:nvSpPr>
            <p:cNvPr id="61" name="Freeform 5"/>
            <p:cNvSpPr>
              <a:spLocks noEditPoints="1"/>
            </p:cNvSpPr>
            <p:nvPr/>
          </p:nvSpPr>
          <p:spPr bwMode="auto">
            <a:xfrm flipV="1">
              <a:off x="6387052" y="2659497"/>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文本框 61"/>
            <p:cNvSpPr txBox="1"/>
            <p:nvPr/>
          </p:nvSpPr>
          <p:spPr>
            <a:xfrm>
              <a:off x="6667225" y="3769107"/>
              <a:ext cx="376324" cy="246430"/>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sp>
          <p:nvSpPr>
            <p:cNvPr id="63" name="文本框 62"/>
            <p:cNvSpPr txBox="1"/>
            <p:nvPr/>
          </p:nvSpPr>
          <p:spPr>
            <a:xfrm>
              <a:off x="7352422" y="3789187"/>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64" name="组合 63"/>
          <p:cNvGrpSpPr/>
          <p:nvPr/>
        </p:nvGrpSpPr>
        <p:grpSpPr>
          <a:xfrm>
            <a:off x="8460418" y="1549888"/>
            <a:ext cx="2373165" cy="1696664"/>
            <a:chOff x="8460418" y="1549888"/>
            <a:chExt cx="2373165" cy="1696664"/>
          </a:xfrm>
        </p:grpSpPr>
        <p:sp>
          <p:nvSpPr>
            <p:cNvPr id="65" name="Freeform 5"/>
            <p:cNvSpPr>
              <a:spLocks noEditPoints="1"/>
            </p:cNvSpPr>
            <p:nvPr/>
          </p:nvSpPr>
          <p:spPr bwMode="auto">
            <a:xfrm flipV="1">
              <a:off x="8460418" y="1549888"/>
              <a:ext cx="2373165" cy="1696664"/>
            </a:xfrm>
            <a:custGeom>
              <a:avLst/>
              <a:gdLst>
                <a:gd name="T0" fmla="*/ 239 w 275"/>
                <a:gd name="T1" fmla="*/ 87 h 196"/>
                <a:gd name="T2" fmla="*/ 204 w 275"/>
                <a:gd name="T3" fmla="*/ 65 h 196"/>
                <a:gd name="T4" fmla="*/ 197 w 275"/>
                <a:gd name="T5" fmla="*/ 66 h 196"/>
                <a:gd name="T6" fmla="*/ 215 w 275"/>
                <a:gd name="T7" fmla="*/ 106 h 196"/>
                <a:gd name="T8" fmla="*/ 121 w 275"/>
                <a:gd name="T9" fmla="*/ 103 h 196"/>
                <a:gd name="T10" fmla="*/ 79 w 275"/>
                <a:gd name="T11" fmla="*/ 3 h 196"/>
                <a:gd name="T12" fmla="*/ 124 w 275"/>
                <a:gd name="T13" fmla="*/ 107 h 196"/>
                <a:gd name="T14" fmla="*/ 221 w 275"/>
                <a:gd name="T15" fmla="*/ 107 h 196"/>
                <a:gd name="T16" fmla="*/ 203 w 275"/>
                <a:gd name="T17" fmla="*/ 81 h 196"/>
                <a:gd name="T18" fmla="*/ 209 w 275"/>
                <a:gd name="T19" fmla="*/ 74 h 196"/>
                <a:gd name="T20" fmla="*/ 269 w 275"/>
                <a:gd name="T21" fmla="*/ 114 h 196"/>
                <a:gd name="T22" fmla="*/ 237 w 275"/>
                <a:gd name="T23" fmla="*/ 153 h 196"/>
                <a:gd name="T24" fmla="*/ 218 w 275"/>
                <a:gd name="T25" fmla="*/ 173 h 196"/>
                <a:gd name="T26" fmla="*/ 218 w 275"/>
                <a:gd name="T27" fmla="*/ 147 h 196"/>
                <a:gd name="T28" fmla="*/ 219 w 275"/>
                <a:gd name="T29" fmla="*/ 136 h 196"/>
                <a:gd name="T30" fmla="*/ 220 w 275"/>
                <a:gd name="T31" fmla="*/ 129 h 196"/>
                <a:gd name="T32" fmla="*/ 214 w 275"/>
                <a:gd name="T33" fmla="*/ 131 h 196"/>
                <a:gd name="T34" fmla="*/ 145 w 275"/>
                <a:gd name="T35" fmla="*/ 137 h 196"/>
                <a:gd name="T36" fmla="*/ 73 w 275"/>
                <a:gd name="T37" fmla="*/ 130 h 196"/>
                <a:gd name="T38" fmla="*/ 30 w 275"/>
                <a:gd name="T39" fmla="*/ 72 h 196"/>
                <a:gd name="T40" fmla="*/ 38 w 275"/>
                <a:gd name="T41" fmla="*/ 34 h 196"/>
                <a:gd name="T42" fmla="*/ 75 w 275"/>
                <a:gd name="T43" fmla="*/ 5 h 196"/>
                <a:gd name="T44" fmla="*/ 79 w 275"/>
                <a:gd name="T45" fmla="*/ 3 h 196"/>
                <a:gd name="T46" fmla="*/ 1 w 275"/>
                <a:gd name="T47" fmla="*/ 47 h 196"/>
                <a:gd name="T48" fmla="*/ 1 w 275"/>
                <a:gd name="T49" fmla="*/ 50 h 196"/>
                <a:gd name="T50" fmla="*/ 3 w 275"/>
                <a:gd name="T51" fmla="*/ 53 h 196"/>
                <a:gd name="T52" fmla="*/ 8 w 275"/>
                <a:gd name="T53" fmla="*/ 58 h 196"/>
                <a:gd name="T54" fmla="*/ 44 w 275"/>
                <a:gd name="T55" fmla="*/ 107 h 196"/>
                <a:gd name="T56" fmla="*/ 69 w 275"/>
                <a:gd name="T57" fmla="*/ 141 h 196"/>
                <a:gd name="T58" fmla="*/ 73 w 275"/>
                <a:gd name="T59" fmla="*/ 143 h 196"/>
                <a:gd name="T60" fmla="*/ 139 w 275"/>
                <a:gd name="T61" fmla="*/ 141 h 196"/>
                <a:gd name="T62" fmla="*/ 199 w 275"/>
                <a:gd name="T63" fmla="*/ 192 h 196"/>
                <a:gd name="T64" fmla="*/ 202 w 275"/>
                <a:gd name="T65" fmla="*/ 191 h 196"/>
                <a:gd name="T66" fmla="*/ 209 w 275"/>
                <a:gd name="T67" fmla="*/ 187 h 196"/>
                <a:gd name="T68" fmla="*/ 216 w 275"/>
                <a:gd name="T69" fmla="*/ 179 h 196"/>
                <a:gd name="T70" fmla="*/ 250 w 275"/>
                <a:gd name="T71" fmla="*/ 139 h 196"/>
                <a:gd name="T72" fmla="*/ 270 w 275"/>
                <a:gd name="T73" fmla="*/ 115 h 196"/>
                <a:gd name="T74" fmla="*/ 44 w 275"/>
                <a:gd name="T75" fmla="*/ 28 h 196"/>
                <a:gd name="T76" fmla="*/ 58 w 275"/>
                <a:gd name="T77" fmla="*/ 17 h 196"/>
                <a:gd name="T78" fmla="*/ 3 w 275"/>
                <a:gd name="T79" fmla="*/ 48 h 196"/>
                <a:gd name="T80" fmla="*/ 63 w 275"/>
                <a:gd name="T81" fmla="*/ 11 h 196"/>
                <a:gd name="T82" fmla="*/ 6 w 275"/>
                <a:gd name="T83" fmla="*/ 50 h 196"/>
                <a:gd name="T84" fmla="*/ 11 w 275"/>
                <a:gd name="T85" fmla="*/ 50 h 196"/>
                <a:gd name="T86" fmla="*/ 47 w 275"/>
                <a:gd name="T87" fmla="*/ 107 h 196"/>
                <a:gd name="T88" fmla="*/ 39 w 275"/>
                <a:gd name="T89" fmla="*/ 92 h 196"/>
                <a:gd name="T90" fmla="*/ 60 w 275"/>
                <a:gd name="T91" fmla="*/ 125 h 196"/>
                <a:gd name="T92" fmla="*/ 67 w 275"/>
                <a:gd name="T93" fmla="*/ 132 h 196"/>
                <a:gd name="T94" fmla="*/ 69 w 275"/>
                <a:gd name="T95" fmla="*/ 135 h 196"/>
                <a:gd name="T96" fmla="*/ 69 w 275"/>
                <a:gd name="T97" fmla="*/ 136 h 196"/>
                <a:gd name="T98" fmla="*/ 89 w 275"/>
                <a:gd name="T99" fmla="*/ 138 h 196"/>
                <a:gd name="T100" fmla="*/ 218 w 275"/>
                <a:gd name="T101" fmla="*/ 132 h 196"/>
                <a:gd name="T102" fmla="*/ 204 w 275"/>
                <a:gd name="T103" fmla="*/ 138 h 196"/>
                <a:gd name="T104" fmla="*/ 212 w 275"/>
                <a:gd name="T105" fmla="*/ 134 h 196"/>
                <a:gd name="T106" fmla="*/ 201 w 275"/>
                <a:gd name="T107" fmla="*/ 189 h 196"/>
                <a:gd name="T108" fmla="*/ 216 w 275"/>
                <a:gd name="T109" fmla="*/ 138 h 196"/>
                <a:gd name="T110" fmla="*/ 211 w 275"/>
                <a:gd name="T111" fmla="*/ 183 h 196"/>
                <a:gd name="T112" fmla="*/ 211 w 275"/>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5" h="196">
                  <a:moveTo>
                    <a:pt x="274" y="112"/>
                  </a:moveTo>
                  <a:cubicBezTo>
                    <a:pt x="272" y="111"/>
                    <a:pt x="270" y="108"/>
                    <a:pt x="268" y="107"/>
                  </a:cubicBezTo>
                  <a:cubicBezTo>
                    <a:pt x="265" y="104"/>
                    <a:pt x="261" y="101"/>
                    <a:pt x="258" y="99"/>
                  </a:cubicBezTo>
                  <a:cubicBezTo>
                    <a:pt x="252" y="94"/>
                    <a:pt x="245" y="91"/>
                    <a:pt x="239" y="87"/>
                  </a:cubicBezTo>
                  <a:cubicBezTo>
                    <a:pt x="232" y="83"/>
                    <a:pt x="225" y="79"/>
                    <a:pt x="218" y="75"/>
                  </a:cubicBezTo>
                  <a:cubicBezTo>
                    <a:pt x="216" y="74"/>
                    <a:pt x="213" y="72"/>
                    <a:pt x="211" y="71"/>
                  </a:cubicBezTo>
                  <a:cubicBezTo>
                    <a:pt x="210" y="69"/>
                    <a:pt x="208" y="68"/>
                    <a:pt x="206" y="68"/>
                  </a:cubicBezTo>
                  <a:cubicBezTo>
                    <a:pt x="205" y="67"/>
                    <a:pt x="204" y="66"/>
                    <a:pt x="204" y="65"/>
                  </a:cubicBezTo>
                  <a:cubicBezTo>
                    <a:pt x="204" y="65"/>
                    <a:pt x="203" y="65"/>
                    <a:pt x="203" y="65"/>
                  </a:cubicBezTo>
                  <a:cubicBezTo>
                    <a:pt x="203" y="65"/>
                    <a:pt x="202" y="65"/>
                    <a:pt x="202" y="65"/>
                  </a:cubicBezTo>
                  <a:cubicBezTo>
                    <a:pt x="201" y="64"/>
                    <a:pt x="200" y="64"/>
                    <a:pt x="198" y="63"/>
                  </a:cubicBezTo>
                  <a:cubicBezTo>
                    <a:pt x="198" y="63"/>
                    <a:pt x="197" y="65"/>
                    <a:pt x="197" y="66"/>
                  </a:cubicBezTo>
                  <a:cubicBezTo>
                    <a:pt x="197" y="68"/>
                    <a:pt x="197" y="71"/>
                    <a:pt x="198" y="73"/>
                  </a:cubicBezTo>
                  <a:cubicBezTo>
                    <a:pt x="197" y="80"/>
                    <a:pt x="200" y="86"/>
                    <a:pt x="204" y="92"/>
                  </a:cubicBezTo>
                  <a:cubicBezTo>
                    <a:pt x="207" y="95"/>
                    <a:pt x="210" y="98"/>
                    <a:pt x="212" y="102"/>
                  </a:cubicBezTo>
                  <a:cubicBezTo>
                    <a:pt x="213" y="104"/>
                    <a:pt x="214" y="105"/>
                    <a:pt x="215" y="106"/>
                  </a:cubicBezTo>
                  <a:cubicBezTo>
                    <a:pt x="211" y="105"/>
                    <a:pt x="206" y="106"/>
                    <a:pt x="201" y="106"/>
                  </a:cubicBezTo>
                  <a:cubicBezTo>
                    <a:pt x="192" y="106"/>
                    <a:pt x="183" y="106"/>
                    <a:pt x="174" y="107"/>
                  </a:cubicBezTo>
                  <a:cubicBezTo>
                    <a:pt x="157" y="109"/>
                    <a:pt x="140" y="105"/>
                    <a:pt x="124" y="105"/>
                  </a:cubicBezTo>
                  <a:cubicBezTo>
                    <a:pt x="123" y="104"/>
                    <a:pt x="123" y="104"/>
                    <a:pt x="121" y="103"/>
                  </a:cubicBezTo>
                  <a:cubicBezTo>
                    <a:pt x="121" y="103"/>
                    <a:pt x="121" y="103"/>
                    <a:pt x="121" y="103"/>
                  </a:cubicBezTo>
                  <a:cubicBezTo>
                    <a:pt x="109" y="89"/>
                    <a:pt x="105" y="70"/>
                    <a:pt x="97" y="53"/>
                  </a:cubicBezTo>
                  <a:cubicBezTo>
                    <a:pt x="90" y="39"/>
                    <a:pt x="77" y="18"/>
                    <a:pt x="81" y="2"/>
                  </a:cubicBezTo>
                  <a:cubicBezTo>
                    <a:pt x="81" y="1"/>
                    <a:pt x="80" y="2"/>
                    <a:pt x="79" y="3"/>
                  </a:cubicBezTo>
                  <a:cubicBezTo>
                    <a:pt x="76" y="11"/>
                    <a:pt x="78" y="19"/>
                    <a:pt x="82" y="27"/>
                  </a:cubicBezTo>
                  <a:cubicBezTo>
                    <a:pt x="86" y="39"/>
                    <a:pt x="92" y="50"/>
                    <a:pt x="96" y="62"/>
                  </a:cubicBezTo>
                  <a:cubicBezTo>
                    <a:pt x="103" y="77"/>
                    <a:pt x="108" y="97"/>
                    <a:pt x="121" y="109"/>
                  </a:cubicBezTo>
                  <a:cubicBezTo>
                    <a:pt x="121" y="110"/>
                    <a:pt x="123" y="109"/>
                    <a:pt x="124" y="107"/>
                  </a:cubicBezTo>
                  <a:cubicBezTo>
                    <a:pt x="138" y="109"/>
                    <a:pt x="153" y="112"/>
                    <a:pt x="168" y="111"/>
                  </a:cubicBezTo>
                  <a:cubicBezTo>
                    <a:pt x="176" y="111"/>
                    <a:pt x="184" y="110"/>
                    <a:pt x="192" y="110"/>
                  </a:cubicBezTo>
                  <a:cubicBezTo>
                    <a:pt x="201" y="110"/>
                    <a:pt x="211" y="111"/>
                    <a:pt x="220" y="109"/>
                  </a:cubicBezTo>
                  <a:cubicBezTo>
                    <a:pt x="220" y="109"/>
                    <a:pt x="222" y="107"/>
                    <a:pt x="221" y="107"/>
                  </a:cubicBezTo>
                  <a:cubicBezTo>
                    <a:pt x="221" y="106"/>
                    <a:pt x="221" y="106"/>
                    <a:pt x="220" y="106"/>
                  </a:cubicBezTo>
                  <a:cubicBezTo>
                    <a:pt x="218" y="104"/>
                    <a:pt x="216" y="103"/>
                    <a:pt x="215" y="100"/>
                  </a:cubicBezTo>
                  <a:cubicBezTo>
                    <a:pt x="213" y="97"/>
                    <a:pt x="211" y="95"/>
                    <a:pt x="209" y="92"/>
                  </a:cubicBezTo>
                  <a:cubicBezTo>
                    <a:pt x="206" y="89"/>
                    <a:pt x="204" y="85"/>
                    <a:pt x="203" y="81"/>
                  </a:cubicBezTo>
                  <a:cubicBezTo>
                    <a:pt x="204" y="80"/>
                    <a:pt x="204" y="79"/>
                    <a:pt x="203" y="78"/>
                  </a:cubicBezTo>
                  <a:cubicBezTo>
                    <a:pt x="202" y="74"/>
                    <a:pt x="200" y="71"/>
                    <a:pt x="199" y="67"/>
                  </a:cubicBezTo>
                  <a:cubicBezTo>
                    <a:pt x="200" y="68"/>
                    <a:pt x="202" y="70"/>
                    <a:pt x="203" y="70"/>
                  </a:cubicBezTo>
                  <a:cubicBezTo>
                    <a:pt x="205" y="71"/>
                    <a:pt x="207" y="73"/>
                    <a:pt x="209" y="74"/>
                  </a:cubicBezTo>
                  <a:cubicBezTo>
                    <a:pt x="210" y="74"/>
                    <a:pt x="210" y="74"/>
                    <a:pt x="210" y="74"/>
                  </a:cubicBezTo>
                  <a:cubicBezTo>
                    <a:pt x="217" y="78"/>
                    <a:pt x="224" y="82"/>
                    <a:pt x="230" y="86"/>
                  </a:cubicBezTo>
                  <a:cubicBezTo>
                    <a:pt x="244" y="95"/>
                    <a:pt x="258" y="103"/>
                    <a:pt x="269" y="114"/>
                  </a:cubicBezTo>
                  <a:cubicBezTo>
                    <a:pt x="269" y="114"/>
                    <a:pt x="269" y="114"/>
                    <a:pt x="269" y="114"/>
                  </a:cubicBezTo>
                  <a:cubicBezTo>
                    <a:pt x="268" y="115"/>
                    <a:pt x="267" y="116"/>
                    <a:pt x="266" y="117"/>
                  </a:cubicBezTo>
                  <a:cubicBezTo>
                    <a:pt x="265" y="118"/>
                    <a:pt x="263" y="120"/>
                    <a:pt x="262" y="121"/>
                  </a:cubicBezTo>
                  <a:cubicBezTo>
                    <a:pt x="260" y="123"/>
                    <a:pt x="258" y="125"/>
                    <a:pt x="256" y="127"/>
                  </a:cubicBezTo>
                  <a:cubicBezTo>
                    <a:pt x="250" y="136"/>
                    <a:pt x="244" y="145"/>
                    <a:pt x="237" y="153"/>
                  </a:cubicBezTo>
                  <a:cubicBezTo>
                    <a:pt x="233" y="158"/>
                    <a:pt x="229" y="163"/>
                    <a:pt x="225" y="167"/>
                  </a:cubicBezTo>
                  <a:cubicBezTo>
                    <a:pt x="227" y="164"/>
                    <a:pt x="230" y="161"/>
                    <a:pt x="232" y="158"/>
                  </a:cubicBezTo>
                  <a:cubicBezTo>
                    <a:pt x="233" y="158"/>
                    <a:pt x="233" y="157"/>
                    <a:pt x="232" y="158"/>
                  </a:cubicBezTo>
                  <a:cubicBezTo>
                    <a:pt x="227" y="162"/>
                    <a:pt x="222" y="168"/>
                    <a:pt x="218" y="173"/>
                  </a:cubicBezTo>
                  <a:cubicBezTo>
                    <a:pt x="213" y="177"/>
                    <a:pt x="209" y="181"/>
                    <a:pt x="205" y="185"/>
                  </a:cubicBezTo>
                  <a:cubicBezTo>
                    <a:pt x="206" y="182"/>
                    <a:pt x="207" y="179"/>
                    <a:pt x="208" y="176"/>
                  </a:cubicBezTo>
                  <a:cubicBezTo>
                    <a:pt x="210" y="173"/>
                    <a:pt x="213" y="169"/>
                    <a:pt x="213" y="165"/>
                  </a:cubicBezTo>
                  <a:cubicBezTo>
                    <a:pt x="214" y="159"/>
                    <a:pt x="216" y="153"/>
                    <a:pt x="218" y="147"/>
                  </a:cubicBezTo>
                  <a:cubicBezTo>
                    <a:pt x="219" y="144"/>
                    <a:pt x="219" y="141"/>
                    <a:pt x="219" y="137"/>
                  </a:cubicBezTo>
                  <a:cubicBezTo>
                    <a:pt x="220" y="137"/>
                    <a:pt x="220" y="137"/>
                    <a:pt x="220" y="137"/>
                  </a:cubicBezTo>
                  <a:cubicBezTo>
                    <a:pt x="222" y="137"/>
                    <a:pt x="221" y="136"/>
                    <a:pt x="220" y="136"/>
                  </a:cubicBezTo>
                  <a:cubicBezTo>
                    <a:pt x="220" y="136"/>
                    <a:pt x="220" y="136"/>
                    <a:pt x="219" y="136"/>
                  </a:cubicBezTo>
                  <a:cubicBezTo>
                    <a:pt x="220" y="134"/>
                    <a:pt x="220" y="132"/>
                    <a:pt x="221" y="130"/>
                  </a:cubicBezTo>
                  <a:cubicBezTo>
                    <a:pt x="222" y="129"/>
                    <a:pt x="221" y="129"/>
                    <a:pt x="221" y="130"/>
                  </a:cubicBezTo>
                  <a:cubicBezTo>
                    <a:pt x="221" y="129"/>
                    <a:pt x="221" y="129"/>
                    <a:pt x="221" y="129"/>
                  </a:cubicBezTo>
                  <a:cubicBezTo>
                    <a:pt x="221" y="128"/>
                    <a:pt x="220" y="129"/>
                    <a:pt x="220" y="129"/>
                  </a:cubicBezTo>
                  <a:cubicBezTo>
                    <a:pt x="220" y="130"/>
                    <a:pt x="218" y="131"/>
                    <a:pt x="215" y="131"/>
                  </a:cubicBezTo>
                  <a:cubicBezTo>
                    <a:pt x="215" y="131"/>
                    <a:pt x="215" y="131"/>
                    <a:pt x="215" y="131"/>
                  </a:cubicBezTo>
                  <a:cubicBezTo>
                    <a:pt x="215" y="131"/>
                    <a:pt x="215" y="130"/>
                    <a:pt x="215" y="130"/>
                  </a:cubicBezTo>
                  <a:cubicBezTo>
                    <a:pt x="214" y="130"/>
                    <a:pt x="214" y="131"/>
                    <a:pt x="214" y="131"/>
                  </a:cubicBezTo>
                  <a:cubicBezTo>
                    <a:pt x="214" y="131"/>
                    <a:pt x="213" y="131"/>
                    <a:pt x="213" y="131"/>
                  </a:cubicBezTo>
                  <a:cubicBezTo>
                    <a:pt x="204" y="133"/>
                    <a:pt x="190" y="133"/>
                    <a:pt x="189" y="133"/>
                  </a:cubicBezTo>
                  <a:cubicBezTo>
                    <a:pt x="176" y="133"/>
                    <a:pt x="164" y="135"/>
                    <a:pt x="151" y="136"/>
                  </a:cubicBezTo>
                  <a:cubicBezTo>
                    <a:pt x="149" y="136"/>
                    <a:pt x="147" y="137"/>
                    <a:pt x="145" y="137"/>
                  </a:cubicBezTo>
                  <a:cubicBezTo>
                    <a:pt x="127" y="137"/>
                    <a:pt x="109" y="135"/>
                    <a:pt x="92" y="135"/>
                  </a:cubicBezTo>
                  <a:cubicBezTo>
                    <a:pt x="85" y="135"/>
                    <a:pt x="79" y="134"/>
                    <a:pt x="72" y="134"/>
                  </a:cubicBezTo>
                  <a:cubicBezTo>
                    <a:pt x="72" y="134"/>
                    <a:pt x="72" y="134"/>
                    <a:pt x="71" y="134"/>
                  </a:cubicBezTo>
                  <a:cubicBezTo>
                    <a:pt x="73" y="133"/>
                    <a:pt x="74" y="131"/>
                    <a:pt x="73" y="130"/>
                  </a:cubicBezTo>
                  <a:cubicBezTo>
                    <a:pt x="68" y="127"/>
                    <a:pt x="64" y="119"/>
                    <a:pt x="61" y="114"/>
                  </a:cubicBezTo>
                  <a:cubicBezTo>
                    <a:pt x="55" y="105"/>
                    <a:pt x="49" y="97"/>
                    <a:pt x="43" y="89"/>
                  </a:cubicBezTo>
                  <a:cubicBezTo>
                    <a:pt x="41" y="85"/>
                    <a:pt x="38" y="82"/>
                    <a:pt x="35" y="79"/>
                  </a:cubicBezTo>
                  <a:cubicBezTo>
                    <a:pt x="34" y="77"/>
                    <a:pt x="32" y="75"/>
                    <a:pt x="30" y="72"/>
                  </a:cubicBezTo>
                  <a:cubicBezTo>
                    <a:pt x="25" y="67"/>
                    <a:pt x="21" y="62"/>
                    <a:pt x="17" y="56"/>
                  </a:cubicBezTo>
                  <a:cubicBezTo>
                    <a:pt x="15" y="54"/>
                    <a:pt x="14" y="52"/>
                    <a:pt x="12" y="50"/>
                  </a:cubicBezTo>
                  <a:cubicBezTo>
                    <a:pt x="16" y="48"/>
                    <a:pt x="19" y="46"/>
                    <a:pt x="23" y="44"/>
                  </a:cubicBezTo>
                  <a:cubicBezTo>
                    <a:pt x="28" y="41"/>
                    <a:pt x="34" y="39"/>
                    <a:pt x="38" y="34"/>
                  </a:cubicBezTo>
                  <a:cubicBezTo>
                    <a:pt x="46" y="27"/>
                    <a:pt x="56" y="22"/>
                    <a:pt x="65" y="16"/>
                  </a:cubicBezTo>
                  <a:cubicBezTo>
                    <a:pt x="68" y="14"/>
                    <a:pt x="73" y="10"/>
                    <a:pt x="74" y="6"/>
                  </a:cubicBezTo>
                  <a:cubicBezTo>
                    <a:pt x="74" y="6"/>
                    <a:pt x="74" y="6"/>
                    <a:pt x="74" y="6"/>
                  </a:cubicBezTo>
                  <a:cubicBezTo>
                    <a:pt x="74" y="6"/>
                    <a:pt x="74" y="6"/>
                    <a:pt x="75" y="5"/>
                  </a:cubicBezTo>
                  <a:cubicBezTo>
                    <a:pt x="74" y="7"/>
                    <a:pt x="75" y="6"/>
                    <a:pt x="76" y="6"/>
                  </a:cubicBezTo>
                  <a:cubicBezTo>
                    <a:pt x="76" y="5"/>
                    <a:pt x="77" y="5"/>
                    <a:pt x="77" y="5"/>
                  </a:cubicBezTo>
                  <a:cubicBezTo>
                    <a:pt x="77" y="5"/>
                    <a:pt x="78" y="4"/>
                    <a:pt x="78" y="4"/>
                  </a:cubicBezTo>
                  <a:cubicBezTo>
                    <a:pt x="78" y="4"/>
                    <a:pt x="79" y="3"/>
                    <a:pt x="79" y="3"/>
                  </a:cubicBezTo>
                  <a:cubicBezTo>
                    <a:pt x="79" y="2"/>
                    <a:pt x="79" y="2"/>
                    <a:pt x="80" y="1"/>
                  </a:cubicBezTo>
                  <a:cubicBezTo>
                    <a:pt x="80" y="0"/>
                    <a:pt x="79" y="0"/>
                    <a:pt x="78" y="0"/>
                  </a:cubicBezTo>
                  <a:cubicBezTo>
                    <a:pt x="65" y="8"/>
                    <a:pt x="52" y="14"/>
                    <a:pt x="40" y="23"/>
                  </a:cubicBezTo>
                  <a:cubicBezTo>
                    <a:pt x="29" y="32"/>
                    <a:pt x="15" y="44"/>
                    <a:pt x="1" y="47"/>
                  </a:cubicBezTo>
                  <a:cubicBezTo>
                    <a:pt x="1" y="47"/>
                    <a:pt x="0" y="48"/>
                    <a:pt x="0" y="48"/>
                  </a:cubicBezTo>
                  <a:cubicBezTo>
                    <a:pt x="0" y="48"/>
                    <a:pt x="0" y="48"/>
                    <a:pt x="0" y="48"/>
                  </a:cubicBezTo>
                  <a:cubicBezTo>
                    <a:pt x="0" y="48"/>
                    <a:pt x="0" y="48"/>
                    <a:pt x="0" y="49"/>
                  </a:cubicBezTo>
                  <a:cubicBezTo>
                    <a:pt x="0" y="49"/>
                    <a:pt x="0" y="50"/>
                    <a:pt x="1" y="50"/>
                  </a:cubicBezTo>
                  <a:cubicBezTo>
                    <a:pt x="1" y="50"/>
                    <a:pt x="2" y="50"/>
                    <a:pt x="2" y="49"/>
                  </a:cubicBezTo>
                  <a:cubicBezTo>
                    <a:pt x="1" y="50"/>
                    <a:pt x="2" y="51"/>
                    <a:pt x="3" y="52"/>
                  </a:cubicBezTo>
                  <a:cubicBezTo>
                    <a:pt x="3" y="52"/>
                    <a:pt x="3" y="52"/>
                    <a:pt x="3" y="52"/>
                  </a:cubicBezTo>
                  <a:cubicBezTo>
                    <a:pt x="3" y="52"/>
                    <a:pt x="2" y="53"/>
                    <a:pt x="3" y="53"/>
                  </a:cubicBezTo>
                  <a:cubicBezTo>
                    <a:pt x="3" y="53"/>
                    <a:pt x="3" y="53"/>
                    <a:pt x="3" y="53"/>
                  </a:cubicBezTo>
                  <a:cubicBezTo>
                    <a:pt x="4" y="53"/>
                    <a:pt x="4" y="53"/>
                    <a:pt x="4" y="54"/>
                  </a:cubicBezTo>
                  <a:cubicBezTo>
                    <a:pt x="4" y="54"/>
                    <a:pt x="4" y="54"/>
                    <a:pt x="4" y="54"/>
                  </a:cubicBezTo>
                  <a:cubicBezTo>
                    <a:pt x="6" y="56"/>
                    <a:pt x="8" y="57"/>
                    <a:pt x="8" y="58"/>
                  </a:cubicBezTo>
                  <a:cubicBezTo>
                    <a:pt x="9" y="59"/>
                    <a:pt x="10" y="60"/>
                    <a:pt x="10" y="60"/>
                  </a:cubicBezTo>
                  <a:cubicBezTo>
                    <a:pt x="13" y="65"/>
                    <a:pt x="16" y="70"/>
                    <a:pt x="19" y="74"/>
                  </a:cubicBezTo>
                  <a:cubicBezTo>
                    <a:pt x="25" y="83"/>
                    <a:pt x="33" y="89"/>
                    <a:pt x="37" y="98"/>
                  </a:cubicBezTo>
                  <a:cubicBezTo>
                    <a:pt x="39" y="101"/>
                    <a:pt x="42" y="104"/>
                    <a:pt x="44" y="107"/>
                  </a:cubicBezTo>
                  <a:cubicBezTo>
                    <a:pt x="46" y="110"/>
                    <a:pt x="48" y="114"/>
                    <a:pt x="51" y="118"/>
                  </a:cubicBezTo>
                  <a:cubicBezTo>
                    <a:pt x="55" y="124"/>
                    <a:pt x="60" y="130"/>
                    <a:pt x="65" y="136"/>
                  </a:cubicBezTo>
                  <a:cubicBezTo>
                    <a:pt x="66" y="138"/>
                    <a:pt x="67" y="140"/>
                    <a:pt x="68" y="141"/>
                  </a:cubicBezTo>
                  <a:cubicBezTo>
                    <a:pt x="68" y="141"/>
                    <a:pt x="69" y="141"/>
                    <a:pt x="69" y="141"/>
                  </a:cubicBezTo>
                  <a:cubicBezTo>
                    <a:pt x="69" y="141"/>
                    <a:pt x="69" y="142"/>
                    <a:pt x="69" y="142"/>
                  </a:cubicBezTo>
                  <a:cubicBezTo>
                    <a:pt x="69" y="142"/>
                    <a:pt x="69" y="143"/>
                    <a:pt x="69" y="143"/>
                  </a:cubicBezTo>
                  <a:cubicBezTo>
                    <a:pt x="71" y="142"/>
                    <a:pt x="72" y="142"/>
                    <a:pt x="73" y="141"/>
                  </a:cubicBezTo>
                  <a:cubicBezTo>
                    <a:pt x="73" y="142"/>
                    <a:pt x="73" y="143"/>
                    <a:pt x="73" y="143"/>
                  </a:cubicBezTo>
                  <a:cubicBezTo>
                    <a:pt x="77" y="143"/>
                    <a:pt x="81" y="143"/>
                    <a:pt x="85" y="143"/>
                  </a:cubicBezTo>
                  <a:cubicBezTo>
                    <a:pt x="85" y="143"/>
                    <a:pt x="86" y="143"/>
                    <a:pt x="86" y="143"/>
                  </a:cubicBezTo>
                  <a:cubicBezTo>
                    <a:pt x="104" y="143"/>
                    <a:pt x="121" y="142"/>
                    <a:pt x="138" y="141"/>
                  </a:cubicBezTo>
                  <a:cubicBezTo>
                    <a:pt x="138" y="141"/>
                    <a:pt x="139" y="141"/>
                    <a:pt x="139" y="141"/>
                  </a:cubicBezTo>
                  <a:cubicBezTo>
                    <a:pt x="143" y="142"/>
                    <a:pt x="149" y="140"/>
                    <a:pt x="154" y="140"/>
                  </a:cubicBezTo>
                  <a:cubicBezTo>
                    <a:pt x="162" y="139"/>
                    <a:pt x="170" y="140"/>
                    <a:pt x="178" y="140"/>
                  </a:cubicBezTo>
                  <a:cubicBezTo>
                    <a:pt x="189" y="140"/>
                    <a:pt x="200" y="139"/>
                    <a:pt x="211" y="138"/>
                  </a:cubicBezTo>
                  <a:cubicBezTo>
                    <a:pt x="208" y="153"/>
                    <a:pt x="201" y="186"/>
                    <a:pt x="199" y="192"/>
                  </a:cubicBezTo>
                  <a:cubicBezTo>
                    <a:pt x="199" y="192"/>
                    <a:pt x="199" y="192"/>
                    <a:pt x="199" y="192"/>
                  </a:cubicBezTo>
                  <a:cubicBezTo>
                    <a:pt x="198" y="193"/>
                    <a:pt x="198" y="193"/>
                    <a:pt x="198" y="193"/>
                  </a:cubicBezTo>
                  <a:cubicBezTo>
                    <a:pt x="197" y="194"/>
                    <a:pt x="197" y="196"/>
                    <a:pt x="198" y="195"/>
                  </a:cubicBezTo>
                  <a:cubicBezTo>
                    <a:pt x="199" y="194"/>
                    <a:pt x="201" y="192"/>
                    <a:pt x="202" y="191"/>
                  </a:cubicBezTo>
                  <a:cubicBezTo>
                    <a:pt x="202" y="191"/>
                    <a:pt x="202" y="192"/>
                    <a:pt x="202" y="192"/>
                  </a:cubicBezTo>
                  <a:cubicBezTo>
                    <a:pt x="202" y="193"/>
                    <a:pt x="203" y="193"/>
                    <a:pt x="203" y="192"/>
                  </a:cubicBezTo>
                  <a:cubicBezTo>
                    <a:pt x="203" y="192"/>
                    <a:pt x="203" y="193"/>
                    <a:pt x="203" y="193"/>
                  </a:cubicBezTo>
                  <a:cubicBezTo>
                    <a:pt x="205" y="191"/>
                    <a:pt x="207" y="189"/>
                    <a:pt x="209" y="187"/>
                  </a:cubicBezTo>
                  <a:cubicBezTo>
                    <a:pt x="209" y="188"/>
                    <a:pt x="208" y="189"/>
                    <a:pt x="208" y="190"/>
                  </a:cubicBezTo>
                  <a:cubicBezTo>
                    <a:pt x="207" y="191"/>
                    <a:pt x="208" y="191"/>
                    <a:pt x="208" y="191"/>
                  </a:cubicBezTo>
                  <a:cubicBezTo>
                    <a:pt x="211" y="188"/>
                    <a:pt x="212" y="186"/>
                    <a:pt x="213" y="183"/>
                  </a:cubicBezTo>
                  <a:cubicBezTo>
                    <a:pt x="214" y="182"/>
                    <a:pt x="215" y="181"/>
                    <a:pt x="216" y="179"/>
                  </a:cubicBezTo>
                  <a:cubicBezTo>
                    <a:pt x="219" y="175"/>
                    <a:pt x="224" y="172"/>
                    <a:pt x="227" y="168"/>
                  </a:cubicBezTo>
                  <a:cubicBezTo>
                    <a:pt x="229" y="166"/>
                    <a:pt x="231" y="164"/>
                    <a:pt x="232" y="161"/>
                  </a:cubicBezTo>
                  <a:cubicBezTo>
                    <a:pt x="234" y="160"/>
                    <a:pt x="235" y="158"/>
                    <a:pt x="237" y="157"/>
                  </a:cubicBezTo>
                  <a:cubicBezTo>
                    <a:pt x="241" y="151"/>
                    <a:pt x="246" y="145"/>
                    <a:pt x="250" y="139"/>
                  </a:cubicBezTo>
                  <a:cubicBezTo>
                    <a:pt x="255" y="131"/>
                    <a:pt x="262" y="125"/>
                    <a:pt x="268" y="118"/>
                  </a:cubicBezTo>
                  <a:cubicBezTo>
                    <a:pt x="268" y="118"/>
                    <a:pt x="268" y="117"/>
                    <a:pt x="268" y="117"/>
                  </a:cubicBezTo>
                  <a:cubicBezTo>
                    <a:pt x="269" y="117"/>
                    <a:pt x="269" y="116"/>
                    <a:pt x="270" y="115"/>
                  </a:cubicBezTo>
                  <a:cubicBezTo>
                    <a:pt x="270" y="115"/>
                    <a:pt x="270" y="115"/>
                    <a:pt x="270" y="115"/>
                  </a:cubicBezTo>
                  <a:cubicBezTo>
                    <a:pt x="270" y="115"/>
                    <a:pt x="271" y="115"/>
                    <a:pt x="271" y="115"/>
                  </a:cubicBezTo>
                  <a:cubicBezTo>
                    <a:pt x="271" y="114"/>
                    <a:pt x="272" y="114"/>
                    <a:pt x="272" y="114"/>
                  </a:cubicBezTo>
                  <a:cubicBezTo>
                    <a:pt x="273" y="114"/>
                    <a:pt x="275" y="112"/>
                    <a:pt x="274" y="112"/>
                  </a:cubicBezTo>
                  <a:close/>
                  <a:moveTo>
                    <a:pt x="44" y="28"/>
                  </a:moveTo>
                  <a:cubicBezTo>
                    <a:pt x="39" y="31"/>
                    <a:pt x="34" y="34"/>
                    <a:pt x="29" y="37"/>
                  </a:cubicBezTo>
                  <a:cubicBezTo>
                    <a:pt x="25" y="41"/>
                    <a:pt x="18" y="45"/>
                    <a:pt x="13" y="47"/>
                  </a:cubicBezTo>
                  <a:cubicBezTo>
                    <a:pt x="20" y="41"/>
                    <a:pt x="29" y="37"/>
                    <a:pt x="36" y="32"/>
                  </a:cubicBezTo>
                  <a:cubicBezTo>
                    <a:pt x="43" y="27"/>
                    <a:pt x="50" y="22"/>
                    <a:pt x="58" y="17"/>
                  </a:cubicBezTo>
                  <a:cubicBezTo>
                    <a:pt x="63" y="15"/>
                    <a:pt x="69" y="11"/>
                    <a:pt x="73" y="7"/>
                  </a:cubicBezTo>
                  <a:cubicBezTo>
                    <a:pt x="67" y="16"/>
                    <a:pt x="52" y="23"/>
                    <a:pt x="44" y="28"/>
                  </a:cubicBezTo>
                  <a:close/>
                  <a:moveTo>
                    <a:pt x="6" y="50"/>
                  </a:moveTo>
                  <a:cubicBezTo>
                    <a:pt x="5" y="49"/>
                    <a:pt x="4" y="49"/>
                    <a:pt x="3" y="48"/>
                  </a:cubicBezTo>
                  <a:cubicBezTo>
                    <a:pt x="5" y="47"/>
                    <a:pt x="8" y="46"/>
                    <a:pt x="11" y="45"/>
                  </a:cubicBezTo>
                  <a:cubicBezTo>
                    <a:pt x="18" y="42"/>
                    <a:pt x="24" y="37"/>
                    <a:pt x="31" y="33"/>
                  </a:cubicBezTo>
                  <a:cubicBezTo>
                    <a:pt x="37" y="29"/>
                    <a:pt x="43" y="24"/>
                    <a:pt x="49" y="19"/>
                  </a:cubicBezTo>
                  <a:cubicBezTo>
                    <a:pt x="53" y="16"/>
                    <a:pt x="58" y="13"/>
                    <a:pt x="63" y="11"/>
                  </a:cubicBezTo>
                  <a:cubicBezTo>
                    <a:pt x="45" y="22"/>
                    <a:pt x="28" y="36"/>
                    <a:pt x="10" y="47"/>
                  </a:cubicBezTo>
                  <a:cubicBezTo>
                    <a:pt x="10" y="47"/>
                    <a:pt x="10" y="47"/>
                    <a:pt x="10" y="47"/>
                  </a:cubicBezTo>
                  <a:cubicBezTo>
                    <a:pt x="10" y="47"/>
                    <a:pt x="10" y="48"/>
                    <a:pt x="10" y="48"/>
                  </a:cubicBezTo>
                  <a:cubicBezTo>
                    <a:pt x="9" y="49"/>
                    <a:pt x="7" y="49"/>
                    <a:pt x="6" y="50"/>
                  </a:cubicBezTo>
                  <a:close/>
                  <a:moveTo>
                    <a:pt x="13" y="56"/>
                  </a:moveTo>
                  <a:cubicBezTo>
                    <a:pt x="12" y="55"/>
                    <a:pt x="11" y="53"/>
                    <a:pt x="9" y="52"/>
                  </a:cubicBezTo>
                  <a:cubicBezTo>
                    <a:pt x="9" y="52"/>
                    <a:pt x="9" y="52"/>
                    <a:pt x="9" y="52"/>
                  </a:cubicBezTo>
                  <a:cubicBezTo>
                    <a:pt x="10" y="51"/>
                    <a:pt x="11" y="51"/>
                    <a:pt x="11" y="50"/>
                  </a:cubicBezTo>
                  <a:cubicBezTo>
                    <a:pt x="14" y="54"/>
                    <a:pt x="16" y="58"/>
                    <a:pt x="18" y="61"/>
                  </a:cubicBezTo>
                  <a:cubicBezTo>
                    <a:pt x="17" y="60"/>
                    <a:pt x="15" y="58"/>
                    <a:pt x="13" y="56"/>
                  </a:cubicBezTo>
                  <a:close/>
                  <a:moveTo>
                    <a:pt x="53" y="119"/>
                  </a:moveTo>
                  <a:cubicBezTo>
                    <a:pt x="50" y="115"/>
                    <a:pt x="49" y="111"/>
                    <a:pt x="47" y="107"/>
                  </a:cubicBezTo>
                  <a:cubicBezTo>
                    <a:pt x="44" y="103"/>
                    <a:pt x="41" y="101"/>
                    <a:pt x="39" y="96"/>
                  </a:cubicBezTo>
                  <a:cubicBezTo>
                    <a:pt x="34" y="87"/>
                    <a:pt x="27" y="80"/>
                    <a:pt x="22" y="72"/>
                  </a:cubicBezTo>
                  <a:cubicBezTo>
                    <a:pt x="21" y="71"/>
                    <a:pt x="21" y="71"/>
                    <a:pt x="21" y="70"/>
                  </a:cubicBezTo>
                  <a:cubicBezTo>
                    <a:pt x="28" y="77"/>
                    <a:pt x="34" y="85"/>
                    <a:pt x="39" y="92"/>
                  </a:cubicBezTo>
                  <a:cubicBezTo>
                    <a:pt x="44" y="98"/>
                    <a:pt x="48" y="104"/>
                    <a:pt x="52" y="110"/>
                  </a:cubicBezTo>
                  <a:cubicBezTo>
                    <a:pt x="52" y="110"/>
                    <a:pt x="51" y="110"/>
                    <a:pt x="52" y="110"/>
                  </a:cubicBezTo>
                  <a:cubicBezTo>
                    <a:pt x="53" y="110"/>
                    <a:pt x="58" y="122"/>
                    <a:pt x="59" y="123"/>
                  </a:cubicBezTo>
                  <a:cubicBezTo>
                    <a:pt x="59" y="124"/>
                    <a:pt x="60" y="125"/>
                    <a:pt x="60" y="125"/>
                  </a:cubicBezTo>
                  <a:cubicBezTo>
                    <a:pt x="60" y="126"/>
                    <a:pt x="61" y="128"/>
                    <a:pt x="62" y="129"/>
                  </a:cubicBezTo>
                  <a:cubicBezTo>
                    <a:pt x="59" y="126"/>
                    <a:pt x="56" y="122"/>
                    <a:pt x="53" y="119"/>
                  </a:cubicBezTo>
                  <a:close/>
                  <a:moveTo>
                    <a:pt x="69" y="136"/>
                  </a:moveTo>
                  <a:cubicBezTo>
                    <a:pt x="68" y="134"/>
                    <a:pt x="68" y="133"/>
                    <a:pt x="67" y="132"/>
                  </a:cubicBezTo>
                  <a:cubicBezTo>
                    <a:pt x="68" y="133"/>
                    <a:pt x="69" y="134"/>
                    <a:pt x="69" y="134"/>
                  </a:cubicBezTo>
                  <a:cubicBezTo>
                    <a:pt x="70" y="134"/>
                    <a:pt x="70" y="134"/>
                    <a:pt x="70" y="134"/>
                  </a:cubicBezTo>
                  <a:cubicBezTo>
                    <a:pt x="70" y="135"/>
                    <a:pt x="70" y="135"/>
                    <a:pt x="69" y="135"/>
                  </a:cubicBezTo>
                  <a:cubicBezTo>
                    <a:pt x="69" y="135"/>
                    <a:pt x="69" y="135"/>
                    <a:pt x="69" y="135"/>
                  </a:cubicBezTo>
                  <a:cubicBezTo>
                    <a:pt x="76" y="135"/>
                    <a:pt x="83" y="137"/>
                    <a:pt x="91" y="137"/>
                  </a:cubicBezTo>
                  <a:cubicBezTo>
                    <a:pt x="98" y="137"/>
                    <a:pt x="105" y="137"/>
                    <a:pt x="113" y="138"/>
                  </a:cubicBezTo>
                  <a:cubicBezTo>
                    <a:pt x="107" y="138"/>
                    <a:pt x="101" y="137"/>
                    <a:pt x="96" y="137"/>
                  </a:cubicBezTo>
                  <a:cubicBezTo>
                    <a:pt x="87" y="137"/>
                    <a:pt x="78" y="137"/>
                    <a:pt x="69" y="136"/>
                  </a:cubicBezTo>
                  <a:close/>
                  <a:moveTo>
                    <a:pt x="87" y="139"/>
                  </a:moveTo>
                  <a:cubicBezTo>
                    <a:pt x="84" y="138"/>
                    <a:pt x="80" y="138"/>
                    <a:pt x="77" y="137"/>
                  </a:cubicBezTo>
                  <a:cubicBezTo>
                    <a:pt x="72" y="137"/>
                    <a:pt x="71" y="140"/>
                    <a:pt x="69" y="136"/>
                  </a:cubicBezTo>
                  <a:cubicBezTo>
                    <a:pt x="76" y="137"/>
                    <a:pt x="82" y="138"/>
                    <a:pt x="89" y="138"/>
                  </a:cubicBezTo>
                  <a:cubicBezTo>
                    <a:pt x="98" y="138"/>
                    <a:pt x="108" y="138"/>
                    <a:pt x="118" y="138"/>
                  </a:cubicBezTo>
                  <a:cubicBezTo>
                    <a:pt x="108" y="139"/>
                    <a:pt x="97" y="139"/>
                    <a:pt x="87" y="139"/>
                  </a:cubicBezTo>
                  <a:close/>
                  <a:moveTo>
                    <a:pt x="214" y="134"/>
                  </a:moveTo>
                  <a:cubicBezTo>
                    <a:pt x="215" y="133"/>
                    <a:pt x="217" y="133"/>
                    <a:pt x="218" y="132"/>
                  </a:cubicBezTo>
                  <a:cubicBezTo>
                    <a:pt x="217" y="133"/>
                    <a:pt x="216" y="135"/>
                    <a:pt x="216" y="136"/>
                  </a:cubicBezTo>
                  <a:cubicBezTo>
                    <a:pt x="215" y="137"/>
                    <a:pt x="214" y="137"/>
                    <a:pt x="213" y="137"/>
                  </a:cubicBezTo>
                  <a:cubicBezTo>
                    <a:pt x="213" y="136"/>
                    <a:pt x="214" y="135"/>
                    <a:pt x="214" y="134"/>
                  </a:cubicBezTo>
                  <a:close/>
                  <a:moveTo>
                    <a:pt x="204" y="138"/>
                  </a:moveTo>
                  <a:cubicBezTo>
                    <a:pt x="196" y="138"/>
                    <a:pt x="189" y="138"/>
                    <a:pt x="181" y="139"/>
                  </a:cubicBezTo>
                  <a:cubicBezTo>
                    <a:pt x="173" y="139"/>
                    <a:pt x="166" y="139"/>
                    <a:pt x="158" y="139"/>
                  </a:cubicBezTo>
                  <a:cubicBezTo>
                    <a:pt x="169" y="137"/>
                    <a:pt x="180" y="136"/>
                    <a:pt x="191" y="136"/>
                  </a:cubicBezTo>
                  <a:cubicBezTo>
                    <a:pt x="197" y="135"/>
                    <a:pt x="205" y="136"/>
                    <a:pt x="212" y="134"/>
                  </a:cubicBezTo>
                  <a:cubicBezTo>
                    <a:pt x="212" y="135"/>
                    <a:pt x="212" y="136"/>
                    <a:pt x="212" y="137"/>
                  </a:cubicBezTo>
                  <a:cubicBezTo>
                    <a:pt x="208" y="137"/>
                    <a:pt x="205" y="138"/>
                    <a:pt x="204" y="138"/>
                  </a:cubicBezTo>
                  <a:close/>
                  <a:moveTo>
                    <a:pt x="203" y="187"/>
                  </a:moveTo>
                  <a:cubicBezTo>
                    <a:pt x="202" y="188"/>
                    <a:pt x="202" y="189"/>
                    <a:pt x="201" y="189"/>
                  </a:cubicBezTo>
                  <a:cubicBezTo>
                    <a:pt x="204" y="181"/>
                    <a:pt x="205" y="172"/>
                    <a:pt x="207" y="164"/>
                  </a:cubicBezTo>
                  <a:cubicBezTo>
                    <a:pt x="209" y="158"/>
                    <a:pt x="211" y="153"/>
                    <a:pt x="212" y="147"/>
                  </a:cubicBezTo>
                  <a:cubicBezTo>
                    <a:pt x="213" y="144"/>
                    <a:pt x="213" y="141"/>
                    <a:pt x="213" y="138"/>
                  </a:cubicBezTo>
                  <a:cubicBezTo>
                    <a:pt x="214" y="138"/>
                    <a:pt x="215" y="138"/>
                    <a:pt x="216" y="138"/>
                  </a:cubicBezTo>
                  <a:cubicBezTo>
                    <a:pt x="216" y="140"/>
                    <a:pt x="215" y="143"/>
                    <a:pt x="215" y="146"/>
                  </a:cubicBezTo>
                  <a:cubicBezTo>
                    <a:pt x="215" y="154"/>
                    <a:pt x="213" y="150"/>
                    <a:pt x="212" y="156"/>
                  </a:cubicBezTo>
                  <a:cubicBezTo>
                    <a:pt x="211" y="167"/>
                    <a:pt x="205" y="177"/>
                    <a:pt x="203" y="187"/>
                  </a:cubicBezTo>
                  <a:close/>
                  <a:moveTo>
                    <a:pt x="211" y="183"/>
                  </a:moveTo>
                  <a:cubicBezTo>
                    <a:pt x="208" y="186"/>
                    <a:pt x="206" y="189"/>
                    <a:pt x="203" y="192"/>
                  </a:cubicBezTo>
                  <a:cubicBezTo>
                    <a:pt x="203" y="192"/>
                    <a:pt x="204" y="192"/>
                    <a:pt x="204" y="192"/>
                  </a:cubicBezTo>
                  <a:cubicBezTo>
                    <a:pt x="204" y="191"/>
                    <a:pt x="204" y="190"/>
                    <a:pt x="204" y="189"/>
                  </a:cubicBezTo>
                  <a:cubicBezTo>
                    <a:pt x="207" y="187"/>
                    <a:pt x="209" y="184"/>
                    <a:pt x="211" y="182"/>
                  </a:cubicBezTo>
                  <a:cubicBezTo>
                    <a:pt x="211" y="182"/>
                    <a:pt x="211" y="182"/>
                    <a:pt x="211" y="18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文本框 65"/>
            <p:cNvSpPr txBox="1"/>
            <p:nvPr/>
          </p:nvSpPr>
          <p:spPr>
            <a:xfrm>
              <a:off x="8760217" y="2659498"/>
              <a:ext cx="395216" cy="246430"/>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5"/>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sp>
          <p:nvSpPr>
            <p:cNvPr id="67" name="文本框 66"/>
            <p:cNvSpPr txBox="1"/>
            <p:nvPr/>
          </p:nvSpPr>
          <p:spPr>
            <a:xfrm>
              <a:off x="9427954" y="2679110"/>
              <a:ext cx="1107996" cy="369332"/>
            </a:xfrm>
            <a:prstGeom prst="rect">
              <a:avLst/>
            </a:prstGeom>
            <a:noFill/>
          </p:spPr>
          <p:txBody>
            <a:bodyPr wrap="none" rtlCol="0">
              <a:spAutoFit/>
            </a:bodyPr>
            <a:lstStyle/>
            <a:p>
              <a:r>
                <a:rPr lang="zh-CN" altLang="en-US" b="1" dirty="0">
                  <a:solidFill>
                    <a:schemeClr val="accent4">
                      <a:lumMod val="75000"/>
                    </a:schemeClr>
                  </a:solidFill>
                </a:rPr>
                <a:t>添加文本</a:t>
              </a:r>
            </a:p>
          </p:txBody>
        </p:sp>
      </p:grpSp>
      <p:grpSp>
        <p:nvGrpSpPr>
          <p:cNvPr id="68" name="组合 67"/>
          <p:cNvGrpSpPr/>
          <p:nvPr/>
        </p:nvGrpSpPr>
        <p:grpSpPr>
          <a:xfrm>
            <a:off x="687565" y="4048464"/>
            <a:ext cx="2739337" cy="1217972"/>
            <a:chOff x="677291" y="3854834"/>
            <a:chExt cx="2739337" cy="1217972"/>
          </a:xfrm>
        </p:grpSpPr>
        <p:sp>
          <p:nvSpPr>
            <p:cNvPr id="69" name="矩形 68"/>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0" name="直接连接符 69"/>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1" name="组合 70"/>
          <p:cNvGrpSpPr/>
          <p:nvPr/>
        </p:nvGrpSpPr>
        <p:grpSpPr>
          <a:xfrm>
            <a:off x="2726662" y="2951234"/>
            <a:ext cx="2739337" cy="1217972"/>
            <a:chOff x="677291" y="3854834"/>
            <a:chExt cx="2739337" cy="1217972"/>
          </a:xfrm>
        </p:grpSpPr>
        <p:sp>
          <p:nvSpPr>
            <p:cNvPr id="72" name="矩形 71"/>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3" name="直接连接符 72"/>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4" name="组合 73"/>
          <p:cNvGrpSpPr/>
          <p:nvPr/>
        </p:nvGrpSpPr>
        <p:grpSpPr>
          <a:xfrm>
            <a:off x="4801043" y="1875516"/>
            <a:ext cx="2739337" cy="1217972"/>
            <a:chOff x="677291" y="3854834"/>
            <a:chExt cx="2739337" cy="1217972"/>
          </a:xfrm>
        </p:grpSpPr>
        <p:sp>
          <p:nvSpPr>
            <p:cNvPr id="75" name="矩形 74"/>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6" name="直接连接符 75"/>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77" name="组合 76"/>
          <p:cNvGrpSpPr/>
          <p:nvPr/>
        </p:nvGrpSpPr>
        <p:grpSpPr>
          <a:xfrm>
            <a:off x="6907663" y="709340"/>
            <a:ext cx="2739337" cy="1217972"/>
            <a:chOff x="677291" y="3854834"/>
            <a:chExt cx="2739337" cy="1217972"/>
          </a:xfrm>
        </p:grpSpPr>
        <p:sp>
          <p:nvSpPr>
            <p:cNvPr id="78" name="矩形 77"/>
            <p:cNvSpPr/>
            <p:nvPr/>
          </p:nvSpPr>
          <p:spPr>
            <a:xfrm>
              <a:off x="677291" y="3854834"/>
              <a:ext cx="2717213" cy="1061829"/>
            </a:xfrm>
            <a:prstGeom prst="rect">
              <a:avLst/>
            </a:prstGeom>
          </p:spPr>
          <p:txBody>
            <a:bodyPr wrap="square" anchor="ctr">
              <a:spAutoFit/>
            </a:bodyPr>
            <a:lstStyle/>
            <a:p>
              <a:pPr algn="r">
                <a:lnSpc>
                  <a:spcPct val="150000"/>
                </a:lnSpc>
              </a:pPr>
              <a:r>
                <a:rPr lang="zh-CN" altLang="en-US" sz="1400" dirty="0">
                  <a:solidFill>
                    <a:schemeClr val="tx1">
                      <a:lumMod val="75000"/>
                      <a:lumOff val="25000"/>
                    </a:schemeClr>
                  </a:solidFill>
                </a:rPr>
                <a:t>添加文本内容或复制文本内容右键选择只保留文本粘贴添加文本内容或复制文本</a:t>
              </a:r>
            </a:p>
          </p:txBody>
        </p:sp>
        <p:cxnSp>
          <p:nvCxnSpPr>
            <p:cNvPr id="79" name="直接连接符 78"/>
            <p:cNvCxnSpPr/>
            <p:nvPr/>
          </p:nvCxnSpPr>
          <p:spPr>
            <a:xfrm>
              <a:off x="3416628" y="3964889"/>
              <a:ext cx="0" cy="110791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667709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2" presetClass="entr" presetSubtype="8" fill="hold" nodeType="after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additive="base">
                                        <p:cTn id="14" dur="500"/>
                                        <p:tgtEl>
                                          <p:spTgt spid="52"/>
                                        </p:tgtEl>
                                        <p:attrNameLst>
                                          <p:attrName>ppt_x</p:attrName>
                                        </p:attrNameLst>
                                      </p:cBhvr>
                                      <p:tavLst>
                                        <p:tav tm="0">
                                          <p:val>
                                            <p:strVal val="#ppt_x-#ppt_w*1.125000"/>
                                          </p:val>
                                        </p:tav>
                                        <p:tav tm="100000">
                                          <p:val>
                                            <p:strVal val="#ppt_x"/>
                                          </p:val>
                                        </p:tav>
                                      </p:tavLst>
                                    </p:anim>
                                    <p:animEffect transition="in" filter="wipe(right)">
                                      <p:cBhvr>
                                        <p:cTn id="15" dur="500"/>
                                        <p:tgtEl>
                                          <p:spTgt spid="52"/>
                                        </p:tgtEl>
                                      </p:cBhvr>
                                    </p:animEffect>
                                  </p:childTnLst>
                                </p:cTn>
                              </p:par>
                            </p:childTnLst>
                          </p:cTn>
                        </p:par>
                        <p:par>
                          <p:cTn id="16" fill="hold">
                            <p:stCondLst>
                              <p:cond delay="1250"/>
                            </p:stCondLst>
                            <p:childTnLst>
                              <p:par>
                                <p:cTn id="17" presetID="12" presetClass="entr" presetSubtype="1"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 calcmode="lin" valueType="num">
                                      <p:cBhvr additive="base">
                                        <p:cTn id="19" dur="500"/>
                                        <p:tgtEl>
                                          <p:spTgt spid="68"/>
                                        </p:tgtEl>
                                        <p:attrNameLst>
                                          <p:attrName>ppt_y</p:attrName>
                                        </p:attrNameLst>
                                      </p:cBhvr>
                                      <p:tavLst>
                                        <p:tav tm="0">
                                          <p:val>
                                            <p:strVal val="#ppt_y-#ppt_h*1.125000"/>
                                          </p:val>
                                        </p:tav>
                                        <p:tav tm="100000">
                                          <p:val>
                                            <p:strVal val="#ppt_y"/>
                                          </p:val>
                                        </p:tav>
                                      </p:tavLst>
                                    </p:anim>
                                    <p:animEffect transition="in" filter="wipe(down)">
                                      <p:cBhvr>
                                        <p:cTn id="20" dur="500"/>
                                        <p:tgtEl>
                                          <p:spTgt spid="68"/>
                                        </p:tgtEl>
                                      </p:cBhvr>
                                    </p:animEffect>
                                  </p:childTnLst>
                                </p:cTn>
                              </p:par>
                            </p:childTnLst>
                          </p:cTn>
                        </p:par>
                        <p:par>
                          <p:cTn id="21" fill="hold">
                            <p:stCondLst>
                              <p:cond delay="1750"/>
                            </p:stCondLst>
                            <p:childTnLst>
                              <p:par>
                                <p:cTn id="22" presetID="12" presetClass="entr" presetSubtype="8" fill="hold" nodeType="afterEffect">
                                  <p:stCondLst>
                                    <p:cond delay="0"/>
                                  </p:stCondLst>
                                  <p:childTnLst>
                                    <p:set>
                                      <p:cBhvr>
                                        <p:cTn id="23" dur="1" fill="hold">
                                          <p:stCondLst>
                                            <p:cond delay="0"/>
                                          </p:stCondLst>
                                        </p:cTn>
                                        <p:tgtEl>
                                          <p:spTgt spid="56"/>
                                        </p:tgtEl>
                                        <p:attrNameLst>
                                          <p:attrName>style.visibility</p:attrName>
                                        </p:attrNameLst>
                                      </p:cBhvr>
                                      <p:to>
                                        <p:strVal val="visible"/>
                                      </p:to>
                                    </p:set>
                                    <p:anim calcmode="lin" valueType="num">
                                      <p:cBhvr additive="base">
                                        <p:cTn id="24" dur="500"/>
                                        <p:tgtEl>
                                          <p:spTgt spid="56"/>
                                        </p:tgtEl>
                                        <p:attrNameLst>
                                          <p:attrName>ppt_x</p:attrName>
                                        </p:attrNameLst>
                                      </p:cBhvr>
                                      <p:tavLst>
                                        <p:tav tm="0">
                                          <p:val>
                                            <p:strVal val="#ppt_x-#ppt_w*1.125000"/>
                                          </p:val>
                                        </p:tav>
                                        <p:tav tm="100000">
                                          <p:val>
                                            <p:strVal val="#ppt_x"/>
                                          </p:val>
                                        </p:tav>
                                      </p:tavLst>
                                    </p:anim>
                                    <p:animEffect transition="in" filter="wipe(right)">
                                      <p:cBhvr>
                                        <p:cTn id="25" dur="500"/>
                                        <p:tgtEl>
                                          <p:spTgt spid="56"/>
                                        </p:tgtEl>
                                      </p:cBhvr>
                                    </p:animEffect>
                                  </p:childTnLst>
                                </p:cTn>
                              </p:par>
                            </p:childTnLst>
                          </p:cTn>
                        </p:par>
                        <p:par>
                          <p:cTn id="26" fill="hold">
                            <p:stCondLst>
                              <p:cond delay="2250"/>
                            </p:stCondLst>
                            <p:childTnLst>
                              <p:par>
                                <p:cTn id="27" presetID="12" presetClass="entr" presetSubtype="1" fill="hold"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additive="base">
                                        <p:cTn id="29" dur="500"/>
                                        <p:tgtEl>
                                          <p:spTgt spid="71"/>
                                        </p:tgtEl>
                                        <p:attrNameLst>
                                          <p:attrName>ppt_y</p:attrName>
                                        </p:attrNameLst>
                                      </p:cBhvr>
                                      <p:tavLst>
                                        <p:tav tm="0">
                                          <p:val>
                                            <p:strVal val="#ppt_y-#ppt_h*1.125000"/>
                                          </p:val>
                                        </p:tav>
                                        <p:tav tm="100000">
                                          <p:val>
                                            <p:strVal val="#ppt_y"/>
                                          </p:val>
                                        </p:tav>
                                      </p:tavLst>
                                    </p:anim>
                                    <p:animEffect transition="in" filter="wipe(down)">
                                      <p:cBhvr>
                                        <p:cTn id="30" dur="500"/>
                                        <p:tgtEl>
                                          <p:spTgt spid="71"/>
                                        </p:tgtEl>
                                      </p:cBhvr>
                                    </p:animEffect>
                                  </p:childTnLst>
                                </p:cTn>
                              </p:par>
                            </p:childTnLst>
                          </p:cTn>
                        </p:par>
                        <p:par>
                          <p:cTn id="31" fill="hold">
                            <p:stCondLst>
                              <p:cond delay="2750"/>
                            </p:stCondLst>
                            <p:childTnLst>
                              <p:par>
                                <p:cTn id="32" presetID="12" presetClass="entr" presetSubtype="8" fill="hold" nodeType="afterEffect">
                                  <p:stCondLst>
                                    <p:cond delay="0"/>
                                  </p:stCondLst>
                                  <p:childTnLst>
                                    <p:set>
                                      <p:cBhvr>
                                        <p:cTn id="33" dur="1" fill="hold">
                                          <p:stCondLst>
                                            <p:cond delay="0"/>
                                          </p:stCondLst>
                                        </p:cTn>
                                        <p:tgtEl>
                                          <p:spTgt spid="60"/>
                                        </p:tgtEl>
                                        <p:attrNameLst>
                                          <p:attrName>style.visibility</p:attrName>
                                        </p:attrNameLst>
                                      </p:cBhvr>
                                      <p:to>
                                        <p:strVal val="visible"/>
                                      </p:to>
                                    </p:set>
                                    <p:anim calcmode="lin" valueType="num">
                                      <p:cBhvr additive="base">
                                        <p:cTn id="34" dur="500"/>
                                        <p:tgtEl>
                                          <p:spTgt spid="60"/>
                                        </p:tgtEl>
                                        <p:attrNameLst>
                                          <p:attrName>ppt_x</p:attrName>
                                        </p:attrNameLst>
                                      </p:cBhvr>
                                      <p:tavLst>
                                        <p:tav tm="0">
                                          <p:val>
                                            <p:strVal val="#ppt_x-#ppt_w*1.125000"/>
                                          </p:val>
                                        </p:tav>
                                        <p:tav tm="100000">
                                          <p:val>
                                            <p:strVal val="#ppt_x"/>
                                          </p:val>
                                        </p:tav>
                                      </p:tavLst>
                                    </p:anim>
                                    <p:animEffect transition="in" filter="wipe(right)">
                                      <p:cBhvr>
                                        <p:cTn id="35" dur="500"/>
                                        <p:tgtEl>
                                          <p:spTgt spid="60"/>
                                        </p:tgtEl>
                                      </p:cBhvr>
                                    </p:animEffect>
                                  </p:childTnLst>
                                </p:cTn>
                              </p:par>
                            </p:childTnLst>
                          </p:cTn>
                        </p:par>
                        <p:par>
                          <p:cTn id="36" fill="hold">
                            <p:stCondLst>
                              <p:cond delay="3250"/>
                            </p:stCondLst>
                            <p:childTnLst>
                              <p:par>
                                <p:cTn id="37" presetID="12" presetClass="entr" presetSubtype="1" fill="hold"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p:tgtEl>
                                          <p:spTgt spid="74"/>
                                        </p:tgtEl>
                                        <p:attrNameLst>
                                          <p:attrName>ppt_y</p:attrName>
                                        </p:attrNameLst>
                                      </p:cBhvr>
                                      <p:tavLst>
                                        <p:tav tm="0">
                                          <p:val>
                                            <p:strVal val="#ppt_y-#ppt_h*1.125000"/>
                                          </p:val>
                                        </p:tav>
                                        <p:tav tm="100000">
                                          <p:val>
                                            <p:strVal val="#ppt_y"/>
                                          </p:val>
                                        </p:tav>
                                      </p:tavLst>
                                    </p:anim>
                                    <p:animEffect transition="in" filter="wipe(down)">
                                      <p:cBhvr>
                                        <p:cTn id="40" dur="500"/>
                                        <p:tgtEl>
                                          <p:spTgt spid="74"/>
                                        </p:tgtEl>
                                      </p:cBhvr>
                                    </p:animEffect>
                                  </p:childTnLst>
                                </p:cTn>
                              </p:par>
                            </p:childTnLst>
                          </p:cTn>
                        </p:par>
                        <p:par>
                          <p:cTn id="41" fill="hold">
                            <p:stCondLst>
                              <p:cond delay="3750"/>
                            </p:stCondLst>
                            <p:childTnLst>
                              <p:par>
                                <p:cTn id="42" presetID="12" presetClass="entr" presetSubtype="8" fill="hold" nodeType="afterEffect">
                                  <p:stCondLst>
                                    <p:cond delay="0"/>
                                  </p:stCondLst>
                                  <p:childTnLst>
                                    <p:set>
                                      <p:cBhvr>
                                        <p:cTn id="43" dur="1" fill="hold">
                                          <p:stCondLst>
                                            <p:cond delay="0"/>
                                          </p:stCondLst>
                                        </p:cTn>
                                        <p:tgtEl>
                                          <p:spTgt spid="64"/>
                                        </p:tgtEl>
                                        <p:attrNameLst>
                                          <p:attrName>style.visibility</p:attrName>
                                        </p:attrNameLst>
                                      </p:cBhvr>
                                      <p:to>
                                        <p:strVal val="visible"/>
                                      </p:to>
                                    </p:set>
                                    <p:anim calcmode="lin" valueType="num">
                                      <p:cBhvr additive="base">
                                        <p:cTn id="44" dur="500"/>
                                        <p:tgtEl>
                                          <p:spTgt spid="64"/>
                                        </p:tgtEl>
                                        <p:attrNameLst>
                                          <p:attrName>ppt_x</p:attrName>
                                        </p:attrNameLst>
                                      </p:cBhvr>
                                      <p:tavLst>
                                        <p:tav tm="0">
                                          <p:val>
                                            <p:strVal val="#ppt_x-#ppt_w*1.125000"/>
                                          </p:val>
                                        </p:tav>
                                        <p:tav tm="100000">
                                          <p:val>
                                            <p:strVal val="#ppt_x"/>
                                          </p:val>
                                        </p:tav>
                                      </p:tavLst>
                                    </p:anim>
                                    <p:animEffect transition="in" filter="wipe(right)">
                                      <p:cBhvr>
                                        <p:cTn id="45" dur="500"/>
                                        <p:tgtEl>
                                          <p:spTgt spid="64"/>
                                        </p:tgtEl>
                                      </p:cBhvr>
                                    </p:animEffect>
                                  </p:childTnLst>
                                </p:cTn>
                              </p:par>
                            </p:childTnLst>
                          </p:cTn>
                        </p:par>
                        <p:par>
                          <p:cTn id="46" fill="hold">
                            <p:stCondLst>
                              <p:cond delay="4250"/>
                            </p:stCondLst>
                            <p:childTnLst>
                              <p:par>
                                <p:cTn id="47" presetID="12" presetClass="entr" presetSubtype="1" fill="hold" nodeType="afterEffect">
                                  <p:stCondLst>
                                    <p:cond delay="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p:tgtEl>
                                          <p:spTgt spid="77"/>
                                        </p:tgtEl>
                                        <p:attrNameLst>
                                          <p:attrName>ppt_y</p:attrName>
                                        </p:attrNameLst>
                                      </p:cBhvr>
                                      <p:tavLst>
                                        <p:tav tm="0">
                                          <p:val>
                                            <p:strVal val="#ppt_y-#ppt_h*1.125000"/>
                                          </p:val>
                                        </p:tav>
                                        <p:tav tm="100000">
                                          <p:val>
                                            <p:strVal val="#ppt_y"/>
                                          </p:val>
                                        </p:tav>
                                      </p:tavLst>
                                    </p:anim>
                                    <p:animEffect transition="in" filter="wipe(down)">
                                      <p:cBhvr>
                                        <p:cTn id="5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68"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未来规划</a:t>
              </a:r>
            </a:p>
          </p:txBody>
        </p:sp>
      </p:grpSp>
      <p:grpSp>
        <p:nvGrpSpPr>
          <p:cNvPr id="621" name="组合 620"/>
          <p:cNvGrpSpPr/>
          <p:nvPr/>
        </p:nvGrpSpPr>
        <p:grpSpPr>
          <a:xfrm>
            <a:off x="1594948" y="1446995"/>
            <a:ext cx="4899685" cy="3642350"/>
            <a:chOff x="2316124" y="1764858"/>
            <a:chExt cx="4375977" cy="3642350"/>
          </a:xfrm>
        </p:grpSpPr>
        <p:sp>
          <p:nvSpPr>
            <p:cNvPr id="414" name="Freeform 5"/>
            <p:cNvSpPr>
              <a:spLocks noEditPoints="1"/>
            </p:cNvSpPr>
            <p:nvPr/>
          </p:nvSpPr>
          <p:spPr bwMode="auto">
            <a:xfrm>
              <a:off x="2316124" y="1764858"/>
              <a:ext cx="4375977" cy="3642350"/>
            </a:xfrm>
            <a:custGeom>
              <a:avLst/>
              <a:gdLst>
                <a:gd name="T0" fmla="*/ 449 w 1633"/>
                <a:gd name="T1" fmla="*/ 197 h 1361"/>
                <a:gd name="T2" fmla="*/ 35 w 1633"/>
                <a:gd name="T3" fmla="*/ 793 h 1361"/>
                <a:gd name="T4" fmla="*/ 1099 w 1633"/>
                <a:gd name="T5" fmla="*/ 1283 h 1361"/>
                <a:gd name="T6" fmla="*/ 1505 w 1633"/>
                <a:gd name="T7" fmla="*/ 1046 h 1361"/>
                <a:gd name="T8" fmla="*/ 1339 w 1633"/>
                <a:gd name="T9" fmla="*/ 137 h 1361"/>
                <a:gd name="T10" fmla="*/ 1553 w 1633"/>
                <a:gd name="T11" fmla="*/ 860 h 1361"/>
                <a:gd name="T12" fmla="*/ 1578 w 1633"/>
                <a:gd name="T13" fmla="*/ 532 h 1361"/>
                <a:gd name="T14" fmla="*/ 1519 w 1633"/>
                <a:gd name="T15" fmla="*/ 946 h 1361"/>
                <a:gd name="T16" fmla="*/ 1015 w 1633"/>
                <a:gd name="T17" fmla="*/ 84 h 1361"/>
                <a:gd name="T18" fmla="*/ 108 w 1633"/>
                <a:gd name="T19" fmla="*/ 645 h 1361"/>
                <a:gd name="T20" fmla="*/ 1040 w 1633"/>
                <a:gd name="T21" fmla="*/ 204 h 1361"/>
                <a:gd name="T22" fmla="*/ 1501 w 1633"/>
                <a:gd name="T23" fmla="*/ 443 h 1361"/>
                <a:gd name="T24" fmla="*/ 1429 w 1633"/>
                <a:gd name="T25" fmla="*/ 859 h 1361"/>
                <a:gd name="T26" fmla="*/ 788 w 1633"/>
                <a:gd name="T27" fmla="*/ 1142 h 1361"/>
                <a:gd name="T28" fmla="*/ 699 w 1633"/>
                <a:gd name="T29" fmla="*/ 1173 h 1361"/>
                <a:gd name="T30" fmla="*/ 565 w 1633"/>
                <a:gd name="T31" fmla="*/ 1255 h 1361"/>
                <a:gd name="T32" fmla="*/ 1327 w 1633"/>
                <a:gd name="T33" fmla="*/ 1010 h 1361"/>
                <a:gd name="T34" fmla="*/ 606 w 1633"/>
                <a:gd name="T35" fmla="*/ 1153 h 1361"/>
                <a:gd name="T36" fmla="*/ 110 w 1633"/>
                <a:gd name="T37" fmla="*/ 866 h 1361"/>
                <a:gd name="T38" fmla="*/ 167 w 1633"/>
                <a:gd name="T39" fmla="*/ 752 h 1361"/>
                <a:gd name="T40" fmla="*/ 164 w 1633"/>
                <a:gd name="T41" fmla="*/ 823 h 1361"/>
                <a:gd name="T42" fmla="*/ 1012 w 1633"/>
                <a:gd name="T43" fmla="*/ 165 h 1361"/>
                <a:gd name="T44" fmla="*/ 1084 w 1633"/>
                <a:gd name="T45" fmla="*/ 155 h 1361"/>
                <a:gd name="T46" fmla="*/ 125 w 1633"/>
                <a:gd name="T47" fmla="*/ 739 h 1361"/>
                <a:gd name="T48" fmla="*/ 219 w 1633"/>
                <a:gd name="T49" fmla="*/ 929 h 1361"/>
                <a:gd name="T50" fmla="*/ 1285 w 1633"/>
                <a:gd name="T51" fmla="*/ 184 h 1361"/>
                <a:gd name="T52" fmla="*/ 760 w 1633"/>
                <a:gd name="T53" fmla="*/ 258 h 1361"/>
                <a:gd name="T54" fmla="*/ 1064 w 1633"/>
                <a:gd name="T55" fmla="*/ 1176 h 1361"/>
                <a:gd name="T56" fmla="*/ 271 w 1633"/>
                <a:gd name="T57" fmla="*/ 769 h 1361"/>
                <a:gd name="T58" fmla="*/ 461 w 1633"/>
                <a:gd name="T59" fmla="*/ 1194 h 1361"/>
                <a:gd name="T60" fmla="*/ 1175 w 1633"/>
                <a:gd name="T61" fmla="*/ 1158 h 1361"/>
                <a:gd name="T62" fmla="*/ 310 w 1633"/>
                <a:gd name="T63" fmla="*/ 725 h 1361"/>
                <a:gd name="T64" fmla="*/ 1496 w 1633"/>
                <a:gd name="T65" fmla="*/ 528 h 1361"/>
                <a:gd name="T66" fmla="*/ 535 w 1633"/>
                <a:gd name="T67" fmla="*/ 1119 h 1361"/>
                <a:gd name="T68" fmla="*/ 1031 w 1633"/>
                <a:gd name="T69" fmla="*/ 1165 h 1361"/>
                <a:gd name="T70" fmla="*/ 326 w 1633"/>
                <a:gd name="T71" fmla="*/ 1172 h 1361"/>
                <a:gd name="T72" fmla="*/ 1296 w 1633"/>
                <a:gd name="T73" fmla="*/ 1193 h 1361"/>
                <a:gd name="T74" fmla="*/ 1477 w 1633"/>
                <a:gd name="T75" fmla="*/ 376 h 1361"/>
                <a:gd name="T76" fmla="*/ 372 w 1633"/>
                <a:gd name="T77" fmla="*/ 1265 h 1361"/>
                <a:gd name="T78" fmla="*/ 1112 w 1633"/>
                <a:gd name="T79" fmla="*/ 1204 h 1361"/>
                <a:gd name="T80" fmla="*/ 446 w 1633"/>
                <a:gd name="T81" fmla="*/ 307 h 1361"/>
                <a:gd name="T82" fmla="*/ 542 w 1633"/>
                <a:gd name="T83" fmla="*/ 1300 h 1361"/>
                <a:gd name="T84" fmla="*/ 975 w 1633"/>
                <a:gd name="T85" fmla="*/ 96 h 1361"/>
                <a:gd name="T86" fmla="*/ 1144 w 1633"/>
                <a:gd name="T87" fmla="*/ 1219 h 1361"/>
                <a:gd name="T88" fmla="*/ 225 w 1633"/>
                <a:gd name="T89" fmla="*/ 1122 h 1361"/>
                <a:gd name="T90" fmla="*/ 1499 w 1633"/>
                <a:gd name="T91" fmla="*/ 918 h 1361"/>
                <a:gd name="T92" fmla="*/ 301 w 1633"/>
                <a:gd name="T93" fmla="*/ 1209 h 1361"/>
                <a:gd name="T94" fmla="*/ 1364 w 1633"/>
                <a:gd name="T95" fmla="*/ 1180 h 1361"/>
                <a:gd name="T96" fmla="*/ 310 w 1633"/>
                <a:gd name="T97" fmla="*/ 1267 h 1361"/>
                <a:gd name="T98" fmla="*/ 990 w 1633"/>
                <a:gd name="T99" fmla="*/ 57 h 1361"/>
                <a:gd name="T100" fmla="*/ 1192 w 1633"/>
                <a:gd name="T101" fmla="*/ 1241 h 1361"/>
                <a:gd name="T102" fmla="*/ 1532 w 1633"/>
                <a:gd name="T103" fmla="*/ 945 h 1361"/>
                <a:gd name="T104" fmla="*/ 1374 w 1633"/>
                <a:gd name="T105" fmla="*/ 176 h 1361"/>
                <a:gd name="T106" fmla="*/ 226 w 1633"/>
                <a:gd name="T107" fmla="*/ 484 h 1361"/>
                <a:gd name="T108" fmla="*/ 561 w 1633"/>
                <a:gd name="T109" fmla="*/ 1318 h 1361"/>
                <a:gd name="T110" fmla="*/ 1590 w 1633"/>
                <a:gd name="T111" fmla="*/ 593 h 1361"/>
                <a:gd name="T112" fmla="*/ 51 w 1633"/>
                <a:gd name="T113" fmla="*/ 752 h 1361"/>
                <a:gd name="T114" fmla="*/ 943 w 1633"/>
                <a:gd name="T115" fmla="*/ 1288 h 1361"/>
                <a:gd name="T116" fmla="*/ 1588 w 1633"/>
                <a:gd name="T117" fmla="*/ 642 h 1361"/>
                <a:gd name="T118" fmla="*/ 128 w 1633"/>
                <a:gd name="T119" fmla="*/ 535 h 1361"/>
                <a:gd name="T120" fmla="*/ 935 w 1633"/>
                <a:gd name="T121" fmla="*/ 1292 h 1361"/>
                <a:gd name="T122" fmla="*/ 1470 w 1633"/>
                <a:gd name="T123" fmla="*/ 1112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3" h="1361">
                  <a:moveTo>
                    <a:pt x="1602" y="496"/>
                  </a:moveTo>
                  <a:cubicBezTo>
                    <a:pt x="1594" y="389"/>
                    <a:pt x="1564" y="278"/>
                    <a:pt x="1481" y="216"/>
                  </a:cubicBezTo>
                  <a:cubicBezTo>
                    <a:pt x="1430" y="155"/>
                    <a:pt x="1365" y="106"/>
                    <a:pt x="1291" y="71"/>
                  </a:cubicBezTo>
                  <a:cubicBezTo>
                    <a:pt x="1289" y="71"/>
                    <a:pt x="1288" y="72"/>
                    <a:pt x="1289" y="74"/>
                  </a:cubicBezTo>
                  <a:cubicBezTo>
                    <a:pt x="1291" y="76"/>
                    <a:pt x="1292" y="77"/>
                    <a:pt x="1294" y="79"/>
                  </a:cubicBezTo>
                  <a:cubicBezTo>
                    <a:pt x="1275" y="69"/>
                    <a:pt x="1256" y="61"/>
                    <a:pt x="1236" y="53"/>
                  </a:cubicBezTo>
                  <a:cubicBezTo>
                    <a:pt x="1098" y="0"/>
                    <a:pt x="948" y="5"/>
                    <a:pt x="807" y="48"/>
                  </a:cubicBezTo>
                  <a:cubicBezTo>
                    <a:pt x="721" y="74"/>
                    <a:pt x="636" y="109"/>
                    <a:pt x="556" y="149"/>
                  </a:cubicBezTo>
                  <a:cubicBezTo>
                    <a:pt x="519" y="167"/>
                    <a:pt x="484" y="187"/>
                    <a:pt x="450" y="209"/>
                  </a:cubicBezTo>
                  <a:cubicBezTo>
                    <a:pt x="449" y="209"/>
                    <a:pt x="448" y="209"/>
                    <a:pt x="447" y="209"/>
                  </a:cubicBezTo>
                  <a:cubicBezTo>
                    <a:pt x="428" y="220"/>
                    <a:pt x="411" y="234"/>
                    <a:pt x="396" y="248"/>
                  </a:cubicBezTo>
                  <a:cubicBezTo>
                    <a:pt x="381" y="260"/>
                    <a:pt x="366" y="273"/>
                    <a:pt x="352" y="286"/>
                  </a:cubicBezTo>
                  <a:cubicBezTo>
                    <a:pt x="351" y="288"/>
                    <a:pt x="353" y="290"/>
                    <a:pt x="354" y="289"/>
                  </a:cubicBezTo>
                  <a:cubicBezTo>
                    <a:pt x="361" y="282"/>
                    <a:pt x="368" y="276"/>
                    <a:pt x="375" y="270"/>
                  </a:cubicBezTo>
                  <a:cubicBezTo>
                    <a:pt x="373" y="271"/>
                    <a:pt x="372" y="273"/>
                    <a:pt x="370" y="275"/>
                  </a:cubicBezTo>
                  <a:cubicBezTo>
                    <a:pt x="369" y="276"/>
                    <a:pt x="367" y="278"/>
                    <a:pt x="366" y="279"/>
                  </a:cubicBezTo>
                  <a:cubicBezTo>
                    <a:pt x="362" y="283"/>
                    <a:pt x="358" y="286"/>
                    <a:pt x="354" y="290"/>
                  </a:cubicBezTo>
                  <a:cubicBezTo>
                    <a:pt x="338" y="302"/>
                    <a:pt x="322" y="313"/>
                    <a:pt x="306" y="325"/>
                  </a:cubicBezTo>
                  <a:cubicBezTo>
                    <a:pt x="303" y="328"/>
                    <a:pt x="304" y="331"/>
                    <a:pt x="306" y="334"/>
                  </a:cubicBezTo>
                  <a:cubicBezTo>
                    <a:pt x="289" y="351"/>
                    <a:pt x="272" y="368"/>
                    <a:pt x="255" y="386"/>
                  </a:cubicBezTo>
                  <a:cubicBezTo>
                    <a:pt x="255" y="386"/>
                    <a:pt x="255" y="386"/>
                    <a:pt x="255" y="386"/>
                  </a:cubicBezTo>
                  <a:cubicBezTo>
                    <a:pt x="250" y="391"/>
                    <a:pt x="245" y="396"/>
                    <a:pt x="241" y="402"/>
                  </a:cubicBezTo>
                  <a:cubicBezTo>
                    <a:pt x="231" y="413"/>
                    <a:pt x="222" y="424"/>
                    <a:pt x="213" y="435"/>
                  </a:cubicBezTo>
                  <a:cubicBezTo>
                    <a:pt x="193" y="459"/>
                    <a:pt x="174" y="484"/>
                    <a:pt x="155" y="510"/>
                  </a:cubicBezTo>
                  <a:cubicBezTo>
                    <a:pt x="155" y="510"/>
                    <a:pt x="155" y="510"/>
                    <a:pt x="155" y="510"/>
                  </a:cubicBezTo>
                  <a:cubicBezTo>
                    <a:pt x="156" y="500"/>
                    <a:pt x="157" y="489"/>
                    <a:pt x="159" y="479"/>
                  </a:cubicBezTo>
                  <a:cubicBezTo>
                    <a:pt x="205" y="415"/>
                    <a:pt x="258" y="355"/>
                    <a:pt x="314" y="297"/>
                  </a:cubicBezTo>
                  <a:cubicBezTo>
                    <a:pt x="315" y="296"/>
                    <a:pt x="315" y="294"/>
                    <a:pt x="315" y="292"/>
                  </a:cubicBezTo>
                  <a:cubicBezTo>
                    <a:pt x="325" y="284"/>
                    <a:pt x="336" y="277"/>
                    <a:pt x="346" y="270"/>
                  </a:cubicBezTo>
                  <a:cubicBezTo>
                    <a:pt x="347" y="271"/>
                    <a:pt x="347" y="271"/>
                    <a:pt x="347" y="271"/>
                  </a:cubicBezTo>
                  <a:cubicBezTo>
                    <a:pt x="346" y="272"/>
                    <a:pt x="345" y="272"/>
                    <a:pt x="344" y="273"/>
                  </a:cubicBezTo>
                  <a:cubicBezTo>
                    <a:pt x="338" y="279"/>
                    <a:pt x="318" y="292"/>
                    <a:pt x="319" y="302"/>
                  </a:cubicBezTo>
                  <a:cubicBezTo>
                    <a:pt x="319" y="304"/>
                    <a:pt x="322" y="303"/>
                    <a:pt x="322" y="302"/>
                  </a:cubicBezTo>
                  <a:cubicBezTo>
                    <a:pt x="321" y="294"/>
                    <a:pt x="338" y="282"/>
                    <a:pt x="343" y="278"/>
                  </a:cubicBezTo>
                  <a:cubicBezTo>
                    <a:pt x="347" y="274"/>
                    <a:pt x="352" y="271"/>
                    <a:pt x="356" y="267"/>
                  </a:cubicBezTo>
                  <a:cubicBezTo>
                    <a:pt x="364" y="262"/>
                    <a:pt x="371" y="257"/>
                    <a:pt x="378" y="253"/>
                  </a:cubicBezTo>
                  <a:cubicBezTo>
                    <a:pt x="380" y="252"/>
                    <a:pt x="381" y="250"/>
                    <a:pt x="381" y="248"/>
                  </a:cubicBezTo>
                  <a:cubicBezTo>
                    <a:pt x="403" y="231"/>
                    <a:pt x="426" y="213"/>
                    <a:pt x="449" y="197"/>
                  </a:cubicBezTo>
                  <a:cubicBezTo>
                    <a:pt x="485" y="173"/>
                    <a:pt x="524" y="152"/>
                    <a:pt x="565" y="136"/>
                  </a:cubicBezTo>
                  <a:cubicBezTo>
                    <a:pt x="575" y="133"/>
                    <a:pt x="585" y="130"/>
                    <a:pt x="595" y="127"/>
                  </a:cubicBezTo>
                  <a:cubicBezTo>
                    <a:pt x="597" y="126"/>
                    <a:pt x="595" y="123"/>
                    <a:pt x="594" y="124"/>
                  </a:cubicBezTo>
                  <a:cubicBezTo>
                    <a:pt x="584" y="127"/>
                    <a:pt x="574" y="130"/>
                    <a:pt x="565" y="134"/>
                  </a:cubicBezTo>
                  <a:cubicBezTo>
                    <a:pt x="559" y="136"/>
                    <a:pt x="553" y="138"/>
                    <a:pt x="547" y="140"/>
                  </a:cubicBezTo>
                  <a:cubicBezTo>
                    <a:pt x="525" y="148"/>
                    <a:pt x="504" y="158"/>
                    <a:pt x="482" y="168"/>
                  </a:cubicBezTo>
                  <a:cubicBezTo>
                    <a:pt x="445" y="186"/>
                    <a:pt x="409" y="205"/>
                    <a:pt x="376" y="230"/>
                  </a:cubicBezTo>
                  <a:cubicBezTo>
                    <a:pt x="359" y="243"/>
                    <a:pt x="342" y="257"/>
                    <a:pt x="326" y="270"/>
                  </a:cubicBezTo>
                  <a:cubicBezTo>
                    <a:pt x="309" y="282"/>
                    <a:pt x="292" y="295"/>
                    <a:pt x="276" y="309"/>
                  </a:cubicBezTo>
                  <a:cubicBezTo>
                    <a:pt x="275" y="310"/>
                    <a:pt x="274" y="311"/>
                    <a:pt x="273" y="311"/>
                  </a:cubicBezTo>
                  <a:cubicBezTo>
                    <a:pt x="271" y="313"/>
                    <a:pt x="270" y="313"/>
                    <a:pt x="269" y="314"/>
                  </a:cubicBezTo>
                  <a:cubicBezTo>
                    <a:pt x="273" y="309"/>
                    <a:pt x="277" y="304"/>
                    <a:pt x="282" y="299"/>
                  </a:cubicBezTo>
                  <a:cubicBezTo>
                    <a:pt x="291" y="292"/>
                    <a:pt x="300" y="285"/>
                    <a:pt x="310" y="278"/>
                  </a:cubicBezTo>
                  <a:cubicBezTo>
                    <a:pt x="311" y="278"/>
                    <a:pt x="312" y="277"/>
                    <a:pt x="313" y="276"/>
                  </a:cubicBezTo>
                  <a:cubicBezTo>
                    <a:pt x="314" y="276"/>
                    <a:pt x="314" y="276"/>
                    <a:pt x="315" y="275"/>
                  </a:cubicBezTo>
                  <a:cubicBezTo>
                    <a:pt x="316" y="274"/>
                    <a:pt x="318" y="273"/>
                    <a:pt x="319" y="273"/>
                  </a:cubicBezTo>
                  <a:cubicBezTo>
                    <a:pt x="323" y="270"/>
                    <a:pt x="322" y="266"/>
                    <a:pt x="319" y="264"/>
                  </a:cubicBezTo>
                  <a:cubicBezTo>
                    <a:pt x="319" y="264"/>
                    <a:pt x="319" y="264"/>
                    <a:pt x="319" y="264"/>
                  </a:cubicBezTo>
                  <a:cubicBezTo>
                    <a:pt x="323" y="261"/>
                    <a:pt x="326" y="258"/>
                    <a:pt x="329" y="255"/>
                  </a:cubicBezTo>
                  <a:cubicBezTo>
                    <a:pt x="336" y="250"/>
                    <a:pt x="342" y="245"/>
                    <a:pt x="349" y="240"/>
                  </a:cubicBezTo>
                  <a:cubicBezTo>
                    <a:pt x="379" y="217"/>
                    <a:pt x="410" y="197"/>
                    <a:pt x="439" y="174"/>
                  </a:cubicBezTo>
                  <a:cubicBezTo>
                    <a:pt x="442" y="173"/>
                    <a:pt x="443" y="172"/>
                    <a:pt x="443" y="171"/>
                  </a:cubicBezTo>
                  <a:cubicBezTo>
                    <a:pt x="445" y="169"/>
                    <a:pt x="447" y="168"/>
                    <a:pt x="449" y="166"/>
                  </a:cubicBezTo>
                  <a:cubicBezTo>
                    <a:pt x="451" y="165"/>
                    <a:pt x="449" y="163"/>
                    <a:pt x="447" y="164"/>
                  </a:cubicBezTo>
                  <a:cubicBezTo>
                    <a:pt x="407" y="193"/>
                    <a:pt x="365" y="219"/>
                    <a:pt x="328" y="252"/>
                  </a:cubicBezTo>
                  <a:cubicBezTo>
                    <a:pt x="327" y="253"/>
                    <a:pt x="326" y="254"/>
                    <a:pt x="325" y="255"/>
                  </a:cubicBezTo>
                  <a:cubicBezTo>
                    <a:pt x="321" y="257"/>
                    <a:pt x="318" y="260"/>
                    <a:pt x="315" y="263"/>
                  </a:cubicBezTo>
                  <a:cubicBezTo>
                    <a:pt x="314" y="263"/>
                    <a:pt x="314" y="263"/>
                    <a:pt x="313" y="263"/>
                  </a:cubicBezTo>
                  <a:cubicBezTo>
                    <a:pt x="309" y="265"/>
                    <a:pt x="308" y="265"/>
                    <a:pt x="306" y="268"/>
                  </a:cubicBezTo>
                  <a:cubicBezTo>
                    <a:pt x="263" y="295"/>
                    <a:pt x="228" y="333"/>
                    <a:pt x="199" y="373"/>
                  </a:cubicBezTo>
                  <a:cubicBezTo>
                    <a:pt x="182" y="396"/>
                    <a:pt x="166" y="422"/>
                    <a:pt x="156" y="450"/>
                  </a:cubicBezTo>
                  <a:cubicBezTo>
                    <a:pt x="146" y="467"/>
                    <a:pt x="137" y="485"/>
                    <a:pt x="128" y="504"/>
                  </a:cubicBezTo>
                  <a:cubicBezTo>
                    <a:pt x="78" y="580"/>
                    <a:pt x="36" y="661"/>
                    <a:pt x="10" y="751"/>
                  </a:cubicBezTo>
                  <a:cubicBezTo>
                    <a:pt x="8" y="758"/>
                    <a:pt x="19" y="762"/>
                    <a:pt x="21" y="755"/>
                  </a:cubicBezTo>
                  <a:cubicBezTo>
                    <a:pt x="30" y="726"/>
                    <a:pt x="41" y="697"/>
                    <a:pt x="54" y="670"/>
                  </a:cubicBezTo>
                  <a:cubicBezTo>
                    <a:pt x="52" y="676"/>
                    <a:pt x="51" y="683"/>
                    <a:pt x="49" y="690"/>
                  </a:cubicBezTo>
                  <a:cubicBezTo>
                    <a:pt x="49" y="693"/>
                    <a:pt x="50" y="695"/>
                    <a:pt x="53" y="695"/>
                  </a:cubicBezTo>
                  <a:cubicBezTo>
                    <a:pt x="43" y="727"/>
                    <a:pt x="37" y="760"/>
                    <a:pt x="35" y="793"/>
                  </a:cubicBezTo>
                  <a:cubicBezTo>
                    <a:pt x="15" y="848"/>
                    <a:pt x="0" y="902"/>
                    <a:pt x="10" y="962"/>
                  </a:cubicBezTo>
                  <a:cubicBezTo>
                    <a:pt x="11" y="968"/>
                    <a:pt x="19" y="968"/>
                    <a:pt x="21" y="963"/>
                  </a:cubicBezTo>
                  <a:cubicBezTo>
                    <a:pt x="27" y="952"/>
                    <a:pt x="31" y="942"/>
                    <a:pt x="35" y="930"/>
                  </a:cubicBezTo>
                  <a:cubicBezTo>
                    <a:pt x="36" y="945"/>
                    <a:pt x="37" y="960"/>
                    <a:pt x="40" y="975"/>
                  </a:cubicBezTo>
                  <a:cubicBezTo>
                    <a:pt x="43" y="993"/>
                    <a:pt x="47" y="1010"/>
                    <a:pt x="53" y="1028"/>
                  </a:cubicBezTo>
                  <a:cubicBezTo>
                    <a:pt x="53" y="1042"/>
                    <a:pt x="55" y="1056"/>
                    <a:pt x="57" y="1070"/>
                  </a:cubicBezTo>
                  <a:cubicBezTo>
                    <a:pt x="61" y="1101"/>
                    <a:pt x="70" y="1135"/>
                    <a:pt x="94" y="1156"/>
                  </a:cubicBezTo>
                  <a:cubicBezTo>
                    <a:pt x="98" y="1159"/>
                    <a:pt x="104" y="1155"/>
                    <a:pt x="103" y="1150"/>
                  </a:cubicBezTo>
                  <a:cubicBezTo>
                    <a:pt x="103" y="1147"/>
                    <a:pt x="102" y="1143"/>
                    <a:pt x="102" y="1139"/>
                  </a:cubicBezTo>
                  <a:cubicBezTo>
                    <a:pt x="110" y="1161"/>
                    <a:pt x="122" y="1184"/>
                    <a:pt x="141" y="1198"/>
                  </a:cubicBezTo>
                  <a:cubicBezTo>
                    <a:pt x="143" y="1200"/>
                    <a:pt x="145" y="1200"/>
                    <a:pt x="147" y="1199"/>
                  </a:cubicBezTo>
                  <a:cubicBezTo>
                    <a:pt x="156" y="1214"/>
                    <a:pt x="166" y="1228"/>
                    <a:pt x="176" y="1242"/>
                  </a:cubicBezTo>
                  <a:cubicBezTo>
                    <a:pt x="179" y="1247"/>
                    <a:pt x="188" y="1242"/>
                    <a:pt x="185" y="1236"/>
                  </a:cubicBezTo>
                  <a:cubicBezTo>
                    <a:pt x="193" y="1243"/>
                    <a:pt x="202" y="1249"/>
                    <a:pt x="210" y="1255"/>
                  </a:cubicBezTo>
                  <a:cubicBezTo>
                    <a:pt x="236" y="1292"/>
                    <a:pt x="271" y="1319"/>
                    <a:pt x="317" y="1323"/>
                  </a:cubicBezTo>
                  <a:cubicBezTo>
                    <a:pt x="320" y="1323"/>
                    <a:pt x="322" y="1322"/>
                    <a:pt x="323" y="1319"/>
                  </a:cubicBezTo>
                  <a:cubicBezTo>
                    <a:pt x="350" y="1333"/>
                    <a:pt x="381" y="1340"/>
                    <a:pt x="411" y="1336"/>
                  </a:cubicBezTo>
                  <a:cubicBezTo>
                    <a:pt x="444" y="1340"/>
                    <a:pt x="477" y="1341"/>
                    <a:pt x="511" y="1339"/>
                  </a:cubicBezTo>
                  <a:cubicBezTo>
                    <a:pt x="546" y="1355"/>
                    <a:pt x="587" y="1350"/>
                    <a:pt x="625" y="1345"/>
                  </a:cubicBezTo>
                  <a:cubicBezTo>
                    <a:pt x="632" y="1344"/>
                    <a:pt x="640" y="1343"/>
                    <a:pt x="648" y="1342"/>
                  </a:cubicBezTo>
                  <a:cubicBezTo>
                    <a:pt x="691" y="1353"/>
                    <a:pt x="736" y="1361"/>
                    <a:pt x="781" y="1360"/>
                  </a:cubicBezTo>
                  <a:cubicBezTo>
                    <a:pt x="808" y="1360"/>
                    <a:pt x="835" y="1355"/>
                    <a:pt x="859" y="1340"/>
                  </a:cubicBezTo>
                  <a:cubicBezTo>
                    <a:pt x="869" y="1334"/>
                    <a:pt x="882" y="1323"/>
                    <a:pt x="888" y="1311"/>
                  </a:cubicBezTo>
                  <a:cubicBezTo>
                    <a:pt x="911" y="1307"/>
                    <a:pt x="934" y="1303"/>
                    <a:pt x="958" y="1299"/>
                  </a:cubicBezTo>
                  <a:cubicBezTo>
                    <a:pt x="959" y="1299"/>
                    <a:pt x="960" y="1299"/>
                    <a:pt x="961" y="1299"/>
                  </a:cubicBezTo>
                  <a:cubicBezTo>
                    <a:pt x="964" y="1298"/>
                    <a:pt x="967" y="1298"/>
                    <a:pt x="970" y="1297"/>
                  </a:cubicBezTo>
                  <a:cubicBezTo>
                    <a:pt x="973" y="1296"/>
                    <a:pt x="977" y="1295"/>
                    <a:pt x="980" y="1295"/>
                  </a:cubicBezTo>
                  <a:cubicBezTo>
                    <a:pt x="979" y="1296"/>
                    <a:pt x="978" y="1297"/>
                    <a:pt x="977" y="1298"/>
                  </a:cubicBezTo>
                  <a:cubicBezTo>
                    <a:pt x="977" y="1298"/>
                    <a:pt x="977" y="1298"/>
                    <a:pt x="977" y="1298"/>
                  </a:cubicBezTo>
                  <a:cubicBezTo>
                    <a:pt x="977" y="1298"/>
                    <a:pt x="977" y="1298"/>
                    <a:pt x="977" y="1298"/>
                  </a:cubicBezTo>
                  <a:cubicBezTo>
                    <a:pt x="977" y="1298"/>
                    <a:pt x="977" y="1298"/>
                    <a:pt x="976" y="1299"/>
                  </a:cubicBezTo>
                  <a:cubicBezTo>
                    <a:pt x="971" y="1304"/>
                    <a:pt x="979" y="1310"/>
                    <a:pt x="984" y="1306"/>
                  </a:cubicBezTo>
                  <a:cubicBezTo>
                    <a:pt x="994" y="1300"/>
                    <a:pt x="1004" y="1294"/>
                    <a:pt x="1014" y="1288"/>
                  </a:cubicBezTo>
                  <a:cubicBezTo>
                    <a:pt x="1023" y="1288"/>
                    <a:pt x="1031" y="1288"/>
                    <a:pt x="1040" y="1287"/>
                  </a:cubicBezTo>
                  <a:cubicBezTo>
                    <a:pt x="1037" y="1291"/>
                    <a:pt x="1034" y="1295"/>
                    <a:pt x="1031" y="1298"/>
                  </a:cubicBezTo>
                  <a:cubicBezTo>
                    <a:pt x="1027" y="1303"/>
                    <a:pt x="1032" y="1310"/>
                    <a:pt x="1038" y="1307"/>
                  </a:cubicBezTo>
                  <a:cubicBezTo>
                    <a:pt x="1051" y="1300"/>
                    <a:pt x="1065" y="1293"/>
                    <a:pt x="1079" y="1285"/>
                  </a:cubicBezTo>
                  <a:cubicBezTo>
                    <a:pt x="1085" y="1284"/>
                    <a:pt x="1092" y="1284"/>
                    <a:pt x="1099" y="1283"/>
                  </a:cubicBezTo>
                  <a:cubicBezTo>
                    <a:pt x="1101" y="1283"/>
                    <a:pt x="1104" y="1282"/>
                    <a:pt x="1106" y="1282"/>
                  </a:cubicBezTo>
                  <a:cubicBezTo>
                    <a:pt x="1118" y="1283"/>
                    <a:pt x="1130" y="1284"/>
                    <a:pt x="1142" y="1284"/>
                  </a:cubicBezTo>
                  <a:cubicBezTo>
                    <a:pt x="1136" y="1286"/>
                    <a:pt x="1129" y="1288"/>
                    <a:pt x="1123" y="1290"/>
                  </a:cubicBezTo>
                  <a:cubicBezTo>
                    <a:pt x="1122" y="1290"/>
                    <a:pt x="1122" y="1292"/>
                    <a:pt x="1124" y="1292"/>
                  </a:cubicBezTo>
                  <a:cubicBezTo>
                    <a:pt x="1177" y="1298"/>
                    <a:pt x="1232" y="1287"/>
                    <a:pt x="1282" y="1270"/>
                  </a:cubicBezTo>
                  <a:cubicBezTo>
                    <a:pt x="1283" y="1269"/>
                    <a:pt x="1285" y="1269"/>
                    <a:pt x="1286" y="1268"/>
                  </a:cubicBezTo>
                  <a:cubicBezTo>
                    <a:pt x="1285" y="1269"/>
                    <a:pt x="1284" y="1270"/>
                    <a:pt x="1283" y="1271"/>
                  </a:cubicBezTo>
                  <a:cubicBezTo>
                    <a:pt x="1282" y="1272"/>
                    <a:pt x="1284" y="1274"/>
                    <a:pt x="1285" y="1273"/>
                  </a:cubicBezTo>
                  <a:cubicBezTo>
                    <a:pt x="1288" y="1271"/>
                    <a:pt x="1290" y="1268"/>
                    <a:pt x="1293" y="1266"/>
                  </a:cubicBezTo>
                  <a:cubicBezTo>
                    <a:pt x="1306" y="1261"/>
                    <a:pt x="1319" y="1255"/>
                    <a:pt x="1331" y="1249"/>
                  </a:cubicBezTo>
                  <a:cubicBezTo>
                    <a:pt x="1334" y="1248"/>
                    <a:pt x="1337" y="1248"/>
                    <a:pt x="1339" y="1247"/>
                  </a:cubicBezTo>
                  <a:cubicBezTo>
                    <a:pt x="1336" y="1253"/>
                    <a:pt x="1332" y="1259"/>
                    <a:pt x="1329" y="1265"/>
                  </a:cubicBezTo>
                  <a:cubicBezTo>
                    <a:pt x="1328" y="1266"/>
                    <a:pt x="1330" y="1267"/>
                    <a:pt x="1331" y="1266"/>
                  </a:cubicBezTo>
                  <a:cubicBezTo>
                    <a:pt x="1342" y="1260"/>
                    <a:pt x="1351" y="1253"/>
                    <a:pt x="1360" y="1244"/>
                  </a:cubicBezTo>
                  <a:cubicBezTo>
                    <a:pt x="1377" y="1242"/>
                    <a:pt x="1393" y="1238"/>
                    <a:pt x="1408" y="1228"/>
                  </a:cubicBezTo>
                  <a:cubicBezTo>
                    <a:pt x="1441" y="1206"/>
                    <a:pt x="1462" y="1167"/>
                    <a:pt x="1479" y="1133"/>
                  </a:cubicBezTo>
                  <a:cubicBezTo>
                    <a:pt x="1511" y="1073"/>
                    <a:pt x="1534" y="1007"/>
                    <a:pt x="1551" y="941"/>
                  </a:cubicBezTo>
                  <a:cubicBezTo>
                    <a:pt x="1617" y="804"/>
                    <a:pt x="1633" y="644"/>
                    <a:pt x="1602" y="496"/>
                  </a:cubicBezTo>
                  <a:close/>
                  <a:moveTo>
                    <a:pt x="410" y="210"/>
                  </a:moveTo>
                  <a:cubicBezTo>
                    <a:pt x="442" y="189"/>
                    <a:pt x="476" y="172"/>
                    <a:pt x="512" y="157"/>
                  </a:cubicBezTo>
                  <a:cubicBezTo>
                    <a:pt x="470" y="178"/>
                    <a:pt x="430" y="205"/>
                    <a:pt x="393" y="235"/>
                  </a:cubicBezTo>
                  <a:cubicBezTo>
                    <a:pt x="389" y="238"/>
                    <a:pt x="384" y="242"/>
                    <a:pt x="380" y="246"/>
                  </a:cubicBezTo>
                  <a:cubicBezTo>
                    <a:pt x="378" y="243"/>
                    <a:pt x="375" y="242"/>
                    <a:pt x="372" y="243"/>
                  </a:cubicBezTo>
                  <a:cubicBezTo>
                    <a:pt x="364" y="247"/>
                    <a:pt x="355" y="252"/>
                    <a:pt x="346" y="257"/>
                  </a:cubicBezTo>
                  <a:cubicBezTo>
                    <a:pt x="367" y="241"/>
                    <a:pt x="388" y="224"/>
                    <a:pt x="410" y="210"/>
                  </a:cubicBezTo>
                  <a:close/>
                  <a:moveTo>
                    <a:pt x="265" y="314"/>
                  </a:moveTo>
                  <a:cubicBezTo>
                    <a:pt x="261" y="318"/>
                    <a:pt x="258" y="322"/>
                    <a:pt x="255" y="325"/>
                  </a:cubicBezTo>
                  <a:cubicBezTo>
                    <a:pt x="250" y="329"/>
                    <a:pt x="246" y="333"/>
                    <a:pt x="242" y="338"/>
                  </a:cubicBezTo>
                  <a:cubicBezTo>
                    <a:pt x="249" y="329"/>
                    <a:pt x="257" y="322"/>
                    <a:pt x="265" y="314"/>
                  </a:cubicBezTo>
                  <a:close/>
                  <a:moveTo>
                    <a:pt x="1608" y="546"/>
                  </a:moveTo>
                  <a:cubicBezTo>
                    <a:pt x="1607" y="544"/>
                    <a:pt x="1606" y="542"/>
                    <a:pt x="1606" y="541"/>
                  </a:cubicBezTo>
                  <a:cubicBezTo>
                    <a:pt x="1605" y="540"/>
                    <a:pt x="1605" y="539"/>
                    <a:pt x="1605" y="538"/>
                  </a:cubicBezTo>
                  <a:cubicBezTo>
                    <a:pt x="1604" y="533"/>
                    <a:pt x="1604" y="527"/>
                    <a:pt x="1604" y="521"/>
                  </a:cubicBezTo>
                  <a:cubicBezTo>
                    <a:pt x="1605" y="529"/>
                    <a:pt x="1606" y="537"/>
                    <a:pt x="1608" y="546"/>
                  </a:cubicBezTo>
                  <a:close/>
                  <a:moveTo>
                    <a:pt x="1474" y="1100"/>
                  </a:moveTo>
                  <a:cubicBezTo>
                    <a:pt x="1474" y="1098"/>
                    <a:pt x="1475" y="1096"/>
                    <a:pt x="1476" y="1094"/>
                  </a:cubicBezTo>
                  <a:cubicBezTo>
                    <a:pt x="1481" y="1084"/>
                    <a:pt x="1486" y="1075"/>
                    <a:pt x="1490" y="1065"/>
                  </a:cubicBezTo>
                  <a:cubicBezTo>
                    <a:pt x="1495" y="1059"/>
                    <a:pt x="1500" y="1052"/>
                    <a:pt x="1505" y="1046"/>
                  </a:cubicBezTo>
                  <a:cubicBezTo>
                    <a:pt x="1496" y="1070"/>
                    <a:pt x="1485" y="1095"/>
                    <a:pt x="1474" y="1118"/>
                  </a:cubicBezTo>
                  <a:cubicBezTo>
                    <a:pt x="1473" y="1120"/>
                    <a:pt x="1472" y="1122"/>
                    <a:pt x="1471" y="1124"/>
                  </a:cubicBezTo>
                  <a:cubicBezTo>
                    <a:pt x="1471" y="1121"/>
                    <a:pt x="1472" y="1118"/>
                    <a:pt x="1472" y="1114"/>
                  </a:cubicBezTo>
                  <a:cubicBezTo>
                    <a:pt x="1473" y="1109"/>
                    <a:pt x="1473" y="1105"/>
                    <a:pt x="1474" y="1100"/>
                  </a:cubicBezTo>
                  <a:close/>
                  <a:moveTo>
                    <a:pt x="875" y="1310"/>
                  </a:moveTo>
                  <a:cubicBezTo>
                    <a:pt x="809" y="1320"/>
                    <a:pt x="742" y="1327"/>
                    <a:pt x="676" y="1335"/>
                  </a:cubicBezTo>
                  <a:cubicBezTo>
                    <a:pt x="673" y="1335"/>
                    <a:pt x="671" y="1336"/>
                    <a:pt x="668" y="1336"/>
                  </a:cubicBezTo>
                  <a:cubicBezTo>
                    <a:pt x="661" y="1334"/>
                    <a:pt x="655" y="1333"/>
                    <a:pt x="648" y="1331"/>
                  </a:cubicBezTo>
                  <a:cubicBezTo>
                    <a:pt x="649" y="1331"/>
                    <a:pt x="649" y="1331"/>
                    <a:pt x="649" y="1331"/>
                  </a:cubicBezTo>
                  <a:cubicBezTo>
                    <a:pt x="682" y="1327"/>
                    <a:pt x="715" y="1322"/>
                    <a:pt x="748" y="1316"/>
                  </a:cubicBezTo>
                  <a:cubicBezTo>
                    <a:pt x="749" y="1319"/>
                    <a:pt x="751" y="1322"/>
                    <a:pt x="755" y="1321"/>
                  </a:cubicBezTo>
                  <a:cubicBezTo>
                    <a:pt x="786" y="1318"/>
                    <a:pt x="816" y="1311"/>
                    <a:pt x="847" y="1303"/>
                  </a:cubicBezTo>
                  <a:cubicBezTo>
                    <a:pt x="853" y="1302"/>
                    <a:pt x="859" y="1301"/>
                    <a:pt x="865" y="1301"/>
                  </a:cubicBezTo>
                  <a:cubicBezTo>
                    <a:pt x="866" y="1301"/>
                    <a:pt x="868" y="1302"/>
                    <a:pt x="869" y="1301"/>
                  </a:cubicBezTo>
                  <a:cubicBezTo>
                    <a:pt x="870" y="1300"/>
                    <a:pt x="871" y="1300"/>
                    <a:pt x="871" y="1300"/>
                  </a:cubicBezTo>
                  <a:cubicBezTo>
                    <a:pt x="874" y="1299"/>
                    <a:pt x="876" y="1299"/>
                    <a:pt x="879" y="1299"/>
                  </a:cubicBezTo>
                  <a:cubicBezTo>
                    <a:pt x="879" y="1301"/>
                    <a:pt x="878" y="1303"/>
                    <a:pt x="877" y="1305"/>
                  </a:cubicBezTo>
                  <a:cubicBezTo>
                    <a:pt x="877" y="1307"/>
                    <a:pt x="876" y="1309"/>
                    <a:pt x="875" y="1310"/>
                  </a:cubicBezTo>
                  <a:close/>
                  <a:moveTo>
                    <a:pt x="67" y="689"/>
                  </a:moveTo>
                  <a:cubicBezTo>
                    <a:pt x="67" y="689"/>
                    <a:pt x="67" y="688"/>
                    <a:pt x="68" y="688"/>
                  </a:cubicBezTo>
                  <a:cubicBezTo>
                    <a:pt x="72" y="678"/>
                    <a:pt x="76" y="668"/>
                    <a:pt x="80" y="658"/>
                  </a:cubicBezTo>
                  <a:cubicBezTo>
                    <a:pt x="83" y="652"/>
                    <a:pt x="86" y="646"/>
                    <a:pt x="89" y="640"/>
                  </a:cubicBezTo>
                  <a:cubicBezTo>
                    <a:pt x="83" y="655"/>
                    <a:pt x="78" y="670"/>
                    <a:pt x="73" y="685"/>
                  </a:cubicBezTo>
                  <a:cubicBezTo>
                    <a:pt x="67" y="696"/>
                    <a:pt x="62" y="707"/>
                    <a:pt x="58" y="718"/>
                  </a:cubicBezTo>
                  <a:cubicBezTo>
                    <a:pt x="61" y="708"/>
                    <a:pt x="63" y="699"/>
                    <a:pt x="67" y="689"/>
                  </a:cubicBezTo>
                  <a:close/>
                  <a:moveTo>
                    <a:pt x="1309" y="121"/>
                  </a:moveTo>
                  <a:cubicBezTo>
                    <a:pt x="1301" y="117"/>
                    <a:pt x="1292" y="114"/>
                    <a:pt x="1284" y="111"/>
                  </a:cubicBezTo>
                  <a:cubicBezTo>
                    <a:pt x="1273" y="103"/>
                    <a:pt x="1263" y="96"/>
                    <a:pt x="1251" y="89"/>
                  </a:cubicBezTo>
                  <a:cubicBezTo>
                    <a:pt x="1269" y="94"/>
                    <a:pt x="1285" y="103"/>
                    <a:pt x="1300" y="113"/>
                  </a:cubicBezTo>
                  <a:cubicBezTo>
                    <a:pt x="1303" y="114"/>
                    <a:pt x="1305" y="116"/>
                    <a:pt x="1308" y="118"/>
                  </a:cubicBezTo>
                  <a:cubicBezTo>
                    <a:pt x="1308" y="118"/>
                    <a:pt x="1308" y="118"/>
                    <a:pt x="1308" y="118"/>
                  </a:cubicBezTo>
                  <a:cubicBezTo>
                    <a:pt x="1308" y="119"/>
                    <a:pt x="1309" y="120"/>
                    <a:pt x="1309" y="121"/>
                  </a:cubicBezTo>
                  <a:close/>
                  <a:moveTo>
                    <a:pt x="1312" y="121"/>
                  </a:moveTo>
                  <a:cubicBezTo>
                    <a:pt x="1314" y="122"/>
                    <a:pt x="1316" y="124"/>
                    <a:pt x="1319" y="126"/>
                  </a:cubicBezTo>
                  <a:cubicBezTo>
                    <a:pt x="1316" y="125"/>
                    <a:pt x="1314" y="124"/>
                    <a:pt x="1312" y="123"/>
                  </a:cubicBezTo>
                  <a:cubicBezTo>
                    <a:pt x="1312" y="122"/>
                    <a:pt x="1312" y="121"/>
                    <a:pt x="1312" y="121"/>
                  </a:cubicBezTo>
                  <a:close/>
                  <a:moveTo>
                    <a:pt x="1328" y="128"/>
                  </a:moveTo>
                  <a:cubicBezTo>
                    <a:pt x="1332" y="131"/>
                    <a:pt x="1335" y="133"/>
                    <a:pt x="1339" y="137"/>
                  </a:cubicBezTo>
                  <a:cubicBezTo>
                    <a:pt x="1338" y="136"/>
                    <a:pt x="1336" y="135"/>
                    <a:pt x="1335" y="134"/>
                  </a:cubicBezTo>
                  <a:cubicBezTo>
                    <a:pt x="1332" y="132"/>
                    <a:pt x="1330" y="130"/>
                    <a:pt x="1328" y="128"/>
                  </a:cubicBezTo>
                  <a:close/>
                  <a:moveTo>
                    <a:pt x="1394" y="177"/>
                  </a:moveTo>
                  <a:cubicBezTo>
                    <a:pt x="1502" y="255"/>
                    <a:pt x="1577" y="387"/>
                    <a:pt x="1590" y="521"/>
                  </a:cubicBezTo>
                  <a:cubicBezTo>
                    <a:pt x="1588" y="521"/>
                    <a:pt x="1587" y="520"/>
                    <a:pt x="1585" y="520"/>
                  </a:cubicBezTo>
                  <a:cubicBezTo>
                    <a:pt x="1580" y="506"/>
                    <a:pt x="1574" y="493"/>
                    <a:pt x="1567" y="480"/>
                  </a:cubicBezTo>
                  <a:cubicBezTo>
                    <a:pt x="1563" y="470"/>
                    <a:pt x="1557" y="461"/>
                    <a:pt x="1552" y="452"/>
                  </a:cubicBezTo>
                  <a:cubicBezTo>
                    <a:pt x="1539" y="396"/>
                    <a:pt x="1518" y="343"/>
                    <a:pt x="1482" y="297"/>
                  </a:cubicBezTo>
                  <a:cubicBezTo>
                    <a:pt x="1467" y="277"/>
                    <a:pt x="1449" y="259"/>
                    <a:pt x="1429" y="243"/>
                  </a:cubicBezTo>
                  <a:cubicBezTo>
                    <a:pt x="1418" y="227"/>
                    <a:pt x="1406" y="211"/>
                    <a:pt x="1393" y="196"/>
                  </a:cubicBezTo>
                  <a:cubicBezTo>
                    <a:pt x="1394" y="196"/>
                    <a:pt x="1395" y="196"/>
                    <a:pt x="1396" y="196"/>
                  </a:cubicBezTo>
                  <a:cubicBezTo>
                    <a:pt x="1401" y="197"/>
                    <a:pt x="1404" y="191"/>
                    <a:pt x="1401" y="187"/>
                  </a:cubicBezTo>
                  <a:cubicBezTo>
                    <a:pt x="1398" y="184"/>
                    <a:pt x="1395" y="181"/>
                    <a:pt x="1392" y="178"/>
                  </a:cubicBezTo>
                  <a:cubicBezTo>
                    <a:pt x="1393" y="178"/>
                    <a:pt x="1393" y="177"/>
                    <a:pt x="1394" y="177"/>
                  </a:cubicBezTo>
                  <a:close/>
                  <a:moveTo>
                    <a:pt x="1480" y="218"/>
                  </a:moveTo>
                  <a:cubicBezTo>
                    <a:pt x="1497" y="238"/>
                    <a:pt x="1512" y="260"/>
                    <a:pt x="1525" y="283"/>
                  </a:cubicBezTo>
                  <a:cubicBezTo>
                    <a:pt x="1543" y="314"/>
                    <a:pt x="1557" y="347"/>
                    <a:pt x="1568" y="381"/>
                  </a:cubicBezTo>
                  <a:cubicBezTo>
                    <a:pt x="1541" y="314"/>
                    <a:pt x="1501" y="253"/>
                    <a:pt x="1452" y="200"/>
                  </a:cubicBezTo>
                  <a:cubicBezTo>
                    <a:pt x="1462" y="205"/>
                    <a:pt x="1471" y="211"/>
                    <a:pt x="1480" y="218"/>
                  </a:cubicBezTo>
                  <a:close/>
                  <a:moveTo>
                    <a:pt x="1456" y="207"/>
                  </a:moveTo>
                  <a:cubicBezTo>
                    <a:pt x="1512" y="269"/>
                    <a:pt x="1553" y="342"/>
                    <a:pt x="1579" y="420"/>
                  </a:cubicBezTo>
                  <a:cubicBezTo>
                    <a:pt x="1588" y="455"/>
                    <a:pt x="1593" y="491"/>
                    <a:pt x="1597" y="528"/>
                  </a:cubicBezTo>
                  <a:cubicBezTo>
                    <a:pt x="1596" y="526"/>
                    <a:pt x="1594" y="524"/>
                    <a:pt x="1592" y="523"/>
                  </a:cubicBezTo>
                  <a:cubicBezTo>
                    <a:pt x="1583" y="424"/>
                    <a:pt x="1540" y="327"/>
                    <a:pt x="1478" y="251"/>
                  </a:cubicBezTo>
                  <a:cubicBezTo>
                    <a:pt x="1465" y="237"/>
                    <a:pt x="1452" y="223"/>
                    <a:pt x="1438" y="210"/>
                  </a:cubicBezTo>
                  <a:cubicBezTo>
                    <a:pt x="1431" y="203"/>
                    <a:pt x="1423" y="196"/>
                    <a:pt x="1415" y="190"/>
                  </a:cubicBezTo>
                  <a:cubicBezTo>
                    <a:pt x="1411" y="187"/>
                    <a:pt x="1407" y="184"/>
                    <a:pt x="1403" y="181"/>
                  </a:cubicBezTo>
                  <a:cubicBezTo>
                    <a:pt x="1394" y="174"/>
                    <a:pt x="1404" y="180"/>
                    <a:pt x="1409" y="181"/>
                  </a:cubicBezTo>
                  <a:cubicBezTo>
                    <a:pt x="1422" y="185"/>
                    <a:pt x="1434" y="190"/>
                    <a:pt x="1446" y="197"/>
                  </a:cubicBezTo>
                  <a:cubicBezTo>
                    <a:pt x="1450" y="200"/>
                    <a:pt x="1453" y="204"/>
                    <a:pt x="1456" y="207"/>
                  </a:cubicBezTo>
                  <a:close/>
                  <a:moveTo>
                    <a:pt x="1601" y="532"/>
                  </a:moveTo>
                  <a:cubicBezTo>
                    <a:pt x="1598" y="506"/>
                    <a:pt x="1595" y="481"/>
                    <a:pt x="1590" y="456"/>
                  </a:cubicBezTo>
                  <a:cubicBezTo>
                    <a:pt x="1594" y="471"/>
                    <a:pt x="1597" y="486"/>
                    <a:pt x="1600" y="500"/>
                  </a:cubicBezTo>
                  <a:cubicBezTo>
                    <a:pt x="1601" y="511"/>
                    <a:pt x="1601" y="522"/>
                    <a:pt x="1602" y="533"/>
                  </a:cubicBezTo>
                  <a:cubicBezTo>
                    <a:pt x="1601" y="533"/>
                    <a:pt x="1601" y="532"/>
                    <a:pt x="1601" y="532"/>
                  </a:cubicBezTo>
                  <a:close/>
                  <a:moveTo>
                    <a:pt x="1556" y="868"/>
                  </a:moveTo>
                  <a:cubicBezTo>
                    <a:pt x="1553" y="876"/>
                    <a:pt x="1550" y="884"/>
                    <a:pt x="1548" y="892"/>
                  </a:cubicBezTo>
                  <a:cubicBezTo>
                    <a:pt x="1550" y="882"/>
                    <a:pt x="1551" y="871"/>
                    <a:pt x="1553" y="860"/>
                  </a:cubicBezTo>
                  <a:cubicBezTo>
                    <a:pt x="1554" y="858"/>
                    <a:pt x="1551" y="858"/>
                    <a:pt x="1551" y="859"/>
                  </a:cubicBezTo>
                  <a:cubicBezTo>
                    <a:pt x="1543" y="872"/>
                    <a:pt x="1537" y="885"/>
                    <a:pt x="1530" y="898"/>
                  </a:cubicBezTo>
                  <a:cubicBezTo>
                    <a:pt x="1530" y="898"/>
                    <a:pt x="1530" y="898"/>
                    <a:pt x="1529" y="898"/>
                  </a:cubicBezTo>
                  <a:cubicBezTo>
                    <a:pt x="1533" y="888"/>
                    <a:pt x="1537" y="878"/>
                    <a:pt x="1541" y="868"/>
                  </a:cubicBezTo>
                  <a:cubicBezTo>
                    <a:pt x="1549" y="845"/>
                    <a:pt x="1556" y="822"/>
                    <a:pt x="1561" y="798"/>
                  </a:cubicBezTo>
                  <a:cubicBezTo>
                    <a:pt x="1559" y="813"/>
                    <a:pt x="1559" y="828"/>
                    <a:pt x="1560" y="844"/>
                  </a:cubicBezTo>
                  <a:cubicBezTo>
                    <a:pt x="1560" y="844"/>
                    <a:pt x="1560" y="844"/>
                    <a:pt x="1560" y="844"/>
                  </a:cubicBezTo>
                  <a:cubicBezTo>
                    <a:pt x="1559" y="852"/>
                    <a:pt x="1557" y="860"/>
                    <a:pt x="1556" y="868"/>
                  </a:cubicBezTo>
                  <a:close/>
                  <a:moveTo>
                    <a:pt x="1387" y="1205"/>
                  </a:moveTo>
                  <a:cubicBezTo>
                    <a:pt x="1386" y="1206"/>
                    <a:pt x="1385" y="1207"/>
                    <a:pt x="1383" y="1208"/>
                  </a:cubicBezTo>
                  <a:cubicBezTo>
                    <a:pt x="1378" y="1212"/>
                    <a:pt x="1371" y="1215"/>
                    <a:pt x="1365" y="1217"/>
                  </a:cubicBezTo>
                  <a:cubicBezTo>
                    <a:pt x="1373" y="1206"/>
                    <a:pt x="1382" y="1196"/>
                    <a:pt x="1391" y="1186"/>
                  </a:cubicBezTo>
                  <a:cubicBezTo>
                    <a:pt x="1394" y="1185"/>
                    <a:pt x="1400" y="1184"/>
                    <a:pt x="1403" y="1182"/>
                  </a:cubicBezTo>
                  <a:cubicBezTo>
                    <a:pt x="1400" y="1188"/>
                    <a:pt x="1397" y="1193"/>
                    <a:pt x="1394" y="1198"/>
                  </a:cubicBezTo>
                  <a:cubicBezTo>
                    <a:pt x="1392" y="1201"/>
                    <a:pt x="1389" y="1203"/>
                    <a:pt x="1387" y="1205"/>
                  </a:cubicBezTo>
                  <a:close/>
                  <a:moveTo>
                    <a:pt x="1354" y="1231"/>
                  </a:moveTo>
                  <a:cubicBezTo>
                    <a:pt x="1355" y="1230"/>
                    <a:pt x="1356" y="1230"/>
                    <a:pt x="1358" y="1230"/>
                  </a:cubicBezTo>
                  <a:cubicBezTo>
                    <a:pt x="1356" y="1231"/>
                    <a:pt x="1354" y="1232"/>
                    <a:pt x="1352" y="1233"/>
                  </a:cubicBezTo>
                  <a:cubicBezTo>
                    <a:pt x="1353" y="1232"/>
                    <a:pt x="1354" y="1232"/>
                    <a:pt x="1354" y="1231"/>
                  </a:cubicBezTo>
                  <a:close/>
                  <a:moveTo>
                    <a:pt x="1263" y="1246"/>
                  </a:moveTo>
                  <a:cubicBezTo>
                    <a:pt x="1268" y="1244"/>
                    <a:pt x="1272" y="1242"/>
                    <a:pt x="1277" y="1240"/>
                  </a:cubicBezTo>
                  <a:cubicBezTo>
                    <a:pt x="1276" y="1240"/>
                    <a:pt x="1276" y="1241"/>
                    <a:pt x="1276" y="1241"/>
                  </a:cubicBezTo>
                  <a:cubicBezTo>
                    <a:pt x="1276" y="1242"/>
                    <a:pt x="1275" y="1243"/>
                    <a:pt x="1274" y="1244"/>
                  </a:cubicBezTo>
                  <a:cubicBezTo>
                    <a:pt x="1271" y="1245"/>
                    <a:pt x="1267" y="1245"/>
                    <a:pt x="1263" y="1246"/>
                  </a:cubicBezTo>
                  <a:close/>
                  <a:moveTo>
                    <a:pt x="389" y="1310"/>
                  </a:moveTo>
                  <a:cubicBezTo>
                    <a:pt x="383" y="1310"/>
                    <a:pt x="378" y="1309"/>
                    <a:pt x="372" y="1308"/>
                  </a:cubicBezTo>
                  <a:cubicBezTo>
                    <a:pt x="375" y="1308"/>
                    <a:pt x="378" y="1308"/>
                    <a:pt x="380" y="1308"/>
                  </a:cubicBezTo>
                  <a:cubicBezTo>
                    <a:pt x="383" y="1309"/>
                    <a:pt x="386" y="1309"/>
                    <a:pt x="389" y="1310"/>
                  </a:cubicBezTo>
                  <a:close/>
                  <a:moveTo>
                    <a:pt x="203" y="1224"/>
                  </a:moveTo>
                  <a:cubicBezTo>
                    <a:pt x="201" y="1220"/>
                    <a:pt x="199" y="1216"/>
                    <a:pt x="197" y="1212"/>
                  </a:cubicBezTo>
                  <a:cubicBezTo>
                    <a:pt x="197" y="1211"/>
                    <a:pt x="198" y="1210"/>
                    <a:pt x="197" y="1209"/>
                  </a:cubicBezTo>
                  <a:cubicBezTo>
                    <a:pt x="197" y="1208"/>
                    <a:pt x="197" y="1207"/>
                    <a:pt x="197" y="1206"/>
                  </a:cubicBezTo>
                  <a:cubicBezTo>
                    <a:pt x="197" y="1205"/>
                    <a:pt x="198" y="1204"/>
                    <a:pt x="198" y="1203"/>
                  </a:cubicBezTo>
                  <a:cubicBezTo>
                    <a:pt x="198" y="1201"/>
                    <a:pt x="198" y="1199"/>
                    <a:pt x="198" y="1197"/>
                  </a:cubicBezTo>
                  <a:cubicBezTo>
                    <a:pt x="200" y="1206"/>
                    <a:pt x="202" y="1215"/>
                    <a:pt x="203" y="1224"/>
                  </a:cubicBezTo>
                  <a:close/>
                  <a:moveTo>
                    <a:pt x="1573" y="540"/>
                  </a:moveTo>
                  <a:cubicBezTo>
                    <a:pt x="1573" y="539"/>
                    <a:pt x="1574" y="538"/>
                    <a:pt x="1574" y="538"/>
                  </a:cubicBezTo>
                  <a:cubicBezTo>
                    <a:pt x="1575" y="535"/>
                    <a:pt x="1577" y="533"/>
                    <a:pt x="1578" y="532"/>
                  </a:cubicBezTo>
                  <a:cubicBezTo>
                    <a:pt x="1582" y="543"/>
                    <a:pt x="1584" y="553"/>
                    <a:pt x="1586" y="564"/>
                  </a:cubicBezTo>
                  <a:cubicBezTo>
                    <a:pt x="1582" y="556"/>
                    <a:pt x="1577" y="548"/>
                    <a:pt x="1573" y="540"/>
                  </a:cubicBezTo>
                  <a:close/>
                  <a:moveTo>
                    <a:pt x="1571" y="742"/>
                  </a:moveTo>
                  <a:cubicBezTo>
                    <a:pt x="1571" y="748"/>
                    <a:pt x="1571" y="755"/>
                    <a:pt x="1570" y="761"/>
                  </a:cubicBezTo>
                  <a:cubicBezTo>
                    <a:pt x="1568" y="781"/>
                    <a:pt x="1566" y="801"/>
                    <a:pt x="1564" y="821"/>
                  </a:cubicBezTo>
                  <a:cubicBezTo>
                    <a:pt x="1563" y="826"/>
                    <a:pt x="1562" y="832"/>
                    <a:pt x="1561" y="837"/>
                  </a:cubicBezTo>
                  <a:cubicBezTo>
                    <a:pt x="1563" y="824"/>
                    <a:pt x="1562" y="808"/>
                    <a:pt x="1564" y="795"/>
                  </a:cubicBezTo>
                  <a:cubicBezTo>
                    <a:pt x="1565" y="780"/>
                    <a:pt x="1567" y="766"/>
                    <a:pt x="1570" y="752"/>
                  </a:cubicBezTo>
                  <a:cubicBezTo>
                    <a:pt x="1570" y="749"/>
                    <a:pt x="1571" y="745"/>
                    <a:pt x="1571" y="742"/>
                  </a:cubicBezTo>
                  <a:close/>
                  <a:moveTo>
                    <a:pt x="1502" y="1022"/>
                  </a:moveTo>
                  <a:cubicBezTo>
                    <a:pt x="1502" y="1022"/>
                    <a:pt x="1502" y="1022"/>
                    <a:pt x="1502" y="1022"/>
                  </a:cubicBezTo>
                  <a:cubicBezTo>
                    <a:pt x="1502" y="1022"/>
                    <a:pt x="1502" y="1022"/>
                    <a:pt x="1502" y="1022"/>
                  </a:cubicBezTo>
                  <a:cubicBezTo>
                    <a:pt x="1502" y="1022"/>
                    <a:pt x="1502" y="1022"/>
                    <a:pt x="1502" y="1022"/>
                  </a:cubicBezTo>
                  <a:close/>
                  <a:moveTo>
                    <a:pt x="1413" y="1173"/>
                  </a:moveTo>
                  <a:cubicBezTo>
                    <a:pt x="1412" y="1174"/>
                    <a:pt x="1412" y="1175"/>
                    <a:pt x="1412" y="1176"/>
                  </a:cubicBezTo>
                  <a:cubicBezTo>
                    <a:pt x="1411" y="1176"/>
                    <a:pt x="1411" y="1176"/>
                    <a:pt x="1411" y="1176"/>
                  </a:cubicBezTo>
                  <a:cubicBezTo>
                    <a:pt x="1411" y="1175"/>
                    <a:pt x="1412" y="1174"/>
                    <a:pt x="1413" y="1173"/>
                  </a:cubicBezTo>
                  <a:close/>
                  <a:moveTo>
                    <a:pt x="1370" y="1195"/>
                  </a:moveTo>
                  <a:cubicBezTo>
                    <a:pt x="1370" y="1195"/>
                    <a:pt x="1370" y="1195"/>
                    <a:pt x="1370" y="1195"/>
                  </a:cubicBezTo>
                  <a:cubicBezTo>
                    <a:pt x="1372" y="1193"/>
                    <a:pt x="1374" y="1192"/>
                    <a:pt x="1375" y="1190"/>
                  </a:cubicBezTo>
                  <a:cubicBezTo>
                    <a:pt x="1378" y="1189"/>
                    <a:pt x="1380" y="1189"/>
                    <a:pt x="1383" y="1188"/>
                  </a:cubicBezTo>
                  <a:cubicBezTo>
                    <a:pt x="1378" y="1190"/>
                    <a:pt x="1374" y="1193"/>
                    <a:pt x="1370" y="1195"/>
                  </a:cubicBezTo>
                  <a:close/>
                  <a:moveTo>
                    <a:pt x="1370" y="176"/>
                  </a:moveTo>
                  <a:cubicBezTo>
                    <a:pt x="1371" y="178"/>
                    <a:pt x="1372" y="180"/>
                    <a:pt x="1373" y="181"/>
                  </a:cubicBezTo>
                  <a:cubicBezTo>
                    <a:pt x="1369" y="180"/>
                    <a:pt x="1364" y="179"/>
                    <a:pt x="1360" y="179"/>
                  </a:cubicBezTo>
                  <a:cubicBezTo>
                    <a:pt x="1356" y="174"/>
                    <a:pt x="1352" y="170"/>
                    <a:pt x="1348" y="166"/>
                  </a:cubicBezTo>
                  <a:cubicBezTo>
                    <a:pt x="1354" y="168"/>
                    <a:pt x="1360" y="170"/>
                    <a:pt x="1367" y="172"/>
                  </a:cubicBezTo>
                  <a:cubicBezTo>
                    <a:pt x="1368" y="173"/>
                    <a:pt x="1369" y="175"/>
                    <a:pt x="1370" y="176"/>
                  </a:cubicBezTo>
                  <a:close/>
                  <a:moveTo>
                    <a:pt x="1554" y="725"/>
                  </a:moveTo>
                  <a:cubicBezTo>
                    <a:pt x="1554" y="728"/>
                    <a:pt x="1553" y="731"/>
                    <a:pt x="1553" y="734"/>
                  </a:cubicBezTo>
                  <a:cubicBezTo>
                    <a:pt x="1553" y="734"/>
                    <a:pt x="1553" y="734"/>
                    <a:pt x="1553" y="734"/>
                  </a:cubicBezTo>
                  <a:cubicBezTo>
                    <a:pt x="1554" y="717"/>
                    <a:pt x="1555" y="699"/>
                    <a:pt x="1556" y="682"/>
                  </a:cubicBezTo>
                  <a:cubicBezTo>
                    <a:pt x="1557" y="674"/>
                    <a:pt x="1558" y="667"/>
                    <a:pt x="1559" y="659"/>
                  </a:cubicBezTo>
                  <a:cubicBezTo>
                    <a:pt x="1559" y="660"/>
                    <a:pt x="1560" y="661"/>
                    <a:pt x="1560" y="662"/>
                  </a:cubicBezTo>
                  <a:cubicBezTo>
                    <a:pt x="1559" y="682"/>
                    <a:pt x="1558" y="702"/>
                    <a:pt x="1555" y="722"/>
                  </a:cubicBezTo>
                  <a:cubicBezTo>
                    <a:pt x="1554" y="722"/>
                    <a:pt x="1554" y="723"/>
                    <a:pt x="1554" y="724"/>
                  </a:cubicBezTo>
                  <a:cubicBezTo>
                    <a:pt x="1553" y="724"/>
                    <a:pt x="1554" y="725"/>
                    <a:pt x="1554" y="725"/>
                  </a:cubicBezTo>
                  <a:close/>
                  <a:moveTo>
                    <a:pt x="1519" y="946"/>
                  </a:moveTo>
                  <a:cubicBezTo>
                    <a:pt x="1522" y="949"/>
                    <a:pt x="1524" y="952"/>
                    <a:pt x="1525" y="956"/>
                  </a:cubicBezTo>
                  <a:cubicBezTo>
                    <a:pt x="1519" y="965"/>
                    <a:pt x="1514" y="975"/>
                    <a:pt x="1509" y="985"/>
                  </a:cubicBezTo>
                  <a:cubicBezTo>
                    <a:pt x="1512" y="972"/>
                    <a:pt x="1515" y="958"/>
                    <a:pt x="1518" y="944"/>
                  </a:cubicBezTo>
                  <a:cubicBezTo>
                    <a:pt x="1518" y="945"/>
                    <a:pt x="1519" y="945"/>
                    <a:pt x="1519" y="946"/>
                  </a:cubicBezTo>
                  <a:close/>
                  <a:moveTo>
                    <a:pt x="1502" y="1011"/>
                  </a:moveTo>
                  <a:cubicBezTo>
                    <a:pt x="1502" y="1011"/>
                    <a:pt x="1502" y="1011"/>
                    <a:pt x="1502" y="1010"/>
                  </a:cubicBezTo>
                  <a:cubicBezTo>
                    <a:pt x="1503" y="1008"/>
                    <a:pt x="1503" y="1005"/>
                    <a:pt x="1504" y="1002"/>
                  </a:cubicBezTo>
                  <a:cubicBezTo>
                    <a:pt x="1505" y="999"/>
                    <a:pt x="1507" y="997"/>
                    <a:pt x="1508" y="994"/>
                  </a:cubicBezTo>
                  <a:cubicBezTo>
                    <a:pt x="1510" y="989"/>
                    <a:pt x="1513" y="984"/>
                    <a:pt x="1515" y="979"/>
                  </a:cubicBezTo>
                  <a:cubicBezTo>
                    <a:pt x="1511" y="990"/>
                    <a:pt x="1506" y="1000"/>
                    <a:pt x="1502" y="1011"/>
                  </a:cubicBezTo>
                  <a:close/>
                  <a:moveTo>
                    <a:pt x="1368" y="1193"/>
                  </a:moveTo>
                  <a:cubicBezTo>
                    <a:pt x="1368" y="1193"/>
                    <a:pt x="1367" y="1193"/>
                    <a:pt x="1367" y="1192"/>
                  </a:cubicBezTo>
                  <a:cubicBezTo>
                    <a:pt x="1368" y="1192"/>
                    <a:pt x="1368" y="1192"/>
                    <a:pt x="1369" y="1192"/>
                  </a:cubicBezTo>
                  <a:cubicBezTo>
                    <a:pt x="1369" y="1192"/>
                    <a:pt x="1368" y="1193"/>
                    <a:pt x="1368" y="1193"/>
                  </a:cubicBezTo>
                  <a:close/>
                  <a:moveTo>
                    <a:pt x="427" y="262"/>
                  </a:moveTo>
                  <a:cubicBezTo>
                    <a:pt x="425" y="260"/>
                    <a:pt x="422" y="260"/>
                    <a:pt x="420" y="262"/>
                  </a:cubicBezTo>
                  <a:cubicBezTo>
                    <a:pt x="400" y="273"/>
                    <a:pt x="382" y="286"/>
                    <a:pt x="365" y="300"/>
                  </a:cubicBezTo>
                  <a:cubicBezTo>
                    <a:pt x="405" y="264"/>
                    <a:pt x="449" y="231"/>
                    <a:pt x="495" y="201"/>
                  </a:cubicBezTo>
                  <a:cubicBezTo>
                    <a:pt x="496" y="203"/>
                    <a:pt x="499" y="204"/>
                    <a:pt x="501" y="203"/>
                  </a:cubicBezTo>
                  <a:cubicBezTo>
                    <a:pt x="551" y="187"/>
                    <a:pt x="599" y="167"/>
                    <a:pt x="647" y="146"/>
                  </a:cubicBezTo>
                  <a:cubicBezTo>
                    <a:pt x="651" y="145"/>
                    <a:pt x="655" y="144"/>
                    <a:pt x="659" y="143"/>
                  </a:cubicBezTo>
                  <a:cubicBezTo>
                    <a:pt x="635" y="154"/>
                    <a:pt x="611" y="166"/>
                    <a:pt x="588" y="179"/>
                  </a:cubicBezTo>
                  <a:cubicBezTo>
                    <a:pt x="553" y="194"/>
                    <a:pt x="518" y="210"/>
                    <a:pt x="485" y="228"/>
                  </a:cubicBezTo>
                  <a:cubicBezTo>
                    <a:pt x="483" y="227"/>
                    <a:pt x="481" y="227"/>
                    <a:pt x="479" y="228"/>
                  </a:cubicBezTo>
                  <a:cubicBezTo>
                    <a:pt x="472" y="233"/>
                    <a:pt x="464" y="238"/>
                    <a:pt x="457" y="243"/>
                  </a:cubicBezTo>
                  <a:cubicBezTo>
                    <a:pt x="450" y="247"/>
                    <a:pt x="443" y="251"/>
                    <a:pt x="436" y="255"/>
                  </a:cubicBezTo>
                  <a:cubicBezTo>
                    <a:pt x="436" y="255"/>
                    <a:pt x="436" y="255"/>
                    <a:pt x="436" y="255"/>
                  </a:cubicBezTo>
                  <a:cubicBezTo>
                    <a:pt x="436" y="255"/>
                    <a:pt x="436" y="255"/>
                    <a:pt x="436" y="255"/>
                  </a:cubicBezTo>
                  <a:cubicBezTo>
                    <a:pt x="435" y="255"/>
                    <a:pt x="435" y="255"/>
                    <a:pt x="434" y="256"/>
                  </a:cubicBezTo>
                  <a:cubicBezTo>
                    <a:pt x="433" y="256"/>
                    <a:pt x="433" y="257"/>
                    <a:pt x="432" y="258"/>
                  </a:cubicBezTo>
                  <a:cubicBezTo>
                    <a:pt x="430" y="259"/>
                    <a:pt x="429" y="261"/>
                    <a:pt x="427" y="262"/>
                  </a:cubicBezTo>
                  <a:close/>
                  <a:moveTo>
                    <a:pt x="995" y="63"/>
                  </a:moveTo>
                  <a:cubicBezTo>
                    <a:pt x="995" y="63"/>
                    <a:pt x="995" y="63"/>
                    <a:pt x="996" y="63"/>
                  </a:cubicBezTo>
                  <a:cubicBezTo>
                    <a:pt x="997" y="64"/>
                    <a:pt x="999" y="64"/>
                    <a:pt x="1001" y="64"/>
                  </a:cubicBezTo>
                  <a:cubicBezTo>
                    <a:pt x="999" y="67"/>
                    <a:pt x="999" y="71"/>
                    <a:pt x="1002" y="72"/>
                  </a:cubicBezTo>
                  <a:cubicBezTo>
                    <a:pt x="1009" y="77"/>
                    <a:pt x="1017" y="81"/>
                    <a:pt x="1025" y="85"/>
                  </a:cubicBezTo>
                  <a:cubicBezTo>
                    <a:pt x="1023" y="85"/>
                    <a:pt x="1021" y="85"/>
                    <a:pt x="1019" y="84"/>
                  </a:cubicBezTo>
                  <a:cubicBezTo>
                    <a:pt x="1018" y="84"/>
                    <a:pt x="1017" y="83"/>
                    <a:pt x="1015" y="84"/>
                  </a:cubicBezTo>
                  <a:cubicBezTo>
                    <a:pt x="1009" y="83"/>
                    <a:pt x="1004" y="82"/>
                    <a:pt x="998" y="81"/>
                  </a:cubicBezTo>
                  <a:cubicBezTo>
                    <a:pt x="997" y="78"/>
                    <a:pt x="994" y="75"/>
                    <a:pt x="990" y="76"/>
                  </a:cubicBezTo>
                  <a:cubicBezTo>
                    <a:pt x="989" y="76"/>
                    <a:pt x="988" y="77"/>
                    <a:pt x="987" y="77"/>
                  </a:cubicBezTo>
                  <a:cubicBezTo>
                    <a:pt x="987" y="75"/>
                    <a:pt x="985" y="74"/>
                    <a:pt x="983" y="73"/>
                  </a:cubicBezTo>
                  <a:cubicBezTo>
                    <a:pt x="982" y="73"/>
                    <a:pt x="982" y="73"/>
                    <a:pt x="981" y="73"/>
                  </a:cubicBezTo>
                  <a:cubicBezTo>
                    <a:pt x="985" y="72"/>
                    <a:pt x="988" y="70"/>
                    <a:pt x="992" y="68"/>
                  </a:cubicBezTo>
                  <a:cubicBezTo>
                    <a:pt x="993" y="67"/>
                    <a:pt x="994" y="65"/>
                    <a:pt x="995" y="63"/>
                  </a:cubicBezTo>
                  <a:close/>
                  <a:moveTo>
                    <a:pt x="254" y="1163"/>
                  </a:moveTo>
                  <a:cubicBezTo>
                    <a:pt x="255" y="1157"/>
                    <a:pt x="256" y="1151"/>
                    <a:pt x="257" y="1145"/>
                  </a:cubicBezTo>
                  <a:cubicBezTo>
                    <a:pt x="260" y="1148"/>
                    <a:pt x="263" y="1152"/>
                    <a:pt x="266" y="1156"/>
                  </a:cubicBezTo>
                  <a:cubicBezTo>
                    <a:pt x="261" y="1157"/>
                    <a:pt x="262" y="1166"/>
                    <a:pt x="267" y="1166"/>
                  </a:cubicBezTo>
                  <a:cubicBezTo>
                    <a:pt x="270" y="1166"/>
                    <a:pt x="272" y="1167"/>
                    <a:pt x="274" y="1167"/>
                  </a:cubicBezTo>
                  <a:cubicBezTo>
                    <a:pt x="275" y="1168"/>
                    <a:pt x="276" y="1169"/>
                    <a:pt x="277" y="1170"/>
                  </a:cubicBezTo>
                  <a:cubicBezTo>
                    <a:pt x="273" y="1172"/>
                    <a:pt x="269" y="1174"/>
                    <a:pt x="266" y="1176"/>
                  </a:cubicBezTo>
                  <a:cubicBezTo>
                    <a:pt x="262" y="1172"/>
                    <a:pt x="258" y="1167"/>
                    <a:pt x="254" y="1163"/>
                  </a:cubicBezTo>
                  <a:close/>
                  <a:moveTo>
                    <a:pt x="160" y="571"/>
                  </a:moveTo>
                  <a:cubicBezTo>
                    <a:pt x="169" y="563"/>
                    <a:pt x="178" y="554"/>
                    <a:pt x="186" y="545"/>
                  </a:cubicBezTo>
                  <a:cubicBezTo>
                    <a:pt x="171" y="569"/>
                    <a:pt x="157" y="594"/>
                    <a:pt x="144" y="620"/>
                  </a:cubicBezTo>
                  <a:cubicBezTo>
                    <a:pt x="144" y="620"/>
                    <a:pt x="143" y="621"/>
                    <a:pt x="143" y="621"/>
                  </a:cubicBezTo>
                  <a:cubicBezTo>
                    <a:pt x="146" y="612"/>
                    <a:pt x="148" y="603"/>
                    <a:pt x="151" y="594"/>
                  </a:cubicBezTo>
                  <a:cubicBezTo>
                    <a:pt x="151" y="593"/>
                    <a:pt x="151" y="592"/>
                    <a:pt x="151" y="591"/>
                  </a:cubicBezTo>
                  <a:cubicBezTo>
                    <a:pt x="154" y="585"/>
                    <a:pt x="157" y="578"/>
                    <a:pt x="160" y="571"/>
                  </a:cubicBezTo>
                  <a:close/>
                  <a:moveTo>
                    <a:pt x="404" y="320"/>
                  </a:moveTo>
                  <a:cubicBezTo>
                    <a:pt x="404" y="320"/>
                    <a:pt x="405" y="320"/>
                    <a:pt x="405" y="320"/>
                  </a:cubicBezTo>
                  <a:cubicBezTo>
                    <a:pt x="406" y="320"/>
                    <a:pt x="407" y="319"/>
                    <a:pt x="408" y="319"/>
                  </a:cubicBezTo>
                  <a:cubicBezTo>
                    <a:pt x="395" y="331"/>
                    <a:pt x="383" y="343"/>
                    <a:pt x="370" y="355"/>
                  </a:cubicBezTo>
                  <a:cubicBezTo>
                    <a:pt x="381" y="343"/>
                    <a:pt x="393" y="331"/>
                    <a:pt x="404" y="320"/>
                  </a:cubicBezTo>
                  <a:close/>
                  <a:moveTo>
                    <a:pt x="1397" y="1155"/>
                  </a:moveTo>
                  <a:cubicBezTo>
                    <a:pt x="1402" y="1151"/>
                    <a:pt x="1407" y="1146"/>
                    <a:pt x="1412" y="1142"/>
                  </a:cubicBezTo>
                  <a:cubicBezTo>
                    <a:pt x="1411" y="1146"/>
                    <a:pt x="1410" y="1151"/>
                    <a:pt x="1409" y="1156"/>
                  </a:cubicBezTo>
                  <a:cubicBezTo>
                    <a:pt x="1405" y="1158"/>
                    <a:pt x="1401" y="1159"/>
                    <a:pt x="1397" y="1160"/>
                  </a:cubicBezTo>
                  <a:cubicBezTo>
                    <a:pt x="1397" y="1158"/>
                    <a:pt x="1397" y="1157"/>
                    <a:pt x="1397" y="1155"/>
                  </a:cubicBezTo>
                  <a:close/>
                  <a:moveTo>
                    <a:pt x="232" y="1156"/>
                  </a:moveTo>
                  <a:cubicBezTo>
                    <a:pt x="231" y="1155"/>
                    <a:pt x="230" y="1153"/>
                    <a:pt x="229" y="1152"/>
                  </a:cubicBezTo>
                  <a:cubicBezTo>
                    <a:pt x="230" y="1151"/>
                    <a:pt x="230" y="1150"/>
                    <a:pt x="230" y="1149"/>
                  </a:cubicBezTo>
                  <a:cubicBezTo>
                    <a:pt x="233" y="1153"/>
                    <a:pt x="236" y="1156"/>
                    <a:pt x="238" y="1160"/>
                  </a:cubicBezTo>
                  <a:cubicBezTo>
                    <a:pt x="236" y="1159"/>
                    <a:pt x="234" y="1157"/>
                    <a:pt x="232" y="1156"/>
                  </a:cubicBezTo>
                  <a:close/>
                  <a:moveTo>
                    <a:pt x="108" y="645"/>
                  </a:moveTo>
                  <a:cubicBezTo>
                    <a:pt x="108" y="645"/>
                    <a:pt x="109" y="645"/>
                    <a:pt x="109" y="645"/>
                  </a:cubicBezTo>
                  <a:cubicBezTo>
                    <a:pt x="106" y="652"/>
                    <a:pt x="103" y="660"/>
                    <a:pt x="99" y="668"/>
                  </a:cubicBezTo>
                  <a:cubicBezTo>
                    <a:pt x="99" y="668"/>
                    <a:pt x="99" y="667"/>
                    <a:pt x="98" y="667"/>
                  </a:cubicBezTo>
                  <a:cubicBezTo>
                    <a:pt x="101" y="660"/>
                    <a:pt x="104" y="654"/>
                    <a:pt x="107" y="647"/>
                  </a:cubicBezTo>
                  <a:cubicBezTo>
                    <a:pt x="107" y="647"/>
                    <a:pt x="108" y="646"/>
                    <a:pt x="108" y="645"/>
                  </a:cubicBezTo>
                  <a:close/>
                  <a:moveTo>
                    <a:pt x="136" y="1090"/>
                  </a:moveTo>
                  <a:cubicBezTo>
                    <a:pt x="136" y="1089"/>
                    <a:pt x="135" y="1088"/>
                    <a:pt x="134" y="1087"/>
                  </a:cubicBezTo>
                  <a:cubicBezTo>
                    <a:pt x="131" y="1075"/>
                    <a:pt x="127" y="1063"/>
                    <a:pt x="124" y="1052"/>
                  </a:cubicBezTo>
                  <a:cubicBezTo>
                    <a:pt x="117" y="1031"/>
                    <a:pt x="109" y="1011"/>
                    <a:pt x="101" y="990"/>
                  </a:cubicBezTo>
                  <a:cubicBezTo>
                    <a:pt x="101" y="989"/>
                    <a:pt x="101" y="988"/>
                    <a:pt x="101" y="987"/>
                  </a:cubicBezTo>
                  <a:cubicBezTo>
                    <a:pt x="109" y="1003"/>
                    <a:pt x="117" y="1019"/>
                    <a:pt x="125" y="1034"/>
                  </a:cubicBezTo>
                  <a:cubicBezTo>
                    <a:pt x="127" y="1042"/>
                    <a:pt x="129" y="1049"/>
                    <a:pt x="131" y="1057"/>
                  </a:cubicBezTo>
                  <a:cubicBezTo>
                    <a:pt x="132" y="1068"/>
                    <a:pt x="134" y="1079"/>
                    <a:pt x="136" y="1090"/>
                  </a:cubicBezTo>
                  <a:close/>
                  <a:moveTo>
                    <a:pt x="600" y="1283"/>
                  </a:moveTo>
                  <a:cubicBezTo>
                    <a:pt x="599" y="1282"/>
                    <a:pt x="598" y="1281"/>
                    <a:pt x="598" y="1280"/>
                  </a:cubicBezTo>
                  <a:cubicBezTo>
                    <a:pt x="602" y="1280"/>
                    <a:pt x="606" y="1280"/>
                    <a:pt x="610" y="1280"/>
                  </a:cubicBezTo>
                  <a:cubicBezTo>
                    <a:pt x="643" y="1283"/>
                    <a:pt x="675" y="1285"/>
                    <a:pt x="708" y="1286"/>
                  </a:cubicBezTo>
                  <a:cubicBezTo>
                    <a:pt x="701" y="1288"/>
                    <a:pt x="694" y="1289"/>
                    <a:pt x="687" y="1290"/>
                  </a:cubicBezTo>
                  <a:cubicBezTo>
                    <a:pt x="658" y="1289"/>
                    <a:pt x="629" y="1286"/>
                    <a:pt x="600" y="1283"/>
                  </a:cubicBezTo>
                  <a:close/>
                  <a:moveTo>
                    <a:pt x="383" y="1137"/>
                  </a:moveTo>
                  <a:cubicBezTo>
                    <a:pt x="345" y="1116"/>
                    <a:pt x="305" y="1092"/>
                    <a:pt x="260" y="1090"/>
                  </a:cubicBezTo>
                  <a:cubicBezTo>
                    <a:pt x="259" y="1046"/>
                    <a:pt x="250" y="1001"/>
                    <a:pt x="241" y="957"/>
                  </a:cubicBezTo>
                  <a:cubicBezTo>
                    <a:pt x="242" y="955"/>
                    <a:pt x="242" y="953"/>
                    <a:pt x="243" y="951"/>
                  </a:cubicBezTo>
                  <a:cubicBezTo>
                    <a:pt x="260" y="889"/>
                    <a:pt x="282" y="829"/>
                    <a:pt x="302" y="769"/>
                  </a:cubicBezTo>
                  <a:cubicBezTo>
                    <a:pt x="310" y="751"/>
                    <a:pt x="318" y="734"/>
                    <a:pt x="326" y="717"/>
                  </a:cubicBezTo>
                  <a:cubicBezTo>
                    <a:pt x="347" y="674"/>
                    <a:pt x="367" y="630"/>
                    <a:pt x="376" y="583"/>
                  </a:cubicBezTo>
                  <a:cubicBezTo>
                    <a:pt x="384" y="574"/>
                    <a:pt x="392" y="565"/>
                    <a:pt x="400" y="556"/>
                  </a:cubicBezTo>
                  <a:cubicBezTo>
                    <a:pt x="400" y="556"/>
                    <a:pt x="400" y="557"/>
                    <a:pt x="400" y="557"/>
                  </a:cubicBezTo>
                  <a:cubicBezTo>
                    <a:pt x="393" y="567"/>
                    <a:pt x="388" y="578"/>
                    <a:pt x="383" y="589"/>
                  </a:cubicBezTo>
                  <a:cubicBezTo>
                    <a:pt x="381" y="594"/>
                    <a:pt x="388" y="599"/>
                    <a:pt x="392" y="595"/>
                  </a:cubicBezTo>
                  <a:cubicBezTo>
                    <a:pt x="430" y="567"/>
                    <a:pt x="459" y="526"/>
                    <a:pt x="483" y="485"/>
                  </a:cubicBezTo>
                  <a:cubicBezTo>
                    <a:pt x="563" y="419"/>
                    <a:pt x="644" y="355"/>
                    <a:pt x="727" y="293"/>
                  </a:cubicBezTo>
                  <a:cubicBezTo>
                    <a:pt x="732" y="290"/>
                    <a:pt x="738" y="287"/>
                    <a:pt x="743" y="283"/>
                  </a:cubicBezTo>
                  <a:cubicBezTo>
                    <a:pt x="787" y="274"/>
                    <a:pt x="829" y="258"/>
                    <a:pt x="871" y="241"/>
                  </a:cubicBezTo>
                  <a:cubicBezTo>
                    <a:pt x="899" y="233"/>
                    <a:pt x="927" y="223"/>
                    <a:pt x="954" y="211"/>
                  </a:cubicBezTo>
                  <a:cubicBezTo>
                    <a:pt x="954" y="211"/>
                    <a:pt x="953" y="211"/>
                    <a:pt x="953" y="211"/>
                  </a:cubicBezTo>
                  <a:cubicBezTo>
                    <a:pt x="948" y="215"/>
                    <a:pt x="952" y="222"/>
                    <a:pt x="958" y="221"/>
                  </a:cubicBezTo>
                  <a:cubicBezTo>
                    <a:pt x="985" y="220"/>
                    <a:pt x="1013" y="213"/>
                    <a:pt x="1040" y="204"/>
                  </a:cubicBezTo>
                  <a:cubicBezTo>
                    <a:pt x="1107" y="234"/>
                    <a:pt x="1174" y="264"/>
                    <a:pt x="1248" y="275"/>
                  </a:cubicBezTo>
                  <a:cubicBezTo>
                    <a:pt x="1255" y="276"/>
                    <a:pt x="1256" y="267"/>
                    <a:pt x="1251" y="264"/>
                  </a:cubicBezTo>
                  <a:cubicBezTo>
                    <a:pt x="1202" y="239"/>
                    <a:pt x="1149" y="220"/>
                    <a:pt x="1098" y="201"/>
                  </a:cubicBezTo>
                  <a:cubicBezTo>
                    <a:pt x="1103" y="200"/>
                    <a:pt x="1107" y="198"/>
                    <a:pt x="1112" y="197"/>
                  </a:cubicBezTo>
                  <a:cubicBezTo>
                    <a:pt x="1131" y="210"/>
                    <a:pt x="1154" y="219"/>
                    <a:pt x="1175" y="227"/>
                  </a:cubicBezTo>
                  <a:cubicBezTo>
                    <a:pt x="1222" y="245"/>
                    <a:pt x="1272" y="255"/>
                    <a:pt x="1320" y="271"/>
                  </a:cubicBezTo>
                  <a:cubicBezTo>
                    <a:pt x="1321" y="272"/>
                    <a:pt x="1322" y="272"/>
                    <a:pt x="1323" y="271"/>
                  </a:cubicBezTo>
                  <a:cubicBezTo>
                    <a:pt x="1346" y="295"/>
                    <a:pt x="1369" y="317"/>
                    <a:pt x="1392" y="340"/>
                  </a:cubicBezTo>
                  <a:cubicBezTo>
                    <a:pt x="1434" y="417"/>
                    <a:pt x="1471" y="496"/>
                    <a:pt x="1503" y="578"/>
                  </a:cubicBezTo>
                  <a:cubicBezTo>
                    <a:pt x="1502" y="578"/>
                    <a:pt x="1502" y="579"/>
                    <a:pt x="1502" y="580"/>
                  </a:cubicBezTo>
                  <a:cubicBezTo>
                    <a:pt x="1489" y="606"/>
                    <a:pt x="1483" y="635"/>
                    <a:pt x="1477" y="664"/>
                  </a:cubicBezTo>
                  <a:cubicBezTo>
                    <a:pt x="1472" y="687"/>
                    <a:pt x="1469" y="710"/>
                    <a:pt x="1465" y="734"/>
                  </a:cubicBezTo>
                  <a:cubicBezTo>
                    <a:pt x="1459" y="755"/>
                    <a:pt x="1453" y="775"/>
                    <a:pt x="1448" y="795"/>
                  </a:cubicBezTo>
                  <a:cubicBezTo>
                    <a:pt x="1443" y="801"/>
                    <a:pt x="1437" y="806"/>
                    <a:pt x="1432" y="811"/>
                  </a:cubicBezTo>
                  <a:cubicBezTo>
                    <a:pt x="1415" y="828"/>
                    <a:pt x="1400" y="845"/>
                    <a:pt x="1385" y="864"/>
                  </a:cubicBezTo>
                  <a:cubicBezTo>
                    <a:pt x="1330" y="920"/>
                    <a:pt x="1286" y="988"/>
                    <a:pt x="1242" y="1052"/>
                  </a:cubicBezTo>
                  <a:cubicBezTo>
                    <a:pt x="1233" y="1054"/>
                    <a:pt x="1224" y="1057"/>
                    <a:pt x="1215" y="1060"/>
                  </a:cubicBezTo>
                  <a:cubicBezTo>
                    <a:pt x="1186" y="1065"/>
                    <a:pt x="1158" y="1071"/>
                    <a:pt x="1130" y="1079"/>
                  </a:cubicBezTo>
                  <a:cubicBezTo>
                    <a:pt x="1108" y="1082"/>
                    <a:pt x="1085" y="1085"/>
                    <a:pt x="1063" y="1088"/>
                  </a:cubicBezTo>
                  <a:cubicBezTo>
                    <a:pt x="1063" y="1088"/>
                    <a:pt x="1062" y="1088"/>
                    <a:pt x="1062" y="1087"/>
                  </a:cubicBezTo>
                  <a:cubicBezTo>
                    <a:pt x="975" y="1046"/>
                    <a:pt x="873" y="1078"/>
                    <a:pt x="782" y="1081"/>
                  </a:cubicBezTo>
                  <a:cubicBezTo>
                    <a:pt x="734" y="1082"/>
                    <a:pt x="677" y="1083"/>
                    <a:pt x="625" y="1096"/>
                  </a:cubicBezTo>
                  <a:cubicBezTo>
                    <a:pt x="578" y="1078"/>
                    <a:pt x="527" y="1065"/>
                    <a:pt x="476" y="1068"/>
                  </a:cubicBezTo>
                  <a:cubicBezTo>
                    <a:pt x="474" y="1068"/>
                    <a:pt x="473" y="1070"/>
                    <a:pt x="472" y="1071"/>
                  </a:cubicBezTo>
                  <a:cubicBezTo>
                    <a:pt x="452" y="1067"/>
                    <a:pt x="431" y="1062"/>
                    <a:pt x="411" y="1059"/>
                  </a:cubicBezTo>
                  <a:cubicBezTo>
                    <a:pt x="404" y="1057"/>
                    <a:pt x="402" y="1067"/>
                    <a:pt x="408" y="1069"/>
                  </a:cubicBezTo>
                  <a:cubicBezTo>
                    <a:pt x="429" y="1079"/>
                    <a:pt x="450" y="1087"/>
                    <a:pt x="471" y="1096"/>
                  </a:cubicBezTo>
                  <a:cubicBezTo>
                    <a:pt x="471" y="1098"/>
                    <a:pt x="472" y="1101"/>
                    <a:pt x="476" y="1102"/>
                  </a:cubicBezTo>
                  <a:cubicBezTo>
                    <a:pt x="477" y="1102"/>
                    <a:pt x="478" y="1102"/>
                    <a:pt x="479" y="1103"/>
                  </a:cubicBezTo>
                  <a:cubicBezTo>
                    <a:pt x="472" y="1104"/>
                    <a:pt x="465" y="1105"/>
                    <a:pt x="459" y="1107"/>
                  </a:cubicBezTo>
                  <a:cubicBezTo>
                    <a:pt x="417" y="1093"/>
                    <a:pt x="374" y="1083"/>
                    <a:pt x="328" y="1082"/>
                  </a:cubicBezTo>
                  <a:cubicBezTo>
                    <a:pt x="322" y="1082"/>
                    <a:pt x="319" y="1090"/>
                    <a:pt x="325" y="1093"/>
                  </a:cubicBezTo>
                  <a:cubicBezTo>
                    <a:pt x="357" y="1103"/>
                    <a:pt x="388" y="1114"/>
                    <a:pt x="420" y="1124"/>
                  </a:cubicBezTo>
                  <a:cubicBezTo>
                    <a:pt x="416" y="1126"/>
                    <a:pt x="412" y="1129"/>
                    <a:pt x="409" y="1132"/>
                  </a:cubicBezTo>
                  <a:cubicBezTo>
                    <a:pt x="406" y="1134"/>
                    <a:pt x="406" y="1137"/>
                    <a:pt x="408" y="1140"/>
                  </a:cubicBezTo>
                  <a:cubicBezTo>
                    <a:pt x="401" y="1139"/>
                    <a:pt x="393" y="1139"/>
                    <a:pt x="386" y="1139"/>
                  </a:cubicBezTo>
                  <a:cubicBezTo>
                    <a:pt x="385" y="1138"/>
                    <a:pt x="384" y="1138"/>
                    <a:pt x="383" y="1137"/>
                  </a:cubicBezTo>
                  <a:close/>
                  <a:moveTo>
                    <a:pt x="1501" y="443"/>
                  </a:moveTo>
                  <a:cubicBezTo>
                    <a:pt x="1501" y="441"/>
                    <a:pt x="1501" y="440"/>
                    <a:pt x="1501" y="438"/>
                  </a:cubicBezTo>
                  <a:cubicBezTo>
                    <a:pt x="1502" y="442"/>
                    <a:pt x="1503" y="445"/>
                    <a:pt x="1505" y="449"/>
                  </a:cubicBezTo>
                  <a:cubicBezTo>
                    <a:pt x="1505" y="449"/>
                    <a:pt x="1505" y="450"/>
                    <a:pt x="1505" y="450"/>
                  </a:cubicBezTo>
                  <a:cubicBezTo>
                    <a:pt x="1504" y="449"/>
                    <a:pt x="1503" y="447"/>
                    <a:pt x="1502" y="445"/>
                  </a:cubicBezTo>
                  <a:cubicBezTo>
                    <a:pt x="1502" y="444"/>
                    <a:pt x="1502" y="444"/>
                    <a:pt x="1501" y="443"/>
                  </a:cubicBezTo>
                  <a:cubicBezTo>
                    <a:pt x="1501" y="443"/>
                    <a:pt x="1501" y="443"/>
                    <a:pt x="1501" y="443"/>
                  </a:cubicBezTo>
                  <a:close/>
                  <a:moveTo>
                    <a:pt x="1516" y="451"/>
                  </a:moveTo>
                  <a:cubicBezTo>
                    <a:pt x="1517" y="452"/>
                    <a:pt x="1517" y="453"/>
                    <a:pt x="1518" y="455"/>
                  </a:cubicBezTo>
                  <a:cubicBezTo>
                    <a:pt x="1520" y="461"/>
                    <a:pt x="1523" y="468"/>
                    <a:pt x="1525" y="474"/>
                  </a:cubicBezTo>
                  <a:cubicBezTo>
                    <a:pt x="1523" y="472"/>
                    <a:pt x="1521" y="470"/>
                    <a:pt x="1518" y="468"/>
                  </a:cubicBezTo>
                  <a:cubicBezTo>
                    <a:pt x="1516" y="463"/>
                    <a:pt x="1513" y="459"/>
                    <a:pt x="1511" y="455"/>
                  </a:cubicBezTo>
                  <a:cubicBezTo>
                    <a:pt x="1511" y="454"/>
                    <a:pt x="1511" y="454"/>
                    <a:pt x="1511" y="454"/>
                  </a:cubicBezTo>
                  <a:cubicBezTo>
                    <a:pt x="1511" y="453"/>
                    <a:pt x="1512" y="448"/>
                    <a:pt x="1513" y="444"/>
                  </a:cubicBezTo>
                  <a:cubicBezTo>
                    <a:pt x="1514" y="446"/>
                    <a:pt x="1515" y="448"/>
                    <a:pt x="1516" y="451"/>
                  </a:cubicBezTo>
                  <a:close/>
                  <a:moveTo>
                    <a:pt x="248" y="1091"/>
                  </a:moveTo>
                  <a:cubicBezTo>
                    <a:pt x="247" y="1091"/>
                    <a:pt x="245" y="1091"/>
                    <a:pt x="243" y="1091"/>
                  </a:cubicBezTo>
                  <a:cubicBezTo>
                    <a:pt x="242" y="1090"/>
                    <a:pt x="241" y="1088"/>
                    <a:pt x="240" y="1087"/>
                  </a:cubicBezTo>
                  <a:cubicBezTo>
                    <a:pt x="241" y="1062"/>
                    <a:pt x="240" y="1037"/>
                    <a:pt x="240" y="1012"/>
                  </a:cubicBezTo>
                  <a:cubicBezTo>
                    <a:pt x="244" y="1038"/>
                    <a:pt x="248" y="1064"/>
                    <a:pt x="248" y="1091"/>
                  </a:cubicBezTo>
                  <a:close/>
                  <a:moveTo>
                    <a:pt x="478" y="1130"/>
                  </a:moveTo>
                  <a:cubicBezTo>
                    <a:pt x="483" y="1130"/>
                    <a:pt x="487" y="1130"/>
                    <a:pt x="492" y="1130"/>
                  </a:cubicBezTo>
                  <a:cubicBezTo>
                    <a:pt x="504" y="1134"/>
                    <a:pt x="516" y="1138"/>
                    <a:pt x="528" y="1142"/>
                  </a:cubicBezTo>
                  <a:cubicBezTo>
                    <a:pt x="527" y="1142"/>
                    <a:pt x="525" y="1142"/>
                    <a:pt x="524" y="1143"/>
                  </a:cubicBezTo>
                  <a:cubicBezTo>
                    <a:pt x="517" y="1141"/>
                    <a:pt x="510" y="1139"/>
                    <a:pt x="504" y="1137"/>
                  </a:cubicBezTo>
                  <a:cubicBezTo>
                    <a:pt x="495" y="1135"/>
                    <a:pt x="487" y="1132"/>
                    <a:pt x="478" y="1130"/>
                  </a:cubicBezTo>
                  <a:close/>
                  <a:moveTo>
                    <a:pt x="208" y="1049"/>
                  </a:moveTo>
                  <a:cubicBezTo>
                    <a:pt x="208" y="1048"/>
                    <a:pt x="207" y="1046"/>
                    <a:pt x="206" y="1045"/>
                  </a:cubicBezTo>
                  <a:cubicBezTo>
                    <a:pt x="206" y="1045"/>
                    <a:pt x="206" y="1045"/>
                    <a:pt x="206" y="1045"/>
                  </a:cubicBezTo>
                  <a:cubicBezTo>
                    <a:pt x="209" y="1035"/>
                    <a:pt x="212" y="1024"/>
                    <a:pt x="215" y="1014"/>
                  </a:cubicBezTo>
                  <a:cubicBezTo>
                    <a:pt x="213" y="1026"/>
                    <a:pt x="211" y="1038"/>
                    <a:pt x="209" y="1050"/>
                  </a:cubicBezTo>
                  <a:cubicBezTo>
                    <a:pt x="209" y="1049"/>
                    <a:pt x="209" y="1049"/>
                    <a:pt x="208" y="1049"/>
                  </a:cubicBezTo>
                  <a:close/>
                  <a:moveTo>
                    <a:pt x="556" y="1138"/>
                  </a:moveTo>
                  <a:cubicBezTo>
                    <a:pt x="558" y="1139"/>
                    <a:pt x="561" y="1139"/>
                    <a:pt x="563" y="1140"/>
                  </a:cubicBezTo>
                  <a:cubicBezTo>
                    <a:pt x="561" y="1140"/>
                    <a:pt x="559" y="1140"/>
                    <a:pt x="556" y="1140"/>
                  </a:cubicBezTo>
                  <a:cubicBezTo>
                    <a:pt x="556" y="1140"/>
                    <a:pt x="555" y="1140"/>
                    <a:pt x="554" y="1140"/>
                  </a:cubicBezTo>
                  <a:cubicBezTo>
                    <a:pt x="555" y="1139"/>
                    <a:pt x="555" y="1139"/>
                    <a:pt x="556" y="1138"/>
                  </a:cubicBezTo>
                  <a:close/>
                  <a:moveTo>
                    <a:pt x="1432" y="852"/>
                  </a:moveTo>
                  <a:cubicBezTo>
                    <a:pt x="1431" y="854"/>
                    <a:pt x="1430" y="856"/>
                    <a:pt x="1429" y="859"/>
                  </a:cubicBezTo>
                  <a:cubicBezTo>
                    <a:pt x="1396" y="887"/>
                    <a:pt x="1366" y="917"/>
                    <a:pt x="1336" y="950"/>
                  </a:cubicBezTo>
                  <a:cubicBezTo>
                    <a:pt x="1339" y="946"/>
                    <a:pt x="1341" y="942"/>
                    <a:pt x="1344" y="938"/>
                  </a:cubicBezTo>
                  <a:cubicBezTo>
                    <a:pt x="1370" y="907"/>
                    <a:pt x="1400" y="878"/>
                    <a:pt x="1432" y="852"/>
                  </a:cubicBezTo>
                  <a:close/>
                  <a:moveTo>
                    <a:pt x="1402" y="335"/>
                  </a:moveTo>
                  <a:cubicBezTo>
                    <a:pt x="1400" y="331"/>
                    <a:pt x="1398" y="328"/>
                    <a:pt x="1396" y="325"/>
                  </a:cubicBezTo>
                  <a:cubicBezTo>
                    <a:pt x="1396" y="324"/>
                    <a:pt x="1395" y="324"/>
                    <a:pt x="1395" y="323"/>
                  </a:cubicBezTo>
                  <a:cubicBezTo>
                    <a:pt x="1398" y="328"/>
                    <a:pt x="1402" y="333"/>
                    <a:pt x="1405" y="337"/>
                  </a:cubicBezTo>
                  <a:cubicBezTo>
                    <a:pt x="1409" y="342"/>
                    <a:pt x="1418" y="337"/>
                    <a:pt x="1415" y="331"/>
                  </a:cubicBezTo>
                  <a:cubicBezTo>
                    <a:pt x="1413" y="329"/>
                    <a:pt x="1412" y="326"/>
                    <a:pt x="1410" y="323"/>
                  </a:cubicBezTo>
                  <a:cubicBezTo>
                    <a:pt x="1412" y="325"/>
                    <a:pt x="1414" y="326"/>
                    <a:pt x="1415" y="328"/>
                  </a:cubicBezTo>
                  <a:cubicBezTo>
                    <a:pt x="1424" y="343"/>
                    <a:pt x="1433" y="359"/>
                    <a:pt x="1441" y="375"/>
                  </a:cubicBezTo>
                  <a:cubicBezTo>
                    <a:pt x="1442" y="378"/>
                    <a:pt x="1443" y="380"/>
                    <a:pt x="1444" y="383"/>
                  </a:cubicBezTo>
                  <a:cubicBezTo>
                    <a:pt x="1436" y="373"/>
                    <a:pt x="1428" y="363"/>
                    <a:pt x="1420" y="354"/>
                  </a:cubicBezTo>
                  <a:cubicBezTo>
                    <a:pt x="1414" y="347"/>
                    <a:pt x="1408" y="341"/>
                    <a:pt x="1402" y="335"/>
                  </a:cubicBezTo>
                  <a:close/>
                  <a:moveTo>
                    <a:pt x="1107" y="180"/>
                  </a:moveTo>
                  <a:cubicBezTo>
                    <a:pt x="1107" y="180"/>
                    <a:pt x="1107" y="180"/>
                    <a:pt x="1107" y="180"/>
                  </a:cubicBezTo>
                  <a:cubicBezTo>
                    <a:pt x="1112" y="180"/>
                    <a:pt x="1117" y="180"/>
                    <a:pt x="1123" y="181"/>
                  </a:cubicBezTo>
                  <a:cubicBezTo>
                    <a:pt x="1122" y="181"/>
                    <a:pt x="1121" y="182"/>
                    <a:pt x="1120" y="182"/>
                  </a:cubicBezTo>
                  <a:cubicBezTo>
                    <a:pt x="1116" y="182"/>
                    <a:pt x="1112" y="181"/>
                    <a:pt x="1107" y="180"/>
                  </a:cubicBezTo>
                  <a:close/>
                  <a:moveTo>
                    <a:pt x="799" y="247"/>
                  </a:moveTo>
                  <a:cubicBezTo>
                    <a:pt x="804" y="244"/>
                    <a:pt x="808" y="241"/>
                    <a:pt x="813" y="238"/>
                  </a:cubicBezTo>
                  <a:cubicBezTo>
                    <a:pt x="812" y="240"/>
                    <a:pt x="811" y="242"/>
                    <a:pt x="810" y="243"/>
                  </a:cubicBezTo>
                  <a:cubicBezTo>
                    <a:pt x="806" y="245"/>
                    <a:pt x="803" y="246"/>
                    <a:pt x="799" y="247"/>
                  </a:cubicBezTo>
                  <a:close/>
                  <a:moveTo>
                    <a:pt x="1506" y="486"/>
                  </a:moveTo>
                  <a:cubicBezTo>
                    <a:pt x="1506" y="487"/>
                    <a:pt x="1506" y="488"/>
                    <a:pt x="1506" y="489"/>
                  </a:cubicBezTo>
                  <a:cubicBezTo>
                    <a:pt x="1506" y="490"/>
                    <a:pt x="1506" y="491"/>
                    <a:pt x="1506" y="491"/>
                  </a:cubicBezTo>
                  <a:cubicBezTo>
                    <a:pt x="1503" y="482"/>
                    <a:pt x="1499" y="472"/>
                    <a:pt x="1496" y="462"/>
                  </a:cubicBezTo>
                  <a:cubicBezTo>
                    <a:pt x="1496" y="462"/>
                    <a:pt x="1497" y="462"/>
                    <a:pt x="1497" y="463"/>
                  </a:cubicBezTo>
                  <a:cubicBezTo>
                    <a:pt x="1500" y="471"/>
                    <a:pt x="1503" y="478"/>
                    <a:pt x="1506" y="486"/>
                  </a:cubicBezTo>
                  <a:close/>
                  <a:moveTo>
                    <a:pt x="593" y="1120"/>
                  </a:moveTo>
                  <a:cubicBezTo>
                    <a:pt x="601" y="1122"/>
                    <a:pt x="608" y="1124"/>
                    <a:pt x="616" y="1127"/>
                  </a:cubicBezTo>
                  <a:cubicBezTo>
                    <a:pt x="617" y="1127"/>
                    <a:pt x="619" y="1128"/>
                    <a:pt x="620" y="1128"/>
                  </a:cubicBezTo>
                  <a:cubicBezTo>
                    <a:pt x="618" y="1128"/>
                    <a:pt x="616" y="1129"/>
                    <a:pt x="614" y="1129"/>
                  </a:cubicBezTo>
                  <a:cubicBezTo>
                    <a:pt x="606" y="1126"/>
                    <a:pt x="597" y="1123"/>
                    <a:pt x="589" y="1120"/>
                  </a:cubicBezTo>
                  <a:cubicBezTo>
                    <a:pt x="590" y="1120"/>
                    <a:pt x="591" y="1120"/>
                    <a:pt x="591" y="1120"/>
                  </a:cubicBezTo>
                  <a:cubicBezTo>
                    <a:pt x="592" y="1120"/>
                    <a:pt x="592" y="1120"/>
                    <a:pt x="593" y="1120"/>
                  </a:cubicBezTo>
                  <a:close/>
                  <a:moveTo>
                    <a:pt x="838" y="1140"/>
                  </a:moveTo>
                  <a:cubicBezTo>
                    <a:pt x="821" y="1141"/>
                    <a:pt x="804" y="1141"/>
                    <a:pt x="788" y="1142"/>
                  </a:cubicBezTo>
                  <a:cubicBezTo>
                    <a:pt x="792" y="1141"/>
                    <a:pt x="796" y="1140"/>
                    <a:pt x="800" y="1139"/>
                  </a:cubicBezTo>
                  <a:cubicBezTo>
                    <a:pt x="813" y="1139"/>
                    <a:pt x="825" y="1140"/>
                    <a:pt x="838" y="1140"/>
                  </a:cubicBezTo>
                  <a:close/>
                  <a:moveTo>
                    <a:pt x="1233" y="1127"/>
                  </a:moveTo>
                  <a:cubicBezTo>
                    <a:pt x="1234" y="1126"/>
                    <a:pt x="1236" y="1125"/>
                    <a:pt x="1237" y="1124"/>
                  </a:cubicBezTo>
                  <a:cubicBezTo>
                    <a:pt x="1237" y="1124"/>
                    <a:pt x="1237" y="1124"/>
                    <a:pt x="1237" y="1124"/>
                  </a:cubicBezTo>
                  <a:cubicBezTo>
                    <a:pt x="1237" y="1124"/>
                    <a:pt x="1237" y="1124"/>
                    <a:pt x="1237" y="1124"/>
                  </a:cubicBezTo>
                  <a:cubicBezTo>
                    <a:pt x="1236" y="1125"/>
                    <a:pt x="1236" y="1125"/>
                    <a:pt x="1235" y="1126"/>
                  </a:cubicBezTo>
                  <a:cubicBezTo>
                    <a:pt x="1235" y="1126"/>
                    <a:pt x="1234" y="1126"/>
                    <a:pt x="1233" y="1127"/>
                  </a:cubicBezTo>
                  <a:close/>
                  <a:moveTo>
                    <a:pt x="637" y="1198"/>
                  </a:moveTo>
                  <a:cubicBezTo>
                    <a:pt x="609" y="1192"/>
                    <a:pt x="581" y="1186"/>
                    <a:pt x="552" y="1182"/>
                  </a:cubicBezTo>
                  <a:cubicBezTo>
                    <a:pt x="558" y="1182"/>
                    <a:pt x="563" y="1183"/>
                    <a:pt x="568" y="1183"/>
                  </a:cubicBezTo>
                  <a:cubicBezTo>
                    <a:pt x="591" y="1188"/>
                    <a:pt x="614" y="1193"/>
                    <a:pt x="637" y="1197"/>
                  </a:cubicBezTo>
                  <a:cubicBezTo>
                    <a:pt x="646" y="1198"/>
                    <a:pt x="654" y="1200"/>
                    <a:pt x="662" y="1201"/>
                  </a:cubicBezTo>
                  <a:cubicBezTo>
                    <a:pt x="664" y="1202"/>
                    <a:pt x="666" y="1202"/>
                    <a:pt x="667" y="1203"/>
                  </a:cubicBezTo>
                  <a:cubicBezTo>
                    <a:pt x="666" y="1203"/>
                    <a:pt x="665" y="1203"/>
                    <a:pt x="663" y="1204"/>
                  </a:cubicBezTo>
                  <a:cubicBezTo>
                    <a:pt x="662" y="1204"/>
                    <a:pt x="661" y="1204"/>
                    <a:pt x="660" y="1204"/>
                  </a:cubicBezTo>
                  <a:cubicBezTo>
                    <a:pt x="653" y="1202"/>
                    <a:pt x="645" y="1200"/>
                    <a:pt x="637" y="1198"/>
                  </a:cubicBezTo>
                  <a:close/>
                  <a:moveTo>
                    <a:pt x="1303" y="1038"/>
                  </a:moveTo>
                  <a:cubicBezTo>
                    <a:pt x="1303" y="1038"/>
                    <a:pt x="1303" y="1038"/>
                    <a:pt x="1303" y="1038"/>
                  </a:cubicBezTo>
                  <a:cubicBezTo>
                    <a:pt x="1299" y="1039"/>
                    <a:pt x="1296" y="1040"/>
                    <a:pt x="1292" y="1041"/>
                  </a:cubicBezTo>
                  <a:cubicBezTo>
                    <a:pt x="1292" y="1041"/>
                    <a:pt x="1292" y="1040"/>
                    <a:pt x="1293" y="1040"/>
                  </a:cubicBezTo>
                  <a:cubicBezTo>
                    <a:pt x="1296" y="1039"/>
                    <a:pt x="1300" y="1038"/>
                    <a:pt x="1303" y="1038"/>
                  </a:cubicBezTo>
                  <a:close/>
                  <a:moveTo>
                    <a:pt x="946" y="1146"/>
                  </a:moveTo>
                  <a:cubicBezTo>
                    <a:pt x="944" y="1147"/>
                    <a:pt x="942" y="1148"/>
                    <a:pt x="939" y="1149"/>
                  </a:cubicBezTo>
                  <a:cubicBezTo>
                    <a:pt x="935" y="1150"/>
                    <a:pt x="930" y="1150"/>
                    <a:pt x="925" y="1151"/>
                  </a:cubicBezTo>
                  <a:cubicBezTo>
                    <a:pt x="932" y="1149"/>
                    <a:pt x="939" y="1147"/>
                    <a:pt x="946" y="1146"/>
                  </a:cubicBezTo>
                  <a:cubicBezTo>
                    <a:pt x="946" y="1146"/>
                    <a:pt x="946" y="1146"/>
                    <a:pt x="946" y="1146"/>
                  </a:cubicBezTo>
                  <a:close/>
                  <a:moveTo>
                    <a:pt x="765" y="1228"/>
                  </a:moveTo>
                  <a:cubicBezTo>
                    <a:pt x="764" y="1228"/>
                    <a:pt x="763" y="1228"/>
                    <a:pt x="761" y="1227"/>
                  </a:cubicBezTo>
                  <a:cubicBezTo>
                    <a:pt x="762" y="1227"/>
                    <a:pt x="763" y="1227"/>
                    <a:pt x="763" y="1227"/>
                  </a:cubicBezTo>
                  <a:cubicBezTo>
                    <a:pt x="764" y="1227"/>
                    <a:pt x="765" y="1228"/>
                    <a:pt x="765" y="1228"/>
                  </a:cubicBezTo>
                  <a:close/>
                  <a:moveTo>
                    <a:pt x="836" y="1184"/>
                  </a:moveTo>
                  <a:cubicBezTo>
                    <a:pt x="830" y="1183"/>
                    <a:pt x="825" y="1181"/>
                    <a:pt x="820" y="1180"/>
                  </a:cubicBezTo>
                  <a:cubicBezTo>
                    <a:pt x="841" y="1176"/>
                    <a:pt x="863" y="1172"/>
                    <a:pt x="884" y="1169"/>
                  </a:cubicBezTo>
                  <a:cubicBezTo>
                    <a:pt x="868" y="1174"/>
                    <a:pt x="852" y="1179"/>
                    <a:pt x="836" y="1184"/>
                  </a:cubicBezTo>
                  <a:close/>
                  <a:moveTo>
                    <a:pt x="701" y="1173"/>
                  </a:moveTo>
                  <a:cubicBezTo>
                    <a:pt x="700" y="1173"/>
                    <a:pt x="700" y="1173"/>
                    <a:pt x="699" y="1173"/>
                  </a:cubicBezTo>
                  <a:cubicBezTo>
                    <a:pt x="699" y="1173"/>
                    <a:pt x="699" y="1173"/>
                    <a:pt x="699" y="1173"/>
                  </a:cubicBezTo>
                  <a:cubicBezTo>
                    <a:pt x="701" y="1173"/>
                    <a:pt x="703" y="1173"/>
                    <a:pt x="705" y="1174"/>
                  </a:cubicBezTo>
                  <a:cubicBezTo>
                    <a:pt x="703" y="1173"/>
                    <a:pt x="702" y="1173"/>
                    <a:pt x="701" y="1173"/>
                  </a:cubicBezTo>
                  <a:close/>
                  <a:moveTo>
                    <a:pt x="698" y="1184"/>
                  </a:moveTo>
                  <a:cubicBezTo>
                    <a:pt x="702" y="1185"/>
                    <a:pt x="707" y="1187"/>
                    <a:pt x="711" y="1188"/>
                  </a:cubicBezTo>
                  <a:cubicBezTo>
                    <a:pt x="711" y="1188"/>
                    <a:pt x="711" y="1188"/>
                    <a:pt x="711" y="1188"/>
                  </a:cubicBezTo>
                  <a:cubicBezTo>
                    <a:pt x="705" y="1187"/>
                    <a:pt x="699" y="1185"/>
                    <a:pt x="693" y="1184"/>
                  </a:cubicBezTo>
                  <a:cubicBezTo>
                    <a:pt x="695" y="1184"/>
                    <a:pt x="696" y="1184"/>
                    <a:pt x="698" y="1184"/>
                  </a:cubicBezTo>
                  <a:close/>
                  <a:moveTo>
                    <a:pt x="1429" y="913"/>
                  </a:moveTo>
                  <a:cubicBezTo>
                    <a:pt x="1429" y="912"/>
                    <a:pt x="1430" y="912"/>
                    <a:pt x="1431" y="911"/>
                  </a:cubicBezTo>
                  <a:cubicBezTo>
                    <a:pt x="1425" y="921"/>
                    <a:pt x="1420" y="931"/>
                    <a:pt x="1413" y="941"/>
                  </a:cubicBezTo>
                  <a:cubicBezTo>
                    <a:pt x="1415" y="937"/>
                    <a:pt x="1417" y="932"/>
                    <a:pt x="1418" y="928"/>
                  </a:cubicBezTo>
                  <a:cubicBezTo>
                    <a:pt x="1422" y="923"/>
                    <a:pt x="1425" y="918"/>
                    <a:pt x="1429" y="913"/>
                  </a:cubicBezTo>
                  <a:close/>
                  <a:moveTo>
                    <a:pt x="1330" y="1129"/>
                  </a:moveTo>
                  <a:cubicBezTo>
                    <a:pt x="1330" y="1130"/>
                    <a:pt x="1330" y="1131"/>
                    <a:pt x="1330" y="1132"/>
                  </a:cubicBezTo>
                  <a:cubicBezTo>
                    <a:pt x="1328" y="1133"/>
                    <a:pt x="1327" y="1134"/>
                    <a:pt x="1325" y="1136"/>
                  </a:cubicBezTo>
                  <a:cubicBezTo>
                    <a:pt x="1326" y="1134"/>
                    <a:pt x="1327" y="1132"/>
                    <a:pt x="1328" y="1130"/>
                  </a:cubicBezTo>
                  <a:cubicBezTo>
                    <a:pt x="1329" y="1130"/>
                    <a:pt x="1329" y="1129"/>
                    <a:pt x="1330" y="1129"/>
                  </a:cubicBezTo>
                  <a:close/>
                  <a:moveTo>
                    <a:pt x="1449" y="912"/>
                  </a:moveTo>
                  <a:cubicBezTo>
                    <a:pt x="1451" y="908"/>
                    <a:pt x="1454" y="903"/>
                    <a:pt x="1456" y="899"/>
                  </a:cubicBezTo>
                  <a:cubicBezTo>
                    <a:pt x="1453" y="905"/>
                    <a:pt x="1450" y="910"/>
                    <a:pt x="1448" y="916"/>
                  </a:cubicBezTo>
                  <a:cubicBezTo>
                    <a:pt x="1448" y="915"/>
                    <a:pt x="1448" y="913"/>
                    <a:pt x="1449" y="912"/>
                  </a:cubicBezTo>
                  <a:close/>
                  <a:moveTo>
                    <a:pt x="1343" y="1015"/>
                  </a:moveTo>
                  <a:cubicBezTo>
                    <a:pt x="1339" y="1020"/>
                    <a:pt x="1336" y="1025"/>
                    <a:pt x="1333" y="1030"/>
                  </a:cubicBezTo>
                  <a:cubicBezTo>
                    <a:pt x="1331" y="1030"/>
                    <a:pt x="1330" y="1029"/>
                    <a:pt x="1329" y="1029"/>
                  </a:cubicBezTo>
                  <a:cubicBezTo>
                    <a:pt x="1335" y="1021"/>
                    <a:pt x="1341" y="1014"/>
                    <a:pt x="1347" y="1007"/>
                  </a:cubicBezTo>
                  <a:cubicBezTo>
                    <a:pt x="1345" y="1009"/>
                    <a:pt x="1344" y="1012"/>
                    <a:pt x="1343" y="1015"/>
                  </a:cubicBezTo>
                  <a:close/>
                  <a:moveTo>
                    <a:pt x="1278" y="1120"/>
                  </a:moveTo>
                  <a:cubicBezTo>
                    <a:pt x="1277" y="1122"/>
                    <a:pt x="1278" y="1123"/>
                    <a:pt x="1279" y="1125"/>
                  </a:cubicBezTo>
                  <a:cubicBezTo>
                    <a:pt x="1278" y="1125"/>
                    <a:pt x="1278" y="1126"/>
                    <a:pt x="1278" y="1126"/>
                  </a:cubicBezTo>
                  <a:cubicBezTo>
                    <a:pt x="1275" y="1126"/>
                    <a:pt x="1272" y="1126"/>
                    <a:pt x="1270" y="1125"/>
                  </a:cubicBezTo>
                  <a:cubicBezTo>
                    <a:pt x="1272" y="1123"/>
                    <a:pt x="1275" y="1122"/>
                    <a:pt x="1278" y="1120"/>
                  </a:cubicBezTo>
                  <a:close/>
                  <a:moveTo>
                    <a:pt x="496" y="1253"/>
                  </a:moveTo>
                  <a:cubicBezTo>
                    <a:pt x="494" y="1253"/>
                    <a:pt x="493" y="1253"/>
                    <a:pt x="492" y="1254"/>
                  </a:cubicBezTo>
                  <a:cubicBezTo>
                    <a:pt x="488" y="1254"/>
                    <a:pt x="483" y="1253"/>
                    <a:pt x="479" y="1253"/>
                  </a:cubicBezTo>
                  <a:cubicBezTo>
                    <a:pt x="479" y="1253"/>
                    <a:pt x="479" y="1253"/>
                    <a:pt x="480" y="1253"/>
                  </a:cubicBezTo>
                  <a:cubicBezTo>
                    <a:pt x="485" y="1253"/>
                    <a:pt x="491" y="1253"/>
                    <a:pt x="496" y="1253"/>
                  </a:cubicBezTo>
                  <a:cubicBezTo>
                    <a:pt x="496" y="1253"/>
                    <a:pt x="496" y="1253"/>
                    <a:pt x="496" y="1253"/>
                  </a:cubicBezTo>
                  <a:close/>
                  <a:moveTo>
                    <a:pt x="565" y="1255"/>
                  </a:moveTo>
                  <a:cubicBezTo>
                    <a:pt x="567" y="1255"/>
                    <a:pt x="569" y="1255"/>
                    <a:pt x="571" y="1255"/>
                  </a:cubicBezTo>
                  <a:cubicBezTo>
                    <a:pt x="568" y="1255"/>
                    <a:pt x="565" y="1255"/>
                    <a:pt x="562" y="1255"/>
                  </a:cubicBezTo>
                  <a:cubicBezTo>
                    <a:pt x="563" y="1255"/>
                    <a:pt x="564" y="1255"/>
                    <a:pt x="565" y="1255"/>
                  </a:cubicBezTo>
                  <a:close/>
                  <a:moveTo>
                    <a:pt x="1255" y="1111"/>
                  </a:moveTo>
                  <a:cubicBezTo>
                    <a:pt x="1254" y="1112"/>
                    <a:pt x="1254" y="1112"/>
                    <a:pt x="1254" y="1113"/>
                  </a:cubicBezTo>
                  <a:cubicBezTo>
                    <a:pt x="1252" y="1115"/>
                    <a:pt x="1249" y="1117"/>
                    <a:pt x="1246" y="1118"/>
                  </a:cubicBezTo>
                  <a:cubicBezTo>
                    <a:pt x="1246" y="1118"/>
                    <a:pt x="1246" y="1117"/>
                    <a:pt x="1246" y="1116"/>
                  </a:cubicBezTo>
                  <a:cubicBezTo>
                    <a:pt x="1249" y="1114"/>
                    <a:pt x="1252" y="1113"/>
                    <a:pt x="1255" y="1111"/>
                  </a:cubicBezTo>
                  <a:close/>
                  <a:moveTo>
                    <a:pt x="649" y="1141"/>
                  </a:moveTo>
                  <a:cubicBezTo>
                    <a:pt x="648" y="1140"/>
                    <a:pt x="647" y="1140"/>
                    <a:pt x="646" y="1139"/>
                  </a:cubicBezTo>
                  <a:cubicBezTo>
                    <a:pt x="647" y="1139"/>
                    <a:pt x="649" y="1139"/>
                    <a:pt x="651" y="1139"/>
                  </a:cubicBezTo>
                  <a:cubicBezTo>
                    <a:pt x="652" y="1140"/>
                    <a:pt x="653" y="1140"/>
                    <a:pt x="655" y="1141"/>
                  </a:cubicBezTo>
                  <a:cubicBezTo>
                    <a:pt x="653" y="1141"/>
                    <a:pt x="651" y="1141"/>
                    <a:pt x="649" y="1141"/>
                  </a:cubicBezTo>
                  <a:close/>
                  <a:moveTo>
                    <a:pt x="873" y="1194"/>
                  </a:moveTo>
                  <a:cubicBezTo>
                    <a:pt x="876" y="1193"/>
                    <a:pt x="878" y="1192"/>
                    <a:pt x="881" y="1190"/>
                  </a:cubicBezTo>
                  <a:cubicBezTo>
                    <a:pt x="884" y="1190"/>
                    <a:pt x="887" y="1189"/>
                    <a:pt x="890" y="1189"/>
                  </a:cubicBezTo>
                  <a:cubicBezTo>
                    <a:pt x="885" y="1191"/>
                    <a:pt x="879" y="1193"/>
                    <a:pt x="874" y="1195"/>
                  </a:cubicBezTo>
                  <a:cubicBezTo>
                    <a:pt x="874" y="1194"/>
                    <a:pt x="874" y="1194"/>
                    <a:pt x="873" y="1194"/>
                  </a:cubicBezTo>
                  <a:close/>
                  <a:moveTo>
                    <a:pt x="918" y="1173"/>
                  </a:moveTo>
                  <a:cubicBezTo>
                    <a:pt x="926" y="1169"/>
                    <a:pt x="934" y="1166"/>
                    <a:pt x="942" y="1163"/>
                  </a:cubicBezTo>
                  <a:cubicBezTo>
                    <a:pt x="951" y="1161"/>
                    <a:pt x="960" y="1158"/>
                    <a:pt x="969" y="1156"/>
                  </a:cubicBezTo>
                  <a:cubicBezTo>
                    <a:pt x="973" y="1155"/>
                    <a:pt x="977" y="1155"/>
                    <a:pt x="981" y="1154"/>
                  </a:cubicBezTo>
                  <a:cubicBezTo>
                    <a:pt x="969" y="1159"/>
                    <a:pt x="956" y="1163"/>
                    <a:pt x="944" y="1168"/>
                  </a:cubicBezTo>
                  <a:cubicBezTo>
                    <a:pt x="935" y="1170"/>
                    <a:pt x="926" y="1171"/>
                    <a:pt x="918" y="1173"/>
                  </a:cubicBezTo>
                  <a:close/>
                  <a:moveTo>
                    <a:pt x="1466" y="810"/>
                  </a:moveTo>
                  <a:cubicBezTo>
                    <a:pt x="1467" y="809"/>
                    <a:pt x="1467" y="808"/>
                    <a:pt x="1467" y="807"/>
                  </a:cubicBezTo>
                  <a:cubicBezTo>
                    <a:pt x="1468" y="806"/>
                    <a:pt x="1469" y="806"/>
                    <a:pt x="1469" y="805"/>
                  </a:cubicBezTo>
                  <a:cubicBezTo>
                    <a:pt x="1468" y="807"/>
                    <a:pt x="1467" y="809"/>
                    <a:pt x="1466" y="810"/>
                  </a:cubicBezTo>
                  <a:close/>
                  <a:moveTo>
                    <a:pt x="1452" y="836"/>
                  </a:moveTo>
                  <a:cubicBezTo>
                    <a:pt x="1451" y="837"/>
                    <a:pt x="1451" y="838"/>
                    <a:pt x="1450" y="839"/>
                  </a:cubicBezTo>
                  <a:cubicBezTo>
                    <a:pt x="1450" y="839"/>
                    <a:pt x="1450" y="839"/>
                    <a:pt x="1450" y="839"/>
                  </a:cubicBezTo>
                  <a:cubicBezTo>
                    <a:pt x="1450" y="838"/>
                    <a:pt x="1450" y="837"/>
                    <a:pt x="1450" y="837"/>
                  </a:cubicBezTo>
                  <a:cubicBezTo>
                    <a:pt x="1451" y="836"/>
                    <a:pt x="1451" y="836"/>
                    <a:pt x="1452" y="836"/>
                  </a:cubicBezTo>
                  <a:close/>
                  <a:moveTo>
                    <a:pt x="1420" y="889"/>
                  </a:moveTo>
                  <a:cubicBezTo>
                    <a:pt x="1419" y="891"/>
                    <a:pt x="1418" y="894"/>
                    <a:pt x="1417" y="896"/>
                  </a:cubicBezTo>
                  <a:cubicBezTo>
                    <a:pt x="1415" y="899"/>
                    <a:pt x="1413" y="902"/>
                    <a:pt x="1411" y="905"/>
                  </a:cubicBezTo>
                  <a:cubicBezTo>
                    <a:pt x="1386" y="938"/>
                    <a:pt x="1361" y="970"/>
                    <a:pt x="1334" y="1001"/>
                  </a:cubicBezTo>
                  <a:cubicBezTo>
                    <a:pt x="1332" y="1004"/>
                    <a:pt x="1329" y="1007"/>
                    <a:pt x="1327" y="1010"/>
                  </a:cubicBezTo>
                  <a:cubicBezTo>
                    <a:pt x="1323" y="1015"/>
                    <a:pt x="1318" y="1020"/>
                    <a:pt x="1314" y="1025"/>
                  </a:cubicBezTo>
                  <a:cubicBezTo>
                    <a:pt x="1311" y="1025"/>
                    <a:pt x="1307" y="1025"/>
                    <a:pt x="1304" y="1025"/>
                  </a:cubicBezTo>
                  <a:cubicBezTo>
                    <a:pt x="1340" y="977"/>
                    <a:pt x="1379" y="931"/>
                    <a:pt x="1420" y="886"/>
                  </a:cubicBezTo>
                  <a:cubicBezTo>
                    <a:pt x="1420" y="887"/>
                    <a:pt x="1420" y="888"/>
                    <a:pt x="1420" y="889"/>
                  </a:cubicBezTo>
                  <a:close/>
                  <a:moveTo>
                    <a:pt x="857" y="1151"/>
                  </a:moveTo>
                  <a:cubicBezTo>
                    <a:pt x="834" y="1156"/>
                    <a:pt x="812" y="1161"/>
                    <a:pt x="789" y="1166"/>
                  </a:cubicBezTo>
                  <a:cubicBezTo>
                    <a:pt x="780" y="1162"/>
                    <a:pt x="771" y="1158"/>
                    <a:pt x="762" y="1154"/>
                  </a:cubicBezTo>
                  <a:cubicBezTo>
                    <a:pt x="795" y="1153"/>
                    <a:pt x="829" y="1152"/>
                    <a:pt x="862" y="1150"/>
                  </a:cubicBezTo>
                  <a:cubicBezTo>
                    <a:pt x="860" y="1150"/>
                    <a:pt x="858" y="1151"/>
                    <a:pt x="857" y="1151"/>
                  </a:cubicBezTo>
                  <a:close/>
                  <a:moveTo>
                    <a:pt x="1303" y="1147"/>
                  </a:moveTo>
                  <a:cubicBezTo>
                    <a:pt x="1304" y="1148"/>
                    <a:pt x="1304" y="1150"/>
                    <a:pt x="1304" y="1151"/>
                  </a:cubicBezTo>
                  <a:cubicBezTo>
                    <a:pt x="1304" y="1151"/>
                    <a:pt x="1304" y="1151"/>
                    <a:pt x="1304" y="1151"/>
                  </a:cubicBezTo>
                  <a:cubicBezTo>
                    <a:pt x="1296" y="1157"/>
                    <a:pt x="1287" y="1164"/>
                    <a:pt x="1278" y="1170"/>
                  </a:cubicBezTo>
                  <a:cubicBezTo>
                    <a:pt x="1279" y="1168"/>
                    <a:pt x="1279" y="1166"/>
                    <a:pt x="1279" y="1164"/>
                  </a:cubicBezTo>
                  <a:cubicBezTo>
                    <a:pt x="1287" y="1159"/>
                    <a:pt x="1295" y="1153"/>
                    <a:pt x="1303" y="1147"/>
                  </a:cubicBezTo>
                  <a:close/>
                  <a:moveTo>
                    <a:pt x="1499" y="754"/>
                  </a:moveTo>
                  <a:cubicBezTo>
                    <a:pt x="1498" y="755"/>
                    <a:pt x="1497" y="756"/>
                    <a:pt x="1496" y="756"/>
                  </a:cubicBezTo>
                  <a:cubicBezTo>
                    <a:pt x="1499" y="745"/>
                    <a:pt x="1502" y="733"/>
                    <a:pt x="1506" y="722"/>
                  </a:cubicBezTo>
                  <a:cubicBezTo>
                    <a:pt x="1504" y="732"/>
                    <a:pt x="1502" y="742"/>
                    <a:pt x="1500" y="752"/>
                  </a:cubicBezTo>
                  <a:cubicBezTo>
                    <a:pt x="1500" y="753"/>
                    <a:pt x="1500" y="754"/>
                    <a:pt x="1499" y="754"/>
                  </a:cubicBezTo>
                  <a:close/>
                  <a:moveTo>
                    <a:pt x="1477" y="787"/>
                  </a:moveTo>
                  <a:cubicBezTo>
                    <a:pt x="1474" y="789"/>
                    <a:pt x="1472" y="790"/>
                    <a:pt x="1469" y="792"/>
                  </a:cubicBezTo>
                  <a:cubicBezTo>
                    <a:pt x="1469" y="792"/>
                    <a:pt x="1469" y="792"/>
                    <a:pt x="1469" y="791"/>
                  </a:cubicBezTo>
                  <a:cubicBezTo>
                    <a:pt x="1472" y="789"/>
                    <a:pt x="1475" y="786"/>
                    <a:pt x="1478" y="784"/>
                  </a:cubicBezTo>
                  <a:cubicBezTo>
                    <a:pt x="1478" y="785"/>
                    <a:pt x="1478" y="786"/>
                    <a:pt x="1477" y="787"/>
                  </a:cubicBezTo>
                  <a:close/>
                  <a:moveTo>
                    <a:pt x="1302" y="1009"/>
                  </a:moveTo>
                  <a:cubicBezTo>
                    <a:pt x="1304" y="1006"/>
                    <a:pt x="1305" y="1004"/>
                    <a:pt x="1306" y="1001"/>
                  </a:cubicBezTo>
                  <a:cubicBezTo>
                    <a:pt x="1313" y="993"/>
                    <a:pt x="1321" y="984"/>
                    <a:pt x="1328" y="976"/>
                  </a:cubicBezTo>
                  <a:cubicBezTo>
                    <a:pt x="1319" y="987"/>
                    <a:pt x="1311" y="998"/>
                    <a:pt x="1302" y="1009"/>
                  </a:cubicBezTo>
                  <a:close/>
                  <a:moveTo>
                    <a:pt x="1112" y="1103"/>
                  </a:moveTo>
                  <a:cubicBezTo>
                    <a:pt x="1106" y="1104"/>
                    <a:pt x="1101" y="1105"/>
                    <a:pt x="1095" y="1106"/>
                  </a:cubicBezTo>
                  <a:cubicBezTo>
                    <a:pt x="1102" y="1104"/>
                    <a:pt x="1110" y="1102"/>
                    <a:pt x="1117" y="1100"/>
                  </a:cubicBezTo>
                  <a:cubicBezTo>
                    <a:pt x="1115" y="1101"/>
                    <a:pt x="1114" y="1102"/>
                    <a:pt x="1112" y="1103"/>
                  </a:cubicBezTo>
                  <a:close/>
                  <a:moveTo>
                    <a:pt x="735" y="1142"/>
                  </a:moveTo>
                  <a:cubicBezTo>
                    <a:pt x="733" y="1141"/>
                    <a:pt x="730" y="1139"/>
                    <a:pt x="727" y="1138"/>
                  </a:cubicBezTo>
                  <a:cubicBezTo>
                    <a:pt x="735" y="1138"/>
                    <a:pt x="744" y="1138"/>
                    <a:pt x="752" y="1138"/>
                  </a:cubicBezTo>
                  <a:cubicBezTo>
                    <a:pt x="746" y="1139"/>
                    <a:pt x="741" y="1141"/>
                    <a:pt x="735" y="1142"/>
                  </a:cubicBezTo>
                  <a:close/>
                  <a:moveTo>
                    <a:pt x="606" y="1153"/>
                  </a:moveTo>
                  <a:cubicBezTo>
                    <a:pt x="603" y="1153"/>
                    <a:pt x="601" y="1153"/>
                    <a:pt x="598" y="1153"/>
                  </a:cubicBezTo>
                  <a:cubicBezTo>
                    <a:pt x="595" y="1152"/>
                    <a:pt x="591" y="1151"/>
                    <a:pt x="588" y="1150"/>
                  </a:cubicBezTo>
                  <a:cubicBezTo>
                    <a:pt x="591" y="1150"/>
                    <a:pt x="595" y="1150"/>
                    <a:pt x="598" y="1150"/>
                  </a:cubicBezTo>
                  <a:cubicBezTo>
                    <a:pt x="601" y="1151"/>
                    <a:pt x="603" y="1152"/>
                    <a:pt x="606" y="1153"/>
                  </a:cubicBezTo>
                  <a:close/>
                  <a:moveTo>
                    <a:pt x="711" y="268"/>
                  </a:moveTo>
                  <a:cubicBezTo>
                    <a:pt x="714" y="262"/>
                    <a:pt x="719" y="256"/>
                    <a:pt x="724" y="251"/>
                  </a:cubicBezTo>
                  <a:cubicBezTo>
                    <a:pt x="730" y="249"/>
                    <a:pt x="737" y="246"/>
                    <a:pt x="744" y="243"/>
                  </a:cubicBezTo>
                  <a:cubicBezTo>
                    <a:pt x="750" y="243"/>
                    <a:pt x="756" y="243"/>
                    <a:pt x="762" y="243"/>
                  </a:cubicBezTo>
                  <a:cubicBezTo>
                    <a:pt x="745" y="251"/>
                    <a:pt x="728" y="259"/>
                    <a:pt x="711" y="268"/>
                  </a:cubicBezTo>
                  <a:close/>
                  <a:moveTo>
                    <a:pt x="1186" y="173"/>
                  </a:moveTo>
                  <a:cubicBezTo>
                    <a:pt x="1184" y="170"/>
                    <a:pt x="1182" y="167"/>
                    <a:pt x="1181" y="164"/>
                  </a:cubicBezTo>
                  <a:cubicBezTo>
                    <a:pt x="1185" y="164"/>
                    <a:pt x="1189" y="164"/>
                    <a:pt x="1194" y="165"/>
                  </a:cubicBezTo>
                  <a:cubicBezTo>
                    <a:pt x="1197" y="166"/>
                    <a:pt x="1201" y="167"/>
                    <a:pt x="1204" y="169"/>
                  </a:cubicBezTo>
                  <a:cubicBezTo>
                    <a:pt x="1210" y="173"/>
                    <a:pt x="1215" y="178"/>
                    <a:pt x="1221" y="182"/>
                  </a:cubicBezTo>
                  <a:cubicBezTo>
                    <a:pt x="1215" y="181"/>
                    <a:pt x="1208" y="180"/>
                    <a:pt x="1202" y="179"/>
                  </a:cubicBezTo>
                  <a:cubicBezTo>
                    <a:pt x="1197" y="177"/>
                    <a:pt x="1191" y="175"/>
                    <a:pt x="1186" y="173"/>
                  </a:cubicBezTo>
                  <a:close/>
                  <a:moveTo>
                    <a:pt x="174" y="651"/>
                  </a:moveTo>
                  <a:cubicBezTo>
                    <a:pt x="175" y="652"/>
                    <a:pt x="176" y="652"/>
                    <a:pt x="177" y="653"/>
                  </a:cubicBezTo>
                  <a:cubicBezTo>
                    <a:pt x="175" y="656"/>
                    <a:pt x="172" y="659"/>
                    <a:pt x="170" y="662"/>
                  </a:cubicBezTo>
                  <a:cubicBezTo>
                    <a:pt x="172" y="659"/>
                    <a:pt x="173" y="655"/>
                    <a:pt x="174" y="651"/>
                  </a:cubicBezTo>
                  <a:close/>
                  <a:moveTo>
                    <a:pt x="927" y="158"/>
                  </a:moveTo>
                  <a:cubicBezTo>
                    <a:pt x="927" y="158"/>
                    <a:pt x="927" y="158"/>
                    <a:pt x="926" y="158"/>
                  </a:cubicBezTo>
                  <a:cubicBezTo>
                    <a:pt x="926" y="158"/>
                    <a:pt x="926" y="158"/>
                    <a:pt x="926" y="158"/>
                  </a:cubicBezTo>
                  <a:cubicBezTo>
                    <a:pt x="926" y="158"/>
                    <a:pt x="926" y="158"/>
                    <a:pt x="927" y="158"/>
                  </a:cubicBezTo>
                  <a:cubicBezTo>
                    <a:pt x="927" y="158"/>
                    <a:pt x="927" y="158"/>
                    <a:pt x="927" y="158"/>
                  </a:cubicBezTo>
                  <a:close/>
                  <a:moveTo>
                    <a:pt x="884" y="169"/>
                  </a:moveTo>
                  <a:cubicBezTo>
                    <a:pt x="876" y="175"/>
                    <a:pt x="867" y="181"/>
                    <a:pt x="859" y="188"/>
                  </a:cubicBezTo>
                  <a:cubicBezTo>
                    <a:pt x="854" y="189"/>
                    <a:pt x="849" y="190"/>
                    <a:pt x="844" y="191"/>
                  </a:cubicBezTo>
                  <a:cubicBezTo>
                    <a:pt x="846" y="189"/>
                    <a:pt x="846" y="186"/>
                    <a:pt x="844" y="184"/>
                  </a:cubicBezTo>
                  <a:cubicBezTo>
                    <a:pt x="851" y="181"/>
                    <a:pt x="857" y="178"/>
                    <a:pt x="863" y="176"/>
                  </a:cubicBezTo>
                  <a:cubicBezTo>
                    <a:pt x="870" y="173"/>
                    <a:pt x="877" y="171"/>
                    <a:pt x="884" y="169"/>
                  </a:cubicBezTo>
                  <a:close/>
                  <a:moveTo>
                    <a:pt x="434" y="378"/>
                  </a:moveTo>
                  <a:cubicBezTo>
                    <a:pt x="443" y="370"/>
                    <a:pt x="452" y="361"/>
                    <a:pt x="462" y="352"/>
                  </a:cubicBezTo>
                  <a:cubicBezTo>
                    <a:pt x="464" y="351"/>
                    <a:pt x="465" y="350"/>
                    <a:pt x="467" y="349"/>
                  </a:cubicBezTo>
                  <a:cubicBezTo>
                    <a:pt x="450" y="365"/>
                    <a:pt x="434" y="381"/>
                    <a:pt x="418" y="397"/>
                  </a:cubicBezTo>
                  <a:cubicBezTo>
                    <a:pt x="423" y="391"/>
                    <a:pt x="429" y="385"/>
                    <a:pt x="434" y="378"/>
                  </a:cubicBezTo>
                  <a:close/>
                  <a:moveTo>
                    <a:pt x="108" y="871"/>
                  </a:moveTo>
                  <a:cubicBezTo>
                    <a:pt x="108" y="869"/>
                    <a:pt x="109" y="867"/>
                    <a:pt x="110" y="866"/>
                  </a:cubicBezTo>
                  <a:cubicBezTo>
                    <a:pt x="110" y="866"/>
                    <a:pt x="110" y="866"/>
                    <a:pt x="110" y="866"/>
                  </a:cubicBezTo>
                  <a:cubicBezTo>
                    <a:pt x="109" y="868"/>
                    <a:pt x="109" y="870"/>
                    <a:pt x="108" y="871"/>
                  </a:cubicBezTo>
                  <a:cubicBezTo>
                    <a:pt x="108" y="871"/>
                    <a:pt x="108" y="871"/>
                    <a:pt x="108" y="871"/>
                  </a:cubicBezTo>
                  <a:close/>
                  <a:moveTo>
                    <a:pt x="137" y="827"/>
                  </a:moveTo>
                  <a:cubicBezTo>
                    <a:pt x="138" y="826"/>
                    <a:pt x="138" y="824"/>
                    <a:pt x="139" y="823"/>
                  </a:cubicBezTo>
                  <a:cubicBezTo>
                    <a:pt x="139" y="829"/>
                    <a:pt x="139" y="836"/>
                    <a:pt x="140" y="842"/>
                  </a:cubicBezTo>
                  <a:cubicBezTo>
                    <a:pt x="139" y="845"/>
                    <a:pt x="137" y="849"/>
                    <a:pt x="136" y="852"/>
                  </a:cubicBezTo>
                  <a:cubicBezTo>
                    <a:pt x="134" y="859"/>
                    <a:pt x="131" y="866"/>
                    <a:pt x="129" y="873"/>
                  </a:cubicBezTo>
                  <a:cubicBezTo>
                    <a:pt x="132" y="857"/>
                    <a:pt x="135" y="842"/>
                    <a:pt x="137" y="827"/>
                  </a:cubicBezTo>
                  <a:close/>
                  <a:moveTo>
                    <a:pt x="577" y="281"/>
                  </a:moveTo>
                  <a:cubicBezTo>
                    <a:pt x="575" y="283"/>
                    <a:pt x="573" y="285"/>
                    <a:pt x="570" y="287"/>
                  </a:cubicBezTo>
                  <a:cubicBezTo>
                    <a:pt x="569" y="286"/>
                    <a:pt x="568" y="285"/>
                    <a:pt x="566" y="285"/>
                  </a:cubicBezTo>
                  <a:cubicBezTo>
                    <a:pt x="566" y="285"/>
                    <a:pt x="566" y="285"/>
                    <a:pt x="566" y="285"/>
                  </a:cubicBezTo>
                  <a:cubicBezTo>
                    <a:pt x="570" y="284"/>
                    <a:pt x="574" y="282"/>
                    <a:pt x="577" y="281"/>
                  </a:cubicBezTo>
                  <a:close/>
                  <a:moveTo>
                    <a:pt x="210" y="669"/>
                  </a:moveTo>
                  <a:cubicBezTo>
                    <a:pt x="207" y="673"/>
                    <a:pt x="204" y="678"/>
                    <a:pt x="201" y="682"/>
                  </a:cubicBezTo>
                  <a:cubicBezTo>
                    <a:pt x="201" y="681"/>
                    <a:pt x="201" y="680"/>
                    <a:pt x="201" y="679"/>
                  </a:cubicBezTo>
                  <a:cubicBezTo>
                    <a:pt x="204" y="676"/>
                    <a:pt x="207" y="672"/>
                    <a:pt x="210" y="669"/>
                  </a:cubicBezTo>
                  <a:close/>
                  <a:moveTo>
                    <a:pt x="291" y="595"/>
                  </a:moveTo>
                  <a:cubicBezTo>
                    <a:pt x="291" y="595"/>
                    <a:pt x="292" y="595"/>
                    <a:pt x="292" y="594"/>
                  </a:cubicBezTo>
                  <a:cubicBezTo>
                    <a:pt x="290" y="599"/>
                    <a:pt x="287" y="603"/>
                    <a:pt x="285" y="607"/>
                  </a:cubicBezTo>
                  <a:cubicBezTo>
                    <a:pt x="285" y="608"/>
                    <a:pt x="285" y="608"/>
                    <a:pt x="285" y="608"/>
                  </a:cubicBezTo>
                  <a:cubicBezTo>
                    <a:pt x="287" y="604"/>
                    <a:pt x="289" y="599"/>
                    <a:pt x="291" y="595"/>
                  </a:cubicBezTo>
                  <a:close/>
                  <a:moveTo>
                    <a:pt x="193" y="719"/>
                  </a:moveTo>
                  <a:cubicBezTo>
                    <a:pt x="192" y="721"/>
                    <a:pt x="191" y="723"/>
                    <a:pt x="190" y="726"/>
                  </a:cubicBezTo>
                  <a:cubicBezTo>
                    <a:pt x="190" y="725"/>
                    <a:pt x="190" y="724"/>
                    <a:pt x="190" y="722"/>
                  </a:cubicBezTo>
                  <a:cubicBezTo>
                    <a:pt x="191" y="721"/>
                    <a:pt x="192" y="720"/>
                    <a:pt x="193" y="719"/>
                  </a:cubicBezTo>
                  <a:close/>
                  <a:moveTo>
                    <a:pt x="554" y="295"/>
                  </a:moveTo>
                  <a:cubicBezTo>
                    <a:pt x="553" y="295"/>
                    <a:pt x="552" y="295"/>
                    <a:pt x="551" y="295"/>
                  </a:cubicBezTo>
                  <a:cubicBezTo>
                    <a:pt x="549" y="296"/>
                    <a:pt x="547" y="297"/>
                    <a:pt x="546" y="299"/>
                  </a:cubicBezTo>
                  <a:cubicBezTo>
                    <a:pt x="551" y="295"/>
                    <a:pt x="556" y="292"/>
                    <a:pt x="561" y="288"/>
                  </a:cubicBezTo>
                  <a:cubicBezTo>
                    <a:pt x="559" y="291"/>
                    <a:pt x="556" y="293"/>
                    <a:pt x="554" y="295"/>
                  </a:cubicBezTo>
                  <a:close/>
                  <a:moveTo>
                    <a:pt x="167" y="752"/>
                  </a:moveTo>
                  <a:cubicBezTo>
                    <a:pt x="170" y="749"/>
                    <a:pt x="172" y="746"/>
                    <a:pt x="175" y="742"/>
                  </a:cubicBezTo>
                  <a:cubicBezTo>
                    <a:pt x="173" y="752"/>
                    <a:pt x="170" y="761"/>
                    <a:pt x="168" y="770"/>
                  </a:cubicBezTo>
                  <a:cubicBezTo>
                    <a:pt x="162" y="783"/>
                    <a:pt x="156" y="796"/>
                    <a:pt x="151" y="809"/>
                  </a:cubicBezTo>
                  <a:cubicBezTo>
                    <a:pt x="151" y="802"/>
                    <a:pt x="152" y="796"/>
                    <a:pt x="152" y="790"/>
                  </a:cubicBezTo>
                  <a:cubicBezTo>
                    <a:pt x="157" y="777"/>
                    <a:pt x="162" y="764"/>
                    <a:pt x="167" y="752"/>
                  </a:cubicBezTo>
                  <a:close/>
                  <a:moveTo>
                    <a:pt x="347" y="537"/>
                  </a:moveTo>
                  <a:cubicBezTo>
                    <a:pt x="343" y="539"/>
                    <a:pt x="340" y="542"/>
                    <a:pt x="337" y="544"/>
                  </a:cubicBezTo>
                  <a:cubicBezTo>
                    <a:pt x="342" y="535"/>
                    <a:pt x="348" y="527"/>
                    <a:pt x="354" y="518"/>
                  </a:cubicBezTo>
                  <a:cubicBezTo>
                    <a:pt x="355" y="516"/>
                    <a:pt x="357" y="515"/>
                    <a:pt x="358" y="513"/>
                  </a:cubicBezTo>
                  <a:cubicBezTo>
                    <a:pt x="360" y="514"/>
                    <a:pt x="361" y="513"/>
                    <a:pt x="362" y="512"/>
                  </a:cubicBezTo>
                  <a:cubicBezTo>
                    <a:pt x="357" y="520"/>
                    <a:pt x="352" y="528"/>
                    <a:pt x="347" y="536"/>
                  </a:cubicBezTo>
                  <a:cubicBezTo>
                    <a:pt x="347" y="536"/>
                    <a:pt x="347" y="537"/>
                    <a:pt x="347" y="537"/>
                  </a:cubicBezTo>
                  <a:close/>
                  <a:moveTo>
                    <a:pt x="337" y="498"/>
                  </a:moveTo>
                  <a:cubicBezTo>
                    <a:pt x="337" y="497"/>
                    <a:pt x="338" y="497"/>
                    <a:pt x="338" y="497"/>
                  </a:cubicBezTo>
                  <a:cubicBezTo>
                    <a:pt x="339" y="496"/>
                    <a:pt x="339" y="495"/>
                    <a:pt x="340" y="494"/>
                  </a:cubicBezTo>
                  <a:cubicBezTo>
                    <a:pt x="340" y="494"/>
                    <a:pt x="340" y="495"/>
                    <a:pt x="340" y="495"/>
                  </a:cubicBezTo>
                  <a:cubicBezTo>
                    <a:pt x="339" y="496"/>
                    <a:pt x="338" y="497"/>
                    <a:pt x="337" y="498"/>
                  </a:cubicBezTo>
                  <a:close/>
                  <a:moveTo>
                    <a:pt x="187" y="766"/>
                  </a:moveTo>
                  <a:cubicBezTo>
                    <a:pt x="187" y="766"/>
                    <a:pt x="188" y="765"/>
                    <a:pt x="188" y="765"/>
                  </a:cubicBezTo>
                  <a:cubicBezTo>
                    <a:pt x="189" y="763"/>
                    <a:pt x="191" y="762"/>
                    <a:pt x="192" y="760"/>
                  </a:cubicBezTo>
                  <a:cubicBezTo>
                    <a:pt x="192" y="761"/>
                    <a:pt x="191" y="763"/>
                    <a:pt x="191" y="764"/>
                  </a:cubicBezTo>
                  <a:cubicBezTo>
                    <a:pt x="187" y="770"/>
                    <a:pt x="183" y="776"/>
                    <a:pt x="179" y="782"/>
                  </a:cubicBezTo>
                  <a:cubicBezTo>
                    <a:pt x="181" y="777"/>
                    <a:pt x="184" y="771"/>
                    <a:pt x="187" y="766"/>
                  </a:cubicBezTo>
                  <a:close/>
                  <a:moveTo>
                    <a:pt x="650" y="250"/>
                  </a:moveTo>
                  <a:cubicBezTo>
                    <a:pt x="650" y="250"/>
                    <a:pt x="650" y="250"/>
                    <a:pt x="650" y="250"/>
                  </a:cubicBezTo>
                  <a:cubicBezTo>
                    <a:pt x="654" y="248"/>
                    <a:pt x="658" y="246"/>
                    <a:pt x="663" y="244"/>
                  </a:cubicBezTo>
                  <a:cubicBezTo>
                    <a:pt x="657" y="247"/>
                    <a:pt x="651" y="251"/>
                    <a:pt x="645" y="254"/>
                  </a:cubicBezTo>
                  <a:cubicBezTo>
                    <a:pt x="646" y="253"/>
                    <a:pt x="648" y="251"/>
                    <a:pt x="650" y="250"/>
                  </a:cubicBezTo>
                  <a:close/>
                  <a:moveTo>
                    <a:pt x="380" y="453"/>
                  </a:moveTo>
                  <a:cubicBezTo>
                    <a:pt x="374" y="460"/>
                    <a:pt x="368" y="466"/>
                    <a:pt x="362" y="472"/>
                  </a:cubicBezTo>
                  <a:cubicBezTo>
                    <a:pt x="362" y="471"/>
                    <a:pt x="362" y="471"/>
                    <a:pt x="363" y="470"/>
                  </a:cubicBezTo>
                  <a:cubicBezTo>
                    <a:pt x="370" y="462"/>
                    <a:pt x="378" y="454"/>
                    <a:pt x="386" y="445"/>
                  </a:cubicBezTo>
                  <a:cubicBezTo>
                    <a:pt x="384" y="448"/>
                    <a:pt x="382" y="451"/>
                    <a:pt x="380" y="453"/>
                  </a:cubicBezTo>
                  <a:close/>
                  <a:moveTo>
                    <a:pt x="114" y="890"/>
                  </a:moveTo>
                  <a:cubicBezTo>
                    <a:pt x="114" y="891"/>
                    <a:pt x="114" y="891"/>
                    <a:pt x="114" y="892"/>
                  </a:cubicBezTo>
                  <a:cubicBezTo>
                    <a:pt x="113" y="894"/>
                    <a:pt x="113" y="897"/>
                    <a:pt x="112" y="899"/>
                  </a:cubicBezTo>
                  <a:cubicBezTo>
                    <a:pt x="112" y="898"/>
                    <a:pt x="112" y="897"/>
                    <a:pt x="112" y="896"/>
                  </a:cubicBezTo>
                  <a:cubicBezTo>
                    <a:pt x="112" y="894"/>
                    <a:pt x="113" y="892"/>
                    <a:pt x="114" y="890"/>
                  </a:cubicBezTo>
                  <a:close/>
                  <a:moveTo>
                    <a:pt x="164" y="823"/>
                  </a:moveTo>
                  <a:cubicBezTo>
                    <a:pt x="167" y="819"/>
                    <a:pt x="170" y="815"/>
                    <a:pt x="172" y="811"/>
                  </a:cubicBezTo>
                  <a:cubicBezTo>
                    <a:pt x="165" y="829"/>
                    <a:pt x="159" y="846"/>
                    <a:pt x="154" y="864"/>
                  </a:cubicBezTo>
                  <a:cubicBezTo>
                    <a:pt x="153" y="862"/>
                    <a:pt x="153" y="859"/>
                    <a:pt x="153" y="857"/>
                  </a:cubicBezTo>
                  <a:cubicBezTo>
                    <a:pt x="157" y="846"/>
                    <a:pt x="161" y="834"/>
                    <a:pt x="164" y="823"/>
                  </a:cubicBezTo>
                  <a:close/>
                  <a:moveTo>
                    <a:pt x="200" y="775"/>
                  </a:moveTo>
                  <a:cubicBezTo>
                    <a:pt x="202" y="770"/>
                    <a:pt x="204" y="766"/>
                    <a:pt x="206" y="762"/>
                  </a:cubicBezTo>
                  <a:cubicBezTo>
                    <a:pt x="206" y="762"/>
                    <a:pt x="206" y="761"/>
                    <a:pt x="207" y="761"/>
                  </a:cubicBezTo>
                  <a:cubicBezTo>
                    <a:pt x="204" y="766"/>
                    <a:pt x="202" y="771"/>
                    <a:pt x="200" y="776"/>
                  </a:cubicBezTo>
                  <a:cubicBezTo>
                    <a:pt x="200" y="775"/>
                    <a:pt x="200" y="775"/>
                    <a:pt x="200" y="775"/>
                  </a:cubicBezTo>
                  <a:close/>
                  <a:moveTo>
                    <a:pt x="240" y="718"/>
                  </a:moveTo>
                  <a:cubicBezTo>
                    <a:pt x="241" y="716"/>
                    <a:pt x="242" y="715"/>
                    <a:pt x="242" y="714"/>
                  </a:cubicBezTo>
                  <a:cubicBezTo>
                    <a:pt x="246" y="706"/>
                    <a:pt x="250" y="698"/>
                    <a:pt x="255" y="689"/>
                  </a:cubicBezTo>
                  <a:cubicBezTo>
                    <a:pt x="263" y="679"/>
                    <a:pt x="272" y="669"/>
                    <a:pt x="281" y="659"/>
                  </a:cubicBezTo>
                  <a:cubicBezTo>
                    <a:pt x="282" y="658"/>
                    <a:pt x="284" y="656"/>
                    <a:pt x="286" y="654"/>
                  </a:cubicBezTo>
                  <a:cubicBezTo>
                    <a:pt x="281" y="665"/>
                    <a:pt x="275" y="676"/>
                    <a:pt x="270" y="687"/>
                  </a:cubicBezTo>
                  <a:cubicBezTo>
                    <a:pt x="259" y="699"/>
                    <a:pt x="248" y="712"/>
                    <a:pt x="238" y="726"/>
                  </a:cubicBezTo>
                  <a:cubicBezTo>
                    <a:pt x="239" y="723"/>
                    <a:pt x="239" y="720"/>
                    <a:pt x="240" y="718"/>
                  </a:cubicBezTo>
                  <a:close/>
                  <a:moveTo>
                    <a:pt x="504" y="368"/>
                  </a:moveTo>
                  <a:cubicBezTo>
                    <a:pt x="504" y="369"/>
                    <a:pt x="503" y="369"/>
                    <a:pt x="503" y="369"/>
                  </a:cubicBezTo>
                  <a:cubicBezTo>
                    <a:pt x="506" y="366"/>
                    <a:pt x="510" y="362"/>
                    <a:pt x="513" y="358"/>
                  </a:cubicBezTo>
                  <a:cubicBezTo>
                    <a:pt x="517" y="356"/>
                    <a:pt x="521" y="354"/>
                    <a:pt x="525" y="352"/>
                  </a:cubicBezTo>
                  <a:cubicBezTo>
                    <a:pt x="524" y="352"/>
                    <a:pt x="524" y="353"/>
                    <a:pt x="523" y="354"/>
                  </a:cubicBezTo>
                  <a:cubicBezTo>
                    <a:pt x="517" y="359"/>
                    <a:pt x="510" y="363"/>
                    <a:pt x="504" y="368"/>
                  </a:cubicBezTo>
                  <a:close/>
                  <a:moveTo>
                    <a:pt x="144" y="881"/>
                  </a:moveTo>
                  <a:cubicBezTo>
                    <a:pt x="144" y="885"/>
                    <a:pt x="145" y="888"/>
                    <a:pt x="145" y="892"/>
                  </a:cubicBezTo>
                  <a:cubicBezTo>
                    <a:pt x="143" y="902"/>
                    <a:pt x="140" y="912"/>
                    <a:pt x="138" y="922"/>
                  </a:cubicBezTo>
                  <a:cubicBezTo>
                    <a:pt x="137" y="924"/>
                    <a:pt x="136" y="927"/>
                    <a:pt x="134" y="930"/>
                  </a:cubicBezTo>
                  <a:cubicBezTo>
                    <a:pt x="135" y="918"/>
                    <a:pt x="136" y="906"/>
                    <a:pt x="139" y="894"/>
                  </a:cubicBezTo>
                  <a:cubicBezTo>
                    <a:pt x="140" y="889"/>
                    <a:pt x="142" y="885"/>
                    <a:pt x="144" y="881"/>
                  </a:cubicBezTo>
                  <a:close/>
                  <a:moveTo>
                    <a:pt x="150" y="924"/>
                  </a:moveTo>
                  <a:cubicBezTo>
                    <a:pt x="150" y="927"/>
                    <a:pt x="151" y="929"/>
                    <a:pt x="151" y="932"/>
                  </a:cubicBezTo>
                  <a:cubicBezTo>
                    <a:pt x="150" y="938"/>
                    <a:pt x="149" y="945"/>
                    <a:pt x="148" y="952"/>
                  </a:cubicBezTo>
                  <a:cubicBezTo>
                    <a:pt x="147" y="955"/>
                    <a:pt x="145" y="957"/>
                    <a:pt x="144" y="960"/>
                  </a:cubicBezTo>
                  <a:cubicBezTo>
                    <a:pt x="144" y="960"/>
                    <a:pt x="144" y="960"/>
                    <a:pt x="143" y="960"/>
                  </a:cubicBezTo>
                  <a:cubicBezTo>
                    <a:pt x="145" y="948"/>
                    <a:pt x="147" y="937"/>
                    <a:pt x="149" y="925"/>
                  </a:cubicBezTo>
                  <a:cubicBezTo>
                    <a:pt x="150" y="925"/>
                    <a:pt x="150" y="925"/>
                    <a:pt x="150" y="924"/>
                  </a:cubicBezTo>
                  <a:close/>
                  <a:moveTo>
                    <a:pt x="212" y="777"/>
                  </a:moveTo>
                  <a:cubicBezTo>
                    <a:pt x="198" y="824"/>
                    <a:pt x="184" y="870"/>
                    <a:pt x="166" y="914"/>
                  </a:cubicBezTo>
                  <a:cubicBezTo>
                    <a:pt x="175" y="867"/>
                    <a:pt x="192" y="821"/>
                    <a:pt x="212" y="777"/>
                  </a:cubicBezTo>
                  <a:close/>
                  <a:moveTo>
                    <a:pt x="1005" y="161"/>
                  </a:moveTo>
                  <a:cubicBezTo>
                    <a:pt x="1008" y="162"/>
                    <a:pt x="1010" y="164"/>
                    <a:pt x="1012" y="165"/>
                  </a:cubicBezTo>
                  <a:cubicBezTo>
                    <a:pt x="1012" y="165"/>
                    <a:pt x="1012" y="165"/>
                    <a:pt x="1012" y="165"/>
                  </a:cubicBezTo>
                  <a:cubicBezTo>
                    <a:pt x="1010" y="164"/>
                    <a:pt x="1007" y="163"/>
                    <a:pt x="1005" y="162"/>
                  </a:cubicBezTo>
                  <a:cubicBezTo>
                    <a:pt x="1005" y="162"/>
                    <a:pt x="1005" y="161"/>
                    <a:pt x="1005" y="161"/>
                  </a:cubicBezTo>
                  <a:close/>
                  <a:moveTo>
                    <a:pt x="1017" y="154"/>
                  </a:moveTo>
                  <a:cubicBezTo>
                    <a:pt x="1020" y="153"/>
                    <a:pt x="1023" y="151"/>
                    <a:pt x="1026" y="149"/>
                  </a:cubicBezTo>
                  <a:cubicBezTo>
                    <a:pt x="1031" y="149"/>
                    <a:pt x="1036" y="149"/>
                    <a:pt x="1041" y="149"/>
                  </a:cubicBezTo>
                  <a:cubicBezTo>
                    <a:pt x="1036" y="152"/>
                    <a:pt x="1031" y="155"/>
                    <a:pt x="1025" y="158"/>
                  </a:cubicBezTo>
                  <a:cubicBezTo>
                    <a:pt x="1023" y="157"/>
                    <a:pt x="1020" y="156"/>
                    <a:pt x="1017" y="154"/>
                  </a:cubicBezTo>
                  <a:close/>
                  <a:moveTo>
                    <a:pt x="994" y="169"/>
                  </a:moveTo>
                  <a:cubicBezTo>
                    <a:pt x="994" y="169"/>
                    <a:pt x="994" y="169"/>
                    <a:pt x="994" y="169"/>
                  </a:cubicBezTo>
                  <a:cubicBezTo>
                    <a:pt x="994" y="169"/>
                    <a:pt x="993" y="169"/>
                    <a:pt x="993" y="169"/>
                  </a:cubicBezTo>
                  <a:cubicBezTo>
                    <a:pt x="993" y="169"/>
                    <a:pt x="993" y="169"/>
                    <a:pt x="994" y="169"/>
                  </a:cubicBezTo>
                  <a:close/>
                  <a:moveTo>
                    <a:pt x="896" y="175"/>
                  </a:moveTo>
                  <a:cubicBezTo>
                    <a:pt x="901" y="171"/>
                    <a:pt x="907" y="168"/>
                    <a:pt x="912" y="164"/>
                  </a:cubicBezTo>
                  <a:cubicBezTo>
                    <a:pt x="913" y="164"/>
                    <a:pt x="913" y="165"/>
                    <a:pt x="914" y="165"/>
                  </a:cubicBezTo>
                  <a:cubicBezTo>
                    <a:pt x="908" y="168"/>
                    <a:pt x="902" y="171"/>
                    <a:pt x="896" y="175"/>
                  </a:cubicBezTo>
                  <a:close/>
                  <a:moveTo>
                    <a:pt x="592" y="255"/>
                  </a:moveTo>
                  <a:cubicBezTo>
                    <a:pt x="585" y="259"/>
                    <a:pt x="577" y="263"/>
                    <a:pt x="569" y="267"/>
                  </a:cubicBezTo>
                  <a:cubicBezTo>
                    <a:pt x="569" y="266"/>
                    <a:pt x="568" y="265"/>
                    <a:pt x="567" y="264"/>
                  </a:cubicBezTo>
                  <a:cubicBezTo>
                    <a:pt x="569" y="263"/>
                    <a:pt x="571" y="261"/>
                    <a:pt x="573" y="260"/>
                  </a:cubicBezTo>
                  <a:cubicBezTo>
                    <a:pt x="578" y="257"/>
                    <a:pt x="582" y="254"/>
                    <a:pt x="586" y="252"/>
                  </a:cubicBezTo>
                  <a:cubicBezTo>
                    <a:pt x="599" y="246"/>
                    <a:pt x="612" y="241"/>
                    <a:pt x="625" y="236"/>
                  </a:cubicBezTo>
                  <a:cubicBezTo>
                    <a:pt x="614" y="242"/>
                    <a:pt x="603" y="249"/>
                    <a:pt x="592" y="255"/>
                  </a:cubicBezTo>
                  <a:close/>
                  <a:moveTo>
                    <a:pt x="165" y="975"/>
                  </a:moveTo>
                  <a:cubicBezTo>
                    <a:pt x="165" y="974"/>
                    <a:pt x="165" y="972"/>
                    <a:pt x="165" y="970"/>
                  </a:cubicBezTo>
                  <a:cubicBezTo>
                    <a:pt x="165" y="962"/>
                    <a:pt x="165" y="954"/>
                    <a:pt x="164" y="945"/>
                  </a:cubicBezTo>
                  <a:cubicBezTo>
                    <a:pt x="175" y="922"/>
                    <a:pt x="185" y="897"/>
                    <a:pt x="193" y="872"/>
                  </a:cubicBezTo>
                  <a:cubicBezTo>
                    <a:pt x="183" y="905"/>
                    <a:pt x="174" y="939"/>
                    <a:pt x="167" y="972"/>
                  </a:cubicBezTo>
                  <a:cubicBezTo>
                    <a:pt x="166" y="973"/>
                    <a:pt x="165" y="974"/>
                    <a:pt x="165" y="975"/>
                  </a:cubicBezTo>
                  <a:close/>
                  <a:moveTo>
                    <a:pt x="233" y="744"/>
                  </a:moveTo>
                  <a:cubicBezTo>
                    <a:pt x="235" y="745"/>
                    <a:pt x="237" y="744"/>
                    <a:pt x="239" y="742"/>
                  </a:cubicBezTo>
                  <a:cubicBezTo>
                    <a:pt x="243" y="738"/>
                    <a:pt x="246" y="734"/>
                    <a:pt x="249" y="730"/>
                  </a:cubicBezTo>
                  <a:cubicBezTo>
                    <a:pt x="232" y="769"/>
                    <a:pt x="216" y="807"/>
                    <a:pt x="202" y="847"/>
                  </a:cubicBezTo>
                  <a:cubicBezTo>
                    <a:pt x="213" y="813"/>
                    <a:pt x="223" y="778"/>
                    <a:pt x="233" y="744"/>
                  </a:cubicBezTo>
                  <a:close/>
                  <a:moveTo>
                    <a:pt x="1072" y="157"/>
                  </a:moveTo>
                  <a:cubicBezTo>
                    <a:pt x="1072" y="157"/>
                    <a:pt x="1073" y="158"/>
                    <a:pt x="1073" y="158"/>
                  </a:cubicBezTo>
                  <a:cubicBezTo>
                    <a:pt x="1071" y="159"/>
                    <a:pt x="1070" y="159"/>
                    <a:pt x="1068" y="159"/>
                  </a:cubicBezTo>
                  <a:cubicBezTo>
                    <a:pt x="1069" y="158"/>
                    <a:pt x="1071" y="158"/>
                    <a:pt x="1072" y="157"/>
                  </a:cubicBezTo>
                  <a:close/>
                  <a:moveTo>
                    <a:pt x="1084" y="155"/>
                  </a:moveTo>
                  <a:cubicBezTo>
                    <a:pt x="1086" y="155"/>
                    <a:pt x="1087" y="154"/>
                    <a:pt x="1088" y="154"/>
                  </a:cubicBezTo>
                  <a:cubicBezTo>
                    <a:pt x="1090" y="154"/>
                    <a:pt x="1091" y="155"/>
                    <a:pt x="1093" y="156"/>
                  </a:cubicBezTo>
                  <a:cubicBezTo>
                    <a:pt x="1090" y="156"/>
                    <a:pt x="1088" y="156"/>
                    <a:pt x="1085" y="157"/>
                  </a:cubicBezTo>
                  <a:cubicBezTo>
                    <a:pt x="1085" y="156"/>
                    <a:pt x="1085" y="156"/>
                    <a:pt x="1084" y="155"/>
                  </a:cubicBezTo>
                  <a:close/>
                  <a:moveTo>
                    <a:pt x="206" y="870"/>
                  </a:moveTo>
                  <a:cubicBezTo>
                    <a:pt x="211" y="856"/>
                    <a:pt x="216" y="842"/>
                    <a:pt x="221" y="828"/>
                  </a:cubicBezTo>
                  <a:cubicBezTo>
                    <a:pt x="219" y="835"/>
                    <a:pt x="217" y="842"/>
                    <a:pt x="215" y="849"/>
                  </a:cubicBezTo>
                  <a:cubicBezTo>
                    <a:pt x="212" y="856"/>
                    <a:pt x="209" y="863"/>
                    <a:pt x="206" y="870"/>
                  </a:cubicBezTo>
                  <a:close/>
                  <a:moveTo>
                    <a:pt x="1139" y="144"/>
                  </a:moveTo>
                  <a:cubicBezTo>
                    <a:pt x="1137" y="144"/>
                    <a:pt x="1135" y="143"/>
                    <a:pt x="1133" y="143"/>
                  </a:cubicBezTo>
                  <a:cubicBezTo>
                    <a:pt x="1136" y="142"/>
                    <a:pt x="1139" y="142"/>
                    <a:pt x="1142" y="142"/>
                  </a:cubicBezTo>
                  <a:cubicBezTo>
                    <a:pt x="1141" y="143"/>
                    <a:pt x="1140" y="144"/>
                    <a:pt x="1139" y="144"/>
                  </a:cubicBezTo>
                  <a:close/>
                  <a:moveTo>
                    <a:pt x="1135" y="147"/>
                  </a:moveTo>
                  <a:cubicBezTo>
                    <a:pt x="1133" y="148"/>
                    <a:pt x="1131" y="149"/>
                    <a:pt x="1129" y="150"/>
                  </a:cubicBezTo>
                  <a:cubicBezTo>
                    <a:pt x="1124" y="149"/>
                    <a:pt x="1119" y="147"/>
                    <a:pt x="1115" y="145"/>
                  </a:cubicBezTo>
                  <a:cubicBezTo>
                    <a:pt x="1117" y="145"/>
                    <a:pt x="1120" y="144"/>
                    <a:pt x="1122" y="144"/>
                  </a:cubicBezTo>
                  <a:cubicBezTo>
                    <a:pt x="1127" y="145"/>
                    <a:pt x="1131" y="145"/>
                    <a:pt x="1135" y="147"/>
                  </a:cubicBezTo>
                  <a:close/>
                  <a:moveTo>
                    <a:pt x="143" y="735"/>
                  </a:moveTo>
                  <a:cubicBezTo>
                    <a:pt x="142" y="738"/>
                    <a:pt x="141" y="741"/>
                    <a:pt x="141" y="744"/>
                  </a:cubicBezTo>
                  <a:cubicBezTo>
                    <a:pt x="138" y="750"/>
                    <a:pt x="134" y="757"/>
                    <a:pt x="131" y="763"/>
                  </a:cubicBezTo>
                  <a:cubicBezTo>
                    <a:pt x="131" y="761"/>
                    <a:pt x="132" y="759"/>
                    <a:pt x="132" y="757"/>
                  </a:cubicBezTo>
                  <a:cubicBezTo>
                    <a:pt x="136" y="749"/>
                    <a:pt x="139" y="742"/>
                    <a:pt x="143" y="735"/>
                  </a:cubicBezTo>
                  <a:close/>
                  <a:moveTo>
                    <a:pt x="1275" y="200"/>
                  </a:moveTo>
                  <a:cubicBezTo>
                    <a:pt x="1276" y="201"/>
                    <a:pt x="1277" y="201"/>
                    <a:pt x="1278" y="201"/>
                  </a:cubicBezTo>
                  <a:cubicBezTo>
                    <a:pt x="1280" y="202"/>
                    <a:pt x="1282" y="203"/>
                    <a:pt x="1284" y="204"/>
                  </a:cubicBezTo>
                  <a:cubicBezTo>
                    <a:pt x="1287" y="207"/>
                    <a:pt x="1290" y="209"/>
                    <a:pt x="1293" y="212"/>
                  </a:cubicBezTo>
                  <a:cubicBezTo>
                    <a:pt x="1289" y="210"/>
                    <a:pt x="1284" y="209"/>
                    <a:pt x="1280" y="207"/>
                  </a:cubicBezTo>
                  <a:cubicBezTo>
                    <a:pt x="1279" y="205"/>
                    <a:pt x="1277" y="203"/>
                    <a:pt x="1275" y="200"/>
                  </a:cubicBezTo>
                  <a:close/>
                  <a:moveTo>
                    <a:pt x="153" y="676"/>
                  </a:moveTo>
                  <a:cubicBezTo>
                    <a:pt x="153" y="682"/>
                    <a:pt x="152" y="688"/>
                    <a:pt x="151" y="693"/>
                  </a:cubicBezTo>
                  <a:cubicBezTo>
                    <a:pt x="149" y="696"/>
                    <a:pt x="147" y="698"/>
                    <a:pt x="145" y="700"/>
                  </a:cubicBezTo>
                  <a:cubicBezTo>
                    <a:pt x="147" y="694"/>
                    <a:pt x="148" y="688"/>
                    <a:pt x="150" y="683"/>
                  </a:cubicBezTo>
                  <a:cubicBezTo>
                    <a:pt x="151" y="680"/>
                    <a:pt x="152" y="678"/>
                    <a:pt x="153" y="676"/>
                  </a:cubicBezTo>
                  <a:close/>
                  <a:moveTo>
                    <a:pt x="126" y="738"/>
                  </a:moveTo>
                  <a:cubicBezTo>
                    <a:pt x="125" y="741"/>
                    <a:pt x="125" y="745"/>
                    <a:pt x="124" y="748"/>
                  </a:cubicBezTo>
                  <a:cubicBezTo>
                    <a:pt x="121" y="755"/>
                    <a:pt x="118" y="761"/>
                    <a:pt x="116" y="767"/>
                  </a:cubicBezTo>
                  <a:cubicBezTo>
                    <a:pt x="119" y="758"/>
                    <a:pt x="121" y="749"/>
                    <a:pt x="124" y="740"/>
                  </a:cubicBezTo>
                  <a:cubicBezTo>
                    <a:pt x="125" y="740"/>
                    <a:pt x="125" y="739"/>
                    <a:pt x="125" y="739"/>
                  </a:cubicBezTo>
                  <a:cubicBezTo>
                    <a:pt x="125" y="739"/>
                    <a:pt x="126" y="738"/>
                    <a:pt x="126" y="738"/>
                  </a:cubicBezTo>
                  <a:close/>
                  <a:moveTo>
                    <a:pt x="178" y="1001"/>
                  </a:moveTo>
                  <a:cubicBezTo>
                    <a:pt x="185" y="987"/>
                    <a:pt x="191" y="973"/>
                    <a:pt x="198" y="959"/>
                  </a:cubicBezTo>
                  <a:cubicBezTo>
                    <a:pt x="193" y="976"/>
                    <a:pt x="188" y="993"/>
                    <a:pt x="185" y="1011"/>
                  </a:cubicBezTo>
                  <a:cubicBezTo>
                    <a:pt x="182" y="1008"/>
                    <a:pt x="180" y="1004"/>
                    <a:pt x="178" y="1001"/>
                  </a:cubicBezTo>
                  <a:close/>
                  <a:moveTo>
                    <a:pt x="289" y="682"/>
                  </a:moveTo>
                  <a:cubicBezTo>
                    <a:pt x="289" y="682"/>
                    <a:pt x="289" y="682"/>
                    <a:pt x="289" y="682"/>
                  </a:cubicBezTo>
                  <a:cubicBezTo>
                    <a:pt x="283" y="698"/>
                    <a:pt x="277" y="714"/>
                    <a:pt x="271" y="730"/>
                  </a:cubicBezTo>
                  <a:cubicBezTo>
                    <a:pt x="271" y="731"/>
                    <a:pt x="270" y="733"/>
                    <a:pt x="270" y="734"/>
                  </a:cubicBezTo>
                  <a:cubicBezTo>
                    <a:pt x="269" y="735"/>
                    <a:pt x="269" y="735"/>
                    <a:pt x="269" y="736"/>
                  </a:cubicBezTo>
                  <a:cubicBezTo>
                    <a:pt x="275" y="718"/>
                    <a:pt x="281" y="700"/>
                    <a:pt x="289" y="682"/>
                  </a:cubicBezTo>
                  <a:close/>
                  <a:moveTo>
                    <a:pt x="522" y="387"/>
                  </a:moveTo>
                  <a:cubicBezTo>
                    <a:pt x="519" y="395"/>
                    <a:pt x="515" y="403"/>
                    <a:pt x="511" y="411"/>
                  </a:cubicBezTo>
                  <a:cubicBezTo>
                    <a:pt x="496" y="422"/>
                    <a:pt x="482" y="432"/>
                    <a:pt x="467" y="443"/>
                  </a:cubicBezTo>
                  <a:cubicBezTo>
                    <a:pt x="486" y="424"/>
                    <a:pt x="504" y="406"/>
                    <a:pt x="522" y="387"/>
                  </a:cubicBezTo>
                  <a:close/>
                  <a:moveTo>
                    <a:pt x="813" y="220"/>
                  </a:moveTo>
                  <a:cubicBezTo>
                    <a:pt x="817" y="219"/>
                    <a:pt x="821" y="218"/>
                    <a:pt x="825" y="217"/>
                  </a:cubicBezTo>
                  <a:cubicBezTo>
                    <a:pt x="824" y="218"/>
                    <a:pt x="824" y="218"/>
                    <a:pt x="823" y="219"/>
                  </a:cubicBezTo>
                  <a:cubicBezTo>
                    <a:pt x="814" y="222"/>
                    <a:pt x="805" y="225"/>
                    <a:pt x="795" y="229"/>
                  </a:cubicBezTo>
                  <a:cubicBezTo>
                    <a:pt x="790" y="230"/>
                    <a:pt x="785" y="230"/>
                    <a:pt x="780" y="231"/>
                  </a:cubicBezTo>
                  <a:cubicBezTo>
                    <a:pt x="791" y="227"/>
                    <a:pt x="802" y="223"/>
                    <a:pt x="813" y="220"/>
                  </a:cubicBezTo>
                  <a:close/>
                  <a:moveTo>
                    <a:pt x="1160" y="164"/>
                  </a:moveTo>
                  <a:cubicBezTo>
                    <a:pt x="1162" y="164"/>
                    <a:pt x="1165" y="164"/>
                    <a:pt x="1168" y="164"/>
                  </a:cubicBezTo>
                  <a:cubicBezTo>
                    <a:pt x="1169" y="165"/>
                    <a:pt x="1169" y="167"/>
                    <a:pt x="1170" y="168"/>
                  </a:cubicBezTo>
                  <a:cubicBezTo>
                    <a:pt x="1167" y="167"/>
                    <a:pt x="1164" y="166"/>
                    <a:pt x="1161" y="165"/>
                  </a:cubicBezTo>
                  <a:cubicBezTo>
                    <a:pt x="1161" y="165"/>
                    <a:pt x="1160" y="165"/>
                    <a:pt x="1160" y="164"/>
                  </a:cubicBezTo>
                  <a:close/>
                  <a:moveTo>
                    <a:pt x="898" y="124"/>
                  </a:moveTo>
                  <a:cubicBezTo>
                    <a:pt x="902" y="123"/>
                    <a:pt x="906" y="122"/>
                    <a:pt x="909" y="121"/>
                  </a:cubicBezTo>
                  <a:cubicBezTo>
                    <a:pt x="901" y="125"/>
                    <a:pt x="893" y="128"/>
                    <a:pt x="884" y="132"/>
                  </a:cubicBezTo>
                  <a:cubicBezTo>
                    <a:pt x="889" y="129"/>
                    <a:pt x="894" y="127"/>
                    <a:pt x="898" y="124"/>
                  </a:cubicBezTo>
                  <a:close/>
                  <a:moveTo>
                    <a:pt x="232" y="858"/>
                  </a:moveTo>
                  <a:cubicBezTo>
                    <a:pt x="238" y="840"/>
                    <a:pt x="243" y="822"/>
                    <a:pt x="248" y="804"/>
                  </a:cubicBezTo>
                  <a:cubicBezTo>
                    <a:pt x="249" y="801"/>
                    <a:pt x="250" y="799"/>
                    <a:pt x="251" y="797"/>
                  </a:cubicBezTo>
                  <a:cubicBezTo>
                    <a:pt x="248" y="810"/>
                    <a:pt x="244" y="823"/>
                    <a:pt x="241" y="836"/>
                  </a:cubicBezTo>
                  <a:cubicBezTo>
                    <a:pt x="238" y="843"/>
                    <a:pt x="235" y="850"/>
                    <a:pt x="232" y="858"/>
                  </a:cubicBezTo>
                  <a:close/>
                  <a:moveTo>
                    <a:pt x="219" y="929"/>
                  </a:moveTo>
                  <a:cubicBezTo>
                    <a:pt x="213" y="953"/>
                    <a:pt x="206" y="978"/>
                    <a:pt x="198" y="1003"/>
                  </a:cubicBezTo>
                  <a:cubicBezTo>
                    <a:pt x="204" y="978"/>
                    <a:pt x="211" y="953"/>
                    <a:pt x="219" y="929"/>
                  </a:cubicBezTo>
                  <a:close/>
                  <a:moveTo>
                    <a:pt x="425" y="490"/>
                  </a:moveTo>
                  <a:cubicBezTo>
                    <a:pt x="433" y="484"/>
                    <a:pt x="440" y="478"/>
                    <a:pt x="448" y="472"/>
                  </a:cubicBezTo>
                  <a:cubicBezTo>
                    <a:pt x="432" y="487"/>
                    <a:pt x="417" y="502"/>
                    <a:pt x="401" y="517"/>
                  </a:cubicBezTo>
                  <a:cubicBezTo>
                    <a:pt x="409" y="508"/>
                    <a:pt x="417" y="499"/>
                    <a:pt x="425" y="490"/>
                  </a:cubicBezTo>
                  <a:close/>
                  <a:moveTo>
                    <a:pt x="531" y="395"/>
                  </a:moveTo>
                  <a:cubicBezTo>
                    <a:pt x="536" y="386"/>
                    <a:pt x="540" y="376"/>
                    <a:pt x="544" y="366"/>
                  </a:cubicBezTo>
                  <a:cubicBezTo>
                    <a:pt x="559" y="353"/>
                    <a:pt x="574" y="341"/>
                    <a:pt x="590" y="329"/>
                  </a:cubicBezTo>
                  <a:cubicBezTo>
                    <a:pt x="571" y="351"/>
                    <a:pt x="553" y="372"/>
                    <a:pt x="534" y="393"/>
                  </a:cubicBezTo>
                  <a:cubicBezTo>
                    <a:pt x="533" y="394"/>
                    <a:pt x="532" y="395"/>
                    <a:pt x="531" y="395"/>
                  </a:cubicBezTo>
                  <a:close/>
                  <a:moveTo>
                    <a:pt x="1237" y="202"/>
                  </a:moveTo>
                  <a:cubicBezTo>
                    <a:pt x="1244" y="205"/>
                    <a:pt x="1251" y="208"/>
                    <a:pt x="1259" y="211"/>
                  </a:cubicBezTo>
                  <a:cubicBezTo>
                    <a:pt x="1259" y="211"/>
                    <a:pt x="1259" y="211"/>
                    <a:pt x="1259" y="211"/>
                  </a:cubicBezTo>
                  <a:cubicBezTo>
                    <a:pt x="1254" y="210"/>
                    <a:pt x="1249" y="209"/>
                    <a:pt x="1244" y="208"/>
                  </a:cubicBezTo>
                  <a:cubicBezTo>
                    <a:pt x="1239" y="206"/>
                    <a:pt x="1235" y="204"/>
                    <a:pt x="1230" y="202"/>
                  </a:cubicBezTo>
                  <a:cubicBezTo>
                    <a:pt x="1232" y="202"/>
                    <a:pt x="1234" y="202"/>
                    <a:pt x="1237" y="202"/>
                  </a:cubicBezTo>
                  <a:close/>
                  <a:moveTo>
                    <a:pt x="1538" y="595"/>
                  </a:moveTo>
                  <a:cubicBezTo>
                    <a:pt x="1537" y="597"/>
                    <a:pt x="1537" y="598"/>
                    <a:pt x="1537" y="600"/>
                  </a:cubicBezTo>
                  <a:cubicBezTo>
                    <a:pt x="1536" y="596"/>
                    <a:pt x="1535" y="592"/>
                    <a:pt x="1534" y="588"/>
                  </a:cubicBezTo>
                  <a:cubicBezTo>
                    <a:pt x="1534" y="588"/>
                    <a:pt x="1534" y="588"/>
                    <a:pt x="1534" y="588"/>
                  </a:cubicBezTo>
                  <a:cubicBezTo>
                    <a:pt x="1535" y="590"/>
                    <a:pt x="1536" y="593"/>
                    <a:pt x="1538" y="595"/>
                  </a:cubicBezTo>
                  <a:close/>
                  <a:moveTo>
                    <a:pt x="1527" y="610"/>
                  </a:moveTo>
                  <a:cubicBezTo>
                    <a:pt x="1527" y="609"/>
                    <a:pt x="1527" y="609"/>
                    <a:pt x="1527" y="608"/>
                  </a:cubicBezTo>
                  <a:cubicBezTo>
                    <a:pt x="1527" y="610"/>
                    <a:pt x="1528" y="611"/>
                    <a:pt x="1528" y="613"/>
                  </a:cubicBezTo>
                  <a:cubicBezTo>
                    <a:pt x="1528" y="612"/>
                    <a:pt x="1527" y="611"/>
                    <a:pt x="1527" y="610"/>
                  </a:cubicBezTo>
                  <a:close/>
                  <a:moveTo>
                    <a:pt x="1537" y="589"/>
                  </a:moveTo>
                  <a:cubicBezTo>
                    <a:pt x="1537" y="588"/>
                    <a:pt x="1537" y="588"/>
                    <a:pt x="1537" y="587"/>
                  </a:cubicBezTo>
                  <a:cubicBezTo>
                    <a:pt x="1537" y="587"/>
                    <a:pt x="1537" y="587"/>
                    <a:pt x="1537" y="587"/>
                  </a:cubicBezTo>
                  <a:cubicBezTo>
                    <a:pt x="1537" y="588"/>
                    <a:pt x="1537" y="588"/>
                    <a:pt x="1537" y="589"/>
                  </a:cubicBezTo>
                  <a:close/>
                  <a:moveTo>
                    <a:pt x="1380" y="276"/>
                  </a:moveTo>
                  <a:cubicBezTo>
                    <a:pt x="1376" y="271"/>
                    <a:pt x="1372" y="266"/>
                    <a:pt x="1368" y="262"/>
                  </a:cubicBezTo>
                  <a:cubicBezTo>
                    <a:pt x="1366" y="258"/>
                    <a:pt x="1365" y="255"/>
                    <a:pt x="1363" y="251"/>
                  </a:cubicBezTo>
                  <a:cubicBezTo>
                    <a:pt x="1370" y="260"/>
                    <a:pt x="1376" y="268"/>
                    <a:pt x="1383" y="277"/>
                  </a:cubicBezTo>
                  <a:cubicBezTo>
                    <a:pt x="1382" y="277"/>
                    <a:pt x="1381" y="276"/>
                    <a:pt x="1380" y="276"/>
                  </a:cubicBezTo>
                  <a:close/>
                  <a:moveTo>
                    <a:pt x="1302" y="192"/>
                  </a:moveTo>
                  <a:cubicBezTo>
                    <a:pt x="1303" y="193"/>
                    <a:pt x="1304" y="195"/>
                    <a:pt x="1305" y="196"/>
                  </a:cubicBezTo>
                  <a:cubicBezTo>
                    <a:pt x="1302" y="195"/>
                    <a:pt x="1299" y="194"/>
                    <a:pt x="1295" y="193"/>
                  </a:cubicBezTo>
                  <a:cubicBezTo>
                    <a:pt x="1294" y="192"/>
                    <a:pt x="1292" y="191"/>
                    <a:pt x="1291" y="190"/>
                  </a:cubicBezTo>
                  <a:cubicBezTo>
                    <a:pt x="1289" y="188"/>
                    <a:pt x="1287" y="186"/>
                    <a:pt x="1285" y="184"/>
                  </a:cubicBezTo>
                  <a:cubicBezTo>
                    <a:pt x="1290" y="185"/>
                    <a:pt x="1296" y="187"/>
                    <a:pt x="1301" y="189"/>
                  </a:cubicBezTo>
                  <a:cubicBezTo>
                    <a:pt x="1301" y="190"/>
                    <a:pt x="1302" y="191"/>
                    <a:pt x="1302" y="192"/>
                  </a:cubicBezTo>
                  <a:close/>
                  <a:moveTo>
                    <a:pt x="1078" y="134"/>
                  </a:moveTo>
                  <a:cubicBezTo>
                    <a:pt x="1078" y="134"/>
                    <a:pt x="1077" y="134"/>
                    <a:pt x="1077" y="134"/>
                  </a:cubicBezTo>
                  <a:cubicBezTo>
                    <a:pt x="1073" y="132"/>
                    <a:pt x="1069" y="131"/>
                    <a:pt x="1066" y="129"/>
                  </a:cubicBezTo>
                  <a:cubicBezTo>
                    <a:pt x="1074" y="126"/>
                    <a:pt x="1083" y="123"/>
                    <a:pt x="1091" y="120"/>
                  </a:cubicBezTo>
                  <a:cubicBezTo>
                    <a:pt x="1094" y="121"/>
                    <a:pt x="1096" y="122"/>
                    <a:pt x="1099" y="123"/>
                  </a:cubicBezTo>
                  <a:cubicBezTo>
                    <a:pt x="1092" y="127"/>
                    <a:pt x="1085" y="131"/>
                    <a:pt x="1078" y="134"/>
                  </a:cubicBezTo>
                  <a:close/>
                  <a:moveTo>
                    <a:pt x="75" y="879"/>
                  </a:moveTo>
                  <a:cubicBezTo>
                    <a:pt x="75" y="877"/>
                    <a:pt x="75" y="875"/>
                    <a:pt x="75" y="873"/>
                  </a:cubicBezTo>
                  <a:cubicBezTo>
                    <a:pt x="77" y="869"/>
                    <a:pt x="78" y="865"/>
                    <a:pt x="79" y="862"/>
                  </a:cubicBezTo>
                  <a:cubicBezTo>
                    <a:pt x="79" y="863"/>
                    <a:pt x="80" y="865"/>
                    <a:pt x="80" y="867"/>
                  </a:cubicBezTo>
                  <a:cubicBezTo>
                    <a:pt x="80" y="867"/>
                    <a:pt x="80" y="868"/>
                    <a:pt x="80" y="868"/>
                  </a:cubicBezTo>
                  <a:cubicBezTo>
                    <a:pt x="81" y="871"/>
                    <a:pt x="81" y="873"/>
                    <a:pt x="81" y="875"/>
                  </a:cubicBezTo>
                  <a:cubicBezTo>
                    <a:pt x="81" y="880"/>
                    <a:pt x="80" y="884"/>
                    <a:pt x="80" y="889"/>
                  </a:cubicBezTo>
                  <a:cubicBezTo>
                    <a:pt x="79" y="891"/>
                    <a:pt x="79" y="893"/>
                    <a:pt x="78" y="895"/>
                  </a:cubicBezTo>
                  <a:cubicBezTo>
                    <a:pt x="77" y="890"/>
                    <a:pt x="76" y="884"/>
                    <a:pt x="75" y="879"/>
                  </a:cubicBezTo>
                  <a:close/>
                  <a:moveTo>
                    <a:pt x="381" y="556"/>
                  </a:moveTo>
                  <a:cubicBezTo>
                    <a:pt x="381" y="555"/>
                    <a:pt x="381" y="554"/>
                    <a:pt x="381" y="553"/>
                  </a:cubicBezTo>
                  <a:cubicBezTo>
                    <a:pt x="389" y="546"/>
                    <a:pt x="396" y="538"/>
                    <a:pt x="404" y="531"/>
                  </a:cubicBezTo>
                  <a:cubicBezTo>
                    <a:pt x="396" y="539"/>
                    <a:pt x="389" y="548"/>
                    <a:pt x="381" y="556"/>
                  </a:cubicBezTo>
                  <a:cubicBezTo>
                    <a:pt x="381" y="556"/>
                    <a:pt x="381" y="556"/>
                    <a:pt x="381" y="556"/>
                  </a:cubicBezTo>
                  <a:close/>
                  <a:moveTo>
                    <a:pt x="685" y="283"/>
                  </a:moveTo>
                  <a:cubicBezTo>
                    <a:pt x="691" y="278"/>
                    <a:pt x="684" y="269"/>
                    <a:pt x="678" y="274"/>
                  </a:cubicBezTo>
                  <a:cubicBezTo>
                    <a:pt x="649" y="295"/>
                    <a:pt x="622" y="317"/>
                    <a:pt x="595" y="340"/>
                  </a:cubicBezTo>
                  <a:cubicBezTo>
                    <a:pt x="606" y="328"/>
                    <a:pt x="616" y="315"/>
                    <a:pt x="627" y="302"/>
                  </a:cubicBezTo>
                  <a:cubicBezTo>
                    <a:pt x="629" y="299"/>
                    <a:pt x="629" y="297"/>
                    <a:pt x="627" y="295"/>
                  </a:cubicBezTo>
                  <a:cubicBezTo>
                    <a:pt x="633" y="292"/>
                    <a:pt x="638" y="289"/>
                    <a:pt x="644" y="286"/>
                  </a:cubicBezTo>
                  <a:cubicBezTo>
                    <a:pt x="650" y="283"/>
                    <a:pt x="656" y="280"/>
                    <a:pt x="662" y="277"/>
                  </a:cubicBezTo>
                  <a:cubicBezTo>
                    <a:pt x="676" y="271"/>
                    <a:pt x="689" y="265"/>
                    <a:pt x="702" y="260"/>
                  </a:cubicBezTo>
                  <a:cubicBezTo>
                    <a:pt x="700" y="264"/>
                    <a:pt x="697" y="269"/>
                    <a:pt x="696" y="273"/>
                  </a:cubicBezTo>
                  <a:cubicBezTo>
                    <a:pt x="695" y="274"/>
                    <a:pt x="695" y="276"/>
                    <a:pt x="695" y="277"/>
                  </a:cubicBezTo>
                  <a:cubicBezTo>
                    <a:pt x="694" y="278"/>
                    <a:pt x="692" y="278"/>
                    <a:pt x="690" y="279"/>
                  </a:cubicBezTo>
                  <a:cubicBezTo>
                    <a:pt x="685" y="283"/>
                    <a:pt x="687" y="291"/>
                    <a:pt x="693" y="290"/>
                  </a:cubicBezTo>
                  <a:cubicBezTo>
                    <a:pt x="694" y="290"/>
                    <a:pt x="695" y="290"/>
                    <a:pt x="696" y="290"/>
                  </a:cubicBezTo>
                  <a:cubicBezTo>
                    <a:pt x="668" y="306"/>
                    <a:pt x="640" y="323"/>
                    <a:pt x="612" y="341"/>
                  </a:cubicBezTo>
                  <a:cubicBezTo>
                    <a:pt x="636" y="321"/>
                    <a:pt x="661" y="302"/>
                    <a:pt x="685" y="283"/>
                  </a:cubicBezTo>
                  <a:close/>
                  <a:moveTo>
                    <a:pt x="760" y="258"/>
                  </a:moveTo>
                  <a:cubicBezTo>
                    <a:pt x="759" y="258"/>
                    <a:pt x="758" y="258"/>
                    <a:pt x="757" y="258"/>
                  </a:cubicBezTo>
                  <a:cubicBezTo>
                    <a:pt x="762" y="256"/>
                    <a:pt x="767" y="254"/>
                    <a:pt x="771" y="251"/>
                  </a:cubicBezTo>
                  <a:cubicBezTo>
                    <a:pt x="768" y="254"/>
                    <a:pt x="764" y="256"/>
                    <a:pt x="760" y="258"/>
                  </a:cubicBezTo>
                  <a:cubicBezTo>
                    <a:pt x="760" y="258"/>
                    <a:pt x="760" y="258"/>
                    <a:pt x="760" y="258"/>
                  </a:cubicBezTo>
                  <a:close/>
                  <a:moveTo>
                    <a:pt x="829" y="235"/>
                  </a:moveTo>
                  <a:cubicBezTo>
                    <a:pt x="831" y="235"/>
                    <a:pt x="833" y="234"/>
                    <a:pt x="835" y="234"/>
                  </a:cubicBezTo>
                  <a:cubicBezTo>
                    <a:pt x="833" y="235"/>
                    <a:pt x="830" y="236"/>
                    <a:pt x="828" y="237"/>
                  </a:cubicBezTo>
                  <a:cubicBezTo>
                    <a:pt x="828" y="236"/>
                    <a:pt x="829" y="236"/>
                    <a:pt x="829" y="235"/>
                  </a:cubicBezTo>
                  <a:close/>
                  <a:moveTo>
                    <a:pt x="886" y="211"/>
                  </a:moveTo>
                  <a:cubicBezTo>
                    <a:pt x="887" y="210"/>
                    <a:pt x="888" y="210"/>
                    <a:pt x="890" y="209"/>
                  </a:cubicBezTo>
                  <a:cubicBezTo>
                    <a:pt x="892" y="208"/>
                    <a:pt x="894" y="208"/>
                    <a:pt x="896" y="207"/>
                  </a:cubicBezTo>
                  <a:cubicBezTo>
                    <a:pt x="894" y="208"/>
                    <a:pt x="893" y="209"/>
                    <a:pt x="892" y="209"/>
                  </a:cubicBezTo>
                  <a:cubicBezTo>
                    <a:pt x="890" y="210"/>
                    <a:pt x="888" y="210"/>
                    <a:pt x="886" y="211"/>
                  </a:cubicBezTo>
                  <a:close/>
                  <a:moveTo>
                    <a:pt x="1512" y="671"/>
                  </a:moveTo>
                  <a:cubicBezTo>
                    <a:pt x="1512" y="672"/>
                    <a:pt x="1512" y="672"/>
                    <a:pt x="1512" y="673"/>
                  </a:cubicBezTo>
                  <a:cubicBezTo>
                    <a:pt x="1500" y="702"/>
                    <a:pt x="1489" y="734"/>
                    <a:pt x="1482" y="767"/>
                  </a:cubicBezTo>
                  <a:cubicBezTo>
                    <a:pt x="1478" y="769"/>
                    <a:pt x="1474" y="772"/>
                    <a:pt x="1471" y="775"/>
                  </a:cubicBezTo>
                  <a:cubicBezTo>
                    <a:pt x="1471" y="775"/>
                    <a:pt x="1471" y="775"/>
                    <a:pt x="1471" y="775"/>
                  </a:cubicBezTo>
                  <a:cubicBezTo>
                    <a:pt x="1473" y="768"/>
                    <a:pt x="1475" y="761"/>
                    <a:pt x="1478" y="755"/>
                  </a:cubicBezTo>
                  <a:cubicBezTo>
                    <a:pt x="1487" y="728"/>
                    <a:pt x="1497" y="698"/>
                    <a:pt x="1512" y="671"/>
                  </a:cubicBezTo>
                  <a:close/>
                  <a:moveTo>
                    <a:pt x="880" y="1225"/>
                  </a:moveTo>
                  <a:cubicBezTo>
                    <a:pt x="876" y="1225"/>
                    <a:pt x="873" y="1224"/>
                    <a:pt x="869" y="1224"/>
                  </a:cubicBezTo>
                  <a:cubicBezTo>
                    <a:pt x="866" y="1223"/>
                    <a:pt x="863" y="1222"/>
                    <a:pt x="860" y="1222"/>
                  </a:cubicBezTo>
                  <a:cubicBezTo>
                    <a:pt x="860" y="1221"/>
                    <a:pt x="861" y="1221"/>
                    <a:pt x="862" y="1221"/>
                  </a:cubicBezTo>
                  <a:cubicBezTo>
                    <a:pt x="869" y="1222"/>
                    <a:pt x="877" y="1223"/>
                    <a:pt x="885" y="1224"/>
                  </a:cubicBezTo>
                  <a:cubicBezTo>
                    <a:pt x="883" y="1224"/>
                    <a:pt x="882" y="1224"/>
                    <a:pt x="880" y="1225"/>
                  </a:cubicBezTo>
                  <a:close/>
                  <a:moveTo>
                    <a:pt x="935" y="1208"/>
                  </a:moveTo>
                  <a:cubicBezTo>
                    <a:pt x="931" y="1208"/>
                    <a:pt x="926" y="1207"/>
                    <a:pt x="922" y="1207"/>
                  </a:cubicBezTo>
                  <a:cubicBezTo>
                    <a:pt x="917" y="1206"/>
                    <a:pt x="913" y="1205"/>
                    <a:pt x="908" y="1204"/>
                  </a:cubicBezTo>
                  <a:cubicBezTo>
                    <a:pt x="935" y="1193"/>
                    <a:pt x="962" y="1183"/>
                    <a:pt x="989" y="1172"/>
                  </a:cubicBezTo>
                  <a:cubicBezTo>
                    <a:pt x="990" y="1172"/>
                    <a:pt x="991" y="1172"/>
                    <a:pt x="992" y="1171"/>
                  </a:cubicBezTo>
                  <a:cubicBezTo>
                    <a:pt x="984" y="1177"/>
                    <a:pt x="975" y="1182"/>
                    <a:pt x="967" y="1188"/>
                  </a:cubicBezTo>
                  <a:cubicBezTo>
                    <a:pt x="956" y="1194"/>
                    <a:pt x="945" y="1201"/>
                    <a:pt x="935" y="1208"/>
                  </a:cubicBezTo>
                  <a:close/>
                  <a:moveTo>
                    <a:pt x="1064" y="1176"/>
                  </a:moveTo>
                  <a:cubicBezTo>
                    <a:pt x="1065" y="1175"/>
                    <a:pt x="1065" y="1175"/>
                    <a:pt x="1066" y="1174"/>
                  </a:cubicBezTo>
                  <a:cubicBezTo>
                    <a:pt x="1064" y="1176"/>
                    <a:pt x="1061" y="1178"/>
                    <a:pt x="1058" y="1180"/>
                  </a:cubicBezTo>
                  <a:cubicBezTo>
                    <a:pt x="1058" y="1180"/>
                    <a:pt x="1057" y="1180"/>
                    <a:pt x="1057" y="1180"/>
                  </a:cubicBezTo>
                  <a:cubicBezTo>
                    <a:pt x="1059" y="1178"/>
                    <a:pt x="1061" y="1177"/>
                    <a:pt x="1064" y="1176"/>
                  </a:cubicBezTo>
                  <a:close/>
                  <a:moveTo>
                    <a:pt x="1222" y="1130"/>
                  </a:moveTo>
                  <a:cubicBezTo>
                    <a:pt x="1222" y="1130"/>
                    <a:pt x="1222" y="1130"/>
                    <a:pt x="1223" y="1131"/>
                  </a:cubicBezTo>
                  <a:cubicBezTo>
                    <a:pt x="1220" y="1132"/>
                    <a:pt x="1218" y="1133"/>
                    <a:pt x="1215" y="1134"/>
                  </a:cubicBezTo>
                  <a:cubicBezTo>
                    <a:pt x="1215" y="1134"/>
                    <a:pt x="1215" y="1134"/>
                    <a:pt x="1215" y="1133"/>
                  </a:cubicBezTo>
                  <a:cubicBezTo>
                    <a:pt x="1217" y="1132"/>
                    <a:pt x="1220" y="1131"/>
                    <a:pt x="1222" y="1130"/>
                  </a:cubicBezTo>
                  <a:close/>
                  <a:moveTo>
                    <a:pt x="1251" y="1138"/>
                  </a:moveTo>
                  <a:cubicBezTo>
                    <a:pt x="1251" y="1138"/>
                    <a:pt x="1252" y="1138"/>
                    <a:pt x="1252" y="1138"/>
                  </a:cubicBezTo>
                  <a:cubicBezTo>
                    <a:pt x="1252" y="1141"/>
                    <a:pt x="1251" y="1144"/>
                    <a:pt x="1251" y="1147"/>
                  </a:cubicBezTo>
                  <a:cubicBezTo>
                    <a:pt x="1243" y="1154"/>
                    <a:pt x="1235" y="1160"/>
                    <a:pt x="1226" y="1167"/>
                  </a:cubicBezTo>
                  <a:cubicBezTo>
                    <a:pt x="1224" y="1164"/>
                    <a:pt x="1222" y="1162"/>
                    <a:pt x="1221" y="1159"/>
                  </a:cubicBezTo>
                  <a:cubicBezTo>
                    <a:pt x="1231" y="1152"/>
                    <a:pt x="1241" y="1145"/>
                    <a:pt x="1251" y="1138"/>
                  </a:cubicBezTo>
                  <a:close/>
                  <a:moveTo>
                    <a:pt x="1512" y="504"/>
                  </a:moveTo>
                  <a:cubicBezTo>
                    <a:pt x="1514" y="510"/>
                    <a:pt x="1516" y="517"/>
                    <a:pt x="1518" y="524"/>
                  </a:cubicBezTo>
                  <a:cubicBezTo>
                    <a:pt x="1516" y="519"/>
                    <a:pt x="1514" y="515"/>
                    <a:pt x="1513" y="510"/>
                  </a:cubicBezTo>
                  <a:cubicBezTo>
                    <a:pt x="1512" y="508"/>
                    <a:pt x="1512" y="506"/>
                    <a:pt x="1512" y="504"/>
                  </a:cubicBezTo>
                  <a:close/>
                  <a:moveTo>
                    <a:pt x="1328" y="199"/>
                  </a:moveTo>
                  <a:cubicBezTo>
                    <a:pt x="1330" y="200"/>
                    <a:pt x="1331" y="200"/>
                    <a:pt x="1333" y="201"/>
                  </a:cubicBezTo>
                  <a:cubicBezTo>
                    <a:pt x="1333" y="202"/>
                    <a:pt x="1333" y="203"/>
                    <a:pt x="1333" y="203"/>
                  </a:cubicBezTo>
                  <a:cubicBezTo>
                    <a:pt x="1332" y="202"/>
                    <a:pt x="1330" y="200"/>
                    <a:pt x="1328" y="199"/>
                  </a:cubicBezTo>
                  <a:close/>
                  <a:moveTo>
                    <a:pt x="936" y="136"/>
                  </a:moveTo>
                  <a:cubicBezTo>
                    <a:pt x="935" y="136"/>
                    <a:pt x="935" y="137"/>
                    <a:pt x="935" y="137"/>
                  </a:cubicBezTo>
                  <a:cubicBezTo>
                    <a:pt x="933" y="138"/>
                    <a:pt x="931" y="138"/>
                    <a:pt x="929" y="139"/>
                  </a:cubicBezTo>
                  <a:cubicBezTo>
                    <a:pt x="931" y="138"/>
                    <a:pt x="933" y="137"/>
                    <a:pt x="935" y="136"/>
                  </a:cubicBezTo>
                  <a:cubicBezTo>
                    <a:pt x="935" y="136"/>
                    <a:pt x="935" y="136"/>
                    <a:pt x="936" y="136"/>
                  </a:cubicBezTo>
                  <a:close/>
                  <a:moveTo>
                    <a:pt x="172" y="1030"/>
                  </a:moveTo>
                  <a:cubicBezTo>
                    <a:pt x="172" y="1029"/>
                    <a:pt x="172" y="1029"/>
                    <a:pt x="172" y="1028"/>
                  </a:cubicBezTo>
                  <a:cubicBezTo>
                    <a:pt x="175" y="1031"/>
                    <a:pt x="177" y="1035"/>
                    <a:pt x="180" y="1038"/>
                  </a:cubicBezTo>
                  <a:cubicBezTo>
                    <a:pt x="179" y="1039"/>
                    <a:pt x="179" y="1041"/>
                    <a:pt x="179" y="1042"/>
                  </a:cubicBezTo>
                  <a:cubicBezTo>
                    <a:pt x="177" y="1038"/>
                    <a:pt x="174" y="1034"/>
                    <a:pt x="172" y="1030"/>
                  </a:cubicBezTo>
                  <a:close/>
                  <a:moveTo>
                    <a:pt x="253" y="836"/>
                  </a:moveTo>
                  <a:cubicBezTo>
                    <a:pt x="255" y="833"/>
                    <a:pt x="256" y="830"/>
                    <a:pt x="257" y="827"/>
                  </a:cubicBezTo>
                  <a:cubicBezTo>
                    <a:pt x="255" y="833"/>
                    <a:pt x="253" y="840"/>
                    <a:pt x="251" y="846"/>
                  </a:cubicBezTo>
                  <a:cubicBezTo>
                    <a:pt x="252" y="842"/>
                    <a:pt x="253" y="839"/>
                    <a:pt x="253" y="836"/>
                  </a:cubicBezTo>
                  <a:close/>
                  <a:moveTo>
                    <a:pt x="281" y="737"/>
                  </a:moveTo>
                  <a:cubicBezTo>
                    <a:pt x="297" y="703"/>
                    <a:pt x="314" y="670"/>
                    <a:pt x="329" y="636"/>
                  </a:cubicBezTo>
                  <a:cubicBezTo>
                    <a:pt x="331" y="634"/>
                    <a:pt x="332" y="632"/>
                    <a:pt x="333" y="630"/>
                  </a:cubicBezTo>
                  <a:cubicBezTo>
                    <a:pt x="335" y="628"/>
                    <a:pt x="337" y="627"/>
                    <a:pt x="338" y="625"/>
                  </a:cubicBezTo>
                  <a:cubicBezTo>
                    <a:pt x="316" y="673"/>
                    <a:pt x="293" y="721"/>
                    <a:pt x="271" y="769"/>
                  </a:cubicBezTo>
                  <a:cubicBezTo>
                    <a:pt x="274" y="758"/>
                    <a:pt x="277" y="748"/>
                    <a:pt x="281" y="737"/>
                  </a:cubicBezTo>
                  <a:close/>
                  <a:moveTo>
                    <a:pt x="526" y="419"/>
                  </a:moveTo>
                  <a:cubicBezTo>
                    <a:pt x="533" y="412"/>
                    <a:pt x="540" y="406"/>
                    <a:pt x="547" y="399"/>
                  </a:cubicBezTo>
                  <a:cubicBezTo>
                    <a:pt x="580" y="376"/>
                    <a:pt x="613" y="353"/>
                    <a:pt x="648" y="332"/>
                  </a:cubicBezTo>
                  <a:cubicBezTo>
                    <a:pt x="629" y="344"/>
                    <a:pt x="611" y="357"/>
                    <a:pt x="592" y="370"/>
                  </a:cubicBezTo>
                  <a:cubicBezTo>
                    <a:pt x="569" y="387"/>
                    <a:pt x="545" y="405"/>
                    <a:pt x="522" y="423"/>
                  </a:cubicBezTo>
                  <a:cubicBezTo>
                    <a:pt x="524" y="422"/>
                    <a:pt x="525" y="420"/>
                    <a:pt x="526" y="419"/>
                  </a:cubicBezTo>
                  <a:close/>
                  <a:moveTo>
                    <a:pt x="1043" y="191"/>
                  </a:moveTo>
                  <a:cubicBezTo>
                    <a:pt x="1040" y="191"/>
                    <a:pt x="1038" y="191"/>
                    <a:pt x="1036" y="190"/>
                  </a:cubicBezTo>
                  <a:cubicBezTo>
                    <a:pt x="1037" y="190"/>
                    <a:pt x="1039" y="190"/>
                    <a:pt x="1040" y="189"/>
                  </a:cubicBezTo>
                  <a:cubicBezTo>
                    <a:pt x="1041" y="190"/>
                    <a:pt x="1042" y="190"/>
                    <a:pt x="1043" y="191"/>
                  </a:cubicBezTo>
                  <a:cubicBezTo>
                    <a:pt x="1043" y="191"/>
                    <a:pt x="1043" y="191"/>
                    <a:pt x="1043" y="191"/>
                  </a:cubicBezTo>
                  <a:close/>
                  <a:moveTo>
                    <a:pt x="1137" y="182"/>
                  </a:moveTo>
                  <a:cubicBezTo>
                    <a:pt x="1144" y="183"/>
                    <a:pt x="1152" y="184"/>
                    <a:pt x="1160" y="184"/>
                  </a:cubicBezTo>
                  <a:cubicBezTo>
                    <a:pt x="1162" y="185"/>
                    <a:pt x="1165" y="187"/>
                    <a:pt x="1167" y="188"/>
                  </a:cubicBezTo>
                  <a:cubicBezTo>
                    <a:pt x="1157" y="187"/>
                    <a:pt x="1147" y="186"/>
                    <a:pt x="1137" y="185"/>
                  </a:cubicBezTo>
                  <a:cubicBezTo>
                    <a:pt x="1137" y="184"/>
                    <a:pt x="1137" y="183"/>
                    <a:pt x="1137" y="182"/>
                  </a:cubicBezTo>
                  <a:close/>
                  <a:moveTo>
                    <a:pt x="1290" y="236"/>
                  </a:moveTo>
                  <a:cubicBezTo>
                    <a:pt x="1293" y="240"/>
                    <a:pt x="1297" y="243"/>
                    <a:pt x="1300" y="247"/>
                  </a:cubicBezTo>
                  <a:cubicBezTo>
                    <a:pt x="1291" y="242"/>
                    <a:pt x="1283" y="236"/>
                    <a:pt x="1274" y="231"/>
                  </a:cubicBezTo>
                  <a:cubicBezTo>
                    <a:pt x="1279" y="233"/>
                    <a:pt x="1285" y="235"/>
                    <a:pt x="1290" y="236"/>
                  </a:cubicBezTo>
                  <a:close/>
                  <a:moveTo>
                    <a:pt x="1458" y="418"/>
                  </a:moveTo>
                  <a:cubicBezTo>
                    <a:pt x="1462" y="427"/>
                    <a:pt x="1466" y="436"/>
                    <a:pt x="1469" y="445"/>
                  </a:cubicBezTo>
                  <a:cubicBezTo>
                    <a:pt x="1470" y="449"/>
                    <a:pt x="1471" y="452"/>
                    <a:pt x="1472" y="455"/>
                  </a:cubicBezTo>
                  <a:cubicBezTo>
                    <a:pt x="1459" y="432"/>
                    <a:pt x="1447" y="410"/>
                    <a:pt x="1434" y="387"/>
                  </a:cubicBezTo>
                  <a:cubicBezTo>
                    <a:pt x="1442" y="397"/>
                    <a:pt x="1450" y="407"/>
                    <a:pt x="1458" y="418"/>
                  </a:cubicBezTo>
                  <a:close/>
                  <a:moveTo>
                    <a:pt x="1512" y="562"/>
                  </a:moveTo>
                  <a:cubicBezTo>
                    <a:pt x="1511" y="563"/>
                    <a:pt x="1511" y="563"/>
                    <a:pt x="1511" y="563"/>
                  </a:cubicBezTo>
                  <a:cubicBezTo>
                    <a:pt x="1511" y="562"/>
                    <a:pt x="1511" y="561"/>
                    <a:pt x="1511" y="560"/>
                  </a:cubicBezTo>
                  <a:cubicBezTo>
                    <a:pt x="1511" y="561"/>
                    <a:pt x="1511" y="562"/>
                    <a:pt x="1512" y="562"/>
                  </a:cubicBezTo>
                  <a:close/>
                  <a:moveTo>
                    <a:pt x="1437" y="832"/>
                  </a:moveTo>
                  <a:cubicBezTo>
                    <a:pt x="1425" y="842"/>
                    <a:pt x="1413" y="852"/>
                    <a:pt x="1401" y="863"/>
                  </a:cubicBezTo>
                  <a:cubicBezTo>
                    <a:pt x="1413" y="851"/>
                    <a:pt x="1426" y="839"/>
                    <a:pt x="1439" y="829"/>
                  </a:cubicBezTo>
                  <a:cubicBezTo>
                    <a:pt x="1438" y="830"/>
                    <a:pt x="1438" y="831"/>
                    <a:pt x="1437" y="832"/>
                  </a:cubicBezTo>
                  <a:close/>
                  <a:moveTo>
                    <a:pt x="883" y="1124"/>
                  </a:moveTo>
                  <a:cubicBezTo>
                    <a:pt x="917" y="1119"/>
                    <a:pt x="951" y="1115"/>
                    <a:pt x="985" y="1111"/>
                  </a:cubicBezTo>
                  <a:cubicBezTo>
                    <a:pt x="951" y="1118"/>
                    <a:pt x="917" y="1122"/>
                    <a:pt x="883" y="1124"/>
                  </a:cubicBezTo>
                  <a:close/>
                  <a:moveTo>
                    <a:pt x="461" y="1194"/>
                  </a:moveTo>
                  <a:cubicBezTo>
                    <a:pt x="461" y="1194"/>
                    <a:pt x="461" y="1194"/>
                    <a:pt x="461" y="1195"/>
                  </a:cubicBezTo>
                  <a:cubicBezTo>
                    <a:pt x="458" y="1194"/>
                    <a:pt x="455" y="1194"/>
                    <a:pt x="452" y="1193"/>
                  </a:cubicBezTo>
                  <a:cubicBezTo>
                    <a:pt x="455" y="1194"/>
                    <a:pt x="458" y="1194"/>
                    <a:pt x="461" y="1194"/>
                  </a:cubicBezTo>
                  <a:close/>
                  <a:moveTo>
                    <a:pt x="486" y="1198"/>
                  </a:moveTo>
                  <a:cubicBezTo>
                    <a:pt x="500" y="1200"/>
                    <a:pt x="515" y="1202"/>
                    <a:pt x="529" y="1204"/>
                  </a:cubicBezTo>
                  <a:cubicBezTo>
                    <a:pt x="529" y="1204"/>
                    <a:pt x="529" y="1204"/>
                    <a:pt x="529" y="1204"/>
                  </a:cubicBezTo>
                  <a:cubicBezTo>
                    <a:pt x="515" y="1202"/>
                    <a:pt x="501" y="1200"/>
                    <a:pt x="486" y="1198"/>
                  </a:cubicBezTo>
                  <a:cubicBezTo>
                    <a:pt x="486" y="1198"/>
                    <a:pt x="486" y="1198"/>
                    <a:pt x="486" y="1198"/>
                  </a:cubicBezTo>
                  <a:close/>
                  <a:moveTo>
                    <a:pt x="439" y="1237"/>
                  </a:moveTo>
                  <a:cubicBezTo>
                    <a:pt x="433" y="1237"/>
                    <a:pt x="427" y="1238"/>
                    <a:pt x="420" y="1238"/>
                  </a:cubicBezTo>
                  <a:cubicBezTo>
                    <a:pt x="419" y="1237"/>
                    <a:pt x="417" y="1236"/>
                    <a:pt x="415" y="1235"/>
                  </a:cubicBezTo>
                  <a:cubicBezTo>
                    <a:pt x="423" y="1236"/>
                    <a:pt x="431" y="1236"/>
                    <a:pt x="439" y="1237"/>
                  </a:cubicBezTo>
                  <a:close/>
                  <a:moveTo>
                    <a:pt x="899" y="1231"/>
                  </a:moveTo>
                  <a:cubicBezTo>
                    <a:pt x="899" y="1231"/>
                    <a:pt x="899" y="1231"/>
                    <a:pt x="899" y="1231"/>
                  </a:cubicBezTo>
                  <a:cubicBezTo>
                    <a:pt x="899" y="1231"/>
                    <a:pt x="899" y="1231"/>
                    <a:pt x="899" y="1231"/>
                  </a:cubicBezTo>
                  <a:cubicBezTo>
                    <a:pt x="899" y="1231"/>
                    <a:pt x="899" y="1231"/>
                    <a:pt x="899" y="1231"/>
                  </a:cubicBezTo>
                  <a:close/>
                  <a:moveTo>
                    <a:pt x="1076" y="1141"/>
                  </a:moveTo>
                  <a:cubicBezTo>
                    <a:pt x="1082" y="1141"/>
                    <a:pt x="1088" y="1140"/>
                    <a:pt x="1094" y="1139"/>
                  </a:cubicBezTo>
                  <a:cubicBezTo>
                    <a:pt x="1091" y="1141"/>
                    <a:pt x="1087" y="1143"/>
                    <a:pt x="1084" y="1145"/>
                  </a:cubicBezTo>
                  <a:cubicBezTo>
                    <a:pt x="1077" y="1146"/>
                    <a:pt x="1069" y="1147"/>
                    <a:pt x="1062" y="1149"/>
                  </a:cubicBezTo>
                  <a:cubicBezTo>
                    <a:pt x="1067" y="1146"/>
                    <a:pt x="1071" y="1144"/>
                    <a:pt x="1076" y="1141"/>
                  </a:cubicBezTo>
                  <a:close/>
                  <a:moveTo>
                    <a:pt x="1034" y="1193"/>
                  </a:moveTo>
                  <a:cubicBezTo>
                    <a:pt x="1035" y="1193"/>
                    <a:pt x="1037" y="1193"/>
                    <a:pt x="1039" y="1192"/>
                  </a:cubicBezTo>
                  <a:cubicBezTo>
                    <a:pt x="1034" y="1196"/>
                    <a:pt x="1029" y="1199"/>
                    <a:pt x="1024" y="1202"/>
                  </a:cubicBezTo>
                  <a:cubicBezTo>
                    <a:pt x="1022" y="1202"/>
                    <a:pt x="1020" y="1202"/>
                    <a:pt x="1018" y="1202"/>
                  </a:cubicBezTo>
                  <a:cubicBezTo>
                    <a:pt x="1023" y="1199"/>
                    <a:pt x="1029" y="1196"/>
                    <a:pt x="1034" y="1193"/>
                  </a:cubicBezTo>
                  <a:close/>
                  <a:moveTo>
                    <a:pt x="1071" y="1191"/>
                  </a:moveTo>
                  <a:cubicBezTo>
                    <a:pt x="1071" y="1191"/>
                    <a:pt x="1071" y="1191"/>
                    <a:pt x="1072" y="1191"/>
                  </a:cubicBezTo>
                  <a:cubicBezTo>
                    <a:pt x="1066" y="1194"/>
                    <a:pt x="1061" y="1198"/>
                    <a:pt x="1055" y="1201"/>
                  </a:cubicBezTo>
                  <a:cubicBezTo>
                    <a:pt x="1054" y="1201"/>
                    <a:pt x="1053" y="1201"/>
                    <a:pt x="1052" y="1201"/>
                  </a:cubicBezTo>
                  <a:cubicBezTo>
                    <a:pt x="1059" y="1198"/>
                    <a:pt x="1065" y="1194"/>
                    <a:pt x="1071" y="1191"/>
                  </a:cubicBezTo>
                  <a:close/>
                  <a:moveTo>
                    <a:pt x="1175" y="1158"/>
                  </a:moveTo>
                  <a:cubicBezTo>
                    <a:pt x="1184" y="1152"/>
                    <a:pt x="1194" y="1146"/>
                    <a:pt x="1204" y="1140"/>
                  </a:cubicBezTo>
                  <a:cubicBezTo>
                    <a:pt x="1204" y="1141"/>
                    <a:pt x="1204" y="1142"/>
                    <a:pt x="1204" y="1143"/>
                  </a:cubicBezTo>
                  <a:cubicBezTo>
                    <a:pt x="1203" y="1144"/>
                    <a:pt x="1201" y="1145"/>
                    <a:pt x="1200" y="1147"/>
                  </a:cubicBezTo>
                  <a:cubicBezTo>
                    <a:pt x="1189" y="1154"/>
                    <a:pt x="1179" y="1160"/>
                    <a:pt x="1168" y="1167"/>
                  </a:cubicBezTo>
                  <a:cubicBezTo>
                    <a:pt x="1166" y="1167"/>
                    <a:pt x="1163" y="1167"/>
                    <a:pt x="1160" y="1167"/>
                  </a:cubicBezTo>
                  <a:cubicBezTo>
                    <a:pt x="1165" y="1164"/>
                    <a:pt x="1170" y="1161"/>
                    <a:pt x="1175" y="1158"/>
                  </a:cubicBezTo>
                  <a:close/>
                  <a:moveTo>
                    <a:pt x="1212" y="1166"/>
                  </a:moveTo>
                  <a:cubicBezTo>
                    <a:pt x="1212" y="1166"/>
                    <a:pt x="1212" y="1167"/>
                    <a:pt x="1213" y="1167"/>
                  </a:cubicBezTo>
                  <a:cubicBezTo>
                    <a:pt x="1212" y="1167"/>
                    <a:pt x="1211" y="1167"/>
                    <a:pt x="1210" y="1167"/>
                  </a:cubicBezTo>
                  <a:cubicBezTo>
                    <a:pt x="1211" y="1167"/>
                    <a:pt x="1211" y="1166"/>
                    <a:pt x="1212" y="1166"/>
                  </a:cubicBezTo>
                  <a:close/>
                  <a:moveTo>
                    <a:pt x="1526" y="673"/>
                  </a:moveTo>
                  <a:cubicBezTo>
                    <a:pt x="1526" y="673"/>
                    <a:pt x="1526" y="674"/>
                    <a:pt x="1526" y="674"/>
                  </a:cubicBezTo>
                  <a:cubicBezTo>
                    <a:pt x="1525" y="675"/>
                    <a:pt x="1525" y="676"/>
                    <a:pt x="1525" y="677"/>
                  </a:cubicBezTo>
                  <a:cubicBezTo>
                    <a:pt x="1525" y="676"/>
                    <a:pt x="1525" y="674"/>
                    <a:pt x="1526" y="673"/>
                  </a:cubicBezTo>
                  <a:close/>
                  <a:moveTo>
                    <a:pt x="1181" y="129"/>
                  </a:moveTo>
                  <a:cubicBezTo>
                    <a:pt x="1181" y="129"/>
                    <a:pt x="1180" y="129"/>
                    <a:pt x="1179" y="128"/>
                  </a:cubicBezTo>
                  <a:cubicBezTo>
                    <a:pt x="1179" y="128"/>
                    <a:pt x="1179" y="128"/>
                    <a:pt x="1180" y="128"/>
                  </a:cubicBezTo>
                  <a:cubicBezTo>
                    <a:pt x="1180" y="128"/>
                    <a:pt x="1181" y="129"/>
                    <a:pt x="1182" y="129"/>
                  </a:cubicBezTo>
                  <a:cubicBezTo>
                    <a:pt x="1182" y="129"/>
                    <a:pt x="1181" y="129"/>
                    <a:pt x="1181" y="129"/>
                  </a:cubicBezTo>
                  <a:close/>
                  <a:moveTo>
                    <a:pt x="1157" y="118"/>
                  </a:moveTo>
                  <a:cubicBezTo>
                    <a:pt x="1156" y="118"/>
                    <a:pt x="1155" y="117"/>
                    <a:pt x="1154" y="116"/>
                  </a:cubicBezTo>
                  <a:cubicBezTo>
                    <a:pt x="1155" y="116"/>
                    <a:pt x="1155" y="116"/>
                    <a:pt x="1155" y="116"/>
                  </a:cubicBezTo>
                  <a:cubicBezTo>
                    <a:pt x="1157" y="116"/>
                    <a:pt x="1158" y="117"/>
                    <a:pt x="1159" y="117"/>
                  </a:cubicBezTo>
                  <a:cubicBezTo>
                    <a:pt x="1162" y="119"/>
                    <a:pt x="1165" y="121"/>
                    <a:pt x="1169" y="122"/>
                  </a:cubicBezTo>
                  <a:cubicBezTo>
                    <a:pt x="1168" y="123"/>
                    <a:pt x="1168" y="123"/>
                    <a:pt x="1168" y="123"/>
                  </a:cubicBezTo>
                  <a:cubicBezTo>
                    <a:pt x="1164" y="122"/>
                    <a:pt x="1161" y="120"/>
                    <a:pt x="1157" y="118"/>
                  </a:cubicBezTo>
                  <a:close/>
                  <a:moveTo>
                    <a:pt x="1117" y="113"/>
                  </a:moveTo>
                  <a:cubicBezTo>
                    <a:pt x="1116" y="113"/>
                    <a:pt x="1116" y="113"/>
                    <a:pt x="1115" y="113"/>
                  </a:cubicBezTo>
                  <a:cubicBezTo>
                    <a:pt x="1114" y="113"/>
                    <a:pt x="1113" y="113"/>
                    <a:pt x="1112" y="112"/>
                  </a:cubicBezTo>
                  <a:cubicBezTo>
                    <a:pt x="1113" y="112"/>
                    <a:pt x="1114" y="112"/>
                    <a:pt x="1115" y="112"/>
                  </a:cubicBezTo>
                  <a:cubicBezTo>
                    <a:pt x="1116" y="112"/>
                    <a:pt x="1116" y="112"/>
                    <a:pt x="1117" y="113"/>
                  </a:cubicBezTo>
                  <a:close/>
                  <a:moveTo>
                    <a:pt x="248" y="523"/>
                  </a:moveTo>
                  <a:cubicBezTo>
                    <a:pt x="247" y="523"/>
                    <a:pt x="247" y="524"/>
                    <a:pt x="246" y="525"/>
                  </a:cubicBezTo>
                  <a:cubicBezTo>
                    <a:pt x="246" y="524"/>
                    <a:pt x="246" y="524"/>
                    <a:pt x="246" y="524"/>
                  </a:cubicBezTo>
                  <a:cubicBezTo>
                    <a:pt x="247" y="524"/>
                    <a:pt x="247" y="523"/>
                    <a:pt x="248" y="523"/>
                  </a:cubicBezTo>
                  <a:close/>
                  <a:moveTo>
                    <a:pt x="86" y="922"/>
                  </a:moveTo>
                  <a:cubicBezTo>
                    <a:pt x="86" y="922"/>
                    <a:pt x="86" y="922"/>
                    <a:pt x="86" y="922"/>
                  </a:cubicBezTo>
                  <a:cubicBezTo>
                    <a:pt x="86" y="922"/>
                    <a:pt x="86" y="922"/>
                    <a:pt x="86" y="922"/>
                  </a:cubicBezTo>
                  <a:cubicBezTo>
                    <a:pt x="86" y="922"/>
                    <a:pt x="86" y="922"/>
                    <a:pt x="86" y="922"/>
                  </a:cubicBezTo>
                  <a:close/>
                  <a:moveTo>
                    <a:pt x="229" y="1029"/>
                  </a:moveTo>
                  <a:cubicBezTo>
                    <a:pt x="229" y="1044"/>
                    <a:pt x="229" y="1059"/>
                    <a:pt x="229" y="1074"/>
                  </a:cubicBezTo>
                  <a:cubicBezTo>
                    <a:pt x="228" y="1073"/>
                    <a:pt x="227" y="1071"/>
                    <a:pt x="226" y="1070"/>
                  </a:cubicBezTo>
                  <a:cubicBezTo>
                    <a:pt x="227" y="1057"/>
                    <a:pt x="228" y="1043"/>
                    <a:pt x="229" y="1029"/>
                  </a:cubicBezTo>
                  <a:close/>
                  <a:moveTo>
                    <a:pt x="310" y="725"/>
                  </a:moveTo>
                  <a:cubicBezTo>
                    <a:pt x="310" y="725"/>
                    <a:pt x="309" y="726"/>
                    <a:pt x="309" y="727"/>
                  </a:cubicBezTo>
                  <a:cubicBezTo>
                    <a:pt x="307" y="726"/>
                    <a:pt x="305" y="726"/>
                    <a:pt x="303" y="729"/>
                  </a:cubicBezTo>
                  <a:cubicBezTo>
                    <a:pt x="301" y="731"/>
                    <a:pt x="300" y="734"/>
                    <a:pt x="298" y="737"/>
                  </a:cubicBezTo>
                  <a:cubicBezTo>
                    <a:pt x="318" y="694"/>
                    <a:pt x="338" y="652"/>
                    <a:pt x="357" y="610"/>
                  </a:cubicBezTo>
                  <a:cubicBezTo>
                    <a:pt x="346" y="650"/>
                    <a:pt x="328" y="688"/>
                    <a:pt x="310" y="725"/>
                  </a:cubicBezTo>
                  <a:close/>
                  <a:moveTo>
                    <a:pt x="456" y="508"/>
                  </a:moveTo>
                  <a:cubicBezTo>
                    <a:pt x="441" y="530"/>
                    <a:pt x="425" y="551"/>
                    <a:pt x="407" y="568"/>
                  </a:cubicBezTo>
                  <a:cubicBezTo>
                    <a:pt x="415" y="553"/>
                    <a:pt x="425" y="538"/>
                    <a:pt x="436" y="524"/>
                  </a:cubicBezTo>
                  <a:cubicBezTo>
                    <a:pt x="443" y="519"/>
                    <a:pt x="449" y="513"/>
                    <a:pt x="456" y="508"/>
                  </a:cubicBezTo>
                  <a:close/>
                  <a:moveTo>
                    <a:pt x="560" y="408"/>
                  </a:moveTo>
                  <a:cubicBezTo>
                    <a:pt x="543" y="422"/>
                    <a:pt x="527" y="435"/>
                    <a:pt x="510" y="449"/>
                  </a:cubicBezTo>
                  <a:cubicBezTo>
                    <a:pt x="526" y="435"/>
                    <a:pt x="543" y="421"/>
                    <a:pt x="560" y="408"/>
                  </a:cubicBezTo>
                  <a:close/>
                  <a:moveTo>
                    <a:pt x="988" y="202"/>
                  </a:moveTo>
                  <a:cubicBezTo>
                    <a:pt x="995" y="200"/>
                    <a:pt x="1002" y="198"/>
                    <a:pt x="1008" y="197"/>
                  </a:cubicBezTo>
                  <a:cubicBezTo>
                    <a:pt x="1012" y="198"/>
                    <a:pt x="1015" y="198"/>
                    <a:pt x="1019" y="199"/>
                  </a:cubicBezTo>
                  <a:cubicBezTo>
                    <a:pt x="1005" y="203"/>
                    <a:pt x="992" y="206"/>
                    <a:pt x="978" y="208"/>
                  </a:cubicBezTo>
                  <a:cubicBezTo>
                    <a:pt x="982" y="206"/>
                    <a:pt x="985" y="204"/>
                    <a:pt x="988" y="202"/>
                  </a:cubicBezTo>
                  <a:close/>
                  <a:moveTo>
                    <a:pt x="1074" y="203"/>
                  </a:moveTo>
                  <a:cubicBezTo>
                    <a:pt x="1118" y="220"/>
                    <a:pt x="1162" y="236"/>
                    <a:pt x="1204" y="255"/>
                  </a:cubicBezTo>
                  <a:cubicBezTo>
                    <a:pt x="1156" y="243"/>
                    <a:pt x="1110" y="224"/>
                    <a:pt x="1065" y="204"/>
                  </a:cubicBezTo>
                  <a:cubicBezTo>
                    <a:pt x="1068" y="204"/>
                    <a:pt x="1071" y="204"/>
                    <a:pt x="1074" y="203"/>
                  </a:cubicBezTo>
                  <a:close/>
                  <a:moveTo>
                    <a:pt x="1076" y="192"/>
                  </a:moveTo>
                  <a:cubicBezTo>
                    <a:pt x="1075" y="192"/>
                    <a:pt x="1074" y="191"/>
                    <a:pt x="1073" y="191"/>
                  </a:cubicBezTo>
                  <a:cubicBezTo>
                    <a:pt x="1076" y="190"/>
                    <a:pt x="1080" y="188"/>
                    <a:pt x="1083" y="187"/>
                  </a:cubicBezTo>
                  <a:cubicBezTo>
                    <a:pt x="1087" y="188"/>
                    <a:pt x="1092" y="189"/>
                    <a:pt x="1096" y="189"/>
                  </a:cubicBezTo>
                  <a:cubicBezTo>
                    <a:pt x="1089" y="191"/>
                    <a:pt x="1083" y="192"/>
                    <a:pt x="1076" y="192"/>
                  </a:cubicBezTo>
                  <a:close/>
                  <a:moveTo>
                    <a:pt x="1197" y="201"/>
                  </a:moveTo>
                  <a:cubicBezTo>
                    <a:pt x="1199" y="202"/>
                    <a:pt x="1201" y="203"/>
                    <a:pt x="1203" y="204"/>
                  </a:cubicBezTo>
                  <a:cubicBezTo>
                    <a:pt x="1210" y="207"/>
                    <a:pt x="1216" y="210"/>
                    <a:pt x="1223" y="213"/>
                  </a:cubicBezTo>
                  <a:cubicBezTo>
                    <a:pt x="1242" y="224"/>
                    <a:pt x="1260" y="236"/>
                    <a:pt x="1278" y="247"/>
                  </a:cubicBezTo>
                  <a:cubicBezTo>
                    <a:pt x="1251" y="239"/>
                    <a:pt x="1225" y="232"/>
                    <a:pt x="1199" y="224"/>
                  </a:cubicBezTo>
                  <a:cubicBezTo>
                    <a:pt x="1176" y="216"/>
                    <a:pt x="1151" y="207"/>
                    <a:pt x="1129" y="195"/>
                  </a:cubicBezTo>
                  <a:cubicBezTo>
                    <a:pt x="1152" y="198"/>
                    <a:pt x="1174" y="200"/>
                    <a:pt x="1197" y="201"/>
                  </a:cubicBezTo>
                  <a:close/>
                  <a:moveTo>
                    <a:pt x="1326" y="258"/>
                  </a:moveTo>
                  <a:cubicBezTo>
                    <a:pt x="1332" y="262"/>
                    <a:pt x="1338" y="265"/>
                    <a:pt x="1345" y="269"/>
                  </a:cubicBezTo>
                  <a:cubicBezTo>
                    <a:pt x="1350" y="277"/>
                    <a:pt x="1356" y="285"/>
                    <a:pt x="1362" y="294"/>
                  </a:cubicBezTo>
                  <a:cubicBezTo>
                    <a:pt x="1350" y="282"/>
                    <a:pt x="1338" y="270"/>
                    <a:pt x="1326" y="258"/>
                  </a:cubicBezTo>
                  <a:close/>
                  <a:moveTo>
                    <a:pt x="1496" y="528"/>
                  </a:moveTo>
                  <a:cubicBezTo>
                    <a:pt x="1498" y="535"/>
                    <a:pt x="1501" y="541"/>
                    <a:pt x="1504" y="548"/>
                  </a:cubicBezTo>
                  <a:cubicBezTo>
                    <a:pt x="1505" y="549"/>
                    <a:pt x="1505" y="551"/>
                    <a:pt x="1505" y="552"/>
                  </a:cubicBezTo>
                  <a:cubicBezTo>
                    <a:pt x="1501" y="542"/>
                    <a:pt x="1497" y="532"/>
                    <a:pt x="1492" y="521"/>
                  </a:cubicBezTo>
                  <a:cubicBezTo>
                    <a:pt x="1494" y="524"/>
                    <a:pt x="1495" y="526"/>
                    <a:pt x="1496" y="528"/>
                  </a:cubicBezTo>
                  <a:close/>
                  <a:moveTo>
                    <a:pt x="1510" y="598"/>
                  </a:moveTo>
                  <a:cubicBezTo>
                    <a:pt x="1510" y="600"/>
                    <a:pt x="1511" y="603"/>
                    <a:pt x="1511" y="606"/>
                  </a:cubicBezTo>
                  <a:cubicBezTo>
                    <a:pt x="1511" y="616"/>
                    <a:pt x="1511" y="625"/>
                    <a:pt x="1511" y="634"/>
                  </a:cubicBezTo>
                  <a:cubicBezTo>
                    <a:pt x="1501" y="649"/>
                    <a:pt x="1492" y="665"/>
                    <a:pt x="1485" y="681"/>
                  </a:cubicBezTo>
                  <a:cubicBezTo>
                    <a:pt x="1488" y="662"/>
                    <a:pt x="1493" y="643"/>
                    <a:pt x="1498" y="624"/>
                  </a:cubicBezTo>
                  <a:cubicBezTo>
                    <a:pt x="1501" y="614"/>
                    <a:pt x="1504" y="603"/>
                    <a:pt x="1508" y="592"/>
                  </a:cubicBezTo>
                  <a:cubicBezTo>
                    <a:pt x="1509" y="594"/>
                    <a:pt x="1509" y="596"/>
                    <a:pt x="1510" y="598"/>
                  </a:cubicBezTo>
                  <a:close/>
                  <a:moveTo>
                    <a:pt x="1019" y="1095"/>
                  </a:moveTo>
                  <a:cubicBezTo>
                    <a:pt x="953" y="1104"/>
                    <a:pt x="887" y="1109"/>
                    <a:pt x="823" y="1123"/>
                  </a:cubicBezTo>
                  <a:cubicBezTo>
                    <a:pt x="818" y="1123"/>
                    <a:pt x="814" y="1124"/>
                    <a:pt x="810" y="1125"/>
                  </a:cubicBezTo>
                  <a:cubicBezTo>
                    <a:pt x="772" y="1125"/>
                    <a:pt x="735" y="1124"/>
                    <a:pt x="697" y="1125"/>
                  </a:cubicBezTo>
                  <a:cubicBezTo>
                    <a:pt x="681" y="1117"/>
                    <a:pt x="664" y="1111"/>
                    <a:pt x="648" y="1104"/>
                  </a:cubicBezTo>
                  <a:cubicBezTo>
                    <a:pt x="652" y="1103"/>
                    <a:pt x="656" y="1102"/>
                    <a:pt x="661" y="1102"/>
                  </a:cubicBezTo>
                  <a:cubicBezTo>
                    <a:pt x="703" y="1095"/>
                    <a:pt x="745" y="1093"/>
                    <a:pt x="787" y="1092"/>
                  </a:cubicBezTo>
                  <a:cubicBezTo>
                    <a:pt x="870" y="1089"/>
                    <a:pt x="961" y="1061"/>
                    <a:pt x="1042" y="1091"/>
                  </a:cubicBezTo>
                  <a:cubicBezTo>
                    <a:pt x="1034" y="1092"/>
                    <a:pt x="1026" y="1094"/>
                    <a:pt x="1019" y="1095"/>
                  </a:cubicBezTo>
                  <a:close/>
                  <a:moveTo>
                    <a:pt x="647" y="1116"/>
                  </a:moveTo>
                  <a:cubicBezTo>
                    <a:pt x="655" y="1119"/>
                    <a:pt x="662" y="1122"/>
                    <a:pt x="670" y="1125"/>
                  </a:cubicBezTo>
                  <a:cubicBezTo>
                    <a:pt x="667" y="1125"/>
                    <a:pt x="664" y="1125"/>
                    <a:pt x="661" y="1126"/>
                  </a:cubicBezTo>
                  <a:cubicBezTo>
                    <a:pt x="653" y="1123"/>
                    <a:pt x="644" y="1120"/>
                    <a:pt x="635" y="1118"/>
                  </a:cubicBezTo>
                  <a:cubicBezTo>
                    <a:pt x="627" y="1116"/>
                    <a:pt x="620" y="1114"/>
                    <a:pt x="612" y="1113"/>
                  </a:cubicBezTo>
                  <a:cubicBezTo>
                    <a:pt x="617" y="1111"/>
                    <a:pt x="622" y="1110"/>
                    <a:pt x="627" y="1108"/>
                  </a:cubicBezTo>
                  <a:cubicBezTo>
                    <a:pt x="634" y="1111"/>
                    <a:pt x="641" y="1113"/>
                    <a:pt x="647" y="1116"/>
                  </a:cubicBezTo>
                  <a:close/>
                  <a:moveTo>
                    <a:pt x="592" y="1106"/>
                  </a:moveTo>
                  <a:cubicBezTo>
                    <a:pt x="562" y="1096"/>
                    <a:pt x="532" y="1087"/>
                    <a:pt x="502" y="1079"/>
                  </a:cubicBezTo>
                  <a:cubicBezTo>
                    <a:pt x="538" y="1081"/>
                    <a:pt x="573" y="1090"/>
                    <a:pt x="606" y="1101"/>
                  </a:cubicBezTo>
                  <a:cubicBezTo>
                    <a:pt x="602" y="1103"/>
                    <a:pt x="597" y="1104"/>
                    <a:pt x="592" y="1106"/>
                  </a:cubicBezTo>
                  <a:close/>
                  <a:moveTo>
                    <a:pt x="485" y="1086"/>
                  </a:moveTo>
                  <a:cubicBezTo>
                    <a:pt x="487" y="1088"/>
                    <a:pt x="489" y="1089"/>
                    <a:pt x="491" y="1091"/>
                  </a:cubicBezTo>
                  <a:cubicBezTo>
                    <a:pt x="491" y="1091"/>
                    <a:pt x="491" y="1091"/>
                    <a:pt x="491" y="1091"/>
                  </a:cubicBezTo>
                  <a:cubicBezTo>
                    <a:pt x="484" y="1088"/>
                    <a:pt x="476" y="1085"/>
                    <a:pt x="468" y="1082"/>
                  </a:cubicBezTo>
                  <a:cubicBezTo>
                    <a:pt x="474" y="1083"/>
                    <a:pt x="479" y="1085"/>
                    <a:pt x="485" y="1086"/>
                  </a:cubicBezTo>
                  <a:close/>
                  <a:moveTo>
                    <a:pt x="512" y="1111"/>
                  </a:moveTo>
                  <a:cubicBezTo>
                    <a:pt x="520" y="1114"/>
                    <a:pt x="527" y="1116"/>
                    <a:pt x="535" y="1119"/>
                  </a:cubicBezTo>
                  <a:cubicBezTo>
                    <a:pt x="538" y="1121"/>
                    <a:pt x="542" y="1123"/>
                    <a:pt x="545" y="1124"/>
                  </a:cubicBezTo>
                  <a:cubicBezTo>
                    <a:pt x="528" y="1121"/>
                    <a:pt x="511" y="1119"/>
                    <a:pt x="494" y="1118"/>
                  </a:cubicBezTo>
                  <a:cubicBezTo>
                    <a:pt x="489" y="1117"/>
                    <a:pt x="484" y="1115"/>
                    <a:pt x="480" y="1114"/>
                  </a:cubicBezTo>
                  <a:cubicBezTo>
                    <a:pt x="490" y="1112"/>
                    <a:pt x="501" y="1111"/>
                    <a:pt x="512" y="1111"/>
                  </a:cubicBezTo>
                  <a:close/>
                  <a:moveTo>
                    <a:pt x="462" y="1120"/>
                  </a:moveTo>
                  <a:cubicBezTo>
                    <a:pt x="459" y="1120"/>
                    <a:pt x="455" y="1120"/>
                    <a:pt x="451" y="1121"/>
                  </a:cubicBezTo>
                  <a:cubicBezTo>
                    <a:pt x="454" y="1120"/>
                    <a:pt x="456" y="1119"/>
                    <a:pt x="459" y="1118"/>
                  </a:cubicBezTo>
                  <a:cubicBezTo>
                    <a:pt x="460" y="1119"/>
                    <a:pt x="461" y="1119"/>
                    <a:pt x="462" y="1120"/>
                  </a:cubicBezTo>
                  <a:close/>
                  <a:moveTo>
                    <a:pt x="433" y="1116"/>
                  </a:moveTo>
                  <a:cubicBezTo>
                    <a:pt x="414" y="1110"/>
                    <a:pt x="395" y="1104"/>
                    <a:pt x="376" y="1098"/>
                  </a:cubicBezTo>
                  <a:cubicBezTo>
                    <a:pt x="398" y="1101"/>
                    <a:pt x="420" y="1107"/>
                    <a:pt x="441" y="1113"/>
                  </a:cubicBezTo>
                  <a:cubicBezTo>
                    <a:pt x="438" y="1114"/>
                    <a:pt x="436" y="1115"/>
                    <a:pt x="433" y="1116"/>
                  </a:cubicBezTo>
                  <a:close/>
                  <a:moveTo>
                    <a:pt x="492" y="1146"/>
                  </a:moveTo>
                  <a:cubicBezTo>
                    <a:pt x="493" y="1146"/>
                    <a:pt x="494" y="1146"/>
                    <a:pt x="495" y="1146"/>
                  </a:cubicBezTo>
                  <a:cubicBezTo>
                    <a:pt x="492" y="1147"/>
                    <a:pt x="489" y="1147"/>
                    <a:pt x="486" y="1148"/>
                  </a:cubicBezTo>
                  <a:cubicBezTo>
                    <a:pt x="472" y="1146"/>
                    <a:pt x="459" y="1144"/>
                    <a:pt x="445" y="1143"/>
                  </a:cubicBezTo>
                  <a:cubicBezTo>
                    <a:pt x="439" y="1142"/>
                    <a:pt x="434" y="1142"/>
                    <a:pt x="428" y="1141"/>
                  </a:cubicBezTo>
                  <a:cubicBezTo>
                    <a:pt x="426" y="1140"/>
                    <a:pt x="424" y="1138"/>
                    <a:pt x="422" y="1136"/>
                  </a:cubicBezTo>
                  <a:cubicBezTo>
                    <a:pt x="426" y="1133"/>
                    <a:pt x="430" y="1131"/>
                    <a:pt x="434" y="1128"/>
                  </a:cubicBezTo>
                  <a:cubicBezTo>
                    <a:pt x="453" y="1134"/>
                    <a:pt x="473" y="1140"/>
                    <a:pt x="492" y="1146"/>
                  </a:cubicBezTo>
                  <a:close/>
                  <a:moveTo>
                    <a:pt x="366" y="1164"/>
                  </a:moveTo>
                  <a:cubicBezTo>
                    <a:pt x="374" y="1164"/>
                    <a:pt x="382" y="1164"/>
                    <a:pt x="390" y="1164"/>
                  </a:cubicBezTo>
                  <a:cubicBezTo>
                    <a:pt x="400" y="1166"/>
                    <a:pt x="410" y="1168"/>
                    <a:pt x="420" y="1170"/>
                  </a:cubicBezTo>
                  <a:cubicBezTo>
                    <a:pt x="421" y="1171"/>
                    <a:pt x="423" y="1172"/>
                    <a:pt x="425" y="1173"/>
                  </a:cubicBezTo>
                  <a:cubicBezTo>
                    <a:pt x="426" y="1173"/>
                    <a:pt x="426" y="1174"/>
                    <a:pt x="427" y="1174"/>
                  </a:cubicBezTo>
                  <a:cubicBezTo>
                    <a:pt x="412" y="1172"/>
                    <a:pt x="398" y="1170"/>
                    <a:pt x="383" y="1167"/>
                  </a:cubicBezTo>
                  <a:cubicBezTo>
                    <a:pt x="377" y="1166"/>
                    <a:pt x="371" y="1165"/>
                    <a:pt x="366" y="1164"/>
                  </a:cubicBezTo>
                  <a:close/>
                  <a:moveTo>
                    <a:pt x="400" y="1239"/>
                  </a:moveTo>
                  <a:cubicBezTo>
                    <a:pt x="394" y="1239"/>
                    <a:pt x="389" y="1239"/>
                    <a:pt x="383" y="1240"/>
                  </a:cubicBezTo>
                  <a:cubicBezTo>
                    <a:pt x="387" y="1239"/>
                    <a:pt x="392" y="1238"/>
                    <a:pt x="397" y="1237"/>
                  </a:cubicBezTo>
                  <a:cubicBezTo>
                    <a:pt x="398" y="1238"/>
                    <a:pt x="399" y="1238"/>
                    <a:pt x="400" y="1239"/>
                  </a:cubicBezTo>
                  <a:close/>
                  <a:moveTo>
                    <a:pt x="872" y="1245"/>
                  </a:moveTo>
                  <a:cubicBezTo>
                    <a:pt x="873" y="1244"/>
                    <a:pt x="873" y="1243"/>
                    <a:pt x="873" y="1242"/>
                  </a:cubicBezTo>
                  <a:cubicBezTo>
                    <a:pt x="875" y="1243"/>
                    <a:pt x="878" y="1243"/>
                    <a:pt x="880" y="1244"/>
                  </a:cubicBezTo>
                  <a:cubicBezTo>
                    <a:pt x="878" y="1245"/>
                    <a:pt x="876" y="1247"/>
                    <a:pt x="874" y="1248"/>
                  </a:cubicBezTo>
                  <a:cubicBezTo>
                    <a:pt x="874" y="1247"/>
                    <a:pt x="873" y="1246"/>
                    <a:pt x="872" y="1245"/>
                  </a:cubicBezTo>
                  <a:close/>
                  <a:moveTo>
                    <a:pt x="957" y="1208"/>
                  </a:moveTo>
                  <a:cubicBezTo>
                    <a:pt x="982" y="1193"/>
                    <a:pt x="1006" y="1179"/>
                    <a:pt x="1031" y="1165"/>
                  </a:cubicBezTo>
                  <a:cubicBezTo>
                    <a:pt x="1039" y="1164"/>
                    <a:pt x="1048" y="1162"/>
                    <a:pt x="1056" y="1161"/>
                  </a:cubicBezTo>
                  <a:cubicBezTo>
                    <a:pt x="1043" y="1169"/>
                    <a:pt x="1030" y="1177"/>
                    <a:pt x="1017" y="1185"/>
                  </a:cubicBezTo>
                  <a:cubicBezTo>
                    <a:pt x="1005" y="1187"/>
                    <a:pt x="994" y="1191"/>
                    <a:pt x="984" y="1198"/>
                  </a:cubicBezTo>
                  <a:cubicBezTo>
                    <a:pt x="982" y="1200"/>
                    <a:pt x="982" y="1202"/>
                    <a:pt x="983" y="1205"/>
                  </a:cubicBezTo>
                  <a:cubicBezTo>
                    <a:pt x="983" y="1205"/>
                    <a:pt x="982" y="1205"/>
                    <a:pt x="982" y="1205"/>
                  </a:cubicBezTo>
                  <a:cubicBezTo>
                    <a:pt x="974" y="1206"/>
                    <a:pt x="965" y="1207"/>
                    <a:pt x="957" y="1208"/>
                  </a:cubicBezTo>
                  <a:close/>
                  <a:moveTo>
                    <a:pt x="1141" y="1180"/>
                  </a:moveTo>
                  <a:cubicBezTo>
                    <a:pt x="1144" y="1179"/>
                    <a:pt x="1147" y="1179"/>
                    <a:pt x="1150" y="1179"/>
                  </a:cubicBezTo>
                  <a:cubicBezTo>
                    <a:pt x="1149" y="1180"/>
                    <a:pt x="1149" y="1180"/>
                    <a:pt x="1148" y="1181"/>
                  </a:cubicBezTo>
                  <a:cubicBezTo>
                    <a:pt x="1145" y="1180"/>
                    <a:pt x="1143" y="1180"/>
                    <a:pt x="1141" y="1180"/>
                  </a:cubicBezTo>
                  <a:cubicBezTo>
                    <a:pt x="1141" y="1180"/>
                    <a:pt x="1141" y="1180"/>
                    <a:pt x="1141" y="1180"/>
                  </a:cubicBezTo>
                  <a:close/>
                  <a:moveTo>
                    <a:pt x="1195" y="1184"/>
                  </a:moveTo>
                  <a:cubicBezTo>
                    <a:pt x="1194" y="1183"/>
                    <a:pt x="1194" y="1181"/>
                    <a:pt x="1195" y="1179"/>
                  </a:cubicBezTo>
                  <a:cubicBezTo>
                    <a:pt x="1195" y="1179"/>
                    <a:pt x="1195" y="1178"/>
                    <a:pt x="1196" y="1178"/>
                  </a:cubicBezTo>
                  <a:cubicBezTo>
                    <a:pt x="1201" y="1178"/>
                    <a:pt x="1206" y="1178"/>
                    <a:pt x="1211" y="1178"/>
                  </a:cubicBezTo>
                  <a:cubicBezTo>
                    <a:pt x="1207" y="1181"/>
                    <a:pt x="1204" y="1184"/>
                    <a:pt x="1200" y="1187"/>
                  </a:cubicBezTo>
                  <a:cubicBezTo>
                    <a:pt x="1198" y="1187"/>
                    <a:pt x="1197" y="1187"/>
                    <a:pt x="1195" y="1186"/>
                  </a:cubicBezTo>
                  <a:cubicBezTo>
                    <a:pt x="1195" y="1186"/>
                    <a:pt x="1195" y="1185"/>
                    <a:pt x="1195" y="1184"/>
                  </a:cubicBezTo>
                  <a:close/>
                  <a:moveTo>
                    <a:pt x="1010" y="115"/>
                  </a:moveTo>
                  <a:cubicBezTo>
                    <a:pt x="1007" y="114"/>
                    <a:pt x="1004" y="114"/>
                    <a:pt x="1001" y="113"/>
                  </a:cubicBezTo>
                  <a:cubicBezTo>
                    <a:pt x="1002" y="112"/>
                    <a:pt x="1004" y="112"/>
                    <a:pt x="1005" y="111"/>
                  </a:cubicBezTo>
                  <a:cubicBezTo>
                    <a:pt x="1007" y="112"/>
                    <a:pt x="1009" y="114"/>
                    <a:pt x="1011" y="115"/>
                  </a:cubicBezTo>
                  <a:cubicBezTo>
                    <a:pt x="1010" y="115"/>
                    <a:pt x="1010" y="115"/>
                    <a:pt x="1010" y="115"/>
                  </a:cubicBezTo>
                  <a:close/>
                  <a:moveTo>
                    <a:pt x="827" y="130"/>
                  </a:moveTo>
                  <a:cubicBezTo>
                    <a:pt x="804" y="138"/>
                    <a:pt x="781" y="144"/>
                    <a:pt x="758" y="151"/>
                  </a:cubicBezTo>
                  <a:cubicBezTo>
                    <a:pt x="766" y="147"/>
                    <a:pt x="775" y="144"/>
                    <a:pt x="783" y="140"/>
                  </a:cubicBezTo>
                  <a:cubicBezTo>
                    <a:pt x="800" y="135"/>
                    <a:pt x="818" y="131"/>
                    <a:pt x="836" y="127"/>
                  </a:cubicBezTo>
                  <a:cubicBezTo>
                    <a:pt x="833" y="128"/>
                    <a:pt x="830" y="129"/>
                    <a:pt x="827" y="130"/>
                  </a:cubicBezTo>
                  <a:close/>
                  <a:moveTo>
                    <a:pt x="128" y="684"/>
                  </a:moveTo>
                  <a:cubicBezTo>
                    <a:pt x="127" y="686"/>
                    <a:pt x="128" y="688"/>
                    <a:pt x="130" y="689"/>
                  </a:cubicBezTo>
                  <a:cubicBezTo>
                    <a:pt x="127" y="695"/>
                    <a:pt x="124" y="701"/>
                    <a:pt x="121" y="707"/>
                  </a:cubicBezTo>
                  <a:cubicBezTo>
                    <a:pt x="123" y="699"/>
                    <a:pt x="125" y="691"/>
                    <a:pt x="127" y="684"/>
                  </a:cubicBezTo>
                  <a:cubicBezTo>
                    <a:pt x="128" y="682"/>
                    <a:pt x="128" y="680"/>
                    <a:pt x="129" y="679"/>
                  </a:cubicBezTo>
                  <a:cubicBezTo>
                    <a:pt x="129" y="680"/>
                    <a:pt x="128" y="682"/>
                    <a:pt x="128" y="684"/>
                  </a:cubicBezTo>
                  <a:close/>
                  <a:moveTo>
                    <a:pt x="325" y="1171"/>
                  </a:moveTo>
                  <a:cubicBezTo>
                    <a:pt x="335" y="1172"/>
                    <a:pt x="345" y="1174"/>
                    <a:pt x="355" y="1175"/>
                  </a:cubicBezTo>
                  <a:cubicBezTo>
                    <a:pt x="351" y="1175"/>
                    <a:pt x="347" y="1175"/>
                    <a:pt x="343" y="1175"/>
                  </a:cubicBezTo>
                  <a:cubicBezTo>
                    <a:pt x="337" y="1174"/>
                    <a:pt x="332" y="1173"/>
                    <a:pt x="326" y="1172"/>
                  </a:cubicBezTo>
                  <a:cubicBezTo>
                    <a:pt x="326" y="1172"/>
                    <a:pt x="325" y="1172"/>
                    <a:pt x="325" y="1171"/>
                  </a:cubicBezTo>
                  <a:close/>
                  <a:moveTo>
                    <a:pt x="418" y="1200"/>
                  </a:moveTo>
                  <a:cubicBezTo>
                    <a:pt x="427" y="1202"/>
                    <a:pt x="437" y="1205"/>
                    <a:pt x="447" y="1207"/>
                  </a:cubicBezTo>
                  <a:cubicBezTo>
                    <a:pt x="444" y="1207"/>
                    <a:pt x="442" y="1207"/>
                    <a:pt x="439" y="1207"/>
                  </a:cubicBezTo>
                  <a:cubicBezTo>
                    <a:pt x="425" y="1204"/>
                    <a:pt x="411" y="1201"/>
                    <a:pt x="397" y="1198"/>
                  </a:cubicBezTo>
                  <a:cubicBezTo>
                    <a:pt x="404" y="1199"/>
                    <a:pt x="411" y="1199"/>
                    <a:pt x="418" y="1200"/>
                  </a:cubicBezTo>
                  <a:close/>
                  <a:moveTo>
                    <a:pt x="377" y="1230"/>
                  </a:moveTo>
                  <a:cubicBezTo>
                    <a:pt x="369" y="1231"/>
                    <a:pt x="361" y="1233"/>
                    <a:pt x="353" y="1236"/>
                  </a:cubicBezTo>
                  <a:cubicBezTo>
                    <a:pt x="361" y="1233"/>
                    <a:pt x="368" y="1231"/>
                    <a:pt x="375" y="1229"/>
                  </a:cubicBezTo>
                  <a:cubicBezTo>
                    <a:pt x="376" y="1229"/>
                    <a:pt x="376" y="1229"/>
                    <a:pt x="377" y="1230"/>
                  </a:cubicBezTo>
                  <a:close/>
                  <a:moveTo>
                    <a:pt x="576" y="1280"/>
                  </a:moveTo>
                  <a:cubicBezTo>
                    <a:pt x="577" y="1280"/>
                    <a:pt x="578" y="1280"/>
                    <a:pt x="579" y="1280"/>
                  </a:cubicBezTo>
                  <a:cubicBezTo>
                    <a:pt x="579" y="1281"/>
                    <a:pt x="580" y="1281"/>
                    <a:pt x="580" y="1281"/>
                  </a:cubicBezTo>
                  <a:cubicBezTo>
                    <a:pt x="579" y="1281"/>
                    <a:pt x="578" y="1281"/>
                    <a:pt x="576" y="1280"/>
                  </a:cubicBezTo>
                  <a:close/>
                  <a:moveTo>
                    <a:pt x="864" y="1255"/>
                  </a:moveTo>
                  <a:cubicBezTo>
                    <a:pt x="862" y="1257"/>
                    <a:pt x="859" y="1258"/>
                    <a:pt x="857" y="1260"/>
                  </a:cubicBezTo>
                  <a:cubicBezTo>
                    <a:pt x="851" y="1258"/>
                    <a:pt x="845" y="1255"/>
                    <a:pt x="839" y="1254"/>
                  </a:cubicBezTo>
                  <a:cubicBezTo>
                    <a:pt x="847" y="1254"/>
                    <a:pt x="856" y="1255"/>
                    <a:pt x="864" y="1255"/>
                  </a:cubicBezTo>
                  <a:close/>
                  <a:moveTo>
                    <a:pt x="1125" y="1190"/>
                  </a:moveTo>
                  <a:cubicBezTo>
                    <a:pt x="1128" y="1191"/>
                    <a:pt x="1130" y="1191"/>
                    <a:pt x="1133" y="1191"/>
                  </a:cubicBezTo>
                  <a:cubicBezTo>
                    <a:pt x="1131" y="1192"/>
                    <a:pt x="1130" y="1193"/>
                    <a:pt x="1128" y="1194"/>
                  </a:cubicBezTo>
                  <a:cubicBezTo>
                    <a:pt x="1126" y="1194"/>
                    <a:pt x="1124" y="1194"/>
                    <a:pt x="1122" y="1193"/>
                  </a:cubicBezTo>
                  <a:cubicBezTo>
                    <a:pt x="1123" y="1192"/>
                    <a:pt x="1124" y="1191"/>
                    <a:pt x="1125" y="1190"/>
                  </a:cubicBezTo>
                  <a:close/>
                  <a:moveTo>
                    <a:pt x="1174" y="1195"/>
                  </a:moveTo>
                  <a:cubicBezTo>
                    <a:pt x="1178" y="1195"/>
                    <a:pt x="1182" y="1196"/>
                    <a:pt x="1187" y="1197"/>
                  </a:cubicBezTo>
                  <a:cubicBezTo>
                    <a:pt x="1187" y="1197"/>
                    <a:pt x="1187" y="1197"/>
                    <a:pt x="1187" y="1197"/>
                  </a:cubicBezTo>
                  <a:cubicBezTo>
                    <a:pt x="1185" y="1199"/>
                    <a:pt x="1182" y="1201"/>
                    <a:pt x="1180" y="1203"/>
                  </a:cubicBezTo>
                  <a:cubicBezTo>
                    <a:pt x="1175" y="1202"/>
                    <a:pt x="1171" y="1202"/>
                    <a:pt x="1166" y="1201"/>
                  </a:cubicBezTo>
                  <a:cubicBezTo>
                    <a:pt x="1169" y="1199"/>
                    <a:pt x="1171" y="1197"/>
                    <a:pt x="1174" y="1195"/>
                  </a:cubicBezTo>
                  <a:close/>
                  <a:moveTo>
                    <a:pt x="1243" y="1190"/>
                  </a:moveTo>
                  <a:cubicBezTo>
                    <a:pt x="1245" y="1190"/>
                    <a:pt x="1246" y="1191"/>
                    <a:pt x="1247" y="1191"/>
                  </a:cubicBezTo>
                  <a:cubicBezTo>
                    <a:pt x="1248" y="1191"/>
                    <a:pt x="1249" y="1191"/>
                    <a:pt x="1251" y="1192"/>
                  </a:cubicBezTo>
                  <a:cubicBezTo>
                    <a:pt x="1248" y="1194"/>
                    <a:pt x="1246" y="1196"/>
                    <a:pt x="1243" y="1198"/>
                  </a:cubicBezTo>
                  <a:cubicBezTo>
                    <a:pt x="1241" y="1197"/>
                    <a:pt x="1238" y="1196"/>
                    <a:pt x="1236" y="1195"/>
                  </a:cubicBezTo>
                  <a:cubicBezTo>
                    <a:pt x="1238" y="1193"/>
                    <a:pt x="1241" y="1192"/>
                    <a:pt x="1243" y="1190"/>
                  </a:cubicBezTo>
                  <a:close/>
                  <a:moveTo>
                    <a:pt x="1292" y="1192"/>
                  </a:moveTo>
                  <a:cubicBezTo>
                    <a:pt x="1295" y="1191"/>
                    <a:pt x="1298" y="1191"/>
                    <a:pt x="1301" y="1190"/>
                  </a:cubicBezTo>
                  <a:cubicBezTo>
                    <a:pt x="1299" y="1191"/>
                    <a:pt x="1298" y="1192"/>
                    <a:pt x="1296" y="1193"/>
                  </a:cubicBezTo>
                  <a:cubicBezTo>
                    <a:pt x="1294" y="1193"/>
                    <a:pt x="1293" y="1192"/>
                    <a:pt x="1291" y="1192"/>
                  </a:cubicBezTo>
                  <a:cubicBezTo>
                    <a:pt x="1291" y="1192"/>
                    <a:pt x="1291" y="1192"/>
                    <a:pt x="1292" y="1192"/>
                  </a:cubicBezTo>
                  <a:close/>
                  <a:moveTo>
                    <a:pt x="1341" y="1164"/>
                  </a:moveTo>
                  <a:cubicBezTo>
                    <a:pt x="1343" y="1161"/>
                    <a:pt x="1345" y="1158"/>
                    <a:pt x="1347" y="1155"/>
                  </a:cubicBezTo>
                  <a:cubicBezTo>
                    <a:pt x="1349" y="1153"/>
                    <a:pt x="1350" y="1152"/>
                    <a:pt x="1352" y="1150"/>
                  </a:cubicBezTo>
                  <a:cubicBezTo>
                    <a:pt x="1350" y="1153"/>
                    <a:pt x="1348" y="1157"/>
                    <a:pt x="1346" y="1160"/>
                  </a:cubicBezTo>
                  <a:cubicBezTo>
                    <a:pt x="1345" y="1161"/>
                    <a:pt x="1344" y="1162"/>
                    <a:pt x="1342" y="1163"/>
                  </a:cubicBezTo>
                  <a:cubicBezTo>
                    <a:pt x="1342" y="1164"/>
                    <a:pt x="1342" y="1164"/>
                    <a:pt x="1341" y="1164"/>
                  </a:cubicBezTo>
                  <a:close/>
                  <a:moveTo>
                    <a:pt x="1461" y="1052"/>
                  </a:moveTo>
                  <a:cubicBezTo>
                    <a:pt x="1461" y="1049"/>
                    <a:pt x="1462" y="1046"/>
                    <a:pt x="1462" y="1043"/>
                  </a:cubicBezTo>
                  <a:cubicBezTo>
                    <a:pt x="1464" y="1042"/>
                    <a:pt x="1465" y="1040"/>
                    <a:pt x="1467" y="1039"/>
                  </a:cubicBezTo>
                  <a:cubicBezTo>
                    <a:pt x="1465" y="1043"/>
                    <a:pt x="1464" y="1046"/>
                    <a:pt x="1462" y="1049"/>
                  </a:cubicBezTo>
                  <a:cubicBezTo>
                    <a:pt x="1462" y="1050"/>
                    <a:pt x="1461" y="1051"/>
                    <a:pt x="1461" y="1052"/>
                  </a:cubicBezTo>
                  <a:close/>
                  <a:moveTo>
                    <a:pt x="1537" y="546"/>
                  </a:moveTo>
                  <a:cubicBezTo>
                    <a:pt x="1532" y="529"/>
                    <a:pt x="1527" y="513"/>
                    <a:pt x="1522" y="497"/>
                  </a:cubicBezTo>
                  <a:cubicBezTo>
                    <a:pt x="1525" y="502"/>
                    <a:pt x="1528" y="508"/>
                    <a:pt x="1532" y="513"/>
                  </a:cubicBezTo>
                  <a:cubicBezTo>
                    <a:pt x="1533" y="524"/>
                    <a:pt x="1535" y="535"/>
                    <a:pt x="1537" y="546"/>
                  </a:cubicBezTo>
                  <a:cubicBezTo>
                    <a:pt x="1537" y="546"/>
                    <a:pt x="1537" y="546"/>
                    <a:pt x="1537" y="546"/>
                  </a:cubicBezTo>
                  <a:close/>
                  <a:moveTo>
                    <a:pt x="1508" y="434"/>
                  </a:moveTo>
                  <a:cubicBezTo>
                    <a:pt x="1509" y="436"/>
                    <a:pt x="1509" y="437"/>
                    <a:pt x="1510" y="438"/>
                  </a:cubicBezTo>
                  <a:cubicBezTo>
                    <a:pt x="1510" y="442"/>
                    <a:pt x="1509" y="446"/>
                    <a:pt x="1509" y="450"/>
                  </a:cubicBezTo>
                  <a:cubicBezTo>
                    <a:pt x="1508" y="447"/>
                    <a:pt x="1507" y="445"/>
                    <a:pt x="1506" y="443"/>
                  </a:cubicBezTo>
                  <a:cubicBezTo>
                    <a:pt x="1504" y="436"/>
                    <a:pt x="1501" y="428"/>
                    <a:pt x="1498" y="422"/>
                  </a:cubicBezTo>
                  <a:cubicBezTo>
                    <a:pt x="1498" y="421"/>
                    <a:pt x="1497" y="421"/>
                    <a:pt x="1497" y="421"/>
                  </a:cubicBezTo>
                  <a:cubicBezTo>
                    <a:pt x="1496" y="419"/>
                    <a:pt x="1496" y="418"/>
                    <a:pt x="1495" y="416"/>
                  </a:cubicBezTo>
                  <a:cubicBezTo>
                    <a:pt x="1500" y="422"/>
                    <a:pt x="1504" y="428"/>
                    <a:pt x="1508" y="434"/>
                  </a:cubicBezTo>
                  <a:close/>
                  <a:moveTo>
                    <a:pt x="1496" y="426"/>
                  </a:moveTo>
                  <a:cubicBezTo>
                    <a:pt x="1496" y="428"/>
                    <a:pt x="1496" y="430"/>
                    <a:pt x="1497" y="432"/>
                  </a:cubicBezTo>
                  <a:cubicBezTo>
                    <a:pt x="1491" y="420"/>
                    <a:pt x="1486" y="408"/>
                    <a:pt x="1479" y="396"/>
                  </a:cubicBezTo>
                  <a:cubicBezTo>
                    <a:pt x="1483" y="400"/>
                    <a:pt x="1486" y="405"/>
                    <a:pt x="1490" y="409"/>
                  </a:cubicBezTo>
                  <a:cubicBezTo>
                    <a:pt x="1492" y="415"/>
                    <a:pt x="1494" y="420"/>
                    <a:pt x="1496" y="426"/>
                  </a:cubicBezTo>
                  <a:close/>
                  <a:moveTo>
                    <a:pt x="1477" y="376"/>
                  </a:moveTo>
                  <a:cubicBezTo>
                    <a:pt x="1476" y="374"/>
                    <a:pt x="1475" y="373"/>
                    <a:pt x="1473" y="372"/>
                  </a:cubicBezTo>
                  <a:cubicBezTo>
                    <a:pt x="1468" y="364"/>
                    <a:pt x="1462" y="356"/>
                    <a:pt x="1455" y="349"/>
                  </a:cubicBezTo>
                  <a:cubicBezTo>
                    <a:pt x="1453" y="343"/>
                    <a:pt x="1451" y="337"/>
                    <a:pt x="1449" y="331"/>
                  </a:cubicBezTo>
                  <a:cubicBezTo>
                    <a:pt x="1453" y="336"/>
                    <a:pt x="1458" y="341"/>
                    <a:pt x="1462" y="347"/>
                  </a:cubicBezTo>
                  <a:cubicBezTo>
                    <a:pt x="1464" y="349"/>
                    <a:pt x="1465" y="352"/>
                    <a:pt x="1467" y="355"/>
                  </a:cubicBezTo>
                  <a:cubicBezTo>
                    <a:pt x="1471" y="362"/>
                    <a:pt x="1474" y="369"/>
                    <a:pt x="1477" y="376"/>
                  </a:cubicBezTo>
                  <a:close/>
                  <a:moveTo>
                    <a:pt x="1405" y="271"/>
                  </a:moveTo>
                  <a:cubicBezTo>
                    <a:pt x="1405" y="271"/>
                    <a:pt x="1405" y="271"/>
                    <a:pt x="1405" y="271"/>
                  </a:cubicBezTo>
                  <a:cubicBezTo>
                    <a:pt x="1405" y="271"/>
                    <a:pt x="1405" y="271"/>
                    <a:pt x="1405" y="271"/>
                  </a:cubicBezTo>
                  <a:cubicBezTo>
                    <a:pt x="1405" y="271"/>
                    <a:pt x="1405" y="271"/>
                    <a:pt x="1405" y="271"/>
                  </a:cubicBezTo>
                  <a:close/>
                  <a:moveTo>
                    <a:pt x="1359" y="229"/>
                  </a:moveTo>
                  <a:cubicBezTo>
                    <a:pt x="1357" y="227"/>
                    <a:pt x="1355" y="225"/>
                    <a:pt x="1352" y="222"/>
                  </a:cubicBezTo>
                  <a:cubicBezTo>
                    <a:pt x="1352" y="222"/>
                    <a:pt x="1352" y="222"/>
                    <a:pt x="1352" y="222"/>
                  </a:cubicBezTo>
                  <a:cubicBezTo>
                    <a:pt x="1355" y="223"/>
                    <a:pt x="1358" y="224"/>
                    <a:pt x="1361" y="224"/>
                  </a:cubicBezTo>
                  <a:cubicBezTo>
                    <a:pt x="1361" y="224"/>
                    <a:pt x="1361" y="224"/>
                    <a:pt x="1361" y="224"/>
                  </a:cubicBezTo>
                  <a:cubicBezTo>
                    <a:pt x="1363" y="227"/>
                    <a:pt x="1365" y="231"/>
                    <a:pt x="1367" y="234"/>
                  </a:cubicBezTo>
                  <a:cubicBezTo>
                    <a:pt x="1364" y="232"/>
                    <a:pt x="1362" y="231"/>
                    <a:pt x="1359" y="229"/>
                  </a:cubicBezTo>
                  <a:close/>
                  <a:moveTo>
                    <a:pt x="1168" y="109"/>
                  </a:moveTo>
                  <a:cubicBezTo>
                    <a:pt x="1168" y="109"/>
                    <a:pt x="1168" y="109"/>
                    <a:pt x="1168" y="109"/>
                  </a:cubicBezTo>
                  <a:cubicBezTo>
                    <a:pt x="1172" y="110"/>
                    <a:pt x="1175" y="112"/>
                    <a:pt x="1179" y="113"/>
                  </a:cubicBezTo>
                  <a:cubicBezTo>
                    <a:pt x="1178" y="113"/>
                    <a:pt x="1178" y="114"/>
                    <a:pt x="1178" y="114"/>
                  </a:cubicBezTo>
                  <a:cubicBezTo>
                    <a:pt x="1174" y="112"/>
                    <a:pt x="1171" y="111"/>
                    <a:pt x="1168" y="109"/>
                  </a:cubicBezTo>
                  <a:close/>
                  <a:moveTo>
                    <a:pt x="1050" y="103"/>
                  </a:moveTo>
                  <a:cubicBezTo>
                    <a:pt x="1050" y="104"/>
                    <a:pt x="1050" y="104"/>
                    <a:pt x="1050" y="104"/>
                  </a:cubicBezTo>
                  <a:cubicBezTo>
                    <a:pt x="1050" y="104"/>
                    <a:pt x="1050" y="104"/>
                    <a:pt x="1050" y="103"/>
                  </a:cubicBezTo>
                  <a:cubicBezTo>
                    <a:pt x="1050" y="103"/>
                    <a:pt x="1050" y="103"/>
                    <a:pt x="1050" y="103"/>
                  </a:cubicBezTo>
                  <a:close/>
                  <a:moveTo>
                    <a:pt x="260" y="1112"/>
                  </a:moveTo>
                  <a:cubicBezTo>
                    <a:pt x="260" y="1109"/>
                    <a:pt x="260" y="1105"/>
                    <a:pt x="260" y="1102"/>
                  </a:cubicBezTo>
                  <a:cubicBezTo>
                    <a:pt x="296" y="1103"/>
                    <a:pt x="332" y="1119"/>
                    <a:pt x="365" y="1138"/>
                  </a:cubicBezTo>
                  <a:cubicBezTo>
                    <a:pt x="364" y="1138"/>
                    <a:pt x="362" y="1138"/>
                    <a:pt x="360" y="1138"/>
                  </a:cubicBezTo>
                  <a:cubicBezTo>
                    <a:pt x="355" y="1138"/>
                    <a:pt x="352" y="1144"/>
                    <a:pt x="354" y="1147"/>
                  </a:cubicBezTo>
                  <a:cubicBezTo>
                    <a:pt x="343" y="1148"/>
                    <a:pt x="332" y="1150"/>
                    <a:pt x="322" y="1153"/>
                  </a:cubicBezTo>
                  <a:cubicBezTo>
                    <a:pt x="312" y="1150"/>
                    <a:pt x="302" y="1147"/>
                    <a:pt x="292" y="1144"/>
                  </a:cubicBezTo>
                  <a:cubicBezTo>
                    <a:pt x="282" y="1135"/>
                    <a:pt x="272" y="1126"/>
                    <a:pt x="263" y="1116"/>
                  </a:cubicBezTo>
                  <a:cubicBezTo>
                    <a:pt x="262" y="1115"/>
                    <a:pt x="261" y="1114"/>
                    <a:pt x="260" y="1112"/>
                  </a:cubicBezTo>
                  <a:close/>
                  <a:moveTo>
                    <a:pt x="406" y="1211"/>
                  </a:moveTo>
                  <a:cubicBezTo>
                    <a:pt x="404" y="1212"/>
                    <a:pt x="403" y="1212"/>
                    <a:pt x="401" y="1212"/>
                  </a:cubicBezTo>
                  <a:cubicBezTo>
                    <a:pt x="394" y="1212"/>
                    <a:pt x="386" y="1212"/>
                    <a:pt x="378" y="1211"/>
                  </a:cubicBezTo>
                  <a:cubicBezTo>
                    <a:pt x="373" y="1208"/>
                    <a:pt x="368" y="1204"/>
                    <a:pt x="363" y="1201"/>
                  </a:cubicBezTo>
                  <a:cubicBezTo>
                    <a:pt x="377" y="1204"/>
                    <a:pt x="392" y="1208"/>
                    <a:pt x="406" y="1211"/>
                  </a:cubicBezTo>
                  <a:close/>
                  <a:moveTo>
                    <a:pt x="372" y="1265"/>
                  </a:moveTo>
                  <a:cubicBezTo>
                    <a:pt x="370" y="1265"/>
                    <a:pt x="368" y="1265"/>
                    <a:pt x="367" y="1265"/>
                  </a:cubicBezTo>
                  <a:cubicBezTo>
                    <a:pt x="368" y="1265"/>
                    <a:pt x="370" y="1265"/>
                    <a:pt x="371" y="1265"/>
                  </a:cubicBezTo>
                  <a:cubicBezTo>
                    <a:pt x="371" y="1265"/>
                    <a:pt x="372" y="1265"/>
                    <a:pt x="372" y="1265"/>
                  </a:cubicBezTo>
                  <a:close/>
                  <a:moveTo>
                    <a:pt x="582" y="1292"/>
                  </a:moveTo>
                  <a:cubicBezTo>
                    <a:pt x="571" y="1292"/>
                    <a:pt x="561" y="1291"/>
                    <a:pt x="550" y="1289"/>
                  </a:cubicBezTo>
                  <a:cubicBezTo>
                    <a:pt x="561" y="1290"/>
                    <a:pt x="571" y="1291"/>
                    <a:pt x="582" y="1292"/>
                  </a:cubicBezTo>
                  <a:close/>
                  <a:moveTo>
                    <a:pt x="762" y="1255"/>
                  </a:moveTo>
                  <a:cubicBezTo>
                    <a:pt x="765" y="1255"/>
                    <a:pt x="768" y="1255"/>
                    <a:pt x="771" y="1254"/>
                  </a:cubicBezTo>
                  <a:cubicBezTo>
                    <a:pt x="773" y="1255"/>
                    <a:pt x="776" y="1256"/>
                    <a:pt x="779" y="1256"/>
                  </a:cubicBezTo>
                  <a:cubicBezTo>
                    <a:pt x="777" y="1257"/>
                    <a:pt x="774" y="1257"/>
                    <a:pt x="772" y="1258"/>
                  </a:cubicBezTo>
                  <a:cubicBezTo>
                    <a:pt x="769" y="1257"/>
                    <a:pt x="765" y="1256"/>
                    <a:pt x="762" y="1255"/>
                  </a:cubicBezTo>
                  <a:close/>
                  <a:moveTo>
                    <a:pt x="898" y="1249"/>
                  </a:moveTo>
                  <a:cubicBezTo>
                    <a:pt x="898" y="1249"/>
                    <a:pt x="899" y="1249"/>
                    <a:pt x="899" y="1249"/>
                  </a:cubicBezTo>
                  <a:cubicBezTo>
                    <a:pt x="897" y="1251"/>
                    <a:pt x="894" y="1252"/>
                    <a:pt x="891" y="1253"/>
                  </a:cubicBezTo>
                  <a:cubicBezTo>
                    <a:pt x="893" y="1252"/>
                    <a:pt x="896" y="1250"/>
                    <a:pt x="898" y="1249"/>
                  </a:cubicBezTo>
                  <a:close/>
                  <a:moveTo>
                    <a:pt x="915" y="1241"/>
                  </a:moveTo>
                  <a:cubicBezTo>
                    <a:pt x="916" y="1240"/>
                    <a:pt x="915" y="1238"/>
                    <a:pt x="915" y="1237"/>
                  </a:cubicBezTo>
                  <a:cubicBezTo>
                    <a:pt x="918" y="1234"/>
                    <a:pt x="922" y="1232"/>
                    <a:pt x="925" y="1229"/>
                  </a:cubicBezTo>
                  <a:cubicBezTo>
                    <a:pt x="929" y="1230"/>
                    <a:pt x="932" y="1230"/>
                    <a:pt x="935" y="1231"/>
                  </a:cubicBezTo>
                  <a:cubicBezTo>
                    <a:pt x="929" y="1234"/>
                    <a:pt x="922" y="1238"/>
                    <a:pt x="916" y="1241"/>
                  </a:cubicBezTo>
                  <a:cubicBezTo>
                    <a:pt x="916" y="1241"/>
                    <a:pt x="915" y="1241"/>
                    <a:pt x="915" y="1241"/>
                  </a:cubicBezTo>
                  <a:close/>
                  <a:moveTo>
                    <a:pt x="997" y="1215"/>
                  </a:moveTo>
                  <a:cubicBezTo>
                    <a:pt x="1000" y="1215"/>
                    <a:pt x="1004" y="1215"/>
                    <a:pt x="1007" y="1214"/>
                  </a:cubicBezTo>
                  <a:cubicBezTo>
                    <a:pt x="1005" y="1215"/>
                    <a:pt x="1004" y="1216"/>
                    <a:pt x="1003" y="1217"/>
                  </a:cubicBezTo>
                  <a:cubicBezTo>
                    <a:pt x="997" y="1220"/>
                    <a:pt x="992" y="1223"/>
                    <a:pt x="987" y="1226"/>
                  </a:cubicBezTo>
                  <a:cubicBezTo>
                    <a:pt x="985" y="1225"/>
                    <a:pt x="984" y="1225"/>
                    <a:pt x="982" y="1224"/>
                  </a:cubicBezTo>
                  <a:cubicBezTo>
                    <a:pt x="987" y="1221"/>
                    <a:pt x="992" y="1218"/>
                    <a:pt x="997" y="1215"/>
                  </a:cubicBezTo>
                  <a:close/>
                  <a:moveTo>
                    <a:pt x="1009" y="1226"/>
                  </a:moveTo>
                  <a:cubicBezTo>
                    <a:pt x="1015" y="1223"/>
                    <a:pt x="1021" y="1220"/>
                    <a:pt x="1027" y="1216"/>
                  </a:cubicBezTo>
                  <a:cubicBezTo>
                    <a:pt x="1028" y="1217"/>
                    <a:pt x="1029" y="1217"/>
                    <a:pt x="1031" y="1217"/>
                  </a:cubicBezTo>
                  <a:cubicBezTo>
                    <a:pt x="1025" y="1221"/>
                    <a:pt x="1019" y="1225"/>
                    <a:pt x="1013" y="1228"/>
                  </a:cubicBezTo>
                  <a:cubicBezTo>
                    <a:pt x="1011" y="1229"/>
                    <a:pt x="1009" y="1231"/>
                    <a:pt x="1007" y="1232"/>
                  </a:cubicBezTo>
                  <a:cubicBezTo>
                    <a:pt x="1006" y="1231"/>
                    <a:pt x="1005" y="1231"/>
                    <a:pt x="1003" y="1231"/>
                  </a:cubicBezTo>
                  <a:cubicBezTo>
                    <a:pt x="1005" y="1229"/>
                    <a:pt x="1007" y="1228"/>
                    <a:pt x="1009" y="1226"/>
                  </a:cubicBezTo>
                  <a:close/>
                  <a:moveTo>
                    <a:pt x="1094" y="1199"/>
                  </a:moveTo>
                  <a:cubicBezTo>
                    <a:pt x="1094" y="1199"/>
                    <a:pt x="1094" y="1199"/>
                    <a:pt x="1094" y="1199"/>
                  </a:cubicBezTo>
                  <a:cubicBezTo>
                    <a:pt x="1092" y="1200"/>
                    <a:pt x="1091" y="1201"/>
                    <a:pt x="1089" y="1202"/>
                  </a:cubicBezTo>
                  <a:cubicBezTo>
                    <a:pt x="1089" y="1202"/>
                    <a:pt x="1089" y="1202"/>
                    <a:pt x="1088" y="1202"/>
                  </a:cubicBezTo>
                  <a:cubicBezTo>
                    <a:pt x="1090" y="1201"/>
                    <a:pt x="1092" y="1200"/>
                    <a:pt x="1094" y="1199"/>
                  </a:cubicBezTo>
                  <a:close/>
                  <a:moveTo>
                    <a:pt x="1108" y="1203"/>
                  </a:moveTo>
                  <a:cubicBezTo>
                    <a:pt x="1109" y="1203"/>
                    <a:pt x="1111" y="1203"/>
                    <a:pt x="1112" y="1204"/>
                  </a:cubicBezTo>
                  <a:cubicBezTo>
                    <a:pt x="1110" y="1203"/>
                    <a:pt x="1109" y="1203"/>
                    <a:pt x="1107" y="1203"/>
                  </a:cubicBezTo>
                  <a:cubicBezTo>
                    <a:pt x="1107" y="1203"/>
                    <a:pt x="1108" y="1203"/>
                    <a:pt x="1108" y="1203"/>
                  </a:cubicBezTo>
                  <a:close/>
                  <a:moveTo>
                    <a:pt x="1224" y="1204"/>
                  </a:moveTo>
                  <a:cubicBezTo>
                    <a:pt x="1227" y="1204"/>
                    <a:pt x="1230" y="1205"/>
                    <a:pt x="1233" y="1206"/>
                  </a:cubicBezTo>
                  <a:cubicBezTo>
                    <a:pt x="1233" y="1206"/>
                    <a:pt x="1232" y="1207"/>
                    <a:pt x="1232" y="1207"/>
                  </a:cubicBezTo>
                  <a:cubicBezTo>
                    <a:pt x="1231" y="1207"/>
                    <a:pt x="1230" y="1207"/>
                    <a:pt x="1230" y="1207"/>
                  </a:cubicBezTo>
                  <a:cubicBezTo>
                    <a:pt x="1227" y="1207"/>
                    <a:pt x="1224" y="1206"/>
                    <a:pt x="1222" y="1205"/>
                  </a:cubicBezTo>
                  <a:cubicBezTo>
                    <a:pt x="1222" y="1205"/>
                    <a:pt x="1223" y="1204"/>
                    <a:pt x="1224" y="1204"/>
                  </a:cubicBezTo>
                  <a:close/>
                  <a:moveTo>
                    <a:pt x="1525" y="743"/>
                  </a:moveTo>
                  <a:cubicBezTo>
                    <a:pt x="1524" y="743"/>
                    <a:pt x="1523" y="743"/>
                    <a:pt x="1523" y="743"/>
                  </a:cubicBezTo>
                  <a:cubicBezTo>
                    <a:pt x="1523" y="741"/>
                    <a:pt x="1523" y="739"/>
                    <a:pt x="1523" y="737"/>
                  </a:cubicBezTo>
                  <a:cubicBezTo>
                    <a:pt x="1523" y="736"/>
                    <a:pt x="1523" y="735"/>
                    <a:pt x="1523" y="735"/>
                  </a:cubicBezTo>
                  <a:cubicBezTo>
                    <a:pt x="1524" y="732"/>
                    <a:pt x="1526" y="730"/>
                    <a:pt x="1527" y="727"/>
                  </a:cubicBezTo>
                  <a:cubicBezTo>
                    <a:pt x="1527" y="728"/>
                    <a:pt x="1527" y="729"/>
                    <a:pt x="1527" y="730"/>
                  </a:cubicBezTo>
                  <a:cubicBezTo>
                    <a:pt x="1526" y="735"/>
                    <a:pt x="1525" y="739"/>
                    <a:pt x="1525" y="743"/>
                  </a:cubicBezTo>
                  <a:close/>
                  <a:moveTo>
                    <a:pt x="1387" y="246"/>
                  </a:moveTo>
                  <a:cubicBezTo>
                    <a:pt x="1385" y="243"/>
                    <a:pt x="1384" y="240"/>
                    <a:pt x="1382" y="237"/>
                  </a:cubicBezTo>
                  <a:cubicBezTo>
                    <a:pt x="1386" y="241"/>
                    <a:pt x="1390" y="246"/>
                    <a:pt x="1394" y="250"/>
                  </a:cubicBezTo>
                  <a:cubicBezTo>
                    <a:pt x="1392" y="249"/>
                    <a:pt x="1390" y="247"/>
                    <a:pt x="1387" y="246"/>
                  </a:cubicBezTo>
                  <a:close/>
                  <a:moveTo>
                    <a:pt x="1228" y="137"/>
                  </a:moveTo>
                  <a:cubicBezTo>
                    <a:pt x="1214" y="131"/>
                    <a:pt x="1201" y="126"/>
                    <a:pt x="1188" y="119"/>
                  </a:cubicBezTo>
                  <a:cubicBezTo>
                    <a:pt x="1189" y="119"/>
                    <a:pt x="1190" y="118"/>
                    <a:pt x="1190" y="117"/>
                  </a:cubicBezTo>
                  <a:cubicBezTo>
                    <a:pt x="1207" y="124"/>
                    <a:pt x="1223" y="131"/>
                    <a:pt x="1239" y="139"/>
                  </a:cubicBezTo>
                  <a:cubicBezTo>
                    <a:pt x="1235" y="138"/>
                    <a:pt x="1231" y="138"/>
                    <a:pt x="1228" y="137"/>
                  </a:cubicBezTo>
                  <a:close/>
                  <a:moveTo>
                    <a:pt x="1097" y="104"/>
                  </a:moveTo>
                  <a:cubicBezTo>
                    <a:pt x="1096" y="105"/>
                    <a:pt x="1094" y="105"/>
                    <a:pt x="1093" y="105"/>
                  </a:cubicBezTo>
                  <a:cubicBezTo>
                    <a:pt x="1091" y="105"/>
                    <a:pt x="1090" y="104"/>
                    <a:pt x="1089" y="104"/>
                  </a:cubicBezTo>
                  <a:cubicBezTo>
                    <a:pt x="1090" y="103"/>
                    <a:pt x="1092" y="103"/>
                    <a:pt x="1093" y="103"/>
                  </a:cubicBezTo>
                  <a:cubicBezTo>
                    <a:pt x="1095" y="103"/>
                    <a:pt x="1096" y="104"/>
                    <a:pt x="1097" y="104"/>
                  </a:cubicBezTo>
                  <a:close/>
                  <a:moveTo>
                    <a:pt x="1074" y="96"/>
                  </a:moveTo>
                  <a:cubicBezTo>
                    <a:pt x="1074" y="96"/>
                    <a:pt x="1074" y="95"/>
                    <a:pt x="1073" y="95"/>
                  </a:cubicBezTo>
                  <a:cubicBezTo>
                    <a:pt x="1074" y="95"/>
                    <a:pt x="1075" y="96"/>
                    <a:pt x="1076" y="96"/>
                  </a:cubicBezTo>
                  <a:cubicBezTo>
                    <a:pt x="1075" y="96"/>
                    <a:pt x="1075" y="96"/>
                    <a:pt x="1074" y="96"/>
                  </a:cubicBezTo>
                  <a:close/>
                  <a:moveTo>
                    <a:pt x="1022" y="108"/>
                  </a:moveTo>
                  <a:cubicBezTo>
                    <a:pt x="1021" y="108"/>
                    <a:pt x="1020" y="107"/>
                    <a:pt x="1019" y="106"/>
                  </a:cubicBezTo>
                  <a:cubicBezTo>
                    <a:pt x="1022" y="106"/>
                    <a:pt x="1024" y="106"/>
                    <a:pt x="1027" y="105"/>
                  </a:cubicBezTo>
                  <a:cubicBezTo>
                    <a:pt x="1025" y="106"/>
                    <a:pt x="1024" y="107"/>
                    <a:pt x="1022" y="108"/>
                  </a:cubicBezTo>
                  <a:close/>
                  <a:moveTo>
                    <a:pt x="446" y="307"/>
                  </a:moveTo>
                  <a:cubicBezTo>
                    <a:pt x="450" y="306"/>
                    <a:pt x="453" y="305"/>
                    <a:pt x="456" y="304"/>
                  </a:cubicBezTo>
                  <a:cubicBezTo>
                    <a:pt x="455" y="304"/>
                    <a:pt x="455" y="305"/>
                    <a:pt x="454" y="306"/>
                  </a:cubicBezTo>
                  <a:cubicBezTo>
                    <a:pt x="451" y="306"/>
                    <a:pt x="449" y="306"/>
                    <a:pt x="446" y="307"/>
                  </a:cubicBezTo>
                  <a:cubicBezTo>
                    <a:pt x="446" y="307"/>
                    <a:pt x="446" y="307"/>
                    <a:pt x="446" y="307"/>
                  </a:cubicBezTo>
                  <a:close/>
                  <a:moveTo>
                    <a:pt x="114" y="981"/>
                  </a:moveTo>
                  <a:cubicBezTo>
                    <a:pt x="115" y="985"/>
                    <a:pt x="116" y="989"/>
                    <a:pt x="117" y="993"/>
                  </a:cubicBezTo>
                  <a:cubicBezTo>
                    <a:pt x="115" y="990"/>
                    <a:pt x="114" y="987"/>
                    <a:pt x="112" y="984"/>
                  </a:cubicBezTo>
                  <a:cubicBezTo>
                    <a:pt x="113" y="983"/>
                    <a:pt x="114" y="982"/>
                    <a:pt x="114" y="981"/>
                  </a:cubicBezTo>
                  <a:close/>
                  <a:moveTo>
                    <a:pt x="196" y="1100"/>
                  </a:moveTo>
                  <a:cubicBezTo>
                    <a:pt x="196" y="1098"/>
                    <a:pt x="196" y="1097"/>
                    <a:pt x="197" y="1096"/>
                  </a:cubicBezTo>
                  <a:cubicBezTo>
                    <a:pt x="199" y="1100"/>
                    <a:pt x="202" y="1105"/>
                    <a:pt x="204" y="1109"/>
                  </a:cubicBezTo>
                  <a:cubicBezTo>
                    <a:pt x="204" y="1111"/>
                    <a:pt x="204" y="1113"/>
                    <a:pt x="204" y="1115"/>
                  </a:cubicBezTo>
                  <a:cubicBezTo>
                    <a:pt x="201" y="1110"/>
                    <a:pt x="199" y="1105"/>
                    <a:pt x="196" y="1100"/>
                  </a:cubicBezTo>
                  <a:close/>
                  <a:moveTo>
                    <a:pt x="199" y="1079"/>
                  </a:moveTo>
                  <a:cubicBezTo>
                    <a:pt x="200" y="1075"/>
                    <a:pt x="201" y="1071"/>
                    <a:pt x="202" y="1066"/>
                  </a:cubicBezTo>
                  <a:cubicBezTo>
                    <a:pt x="203" y="1068"/>
                    <a:pt x="205" y="1070"/>
                    <a:pt x="206" y="1072"/>
                  </a:cubicBezTo>
                  <a:cubicBezTo>
                    <a:pt x="206" y="1078"/>
                    <a:pt x="205" y="1084"/>
                    <a:pt x="205" y="1089"/>
                  </a:cubicBezTo>
                  <a:cubicBezTo>
                    <a:pt x="203" y="1086"/>
                    <a:pt x="201" y="1083"/>
                    <a:pt x="199" y="1079"/>
                  </a:cubicBezTo>
                  <a:close/>
                  <a:moveTo>
                    <a:pt x="333" y="1192"/>
                  </a:moveTo>
                  <a:cubicBezTo>
                    <a:pt x="341" y="1199"/>
                    <a:pt x="350" y="1205"/>
                    <a:pt x="358" y="1211"/>
                  </a:cubicBezTo>
                  <a:cubicBezTo>
                    <a:pt x="354" y="1211"/>
                    <a:pt x="349" y="1211"/>
                    <a:pt x="344" y="1211"/>
                  </a:cubicBezTo>
                  <a:cubicBezTo>
                    <a:pt x="337" y="1209"/>
                    <a:pt x="330" y="1207"/>
                    <a:pt x="324" y="1205"/>
                  </a:cubicBezTo>
                  <a:cubicBezTo>
                    <a:pt x="320" y="1199"/>
                    <a:pt x="316" y="1192"/>
                    <a:pt x="312" y="1186"/>
                  </a:cubicBezTo>
                  <a:cubicBezTo>
                    <a:pt x="319" y="1188"/>
                    <a:pt x="326" y="1190"/>
                    <a:pt x="333" y="1192"/>
                  </a:cubicBezTo>
                  <a:close/>
                  <a:moveTo>
                    <a:pt x="334" y="1223"/>
                  </a:moveTo>
                  <a:cubicBezTo>
                    <a:pt x="334" y="1223"/>
                    <a:pt x="335" y="1223"/>
                    <a:pt x="335" y="1223"/>
                  </a:cubicBezTo>
                  <a:cubicBezTo>
                    <a:pt x="335" y="1223"/>
                    <a:pt x="334" y="1223"/>
                    <a:pt x="334" y="1223"/>
                  </a:cubicBezTo>
                  <a:cubicBezTo>
                    <a:pt x="334" y="1223"/>
                    <a:pt x="334" y="1223"/>
                    <a:pt x="334" y="1223"/>
                  </a:cubicBezTo>
                  <a:close/>
                  <a:moveTo>
                    <a:pt x="443" y="1274"/>
                  </a:moveTo>
                  <a:cubicBezTo>
                    <a:pt x="445" y="1273"/>
                    <a:pt x="448" y="1273"/>
                    <a:pt x="450" y="1273"/>
                  </a:cubicBezTo>
                  <a:cubicBezTo>
                    <a:pt x="457" y="1274"/>
                    <a:pt x="465" y="1274"/>
                    <a:pt x="472" y="1274"/>
                  </a:cubicBezTo>
                  <a:cubicBezTo>
                    <a:pt x="473" y="1275"/>
                    <a:pt x="473" y="1275"/>
                    <a:pt x="474" y="1275"/>
                  </a:cubicBezTo>
                  <a:cubicBezTo>
                    <a:pt x="466" y="1275"/>
                    <a:pt x="459" y="1275"/>
                    <a:pt x="451" y="1275"/>
                  </a:cubicBezTo>
                  <a:cubicBezTo>
                    <a:pt x="448" y="1275"/>
                    <a:pt x="446" y="1274"/>
                    <a:pt x="443" y="1274"/>
                  </a:cubicBezTo>
                  <a:close/>
                  <a:moveTo>
                    <a:pt x="504" y="1287"/>
                  </a:moveTo>
                  <a:cubicBezTo>
                    <a:pt x="521" y="1293"/>
                    <a:pt x="537" y="1298"/>
                    <a:pt x="554" y="1301"/>
                  </a:cubicBezTo>
                  <a:cubicBezTo>
                    <a:pt x="552" y="1301"/>
                    <a:pt x="551" y="1301"/>
                    <a:pt x="550" y="1301"/>
                  </a:cubicBezTo>
                  <a:cubicBezTo>
                    <a:pt x="547" y="1301"/>
                    <a:pt x="544" y="1301"/>
                    <a:pt x="542" y="1300"/>
                  </a:cubicBezTo>
                  <a:cubicBezTo>
                    <a:pt x="525" y="1296"/>
                    <a:pt x="509" y="1291"/>
                    <a:pt x="492" y="1286"/>
                  </a:cubicBezTo>
                  <a:cubicBezTo>
                    <a:pt x="496" y="1286"/>
                    <a:pt x="500" y="1286"/>
                    <a:pt x="504" y="1287"/>
                  </a:cubicBezTo>
                  <a:close/>
                  <a:moveTo>
                    <a:pt x="606" y="1297"/>
                  </a:moveTo>
                  <a:cubicBezTo>
                    <a:pt x="609" y="1298"/>
                    <a:pt x="611" y="1298"/>
                    <a:pt x="613" y="1298"/>
                  </a:cubicBezTo>
                  <a:cubicBezTo>
                    <a:pt x="611" y="1299"/>
                    <a:pt x="608" y="1299"/>
                    <a:pt x="606" y="1299"/>
                  </a:cubicBezTo>
                  <a:cubicBezTo>
                    <a:pt x="606" y="1298"/>
                    <a:pt x="606" y="1298"/>
                    <a:pt x="606" y="1297"/>
                  </a:cubicBezTo>
                  <a:close/>
                  <a:moveTo>
                    <a:pt x="606" y="1295"/>
                  </a:moveTo>
                  <a:cubicBezTo>
                    <a:pt x="606" y="1295"/>
                    <a:pt x="606" y="1295"/>
                    <a:pt x="606" y="1294"/>
                  </a:cubicBezTo>
                  <a:cubicBezTo>
                    <a:pt x="615" y="1295"/>
                    <a:pt x="624" y="1296"/>
                    <a:pt x="633" y="1297"/>
                  </a:cubicBezTo>
                  <a:cubicBezTo>
                    <a:pt x="631" y="1297"/>
                    <a:pt x="629" y="1297"/>
                    <a:pt x="627" y="1297"/>
                  </a:cubicBezTo>
                  <a:cubicBezTo>
                    <a:pt x="620" y="1297"/>
                    <a:pt x="613" y="1296"/>
                    <a:pt x="606" y="1295"/>
                  </a:cubicBezTo>
                  <a:close/>
                  <a:moveTo>
                    <a:pt x="807" y="1266"/>
                  </a:moveTo>
                  <a:cubicBezTo>
                    <a:pt x="803" y="1266"/>
                    <a:pt x="800" y="1265"/>
                    <a:pt x="796" y="1264"/>
                  </a:cubicBezTo>
                  <a:cubicBezTo>
                    <a:pt x="797" y="1263"/>
                    <a:pt x="799" y="1263"/>
                    <a:pt x="800" y="1263"/>
                  </a:cubicBezTo>
                  <a:cubicBezTo>
                    <a:pt x="805" y="1264"/>
                    <a:pt x="810" y="1266"/>
                    <a:pt x="815" y="1267"/>
                  </a:cubicBezTo>
                  <a:cubicBezTo>
                    <a:pt x="814" y="1267"/>
                    <a:pt x="814" y="1267"/>
                    <a:pt x="814" y="1267"/>
                  </a:cubicBezTo>
                  <a:cubicBezTo>
                    <a:pt x="812" y="1267"/>
                    <a:pt x="809" y="1267"/>
                    <a:pt x="807" y="1266"/>
                  </a:cubicBezTo>
                  <a:close/>
                  <a:moveTo>
                    <a:pt x="1075" y="1213"/>
                  </a:moveTo>
                  <a:cubicBezTo>
                    <a:pt x="1075" y="1213"/>
                    <a:pt x="1075" y="1213"/>
                    <a:pt x="1075" y="1213"/>
                  </a:cubicBezTo>
                  <a:cubicBezTo>
                    <a:pt x="1074" y="1213"/>
                    <a:pt x="1074" y="1213"/>
                    <a:pt x="1074" y="1213"/>
                  </a:cubicBezTo>
                  <a:cubicBezTo>
                    <a:pt x="1074" y="1213"/>
                    <a:pt x="1074" y="1213"/>
                    <a:pt x="1075" y="1213"/>
                  </a:cubicBezTo>
                  <a:close/>
                  <a:moveTo>
                    <a:pt x="1093" y="1213"/>
                  </a:moveTo>
                  <a:cubicBezTo>
                    <a:pt x="1096" y="1214"/>
                    <a:pt x="1098" y="1214"/>
                    <a:pt x="1101" y="1214"/>
                  </a:cubicBezTo>
                  <a:cubicBezTo>
                    <a:pt x="1100" y="1214"/>
                    <a:pt x="1099" y="1215"/>
                    <a:pt x="1098" y="1216"/>
                  </a:cubicBezTo>
                  <a:cubicBezTo>
                    <a:pt x="1096" y="1215"/>
                    <a:pt x="1093" y="1215"/>
                    <a:pt x="1091" y="1215"/>
                  </a:cubicBezTo>
                  <a:cubicBezTo>
                    <a:pt x="1092" y="1214"/>
                    <a:pt x="1092" y="1214"/>
                    <a:pt x="1093" y="1213"/>
                  </a:cubicBezTo>
                  <a:close/>
                  <a:moveTo>
                    <a:pt x="1084" y="1225"/>
                  </a:moveTo>
                  <a:cubicBezTo>
                    <a:pt x="1071" y="1234"/>
                    <a:pt x="1058" y="1243"/>
                    <a:pt x="1044" y="1251"/>
                  </a:cubicBezTo>
                  <a:cubicBezTo>
                    <a:pt x="1055" y="1242"/>
                    <a:pt x="1067" y="1233"/>
                    <a:pt x="1078" y="1225"/>
                  </a:cubicBezTo>
                  <a:cubicBezTo>
                    <a:pt x="1080" y="1225"/>
                    <a:pt x="1082" y="1225"/>
                    <a:pt x="1084" y="1225"/>
                  </a:cubicBezTo>
                  <a:close/>
                  <a:moveTo>
                    <a:pt x="1098" y="86"/>
                  </a:moveTo>
                  <a:cubicBezTo>
                    <a:pt x="1101" y="87"/>
                    <a:pt x="1104" y="88"/>
                    <a:pt x="1107" y="89"/>
                  </a:cubicBezTo>
                  <a:cubicBezTo>
                    <a:pt x="1107" y="89"/>
                    <a:pt x="1107" y="89"/>
                    <a:pt x="1107" y="89"/>
                  </a:cubicBezTo>
                  <a:cubicBezTo>
                    <a:pt x="1103" y="90"/>
                    <a:pt x="1099" y="91"/>
                    <a:pt x="1095" y="91"/>
                  </a:cubicBezTo>
                  <a:cubicBezTo>
                    <a:pt x="1089" y="89"/>
                    <a:pt x="1083" y="87"/>
                    <a:pt x="1077" y="84"/>
                  </a:cubicBezTo>
                  <a:cubicBezTo>
                    <a:pt x="1077" y="84"/>
                    <a:pt x="1077" y="84"/>
                    <a:pt x="1078" y="84"/>
                  </a:cubicBezTo>
                  <a:cubicBezTo>
                    <a:pt x="1084" y="84"/>
                    <a:pt x="1091" y="85"/>
                    <a:pt x="1098" y="86"/>
                  </a:cubicBezTo>
                  <a:close/>
                  <a:moveTo>
                    <a:pt x="975" y="96"/>
                  </a:moveTo>
                  <a:cubicBezTo>
                    <a:pt x="975" y="95"/>
                    <a:pt x="976" y="95"/>
                    <a:pt x="977" y="94"/>
                  </a:cubicBezTo>
                  <a:cubicBezTo>
                    <a:pt x="978" y="94"/>
                    <a:pt x="979" y="95"/>
                    <a:pt x="980" y="96"/>
                  </a:cubicBezTo>
                  <a:cubicBezTo>
                    <a:pt x="978" y="96"/>
                    <a:pt x="976" y="96"/>
                    <a:pt x="975" y="96"/>
                  </a:cubicBezTo>
                  <a:close/>
                  <a:moveTo>
                    <a:pt x="844" y="110"/>
                  </a:moveTo>
                  <a:cubicBezTo>
                    <a:pt x="863" y="103"/>
                    <a:pt x="883" y="97"/>
                    <a:pt x="903" y="93"/>
                  </a:cubicBezTo>
                  <a:cubicBezTo>
                    <a:pt x="884" y="99"/>
                    <a:pt x="864" y="105"/>
                    <a:pt x="844" y="110"/>
                  </a:cubicBezTo>
                  <a:close/>
                  <a:moveTo>
                    <a:pt x="436" y="320"/>
                  </a:moveTo>
                  <a:cubicBezTo>
                    <a:pt x="439" y="319"/>
                    <a:pt x="441" y="319"/>
                    <a:pt x="443" y="319"/>
                  </a:cubicBezTo>
                  <a:cubicBezTo>
                    <a:pt x="443" y="319"/>
                    <a:pt x="443" y="319"/>
                    <a:pt x="443" y="319"/>
                  </a:cubicBezTo>
                  <a:cubicBezTo>
                    <a:pt x="439" y="322"/>
                    <a:pt x="434" y="325"/>
                    <a:pt x="430" y="328"/>
                  </a:cubicBezTo>
                  <a:cubicBezTo>
                    <a:pt x="432" y="325"/>
                    <a:pt x="434" y="323"/>
                    <a:pt x="436" y="320"/>
                  </a:cubicBezTo>
                  <a:close/>
                  <a:moveTo>
                    <a:pt x="450" y="1287"/>
                  </a:moveTo>
                  <a:cubicBezTo>
                    <a:pt x="454" y="1288"/>
                    <a:pt x="457" y="1289"/>
                    <a:pt x="461" y="1290"/>
                  </a:cubicBezTo>
                  <a:cubicBezTo>
                    <a:pt x="470" y="1292"/>
                    <a:pt x="478" y="1294"/>
                    <a:pt x="487" y="1296"/>
                  </a:cubicBezTo>
                  <a:cubicBezTo>
                    <a:pt x="478" y="1296"/>
                    <a:pt x="469" y="1295"/>
                    <a:pt x="461" y="1295"/>
                  </a:cubicBezTo>
                  <a:cubicBezTo>
                    <a:pt x="453" y="1293"/>
                    <a:pt x="445" y="1290"/>
                    <a:pt x="437" y="1288"/>
                  </a:cubicBezTo>
                  <a:cubicBezTo>
                    <a:pt x="441" y="1287"/>
                    <a:pt x="446" y="1287"/>
                    <a:pt x="450" y="1287"/>
                  </a:cubicBezTo>
                  <a:close/>
                  <a:moveTo>
                    <a:pt x="818" y="1269"/>
                  </a:moveTo>
                  <a:cubicBezTo>
                    <a:pt x="818" y="1269"/>
                    <a:pt x="817" y="1268"/>
                    <a:pt x="817" y="1268"/>
                  </a:cubicBezTo>
                  <a:cubicBezTo>
                    <a:pt x="819" y="1269"/>
                    <a:pt x="821" y="1270"/>
                    <a:pt x="823" y="1270"/>
                  </a:cubicBezTo>
                  <a:cubicBezTo>
                    <a:pt x="821" y="1270"/>
                    <a:pt x="820" y="1270"/>
                    <a:pt x="818" y="1269"/>
                  </a:cubicBezTo>
                  <a:close/>
                  <a:moveTo>
                    <a:pt x="991" y="1240"/>
                  </a:moveTo>
                  <a:cubicBezTo>
                    <a:pt x="989" y="1241"/>
                    <a:pt x="988" y="1242"/>
                    <a:pt x="986" y="1243"/>
                  </a:cubicBezTo>
                  <a:cubicBezTo>
                    <a:pt x="987" y="1242"/>
                    <a:pt x="989" y="1241"/>
                    <a:pt x="990" y="1240"/>
                  </a:cubicBezTo>
                  <a:cubicBezTo>
                    <a:pt x="990" y="1240"/>
                    <a:pt x="991" y="1240"/>
                    <a:pt x="991" y="1240"/>
                  </a:cubicBezTo>
                  <a:close/>
                  <a:moveTo>
                    <a:pt x="1001" y="1251"/>
                  </a:moveTo>
                  <a:cubicBezTo>
                    <a:pt x="999" y="1253"/>
                    <a:pt x="997" y="1255"/>
                    <a:pt x="994" y="1257"/>
                  </a:cubicBezTo>
                  <a:cubicBezTo>
                    <a:pt x="994" y="1256"/>
                    <a:pt x="993" y="1256"/>
                    <a:pt x="993" y="1256"/>
                  </a:cubicBezTo>
                  <a:cubicBezTo>
                    <a:pt x="996" y="1255"/>
                    <a:pt x="998" y="1253"/>
                    <a:pt x="1001" y="1251"/>
                  </a:cubicBezTo>
                  <a:close/>
                  <a:moveTo>
                    <a:pt x="1059" y="1222"/>
                  </a:moveTo>
                  <a:cubicBezTo>
                    <a:pt x="1060" y="1222"/>
                    <a:pt x="1061" y="1222"/>
                    <a:pt x="1062" y="1222"/>
                  </a:cubicBezTo>
                  <a:cubicBezTo>
                    <a:pt x="1047" y="1234"/>
                    <a:pt x="1031" y="1247"/>
                    <a:pt x="1017" y="1260"/>
                  </a:cubicBezTo>
                  <a:cubicBezTo>
                    <a:pt x="1014" y="1260"/>
                    <a:pt x="1012" y="1259"/>
                    <a:pt x="1009" y="1259"/>
                  </a:cubicBezTo>
                  <a:cubicBezTo>
                    <a:pt x="1026" y="1246"/>
                    <a:pt x="1042" y="1234"/>
                    <a:pt x="1059" y="1222"/>
                  </a:cubicBezTo>
                  <a:close/>
                  <a:moveTo>
                    <a:pt x="1144" y="1219"/>
                  </a:moveTo>
                  <a:cubicBezTo>
                    <a:pt x="1145" y="1219"/>
                    <a:pt x="1146" y="1219"/>
                    <a:pt x="1146" y="1220"/>
                  </a:cubicBezTo>
                  <a:cubicBezTo>
                    <a:pt x="1145" y="1220"/>
                    <a:pt x="1145" y="1220"/>
                    <a:pt x="1144" y="1219"/>
                  </a:cubicBezTo>
                  <a:cubicBezTo>
                    <a:pt x="1144" y="1219"/>
                    <a:pt x="1144" y="1219"/>
                    <a:pt x="1144" y="1219"/>
                  </a:cubicBezTo>
                  <a:close/>
                  <a:moveTo>
                    <a:pt x="1491" y="1007"/>
                  </a:moveTo>
                  <a:cubicBezTo>
                    <a:pt x="1494" y="996"/>
                    <a:pt x="1497" y="985"/>
                    <a:pt x="1499" y="973"/>
                  </a:cubicBezTo>
                  <a:cubicBezTo>
                    <a:pt x="1500" y="972"/>
                    <a:pt x="1501" y="971"/>
                    <a:pt x="1501" y="970"/>
                  </a:cubicBezTo>
                  <a:cubicBezTo>
                    <a:pt x="1498" y="983"/>
                    <a:pt x="1495" y="995"/>
                    <a:pt x="1491" y="1008"/>
                  </a:cubicBezTo>
                  <a:cubicBezTo>
                    <a:pt x="1491" y="1007"/>
                    <a:pt x="1491" y="1007"/>
                    <a:pt x="1491" y="1007"/>
                  </a:cubicBezTo>
                  <a:close/>
                  <a:moveTo>
                    <a:pt x="1542" y="701"/>
                  </a:moveTo>
                  <a:cubicBezTo>
                    <a:pt x="1543" y="697"/>
                    <a:pt x="1543" y="693"/>
                    <a:pt x="1544" y="689"/>
                  </a:cubicBezTo>
                  <a:cubicBezTo>
                    <a:pt x="1544" y="689"/>
                    <a:pt x="1544" y="689"/>
                    <a:pt x="1544" y="689"/>
                  </a:cubicBezTo>
                  <a:cubicBezTo>
                    <a:pt x="1544" y="689"/>
                    <a:pt x="1544" y="689"/>
                    <a:pt x="1544" y="689"/>
                  </a:cubicBezTo>
                  <a:cubicBezTo>
                    <a:pt x="1544" y="690"/>
                    <a:pt x="1544" y="690"/>
                    <a:pt x="1544" y="691"/>
                  </a:cubicBezTo>
                  <a:cubicBezTo>
                    <a:pt x="1543" y="694"/>
                    <a:pt x="1543" y="698"/>
                    <a:pt x="1542" y="701"/>
                  </a:cubicBezTo>
                  <a:close/>
                  <a:moveTo>
                    <a:pt x="394" y="355"/>
                  </a:moveTo>
                  <a:cubicBezTo>
                    <a:pt x="391" y="358"/>
                    <a:pt x="388" y="360"/>
                    <a:pt x="385" y="363"/>
                  </a:cubicBezTo>
                  <a:cubicBezTo>
                    <a:pt x="384" y="361"/>
                    <a:pt x="383" y="360"/>
                    <a:pt x="382" y="359"/>
                  </a:cubicBezTo>
                  <a:cubicBezTo>
                    <a:pt x="394" y="348"/>
                    <a:pt x="405" y="337"/>
                    <a:pt x="417" y="325"/>
                  </a:cubicBezTo>
                  <a:cubicBezTo>
                    <a:pt x="410" y="335"/>
                    <a:pt x="402" y="345"/>
                    <a:pt x="394" y="355"/>
                  </a:cubicBezTo>
                  <a:close/>
                  <a:moveTo>
                    <a:pt x="91" y="998"/>
                  </a:moveTo>
                  <a:cubicBezTo>
                    <a:pt x="90" y="998"/>
                    <a:pt x="90" y="998"/>
                    <a:pt x="90" y="997"/>
                  </a:cubicBezTo>
                  <a:cubicBezTo>
                    <a:pt x="90" y="997"/>
                    <a:pt x="90" y="997"/>
                    <a:pt x="90" y="997"/>
                  </a:cubicBezTo>
                  <a:cubicBezTo>
                    <a:pt x="90" y="997"/>
                    <a:pt x="90" y="998"/>
                    <a:pt x="91" y="998"/>
                  </a:cubicBezTo>
                  <a:close/>
                  <a:moveTo>
                    <a:pt x="155" y="1101"/>
                  </a:moveTo>
                  <a:cubicBezTo>
                    <a:pt x="152" y="1093"/>
                    <a:pt x="150" y="1084"/>
                    <a:pt x="147" y="1075"/>
                  </a:cubicBezTo>
                  <a:cubicBezTo>
                    <a:pt x="150" y="1080"/>
                    <a:pt x="152" y="1085"/>
                    <a:pt x="155" y="1090"/>
                  </a:cubicBezTo>
                  <a:cubicBezTo>
                    <a:pt x="155" y="1092"/>
                    <a:pt x="156" y="1093"/>
                    <a:pt x="157" y="1095"/>
                  </a:cubicBezTo>
                  <a:cubicBezTo>
                    <a:pt x="157" y="1099"/>
                    <a:pt x="157" y="1104"/>
                    <a:pt x="157" y="1108"/>
                  </a:cubicBezTo>
                  <a:cubicBezTo>
                    <a:pt x="158" y="1112"/>
                    <a:pt x="162" y="1113"/>
                    <a:pt x="165" y="1112"/>
                  </a:cubicBezTo>
                  <a:cubicBezTo>
                    <a:pt x="170" y="1123"/>
                    <a:pt x="175" y="1135"/>
                    <a:pt x="178" y="1147"/>
                  </a:cubicBezTo>
                  <a:cubicBezTo>
                    <a:pt x="173" y="1141"/>
                    <a:pt x="168" y="1135"/>
                    <a:pt x="163" y="1129"/>
                  </a:cubicBezTo>
                  <a:cubicBezTo>
                    <a:pt x="160" y="1119"/>
                    <a:pt x="157" y="1110"/>
                    <a:pt x="155" y="1101"/>
                  </a:cubicBezTo>
                  <a:close/>
                  <a:moveTo>
                    <a:pt x="221" y="1141"/>
                  </a:moveTo>
                  <a:cubicBezTo>
                    <a:pt x="219" y="1139"/>
                    <a:pt x="218" y="1136"/>
                    <a:pt x="216" y="1134"/>
                  </a:cubicBezTo>
                  <a:cubicBezTo>
                    <a:pt x="216" y="1133"/>
                    <a:pt x="216" y="1132"/>
                    <a:pt x="216" y="1131"/>
                  </a:cubicBezTo>
                  <a:cubicBezTo>
                    <a:pt x="216" y="1131"/>
                    <a:pt x="217" y="1130"/>
                    <a:pt x="217" y="1129"/>
                  </a:cubicBezTo>
                  <a:cubicBezTo>
                    <a:pt x="218" y="1132"/>
                    <a:pt x="220" y="1134"/>
                    <a:pt x="222" y="1137"/>
                  </a:cubicBezTo>
                  <a:cubicBezTo>
                    <a:pt x="221" y="1138"/>
                    <a:pt x="221" y="1139"/>
                    <a:pt x="221" y="1141"/>
                  </a:cubicBezTo>
                  <a:close/>
                  <a:moveTo>
                    <a:pt x="220" y="1115"/>
                  </a:moveTo>
                  <a:cubicBezTo>
                    <a:pt x="222" y="1117"/>
                    <a:pt x="223" y="1118"/>
                    <a:pt x="225" y="1120"/>
                  </a:cubicBezTo>
                  <a:cubicBezTo>
                    <a:pt x="225" y="1121"/>
                    <a:pt x="225" y="1121"/>
                    <a:pt x="225" y="1122"/>
                  </a:cubicBezTo>
                  <a:cubicBezTo>
                    <a:pt x="223" y="1120"/>
                    <a:pt x="222" y="1118"/>
                    <a:pt x="220" y="1115"/>
                  </a:cubicBezTo>
                  <a:close/>
                  <a:moveTo>
                    <a:pt x="295" y="1194"/>
                  </a:moveTo>
                  <a:cubicBezTo>
                    <a:pt x="288" y="1191"/>
                    <a:pt x="281" y="1188"/>
                    <a:pt x="275" y="1184"/>
                  </a:cubicBezTo>
                  <a:cubicBezTo>
                    <a:pt x="278" y="1182"/>
                    <a:pt x="281" y="1180"/>
                    <a:pt x="284" y="1179"/>
                  </a:cubicBezTo>
                  <a:cubicBezTo>
                    <a:pt x="287" y="1184"/>
                    <a:pt x="291" y="1189"/>
                    <a:pt x="295" y="1194"/>
                  </a:cubicBezTo>
                  <a:close/>
                  <a:moveTo>
                    <a:pt x="430" y="1288"/>
                  </a:moveTo>
                  <a:cubicBezTo>
                    <a:pt x="436" y="1290"/>
                    <a:pt x="442" y="1292"/>
                    <a:pt x="449" y="1294"/>
                  </a:cubicBezTo>
                  <a:cubicBezTo>
                    <a:pt x="448" y="1294"/>
                    <a:pt x="446" y="1294"/>
                    <a:pt x="445" y="1294"/>
                  </a:cubicBezTo>
                  <a:cubicBezTo>
                    <a:pt x="439" y="1293"/>
                    <a:pt x="433" y="1291"/>
                    <a:pt x="427" y="1288"/>
                  </a:cubicBezTo>
                  <a:cubicBezTo>
                    <a:pt x="428" y="1288"/>
                    <a:pt x="429" y="1288"/>
                    <a:pt x="430" y="1288"/>
                  </a:cubicBezTo>
                  <a:close/>
                  <a:moveTo>
                    <a:pt x="949" y="1243"/>
                  </a:moveTo>
                  <a:cubicBezTo>
                    <a:pt x="954" y="1241"/>
                    <a:pt x="958" y="1238"/>
                    <a:pt x="963" y="1235"/>
                  </a:cubicBezTo>
                  <a:cubicBezTo>
                    <a:pt x="965" y="1236"/>
                    <a:pt x="967" y="1236"/>
                    <a:pt x="968" y="1236"/>
                  </a:cubicBezTo>
                  <a:cubicBezTo>
                    <a:pt x="961" y="1240"/>
                    <a:pt x="954" y="1244"/>
                    <a:pt x="947" y="1248"/>
                  </a:cubicBezTo>
                  <a:cubicBezTo>
                    <a:pt x="946" y="1248"/>
                    <a:pt x="945" y="1247"/>
                    <a:pt x="943" y="1247"/>
                  </a:cubicBezTo>
                  <a:cubicBezTo>
                    <a:pt x="945" y="1246"/>
                    <a:pt x="947" y="1244"/>
                    <a:pt x="949" y="1243"/>
                  </a:cubicBezTo>
                  <a:close/>
                  <a:moveTo>
                    <a:pt x="1081" y="1245"/>
                  </a:moveTo>
                  <a:cubicBezTo>
                    <a:pt x="1076" y="1250"/>
                    <a:pt x="1070" y="1256"/>
                    <a:pt x="1065" y="1261"/>
                  </a:cubicBezTo>
                  <a:cubicBezTo>
                    <a:pt x="1061" y="1261"/>
                    <a:pt x="1058" y="1262"/>
                    <a:pt x="1055" y="1262"/>
                  </a:cubicBezTo>
                  <a:cubicBezTo>
                    <a:pt x="1064" y="1256"/>
                    <a:pt x="1073" y="1250"/>
                    <a:pt x="1081" y="1245"/>
                  </a:cubicBezTo>
                  <a:close/>
                  <a:moveTo>
                    <a:pt x="1131" y="1230"/>
                  </a:moveTo>
                  <a:cubicBezTo>
                    <a:pt x="1136" y="1230"/>
                    <a:pt x="1140" y="1230"/>
                    <a:pt x="1144" y="1231"/>
                  </a:cubicBezTo>
                  <a:cubicBezTo>
                    <a:pt x="1133" y="1237"/>
                    <a:pt x="1121" y="1243"/>
                    <a:pt x="1109" y="1249"/>
                  </a:cubicBezTo>
                  <a:cubicBezTo>
                    <a:pt x="1117" y="1242"/>
                    <a:pt x="1124" y="1236"/>
                    <a:pt x="1131" y="1230"/>
                  </a:cubicBezTo>
                  <a:close/>
                  <a:moveTo>
                    <a:pt x="1200" y="1221"/>
                  </a:moveTo>
                  <a:cubicBezTo>
                    <a:pt x="1202" y="1220"/>
                    <a:pt x="1204" y="1219"/>
                    <a:pt x="1205" y="1218"/>
                  </a:cubicBezTo>
                  <a:cubicBezTo>
                    <a:pt x="1208" y="1218"/>
                    <a:pt x="1212" y="1218"/>
                    <a:pt x="1215" y="1218"/>
                  </a:cubicBezTo>
                  <a:cubicBezTo>
                    <a:pt x="1212" y="1219"/>
                    <a:pt x="1210" y="1220"/>
                    <a:pt x="1208" y="1221"/>
                  </a:cubicBezTo>
                  <a:cubicBezTo>
                    <a:pt x="1205" y="1221"/>
                    <a:pt x="1203" y="1221"/>
                    <a:pt x="1200" y="1221"/>
                  </a:cubicBezTo>
                  <a:close/>
                  <a:moveTo>
                    <a:pt x="1215" y="1221"/>
                  </a:moveTo>
                  <a:cubicBezTo>
                    <a:pt x="1214" y="1221"/>
                    <a:pt x="1214" y="1221"/>
                    <a:pt x="1214" y="1221"/>
                  </a:cubicBezTo>
                  <a:cubicBezTo>
                    <a:pt x="1214" y="1221"/>
                    <a:pt x="1214" y="1221"/>
                    <a:pt x="1214" y="1221"/>
                  </a:cubicBezTo>
                  <a:cubicBezTo>
                    <a:pt x="1214" y="1221"/>
                    <a:pt x="1214" y="1221"/>
                    <a:pt x="1215" y="1221"/>
                  </a:cubicBezTo>
                  <a:close/>
                  <a:moveTo>
                    <a:pt x="1499" y="918"/>
                  </a:moveTo>
                  <a:cubicBezTo>
                    <a:pt x="1500" y="915"/>
                    <a:pt x="1501" y="913"/>
                    <a:pt x="1502" y="910"/>
                  </a:cubicBezTo>
                  <a:cubicBezTo>
                    <a:pt x="1502" y="910"/>
                    <a:pt x="1502" y="909"/>
                    <a:pt x="1502" y="909"/>
                  </a:cubicBezTo>
                  <a:cubicBezTo>
                    <a:pt x="1502" y="912"/>
                    <a:pt x="1501" y="915"/>
                    <a:pt x="1500" y="918"/>
                  </a:cubicBezTo>
                  <a:cubicBezTo>
                    <a:pt x="1500" y="918"/>
                    <a:pt x="1499" y="918"/>
                    <a:pt x="1499" y="918"/>
                  </a:cubicBezTo>
                  <a:close/>
                  <a:moveTo>
                    <a:pt x="1525" y="437"/>
                  </a:moveTo>
                  <a:cubicBezTo>
                    <a:pt x="1524" y="436"/>
                    <a:pt x="1523" y="435"/>
                    <a:pt x="1522" y="434"/>
                  </a:cubicBezTo>
                  <a:cubicBezTo>
                    <a:pt x="1519" y="427"/>
                    <a:pt x="1517" y="420"/>
                    <a:pt x="1514" y="413"/>
                  </a:cubicBezTo>
                  <a:cubicBezTo>
                    <a:pt x="1514" y="414"/>
                    <a:pt x="1515" y="415"/>
                    <a:pt x="1515" y="415"/>
                  </a:cubicBezTo>
                  <a:cubicBezTo>
                    <a:pt x="1519" y="422"/>
                    <a:pt x="1522" y="429"/>
                    <a:pt x="1525" y="436"/>
                  </a:cubicBezTo>
                  <a:cubicBezTo>
                    <a:pt x="1525" y="436"/>
                    <a:pt x="1525" y="437"/>
                    <a:pt x="1525" y="437"/>
                  </a:cubicBezTo>
                  <a:close/>
                  <a:moveTo>
                    <a:pt x="1462" y="324"/>
                  </a:moveTo>
                  <a:cubicBezTo>
                    <a:pt x="1460" y="321"/>
                    <a:pt x="1459" y="319"/>
                    <a:pt x="1457" y="317"/>
                  </a:cubicBezTo>
                  <a:cubicBezTo>
                    <a:pt x="1458" y="317"/>
                    <a:pt x="1458" y="317"/>
                    <a:pt x="1458" y="317"/>
                  </a:cubicBezTo>
                  <a:cubicBezTo>
                    <a:pt x="1458" y="318"/>
                    <a:pt x="1459" y="319"/>
                    <a:pt x="1459" y="319"/>
                  </a:cubicBezTo>
                  <a:cubicBezTo>
                    <a:pt x="1460" y="321"/>
                    <a:pt x="1461" y="322"/>
                    <a:pt x="1462" y="324"/>
                  </a:cubicBezTo>
                  <a:close/>
                  <a:moveTo>
                    <a:pt x="1340" y="174"/>
                  </a:moveTo>
                  <a:cubicBezTo>
                    <a:pt x="1331" y="172"/>
                    <a:pt x="1322" y="170"/>
                    <a:pt x="1313" y="167"/>
                  </a:cubicBezTo>
                  <a:cubicBezTo>
                    <a:pt x="1306" y="162"/>
                    <a:pt x="1299" y="157"/>
                    <a:pt x="1292" y="152"/>
                  </a:cubicBezTo>
                  <a:cubicBezTo>
                    <a:pt x="1292" y="151"/>
                    <a:pt x="1291" y="149"/>
                    <a:pt x="1290" y="149"/>
                  </a:cubicBezTo>
                  <a:cubicBezTo>
                    <a:pt x="1285" y="146"/>
                    <a:pt x="1280" y="143"/>
                    <a:pt x="1275" y="140"/>
                  </a:cubicBezTo>
                  <a:cubicBezTo>
                    <a:pt x="1291" y="146"/>
                    <a:pt x="1307" y="152"/>
                    <a:pt x="1324" y="158"/>
                  </a:cubicBezTo>
                  <a:cubicBezTo>
                    <a:pt x="1329" y="163"/>
                    <a:pt x="1335" y="169"/>
                    <a:pt x="1340" y="174"/>
                  </a:cubicBezTo>
                  <a:close/>
                  <a:moveTo>
                    <a:pt x="640" y="170"/>
                  </a:moveTo>
                  <a:cubicBezTo>
                    <a:pt x="638" y="171"/>
                    <a:pt x="636" y="173"/>
                    <a:pt x="634" y="174"/>
                  </a:cubicBezTo>
                  <a:cubicBezTo>
                    <a:pt x="630" y="176"/>
                    <a:pt x="627" y="177"/>
                    <a:pt x="623" y="179"/>
                  </a:cubicBezTo>
                  <a:cubicBezTo>
                    <a:pt x="613" y="183"/>
                    <a:pt x="602" y="186"/>
                    <a:pt x="592" y="190"/>
                  </a:cubicBezTo>
                  <a:cubicBezTo>
                    <a:pt x="593" y="189"/>
                    <a:pt x="594" y="189"/>
                    <a:pt x="595" y="188"/>
                  </a:cubicBezTo>
                  <a:cubicBezTo>
                    <a:pt x="610" y="182"/>
                    <a:pt x="625" y="176"/>
                    <a:pt x="640" y="170"/>
                  </a:cubicBezTo>
                  <a:close/>
                  <a:moveTo>
                    <a:pt x="180" y="1164"/>
                  </a:moveTo>
                  <a:cubicBezTo>
                    <a:pt x="176" y="1157"/>
                    <a:pt x="172" y="1150"/>
                    <a:pt x="168" y="1143"/>
                  </a:cubicBezTo>
                  <a:cubicBezTo>
                    <a:pt x="167" y="1141"/>
                    <a:pt x="167" y="1139"/>
                    <a:pt x="166" y="1138"/>
                  </a:cubicBezTo>
                  <a:cubicBezTo>
                    <a:pt x="171" y="1143"/>
                    <a:pt x="175" y="1148"/>
                    <a:pt x="180" y="1153"/>
                  </a:cubicBezTo>
                  <a:cubicBezTo>
                    <a:pt x="180" y="1153"/>
                    <a:pt x="180" y="1153"/>
                    <a:pt x="180" y="1153"/>
                  </a:cubicBezTo>
                  <a:cubicBezTo>
                    <a:pt x="180" y="1157"/>
                    <a:pt x="180" y="1161"/>
                    <a:pt x="180" y="1164"/>
                  </a:cubicBezTo>
                  <a:close/>
                  <a:moveTo>
                    <a:pt x="234" y="1136"/>
                  </a:moveTo>
                  <a:cubicBezTo>
                    <a:pt x="234" y="1133"/>
                    <a:pt x="235" y="1130"/>
                    <a:pt x="235" y="1128"/>
                  </a:cubicBezTo>
                  <a:cubicBezTo>
                    <a:pt x="239" y="1130"/>
                    <a:pt x="243" y="1133"/>
                    <a:pt x="247" y="1135"/>
                  </a:cubicBezTo>
                  <a:cubicBezTo>
                    <a:pt x="246" y="1140"/>
                    <a:pt x="245" y="1146"/>
                    <a:pt x="245" y="1151"/>
                  </a:cubicBezTo>
                  <a:cubicBezTo>
                    <a:pt x="241" y="1146"/>
                    <a:pt x="237" y="1141"/>
                    <a:pt x="234" y="1136"/>
                  </a:cubicBezTo>
                  <a:close/>
                  <a:moveTo>
                    <a:pt x="307" y="1211"/>
                  </a:moveTo>
                  <a:cubicBezTo>
                    <a:pt x="308" y="1212"/>
                    <a:pt x="308" y="1213"/>
                    <a:pt x="309" y="1214"/>
                  </a:cubicBezTo>
                  <a:cubicBezTo>
                    <a:pt x="307" y="1213"/>
                    <a:pt x="304" y="1211"/>
                    <a:pt x="301" y="1209"/>
                  </a:cubicBezTo>
                  <a:cubicBezTo>
                    <a:pt x="303" y="1210"/>
                    <a:pt x="305" y="1210"/>
                    <a:pt x="307" y="1211"/>
                  </a:cubicBezTo>
                  <a:close/>
                  <a:moveTo>
                    <a:pt x="310" y="1240"/>
                  </a:moveTo>
                  <a:cubicBezTo>
                    <a:pt x="310" y="1240"/>
                    <a:pt x="309" y="1240"/>
                    <a:pt x="308" y="1240"/>
                  </a:cubicBezTo>
                  <a:cubicBezTo>
                    <a:pt x="310" y="1240"/>
                    <a:pt x="311" y="1240"/>
                    <a:pt x="312" y="1239"/>
                  </a:cubicBezTo>
                  <a:cubicBezTo>
                    <a:pt x="312" y="1240"/>
                    <a:pt x="311" y="1240"/>
                    <a:pt x="310" y="1240"/>
                  </a:cubicBezTo>
                  <a:close/>
                  <a:moveTo>
                    <a:pt x="311" y="1252"/>
                  </a:moveTo>
                  <a:cubicBezTo>
                    <a:pt x="311" y="1252"/>
                    <a:pt x="310" y="1252"/>
                    <a:pt x="310" y="1252"/>
                  </a:cubicBezTo>
                  <a:cubicBezTo>
                    <a:pt x="310" y="1252"/>
                    <a:pt x="310" y="1252"/>
                    <a:pt x="310" y="1252"/>
                  </a:cubicBezTo>
                  <a:cubicBezTo>
                    <a:pt x="310" y="1252"/>
                    <a:pt x="310" y="1252"/>
                    <a:pt x="311" y="1252"/>
                  </a:cubicBezTo>
                  <a:close/>
                  <a:moveTo>
                    <a:pt x="329" y="1256"/>
                  </a:moveTo>
                  <a:cubicBezTo>
                    <a:pt x="330" y="1256"/>
                    <a:pt x="332" y="1257"/>
                    <a:pt x="333" y="1257"/>
                  </a:cubicBezTo>
                  <a:cubicBezTo>
                    <a:pt x="334" y="1258"/>
                    <a:pt x="335" y="1259"/>
                    <a:pt x="335" y="1261"/>
                  </a:cubicBezTo>
                  <a:cubicBezTo>
                    <a:pt x="331" y="1262"/>
                    <a:pt x="327" y="1263"/>
                    <a:pt x="324" y="1264"/>
                  </a:cubicBezTo>
                  <a:cubicBezTo>
                    <a:pt x="322" y="1262"/>
                    <a:pt x="321" y="1261"/>
                    <a:pt x="319" y="1260"/>
                  </a:cubicBezTo>
                  <a:cubicBezTo>
                    <a:pt x="322" y="1258"/>
                    <a:pt x="326" y="1257"/>
                    <a:pt x="329" y="1256"/>
                  </a:cubicBezTo>
                  <a:close/>
                  <a:moveTo>
                    <a:pt x="364" y="1294"/>
                  </a:moveTo>
                  <a:cubicBezTo>
                    <a:pt x="363" y="1289"/>
                    <a:pt x="361" y="1284"/>
                    <a:pt x="359" y="1280"/>
                  </a:cubicBezTo>
                  <a:cubicBezTo>
                    <a:pt x="367" y="1279"/>
                    <a:pt x="376" y="1278"/>
                    <a:pt x="384" y="1278"/>
                  </a:cubicBezTo>
                  <a:cubicBezTo>
                    <a:pt x="384" y="1279"/>
                    <a:pt x="385" y="1280"/>
                    <a:pt x="386" y="1281"/>
                  </a:cubicBezTo>
                  <a:cubicBezTo>
                    <a:pt x="387" y="1282"/>
                    <a:pt x="388" y="1282"/>
                    <a:pt x="389" y="1282"/>
                  </a:cubicBezTo>
                  <a:cubicBezTo>
                    <a:pt x="388" y="1283"/>
                    <a:pt x="387" y="1283"/>
                    <a:pt x="387" y="1283"/>
                  </a:cubicBezTo>
                  <a:cubicBezTo>
                    <a:pt x="381" y="1284"/>
                    <a:pt x="380" y="1291"/>
                    <a:pt x="385" y="1294"/>
                  </a:cubicBezTo>
                  <a:cubicBezTo>
                    <a:pt x="387" y="1294"/>
                    <a:pt x="388" y="1295"/>
                    <a:pt x="389" y="1295"/>
                  </a:cubicBezTo>
                  <a:cubicBezTo>
                    <a:pt x="385" y="1295"/>
                    <a:pt x="381" y="1296"/>
                    <a:pt x="377" y="1296"/>
                  </a:cubicBezTo>
                  <a:cubicBezTo>
                    <a:pt x="373" y="1295"/>
                    <a:pt x="368" y="1294"/>
                    <a:pt x="364" y="1294"/>
                  </a:cubicBezTo>
                  <a:close/>
                  <a:moveTo>
                    <a:pt x="930" y="1256"/>
                  </a:moveTo>
                  <a:cubicBezTo>
                    <a:pt x="930" y="1257"/>
                    <a:pt x="931" y="1257"/>
                    <a:pt x="931" y="1257"/>
                  </a:cubicBezTo>
                  <a:cubicBezTo>
                    <a:pt x="929" y="1258"/>
                    <a:pt x="927" y="1259"/>
                    <a:pt x="925" y="1260"/>
                  </a:cubicBezTo>
                  <a:cubicBezTo>
                    <a:pt x="927" y="1259"/>
                    <a:pt x="928" y="1258"/>
                    <a:pt x="930" y="1256"/>
                  </a:cubicBezTo>
                  <a:close/>
                  <a:moveTo>
                    <a:pt x="1155" y="1241"/>
                  </a:moveTo>
                  <a:cubicBezTo>
                    <a:pt x="1160" y="1238"/>
                    <a:pt x="1165" y="1235"/>
                    <a:pt x="1170" y="1232"/>
                  </a:cubicBezTo>
                  <a:cubicBezTo>
                    <a:pt x="1170" y="1232"/>
                    <a:pt x="1171" y="1232"/>
                    <a:pt x="1171" y="1232"/>
                  </a:cubicBezTo>
                  <a:cubicBezTo>
                    <a:pt x="1171" y="1234"/>
                    <a:pt x="1172" y="1235"/>
                    <a:pt x="1174" y="1236"/>
                  </a:cubicBezTo>
                  <a:cubicBezTo>
                    <a:pt x="1165" y="1240"/>
                    <a:pt x="1156" y="1243"/>
                    <a:pt x="1147" y="1246"/>
                  </a:cubicBezTo>
                  <a:cubicBezTo>
                    <a:pt x="1149" y="1244"/>
                    <a:pt x="1152" y="1243"/>
                    <a:pt x="1155" y="1241"/>
                  </a:cubicBezTo>
                  <a:close/>
                  <a:moveTo>
                    <a:pt x="1365" y="1183"/>
                  </a:moveTo>
                  <a:cubicBezTo>
                    <a:pt x="1364" y="1182"/>
                    <a:pt x="1363" y="1181"/>
                    <a:pt x="1362" y="1181"/>
                  </a:cubicBezTo>
                  <a:cubicBezTo>
                    <a:pt x="1363" y="1181"/>
                    <a:pt x="1363" y="1180"/>
                    <a:pt x="1364" y="1180"/>
                  </a:cubicBezTo>
                  <a:cubicBezTo>
                    <a:pt x="1364" y="1180"/>
                    <a:pt x="1365" y="1180"/>
                    <a:pt x="1365" y="1179"/>
                  </a:cubicBezTo>
                  <a:cubicBezTo>
                    <a:pt x="1366" y="1178"/>
                    <a:pt x="1367" y="1178"/>
                    <a:pt x="1368" y="1177"/>
                  </a:cubicBezTo>
                  <a:cubicBezTo>
                    <a:pt x="1374" y="1173"/>
                    <a:pt x="1380" y="1169"/>
                    <a:pt x="1386" y="1164"/>
                  </a:cubicBezTo>
                  <a:cubicBezTo>
                    <a:pt x="1386" y="1166"/>
                    <a:pt x="1386" y="1167"/>
                    <a:pt x="1386" y="1168"/>
                  </a:cubicBezTo>
                  <a:cubicBezTo>
                    <a:pt x="1386" y="1170"/>
                    <a:pt x="1387" y="1171"/>
                    <a:pt x="1389" y="1172"/>
                  </a:cubicBezTo>
                  <a:cubicBezTo>
                    <a:pt x="1381" y="1177"/>
                    <a:pt x="1373" y="1181"/>
                    <a:pt x="1365" y="1183"/>
                  </a:cubicBezTo>
                  <a:close/>
                  <a:moveTo>
                    <a:pt x="1329" y="148"/>
                  </a:moveTo>
                  <a:cubicBezTo>
                    <a:pt x="1330" y="148"/>
                    <a:pt x="1330" y="149"/>
                    <a:pt x="1330" y="149"/>
                  </a:cubicBezTo>
                  <a:cubicBezTo>
                    <a:pt x="1330" y="149"/>
                    <a:pt x="1330" y="149"/>
                    <a:pt x="1329" y="148"/>
                  </a:cubicBezTo>
                  <a:cubicBezTo>
                    <a:pt x="1329" y="148"/>
                    <a:pt x="1329" y="148"/>
                    <a:pt x="1329" y="148"/>
                  </a:cubicBezTo>
                  <a:close/>
                  <a:moveTo>
                    <a:pt x="1301" y="139"/>
                  </a:moveTo>
                  <a:cubicBezTo>
                    <a:pt x="1273" y="128"/>
                    <a:pt x="1244" y="117"/>
                    <a:pt x="1215" y="107"/>
                  </a:cubicBezTo>
                  <a:cubicBezTo>
                    <a:pt x="1215" y="107"/>
                    <a:pt x="1214" y="107"/>
                    <a:pt x="1214" y="106"/>
                  </a:cubicBezTo>
                  <a:cubicBezTo>
                    <a:pt x="1242" y="115"/>
                    <a:pt x="1269" y="124"/>
                    <a:pt x="1297" y="135"/>
                  </a:cubicBezTo>
                  <a:cubicBezTo>
                    <a:pt x="1298" y="136"/>
                    <a:pt x="1300" y="137"/>
                    <a:pt x="1301" y="139"/>
                  </a:cubicBezTo>
                  <a:close/>
                  <a:moveTo>
                    <a:pt x="955" y="73"/>
                  </a:moveTo>
                  <a:cubicBezTo>
                    <a:pt x="942" y="74"/>
                    <a:pt x="929" y="75"/>
                    <a:pt x="916" y="76"/>
                  </a:cubicBezTo>
                  <a:cubicBezTo>
                    <a:pt x="919" y="75"/>
                    <a:pt x="922" y="74"/>
                    <a:pt x="925" y="73"/>
                  </a:cubicBezTo>
                  <a:cubicBezTo>
                    <a:pt x="932" y="71"/>
                    <a:pt x="940" y="69"/>
                    <a:pt x="948" y="67"/>
                  </a:cubicBezTo>
                  <a:cubicBezTo>
                    <a:pt x="955" y="67"/>
                    <a:pt x="962" y="67"/>
                    <a:pt x="969" y="67"/>
                  </a:cubicBezTo>
                  <a:cubicBezTo>
                    <a:pt x="964" y="69"/>
                    <a:pt x="960" y="71"/>
                    <a:pt x="955" y="73"/>
                  </a:cubicBezTo>
                  <a:close/>
                  <a:moveTo>
                    <a:pt x="179" y="1114"/>
                  </a:moveTo>
                  <a:cubicBezTo>
                    <a:pt x="180" y="1116"/>
                    <a:pt x="181" y="1117"/>
                    <a:pt x="182" y="1119"/>
                  </a:cubicBezTo>
                  <a:cubicBezTo>
                    <a:pt x="182" y="1120"/>
                    <a:pt x="182" y="1121"/>
                    <a:pt x="182" y="1121"/>
                  </a:cubicBezTo>
                  <a:cubicBezTo>
                    <a:pt x="181" y="1119"/>
                    <a:pt x="180" y="1117"/>
                    <a:pt x="179" y="1114"/>
                  </a:cubicBezTo>
                  <a:close/>
                  <a:moveTo>
                    <a:pt x="249" y="1176"/>
                  </a:moveTo>
                  <a:cubicBezTo>
                    <a:pt x="250" y="1176"/>
                    <a:pt x="250" y="1176"/>
                    <a:pt x="250" y="1175"/>
                  </a:cubicBezTo>
                  <a:cubicBezTo>
                    <a:pt x="253" y="1178"/>
                    <a:pt x="255" y="1181"/>
                    <a:pt x="258" y="1184"/>
                  </a:cubicBezTo>
                  <a:cubicBezTo>
                    <a:pt x="258" y="1186"/>
                    <a:pt x="259" y="1188"/>
                    <a:pt x="260" y="1189"/>
                  </a:cubicBezTo>
                  <a:cubicBezTo>
                    <a:pt x="262" y="1190"/>
                    <a:pt x="264" y="1191"/>
                    <a:pt x="266" y="1192"/>
                  </a:cubicBezTo>
                  <a:cubicBezTo>
                    <a:pt x="275" y="1201"/>
                    <a:pt x="285" y="1210"/>
                    <a:pt x="295" y="1218"/>
                  </a:cubicBezTo>
                  <a:cubicBezTo>
                    <a:pt x="290" y="1215"/>
                    <a:pt x="285" y="1211"/>
                    <a:pt x="280" y="1208"/>
                  </a:cubicBezTo>
                  <a:cubicBezTo>
                    <a:pt x="279" y="1206"/>
                    <a:pt x="277" y="1209"/>
                    <a:pt x="279" y="1210"/>
                  </a:cubicBezTo>
                  <a:cubicBezTo>
                    <a:pt x="288" y="1217"/>
                    <a:pt x="297" y="1223"/>
                    <a:pt x="307" y="1229"/>
                  </a:cubicBezTo>
                  <a:cubicBezTo>
                    <a:pt x="302" y="1230"/>
                    <a:pt x="296" y="1231"/>
                    <a:pt x="291" y="1233"/>
                  </a:cubicBezTo>
                  <a:cubicBezTo>
                    <a:pt x="291" y="1233"/>
                    <a:pt x="291" y="1233"/>
                    <a:pt x="291" y="1233"/>
                  </a:cubicBezTo>
                  <a:cubicBezTo>
                    <a:pt x="279" y="1213"/>
                    <a:pt x="264" y="1194"/>
                    <a:pt x="249" y="1176"/>
                  </a:cubicBezTo>
                  <a:close/>
                  <a:moveTo>
                    <a:pt x="310" y="1267"/>
                  </a:moveTo>
                  <a:cubicBezTo>
                    <a:pt x="310" y="1267"/>
                    <a:pt x="310" y="1267"/>
                    <a:pt x="310" y="1267"/>
                  </a:cubicBezTo>
                  <a:cubicBezTo>
                    <a:pt x="310" y="1267"/>
                    <a:pt x="310" y="1267"/>
                    <a:pt x="310" y="1267"/>
                  </a:cubicBezTo>
                  <a:cubicBezTo>
                    <a:pt x="310" y="1267"/>
                    <a:pt x="310" y="1267"/>
                    <a:pt x="310" y="1267"/>
                  </a:cubicBezTo>
                  <a:close/>
                  <a:moveTo>
                    <a:pt x="1133" y="1255"/>
                  </a:moveTo>
                  <a:cubicBezTo>
                    <a:pt x="1133" y="1255"/>
                    <a:pt x="1133" y="1255"/>
                    <a:pt x="1133" y="1255"/>
                  </a:cubicBezTo>
                  <a:cubicBezTo>
                    <a:pt x="1133" y="1255"/>
                    <a:pt x="1133" y="1255"/>
                    <a:pt x="1133" y="1255"/>
                  </a:cubicBezTo>
                  <a:cubicBezTo>
                    <a:pt x="1134" y="1254"/>
                    <a:pt x="1135" y="1253"/>
                    <a:pt x="1136" y="1252"/>
                  </a:cubicBezTo>
                  <a:cubicBezTo>
                    <a:pt x="1150" y="1248"/>
                    <a:pt x="1164" y="1243"/>
                    <a:pt x="1178" y="1238"/>
                  </a:cubicBezTo>
                  <a:cubicBezTo>
                    <a:pt x="1179" y="1237"/>
                    <a:pt x="1179" y="1237"/>
                    <a:pt x="1180" y="1236"/>
                  </a:cubicBezTo>
                  <a:cubicBezTo>
                    <a:pt x="1183" y="1235"/>
                    <a:pt x="1187" y="1234"/>
                    <a:pt x="1190" y="1232"/>
                  </a:cubicBezTo>
                  <a:cubicBezTo>
                    <a:pt x="1191" y="1232"/>
                    <a:pt x="1193" y="1233"/>
                    <a:pt x="1195" y="1233"/>
                  </a:cubicBezTo>
                  <a:cubicBezTo>
                    <a:pt x="1195" y="1233"/>
                    <a:pt x="1196" y="1233"/>
                    <a:pt x="1197" y="1233"/>
                  </a:cubicBezTo>
                  <a:cubicBezTo>
                    <a:pt x="1179" y="1241"/>
                    <a:pt x="1162" y="1247"/>
                    <a:pt x="1144" y="1253"/>
                  </a:cubicBezTo>
                  <a:cubicBezTo>
                    <a:pt x="1140" y="1254"/>
                    <a:pt x="1136" y="1254"/>
                    <a:pt x="1132" y="1255"/>
                  </a:cubicBezTo>
                  <a:cubicBezTo>
                    <a:pt x="1132" y="1255"/>
                    <a:pt x="1132" y="1255"/>
                    <a:pt x="1133" y="1255"/>
                  </a:cubicBezTo>
                  <a:close/>
                  <a:moveTo>
                    <a:pt x="1251" y="1220"/>
                  </a:moveTo>
                  <a:cubicBezTo>
                    <a:pt x="1251" y="1219"/>
                    <a:pt x="1252" y="1219"/>
                    <a:pt x="1253" y="1218"/>
                  </a:cubicBezTo>
                  <a:cubicBezTo>
                    <a:pt x="1256" y="1218"/>
                    <a:pt x="1260" y="1218"/>
                    <a:pt x="1263" y="1217"/>
                  </a:cubicBezTo>
                  <a:cubicBezTo>
                    <a:pt x="1263" y="1217"/>
                    <a:pt x="1263" y="1217"/>
                    <a:pt x="1263" y="1217"/>
                  </a:cubicBezTo>
                  <a:cubicBezTo>
                    <a:pt x="1262" y="1218"/>
                    <a:pt x="1261" y="1218"/>
                    <a:pt x="1260" y="1219"/>
                  </a:cubicBezTo>
                  <a:cubicBezTo>
                    <a:pt x="1257" y="1219"/>
                    <a:pt x="1254" y="1220"/>
                    <a:pt x="1251" y="1220"/>
                  </a:cubicBezTo>
                  <a:close/>
                  <a:moveTo>
                    <a:pt x="1292" y="1226"/>
                  </a:moveTo>
                  <a:cubicBezTo>
                    <a:pt x="1290" y="1228"/>
                    <a:pt x="1289" y="1229"/>
                    <a:pt x="1288" y="1230"/>
                  </a:cubicBezTo>
                  <a:cubicBezTo>
                    <a:pt x="1288" y="1229"/>
                    <a:pt x="1288" y="1228"/>
                    <a:pt x="1287" y="1227"/>
                  </a:cubicBezTo>
                  <a:cubicBezTo>
                    <a:pt x="1289" y="1227"/>
                    <a:pt x="1290" y="1227"/>
                    <a:pt x="1292" y="1226"/>
                  </a:cubicBezTo>
                  <a:close/>
                  <a:moveTo>
                    <a:pt x="1297" y="1213"/>
                  </a:moveTo>
                  <a:cubicBezTo>
                    <a:pt x="1301" y="1211"/>
                    <a:pt x="1305" y="1208"/>
                    <a:pt x="1308" y="1206"/>
                  </a:cubicBezTo>
                  <a:cubicBezTo>
                    <a:pt x="1309" y="1206"/>
                    <a:pt x="1309" y="1206"/>
                    <a:pt x="1309" y="1206"/>
                  </a:cubicBezTo>
                  <a:cubicBezTo>
                    <a:pt x="1308" y="1208"/>
                    <a:pt x="1306" y="1209"/>
                    <a:pt x="1304" y="1211"/>
                  </a:cubicBezTo>
                  <a:cubicBezTo>
                    <a:pt x="1302" y="1212"/>
                    <a:pt x="1300" y="1212"/>
                    <a:pt x="1297" y="1213"/>
                  </a:cubicBezTo>
                  <a:close/>
                  <a:moveTo>
                    <a:pt x="1380" y="195"/>
                  </a:moveTo>
                  <a:cubicBezTo>
                    <a:pt x="1380" y="196"/>
                    <a:pt x="1380" y="197"/>
                    <a:pt x="1380" y="198"/>
                  </a:cubicBezTo>
                  <a:cubicBezTo>
                    <a:pt x="1381" y="199"/>
                    <a:pt x="1381" y="201"/>
                    <a:pt x="1382" y="202"/>
                  </a:cubicBezTo>
                  <a:cubicBezTo>
                    <a:pt x="1379" y="199"/>
                    <a:pt x="1376" y="196"/>
                    <a:pt x="1373" y="193"/>
                  </a:cubicBezTo>
                  <a:cubicBezTo>
                    <a:pt x="1376" y="193"/>
                    <a:pt x="1378" y="193"/>
                    <a:pt x="1380" y="194"/>
                  </a:cubicBezTo>
                  <a:cubicBezTo>
                    <a:pt x="1380" y="194"/>
                    <a:pt x="1380" y="194"/>
                    <a:pt x="1380" y="195"/>
                  </a:cubicBezTo>
                  <a:close/>
                  <a:moveTo>
                    <a:pt x="991" y="57"/>
                  </a:moveTo>
                  <a:cubicBezTo>
                    <a:pt x="991" y="57"/>
                    <a:pt x="990" y="57"/>
                    <a:pt x="990" y="57"/>
                  </a:cubicBezTo>
                  <a:cubicBezTo>
                    <a:pt x="989" y="57"/>
                    <a:pt x="988" y="57"/>
                    <a:pt x="987" y="57"/>
                  </a:cubicBezTo>
                  <a:cubicBezTo>
                    <a:pt x="988" y="57"/>
                    <a:pt x="989" y="56"/>
                    <a:pt x="991" y="56"/>
                  </a:cubicBezTo>
                  <a:cubicBezTo>
                    <a:pt x="991" y="57"/>
                    <a:pt x="991" y="57"/>
                    <a:pt x="991" y="57"/>
                  </a:cubicBezTo>
                  <a:close/>
                  <a:moveTo>
                    <a:pt x="637" y="137"/>
                  </a:moveTo>
                  <a:cubicBezTo>
                    <a:pt x="635" y="138"/>
                    <a:pt x="634" y="138"/>
                    <a:pt x="632" y="138"/>
                  </a:cubicBezTo>
                  <a:cubicBezTo>
                    <a:pt x="637" y="137"/>
                    <a:pt x="641" y="136"/>
                    <a:pt x="646" y="134"/>
                  </a:cubicBezTo>
                  <a:cubicBezTo>
                    <a:pt x="643" y="135"/>
                    <a:pt x="640" y="136"/>
                    <a:pt x="637" y="137"/>
                  </a:cubicBezTo>
                  <a:close/>
                  <a:moveTo>
                    <a:pt x="571" y="159"/>
                  </a:moveTo>
                  <a:cubicBezTo>
                    <a:pt x="574" y="159"/>
                    <a:pt x="576" y="158"/>
                    <a:pt x="579" y="158"/>
                  </a:cubicBezTo>
                  <a:cubicBezTo>
                    <a:pt x="568" y="163"/>
                    <a:pt x="556" y="167"/>
                    <a:pt x="545" y="172"/>
                  </a:cubicBezTo>
                  <a:cubicBezTo>
                    <a:pt x="553" y="167"/>
                    <a:pt x="562" y="163"/>
                    <a:pt x="570" y="159"/>
                  </a:cubicBezTo>
                  <a:cubicBezTo>
                    <a:pt x="571" y="159"/>
                    <a:pt x="571" y="159"/>
                    <a:pt x="571" y="159"/>
                  </a:cubicBezTo>
                  <a:close/>
                  <a:moveTo>
                    <a:pt x="445" y="264"/>
                  </a:moveTo>
                  <a:cubicBezTo>
                    <a:pt x="447" y="263"/>
                    <a:pt x="449" y="262"/>
                    <a:pt x="451" y="262"/>
                  </a:cubicBezTo>
                  <a:cubicBezTo>
                    <a:pt x="433" y="277"/>
                    <a:pt x="415" y="293"/>
                    <a:pt x="399" y="309"/>
                  </a:cubicBezTo>
                  <a:cubicBezTo>
                    <a:pt x="406" y="299"/>
                    <a:pt x="414" y="289"/>
                    <a:pt x="421" y="279"/>
                  </a:cubicBezTo>
                  <a:cubicBezTo>
                    <a:pt x="429" y="274"/>
                    <a:pt x="437" y="269"/>
                    <a:pt x="445" y="264"/>
                  </a:cubicBezTo>
                  <a:close/>
                  <a:moveTo>
                    <a:pt x="259" y="467"/>
                  </a:moveTo>
                  <a:cubicBezTo>
                    <a:pt x="251" y="478"/>
                    <a:pt x="242" y="488"/>
                    <a:pt x="234" y="499"/>
                  </a:cubicBezTo>
                  <a:cubicBezTo>
                    <a:pt x="234" y="499"/>
                    <a:pt x="234" y="498"/>
                    <a:pt x="234" y="498"/>
                  </a:cubicBezTo>
                  <a:cubicBezTo>
                    <a:pt x="237" y="495"/>
                    <a:pt x="239" y="491"/>
                    <a:pt x="242" y="488"/>
                  </a:cubicBezTo>
                  <a:cubicBezTo>
                    <a:pt x="243" y="486"/>
                    <a:pt x="245" y="483"/>
                    <a:pt x="247" y="481"/>
                  </a:cubicBezTo>
                  <a:cubicBezTo>
                    <a:pt x="251" y="476"/>
                    <a:pt x="255" y="472"/>
                    <a:pt x="259" y="467"/>
                  </a:cubicBezTo>
                  <a:close/>
                  <a:moveTo>
                    <a:pt x="192" y="1144"/>
                  </a:moveTo>
                  <a:cubicBezTo>
                    <a:pt x="192" y="1140"/>
                    <a:pt x="192" y="1136"/>
                    <a:pt x="193" y="1133"/>
                  </a:cubicBezTo>
                  <a:cubicBezTo>
                    <a:pt x="195" y="1136"/>
                    <a:pt x="198" y="1139"/>
                    <a:pt x="201" y="1142"/>
                  </a:cubicBezTo>
                  <a:cubicBezTo>
                    <a:pt x="200" y="1147"/>
                    <a:pt x="198" y="1151"/>
                    <a:pt x="196" y="1155"/>
                  </a:cubicBezTo>
                  <a:cubicBezTo>
                    <a:pt x="195" y="1151"/>
                    <a:pt x="193" y="1148"/>
                    <a:pt x="192" y="1144"/>
                  </a:cubicBezTo>
                  <a:close/>
                  <a:moveTo>
                    <a:pt x="326" y="1282"/>
                  </a:moveTo>
                  <a:cubicBezTo>
                    <a:pt x="327" y="1282"/>
                    <a:pt x="327" y="1282"/>
                    <a:pt x="328" y="1282"/>
                  </a:cubicBezTo>
                  <a:cubicBezTo>
                    <a:pt x="333" y="1286"/>
                    <a:pt x="338" y="1289"/>
                    <a:pt x="343" y="1293"/>
                  </a:cubicBezTo>
                  <a:cubicBezTo>
                    <a:pt x="342" y="1293"/>
                    <a:pt x="341" y="1293"/>
                    <a:pt x="340" y="1293"/>
                  </a:cubicBezTo>
                  <a:cubicBezTo>
                    <a:pt x="335" y="1289"/>
                    <a:pt x="331" y="1286"/>
                    <a:pt x="326" y="1282"/>
                  </a:cubicBezTo>
                  <a:close/>
                  <a:moveTo>
                    <a:pt x="323" y="1294"/>
                  </a:moveTo>
                  <a:cubicBezTo>
                    <a:pt x="323" y="1294"/>
                    <a:pt x="323" y="1294"/>
                    <a:pt x="323" y="1294"/>
                  </a:cubicBezTo>
                  <a:cubicBezTo>
                    <a:pt x="322" y="1294"/>
                    <a:pt x="322" y="1293"/>
                    <a:pt x="322" y="1293"/>
                  </a:cubicBezTo>
                  <a:cubicBezTo>
                    <a:pt x="322" y="1293"/>
                    <a:pt x="323" y="1294"/>
                    <a:pt x="323" y="1294"/>
                  </a:cubicBezTo>
                  <a:close/>
                  <a:moveTo>
                    <a:pt x="1192" y="1241"/>
                  </a:moveTo>
                  <a:cubicBezTo>
                    <a:pt x="1191" y="1242"/>
                    <a:pt x="1189" y="1243"/>
                    <a:pt x="1188" y="1244"/>
                  </a:cubicBezTo>
                  <a:cubicBezTo>
                    <a:pt x="1180" y="1246"/>
                    <a:pt x="1173" y="1248"/>
                    <a:pt x="1165" y="1249"/>
                  </a:cubicBezTo>
                  <a:cubicBezTo>
                    <a:pt x="1174" y="1247"/>
                    <a:pt x="1183" y="1244"/>
                    <a:pt x="1192" y="1241"/>
                  </a:cubicBezTo>
                  <a:close/>
                  <a:moveTo>
                    <a:pt x="1271" y="1229"/>
                  </a:moveTo>
                  <a:cubicBezTo>
                    <a:pt x="1273" y="1229"/>
                    <a:pt x="1274" y="1229"/>
                    <a:pt x="1276" y="1229"/>
                  </a:cubicBezTo>
                  <a:cubicBezTo>
                    <a:pt x="1277" y="1231"/>
                    <a:pt x="1278" y="1234"/>
                    <a:pt x="1277" y="1236"/>
                  </a:cubicBezTo>
                  <a:cubicBezTo>
                    <a:pt x="1269" y="1240"/>
                    <a:pt x="1261" y="1244"/>
                    <a:pt x="1253" y="1247"/>
                  </a:cubicBezTo>
                  <a:cubicBezTo>
                    <a:pt x="1249" y="1247"/>
                    <a:pt x="1245" y="1248"/>
                    <a:pt x="1241" y="1248"/>
                  </a:cubicBezTo>
                  <a:cubicBezTo>
                    <a:pt x="1251" y="1242"/>
                    <a:pt x="1261" y="1236"/>
                    <a:pt x="1271" y="1229"/>
                  </a:cubicBezTo>
                  <a:close/>
                  <a:moveTo>
                    <a:pt x="1323" y="1207"/>
                  </a:moveTo>
                  <a:cubicBezTo>
                    <a:pt x="1326" y="1204"/>
                    <a:pt x="1329" y="1202"/>
                    <a:pt x="1332" y="1199"/>
                  </a:cubicBezTo>
                  <a:cubicBezTo>
                    <a:pt x="1334" y="1198"/>
                    <a:pt x="1336" y="1197"/>
                    <a:pt x="1338" y="1196"/>
                  </a:cubicBezTo>
                  <a:cubicBezTo>
                    <a:pt x="1340" y="1196"/>
                    <a:pt x="1343" y="1197"/>
                    <a:pt x="1345" y="1198"/>
                  </a:cubicBezTo>
                  <a:cubicBezTo>
                    <a:pt x="1344" y="1199"/>
                    <a:pt x="1342" y="1200"/>
                    <a:pt x="1341" y="1202"/>
                  </a:cubicBezTo>
                  <a:cubicBezTo>
                    <a:pt x="1335" y="1204"/>
                    <a:pt x="1329" y="1206"/>
                    <a:pt x="1323" y="1207"/>
                  </a:cubicBezTo>
                  <a:close/>
                  <a:moveTo>
                    <a:pt x="1503" y="1016"/>
                  </a:moveTo>
                  <a:cubicBezTo>
                    <a:pt x="1510" y="998"/>
                    <a:pt x="1518" y="980"/>
                    <a:pt x="1526" y="963"/>
                  </a:cubicBezTo>
                  <a:cubicBezTo>
                    <a:pt x="1523" y="970"/>
                    <a:pt x="1521" y="977"/>
                    <a:pt x="1518" y="984"/>
                  </a:cubicBezTo>
                  <a:cubicBezTo>
                    <a:pt x="1515" y="993"/>
                    <a:pt x="1511" y="1002"/>
                    <a:pt x="1507" y="1011"/>
                  </a:cubicBezTo>
                  <a:cubicBezTo>
                    <a:pt x="1507" y="1012"/>
                    <a:pt x="1506" y="1013"/>
                    <a:pt x="1505" y="1014"/>
                  </a:cubicBezTo>
                  <a:cubicBezTo>
                    <a:pt x="1504" y="1015"/>
                    <a:pt x="1504" y="1016"/>
                    <a:pt x="1503" y="1017"/>
                  </a:cubicBezTo>
                  <a:cubicBezTo>
                    <a:pt x="1503" y="1017"/>
                    <a:pt x="1503" y="1016"/>
                    <a:pt x="1503" y="1016"/>
                  </a:cubicBezTo>
                  <a:close/>
                  <a:moveTo>
                    <a:pt x="1527" y="967"/>
                  </a:moveTo>
                  <a:cubicBezTo>
                    <a:pt x="1527" y="972"/>
                    <a:pt x="1527" y="977"/>
                    <a:pt x="1525" y="982"/>
                  </a:cubicBezTo>
                  <a:cubicBezTo>
                    <a:pt x="1522" y="987"/>
                    <a:pt x="1519" y="993"/>
                    <a:pt x="1515" y="998"/>
                  </a:cubicBezTo>
                  <a:cubicBezTo>
                    <a:pt x="1519" y="988"/>
                    <a:pt x="1523" y="978"/>
                    <a:pt x="1527" y="967"/>
                  </a:cubicBezTo>
                  <a:close/>
                  <a:moveTo>
                    <a:pt x="1521" y="933"/>
                  </a:moveTo>
                  <a:cubicBezTo>
                    <a:pt x="1523" y="931"/>
                    <a:pt x="1524" y="929"/>
                    <a:pt x="1525" y="927"/>
                  </a:cubicBezTo>
                  <a:cubicBezTo>
                    <a:pt x="1525" y="926"/>
                    <a:pt x="1525" y="926"/>
                    <a:pt x="1525" y="925"/>
                  </a:cubicBezTo>
                  <a:cubicBezTo>
                    <a:pt x="1528" y="919"/>
                    <a:pt x="1531" y="912"/>
                    <a:pt x="1534" y="906"/>
                  </a:cubicBezTo>
                  <a:cubicBezTo>
                    <a:pt x="1535" y="903"/>
                    <a:pt x="1534" y="902"/>
                    <a:pt x="1533" y="900"/>
                  </a:cubicBezTo>
                  <a:cubicBezTo>
                    <a:pt x="1536" y="895"/>
                    <a:pt x="1538" y="889"/>
                    <a:pt x="1541" y="884"/>
                  </a:cubicBezTo>
                  <a:cubicBezTo>
                    <a:pt x="1543" y="879"/>
                    <a:pt x="1546" y="874"/>
                    <a:pt x="1548" y="870"/>
                  </a:cubicBezTo>
                  <a:cubicBezTo>
                    <a:pt x="1549" y="868"/>
                    <a:pt x="1550" y="867"/>
                    <a:pt x="1550" y="866"/>
                  </a:cubicBezTo>
                  <a:cubicBezTo>
                    <a:pt x="1550" y="867"/>
                    <a:pt x="1549" y="869"/>
                    <a:pt x="1549" y="871"/>
                  </a:cubicBezTo>
                  <a:cubicBezTo>
                    <a:pt x="1546" y="887"/>
                    <a:pt x="1544" y="903"/>
                    <a:pt x="1541" y="918"/>
                  </a:cubicBezTo>
                  <a:cubicBezTo>
                    <a:pt x="1541" y="920"/>
                    <a:pt x="1540" y="921"/>
                    <a:pt x="1540" y="923"/>
                  </a:cubicBezTo>
                  <a:cubicBezTo>
                    <a:pt x="1537" y="931"/>
                    <a:pt x="1535" y="938"/>
                    <a:pt x="1532" y="945"/>
                  </a:cubicBezTo>
                  <a:cubicBezTo>
                    <a:pt x="1529" y="941"/>
                    <a:pt x="1526" y="937"/>
                    <a:pt x="1521" y="933"/>
                  </a:cubicBezTo>
                  <a:close/>
                  <a:moveTo>
                    <a:pt x="1533" y="853"/>
                  </a:moveTo>
                  <a:cubicBezTo>
                    <a:pt x="1533" y="853"/>
                    <a:pt x="1532" y="852"/>
                    <a:pt x="1531" y="852"/>
                  </a:cubicBezTo>
                  <a:cubicBezTo>
                    <a:pt x="1537" y="829"/>
                    <a:pt x="1542" y="805"/>
                    <a:pt x="1546" y="782"/>
                  </a:cubicBezTo>
                  <a:cubicBezTo>
                    <a:pt x="1548" y="777"/>
                    <a:pt x="1549" y="772"/>
                    <a:pt x="1550" y="767"/>
                  </a:cubicBezTo>
                  <a:cubicBezTo>
                    <a:pt x="1552" y="762"/>
                    <a:pt x="1554" y="758"/>
                    <a:pt x="1556" y="753"/>
                  </a:cubicBezTo>
                  <a:cubicBezTo>
                    <a:pt x="1552" y="787"/>
                    <a:pt x="1544" y="821"/>
                    <a:pt x="1533" y="853"/>
                  </a:cubicBezTo>
                  <a:close/>
                  <a:moveTo>
                    <a:pt x="1572" y="717"/>
                  </a:moveTo>
                  <a:cubicBezTo>
                    <a:pt x="1572" y="717"/>
                    <a:pt x="1572" y="717"/>
                    <a:pt x="1572" y="717"/>
                  </a:cubicBezTo>
                  <a:cubicBezTo>
                    <a:pt x="1572" y="718"/>
                    <a:pt x="1572" y="720"/>
                    <a:pt x="1572" y="721"/>
                  </a:cubicBezTo>
                  <a:cubicBezTo>
                    <a:pt x="1572" y="723"/>
                    <a:pt x="1572" y="725"/>
                    <a:pt x="1571" y="727"/>
                  </a:cubicBezTo>
                  <a:cubicBezTo>
                    <a:pt x="1571" y="724"/>
                    <a:pt x="1572" y="721"/>
                    <a:pt x="1572" y="717"/>
                  </a:cubicBezTo>
                  <a:close/>
                  <a:moveTo>
                    <a:pt x="1560" y="717"/>
                  </a:moveTo>
                  <a:cubicBezTo>
                    <a:pt x="1559" y="719"/>
                    <a:pt x="1559" y="721"/>
                    <a:pt x="1558" y="723"/>
                  </a:cubicBezTo>
                  <a:cubicBezTo>
                    <a:pt x="1558" y="722"/>
                    <a:pt x="1558" y="722"/>
                    <a:pt x="1558" y="721"/>
                  </a:cubicBezTo>
                  <a:cubicBezTo>
                    <a:pt x="1559" y="720"/>
                    <a:pt x="1559" y="718"/>
                    <a:pt x="1560" y="717"/>
                  </a:cubicBezTo>
                  <a:cubicBezTo>
                    <a:pt x="1560" y="717"/>
                    <a:pt x="1560" y="717"/>
                    <a:pt x="1560" y="717"/>
                  </a:cubicBezTo>
                  <a:close/>
                  <a:moveTo>
                    <a:pt x="1559" y="712"/>
                  </a:moveTo>
                  <a:cubicBezTo>
                    <a:pt x="1561" y="702"/>
                    <a:pt x="1562" y="692"/>
                    <a:pt x="1562" y="681"/>
                  </a:cubicBezTo>
                  <a:cubicBezTo>
                    <a:pt x="1562" y="690"/>
                    <a:pt x="1561" y="699"/>
                    <a:pt x="1561" y="708"/>
                  </a:cubicBezTo>
                  <a:cubicBezTo>
                    <a:pt x="1560" y="710"/>
                    <a:pt x="1560" y="711"/>
                    <a:pt x="1559" y="712"/>
                  </a:cubicBezTo>
                  <a:close/>
                  <a:moveTo>
                    <a:pt x="1569" y="526"/>
                  </a:moveTo>
                  <a:cubicBezTo>
                    <a:pt x="1566" y="517"/>
                    <a:pt x="1564" y="508"/>
                    <a:pt x="1561" y="500"/>
                  </a:cubicBezTo>
                  <a:cubicBezTo>
                    <a:pt x="1561" y="497"/>
                    <a:pt x="1560" y="493"/>
                    <a:pt x="1560" y="490"/>
                  </a:cubicBezTo>
                  <a:cubicBezTo>
                    <a:pt x="1565" y="500"/>
                    <a:pt x="1570" y="511"/>
                    <a:pt x="1574" y="521"/>
                  </a:cubicBezTo>
                  <a:cubicBezTo>
                    <a:pt x="1572" y="522"/>
                    <a:pt x="1570" y="524"/>
                    <a:pt x="1569" y="526"/>
                  </a:cubicBezTo>
                  <a:close/>
                  <a:moveTo>
                    <a:pt x="1526" y="411"/>
                  </a:moveTo>
                  <a:cubicBezTo>
                    <a:pt x="1525" y="408"/>
                    <a:pt x="1524" y="405"/>
                    <a:pt x="1522" y="402"/>
                  </a:cubicBezTo>
                  <a:cubicBezTo>
                    <a:pt x="1511" y="377"/>
                    <a:pt x="1497" y="352"/>
                    <a:pt x="1480" y="330"/>
                  </a:cubicBezTo>
                  <a:cubicBezTo>
                    <a:pt x="1478" y="326"/>
                    <a:pt x="1475" y="322"/>
                    <a:pt x="1473" y="318"/>
                  </a:cubicBezTo>
                  <a:cubicBezTo>
                    <a:pt x="1475" y="316"/>
                    <a:pt x="1475" y="311"/>
                    <a:pt x="1472" y="309"/>
                  </a:cubicBezTo>
                  <a:cubicBezTo>
                    <a:pt x="1469" y="306"/>
                    <a:pt x="1466" y="303"/>
                    <a:pt x="1463" y="301"/>
                  </a:cubicBezTo>
                  <a:cubicBezTo>
                    <a:pt x="1458" y="293"/>
                    <a:pt x="1454" y="285"/>
                    <a:pt x="1450" y="278"/>
                  </a:cubicBezTo>
                  <a:cubicBezTo>
                    <a:pt x="1457" y="285"/>
                    <a:pt x="1464" y="293"/>
                    <a:pt x="1470" y="300"/>
                  </a:cubicBezTo>
                  <a:cubicBezTo>
                    <a:pt x="1499" y="335"/>
                    <a:pt x="1518" y="376"/>
                    <a:pt x="1531" y="418"/>
                  </a:cubicBezTo>
                  <a:cubicBezTo>
                    <a:pt x="1529" y="416"/>
                    <a:pt x="1528" y="413"/>
                    <a:pt x="1526" y="411"/>
                  </a:cubicBezTo>
                  <a:close/>
                  <a:moveTo>
                    <a:pt x="1379" y="182"/>
                  </a:moveTo>
                  <a:cubicBezTo>
                    <a:pt x="1377" y="180"/>
                    <a:pt x="1376" y="178"/>
                    <a:pt x="1374" y="176"/>
                  </a:cubicBezTo>
                  <a:cubicBezTo>
                    <a:pt x="1376" y="178"/>
                    <a:pt x="1379" y="180"/>
                    <a:pt x="1381" y="182"/>
                  </a:cubicBezTo>
                  <a:cubicBezTo>
                    <a:pt x="1380" y="182"/>
                    <a:pt x="1380" y="182"/>
                    <a:pt x="1379" y="182"/>
                  </a:cubicBezTo>
                  <a:close/>
                  <a:moveTo>
                    <a:pt x="1243" y="97"/>
                  </a:moveTo>
                  <a:cubicBezTo>
                    <a:pt x="1229" y="93"/>
                    <a:pt x="1215" y="90"/>
                    <a:pt x="1201" y="86"/>
                  </a:cubicBezTo>
                  <a:cubicBezTo>
                    <a:pt x="1201" y="86"/>
                    <a:pt x="1201" y="86"/>
                    <a:pt x="1201" y="86"/>
                  </a:cubicBezTo>
                  <a:cubicBezTo>
                    <a:pt x="1201" y="86"/>
                    <a:pt x="1202" y="86"/>
                    <a:pt x="1202" y="86"/>
                  </a:cubicBezTo>
                  <a:cubicBezTo>
                    <a:pt x="1208" y="85"/>
                    <a:pt x="1214" y="84"/>
                    <a:pt x="1219" y="84"/>
                  </a:cubicBezTo>
                  <a:cubicBezTo>
                    <a:pt x="1228" y="88"/>
                    <a:pt x="1235" y="93"/>
                    <a:pt x="1243" y="97"/>
                  </a:cubicBezTo>
                  <a:close/>
                  <a:moveTo>
                    <a:pt x="1165" y="73"/>
                  </a:moveTo>
                  <a:cubicBezTo>
                    <a:pt x="1169" y="79"/>
                    <a:pt x="1179" y="72"/>
                    <a:pt x="1174" y="66"/>
                  </a:cubicBezTo>
                  <a:cubicBezTo>
                    <a:pt x="1174" y="65"/>
                    <a:pt x="1173" y="64"/>
                    <a:pt x="1172" y="63"/>
                  </a:cubicBezTo>
                  <a:cubicBezTo>
                    <a:pt x="1187" y="69"/>
                    <a:pt x="1201" y="75"/>
                    <a:pt x="1214" y="82"/>
                  </a:cubicBezTo>
                  <a:cubicBezTo>
                    <a:pt x="1210" y="82"/>
                    <a:pt x="1205" y="83"/>
                    <a:pt x="1200" y="84"/>
                  </a:cubicBezTo>
                  <a:cubicBezTo>
                    <a:pt x="1199" y="82"/>
                    <a:pt x="1197" y="80"/>
                    <a:pt x="1194" y="81"/>
                  </a:cubicBezTo>
                  <a:cubicBezTo>
                    <a:pt x="1191" y="81"/>
                    <a:pt x="1187" y="82"/>
                    <a:pt x="1184" y="82"/>
                  </a:cubicBezTo>
                  <a:cubicBezTo>
                    <a:pt x="1168" y="79"/>
                    <a:pt x="1152" y="75"/>
                    <a:pt x="1136" y="72"/>
                  </a:cubicBezTo>
                  <a:cubicBezTo>
                    <a:pt x="1116" y="64"/>
                    <a:pt x="1095" y="56"/>
                    <a:pt x="1075" y="49"/>
                  </a:cubicBezTo>
                  <a:cubicBezTo>
                    <a:pt x="1108" y="47"/>
                    <a:pt x="1148" y="49"/>
                    <a:pt x="1165" y="73"/>
                  </a:cubicBezTo>
                  <a:close/>
                  <a:moveTo>
                    <a:pt x="1047" y="51"/>
                  </a:moveTo>
                  <a:cubicBezTo>
                    <a:pt x="1055" y="57"/>
                    <a:pt x="1064" y="63"/>
                    <a:pt x="1073" y="68"/>
                  </a:cubicBezTo>
                  <a:cubicBezTo>
                    <a:pt x="1052" y="63"/>
                    <a:pt x="1031" y="59"/>
                    <a:pt x="1010" y="55"/>
                  </a:cubicBezTo>
                  <a:cubicBezTo>
                    <a:pt x="1020" y="54"/>
                    <a:pt x="1030" y="53"/>
                    <a:pt x="1040" y="52"/>
                  </a:cubicBezTo>
                  <a:cubicBezTo>
                    <a:pt x="1042" y="52"/>
                    <a:pt x="1044" y="52"/>
                    <a:pt x="1047" y="51"/>
                  </a:cubicBezTo>
                  <a:close/>
                  <a:moveTo>
                    <a:pt x="715" y="105"/>
                  </a:moveTo>
                  <a:cubicBezTo>
                    <a:pt x="699" y="109"/>
                    <a:pt x="684" y="113"/>
                    <a:pt x="668" y="117"/>
                  </a:cubicBezTo>
                  <a:cubicBezTo>
                    <a:pt x="693" y="108"/>
                    <a:pt x="717" y="100"/>
                    <a:pt x="742" y="94"/>
                  </a:cubicBezTo>
                  <a:cubicBezTo>
                    <a:pt x="733" y="98"/>
                    <a:pt x="724" y="101"/>
                    <a:pt x="715" y="105"/>
                  </a:cubicBezTo>
                  <a:close/>
                  <a:moveTo>
                    <a:pt x="275" y="405"/>
                  </a:moveTo>
                  <a:cubicBezTo>
                    <a:pt x="301" y="374"/>
                    <a:pt x="329" y="345"/>
                    <a:pt x="360" y="319"/>
                  </a:cubicBezTo>
                  <a:cubicBezTo>
                    <a:pt x="371" y="311"/>
                    <a:pt x="383" y="303"/>
                    <a:pt x="395" y="296"/>
                  </a:cubicBezTo>
                  <a:cubicBezTo>
                    <a:pt x="393" y="298"/>
                    <a:pt x="391" y="301"/>
                    <a:pt x="389" y="303"/>
                  </a:cubicBezTo>
                  <a:cubicBezTo>
                    <a:pt x="388" y="303"/>
                    <a:pt x="388" y="304"/>
                    <a:pt x="387" y="304"/>
                  </a:cubicBezTo>
                  <a:cubicBezTo>
                    <a:pt x="387" y="305"/>
                    <a:pt x="386" y="305"/>
                    <a:pt x="386" y="305"/>
                  </a:cubicBezTo>
                  <a:cubicBezTo>
                    <a:pt x="386" y="305"/>
                    <a:pt x="386" y="305"/>
                    <a:pt x="386" y="305"/>
                  </a:cubicBezTo>
                  <a:cubicBezTo>
                    <a:pt x="386" y="305"/>
                    <a:pt x="386" y="305"/>
                    <a:pt x="386" y="306"/>
                  </a:cubicBezTo>
                  <a:cubicBezTo>
                    <a:pt x="333" y="359"/>
                    <a:pt x="283" y="415"/>
                    <a:pt x="238" y="474"/>
                  </a:cubicBezTo>
                  <a:cubicBezTo>
                    <a:pt x="235" y="477"/>
                    <a:pt x="233" y="480"/>
                    <a:pt x="230" y="483"/>
                  </a:cubicBezTo>
                  <a:cubicBezTo>
                    <a:pt x="229" y="483"/>
                    <a:pt x="227" y="483"/>
                    <a:pt x="226" y="484"/>
                  </a:cubicBezTo>
                  <a:cubicBezTo>
                    <a:pt x="218" y="489"/>
                    <a:pt x="210" y="495"/>
                    <a:pt x="202" y="501"/>
                  </a:cubicBezTo>
                  <a:cubicBezTo>
                    <a:pt x="225" y="468"/>
                    <a:pt x="249" y="436"/>
                    <a:pt x="275" y="405"/>
                  </a:cubicBezTo>
                  <a:close/>
                  <a:moveTo>
                    <a:pt x="90" y="1049"/>
                  </a:moveTo>
                  <a:cubicBezTo>
                    <a:pt x="91" y="1049"/>
                    <a:pt x="93" y="1047"/>
                    <a:pt x="92" y="1046"/>
                  </a:cubicBezTo>
                  <a:cubicBezTo>
                    <a:pt x="91" y="1046"/>
                    <a:pt x="90" y="1045"/>
                    <a:pt x="89" y="1044"/>
                  </a:cubicBezTo>
                  <a:cubicBezTo>
                    <a:pt x="88" y="1037"/>
                    <a:pt x="87" y="1029"/>
                    <a:pt x="86" y="1022"/>
                  </a:cubicBezTo>
                  <a:cubicBezTo>
                    <a:pt x="88" y="1027"/>
                    <a:pt x="91" y="1032"/>
                    <a:pt x="93" y="1037"/>
                  </a:cubicBezTo>
                  <a:cubicBezTo>
                    <a:pt x="95" y="1041"/>
                    <a:pt x="96" y="1044"/>
                    <a:pt x="98" y="1048"/>
                  </a:cubicBezTo>
                  <a:cubicBezTo>
                    <a:pt x="100" y="1051"/>
                    <a:pt x="101" y="1054"/>
                    <a:pt x="102" y="1057"/>
                  </a:cubicBezTo>
                  <a:cubicBezTo>
                    <a:pt x="113" y="1096"/>
                    <a:pt x="129" y="1134"/>
                    <a:pt x="145" y="1172"/>
                  </a:cubicBezTo>
                  <a:cubicBezTo>
                    <a:pt x="145" y="1172"/>
                    <a:pt x="145" y="1172"/>
                    <a:pt x="145" y="1173"/>
                  </a:cubicBezTo>
                  <a:cubicBezTo>
                    <a:pt x="125" y="1139"/>
                    <a:pt x="108" y="1103"/>
                    <a:pt x="93" y="1066"/>
                  </a:cubicBezTo>
                  <a:cubicBezTo>
                    <a:pt x="92" y="1060"/>
                    <a:pt x="91" y="1054"/>
                    <a:pt x="90" y="1049"/>
                  </a:cubicBezTo>
                  <a:close/>
                  <a:moveTo>
                    <a:pt x="202" y="1169"/>
                  </a:moveTo>
                  <a:cubicBezTo>
                    <a:pt x="204" y="1166"/>
                    <a:pt x="205" y="1162"/>
                    <a:pt x="207" y="1158"/>
                  </a:cubicBezTo>
                  <a:cubicBezTo>
                    <a:pt x="208" y="1163"/>
                    <a:pt x="209" y="1168"/>
                    <a:pt x="210" y="1173"/>
                  </a:cubicBezTo>
                  <a:cubicBezTo>
                    <a:pt x="211" y="1179"/>
                    <a:pt x="218" y="1179"/>
                    <a:pt x="221" y="1174"/>
                  </a:cubicBezTo>
                  <a:cubicBezTo>
                    <a:pt x="221" y="1173"/>
                    <a:pt x="222" y="1172"/>
                    <a:pt x="222" y="1171"/>
                  </a:cubicBezTo>
                  <a:cubicBezTo>
                    <a:pt x="229" y="1182"/>
                    <a:pt x="235" y="1192"/>
                    <a:pt x="243" y="1203"/>
                  </a:cubicBezTo>
                  <a:cubicBezTo>
                    <a:pt x="228" y="1193"/>
                    <a:pt x="215" y="1183"/>
                    <a:pt x="202" y="1171"/>
                  </a:cubicBezTo>
                  <a:cubicBezTo>
                    <a:pt x="202" y="1170"/>
                    <a:pt x="202" y="1170"/>
                    <a:pt x="202" y="1169"/>
                  </a:cubicBezTo>
                  <a:close/>
                  <a:moveTo>
                    <a:pt x="299" y="1272"/>
                  </a:moveTo>
                  <a:cubicBezTo>
                    <a:pt x="298" y="1272"/>
                    <a:pt x="297" y="1272"/>
                    <a:pt x="296" y="1272"/>
                  </a:cubicBezTo>
                  <a:cubicBezTo>
                    <a:pt x="296" y="1272"/>
                    <a:pt x="297" y="1271"/>
                    <a:pt x="298" y="1271"/>
                  </a:cubicBezTo>
                  <a:cubicBezTo>
                    <a:pt x="298" y="1271"/>
                    <a:pt x="298" y="1272"/>
                    <a:pt x="299" y="1272"/>
                  </a:cubicBezTo>
                  <a:close/>
                  <a:moveTo>
                    <a:pt x="320" y="1292"/>
                  </a:moveTo>
                  <a:cubicBezTo>
                    <a:pt x="320" y="1291"/>
                    <a:pt x="319" y="1291"/>
                    <a:pt x="318" y="1291"/>
                  </a:cubicBezTo>
                  <a:cubicBezTo>
                    <a:pt x="318" y="1291"/>
                    <a:pt x="318" y="1290"/>
                    <a:pt x="318" y="1290"/>
                  </a:cubicBezTo>
                  <a:cubicBezTo>
                    <a:pt x="319" y="1290"/>
                    <a:pt x="320" y="1291"/>
                    <a:pt x="320" y="1292"/>
                  </a:cubicBezTo>
                  <a:close/>
                  <a:moveTo>
                    <a:pt x="422" y="1309"/>
                  </a:moveTo>
                  <a:cubicBezTo>
                    <a:pt x="419" y="1309"/>
                    <a:pt x="417" y="1310"/>
                    <a:pt x="415" y="1310"/>
                  </a:cubicBezTo>
                  <a:cubicBezTo>
                    <a:pt x="414" y="1310"/>
                    <a:pt x="413" y="1309"/>
                    <a:pt x="413" y="1309"/>
                  </a:cubicBezTo>
                  <a:cubicBezTo>
                    <a:pt x="416" y="1309"/>
                    <a:pt x="419" y="1309"/>
                    <a:pt x="422" y="1309"/>
                  </a:cubicBezTo>
                  <a:close/>
                  <a:moveTo>
                    <a:pt x="561" y="1318"/>
                  </a:moveTo>
                  <a:cubicBezTo>
                    <a:pt x="561" y="1318"/>
                    <a:pt x="562" y="1318"/>
                    <a:pt x="562" y="1318"/>
                  </a:cubicBezTo>
                  <a:cubicBezTo>
                    <a:pt x="561" y="1318"/>
                    <a:pt x="561" y="1319"/>
                    <a:pt x="560" y="1319"/>
                  </a:cubicBezTo>
                  <a:cubicBezTo>
                    <a:pt x="560" y="1319"/>
                    <a:pt x="560" y="1318"/>
                    <a:pt x="560" y="1318"/>
                  </a:cubicBezTo>
                  <a:cubicBezTo>
                    <a:pt x="560" y="1318"/>
                    <a:pt x="561" y="1318"/>
                    <a:pt x="561" y="1318"/>
                  </a:cubicBezTo>
                  <a:close/>
                  <a:moveTo>
                    <a:pt x="1303" y="1230"/>
                  </a:moveTo>
                  <a:cubicBezTo>
                    <a:pt x="1304" y="1230"/>
                    <a:pt x="1305" y="1230"/>
                    <a:pt x="1305" y="1230"/>
                  </a:cubicBezTo>
                  <a:cubicBezTo>
                    <a:pt x="1304" y="1231"/>
                    <a:pt x="1302" y="1232"/>
                    <a:pt x="1301" y="1233"/>
                  </a:cubicBezTo>
                  <a:cubicBezTo>
                    <a:pt x="1302" y="1232"/>
                    <a:pt x="1302" y="1231"/>
                    <a:pt x="1303" y="1230"/>
                  </a:cubicBezTo>
                  <a:close/>
                  <a:moveTo>
                    <a:pt x="1317" y="1221"/>
                  </a:moveTo>
                  <a:cubicBezTo>
                    <a:pt x="1318" y="1221"/>
                    <a:pt x="1319" y="1221"/>
                    <a:pt x="1320" y="1220"/>
                  </a:cubicBezTo>
                  <a:cubicBezTo>
                    <a:pt x="1319" y="1221"/>
                    <a:pt x="1319" y="1221"/>
                    <a:pt x="1318" y="1221"/>
                  </a:cubicBezTo>
                  <a:cubicBezTo>
                    <a:pt x="1318" y="1221"/>
                    <a:pt x="1317" y="1221"/>
                    <a:pt x="1317" y="1221"/>
                  </a:cubicBezTo>
                  <a:close/>
                  <a:moveTo>
                    <a:pt x="1348" y="1216"/>
                  </a:moveTo>
                  <a:cubicBezTo>
                    <a:pt x="1353" y="1212"/>
                    <a:pt x="1357" y="1209"/>
                    <a:pt x="1362" y="1205"/>
                  </a:cubicBezTo>
                  <a:cubicBezTo>
                    <a:pt x="1363" y="1204"/>
                    <a:pt x="1365" y="1204"/>
                    <a:pt x="1367" y="1203"/>
                  </a:cubicBezTo>
                  <a:cubicBezTo>
                    <a:pt x="1368" y="1202"/>
                    <a:pt x="1369" y="1201"/>
                    <a:pt x="1370" y="1199"/>
                  </a:cubicBezTo>
                  <a:cubicBezTo>
                    <a:pt x="1374" y="1196"/>
                    <a:pt x="1379" y="1193"/>
                    <a:pt x="1384" y="1190"/>
                  </a:cubicBezTo>
                  <a:cubicBezTo>
                    <a:pt x="1376" y="1200"/>
                    <a:pt x="1368" y="1209"/>
                    <a:pt x="1360" y="1219"/>
                  </a:cubicBezTo>
                  <a:cubicBezTo>
                    <a:pt x="1354" y="1220"/>
                    <a:pt x="1347" y="1222"/>
                    <a:pt x="1340" y="1222"/>
                  </a:cubicBezTo>
                  <a:cubicBezTo>
                    <a:pt x="1343" y="1220"/>
                    <a:pt x="1345" y="1218"/>
                    <a:pt x="1348" y="1216"/>
                  </a:cubicBezTo>
                  <a:close/>
                  <a:moveTo>
                    <a:pt x="1397" y="1181"/>
                  </a:moveTo>
                  <a:cubicBezTo>
                    <a:pt x="1397" y="1180"/>
                    <a:pt x="1397" y="1180"/>
                    <a:pt x="1398" y="1180"/>
                  </a:cubicBezTo>
                  <a:cubicBezTo>
                    <a:pt x="1402" y="1177"/>
                    <a:pt x="1406" y="1174"/>
                    <a:pt x="1410" y="1171"/>
                  </a:cubicBezTo>
                  <a:cubicBezTo>
                    <a:pt x="1408" y="1173"/>
                    <a:pt x="1407" y="1175"/>
                    <a:pt x="1406" y="1177"/>
                  </a:cubicBezTo>
                  <a:cubicBezTo>
                    <a:pt x="1403" y="1178"/>
                    <a:pt x="1400" y="1180"/>
                    <a:pt x="1397" y="1181"/>
                  </a:cubicBezTo>
                  <a:close/>
                  <a:moveTo>
                    <a:pt x="1420" y="1163"/>
                  </a:moveTo>
                  <a:cubicBezTo>
                    <a:pt x="1426" y="1158"/>
                    <a:pt x="1433" y="1153"/>
                    <a:pt x="1438" y="1147"/>
                  </a:cubicBezTo>
                  <a:cubicBezTo>
                    <a:pt x="1435" y="1153"/>
                    <a:pt x="1431" y="1159"/>
                    <a:pt x="1427" y="1165"/>
                  </a:cubicBezTo>
                  <a:cubicBezTo>
                    <a:pt x="1422" y="1172"/>
                    <a:pt x="1416" y="1178"/>
                    <a:pt x="1411" y="1185"/>
                  </a:cubicBezTo>
                  <a:cubicBezTo>
                    <a:pt x="1415" y="1180"/>
                    <a:pt x="1417" y="1170"/>
                    <a:pt x="1420" y="1163"/>
                  </a:cubicBezTo>
                  <a:close/>
                  <a:moveTo>
                    <a:pt x="1510" y="1011"/>
                  </a:moveTo>
                  <a:cubicBezTo>
                    <a:pt x="1514" y="1005"/>
                    <a:pt x="1518" y="998"/>
                    <a:pt x="1522" y="992"/>
                  </a:cubicBezTo>
                  <a:cubicBezTo>
                    <a:pt x="1522" y="993"/>
                    <a:pt x="1522" y="994"/>
                    <a:pt x="1521" y="994"/>
                  </a:cubicBezTo>
                  <a:cubicBezTo>
                    <a:pt x="1516" y="1008"/>
                    <a:pt x="1509" y="1021"/>
                    <a:pt x="1500" y="1034"/>
                  </a:cubicBezTo>
                  <a:cubicBezTo>
                    <a:pt x="1504" y="1026"/>
                    <a:pt x="1507" y="1018"/>
                    <a:pt x="1510" y="1011"/>
                  </a:cubicBezTo>
                  <a:close/>
                  <a:moveTo>
                    <a:pt x="1543" y="926"/>
                  </a:moveTo>
                  <a:cubicBezTo>
                    <a:pt x="1543" y="925"/>
                    <a:pt x="1543" y="923"/>
                    <a:pt x="1543" y="922"/>
                  </a:cubicBezTo>
                  <a:cubicBezTo>
                    <a:pt x="1544" y="921"/>
                    <a:pt x="1544" y="919"/>
                    <a:pt x="1545" y="918"/>
                  </a:cubicBezTo>
                  <a:cubicBezTo>
                    <a:pt x="1544" y="921"/>
                    <a:pt x="1543" y="924"/>
                    <a:pt x="1543" y="926"/>
                  </a:cubicBezTo>
                  <a:close/>
                  <a:moveTo>
                    <a:pt x="1579" y="574"/>
                  </a:moveTo>
                  <a:cubicBezTo>
                    <a:pt x="1582" y="580"/>
                    <a:pt x="1585" y="586"/>
                    <a:pt x="1589" y="591"/>
                  </a:cubicBezTo>
                  <a:cubicBezTo>
                    <a:pt x="1589" y="592"/>
                    <a:pt x="1589" y="592"/>
                    <a:pt x="1590" y="593"/>
                  </a:cubicBezTo>
                  <a:cubicBezTo>
                    <a:pt x="1589" y="605"/>
                    <a:pt x="1587" y="617"/>
                    <a:pt x="1585" y="628"/>
                  </a:cubicBezTo>
                  <a:cubicBezTo>
                    <a:pt x="1584" y="610"/>
                    <a:pt x="1582" y="592"/>
                    <a:pt x="1579" y="574"/>
                  </a:cubicBezTo>
                  <a:close/>
                  <a:moveTo>
                    <a:pt x="1038" y="40"/>
                  </a:moveTo>
                  <a:cubicBezTo>
                    <a:pt x="1039" y="39"/>
                    <a:pt x="1041" y="39"/>
                    <a:pt x="1043" y="38"/>
                  </a:cubicBezTo>
                  <a:cubicBezTo>
                    <a:pt x="1049" y="38"/>
                    <a:pt x="1054" y="39"/>
                    <a:pt x="1060" y="39"/>
                  </a:cubicBezTo>
                  <a:cubicBezTo>
                    <a:pt x="1039" y="40"/>
                    <a:pt x="1018" y="43"/>
                    <a:pt x="998" y="45"/>
                  </a:cubicBezTo>
                  <a:cubicBezTo>
                    <a:pt x="997" y="45"/>
                    <a:pt x="995" y="45"/>
                    <a:pt x="994" y="46"/>
                  </a:cubicBezTo>
                  <a:cubicBezTo>
                    <a:pt x="996" y="45"/>
                    <a:pt x="997" y="45"/>
                    <a:pt x="998" y="44"/>
                  </a:cubicBezTo>
                  <a:cubicBezTo>
                    <a:pt x="1001" y="43"/>
                    <a:pt x="1002" y="40"/>
                    <a:pt x="1001" y="37"/>
                  </a:cubicBezTo>
                  <a:cubicBezTo>
                    <a:pt x="1013" y="37"/>
                    <a:pt x="1024" y="37"/>
                    <a:pt x="1036" y="38"/>
                  </a:cubicBezTo>
                  <a:cubicBezTo>
                    <a:pt x="1035" y="39"/>
                    <a:pt x="1036" y="41"/>
                    <a:pt x="1038" y="40"/>
                  </a:cubicBezTo>
                  <a:close/>
                  <a:moveTo>
                    <a:pt x="946" y="46"/>
                  </a:moveTo>
                  <a:cubicBezTo>
                    <a:pt x="948" y="45"/>
                    <a:pt x="951" y="44"/>
                    <a:pt x="953" y="43"/>
                  </a:cubicBezTo>
                  <a:cubicBezTo>
                    <a:pt x="955" y="42"/>
                    <a:pt x="956" y="41"/>
                    <a:pt x="956" y="39"/>
                  </a:cubicBezTo>
                  <a:cubicBezTo>
                    <a:pt x="962" y="39"/>
                    <a:pt x="969" y="38"/>
                    <a:pt x="975" y="38"/>
                  </a:cubicBezTo>
                  <a:cubicBezTo>
                    <a:pt x="965" y="41"/>
                    <a:pt x="956" y="43"/>
                    <a:pt x="946" y="46"/>
                  </a:cubicBezTo>
                  <a:close/>
                  <a:moveTo>
                    <a:pt x="806" y="70"/>
                  </a:moveTo>
                  <a:cubicBezTo>
                    <a:pt x="788" y="73"/>
                    <a:pt x="769" y="76"/>
                    <a:pt x="751" y="80"/>
                  </a:cubicBezTo>
                  <a:cubicBezTo>
                    <a:pt x="776" y="73"/>
                    <a:pt x="801" y="66"/>
                    <a:pt x="827" y="60"/>
                  </a:cubicBezTo>
                  <a:cubicBezTo>
                    <a:pt x="835" y="58"/>
                    <a:pt x="843" y="56"/>
                    <a:pt x="851" y="55"/>
                  </a:cubicBezTo>
                  <a:cubicBezTo>
                    <a:pt x="836" y="59"/>
                    <a:pt x="821" y="64"/>
                    <a:pt x="806" y="70"/>
                  </a:cubicBezTo>
                  <a:close/>
                  <a:moveTo>
                    <a:pt x="529" y="166"/>
                  </a:moveTo>
                  <a:cubicBezTo>
                    <a:pt x="504" y="181"/>
                    <a:pt x="479" y="196"/>
                    <a:pt x="454" y="213"/>
                  </a:cubicBezTo>
                  <a:cubicBezTo>
                    <a:pt x="454" y="212"/>
                    <a:pt x="454" y="211"/>
                    <a:pt x="453" y="211"/>
                  </a:cubicBezTo>
                  <a:cubicBezTo>
                    <a:pt x="481" y="192"/>
                    <a:pt x="511" y="175"/>
                    <a:pt x="541" y="160"/>
                  </a:cubicBezTo>
                  <a:cubicBezTo>
                    <a:pt x="537" y="162"/>
                    <a:pt x="533" y="164"/>
                    <a:pt x="529" y="166"/>
                  </a:cubicBezTo>
                  <a:close/>
                  <a:moveTo>
                    <a:pt x="188" y="502"/>
                  </a:moveTo>
                  <a:cubicBezTo>
                    <a:pt x="186" y="505"/>
                    <a:pt x="184" y="508"/>
                    <a:pt x="182" y="511"/>
                  </a:cubicBezTo>
                  <a:cubicBezTo>
                    <a:pt x="182" y="511"/>
                    <a:pt x="182" y="511"/>
                    <a:pt x="182" y="511"/>
                  </a:cubicBezTo>
                  <a:cubicBezTo>
                    <a:pt x="184" y="508"/>
                    <a:pt x="186" y="505"/>
                    <a:pt x="188" y="502"/>
                  </a:cubicBezTo>
                  <a:close/>
                  <a:moveTo>
                    <a:pt x="136" y="566"/>
                  </a:moveTo>
                  <a:cubicBezTo>
                    <a:pt x="134" y="565"/>
                    <a:pt x="133" y="565"/>
                    <a:pt x="131" y="565"/>
                  </a:cubicBezTo>
                  <a:cubicBezTo>
                    <a:pt x="137" y="557"/>
                    <a:pt x="142" y="548"/>
                    <a:pt x="148" y="540"/>
                  </a:cubicBezTo>
                  <a:cubicBezTo>
                    <a:pt x="150" y="537"/>
                    <a:pt x="152" y="535"/>
                    <a:pt x="155" y="533"/>
                  </a:cubicBezTo>
                  <a:cubicBezTo>
                    <a:pt x="148" y="544"/>
                    <a:pt x="142" y="555"/>
                    <a:pt x="136" y="566"/>
                  </a:cubicBezTo>
                  <a:close/>
                  <a:moveTo>
                    <a:pt x="70" y="698"/>
                  </a:moveTo>
                  <a:cubicBezTo>
                    <a:pt x="68" y="704"/>
                    <a:pt x="67" y="710"/>
                    <a:pt x="65" y="716"/>
                  </a:cubicBezTo>
                  <a:cubicBezTo>
                    <a:pt x="61" y="728"/>
                    <a:pt x="56" y="740"/>
                    <a:pt x="51" y="752"/>
                  </a:cubicBezTo>
                  <a:cubicBezTo>
                    <a:pt x="51" y="749"/>
                    <a:pt x="52" y="746"/>
                    <a:pt x="53" y="742"/>
                  </a:cubicBezTo>
                  <a:cubicBezTo>
                    <a:pt x="57" y="727"/>
                    <a:pt x="63" y="712"/>
                    <a:pt x="70" y="698"/>
                  </a:cubicBezTo>
                  <a:close/>
                  <a:moveTo>
                    <a:pt x="30" y="851"/>
                  </a:moveTo>
                  <a:cubicBezTo>
                    <a:pt x="28" y="852"/>
                    <a:pt x="27" y="854"/>
                    <a:pt x="28" y="856"/>
                  </a:cubicBezTo>
                  <a:cubicBezTo>
                    <a:pt x="28" y="858"/>
                    <a:pt x="29" y="860"/>
                    <a:pt x="29" y="861"/>
                  </a:cubicBezTo>
                  <a:cubicBezTo>
                    <a:pt x="29" y="873"/>
                    <a:pt x="29" y="885"/>
                    <a:pt x="32" y="897"/>
                  </a:cubicBezTo>
                  <a:cubicBezTo>
                    <a:pt x="29" y="911"/>
                    <a:pt x="25" y="925"/>
                    <a:pt x="19" y="939"/>
                  </a:cubicBezTo>
                  <a:cubicBezTo>
                    <a:pt x="17" y="906"/>
                    <a:pt x="22" y="873"/>
                    <a:pt x="31" y="841"/>
                  </a:cubicBezTo>
                  <a:cubicBezTo>
                    <a:pt x="30" y="844"/>
                    <a:pt x="30" y="848"/>
                    <a:pt x="30" y="851"/>
                  </a:cubicBezTo>
                  <a:close/>
                  <a:moveTo>
                    <a:pt x="162" y="1181"/>
                  </a:moveTo>
                  <a:cubicBezTo>
                    <a:pt x="162" y="1182"/>
                    <a:pt x="163" y="1183"/>
                    <a:pt x="164" y="1185"/>
                  </a:cubicBezTo>
                  <a:cubicBezTo>
                    <a:pt x="169" y="1195"/>
                    <a:pt x="174" y="1204"/>
                    <a:pt x="180" y="1214"/>
                  </a:cubicBezTo>
                  <a:cubicBezTo>
                    <a:pt x="178" y="1212"/>
                    <a:pt x="175" y="1210"/>
                    <a:pt x="173" y="1207"/>
                  </a:cubicBezTo>
                  <a:cubicBezTo>
                    <a:pt x="169" y="1199"/>
                    <a:pt x="165" y="1190"/>
                    <a:pt x="162" y="1181"/>
                  </a:cubicBezTo>
                  <a:close/>
                  <a:moveTo>
                    <a:pt x="216" y="1244"/>
                  </a:moveTo>
                  <a:cubicBezTo>
                    <a:pt x="216" y="1221"/>
                    <a:pt x="211" y="1198"/>
                    <a:pt x="204" y="1177"/>
                  </a:cubicBezTo>
                  <a:cubicBezTo>
                    <a:pt x="217" y="1188"/>
                    <a:pt x="232" y="1199"/>
                    <a:pt x="247" y="1209"/>
                  </a:cubicBezTo>
                  <a:cubicBezTo>
                    <a:pt x="254" y="1219"/>
                    <a:pt x="261" y="1229"/>
                    <a:pt x="269" y="1239"/>
                  </a:cubicBezTo>
                  <a:cubicBezTo>
                    <a:pt x="268" y="1239"/>
                    <a:pt x="268" y="1239"/>
                    <a:pt x="268" y="1239"/>
                  </a:cubicBezTo>
                  <a:cubicBezTo>
                    <a:pt x="262" y="1240"/>
                    <a:pt x="261" y="1250"/>
                    <a:pt x="268" y="1250"/>
                  </a:cubicBezTo>
                  <a:cubicBezTo>
                    <a:pt x="271" y="1250"/>
                    <a:pt x="275" y="1250"/>
                    <a:pt x="279" y="1251"/>
                  </a:cubicBezTo>
                  <a:cubicBezTo>
                    <a:pt x="282" y="1255"/>
                    <a:pt x="286" y="1259"/>
                    <a:pt x="289" y="1263"/>
                  </a:cubicBezTo>
                  <a:cubicBezTo>
                    <a:pt x="284" y="1266"/>
                    <a:pt x="279" y="1269"/>
                    <a:pt x="274" y="1273"/>
                  </a:cubicBezTo>
                  <a:cubicBezTo>
                    <a:pt x="272" y="1274"/>
                    <a:pt x="272" y="1276"/>
                    <a:pt x="271" y="1277"/>
                  </a:cubicBezTo>
                  <a:cubicBezTo>
                    <a:pt x="252" y="1268"/>
                    <a:pt x="233" y="1257"/>
                    <a:pt x="216" y="1244"/>
                  </a:cubicBezTo>
                  <a:close/>
                  <a:moveTo>
                    <a:pt x="304" y="1283"/>
                  </a:moveTo>
                  <a:cubicBezTo>
                    <a:pt x="305" y="1285"/>
                    <a:pt x="305" y="1288"/>
                    <a:pt x="306" y="1290"/>
                  </a:cubicBezTo>
                  <a:cubicBezTo>
                    <a:pt x="304" y="1290"/>
                    <a:pt x="303" y="1290"/>
                    <a:pt x="301" y="1290"/>
                  </a:cubicBezTo>
                  <a:cubicBezTo>
                    <a:pt x="295" y="1288"/>
                    <a:pt x="290" y="1286"/>
                    <a:pt x="285" y="1283"/>
                  </a:cubicBezTo>
                  <a:cubicBezTo>
                    <a:pt x="291" y="1283"/>
                    <a:pt x="297" y="1283"/>
                    <a:pt x="304" y="1283"/>
                  </a:cubicBezTo>
                  <a:close/>
                  <a:moveTo>
                    <a:pt x="505" y="1325"/>
                  </a:moveTo>
                  <a:cubicBezTo>
                    <a:pt x="519" y="1325"/>
                    <a:pt x="532" y="1325"/>
                    <a:pt x="545" y="1325"/>
                  </a:cubicBezTo>
                  <a:cubicBezTo>
                    <a:pt x="545" y="1325"/>
                    <a:pt x="545" y="1326"/>
                    <a:pt x="544" y="1326"/>
                  </a:cubicBezTo>
                  <a:cubicBezTo>
                    <a:pt x="531" y="1326"/>
                    <a:pt x="518" y="1326"/>
                    <a:pt x="505" y="1325"/>
                  </a:cubicBezTo>
                  <a:close/>
                  <a:moveTo>
                    <a:pt x="943" y="1288"/>
                  </a:moveTo>
                  <a:cubicBezTo>
                    <a:pt x="945" y="1288"/>
                    <a:pt x="946" y="1288"/>
                    <a:pt x="947" y="1288"/>
                  </a:cubicBezTo>
                  <a:cubicBezTo>
                    <a:pt x="945" y="1288"/>
                    <a:pt x="944" y="1288"/>
                    <a:pt x="942" y="1288"/>
                  </a:cubicBezTo>
                  <a:cubicBezTo>
                    <a:pt x="942" y="1288"/>
                    <a:pt x="943" y="1288"/>
                    <a:pt x="943" y="1288"/>
                  </a:cubicBezTo>
                  <a:close/>
                  <a:moveTo>
                    <a:pt x="1209" y="1266"/>
                  </a:moveTo>
                  <a:cubicBezTo>
                    <a:pt x="1214" y="1264"/>
                    <a:pt x="1220" y="1263"/>
                    <a:pt x="1226" y="1261"/>
                  </a:cubicBezTo>
                  <a:cubicBezTo>
                    <a:pt x="1237" y="1259"/>
                    <a:pt x="1248" y="1258"/>
                    <a:pt x="1259" y="1257"/>
                  </a:cubicBezTo>
                  <a:cubicBezTo>
                    <a:pt x="1245" y="1264"/>
                    <a:pt x="1227" y="1267"/>
                    <a:pt x="1214" y="1269"/>
                  </a:cubicBezTo>
                  <a:cubicBezTo>
                    <a:pt x="1210" y="1270"/>
                    <a:pt x="1205" y="1270"/>
                    <a:pt x="1200" y="1271"/>
                  </a:cubicBezTo>
                  <a:cubicBezTo>
                    <a:pt x="1203" y="1269"/>
                    <a:pt x="1206" y="1268"/>
                    <a:pt x="1209" y="1266"/>
                  </a:cubicBezTo>
                  <a:close/>
                  <a:moveTo>
                    <a:pt x="1321" y="1233"/>
                  </a:moveTo>
                  <a:cubicBezTo>
                    <a:pt x="1322" y="1233"/>
                    <a:pt x="1323" y="1233"/>
                    <a:pt x="1323" y="1233"/>
                  </a:cubicBezTo>
                  <a:cubicBezTo>
                    <a:pt x="1321" y="1235"/>
                    <a:pt x="1319" y="1237"/>
                    <a:pt x="1317" y="1239"/>
                  </a:cubicBezTo>
                  <a:cubicBezTo>
                    <a:pt x="1315" y="1239"/>
                    <a:pt x="1313" y="1240"/>
                    <a:pt x="1311" y="1240"/>
                  </a:cubicBezTo>
                  <a:cubicBezTo>
                    <a:pt x="1315" y="1238"/>
                    <a:pt x="1318" y="1236"/>
                    <a:pt x="1321" y="1233"/>
                  </a:cubicBezTo>
                  <a:close/>
                  <a:moveTo>
                    <a:pt x="1328" y="1234"/>
                  </a:moveTo>
                  <a:cubicBezTo>
                    <a:pt x="1335" y="1234"/>
                    <a:pt x="1343" y="1233"/>
                    <a:pt x="1350" y="1231"/>
                  </a:cubicBezTo>
                  <a:cubicBezTo>
                    <a:pt x="1350" y="1233"/>
                    <a:pt x="1349" y="1234"/>
                    <a:pt x="1348" y="1235"/>
                  </a:cubicBezTo>
                  <a:cubicBezTo>
                    <a:pt x="1346" y="1235"/>
                    <a:pt x="1344" y="1235"/>
                    <a:pt x="1342" y="1236"/>
                  </a:cubicBezTo>
                  <a:cubicBezTo>
                    <a:pt x="1336" y="1237"/>
                    <a:pt x="1329" y="1237"/>
                    <a:pt x="1322" y="1238"/>
                  </a:cubicBezTo>
                  <a:cubicBezTo>
                    <a:pt x="1324" y="1237"/>
                    <a:pt x="1326" y="1235"/>
                    <a:pt x="1328" y="1234"/>
                  </a:cubicBezTo>
                  <a:close/>
                  <a:moveTo>
                    <a:pt x="1356" y="1234"/>
                  </a:moveTo>
                  <a:cubicBezTo>
                    <a:pt x="1359" y="1232"/>
                    <a:pt x="1362" y="1230"/>
                    <a:pt x="1365" y="1227"/>
                  </a:cubicBezTo>
                  <a:cubicBezTo>
                    <a:pt x="1369" y="1226"/>
                    <a:pt x="1372" y="1225"/>
                    <a:pt x="1375" y="1224"/>
                  </a:cubicBezTo>
                  <a:cubicBezTo>
                    <a:pt x="1373" y="1226"/>
                    <a:pt x="1370" y="1229"/>
                    <a:pt x="1368" y="1232"/>
                  </a:cubicBezTo>
                  <a:cubicBezTo>
                    <a:pt x="1364" y="1233"/>
                    <a:pt x="1360" y="1233"/>
                    <a:pt x="1356" y="1234"/>
                  </a:cubicBezTo>
                  <a:close/>
                  <a:moveTo>
                    <a:pt x="1410" y="1182"/>
                  </a:moveTo>
                  <a:cubicBezTo>
                    <a:pt x="1409" y="1184"/>
                    <a:pt x="1408" y="1186"/>
                    <a:pt x="1407" y="1189"/>
                  </a:cubicBezTo>
                  <a:cubicBezTo>
                    <a:pt x="1405" y="1191"/>
                    <a:pt x="1402" y="1194"/>
                    <a:pt x="1399" y="1196"/>
                  </a:cubicBezTo>
                  <a:cubicBezTo>
                    <a:pt x="1403" y="1191"/>
                    <a:pt x="1406" y="1187"/>
                    <a:pt x="1410" y="1182"/>
                  </a:cubicBezTo>
                  <a:close/>
                  <a:moveTo>
                    <a:pt x="1575" y="826"/>
                  </a:moveTo>
                  <a:cubicBezTo>
                    <a:pt x="1576" y="823"/>
                    <a:pt x="1577" y="821"/>
                    <a:pt x="1578" y="818"/>
                  </a:cubicBezTo>
                  <a:cubicBezTo>
                    <a:pt x="1577" y="821"/>
                    <a:pt x="1576" y="823"/>
                    <a:pt x="1575" y="826"/>
                  </a:cubicBezTo>
                  <a:cubicBezTo>
                    <a:pt x="1575" y="827"/>
                    <a:pt x="1574" y="827"/>
                    <a:pt x="1574" y="828"/>
                  </a:cubicBezTo>
                  <a:cubicBezTo>
                    <a:pt x="1574" y="827"/>
                    <a:pt x="1574" y="827"/>
                    <a:pt x="1575" y="826"/>
                  </a:cubicBezTo>
                  <a:close/>
                  <a:moveTo>
                    <a:pt x="1586" y="639"/>
                  </a:moveTo>
                  <a:cubicBezTo>
                    <a:pt x="1589" y="624"/>
                    <a:pt x="1591" y="609"/>
                    <a:pt x="1592" y="594"/>
                  </a:cubicBezTo>
                  <a:cubicBezTo>
                    <a:pt x="1596" y="595"/>
                    <a:pt x="1600" y="594"/>
                    <a:pt x="1600" y="590"/>
                  </a:cubicBezTo>
                  <a:cubicBezTo>
                    <a:pt x="1600" y="575"/>
                    <a:pt x="1597" y="560"/>
                    <a:pt x="1594" y="545"/>
                  </a:cubicBezTo>
                  <a:cubicBezTo>
                    <a:pt x="1594" y="545"/>
                    <a:pt x="1594" y="544"/>
                    <a:pt x="1594" y="544"/>
                  </a:cubicBezTo>
                  <a:cubicBezTo>
                    <a:pt x="1596" y="549"/>
                    <a:pt x="1598" y="555"/>
                    <a:pt x="1599" y="558"/>
                  </a:cubicBezTo>
                  <a:cubicBezTo>
                    <a:pt x="1604" y="585"/>
                    <a:pt x="1596" y="616"/>
                    <a:pt x="1588" y="642"/>
                  </a:cubicBezTo>
                  <a:cubicBezTo>
                    <a:pt x="1587" y="644"/>
                    <a:pt x="1587" y="645"/>
                    <a:pt x="1586" y="647"/>
                  </a:cubicBezTo>
                  <a:cubicBezTo>
                    <a:pt x="1586" y="644"/>
                    <a:pt x="1586" y="641"/>
                    <a:pt x="1586" y="639"/>
                  </a:cubicBezTo>
                  <a:close/>
                  <a:moveTo>
                    <a:pt x="1513" y="248"/>
                  </a:moveTo>
                  <a:cubicBezTo>
                    <a:pt x="1568" y="307"/>
                    <a:pt x="1588" y="389"/>
                    <a:pt x="1597" y="466"/>
                  </a:cubicBezTo>
                  <a:cubicBezTo>
                    <a:pt x="1597" y="470"/>
                    <a:pt x="1598" y="474"/>
                    <a:pt x="1598" y="477"/>
                  </a:cubicBezTo>
                  <a:cubicBezTo>
                    <a:pt x="1593" y="456"/>
                    <a:pt x="1587" y="436"/>
                    <a:pt x="1581" y="416"/>
                  </a:cubicBezTo>
                  <a:cubicBezTo>
                    <a:pt x="1574" y="392"/>
                    <a:pt x="1567" y="368"/>
                    <a:pt x="1557" y="345"/>
                  </a:cubicBezTo>
                  <a:cubicBezTo>
                    <a:pt x="1540" y="300"/>
                    <a:pt x="1516" y="260"/>
                    <a:pt x="1487" y="224"/>
                  </a:cubicBezTo>
                  <a:cubicBezTo>
                    <a:pt x="1497" y="231"/>
                    <a:pt x="1505" y="239"/>
                    <a:pt x="1513" y="248"/>
                  </a:cubicBezTo>
                  <a:close/>
                  <a:moveTo>
                    <a:pt x="1294" y="76"/>
                  </a:moveTo>
                  <a:cubicBezTo>
                    <a:pt x="1298" y="79"/>
                    <a:pt x="1306" y="82"/>
                    <a:pt x="1311" y="84"/>
                  </a:cubicBezTo>
                  <a:cubicBezTo>
                    <a:pt x="1326" y="92"/>
                    <a:pt x="1341" y="100"/>
                    <a:pt x="1355" y="109"/>
                  </a:cubicBezTo>
                  <a:cubicBezTo>
                    <a:pt x="1378" y="123"/>
                    <a:pt x="1400" y="140"/>
                    <a:pt x="1421" y="157"/>
                  </a:cubicBezTo>
                  <a:cubicBezTo>
                    <a:pt x="1440" y="173"/>
                    <a:pt x="1458" y="191"/>
                    <a:pt x="1474" y="211"/>
                  </a:cubicBezTo>
                  <a:cubicBezTo>
                    <a:pt x="1466" y="205"/>
                    <a:pt x="1457" y="199"/>
                    <a:pt x="1447" y="195"/>
                  </a:cubicBezTo>
                  <a:cubicBezTo>
                    <a:pt x="1406" y="151"/>
                    <a:pt x="1358" y="114"/>
                    <a:pt x="1305" y="85"/>
                  </a:cubicBezTo>
                  <a:cubicBezTo>
                    <a:pt x="1301" y="82"/>
                    <a:pt x="1298" y="79"/>
                    <a:pt x="1294" y="76"/>
                  </a:cubicBezTo>
                  <a:close/>
                  <a:moveTo>
                    <a:pt x="978" y="18"/>
                  </a:moveTo>
                  <a:cubicBezTo>
                    <a:pt x="1094" y="10"/>
                    <a:pt x="1208" y="36"/>
                    <a:pt x="1307" y="90"/>
                  </a:cubicBezTo>
                  <a:cubicBezTo>
                    <a:pt x="1307" y="90"/>
                    <a:pt x="1307" y="90"/>
                    <a:pt x="1307" y="90"/>
                  </a:cubicBezTo>
                  <a:cubicBezTo>
                    <a:pt x="1308" y="90"/>
                    <a:pt x="1308" y="90"/>
                    <a:pt x="1308" y="91"/>
                  </a:cubicBezTo>
                  <a:cubicBezTo>
                    <a:pt x="1357" y="117"/>
                    <a:pt x="1402" y="151"/>
                    <a:pt x="1441" y="191"/>
                  </a:cubicBezTo>
                  <a:cubicBezTo>
                    <a:pt x="1427" y="185"/>
                    <a:pt x="1412" y="179"/>
                    <a:pt x="1395" y="175"/>
                  </a:cubicBezTo>
                  <a:cubicBezTo>
                    <a:pt x="1396" y="172"/>
                    <a:pt x="1396" y="169"/>
                    <a:pt x="1394" y="168"/>
                  </a:cubicBezTo>
                  <a:cubicBezTo>
                    <a:pt x="1383" y="162"/>
                    <a:pt x="1371" y="156"/>
                    <a:pt x="1360" y="150"/>
                  </a:cubicBezTo>
                  <a:cubicBezTo>
                    <a:pt x="1356" y="147"/>
                    <a:pt x="1352" y="145"/>
                    <a:pt x="1348" y="142"/>
                  </a:cubicBezTo>
                  <a:cubicBezTo>
                    <a:pt x="1339" y="133"/>
                    <a:pt x="1329" y="125"/>
                    <a:pt x="1317" y="119"/>
                  </a:cubicBezTo>
                  <a:cubicBezTo>
                    <a:pt x="1294" y="101"/>
                    <a:pt x="1268" y="88"/>
                    <a:pt x="1241" y="83"/>
                  </a:cubicBezTo>
                  <a:cubicBezTo>
                    <a:pt x="1225" y="73"/>
                    <a:pt x="1207" y="64"/>
                    <a:pt x="1188" y="57"/>
                  </a:cubicBezTo>
                  <a:cubicBezTo>
                    <a:pt x="1105" y="24"/>
                    <a:pt x="1014" y="21"/>
                    <a:pt x="925" y="31"/>
                  </a:cubicBezTo>
                  <a:cubicBezTo>
                    <a:pt x="870" y="38"/>
                    <a:pt x="815" y="50"/>
                    <a:pt x="762" y="65"/>
                  </a:cubicBezTo>
                  <a:cubicBezTo>
                    <a:pt x="832" y="41"/>
                    <a:pt x="904" y="23"/>
                    <a:pt x="978" y="18"/>
                  </a:cubicBezTo>
                  <a:close/>
                  <a:moveTo>
                    <a:pt x="175" y="502"/>
                  </a:moveTo>
                  <a:cubicBezTo>
                    <a:pt x="174" y="503"/>
                    <a:pt x="173" y="504"/>
                    <a:pt x="172" y="506"/>
                  </a:cubicBezTo>
                  <a:cubicBezTo>
                    <a:pt x="172" y="506"/>
                    <a:pt x="172" y="506"/>
                    <a:pt x="171" y="506"/>
                  </a:cubicBezTo>
                  <a:cubicBezTo>
                    <a:pt x="173" y="504"/>
                    <a:pt x="174" y="503"/>
                    <a:pt x="175" y="502"/>
                  </a:cubicBezTo>
                  <a:close/>
                  <a:moveTo>
                    <a:pt x="122" y="546"/>
                  </a:moveTo>
                  <a:cubicBezTo>
                    <a:pt x="124" y="542"/>
                    <a:pt x="126" y="539"/>
                    <a:pt x="128" y="535"/>
                  </a:cubicBezTo>
                  <a:cubicBezTo>
                    <a:pt x="130" y="533"/>
                    <a:pt x="130" y="532"/>
                    <a:pt x="129" y="530"/>
                  </a:cubicBezTo>
                  <a:cubicBezTo>
                    <a:pt x="132" y="524"/>
                    <a:pt x="134" y="517"/>
                    <a:pt x="137" y="511"/>
                  </a:cubicBezTo>
                  <a:cubicBezTo>
                    <a:pt x="140" y="508"/>
                    <a:pt x="142" y="504"/>
                    <a:pt x="144" y="501"/>
                  </a:cubicBezTo>
                  <a:cubicBezTo>
                    <a:pt x="144" y="503"/>
                    <a:pt x="144" y="506"/>
                    <a:pt x="144" y="509"/>
                  </a:cubicBezTo>
                  <a:cubicBezTo>
                    <a:pt x="144" y="513"/>
                    <a:pt x="149" y="516"/>
                    <a:pt x="153" y="514"/>
                  </a:cubicBezTo>
                  <a:cubicBezTo>
                    <a:pt x="149" y="519"/>
                    <a:pt x="146" y="524"/>
                    <a:pt x="142" y="529"/>
                  </a:cubicBezTo>
                  <a:cubicBezTo>
                    <a:pt x="132" y="539"/>
                    <a:pt x="124" y="550"/>
                    <a:pt x="116" y="561"/>
                  </a:cubicBezTo>
                  <a:cubicBezTo>
                    <a:pt x="118" y="556"/>
                    <a:pt x="120" y="551"/>
                    <a:pt x="122" y="546"/>
                  </a:cubicBezTo>
                  <a:close/>
                  <a:moveTo>
                    <a:pt x="68" y="1072"/>
                  </a:moveTo>
                  <a:cubicBezTo>
                    <a:pt x="73" y="1082"/>
                    <a:pt x="78" y="1093"/>
                    <a:pt x="83" y="1103"/>
                  </a:cubicBezTo>
                  <a:cubicBezTo>
                    <a:pt x="86" y="1113"/>
                    <a:pt x="88" y="1123"/>
                    <a:pt x="89" y="1134"/>
                  </a:cubicBezTo>
                  <a:cubicBezTo>
                    <a:pt x="77" y="1116"/>
                    <a:pt x="72" y="1093"/>
                    <a:pt x="68" y="1072"/>
                  </a:cubicBezTo>
                  <a:close/>
                  <a:moveTo>
                    <a:pt x="241" y="1275"/>
                  </a:moveTo>
                  <a:cubicBezTo>
                    <a:pt x="257" y="1283"/>
                    <a:pt x="273" y="1291"/>
                    <a:pt x="291" y="1298"/>
                  </a:cubicBezTo>
                  <a:cubicBezTo>
                    <a:pt x="291" y="1299"/>
                    <a:pt x="292" y="1300"/>
                    <a:pt x="292" y="1300"/>
                  </a:cubicBezTo>
                  <a:cubicBezTo>
                    <a:pt x="297" y="1304"/>
                    <a:pt x="302" y="1307"/>
                    <a:pt x="307" y="1310"/>
                  </a:cubicBezTo>
                  <a:cubicBezTo>
                    <a:pt x="281" y="1305"/>
                    <a:pt x="259" y="1292"/>
                    <a:pt x="241" y="1275"/>
                  </a:cubicBezTo>
                  <a:close/>
                  <a:moveTo>
                    <a:pt x="370" y="1323"/>
                  </a:moveTo>
                  <a:cubicBezTo>
                    <a:pt x="358" y="1321"/>
                    <a:pt x="346" y="1317"/>
                    <a:pt x="334" y="1312"/>
                  </a:cubicBezTo>
                  <a:cubicBezTo>
                    <a:pt x="342" y="1314"/>
                    <a:pt x="351" y="1316"/>
                    <a:pt x="359" y="1318"/>
                  </a:cubicBezTo>
                  <a:cubicBezTo>
                    <a:pt x="360" y="1319"/>
                    <a:pt x="361" y="1319"/>
                    <a:pt x="362" y="1320"/>
                  </a:cubicBezTo>
                  <a:cubicBezTo>
                    <a:pt x="363" y="1321"/>
                    <a:pt x="365" y="1320"/>
                    <a:pt x="367" y="1320"/>
                  </a:cubicBezTo>
                  <a:cubicBezTo>
                    <a:pt x="368" y="1320"/>
                    <a:pt x="370" y="1320"/>
                    <a:pt x="371" y="1321"/>
                  </a:cubicBezTo>
                  <a:cubicBezTo>
                    <a:pt x="371" y="1321"/>
                    <a:pt x="370" y="1322"/>
                    <a:pt x="370" y="1323"/>
                  </a:cubicBezTo>
                  <a:close/>
                  <a:moveTo>
                    <a:pt x="518" y="1339"/>
                  </a:moveTo>
                  <a:cubicBezTo>
                    <a:pt x="531" y="1339"/>
                    <a:pt x="544" y="1338"/>
                    <a:pt x="557" y="1336"/>
                  </a:cubicBezTo>
                  <a:cubicBezTo>
                    <a:pt x="577" y="1336"/>
                    <a:pt x="597" y="1335"/>
                    <a:pt x="617" y="1334"/>
                  </a:cubicBezTo>
                  <a:cubicBezTo>
                    <a:pt x="624" y="1336"/>
                    <a:pt x="632" y="1338"/>
                    <a:pt x="640" y="1340"/>
                  </a:cubicBezTo>
                  <a:cubicBezTo>
                    <a:pt x="599" y="1347"/>
                    <a:pt x="556" y="1353"/>
                    <a:pt x="518" y="1339"/>
                  </a:cubicBezTo>
                  <a:close/>
                  <a:moveTo>
                    <a:pt x="812" y="1346"/>
                  </a:moveTo>
                  <a:cubicBezTo>
                    <a:pt x="769" y="1355"/>
                    <a:pt x="722" y="1349"/>
                    <a:pt x="678" y="1338"/>
                  </a:cubicBezTo>
                  <a:cubicBezTo>
                    <a:pt x="714" y="1333"/>
                    <a:pt x="750" y="1329"/>
                    <a:pt x="786" y="1325"/>
                  </a:cubicBezTo>
                  <a:cubicBezTo>
                    <a:pt x="815" y="1321"/>
                    <a:pt x="844" y="1317"/>
                    <a:pt x="873" y="1313"/>
                  </a:cubicBezTo>
                  <a:cubicBezTo>
                    <a:pt x="860" y="1332"/>
                    <a:pt x="833" y="1342"/>
                    <a:pt x="812" y="1346"/>
                  </a:cubicBezTo>
                  <a:close/>
                  <a:moveTo>
                    <a:pt x="889" y="1308"/>
                  </a:moveTo>
                  <a:cubicBezTo>
                    <a:pt x="890" y="1305"/>
                    <a:pt x="891" y="1301"/>
                    <a:pt x="891" y="1297"/>
                  </a:cubicBezTo>
                  <a:cubicBezTo>
                    <a:pt x="897" y="1297"/>
                    <a:pt x="903" y="1296"/>
                    <a:pt x="910" y="1295"/>
                  </a:cubicBezTo>
                  <a:cubicBezTo>
                    <a:pt x="918" y="1294"/>
                    <a:pt x="927" y="1293"/>
                    <a:pt x="935" y="1292"/>
                  </a:cubicBezTo>
                  <a:cubicBezTo>
                    <a:pt x="942" y="1292"/>
                    <a:pt x="949" y="1291"/>
                    <a:pt x="955" y="1291"/>
                  </a:cubicBezTo>
                  <a:cubicBezTo>
                    <a:pt x="954" y="1293"/>
                    <a:pt x="955" y="1295"/>
                    <a:pt x="956" y="1297"/>
                  </a:cubicBezTo>
                  <a:cubicBezTo>
                    <a:pt x="939" y="1300"/>
                    <a:pt x="922" y="1303"/>
                    <a:pt x="906" y="1306"/>
                  </a:cubicBezTo>
                  <a:cubicBezTo>
                    <a:pt x="900" y="1307"/>
                    <a:pt x="894" y="1307"/>
                    <a:pt x="889" y="1308"/>
                  </a:cubicBezTo>
                  <a:close/>
                  <a:moveTo>
                    <a:pt x="1156" y="1272"/>
                  </a:moveTo>
                  <a:cubicBezTo>
                    <a:pt x="1163" y="1270"/>
                    <a:pt x="1170" y="1268"/>
                    <a:pt x="1177" y="1265"/>
                  </a:cubicBezTo>
                  <a:cubicBezTo>
                    <a:pt x="1181" y="1265"/>
                    <a:pt x="1185" y="1264"/>
                    <a:pt x="1189" y="1264"/>
                  </a:cubicBezTo>
                  <a:cubicBezTo>
                    <a:pt x="1189" y="1264"/>
                    <a:pt x="1189" y="1264"/>
                    <a:pt x="1189" y="1264"/>
                  </a:cubicBezTo>
                  <a:cubicBezTo>
                    <a:pt x="1188" y="1266"/>
                    <a:pt x="1188" y="1268"/>
                    <a:pt x="1189" y="1270"/>
                  </a:cubicBezTo>
                  <a:cubicBezTo>
                    <a:pt x="1186" y="1271"/>
                    <a:pt x="1184" y="1271"/>
                    <a:pt x="1182" y="1272"/>
                  </a:cubicBezTo>
                  <a:cubicBezTo>
                    <a:pt x="1174" y="1272"/>
                    <a:pt x="1165" y="1272"/>
                    <a:pt x="1156" y="1272"/>
                  </a:cubicBezTo>
                  <a:close/>
                  <a:moveTo>
                    <a:pt x="1291" y="1263"/>
                  </a:moveTo>
                  <a:cubicBezTo>
                    <a:pt x="1281" y="1267"/>
                    <a:pt x="1271" y="1271"/>
                    <a:pt x="1261" y="1274"/>
                  </a:cubicBezTo>
                  <a:cubicBezTo>
                    <a:pt x="1235" y="1282"/>
                    <a:pt x="1209" y="1287"/>
                    <a:pt x="1182" y="1289"/>
                  </a:cubicBezTo>
                  <a:cubicBezTo>
                    <a:pt x="1168" y="1291"/>
                    <a:pt x="1155" y="1291"/>
                    <a:pt x="1141" y="1291"/>
                  </a:cubicBezTo>
                  <a:cubicBezTo>
                    <a:pt x="1138" y="1291"/>
                    <a:pt x="1135" y="1291"/>
                    <a:pt x="1132" y="1290"/>
                  </a:cubicBezTo>
                  <a:cubicBezTo>
                    <a:pt x="1132" y="1290"/>
                    <a:pt x="1131" y="1290"/>
                    <a:pt x="1131" y="1290"/>
                  </a:cubicBezTo>
                  <a:cubicBezTo>
                    <a:pt x="1138" y="1288"/>
                    <a:pt x="1144" y="1286"/>
                    <a:pt x="1151" y="1284"/>
                  </a:cubicBezTo>
                  <a:cubicBezTo>
                    <a:pt x="1179" y="1285"/>
                    <a:pt x="1208" y="1283"/>
                    <a:pt x="1235" y="1277"/>
                  </a:cubicBezTo>
                  <a:cubicBezTo>
                    <a:pt x="1248" y="1274"/>
                    <a:pt x="1266" y="1266"/>
                    <a:pt x="1277" y="1256"/>
                  </a:cubicBezTo>
                  <a:cubicBezTo>
                    <a:pt x="1279" y="1257"/>
                    <a:pt x="1281" y="1258"/>
                    <a:pt x="1283" y="1256"/>
                  </a:cubicBezTo>
                  <a:cubicBezTo>
                    <a:pt x="1285" y="1256"/>
                    <a:pt x="1286" y="1255"/>
                    <a:pt x="1287" y="1254"/>
                  </a:cubicBezTo>
                  <a:cubicBezTo>
                    <a:pt x="1293" y="1254"/>
                    <a:pt x="1298" y="1253"/>
                    <a:pt x="1303" y="1252"/>
                  </a:cubicBezTo>
                  <a:cubicBezTo>
                    <a:pt x="1299" y="1256"/>
                    <a:pt x="1295" y="1260"/>
                    <a:pt x="1291" y="1263"/>
                  </a:cubicBezTo>
                  <a:close/>
                  <a:moveTo>
                    <a:pt x="1298" y="1261"/>
                  </a:moveTo>
                  <a:cubicBezTo>
                    <a:pt x="1302" y="1258"/>
                    <a:pt x="1305" y="1255"/>
                    <a:pt x="1308" y="1252"/>
                  </a:cubicBezTo>
                  <a:cubicBezTo>
                    <a:pt x="1313" y="1251"/>
                    <a:pt x="1318" y="1250"/>
                    <a:pt x="1323" y="1250"/>
                  </a:cubicBezTo>
                  <a:cubicBezTo>
                    <a:pt x="1315" y="1254"/>
                    <a:pt x="1307" y="1257"/>
                    <a:pt x="1298" y="1261"/>
                  </a:cubicBezTo>
                  <a:close/>
                  <a:moveTo>
                    <a:pt x="1338" y="1255"/>
                  </a:moveTo>
                  <a:cubicBezTo>
                    <a:pt x="1340" y="1252"/>
                    <a:pt x="1341" y="1250"/>
                    <a:pt x="1343" y="1247"/>
                  </a:cubicBezTo>
                  <a:cubicBezTo>
                    <a:pt x="1347" y="1246"/>
                    <a:pt x="1351" y="1246"/>
                    <a:pt x="1355" y="1245"/>
                  </a:cubicBezTo>
                  <a:cubicBezTo>
                    <a:pt x="1350" y="1250"/>
                    <a:pt x="1344" y="1255"/>
                    <a:pt x="1337" y="1259"/>
                  </a:cubicBezTo>
                  <a:cubicBezTo>
                    <a:pt x="1332" y="1264"/>
                    <a:pt x="1332" y="1262"/>
                    <a:pt x="1338" y="1255"/>
                  </a:cubicBezTo>
                  <a:close/>
                  <a:moveTo>
                    <a:pt x="1393" y="1224"/>
                  </a:moveTo>
                  <a:cubicBezTo>
                    <a:pt x="1387" y="1227"/>
                    <a:pt x="1380" y="1230"/>
                    <a:pt x="1373" y="1231"/>
                  </a:cubicBezTo>
                  <a:cubicBezTo>
                    <a:pt x="1376" y="1228"/>
                    <a:pt x="1379" y="1224"/>
                    <a:pt x="1381" y="1221"/>
                  </a:cubicBezTo>
                  <a:cubicBezTo>
                    <a:pt x="1391" y="1216"/>
                    <a:pt x="1400" y="1210"/>
                    <a:pt x="1408" y="1203"/>
                  </a:cubicBezTo>
                  <a:cubicBezTo>
                    <a:pt x="1436" y="1180"/>
                    <a:pt x="1457" y="1147"/>
                    <a:pt x="1470" y="1112"/>
                  </a:cubicBezTo>
                  <a:cubicBezTo>
                    <a:pt x="1469" y="1117"/>
                    <a:pt x="1469" y="1123"/>
                    <a:pt x="1469" y="1129"/>
                  </a:cubicBezTo>
                  <a:cubicBezTo>
                    <a:pt x="1451" y="1164"/>
                    <a:pt x="1428" y="1205"/>
                    <a:pt x="1393" y="1224"/>
                  </a:cubicBezTo>
                  <a:close/>
                  <a:moveTo>
                    <a:pt x="1554" y="925"/>
                  </a:moveTo>
                  <a:cubicBezTo>
                    <a:pt x="1561" y="898"/>
                    <a:pt x="1567" y="871"/>
                    <a:pt x="1572" y="843"/>
                  </a:cubicBezTo>
                  <a:cubicBezTo>
                    <a:pt x="1578" y="825"/>
                    <a:pt x="1586" y="807"/>
                    <a:pt x="1594" y="790"/>
                  </a:cubicBezTo>
                  <a:cubicBezTo>
                    <a:pt x="1594" y="788"/>
                    <a:pt x="1592" y="787"/>
                    <a:pt x="1591" y="788"/>
                  </a:cubicBezTo>
                  <a:cubicBezTo>
                    <a:pt x="1586" y="797"/>
                    <a:pt x="1581" y="807"/>
                    <a:pt x="1576" y="816"/>
                  </a:cubicBezTo>
                  <a:cubicBezTo>
                    <a:pt x="1583" y="771"/>
                    <a:pt x="1587" y="725"/>
                    <a:pt x="1587" y="679"/>
                  </a:cubicBezTo>
                  <a:cubicBezTo>
                    <a:pt x="1596" y="656"/>
                    <a:pt x="1603" y="633"/>
                    <a:pt x="1608" y="609"/>
                  </a:cubicBezTo>
                  <a:cubicBezTo>
                    <a:pt x="1610" y="600"/>
                    <a:pt x="1611" y="592"/>
                    <a:pt x="1612" y="583"/>
                  </a:cubicBezTo>
                  <a:cubicBezTo>
                    <a:pt x="1616" y="635"/>
                    <a:pt x="1614" y="687"/>
                    <a:pt x="1608" y="739"/>
                  </a:cubicBezTo>
                  <a:cubicBezTo>
                    <a:pt x="1599" y="803"/>
                    <a:pt x="1581" y="866"/>
                    <a:pt x="1554" y="92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6"/>
            <p:cNvSpPr>
              <a:spLocks/>
            </p:cNvSpPr>
            <p:nvPr/>
          </p:nvSpPr>
          <p:spPr bwMode="auto">
            <a:xfrm>
              <a:off x="2737734" y="2247066"/>
              <a:ext cx="3891190" cy="3013158"/>
            </a:xfrm>
            <a:custGeom>
              <a:avLst/>
              <a:gdLst>
                <a:gd name="T0" fmla="*/ 38 w 1452"/>
                <a:gd name="T1" fmla="*/ 1116 h 1126"/>
                <a:gd name="T2" fmla="*/ 32 w 1452"/>
                <a:gd name="T3" fmla="*/ 800 h 1126"/>
                <a:gd name="T4" fmla="*/ 364 w 1452"/>
                <a:gd name="T5" fmla="*/ 216 h 1126"/>
                <a:gd name="T6" fmla="*/ 858 w 1452"/>
                <a:gd name="T7" fmla="*/ 6 h 1126"/>
                <a:gd name="T8" fmla="*/ 1228 w 1452"/>
                <a:gd name="T9" fmla="*/ 134 h 1126"/>
                <a:gd name="T10" fmla="*/ 1304 w 1452"/>
                <a:gd name="T11" fmla="*/ 774 h 1126"/>
                <a:gd name="T12" fmla="*/ 584 w 1452"/>
                <a:gd name="T13" fmla="*/ 994 h 1126"/>
                <a:gd name="T14" fmla="*/ 506 w 1452"/>
                <a:gd name="T15" fmla="*/ 962 h 1126"/>
                <a:gd name="T16" fmla="*/ 438 w 1452"/>
                <a:gd name="T17" fmla="*/ 918 h 1126"/>
                <a:gd name="T18" fmla="*/ 282 w 1452"/>
                <a:gd name="T19" fmla="*/ 938 h 1126"/>
                <a:gd name="T20" fmla="*/ 52 w 1452"/>
                <a:gd name="T21" fmla="*/ 1126 h 1126"/>
                <a:gd name="T22" fmla="*/ 38 w 1452"/>
                <a:gd name="T23" fmla="*/ 111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2" h="1126">
                  <a:moveTo>
                    <a:pt x="38" y="1116"/>
                  </a:moveTo>
                  <a:cubicBezTo>
                    <a:pt x="0" y="1032"/>
                    <a:pt x="14" y="888"/>
                    <a:pt x="32" y="800"/>
                  </a:cubicBezTo>
                  <a:cubicBezTo>
                    <a:pt x="70" y="584"/>
                    <a:pt x="192" y="356"/>
                    <a:pt x="364" y="216"/>
                  </a:cubicBezTo>
                  <a:cubicBezTo>
                    <a:pt x="510" y="96"/>
                    <a:pt x="662" y="0"/>
                    <a:pt x="858" y="6"/>
                  </a:cubicBezTo>
                  <a:cubicBezTo>
                    <a:pt x="988" y="10"/>
                    <a:pt x="1128" y="44"/>
                    <a:pt x="1228" y="134"/>
                  </a:cubicBezTo>
                  <a:cubicBezTo>
                    <a:pt x="1416" y="306"/>
                    <a:pt x="1452" y="566"/>
                    <a:pt x="1304" y="774"/>
                  </a:cubicBezTo>
                  <a:cubicBezTo>
                    <a:pt x="1142" y="1006"/>
                    <a:pt x="844" y="1088"/>
                    <a:pt x="584" y="994"/>
                  </a:cubicBezTo>
                  <a:cubicBezTo>
                    <a:pt x="558" y="984"/>
                    <a:pt x="530" y="974"/>
                    <a:pt x="506" y="962"/>
                  </a:cubicBezTo>
                  <a:cubicBezTo>
                    <a:pt x="484" y="952"/>
                    <a:pt x="458" y="924"/>
                    <a:pt x="438" y="918"/>
                  </a:cubicBezTo>
                  <a:cubicBezTo>
                    <a:pt x="400" y="906"/>
                    <a:pt x="322" y="930"/>
                    <a:pt x="282" y="938"/>
                  </a:cubicBezTo>
                  <a:cubicBezTo>
                    <a:pt x="168" y="958"/>
                    <a:pt x="88" y="1016"/>
                    <a:pt x="52" y="1126"/>
                  </a:cubicBezTo>
                  <a:lnTo>
                    <a:pt x="38" y="1116"/>
                  </a:lnTo>
                  <a:close/>
                </a:path>
              </a:pathLst>
            </a:custGeom>
            <a:solidFill>
              <a:schemeClr val="accent4">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19" name="组合 618"/>
            <p:cNvGrpSpPr/>
            <p:nvPr/>
          </p:nvGrpSpPr>
          <p:grpSpPr>
            <a:xfrm>
              <a:off x="2708080" y="2232884"/>
              <a:ext cx="3861536" cy="3021985"/>
              <a:chOff x="3898901" y="1736726"/>
              <a:chExt cx="4754563" cy="3720856"/>
            </a:xfrm>
            <a:solidFill>
              <a:schemeClr val="accent5">
                <a:lumMod val="75000"/>
              </a:schemeClr>
            </a:solidFill>
          </p:grpSpPr>
          <p:sp>
            <p:nvSpPr>
              <p:cNvPr id="416" name="Freeform 7"/>
              <p:cNvSpPr>
                <a:spLocks/>
              </p:cNvSpPr>
              <p:nvPr/>
            </p:nvSpPr>
            <p:spPr bwMode="auto">
              <a:xfrm>
                <a:off x="3905251" y="1736726"/>
                <a:ext cx="4748213" cy="3709988"/>
              </a:xfrm>
              <a:custGeom>
                <a:avLst/>
                <a:gdLst>
                  <a:gd name="T0" fmla="*/ 40 w 1439"/>
                  <a:gd name="T1" fmla="*/ 1116 h 1126"/>
                  <a:gd name="T2" fmla="*/ 31 w 1439"/>
                  <a:gd name="T3" fmla="*/ 814 h 1126"/>
                  <a:gd name="T4" fmla="*/ 131 w 1439"/>
                  <a:gd name="T5" fmla="*/ 514 h 1126"/>
                  <a:gd name="T6" fmla="*/ 586 w 1439"/>
                  <a:gd name="T7" fmla="*/ 68 h 1126"/>
                  <a:gd name="T8" fmla="*/ 903 w 1439"/>
                  <a:gd name="T9" fmla="*/ 9 h 1126"/>
                  <a:gd name="T10" fmla="*/ 1215 w 1439"/>
                  <a:gd name="T11" fmla="*/ 122 h 1126"/>
                  <a:gd name="T12" fmla="*/ 1364 w 1439"/>
                  <a:gd name="T13" fmla="*/ 667 h 1126"/>
                  <a:gd name="T14" fmla="*/ 911 w 1439"/>
                  <a:gd name="T15" fmla="*/ 1022 h 1126"/>
                  <a:gd name="T16" fmla="*/ 619 w 1439"/>
                  <a:gd name="T17" fmla="*/ 1004 h 1126"/>
                  <a:gd name="T18" fmla="*/ 471 w 1439"/>
                  <a:gd name="T19" fmla="*/ 936 h 1126"/>
                  <a:gd name="T20" fmla="*/ 427 w 1439"/>
                  <a:gd name="T21" fmla="*/ 915 h 1126"/>
                  <a:gd name="T22" fmla="*/ 365 w 1439"/>
                  <a:gd name="T23" fmla="*/ 919 h 1126"/>
                  <a:gd name="T24" fmla="*/ 256 w 1439"/>
                  <a:gd name="T25" fmla="*/ 943 h 1126"/>
                  <a:gd name="T26" fmla="*/ 155 w 1439"/>
                  <a:gd name="T27" fmla="*/ 986 h 1126"/>
                  <a:gd name="T28" fmla="*/ 88 w 1439"/>
                  <a:gd name="T29" fmla="*/ 1053 h 1126"/>
                  <a:gd name="T30" fmla="*/ 63 w 1439"/>
                  <a:gd name="T31" fmla="*/ 1099 h 1126"/>
                  <a:gd name="T32" fmla="*/ 53 w 1439"/>
                  <a:gd name="T33" fmla="*/ 1125 h 1126"/>
                  <a:gd name="T34" fmla="*/ 40 w 1439"/>
                  <a:gd name="T35" fmla="*/ 1116 h 1126"/>
                  <a:gd name="T36" fmla="*/ 39 w 1439"/>
                  <a:gd name="T37" fmla="*/ 1116 h 1126"/>
                  <a:gd name="T38" fmla="*/ 53 w 1439"/>
                  <a:gd name="T39" fmla="*/ 1126 h 1126"/>
                  <a:gd name="T40" fmla="*/ 54 w 1439"/>
                  <a:gd name="T41" fmla="*/ 1126 h 1126"/>
                  <a:gd name="T42" fmla="*/ 250 w 1439"/>
                  <a:gd name="T43" fmla="*/ 945 h 1126"/>
                  <a:gd name="T44" fmla="*/ 387 w 1439"/>
                  <a:gd name="T45" fmla="*/ 917 h 1126"/>
                  <a:gd name="T46" fmla="*/ 452 w 1439"/>
                  <a:gd name="T47" fmla="*/ 924 h 1126"/>
                  <a:gd name="T48" fmla="*/ 513 w 1439"/>
                  <a:gd name="T49" fmla="*/ 965 h 1126"/>
                  <a:gd name="T50" fmla="*/ 1056 w 1439"/>
                  <a:gd name="T51" fmla="*/ 979 h 1126"/>
                  <a:gd name="T52" fmla="*/ 1393 w 1439"/>
                  <a:gd name="T53" fmla="*/ 556 h 1126"/>
                  <a:gd name="T54" fmla="*/ 1158 w 1439"/>
                  <a:gd name="T55" fmla="*/ 82 h 1126"/>
                  <a:gd name="T56" fmla="*/ 866 w 1439"/>
                  <a:gd name="T57" fmla="*/ 6 h 1126"/>
                  <a:gd name="T58" fmla="*/ 574 w 1439"/>
                  <a:gd name="T59" fmla="*/ 73 h 1126"/>
                  <a:gd name="T60" fmla="*/ 323 w 1439"/>
                  <a:gd name="T61" fmla="*/ 252 h 1126"/>
                  <a:gd name="T62" fmla="*/ 137 w 1439"/>
                  <a:gd name="T63" fmla="*/ 502 h 1126"/>
                  <a:gd name="T64" fmla="*/ 29 w 1439"/>
                  <a:gd name="T65" fmla="*/ 819 h 1126"/>
                  <a:gd name="T66" fmla="*/ 39 w 1439"/>
                  <a:gd name="T67" fmla="*/ 1116 h 1126"/>
                  <a:gd name="T68" fmla="*/ 40 w 1439"/>
                  <a:gd name="T69" fmla="*/ 1116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9" h="1126">
                    <a:moveTo>
                      <a:pt x="40" y="1116"/>
                    </a:moveTo>
                    <a:cubicBezTo>
                      <a:pt x="0" y="1024"/>
                      <a:pt x="13" y="910"/>
                      <a:pt x="31" y="814"/>
                    </a:cubicBezTo>
                    <a:cubicBezTo>
                      <a:pt x="50" y="709"/>
                      <a:pt x="83" y="609"/>
                      <a:pt x="131" y="514"/>
                    </a:cubicBezTo>
                    <a:cubicBezTo>
                      <a:pt x="229" y="322"/>
                      <a:pt x="392" y="163"/>
                      <a:pt x="586" y="68"/>
                    </a:cubicBezTo>
                    <a:cubicBezTo>
                      <a:pt x="685" y="18"/>
                      <a:pt x="792" y="0"/>
                      <a:pt x="903" y="9"/>
                    </a:cubicBezTo>
                    <a:cubicBezTo>
                      <a:pt x="1014" y="17"/>
                      <a:pt x="1127" y="51"/>
                      <a:pt x="1215" y="122"/>
                    </a:cubicBezTo>
                    <a:cubicBezTo>
                      <a:pt x="1376" y="251"/>
                      <a:pt x="1439" y="475"/>
                      <a:pt x="1364" y="667"/>
                    </a:cubicBezTo>
                    <a:cubicBezTo>
                      <a:pt x="1290" y="855"/>
                      <a:pt x="1107" y="988"/>
                      <a:pt x="911" y="1022"/>
                    </a:cubicBezTo>
                    <a:cubicBezTo>
                      <a:pt x="814" y="1040"/>
                      <a:pt x="713" y="1032"/>
                      <a:pt x="619" y="1004"/>
                    </a:cubicBezTo>
                    <a:cubicBezTo>
                      <a:pt x="566" y="989"/>
                      <a:pt x="514" y="969"/>
                      <a:pt x="471" y="936"/>
                    </a:cubicBezTo>
                    <a:cubicBezTo>
                      <a:pt x="457" y="926"/>
                      <a:pt x="444" y="917"/>
                      <a:pt x="427" y="915"/>
                    </a:cubicBezTo>
                    <a:cubicBezTo>
                      <a:pt x="406" y="913"/>
                      <a:pt x="386" y="916"/>
                      <a:pt x="365" y="919"/>
                    </a:cubicBezTo>
                    <a:cubicBezTo>
                      <a:pt x="328" y="926"/>
                      <a:pt x="292" y="935"/>
                      <a:pt x="256" y="943"/>
                    </a:cubicBezTo>
                    <a:cubicBezTo>
                      <a:pt x="220" y="952"/>
                      <a:pt x="186" y="966"/>
                      <a:pt x="155" y="986"/>
                    </a:cubicBezTo>
                    <a:cubicBezTo>
                      <a:pt x="129" y="1004"/>
                      <a:pt x="106" y="1027"/>
                      <a:pt x="88" y="1053"/>
                    </a:cubicBezTo>
                    <a:cubicBezTo>
                      <a:pt x="78" y="1067"/>
                      <a:pt x="70" y="1083"/>
                      <a:pt x="63" y="1099"/>
                    </a:cubicBezTo>
                    <a:cubicBezTo>
                      <a:pt x="62" y="1102"/>
                      <a:pt x="52" y="1125"/>
                      <a:pt x="53" y="1125"/>
                    </a:cubicBezTo>
                    <a:cubicBezTo>
                      <a:pt x="48" y="1122"/>
                      <a:pt x="44" y="1119"/>
                      <a:pt x="40" y="1116"/>
                    </a:cubicBezTo>
                    <a:cubicBezTo>
                      <a:pt x="39" y="1115"/>
                      <a:pt x="39" y="1116"/>
                      <a:pt x="39" y="1116"/>
                    </a:cubicBezTo>
                    <a:cubicBezTo>
                      <a:pt x="44" y="1119"/>
                      <a:pt x="49" y="1123"/>
                      <a:pt x="53" y="1126"/>
                    </a:cubicBezTo>
                    <a:cubicBezTo>
                      <a:pt x="53" y="1126"/>
                      <a:pt x="54" y="1126"/>
                      <a:pt x="54" y="1126"/>
                    </a:cubicBezTo>
                    <a:cubicBezTo>
                      <a:pt x="85" y="1032"/>
                      <a:pt x="155" y="971"/>
                      <a:pt x="250" y="945"/>
                    </a:cubicBezTo>
                    <a:cubicBezTo>
                      <a:pt x="295" y="933"/>
                      <a:pt x="342" y="923"/>
                      <a:pt x="387" y="917"/>
                    </a:cubicBezTo>
                    <a:cubicBezTo>
                      <a:pt x="409" y="914"/>
                      <a:pt x="432" y="913"/>
                      <a:pt x="452" y="924"/>
                    </a:cubicBezTo>
                    <a:cubicBezTo>
                      <a:pt x="474" y="936"/>
                      <a:pt x="491" y="954"/>
                      <a:pt x="513" y="965"/>
                    </a:cubicBezTo>
                    <a:cubicBezTo>
                      <a:pt x="683" y="1047"/>
                      <a:pt x="883" y="1055"/>
                      <a:pt x="1056" y="979"/>
                    </a:cubicBezTo>
                    <a:cubicBezTo>
                      <a:pt x="1227" y="905"/>
                      <a:pt x="1367" y="743"/>
                      <a:pt x="1393" y="556"/>
                    </a:cubicBezTo>
                    <a:cubicBezTo>
                      <a:pt x="1419" y="370"/>
                      <a:pt x="1319" y="176"/>
                      <a:pt x="1158" y="82"/>
                    </a:cubicBezTo>
                    <a:cubicBezTo>
                      <a:pt x="1070" y="30"/>
                      <a:pt x="966" y="10"/>
                      <a:pt x="866" y="6"/>
                    </a:cubicBezTo>
                    <a:cubicBezTo>
                      <a:pt x="764" y="1"/>
                      <a:pt x="665" y="27"/>
                      <a:pt x="574" y="73"/>
                    </a:cubicBezTo>
                    <a:cubicBezTo>
                      <a:pt x="483" y="119"/>
                      <a:pt x="398" y="183"/>
                      <a:pt x="323" y="252"/>
                    </a:cubicBezTo>
                    <a:cubicBezTo>
                      <a:pt x="247" y="324"/>
                      <a:pt x="185" y="410"/>
                      <a:pt x="137" y="502"/>
                    </a:cubicBezTo>
                    <a:cubicBezTo>
                      <a:pt x="84" y="602"/>
                      <a:pt x="50" y="708"/>
                      <a:pt x="29" y="819"/>
                    </a:cubicBezTo>
                    <a:cubicBezTo>
                      <a:pt x="12" y="913"/>
                      <a:pt x="0" y="1026"/>
                      <a:pt x="39" y="1116"/>
                    </a:cubicBezTo>
                    <a:cubicBezTo>
                      <a:pt x="39" y="1116"/>
                      <a:pt x="40" y="1116"/>
                      <a:pt x="40" y="1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8"/>
              <p:cNvSpPr>
                <a:spLocks/>
              </p:cNvSpPr>
              <p:nvPr/>
            </p:nvSpPr>
            <p:spPr bwMode="auto">
              <a:xfrm>
                <a:off x="5486401" y="1895476"/>
                <a:ext cx="3140075" cy="3284538"/>
              </a:xfrm>
              <a:custGeom>
                <a:avLst/>
                <a:gdLst>
                  <a:gd name="T0" fmla="*/ 758 w 952"/>
                  <a:gd name="T1" fmla="*/ 91 h 997"/>
                  <a:gd name="T2" fmla="*/ 599 w 952"/>
                  <a:gd name="T3" fmla="*/ 0 h 997"/>
                  <a:gd name="T4" fmla="*/ 598 w 952"/>
                  <a:gd name="T5" fmla="*/ 0 h 997"/>
                  <a:gd name="T6" fmla="*/ 689 w 952"/>
                  <a:gd name="T7" fmla="*/ 163 h 997"/>
                  <a:gd name="T8" fmla="*/ 724 w 952"/>
                  <a:gd name="T9" fmla="*/ 328 h 997"/>
                  <a:gd name="T10" fmla="*/ 691 w 952"/>
                  <a:gd name="T11" fmla="*/ 658 h 997"/>
                  <a:gd name="T12" fmla="*/ 458 w 952"/>
                  <a:gd name="T13" fmla="*/ 895 h 997"/>
                  <a:gd name="T14" fmla="*/ 267 w 952"/>
                  <a:gd name="T15" fmla="*/ 911 h 997"/>
                  <a:gd name="T16" fmla="*/ 100 w 952"/>
                  <a:gd name="T17" fmla="*/ 895 h 997"/>
                  <a:gd name="T18" fmla="*/ 5 w 952"/>
                  <a:gd name="T19" fmla="*/ 899 h 997"/>
                  <a:gd name="T20" fmla="*/ 5 w 952"/>
                  <a:gd name="T21" fmla="*/ 899 h 997"/>
                  <a:gd name="T22" fmla="*/ 152 w 952"/>
                  <a:gd name="T23" fmla="*/ 964 h 997"/>
                  <a:gd name="T24" fmla="*/ 288 w 952"/>
                  <a:gd name="T25" fmla="*/ 988 h 997"/>
                  <a:gd name="T26" fmla="*/ 558 w 952"/>
                  <a:gd name="T27" fmla="*/ 948 h 997"/>
                  <a:gd name="T28" fmla="*/ 916 w 952"/>
                  <a:gd name="T29" fmla="*/ 547 h 997"/>
                  <a:gd name="T30" fmla="*/ 758 w 952"/>
                  <a:gd name="T31" fmla="*/ 91 h 997"/>
                  <a:gd name="T32" fmla="*/ 757 w 952"/>
                  <a:gd name="T33" fmla="*/ 92 h 997"/>
                  <a:gd name="T34" fmla="*/ 913 w 952"/>
                  <a:gd name="T35" fmla="*/ 351 h 997"/>
                  <a:gd name="T36" fmla="*/ 883 w 952"/>
                  <a:gd name="T37" fmla="*/ 646 h 997"/>
                  <a:gd name="T38" fmla="*/ 423 w 952"/>
                  <a:gd name="T39" fmla="*/ 983 h 997"/>
                  <a:gd name="T40" fmla="*/ 130 w 952"/>
                  <a:gd name="T41" fmla="*/ 957 h 997"/>
                  <a:gd name="T42" fmla="*/ 48 w 952"/>
                  <a:gd name="T43" fmla="*/ 925 h 997"/>
                  <a:gd name="T44" fmla="*/ 11 w 952"/>
                  <a:gd name="T45" fmla="*/ 904 h 997"/>
                  <a:gd name="T46" fmla="*/ 39 w 952"/>
                  <a:gd name="T47" fmla="*/ 893 h 997"/>
                  <a:gd name="T48" fmla="*/ 167 w 952"/>
                  <a:gd name="T49" fmla="*/ 903 h 997"/>
                  <a:gd name="T50" fmla="*/ 360 w 952"/>
                  <a:gd name="T51" fmla="*/ 911 h 997"/>
                  <a:gd name="T52" fmla="*/ 439 w 952"/>
                  <a:gd name="T53" fmla="*/ 901 h 997"/>
                  <a:gd name="T54" fmla="*/ 513 w 952"/>
                  <a:gd name="T55" fmla="*/ 868 h 997"/>
                  <a:gd name="T56" fmla="*/ 695 w 952"/>
                  <a:gd name="T57" fmla="*/ 646 h 997"/>
                  <a:gd name="T58" fmla="*/ 726 w 952"/>
                  <a:gd name="T59" fmla="*/ 449 h 997"/>
                  <a:gd name="T60" fmla="*/ 713 w 952"/>
                  <a:gd name="T61" fmla="*/ 243 h 997"/>
                  <a:gd name="T62" fmla="*/ 631 w 952"/>
                  <a:gd name="T63" fmla="*/ 48 h 997"/>
                  <a:gd name="T64" fmla="*/ 615 w 952"/>
                  <a:gd name="T65" fmla="*/ 24 h 997"/>
                  <a:gd name="T66" fmla="*/ 605 w 952"/>
                  <a:gd name="T67" fmla="*/ 3 h 997"/>
                  <a:gd name="T68" fmla="*/ 662 w 952"/>
                  <a:gd name="T69" fmla="*/ 27 h 997"/>
                  <a:gd name="T70" fmla="*/ 757 w 952"/>
                  <a:gd name="T71" fmla="*/ 92 h 997"/>
                  <a:gd name="T72" fmla="*/ 758 w 952"/>
                  <a:gd name="T73" fmla="*/ 9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2" h="997">
                    <a:moveTo>
                      <a:pt x="758" y="91"/>
                    </a:moveTo>
                    <a:cubicBezTo>
                      <a:pt x="711" y="50"/>
                      <a:pt x="657" y="20"/>
                      <a:pt x="599" y="0"/>
                    </a:cubicBezTo>
                    <a:cubicBezTo>
                      <a:pt x="599" y="0"/>
                      <a:pt x="598" y="0"/>
                      <a:pt x="598" y="0"/>
                    </a:cubicBezTo>
                    <a:cubicBezTo>
                      <a:pt x="634" y="51"/>
                      <a:pt x="666" y="105"/>
                      <a:pt x="689" y="163"/>
                    </a:cubicBezTo>
                    <a:cubicBezTo>
                      <a:pt x="709" y="215"/>
                      <a:pt x="719" y="272"/>
                      <a:pt x="724" y="328"/>
                    </a:cubicBezTo>
                    <a:cubicBezTo>
                      <a:pt x="733" y="436"/>
                      <a:pt x="723" y="554"/>
                      <a:pt x="691" y="658"/>
                    </a:cubicBezTo>
                    <a:cubicBezTo>
                      <a:pt x="656" y="767"/>
                      <a:pt x="564" y="853"/>
                      <a:pt x="458" y="895"/>
                    </a:cubicBezTo>
                    <a:cubicBezTo>
                      <a:pt x="400" y="917"/>
                      <a:pt x="329" y="913"/>
                      <a:pt x="267" y="911"/>
                    </a:cubicBezTo>
                    <a:cubicBezTo>
                      <a:pt x="211" y="908"/>
                      <a:pt x="156" y="900"/>
                      <a:pt x="100" y="895"/>
                    </a:cubicBezTo>
                    <a:cubicBezTo>
                      <a:pt x="70" y="892"/>
                      <a:pt x="34" y="888"/>
                      <a:pt x="5" y="899"/>
                    </a:cubicBezTo>
                    <a:cubicBezTo>
                      <a:pt x="5" y="899"/>
                      <a:pt x="5" y="899"/>
                      <a:pt x="5" y="899"/>
                    </a:cubicBezTo>
                    <a:cubicBezTo>
                      <a:pt x="47" y="931"/>
                      <a:pt x="102" y="949"/>
                      <a:pt x="152" y="964"/>
                    </a:cubicBezTo>
                    <a:cubicBezTo>
                      <a:pt x="196" y="977"/>
                      <a:pt x="242" y="985"/>
                      <a:pt x="288" y="988"/>
                    </a:cubicBezTo>
                    <a:cubicBezTo>
                      <a:pt x="379" y="995"/>
                      <a:pt x="472" y="981"/>
                      <a:pt x="558" y="948"/>
                    </a:cubicBezTo>
                    <a:cubicBezTo>
                      <a:pt x="731" y="882"/>
                      <a:pt x="877" y="730"/>
                      <a:pt x="916" y="547"/>
                    </a:cubicBezTo>
                    <a:cubicBezTo>
                      <a:pt x="952" y="377"/>
                      <a:pt x="883" y="207"/>
                      <a:pt x="758" y="91"/>
                    </a:cubicBezTo>
                    <a:cubicBezTo>
                      <a:pt x="758" y="91"/>
                      <a:pt x="757" y="91"/>
                      <a:pt x="757" y="92"/>
                    </a:cubicBezTo>
                    <a:cubicBezTo>
                      <a:pt x="833" y="162"/>
                      <a:pt x="889" y="250"/>
                      <a:pt x="913" y="351"/>
                    </a:cubicBezTo>
                    <a:cubicBezTo>
                      <a:pt x="937" y="450"/>
                      <a:pt x="924" y="554"/>
                      <a:pt x="883" y="646"/>
                    </a:cubicBezTo>
                    <a:cubicBezTo>
                      <a:pt x="801" y="829"/>
                      <a:pt x="618" y="953"/>
                      <a:pt x="423" y="983"/>
                    </a:cubicBezTo>
                    <a:cubicBezTo>
                      <a:pt x="325" y="997"/>
                      <a:pt x="224" y="987"/>
                      <a:pt x="130" y="957"/>
                    </a:cubicBezTo>
                    <a:cubicBezTo>
                      <a:pt x="102" y="948"/>
                      <a:pt x="75" y="937"/>
                      <a:pt x="48" y="925"/>
                    </a:cubicBezTo>
                    <a:cubicBezTo>
                      <a:pt x="35" y="919"/>
                      <a:pt x="23" y="912"/>
                      <a:pt x="11" y="904"/>
                    </a:cubicBezTo>
                    <a:cubicBezTo>
                      <a:pt x="0" y="895"/>
                      <a:pt x="35" y="894"/>
                      <a:pt x="39" y="893"/>
                    </a:cubicBezTo>
                    <a:cubicBezTo>
                      <a:pt x="82" y="891"/>
                      <a:pt x="125" y="898"/>
                      <a:pt x="167" y="903"/>
                    </a:cubicBezTo>
                    <a:cubicBezTo>
                      <a:pt x="231" y="910"/>
                      <a:pt x="296" y="914"/>
                      <a:pt x="360" y="911"/>
                    </a:cubicBezTo>
                    <a:cubicBezTo>
                      <a:pt x="387" y="910"/>
                      <a:pt x="414" y="908"/>
                      <a:pt x="439" y="901"/>
                    </a:cubicBezTo>
                    <a:cubicBezTo>
                      <a:pt x="466" y="895"/>
                      <a:pt x="490" y="881"/>
                      <a:pt x="513" y="868"/>
                    </a:cubicBezTo>
                    <a:cubicBezTo>
                      <a:pt x="600" y="816"/>
                      <a:pt x="665" y="744"/>
                      <a:pt x="695" y="646"/>
                    </a:cubicBezTo>
                    <a:cubicBezTo>
                      <a:pt x="714" y="583"/>
                      <a:pt x="722" y="514"/>
                      <a:pt x="726" y="449"/>
                    </a:cubicBezTo>
                    <a:cubicBezTo>
                      <a:pt x="730" y="380"/>
                      <a:pt x="726" y="310"/>
                      <a:pt x="713" y="243"/>
                    </a:cubicBezTo>
                    <a:cubicBezTo>
                      <a:pt x="698" y="173"/>
                      <a:pt x="668" y="109"/>
                      <a:pt x="631" y="48"/>
                    </a:cubicBezTo>
                    <a:cubicBezTo>
                      <a:pt x="626" y="40"/>
                      <a:pt x="621" y="32"/>
                      <a:pt x="615" y="24"/>
                    </a:cubicBezTo>
                    <a:cubicBezTo>
                      <a:pt x="614" y="22"/>
                      <a:pt x="601" y="1"/>
                      <a:pt x="605" y="3"/>
                    </a:cubicBezTo>
                    <a:cubicBezTo>
                      <a:pt x="624" y="10"/>
                      <a:pt x="643" y="18"/>
                      <a:pt x="662" y="27"/>
                    </a:cubicBezTo>
                    <a:cubicBezTo>
                      <a:pt x="696" y="44"/>
                      <a:pt x="728" y="66"/>
                      <a:pt x="757" y="92"/>
                    </a:cubicBezTo>
                    <a:cubicBezTo>
                      <a:pt x="758" y="92"/>
                      <a:pt x="758" y="91"/>
                      <a:pt x="75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406"/>
              <p:cNvGrpSpPr>
                <a:grpSpLocks/>
              </p:cNvGrpSpPr>
              <p:nvPr/>
            </p:nvGrpSpPr>
            <p:grpSpPr bwMode="auto">
              <a:xfrm>
                <a:off x="5483226" y="4027488"/>
                <a:ext cx="2433638" cy="1133475"/>
                <a:chOff x="3454" y="2537"/>
                <a:chExt cx="1533" cy="714"/>
              </a:xfrm>
              <a:grpFill/>
            </p:grpSpPr>
            <p:sp>
              <p:nvSpPr>
                <p:cNvPr id="214" name="Freeform 206"/>
                <p:cNvSpPr>
                  <a:spLocks/>
                </p:cNvSpPr>
                <p:nvPr/>
              </p:nvSpPr>
              <p:spPr bwMode="auto">
                <a:xfrm>
                  <a:off x="4769" y="2636"/>
                  <a:ext cx="218" cy="218"/>
                </a:xfrm>
                <a:custGeom>
                  <a:avLst/>
                  <a:gdLst>
                    <a:gd name="T0" fmla="*/ 0 w 105"/>
                    <a:gd name="T1" fmla="*/ 102 h 105"/>
                    <a:gd name="T2" fmla="*/ 0 w 105"/>
                    <a:gd name="T3" fmla="*/ 105 h 105"/>
                    <a:gd name="T4" fmla="*/ 0 w 105"/>
                    <a:gd name="T5" fmla="*/ 105 h 105"/>
                    <a:gd name="T6" fmla="*/ 47 w 105"/>
                    <a:gd name="T7" fmla="*/ 61 h 105"/>
                    <a:gd name="T8" fmla="*/ 104 w 105"/>
                    <a:gd name="T9" fmla="*/ 1 h 105"/>
                    <a:gd name="T10" fmla="*/ 104 w 105"/>
                    <a:gd name="T11" fmla="*/ 1 h 105"/>
                    <a:gd name="T12" fmla="*/ 52 w 105"/>
                    <a:gd name="T13" fmla="*/ 55 h 105"/>
                    <a:gd name="T14" fmla="*/ 29 w 105"/>
                    <a:gd name="T15" fmla="*/ 79 h 105"/>
                    <a:gd name="T16" fmla="*/ 1 w 105"/>
                    <a:gd name="T17" fmla="*/ 102 h 105"/>
                    <a:gd name="T18" fmla="*/ 0 w 105"/>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05">
                      <a:moveTo>
                        <a:pt x="0" y="102"/>
                      </a:moveTo>
                      <a:cubicBezTo>
                        <a:pt x="0" y="103"/>
                        <a:pt x="0" y="104"/>
                        <a:pt x="0" y="105"/>
                      </a:cubicBezTo>
                      <a:cubicBezTo>
                        <a:pt x="0" y="105"/>
                        <a:pt x="0" y="105"/>
                        <a:pt x="0" y="105"/>
                      </a:cubicBezTo>
                      <a:cubicBezTo>
                        <a:pt x="18" y="93"/>
                        <a:pt x="33" y="77"/>
                        <a:pt x="47" y="61"/>
                      </a:cubicBezTo>
                      <a:cubicBezTo>
                        <a:pt x="66" y="41"/>
                        <a:pt x="86" y="22"/>
                        <a:pt x="104" y="1"/>
                      </a:cubicBezTo>
                      <a:cubicBezTo>
                        <a:pt x="105" y="1"/>
                        <a:pt x="104" y="0"/>
                        <a:pt x="104" y="1"/>
                      </a:cubicBezTo>
                      <a:cubicBezTo>
                        <a:pt x="87" y="19"/>
                        <a:pt x="70" y="37"/>
                        <a:pt x="52" y="55"/>
                      </a:cubicBezTo>
                      <a:cubicBezTo>
                        <a:pt x="44" y="63"/>
                        <a:pt x="37" y="71"/>
                        <a:pt x="29" y="79"/>
                      </a:cubicBezTo>
                      <a:cubicBezTo>
                        <a:pt x="25" y="84"/>
                        <a:pt x="1" y="101"/>
                        <a:pt x="1" y="102"/>
                      </a:cubicBezTo>
                      <a:cubicBezTo>
                        <a:pt x="1" y="102"/>
                        <a:pt x="0" y="102"/>
                        <a:pt x="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07"/>
                <p:cNvSpPr>
                  <a:spLocks/>
                </p:cNvSpPr>
                <p:nvPr/>
              </p:nvSpPr>
              <p:spPr bwMode="auto">
                <a:xfrm>
                  <a:off x="4794" y="2618"/>
                  <a:ext cx="187" cy="214"/>
                </a:xfrm>
                <a:custGeom>
                  <a:avLst/>
                  <a:gdLst>
                    <a:gd name="T0" fmla="*/ 8 w 90"/>
                    <a:gd name="T1" fmla="*/ 91 h 103"/>
                    <a:gd name="T2" fmla="*/ 2 w 90"/>
                    <a:gd name="T3" fmla="*/ 100 h 103"/>
                    <a:gd name="T4" fmla="*/ 2 w 90"/>
                    <a:gd name="T5" fmla="*/ 100 h 103"/>
                    <a:gd name="T6" fmla="*/ 89 w 90"/>
                    <a:gd name="T7" fmla="*/ 1 h 103"/>
                    <a:gd name="T8" fmla="*/ 89 w 90"/>
                    <a:gd name="T9" fmla="*/ 0 h 103"/>
                    <a:gd name="T10" fmla="*/ 44 w 90"/>
                    <a:gd name="T11" fmla="*/ 53 h 103"/>
                    <a:gd name="T12" fmla="*/ 21 w 90"/>
                    <a:gd name="T13" fmla="*/ 79 h 103"/>
                    <a:gd name="T14" fmla="*/ 8 w 90"/>
                    <a:gd name="T15" fmla="*/ 91 h 103"/>
                    <a:gd name="T16" fmla="*/ 8 w 90"/>
                    <a:gd name="T17" fmla="*/ 9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03">
                      <a:moveTo>
                        <a:pt x="8" y="91"/>
                      </a:moveTo>
                      <a:cubicBezTo>
                        <a:pt x="6" y="94"/>
                        <a:pt x="4" y="97"/>
                        <a:pt x="2" y="100"/>
                      </a:cubicBezTo>
                      <a:cubicBezTo>
                        <a:pt x="2" y="100"/>
                        <a:pt x="2" y="100"/>
                        <a:pt x="2" y="100"/>
                      </a:cubicBezTo>
                      <a:cubicBezTo>
                        <a:pt x="33" y="69"/>
                        <a:pt x="59" y="33"/>
                        <a:pt x="89" y="1"/>
                      </a:cubicBezTo>
                      <a:cubicBezTo>
                        <a:pt x="90" y="0"/>
                        <a:pt x="89" y="0"/>
                        <a:pt x="89" y="0"/>
                      </a:cubicBezTo>
                      <a:cubicBezTo>
                        <a:pt x="73" y="17"/>
                        <a:pt x="58" y="35"/>
                        <a:pt x="44" y="53"/>
                      </a:cubicBezTo>
                      <a:cubicBezTo>
                        <a:pt x="36" y="62"/>
                        <a:pt x="29" y="71"/>
                        <a:pt x="21" y="79"/>
                      </a:cubicBezTo>
                      <a:cubicBezTo>
                        <a:pt x="19" y="82"/>
                        <a:pt x="0" y="103"/>
                        <a:pt x="8" y="91"/>
                      </a:cubicBezTo>
                      <a:cubicBezTo>
                        <a:pt x="9" y="91"/>
                        <a:pt x="8" y="90"/>
                        <a:pt x="8"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08"/>
                <p:cNvSpPr>
                  <a:spLocks/>
                </p:cNvSpPr>
                <p:nvPr/>
              </p:nvSpPr>
              <p:spPr bwMode="auto">
                <a:xfrm>
                  <a:off x="4798" y="2616"/>
                  <a:ext cx="181" cy="201"/>
                </a:xfrm>
                <a:custGeom>
                  <a:avLst/>
                  <a:gdLst>
                    <a:gd name="T0" fmla="*/ 0 w 87"/>
                    <a:gd name="T1" fmla="*/ 97 h 97"/>
                    <a:gd name="T2" fmla="*/ 30 w 87"/>
                    <a:gd name="T3" fmla="*/ 66 h 97"/>
                    <a:gd name="T4" fmla="*/ 87 w 87"/>
                    <a:gd name="T5" fmla="*/ 1 h 97"/>
                    <a:gd name="T6" fmla="*/ 86 w 87"/>
                    <a:gd name="T7" fmla="*/ 1 h 97"/>
                    <a:gd name="T8" fmla="*/ 33 w 87"/>
                    <a:gd name="T9" fmla="*/ 61 h 97"/>
                    <a:gd name="T10" fmla="*/ 0 w 87"/>
                    <a:gd name="T11" fmla="*/ 97 h 97"/>
                    <a:gd name="T12" fmla="*/ 0 w 87"/>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87" h="97">
                      <a:moveTo>
                        <a:pt x="0" y="97"/>
                      </a:moveTo>
                      <a:cubicBezTo>
                        <a:pt x="12" y="94"/>
                        <a:pt x="23" y="75"/>
                        <a:pt x="30" y="66"/>
                      </a:cubicBezTo>
                      <a:cubicBezTo>
                        <a:pt x="48" y="44"/>
                        <a:pt x="69" y="24"/>
                        <a:pt x="87" y="1"/>
                      </a:cubicBezTo>
                      <a:cubicBezTo>
                        <a:pt x="87" y="1"/>
                        <a:pt x="87" y="0"/>
                        <a:pt x="86" y="1"/>
                      </a:cubicBezTo>
                      <a:cubicBezTo>
                        <a:pt x="70" y="22"/>
                        <a:pt x="51" y="41"/>
                        <a:pt x="33" y="61"/>
                      </a:cubicBezTo>
                      <a:cubicBezTo>
                        <a:pt x="25" y="71"/>
                        <a:pt x="14" y="93"/>
                        <a:pt x="0" y="97"/>
                      </a:cubicBezTo>
                      <a:cubicBezTo>
                        <a:pt x="0" y="97"/>
                        <a:pt x="0" y="97"/>
                        <a:pt x="0"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09"/>
                <p:cNvSpPr>
                  <a:spLocks/>
                </p:cNvSpPr>
                <p:nvPr/>
              </p:nvSpPr>
              <p:spPr bwMode="auto">
                <a:xfrm>
                  <a:off x="4794" y="2618"/>
                  <a:ext cx="150" cy="187"/>
                </a:xfrm>
                <a:custGeom>
                  <a:avLst/>
                  <a:gdLst>
                    <a:gd name="T0" fmla="*/ 0 w 72"/>
                    <a:gd name="T1" fmla="*/ 90 h 90"/>
                    <a:gd name="T2" fmla="*/ 71 w 72"/>
                    <a:gd name="T3" fmla="*/ 1 h 90"/>
                    <a:gd name="T4" fmla="*/ 71 w 72"/>
                    <a:gd name="T5" fmla="*/ 1 h 90"/>
                    <a:gd name="T6" fmla="*/ 0 w 72"/>
                    <a:gd name="T7" fmla="*/ 89 h 90"/>
                    <a:gd name="T8" fmla="*/ 0 w 72"/>
                    <a:gd name="T9" fmla="*/ 90 h 90"/>
                  </a:gdLst>
                  <a:ahLst/>
                  <a:cxnLst>
                    <a:cxn ang="0">
                      <a:pos x="T0" y="T1"/>
                    </a:cxn>
                    <a:cxn ang="0">
                      <a:pos x="T2" y="T3"/>
                    </a:cxn>
                    <a:cxn ang="0">
                      <a:pos x="T4" y="T5"/>
                    </a:cxn>
                    <a:cxn ang="0">
                      <a:pos x="T6" y="T7"/>
                    </a:cxn>
                    <a:cxn ang="0">
                      <a:pos x="T8" y="T9"/>
                    </a:cxn>
                  </a:cxnLst>
                  <a:rect l="0" t="0" r="r" b="b"/>
                  <a:pathLst>
                    <a:path w="72" h="90">
                      <a:moveTo>
                        <a:pt x="0" y="90"/>
                      </a:moveTo>
                      <a:cubicBezTo>
                        <a:pt x="21" y="58"/>
                        <a:pt x="49" y="32"/>
                        <a:pt x="71" y="1"/>
                      </a:cubicBezTo>
                      <a:cubicBezTo>
                        <a:pt x="72" y="1"/>
                        <a:pt x="71" y="0"/>
                        <a:pt x="71" y="1"/>
                      </a:cubicBezTo>
                      <a:cubicBezTo>
                        <a:pt x="49" y="32"/>
                        <a:pt x="21" y="57"/>
                        <a:pt x="0" y="89"/>
                      </a:cubicBezTo>
                      <a:cubicBezTo>
                        <a:pt x="0" y="90"/>
                        <a:pt x="0" y="90"/>
                        <a:pt x="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10"/>
                <p:cNvSpPr>
                  <a:spLocks/>
                </p:cNvSpPr>
                <p:nvPr/>
              </p:nvSpPr>
              <p:spPr bwMode="auto">
                <a:xfrm>
                  <a:off x="4809" y="2589"/>
                  <a:ext cx="145" cy="180"/>
                </a:xfrm>
                <a:custGeom>
                  <a:avLst/>
                  <a:gdLst>
                    <a:gd name="T0" fmla="*/ 1 w 70"/>
                    <a:gd name="T1" fmla="*/ 87 h 87"/>
                    <a:gd name="T2" fmla="*/ 69 w 70"/>
                    <a:gd name="T3" fmla="*/ 1 h 87"/>
                    <a:gd name="T4" fmla="*/ 69 w 70"/>
                    <a:gd name="T5" fmla="*/ 1 h 87"/>
                    <a:gd name="T6" fmla="*/ 0 w 70"/>
                    <a:gd name="T7" fmla="*/ 86 h 87"/>
                    <a:gd name="T8" fmla="*/ 1 w 70"/>
                    <a:gd name="T9" fmla="*/ 87 h 87"/>
                  </a:gdLst>
                  <a:ahLst/>
                  <a:cxnLst>
                    <a:cxn ang="0">
                      <a:pos x="T0" y="T1"/>
                    </a:cxn>
                    <a:cxn ang="0">
                      <a:pos x="T2" y="T3"/>
                    </a:cxn>
                    <a:cxn ang="0">
                      <a:pos x="T4" y="T5"/>
                    </a:cxn>
                    <a:cxn ang="0">
                      <a:pos x="T6" y="T7"/>
                    </a:cxn>
                    <a:cxn ang="0">
                      <a:pos x="T8" y="T9"/>
                    </a:cxn>
                  </a:cxnLst>
                  <a:rect l="0" t="0" r="r" b="b"/>
                  <a:pathLst>
                    <a:path w="70" h="87">
                      <a:moveTo>
                        <a:pt x="1" y="87"/>
                      </a:moveTo>
                      <a:cubicBezTo>
                        <a:pt x="23" y="58"/>
                        <a:pt x="45" y="29"/>
                        <a:pt x="69" y="1"/>
                      </a:cubicBezTo>
                      <a:cubicBezTo>
                        <a:pt x="70" y="1"/>
                        <a:pt x="69" y="0"/>
                        <a:pt x="69" y="1"/>
                      </a:cubicBezTo>
                      <a:cubicBezTo>
                        <a:pt x="45" y="28"/>
                        <a:pt x="23" y="57"/>
                        <a:pt x="0" y="86"/>
                      </a:cubicBezTo>
                      <a:cubicBezTo>
                        <a:pt x="0" y="86"/>
                        <a:pt x="1" y="87"/>
                        <a:pt x="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11"/>
                <p:cNvSpPr>
                  <a:spLocks/>
                </p:cNvSpPr>
                <p:nvPr/>
              </p:nvSpPr>
              <p:spPr bwMode="auto">
                <a:xfrm>
                  <a:off x="4815" y="2578"/>
                  <a:ext cx="127" cy="166"/>
                </a:xfrm>
                <a:custGeom>
                  <a:avLst/>
                  <a:gdLst>
                    <a:gd name="T0" fmla="*/ 1 w 61"/>
                    <a:gd name="T1" fmla="*/ 80 h 80"/>
                    <a:gd name="T2" fmla="*/ 61 w 61"/>
                    <a:gd name="T3" fmla="*/ 1 h 80"/>
                    <a:gd name="T4" fmla="*/ 60 w 61"/>
                    <a:gd name="T5" fmla="*/ 1 h 80"/>
                    <a:gd name="T6" fmla="*/ 0 w 61"/>
                    <a:gd name="T7" fmla="*/ 79 h 80"/>
                    <a:gd name="T8" fmla="*/ 1 w 61"/>
                    <a:gd name="T9" fmla="*/ 80 h 80"/>
                  </a:gdLst>
                  <a:ahLst/>
                  <a:cxnLst>
                    <a:cxn ang="0">
                      <a:pos x="T0" y="T1"/>
                    </a:cxn>
                    <a:cxn ang="0">
                      <a:pos x="T2" y="T3"/>
                    </a:cxn>
                    <a:cxn ang="0">
                      <a:pos x="T4" y="T5"/>
                    </a:cxn>
                    <a:cxn ang="0">
                      <a:pos x="T6" y="T7"/>
                    </a:cxn>
                    <a:cxn ang="0">
                      <a:pos x="T8" y="T9"/>
                    </a:cxn>
                  </a:cxnLst>
                  <a:rect l="0" t="0" r="r" b="b"/>
                  <a:pathLst>
                    <a:path w="61" h="80">
                      <a:moveTo>
                        <a:pt x="1" y="80"/>
                      </a:moveTo>
                      <a:cubicBezTo>
                        <a:pt x="15" y="49"/>
                        <a:pt x="39" y="26"/>
                        <a:pt x="61" y="1"/>
                      </a:cubicBezTo>
                      <a:cubicBezTo>
                        <a:pt x="61" y="1"/>
                        <a:pt x="61" y="0"/>
                        <a:pt x="60" y="1"/>
                      </a:cubicBezTo>
                      <a:cubicBezTo>
                        <a:pt x="39" y="25"/>
                        <a:pt x="15" y="49"/>
                        <a:pt x="0" y="79"/>
                      </a:cubicBezTo>
                      <a:cubicBezTo>
                        <a:pt x="0" y="80"/>
                        <a:pt x="1" y="80"/>
                        <a:pt x="1"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12"/>
                <p:cNvSpPr>
                  <a:spLocks/>
                </p:cNvSpPr>
                <p:nvPr/>
              </p:nvSpPr>
              <p:spPr bwMode="auto">
                <a:xfrm>
                  <a:off x="4829" y="2555"/>
                  <a:ext cx="129" cy="167"/>
                </a:xfrm>
                <a:custGeom>
                  <a:avLst/>
                  <a:gdLst>
                    <a:gd name="T0" fmla="*/ 0 w 62"/>
                    <a:gd name="T1" fmla="*/ 80 h 80"/>
                    <a:gd name="T2" fmla="*/ 27 w 62"/>
                    <a:gd name="T3" fmla="*/ 45 h 80"/>
                    <a:gd name="T4" fmla="*/ 42 w 62"/>
                    <a:gd name="T5" fmla="*/ 24 h 80"/>
                    <a:gd name="T6" fmla="*/ 60 w 62"/>
                    <a:gd name="T7" fmla="*/ 2 h 80"/>
                    <a:gd name="T8" fmla="*/ 61 w 62"/>
                    <a:gd name="T9" fmla="*/ 2 h 80"/>
                    <a:gd name="T10" fmla="*/ 61 w 62"/>
                    <a:gd name="T11" fmla="*/ 1 h 80"/>
                    <a:gd name="T12" fmla="*/ 61 w 62"/>
                    <a:gd name="T13" fmla="*/ 1 h 80"/>
                    <a:gd name="T14" fmla="*/ 0 w 62"/>
                    <a:gd name="T15" fmla="*/ 80 h 80"/>
                    <a:gd name="T16" fmla="*/ 0 w 62"/>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0">
                      <a:moveTo>
                        <a:pt x="0" y="80"/>
                      </a:moveTo>
                      <a:cubicBezTo>
                        <a:pt x="10" y="69"/>
                        <a:pt x="19" y="57"/>
                        <a:pt x="27" y="45"/>
                      </a:cubicBezTo>
                      <a:cubicBezTo>
                        <a:pt x="32" y="38"/>
                        <a:pt x="37" y="31"/>
                        <a:pt x="42" y="24"/>
                      </a:cubicBezTo>
                      <a:cubicBezTo>
                        <a:pt x="47" y="18"/>
                        <a:pt x="58" y="6"/>
                        <a:pt x="60" y="2"/>
                      </a:cubicBezTo>
                      <a:cubicBezTo>
                        <a:pt x="60" y="2"/>
                        <a:pt x="61" y="2"/>
                        <a:pt x="61" y="2"/>
                      </a:cubicBezTo>
                      <a:cubicBezTo>
                        <a:pt x="61" y="2"/>
                        <a:pt x="61" y="1"/>
                        <a:pt x="61" y="1"/>
                      </a:cubicBezTo>
                      <a:cubicBezTo>
                        <a:pt x="62" y="1"/>
                        <a:pt x="61" y="0"/>
                        <a:pt x="61" y="1"/>
                      </a:cubicBezTo>
                      <a:cubicBezTo>
                        <a:pt x="38" y="25"/>
                        <a:pt x="23" y="55"/>
                        <a:pt x="0" y="80"/>
                      </a:cubicBezTo>
                      <a:cubicBezTo>
                        <a:pt x="0" y="80"/>
                        <a:pt x="0" y="80"/>
                        <a:pt x="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13"/>
                <p:cNvSpPr>
                  <a:spLocks/>
                </p:cNvSpPr>
                <p:nvPr/>
              </p:nvSpPr>
              <p:spPr bwMode="auto">
                <a:xfrm>
                  <a:off x="4846" y="2537"/>
                  <a:ext cx="129" cy="160"/>
                </a:xfrm>
                <a:custGeom>
                  <a:avLst/>
                  <a:gdLst>
                    <a:gd name="T0" fmla="*/ 1 w 62"/>
                    <a:gd name="T1" fmla="*/ 77 h 77"/>
                    <a:gd name="T2" fmla="*/ 61 w 62"/>
                    <a:gd name="T3" fmla="*/ 1 h 77"/>
                    <a:gd name="T4" fmla="*/ 61 w 62"/>
                    <a:gd name="T5" fmla="*/ 1 h 77"/>
                    <a:gd name="T6" fmla="*/ 0 w 62"/>
                    <a:gd name="T7" fmla="*/ 76 h 77"/>
                    <a:gd name="T8" fmla="*/ 1 w 62"/>
                    <a:gd name="T9" fmla="*/ 77 h 77"/>
                  </a:gdLst>
                  <a:ahLst/>
                  <a:cxnLst>
                    <a:cxn ang="0">
                      <a:pos x="T0" y="T1"/>
                    </a:cxn>
                    <a:cxn ang="0">
                      <a:pos x="T2" y="T3"/>
                    </a:cxn>
                    <a:cxn ang="0">
                      <a:pos x="T4" y="T5"/>
                    </a:cxn>
                    <a:cxn ang="0">
                      <a:pos x="T6" y="T7"/>
                    </a:cxn>
                    <a:cxn ang="0">
                      <a:pos x="T8" y="T9"/>
                    </a:cxn>
                  </a:cxnLst>
                  <a:rect l="0" t="0" r="r" b="b"/>
                  <a:pathLst>
                    <a:path w="62" h="77">
                      <a:moveTo>
                        <a:pt x="1" y="77"/>
                      </a:moveTo>
                      <a:cubicBezTo>
                        <a:pt x="17" y="49"/>
                        <a:pt x="34" y="20"/>
                        <a:pt x="61" y="1"/>
                      </a:cubicBezTo>
                      <a:cubicBezTo>
                        <a:pt x="62" y="1"/>
                        <a:pt x="61" y="0"/>
                        <a:pt x="61" y="1"/>
                      </a:cubicBezTo>
                      <a:cubicBezTo>
                        <a:pt x="34" y="19"/>
                        <a:pt x="17" y="48"/>
                        <a:pt x="0" y="76"/>
                      </a:cubicBezTo>
                      <a:cubicBezTo>
                        <a:pt x="0" y="77"/>
                        <a:pt x="1" y="77"/>
                        <a:pt x="1"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14"/>
                <p:cNvSpPr>
                  <a:spLocks/>
                </p:cNvSpPr>
                <p:nvPr/>
              </p:nvSpPr>
              <p:spPr bwMode="auto">
                <a:xfrm>
                  <a:off x="3454" y="3037"/>
                  <a:ext cx="263" cy="98"/>
                </a:xfrm>
                <a:custGeom>
                  <a:avLst/>
                  <a:gdLst>
                    <a:gd name="T0" fmla="*/ 64 w 127"/>
                    <a:gd name="T1" fmla="*/ 36 h 47"/>
                    <a:gd name="T2" fmla="*/ 12 w 127"/>
                    <a:gd name="T3" fmla="*/ 14 h 47"/>
                    <a:gd name="T4" fmla="*/ 52 w 127"/>
                    <a:gd name="T5" fmla="*/ 34 h 47"/>
                    <a:gd name="T6" fmla="*/ 21 w 127"/>
                    <a:gd name="T7" fmla="*/ 19 h 47"/>
                    <a:gd name="T8" fmla="*/ 69 w 127"/>
                    <a:gd name="T9" fmla="*/ 43 h 47"/>
                    <a:gd name="T10" fmla="*/ 21 w 127"/>
                    <a:gd name="T11" fmla="*/ 11 h 47"/>
                    <a:gd name="T12" fmla="*/ 71 w 127"/>
                    <a:gd name="T13" fmla="*/ 38 h 47"/>
                    <a:gd name="T14" fmla="*/ 52 w 127"/>
                    <a:gd name="T15" fmla="*/ 26 h 47"/>
                    <a:gd name="T16" fmla="*/ 27 w 127"/>
                    <a:gd name="T17" fmla="*/ 14 h 47"/>
                    <a:gd name="T18" fmla="*/ 79 w 127"/>
                    <a:gd name="T19" fmla="*/ 32 h 47"/>
                    <a:gd name="T20" fmla="*/ 44 w 127"/>
                    <a:gd name="T21" fmla="*/ 21 h 47"/>
                    <a:gd name="T22" fmla="*/ 94 w 127"/>
                    <a:gd name="T23" fmla="*/ 29 h 47"/>
                    <a:gd name="T24" fmla="*/ 70 w 127"/>
                    <a:gd name="T25" fmla="*/ 20 h 47"/>
                    <a:gd name="T26" fmla="*/ 46 w 127"/>
                    <a:gd name="T27" fmla="*/ 12 h 47"/>
                    <a:gd name="T28" fmla="*/ 115 w 127"/>
                    <a:gd name="T29" fmla="*/ 29 h 47"/>
                    <a:gd name="T30" fmla="*/ 48 w 127"/>
                    <a:gd name="T31" fmla="*/ 15 h 47"/>
                    <a:gd name="T32" fmla="*/ 126 w 127"/>
                    <a:gd name="T33" fmla="*/ 47 h 47"/>
                    <a:gd name="T34" fmla="*/ 113 w 127"/>
                    <a:gd name="T35" fmla="*/ 40 h 47"/>
                    <a:gd name="T36" fmla="*/ 77 w 127"/>
                    <a:gd name="T37" fmla="*/ 22 h 47"/>
                    <a:gd name="T38" fmla="*/ 101 w 127"/>
                    <a:gd name="T39" fmla="*/ 26 h 47"/>
                    <a:gd name="T40" fmla="*/ 32 w 127"/>
                    <a:gd name="T41" fmla="*/ 10 h 47"/>
                    <a:gd name="T42" fmla="*/ 70 w 127"/>
                    <a:gd name="T43" fmla="*/ 21 h 47"/>
                    <a:gd name="T44" fmla="*/ 82 w 127"/>
                    <a:gd name="T45" fmla="*/ 27 h 47"/>
                    <a:gd name="T46" fmla="*/ 29 w 127"/>
                    <a:gd name="T47" fmla="*/ 14 h 47"/>
                    <a:gd name="T48" fmla="*/ 62 w 127"/>
                    <a:gd name="T49" fmla="*/ 29 h 47"/>
                    <a:gd name="T50" fmla="*/ 17 w 127"/>
                    <a:gd name="T51" fmla="*/ 9 h 47"/>
                    <a:gd name="T52" fmla="*/ 62 w 127"/>
                    <a:gd name="T53" fmla="*/ 32 h 47"/>
                    <a:gd name="T54" fmla="*/ 37 w 127"/>
                    <a:gd name="T55" fmla="*/ 22 h 47"/>
                    <a:gd name="T56" fmla="*/ 5 w 127"/>
                    <a:gd name="T57" fmla="*/ 1 h 47"/>
                    <a:gd name="T58" fmla="*/ 61 w 127"/>
                    <a:gd name="T59" fmla="*/ 39 h 47"/>
                    <a:gd name="T60" fmla="*/ 5 w 127"/>
                    <a:gd name="T61" fmla="*/ 8 h 47"/>
                    <a:gd name="T62" fmla="*/ 63 w 127"/>
                    <a:gd name="T63" fmla="*/ 38 h 47"/>
                    <a:gd name="T64" fmla="*/ 6 w 127"/>
                    <a:gd name="T65" fmla="*/ 11 h 47"/>
                    <a:gd name="T66" fmla="*/ 57 w 127"/>
                    <a:gd name="T67" fmla="*/ 34 h 47"/>
                    <a:gd name="T68" fmla="*/ 1 w 127"/>
                    <a:gd name="T6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47">
                      <a:moveTo>
                        <a:pt x="1" y="11"/>
                      </a:moveTo>
                      <a:cubicBezTo>
                        <a:pt x="22" y="19"/>
                        <a:pt x="42" y="31"/>
                        <a:pt x="64" y="36"/>
                      </a:cubicBezTo>
                      <a:cubicBezTo>
                        <a:pt x="64" y="36"/>
                        <a:pt x="65" y="36"/>
                        <a:pt x="64" y="36"/>
                      </a:cubicBezTo>
                      <a:cubicBezTo>
                        <a:pt x="46" y="29"/>
                        <a:pt x="29" y="22"/>
                        <a:pt x="12" y="14"/>
                      </a:cubicBezTo>
                      <a:cubicBezTo>
                        <a:pt x="20" y="18"/>
                        <a:pt x="29" y="22"/>
                        <a:pt x="37" y="27"/>
                      </a:cubicBezTo>
                      <a:cubicBezTo>
                        <a:pt x="40" y="28"/>
                        <a:pt x="67" y="39"/>
                        <a:pt x="52" y="34"/>
                      </a:cubicBezTo>
                      <a:cubicBezTo>
                        <a:pt x="42" y="30"/>
                        <a:pt x="33" y="26"/>
                        <a:pt x="24" y="22"/>
                      </a:cubicBezTo>
                      <a:cubicBezTo>
                        <a:pt x="11" y="15"/>
                        <a:pt x="3" y="7"/>
                        <a:pt x="21" y="19"/>
                      </a:cubicBezTo>
                      <a:cubicBezTo>
                        <a:pt x="37" y="29"/>
                        <a:pt x="52" y="38"/>
                        <a:pt x="69" y="44"/>
                      </a:cubicBezTo>
                      <a:cubicBezTo>
                        <a:pt x="69" y="44"/>
                        <a:pt x="70" y="43"/>
                        <a:pt x="69" y="43"/>
                      </a:cubicBezTo>
                      <a:cubicBezTo>
                        <a:pt x="49" y="31"/>
                        <a:pt x="23" y="25"/>
                        <a:pt x="8" y="5"/>
                      </a:cubicBezTo>
                      <a:cubicBezTo>
                        <a:pt x="8" y="4"/>
                        <a:pt x="20" y="11"/>
                        <a:pt x="21" y="11"/>
                      </a:cubicBezTo>
                      <a:cubicBezTo>
                        <a:pt x="26" y="15"/>
                        <a:pt x="32" y="19"/>
                        <a:pt x="37" y="22"/>
                      </a:cubicBezTo>
                      <a:cubicBezTo>
                        <a:pt x="48" y="29"/>
                        <a:pt x="59" y="35"/>
                        <a:pt x="71" y="38"/>
                      </a:cubicBezTo>
                      <a:cubicBezTo>
                        <a:pt x="71" y="38"/>
                        <a:pt x="72" y="38"/>
                        <a:pt x="71" y="38"/>
                      </a:cubicBezTo>
                      <a:cubicBezTo>
                        <a:pt x="65" y="33"/>
                        <a:pt x="59" y="30"/>
                        <a:pt x="52" y="26"/>
                      </a:cubicBezTo>
                      <a:cubicBezTo>
                        <a:pt x="50" y="25"/>
                        <a:pt x="44" y="23"/>
                        <a:pt x="42" y="22"/>
                      </a:cubicBezTo>
                      <a:cubicBezTo>
                        <a:pt x="44" y="23"/>
                        <a:pt x="24" y="12"/>
                        <a:pt x="27" y="14"/>
                      </a:cubicBezTo>
                      <a:cubicBezTo>
                        <a:pt x="44" y="21"/>
                        <a:pt x="59" y="32"/>
                        <a:pt x="79" y="33"/>
                      </a:cubicBezTo>
                      <a:cubicBezTo>
                        <a:pt x="79" y="33"/>
                        <a:pt x="79" y="32"/>
                        <a:pt x="79" y="32"/>
                      </a:cubicBezTo>
                      <a:cubicBezTo>
                        <a:pt x="71" y="29"/>
                        <a:pt x="64" y="27"/>
                        <a:pt x="56" y="25"/>
                      </a:cubicBezTo>
                      <a:cubicBezTo>
                        <a:pt x="52" y="24"/>
                        <a:pt x="48" y="23"/>
                        <a:pt x="44" y="21"/>
                      </a:cubicBezTo>
                      <a:cubicBezTo>
                        <a:pt x="21" y="14"/>
                        <a:pt x="40" y="15"/>
                        <a:pt x="46" y="17"/>
                      </a:cubicBezTo>
                      <a:cubicBezTo>
                        <a:pt x="63" y="21"/>
                        <a:pt x="77" y="28"/>
                        <a:pt x="94" y="29"/>
                      </a:cubicBezTo>
                      <a:cubicBezTo>
                        <a:pt x="94" y="29"/>
                        <a:pt x="95" y="29"/>
                        <a:pt x="94" y="29"/>
                      </a:cubicBezTo>
                      <a:cubicBezTo>
                        <a:pt x="86" y="25"/>
                        <a:pt x="79" y="22"/>
                        <a:pt x="70" y="20"/>
                      </a:cubicBezTo>
                      <a:cubicBezTo>
                        <a:pt x="63" y="19"/>
                        <a:pt x="57" y="17"/>
                        <a:pt x="51" y="16"/>
                      </a:cubicBezTo>
                      <a:cubicBezTo>
                        <a:pt x="48" y="15"/>
                        <a:pt x="29" y="9"/>
                        <a:pt x="46" y="12"/>
                      </a:cubicBezTo>
                      <a:cubicBezTo>
                        <a:pt x="69" y="17"/>
                        <a:pt x="91" y="26"/>
                        <a:pt x="115" y="29"/>
                      </a:cubicBezTo>
                      <a:cubicBezTo>
                        <a:pt x="115" y="29"/>
                        <a:pt x="115" y="29"/>
                        <a:pt x="115" y="29"/>
                      </a:cubicBezTo>
                      <a:cubicBezTo>
                        <a:pt x="92" y="26"/>
                        <a:pt x="70" y="19"/>
                        <a:pt x="48" y="14"/>
                      </a:cubicBezTo>
                      <a:cubicBezTo>
                        <a:pt x="48" y="14"/>
                        <a:pt x="48" y="14"/>
                        <a:pt x="48" y="15"/>
                      </a:cubicBezTo>
                      <a:cubicBezTo>
                        <a:pt x="63" y="23"/>
                        <a:pt x="80" y="31"/>
                        <a:pt x="97" y="36"/>
                      </a:cubicBezTo>
                      <a:cubicBezTo>
                        <a:pt x="103" y="37"/>
                        <a:pt x="123" y="41"/>
                        <a:pt x="126" y="47"/>
                      </a:cubicBezTo>
                      <a:cubicBezTo>
                        <a:pt x="127" y="47"/>
                        <a:pt x="127" y="47"/>
                        <a:pt x="127" y="46"/>
                      </a:cubicBezTo>
                      <a:cubicBezTo>
                        <a:pt x="125" y="43"/>
                        <a:pt x="116" y="41"/>
                        <a:pt x="113" y="40"/>
                      </a:cubicBezTo>
                      <a:cubicBezTo>
                        <a:pt x="95" y="34"/>
                        <a:pt x="78" y="29"/>
                        <a:pt x="61" y="21"/>
                      </a:cubicBezTo>
                      <a:cubicBezTo>
                        <a:pt x="42" y="12"/>
                        <a:pt x="74" y="21"/>
                        <a:pt x="77" y="22"/>
                      </a:cubicBezTo>
                      <a:cubicBezTo>
                        <a:pt x="82" y="23"/>
                        <a:pt x="87" y="24"/>
                        <a:pt x="92" y="25"/>
                      </a:cubicBezTo>
                      <a:cubicBezTo>
                        <a:pt x="94" y="26"/>
                        <a:pt x="119" y="30"/>
                        <a:pt x="101" y="26"/>
                      </a:cubicBezTo>
                      <a:cubicBezTo>
                        <a:pt x="77" y="22"/>
                        <a:pt x="56" y="13"/>
                        <a:pt x="32" y="9"/>
                      </a:cubicBezTo>
                      <a:cubicBezTo>
                        <a:pt x="32" y="9"/>
                        <a:pt x="32" y="9"/>
                        <a:pt x="32" y="10"/>
                      </a:cubicBezTo>
                      <a:cubicBezTo>
                        <a:pt x="40" y="14"/>
                        <a:pt x="48" y="16"/>
                        <a:pt x="57" y="18"/>
                      </a:cubicBezTo>
                      <a:cubicBezTo>
                        <a:pt x="61" y="19"/>
                        <a:pt x="65" y="20"/>
                        <a:pt x="70" y="21"/>
                      </a:cubicBezTo>
                      <a:cubicBezTo>
                        <a:pt x="72" y="21"/>
                        <a:pt x="74" y="22"/>
                        <a:pt x="76" y="22"/>
                      </a:cubicBezTo>
                      <a:cubicBezTo>
                        <a:pt x="81" y="22"/>
                        <a:pt x="83" y="23"/>
                        <a:pt x="82" y="27"/>
                      </a:cubicBezTo>
                      <a:cubicBezTo>
                        <a:pt x="64" y="24"/>
                        <a:pt x="47" y="15"/>
                        <a:pt x="29" y="13"/>
                      </a:cubicBezTo>
                      <a:cubicBezTo>
                        <a:pt x="28" y="13"/>
                        <a:pt x="28" y="14"/>
                        <a:pt x="29" y="14"/>
                      </a:cubicBezTo>
                      <a:cubicBezTo>
                        <a:pt x="42" y="23"/>
                        <a:pt x="58" y="25"/>
                        <a:pt x="73" y="30"/>
                      </a:cubicBezTo>
                      <a:cubicBezTo>
                        <a:pt x="69" y="31"/>
                        <a:pt x="66" y="31"/>
                        <a:pt x="62" y="29"/>
                      </a:cubicBezTo>
                      <a:cubicBezTo>
                        <a:pt x="54" y="27"/>
                        <a:pt x="46" y="23"/>
                        <a:pt x="39" y="19"/>
                      </a:cubicBezTo>
                      <a:cubicBezTo>
                        <a:pt x="32" y="15"/>
                        <a:pt x="24" y="12"/>
                        <a:pt x="17" y="9"/>
                      </a:cubicBezTo>
                      <a:cubicBezTo>
                        <a:pt x="16" y="9"/>
                        <a:pt x="16" y="9"/>
                        <a:pt x="16" y="9"/>
                      </a:cubicBezTo>
                      <a:cubicBezTo>
                        <a:pt x="30" y="20"/>
                        <a:pt x="47" y="24"/>
                        <a:pt x="62" y="32"/>
                      </a:cubicBezTo>
                      <a:cubicBezTo>
                        <a:pt x="68" y="38"/>
                        <a:pt x="66" y="38"/>
                        <a:pt x="54" y="31"/>
                      </a:cubicBezTo>
                      <a:cubicBezTo>
                        <a:pt x="48" y="29"/>
                        <a:pt x="43" y="25"/>
                        <a:pt x="37" y="22"/>
                      </a:cubicBezTo>
                      <a:cubicBezTo>
                        <a:pt x="27" y="15"/>
                        <a:pt x="17" y="7"/>
                        <a:pt x="6" y="1"/>
                      </a:cubicBezTo>
                      <a:cubicBezTo>
                        <a:pt x="6" y="0"/>
                        <a:pt x="5" y="1"/>
                        <a:pt x="5" y="1"/>
                      </a:cubicBezTo>
                      <a:cubicBezTo>
                        <a:pt x="15" y="18"/>
                        <a:pt x="31" y="25"/>
                        <a:pt x="48" y="33"/>
                      </a:cubicBezTo>
                      <a:cubicBezTo>
                        <a:pt x="52" y="35"/>
                        <a:pt x="57" y="37"/>
                        <a:pt x="61" y="39"/>
                      </a:cubicBezTo>
                      <a:cubicBezTo>
                        <a:pt x="73" y="45"/>
                        <a:pt x="49" y="35"/>
                        <a:pt x="45" y="32"/>
                      </a:cubicBezTo>
                      <a:cubicBezTo>
                        <a:pt x="31" y="25"/>
                        <a:pt x="18" y="16"/>
                        <a:pt x="5" y="8"/>
                      </a:cubicBezTo>
                      <a:cubicBezTo>
                        <a:pt x="5" y="7"/>
                        <a:pt x="4" y="8"/>
                        <a:pt x="4" y="8"/>
                      </a:cubicBezTo>
                      <a:cubicBezTo>
                        <a:pt x="21" y="23"/>
                        <a:pt x="42" y="31"/>
                        <a:pt x="63" y="38"/>
                      </a:cubicBezTo>
                      <a:cubicBezTo>
                        <a:pt x="63" y="38"/>
                        <a:pt x="63" y="38"/>
                        <a:pt x="63" y="38"/>
                      </a:cubicBezTo>
                      <a:cubicBezTo>
                        <a:pt x="43" y="29"/>
                        <a:pt x="25" y="20"/>
                        <a:pt x="6" y="11"/>
                      </a:cubicBezTo>
                      <a:cubicBezTo>
                        <a:pt x="5" y="10"/>
                        <a:pt x="5" y="11"/>
                        <a:pt x="6" y="11"/>
                      </a:cubicBezTo>
                      <a:cubicBezTo>
                        <a:pt x="22" y="21"/>
                        <a:pt x="39" y="28"/>
                        <a:pt x="57" y="34"/>
                      </a:cubicBezTo>
                      <a:cubicBezTo>
                        <a:pt x="39" y="28"/>
                        <a:pt x="20" y="17"/>
                        <a:pt x="1" y="11"/>
                      </a:cubicBezTo>
                      <a:cubicBezTo>
                        <a:pt x="0" y="10"/>
                        <a:pt x="0"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15"/>
                <p:cNvSpPr>
                  <a:spLocks/>
                </p:cNvSpPr>
                <p:nvPr/>
              </p:nvSpPr>
              <p:spPr bwMode="auto">
                <a:xfrm>
                  <a:off x="3557" y="3097"/>
                  <a:ext cx="179" cy="50"/>
                </a:xfrm>
                <a:custGeom>
                  <a:avLst/>
                  <a:gdLst>
                    <a:gd name="T0" fmla="*/ 1 w 86"/>
                    <a:gd name="T1" fmla="*/ 0 h 24"/>
                    <a:gd name="T2" fmla="*/ 86 w 86"/>
                    <a:gd name="T3" fmla="*/ 24 h 24"/>
                    <a:gd name="T4" fmla="*/ 86 w 86"/>
                    <a:gd name="T5" fmla="*/ 24 h 24"/>
                    <a:gd name="T6" fmla="*/ 1 w 86"/>
                    <a:gd name="T7" fmla="*/ 0 h 24"/>
                    <a:gd name="T8" fmla="*/ 1 w 86"/>
                    <a:gd name="T9" fmla="*/ 0 h 24"/>
                  </a:gdLst>
                  <a:ahLst/>
                  <a:cxnLst>
                    <a:cxn ang="0">
                      <a:pos x="T0" y="T1"/>
                    </a:cxn>
                    <a:cxn ang="0">
                      <a:pos x="T2" y="T3"/>
                    </a:cxn>
                    <a:cxn ang="0">
                      <a:pos x="T4" y="T5"/>
                    </a:cxn>
                    <a:cxn ang="0">
                      <a:pos x="T6" y="T7"/>
                    </a:cxn>
                    <a:cxn ang="0">
                      <a:pos x="T8" y="T9"/>
                    </a:cxn>
                  </a:cxnLst>
                  <a:rect l="0" t="0" r="r" b="b"/>
                  <a:pathLst>
                    <a:path w="86" h="24">
                      <a:moveTo>
                        <a:pt x="1" y="0"/>
                      </a:moveTo>
                      <a:cubicBezTo>
                        <a:pt x="29" y="7"/>
                        <a:pt x="57" y="16"/>
                        <a:pt x="86" y="24"/>
                      </a:cubicBezTo>
                      <a:cubicBezTo>
                        <a:pt x="86" y="24"/>
                        <a:pt x="86" y="24"/>
                        <a:pt x="86" y="24"/>
                      </a:cubicBezTo>
                      <a:cubicBezTo>
                        <a:pt x="57" y="16"/>
                        <a:pt x="29" y="6"/>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16"/>
                <p:cNvSpPr>
                  <a:spLocks/>
                </p:cNvSpPr>
                <p:nvPr/>
              </p:nvSpPr>
              <p:spPr bwMode="auto">
                <a:xfrm>
                  <a:off x="3535" y="3085"/>
                  <a:ext cx="203" cy="70"/>
                </a:xfrm>
                <a:custGeom>
                  <a:avLst/>
                  <a:gdLst>
                    <a:gd name="T0" fmla="*/ 0 w 98"/>
                    <a:gd name="T1" fmla="*/ 1 h 34"/>
                    <a:gd name="T2" fmla="*/ 98 w 98"/>
                    <a:gd name="T3" fmla="*/ 34 h 34"/>
                    <a:gd name="T4" fmla="*/ 98 w 98"/>
                    <a:gd name="T5" fmla="*/ 34 h 34"/>
                    <a:gd name="T6" fmla="*/ 0 w 98"/>
                    <a:gd name="T7" fmla="*/ 1 h 34"/>
                    <a:gd name="T8" fmla="*/ 0 w 98"/>
                    <a:gd name="T9" fmla="*/ 1 h 34"/>
                  </a:gdLst>
                  <a:ahLst/>
                  <a:cxnLst>
                    <a:cxn ang="0">
                      <a:pos x="T0" y="T1"/>
                    </a:cxn>
                    <a:cxn ang="0">
                      <a:pos x="T2" y="T3"/>
                    </a:cxn>
                    <a:cxn ang="0">
                      <a:pos x="T4" y="T5"/>
                    </a:cxn>
                    <a:cxn ang="0">
                      <a:pos x="T6" y="T7"/>
                    </a:cxn>
                    <a:cxn ang="0">
                      <a:pos x="T8" y="T9"/>
                    </a:cxn>
                  </a:cxnLst>
                  <a:rect l="0" t="0" r="r" b="b"/>
                  <a:pathLst>
                    <a:path w="98" h="34">
                      <a:moveTo>
                        <a:pt x="0" y="1"/>
                      </a:moveTo>
                      <a:cubicBezTo>
                        <a:pt x="31" y="17"/>
                        <a:pt x="65" y="22"/>
                        <a:pt x="98" y="34"/>
                      </a:cubicBezTo>
                      <a:cubicBezTo>
                        <a:pt x="98" y="34"/>
                        <a:pt x="98" y="34"/>
                        <a:pt x="98" y="34"/>
                      </a:cubicBezTo>
                      <a:cubicBezTo>
                        <a:pt x="66" y="22"/>
                        <a:pt x="31" y="16"/>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17"/>
                <p:cNvSpPr>
                  <a:spLocks/>
                </p:cNvSpPr>
                <p:nvPr/>
              </p:nvSpPr>
              <p:spPr bwMode="auto">
                <a:xfrm>
                  <a:off x="3547" y="3095"/>
                  <a:ext cx="183" cy="65"/>
                </a:xfrm>
                <a:custGeom>
                  <a:avLst/>
                  <a:gdLst>
                    <a:gd name="T0" fmla="*/ 0 w 88"/>
                    <a:gd name="T1" fmla="*/ 1 h 31"/>
                    <a:gd name="T2" fmla="*/ 87 w 88"/>
                    <a:gd name="T3" fmla="*/ 31 h 31"/>
                    <a:gd name="T4" fmla="*/ 87 w 88"/>
                    <a:gd name="T5" fmla="*/ 31 h 31"/>
                    <a:gd name="T6" fmla="*/ 0 w 88"/>
                    <a:gd name="T7" fmla="*/ 1 h 31"/>
                    <a:gd name="T8" fmla="*/ 0 w 88"/>
                    <a:gd name="T9" fmla="*/ 1 h 31"/>
                  </a:gdLst>
                  <a:ahLst/>
                  <a:cxnLst>
                    <a:cxn ang="0">
                      <a:pos x="T0" y="T1"/>
                    </a:cxn>
                    <a:cxn ang="0">
                      <a:pos x="T2" y="T3"/>
                    </a:cxn>
                    <a:cxn ang="0">
                      <a:pos x="T4" y="T5"/>
                    </a:cxn>
                    <a:cxn ang="0">
                      <a:pos x="T6" y="T7"/>
                    </a:cxn>
                    <a:cxn ang="0">
                      <a:pos x="T8" y="T9"/>
                    </a:cxn>
                  </a:cxnLst>
                  <a:rect l="0" t="0" r="r" b="b"/>
                  <a:pathLst>
                    <a:path w="88" h="31">
                      <a:moveTo>
                        <a:pt x="0" y="1"/>
                      </a:moveTo>
                      <a:cubicBezTo>
                        <a:pt x="27" y="16"/>
                        <a:pt x="57" y="25"/>
                        <a:pt x="87" y="31"/>
                      </a:cubicBezTo>
                      <a:cubicBezTo>
                        <a:pt x="87" y="31"/>
                        <a:pt x="88" y="31"/>
                        <a:pt x="87" y="31"/>
                      </a:cubicBezTo>
                      <a:cubicBezTo>
                        <a:pt x="57" y="24"/>
                        <a:pt x="27" y="16"/>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18"/>
                <p:cNvSpPr>
                  <a:spLocks/>
                </p:cNvSpPr>
                <p:nvPr/>
              </p:nvSpPr>
              <p:spPr bwMode="auto">
                <a:xfrm>
                  <a:off x="3570" y="3116"/>
                  <a:ext cx="27" cy="12"/>
                </a:xfrm>
                <a:custGeom>
                  <a:avLst/>
                  <a:gdLst>
                    <a:gd name="T0" fmla="*/ 13 w 13"/>
                    <a:gd name="T1" fmla="*/ 5 h 6"/>
                    <a:gd name="T2" fmla="*/ 1 w 13"/>
                    <a:gd name="T3" fmla="*/ 0 h 6"/>
                    <a:gd name="T4" fmla="*/ 1 w 13"/>
                    <a:gd name="T5" fmla="*/ 1 h 6"/>
                    <a:gd name="T6" fmla="*/ 13 w 13"/>
                    <a:gd name="T7" fmla="*/ 6 h 6"/>
                    <a:gd name="T8" fmla="*/ 13 w 13"/>
                    <a:gd name="T9" fmla="*/ 5 h 6"/>
                  </a:gdLst>
                  <a:ahLst/>
                  <a:cxnLst>
                    <a:cxn ang="0">
                      <a:pos x="T0" y="T1"/>
                    </a:cxn>
                    <a:cxn ang="0">
                      <a:pos x="T2" y="T3"/>
                    </a:cxn>
                    <a:cxn ang="0">
                      <a:pos x="T4" y="T5"/>
                    </a:cxn>
                    <a:cxn ang="0">
                      <a:pos x="T6" y="T7"/>
                    </a:cxn>
                    <a:cxn ang="0">
                      <a:pos x="T8" y="T9"/>
                    </a:cxn>
                  </a:cxnLst>
                  <a:rect l="0" t="0" r="r" b="b"/>
                  <a:pathLst>
                    <a:path w="13" h="6">
                      <a:moveTo>
                        <a:pt x="13" y="5"/>
                      </a:moveTo>
                      <a:cubicBezTo>
                        <a:pt x="9" y="4"/>
                        <a:pt x="5" y="2"/>
                        <a:pt x="1" y="0"/>
                      </a:cubicBezTo>
                      <a:cubicBezTo>
                        <a:pt x="0" y="0"/>
                        <a:pt x="0" y="1"/>
                        <a:pt x="1" y="1"/>
                      </a:cubicBezTo>
                      <a:cubicBezTo>
                        <a:pt x="5" y="2"/>
                        <a:pt x="9" y="4"/>
                        <a:pt x="13" y="6"/>
                      </a:cubicBezTo>
                      <a:cubicBezTo>
                        <a:pt x="13" y="6"/>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19"/>
                <p:cNvSpPr>
                  <a:spLocks/>
                </p:cNvSpPr>
                <p:nvPr/>
              </p:nvSpPr>
              <p:spPr bwMode="auto">
                <a:xfrm>
                  <a:off x="3535" y="3097"/>
                  <a:ext cx="185" cy="65"/>
                </a:xfrm>
                <a:custGeom>
                  <a:avLst/>
                  <a:gdLst>
                    <a:gd name="T0" fmla="*/ 1 w 89"/>
                    <a:gd name="T1" fmla="*/ 0 h 31"/>
                    <a:gd name="T2" fmla="*/ 41 w 89"/>
                    <a:gd name="T3" fmla="*/ 16 h 31"/>
                    <a:gd name="T4" fmla="*/ 89 w 89"/>
                    <a:gd name="T5" fmla="*/ 31 h 31"/>
                    <a:gd name="T6" fmla="*/ 89 w 89"/>
                    <a:gd name="T7" fmla="*/ 31 h 31"/>
                    <a:gd name="T8" fmla="*/ 41 w 89"/>
                    <a:gd name="T9" fmla="*/ 16 h 31"/>
                    <a:gd name="T10" fmla="*/ 1 w 89"/>
                    <a:gd name="T11" fmla="*/ 0 h 31"/>
                    <a:gd name="T12" fmla="*/ 1 w 89"/>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89" h="31">
                      <a:moveTo>
                        <a:pt x="1" y="0"/>
                      </a:moveTo>
                      <a:cubicBezTo>
                        <a:pt x="15" y="4"/>
                        <a:pt x="28" y="11"/>
                        <a:pt x="41" y="16"/>
                      </a:cubicBezTo>
                      <a:cubicBezTo>
                        <a:pt x="57" y="22"/>
                        <a:pt x="73" y="27"/>
                        <a:pt x="89" y="31"/>
                      </a:cubicBezTo>
                      <a:cubicBezTo>
                        <a:pt x="89" y="31"/>
                        <a:pt x="89" y="31"/>
                        <a:pt x="89" y="31"/>
                      </a:cubicBezTo>
                      <a:cubicBezTo>
                        <a:pt x="73" y="26"/>
                        <a:pt x="57" y="21"/>
                        <a:pt x="41" y="16"/>
                      </a:cubicBezTo>
                      <a:cubicBezTo>
                        <a:pt x="28" y="11"/>
                        <a:pt x="15" y="3"/>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20"/>
                <p:cNvSpPr>
                  <a:spLocks/>
                </p:cNvSpPr>
                <p:nvPr/>
              </p:nvSpPr>
              <p:spPr bwMode="auto">
                <a:xfrm>
                  <a:off x="3524" y="3081"/>
                  <a:ext cx="208" cy="87"/>
                </a:xfrm>
                <a:custGeom>
                  <a:avLst/>
                  <a:gdLst>
                    <a:gd name="T0" fmla="*/ 1 w 100"/>
                    <a:gd name="T1" fmla="*/ 1 h 42"/>
                    <a:gd name="T2" fmla="*/ 100 w 100"/>
                    <a:gd name="T3" fmla="*/ 42 h 42"/>
                    <a:gd name="T4" fmla="*/ 100 w 100"/>
                    <a:gd name="T5" fmla="*/ 41 h 42"/>
                    <a:gd name="T6" fmla="*/ 1 w 100"/>
                    <a:gd name="T7" fmla="*/ 0 h 42"/>
                    <a:gd name="T8" fmla="*/ 1 w 100"/>
                    <a:gd name="T9" fmla="*/ 1 h 42"/>
                  </a:gdLst>
                  <a:ahLst/>
                  <a:cxnLst>
                    <a:cxn ang="0">
                      <a:pos x="T0" y="T1"/>
                    </a:cxn>
                    <a:cxn ang="0">
                      <a:pos x="T2" y="T3"/>
                    </a:cxn>
                    <a:cxn ang="0">
                      <a:pos x="T4" y="T5"/>
                    </a:cxn>
                    <a:cxn ang="0">
                      <a:pos x="T6" y="T7"/>
                    </a:cxn>
                    <a:cxn ang="0">
                      <a:pos x="T8" y="T9"/>
                    </a:cxn>
                  </a:cxnLst>
                  <a:rect l="0" t="0" r="r" b="b"/>
                  <a:pathLst>
                    <a:path w="100" h="42">
                      <a:moveTo>
                        <a:pt x="1" y="1"/>
                      </a:moveTo>
                      <a:cubicBezTo>
                        <a:pt x="30" y="22"/>
                        <a:pt x="66" y="29"/>
                        <a:pt x="100" y="42"/>
                      </a:cubicBezTo>
                      <a:cubicBezTo>
                        <a:pt x="100" y="42"/>
                        <a:pt x="100" y="41"/>
                        <a:pt x="100" y="41"/>
                      </a:cubicBezTo>
                      <a:cubicBezTo>
                        <a:pt x="66" y="29"/>
                        <a:pt x="30" y="22"/>
                        <a:pt x="1"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21"/>
                <p:cNvSpPr>
                  <a:spLocks/>
                </p:cNvSpPr>
                <p:nvPr/>
              </p:nvSpPr>
              <p:spPr bwMode="auto">
                <a:xfrm>
                  <a:off x="3535" y="3083"/>
                  <a:ext cx="178" cy="79"/>
                </a:xfrm>
                <a:custGeom>
                  <a:avLst/>
                  <a:gdLst>
                    <a:gd name="T0" fmla="*/ 0 w 86"/>
                    <a:gd name="T1" fmla="*/ 1 h 38"/>
                    <a:gd name="T2" fmla="*/ 35 w 86"/>
                    <a:gd name="T3" fmla="*/ 20 h 38"/>
                    <a:gd name="T4" fmla="*/ 86 w 86"/>
                    <a:gd name="T5" fmla="*/ 38 h 38"/>
                    <a:gd name="T6" fmla="*/ 86 w 86"/>
                    <a:gd name="T7" fmla="*/ 37 h 38"/>
                    <a:gd name="T8" fmla="*/ 47 w 86"/>
                    <a:gd name="T9" fmla="*/ 23 h 38"/>
                    <a:gd name="T10" fmla="*/ 0 w 86"/>
                    <a:gd name="T11" fmla="*/ 0 h 38"/>
                    <a:gd name="T12" fmla="*/ 0 w 86"/>
                    <a:gd name="T13" fmla="*/ 1 h 38"/>
                  </a:gdLst>
                  <a:ahLst/>
                  <a:cxnLst>
                    <a:cxn ang="0">
                      <a:pos x="T0" y="T1"/>
                    </a:cxn>
                    <a:cxn ang="0">
                      <a:pos x="T2" y="T3"/>
                    </a:cxn>
                    <a:cxn ang="0">
                      <a:pos x="T4" y="T5"/>
                    </a:cxn>
                    <a:cxn ang="0">
                      <a:pos x="T6" y="T7"/>
                    </a:cxn>
                    <a:cxn ang="0">
                      <a:pos x="T8" y="T9"/>
                    </a:cxn>
                    <a:cxn ang="0">
                      <a:pos x="T10" y="T11"/>
                    </a:cxn>
                    <a:cxn ang="0">
                      <a:pos x="T12" y="T13"/>
                    </a:cxn>
                  </a:cxnLst>
                  <a:rect l="0" t="0" r="r" b="b"/>
                  <a:pathLst>
                    <a:path w="86" h="38">
                      <a:moveTo>
                        <a:pt x="0" y="1"/>
                      </a:moveTo>
                      <a:cubicBezTo>
                        <a:pt x="10" y="10"/>
                        <a:pt x="23" y="14"/>
                        <a:pt x="35" y="20"/>
                      </a:cubicBezTo>
                      <a:cubicBezTo>
                        <a:pt x="52" y="27"/>
                        <a:pt x="69" y="32"/>
                        <a:pt x="86" y="38"/>
                      </a:cubicBezTo>
                      <a:cubicBezTo>
                        <a:pt x="86" y="38"/>
                        <a:pt x="86" y="37"/>
                        <a:pt x="86" y="37"/>
                      </a:cubicBezTo>
                      <a:cubicBezTo>
                        <a:pt x="73" y="33"/>
                        <a:pt x="59" y="28"/>
                        <a:pt x="47" y="23"/>
                      </a:cubicBezTo>
                      <a:cubicBezTo>
                        <a:pt x="31" y="17"/>
                        <a:pt x="13" y="12"/>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22"/>
                <p:cNvSpPr>
                  <a:spLocks/>
                </p:cNvSpPr>
                <p:nvPr/>
              </p:nvSpPr>
              <p:spPr bwMode="auto">
                <a:xfrm>
                  <a:off x="3553" y="3103"/>
                  <a:ext cx="187" cy="73"/>
                </a:xfrm>
                <a:custGeom>
                  <a:avLst/>
                  <a:gdLst>
                    <a:gd name="T0" fmla="*/ 0 w 90"/>
                    <a:gd name="T1" fmla="*/ 1 h 35"/>
                    <a:gd name="T2" fmla="*/ 89 w 90"/>
                    <a:gd name="T3" fmla="*/ 35 h 35"/>
                    <a:gd name="T4" fmla="*/ 89 w 90"/>
                    <a:gd name="T5" fmla="*/ 34 h 35"/>
                    <a:gd name="T6" fmla="*/ 0 w 90"/>
                    <a:gd name="T7" fmla="*/ 0 h 35"/>
                    <a:gd name="T8" fmla="*/ 0 w 90"/>
                    <a:gd name="T9" fmla="*/ 1 h 35"/>
                  </a:gdLst>
                  <a:ahLst/>
                  <a:cxnLst>
                    <a:cxn ang="0">
                      <a:pos x="T0" y="T1"/>
                    </a:cxn>
                    <a:cxn ang="0">
                      <a:pos x="T2" y="T3"/>
                    </a:cxn>
                    <a:cxn ang="0">
                      <a:pos x="T4" y="T5"/>
                    </a:cxn>
                    <a:cxn ang="0">
                      <a:pos x="T6" y="T7"/>
                    </a:cxn>
                    <a:cxn ang="0">
                      <a:pos x="T8" y="T9"/>
                    </a:cxn>
                  </a:cxnLst>
                  <a:rect l="0" t="0" r="r" b="b"/>
                  <a:pathLst>
                    <a:path w="90" h="35">
                      <a:moveTo>
                        <a:pt x="0" y="1"/>
                      </a:moveTo>
                      <a:cubicBezTo>
                        <a:pt x="28" y="17"/>
                        <a:pt x="58" y="26"/>
                        <a:pt x="89" y="35"/>
                      </a:cubicBezTo>
                      <a:cubicBezTo>
                        <a:pt x="89" y="35"/>
                        <a:pt x="90" y="34"/>
                        <a:pt x="89" y="34"/>
                      </a:cubicBezTo>
                      <a:cubicBezTo>
                        <a:pt x="59" y="25"/>
                        <a:pt x="28" y="16"/>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23"/>
                <p:cNvSpPr>
                  <a:spLocks/>
                </p:cNvSpPr>
                <p:nvPr/>
              </p:nvSpPr>
              <p:spPr bwMode="auto">
                <a:xfrm>
                  <a:off x="3562" y="3110"/>
                  <a:ext cx="170" cy="58"/>
                </a:xfrm>
                <a:custGeom>
                  <a:avLst/>
                  <a:gdLst>
                    <a:gd name="T0" fmla="*/ 0 w 82"/>
                    <a:gd name="T1" fmla="*/ 1 h 28"/>
                    <a:gd name="T2" fmla="*/ 81 w 82"/>
                    <a:gd name="T3" fmla="*/ 28 h 28"/>
                    <a:gd name="T4" fmla="*/ 81 w 82"/>
                    <a:gd name="T5" fmla="*/ 27 h 28"/>
                    <a:gd name="T6" fmla="*/ 0 w 82"/>
                    <a:gd name="T7" fmla="*/ 1 h 28"/>
                    <a:gd name="T8" fmla="*/ 0 w 82"/>
                    <a:gd name="T9" fmla="*/ 1 h 28"/>
                  </a:gdLst>
                  <a:ahLst/>
                  <a:cxnLst>
                    <a:cxn ang="0">
                      <a:pos x="T0" y="T1"/>
                    </a:cxn>
                    <a:cxn ang="0">
                      <a:pos x="T2" y="T3"/>
                    </a:cxn>
                    <a:cxn ang="0">
                      <a:pos x="T4" y="T5"/>
                    </a:cxn>
                    <a:cxn ang="0">
                      <a:pos x="T6" y="T7"/>
                    </a:cxn>
                    <a:cxn ang="0">
                      <a:pos x="T8" y="T9"/>
                    </a:cxn>
                  </a:cxnLst>
                  <a:rect l="0" t="0" r="r" b="b"/>
                  <a:pathLst>
                    <a:path w="82" h="28">
                      <a:moveTo>
                        <a:pt x="0" y="1"/>
                      </a:moveTo>
                      <a:cubicBezTo>
                        <a:pt x="27" y="10"/>
                        <a:pt x="54" y="21"/>
                        <a:pt x="81" y="28"/>
                      </a:cubicBezTo>
                      <a:cubicBezTo>
                        <a:pt x="81" y="28"/>
                        <a:pt x="82" y="27"/>
                        <a:pt x="81" y="27"/>
                      </a:cubicBezTo>
                      <a:cubicBezTo>
                        <a:pt x="54" y="20"/>
                        <a:pt x="27" y="1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24"/>
                <p:cNvSpPr>
                  <a:spLocks/>
                </p:cNvSpPr>
                <p:nvPr/>
              </p:nvSpPr>
              <p:spPr bwMode="auto">
                <a:xfrm>
                  <a:off x="3572" y="3097"/>
                  <a:ext cx="200" cy="65"/>
                </a:xfrm>
                <a:custGeom>
                  <a:avLst/>
                  <a:gdLst>
                    <a:gd name="T0" fmla="*/ 1 w 96"/>
                    <a:gd name="T1" fmla="*/ 1 h 31"/>
                    <a:gd name="T2" fmla="*/ 95 w 96"/>
                    <a:gd name="T3" fmla="*/ 31 h 31"/>
                    <a:gd name="T4" fmla="*/ 95 w 96"/>
                    <a:gd name="T5" fmla="*/ 31 h 31"/>
                    <a:gd name="T6" fmla="*/ 1 w 96"/>
                    <a:gd name="T7" fmla="*/ 1 h 31"/>
                    <a:gd name="T8" fmla="*/ 1 w 96"/>
                    <a:gd name="T9" fmla="*/ 1 h 31"/>
                  </a:gdLst>
                  <a:ahLst/>
                  <a:cxnLst>
                    <a:cxn ang="0">
                      <a:pos x="T0" y="T1"/>
                    </a:cxn>
                    <a:cxn ang="0">
                      <a:pos x="T2" y="T3"/>
                    </a:cxn>
                    <a:cxn ang="0">
                      <a:pos x="T4" y="T5"/>
                    </a:cxn>
                    <a:cxn ang="0">
                      <a:pos x="T6" y="T7"/>
                    </a:cxn>
                    <a:cxn ang="0">
                      <a:pos x="T8" y="T9"/>
                    </a:cxn>
                  </a:cxnLst>
                  <a:rect l="0" t="0" r="r" b="b"/>
                  <a:pathLst>
                    <a:path w="96" h="31">
                      <a:moveTo>
                        <a:pt x="1" y="1"/>
                      </a:moveTo>
                      <a:cubicBezTo>
                        <a:pt x="30" y="17"/>
                        <a:pt x="62" y="25"/>
                        <a:pt x="95" y="31"/>
                      </a:cubicBezTo>
                      <a:cubicBezTo>
                        <a:pt x="95" y="31"/>
                        <a:pt x="96" y="31"/>
                        <a:pt x="95" y="31"/>
                      </a:cubicBezTo>
                      <a:cubicBezTo>
                        <a:pt x="63" y="25"/>
                        <a:pt x="30" y="16"/>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25"/>
                <p:cNvSpPr>
                  <a:spLocks/>
                </p:cNvSpPr>
                <p:nvPr/>
              </p:nvSpPr>
              <p:spPr bwMode="auto">
                <a:xfrm>
                  <a:off x="3566" y="3097"/>
                  <a:ext cx="191" cy="52"/>
                </a:xfrm>
                <a:custGeom>
                  <a:avLst/>
                  <a:gdLst>
                    <a:gd name="T0" fmla="*/ 0 w 92"/>
                    <a:gd name="T1" fmla="*/ 1 h 25"/>
                    <a:gd name="T2" fmla="*/ 92 w 92"/>
                    <a:gd name="T3" fmla="*/ 25 h 25"/>
                    <a:gd name="T4" fmla="*/ 92 w 92"/>
                    <a:gd name="T5" fmla="*/ 24 h 25"/>
                    <a:gd name="T6" fmla="*/ 0 w 92"/>
                    <a:gd name="T7" fmla="*/ 0 h 25"/>
                    <a:gd name="T8" fmla="*/ 0 w 92"/>
                    <a:gd name="T9" fmla="*/ 1 h 25"/>
                  </a:gdLst>
                  <a:ahLst/>
                  <a:cxnLst>
                    <a:cxn ang="0">
                      <a:pos x="T0" y="T1"/>
                    </a:cxn>
                    <a:cxn ang="0">
                      <a:pos x="T2" y="T3"/>
                    </a:cxn>
                    <a:cxn ang="0">
                      <a:pos x="T4" y="T5"/>
                    </a:cxn>
                    <a:cxn ang="0">
                      <a:pos x="T6" y="T7"/>
                    </a:cxn>
                    <a:cxn ang="0">
                      <a:pos x="T8" y="T9"/>
                    </a:cxn>
                  </a:cxnLst>
                  <a:rect l="0" t="0" r="r" b="b"/>
                  <a:pathLst>
                    <a:path w="92" h="25">
                      <a:moveTo>
                        <a:pt x="0" y="1"/>
                      </a:moveTo>
                      <a:cubicBezTo>
                        <a:pt x="30" y="10"/>
                        <a:pt x="61" y="18"/>
                        <a:pt x="92" y="25"/>
                      </a:cubicBezTo>
                      <a:cubicBezTo>
                        <a:pt x="92" y="25"/>
                        <a:pt x="92" y="24"/>
                        <a:pt x="92" y="24"/>
                      </a:cubicBezTo>
                      <a:cubicBezTo>
                        <a:pt x="61" y="17"/>
                        <a:pt x="31" y="9"/>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26"/>
                <p:cNvSpPr>
                  <a:spLocks/>
                </p:cNvSpPr>
                <p:nvPr/>
              </p:nvSpPr>
              <p:spPr bwMode="auto">
                <a:xfrm>
                  <a:off x="3557" y="3081"/>
                  <a:ext cx="163" cy="47"/>
                </a:xfrm>
                <a:custGeom>
                  <a:avLst/>
                  <a:gdLst>
                    <a:gd name="T0" fmla="*/ 0 w 78"/>
                    <a:gd name="T1" fmla="*/ 1 h 23"/>
                    <a:gd name="T2" fmla="*/ 77 w 78"/>
                    <a:gd name="T3" fmla="*/ 23 h 23"/>
                    <a:gd name="T4" fmla="*/ 77 w 78"/>
                    <a:gd name="T5" fmla="*/ 22 h 23"/>
                    <a:gd name="T6" fmla="*/ 0 w 78"/>
                    <a:gd name="T7" fmla="*/ 1 h 23"/>
                    <a:gd name="T8" fmla="*/ 0 w 78"/>
                    <a:gd name="T9" fmla="*/ 1 h 23"/>
                  </a:gdLst>
                  <a:ahLst/>
                  <a:cxnLst>
                    <a:cxn ang="0">
                      <a:pos x="T0" y="T1"/>
                    </a:cxn>
                    <a:cxn ang="0">
                      <a:pos x="T2" y="T3"/>
                    </a:cxn>
                    <a:cxn ang="0">
                      <a:pos x="T4" y="T5"/>
                    </a:cxn>
                    <a:cxn ang="0">
                      <a:pos x="T6" y="T7"/>
                    </a:cxn>
                    <a:cxn ang="0">
                      <a:pos x="T8" y="T9"/>
                    </a:cxn>
                  </a:cxnLst>
                  <a:rect l="0" t="0" r="r" b="b"/>
                  <a:pathLst>
                    <a:path w="78" h="23">
                      <a:moveTo>
                        <a:pt x="0" y="1"/>
                      </a:moveTo>
                      <a:cubicBezTo>
                        <a:pt x="25" y="11"/>
                        <a:pt x="51" y="17"/>
                        <a:pt x="77" y="23"/>
                      </a:cubicBezTo>
                      <a:cubicBezTo>
                        <a:pt x="77" y="23"/>
                        <a:pt x="78" y="22"/>
                        <a:pt x="77" y="22"/>
                      </a:cubicBezTo>
                      <a:cubicBezTo>
                        <a:pt x="51" y="17"/>
                        <a:pt x="25" y="1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27"/>
                <p:cNvSpPr>
                  <a:spLocks/>
                </p:cNvSpPr>
                <p:nvPr/>
              </p:nvSpPr>
              <p:spPr bwMode="auto">
                <a:xfrm>
                  <a:off x="3572" y="3081"/>
                  <a:ext cx="179" cy="43"/>
                </a:xfrm>
                <a:custGeom>
                  <a:avLst/>
                  <a:gdLst>
                    <a:gd name="T0" fmla="*/ 1 w 86"/>
                    <a:gd name="T1" fmla="*/ 1 h 21"/>
                    <a:gd name="T2" fmla="*/ 38 w 86"/>
                    <a:gd name="T3" fmla="*/ 11 h 21"/>
                    <a:gd name="T4" fmla="*/ 85 w 86"/>
                    <a:gd name="T5" fmla="*/ 21 h 21"/>
                    <a:gd name="T6" fmla="*/ 85 w 86"/>
                    <a:gd name="T7" fmla="*/ 21 h 21"/>
                    <a:gd name="T8" fmla="*/ 44 w 86"/>
                    <a:gd name="T9" fmla="*/ 12 h 21"/>
                    <a:gd name="T10" fmla="*/ 1 w 86"/>
                    <a:gd name="T11" fmla="*/ 0 h 21"/>
                    <a:gd name="T12" fmla="*/ 1 w 86"/>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86" h="21">
                      <a:moveTo>
                        <a:pt x="1" y="1"/>
                      </a:moveTo>
                      <a:cubicBezTo>
                        <a:pt x="14" y="3"/>
                        <a:pt x="26" y="8"/>
                        <a:pt x="38" y="11"/>
                      </a:cubicBezTo>
                      <a:cubicBezTo>
                        <a:pt x="54" y="15"/>
                        <a:pt x="70" y="17"/>
                        <a:pt x="85" y="21"/>
                      </a:cubicBezTo>
                      <a:cubicBezTo>
                        <a:pt x="85" y="21"/>
                        <a:pt x="86" y="21"/>
                        <a:pt x="85" y="21"/>
                      </a:cubicBezTo>
                      <a:cubicBezTo>
                        <a:pt x="72" y="17"/>
                        <a:pt x="58" y="15"/>
                        <a:pt x="44" y="12"/>
                      </a:cubicBezTo>
                      <a:cubicBezTo>
                        <a:pt x="30" y="9"/>
                        <a:pt x="16" y="3"/>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28"/>
                <p:cNvSpPr>
                  <a:spLocks/>
                </p:cNvSpPr>
                <p:nvPr/>
              </p:nvSpPr>
              <p:spPr bwMode="auto">
                <a:xfrm>
                  <a:off x="3564" y="3074"/>
                  <a:ext cx="156" cy="36"/>
                </a:xfrm>
                <a:custGeom>
                  <a:avLst/>
                  <a:gdLst>
                    <a:gd name="T0" fmla="*/ 1 w 75"/>
                    <a:gd name="T1" fmla="*/ 1 h 17"/>
                    <a:gd name="T2" fmla="*/ 74 w 75"/>
                    <a:gd name="T3" fmla="*/ 17 h 17"/>
                    <a:gd name="T4" fmla="*/ 74 w 75"/>
                    <a:gd name="T5" fmla="*/ 16 h 17"/>
                    <a:gd name="T6" fmla="*/ 1 w 75"/>
                    <a:gd name="T7" fmla="*/ 1 h 17"/>
                    <a:gd name="T8" fmla="*/ 1 w 75"/>
                    <a:gd name="T9" fmla="*/ 1 h 17"/>
                  </a:gdLst>
                  <a:ahLst/>
                  <a:cxnLst>
                    <a:cxn ang="0">
                      <a:pos x="T0" y="T1"/>
                    </a:cxn>
                    <a:cxn ang="0">
                      <a:pos x="T2" y="T3"/>
                    </a:cxn>
                    <a:cxn ang="0">
                      <a:pos x="T4" y="T5"/>
                    </a:cxn>
                    <a:cxn ang="0">
                      <a:pos x="T6" y="T7"/>
                    </a:cxn>
                    <a:cxn ang="0">
                      <a:pos x="T8" y="T9"/>
                    </a:cxn>
                  </a:cxnLst>
                  <a:rect l="0" t="0" r="r" b="b"/>
                  <a:pathLst>
                    <a:path w="75" h="17">
                      <a:moveTo>
                        <a:pt x="1" y="1"/>
                      </a:moveTo>
                      <a:cubicBezTo>
                        <a:pt x="24" y="10"/>
                        <a:pt x="49" y="14"/>
                        <a:pt x="74" y="17"/>
                      </a:cubicBezTo>
                      <a:cubicBezTo>
                        <a:pt x="75" y="17"/>
                        <a:pt x="75" y="16"/>
                        <a:pt x="74" y="16"/>
                      </a:cubicBezTo>
                      <a:cubicBezTo>
                        <a:pt x="49" y="13"/>
                        <a:pt x="24" y="10"/>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29"/>
                <p:cNvSpPr>
                  <a:spLocks/>
                </p:cNvSpPr>
                <p:nvPr/>
              </p:nvSpPr>
              <p:spPr bwMode="auto">
                <a:xfrm>
                  <a:off x="3570" y="3066"/>
                  <a:ext cx="133" cy="25"/>
                </a:xfrm>
                <a:custGeom>
                  <a:avLst/>
                  <a:gdLst>
                    <a:gd name="T0" fmla="*/ 1 w 64"/>
                    <a:gd name="T1" fmla="*/ 0 h 12"/>
                    <a:gd name="T2" fmla="*/ 63 w 64"/>
                    <a:gd name="T3" fmla="*/ 12 h 12"/>
                    <a:gd name="T4" fmla="*/ 63 w 64"/>
                    <a:gd name="T5" fmla="*/ 12 h 12"/>
                    <a:gd name="T6" fmla="*/ 1 w 64"/>
                    <a:gd name="T7" fmla="*/ 0 h 12"/>
                    <a:gd name="T8" fmla="*/ 1 w 64"/>
                    <a:gd name="T9" fmla="*/ 0 h 12"/>
                  </a:gdLst>
                  <a:ahLst/>
                  <a:cxnLst>
                    <a:cxn ang="0">
                      <a:pos x="T0" y="T1"/>
                    </a:cxn>
                    <a:cxn ang="0">
                      <a:pos x="T2" y="T3"/>
                    </a:cxn>
                    <a:cxn ang="0">
                      <a:pos x="T4" y="T5"/>
                    </a:cxn>
                    <a:cxn ang="0">
                      <a:pos x="T6" y="T7"/>
                    </a:cxn>
                    <a:cxn ang="0">
                      <a:pos x="T8" y="T9"/>
                    </a:cxn>
                  </a:cxnLst>
                  <a:rect l="0" t="0" r="r" b="b"/>
                  <a:pathLst>
                    <a:path w="64" h="12">
                      <a:moveTo>
                        <a:pt x="1" y="0"/>
                      </a:moveTo>
                      <a:cubicBezTo>
                        <a:pt x="21" y="5"/>
                        <a:pt x="42" y="8"/>
                        <a:pt x="63" y="12"/>
                      </a:cubicBezTo>
                      <a:cubicBezTo>
                        <a:pt x="63" y="12"/>
                        <a:pt x="64" y="12"/>
                        <a:pt x="63" y="12"/>
                      </a:cubicBezTo>
                      <a:cubicBezTo>
                        <a:pt x="42" y="8"/>
                        <a:pt x="21" y="5"/>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30"/>
                <p:cNvSpPr>
                  <a:spLocks/>
                </p:cNvSpPr>
                <p:nvPr/>
              </p:nvSpPr>
              <p:spPr bwMode="auto">
                <a:xfrm>
                  <a:off x="3580" y="3060"/>
                  <a:ext cx="158" cy="29"/>
                </a:xfrm>
                <a:custGeom>
                  <a:avLst/>
                  <a:gdLst>
                    <a:gd name="T0" fmla="*/ 0 w 76"/>
                    <a:gd name="T1" fmla="*/ 0 h 14"/>
                    <a:gd name="T2" fmla="*/ 75 w 76"/>
                    <a:gd name="T3" fmla="*/ 14 h 14"/>
                    <a:gd name="T4" fmla="*/ 75 w 76"/>
                    <a:gd name="T5" fmla="*/ 13 h 14"/>
                    <a:gd name="T6" fmla="*/ 0 w 76"/>
                    <a:gd name="T7" fmla="*/ 0 h 14"/>
                    <a:gd name="T8" fmla="*/ 0 w 76"/>
                    <a:gd name="T9" fmla="*/ 0 h 14"/>
                  </a:gdLst>
                  <a:ahLst/>
                  <a:cxnLst>
                    <a:cxn ang="0">
                      <a:pos x="T0" y="T1"/>
                    </a:cxn>
                    <a:cxn ang="0">
                      <a:pos x="T2" y="T3"/>
                    </a:cxn>
                    <a:cxn ang="0">
                      <a:pos x="T4" y="T5"/>
                    </a:cxn>
                    <a:cxn ang="0">
                      <a:pos x="T6" y="T7"/>
                    </a:cxn>
                    <a:cxn ang="0">
                      <a:pos x="T8" y="T9"/>
                    </a:cxn>
                  </a:cxnLst>
                  <a:rect l="0" t="0" r="r" b="b"/>
                  <a:pathLst>
                    <a:path w="76" h="14">
                      <a:moveTo>
                        <a:pt x="0" y="0"/>
                      </a:moveTo>
                      <a:cubicBezTo>
                        <a:pt x="26" y="2"/>
                        <a:pt x="50" y="9"/>
                        <a:pt x="75" y="14"/>
                      </a:cubicBezTo>
                      <a:cubicBezTo>
                        <a:pt x="75" y="14"/>
                        <a:pt x="76" y="13"/>
                        <a:pt x="75" y="13"/>
                      </a:cubicBezTo>
                      <a:cubicBezTo>
                        <a:pt x="50" y="8"/>
                        <a:pt x="26"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31"/>
                <p:cNvSpPr>
                  <a:spLocks/>
                </p:cNvSpPr>
                <p:nvPr/>
              </p:nvSpPr>
              <p:spPr bwMode="auto">
                <a:xfrm>
                  <a:off x="3582" y="3052"/>
                  <a:ext cx="173" cy="31"/>
                </a:xfrm>
                <a:custGeom>
                  <a:avLst/>
                  <a:gdLst>
                    <a:gd name="T0" fmla="*/ 1 w 83"/>
                    <a:gd name="T1" fmla="*/ 3 h 15"/>
                    <a:gd name="T2" fmla="*/ 82 w 83"/>
                    <a:gd name="T3" fmla="*/ 15 h 15"/>
                    <a:gd name="T4" fmla="*/ 82 w 83"/>
                    <a:gd name="T5" fmla="*/ 15 h 15"/>
                    <a:gd name="T6" fmla="*/ 37 w 83"/>
                    <a:gd name="T7" fmla="*/ 5 h 15"/>
                    <a:gd name="T8" fmla="*/ 1 w 83"/>
                    <a:gd name="T9" fmla="*/ 2 h 15"/>
                    <a:gd name="T10" fmla="*/ 1 w 83"/>
                    <a:gd name="T11" fmla="*/ 3 h 15"/>
                  </a:gdLst>
                  <a:ahLst/>
                  <a:cxnLst>
                    <a:cxn ang="0">
                      <a:pos x="T0" y="T1"/>
                    </a:cxn>
                    <a:cxn ang="0">
                      <a:pos x="T2" y="T3"/>
                    </a:cxn>
                    <a:cxn ang="0">
                      <a:pos x="T4" y="T5"/>
                    </a:cxn>
                    <a:cxn ang="0">
                      <a:pos x="T6" y="T7"/>
                    </a:cxn>
                    <a:cxn ang="0">
                      <a:pos x="T8" y="T9"/>
                    </a:cxn>
                    <a:cxn ang="0">
                      <a:pos x="T10" y="T11"/>
                    </a:cxn>
                  </a:cxnLst>
                  <a:rect l="0" t="0" r="r" b="b"/>
                  <a:pathLst>
                    <a:path w="83" h="15">
                      <a:moveTo>
                        <a:pt x="1" y="3"/>
                      </a:moveTo>
                      <a:cubicBezTo>
                        <a:pt x="26" y="0"/>
                        <a:pt x="58" y="7"/>
                        <a:pt x="82" y="15"/>
                      </a:cubicBezTo>
                      <a:cubicBezTo>
                        <a:pt x="82" y="15"/>
                        <a:pt x="83" y="15"/>
                        <a:pt x="82" y="15"/>
                      </a:cubicBezTo>
                      <a:cubicBezTo>
                        <a:pt x="67" y="10"/>
                        <a:pt x="52" y="8"/>
                        <a:pt x="37" y="5"/>
                      </a:cubicBezTo>
                      <a:cubicBezTo>
                        <a:pt x="25" y="3"/>
                        <a:pt x="13" y="1"/>
                        <a:pt x="1" y="2"/>
                      </a:cubicBezTo>
                      <a:cubicBezTo>
                        <a:pt x="0" y="2"/>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32"/>
                <p:cNvSpPr>
                  <a:spLocks/>
                </p:cNvSpPr>
                <p:nvPr/>
              </p:nvSpPr>
              <p:spPr bwMode="auto">
                <a:xfrm>
                  <a:off x="3607" y="3052"/>
                  <a:ext cx="150" cy="14"/>
                </a:xfrm>
                <a:custGeom>
                  <a:avLst/>
                  <a:gdLst>
                    <a:gd name="T0" fmla="*/ 2 w 72"/>
                    <a:gd name="T1" fmla="*/ 6 h 7"/>
                    <a:gd name="T2" fmla="*/ 14 w 72"/>
                    <a:gd name="T3" fmla="*/ 5 h 7"/>
                    <a:gd name="T4" fmla="*/ 34 w 72"/>
                    <a:gd name="T5" fmla="*/ 4 h 7"/>
                    <a:gd name="T6" fmla="*/ 71 w 72"/>
                    <a:gd name="T7" fmla="*/ 0 h 7"/>
                    <a:gd name="T8" fmla="*/ 71 w 72"/>
                    <a:gd name="T9" fmla="*/ 0 h 7"/>
                    <a:gd name="T10" fmla="*/ 1 w 72"/>
                    <a:gd name="T11" fmla="*/ 5 h 7"/>
                    <a:gd name="T12" fmla="*/ 1 w 72"/>
                    <a:gd name="T13" fmla="*/ 6 h 7"/>
                    <a:gd name="T14" fmla="*/ 1 w 72"/>
                    <a:gd name="T15" fmla="*/ 7 h 7"/>
                    <a:gd name="T16" fmla="*/ 2 w 72"/>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
                      <a:moveTo>
                        <a:pt x="2" y="6"/>
                      </a:moveTo>
                      <a:cubicBezTo>
                        <a:pt x="2" y="7"/>
                        <a:pt x="13" y="5"/>
                        <a:pt x="14" y="5"/>
                      </a:cubicBezTo>
                      <a:cubicBezTo>
                        <a:pt x="21" y="4"/>
                        <a:pt x="27" y="4"/>
                        <a:pt x="34" y="4"/>
                      </a:cubicBezTo>
                      <a:cubicBezTo>
                        <a:pt x="46" y="4"/>
                        <a:pt x="59" y="3"/>
                        <a:pt x="71" y="0"/>
                      </a:cubicBezTo>
                      <a:cubicBezTo>
                        <a:pt x="72" y="0"/>
                        <a:pt x="71" y="0"/>
                        <a:pt x="71" y="0"/>
                      </a:cubicBezTo>
                      <a:cubicBezTo>
                        <a:pt x="49" y="4"/>
                        <a:pt x="24" y="5"/>
                        <a:pt x="1" y="5"/>
                      </a:cubicBezTo>
                      <a:cubicBezTo>
                        <a:pt x="1" y="5"/>
                        <a:pt x="0" y="6"/>
                        <a:pt x="1" y="6"/>
                      </a:cubicBezTo>
                      <a:cubicBezTo>
                        <a:pt x="1" y="6"/>
                        <a:pt x="1" y="6"/>
                        <a:pt x="1" y="7"/>
                      </a:cubicBezTo>
                      <a:cubicBezTo>
                        <a:pt x="2" y="7"/>
                        <a:pt x="2"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33"/>
                <p:cNvSpPr>
                  <a:spLocks/>
                </p:cNvSpPr>
                <p:nvPr/>
              </p:nvSpPr>
              <p:spPr bwMode="auto">
                <a:xfrm>
                  <a:off x="3699" y="3052"/>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34"/>
                <p:cNvSpPr>
                  <a:spLocks/>
                </p:cNvSpPr>
                <p:nvPr/>
              </p:nvSpPr>
              <p:spPr bwMode="auto">
                <a:xfrm>
                  <a:off x="3587" y="3045"/>
                  <a:ext cx="133" cy="25"/>
                </a:xfrm>
                <a:custGeom>
                  <a:avLst/>
                  <a:gdLst>
                    <a:gd name="T0" fmla="*/ 0 w 64"/>
                    <a:gd name="T1" fmla="*/ 5 h 12"/>
                    <a:gd name="T2" fmla="*/ 28 w 64"/>
                    <a:gd name="T3" fmla="*/ 7 h 12"/>
                    <a:gd name="T4" fmla="*/ 46 w 64"/>
                    <a:gd name="T5" fmla="*/ 6 h 12"/>
                    <a:gd name="T6" fmla="*/ 57 w 64"/>
                    <a:gd name="T7" fmla="*/ 7 h 12"/>
                    <a:gd name="T8" fmla="*/ 55 w 64"/>
                    <a:gd name="T9" fmla="*/ 10 h 12"/>
                    <a:gd name="T10" fmla="*/ 44 w 64"/>
                    <a:gd name="T11" fmla="*/ 9 h 12"/>
                    <a:gd name="T12" fmla="*/ 44 w 64"/>
                    <a:gd name="T13" fmla="*/ 9 h 12"/>
                    <a:gd name="T14" fmla="*/ 63 w 64"/>
                    <a:gd name="T15" fmla="*/ 10 h 12"/>
                    <a:gd name="T16" fmla="*/ 63 w 64"/>
                    <a:gd name="T17" fmla="*/ 9 h 12"/>
                    <a:gd name="T18" fmla="*/ 0 w 64"/>
                    <a:gd name="T19" fmla="*/ 4 h 12"/>
                    <a:gd name="T20" fmla="*/ 0 w 64"/>
                    <a:gd name="T2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2">
                      <a:moveTo>
                        <a:pt x="0" y="5"/>
                      </a:moveTo>
                      <a:cubicBezTo>
                        <a:pt x="9" y="8"/>
                        <a:pt x="18" y="8"/>
                        <a:pt x="28" y="7"/>
                      </a:cubicBezTo>
                      <a:cubicBezTo>
                        <a:pt x="34" y="6"/>
                        <a:pt x="40" y="6"/>
                        <a:pt x="46" y="6"/>
                      </a:cubicBezTo>
                      <a:cubicBezTo>
                        <a:pt x="50" y="6"/>
                        <a:pt x="53" y="6"/>
                        <a:pt x="57" y="7"/>
                      </a:cubicBezTo>
                      <a:cubicBezTo>
                        <a:pt x="56" y="8"/>
                        <a:pt x="56" y="9"/>
                        <a:pt x="55" y="10"/>
                      </a:cubicBezTo>
                      <a:cubicBezTo>
                        <a:pt x="52" y="10"/>
                        <a:pt x="48" y="9"/>
                        <a:pt x="44" y="9"/>
                      </a:cubicBezTo>
                      <a:cubicBezTo>
                        <a:pt x="43" y="9"/>
                        <a:pt x="43" y="9"/>
                        <a:pt x="44" y="9"/>
                      </a:cubicBezTo>
                      <a:cubicBezTo>
                        <a:pt x="50" y="10"/>
                        <a:pt x="57" y="11"/>
                        <a:pt x="63" y="10"/>
                      </a:cubicBezTo>
                      <a:cubicBezTo>
                        <a:pt x="63" y="10"/>
                        <a:pt x="64" y="9"/>
                        <a:pt x="63" y="9"/>
                      </a:cubicBezTo>
                      <a:cubicBezTo>
                        <a:pt x="43" y="0"/>
                        <a:pt x="21" y="12"/>
                        <a:pt x="0" y="4"/>
                      </a:cubicBezTo>
                      <a:cubicBezTo>
                        <a:pt x="0" y="4"/>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35"/>
                <p:cNvSpPr>
                  <a:spLocks/>
                </p:cNvSpPr>
                <p:nvPr/>
              </p:nvSpPr>
              <p:spPr bwMode="auto">
                <a:xfrm>
                  <a:off x="3537" y="3056"/>
                  <a:ext cx="162" cy="18"/>
                </a:xfrm>
                <a:custGeom>
                  <a:avLst/>
                  <a:gdLst>
                    <a:gd name="T0" fmla="*/ 13 w 78"/>
                    <a:gd name="T1" fmla="*/ 0 h 9"/>
                    <a:gd name="T2" fmla="*/ 64 w 78"/>
                    <a:gd name="T3" fmla="*/ 4 h 9"/>
                    <a:gd name="T4" fmla="*/ 59 w 78"/>
                    <a:gd name="T5" fmla="*/ 6 h 9"/>
                    <a:gd name="T6" fmla="*/ 32 w 78"/>
                    <a:gd name="T7" fmla="*/ 5 h 9"/>
                    <a:gd name="T8" fmla="*/ 5 w 78"/>
                    <a:gd name="T9" fmla="*/ 1 h 9"/>
                    <a:gd name="T10" fmla="*/ 26 w 78"/>
                    <a:gd name="T11" fmla="*/ 2 h 9"/>
                    <a:gd name="T12" fmla="*/ 52 w 78"/>
                    <a:gd name="T13" fmla="*/ 6 h 9"/>
                    <a:gd name="T14" fmla="*/ 44 w 78"/>
                    <a:gd name="T15" fmla="*/ 6 h 9"/>
                    <a:gd name="T16" fmla="*/ 44 w 78"/>
                    <a:gd name="T17" fmla="*/ 7 h 9"/>
                    <a:gd name="T18" fmla="*/ 62 w 78"/>
                    <a:gd name="T19" fmla="*/ 8 h 9"/>
                    <a:gd name="T20" fmla="*/ 62 w 78"/>
                    <a:gd name="T21" fmla="*/ 8 h 9"/>
                    <a:gd name="T22" fmla="*/ 0 w 78"/>
                    <a:gd name="T23" fmla="*/ 0 h 9"/>
                    <a:gd name="T24" fmla="*/ 0 w 78"/>
                    <a:gd name="T25" fmla="*/ 1 h 9"/>
                    <a:gd name="T26" fmla="*/ 75 w 78"/>
                    <a:gd name="T27" fmla="*/ 6 h 9"/>
                    <a:gd name="T28" fmla="*/ 75 w 78"/>
                    <a:gd name="T29" fmla="*/ 6 h 9"/>
                    <a:gd name="T30" fmla="*/ 13 w 78"/>
                    <a:gd name="T31" fmla="*/ 0 h 9"/>
                    <a:gd name="T32" fmla="*/ 13 w 78"/>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9">
                      <a:moveTo>
                        <a:pt x="13" y="0"/>
                      </a:moveTo>
                      <a:cubicBezTo>
                        <a:pt x="30" y="0"/>
                        <a:pt x="47" y="2"/>
                        <a:pt x="64" y="4"/>
                      </a:cubicBezTo>
                      <a:cubicBezTo>
                        <a:pt x="78" y="6"/>
                        <a:pt x="63" y="6"/>
                        <a:pt x="59" y="6"/>
                      </a:cubicBezTo>
                      <a:cubicBezTo>
                        <a:pt x="50" y="6"/>
                        <a:pt x="41" y="5"/>
                        <a:pt x="32" y="5"/>
                      </a:cubicBezTo>
                      <a:cubicBezTo>
                        <a:pt x="23" y="4"/>
                        <a:pt x="14" y="3"/>
                        <a:pt x="5" y="1"/>
                      </a:cubicBezTo>
                      <a:cubicBezTo>
                        <a:pt x="10" y="2"/>
                        <a:pt x="20" y="2"/>
                        <a:pt x="26" y="2"/>
                      </a:cubicBezTo>
                      <a:cubicBezTo>
                        <a:pt x="35" y="3"/>
                        <a:pt x="43" y="5"/>
                        <a:pt x="52" y="6"/>
                      </a:cubicBezTo>
                      <a:cubicBezTo>
                        <a:pt x="66" y="9"/>
                        <a:pt x="46" y="6"/>
                        <a:pt x="44" y="6"/>
                      </a:cubicBezTo>
                      <a:cubicBezTo>
                        <a:pt x="43" y="6"/>
                        <a:pt x="43" y="7"/>
                        <a:pt x="44" y="7"/>
                      </a:cubicBezTo>
                      <a:cubicBezTo>
                        <a:pt x="50" y="7"/>
                        <a:pt x="56" y="8"/>
                        <a:pt x="62" y="8"/>
                      </a:cubicBezTo>
                      <a:cubicBezTo>
                        <a:pt x="62" y="8"/>
                        <a:pt x="63" y="8"/>
                        <a:pt x="62" y="8"/>
                      </a:cubicBezTo>
                      <a:cubicBezTo>
                        <a:pt x="42" y="4"/>
                        <a:pt x="21" y="0"/>
                        <a:pt x="0" y="0"/>
                      </a:cubicBezTo>
                      <a:cubicBezTo>
                        <a:pt x="0" y="0"/>
                        <a:pt x="0" y="1"/>
                        <a:pt x="0" y="1"/>
                      </a:cubicBezTo>
                      <a:cubicBezTo>
                        <a:pt x="25" y="6"/>
                        <a:pt x="50" y="7"/>
                        <a:pt x="75" y="6"/>
                      </a:cubicBezTo>
                      <a:cubicBezTo>
                        <a:pt x="75" y="6"/>
                        <a:pt x="76" y="6"/>
                        <a:pt x="75" y="6"/>
                      </a:cubicBezTo>
                      <a:cubicBezTo>
                        <a:pt x="55" y="2"/>
                        <a:pt x="34" y="0"/>
                        <a:pt x="13" y="0"/>
                      </a:cubicBezTo>
                      <a:cubicBezTo>
                        <a:pt x="13" y="0"/>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36"/>
                <p:cNvSpPr>
                  <a:spLocks/>
                </p:cNvSpPr>
                <p:nvPr/>
              </p:nvSpPr>
              <p:spPr bwMode="auto">
                <a:xfrm>
                  <a:off x="3522" y="3054"/>
                  <a:ext cx="139" cy="12"/>
                </a:xfrm>
                <a:custGeom>
                  <a:avLst/>
                  <a:gdLst>
                    <a:gd name="T0" fmla="*/ 1 w 67"/>
                    <a:gd name="T1" fmla="*/ 5 h 6"/>
                    <a:gd name="T2" fmla="*/ 67 w 67"/>
                    <a:gd name="T3" fmla="*/ 6 h 6"/>
                    <a:gd name="T4" fmla="*/ 67 w 67"/>
                    <a:gd name="T5" fmla="*/ 6 h 6"/>
                    <a:gd name="T6" fmla="*/ 1 w 67"/>
                    <a:gd name="T7" fmla="*/ 4 h 6"/>
                    <a:gd name="T8" fmla="*/ 1 w 67"/>
                    <a:gd name="T9" fmla="*/ 5 h 6"/>
                  </a:gdLst>
                  <a:ahLst/>
                  <a:cxnLst>
                    <a:cxn ang="0">
                      <a:pos x="T0" y="T1"/>
                    </a:cxn>
                    <a:cxn ang="0">
                      <a:pos x="T2" y="T3"/>
                    </a:cxn>
                    <a:cxn ang="0">
                      <a:pos x="T4" y="T5"/>
                    </a:cxn>
                    <a:cxn ang="0">
                      <a:pos x="T6" y="T7"/>
                    </a:cxn>
                    <a:cxn ang="0">
                      <a:pos x="T8" y="T9"/>
                    </a:cxn>
                  </a:cxnLst>
                  <a:rect l="0" t="0" r="r" b="b"/>
                  <a:pathLst>
                    <a:path w="67" h="6">
                      <a:moveTo>
                        <a:pt x="1" y="5"/>
                      </a:moveTo>
                      <a:cubicBezTo>
                        <a:pt x="23" y="1"/>
                        <a:pt x="45" y="3"/>
                        <a:pt x="67" y="6"/>
                      </a:cubicBezTo>
                      <a:cubicBezTo>
                        <a:pt x="67" y="6"/>
                        <a:pt x="67" y="6"/>
                        <a:pt x="67" y="6"/>
                      </a:cubicBezTo>
                      <a:cubicBezTo>
                        <a:pt x="45" y="3"/>
                        <a:pt x="23" y="0"/>
                        <a:pt x="1" y="4"/>
                      </a:cubicBezTo>
                      <a:cubicBezTo>
                        <a:pt x="0" y="4"/>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37"/>
                <p:cNvSpPr>
                  <a:spLocks/>
                </p:cNvSpPr>
                <p:nvPr/>
              </p:nvSpPr>
              <p:spPr bwMode="auto">
                <a:xfrm>
                  <a:off x="3518" y="3056"/>
                  <a:ext cx="150" cy="12"/>
                </a:xfrm>
                <a:custGeom>
                  <a:avLst/>
                  <a:gdLst>
                    <a:gd name="T0" fmla="*/ 1 w 72"/>
                    <a:gd name="T1" fmla="*/ 5 h 6"/>
                    <a:gd name="T2" fmla="*/ 72 w 72"/>
                    <a:gd name="T3" fmla="*/ 6 h 6"/>
                    <a:gd name="T4" fmla="*/ 72 w 72"/>
                    <a:gd name="T5" fmla="*/ 6 h 6"/>
                    <a:gd name="T6" fmla="*/ 1 w 72"/>
                    <a:gd name="T7" fmla="*/ 5 h 6"/>
                    <a:gd name="T8" fmla="*/ 1 w 72"/>
                    <a:gd name="T9" fmla="*/ 5 h 6"/>
                  </a:gdLst>
                  <a:ahLst/>
                  <a:cxnLst>
                    <a:cxn ang="0">
                      <a:pos x="T0" y="T1"/>
                    </a:cxn>
                    <a:cxn ang="0">
                      <a:pos x="T2" y="T3"/>
                    </a:cxn>
                    <a:cxn ang="0">
                      <a:pos x="T4" y="T5"/>
                    </a:cxn>
                    <a:cxn ang="0">
                      <a:pos x="T6" y="T7"/>
                    </a:cxn>
                    <a:cxn ang="0">
                      <a:pos x="T8" y="T9"/>
                    </a:cxn>
                  </a:cxnLst>
                  <a:rect l="0" t="0" r="r" b="b"/>
                  <a:pathLst>
                    <a:path w="72" h="6">
                      <a:moveTo>
                        <a:pt x="1" y="5"/>
                      </a:moveTo>
                      <a:cubicBezTo>
                        <a:pt x="24" y="1"/>
                        <a:pt x="48" y="3"/>
                        <a:pt x="72" y="6"/>
                      </a:cubicBezTo>
                      <a:cubicBezTo>
                        <a:pt x="72" y="6"/>
                        <a:pt x="72" y="6"/>
                        <a:pt x="72" y="6"/>
                      </a:cubicBezTo>
                      <a:cubicBezTo>
                        <a:pt x="48" y="2"/>
                        <a:pt x="24" y="0"/>
                        <a:pt x="1" y="5"/>
                      </a:cubicBezTo>
                      <a:cubicBezTo>
                        <a:pt x="0" y="5"/>
                        <a:pt x="0"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38"/>
                <p:cNvSpPr>
                  <a:spLocks/>
                </p:cNvSpPr>
                <p:nvPr/>
              </p:nvSpPr>
              <p:spPr bwMode="auto">
                <a:xfrm>
                  <a:off x="3520" y="3045"/>
                  <a:ext cx="108" cy="9"/>
                </a:xfrm>
                <a:custGeom>
                  <a:avLst/>
                  <a:gdLst>
                    <a:gd name="T0" fmla="*/ 1 w 52"/>
                    <a:gd name="T1" fmla="*/ 4 h 4"/>
                    <a:gd name="T2" fmla="*/ 51 w 52"/>
                    <a:gd name="T3" fmla="*/ 1 h 4"/>
                    <a:gd name="T4" fmla="*/ 51 w 52"/>
                    <a:gd name="T5" fmla="*/ 0 h 4"/>
                    <a:gd name="T6" fmla="*/ 1 w 52"/>
                    <a:gd name="T7" fmla="*/ 3 h 4"/>
                    <a:gd name="T8" fmla="*/ 1 w 52"/>
                    <a:gd name="T9" fmla="*/ 4 h 4"/>
                  </a:gdLst>
                  <a:ahLst/>
                  <a:cxnLst>
                    <a:cxn ang="0">
                      <a:pos x="T0" y="T1"/>
                    </a:cxn>
                    <a:cxn ang="0">
                      <a:pos x="T2" y="T3"/>
                    </a:cxn>
                    <a:cxn ang="0">
                      <a:pos x="T4" y="T5"/>
                    </a:cxn>
                    <a:cxn ang="0">
                      <a:pos x="T6" y="T7"/>
                    </a:cxn>
                    <a:cxn ang="0">
                      <a:pos x="T8" y="T9"/>
                    </a:cxn>
                  </a:cxnLst>
                  <a:rect l="0" t="0" r="r" b="b"/>
                  <a:pathLst>
                    <a:path w="52" h="4">
                      <a:moveTo>
                        <a:pt x="1" y="4"/>
                      </a:moveTo>
                      <a:cubicBezTo>
                        <a:pt x="17" y="1"/>
                        <a:pt x="34" y="1"/>
                        <a:pt x="51" y="1"/>
                      </a:cubicBezTo>
                      <a:cubicBezTo>
                        <a:pt x="52" y="1"/>
                        <a:pt x="52" y="0"/>
                        <a:pt x="51" y="0"/>
                      </a:cubicBezTo>
                      <a:cubicBezTo>
                        <a:pt x="34" y="0"/>
                        <a:pt x="17" y="0"/>
                        <a:pt x="1" y="3"/>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39"/>
                <p:cNvSpPr>
                  <a:spLocks/>
                </p:cNvSpPr>
                <p:nvPr/>
              </p:nvSpPr>
              <p:spPr bwMode="auto">
                <a:xfrm>
                  <a:off x="3489" y="3043"/>
                  <a:ext cx="116" cy="15"/>
                </a:xfrm>
                <a:custGeom>
                  <a:avLst/>
                  <a:gdLst>
                    <a:gd name="T0" fmla="*/ 0 w 56"/>
                    <a:gd name="T1" fmla="*/ 7 h 7"/>
                    <a:gd name="T2" fmla="*/ 56 w 56"/>
                    <a:gd name="T3" fmla="*/ 0 h 7"/>
                    <a:gd name="T4" fmla="*/ 56 w 56"/>
                    <a:gd name="T5" fmla="*/ 0 h 7"/>
                    <a:gd name="T6" fmla="*/ 0 w 56"/>
                    <a:gd name="T7" fmla="*/ 6 h 7"/>
                    <a:gd name="T8" fmla="*/ 0 w 56"/>
                    <a:gd name="T9" fmla="*/ 7 h 7"/>
                  </a:gdLst>
                  <a:ahLst/>
                  <a:cxnLst>
                    <a:cxn ang="0">
                      <a:pos x="T0" y="T1"/>
                    </a:cxn>
                    <a:cxn ang="0">
                      <a:pos x="T2" y="T3"/>
                    </a:cxn>
                    <a:cxn ang="0">
                      <a:pos x="T4" y="T5"/>
                    </a:cxn>
                    <a:cxn ang="0">
                      <a:pos x="T6" y="T7"/>
                    </a:cxn>
                    <a:cxn ang="0">
                      <a:pos x="T8" y="T9"/>
                    </a:cxn>
                  </a:cxnLst>
                  <a:rect l="0" t="0" r="r" b="b"/>
                  <a:pathLst>
                    <a:path w="56" h="7">
                      <a:moveTo>
                        <a:pt x="0" y="7"/>
                      </a:moveTo>
                      <a:cubicBezTo>
                        <a:pt x="19" y="4"/>
                        <a:pt x="37" y="1"/>
                        <a:pt x="56" y="0"/>
                      </a:cubicBezTo>
                      <a:cubicBezTo>
                        <a:pt x="56" y="0"/>
                        <a:pt x="56" y="0"/>
                        <a:pt x="56" y="0"/>
                      </a:cubicBezTo>
                      <a:cubicBezTo>
                        <a:pt x="37" y="0"/>
                        <a:pt x="19" y="3"/>
                        <a:pt x="0" y="6"/>
                      </a:cubicBezTo>
                      <a:cubicBezTo>
                        <a:pt x="0" y="6"/>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40"/>
                <p:cNvSpPr>
                  <a:spLocks/>
                </p:cNvSpPr>
                <p:nvPr/>
              </p:nvSpPr>
              <p:spPr bwMode="auto">
                <a:xfrm>
                  <a:off x="3510" y="3045"/>
                  <a:ext cx="143" cy="9"/>
                </a:xfrm>
                <a:custGeom>
                  <a:avLst/>
                  <a:gdLst>
                    <a:gd name="T0" fmla="*/ 1 w 69"/>
                    <a:gd name="T1" fmla="*/ 4 h 4"/>
                    <a:gd name="T2" fmla="*/ 68 w 69"/>
                    <a:gd name="T3" fmla="*/ 1 h 4"/>
                    <a:gd name="T4" fmla="*/ 68 w 69"/>
                    <a:gd name="T5" fmla="*/ 0 h 4"/>
                    <a:gd name="T6" fmla="*/ 1 w 69"/>
                    <a:gd name="T7" fmla="*/ 3 h 4"/>
                    <a:gd name="T8" fmla="*/ 1 w 69"/>
                    <a:gd name="T9" fmla="*/ 4 h 4"/>
                  </a:gdLst>
                  <a:ahLst/>
                  <a:cxnLst>
                    <a:cxn ang="0">
                      <a:pos x="T0" y="T1"/>
                    </a:cxn>
                    <a:cxn ang="0">
                      <a:pos x="T2" y="T3"/>
                    </a:cxn>
                    <a:cxn ang="0">
                      <a:pos x="T4" y="T5"/>
                    </a:cxn>
                    <a:cxn ang="0">
                      <a:pos x="T6" y="T7"/>
                    </a:cxn>
                    <a:cxn ang="0">
                      <a:pos x="T8" y="T9"/>
                    </a:cxn>
                  </a:cxnLst>
                  <a:rect l="0" t="0" r="r" b="b"/>
                  <a:pathLst>
                    <a:path w="69" h="4">
                      <a:moveTo>
                        <a:pt x="1" y="4"/>
                      </a:moveTo>
                      <a:cubicBezTo>
                        <a:pt x="23" y="3"/>
                        <a:pt x="46" y="1"/>
                        <a:pt x="68" y="1"/>
                      </a:cubicBezTo>
                      <a:cubicBezTo>
                        <a:pt x="69" y="1"/>
                        <a:pt x="69" y="0"/>
                        <a:pt x="68" y="0"/>
                      </a:cubicBezTo>
                      <a:cubicBezTo>
                        <a:pt x="46" y="0"/>
                        <a:pt x="23" y="2"/>
                        <a:pt x="1" y="3"/>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41"/>
                <p:cNvSpPr>
                  <a:spLocks/>
                </p:cNvSpPr>
                <p:nvPr/>
              </p:nvSpPr>
              <p:spPr bwMode="auto">
                <a:xfrm>
                  <a:off x="3580" y="3060"/>
                  <a:ext cx="162" cy="39"/>
                </a:xfrm>
                <a:custGeom>
                  <a:avLst/>
                  <a:gdLst>
                    <a:gd name="T0" fmla="*/ 0 w 78"/>
                    <a:gd name="T1" fmla="*/ 0 h 19"/>
                    <a:gd name="T2" fmla="*/ 78 w 78"/>
                    <a:gd name="T3" fmla="*/ 19 h 19"/>
                    <a:gd name="T4" fmla="*/ 78 w 78"/>
                    <a:gd name="T5" fmla="*/ 18 h 19"/>
                    <a:gd name="T6" fmla="*/ 0 w 78"/>
                    <a:gd name="T7" fmla="*/ 0 h 19"/>
                    <a:gd name="T8" fmla="*/ 0 w 78"/>
                    <a:gd name="T9" fmla="*/ 0 h 19"/>
                  </a:gdLst>
                  <a:ahLst/>
                  <a:cxnLst>
                    <a:cxn ang="0">
                      <a:pos x="T0" y="T1"/>
                    </a:cxn>
                    <a:cxn ang="0">
                      <a:pos x="T2" y="T3"/>
                    </a:cxn>
                    <a:cxn ang="0">
                      <a:pos x="T4" y="T5"/>
                    </a:cxn>
                    <a:cxn ang="0">
                      <a:pos x="T6" y="T7"/>
                    </a:cxn>
                    <a:cxn ang="0">
                      <a:pos x="T8" y="T9"/>
                    </a:cxn>
                  </a:cxnLst>
                  <a:rect l="0" t="0" r="r" b="b"/>
                  <a:pathLst>
                    <a:path w="78" h="19">
                      <a:moveTo>
                        <a:pt x="0" y="0"/>
                      </a:moveTo>
                      <a:cubicBezTo>
                        <a:pt x="27" y="3"/>
                        <a:pt x="52" y="11"/>
                        <a:pt x="78" y="19"/>
                      </a:cubicBezTo>
                      <a:cubicBezTo>
                        <a:pt x="78" y="19"/>
                        <a:pt x="78" y="18"/>
                        <a:pt x="78" y="18"/>
                      </a:cubicBezTo>
                      <a:cubicBezTo>
                        <a:pt x="52" y="10"/>
                        <a:pt x="27"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42"/>
                <p:cNvSpPr>
                  <a:spLocks/>
                </p:cNvSpPr>
                <p:nvPr/>
              </p:nvSpPr>
              <p:spPr bwMode="auto">
                <a:xfrm>
                  <a:off x="3607" y="3091"/>
                  <a:ext cx="194" cy="42"/>
                </a:xfrm>
                <a:custGeom>
                  <a:avLst/>
                  <a:gdLst>
                    <a:gd name="T0" fmla="*/ 1 w 93"/>
                    <a:gd name="T1" fmla="*/ 1 h 20"/>
                    <a:gd name="T2" fmla="*/ 93 w 93"/>
                    <a:gd name="T3" fmla="*/ 20 h 20"/>
                    <a:gd name="T4" fmla="*/ 93 w 93"/>
                    <a:gd name="T5" fmla="*/ 19 h 20"/>
                    <a:gd name="T6" fmla="*/ 1 w 93"/>
                    <a:gd name="T7" fmla="*/ 0 h 20"/>
                    <a:gd name="T8" fmla="*/ 1 w 93"/>
                    <a:gd name="T9" fmla="*/ 1 h 20"/>
                  </a:gdLst>
                  <a:ahLst/>
                  <a:cxnLst>
                    <a:cxn ang="0">
                      <a:pos x="T0" y="T1"/>
                    </a:cxn>
                    <a:cxn ang="0">
                      <a:pos x="T2" y="T3"/>
                    </a:cxn>
                    <a:cxn ang="0">
                      <a:pos x="T4" y="T5"/>
                    </a:cxn>
                    <a:cxn ang="0">
                      <a:pos x="T6" y="T7"/>
                    </a:cxn>
                    <a:cxn ang="0">
                      <a:pos x="T8" y="T9"/>
                    </a:cxn>
                  </a:cxnLst>
                  <a:rect l="0" t="0" r="r" b="b"/>
                  <a:pathLst>
                    <a:path w="93" h="20">
                      <a:moveTo>
                        <a:pt x="1" y="1"/>
                      </a:moveTo>
                      <a:cubicBezTo>
                        <a:pt x="30" y="13"/>
                        <a:pt x="62" y="15"/>
                        <a:pt x="93" y="20"/>
                      </a:cubicBezTo>
                      <a:cubicBezTo>
                        <a:pt x="93" y="20"/>
                        <a:pt x="93" y="19"/>
                        <a:pt x="93" y="19"/>
                      </a:cubicBezTo>
                      <a:cubicBezTo>
                        <a:pt x="62" y="14"/>
                        <a:pt x="30" y="12"/>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43"/>
                <p:cNvSpPr>
                  <a:spLocks/>
                </p:cNvSpPr>
                <p:nvPr/>
              </p:nvSpPr>
              <p:spPr bwMode="auto">
                <a:xfrm>
                  <a:off x="3618" y="3095"/>
                  <a:ext cx="228" cy="54"/>
                </a:xfrm>
                <a:custGeom>
                  <a:avLst/>
                  <a:gdLst>
                    <a:gd name="T0" fmla="*/ 1 w 110"/>
                    <a:gd name="T1" fmla="*/ 1 h 26"/>
                    <a:gd name="T2" fmla="*/ 54 w 110"/>
                    <a:gd name="T3" fmla="*/ 14 h 26"/>
                    <a:gd name="T4" fmla="*/ 109 w 110"/>
                    <a:gd name="T5" fmla="*/ 26 h 26"/>
                    <a:gd name="T6" fmla="*/ 109 w 110"/>
                    <a:gd name="T7" fmla="*/ 25 h 26"/>
                    <a:gd name="T8" fmla="*/ 43 w 110"/>
                    <a:gd name="T9" fmla="*/ 11 h 26"/>
                    <a:gd name="T10" fmla="*/ 1 w 110"/>
                    <a:gd name="T11" fmla="*/ 0 h 26"/>
                    <a:gd name="T12" fmla="*/ 1 w 11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110" h="26">
                      <a:moveTo>
                        <a:pt x="1" y="1"/>
                      </a:moveTo>
                      <a:cubicBezTo>
                        <a:pt x="19" y="0"/>
                        <a:pt x="36" y="10"/>
                        <a:pt x="54" y="14"/>
                      </a:cubicBezTo>
                      <a:cubicBezTo>
                        <a:pt x="72" y="19"/>
                        <a:pt x="90" y="23"/>
                        <a:pt x="109" y="26"/>
                      </a:cubicBezTo>
                      <a:cubicBezTo>
                        <a:pt x="110" y="26"/>
                        <a:pt x="110" y="25"/>
                        <a:pt x="109" y="25"/>
                      </a:cubicBezTo>
                      <a:cubicBezTo>
                        <a:pt x="87" y="22"/>
                        <a:pt x="64" y="17"/>
                        <a:pt x="43" y="11"/>
                      </a:cubicBezTo>
                      <a:cubicBezTo>
                        <a:pt x="29" y="7"/>
                        <a:pt x="16"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44"/>
                <p:cNvSpPr>
                  <a:spLocks/>
                </p:cNvSpPr>
                <p:nvPr/>
              </p:nvSpPr>
              <p:spPr bwMode="auto">
                <a:xfrm>
                  <a:off x="3699" y="3126"/>
                  <a:ext cx="91" cy="15"/>
                </a:xfrm>
                <a:custGeom>
                  <a:avLst/>
                  <a:gdLst>
                    <a:gd name="T0" fmla="*/ 44 w 44"/>
                    <a:gd name="T1" fmla="*/ 7 h 7"/>
                    <a:gd name="T2" fmla="*/ 0 w 44"/>
                    <a:gd name="T3" fmla="*/ 0 h 7"/>
                    <a:gd name="T4" fmla="*/ 0 w 44"/>
                    <a:gd name="T5" fmla="*/ 0 h 7"/>
                    <a:gd name="T6" fmla="*/ 44 w 44"/>
                    <a:gd name="T7" fmla="*/ 7 h 7"/>
                    <a:gd name="T8" fmla="*/ 44 w 44"/>
                    <a:gd name="T9" fmla="*/ 7 h 7"/>
                  </a:gdLst>
                  <a:ahLst/>
                  <a:cxnLst>
                    <a:cxn ang="0">
                      <a:pos x="T0" y="T1"/>
                    </a:cxn>
                    <a:cxn ang="0">
                      <a:pos x="T2" y="T3"/>
                    </a:cxn>
                    <a:cxn ang="0">
                      <a:pos x="T4" y="T5"/>
                    </a:cxn>
                    <a:cxn ang="0">
                      <a:pos x="T6" y="T7"/>
                    </a:cxn>
                    <a:cxn ang="0">
                      <a:pos x="T8" y="T9"/>
                    </a:cxn>
                  </a:cxnLst>
                  <a:rect l="0" t="0" r="r" b="b"/>
                  <a:pathLst>
                    <a:path w="44" h="7">
                      <a:moveTo>
                        <a:pt x="44" y="7"/>
                      </a:moveTo>
                      <a:cubicBezTo>
                        <a:pt x="29" y="4"/>
                        <a:pt x="15" y="2"/>
                        <a:pt x="0" y="0"/>
                      </a:cubicBezTo>
                      <a:cubicBezTo>
                        <a:pt x="0" y="0"/>
                        <a:pt x="0" y="0"/>
                        <a:pt x="0" y="0"/>
                      </a:cubicBezTo>
                      <a:cubicBezTo>
                        <a:pt x="15" y="3"/>
                        <a:pt x="29" y="5"/>
                        <a:pt x="44" y="7"/>
                      </a:cubicBezTo>
                      <a:cubicBezTo>
                        <a:pt x="44" y="7"/>
                        <a:pt x="44" y="7"/>
                        <a:pt x="4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45"/>
                <p:cNvSpPr>
                  <a:spLocks/>
                </p:cNvSpPr>
                <p:nvPr/>
              </p:nvSpPr>
              <p:spPr bwMode="auto">
                <a:xfrm>
                  <a:off x="3645" y="3045"/>
                  <a:ext cx="220" cy="104"/>
                </a:xfrm>
                <a:custGeom>
                  <a:avLst/>
                  <a:gdLst>
                    <a:gd name="T0" fmla="*/ 103 w 106"/>
                    <a:gd name="T1" fmla="*/ 50 h 50"/>
                    <a:gd name="T2" fmla="*/ 13 w 106"/>
                    <a:gd name="T3" fmla="*/ 28 h 50"/>
                    <a:gd name="T4" fmla="*/ 43 w 106"/>
                    <a:gd name="T5" fmla="*/ 32 h 50"/>
                    <a:gd name="T6" fmla="*/ 96 w 106"/>
                    <a:gd name="T7" fmla="*/ 43 h 50"/>
                    <a:gd name="T8" fmla="*/ 22 w 106"/>
                    <a:gd name="T9" fmla="*/ 24 h 50"/>
                    <a:gd name="T10" fmla="*/ 92 w 106"/>
                    <a:gd name="T11" fmla="*/ 37 h 50"/>
                    <a:gd name="T12" fmla="*/ 13 w 106"/>
                    <a:gd name="T13" fmla="*/ 18 h 50"/>
                    <a:gd name="T14" fmla="*/ 99 w 106"/>
                    <a:gd name="T15" fmla="*/ 32 h 50"/>
                    <a:gd name="T16" fmla="*/ 29 w 106"/>
                    <a:gd name="T17" fmla="*/ 18 h 50"/>
                    <a:gd name="T18" fmla="*/ 98 w 106"/>
                    <a:gd name="T19" fmla="*/ 26 h 50"/>
                    <a:gd name="T20" fmla="*/ 32 w 106"/>
                    <a:gd name="T21" fmla="*/ 16 h 50"/>
                    <a:gd name="T22" fmla="*/ 59 w 106"/>
                    <a:gd name="T23" fmla="*/ 17 h 50"/>
                    <a:gd name="T24" fmla="*/ 94 w 106"/>
                    <a:gd name="T25" fmla="*/ 19 h 50"/>
                    <a:gd name="T26" fmla="*/ 42 w 106"/>
                    <a:gd name="T27" fmla="*/ 13 h 50"/>
                    <a:gd name="T28" fmla="*/ 93 w 106"/>
                    <a:gd name="T29" fmla="*/ 13 h 50"/>
                    <a:gd name="T30" fmla="*/ 74 w 106"/>
                    <a:gd name="T31" fmla="*/ 8 h 50"/>
                    <a:gd name="T32" fmla="*/ 78 w 106"/>
                    <a:gd name="T33" fmla="*/ 7 h 50"/>
                    <a:gd name="T34" fmla="*/ 83 w 106"/>
                    <a:gd name="T35" fmla="*/ 10 h 50"/>
                    <a:gd name="T36" fmla="*/ 101 w 106"/>
                    <a:gd name="T37" fmla="*/ 8 h 50"/>
                    <a:gd name="T38" fmla="*/ 34 w 106"/>
                    <a:gd name="T39" fmla="*/ 1 h 50"/>
                    <a:gd name="T40" fmla="*/ 79 w 106"/>
                    <a:gd name="T41" fmla="*/ 13 h 50"/>
                    <a:gd name="T42" fmla="*/ 17 w 106"/>
                    <a:gd name="T43" fmla="*/ 6 h 50"/>
                    <a:gd name="T44" fmla="*/ 80 w 106"/>
                    <a:gd name="T45" fmla="*/ 19 h 50"/>
                    <a:gd name="T46" fmla="*/ 19 w 106"/>
                    <a:gd name="T47" fmla="*/ 11 h 50"/>
                    <a:gd name="T48" fmla="*/ 45 w 106"/>
                    <a:gd name="T49" fmla="*/ 19 h 50"/>
                    <a:gd name="T50" fmla="*/ 85 w 106"/>
                    <a:gd name="T51" fmla="*/ 23 h 50"/>
                    <a:gd name="T52" fmla="*/ 1 w 106"/>
                    <a:gd name="T53" fmla="*/ 14 h 50"/>
                    <a:gd name="T54" fmla="*/ 74 w 106"/>
                    <a:gd name="T55" fmla="*/ 29 h 50"/>
                    <a:gd name="T56" fmla="*/ 59 w 106"/>
                    <a:gd name="T57" fmla="*/ 28 h 50"/>
                    <a:gd name="T58" fmla="*/ 7 w 106"/>
                    <a:gd name="T59" fmla="*/ 16 h 50"/>
                    <a:gd name="T60" fmla="*/ 70 w 106"/>
                    <a:gd name="T61" fmla="*/ 33 h 50"/>
                    <a:gd name="T62" fmla="*/ 2 w 106"/>
                    <a:gd name="T63" fmla="*/ 19 h 50"/>
                    <a:gd name="T64" fmla="*/ 90 w 106"/>
                    <a:gd name="T65" fmla="*/ 42 h 50"/>
                    <a:gd name="T66" fmla="*/ 3 w 106"/>
                    <a:gd name="T67" fmla="*/ 22 h 50"/>
                    <a:gd name="T68" fmla="*/ 85 w 106"/>
                    <a:gd name="T69" fmla="*/ 46 h 50"/>
                    <a:gd name="T70" fmla="*/ 52 w 106"/>
                    <a:gd name="T71" fmla="*/ 42 h 50"/>
                    <a:gd name="T72" fmla="*/ 5 w 106"/>
                    <a:gd name="T73" fmla="*/ 3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50">
                      <a:moveTo>
                        <a:pt x="5" y="32"/>
                      </a:moveTo>
                      <a:cubicBezTo>
                        <a:pt x="38" y="36"/>
                        <a:pt x="69" y="49"/>
                        <a:pt x="103" y="50"/>
                      </a:cubicBezTo>
                      <a:cubicBezTo>
                        <a:pt x="103" y="50"/>
                        <a:pt x="104" y="49"/>
                        <a:pt x="103" y="49"/>
                      </a:cubicBezTo>
                      <a:cubicBezTo>
                        <a:pt x="73" y="42"/>
                        <a:pt x="42" y="40"/>
                        <a:pt x="13" y="28"/>
                      </a:cubicBezTo>
                      <a:cubicBezTo>
                        <a:pt x="0" y="21"/>
                        <a:pt x="17" y="24"/>
                        <a:pt x="20" y="25"/>
                      </a:cubicBezTo>
                      <a:cubicBezTo>
                        <a:pt x="28" y="27"/>
                        <a:pt x="35" y="30"/>
                        <a:pt x="43" y="32"/>
                      </a:cubicBezTo>
                      <a:cubicBezTo>
                        <a:pt x="60" y="37"/>
                        <a:pt x="78" y="40"/>
                        <a:pt x="96" y="43"/>
                      </a:cubicBezTo>
                      <a:cubicBezTo>
                        <a:pt x="96" y="43"/>
                        <a:pt x="97" y="43"/>
                        <a:pt x="96" y="43"/>
                      </a:cubicBezTo>
                      <a:cubicBezTo>
                        <a:pt x="67" y="35"/>
                        <a:pt x="35" y="35"/>
                        <a:pt x="7" y="22"/>
                      </a:cubicBezTo>
                      <a:cubicBezTo>
                        <a:pt x="7" y="21"/>
                        <a:pt x="21" y="23"/>
                        <a:pt x="22" y="24"/>
                      </a:cubicBezTo>
                      <a:cubicBezTo>
                        <a:pt x="31" y="26"/>
                        <a:pt x="40" y="28"/>
                        <a:pt x="49" y="30"/>
                      </a:cubicBezTo>
                      <a:cubicBezTo>
                        <a:pt x="63" y="33"/>
                        <a:pt x="77" y="35"/>
                        <a:pt x="92" y="37"/>
                      </a:cubicBezTo>
                      <a:cubicBezTo>
                        <a:pt x="92" y="37"/>
                        <a:pt x="92" y="36"/>
                        <a:pt x="92" y="36"/>
                      </a:cubicBezTo>
                      <a:cubicBezTo>
                        <a:pt x="65" y="31"/>
                        <a:pt x="37" y="27"/>
                        <a:pt x="13" y="18"/>
                      </a:cubicBezTo>
                      <a:cubicBezTo>
                        <a:pt x="40" y="28"/>
                        <a:pt x="70" y="31"/>
                        <a:pt x="99" y="33"/>
                      </a:cubicBezTo>
                      <a:cubicBezTo>
                        <a:pt x="99" y="33"/>
                        <a:pt x="99" y="32"/>
                        <a:pt x="99" y="32"/>
                      </a:cubicBezTo>
                      <a:cubicBezTo>
                        <a:pt x="68" y="26"/>
                        <a:pt x="36" y="29"/>
                        <a:pt x="7" y="17"/>
                      </a:cubicBezTo>
                      <a:cubicBezTo>
                        <a:pt x="7" y="17"/>
                        <a:pt x="24" y="17"/>
                        <a:pt x="29" y="18"/>
                      </a:cubicBezTo>
                      <a:cubicBezTo>
                        <a:pt x="38" y="20"/>
                        <a:pt x="47" y="22"/>
                        <a:pt x="56" y="24"/>
                      </a:cubicBezTo>
                      <a:cubicBezTo>
                        <a:pt x="70" y="27"/>
                        <a:pt x="84" y="28"/>
                        <a:pt x="98" y="26"/>
                      </a:cubicBezTo>
                      <a:cubicBezTo>
                        <a:pt x="98" y="26"/>
                        <a:pt x="99" y="26"/>
                        <a:pt x="98" y="26"/>
                      </a:cubicBezTo>
                      <a:cubicBezTo>
                        <a:pt x="76" y="20"/>
                        <a:pt x="54" y="21"/>
                        <a:pt x="32" y="16"/>
                      </a:cubicBezTo>
                      <a:cubicBezTo>
                        <a:pt x="21" y="10"/>
                        <a:pt x="24" y="10"/>
                        <a:pt x="39" y="14"/>
                      </a:cubicBezTo>
                      <a:cubicBezTo>
                        <a:pt x="46" y="15"/>
                        <a:pt x="53" y="16"/>
                        <a:pt x="59" y="17"/>
                      </a:cubicBezTo>
                      <a:cubicBezTo>
                        <a:pt x="71" y="19"/>
                        <a:pt x="82" y="20"/>
                        <a:pt x="94" y="19"/>
                      </a:cubicBezTo>
                      <a:cubicBezTo>
                        <a:pt x="94" y="19"/>
                        <a:pt x="94" y="19"/>
                        <a:pt x="94" y="19"/>
                      </a:cubicBezTo>
                      <a:cubicBezTo>
                        <a:pt x="85" y="17"/>
                        <a:pt x="76" y="16"/>
                        <a:pt x="68" y="15"/>
                      </a:cubicBezTo>
                      <a:cubicBezTo>
                        <a:pt x="59" y="15"/>
                        <a:pt x="50" y="14"/>
                        <a:pt x="42" y="13"/>
                      </a:cubicBezTo>
                      <a:cubicBezTo>
                        <a:pt x="37" y="12"/>
                        <a:pt x="26" y="5"/>
                        <a:pt x="22" y="5"/>
                      </a:cubicBezTo>
                      <a:cubicBezTo>
                        <a:pt x="46" y="4"/>
                        <a:pt x="69" y="16"/>
                        <a:pt x="93" y="13"/>
                      </a:cubicBezTo>
                      <a:cubicBezTo>
                        <a:pt x="93" y="13"/>
                        <a:pt x="94" y="13"/>
                        <a:pt x="93" y="13"/>
                      </a:cubicBezTo>
                      <a:cubicBezTo>
                        <a:pt x="87" y="11"/>
                        <a:pt x="80" y="9"/>
                        <a:pt x="74" y="8"/>
                      </a:cubicBezTo>
                      <a:cubicBezTo>
                        <a:pt x="64" y="7"/>
                        <a:pt x="47" y="2"/>
                        <a:pt x="41" y="1"/>
                      </a:cubicBezTo>
                      <a:cubicBezTo>
                        <a:pt x="54" y="2"/>
                        <a:pt x="66" y="5"/>
                        <a:pt x="78" y="7"/>
                      </a:cubicBezTo>
                      <a:cubicBezTo>
                        <a:pt x="91" y="8"/>
                        <a:pt x="101" y="8"/>
                        <a:pt x="83" y="9"/>
                      </a:cubicBezTo>
                      <a:cubicBezTo>
                        <a:pt x="82" y="9"/>
                        <a:pt x="82" y="10"/>
                        <a:pt x="83" y="10"/>
                      </a:cubicBezTo>
                      <a:cubicBezTo>
                        <a:pt x="89" y="9"/>
                        <a:pt x="95" y="9"/>
                        <a:pt x="101" y="9"/>
                      </a:cubicBezTo>
                      <a:cubicBezTo>
                        <a:pt x="101" y="9"/>
                        <a:pt x="101" y="8"/>
                        <a:pt x="101" y="8"/>
                      </a:cubicBezTo>
                      <a:cubicBezTo>
                        <a:pt x="78" y="7"/>
                        <a:pt x="56" y="2"/>
                        <a:pt x="34" y="0"/>
                      </a:cubicBezTo>
                      <a:cubicBezTo>
                        <a:pt x="33" y="0"/>
                        <a:pt x="33" y="1"/>
                        <a:pt x="34" y="1"/>
                      </a:cubicBezTo>
                      <a:cubicBezTo>
                        <a:pt x="42" y="4"/>
                        <a:pt x="51" y="6"/>
                        <a:pt x="60" y="7"/>
                      </a:cubicBezTo>
                      <a:cubicBezTo>
                        <a:pt x="66" y="8"/>
                        <a:pt x="100" y="13"/>
                        <a:pt x="79" y="13"/>
                      </a:cubicBezTo>
                      <a:cubicBezTo>
                        <a:pt x="58" y="13"/>
                        <a:pt x="38" y="4"/>
                        <a:pt x="17" y="5"/>
                      </a:cubicBezTo>
                      <a:cubicBezTo>
                        <a:pt x="17" y="5"/>
                        <a:pt x="17" y="6"/>
                        <a:pt x="17" y="6"/>
                      </a:cubicBezTo>
                      <a:cubicBezTo>
                        <a:pt x="35" y="14"/>
                        <a:pt x="55" y="15"/>
                        <a:pt x="74" y="17"/>
                      </a:cubicBezTo>
                      <a:cubicBezTo>
                        <a:pt x="77" y="17"/>
                        <a:pt x="98" y="19"/>
                        <a:pt x="80" y="19"/>
                      </a:cubicBezTo>
                      <a:cubicBezTo>
                        <a:pt x="71" y="19"/>
                        <a:pt x="62" y="17"/>
                        <a:pt x="53" y="15"/>
                      </a:cubicBezTo>
                      <a:cubicBezTo>
                        <a:pt x="41" y="13"/>
                        <a:pt x="30" y="11"/>
                        <a:pt x="19" y="11"/>
                      </a:cubicBezTo>
                      <a:cubicBezTo>
                        <a:pt x="18" y="11"/>
                        <a:pt x="18" y="11"/>
                        <a:pt x="19" y="11"/>
                      </a:cubicBezTo>
                      <a:cubicBezTo>
                        <a:pt x="27" y="15"/>
                        <a:pt x="35" y="18"/>
                        <a:pt x="45" y="19"/>
                      </a:cubicBezTo>
                      <a:cubicBezTo>
                        <a:pt x="51" y="20"/>
                        <a:pt x="58" y="20"/>
                        <a:pt x="65" y="21"/>
                      </a:cubicBezTo>
                      <a:cubicBezTo>
                        <a:pt x="72" y="21"/>
                        <a:pt x="78" y="22"/>
                        <a:pt x="85" y="23"/>
                      </a:cubicBezTo>
                      <a:cubicBezTo>
                        <a:pt x="91" y="22"/>
                        <a:pt x="93" y="23"/>
                        <a:pt x="91" y="26"/>
                      </a:cubicBezTo>
                      <a:cubicBezTo>
                        <a:pt x="61" y="30"/>
                        <a:pt x="31" y="16"/>
                        <a:pt x="1" y="14"/>
                      </a:cubicBezTo>
                      <a:cubicBezTo>
                        <a:pt x="1" y="14"/>
                        <a:pt x="1" y="15"/>
                        <a:pt x="1" y="15"/>
                      </a:cubicBezTo>
                      <a:cubicBezTo>
                        <a:pt x="24" y="27"/>
                        <a:pt x="49" y="27"/>
                        <a:pt x="74" y="29"/>
                      </a:cubicBezTo>
                      <a:cubicBezTo>
                        <a:pt x="75" y="29"/>
                        <a:pt x="99" y="32"/>
                        <a:pt x="92" y="32"/>
                      </a:cubicBezTo>
                      <a:cubicBezTo>
                        <a:pt x="81" y="31"/>
                        <a:pt x="70" y="30"/>
                        <a:pt x="59" y="28"/>
                      </a:cubicBezTo>
                      <a:cubicBezTo>
                        <a:pt x="41" y="26"/>
                        <a:pt x="24" y="21"/>
                        <a:pt x="7" y="15"/>
                      </a:cubicBezTo>
                      <a:cubicBezTo>
                        <a:pt x="6" y="15"/>
                        <a:pt x="6" y="16"/>
                        <a:pt x="7" y="16"/>
                      </a:cubicBezTo>
                      <a:cubicBezTo>
                        <a:pt x="29" y="28"/>
                        <a:pt x="54" y="30"/>
                        <a:pt x="79" y="34"/>
                      </a:cubicBezTo>
                      <a:cubicBezTo>
                        <a:pt x="103" y="38"/>
                        <a:pt x="58" y="32"/>
                        <a:pt x="70" y="33"/>
                      </a:cubicBezTo>
                      <a:cubicBezTo>
                        <a:pt x="63" y="32"/>
                        <a:pt x="56" y="31"/>
                        <a:pt x="49" y="30"/>
                      </a:cubicBezTo>
                      <a:cubicBezTo>
                        <a:pt x="33" y="27"/>
                        <a:pt x="18" y="21"/>
                        <a:pt x="2" y="19"/>
                      </a:cubicBezTo>
                      <a:cubicBezTo>
                        <a:pt x="2" y="19"/>
                        <a:pt x="2" y="19"/>
                        <a:pt x="2" y="19"/>
                      </a:cubicBezTo>
                      <a:cubicBezTo>
                        <a:pt x="29" y="35"/>
                        <a:pt x="60" y="35"/>
                        <a:pt x="90" y="42"/>
                      </a:cubicBezTo>
                      <a:cubicBezTo>
                        <a:pt x="75" y="38"/>
                        <a:pt x="59" y="36"/>
                        <a:pt x="43" y="32"/>
                      </a:cubicBezTo>
                      <a:cubicBezTo>
                        <a:pt x="29" y="28"/>
                        <a:pt x="17" y="23"/>
                        <a:pt x="3" y="22"/>
                      </a:cubicBezTo>
                      <a:cubicBezTo>
                        <a:pt x="2" y="22"/>
                        <a:pt x="2" y="22"/>
                        <a:pt x="3" y="22"/>
                      </a:cubicBezTo>
                      <a:cubicBezTo>
                        <a:pt x="28" y="38"/>
                        <a:pt x="57" y="41"/>
                        <a:pt x="85" y="46"/>
                      </a:cubicBezTo>
                      <a:cubicBezTo>
                        <a:pt x="91" y="47"/>
                        <a:pt x="106" y="50"/>
                        <a:pt x="88" y="48"/>
                      </a:cubicBezTo>
                      <a:cubicBezTo>
                        <a:pt x="76" y="47"/>
                        <a:pt x="64" y="44"/>
                        <a:pt x="52" y="42"/>
                      </a:cubicBezTo>
                      <a:cubicBezTo>
                        <a:pt x="36" y="38"/>
                        <a:pt x="21" y="33"/>
                        <a:pt x="5" y="31"/>
                      </a:cubicBezTo>
                      <a:cubicBezTo>
                        <a:pt x="5" y="31"/>
                        <a:pt x="5" y="32"/>
                        <a:pt x="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46"/>
                <p:cNvSpPr>
                  <a:spLocks/>
                </p:cNvSpPr>
                <p:nvPr/>
              </p:nvSpPr>
              <p:spPr bwMode="auto">
                <a:xfrm>
                  <a:off x="3676" y="3120"/>
                  <a:ext cx="253" cy="52"/>
                </a:xfrm>
                <a:custGeom>
                  <a:avLst/>
                  <a:gdLst>
                    <a:gd name="T0" fmla="*/ 25 w 122"/>
                    <a:gd name="T1" fmla="*/ 8 h 25"/>
                    <a:gd name="T2" fmla="*/ 38 w 122"/>
                    <a:gd name="T3" fmla="*/ 7 h 25"/>
                    <a:gd name="T4" fmla="*/ 65 w 122"/>
                    <a:gd name="T5" fmla="*/ 14 h 25"/>
                    <a:gd name="T6" fmla="*/ 121 w 122"/>
                    <a:gd name="T7" fmla="*/ 25 h 25"/>
                    <a:gd name="T8" fmla="*/ 121 w 122"/>
                    <a:gd name="T9" fmla="*/ 25 h 25"/>
                    <a:gd name="T10" fmla="*/ 65 w 122"/>
                    <a:gd name="T11" fmla="*/ 14 h 25"/>
                    <a:gd name="T12" fmla="*/ 11 w 122"/>
                    <a:gd name="T13" fmla="*/ 1 h 25"/>
                    <a:gd name="T14" fmla="*/ 11 w 122"/>
                    <a:gd name="T15" fmla="*/ 2 h 25"/>
                    <a:gd name="T16" fmla="*/ 25 w 122"/>
                    <a:gd name="T17" fmla="*/ 8 h 25"/>
                    <a:gd name="T18" fmla="*/ 25 w 122"/>
                    <a:gd name="T1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25">
                      <a:moveTo>
                        <a:pt x="25" y="8"/>
                      </a:moveTo>
                      <a:cubicBezTo>
                        <a:pt x="0" y="0"/>
                        <a:pt x="32" y="5"/>
                        <a:pt x="38" y="7"/>
                      </a:cubicBezTo>
                      <a:cubicBezTo>
                        <a:pt x="47" y="9"/>
                        <a:pt x="56" y="12"/>
                        <a:pt x="65" y="14"/>
                      </a:cubicBezTo>
                      <a:cubicBezTo>
                        <a:pt x="83" y="19"/>
                        <a:pt x="102" y="22"/>
                        <a:pt x="121" y="25"/>
                      </a:cubicBezTo>
                      <a:cubicBezTo>
                        <a:pt x="121" y="25"/>
                        <a:pt x="122" y="25"/>
                        <a:pt x="121" y="25"/>
                      </a:cubicBezTo>
                      <a:cubicBezTo>
                        <a:pt x="102" y="21"/>
                        <a:pt x="84" y="18"/>
                        <a:pt x="65" y="14"/>
                      </a:cubicBezTo>
                      <a:cubicBezTo>
                        <a:pt x="47" y="9"/>
                        <a:pt x="30" y="1"/>
                        <a:pt x="11" y="1"/>
                      </a:cubicBezTo>
                      <a:cubicBezTo>
                        <a:pt x="11" y="1"/>
                        <a:pt x="11" y="1"/>
                        <a:pt x="11" y="2"/>
                      </a:cubicBezTo>
                      <a:cubicBezTo>
                        <a:pt x="16" y="5"/>
                        <a:pt x="19" y="7"/>
                        <a:pt x="25" y="8"/>
                      </a:cubicBezTo>
                      <a:cubicBezTo>
                        <a:pt x="25" y="8"/>
                        <a:pt x="25" y="8"/>
                        <a:pt x="2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47"/>
                <p:cNvSpPr>
                  <a:spLocks/>
                </p:cNvSpPr>
                <p:nvPr/>
              </p:nvSpPr>
              <p:spPr bwMode="auto">
                <a:xfrm>
                  <a:off x="3711" y="3099"/>
                  <a:ext cx="246" cy="65"/>
                </a:xfrm>
                <a:custGeom>
                  <a:avLst/>
                  <a:gdLst>
                    <a:gd name="T0" fmla="*/ 0 w 118"/>
                    <a:gd name="T1" fmla="*/ 1 h 31"/>
                    <a:gd name="T2" fmla="*/ 118 w 118"/>
                    <a:gd name="T3" fmla="*/ 31 h 31"/>
                    <a:gd name="T4" fmla="*/ 118 w 118"/>
                    <a:gd name="T5" fmla="*/ 31 h 31"/>
                    <a:gd name="T6" fmla="*/ 0 w 118"/>
                    <a:gd name="T7" fmla="*/ 0 h 31"/>
                    <a:gd name="T8" fmla="*/ 0 w 118"/>
                    <a:gd name="T9" fmla="*/ 1 h 31"/>
                  </a:gdLst>
                  <a:ahLst/>
                  <a:cxnLst>
                    <a:cxn ang="0">
                      <a:pos x="T0" y="T1"/>
                    </a:cxn>
                    <a:cxn ang="0">
                      <a:pos x="T2" y="T3"/>
                    </a:cxn>
                    <a:cxn ang="0">
                      <a:pos x="T4" y="T5"/>
                    </a:cxn>
                    <a:cxn ang="0">
                      <a:pos x="T6" y="T7"/>
                    </a:cxn>
                    <a:cxn ang="0">
                      <a:pos x="T8" y="T9"/>
                    </a:cxn>
                  </a:cxnLst>
                  <a:rect l="0" t="0" r="r" b="b"/>
                  <a:pathLst>
                    <a:path w="118" h="31">
                      <a:moveTo>
                        <a:pt x="0" y="1"/>
                      </a:moveTo>
                      <a:cubicBezTo>
                        <a:pt x="39" y="14"/>
                        <a:pt x="77" y="26"/>
                        <a:pt x="118" y="31"/>
                      </a:cubicBezTo>
                      <a:cubicBezTo>
                        <a:pt x="118" y="31"/>
                        <a:pt x="118" y="31"/>
                        <a:pt x="118" y="31"/>
                      </a:cubicBezTo>
                      <a:cubicBezTo>
                        <a:pt x="77" y="26"/>
                        <a:pt x="39" y="13"/>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48"/>
                <p:cNvSpPr>
                  <a:spLocks/>
                </p:cNvSpPr>
                <p:nvPr/>
              </p:nvSpPr>
              <p:spPr bwMode="auto">
                <a:xfrm>
                  <a:off x="3711" y="3101"/>
                  <a:ext cx="252" cy="56"/>
                </a:xfrm>
                <a:custGeom>
                  <a:avLst/>
                  <a:gdLst>
                    <a:gd name="T0" fmla="*/ 1 w 121"/>
                    <a:gd name="T1" fmla="*/ 1 h 27"/>
                    <a:gd name="T2" fmla="*/ 121 w 121"/>
                    <a:gd name="T3" fmla="*/ 27 h 27"/>
                    <a:gd name="T4" fmla="*/ 121 w 121"/>
                    <a:gd name="T5" fmla="*/ 26 h 27"/>
                    <a:gd name="T6" fmla="*/ 1 w 121"/>
                    <a:gd name="T7" fmla="*/ 0 h 27"/>
                    <a:gd name="T8" fmla="*/ 1 w 121"/>
                    <a:gd name="T9" fmla="*/ 1 h 27"/>
                  </a:gdLst>
                  <a:ahLst/>
                  <a:cxnLst>
                    <a:cxn ang="0">
                      <a:pos x="T0" y="T1"/>
                    </a:cxn>
                    <a:cxn ang="0">
                      <a:pos x="T2" y="T3"/>
                    </a:cxn>
                    <a:cxn ang="0">
                      <a:pos x="T4" y="T5"/>
                    </a:cxn>
                    <a:cxn ang="0">
                      <a:pos x="T6" y="T7"/>
                    </a:cxn>
                    <a:cxn ang="0">
                      <a:pos x="T8" y="T9"/>
                    </a:cxn>
                  </a:cxnLst>
                  <a:rect l="0" t="0" r="r" b="b"/>
                  <a:pathLst>
                    <a:path w="121" h="27">
                      <a:moveTo>
                        <a:pt x="1" y="1"/>
                      </a:moveTo>
                      <a:cubicBezTo>
                        <a:pt x="39" y="15"/>
                        <a:pt x="79" y="25"/>
                        <a:pt x="121" y="27"/>
                      </a:cubicBezTo>
                      <a:cubicBezTo>
                        <a:pt x="121" y="27"/>
                        <a:pt x="121" y="26"/>
                        <a:pt x="121" y="26"/>
                      </a:cubicBezTo>
                      <a:cubicBezTo>
                        <a:pt x="79" y="24"/>
                        <a:pt x="39" y="14"/>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49"/>
                <p:cNvSpPr>
                  <a:spLocks/>
                </p:cNvSpPr>
                <p:nvPr/>
              </p:nvSpPr>
              <p:spPr bwMode="auto">
                <a:xfrm>
                  <a:off x="3734" y="3110"/>
                  <a:ext cx="187" cy="35"/>
                </a:xfrm>
                <a:custGeom>
                  <a:avLst/>
                  <a:gdLst>
                    <a:gd name="T0" fmla="*/ 3 w 90"/>
                    <a:gd name="T1" fmla="*/ 1 h 17"/>
                    <a:gd name="T2" fmla="*/ 24 w 90"/>
                    <a:gd name="T3" fmla="*/ 5 h 17"/>
                    <a:gd name="T4" fmla="*/ 43 w 90"/>
                    <a:gd name="T5" fmla="*/ 9 h 17"/>
                    <a:gd name="T6" fmla="*/ 89 w 90"/>
                    <a:gd name="T7" fmla="*/ 17 h 17"/>
                    <a:gd name="T8" fmla="*/ 89 w 90"/>
                    <a:gd name="T9" fmla="*/ 17 h 17"/>
                    <a:gd name="T10" fmla="*/ 43 w 90"/>
                    <a:gd name="T11" fmla="*/ 8 h 17"/>
                    <a:gd name="T12" fmla="*/ 1 w 90"/>
                    <a:gd name="T13" fmla="*/ 0 h 17"/>
                    <a:gd name="T14" fmla="*/ 1 w 90"/>
                    <a:gd name="T15" fmla="*/ 0 h 17"/>
                    <a:gd name="T16" fmla="*/ 3 w 90"/>
                    <a:gd name="T17" fmla="*/ 1 h 17"/>
                    <a:gd name="T18" fmla="*/ 3 w 90"/>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7">
                      <a:moveTo>
                        <a:pt x="3" y="1"/>
                      </a:moveTo>
                      <a:cubicBezTo>
                        <a:pt x="7" y="3"/>
                        <a:pt x="19" y="3"/>
                        <a:pt x="24" y="5"/>
                      </a:cubicBezTo>
                      <a:cubicBezTo>
                        <a:pt x="30" y="6"/>
                        <a:pt x="36" y="8"/>
                        <a:pt x="43" y="9"/>
                      </a:cubicBezTo>
                      <a:cubicBezTo>
                        <a:pt x="58" y="12"/>
                        <a:pt x="74" y="15"/>
                        <a:pt x="89" y="17"/>
                      </a:cubicBezTo>
                      <a:cubicBezTo>
                        <a:pt x="89" y="17"/>
                        <a:pt x="90" y="17"/>
                        <a:pt x="89" y="17"/>
                      </a:cubicBezTo>
                      <a:cubicBezTo>
                        <a:pt x="74" y="14"/>
                        <a:pt x="58" y="12"/>
                        <a:pt x="43" y="8"/>
                      </a:cubicBezTo>
                      <a:cubicBezTo>
                        <a:pt x="29" y="6"/>
                        <a:pt x="15" y="1"/>
                        <a:pt x="1" y="0"/>
                      </a:cubicBezTo>
                      <a:cubicBezTo>
                        <a:pt x="0" y="0"/>
                        <a:pt x="0" y="0"/>
                        <a:pt x="1"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50"/>
                <p:cNvSpPr>
                  <a:spLocks/>
                </p:cNvSpPr>
                <p:nvPr/>
              </p:nvSpPr>
              <p:spPr bwMode="auto">
                <a:xfrm>
                  <a:off x="3728" y="3097"/>
                  <a:ext cx="212" cy="48"/>
                </a:xfrm>
                <a:custGeom>
                  <a:avLst/>
                  <a:gdLst>
                    <a:gd name="T0" fmla="*/ 4 w 102"/>
                    <a:gd name="T1" fmla="*/ 2 h 23"/>
                    <a:gd name="T2" fmla="*/ 22 w 102"/>
                    <a:gd name="T3" fmla="*/ 4 h 23"/>
                    <a:gd name="T4" fmla="*/ 51 w 102"/>
                    <a:gd name="T5" fmla="*/ 11 h 23"/>
                    <a:gd name="T6" fmla="*/ 102 w 102"/>
                    <a:gd name="T7" fmla="*/ 23 h 23"/>
                    <a:gd name="T8" fmla="*/ 102 w 102"/>
                    <a:gd name="T9" fmla="*/ 22 h 23"/>
                    <a:gd name="T10" fmla="*/ 1 w 102"/>
                    <a:gd name="T11" fmla="*/ 0 h 23"/>
                    <a:gd name="T12" fmla="*/ 1 w 102"/>
                    <a:gd name="T13" fmla="*/ 0 h 23"/>
                    <a:gd name="T14" fmla="*/ 4 w 102"/>
                    <a:gd name="T15" fmla="*/ 2 h 23"/>
                    <a:gd name="T16" fmla="*/ 4 w 102"/>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3">
                      <a:moveTo>
                        <a:pt x="4" y="2"/>
                      </a:moveTo>
                      <a:cubicBezTo>
                        <a:pt x="6" y="3"/>
                        <a:pt x="19" y="3"/>
                        <a:pt x="22" y="4"/>
                      </a:cubicBezTo>
                      <a:cubicBezTo>
                        <a:pt x="32" y="6"/>
                        <a:pt x="42" y="8"/>
                        <a:pt x="51" y="11"/>
                      </a:cubicBezTo>
                      <a:cubicBezTo>
                        <a:pt x="68" y="15"/>
                        <a:pt x="85" y="19"/>
                        <a:pt x="102" y="23"/>
                      </a:cubicBezTo>
                      <a:cubicBezTo>
                        <a:pt x="102" y="23"/>
                        <a:pt x="102" y="22"/>
                        <a:pt x="102" y="22"/>
                      </a:cubicBezTo>
                      <a:cubicBezTo>
                        <a:pt x="68" y="16"/>
                        <a:pt x="35" y="5"/>
                        <a:pt x="1" y="0"/>
                      </a:cubicBezTo>
                      <a:cubicBezTo>
                        <a:pt x="0" y="0"/>
                        <a:pt x="0" y="0"/>
                        <a:pt x="1" y="0"/>
                      </a:cubicBezTo>
                      <a:cubicBezTo>
                        <a:pt x="2" y="1"/>
                        <a:pt x="3" y="1"/>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51"/>
                <p:cNvSpPr>
                  <a:spLocks/>
                </p:cNvSpPr>
                <p:nvPr/>
              </p:nvSpPr>
              <p:spPr bwMode="auto">
                <a:xfrm>
                  <a:off x="3717" y="3097"/>
                  <a:ext cx="221" cy="42"/>
                </a:xfrm>
                <a:custGeom>
                  <a:avLst/>
                  <a:gdLst>
                    <a:gd name="T0" fmla="*/ 1 w 106"/>
                    <a:gd name="T1" fmla="*/ 0 h 20"/>
                    <a:gd name="T2" fmla="*/ 105 w 106"/>
                    <a:gd name="T3" fmla="*/ 20 h 20"/>
                    <a:gd name="T4" fmla="*/ 105 w 106"/>
                    <a:gd name="T5" fmla="*/ 20 h 20"/>
                    <a:gd name="T6" fmla="*/ 1 w 106"/>
                    <a:gd name="T7" fmla="*/ 0 h 20"/>
                    <a:gd name="T8" fmla="*/ 1 w 106"/>
                    <a:gd name="T9" fmla="*/ 0 h 20"/>
                  </a:gdLst>
                  <a:ahLst/>
                  <a:cxnLst>
                    <a:cxn ang="0">
                      <a:pos x="T0" y="T1"/>
                    </a:cxn>
                    <a:cxn ang="0">
                      <a:pos x="T2" y="T3"/>
                    </a:cxn>
                    <a:cxn ang="0">
                      <a:pos x="T4" y="T5"/>
                    </a:cxn>
                    <a:cxn ang="0">
                      <a:pos x="T6" y="T7"/>
                    </a:cxn>
                    <a:cxn ang="0">
                      <a:pos x="T8" y="T9"/>
                    </a:cxn>
                  </a:cxnLst>
                  <a:rect l="0" t="0" r="r" b="b"/>
                  <a:pathLst>
                    <a:path w="106" h="20">
                      <a:moveTo>
                        <a:pt x="1" y="0"/>
                      </a:moveTo>
                      <a:cubicBezTo>
                        <a:pt x="35" y="7"/>
                        <a:pt x="70" y="14"/>
                        <a:pt x="105" y="20"/>
                      </a:cubicBezTo>
                      <a:cubicBezTo>
                        <a:pt x="105" y="20"/>
                        <a:pt x="106" y="20"/>
                        <a:pt x="105" y="20"/>
                      </a:cubicBezTo>
                      <a:cubicBezTo>
                        <a:pt x="70" y="14"/>
                        <a:pt x="36" y="7"/>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252"/>
                <p:cNvSpPr>
                  <a:spLocks/>
                </p:cNvSpPr>
                <p:nvPr/>
              </p:nvSpPr>
              <p:spPr bwMode="auto">
                <a:xfrm>
                  <a:off x="3834" y="3124"/>
                  <a:ext cx="33" cy="6"/>
                </a:xfrm>
                <a:custGeom>
                  <a:avLst/>
                  <a:gdLst>
                    <a:gd name="T0" fmla="*/ 16 w 16"/>
                    <a:gd name="T1" fmla="*/ 2 h 3"/>
                    <a:gd name="T2" fmla="*/ 0 w 16"/>
                    <a:gd name="T3" fmla="*/ 0 h 3"/>
                    <a:gd name="T4" fmla="*/ 0 w 16"/>
                    <a:gd name="T5" fmla="*/ 0 h 3"/>
                    <a:gd name="T6" fmla="*/ 16 w 16"/>
                    <a:gd name="T7" fmla="*/ 3 h 3"/>
                    <a:gd name="T8" fmla="*/ 16 w 16"/>
                    <a:gd name="T9" fmla="*/ 2 h 3"/>
                  </a:gdLst>
                  <a:ahLst/>
                  <a:cxnLst>
                    <a:cxn ang="0">
                      <a:pos x="T0" y="T1"/>
                    </a:cxn>
                    <a:cxn ang="0">
                      <a:pos x="T2" y="T3"/>
                    </a:cxn>
                    <a:cxn ang="0">
                      <a:pos x="T4" y="T5"/>
                    </a:cxn>
                    <a:cxn ang="0">
                      <a:pos x="T6" y="T7"/>
                    </a:cxn>
                    <a:cxn ang="0">
                      <a:pos x="T8" y="T9"/>
                    </a:cxn>
                  </a:cxnLst>
                  <a:rect l="0" t="0" r="r" b="b"/>
                  <a:pathLst>
                    <a:path w="16" h="3">
                      <a:moveTo>
                        <a:pt x="16" y="2"/>
                      </a:moveTo>
                      <a:cubicBezTo>
                        <a:pt x="11" y="1"/>
                        <a:pt x="5" y="1"/>
                        <a:pt x="0" y="0"/>
                      </a:cubicBezTo>
                      <a:cubicBezTo>
                        <a:pt x="0" y="0"/>
                        <a:pt x="0" y="0"/>
                        <a:pt x="0" y="0"/>
                      </a:cubicBezTo>
                      <a:cubicBezTo>
                        <a:pt x="5" y="1"/>
                        <a:pt x="10" y="2"/>
                        <a:pt x="16" y="3"/>
                      </a:cubicBezTo>
                      <a:cubicBezTo>
                        <a:pt x="16" y="3"/>
                        <a:pt x="16" y="2"/>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253"/>
                <p:cNvSpPr>
                  <a:spLocks/>
                </p:cNvSpPr>
                <p:nvPr/>
              </p:nvSpPr>
              <p:spPr bwMode="auto">
                <a:xfrm>
                  <a:off x="3720" y="3095"/>
                  <a:ext cx="205" cy="46"/>
                </a:xfrm>
                <a:custGeom>
                  <a:avLst/>
                  <a:gdLst>
                    <a:gd name="T0" fmla="*/ 1 w 99"/>
                    <a:gd name="T1" fmla="*/ 1 h 22"/>
                    <a:gd name="T2" fmla="*/ 99 w 99"/>
                    <a:gd name="T3" fmla="*/ 22 h 22"/>
                    <a:gd name="T4" fmla="*/ 99 w 99"/>
                    <a:gd name="T5" fmla="*/ 21 h 22"/>
                    <a:gd name="T6" fmla="*/ 1 w 99"/>
                    <a:gd name="T7" fmla="*/ 0 h 22"/>
                    <a:gd name="T8" fmla="*/ 1 w 99"/>
                    <a:gd name="T9" fmla="*/ 1 h 22"/>
                  </a:gdLst>
                  <a:ahLst/>
                  <a:cxnLst>
                    <a:cxn ang="0">
                      <a:pos x="T0" y="T1"/>
                    </a:cxn>
                    <a:cxn ang="0">
                      <a:pos x="T2" y="T3"/>
                    </a:cxn>
                    <a:cxn ang="0">
                      <a:pos x="T4" y="T5"/>
                    </a:cxn>
                    <a:cxn ang="0">
                      <a:pos x="T6" y="T7"/>
                    </a:cxn>
                    <a:cxn ang="0">
                      <a:pos x="T8" y="T9"/>
                    </a:cxn>
                  </a:cxnLst>
                  <a:rect l="0" t="0" r="r" b="b"/>
                  <a:pathLst>
                    <a:path w="99" h="22">
                      <a:moveTo>
                        <a:pt x="1" y="1"/>
                      </a:moveTo>
                      <a:cubicBezTo>
                        <a:pt x="33" y="10"/>
                        <a:pt x="66" y="16"/>
                        <a:pt x="99" y="22"/>
                      </a:cubicBezTo>
                      <a:cubicBezTo>
                        <a:pt x="99" y="22"/>
                        <a:pt x="99" y="21"/>
                        <a:pt x="99" y="21"/>
                      </a:cubicBezTo>
                      <a:cubicBezTo>
                        <a:pt x="66" y="15"/>
                        <a:pt x="33" y="9"/>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254"/>
                <p:cNvSpPr>
                  <a:spLocks/>
                </p:cNvSpPr>
                <p:nvPr/>
              </p:nvSpPr>
              <p:spPr bwMode="auto">
                <a:xfrm>
                  <a:off x="3811" y="3118"/>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255"/>
                <p:cNvSpPr>
                  <a:spLocks/>
                </p:cNvSpPr>
                <p:nvPr/>
              </p:nvSpPr>
              <p:spPr bwMode="auto">
                <a:xfrm>
                  <a:off x="3724" y="3095"/>
                  <a:ext cx="201" cy="42"/>
                </a:xfrm>
                <a:custGeom>
                  <a:avLst/>
                  <a:gdLst>
                    <a:gd name="T0" fmla="*/ 3 w 97"/>
                    <a:gd name="T1" fmla="*/ 1 h 20"/>
                    <a:gd name="T2" fmla="*/ 96 w 97"/>
                    <a:gd name="T3" fmla="*/ 20 h 20"/>
                    <a:gd name="T4" fmla="*/ 96 w 97"/>
                    <a:gd name="T5" fmla="*/ 19 h 20"/>
                    <a:gd name="T6" fmla="*/ 1 w 97"/>
                    <a:gd name="T7" fmla="*/ 0 h 20"/>
                    <a:gd name="T8" fmla="*/ 1 w 97"/>
                    <a:gd name="T9" fmla="*/ 0 h 20"/>
                    <a:gd name="T10" fmla="*/ 3 w 97"/>
                    <a:gd name="T11" fmla="*/ 1 h 20"/>
                    <a:gd name="T12" fmla="*/ 3 w 97"/>
                    <a:gd name="T13" fmla="*/ 1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3" y="1"/>
                      </a:moveTo>
                      <a:cubicBezTo>
                        <a:pt x="32" y="12"/>
                        <a:pt x="66" y="15"/>
                        <a:pt x="96" y="20"/>
                      </a:cubicBezTo>
                      <a:cubicBezTo>
                        <a:pt x="96" y="20"/>
                        <a:pt x="97" y="19"/>
                        <a:pt x="96" y="19"/>
                      </a:cubicBezTo>
                      <a:cubicBezTo>
                        <a:pt x="64" y="14"/>
                        <a:pt x="32" y="8"/>
                        <a:pt x="1" y="0"/>
                      </a:cubicBezTo>
                      <a:cubicBezTo>
                        <a:pt x="0" y="0"/>
                        <a:pt x="0" y="0"/>
                        <a:pt x="1" y="0"/>
                      </a:cubicBezTo>
                      <a:cubicBezTo>
                        <a:pt x="1" y="1"/>
                        <a:pt x="2" y="1"/>
                        <a:pt x="3" y="1"/>
                      </a:cubicBezTo>
                      <a:cubicBezTo>
                        <a:pt x="3" y="1"/>
                        <a:pt x="4"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256"/>
                <p:cNvSpPr>
                  <a:spLocks/>
                </p:cNvSpPr>
                <p:nvPr/>
              </p:nvSpPr>
              <p:spPr bwMode="auto">
                <a:xfrm>
                  <a:off x="3717" y="3087"/>
                  <a:ext cx="227" cy="46"/>
                </a:xfrm>
                <a:custGeom>
                  <a:avLst/>
                  <a:gdLst>
                    <a:gd name="T0" fmla="*/ 0 w 109"/>
                    <a:gd name="T1" fmla="*/ 1 h 22"/>
                    <a:gd name="T2" fmla="*/ 108 w 109"/>
                    <a:gd name="T3" fmla="*/ 22 h 22"/>
                    <a:gd name="T4" fmla="*/ 108 w 109"/>
                    <a:gd name="T5" fmla="*/ 22 h 22"/>
                    <a:gd name="T6" fmla="*/ 0 w 109"/>
                    <a:gd name="T7" fmla="*/ 0 h 22"/>
                    <a:gd name="T8" fmla="*/ 0 w 109"/>
                    <a:gd name="T9" fmla="*/ 1 h 22"/>
                  </a:gdLst>
                  <a:ahLst/>
                  <a:cxnLst>
                    <a:cxn ang="0">
                      <a:pos x="T0" y="T1"/>
                    </a:cxn>
                    <a:cxn ang="0">
                      <a:pos x="T2" y="T3"/>
                    </a:cxn>
                    <a:cxn ang="0">
                      <a:pos x="T4" y="T5"/>
                    </a:cxn>
                    <a:cxn ang="0">
                      <a:pos x="T6" y="T7"/>
                    </a:cxn>
                    <a:cxn ang="0">
                      <a:pos x="T8" y="T9"/>
                    </a:cxn>
                  </a:cxnLst>
                  <a:rect l="0" t="0" r="r" b="b"/>
                  <a:pathLst>
                    <a:path w="109" h="22">
                      <a:moveTo>
                        <a:pt x="0" y="1"/>
                      </a:moveTo>
                      <a:cubicBezTo>
                        <a:pt x="36" y="9"/>
                        <a:pt x="72" y="15"/>
                        <a:pt x="108" y="22"/>
                      </a:cubicBezTo>
                      <a:cubicBezTo>
                        <a:pt x="108" y="22"/>
                        <a:pt x="109" y="22"/>
                        <a:pt x="108" y="22"/>
                      </a:cubicBezTo>
                      <a:cubicBezTo>
                        <a:pt x="72" y="14"/>
                        <a:pt x="36" y="8"/>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257"/>
                <p:cNvSpPr>
                  <a:spLocks/>
                </p:cNvSpPr>
                <p:nvPr/>
              </p:nvSpPr>
              <p:spPr bwMode="auto">
                <a:xfrm>
                  <a:off x="3722" y="3083"/>
                  <a:ext cx="245" cy="50"/>
                </a:xfrm>
                <a:custGeom>
                  <a:avLst/>
                  <a:gdLst>
                    <a:gd name="T0" fmla="*/ 0 w 118"/>
                    <a:gd name="T1" fmla="*/ 1 h 24"/>
                    <a:gd name="T2" fmla="*/ 53 w 118"/>
                    <a:gd name="T3" fmla="*/ 15 h 24"/>
                    <a:gd name="T4" fmla="*/ 117 w 118"/>
                    <a:gd name="T5" fmla="*/ 24 h 24"/>
                    <a:gd name="T6" fmla="*/ 117 w 118"/>
                    <a:gd name="T7" fmla="*/ 23 h 24"/>
                    <a:gd name="T8" fmla="*/ 54 w 118"/>
                    <a:gd name="T9" fmla="*/ 14 h 24"/>
                    <a:gd name="T10" fmla="*/ 0 w 118"/>
                    <a:gd name="T11" fmla="*/ 1 h 24"/>
                    <a:gd name="T12" fmla="*/ 0 w 118"/>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118" h="24">
                      <a:moveTo>
                        <a:pt x="0" y="1"/>
                      </a:moveTo>
                      <a:cubicBezTo>
                        <a:pt x="17" y="9"/>
                        <a:pt x="35" y="11"/>
                        <a:pt x="53" y="15"/>
                      </a:cubicBezTo>
                      <a:cubicBezTo>
                        <a:pt x="74" y="19"/>
                        <a:pt x="96" y="22"/>
                        <a:pt x="117" y="24"/>
                      </a:cubicBezTo>
                      <a:cubicBezTo>
                        <a:pt x="118" y="24"/>
                        <a:pt x="118" y="23"/>
                        <a:pt x="117" y="23"/>
                      </a:cubicBezTo>
                      <a:cubicBezTo>
                        <a:pt x="96" y="22"/>
                        <a:pt x="75" y="18"/>
                        <a:pt x="54" y="14"/>
                      </a:cubicBezTo>
                      <a:cubicBezTo>
                        <a:pt x="36" y="10"/>
                        <a:pt x="17" y="8"/>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258"/>
                <p:cNvSpPr>
                  <a:spLocks/>
                </p:cNvSpPr>
                <p:nvPr/>
              </p:nvSpPr>
              <p:spPr bwMode="auto">
                <a:xfrm>
                  <a:off x="3740" y="3087"/>
                  <a:ext cx="210" cy="37"/>
                </a:xfrm>
                <a:custGeom>
                  <a:avLst/>
                  <a:gdLst>
                    <a:gd name="T0" fmla="*/ 4 w 101"/>
                    <a:gd name="T1" fmla="*/ 2 h 18"/>
                    <a:gd name="T2" fmla="*/ 22 w 101"/>
                    <a:gd name="T3" fmla="*/ 4 h 18"/>
                    <a:gd name="T4" fmla="*/ 50 w 101"/>
                    <a:gd name="T5" fmla="*/ 10 h 18"/>
                    <a:gd name="T6" fmla="*/ 100 w 101"/>
                    <a:gd name="T7" fmla="*/ 18 h 18"/>
                    <a:gd name="T8" fmla="*/ 100 w 101"/>
                    <a:gd name="T9" fmla="*/ 18 h 18"/>
                    <a:gd name="T10" fmla="*/ 0 w 101"/>
                    <a:gd name="T11" fmla="*/ 0 h 18"/>
                    <a:gd name="T12" fmla="*/ 0 w 101"/>
                    <a:gd name="T13" fmla="*/ 0 h 18"/>
                    <a:gd name="T14" fmla="*/ 4 w 101"/>
                    <a:gd name="T15" fmla="*/ 3 h 18"/>
                    <a:gd name="T16" fmla="*/ 4 w 101"/>
                    <a:gd name="T1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
                      <a:moveTo>
                        <a:pt x="4" y="2"/>
                      </a:moveTo>
                      <a:cubicBezTo>
                        <a:pt x="6" y="3"/>
                        <a:pt x="19" y="4"/>
                        <a:pt x="22" y="4"/>
                      </a:cubicBezTo>
                      <a:cubicBezTo>
                        <a:pt x="31" y="6"/>
                        <a:pt x="41" y="8"/>
                        <a:pt x="50" y="10"/>
                      </a:cubicBezTo>
                      <a:cubicBezTo>
                        <a:pt x="67" y="14"/>
                        <a:pt x="83" y="16"/>
                        <a:pt x="100" y="18"/>
                      </a:cubicBezTo>
                      <a:cubicBezTo>
                        <a:pt x="101" y="18"/>
                        <a:pt x="101" y="18"/>
                        <a:pt x="100" y="18"/>
                      </a:cubicBezTo>
                      <a:cubicBezTo>
                        <a:pt x="66" y="14"/>
                        <a:pt x="34" y="5"/>
                        <a:pt x="0" y="0"/>
                      </a:cubicBezTo>
                      <a:cubicBezTo>
                        <a:pt x="0" y="0"/>
                        <a:pt x="0" y="0"/>
                        <a:pt x="0" y="0"/>
                      </a:cubicBezTo>
                      <a:cubicBezTo>
                        <a:pt x="1" y="1"/>
                        <a:pt x="3" y="2"/>
                        <a:pt x="4" y="3"/>
                      </a:cubicBezTo>
                      <a:cubicBezTo>
                        <a:pt x="4"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259"/>
                <p:cNvSpPr>
                  <a:spLocks/>
                </p:cNvSpPr>
                <p:nvPr/>
              </p:nvSpPr>
              <p:spPr bwMode="auto">
                <a:xfrm>
                  <a:off x="3842" y="3110"/>
                  <a:ext cx="50" cy="8"/>
                </a:xfrm>
                <a:custGeom>
                  <a:avLst/>
                  <a:gdLst>
                    <a:gd name="T0" fmla="*/ 23 w 24"/>
                    <a:gd name="T1" fmla="*/ 3 h 4"/>
                    <a:gd name="T2" fmla="*/ 1 w 24"/>
                    <a:gd name="T3" fmla="*/ 0 h 4"/>
                    <a:gd name="T4" fmla="*/ 1 w 24"/>
                    <a:gd name="T5" fmla="*/ 1 h 4"/>
                    <a:gd name="T6" fmla="*/ 23 w 24"/>
                    <a:gd name="T7" fmla="*/ 4 h 4"/>
                    <a:gd name="T8" fmla="*/ 23 w 24"/>
                    <a:gd name="T9" fmla="*/ 3 h 4"/>
                  </a:gdLst>
                  <a:ahLst/>
                  <a:cxnLst>
                    <a:cxn ang="0">
                      <a:pos x="T0" y="T1"/>
                    </a:cxn>
                    <a:cxn ang="0">
                      <a:pos x="T2" y="T3"/>
                    </a:cxn>
                    <a:cxn ang="0">
                      <a:pos x="T4" y="T5"/>
                    </a:cxn>
                    <a:cxn ang="0">
                      <a:pos x="T6" y="T7"/>
                    </a:cxn>
                    <a:cxn ang="0">
                      <a:pos x="T8" y="T9"/>
                    </a:cxn>
                  </a:cxnLst>
                  <a:rect l="0" t="0" r="r" b="b"/>
                  <a:pathLst>
                    <a:path w="24" h="4">
                      <a:moveTo>
                        <a:pt x="23" y="3"/>
                      </a:moveTo>
                      <a:cubicBezTo>
                        <a:pt x="16" y="2"/>
                        <a:pt x="8" y="1"/>
                        <a:pt x="1" y="0"/>
                      </a:cubicBezTo>
                      <a:cubicBezTo>
                        <a:pt x="0" y="0"/>
                        <a:pt x="0" y="1"/>
                        <a:pt x="1" y="1"/>
                      </a:cubicBezTo>
                      <a:cubicBezTo>
                        <a:pt x="8" y="2"/>
                        <a:pt x="16" y="3"/>
                        <a:pt x="23" y="4"/>
                      </a:cubicBezTo>
                      <a:cubicBezTo>
                        <a:pt x="24" y="4"/>
                        <a:pt x="24" y="3"/>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260"/>
                <p:cNvSpPr>
                  <a:spLocks/>
                </p:cNvSpPr>
                <p:nvPr/>
              </p:nvSpPr>
              <p:spPr bwMode="auto">
                <a:xfrm>
                  <a:off x="3738" y="3076"/>
                  <a:ext cx="225" cy="44"/>
                </a:xfrm>
                <a:custGeom>
                  <a:avLst/>
                  <a:gdLst>
                    <a:gd name="T0" fmla="*/ 0 w 108"/>
                    <a:gd name="T1" fmla="*/ 1 h 21"/>
                    <a:gd name="T2" fmla="*/ 107 w 108"/>
                    <a:gd name="T3" fmla="*/ 21 h 21"/>
                    <a:gd name="T4" fmla="*/ 107 w 108"/>
                    <a:gd name="T5" fmla="*/ 21 h 21"/>
                    <a:gd name="T6" fmla="*/ 0 w 108"/>
                    <a:gd name="T7" fmla="*/ 0 h 21"/>
                    <a:gd name="T8" fmla="*/ 0 w 108"/>
                    <a:gd name="T9" fmla="*/ 1 h 21"/>
                  </a:gdLst>
                  <a:ahLst/>
                  <a:cxnLst>
                    <a:cxn ang="0">
                      <a:pos x="T0" y="T1"/>
                    </a:cxn>
                    <a:cxn ang="0">
                      <a:pos x="T2" y="T3"/>
                    </a:cxn>
                    <a:cxn ang="0">
                      <a:pos x="T4" y="T5"/>
                    </a:cxn>
                    <a:cxn ang="0">
                      <a:pos x="T6" y="T7"/>
                    </a:cxn>
                    <a:cxn ang="0">
                      <a:pos x="T8" y="T9"/>
                    </a:cxn>
                  </a:cxnLst>
                  <a:rect l="0" t="0" r="r" b="b"/>
                  <a:pathLst>
                    <a:path w="108" h="21">
                      <a:moveTo>
                        <a:pt x="0" y="1"/>
                      </a:moveTo>
                      <a:cubicBezTo>
                        <a:pt x="35" y="11"/>
                        <a:pt x="71" y="17"/>
                        <a:pt x="107" y="21"/>
                      </a:cubicBezTo>
                      <a:cubicBezTo>
                        <a:pt x="108" y="21"/>
                        <a:pt x="108" y="21"/>
                        <a:pt x="107" y="21"/>
                      </a:cubicBezTo>
                      <a:cubicBezTo>
                        <a:pt x="71" y="16"/>
                        <a:pt x="35" y="1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261"/>
                <p:cNvSpPr>
                  <a:spLocks/>
                </p:cNvSpPr>
                <p:nvPr/>
              </p:nvSpPr>
              <p:spPr bwMode="auto">
                <a:xfrm>
                  <a:off x="3851" y="3101"/>
                  <a:ext cx="31" cy="5"/>
                </a:xfrm>
                <a:custGeom>
                  <a:avLst/>
                  <a:gdLst>
                    <a:gd name="T0" fmla="*/ 15 w 15"/>
                    <a:gd name="T1" fmla="*/ 2 h 2"/>
                    <a:gd name="T2" fmla="*/ 0 w 15"/>
                    <a:gd name="T3" fmla="*/ 0 h 2"/>
                    <a:gd name="T4" fmla="*/ 0 w 15"/>
                    <a:gd name="T5" fmla="*/ 0 h 2"/>
                    <a:gd name="T6" fmla="*/ 15 w 15"/>
                    <a:gd name="T7" fmla="*/ 2 h 2"/>
                    <a:gd name="T8" fmla="*/ 15 w 15"/>
                    <a:gd name="T9" fmla="*/ 2 h 2"/>
                  </a:gdLst>
                  <a:ahLst/>
                  <a:cxnLst>
                    <a:cxn ang="0">
                      <a:pos x="T0" y="T1"/>
                    </a:cxn>
                    <a:cxn ang="0">
                      <a:pos x="T2" y="T3"/>
                    </a:cxn>
                    <a:cxn ang="0">
                      <a:pos x="T4" y="T5"/>
                    </a:cxn>
                    <a:cxn ang="0">
                      <a:pos x="T6" y="T7"/>
                    </a:cxn>
                    <a:cxn ang="0">
                      <a:pos x="T8" y="T9"/>
                    </a:cxn>
                  </a:cxnLst>
                  <a:rect l="0" t="0" r="r" b="b"/>
                  <a:pathLst>
                    <a:path w="15" h="2">
                      <a:moveTo>
                        <a:pt x="15" y="2"/>
                      </a:moveTo>
                      <a:cubicBezTo>
                        <a:pt x="10" y="1"/>
                        <a:pt x="5" y="0"/>
                        <a:pt x="0" y="0"/>
                      </a:cubicBezTo>
                      <a:cubicBezTo>
                        <a:pt x="0" y="0"/>
                        <a:pt x="0" y="0"/>
                        <a:pt x="0" y="0"/>
                      </a:cubicBezTo>
                      <a:cubicBezTo>
                        <a:pt x="5" y="1"/>
                        <a:pt x="10" y="2"/>
                        <a:pt x="15" y="2"/>
                      </a:cubicBezTo>
                      <a:cubicBezTo>
                        <a:pt x="15" y="2"/>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262"/>
                <p:cNvSpPr>
                  <a:spLocks/>
                </p:cNvSpPr>
                <p:nvPr/>
              </p:nvSpPr>
              <p:spPr bwMode="auto">
                <a:xfrm>
                  <a:off x="3734" y="3068"/>
                  <a:ext cx="235" cy="46"/>
                </a:xfrm>
                <a:custGeom>
                  <a:avLst/>
                  <a:gdLst>
                    <a:gd name="T0" fmla="*/ 1 w 113"/>
                    <a:gd name="T1" fmla="*/ 1 h 22"/>
                    <a:gd name="T2" fmla="*/ 75 w 113"/>
                    <a:gd name="T3" fmla="*/ 17 h 22"/>
                    <a:gd name="T4" fmla="*/ 96 w 113"/>
                    <a:gd name="T5" fmla="*/ 19 h 22"/>
                    <a:gd name="T6" fmla="*/ 87 w 113"/>
                    <a:gd name="T7" fmla="*/ 18 h 22"/>
                    <a:gd name="T8" fmla="*/ 36 w 113"/>
                    <a:gd name="T9" fmla="*/ 9 h 22"/>
                    <a:gd name="T10" fmla="*/ 36 w 113"/>
                    <a:gd name="T11" fmla="*/ 10 h 22"/>
                    <a:gd name="T12" fmla="*/ 109 w 113"/>
                    <a:gd name="T13" fmla="*/ 21 h 22"/>
                    <a:gd name="T14" fmla="*/ 109 w 113"/>
                    <a:gd name="T15" fmla="*/ 21 h 22"/>
                    <a:gd name="T16" fmla="*/ 1 w 113"/>
                    <a:gd name="T17" fmla="*/ 1 h 22"/>
                    <a:gd name="T18" fmla="*/ 1 w 113"/>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22">
                      <a:moveTo>
                        <a:pt x="1" y="1"/>
                      </a:moveTo>
                      <a:cubicBezTo>
                        <a:pt x="25" y="10"/>
                        <a:pt x="50" y="14"/>
                        <a:pt x="75" y="17"/>
                      </a:cubicBezTo>
                      <a:cubicBezTo>
                        <a:pt x="82" y="18"/>
                        <a:pt x="89" y="19"/>
                        <a:pt x="96" y="19"/>
                      </a:cubicBezTo>
                      <a:cubicBezTo>
                        <a:pt x="113" y="22"/>
                        <a:pt x="89" y="18"/>
                        <a:pt x="87" y="18"/>
                      </a:cubicBezTo>
                      <a:cubicBezTo>
                        <a:pt x="70" y="16"/>
                        <a:pt x="53" y="13"/>
                        <a:pt x="36" y="9"/>
                      </a:cubicBezTo>
                      <a:cubicBezTo>
                        <a:pt x="36" y="9"/>
                        <a:pt x="36" y="10"/>
                        <a:pt x="36" y="10"/>
                      </a:cubicBezTo>
                      <a:cubicBezTo>
                        <a:pt x="60" y="15"/>
                        <a:pt x="85" y="19"/>
                        <a:pt x="109" y="21"/>
                      </a:cubicBezTo>
                      <a:cubicBezTo>
                        <a:pt x="109" y="21"/>
                        <a:pt x="110" y="21"/>
                        <a:pt x="109" y="21"/>
                      </a:cubicBezTo>
                      <a:cubicBezTo>
                        <a:pt x="73" y="16"/>
                        <a:pt x="36" y="13"/>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263"/>
                <p:cNvSpPr>
                  <a:spLocks/>
                </p:cNvSpPr>
                <p:nvPr/>
              </p:nvSpPr>
              <p:spPr bwMode="auto">
                <a:xfrm>
                  <a:off x="3736" y="3064"/>
                  <a:ext cx="241" cy="46"/>
                </a:xfrm>
                <a:custGeom>
                  <a:avLst/>
                  <a:gdLst>
                    <a:gd name="T0" fmla="*/ 6 w 116"/>
                    <a:gd name="T1" fmla="*/ 2 h 22"/>
                    <a:gd name="T2" fmla="*/ 115 w 116"/>
                    <a:gd name="T3" fmla="*/ 22 h 22"/>
                    <a:gd name="T4" fmla="*/ 115 w 116"/>
                    <a:gd name="T5" fmla="*/ 21 h 22"/>
                    <a:gd name="T6" fmla="*/ 0 w 116"/>
                    <a:gd name="T7" fmla="*/ 0 h 22"/>
                    <a:gd name="T8" fmla="*/ 0 w 116"/>
                    <a:gd name="T9" fmla="*/ 1 h 22"/>
                    <a:gd name="T10" fmla="*/ 6 w 116"/>
                    <a:gd name="T11" fmla="*/ 3 h 22"/>
                    <a:gd name="T12" fmla="*/ 6 w 116"/>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16" h="22">
                      <a:moveTo>
                        <a:pt x="6" y="2"/>
                      </a:moveTo>
                      <a:cubicBezTo>
                        <a:pt x="41" y="14"/>
                        <a:pt x="79" y="16"/>
                        <a:pt x="115" y="22"/>
                      </a:cubicBezTo>
                      <a:cubicBezTo>
                        <a:pt x="115" y="22"/>
                        <a:pt x="116" y="21"/>
                        <a:pt x="115" y="21"/>
                      </a:cubicBezTo>
                      <a:cubicBezTo>
                        <a:pt x="77" y="15"/>
                        <a:pt x="38" y="12"/>
                        <a:pt x="0" y="0"/>
                      </a:cubicBezTo>
                      <a:cubicBezTo>
                        <a:pt x="0" y="0"/>
                        <a:pt x="0" y="1"/>
                        <a:pt x="0" y="1"/>
                      </a:cubicBezTo>
                      <a:cubicBezTo>
                        <a:pt x="2" y="1"/>
                        <a:pt x="4" y="2"/>
                        <a:pt x="6" y="3"/>
                      </a:cubicBezTo>
                      <a:cubicBezTo>
                        <a:pt x="6" y="3"/>
                        <a:pt x="7"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264"/>
                <p:cNvSpPr>
                  <a:spLocks/>
                </p:cNvSpPr>
                <p:nvPr/>
              </p:nvSpPr>
              <p:spPr bwMode="auto">
                <a:xfrm>
                  <a:off x="3863" y="3087"/>
                  <a:ext cx="52" cy="8"/>
                </a:xfrm>
                <a:custGeom>
                  <a:avLst/>
                  <a:gdLst>
                    <a:gd name="T0" fmla="*/ 25 w 25"/>
                    <a:gd name="T1" fmla="*/ 4 h 4"/>
                    <a:gd name="T2" fmla="*/ 1 w 25"/>
                    <a:gd name="T3" fmla="*/ 0 h 4"/>
                    <a:gd name="T4" fmla="*/ 1 w 25"/>
                    <a:gd name="T5" fmla="*/ 1 h 4"/>
                    <a:gd name="T6" fmla="*/ 25 w 25"/>
                    <a:gd name="T7" fmla="*/ 4 h 4"/>
                    <a:gd name="T8" fmla="*/ 25 w 25"/>
                    <a:gd name="T9" fmla="*/ 4 h 4"/>
                  </a:gdLst>
                  <a:ahLst/>
                  <a:cxnLst>
                    <a:cxn ang="0">
                      <a:pos x="T0" y="T1"/>
                    </a:cxn>
                    <a:cxn ang="0">
                      <a:pos x="T2" y="T3"/>
                    </a:cxn>
                    <a:cxn ang="0">
                      <a:pos x="T4" y="T5"/>
                    </a:cxn>
                    <a:cxn ang="0">
                      <a:pos x="T6" y="T7"/>
                    </a:cxn>
                    <a:cxn ang="0">
                      <a:pos x="T8" y="T9"/>
                    </a:cxn>
                  </a:cxnLst>
                  <a:rect l="0" t="0" r="r" b="b"/>
                  <a:pathLst>
                    <a:path w="25" h="4">
                      <a:moveTo>
                        <a:pt x="25" y="4"/>
                      </a:moveTo>
                      <a:cubicBezTo>
                        <a:pt x="17" y="3"/>
                        <a:pt x="9" y="1"/>
                        <a:pt x="1" y="0"/>
                      </a:cubicBezTo>
                      <a:cubicBezTo>
                        <a:pt x="0" y="0"/>
                        <a:pt x="0" y="1"/>
                        <a:pt x="1" y="1"/>
                      </a:cubicBezTo>
                      <a:cubicBezTo>
                        <a:pt x="9" y="2"/>
                        <a:pt x="17" y="3"/>
                        <a:pt x="25" y="4"/>
                      </a:cubicBezTo>
                      <a:cubicBezTo>
                        <a:pt x="25" y="4"/>
                        <a:pt x="25"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265"/>
                <p:cNvSpPr>
                  <a:spLocks/>
                </p:cNvSpPr>
                <p:nvPr/>
              </p:nvSpPr>
              <p:spPr bwMode="auto">
                <a:xfrm>
                  <a:off x="3720" y="3060"/>
                  <a:ext cx="276" cy="39"/>
                </a:xfrm>
                <a:custGeom>
                  <a:avLst/>
                  <a:gdLst>
                    <a:gd name="T0" fmla="*/ 8 w 133"/>
                    <a:gd name="T1" fmla="*/ 0 h 19"/>
                    <a:gd name="T2" fmla="*/ 121 w 133"/>
                    <a:gd name="T3" fmla="*/ 19 h 19"/>
                    <a:gd name="T4" fmla="*/ 121 w 133"/>
                    <a:gd name="T5" fmla="*/ 19 h 19"/>
                    <a:gd name="T6" fmla="*/ 65 w 133"/>
                    <a:gd name="T7" fmla="*/ 13 h 19"/>
                    <a:gd name="T8" fmla="*/ 37 w 133"/>
                    <a:gd name="T9" fmla="*/ 11 h 19"/>
                    <a:gd name="T10" fmla="*/ 23 w 133"/>
                    <a:gd name="T11" fmla="*/ 8 h 19"/>
                    <a:gd name="T12" fmla="*/ 90 w 133"/>
                    <a:gd name="T13" fmla="*/ 16 h 19"/>
                    <a:gd name="T14" fmla="*/ 129 w 133"/>
                    <a:gd name="T15" fmla="*/ 16 h 19"/>
                    <a:gd name="T16" fmla="*/ 129 w 133"/>
                    <a:gd name="T17" fmla="*/ 16 h 19"/>
                    <a:gd name="T18" fmla="*/ 56 w 133"/>
                    <a:gd name="T19" fmla="*/ 7 h 19"/>
                    <a:gd name="T20" fmla="*/ 42 w 133"/>
                    <a:gd name="T21" fmla="*/ 4 h 19"/>
                    <a:gd name="T22" fmla="*/ 65 w 133"/>
                    <a:gd name="T23" fmla="*/ 5 h 19"/>
                    <a:gd name="T24" fmla="*/ 111 w 133"/>
                    <a:gd name="T25" fmla="*/ 7 h 19"/>
                    <a:gd name="T26" fmla="*/ 97 w 133"/>
                    <a:gd name="T27" fmla="*/ 6 h 19"/>
                    <a:gd name="T28" fmla="*/ 52 w 133"/>
                    <a:gd name="T29" fmla="*/ 2 h 19"/>
                    <a:gd name="T30" fmla="*/ 83 w 133"/>
                    <a:gd name="T31" fmla="*/ 2 h 19"/>
                    <a:gd name="T32" fmla="*/ 128 w 133"/>
                    <a:gd name="T33" fmla="*/ 10 h 19"/>
                    <a:gd name="T34" fmla="*/ 128 w 133"/>
                    <a:gd name="T35" fmla="*/ 10 h 19"/>
                    <a:gd name="T36" fmla="*/ 45 w 133"/>
                    <a:gd name="T37" fmla="*/ 1 h 19"/>
                    <a:gd name="T38" fmla="*/ 45 w 133"/>
                    <a:gd name="T39" fmla="*/ 2 h 19"/>
                    <a:gd name="T40" fmla="*/ 127 w 133"/>
                    <a:gd name="T41" fmla="*/ 7 h 19"/>
                    <a:gd name="T42" fmla="*/ 127 w 133"/>
                    <a:gd name="T43" fmla="*/ 7 h 19"/>
                    <a:gd name="T44" fmla="*/ 34 w 133"/>
                    <a:gd name="T45" fmla="*/ 3 h 19"/>
                    <a:gd name="T46" fmla="*/ 34 w 133"/>
                    <a:gd name="T47" fmla="*/ 3 h 19"/>
                    <a:gd name="T48" fmla="*/ 77 w 133"/>
                    <a:gd name="T49" fmla="*/ 11 h 19"/>
                    <a:gd name="T50" fmla="*/ 105 w 133"/>
                    <a:gd name="T51" fmla="*/ 13 h 19"/>
                    <a:gd name="T52" fmla="*/ 114 w 133"/>
                    <a:gd name="T53" fmla="*/ 18 h 19"/>
                    <a:gd name="T54" fmla="*/ 73 w 133"/>
                    <a:gd name="T55" fmla="*/ 13 h 19"/>
                    <a:gd name="T56" fmla="*/ 9 w 133"/>
                    <a:gd name="T57" fmla="*/ 6 h 19"/>
                    <a:gd name="T58" fmla="*/ 9 w 133"/>
                    <a:gd name="T59" fmla="*/ 6 h 19"/>
                    <a:gd name="T60" fmla="*/ 114 w 133"/>
                    <a:gd name="T61" fmla="*/ 18 h 19"/>
                    <a:gd name="T62" fmla="*/ 8 w 133"/>
                    <a:gd name="T63" fmla="*/ 0 h 19"/>
                    <a:gd name="T64" fmla="*/ 8 w 133"/>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9">
                      <a:moveTo>
                        <a:pt x="8" y="0"/>
                      </a:moveTo>
                      <a:cubicBezTo>
                        <a:pt x="45" y="11"/>
                        <a:pt x="83" y="12"/>
                        <a:pt x="121" y="19"/>
                      </a:cubicBezTo>
                      <a:cubicBezTo>
                        <a:pt x="121" y="19"/>
                        <a:pt x="122" y="19"/>
                        <a:pt x="121" y="19"/>
                      </a:cubicBezTo>
                      <a:cubicBezTo>
                        <a:pt x="103" y="15"/>
                        <a:pt x="84" y="14"/>
                        <a:pt x="65" y="13"/>
                      </a:cubicBezTo>
                      <a:cubicBezTo>
                        <a:pt x="55" y="12"/>
                        <a:pt x="46" y="12"/>
                        <a:pt x="37" y="11"/>
                      </a:cubicBezTo>
                      <a:cubicBezTo>
                        <a:pt x="39" y="11"/>
                        <a:pt x="0" y="5"/>
                        <a:pt x="23" y="8"/>
                      </a:cubicBezTo>
                      <a:cubicBezTo>
                        <a:pt x="46" y="11"/>
                        <a:pt x="68" y="12"/>
                        <a:pt x="90" y="16"/>
                      </a:cubicBezTo>
                      <a:cubicBezTo>
                        <a:pt x="103" y="18"/>
                        <a:pt x="116" y="19"/>
                        <a:pt x="129" y="16"/>
                      </a:cubicBezTo>
                      <a:cubicBezTo>
                        <a:pt x="130" y="16"/>
                        <a:pt x="130" y="16"/>
                        <a:pt x="129" y="16"/>
                      </a:cubicBezTo>
                      <a:cubicBezTo>
                        <a:pt x="105" y="10"/>
                        <a:pt x="80" y="11"/>
                        <a:pt x="56" y="7"/>
                      </a:cubicBezTo>
                      <a:cubicBezTo>
                        <a:pt x="59" y="7"/>
                        <a:pt x="37" y="3"/>
                        <a:pt x="42" y="4"/>
                      </a:cubicBezTo>
                      <a:cubicBezTo>
                        <a:pt x="50" y="4"/>
                        <a:pt x="57" y="4"/>
                        <a:pt x="65" y="5"/>
                      </a:cubicBezTo>
                      <a:cubicBezTo>
                        <a:pt x="80" y="6"/>
                        <a:pt x="96" y="7"/>
                        <a:pt x="111" y="7"/>
                      </a:cubicBezTo>
                      <a:cubicBezTo>
                        <a:pt x="133" y="8"/>
                        <a:pt x="100" y="6"/>
                        <a:pt x="97" y="6"/>
                      </a:cubicBezTo>
                      <a:cubicBezTo>
                        <a:pt x="82" y="5"/>
                        <a:pt x="67" y="4"/>
                        <a:pt x="52" y="2"/>
                      </a:cubicBezTo>
                      <a:cubicBezTo>
                        <a:pt x="56" y="2"/>
                        <a:pt x="74" y="2"/>
                        <a:pt x="83" y="2"/>
                      </a:cubicBezTo>
                      <a:cubicBezTo>
                        <a:pt x="98" y="3"/>
                        <a:pt x="113" y="5"/>
                        <a:pt x="128" y="10"/>
                      </a:cubicBezTo>
                      <a:cubicBezTo>
                        <a:pt x="128" y="10"/>
                        <a:pt x="128" y="10"/>
                        <a:pt x="128" y="10"/>
                      </a:cubicBezTo>
                      <a:cubicBezTo>
                        <a:pt x="101" y="1"/>
                        <a:pt x="73" y="1"/>
                        <a:pt x="45" y="1"/>
                      </a:cubicBezTo>
                      <a:cubicBezTo>
                        <a:pt x="44" y="1"/>
                        <a:pt x="44" y="2"/>
                        <a:pt x="45" y="2"/>
                      </a:cubicBezTo>
                      <a:cubicBezTo>
                        <a:pt x="72" y="5"/>
                        <a:pt x="99" y="8"/>
                        <a:pt x="127" y="7"/>
                      </a:cubicBezTo>
                      <a:cubicBezTo>
                        <a:pt x="127" y="7"/>
                        <a:pt x="127" y="7"/>
                        <a:pt x="127" y="7"/>
                      </a:cubicBezTo>
                      <a:cubicBezTo>
                        <a:pt x="96" y="6"/>
                        <a:pt x="65" y="4"/>
                        <a:pt x="34" y="3"/>
                      </a:cubicBezTo>
                      <a:cubicBezTo>
                        <a:pt x="34" y="3"/>
                        <a:pt x="34" y="3"/>
                        <a:pt x="34" y="3"/>
                      </a:cubicBezTo>
                      <a:cubicBezTo>
                        <a:pt x="48" y="6"/>
                        <a:pt x="63" y="9"/>
                        <a:pt x="77" y="11"/>
                      </a:cubicBezTo>
                      <a:cubicBezTo>
                        <a:pt x="86" y="12"/>
                        <a:pt x="95" y="12"/>
                        <a:pt x="105" y="13"/>
                      </a:cubicBezTo>
                      <a:cubicBezTo>
                        <a:pt x="113" y="14"/>
                        <a:pt x="133" y="17"/>
                        <a:pt x="114" y="18"/>
                      </a:cubicBezTo>
                      <a:cubicBezTo>
                        <a:pt x="100" y="18"/>
                        <a:pt x="86" y="15"/>
                        <a:pt x="73" y="13"/>
                      </a:cubicBezTo>
                      <a:cubicBezTo>
                        <a:pt x="52" y="10"/>
                        <a:pt x="30" y="9"/>
                        <a:pt x="9" y="6"/>
                      </a:cubicBezTo>
                      <a:cubicBezTo>
                        <a:pt x="8" y="6"/>
                        <a:pt x="8" y="6"/>
                        <a:pt x="9" y="6"/>
                      </a:cubicBezTo>
                      <a:cubicBezTo>
                        <a:pt x="43" y="16"/>
                        <a:pt x="79" y="12"/>
                        <a:pt x="114" y="18"/>
                      </a:cubicBezTo>
                      <a:cubicBezTo>
                        <a:pt x="80" y="12"/>
                        <a:pt x="43" y="9"/>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266"/>
                <p:cNvSpPr>
                  <a:spLocks/>
                </p:cNvSpPr>
                <p:nvPr/>
              </p:nvSpPr>
              <p:spPr bwMode="auto">
                <a:xfrm>
                  <a:off x="3688" y="3139"/>
                  <a:ext cx="256" cy="81"/>
                </a:xfrm>
                <a:custGeom>
                  <a:avLst/>
                  <a:gdLst>
                    <a:gd name="T0" fmla="*/ 1 w 123"/>
                    <a:gd name="T1" fmla="*/ 1 h 39"/>
                    <a:gd name="T2" fmla="*/ 41 w 123"/>
                    <a:gd name="T3" fmla="*/ 15 h 39"/>
                    <a:gd name="T4" fmla="*/ 123 w 123"/>
                    <a:gd name="T5" fmla="*/ 39 h 39"/>
                    <a:gd name="T6" fmla="*/ 123 w 123"/>
                    <a:gd name="T7" fmla="*/ 38 h 39"/>
                    <a:gd name="T8" fmla="*/ 41 w 123"/>
                    <a:gd name="T9" fmla="*/ 15 h 39"/>
                    <a:gd name="T10" fmla="*/ 1 w 123"/>
                    <a:gd name="T11" fmla="*/ 1 h 39"/>
                    <a:gd name="T12" fmla="*/ 1 w 123"/>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123" h="39">
                      <a:moveTo>
                        <a:pt x="1" y="1"/>
                      </a:moveTo>
                      <a:cubicBezTo>
                        <a:pt x="13" y="1"/>
                        <a:pt x="30" y="11"/>
                        <a:pt x="41" y="15"/>
                      </a:cubicBezTo>
                      <a:cubicBezTo>
                        <a:pt x="68" y="25"/>
                        <a:pt x="95" y="34"/>
                        <a:pt x="123" y="39"/>
                      </a:cubicBezTo>
                      <a:cubicBezTo>
                        <a:pt x="123" y="39"/>
                        <a:pt x="123" y="38"/>
                        <a:pt x="123" y="38"/>
                      </a:cubicBezTo>
                      <a:cubicBezTo>
                        <a:pt x="95" y="33"/>
                        <a:pt x="68" y="24"/>
                        <a:pt x="41" y="15"/>
                      </a:cubicBezTo>
                      <a:cubicBezTo>
                        <a:pt x="30" y="11"/>
                        <a:pt x="13" y="0"/>
                        <a:pt x="1"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267"/>
                <p:cNvSpPr>
                  <a:spLocks/>
                </p:cNvSpPr>
                <p:nvPr/>
              </p:nvSpPr>
              <p:spPr bwMode="auto">
                <a:xfrm>
                  <a:off x="3711" y="3160"/>
                  <a:ext cx="254" cy="58"/>
                </a:xfrm>
                <a:custGeom>
                  <a:avLst/>
                  <a:gdLst>
                    <a:gd name="T0" fmla="*/ 0 w 122"/>
                    <a:gd name="T1" fmla="*/ 0 h 28"/>
                    <a:gd name="T2" fmla="*/ 121 w 122"/>
                    <a:gd name="T3" fmla="*/ 28 h 28"/>
                    <a:gd name="T4" fmla="*/ 121 w 122"/>
                    <a:gd name="T5" fmla="*/ 27 h 28"/>
                    <a:gd name="T6" fmla="*/ 0 w 122"/>
                    <a:gd name="T7" fmla="*/ 0 h 28"/>
                    <a:gd name="T8" fmla="*/ 0 w 122"/>
                    <a:gd name="T9" fmla="*/ 0 h 28"/>
                  </a:gdLst>
                  <a:ahLst/>
                  <a:cxnLst>
                    <a:cxn ang="0">
                      <a:pos x="T0" y="T1"/>
                    </a:cxn>
                    <a:cxn ang="0">
                      <a:pos x="T2" y="T3"/>
                    </a:cxn>
                    <a:cxn ang="0">
                      <a:pos x="T4" y="T5"/>
                    </a:cxn>
                    <a:cxn ang="0">
                      <a:pos x="T6" y="T7"/>
                    </a:cxn>
                    <a:cxn ang="0">
                      <a:pos x="T8" y="T9"/>
                    </a:cxn>
                  </a:cxnLst>
                  <a:rect l="0" t="0" r="r" b="b"/>
                  <a:pathLst>
                    <a:path w="122" h="28">
                      <a:moveTo>
                        <a:pt x="0" y="0"/>
                      </a:moveTo>
                      <a:cubicBezTo>
                        <a:pt x="40" y="9"/>
                        <a:pt x="80" y="22"/>
                        <a:pt x="121" y="28"/>
                      </a:cubicBezTo>
                      <a:cubicBezTo>
                        <a:pt x="122" y="28"/>
                        <a:pt x="122" y="27"/>
                        <a:pt x="121" y="27"/>
                      </a:cubicBezTo>
                      <a:cubicBezTo>
                        <a:pt x="80" y="22"/>
                        <a:pt x="41" y="9"/>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268"/>
                <p:cNvSpPr>
                  <a:spLocks/>
                </p:cNvSpPr>
                <p:nvPr/>
              </p:nvSpPr>
              <p:spPr bwMode="auto">
                <a:xfrm>
                  <a:off x="3720" y="3135"/>
                  <a:ext cx="307" cy="83"/>
                </a:xfrm>
                <a:custGeom>
                  <a:avLst/>
                  <a:gdLst>
                    <a:gd name="T0" fmla="*/ 30 w 148"/>
                    <a:gd name="T1" fmla="*/ 26 h 40"/>
                    <a:gd name="T2" fmla="*/ 44 w 148"/>
                    <a:gd name="T3" fmla="*/ 23 h 40"/>
                    <a:gd name="T4" fmla="*/ 119 w 148"/>
                    <a:gd name="T5" fmla="*/ 39 h 40"/>
                    <a:gd name="T6" fmla="*/ 46 w 148"/>
                    <a:gd name="T7" fmla="*/ 27 h 40"/>
                    <a:gd name="T8" fmla="*/ 20 w 148"/>
                    <a:gd name="T9" fmla="*/ 14 h 40"/>
                    <a:gd name="T10" fmla="*/ 134 w 148"/>
                    <a:gd name="T11" fmla="*/ 40 h 40"/>
                    <a:gd name="T12" fmla="*/ 11 w 148"/>
                    <a:gd name="T13" fmla="*/ 6 h 40"/>
                    <a:gd name="T14" fmla="*/ 128 w 148"/>
                    <a:gd name="T15" fmla="*/ 35 h 40"/>
                    <a:gd name="T16" fmla="*/ 60 w 148"/>
                    <a:gd name="T17" fmla="*/ 21 h 40"/>
                    <a:gd name="T18" fmla="*/ 41 w 148"/>
                    <a:gd name="T19" fmla="*/ 16 h 40"/>
                    <a:gd name="T20" fmla="*/ 105 w 148"/>
                    <a:gd name="T21" fmla="*/ 30 h 40"/>
                    <a:gd name="T22" fmla="*/ 36 w 148"/>
                    <a:gd name="T23" fmla="*/ 13 h 40"/>
                    <a:gd name="T24" fmla="*/ 91 w 148"/>
                    <a:gd name="T25" fmla="*/ 24 h 40"/>
                    <a:gd name="T26" fmla="*/ 92 w 148"/>
                    <a:gd name="T27" fmla="*/ 23 h 40"/>
                    <a:gd name="T28" fmla="*/ 16 w 148"/>
                    <a:gd name="T29" fmla="*/ 5 h 40"/>
                    <a:gd name="T30" fmla="*/ 132 w 148"/>
                    <a:gd name="T31" fmla="*/ 30 h 40"/>
                    <a:gd name="T32" fmla="*/ 69 w 148"/>
                    <a:gd name="T33" fmla="*/ 19 h 40"/>
                    <a:gd name="T34" fmla="*/ 136 w 148"/>
                    <a:gd name="T35" fmla="*/ 28 h 40"/>
                    <a:gd name="T36" fmla="*/ 61 w 148"/>
                    <a:gd name="T37" fmla="*/ 14 h 40"/>
                    <a:gd name="T38" fmla="*/ 105 w 148"/>
                    <a:gd name="T39" fmla="*/ 21 h 40"/>
                    <a:gd name="T40" fmla="*/ 141 w 148"/>
                    <a:gd name="T41" fmla="*/ 27 h 40"/>
                    <a:gd name="T42" fmla="*/ 145 w 148"/>
                    <a:gd name="T43" fmla="*/ 26 h 40"/>
                    <a:gd name="T44" fmla="*/ 70 w 148"/>
                    <a:gd name="T45" fmla="*/ 7 h 40"/>
                    <a:gd name="T46" fmla="*/ 136 w 148"/>
                    <a:gd name="T47" fmla="*/ 22 h 40"/>
                    <a:gd name="T48" fmla="*/ 97 w 148"/>
                    <a:gd name="T49" fmla="*/ 14 h 40"/>
                    <a:gd name="T50" fmla="*/ 106 w 148"/>
                    <a:gd name="T51" fmla="*/ 13 h 40"/>
                    <a:gd name="T52" fmla="*/ 112 w 148"/>
                    <a:gd name="T53" fmla="*/ 16 h 40"/>
                    <a:gd name="T54" fmla="*/ 63 w 148"/>
                    <a:gd name="T55" fmla="*/ 13 h 40"/>
                    <a:gd name="T56" fmla="*/ 133 w 148"/>
                    <a:gd name="T57" fmla="*/ 19 h 40"/>
                    <a:gd name="T58" fmla="*/ 72 w 148"/>
                    <a:gd name="T59" fmla="*/ 8 h 40"/>
                    <a:gd name="T60" fmla="*/ 56 w 148"/>
                    <a:gd name="T61" fmla="*/ 3 h 40"/>
                    <a:gd name="T62" fmla="*/ 131 w 148"/>
                    <a:gd name="T63" fmla="*/ 22 h 40"/>
                    <a:gd name="T64" fmla="*/ 107 w 148"/>
                    <a:gd name="T65" fmla="*/ 18 h 40"/>
                    <a:gd name="T66" fmla="*/ 61 w 148"/>
                    <a:gd name="T67" fmla="*/ 9 h 40"/>
                    <a:gd name="T68" fmla="*/ 119 w 148"/>
                    <a:gd name="T69" fmla="*/ 23 h 40"/>
                    <a:gd name="T70" fmla="*/ 56 w 148"/>
                    <a:gd name="T71" fmla="*/ 12 h 40"/>
                    <a:gd name="T72" fmla="*/ 86 w 148"/>
                    <a:gd name="T73" fmla="*/ 20 h 40"/>
                    <a:gd name="T74" fmla="*/ 39 w 148"/>
                    <a:gd name="T75" fmla="*/ 9 h 40"/>
                    <a:gd name="T76" fmla="*/ 107 w 148"/>
                    <a:gd name="T77" fmla="*/ 27 h 40"/>
                    <a:gd name="T78" fmla="*/ 104 w 148"/>
                    <a:gd name="T79" fmla="*/ 26 h 40"/>
                    <a:gd name="T80" fmla="*/ 23 w 148"/>
                    <a:gd name="T81" fmla="*/ 7 h 40"/>
                    <a:gd name="T82" fmla="*/ 132 w 148"/>
                    <a:gd name="T83" fmla="*/ 33 h 40"/>
                    <a:gd name="T84" fmla="*/ 9 w 148"/>
                    <a:gd name="T85" fmla="*/ 2 h 40"/>
                    <a:gd name="T86" fmla="*/ 59 w 148"/>
                    <a:gd name="T87" fmla="*/ 19 h 40"/>
                    <a:gd name="T88" fmla="*/ 126 w 148"/>
                    <a:gd name="T89" fmla="*/ 35 h 40"/>
                    <a:gd name="T90" fmla="*/ 13 w 148"/>
                    <a:gd name="T91" fmla="*/ 7 h 40"/>
                    <a:gd name="T92" fmla="*/ 121 w 148"/>
                    <a:gd name="T93" fmla="*/ 34 h 40"/>
                    <a:gd name="T94" fmla="*/ 127 w 148"/>
                    <a:gd name="T95" fmla="*/ 39 h 40"/>
                    <a:gd name="T96" fmla="*/ 6 w 148"/>
                    <a:gd name="T97" fmla="*/ 11 h 40"/>
                    <a:gd name="T98" fmla="*/ 57 w 148"/>
                    <a:gd name="T99" fmla="*/ 29 h 40"/>
                    <a:gd name="T100" fmla="*/ 126 w 148"/>
                    <a:gd name="T101" fmla="*/ 39 h 40"/>
                    <a:gd name="T102" fmla="*/ 7 w 148"/>
                    <a:gd name="T103" fmla="*/ 15 h 40"/>
                    <a:gd name="T104" fmla="*/ 73 w 148"/>
                    <a:gd name="T10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40">
                      <a:moveTo>
                        <a:pt x="73" y="34"/>
                      </a:moveTo>
                      <a:cubicBezTo>
                        <a:pt x="58" y="31"/>
                        <a:pt x="44" y="29"/>
                        <a:pt x="30" y="26"/>
                      </a:cubicBezTo>
                      <a:cubicBezTo>
                        <a:pt x="25" y="25"/>
                        <a:pt x="0" y="14"/>
                        <a:pt x="19" y="16"/>
                      </a:cubicBezTo>
                      <a:cubicBezTo>
                        <a:pt x="27" y="17"/>
                        <a:pt x="35" y="20"/>
                        <a:pt x="44" y="23"/>
                      </a:cubicBezTo>
                      <a:cubicBezTo>
                        <a:pt x="61" y="28"/>
                        <a:pt x="79" y="32"/>
                        <a:pt x="97" y="36"/>
                      </a:cubicBezTo>
                      <a:cubicBezTo>
                        <a:pt x="104" y="37"/>
                        <a:pt x="111" y="38"/>
                        <a:pt x="119" y="39"/>
                      </a:cubicBezTo>
                      <a:cubicBezTo>
                        <a:pt x="112" y="38"/>
                        <a:pt x="101" y="36"/>
                        <a:pt x="92" y="35"/>
                      </a:cubicBezTo>
                      <a:cubicBezTo>
                        <a:pt x="77" y="32"/>
                        <a:pt x="61" y="30"/>
                        <a:pt x="46" y="27"/>
                      </a:cubicBezTo>
                      <a:cubicBezTo>
                        <a:pt x="38" y="25"/>
                        <a:pt x="31" y="23"/>
                        <a:pt x="24" y="21"/>
                      </a:cubicBezTo>
                      <a:cubicBezTo>
                        <a:pt x="17" y="19"/>
                        <a:pt x="2" y="10"/>
                        <a:pt x="20" y="14"/>
                      </a:cubicBezTo>
                      <a:cubicBezTo>
                        <a:pt x="38" y="19"/>
                        <a:pt x="56" y="27"/>
                        <a:pt x="75" y="31"/>
                      </a:cubicBezTo>
                      <a:cubicBezTo>
                        <a:pt x="95" y="35"/>
                        <a:pt x="114" y="38"/>
                        <a:pt x="134" y="40"/>
                      </a:cubicBezTo>
                      <a:cubicBezTo>
                        <a:pt x="135" y="40"/>
                        <a:pt x="135" y="39"/>
                        <a:pt x="134" y="39"/>
                      </a:cubicBezTo>
                      <a:cubicBezTo>
                        <a:pt x="92" y="34"/>
                        <a:pt x="51" y="22"/>
                        <a:pt x="11" y="6"/>
                      </a:cubicBezTo>
                      <a:cubicBezTo>
                        <a:pt x="10" y="6"/>
                        <a:pt x="10" y="7"/>
                        <a:pt x="11" y="7"/>
                      </a:cubicBezTo>
                      <a:cubicBezTo>
                        <a:pt x="48" y="22"/>
                        <a:pt x="88" y="27"/>
                        <a:pt x="128" y="35"/>
                      </a:cubicBezTo>
                      <a:cubicBezTo>
                        <a:pt x="128" y="35"/>
                        <a:pt x="128" y="35"/>
                        <a:pt x="128" y="35"/>
                      </a:cubicBezTo>
                      <a:cubicBezTo>
                        <a:pt x="105" y="30"/>
                        <a:pt x="82" y="26"/>
                        <a:pt x="60" y="21"/>
                      </a:cubicBezTo>
                      <a:cubicBezTo>
                        <a:pt x="48" y="19"/>
                        <a:pt x="37" y="16"/>
                        <a:pt x="26" y="12"/>
                      </a:cubicBezTo>
                      <a:cubicBezTo>
                        <a:pt x="8" y="5"/>
                        <a:pt x="39" y="15"/>
                        <a:pt x="41" y="16"/>
                      </a:cubicBezTo>
                      <a:cubicBezTo>
                        <a:pt x="63" y="22"/>
                        <a:pt x="85" y="26"/>
                        <a:pt x="108" y="30"/>
                      </a:cubicBezTo>
                      <a:cubicBezTo>
                        <a:pt x="126" y="34"/>
                        <a:pt x="118" y="33"/>
                        <a:pt x="105" y="30"/>
                      </a:cubicBezTo>
                      <a:cubicBezTo>
                        <a:pt x="92" y="27"/>
                        <a:pt x="79" y="23"/>
                        <a:pt x="65" y="20"/>
                      </a:cubicBezTo>
                      <a:cubicBezTo>
                        <a:pt x="55" y="18"/>
                        <a:pt x="45" y="16"/>
                        <a:pt x="36" y="13"/>
                      </a:cubicBezTo>
                      <a:cubicBezTo>
                        <a:pt x="30" y="12"/>
                        <a:pt x="1" y="0"/>
                        <a:pt x="22" y="8"/>
                      </a:cubicBezTo>
                      <a:cubicBezTo>
                        <a:pt x="44" y="15"/>
                        <a:pt x="67" y="20"/>
                        <a:pt x="91" y="24"/>
                      </a:cubicBezTo>
                      <a:cubicBezTo>
                        <a:pt x="102" y="26"/>
                        <a:pt x="114" y="29"/>
                        <a:pt x="125" y="31"/>
                      </a:cubicBezTo>
                      <a:cubicBezTo>
                        <a:pt x="114" y="29"/>
                        <a:pt x="103" y="26"/>
                        <a:pt x="92" y="23"/>
                      </a:cubicBezTo>
                      <a:cubicBezTo>
                        <a:pt x="67" y="17"/>
                        <a:pt x="41" y="12"/>
                        <a:pt x="16" y="4"/>
                      </a:cubicBezTo>
                      <a:cubicBezTo>
                        <a:pt x="16" y="4"/>
                        <a:pt x="16" y="5"/>
                        <a:pt x="16" y="5"/>
                      </a:cubicBezTo>
                      <a:cubicBezTo>
                        <a:pt x="53" y="20"/>
                        <a:pt x="92" y="25"/>
                        <a:pt x="132" y="30"/>
                      </a:cubicBezTo>
                      <a:cubicBezTo>
                        <a:pt x="132" y="30"/>
                        <a:pt x="132" y="30"/>
                        <a:pt x="132" y="30"/>
                      </a:cubicBezTo>
                      <a:cubicBezTo>
                        <a:pt x="117" y="27"/>
                        <a:pt x="102" y="26"/>
                        <a:pt x="88" y="23"/>
                      </a:cubicBezTo>
                      <a:cubicBezTo>
                        <a:pt x="81" y="22"/>
                        <a:pt x="75" y="21"/>
                        <a:pt x="69" y="19"/>
                      </a:cubicBezTo>
                      <a:cubicBezTo>
                        <a:pt x="61" y="17"/>
                        <a:pt x="52" y="12"/>
                        <a:pt x="46" y="11"/>
                      </a:cubicBezTo>
                      <a:cubicBezTo>
                        <a:pt x="76" y="15"/>
                        <a:pt x="105" y="26"/>
                        <a:pt x="136" y="28"/>
                      </a:cubicBezTo>
                      <a:cubicBezTo>
                        <a:pt x="136" y="28"/>
                        <a:pt x="136" y="28"/>
                        <a:pt x="136" y="28"/>
                      </a:cubicBezTo>
                      <a:cubicBezTo>
                        <a:pt x="112" y="25"/>
                        <a:pt x="84" y="21"/>
                        <a:pt x="61" y="14"/>
                      </a:cubicBezTo>
                      <a:cubicBezTo>
                        <a:pt x="67" y="16"/>
                        <a:pt x="77" y="16"/>
                        <a:pt x="84" y="17"/>
                      </a:cubicBezTo>
                      <a:cubicBezTo>
                        <a:pt x="91" y="18"/>
                        <a:pt x="98" y="20"/>
                        <a:pt x="105" y="21"/>
                      </a:cubicBezTo>
                      <a:cubicBezTo>
                        <a:pt x="117" y="24"/>
                        <a:pt x="129" y="26"/>
                        <a:pt x="141" y="27"/>
                      </a:cubicBezTo>
                      <a:cubicBezTo>
                        <a:pt x="141" y="27"/>
                        <a:pt x="141" y="27"/>
                        <a:pt x="141" y="27"/>
                      </a:cubicBezTo>
                      <a:cubicBezTo>
                        <a:pt x="116" y="22"/>
                        <a:pt x="92" y="17"/>
                        <a:pt x="68" y="11"/>
                      </a:cubicBezTo>
                      <a:cubicBezTo>
                        <a:pt x="93" y="17"/>
                        <a:pt x="119" y="21"/>
                        <a:pt x="145" y="26"/>
                      </a:cubicBezTo>
                      <a:cubicBezTo>
                        <a:pt x="145" y="26"/>
                        <a:pt x="145" y="25"/>
                        <a:pt x="145" y="25"/>
                      </a:cubicBezTo>
                      <a:cubicBezTo>
                        <a:pt x="120" y="18"/>
                        <a:pt x="95" y="14"/>
                        <a:pt x="70" y="7"/>
                      </a:cubicBezTo>
                      <a:cubicBezTo>
                        <a:pt x="50" y="2"/>
                        <a:pt x="87" y="12"/>
                        <a:pt x="91" y="13"/>
                      </a:cubicBezTo>
                      <a:cubicBezTo>
                        <a:pt x="106" y="17"/>
                        <a:pt x="121" y="19"/>
                        <a:pt x="136" y="22"/>
                      </a:cubicBezTo>
                      <a:cubicBezTo>
                        <a:pt x="136" y="22"/>
                        <a:pt x="137" y="21"/>
                        <a:pt x="136" y="21"/>
                      </a:cubicBezTo>
                      <a:cubicBezTo>
                        <a:pt x="123" y="18"/>
                        <a:pt x="110" y="16"/>
                        <a:pt x="97" y="14"/>
                      </a:cubicBezTo>
                      <a:cubicBezTo>
                        <a:pt x="90" y="13"/>
                        <a:pt x="84" y="12"/>
                        <a:pt x="78" y="10"/>
                      </a:cubicBezTo>
                      <a:cubicBezTo>
                        <a:pt x="86" y="12"/>
                        <a:pt x="97" y="11"/>
                        <a:pt x="106" y="13"/>
                      </a:cubicBezTo>
                      <a:cubicBezTo>
                        <a:pt x="113" y="14"/>
                        <a:pt x="120" y="16"/>
                        <a:pt x="126" y="18"/>
                      </a:cubicBezTo>
                      <a:cubicBezTo>
                        <a:pt x="126" y="18"/>
                        <a:pt x="114" y="17"/>
                        <a:pt x="112" y="16"/>
                      </a:cubicBezTo>
                      <a:cubicBezTo>
                        <a:pt x="96" y="14"/>
                        <a:pt x="80" y="13"/>
                        <a:pt x="63" y="13"/>
                      </a:cubicBezTo>
                      <a:cubicBezTo>
                        <a:pt x="63" y="13"/>
                        <a:pt x="63" y="13"/>
                        <a:pt x="63" y="13"/>
                      </a:cubicBezTo>
                      <a:cubicBezTo>
                        <a:pt x="87" y="14"/>
                        <a:pt x="110" y="17"/>
                        <a:pt x="133" y="20"/>
                      </a:cubicBezTo>
                      <a:cubicBezTo>
                        <a:pt x="134" y="20"/>
                        <a:pt x="134" y="19"/>
                        <a:pt x="133" y="19"/>
                      </a:cubicBezTo>
                      <a:cubicBezTo>
                        <a:pt x="113" y="13"/>
                        <a:pt x="92" y="10"/>
                        <a:pt x="72" y="7"/>
                      </a:cubicBezTo>
                      <a:cubicBezTo>
                        <a:pt x="71" y="7"/>
                        <a:pt x="71" y="8"/>
                        <a:pt x="72" y="8"/>
                      </a:cubicBezTo>
                      <a:cubicBezTo>
                        <a:pt x="89" y="15"/>
                        <a:pt x="114" y="17"/>
                        <a:pt x="129" y="20"/>
                      </a:cubicBezTo>
                      <a:cubicBezTo>
                        <a:pt x="104" y="15"/>
                        <a:pt x="81" y="7"/>
                        <a:pt x="56" y="3"/>
                      </a:cubicBezTo>
                      <a:cubicBezTo>
                        <a:pt x="56" y="3"/>
                        <a:pt x="56" y="4"/>
                        <a:pt x="56" y="4"/>
                      </a:cubicBezTo>
                      <a:cubicBezTo>
                        <a:pt x="81" y="12"/>
                        <a:pt x="106" y="16"/>
                        <a:pt x="131" y="22"/>
                      </a:cubicBezTo>
                      <a:cubicBezTo>
                        <a:pt x="148" y="26"/>
                        <a:pt x="131" y="23"/>
                        <a:pt x="129" y="22"/>
                      </a:cubicBezTo>
                      <a:cubicBezTo>
                        <a:pt x="122" y="21"/>
                        <a:pt x="114" y="19"/>
                        <a:pt x="107" y="18"/>
                      </a:cubicBezTo>
                      <a:cubicBezTo>
                        <a:pt x="91" y="15"/>
                        <a:pt x="76" y="12"/>
                        <a:pt x="61" y="9"/>
                      </a:cubicBezTo>
                      <a:cubicBezTo>
                        <a:pt x="60" y="9"/>
                        <a:pt x="60" y="9"/>
                        <a:pt x="61" y="9"/>
                      </a:cubicBezTo>
                      <a:cubicBezTo>
                        <a:pt x="73" y="13"/>
                        <a:pt x="85" y="16"/>
                        <a:pt x="97" y="18"/>
                      </a:cubicBezTo>
                      <a:cubicBezTo>
                        <a:pt x="104" y="20"/>
                        <a:pt x="111" y="21"/>
                        <a:pt x="119" y="23"/>
                      </a:cubicBezTo>
                      <a:cubicBezTo>
                        <a:pt x="121" y="23"/>
                        <a:pt x="145" y="27"/>
                        <a:pt x="127" y="25"/>
                      </a:cubicBezTo>
                      <a:cubicBezTo>
                        <a:pt x="103" y="21"/>
                        <a:pt x="80" y="15"/>
                        <a:pt x="56" y="12"/>
                      </a:cubicBezTo>
                      <a:cubicBezTo>
                        <a:pt x="55" y="12"/>
                        <a:pt x="55" y="13"/>
                        <a:pt x="56" y="13"/>
                      </a:cubicBezTo>
                      <a:cubicBezTo>
                        <a:pt x="65" y="17"/>
                        <a:pt x="75" y="19"/>
                        <a:pt x="86" y="20"/>
                      </a:cubicBezTo>
                      <a:cubicBezTo>
                        <a:pt x="100" y="22"/>
                        <a:pt x="115" y="26"/>
                        <a:pt x="129" y="28"/>
                      </a:cubicBezTo>
                      <a:cubicBezTo>
                        <a:pt x="99" y="25"/>
                        <a:pt x="69" y="14"/>
                        <a:pt x="39" y="9"/>
                      </a:cubicBezTo>
                      <a:cubicBezTo>
                        <a:pt x="38" y="9"/>
                        <a:pt x="38" y="10"/>
                        <a:pt x="39" y="10"/>
                      </a:cubicBezTo>
                      <a:cubicBezTo>
                        <a:pt x="60" y="19"/>
                        <a:pt x="83" y="23"/>
                        <a:pt x="107" y="27"/>
                      </a:cubicBezTo>
                      <a:cubicBezTo>
                        <a:pt x="113" y="28"/>
                        <a:pt x="119" y="28"/>
                        <a:pt x="126" y="29"/>
                      </a:cubicBezTo>
                      <a:cubicBezTo>
                        <a:pt x="120" y="28"/>
                        <a:pt x="109" y="27"/>
                        <a:pt x="104" y="26"/>
                      </a:cubicBezTo>
                      <a:cubicBezTo>
                        <a:pt x="90" y="24"/>
                        <a:pt x="76" y="22"/>
                        <a:pt x="63" y="19"/>
                      </a:cubicBezTo>
                      <a:cubicBezTo>
                        <a:pt x="49" y="16"/>
                        <a:pt x="36" y="12"/>
                        <a:pt x="23" y="7"/>
                      </a:cubicBezTo>
                      <a:cubicBezTo>
                        <a:pt x="34" y="11"/>
                        <a:pt x="46" y="13"/>
                        <a:pt x="57" y="16"/>
                      </a:cubicBezTo>
                      <a:cubicBezTo>
                        <a:pt x="82" y="22"/>
                        <a:pt x="107" y="29"/>
                        <a:pt x="132" y="33"/>
                      </a:cubicBezTo>
                      <a:cubicBezTo>
                        <a:pt x="132" y="33"/>
                        <a:pt x="133" y="32"/>
                        <a:pt x="132" y="32"/>
                      </a:cubicBezTo>
                      <a:cubicBezTo>
                        <a:pt x="91" y="22"/>
                        <a:pt x="48" y="18"/>
                        <a:pt x="9" y="2"/>
                      </a:cubicBezTo>
                      <a:cubicBezTo>
                        <a:pt x="8" y="2"/>
                        <a:pt x="8" y="2"/>
                        <a:pt x="9" y="3"/>
                      </a:cubicBezTo>
                      <a:cubicBezTo>
                        <a:pt x="24" y="12"/>
                        <a:pt x="42" y="16"/>
                        <a:pt x="59" y="19"/>
                      </a:cubicBezTo>
                      <a:cubicBezTo>
                        <a:pt x="82" y="24"/>
                        <a:pt x="104" y="31"/>
                        <a:pt x="126" y="36"/>
                      </a:cubicBezTo>
                      <a:cubicBezTo>
                        <a:pt x="126" y="36"/>
                        <a:pt x="127" y="35"/>
                        <a:pt x="126" y="35"/>
                      </a:cubicBezTo>
                      <a:cubicBezTo>
                        <a:pt x="110" y="29"/>
                        <a:pt x="93" y="27"/>
                        <a:pt x="76" y="24"/>
                      </a:cubicBezTo>
                      <a:cubicBezTo>
                        <a:pt x="55" y="20"/>
                        <a:pt x="34" y="13"/>
                        <a:pt x="13" y="7"/>
                      </a:cubicBezTo>
                      <a:cubicBezTo>
                        <a:pt x="13" y="6"/>
                        <a:pt x="13" y="7"/>
                        <a:pt x="13" y="7"/>
                      </a:cubicBezTo>
                      <a:cubicBezTo>
                        <a:pt x="48" y="22"/>
                        <a:pt x="84" y="26"/>
                        <a:pt x="121" y="34"/>
                      </a:cubicBezTo>
                      <a:cubicBezTo>
                        <a:pt x="88" y="27"/>
                        <a:pt x="48" y="21"/>
                        <a:pt x="18" y="9"/>
                      </a:cubicBezTo>
                      <a:cubicBezTo>
                        <a:pt x="53" y="23"/>
                        <a:pt x="89" y="34"/>
                        <a:pt x="127" y="39"/>
                      </a:cubicBezTo>
                      <a:cubicBezTo>
                        <a:pt x="108" y="36"/>
                        <a:pt x="88" y="33"/>
                        <a:pt x="68" y="29"/>
                      </a:cubicBezTo>
                      <a:cubicBezTo>
                        <a:pt x="47" y="24"/>
                        <a:pt x="28" y="15"/>
                        <a:pt x="6" y="11"/>
                      </a:cubicBezTo>
                      <a:cubicBezTo>
                        <a:pt x="6" y="11"/>
                        <a:pt x="6" y="11"/>
                        <a:pt x="6" y="12"/>
                      </a:cubicBezTo>
                      <a:cubicBezTo>
                        <a:pt x="21" y="23"/>
                        <a:pt x="39" y="26"/>
                        <a:pt x="57" y="29"/>
                      </a:cubicBezTo>
                      <a:cubicBezTo>
                        <a:pt x="80" y="33"/>
                        <a:pt x="103" y="39"/>
                        <a:pt x="126" y="39"/>
                      </a:cubicBezTo>
                      <a:cubicBezTo>
                        <a:pt x="127" y="39"/>
                        <a:pt x="127" y="39"/>
                        <a:pt x="126" y="39"/>
                      </a:cubicBezTo>
                      <a:cubicBezTo>
                        <a:pt x="103" y="38"/>
                        <a:pt x="79" y="32"/>
                        <a:pt x="56" y="26"/>
                      </a:cubicBezTo>
                      <a:cubicBezTo>
                        <a:pt x="40" y="21"/>
                        <a:pt x="24" y="15"/>
                        <a:pt x="7" y="15"/>
                      </a:cubicBezTo>
                      <a:cubicBezTo>
                        <a:pt x="6" y="15"/>
                        <a:pt x="6" y="15"/>
                        <a:pt x="7" y="15"/>
                      </a:cubicBezTo>
                      <a:cubicBezTo>
                        <a:pt x="25" y="29"/>
                        <a:pt x="50" y="30"/>
                        <a:pt x="73" y="34"/>
                      </a:cubicBezTo>
                      <a:cubicBezTo>
                        <a:pt x="73" y="34"/>
                        <a:pt x="73" y="34"/>
                        <a:pt x="7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269"/>
                <p:cNvSpPr>
                  <a:spLocks/>
                </p:cNvSpPr>
                <p:nvPr/>
              </p:nvSpPr>
              <p:spPr bwMode="auto">
                <a:xfrm>
                  <a:off x="3745" y="3135"/>
                  <a:ext cx="170" cy="41"/>
                </a:xfrm>
                <a:custGeom>
                  <a:avLst/>
                  <a:gdLst>
                    <a:gd name="T0" fmla="*/ 1 w 82"/>
                    <a:gd name="T1" fmla="*/ 4 h 20"/>
                    <a:gd name="T2" fmla="*/ 28 w 82"/>
                    <a:gd name="T3" fmla="*/ 8 h 20"/>
                    <a:gd name="T4" fmla="*/ 81 w 82"/>
                    <a:gd name="T5" fmla="*/ 20 h 20"/>
                    <a:gd name="T6" fmla="*/ 81 w 82"/>
                    <a:gd name="T7" fmla="*/ 19 h 20"/>
                    <a:gd name="T8" fmla="*/ 19 w 82"/>
                    <a:gd name="T9" fmla="*/ 5 h 20"/>
                    <a:gd name="T10" fmla="*/ 0 w 82"/>
                    <a:gd name="T11" fmla="*/ 4 h 20"/>
                    <a:gd name="T12" fmla="*/ 1 w 82"/>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82" h="20">
                      <a:moveTo>
                        <a:pt x="1" y="4"/>
                      </a:moveTo>
                      <a:cubicBezTo>
                        <a:pt x="2" y="1"/>
                        <a:pt x="24" y="7"/>
                        <a:pt x="28" y="8"/>
                      </a:cubicBezTo>
                      <a:cubicBezTo>
                        <a:pt x="46" y="11"/>
                        <a:pt x="64" y="15"/>
                        <a:pt x="81" y="20"/>
                      </a:cubicBezTo>
                      <a:cubicBezTo>
                        <a:pt x="81" y="20"/>
                        <a:pt x="82" y="19"/>
                        <a:pt x="81" y="19"/>
                      </a:cubicBezTo>
                      <a:cubicBezTo>
                        <a:pt x="61" y="13"/>
                        <a:pt x="39" y="10"/>
                        <a:pt x="19" y="5"/>
                      </a:cubicBezTo>
                      <a:cubicBezTo>
                        <a:pt x="16" y="5"/>
                        <a:pt x="2" y="0"/>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270"/>
                <p:cNvSpPr>
                  <a:spLocks/>
                </p:cNvSpPr>
                <p:nvPr/>
              </p:nvSpPr>
              <p:spPr bwMode="auto">
                <a:xfrm>
                  <a:off x="3726" y="3145"/>
                  <a:ext cx="172" cy="37"/>
                </a:xfrm>
                <a:custGeom>
                  <a:avLst/>
                  <a:gdLst>
                    <a:gd name="T0" fmla="*/ 0 w 83"/>
                    <a:gd name="T1" fmla="*/ 1 h 18"/>
                    <a:gd name="T2" fmla="*/ 82 w 83"/>
                    <a:gd name="T3" fmla="*/ 18 h 18"/>
                    <a:gd name="T4" fmla="*/ 82 w 83"/>
                    <a:gd name="T5" fmla="*/ 17 h 18"/>
                    <a:gd name="T6" fmla="*/ 0 w 83"/>
                    <a:gd name="T7" fmla="*/ 0 h 18"/>
                    <a:gd name="T8" fmla="*/ 0 w 83"/>
                    <a:gd name="T9" fmla="*/ 1 h 18"/>
                  </a:gdLst>
                  <a:ahLst/>
                  <a:cxnLst>
                    <a:cxn ang="0">
                      <a:pos x="T0" y="T1"/>
                    </a:cxn>
                    <a:cxn ang="0">
                      <a:pos x="T2" y="T3"/>
                    </a:cxn>
                    <a:cxn ang="0">
                      <a:pos x="T4" y="T5"/>
                    </a:cxn>
                    <a:cxn ang="0">
                      <a:pos x="T6" y="T7"/>
                    </a:cxn>
                    <a:cxn ang="0">
                      <a:pos x="T8" y="T9"/>
                    </a:cxn>
                  </a:cxnLst>
                  <a:rect l="0" t="0" r="r" b="b"/>
                  <a:pathLst>
                    <a:path w="83" h="18">
                      <a:moveTo>
                        <a:pt x="0" y="1"/>
                      </a:moveTo>
                      <a:cubicBezTo>
                        <a:pt x="27" y="6"/>
                        <a:pt x="55" y="11"/>
                        <a:pt x="82" y="18"/>
                      </a:cubicBezTo>
                      <a:cubicBezTo>
                        <a:pt x="82" y="18"/>
                        <a:pt x="83" y="17"/>
                        <a:pt x="82" y="17"/>
                      </a:cubicBezTo>
                      <a:cubicBezTo>
                        <a:pt x="55" y="11"/>
                        <a:pt x="28" y="6"/>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271"/>
                <p:cNvSpPr>
                  <a:spLocks/>
                </p:cNvSpPr>
                <p:nvPr/>
              </p:nvSpPr>
              <p:spPr bwMode="auto">
                <a:xfrm>
                  <a:off x="3794" y="3172"/>
                  <a:ext cx="36" cy="6"/>
                </a:xfrm>
                <a:custGeom>
                  <a:avLst/>
                  <a:gdLst>
                    <a:gd name="T0" fmla="*/ 16 w 17"/>
                    <a:gd name="T1" fmla="*/ 3 h 3"/>
                    <a:gd name="T2" fmla="*/ 1 w 17"/>
                    <a:gd name="T3" fmla="*/ 0 h 3"/>
                    <a:gd name="T4" fmla="*/ 1 w 17"/>
                    <a:gd name="T5" fmla="*/ 1 h 3"/>
                    <a:gd name="T6" fmla="*/ 16 w 17"/>
                    <a:gd name="T7" fmla="*/ 3 h 3"/>
                    <a:gd name="T8" fmla="*/ 16 w 17"/>
                    <a:gd name="T9" fmla="*/ 3 h 3"/>
                  </a:gdLst>
                  <a:ahLst/>
                  <a:cxnLst>
                    <a:cxn ang="0">
                      <a:pos x="T0" y="T1"/>
                    </a:cxn>
                    <a:cxn ang="0">
                      <a:pos x="T2" y="T3"/>
                    </a:cxn>
                    <a:cxn ang="0">
                      <a:pos x="T4" y="T5"/>
                    </a:cxn>
                    <a:cxn ang="0">
                      <a:pos x="T6" y="T7"/>
                    </a:cxn>
                    <a:cxn ang="0">
                      <a:pos x="T8" y="T9"/>
                    </a:cxn>
                  </a:cxnLst>
                  <a:rect l="0" t="0" r="r" b="b"/>
                  <a:pathLst>
                    <a:path w="17" h="3">
                      <a:moveTo>
                        <a:pt x="16" y="3"/>
                      </a:moveTo>
                      <a:cubicBezTo>
                        <a:pt x="11" y="2"/>
                        <a:pt x="6" y="1"/>
                        <a:pt x="1" y="0"/>
                      </a:cubicBezTo>
                      <a:cubicBezTo>
                        <a:pt x="0" y="0"/>
                        <a:pt x="0" y="1"/>
                        <a:pt x="1" y="1"/>
                      </a:cubicBezTo>
                      <a:cubicBezTo>
                        <a:pt x="6" y="2"/>
                        <a:pt x="11" y="2"/>
                        <a:pt x="16" y="3"/>
                      </a:cubicBezTo>
                      <a:cubicBezTo>
                        <a:pt x="16" y="3"/>
                        <a:pt x="17" y="3"/>
                        <a:pt x="1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272"/>
                <p:cNvSpPr>
                  <a:spLocks/>
                </p:cNvSpPr>
                <p:nvPr/>
              </p:nvSpPr>
              <p:spPr bwMode="auto">
                <a:xfrm>
                  <a:off x="3709" y="3157"/>
                  <a:ext cx="210" cy="54"/>
                </a:xfrm>
                <a:custGeom>
                  <a:avLst/>
                  <a:gdLst>
                    <a:gd name="T0" fmla="*/ 1 w 101"/>
                    <a:gd name="T1" fmla="*/ 0 h 26"/>
                    <a:gd name="T2" fmla="*/ 60 w 101"/>
                    <a:gd name="T3" fmla="*/ 13 h 26"/>
                    <a:gd name="T4" fmla="*/ 87 w 101"/>
                    <a:gd name="T5" fmla="*/ 18 h 26"/>
                    <a:gd name="T6" fmla="*/ 80 w 101"/>
                    <a:gd name="T7" fmla="*/ 19 h 26"/>
                    <a:gd name="T8" fmla="*/ 53 w 101"/>
                    <a:gd name="T9" fmla="*/ 16 h 26"/>
                    <a:gd name="T10" fmla="*/ 26 w 101"/>
                    <a:gd name="T11" fmla="*/ 9 h 26"/>
                    <a:gd name="T12" fmla="*/ 27 w 101"/>
                    <a:gd name="T13" fmla="*/ 9 h 26"/>
                    <a:gd name="T14" fmla="*/ 101 w 101"/>
                    <a:gd name="T15" fmla="*/ 26 h 26"/>
                    <a:gd name="T16" fmla="*/ 101 w 101"/>
                    <a:gd name="T17" fmla="*/ 25 h 26"/>
                    <a:gd name="T18" fmla="*/ 56 w 101"/>
                    <a:gd name="T19" fmla="*/ 17 h 26"/>
                    <a:gd name="T20" fmla="*/ 6 w 101"/>
                    <a:gd name="T21" fmla="*/ 3 h 26"/>
                    <a:gd name="T22" fmla="*/ 6 w 101"/>
                    <a:gd name="T23" fmla="*/ 4 h 26"/>
                    <a:gd name="T24" fmla="*/ 93 w 101"/>
                    <a:gd name="T25" fmla="*/ 21 h 26"/>
                    <a:gd name="T26" fmla="*/ 93 w 101"/>
                    <a:gd name="T27" fmla="*/ 20 h 26"/>
                    <a:gd name="T28" fmla="*/ 1 w 101"/>
                    <a:gd name="T29" fmla="*/ 0 h 26"/>
                    <a:gd name="T30" fmla="*/ 1 w 101"/>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1" h="26">
                      <a:moveTo>
                        <a:pt x="1" y="0"/>
                      </a:moveTo>
                      <a:cubicBezTo>
                        <a:pt x="20" y="6"/>
                        <a:pt x="40" y="10"/>
                        <a:pt x="60" y="13"/>
                      </a:cubicBezTo>
                      <a:cubicBezTo>
                        <a:pt x="69" y="15"/>
                        <a:pt x="78" y="16"/>
                        <a:pt x="87" y="18"/>
                      </a:cubicBezTo>
                      <a:cubicBezTo>
                        <a:pt x="87" y="22"/>
                        <a:pt x="84" y="22"/>
                        <a:pt x="80" y="19"/>
                      </a:cubicBezTo>
                      <a:cubicBezTo>
                        <a:pt x="71" y="19"/>
                        <a:pt x="62" y="17"/>
                        <a:pt x="53" y="16"/>
                      </a:cubicBezTo>
                      <a:cubicBezTo>
                        <a:pt x="44" y="14"/>
                        <a:pt x="35" y="12"/>
                        <a:pt x="26" y="9"/>
                      </a:cubicBezTo>
                      <a:cubicBezTo>
                        <a:pt x="9" y="4"/>
                        <a:pt x="12" y="5"/>
                        <a:pt x="27" y="9"/>
                      </a:cubicBezTo>
                      <a:cubicBezTo>
                        <a:pt x="51" y="17"/>
                        <a:pt x="76" y="20"/>
                        <a:pt x="101" y="26"/>
                      </a:cubicBezTo>
                      <a:cubicBezTo>
                        <a:pt x="101" y="26"/>
                        <a:pt x="101" y="25"/>
                        <a:pt x="101" y="25"/>
                      </a:cubicBezTo>
                      <a:cubicBezTo>
                        <a:pt x="86" y="22"/>
                        <a:pt x="71" y="20"/>
                        <a:pt x="56" y="17"/>
                      </a:cubicBezTo>
                      <a:cubicBezTo>
                        <a:pt x="39" y="13"/>
                        <a:pt x="23" y="7"/>
                        <a:pt x="6" y="3"/>
                      </a:cubicBezTo>
                      <a:cubicBezTo>
                        <a:pt x="5" y="3"/>
                        <a:pt x="5" y="4"/>
                        <a:pt x="6" y="4"/>
                      </a:cubicBezTo>
                      <a:cubicBezTo>
                        <a:pt x="35" y="11"/>
                        <a:pt x="62" y="20"/>
                        <a:pt x="93" y="21"/>
                      </a:cubicBezTo>
                      <a:cubicBezTo>
                        <a:pt x="94" y="21"/>
                        <a:pt x="94" y="20"/>
                        <a:pt x="93" y="20"/>
                      </a:cubicBezTo>
                      <a:cubicBezTo>
                        <a:pt x="64" y="9"/>
                        <a:pt x="31" y="8"/>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273"/>
                <p:cNvSpPr>
                  <a:spLocks/>
                </p:cNvSpPr>
                <p:nvPr/>
              </p:nvSpPr>
              <p:spPr bwMode="auto">
                <a:xfrm>
                  <a:off x="3709" y="3172"/>
                  <a:ext cx="229" cy="46"/>
                </a:xfrm>
                <a:custGeom>
                  <a:avLst/>
                  <a:gdLst>
                    <a:gd name="T0" fmla="*/ 1 w 110"/>
                    <a:gd name="T1" fmla="*/ 0 h 22"/>
                    <a:gd name="T2" fmla="*/ 110 w 110"/>
                    <a:gd name="T3" fmla="*/ 22 h 22"/>
                    <a:gd name="T4" fmla="*/ 110 w 110"/>
                    <a:gd name="T5" fmla="*/ 21 h 22"/>
                    <a:gd name="T6" fmla="*/ 1 w 110"/>
                    <a:gd name="T7" fmla="*/ 0 h 22"/>
                    <a:gd name="T8" fmla="*/ 1 w 110"/>
                    <a:gd name="T9" fmla="*/ 0 h 22"/>
                  </a:gdLst>
                  <a:ahLst/>
                  <a:cxnLst>
                    <a:cxn ang="0">
                      <a:pos x="T0" y="T1"/>
                    </a:cxn>
                    <a:cxn ang="0">
                      <a:pos x="T2" y="T3"/>
                    </a:cxn>
                    <a:cxn ang="0">
                      <a:pos x="T4" y="T5"/>
                    </a:cxn>
                    <a:cxn ang="0">
                      <a:pos x="T6" y="T7"/>
                    </a:cxn>
                    <a:cxn ang="0">
                      <a:pos x="T8" y="T9"/>
                    </a:cxn>
                  </a:cxnLst>
                  <a:rect l="0" t="0" r="r" b="b"/>
                  <a:pathLst>
                    <a:path w="110" h="22">
                      <a:moveTo>
                        <a:pt x="1" y="0"/>
                      </a:moveTo>
                      <a:cubicBezTo>
                        <a:pt x="37" y="8"/>
                        <a:pt x="73" y="15"/>
                        <a:pt x="110" y="22"/>
                      </a:cubicBezTo>
                      <a:cubicBezTo>
                        <a:pt x="110" y="22"/>
                        <a:pt x="110" y="21"/>
                        <a:pt x="110" y="21"/>
                      </a:cubicBezTo>
                      <a:cubicBezTo>
                        <a:pt x="73" y="14"/>
                        <a:pt x="37" y="7"/>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274"/>
                <p:cNvSpPr>
                  <a:spLocks/>
                </p:cNvSpPr>
                <p:nvPr/>
              </p:nvSpPr>
              <p:spPr bwMode="auto">
                <a:xfrm>
                  <a:off x="3709" y="3166"/>
                  <a:ext cx="223" cy="60"/>
                </a:xfrm>
                <a:custGeom>
                  <a:avLst/>
                  <a:gdLst>
                    <a:gd name="T0" fmla="*/ 1 w 107"/>
                    <a:gd name="T1" fmla="*/ 1 h 29"/>
                    <a:gd name="T2" fmla="*/ 47 w 107"/>
                    <a:gd name="T3" fmla="*/ 15 h 29"/>
                    <a:gd name="T4" fmla="*/ 107 w 107"/>
                    <a:gd name="T5" fmla="*/ 29 h 29"/>
                    <a:gd name="T6" fmla="*/ 107 w 107"/>
                    <a:gd name="T7" fmla="*/ 28 h 29"/>
                    <a:gd name="T8" fmla="*/ 54 w 107"/>
                    <a:gd name="T9" fmla="*/ 16 h 29"/>
                    <a:gd name="T10" fmla="*/ 1 w 107"/>
                    <a:gd name="T11" fmla="*/ 0 h 29"/>
                    <a:gd name="T12" fmla="*/ 1 w 107"/>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107" h="29">
                      <a:moveTo>
                        <a:pt x="1" y="1"/>
                      </a:moveTo>
                      <a:cubicBezTo>
                        <a:pt x="17" y="4"/>
                        <a:pt x="32" y="10"/>
                        <a:pt x="47" y="15"/>
                      </a:cubicBezTo>
                      <a:cubicBezTo>
                        <a:pt x="67" y="21"/>
                        <a:pt x="87" y="24"/>
                        <a:pt x="107" y="29"/>
                      </a:cubicBezTo>
                      <a:cubicBezTo>
                        <a:pt x="107" y="29"/>
                        <a:pt x="107" y="28"/>
                        <a:pt x="107" y="28"/>
                      </a:cubicBezTo>
                      <a:cubicBezTo>
                        <a:pt x="89" y="24"/>
                        <a:pt x="72" y="20"/>
                        <a:pt x="54" y="16"/>
                      </a:cubicBezTo>
                      <a:cubicBezTo>
                        <a:pt x="36" y="12"/>
                        <a:pt x="19" y="3"/>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275"/>
                <p:cNvSpPr>
                  <a:spLocks/>
                </p:cNvSpPr>
                <p:nvPr/>
              </p:nvSpPr>
              <p:spPr bwMode="auto">
                <a:xfrm>
                  <a:off x="3745" y="3182"/>
                  <a:ext cx="216" cy="50"/>
                </a:xfrm>
                <a:custGeom>
                  <a:avLst/>
                  <a:gdLst>
                    <a:gd name="T0" fmla="*/ 56 w 104"/>
                    <a:gd name="T1" fmla="*/ 16 h 24"/>
                    <a:gd name="T2" fmla="*/ 27 w 104"/>
                    <a:gd name="T3" fmla="*/ 8 h 24"/>
                    <a:gd name="T4" fmla="*/ 43 w 104"/>
                    <a:gd name="T5" fmla="*/ 11 h 24"/>
                    <a:gd name="T6" fmla="*/ 103 w 104"/>
                    <a:gd name="T7" fmla="*/ 24 h 24"/>
                    <a:gd name="T8" fmla="*/ 103 w 104"/>
                    <a:gd name="T9" fmla="*/ 23 h 24"/>
                    <a:gd name="T10" fmla="*/ 48 w 104"/>
                    <a:gd name="T11" fmla="*/ 12 h 24"/>
                    <a:gd name="T12" fmla="*/ 10 w 104"/>
                    <a:gd name="T13" fmla="*/ 1 h 24"/>
                    <a:gd name="T14" fmla="*/ 10 w 104"/>
                    <a:gd name="T15" fmla="*/ 2 h 24"/>
                    <a:gd name="T16" fmla="*/ 56 w 104"/>
                    <a:gd name="T17" fmla="*/ 16 h 24"/>
                    <a:gd name="T18" fmla="*/ 56 w 10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24">
                      <a:moveTo>
                        <a:pt x="56" y="16"/>
                      </a:moveTo>
                      <a:cubicBezTo>
                        <a:pt x="46" y="14"/>
                        <a:pt x="36" y="12"/>
                        <a:pt x="27" y="8"/>
                      </a:cubicBezTo>
                      <a:cubicBezTo>
                        <a:pt x="0" y="0"/>
                        <a:pt x="36" y="8"/>
                        <a:pt x="43" y="11"/>
                      </a:cubicBezTo>
                      <a:cubicBezTo>
                        <a:pt x="62" y="18"/>
                        <a:pt x="83" y="22"/>
                        <a:pt x="103" y="24"/>
                      </a:cubicBezTo>
                      <a:cubicBezTo>
                        <a:pt x="104" y="24"/>
                        <a:pt x="104" y="23"/>
                        <a:pt x="103" y="23"/>
                      </a:cubicBezTo>
                      <a:cubicBezTo>
                        <a:pt x="84" y="22"/>
                        <a:pt x="66" y="17"/>
                        <a:pt x="48" y="12"/>
                      </a:cubicBezTo>
                      <a:cubicBezTo>
                        <a:pt x="36" y="8"/>
                        <a:pt x="24" y="3"/>
                        <a:pt x="10" y="1"/>
                      </a:cubicBezTo>
                      <a:cubicBezTo>
                        <a:pt x="10" y="1"/>
                        <a:pt x="10" y="2"/>
                        <a:pt x="10" y="2"/>
                      </a:cubicBezTo>
                      <a:cubicBezTo>
                        <a:pt x="25" y="9"/>
                        <a:pt x="40" y="13"/>
                        <a:pt x="56" y="16"/>
                      </a:cubicBezTo>
                      <a:cubicBezTo>
                        <a:pt x="56" y="16"/>
                        <a:pt x="57" y="16"/>
                        <a:pt x="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276"/>
                <p:cNvSpPr>
                  <a:spLocks/>
                </p:cNvSpPr>
                <p:nvPr/>
              </p:nvSpPr>
              <p:spPr bwMode="auto">
                <a:xfrm>
                  <a:off x="3832" y="3199"/>
                  <a:ext cx="156" cy="33"/>
                </a:xfrm>
                <a:custGeom>
                  <a:avLst/>
                  <a:gdLst>
                    <a:gd name="T0" fmla="*/ 34 w 75"/>
                    <a:gd name="T1" fmla="*/ 12 h 16"/>
                    <a:gd name="T2" fmla="*/ 12 w 75"/>
                    <a:gd name="T3" fmla="*/ 7 h 16"/>
                    <a:gd name="T4" fmla="*/ 5 w 75"/>
                    <a:gd name="T5" fmla="*/ 1 h 16"/>
                    <a:gd name="T6" fmla="*/ 20 w 75"/>
                    <a:gd name="T7" fmla="*/ 5 h 16"/>
                    <a:gd name="T8" fmla="*/ 75 w 75"/>
                    <a:gd name="T9" fmla="*/ 16 h 16"/>
                    <a:gd name="T10" fmla="*/ 75 w 75"/>
                    <a:gd name="T11" fmla="*/ 16 h 16"/>
                    <a:gd name="T12" fmla="*/ 40 w 75"/>
                    <a:gd name="T13" fmla="*/ 9 h 16"/>
                    <a:gd name="T14" fmla="*/ 1 w 75"/>
                    <a:gd name="T15" fmla="*/ 0 h 16"/>
                    <a:gd name="T16" fmla="*/ 1 w 75"/>
                    <a:gd name="T17" fmla="*/ 1 h 16"/>
                    <a:gd name="T18" fmla="*/ 34 w 75"/>
                    <a:gd name="T19" fmla="*/ 12 h 16"/>
                    <a:gd name="T20" fmla="*/ 34 w 75"/>
                    <a:gd name="T2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6">
                      <a:moveTo>
                        <a:pt x="34" y="12"/>
                      </a:moveTo>
                      <a:cubicBezTo>
                        <a:pt x="27" y="10"/>
                        <a:pt x="20" y="9"/>
                        <a:pt x="12" y="7"/>
                      </a:cubicBezTo>
                      <a:cubicBezTo>
                        <a:pt x="5" y="6"/>
                        <a:pt x="2" y="4"/>
                        <a:pt x="5" y="1"/>
                      </a:cubicBezTo>
                      <a:cubicBezTo>
                        <a:pt x="10" y="2"/>
                        <a:pt x="15" y="3"/>
                        <a:pt x="20" y="5"/>
                      </a:cubicBezTo>
                      <a:cubicBezTo>
                        <a:pt x="38" y="9"/>
                        <a:pt x="57" y="11"/>
                        <a:pt x="75" y="16"/>
                      </a:cubicBezTo>
                      <a:cubicBezTo>
                        <a:pt x="75" y="16"/>
                        <a:pt x="75" y="16"/>
                        <a:pt x="75" y="16"/>
                      </a:cubicBezTo>
                      <a:cubicBezTo>
                        <a:pt x="63" y="12"/>
                        <a:pt x="52" y="11"/>
                        <a:pt x="40" y="9"/>
                      </a:cubicBezTo>
                      <a:cubicBezTo>
                        <a:pt x="27" y="6"/>
                        <a:pt x="14" y="2"/>
                        <a:pt x="1" y="0"/>
                      </a:cubicBezTo>
                      <a:cubicBezTo>
                        <a:pt x="0" y="0"/>
                        <a:pt x="0" y="0"/>
                        <a:pt x="1" y="1"/>
                      </a:cubicBezTo>
                      <a:cubicBezTo>
                        <a:pt x="10" y="8"/>
                        <a:pt x="22" y="10"/>
                        <a:pt x="34" y="12"/>
                      </a:cubicBezTo>
                      <a:cubicBezTo>
                        <a:pt x="34" y="12"/>
                        <a:pt x="35" y="12"/>
                        <a:pt x="3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277"/>
                <p:cNvSpPr>
                  <a:spLocks/>
                </p:cNvSpPr>
                <p:nvPr/>
              </p:nvSpPr>
              <p:spPr bwMode="auto">
                <a:xfrm>
                  <a:off x="3873" y="3213"/>
                  <a:ext cx="154" cy="21"/>
                </a:xfrm>
                <a:custGeom>
                  <a:avLst/>
                  <a:gdLst>
                    <a:gd name="T0" fmla="*/ 30 w 74"/>
                    <a:gd name="T1" fmla="*/ 7 h 10"/>
                    <a:gd name="T2" fmla="*/ 9 w 74"/>
                    <a:gd name="T3" fmla="*/ 3 h 10"/>
                    <a:gd name="T4" fmla="*/ 11 w 74"/>
                    <a:gd name="T5" fmla="*/ 1 h 10"/>
                    <a:gd name="T6" fmla="*/ 31 w 74"/>
                    <a:gd name="T7" fmla="*/ 4 h 10"/>
                    <a:gd name="T8" fmla="*/ 73 w 74"/>
                    <a:gd name="T9" fmla="*/ 10 h 10"/>
                    <a:gd name="T10" fmla="*/ 73 w 74"/>
                    <a:gd name="T11" fmla="*/ 10 h 10"/>
                    <a:gd name="T12" fmla="*/ 1 w 74"/>
                    <a:gd name="T13" fmla="*/ 0 h 10"/>
                    <a:gd name="T14" fmla="*/ 1 w 74"/>
                    <a:gd name="T15" fmla="*/ 1 h 10"/>
                    <a:gd name="T16" fmla="*/ 30 w 74"/>
                    <a:gd name="T17" fmla="*/ 7 h 10"/>
                    <a:gd name="T18" fmla="*/ 30 w 74"/>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0">
                      <a:moveTo>
                        <a:pt x="30" y="7"/>
                      </a:moveTo>
                      <a:cubicBezTo>
                        <a:pt x="23" y="6"/>
                        <a:pt x="16" y="5"/>
                        <a:pt x="9" y="3"/>
                      </a:cubicBezTo>
                      <a:cubicBezTo>
                        <a:pt x="4" y="0"/>
                        <a:pt x="5" y="0"/>
                        <a:pt x="11" y="1"/>
                      </a:cubicBezTo>
                      <a:cubicBezTo>
                        <a:pt x="18" y="2"/>
                        <a:pt x="25" y="3"/>
                        <a:pt x="31" y="4"/>
                      </a:cubicBezTo>
                      <a:cubicBezTo>
                        <a:pt x="45" y="6"/>
                        <a:pt x="59" y="9"/>
                        <a:pt x="73" y="10"/>
                      </a:cubicBezTo>
                      <a:cubicBezTo>
                        <a:pt x="74" y="10"/>
                        <a:pt x="74" y="10"/>
                        <a:pt x="73" y="10"/>
                      </a:cubicBezTo>
                      <a:cubicBezTo>
                        <a:pt x="49" y="8"/>
                        <a:pt x="25" y="1"/>
                        <a:pt x="1" y="0"/>
                      </a:cubicBezTo>
                      <a:cubicBezTo>
                        <a:pt x="0" y="0"/>
                        <a:pt x="0" y="1"/>
                        <a:pt x="1" y="1"/>
                      </a:cubicBezTo>
                      <a:cubicBezTo>
                        <a:pt x="10" y="5"/>
                        <a:pt x="19" y="6"/>
                        <a:pt x="30" y="7"/>
                      </a:cubicBezTo>
                      <a:cubicBezTo>
                        <a:pt x="30" y="7"/>
                        <a:pt x="30" y="7"/>
                        <a:pt x="3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278"/>
                <p:cNvSpPr>
                  <a:spLocks/>
                </p:cNvSpPr>
                <p:nvPr/>
              </p:nvSpPr>
              <p:spPr bwMode="auto">
                <a:xfrm>
                  <a:off x="3909" y="3234"/>
                  <a:ext cx="145" cy="4"/>
                </a:xfrm>
                <a:custGeom>
                  <a:avLst/>
                  <a:gdLst>
                    <a:gd name="T0" fmla="*/ 2 w 70"/>
                    <a:gd name="T1" fmla="*/ 0 h 2"/>
                    <a:gd name="T2" fmla="*/ 25 w 70"/>
                    <a:gd name="T3" fmla="*/ 1 h 2"/>
                    <a:gd name="T4" fmla="*/ 69 w 70"/>
                    <a:gd name="T5" fmla="*/ 2 h 2"/>
                    <a:gd name="T6" fmla="*/ 69 w 70"/>
                    <a:gd name="T7" fmla="*/ 2 h 2"/>
                    <a:gd name="T8" fmla="*/ 35 w 70"/>
                    <a:gd name="T9" fmla="*/ 0 h 2"/>
                    <a:gd name="T10" fmla="*/ 1 w 70"/>
                    <a:gd name="T11" fmla="*/ 0 h 2"/>
                    <a:gd name="T12" fmla="*/ 0 w 70"/>
                    <a:gd name="T13" fmla="*/ 0 h 2"/>
                    <a:gd name="T14" fmla="*/ 2 w 70"/>
                    <a:gd name="T15" fmla="*/ 1 h 2"/>
                    <a:gd name="T16" fmla="*/ 2 w 70"/>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
                      <a:moveTo>
                        <a:pt x="2" y="0"/>
                      </a:moveTo>
                      <a:cubicBezTo>
                        <a:pt x="4" y="1"/>
                        <a:pt x="20" y="1"/>
                        <a:pt x="25" y="1"/>
                      </a:cubicBezTo>
                      <a:cubicBezTo>
                        <a:pt x="40" y="1"/>
                        <a:pt x="54" y="0"/>
                        <a:pt x="69" y="2"/>
                      </a:cubicBezTo>
                      <a:cubicBezTo>
                        <a:pt x="69" y="2"/>
                        <a:pt x="70" y="2"/>
                        <a:pt x="69" y="2"/>
                      </a:cubicBezTo>
                      <a:cubicBezTo>
                        <a:pt x="58" y="0"/>
                        <a:pt x="46" y="0"/>
                        <a:pt x="35" y="0"/>
                      </a:cubicBezTo>
                      <a:cubicBezTo>
                        <a:pt x="24" y="0"/>
                        <a:pt x="11" y="1"/>
                        <a:pt x="1" y="0"/>
                      </a:cubicBezTo>
                      <a:cubicBezTo>
                        <a:pt x="0" y="0"/>
                        <a:pt x="0" y="0"/>
                        <a:pt x="0" y="0"/>
                      </a:cubicBezTo>
                      <a:cubicBezTo>
                        <a:pt x="1" y="0"/>
                        <a:pt x="1"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279"/>
                <p:cNvSpPr>
                  <a:spLocks/>
                </p:cNvSpPr>
                <p:nvPr/>
              </p:nvSpPr>
              <p:spPr bwMode="auto">
                <a:xfrm>
                  <a:off x="3907" y="3211"/>
                  <a:ext cx="160" cy="23"/>
                </a:xfrm>
                <a:custGeom>
                  <a:avLst/>
                  <a:gdLst>
                    <a:gd name="T0" fmla="*/ 9 w 77"/>
                    <a:gd name="T1" fmla="*/ 5 h 11"/>
                    <a:gd name="T2" fmla="*/ 18 w 77"/>
                    <a:gd name="T3" fmla="*/ 4 h 11"/>
                    <a:gd name="T4" fmla="*/ 34 w 77"/>
                    <a:gd name="T5" fmla="*/ 8 h 11"/>
                    <a:gd name="T6" fmla="*/ 76 w 77"/>
                    <a:gd name="T7" fmla="*/ 11 h 11"/>
                    <a:gd name="T8" fmla="*/ 76 w 77"/>
                    <a:gd name="T9" fmla="*/ 11 h 11"/>
                    <a:gd name="T10" fmla="*/ 44 w 77"/>
                    <a:gd name="T11" fmla="*/ 8 h 11"/>
                    <a:gd name="T12" fmla="*/ 3 w 77"/>
                    <a:gd name="T13" fmla="*/ 2 h 11"/>
                    <a:gd name="T14" fmla="*/ 3 w 77"/>
                    <a:gd name="T15" fmla="*/ 2 h 11"/>
                    <a:gd name="T16" fmla="*/ 9 w 77"/>
                    <a:gd name="T17" fmla="*/ 6 h 11"/>
                    <a:gd name="T18" fmla="*/ 9 w 77"/>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1">
                      <a:moveTo>
                        <a:pt x="9" y="5"/>
                      </a:moveTo>
                      <a:cubicBezTo>
                        <a:pt x="0" y="0"/>
                        <a:pt x="16" y="4"/>
                        <a:pt x="18" y="4"/>
                      </a:cubicBezTo>
                      <a:cubicBezTo>
                        <a:pt x="23" y="5"/>
                        <a:pt x="28" y="7"/>
                        <a:pt x="34" y="8"/>
                      </a:cubicBezTo>
                      <a:cubicBezTo>
                        <a:pt x="48" y="9"/>
                        <a:pt x="62" y="8"/>
                        <a:pt x="76" y="11"/>
                      </a:cubicBezTo>
                      <a:cubicBezTo>
                        <a:pt x="76" y="11"/>
                        <a:pt x="77" y="11"/>
                        <a:pt x="76" y="11"/>
                      </a:cubicBezTo>
                      <a:cubicBezTo>
                        <a:pt x="66" y="8"/>
                        <a:pt x="55" y="9"/>
                        <a:pt x="44" y="8"/>
                      </a:cubicBezTo>
                      <a:cubicBezTo>
                        <a:pt x="30" y="7"/>
                        <a:pt x="17" y="3"/>
                        <a:pt x="3" y="2"/>
                      </a:cubicBezTo>
                      <a:cubicBezTo>
                        <a:pt x="2" y="2"/>
                        <a:pt x="2" y="2"/>
                        <a:pt x="3" y="2"/>
                      </a:cubicBezTo>
                      <a:cubicBezTo>
                        <a:pt x="4" y="4"/>
                        <a:pt x="6" y="5"/>
                        <a:pt x="9" y="6"/>
                      </a:cubicBezTo>
                      <a:cubicBezTo>
                        <a:pt x="9" y="6"/>
                        <a:pt x="9"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280"/>
                <p:cNvSpPr>
                  <a:spLocks/>
                </p:cNvSpPr>
                <p:nvPr/>
              </p:nvSpPr>
              <p:spPr bwMode="auto">
                <a:xfrm>
                  <a:off x="3898" y="3199"/>
                  <a:ext cx="160" cy="23"/>
                </a:xfrm>
                <a:custGeom>
                  <a:avLst/>
                  <a:gdLst>
                    <a:gd name="T0" fmla="*/ 1 w 77"/>
                    <a:gd name="T1" fmla="*/ 1 h 11"/>
                    <a:gd name="T2" fmla="*/ 76 w 77"/>
                    <a:gd name="T3" fmla="*/ 9 h 11"/>
                    <a:gd name="T4" fmla="*/ 76 w 77"/>
                    <a:gd name="T5" fmla="*/ 9 h 11"/>
                    <a:gd name="T6" fmla="*/ 1 w 77"/>
                    <a:gd name="T7" fmla="*/ 1 h 11"/>
                    <a:gd name="T8" fmla="*/ 1 w 77"/>
                    <a:gd name="T9" fmla="*/ 1 h 11"/>
                  </a:gdLst>
                  <a:ahLst/>
                  <a:cxnLst>
                    <a:cxn ang="0">
                      <a:pos x="T0" y="T1"/>
                    </a:cxn>
                    <a:cxn ang="0">
                      <a:pos x="T2" y="T3"/>
                    </a:cxn>
                    <a:cxn ang="0">
                      <a:pos x="T4" y="T5"/>
                    </a:cxn>
                    <a:cxn ang="0">
                      <a:pos x="T6" y="T7"/>
                    </a:cxn>
                    <a:cxn ang="0">
                      <a:pos x="T8" y="T9"/>
                    </a:cxn>
                  </a:cxnLst>
                  <a:rect l="0" t="0" r="r" b="b"/>
                  <a:pathLst>
                    <a:path w="77" h="11">
                      <a:moveTo>
                        <a:pt x="1" y="1"/>
                      </a:moveTo>
                      <a:cubicBezTo>
                        <a:pt x="25" y="11"/>
                        <a:pt x="50" y="9"/>
                        <a:pt x="76" y="9"/>
                      </a:cubicBezTo>
                      <a:cubicBezTo>
                        <a:pt x="77" y="9"/>
                        <a:pt x="77" y="9"/>
                        <a:pt x="76" y="9"/>
                      </a:cubicBezTo>
                      <a:cubicBezTo>
                        <a:pt x="51" y="9"/>
                        <a:pt x="25" y="10"/>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281"/>
                <p:cNvSpPr>
                  <a:spLocks/>
                </p:cNvSpPr>
                <p:nvPr/>
              </p:nvSpPr>
              <p:spPr bwMode="auto">
                <a:xfrm>
                  <a:off x="3832" y="3122"/>
                  <a:ext cx="287" cy="60"/>
                </a:xfrm>
                <a:custGeom>
                  <a:avLst/>
                  <a:gdLst>
                    <a:gd name="T0" fmla="*/ 1 w 138"/>
                    <a:gd name="T1" fmla="*/ 1 h 29"/>
                    <a:gd name="T2" fmla="*/ 137 w 138"/>
                    <a:gd name="T3" fmla="*/ 29 h 29"/>
                    <a:gd name="T4" fmla="*/ 137 w 138"/>
                    <a:gd name="T5" fmla="*/ 28 h 29"/>
                    <a:gd name="T6" fmla="*/ 1 w 138"/>
                    <a:gd name="T7" fmla="*/ 1 h 29"/>
                    <a:gd name="T8" fmla="*/ 1 w 138"/>
                    <a:gd name="T9" fmla="*/ 1 h 29"/>
                  </a:gdLst>
                  <a:ahLst/>
                  <a:cxnLst>
                    <a:cxn ang="0">
                      <a:pos x="T0" y="T1"/>
                    </a:cxn>
                    <a:cxn ang="0">
                      <a:pos x="T2" y="T3"/>
                    </a:cxn>
                    <a:cxn ang="0">
                      <a:pos x="T4" y="T5"/>
                    </a:cxn>
                    <a:cxn ang="0">
                      <a:pos x="T6" y="T7"/>
                    </a:cxn>
                    <a:cxn ang="0">
                      <a:pos x="T8" y="T9"/>
                    </a:cxn>
                  </a:cxnLst>
                  <a:rect l="0" t="0" r="r" b="b"/>
                  <a:pathLst>
                    <a:path w="138" h="29">
                      <a:moveTo>
                        <a:pt x="1" y="1"/>
                      </a:moveTo>
                      <a:cubicBezTo>
                        <a:pt x="45" y="15"/>
                        <a:pt x="91" y="20"/>
                        <a:pt x="137" y="29"/>
                      </a:cubicBezTo>
                      <a:cubicBezTo>
                        <a:pt x="137" y="29"/>
                        <a:pt x="138" y="28"/>
                        <a:pt x="137" y="28"/>
                      </a:cubicBezTo>
                      <a:cubicBezTo>
                        <a:pt x="92" y="19"/>
                        <a:pt x="45" y="15"/>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282"/>
                <p:cNvSpPr>
                  <a:spLocks/>
                </p:cNvSpPr>
                <p:nvPr/>
              </p:nvSpPr>
              <p:spPr bwMode="auto">
                <a:xfrm>
                  <a:off x="3813" y="3143"/>
                  <a:ext cx="262" cy="37"/>
                </a:xfrm>
                <a:custGeom>
                  <a:avLst/>
                  <a:gdLst>
                    <a:gd name="T0" fmla="*/ 0 w 126"/>
                    <a:gd name="T1" fmla="*/ 1 h 18"/>
                    <a:gd name="T2" fmla="*/ 42 w 126"/>
                    <a:gd name="T3" fmla="*/ 12 h 18"/>
                    <a:gd name="T4" fmla="*/ 126 w 126"/>
                    <a:gd name="T5" fmla="*/ 18 h 18"/>
                    <a:gd name="T6" fmla="*/ 126 w 126"/>
                    <a:gd name="T7" fmla="*/ 18 h 18"/>
                    <a:gd name="T8" fmla="*/ 60 w 126"/>
                    <a:gd name="T9" fmla="*/ 13 h 18"/>
                    <a:gd name="T10" fmla="*/ 1 w 126"/>
                    <a:gd name="T11" fmla="*/ 0 h 18"/>
                    <a:gd name="T12" fmla="*/ 0 w 126"/>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126" h="18">
                      <a:moveTo>
                        <a:pt x="0" y="1"/>
                      </a:moveTo>
                      <a:cubicBezTo>
                        <a:pt x="12" y="10"/>
                        <a:pt x="28" y="10"/>
                        <a:pt x="42" y="12"/>
                      </a:cubicBezTo>
                      <a:cubicBezTo>
                        <a:pt x="70" y="15"/>
                        <a:pt x="97" y="18"/>
                        <a:pt x="126" y="18"/>
                      </a:cubicBezTo>
                      <a:cubicBezTo>
                        <a:pt x="126" y="18"/>
                        <a:pt x="126" y="18"/>
                        <a:pt x="126" y="18"/>
                      </a:cubicBezTo>
                      <a:cubicBezTo>
                        <a:pt x="104" y="17"/>
                        <a:pt x="82" y="16"/>
                        <a:pt x="60" y="13"/>
                      </a:cubicBezTo>
                      <a:cubicBezTo>
                        <a:pt x="42" y="11"/>
                        <a:pt x="16" y="1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283"/>
                <p:cNvSpPr>
                  <a:spLocks/>
                </p:cNvSpPr>
                <p:nvPr/>
              </p:nvSpPr>
              <p:spPr bwMode="auto">
                <a:xfrm>
                  <a:off x="3873" y="3149"/>
                  <a:ext cx="258" cy="33"/>
                </a:xfrm>
                <a:custGeom>
                  <a:avLst/>
                  <a:gdLst>
                    <a:gd name="T0" fmla="*/ 1 w 124"/>
                    <a:gd name="T1" fmla="*/ 1 h 16"/>
                    <a:gd name="T2" fmla="*/ 43 w 124"/>
                    <a:gd name="T3" fmla="*/ 11 h 16"/>
                    <a:gd name="T4" fmla="*/ 124 w 124"/>
                    <a:gd name="T5" fmla="*/ 16 h 16"/>
                    <a:gd name="T6" fmla="*/ 124 w 124"/>
                    <a:gd name="T7" fmla="*/ 15 h 16"/>
                    <a:gd name="T8" fmla="*/ 65 w 124"/>
                    <a:gd name="T9" fmla="*/ 13 h 16"/>
                    <a:gd name="T10" fmla="*/ 1 w 124"/>
                    <a:gd name="T11" fmla="*/ 1 h 16"/>
                    <a:gd name="T12" fmla="*/ 1 w 124"/>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24" h="16">
                      <a:moveTo>
                        <a:pt x="1" y="1"/>
                      </a:moveTo>
                      <a:cubicBezTo>
                        <a:pt x="13" y="9"/>
                        <a:pt x="28" y="10"/>
                        <a:pt x="43" y="11"/>
                      </a:cubicBezTo>
                      <a:cubicBezTo>
                        <a:pt x="70" y="14"/>
                        <a:pt x="97" y="16"/>
                        <a:pt x="124" y="16"/>
                      </a:cubicBezTo>
                      <a:cubicBezTo>
                        <a:pt x="124" y="16"/>
                        <a:pt x="124" y="15"/>
                        <a:pt x="124" y="15"/>
                      </a:cubicBezTo>
                      <a:cubicBezTo>
                        <a:pt x="104" y="15"/>
                        <a:pt x="84" y="14"/>
                        <a:pt x="65" y="13"/>
                      </a:cubicBezTo>
                      <a:cubicBezTo>
                        <a:pt x="44" y="11"/>
                        <a:pt x="19" y="11"/>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284"/>
                <p:cNvSpPr>
                  <a:spLocks/>
                </p:cNvSpPr>
                <p:nvPr/>
              </p:nvSpPr>
              <p:spPr bwMode="auto">
                <a:xfrm>
                  <a:off x="3927" y="3172"/>
                  <a:ext cx="181" cy="10"/>
                </a:xfrm>
                <a:custGeom>
                  <a:avLst/>
                  <a:gdLst>
                    <a:gd name="T0" fmla="*/ 0 w 87"/>
                    <a:gd name="T1" fmla="*/ 1 h 5"/>
                    <a:gd name="T2" fmla="*/ 31 w 87"/>
                    <a:gd name="T3" fmla="*/ 4 h 5"/>
                    <a:gd name="T4" fmla="*/ 87 w 87"/>
                    <a:gd name="T5" fmla="*/ 4 h 5"/>
                    <a:gd name="T6" fmla="*/ 87 w 87"/>
                    <a:gd name="T7" fmla="*/ 4 h 5"/>
                    <a:gd name="T8" fmla="*/ 39 w 87"/>
                    <a:gd name="T9" fmla="*/ 3 h 5"/>
                    <a:gd name="T10" fmla="*/ 0 w 87"/>
                    <a:gd name="T11" fmla="*/ 0 h 5"/>
                    <a:gd name="T12" fmla="*/ 0 w 8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87" h="5">
                      <a:moveTo>
                        <a:pt x="0" y="1"/>
                      </a:moveTo>
                      <a:cubicBezTo>
                        <a:pt x="10" y="5"/>
                        <a:pt x="21" y="4"/>
                        <a:pt x="31" y="4"/>
                      </a:cubicBezTo>
                      <a:cubicBezTo>
                        <a:pt x="50" y="3"/>
                        <a:pt x="68" y="5"/>
                        <a:pt x="87" y="4"/>
                      </a:cubicBezTo>
                      <a:cubicBezTo>
                        <a:pt x="87" y="4"/>
                        <a:pt x="87" y="4"/>
                        <a:pt x="87" y="4"/>
                      </a:cubicBezTo>
                      <a:cubicBezTo>
                        <a:pt x="71" y="4"/>
                        <a:pt x="55" y="4"/>
                        <a:pt x="39" y="3"/>
                      </a:cubicBezTo>
                      <a:cubicBezTo>
                        <a:pt x="26" y="3"/>
                        <a:pt x="13" y="5"/>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85"/>
                <p:cNvSpPr>
                  <a:spLocks/>
                </p:cNvSpPr>
                <p:nvPr/>
              </p:nvSpPr>
              <p:spPr bwMode="auto">
                <a:xfrm>
                  <a:off x="3917" y="3164"/>
                  <a:ext cx="208" cy="12"/>
                </a:xfrm>
                <a:custGeom>
                  <a:avLst/>
                  <a:gdLst>
                    <a:gd name="T0" fmla="*/ 4 w 100"/>
                    <a:gd name="T1" fmla="*/ 1 h 6"/>
                    <a:gd name="T2" fmla="*/ 0 w 100"/>
                    <a:gd name="T3" fmla="*/ 2 h 6"/>
                    <a:gd name="T4" fmla="*/ 0 w 100"/>
                    <a:gd name="T5" fmla="*/ 3 h 6"/>
                    <a:gd name="T6" fmla="*/ 99 w 100"/>
                    <a:gd name="T7" fmla="*/ 5 h 6"/>
                    <a:gd name="T8" fmla="*/ 99 w 100"/>
                    <a:gd name="T9" fmla="*/ 4 h 6"/>
                    <a:gd name="T10" fmla="*/ 53 w 100"/>
                    <a:gd name="T11" fmla="*/ 5 h 6"/>
                    <a:gd name="T12" fmla="*/ 30 w 100"/>
                    <a:gd name="T13" fmla="*/ 4 h 6"/>
                    <a:gd name="T14" fmla="*/ 15 w 100"/>
                    <a:gd name="T15" fmla="*/ 4 h 6"/>
                    <a:gd name="T16" fmla="*/ 4 w 100"/>
                    <a:gd name="T17" fmla="*/ 1 h 6"/>
                    <a:gd name="T18" fmla="*/ 4 w 100"/>
                    <a:gd name="T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6">
                      <a:moveTo>
                        <a:pt x="4" y="1"/>
                      </a:moveTo>
                      <a:cubicBezTo>
                        <a:pt x="2" y="1"/>
                        <a:pt x="1" y="2"/>
                        <a:pt x="0" y="2"/>
                      </a:cubicBezTo>
                      <a:cubicBezTo>
                        <a:pt x="0" y="2"/>
                        <a:pt x="0" y="3"/>
                        <a:pt x="0" y="3"/>
                      </a:cubicBezTo>
                      <a:cubicBezTo>
                        <a:pt x="33" y="6"/>
                        <a:pt x="66" y="5"/>
                        <a:pt x="99" y="5"/>
                      </a:cubicBezTo>
                      <a:cubicBezTo>
                        <a:pt x="100" y="5"/>
                        <a:pt x="100" y="4"/>
                        <a:pt x="99" y="4"/>
                      </a:cubicBezTo>
                      <a:cubicBezTo>
                        <a:pt x="84" y="4"/>
                        <a:pt x="69" y="4"/>
                        <a:pt x="53" y="5"/>
                      </a:cubicBezTo>
                      <a:cubicBezTo>
                        <a:pt x="46" y="5"/>
                        <a:pt x="38" y="5"/>
                        <a:pt x="30" y="4"/>
                      </a:cubicBezTo>
                      <a:cubicBezTo>
                        <a:pt x="25" y="4"/>
                        <a:pt x="20" y="4"/>
                        <a:pt x="15" y="4"/>
                      </a:cubicBezTo>
                      <a:cubicBezTo>
                        <a:pt x="11" y="4"/>
                        <a:pt x="7" y="3"/>
                        <a:pt x="4" y="1"/>
                      </a:cubicBezTo>
                      <a:cubicBezTo>
                        <a:pt x="4" y="1"/>
                        <a:pt x="4" y="0"/>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86"/>
                <p:cNvSpPr>
                  <a:spLocks/>
                </p:cNvSpPr>
                <p:nvPr/>
              </p:nvSpPr>
              <p:spPr bwMode="auto">
                <a:xfrm>
                  <a:off x="3936" y="3151"/>
                  <a:ext cx="205" cy="33"/>
                </a:xfrm>
                <a:custGeom>
                  <a:avLst/>
                  <a:gdLst>
                    <a:gd name="T0" fmla="*/ 2 w 99"/>
                    <a:gd name="T1" fmla="*/ 8 h 16"/>
                    <a:gd name="T2" fmla="*/ 0 w 99"/>
                    <a:gd name="T3" fmla="*/ 8 h 16"/>
                    <a:gd name="T4" fmla="*/ 0 w 99"/>
                    <a:gd name="T5" fmla="*/ 9 h 16"/>
                    <a:gd name="T6" fmla="*/ 58 w 99"/>
                    <a:gd name="T7" fmla="*/ 8 h 16"/>
                    <a:gd name="T8" fmla="*/ 99 w 99"/>
                    <a:gd name="T9" fmla="*/ 9 h 16"/>
                    <a:gd name="T10" fmla="*/ 99 w 99"/>
                    <a:gd name="T11" fmla="*/ 9 h 16"/>
                    <a:gd name="T12" fmla="*/ 2 w 99"/>
                    <a:gd name="T13" fmla="*/ 8 h 16"/>
                    <a:gd name="T14" fmla="*/ 2 w 99"/>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6">
                      <a:moveTo>
                        <a:pt x="2" y="8"/>
                      </a:moveTo>
                      <a:cubicBezTo>
                        <a:pt x="1" y="8"/>
                        <a:pt x="1" y="8"/>
                        <a:pt x="0" y="8"/>
                      </a:cubicBezTo>
                      <a:cubicBezTo>
                        <a:pt x="0" y="8"/>
                        <a:pt x="0" y="9"/>
                        <a:pt x="0" y="9"/>
                      </a:cubicBezTo>
                      <a:cubicBezTo>
                        <a:pt x="19" y="9"/>
                        <a:pt x="38" y="8"/>
                        <a:pt x="58" y="8"/>
                      </a:cubicBezTo>
                      <a:cubicBezTo>
                        <a:pt x="72" y="9"/>
                        <a:pt x="85" y="13"/>
                        <a:pt x="99" y="9"/>
                      </a:cubicBezTo>
                      <a:cubicBezTo>
                        <a:pt x="99" y="9"/>
                        <a:pt x="99" y="9"/>
                        <a:pt x="99" y="9"/>
                      </a:cubicBezTo>
                      <a:cubicBezTo>
                        <a:pt x="68" y="16"/>
                        <a:pt x="33" y="0"/>
                        <a:pt x="2" y="8"/>
                      </a:cubicBezTo>
                      <a:cubicBezTo>
                        <a:pt x="3" y="8"/>
                        <a:pt x="2"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87"/>
                <p:cNvSpPr>
                  <a:spLocks/>
                </p:cNvSpPr>
                <p:nvPr/>
              </p:nvSpPr>
              <p:spPr bwMode="auto">
                <a:xfrm>
                  <a:off x="3936" y="3147"/>
                  <a:ext cx="224" cy="23"/>
                </a:xfrm>
                <a:custGeom>
                  <a:avLst/>
                  <a:gdLst>
                    <a:gd name="T0" fmla="*/ 4 w 108"/>
                    <a:gd name="T1" fmla="*/ 1 h 11"/>
                    <a:gd name="T2" fmla="*/ 1 w 108"/>
                    <a:gd name="T3" fmla="*/ 2 h 11"/>
                    <a:gd name="T4" fmla="*/ 1 w 108"/>
                    <a:gd name="T5" fmla="*/ 2 h 11"/>
                    <a:gd name="T6" fmla="*/ 50 w 108"/>
                    <a:gd name="T7" fmla="*/ 4 h 11"/>
                    <a:gd name="T8" fmla="*/ 108 w 108"/>
                    <a:gd name="T9" fmla="*/ 11 h 11"/>
                    <a:gd name="T10" fmla="*/ 108 w 108"/>
                    <a:gd name="T11" fmla="*/ 11 h 11"/>
                    <a:gd name="T12" fmla="*/ 57 w 108"/>
                    <a:gd name="T13" fmla="*/ 4 h 11"/>
                    <a:gd name="T14" fmla="*/ 36 w 108"/>
                    <a:gd name="T15" fmla="*/ 3 h 11"/>
                    <a:gd name="T16" fmla="*/ 4 w 108"/>
                    <a:gd name="T17" fmla="*/ 2 h 11"/>
                    <a:gd name="T18" fmla="*/ 4 w 108"/>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1">
                      <a:moveTo>
                        <a:pt x="4" y="1"/>
                      </a:moveTo>
                      <a:cubicBezTo>
                        <a:pt x="3" y="1"/>
                        <a:pt x="2" y="1"/>
                        <a:pt x="1" y="2"/>
                      </a:cubicBezTo>
                      <a:cubicBezTo>
                        <a:pt x="0" y="2"/>
                        <a:pt x="0" y="2"/>
                        <a:pt x="1" y="2"/>
                      </a:cubicBezTo>
                      <a:cubicBezTo>
                        <a:pt x="17" y="5"/>
                        <a:pt x="34" y="3"/>
                        <a:pt x="50" y="4"/>
                      </a:cubicBezTo>
                      <a:cubicBezTo>
                        <a:pt x="69" y="5"/>
                        <a:pt x="88" y="10"/>
                        <a:pt x="108" y="11"/>
                      </a:cubicBezTo>
                      <a:cubicBezTo>
                        <a:pt x="108" y="11"/>
                        <a:pt x="108" y="11"/>
                        <a:pt x="108" y="11"/>
                      </a:cubicBezTo>
                      <a:cubicBezTo>
                        <a:pt x="91" y="9"/>
                        <a:pt x="74" y="6"/>
                        <a:pt x="57" y="4"/>
                      </a:cubicBezTo>
                      <a:cubicBezTo>
                        <a:pt x="50" y="4"/>
                        <a:pt x="43" y="3"/>
                        <a:pt x="36" y="3"/>
                      </a:cubicBezTo>
                      <a:cubicBezTo>
                        <a:pt x="27" y="3"/>
                        <a:pt x="13" y="0"/>
                        <a:pt x="4" y="2"/>
                      </a:cubicBezTo>
                      <a:cubicBezTo>
                        <a:pt x="4" y="2"/>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88"/>
                <p:cNvSpPr>
                  <a:spLocks/>
                </p:cNvSpPr>
                <p:nvPr/>
              </p:nvSpPr>
              <p:spPr bwMode="auto">
                <a:xfrm>
                  <a:off x="3942" y="3133"/>
                  <a:ext cx="224" cy="37"/>
                </a:xfrm>
                <a:custGeom>
                  <a:avLst/>
                  <a:gdLst>
                    <a:gd name="T0" fmla="*/ 4 w 108"/>
                    <a:gd name="T1" fmla="*/ 0 h 18"/>
                    <a:gd name="T2" fmla="*/ 0 w 108"/>
                    <a:gd name="T3" fmla="*/ 1 h 18"/>
                    <a:gd name="T4" fmla="*/ 0 w 108"/>
                    <a:gd name="T5" fmla="*/ 2 h 18"/>
                    <a:gd name="T6" fmla="*/ 107 w 108"/>
                    <a:gd name="T7" fmla="*/ 18 h 18"/>
                    <a:gd name="T8" fmla="*/ 107 w 108"/>
                    <a:gd name="T9" fmla="*/ 17 h 18"/>
                    <a:gd name="T10" fmla="*/ 53 w 108"/>
                    <a:gd name="T11" fmla="*/ 9 h 18"/>
                    <a:gd name="T12" fmla="*/ 33 w 108"/>
                    <a:gd name="T13" fmla="*/ 6 h 18"/>
                    <a:gd name="T14" fmla="*/ 4 w 108"/>
                    <a:gd name="T15" fmla="*/ 1 h 18"/>
                    <a:gd name="T16" fmla="*/ 4 w 10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8">
                      <a:moveTo>
                        <a:pt x="4" y="0"/>
                      </a:moveTo>
                      <a:cubicBezTo>
                        <a:pt x="3" y="0"/>
                        <a:pt x="1" y="1"/>
                        <a:pt x="0" y="1"/>
                      </a:cubicBezTo>
                      <a:cubicBezTo>
                        <a:pt x="0" y="1"/>
                        <a:pt x="0" y="2"/>
                        <a:pt x="0" y="2"/>
                      </a:cubicBezTo>
                      <a:cubicBezTo>
                        <a:pt x="35" y="8"/>
                        <a:pt x="72" y="14"/>
                        <a:pt x="107" y="18"/>
                      </a:cubicBezTo>
                      <a:cubicBezTo>
                        <a:pt x="108" y="18"/>
                        <a:pt x="108" y="17"/>
                        <a:pt x="107" y="17"/>
                      </a:cubicBezTo>
                      <a:cubicBezTo>
                        <a:pt x="89" y="15"/>
                        <a:pt x="71" y="12"/>
                        <a:pt x="53" y="9"/>
                      </a:cubicBezTo>
                      <a:cubicBezTo>
                        <a:pt x="47" y="8"/>
                        <a:pt x="40" y="7"/>
                        <a:pt x="33" y="6"/>
                      </a:cubicBezTo>
                      <a:cubicBezTo>
                        <a:pt x="26" y="5"/>
                        <a:pt x="9" y="0"/>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89"/>
                <p:cNvSpPr>
                  <a:spLocks/>
                </p:cNvSpPr>
                <p:nvPr/>
              </p:nvSpPr>
              <p:spPr bwMode="auto">
                <a:xfrm>
                  <a:off x="3959" y="3137"/>
                  <a:ext cx="207" cy="33"/>
                </a:xfrm>
                <a:custGeom>
                  <a:avLst/>
                  <a:gdLst>
                    <a:gd name="T0" fmla="*/ 1 w 100"/>
                    <a:gd name="T1" fmla="*/ 1 h 16"/>
                    <a:gd name="T2" fmla="*/ 46 w 100"/>
                    <a:gd name="T3" fmla="*/ 9 h 16"/>
                    <a:gd name="T4" fmla="*/ 99 w 100"/>
                    <a:gd name="T5" fmla="*/ 16 h 16"/>
                    <a:gd name="T6" fmla="*/ 99 w 100"/>
                    <a:gd name="T7" fmla="*/ 15 h 16"/>
                    <a:gd name="T8" fmla="*/ 46 w 100"/>
                    <a:gd name="T9" fmla="*/ 8 h 16"/>
                    <a:gd name="T10" fmla="*/ 1 w 100"/>
                    <a:gd name="T11" fmla="*/ 1 h 16"/>
                    <a:gd name="T12" fmla="*/ 1 w 100"/>
                    <a:gd name="T13" fmla="*/ 1 h 16"/>
                  </a:gdLst>
                  <a:ahLst/>
                  <a:cxnLst>
                    <a:cxn ang="0">
                      <a:pos x="T0" y="T1"/>
                    </a:cxn>
                    <a:cxn ang="0">
                      <a:pos x="T2" y="T3"/>
                    </a:cxn>
                    <a:cxn ang="0">
                      <a:pos x="T4" y="T5"/>
                    </a:cxn>
                    <a:cxn ang="0">
                      <a:pos x="T6" y="T7"/>
                    </a:cxn>
                    <a:cxn ang="0">
                      <a:pos x="T8" y="T9"/>
                    </a:cxn>
                    <a:cxn ang="0">
                      <a:pos x="T10" y="T11"/>
                    </a:cxn>
                    <a:cxn ang="0">
                      <a:pos x="T12" y="T13"/>
                    </a:cxn>
                  </a:cxnLst>
                  <a:rect l="0" t="0" r="r" b="b"/>
                  <a:pathLst>
                    <a:path w="100" h="16">
                      <a:moveTo>
                        <a:pt x="1" y="1"/>
                      </a:moveTo>
                      <a:cubicBezTo>
                        <a:pt x="12" y="7"/>
                        <a:pt x="33" y="7"/>
                        <a:pt x="46" y="9"/>
                      </a:cubicBezTo>
                      <a:cubicBezTo>
                        <a:pt x="64" y="11"/>
                        <a:pt x="81" y="14"/>
                        <a:pt x="99" y="16"/>
                      </a:cubicBezTo>
                      <a:cubicBezTo>
                        <a:pt x="100" y="16"/>
                        <a:pt x="100" y="15"/>
                        <a:pt x="99" y="15"/>
                      </a:cubicBezTo>
                      <a:cubicBezTo>
                        <a:pt x="81" y="14"/>
                        <a:pt x="64" y="11"/>
                        <a:pt x="46" y="8"/>
                      </a:cubicBezTo>
                      <a:cubicBezTo>
                        <a:pt x="33" y="6"/>
                        <a:pt x="13" y="7"/>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90"/>
                <p:cNvSpPr>
                  <a:spLocks/>
                </p:cNvSpPr>
                <p:nvPr/>
              </p:nvSpPr>
              <p:spPr bwMode="auto">
                <a:xfrm>
                  <a:off x="3942" y="3135"/>
                  <a:ext cx="216" cy="25"/>
                </a:xfrm>
                <a:custGeom>
                  <a:avLst/>
                  <a:gdLst>
                    <a:gd name="T0" fmla="*/ 13 w 104"/>
                    <a:gd name="T1" fmla="*/ 0 h 12"/>
                    <a:gd name="T2" fmla="*/ 4 w 104"/>
                    <a:gd name="T3" fmla="*/ 0 h 12"/>
                    <a:gd name="T4" fmla="*/ 4 w 104"/>
                    <a:gd name="T5" fmla="*/ 1 h 12"/>
                    <a:gd name="T6" fmla="*/ 103 w 104"/>
                    <a:gd name="T7" fmla="*/ 12 h 12"/>
                    <a:gd name="T8" fmla="*/ 103 w 104"/>
                    <a:gd name="T9" fmla="*/ 12 h 12"/>
                    <a:gd name="T10" fmla="*/ 52 w 104"/>
                    <a:gd name="T11" fmla="*/ 6 h 12"/>
                    <a:gd name="T12" fmla="*/ 32 w 104"/>
                    <a:gd name="T13" fmla="*/ 4 h 12"/>
                    <a:gd name="T14" fmla="*/ 13 w 104"/>
                    <a:gd name="T15" fmla="*/ 0 h 12"/>
                    <a:gd name="T16" fmla="*/ 13 w 10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
                      <a:moveTo>
                        <a:pt x="13" y="0"/>
                      </a:moveTo>
                      <a:cubicBezTo>
                        <a:pt x="10" y="0"/>
                        <a:pt x="7" y="0"/>
                        <a:pt x="4" y="0"/>
                      </a:cubicBezTo>
                      <a:cubicBezTo>
                        <a:pt x="4" y="0"/>
                        <a:pt x="4" y="1"/>
                        <a:pt x="4" y="1"/>
                      </a:cubicBezTo>
                      <a:cubicBezTo>
                        <a:pt x="36" y="8"/>
                        <a:pt x="71" y="11"/>
                        <a:pt x="103" y="12"/>
                      </a:cubicBezTo>
                      <a:cubicBezTo>
                        <a:pt x="104" y="12"/>
                        <a:pt x="104" y="12"/>
                        <a:pt x="103" y="12"/>
                      </a:cubicBezTo>
                      <a:cubicBezTo>
                        <a:pt x="86" y="11"/>
                        <a:pt x="69" y="8"/>
                        <a:pt x="52" y="6"/>
                      </a:cubicBezTo>
                      <a:cubicBezTo>
                        <a:pt x="45" y="5"/>
                        <a:pt x="38" y="5"/>
                        <a:pt x="32" y="4"/>
                      </a:cubicBezTo>
                      <a:cubicBezTo>
                        <a:pt x="27" y="4"/>
                        <a:pt x="0" y="0"/>
                        <a:pt x="13" y="0"/>
                      </a:cubicBezTo>
                      <a:cubicBezTo>
                        <a:pt x="14" y="0"/>
                        <a:pt x="14"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91"/>
                <p:cNvSpPr>
                  <a:spLocks/>
                </p:cNvSpPr>
                <p:nvPr/>
              </p:nvSpPr>
              <p:spPr bwMode="auto">
                <a:xfrm>
                  <a:off x="3905" y="3074"/>
                  <a:ext cx="282" cy="88"/>
                </a:xfrm>
                <a:custGeom>
                  <a:avLst/>
                  <a:gdLst>
                    <a:gd name="T0" fmla="*/ 28 w 136"/>
                    <a:gd name="T1" fmla="*/ 30 h 42"/>
                    <a:gd name="T2" fmla="*/ 23 w 136"/>
                    <a:gd name="T3" fmla="*/ 27 h 42"/>
                    <a:gd name="T4" fmla="*/ 120 w 136"/>
                    <a:gd name="T5" fmla="*/ 35 h 42"/>
                    <a:gd name="T6" fmla="*/ 40 w 136"/>
                    <a:gd name="T7" fmla="*/ 27 h 42"/>
                    <a:gd name="T8" fmla="*/ 126 w 136"/>
                    <a:gd name="T9" fmla="*/ 31 h 42"/>
                    <a:gd name="T10" fmla="*/ 129 w 136"/>
                    <a:gd name="T11" fmla="*/ 28 h 42"/>
                    <a:gd name="T12" fmla="*/ 38 w 136"/>
                    <a:gd name="T13" fmla="*/ 18 h 42"/>
                    <a:gd name="T14" fmla="*/ 109 w 136"/>
                    <a:gd name="T15" fmla="*/ 21 h 42"/>
                    <a:gd name="T16" fmla="*/ 58 w 136"/>
                    <a:gd name="T17" fmla="*/ 15 h 42"/>
                    <a:gd name="T18" fmla="*/ 71 w 136"/>
                    <a:gd name="T19" fmla="*/ 15 h 42"/>
                    <a:gd name="T20" fmla="*/ 123 w 136"/>
                    <a:gd name="T21" fmla="*/ 12 h 42"/>
                    <a:gd name="T22" fmla="*/ 29 w 136"/>
                    <a:gd name="T23" fmla="*/ 9 h 42"/>
                    <a:gd name="T24" fmla="*/ 105 w 136"/>
                    <a:gd name="T25" fmla="*/ 7 h 42"/>
                    <a:gd name="T26" fmla="*/ 13 w 136"/>
                    <a:gd name="T27" fmla="*/ 3 h 42"/>
                    <a:gd name="T28" fmla="*/ 117 w 136"/>
                    <a:gd name="T29" fmla="*/ 12 h 42"/>
                    <a:gd name="T30" fmla="*/ 31 w 136"/>
                    <a:gd name="T31" fmla="*/ 8 h 42"/>
                    <a:gd name="T32" fmla="*/ 117 w 136"/>
                    <a:gd name="T33" fmla="*/ 11 h 42"/>
                    <a:gd name="T34" fmla="*/ 17 w 136"/>
                    <a:gd name="T35" fmla="*/ 15 h 42"/>
                    <a:gd name="T36" fmla="*/ 109 w 136"/>
                    <a:gd name="T37" fmla="*/ 17 h 42"/>
                    <a:gd name="T38" fmla="*/ 116 w 136"/>
                    <a:gd name="T39" fmla="*/ 21 h 42"/>
                    <a:gd name="T40" fmla="*/ 9 w 136"/>
                    <a:gd name="T41" fmla="*/ 29 h 42"/>
                    <a:gd name="T42" fmla="*/ 98 w 136"/>
                    <a:gd name="T43" fmla="*/ 35 h 42"/>
                    <a:gd name="T44" fmla="*/ 45 w 136"/>
                    <a:gd name="T45" fmla="*/ 36 h 42"/>
                    <a:gd name="T46" fmla="*/ 104 w 136"/>
                    <a:gd name="T47" fmla="*/ 37 h 42"/>
                    <a:gd name="T48" fmla="*/ 62 w 136"/>
                    <a:gd name="T49" fmla="*/ 25 h 42"/>
                    <a:gd name="T50" fmla="*/ 24 w 136"/>
                    <a:gd name="T51" fmla="*/ 22 h 42"/>
                    <a:gd name="T52" fmla="*/ 123 w 136"/>
                    <a:gd name="T53" fmla="*/ 16 h 42"/>
                    <a:gd name="T54" fmla="*/ 40 w 136"/>
                    <a:gd name="T55" fmla="*/ 12 h 42"/>
                    <a:gd name="T56" fmla="*/ 124 w 136"/>
                    <a:gd name="T57" fmla="*/ 12 h 42"/>
                    <a:gd name="T58" fmla="*/ 124 w 136"/>
                    <a:gd name="T59" fmla="*/ 13 h 42"/>
                    <a:gd name="T60" fmla="*/ 6 w 136"/>
                    <a:gd name="T61" fmla="*/ 3 h 42"/>
                    <a:gd name="T62" fmla="*/ 111 w 136"/>
                    <a:gd name="T63" fmla="*/ 8 h 42"/>
                    <a:gd name="T64" fmla="*/ 117 w 136"/>
                    <a:gd name="T65" fmla="*/ 10 h 42"/>
                    <a:gd name="T66" fmla="*/ 41 w 136"/>
                    <a:gd name="T67" fmla="*/ 15 h 42"/>
                    <a:gd name="T68" fmla="*/ 114 w 136"/>
                    <a:gd name="T69" fmla="*/ 16 h 42"/>
                    <a:gd name="T70" fmla="*/ 132 w 136"/>
                    <a:gd name="T71" fmla="*/ 24 h 42"/>
                    <a:gd name="T72" fmla="*/ 23 w 136"/>
                    <a:gd name="T73" fmla="*/ 17 h 42"/>
                    <a:gd name="T74" fmla="*/ 74 w 136"/>
                    <a:gd name="T75" fmla="*/ 25 h 42"/>
                    <a:gd name="T76" fmla="*/ 83 w 136"/>
                    <a:gd name="T77" fmla="*/ 24 h 42"/>
                    <a:gd name="T78" fmla="*/ 32 w 136"/>
                    <a:gd name="T79" fmla="*/ 26 h 42"/>
                    <a:gd name="T80" fmla="*/ 126 w 136"/>
                    <a:gd name="T81" fmla="*/ 36 h 42"/>
                    <a:gd name="T82" fmla="*/ 59 w 136"/>
                    <a:gd name="T83" fmla="*/ 27 h 42"/>
                    <a:gd name="T84" fmla="*/ 32 w 136"/>
                    <a:gd name="T85"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42">
                      <a:moveTo>
                        <a:pt x="32" y="29"/>
                      </a:moveTo>
                      <a:cubicBezTo>
                        <a:pt x="31" y="29"/>
                        <a:pt x="29" y="29"/>
                        <a:pt x="28" y="29"/>
                      </a:cubicBezTo>
                      <a:cubicBezTo>
                        <a:pt x="28" y="29"/>
                        <a:pt x="28" y="30"/>
                        <a:pt x="28" y="30"/>
                      </a:cubicBezTo>
                      <a:cubicBezTo>
                        <a:pt x="58" y="33"/>
                        <a:pt x="90" y="36"/>
                        <a:pt x="120" y="38"/>
                      </a:cubicBezTo>
                      <a:cubicBezTo>
                        <a:pt x="121" y="38"/>
                        <a:pt x="121" y="37"/>
                        <a:pt x="120" y="37"/>
                      </a:cubicBezTo>
                      <a:cubicBezTo>
                        <a:pt x="89" y="26"/>
                        <a:pt x="55" y="25"/>
                        <a:pt x="23" y="27"/>
                      </a:cubicBezTo>
                      <a:cubicBezTo>
                        <a:pt x="22" y="27"/>
                        <a:pt x="22" y="28"/>
                        <a:pt x="23" y="28"/>
                      </a:cubicBezTo>
                      <a:cubicBezTo>
                        <a:pt x="44" y="30"/>
                        <a:pt x="64" y="29"/>
                        <a:pt x="85" y="30"/>
                      </a:cubicBezTo>
                      <a:cubicBezTo>
                        <a:pt x="97" y="31"/>
                        <a:pt x="108" y="32"/>
                        <a:pt x="120" y="35"/>
                      </a:cubicBezTo>
                      <a:cubicBezTo>
                        <a:pt x="110" y="33"/>
                        <a:pt x="97" y="33"/>
                        <a:pt x="87" y="32"/>
                      </a:cubicBezTo>
                      <a:cubicBezTo>
                        <a:pt x="76" y="31"/>
                        <a:pt x="66" y="30"/>
                        <a:pt x="55" y="29"/>
                      </a:cubicBezTo>
                      <a:cubicBezTo>
                        <a:pt x="50" y="28"/>
                        <a:pt x="45" y="28"/>
                        <a:pt x="40" y="27"/>
                      </a:cubicBezTo>
                      <a:cubicBezTo>
                        <a:pt x="44" y="28"/>
                        <a:pt x="53" y="25"/>
                        <a:pt x="58" y="25"/>
                      </a:cubicBezTo>
                      <a:cubicBezTo>
                        <a:pt x="81" y="25"/>
                        <a:pt x="103" y="30"/>
                        <a:pt x="126" y="31"/>
                      </a:cubicBezTo>
                      <a:cubicBezTo>
                        <a:pt x="127" y="31"/>
                        <a:pt x="127" y="31"/>
                        <a:pt x="126" y="31"/>
                      </a:cubicBezTo>
                      <a:cubicBezTo>
                        <a:pt x="97" y="19"/>
                        <a:pt x="59" y="23"/>
                        <a:pt x="28" y="23"/>
                      </a:cubicBezTo>
                      <a:cubicBezTo>
                        <a:pt x="27" y="23"/>
                        <a:pt x="27" y="24"/>
                        <a:pt x="28" y="24"/>
                      </a:cubicBezTo>
                      <a:cubicBezTo>
                        <a:pt x="61" y="24"/>
                        <a:pt x="95" y="27"/>
                        <a:pt x="129" y="28"/>
                      </a:cubicBezTo>
                      <a:cubicBezTo>
                        <a:pt x="129" y="28"/>
                        <a:pt x="129" y="27"/>
                        <a:pt x="129" y="27"/>
                      </a:cubicBezTo>
                      <a:cubicBezTo>
                        <a:pt x="109" y="23"/>
                        <a:pt x="89" y="21"/>
                        <a:pt x="68" y="20"/>
                      </a:cubicBezTo>
                      <a:cubicBezTo>
                        <a:pt x="58" y="19"/>
                        <a:pt x="48" y="19"/>
                        <a:pt x="38" y="18"/>
                      </a:cubicBezTo>
                      <a:cubicBezTo>
                        <a:pt x="16" y="16"/>
                        <a:pt x="50" y="17"/>
                        <a:pt x="53" y="17"/>
                      </a:cubicBezTo>
                      <a:cubicBezTo>
                        <a:pt x="75" y="18"/>
                        <a:pt x="98" y="18"/>
                        <a:pt x="120" y="21"/>
                      </a:cubicBezTo>
                      <a:cubicBezTo>
                        <a:pt x="136" y="23"/>
                        <a:pt x="111" y="21"/>
                        <a:pt x="109" y="21"/>
                      </a:cubicBezTo>
                      <a:cubicBezTo>
                        <a:pt x="96" y="20"/>
                        <a:pt x="83" y="19"/>
                        <a:pt x="70" y="19"/>
                      </a:cubicBezTo>
                      <a:cubicBezTo>
                        <a:pt x="60" y="18"/>
                        <a:pt x="49" y="18"/>
                        <a:pt x="39" y="17"/>
                      </a:cubicBezTo>
                      <a:cubicBezTo>
                        <a:pt x="19" y="16"/>
                        <a:pt x="54" y="15"/>
                        <a:pt x="58" y="15"/>
                      </a:cubicBezTo>
                      <a:cubicBezTo>
                        <a:pt x="68" y="15"/>
                        <a:pt x="77" y="15"/>
                        <a:pt x="86" y="15"/>
                      </a:cubicBezTo>
                      <a:cubicBezTo>
                        <a:pt x="89" y="15"/>
                        <a:pt x="120" y="16"/>
                        <a:pt x="100" y="15"/>
                      </a:cubicBezTo>
                      <a:cubicBezTo>
                        <a:pt x="90" y="15"/>
                        <a:pt x="80" y="15"/>
                        <a:pt x="71" y="15"/>
                      </a:cubicBezTo>
                      <a:cubicBezTo>
                        <a:pt x="66" y="15"/>
                        <a:pt x="61" y="15"/>
                        <a:pt x="56" y="15"/>
                      </a:cubicBezTo>
                      <a:cubicBezTo>
                        <a:pt x="37" y="14"/>
                        <a:pt x="59" y="13"/>
                        <a:pt x="61" y="13"/>
                      </a:cubicBezTo>
                      <a:cubicBezTo>
                        <a:pt x="82" y="11"/>
                        <a:pt x="103" y="14"/>
                        <a:pt x="123" y="12"/>
                      </a:cubicBezTo>
                      <a:cubicBezTo>
                        <a:pt x="123" y="12"/>
                        <a:pt x="124" y="11"/>
                        <a:pt x="123" y="11"/>
                      </a:cubicBezTo>
                      <a:cubicBezTo>
                        <a:pt x="99" y="5"/>
                        <a:pt x="74" y="6"/>
                        <a:pt x="49" y="8"/>
                      </a:cubicBezTo>
                      <a:cubicBezTo>
                        <a:pt x="42" y="8"/>
                        <a:pt x="36" y="8"/>
                        <a:pt x="29" y="9"/>
                      </a:cubicBezTo>
                      <a:cubicBezTo>
                        <a:pt x="22" y="9"/>
                        <a:pt x="60" y="4"/>
                        <a:pt x="47" y="5"/>
                      </a:cubicBezTo>
                      <a:cubicBezTo>
                        <a:pt x="60" y="4"/>
                        <a:pt x="73" y="5"/>
                        <a:pt x="86" y="6"/>
                      </a:cubicBezTo>
                      <a:cubicBezTo>
                        <a:pt x="92" y="6"/>
                        <a:pt x="98" y="7"/>
                        <a:pt x="105" y="7"/>
                      </a:cubicBezTo>
                      <a:cubicBezTo>
                        <a:pt x="100" y="7"/>
                        <a:pt x="95" y="7"/>
                        <a:pt x="90" y="7"/>
                      </a:cubicBezTo>
                      <a:cubicBezTo>
                        <a:pt x="76" y="6"/>
                        <a:pt x="62" y="4"/>
                        <a:pt x="48" y="4"/>
                      </a:cubicBezTo>
                      <a:cubicBezTo>
                        <a:pt x="37" y="4"/>
                        <a:pt x="22" y="2"/>
                        <a:pt x="13" y="3"/>
                      </a:cubicBezTo>
                      <a:cubicBezTo>
                        <a:pt x="28" y="2"/>
                        <a:pt x="42" y="3"/>
                        <a:pt x="57" y="5"/>
                      </a:cubicBezTo>
                      <a:cubicBezTo>
                        <a:pt x="70" y="6"/>
                        <a:pt x="84" y="6"/>
                        <a:pt x="98" y="8"/>
                      </a:cubicBezTo>
                      <a:cubicBezTo>
                        <a:pt x="85" y="7"/>
                        <a:pt x="125" y="12"/>
                        <a:pt x="117" y="12"/>
                      </a:cubicBezTo>
                      <a:cubicBezTo>
                        <a:pt x="110" y="12"/>
                        <a:pt x="102" y="11"/>
                        <a:pt x="95" y="11"/>
                      </a:cubicBezTo>
                      <a:cubicBezTo>
                        <a:pt x="81" y="9"/>
                        <a:pt x="66" y="8"/>
                        <a:pt x="52" y="8"/>
                      </a:cubicBezTo>
                      <a:cubicBezTo>
                        <a:pt x="45" y="8"/>
                        <a:pt x="38" y="8"/>
                        <a:pt x="31" y="8"/>
                      </a:cubicBezTo>
                      <a:cubicBezTo>
                        <a:pt x="32" y="8"/>
                        <a:pt x="44" y="9"/>
                        <a:pt x="46" y="9"/>
                      </a:cubicBezTo>
                      <a:cubicBezTo>
                        <a:pt x="60" y="9"/>
                        <a:pt x="74" y="9"/>
                        <a:pt x="89" y="9"/>
                      </a:cubicBezTo>
                      <a:cubicBezTo>
                        <a:pt x="98" y="9"/>
                        <a:pt x="108" y="10"/>
                        <a:pt x="117" y="11"/>
                      </a:cubicBezTo>
                      <a:cubicBezTo>
                        <a:pt x="116" y="11"/>
                        <a:pt x="104" y="12"/>
                        <a:pt x="101" y="12"/>
                      </a:cubicBezTo>
                      <a:cubicBezTo>
                        <a:pt x="73" y="11"/>
                        <a:pt x="45" y="9"/>
                        <a:pt x="17" y="15"/>
                      </a:cubicBezTo>
                      <a:cubicBezTo>
                        <a:pt x="17" y="15"/>
                        <a:pt x="17" y="15"/>
                        <a:pt x="17" y="15"/>
                      </a:cubicBezTo>
                      <a:cubicBezTo>
                        <a:pt x="34" y="14"/>
                        <a:pt x="50" y="13"/>
                        <a:pt x="67" y="12"/>
                      </a:cubicBezTo>
                      <a:cubicBezTo>
                        <a:pt x="76" y="12"/>
                        <a:pt x="85" y="12"/>
                        <a:pt x="95" y="13"/>
                      </a:cubicBezTo>
                      <a:cubicBezTo>
                        <a:pt x="101" y="13"/>
                        <a:pt x="129" y="16"/>
                        <a:pt x="109" y="17"/>
                      </a:cubicBezTo>
                      <a:cubicBezTo>
                        <a:pt x="76" y="18"/>
                        <a:pt x="45" y="17"/>
                        <a:pt x="12" y="23"/>
                      </a:cubicBezTo>
                      <a:cubicBezTo>
                        <a:pt x="12" y="23"/>
                        <a:pt x="12" y="24"/>
                        <a:pt x="12" y="24"/>
                      </a:cubicBezTo>
                      <a:cubicBezTo>
                        <a:pt x="47" y="20"/>
                        <a:pt x="82" y="14"/>
                        <a:pt x="116" y="21"/>
                      </a:cubicBezTo>
                      <a:cubicBezTo>
                        <a:pt x="113" y="20"/>
                        <a:pt x="97" y="24"/>
                        <a:pt x="92" y="24"/>
                      </a:cubicBezTo>
                      <a:cubicBezTo>
                        <a:pt x="82" y="24"/>
                        <a:pt x="72" y="24"/>
                        <a:pt x="62" y="24"/>
                      </a:cubicBezTo>
                      <a:cubicBezTo>
                        <a:pt x="44" y="24"/>
                        <a:pt x="26" y="26"/>
                        <a:pt x="9" y="29"/>
                      </a:cubicBezTo>
                      <a:cubicBezTo>
                        <a:pt x="8" y="29"/>
                        <a:pt x="8" y="30"/>
                        <a:pt x="9" y="30"/>
                      </a:cubicBezTo>
                      <a:cubicBezTo>
                        <a:pt x="35" y="31"/>
                        <a:pt x="60" y="28"/>
                        <a:pt x="86" y="32"/>
                      </a:cubicBezTo>
                      <a:cubicBezTo>
                        <a:pt x="90" y="33"/>
                        <a:pt x="94" y="34"/>
                        <a:pt x="98" y="35"/>
                      </a:cubicBezTo>
                      <a:cubicBezTo>
                        <a:pt x="97" y="36"/>
                        <a:pt x="95" y="37"/>
                        <a:pt x="93" y="39"/>
                      </a:cubicBezTo>
                      <a:cubicBezTo>
                        <a:pt x="89" y="39"/>
                        <a:pt x="85" y="39"/>
                        <a:pt x="81" y="39"/>
                      </a:cubicBezTo>
                      <a:cubicBezTo>
                        <a:pt x="69" y="39"/>
                        <a:pt x="57" y="37"/>
                        <a:pt x="45" y="36"/>
                      </a:cubicBezTo>
                      <a:cubicBezTo>
                        <a:pt x="45" y="36"/>
                        <a:pt x="45" y="37"/>
                        <a:pt x="45" y="37"/>
                      </a:cubicBezTo>
                      <a:cubicBezTo>
                        <a:pt x="65" y="38"/>
                        <a:pt x="85" y="42"/>
                        <a:pt x="104" y="37"/>
                      </a:cubicBezTo>
                      <a:cubicBezTo>
                        <a:pt x="105" y="37"/>
                        <a:pt x="104" y="37"/>
                        <a:pt x="104" y="37"/>
                      </a:cubicBezTo>
                      <a:cubicBezTo>
                        <a:pt x="77" y="27"/>
                        <a:pt x="49" y="29"/>
                        <a:pt x="21" y="29"/>
                      </a:cubicBezTo>
                      <a:cubicBezTo>
                        <a:pt x="0" y="30"/>
                        <a:pt x="38" y="25"/>
                        <a:pt x="31" y="26"/>
                      </a:cubicBezTo>
                      <a:cubicBezTo>
                        <a:pt x="42" y="25"/>
                        <a:pt x="52" y="25"/>
                        <a:pt x="62" y="25"/>
                      </a:cubicBezTo>
                      <a:cubicBezTo>
                        <a:pt x="82" y="24"/>
                        <a:pt x="102" y="25"/>
                        <a:pt x="122" y="23"/>
                      </a:cubicBezTo>
                      <a:cubicBezTo>
                        <a:pt x="122" y="23"/>
                        <a:pt x="123" y="22"/>
                        <a:pt x="122" y="22"/>
                      </a:cubicBezTo>
                      <a:cubicBezTo>
                        <a:pt x="90" y="13"/>
                        <a:pt x="57" y="17"/>
                        <a:pt x="24" y="22"/>
                      </a:cubicBezTo>
                      <a:cubicBezTo>
                        <a:pt x="4" y="24"/>
                        <a:pt x="44" y="19"/>
                        <a:pt x="40" y="19"/>
                      </a:cubicBezTo>
                      <a:cubicBezTo>
                        <a:pt x="49" y="18"/>
                        <a:pt x="59" y="18"/>
                        <a:pt x="68" y="17"/>
                      </a:cubicBezTo>
                      <a:cubicBezTo>
                        <a:pt x="86" y="16"/>
                        <a:pt x="104" y="18"/>
                        <a:pt x="123" y="16"/>
                      </a:cubicBezTo>
                      <a:cubicBezTo>
                        <a:pt x="123" y="16"/>
                        <a:pt x="123" y="16"/>
                        <a:pt x="123" y="16"/>
                      </a:cubicBezTo>
                      <a:cubicBezTo>
                        <a:pt x="92" y="10"/>
                        <a:pt x="62" y="12"/>
                        <a:pt x="31" y="14"/>
                      </a:cubicBezTo>
                      <a:cubicBezTo>
                        <a:pt x="8" y="15"/>
                        <a:pt x="47" y="11"/>
                        <a:pt x="40" y="12"/>
                      </a:cubicBezTo>
                      <a:cubicBezTo>
                        <a:pt x="50" y="11"/>
                        <a:pt x="60" y="11"/>
                        <a:pt x="70" y="11"/>
                      </a:cubicBezTo>
                      <a:cubicBezTo>
                        <a:pt x="88" y="12"/>
                        <a:pt x="106" y="13"/>
                        <a:pt x="124" y="13"/>
                      </a:cubicBezTo>
                      <a:cubicBezTo>
                        <a:pt x="124" y="13"/>
                        <a:pt x="125" y="12"/>
                        <a:pt x="124" y="12"/>
                      </a:cubicBezTo>
                      <a:cubicBezTo>
                        <a:pt x="92" y="5"/>
                        <a:pt x="56" y="8"/>
                        <a:pt x="24" y="8"/>
                      </a:cubicBezTo>
                      <a:cubicBezTo>
                        <a:pt x="23" y="8"/>
                        <a:pt x="23" y="9"/>
                        <a:pt x="24" y="9"/>
                      </a:cubicBezTo>
                      <a:cubicBezTo>
                        <a:pt x="57" y="9"/>
                        <a:pt x="91" y="14"/>
                        <a:pt x="124" y="13"/>
                      </a:cubicBezTo>
                      <a:cubicBezTo>
                        <a:pt x="124" y="13"/>
                        <a:pt x="125" y="12"/>
                        <a:pt x="124" y="12"/>
                      </a:cubicBezTo>
                      <a:cubicBezTo>
                        <a:pt x="87" y="3"/>
                        <a:pt x="44" y="0"/>
                        <a:pt x="6" y="3"/>
                      </a:cubicBezTo>
                      <a:cubicBezTo>
                        <a:pt x="5" y="3"/>
                        <a:pt x="5" y="3"/>
                        <a:pt x="6" y="3"/>
                      </a:cubicBezTo>
                      <a:cubicBezTo>
                        <a:pt x="22" y="5"/>
                        <a:pt x="39" y="5"/>
                        <a:pt x="56" y="5"/>
                      </a:cubicBezTo>
                      <a:cubicBezTo>
                        <a:pt x="74" y="5"/>
                        <a:pt x="92" y="8"/>
                        <a:pt x="111" y="8"/>
                      </a:cubicBezTo>
                      <a:cubicBezTo>
                        <a:pt x="111" y="8"/>
                        <a:pt x="111" y="8"/>
                        <a:pt x="111" y="8"/>
                      </a:cubicBezTo>
                      <a:cubicBezTo>
                        <a:pt x="81" y="4"/>
                        <a:pt x="52" y="1"/>
                        <a:pt x="23" y="9"/>
                      </a:cubicBezTo>
                      <a:cubicBezTo>
                        <a:pt x="22" y="9"/>
                        <a:pt x="22" y="9"/>
                        <a:pt x="23" y="9"/>
                      </a:cubicBezTo>
                      <a:cubicBezTo>
                        <a:pt x="54" y="9"/>
                        <a:pt x="85" y="4"/>
                        <a:pt x="117" y="10"/>
                      </a:cubicBezTo>
                      <a:cubicBezTo>
                        <a:pt x="120" y="11"/>
                        <a:pt x="103" y="12"/>
                        <a:pt x="103" y="12"/>
                      </a:cubicBezTo>
                      <a:cubicBezTo>
                        <a:pt x="96" y="13"/>
                        <a:pt x="89" y="12"/>
                        <a:pt x="82" y="12"/>
                      </a:cubicBezTo>
                      <a:cubicBezTo>
                        <a:pt x="68" y="12"/>
                        <a:pt x="55" y="12"/>
                        <a:pt x="41" y="15"/>
                      </a:cubicBezTo>
                      <a:cubicBezTo>
                        <a:pt x="41" y="15"/>
                        <a:pt x="41" y="15"/>
                        <a:pt x="41" y="15"/>
                      </a:cubicBezTo>
                      <a:cubicBezTo>
                        <a:pt x="65" y="15"/>
                        <a:pt x="90" y="16"/>
                        <a:pt x="114" y="16"/>
                      </a:cubicBezTo>
                      <a:cubicBezTo>
                        <a:pt x="115" y="16"/>
                        <a:pt x="115" y="16"/>
                        <a:pt x="114" y="16"/>
                      </a:cubicBezTo>
                      <a:cubicBezTo>
                        <a:pt x="85" y="13"/>
                        <a:pt x="53" y="12"/>
                        <a:pt x="24" y="16"/>
                      </a:cubicBezTo>
                      <a:cubicBezTo>
                        <a:pt x="23" y="16"/>
                        <a:pt x="23" y="17"/>
                        <a:pt x="24" y="17"/>
                      </a:cubicBezTo>
                      <a:cubicBezTo>
                        <a:pt x="60" y="20"/>
                        <a:pt x="96" y="19"/>
                        <a:pt x="132" y="24"/>
                      </a:cubicBezTo>
                      <a:cubicBezTo>
                        <a:pt x="132" y="24"/>
                        <a:pt x="132" y="23"/>
                        <a:pt x="132" y="23"/>
                      </a:cubicBezTo>
                      <a:cubicBezTo>
                        <a:pt x="97" y="14"/>
                        <a:pt x="58" y="17"/>
                        <a:pt x="23" y="17"/>
                      </a:cubicBezTo>
                      <a:cubicBezTo>
                        <a:pt x="22" y="17"/>
                        <a:pt x="22" y="17"/>
                        <a:pt x="23" y="17"/>
                      </a:cubicBezTo>
                      <a:cubicBezTo>
                        <a:pt x="38" y="19"/>
                        <a:pt x="53" y="20"/>
                        <a:pt x="68" y="20"/>
                      </a:cubicBezTo>
                      <a:cubicBezTo>
                        <a:pt x="85" y="21"/>
                        <a:pt x="106" y="27"/>
                        <a:pt x="121" y="27"/>
                      </a:cubicBezTo>
                      <a:cubicBezTo>
                        <a:pt x="105" y="27"/>
                        <a:pt x="90" y="26"/>
                        <a:pt x="74" y="25"/>
                      </a:cubicBezTo>
                      <a:cubicBezTo>
                        <a:pt x="66" y="24"/>
                        <a:pt x="59" y="24"/>
                        <a:pt x="51" y="24"/>
                      </a:cubicBezTo>
                      <a:cubicBezTo>
                        <a:pt x="48" y="23"/>
                        <a:pt x="23" y="24"/>
                        <a:pt x="42" y="24"/>
                      </a:cubicBezTo>
                      <a:cubicBezTo>
                        <a:pt x="56" y="24"/>
                        <a:pt x="69" y="24"/>
                        <a:pt x="83" y="24"/>
                      </a:cubicBezTo>
                      <a:cubicBezTo>
                        <a:pt x="88" y="25"/>
                        <a:pt x="94" y="25"/>
                        <a:pt x="99" y="25"/>
                      </a:cubicBezTo>
                      <a:cubicBezTo>
                        <a:pt x="101" y="25"/>
                        <a:pt x="123" y="30"/>
                        <a:pt x="120" y="30"/>
                      </a:cubicBezTo>
                      <a:cubicBezTo>
                        <a:pt x="90" y="29"/>
                        <a:pt x="61" y="21"/>
                        <a:pt x="32" y="26"/>
                      </a:cubicBezTo>
                      <a:cubicBezTo>
                        <a:pt x="31" y="26"/>
                        <a:pt x="31" y="27"/>
                        <a:pt x="32" y="27"/>
                      </a:cubicBezTo>
                      <a:cubicBezTo>
                        <a:pt x="63" y="31"/>
                        <a:pt x="95" y="33"/>
                        <a:pt x="126" y="37"/>
                      </a:cubicBezTo>
                      <a:cubicBezTo>
                        <a:pt x="127" y="37"/>
                        <a:pt x="127" y="36"/>
                        <a:pt x="126" y="36"/>
                      </a:cubicBezTo>
                      <a:cubicBezTo>
                        <a:pt x="106" y="30"/>
                        <a:pt x="85" y="29"/>
                        <a:pt x="64" y="29"/>
                      </a:cubicBezTo>
                      <a:cubicBezTo>
                        <a:pt x="53" y="29"/>
                        <a:pt x="41" y="29"/>
                        <a:pt x="29" y="28"/>
                      </a:cubicBezTo>
                      <a:cubicBezTo>
                        <a:pt x="34" y="28"/>
                        <a:pt x="50" y="27"/>
                        <a:pt x="59" y="27"/>
                      </a:cubicBezTo>
                      <a:cubicBezTo>
                        <a:pt x="72" y="27"/>
                        <a:pt x="85" y="29"/>
                        <a:pt x="97" y="31"/>
                      </a:cubicBezTo>
                      <a:cubicBezTo>
                        <a:pt x="103" y="32"/>
                        <a:pt x="126" y="38"/>
                        <a:pt x="106" y="36"/>
                      </a:cubicBezTo>
                      <a:cubicBezTo>
                        <a:pt x="81" y="34"/>
                        <a:pt x="57" y="30"/>
                        <a:pt x="32" y="30"/>
                      </a:cubicBezTo>
                      <a:cubicBezTo>
                        <a:pt x="33" y="30"/>
                        <a:pt x="33" y="29"/>
                        <a:pt x="3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92"/>
                <p:cNvSpPr>
                  <a:spLocks/>
                </p:cNvSpPr>
                <p:nvPr/>
              </p:nvSpPr>
              <p:spPr bwMode="auto">
                <a:xfrm>
                  <a:off x="3871" y="3122"/>
                  <a:ext cx="297" cy="56"/>
                </a:xfrm>
                <a:custGeom>
                  <a:avLst/>
                  <a:gdLst>
                    <a:gd name="T0" fmla="*/ 1 w 143"/>
                    <a:gd name="T1" fmla="*/ 0 h 27"/>
                    <a:gd name="T2" fmla="*/ 142 w 143"/>
                    <a:gd name="T3" fmla="*/ 27 h 27"/>
                    <a:gd name="T4" fmla="*/ 142 w 143"/>
                    <a:gd name="T5" fmla="*/ 26 h 27"/>
                    <a:gd name="T6" fmla="*/ 1 w 143"/>
                    <a:gd name="T7" fmla="*/ 0 h 27"/>
                    <a:gd name="T8" fmla="*/ 1 w 143"/>
                    <a:gd name="T9" fmla="*/ 0 h 27"/>
                  </a:gdLst>
                  <a:ahLst/>
                  <a:cxnLst>
                    <a:cxn ang="0">
                      <a:pos x="T0" y="T1"/>
                    </a:cxn>
                    <a:cxn ang="0">
                      <a:pos x="T2" y="T3"/>
                    </a:cxn>
                    <a:cxn ang="0">
                      <a:pos x="T4" y="T5"/>
                    </a:cxn>
                    <a:cxn ang="0">
                      <a:pos x="T6" y="T7"/>
                    </a:cxn>
                    <a:cxn ang="0">
                      <a:pos x="T8" y="T9"/>
                    </a:cxn>
                  </a:cxnLst>
                  <a:rect l="0" t="0" r="r" b="b"/>
                  <a:pathLst>
                    <a:path w="143" h="27">
                      <a:moveTo>
                        <a:pt x="1" y="0"/>
                      </a:moveTo>
                      <a:cubicBezTo>
                        <a:pt x="48" y="10"/>
                        <a:pt x="95" y="17"/>
                        <a:pt x="142" y="27"/>
                      </a:cubicBezTo>
                      <a:cubicBezTo>
                        <a:pt x="142" y="27"/>
                        <a:pt x="143" y="26"/>
                        <a:pt x="142" y="26"/>
                      </a:cubicBezTo>
                      <a:cubicBezTo>
                        <a:pt x="95" y="17"/>
                        <a:pt x="48" y="9"/>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93"/>
                <p:cNvSpPr>
                  <a:spLocks/>
                </p:cNvSpPr>
                <p:nvPr/>
              </p:nvSpPr>
              <p:spPr bwMode="auto">
                <a:xfrm>
                  <a:off x="3867" y="3120"/>
                  <a:ext cx="281" cy="75"/>
                </a:xfrm>
                <a:custGeom>
                  <a:avLst/>
                  <a:gdLst>
                    <a:gd name="T0" fmla="*/ 1 w 135"/>
                    <a:gd name="T1" fmla="*/ 1 h 36"/>
                    <a:gd name="T2" fmla="*/ 135 w 135"/>
                    <a:gd name="T3" fmla="*/ 36 h 36"/>
                    <a:gd name="T4" fmla="*/ 135 w 135"/>
                    <a:gd name="T5" fmla="*/ 36 h 36"/>
                    <a:gd name="T6" fmla="*/ 1 w 135"/>
                    <a:gd name="T7" fmla="*/ 1 h 36"/>
                    <a:gd name="T8" fmla="*/ 1 w 135"/>
                    <a:gd name="T9" fmla="*/ 1 h 36"/>
                  </a:gdLst>
                  <a:ahLst/>
                  <a:cxnLst>
                    <a:cxn ang="0">
                      <a:pos x="T0" y="T1"/>
                    </a:cxn>
                    <a:cxn ang="0">
                      <a:pos x="T2" y="T3"/>
                    </a:cxn>
                    <a:cxn ang="0">
                      <a:pos x="T4" y="T5"/>
                    </a:cxn>
                    <a:cxn ang="0">
                      <a:pos x="T6" y="T7"/>
                    </a:cxn>
                    <a:cxn ang="0">
                      <a:pos x="T8" y="T9"/>
                    </a:cxn>
                  </a:cxnLst>
                  <a:rect l="0" t="0" r="r" b="b"/>
                  <a:pathLst>
                    <a:path w="135" h="36">
                      <a:moveTo>
                        <a:pt x="1" y="1"/>
                      </a:moveTo>
                      <a:cubicBezTo>
                        <a:pt x="38" y="26"/>
                        <a:pt x="90" y="35"/>
                        <a:pt x="135" y="36"/>
                      </a:cubicBezTo>
                      <a:cubicBezTo>
                        <a:pt x="135" y="36"/>
                        <a:pt x="135" y="36"/>
                        <a:pt x="135" y="36"/>
                      </a:cubicBezTo>
                      <a:cubicBezTo>
                        <a:pt x="91" y="34"/>
                        <a:pt x="38" y="26"/>
                        <a:pt x="1"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94"/>
                <p:cNvSpPr>
                  <a:spLocks/>
                </p:cNvSpPr>
                <p:nvPr/>
              </p:nvSpPr>
              <p:spPr bwMode="auto">
                <a:xfrm>
                  <a:off x="3882" y="3137"/>
                  <a:ext cx="295" cy="60"/>
                </a:xfrm>
                <a:custGeom>
                  <a:avLst/>
                  <a:gdLst>
                    <a:gd name="T0" fmla="*/ 0 w 142"/>
                    <a:gd name="T1" fmla="*/ 1 h 29"/>
                    <a:gd name="T2" fmla="*/ 77 w 142"/>
                    <a:gd name="T3" fmla="*/ 18 h 29"/>
                    <a:gd name="T4" fmla="*/ 141 w 142"/>
                    <a:gd name="T5" fmla="*/ 26 h 29"/>
                    <a:gd name="T6" fmla="*/ 141 w 142"/>
                    <a:gd name="T7" fmla="*/ 25 h 29"/>
                    <a:gd name="T8" fmla="*/ 69 w 142"/>
                    <a:gd name="T9" fmla="*/ 16 h 29"/>
                    <a:gd name="T10" fmla="*/ 0 w 142"/>
                    <a:gd name="T11" fmla="*/ 0 h 29"/>
                    <a:gd name="T12" fmla="*/ 0 w 142"/>
                    <a:gd name="T13" fmla="*/ 1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0" y="1"/>
                      </a:moveTo>
                      <a:cubicBezTo>
                        <a:pt x="25" y="10"/>
                        <a:pt x="51" y="14"/>
                        <a:pt x="77" y="18"/>
                      </a:cubicBezTo>
                      <a:cubicBezTo>
                        <a:pt x="96" y="21"/>
                        <a:pt x="121" y="29"/>
                        <a:pt x="141" y="26"/>
                      </a:cubicBezTo>
                      <a:cubicBezTo>
                        <a:pt x="142" y="26"/>
                        <a:pt x="141" y="25"/>
                        <a:pt x="141" y="25"/>
                      </a:cubicBezTo>
                      <a:cubicBezTo>
                        <a:pt x="119" y="29"/>
                        <a:pt x="91" y="20"/>
                        <a:pt x="69" y="16"/>
                      </a:cubicBezTo>
                      <a:cubicBezTo>
                        <a:pt x="46" y="12"/>
                        <a:pt x="23" y="8"/>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295"/>
                <p:cNvSpPr>
                  <a:spLocks/>
                </p:cNvSpPr>
                <p:nvPr/>
              </p:nvSpPr>
              <p:spPr bwMode="auto">
                <a:xfrm>
                  <a:off x="3892" y="3153"/>
                  <a:ext cx="27" cy="9"/>
                </a:xfrm>
                <a:custGeom>
                  <a:avLst/>
                  <a:gdLst>
                    <a:gd name="T0" fmla="*/ 0 w 13"/>
                    <a:gd name="T1" fmla="*/ 1 h 4"/>
                    <a:gd name="T2" fmla="*/ 12 w 13"/>
                    <a:gd name="T3" fmla="*/ 4 h 4"/>
                    <a:gd name="T4" fmla="*/ 12 w 13"/>
                    <a:gd name="T5" fmla="*/ 3 h 4"/>
                    <a:gd name="T6" fmla="*/ 0 w 13"/>
                    <a:gd name="T7" fmla="*/ 0 h 4"/>
                    <a:gd name="T8" fmla="*/ 0 w 13"/>
                    <a:gd name="T9" fmla="*/ 1 h 4"/>
                  </a:gdLst>
                  <a:ahLst/>
                  <a:cxnLst>
                    <a:cxn ang="0">
                      <a:pos x="T0" y="T1"/>
                    </a:cxn>
                    <a:cxn ang="0">
                      <a:pos x="T2" y="T3"/>
                    </a:cxn>
                    <a:cxn ang="0">
                      <a:pos x="T4" y="T5"/>
                    </a:cxn>
                    <a:cxn ang="0">
                      <a:pos x="T6" y="T7"/>
                    </a:cxn>
                    <a:cxn ang="0">
                      <a:pos x="T8" y="T9"/>
                    </a:cxn>
                  </a:cxnLst>
                  <a:rect l="0" t="0" r="r" b="b"/>
                  <a:pathLst>
                    <a:path w="13" h="4">
                      <a:moveTo>
                        <a:pt x="0" y="1"/>
                      </a:moveTo>
                      <a:cubicBezTo>
                        <a:pt x="4" y="2"/>
                        <a:pt x="8" y="3"/>
                        <a:pt x="12" y="4"/>
                      </a:cubicBezTo>
                      <a:cubicBezTo>
                        <a:pt x="13" y="4"/>
                        <a:pt x="13" y="3"/>
                        <a:pt x="12" y="3"/>
                      </a:cubicBezTo>
                      <a:cubicBezTo>
                        <a:pt x="8" y="3"/>
                        <a:pt x="4" y="2"/>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296"/>
                <p:cNvSpPr>
                  <a:spLocks/>
                </p:cNvSpPr>
                <p:nvPr/>
              </p:nvSpPr>
              <p:spPr bwMode="auto">
                <a:xfrm>
                  <a:off x="3963" y="3166"/>
                  <a:ext cx="162" cy="16"/>
                </a:xfrm>
                <a:custGeom>
                  <a:avLst/>
                  <a:gdLst>
                    <a:gd name="T0" fmla="*/ 0 w 78"/>
                    <a:gd name="T1" fmla="*/ 0 h 8"/>
                    <a:gd name="T2" fmla="*/ 78 w 78"/>
                    <a:gd name="T3" fmla="*/ 8 h 8"/>
                    <a:gd name="T4" fmla="*/ 78 w 78"/>
                    <a:gd name="T5" fmla="*/ 8 h 8"/>
                    <a:gd name="T6" fmla="*/ 0 w 78"/>
                    <a:gd name="T7" fmla="*/ 0 h 8"/>
                    <a:gd name="T8" fmla="*/ 0 w 78"/>
                    <a:gd name="T9" fmla="*/ 0 h 8"/>
                  </a:gdLst>
                  <a:ahLst/>
                  <a:cxnLst>
                    <a:cxn ang="0">
                      <a:pos x="T0" y="T1"/>
                    </a:cxn>
                    <a:cxn ang="0">
                      <a:pos x="T2" y="T3"/>
                    </a:cxn>
                    <a:cxn ang="0">
                      <a:pos x="T4" y="T5"/>
                    </a:cxn>
                    <a:cxn ang="0">
                      <a:pos x="T6" y="T7"/>
                    </a:cxn>
                    <a:cxn ang="0">
                      <a:pos x="T8" y="T9"/>
                    </a:cxn>
                  </a:cxnLst>
                  <a:rect l="0" t="0" r="r" b="b"/>
                  <a:pathLst>
                    <a:path w="78" h="8">
                      <a:moveTo>
                        <a:pt x="0" y="0"/>
                      </a:moveTo>
                      <a:cubicBezTo>
                        <a:pt x="26" y="4"/>
                        <a:pt x="52" y="5"/>
                        <a:pt x="78" y="8"/>
                      </a:cubicBezTo>
                      <a:cubicBezTo>
                        <a:pt x="78" y="8"/>
                        <a:pt x="78" y="8"/>
                        <a:pt x="78" y="8"/>
                      </a:cubicBezTo>
                      <a:cubicBezTo>
                        <a:pt x="52" y="5"/>
                        <a:pt x="26"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97"/>
                <p:cNvSpPr>
                  <a:spLocks/>
                </p:cNvSpPr>
                <p:nvPr/>
              </p:nvSpPr>
              <p:spPr bwMode="auto">
                <a:xfrm>
                  <a:off x="3946" y="3178"/>
                  <a:ext cx="181" cy="13"/>
                </a:xfrm>
                <a:custGeom>
                  <a:avLst/>
                  <a:gdLst>
                    <a:gd name="T0" fmla="*/ 0 w 87"/>
                    <a:gd name="T1" fmla="*/ 0 h 6"/>
                    <a:gd name="T2" fmla="*/ 87 w 87"/>
                    <a:gd name="T3" fmla="*/ 6 h 6"/>
                    <a:gd name="T4" fmla="*/ 87 w 87"/>
                    <a:gd name="T5" fmla="*/ 6 h 6"/>
                    <a:gd name="T6" fmla="*/ 0 w 87"/>
                    <a:gd name="T7" fmla="*/ 0 h 6"/>
                    <a:gd name="T8" fmla="*/ 0 w 87"/>
                    <a:gd name="T9" fmla="*/ 0 h 6"/>
                  </a:gdLst>
                  <a:ahLst/>
                  <a:cxnLst>
                    <a:cxn ang="0">
                      <a:pos x="T0" y="T1"/>
                    </a:cxn>
                    <a:cxn ang="0">
                      <a:pos x="T2" y="T3"/>
                    </a:cxn>
                    <a:cxn ang="0">
                      <a:pos x="T4" y="T5"/>
                    </a:cxn>
                    <a:cxn ang="0">
                      <a:pos x="T6" y="T7"/>
                    </a:cxn>
                    <a:cxn ang="0">
                      <a:pos x="T8" y="T9"/>
                    </a:cxn>
                  </a:cxnLst>
                  <a:rect l="0" t="0" r="r" b="b"/>
                  <a:pathLst>
                    <a:path w="87" h="6">
                      <a:moveTo>
                        <a:pt x="0" y="0"/>
                      </a:moveTo>
                      <a:cubicBezTo>
                        <a:pt x="29" y="3"/>
                        <a:pt x="58" y="3"/>
                        <a:pt x="87" y="6"/>
                      </a:cubicBezTo>
                      <a:cubicBezTo>
                        <a:pt x="87" y="6"/>
                        <a:pt x="87" y="6"/>
                        <a:pt x="87" y="6"/>
                      </a:cubicBezTo>
                      <a:cubicBezTo>
                        <a:pt x="58" y="2"/>
                        <a:pt x="29"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98"/>
                <p:cNvSpPr>
                  <a:spLocks/>
                </p:cNvSpPr>
                <p:nvPr/>
              </p:nvSpPr>
              <p:spPr bwMode="auto">
                <a:xfrm>
                  <a:off x="3967" y="3189"/>
                  <a:ext cx="174" cy="12"/>
                </a:xfrm>
                <a:custGeom>
                  <a:avLst/>
                  <a:gdLst>
                    <a:gd name="T0" fmla="*/ 6 w 84"/>
                    <a:gd name="T1" fmla="*/ 0 h 6"/>
                    <a:gd name="T2" fmla="*/ 1 w 84"/>
                    <a:gd name="T3" fmla="*/ 1 h 6"/>
                    <a:gd name="T4" fmla="*/ 1 w 84"/>
                    <a:gd name="T5" fmla="*/ 1 h 6"/>
                    <a:gd name="T6" fmla="*/ 84 w 84"/>
                    <a:gd name="T7" fmla="*/ 6 h 6"/>
                    <a:gd name="T8" fmla="*/ 84 w 84"/>
                    <a:gd name="T9" fmla="*/ 6 h 6"/>
                    <a:gd name="T10" fmla="*/ 42 w 84"/>
                    <a:gd name="T11" fmla="*/ 3 h 6"/>
                    <a:gd name="T12" fmla="*/ 24 w 84"/>
                    <a:gd name="T13" fmla="*/ 3 h 6"/>
                    <a:gd name="T14" fmla="*/ 6 w 84"/>
                    <a:gd name="T15" fmla="*/ 0 h 6"/>
                    <a:gd name="T16" fmla="*/ 6 w 8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
                      <a:moveTo>
                        <a:pt x="6" y="0"/>
                      </a:moveTo>
                      <a:cubicBezTo>
                        <a:pt x="4" y="0"/>
                        <a:pt x="2" y="0"/>
                        <a:pt x="1" y="1"/>
                      </a:cubicBezTo>
                      <a:cubicBezTo>
                        <a:pt x="0" y="1"/>
                        <a:pt x="0" y="1"/>
                        <a:pt x="1" y="1"/>
                      </a:cubicBezTo>
                      <a:cubicBezTo>
                        <a:pt x="28" y="5"/>
                        <a:pt x="56" y="3"/>
                        <a:pt x="84" y="6"/>
                      </a:cubicBezTo>
                      <a:cubicBezTo>
                        <a:pt x="84" y="6"/>
                        <a:pt x="84" y="6"/>
                        <a:pt x="84" y="6"/>
                      </a:cubicBezTo>
                      <a:cubicBezTo>
                        <a:pt x="70" y="4"/>
                        <a:pt x="56" y="4"/>
                        <a:pt x="42" y="3"/>
                      </a:cubicBezTo>
                      <a:cubicBezTo>
                        <a:pt x="36" y="3"/>
                        <a:pt x="30" y="3"/>
                        <a:pt x="24" y="3"/>
                      </a:cubicBezTo>
                      <a:cubicBezTo>
                        <a:pt x="20" y="3"/>
                        <a:pt x="8" y="0"/>
                        <a:pt x="6"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99"/>
                <p:cNvSpPr>
                  <a:spLocks/>
                </p:cNvSpPr>
                <p:nvPr/>
              </p:nvSpPr>
              <p:spPr bwMode="auto">
                <a:xfrm>
                  <a:off x="3975" y="3186"/>
                  <a:ext cx="171" cy="19"/>
                </a:xfrm>
                <a:custGeom>
                  <a:avLst/>
                  <a:gdLst>
                    <a:gd name="T0" fmla="*/ 3 w 82"/>
                    <a:gd name="T1" fmla="*/ 1 h 9"/>
                    <a:gd name="T2" fmla="*/ 0 w 82"/>
                    <a:gd name="T3" fmla="*/ 1 h 9"/>
                    <a:gd name="T4" fmla="*/ 0 w 82"/>
                    <a:gd name="T5" fmla="*/ 2 h 9"/>
                    <a:gd name="T6" fmla="*/ 81 w 82"/>
                    <a:gd name="T7" fmla="*/ 9 h 9"/>
                    <a:gd name="T8" fmla="*/ 81 w 82"/>
                    <a:gd name="T9" fmla="*/ 9 h 9"/>
                    <a:gd name="T10" fmla="*/ 46 w 82"/>
                    <a:gd name="T11" fmla="*/ 6 h 9"/>
                    <a:gd name="T12" fmla="*/ 29 w 82"/>
                    <a:gd name="T13" fmla="*/ 5 h 9"/>
                    <a:gd name="T14" fmla="*/ 3 w 82"/>
                    <a:gd name="T15" fmla="*/ 1 h 9"/>
                    <a:gd name="T16" fmla="*/ 3 w 8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9">
                      <a:moveTo>
                        <a:pt x="3" y="1"/>
                      </a:moveTo>
                      <a:cubicBezTo>
                        <a:pt x="2" y="1"/>
                        <a:pt x="1" y="1"/>
                        <a:pt x="0" y="1"/>
                      </a:cubicBezTo>
                      <a:cubicBezTo>
                        <a:pt x="0" y="1"/>
                        <a:pt x="0" y="2"/>
                        <a:pt x="0" y="2"/>
                      </a:cubicBezTo>
                      <a:cubicBezTo>
                        <a:pt x="27" y="6"/>
                        <a:pt x="54" y="6"/>
                        <a:pt x="81" y="9"/>
                      </a:cubicBezTo>
                      <a:cubicBezTo>
                        <a:pt x="81" y="9"/>
                        <a:pt x="82" y="9"/>
                        <a:pt x="81" y="9"/>
                      </a:cubicBezTo>
                      <a:cubicBezTo>
                        <a:pt x="70" y="7"/>
                        <a:pt x="58" y="6"/>
                        <a:pt x="46" y="6"/>
                      </a:cubicBezTo>
                      <a:cubicBezTo>
                        <a:pt x="41" y="5"/>
                        <a:pt x="35" y="5"/>
                        <a:pt x="29" y="5"/>
                      </a:cubicBezTo>
                      <a:cubicBezTo>
                        <a:pt x="21" y="4"/>
                        <a:pt x="10" y="0"/>
                        <a:pt x="3"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00"/>
                <p:cNvSpPr>
                  <a:spLocks/>
                </p:cNvSpPr>
                <p:nvPr/>
              </p:nvSpPr>
              <p:spPr bwMode="auto">
                <a:xfrm>
                  <a:off x="3971" y="3195"/>
                  <a:ext cx="137" cy="10"/>
                </a:xfrm>
                <a:custGeom>
                  <a:avLst/>
                  <a:gdLst>
                    <a:gd name="T0" fmla="*/ 17 w 66"/>
                    <a:gd name="T1" fmla="*/ 0 h 5"/>
                    <a:gd name="T2" fmla="*/ 5 w 66"/>
                    <a:gd name="T3" fmla="*/ 1 h 5"/>
                    <a:gd name="T4" fmla="*/ 5 w 66"/>
                    <a:gd name="T5" fmla="*/ 1 h 5"/>
                    <a:gd name="T6" fmla="*/ 65 w 66"/>
                    <a:gd name="T7" fmla="*/ 5 h 5"/>
                    <a:gd name="T8" fmla="*/ 65 w 66"/>
                    <a:gd name="T9" fmla="*/ 4 h 5"/>
                    <a:gd name="T10" fmla="*/ 35 w 66"/>
                    <a:gd name="T11" fmla="*/ 3 h 5"/>
                    <a:gd name="T12" fmla="*/ 17 w 66"/>
                    <a:gd name="T13" fmla="*/ 2 h 5"/>
                    <a:gd name="T14" fmla="*/ 17 w 66"/>
                    <a:gd name="T15" fmla="*/ 0 h 5"/>
                    <a:gd name="T16" fmla="*/ 17 w 6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
                      <a:moveTo>
                        <a:pt x="17" y="0"/>
                      </a:moveTo>
                      <a:cubicBezTo>
                        <a:pt x="13" y="0"/>
                        <a:pt x="9" y="0"/>
                        <a:pt x="5" y="1"/>
                      </a:cubicBezTo>
                      <a:cubicBezTo>
                        <a:pt x="4" y="1"/>
                        <a:pt x="4" y="1"/>
                        <a:pt x="5" y="1"/>
                      </a:cubicBezTo>
                      <a:cubicBezTo>
                        <a:pt x="25" y="5"/>
                        <a:pt x="45" y="4"/>
                        <a:pt x="65" y="5"/>
                      </a:cubicBezTo>
                      <a:cubicBezTo>
                        <a:pt x="66" y="5"/>
                        <a:pt x="66" y="4"/>
                        <a:pt x="65" y="4"/>
                      </a:cubicBezTo>
                      <a:cubicBezTo>
                        <a:pt x="55" y="4"/>
                        <a:pt x="45" y="4"/>
                        <a:pt x="35" y="3"/>
                      </a:cubicBezTo>
                      <a:cubicBezTo>
                        <a:pt x="29" y="3"/>
                        <a:pt x="23" y="3"/>
                        <a:pt x="17" y="2"/>
                      </a:cubicBezTo>
                      <a:cubicBezTo>
                        <a:pt x="0" y="1"/>
                        <a:pt x="12" y="0"/>
                        <a:pt x="17" y="0"/>
                      </a:cubicBezTo>
                      <a:cubicBezTo>
                        <a:pt x="17" y="0"/>
                        <a:pt x="1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01"/>
                <p:cNvSpPr>
                  <a:spLocks/>
                </p:cNvSpPr>
                <p:nvPr/>
              </p:nvSpPr>
              <p:spPr bwMode="auto">
                <a:xfrm>
                  <a:off x="3984" y="3199"/>
                  <a:ext cx="118" cy="12"/>
                </a:xfrm>
                <a:custGeom>
                  <a:avLst/>
                  <a:gdLst>
                    <a:gd name="T0" fmla="*/ 12 w 57"/>
                    <a:gd name="T1" fmla="*/ 0 h 6"/>
                    <a:gd name="T2" fmla="*/ 1 w 57"/>
                    <a:gd name="T3" fmla="*/ 2 h 6"/>
                    <a:gd name="T4" fmla="*/ 1 w 57"/>
                    <a:gd name="T5" fmla="*/ 2 h 6"/>
                    <a:gd name="T6" fmla="*/ 57 w 57"/>
                    <a:gd name="T7" fmla="*/ 6 h 6"/>
                    <a:gd name="T8" fmla="*/ 57 w 57"/>
                    <a:gd name="T9" fmla="*/ 5 h 6"/>
                    <a:gd name="T10" fmla="*/ 26 w 57"/>
                    <a:gd name="T11" fmla="*/ 3 h 6"/>
                    <a:gd name="T12" fmla="*/ 14 w 57"/>
                    <a:gd name="T13" fmla="*/ 2 h 6"/>
                    <a:gd name="T14" fmla="*/ 5 w 57"/>
                    <a:gd name="T15" fmla="*/ 2 h 6"/>
                    <a:gd name="T16" fmla="*/ 12 w 57"/>
                    <a:gd name="T17" fmla="*/ 1 h 6"/>
                    <a:gd name="T18" fmla="*/ 12 w 57"/>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
                      <a:moveTo>
                        <a:pt x="12" y="0"/>
                      </a:moveTo>
                      <a:cubicBezTo>
                        <a:pt x="8" y="1"/>
                        <a:pt x="4" y="1"/>
                        <a:pt x="1" y="2"/>
                      </a:cubicBezTo>
                      <a:cubicBezTo>
                        <a:pt x="0" y="2"/>
                        <a:pt x="0" y="2"/>
                        <a:pt x="1" y="2"/>
                      </a:cubicBezTo>
                      <a:cubicBezTo>
                        <a:pt x="19" y="3"/>
                        <a:pt x="38" y="3"/>
                        <a:pt x="57" y="6"/>
                      </a:cubicBezTo>
                      <a:cubicBezTo>
                        <a:pt x="57" y="6"/>
                        <a:pt x="57" y="5"/>
                        <a:pt x="57" y="5"/>
                      </a:cubicBezTo>
                      <a:cubicBezTo>
                        <a:pt x="47" y="4"/>
                        <a:pt x="37" y="3"/>
                        <a:pt x="26" y="3"/>
                      </a:cubicBezTo>
                      <a:cubicBezTo>
                        <a:pt x="22" y="2"/>
                        <a:pt x="18" y="2"/>
                        <a:pt x="14" y="2"/>
                      </a:cubicBezTo>
                      <a:cubicBezTo>
                        <a:pt x="11" y="2"/>
                        <a:pt x="8" y="2"/>
                        <a:pt x="5" y="2"/>
                      </a:cubicBezTo>
                      <a:cubicBezTo>
                        <a:pt x="7" y="1"/>
                        <a:pt x="9" y="1"/>
                        <a:pt x="12" y="1"/>
                      </a:cubicBezTo>
                      <a:cubicBezTo>
                        <a:pt x="12" y="1"/>
                        <a:pt x="12"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02"/>
                <p:cNvSpPr>
                  <a:spLocks/>
                </p:cNvSpPr>
                <p:nvPr/>
              </p:nvSpPr>
              <p:spPr bwMode="auto">
                <a:xfrm>
                  <a:off x="4000" y="3205"/>
                  <a:ext cx="108" cy="8"/>
                </a:xfrm>
                <a:custGeom>
                  <a:avLst/>
                  <a:gdLst>
                    <a:gd name="T0" fmla="*/ 2 w 52"/>
                    <a:gd name="T1" fmla="*/ 0 h 4"/>
                    <a:gd name="T2" fmla="*/ 0 w 52"/>
                    <a:gd name="T3" fmla="*/ 1 h 4"/>
                    <a:gd name="T4" fmla="*/ 0 w 52"/>
                    <a:gd name="T5" fmla="*/ 1 h 4"/>
                    <a:gd name="T6" fmla="*/ 51 w 52"/>
                    <a:gd name="T7" fmla="*/ 4 h 4"/>
                    <a:gd name="T8" fmla="*/ 51 w 52"/>
                    <a:gd name="T9" fmla="*/ 4 h 4"/>
                    <a:gd name="T10" fmla="*/ 2 w 52"/>
                    <a:gd name="T11" fmla="*/ 1 h 4"/>
                    <a:gd name="T12" fmla="*/ 2 w 5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2" y="0"/>
                      </a:moveTo>
                      <a:cubicBezTo>
                        <a:pt x="0" y="0"/>
                        <a:pt x="1" y="0"/>
                        <a:pt x="0" y="1"/>
                      </a:cubicBezTo>
                      <a:cubicBezTo>
                        <a:pt x="0" y="1"/>
                        <a:pt x="0" y="1"/>
                        <a:pt x="0" y="1"/>
                      </a:cubicBezTo>
                      <a:cubicBezTo>
                        <a:pt x="17" y="2"/>
                        <a:pt x="34" y="2"/>
                        <a:pt x="51" y="4"/>
                      </a:cubicBezTo>
                      <a:cubicBezTo>
                        <a:pt x="52" y="4"/>
                        <a:pt x="52" y="4"/>
                        <a:pt x="51" y="4"/>
                      </a:cubicBezTo>
                      <a:cubicBezTo>
                        <a:pt x="35" y="2"/>
                        <a:pt x="18" y="0"/>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03"/>
                <p:cNvSpPr>
                  <a:spLocks/>
                </p:cNvSpPr>
                <p:nvPr/>
              </p:nvSpPr>
              <p:spPr bwMode="auto">
                <a:xfrm>
                  <a:off x="3979" y="3205"/>
                  <a:ext cx="148" cy="13"/>
                </a:xfrm>
                <a:custGeom>
                  <a:avLst/>
                  <a:gdLst>
                    <a:gd name="T0" fmla="*/ 3 w 71"/>
                    <a:gd name="T1" fmla="*/ 1 h 6"/>
                    <a:gd name="T2" fmla="*/ 0 w 71"/>
                    <a:gd name="T3" fmla="*/ 2 h 6"/>
                    <a:gd name="T4" fmla="*/ 0 w 71"/>
                    <a:gd name="T5" fmla="*/ 3 h 6"/>
                    <a:gd name="T6" fmla="*/ 70 w 71"/>
                    <a:gd name="T7" fmla="*/ 6 h 6"/>
                    <a:gd name="T8" fmla="*/ 70 w 71"/>
                    <a:gd name="T9" fmla="*/ 5 h 6"/>
                    <a:gd name="T10" fmla="*/ 38 w 71"/>
                    <a:gd name="T11" fmla="*/ 3 h 6"/>
                    <a:gd name="T12" fmla="*/ 22 w 71"/>
                    <a:gd name="T13" fmla="*/ 3 h 6"/>
                    <a:gd name="T14" fmla="*/ 3 w 71"/>
                    <a:gd name="T15" fmla="*/ 2 h 6"/>
                    <a:gd name="T16" fmla="*/ 3 w 71"/>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
                      <a:moveTo>
                        <a:pt x="3" y="1"/>
                      </a:moveTo>
                      <a:cubicBezTo>
                        <a:pt x="2" y="1"/>
                        <a:pt x="1" y="2"/>
                        <a:pt x="0" y="2"/>
                      </a:cubicBezTo>
                      <a:cubicBezTo>
                        <a:pt x="0" y="2"/>
                        <a:pt x="0" y="3"/>
                        <a:pt x="0" y="3"/>
                      </a:cubicBezTo>
                      <a:cubicBezTo>
                        <a:pt x="24" y="3"/>
                        <a:pt x="47" y="4"/>
                        <a:pt x="70" y="6"/>
                      </a:cubicBezTo>
                      <a:cubicBezTo>
                        <a:pt x="71" y="6"/>
                        <a:pt x="71" y="5"/>
                        <a:pt x="70" y="5"/>
                      </a:cubicBezTo>
                      <a:cubicBezTo>
                        <a:pt x="59" y="4"/>
                        <a:pt x="49" y="4"/>
                        <a:pt x="38" y="3"/>
                      </a:cubicBezTo>
                      <a:cubicBezTo>
                        <a:pt x="32" y="3"/>
                        <a:pt x="27" y="3"/>
                        <a:pt x="22" y="3"/>
                      </a:cubicBezTo>
                      <a:cubicBezTo>
                        <a:pt x="17" y="3"/>
                        <a:pt x="7" y="0"/>
                        <a:pt x="3" y="2"/>
                      </a:cubicBezTo>
                      <a:cubicBezTo>
                        <a:pt x="4" y="2"/>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04"/>
                <p:cNvSpPr>
                  <a:spLocks/>
                </p:cNvSpPr>
                <p:nvPr/>
              </p:nvSpPr>
              <p:spPr bwMode="auto">
                <a:xfrm>
                  <a:off x="3971" y="3213"/>
                  <a:ext cx="127" cy="9"/>
                </a:xfrm>
                <a:custGeom>
                  <a:avLst/>
                  <a:gdLst>
                    <a:gd name="T0" fmla="*/ 8 w 61"/>
                    <a:gd name="T1" fmla="*/ 0 h 4"/>
                    <a:gd name="T2" fmla="*/ 2 w 61"/>
                    <a:gd name="T3" fmla="*/ 1 h 4"/>
                    <a:gd name="T4" fmla="*/ 2 w 61"/>
                    <a:gd name="T5" fmla="*/ 2 h 4"/>
                    <a:gd name="T6" fmla="*/ 60 w 61"/>
                    <a:gd name="T7" fmla="*/ 4 h 4"/>
                    <a:gd name="T8" fmla="*/ 60 w 61"/>
                    <a:gd name="T9" fmla="*/ 3 h 4"/>
                    <a:gd name="T10" fmla="*/ 29 w 61"/>
                    <a:gd name="T11" fmla="*/ 2 h 4"/>
                    <a:gd name="T12" fmla="*/ 15 w 61"/>
                    <a:gd name="T13" fmla="*/ 2 h 4"/>
                    <a:gd name="T14" fmla="*/ 8 w 61"/>
                    <a:gd name="T15" fmla="*/ 0 h 4"/>
                    <a:gd name="T16" fmla="*/ 8 w 6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
                      <a:moveTo>
                        <a:pt x="8" y="0"/>
                      </a:moveTo>
                      <a:cubicBezTo>
                        <a:pt x="6" y="0"/>
                        <a:pt x="4" y="0"/>
                        <a:pt x="2" y="1"/>
                      </a:cubicBezTo>
                      <a:cubicBezTo>
                        <a:pt x="2" y="1"/>
                        <a:pt x="2" y="2"/>
                        <a:pt x="2" y="2"/>
                      </a:cubicBezTo>
                      <a:cubicBezTo>
                        <a:pt x="21" y="3"/>
                        <a:pt x="41" y="3"/>
                        <a:pt x="60" y="4"/>
                      </a:cubicBezTo>
                      <a:cubicBezTo>
                        <a:pt x="61" y="4"/>
                        <a:pt x="61" y="3"/>
                        <a:pt x="60" y="3"/>
                      </a:cubicBezTo>
                      <a:cubicBezTo>
                        <a:pt x="50" y="3"/>
                        <a:pt x="39" y="3"/>
                        <a:pt x="29" y="2"/>
                      </a:cubicBezTo>
                      <a:cubicBezTo>
                        <a:pt x="24" y="2"/>
                        <a:pt x="20" y="2"/>
                        <a:pt x="15" y="2"/>
                      </a:cubicBezTo>
                      <a:cubicBezTo>
                        <a:pt x="14" y="2"/>
                        <a:pt x="0" y="2"/>
                        <a:pt x="8" y="0"/>
                      </a:cubicBezTo>
                      <a:cubicBezTo>
                        <a:pt x="8"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05"/>
                <p:cNvSpPr>
                  <a:spLocks/>
                </p:cNvSpPr>
                <p:nvPr/>
              </p:nvSpPr>
              <p:spPr bwMode="auto">
                <a:xfrm>
                  <a:off x="3988" y="3218"/>
                  <a:ext cx="120" cy="8"/>
                </a:xfrm>
                <a:custGeom>
                  <a:avLst/>
                  <a:gdLst>
                    <a:gd name="T0" fmla="*/ 8 w 58"/>
                    <a:gd name="T1" fmla="*/ 0 h 4"/>
                    <a:gd name="T2" fmla="*/ 0 w 58"/>
                    <a:gd name="T3" fmla="*/ 2 h 4"/>
                    <a:gd name="T4" fmla="*/ 0 w 58"/>
                    <a:gd name="T5" fmla="*/ 2 h 4"/>
                    <a:gd name="T6" fmla="*/ 57 w 58"/>
                    <a:gd name="T7" fmla="*/ 4 h 4"/>
                    <a:gd name="T8" fmla="*/ 57 w 58"/>
                    <a:gd name="T9" fmla="*/ 3 h 4"/>
                    <a:gd name="T10" fmla="*/ 26 w 58"/>
                    <a:gd name="T11" fmla="*/ 1 h 4"/>
                    <a:gd name="T12" fmla="*/ 9 w 58"/>
                    <a:gd name="T13" fmla="*/ 1 h 4"/>
                    <a:gd name="T14" fmla="*/ 8 w 58"/>
                    <a:gd name="T15" fmla="*/ 1 h 4"/>
                    <a:gd name="T16" fmla="*/ 8 w 5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
                      <a:moveTo>
                        <a:pt x="8" y="0"/>
                      </a:moveTo>
                      <a:cubicBezTo>
                        <a:pt x="5" y="1"/>
                        <a:pt x="3" y="1"/>
                        <a:pt x="0" y="2"/>
                      </a:cubicBezTo>
                      <a:cubicBezTo>
                        <a:pt x="0" y="2"/>
                        <a:pt x="0" y="2"/>
                        <a:pt x="0" y="2"/>
                      </a:cubicBezTo>
                      <a:cubicBezTo>
                        <a:pt x="19" y="0"/>
                        <a:pt x="38" y="2"/>
                        <a:pt x="57" y="4"/>
                      </a:cubicBezTo>
                      <a:cubicBezTo>
                        <a:pt x="58" y="4"/>
                        <a:pt x="58" y="3"/>
                        <a:pt x="57" y="3"/>
                      </a:cubicBezTo>
                      <a:cubicBezTo>
                        <a:pt x="47" y="2"/>
                        <a:pt x="37" y="1"/>
                        <a:pt x="26" y="1"/>
                      </a:cubicBezTo>
                      <a:cubicBezTo>
                        <a:pt x="20" y="1"/>
                        <a:pt x="15" y="1"/>
                        <a:pt x="9" y="1"/>
                      </a:cubicBezTo>
                      <a:cubicBezTo>
                        <a:pt x="1" y="1"/>
                        <a:pt x="3" y="1"/>
                        <a:pt x="8" y="1"/>
                      </a:cubicBezTo>
                      <a:cubicBezTo>
                        <a:pt x="9" y="1"/>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06"/>
                <p:cNvSpPr>
                  <a:spLocks/>
                </p:cNvSpPr>
                <p:nvPr/>
              </p:nvSpPr>
              <p:spPr bwMode="auto">
                <a:xfrm>
                  <a:off x="3969" y="3220"/>
                  <a:ext cx="123" cy="8"/>
                </a:xfrm>
                <a:custGeom>
                  <a:avLst/>
                  <a:gdLst>
                    <a:gd name="T0" fmla="*/ 15 w 59"/>
                    <a:gd name="T1" fmla="*/ 0 h 4"/>
                    <a:gd name="T2" fmla="*/ 5 w 59"/>
                    <a:gd name="T3" fmla="*/ 2 h 4"/>
                    <a:gd name="T4" fmla="*/ 5 w 59"/>
                    <a:gd name="T5" fmla="*/ 3 h 4"/>
                    <a:gd name="T6" fmla="*/ 59 w 59"/>
                    <a:gd name="T7" fmla="*/ 4 h 4"/>
                    <a:gd name="T8" fmla="*/ 59 w 59"/>
                    <a:gd name="T9" fmla="*/ 4 h 4"/>
                    <a:gd name="T10" fmla="*/ 30 w 59"/>
                    <a:gd name="T11" fmla="*/ 3 h 4"/>
                    <a:gd name="T12" fmla="*/ 17 w 59"/>
                    <a:gd name="T13" fmla="*/ 3 h 4"/>
                    <a:gd name="T14" fmla="*/ 15 w 59"/>
                    <a:gd name="T15" fmla="*/ 1 h 4"/>
                    <a:gd name="T16" fmla="*/ 15 w 5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
                      <a:moveTo>
                        <a:pt x="15" y="0"/>
                      </a:moveTo>
                      <a:cubicBezTo>
                        <a:pt x="11" y="1"/>
                        <a:pt x="8" y="1"/>
                        <a:pt x="5" y="2"/>
                      </a:cubicBezTo>
                      <a:cubicBezTo>
                        <a:pt x="4" y="2"/>
                        <a:pt x="4" y="3"/>
                        <a:pt x="5" y="3"/>
                      </a:cubicBezTo>
                      <a:cubicBezTo>
                        <a:pt x="23" y="4"/>
                        <a:pt x="41" y="3"/>
                        <a:pt x="59" y="4"/>
                      </a:cubicBezTo>
                      <a:cubicBezTo>
                        <a:pt x="59" y="4"/>
                        <a:pt x="59" y="4"/>
                        <a:pt x="59" y="4"/>
                      </a:cubicBezTo>
                      <a:cubicBezTo>
                        <a:pt x="49" y="3"/>
                        <a:pt x="39" y="3"/>
                        <a:pt x="30" y="3"/>
                      </a:cubicBezTo>
                      <a:cubicBezTo>
                        <a:pt x="25" y="3"/>
                        <a:pt x="21" y="3"/>
                        <a:pt x="17" y="3"/>
                      </a:cubicBezTo>
                      <a:cubicBezTo>
                        <a:pt x="13" y="2"/>
                        <a:pt x="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7"/>
                <p:cNvSpPr>
                  <a:spLocks/>
                </p:cNvSpPr>
                <p:nvPr/>
              </p:nvSpPr>
              <p:spPr bwMode="auto">
                <a:xfrm>
                  <a:off x="3979" y="3228"/>
                  <a:ext cx="17" cy="4"/>
                </a:xfrm>
                <a:custGeom>
                  <a:avLst/>
                  <a:gdLst>
                    <a:gd name="T0" fmla="*/ 2 w 8"/>
                    <a:gd name="T1" fmla="*/ 1 h 2"/>
                    <a:gd name="T2" fmla="*/ 0 w 8"/>
                    <a:gd name="T3" fmla="*/ 2 h 2"/>
                    <a:gd name="T4" fmla="*/ 1 w 8"/>
                    <a:gd name="T5" fmla="*/ 2 h 2"/>
                    <a:gd name="T6" fmla="*/ 8 w 8"/>
                    <a:gd name="T7" fmla="*/ 2 h 2"/>
                    <a:gd name="T8" fmla="*/ 8 w 8"/>
                    <a:gd name="T9" fmla="*/ 2 h 2"/>
                    <a:gd name="T10" fmla="*/ 3 w 8"/>
                    <a:gd name="T11" fmla="*/ 2 h 2"/>
                    <a:gd name="T12" fmla="*/ 1 w 8"/>
                    <a:gd name="T13" fmla="*/ 2 h 2"/>
                    <a:gd name="T14" fmla="*/ 2 w 8"/>
                    <a:gd name="T15" fmla="*/ 1 h 2"/>
                    <a:gd name="T16" fmla="*/ 2 w 8"/>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2" y="1"/>
                      </a:moveTo>
                      <a:cubicBezTo>
                        <a:pt x="1" y="1"/>
                        <a:pt x="0" y="1"/>
                        <a:pt x="0" y="2"/>
                      </a:cubicBezTo>
                      <a:cubicBezTo>
                        <a:pt x="0" y="2"/>
                        <a:pt x="1" y="2"/>
                        <a:pt x="1" y="2"/>
                      </a:cubicBezTo>
                      <a:cubicBezTo>
                        <a:pt x="3" y="2"/>
                        <a:pt x="5" y="2"/>
                        <a:pt x="8" y="2"/>
                      </a:cubicBezTo>
                      <a:cubicBezTo>
                        <a:pt x="8" y="2"/>
                        <a:pt x="8" y="2"/>
                        <a:pt x="8" y="2"/>
                      </a:cubicBezTo>
                      <a:cubicBezTo>
                        <a:pt x="6" y="2"/>
                        <a:pt x="5" y="2"/>
                        <a:pt x="3" y="2"/>
                      </a:cubicBezTo>
                      <a:cubicBezTo>
                        <a:pt x="3" y="2"/>
                        <a:pt x="2" y="2"/>
                        <a:pt x="1" y="2"/>
                      </a:cubicBezTo>
                      <a:cubicBezTo>
                        <a:pt x="1" y="2"/>
                        <a:pt x="2" y="1"/>
                        <a:pt x="2" y="1"/>
                      </a:cubicBezTo>
                      <a:cubicBezTo>
                        <a:pt x="3" y="1"/>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08"/>
                <p:cNvSpPr>
                  <a:spLocks/>
                </p:cNvSpPr>
                <p:nvPr/>
              </p:nvSpPr>
              <p:spPr bwMode="auto">
                <a:xfrm>
                  <a:off x="4042" y="3232"/>
                  <a:ext cx="64" cy="4"/>
                </a:xfrm>
                <a:custGeom>
                  <a:avLst/>
                  <a:gdLst>
                    <a:gd name="T0" fmla="*/ 0 w 31"/>
                    <a:gd name="T1" fmla="*/ 1 h 2"/>
                    <a:gd name="T2" fmla="*/ 31 w 31"/>
                    <a:gd name="T3" fmla="*/ 2 h 2"/>
                    <a:gd name="T4" fmla="*/ 31 w 31"/>
                    <a:gd name="T5" fmla="*/ 1 h 2"/>
                    <a:gd name="T6" fmla="*/ 0 w 31"/>
                    <a:gd name="T7" fmla="*/ 0 h 2"/>
                    <a:gd name="T8" fmla="*/ 0 w 31"/>
                    <a:gd name="T9" fmla="*/ 1 h 2"/>
                  </a:gdLst>
                  <a:ahLst/>
                  <a:cxnLst>
                    <a:cxn ang="0">
                      <a:pos x="T0" y="T1"/>
                    </a:cxn>
                    <a:cxn ang="0">
                      <a:pos x="T2" y="T3"/>
                    </a:cxn>
                    <a:cxn ang="0">
                      <a:pos x="T4" y="T5"/>
                    </a:cxn>
                    <a:cxn ang="0">
                      <a:pos x="T6" y="T7"/>
                    </a:cxn>
                    <a:cxn ang="0">
                      <a:pos x="T8" y="T9"/>
                    </a:cxn>
                  </a:cxnLst>
                  <a:rect l="0" t="0" r="r" b="b"/>
                  <a:pathLst>
                    <a:path w="31" h="2">
                      <a:moveTo>
                        <a:pt x="0" y="1"/>
                      </a:moveTo>
                      <a:cubicBezTo>
                        <a:pt x="10" y="1"/>
                        <a:pt x="20" y="2"/>
                        <a:pt x="31" y="2"/>
                      </a:cubicBezTo>
                      <a:cubicBezTo>
                        <a:pt x="31" y="2"/>
                        <a:pt x="31" y="1"/>
                        <a:pt x="31" y="1"/>
                      </a:cubicBezTo>
                      <a:cubicBezTo>
                        <a:pt x="20" y="1"/>
                        <a:pt x="1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09"/>
                <p:cNvSpPr>
                  <a:spLocks/>
                </p:cNvSpPr>
                <p:nvPr/>
              </p:nvSpPr>
              <p:spPr bwMode="auto">
                <a:xfrm>
                  <a:off x="3975" y="3230"/>
                  <a:ext cx="139" cy="13"/>
                </a:xfrm>
                <a:custGeom>
                  <a:avLst/>
                  <a:gdLst>
                    <a:gd name="T0" fmla="*/ 7 w 67"/>
                    <a:gd name="T1" fmla="*/ 0 h 6"/>
                    <a:gd name="T2" fmla="*/ 2 w 67"/>
                    <a:gd name="T3" fmla="*/ 2 h 6"/>
                    <a:gd name="T4" fmla="*/ 2 w 67"/>
                    <a:gd name="T5" fmla="*/ 2 h 6"/>
                    <a:gd name="T6" fmla="*/ 67 w 67"/>
                    <a:gd name="T7" fmla="*/ 6 h 6"/>
                    <a:gd name="T8" fmla="*/ 67 w 67"/>
                    <a:gd name="T9" fmla="*/ 5 h 6"/>
                    <a:gd name="T10" fmla="*/ 37 w 67"/>
                    <a:gd name="T11" fmla="*/ 2 h 6"/>
                    <a:gd name="T12" fmla="*/ 17 w 67"/>
                    <a:gd name="T13" fmla="*/ 2 h 6"/>
                    <a:gd name="T14" fmla="*/ 7 w 67"/>
                    <a:gd name="T15" fmla="*/ 1 h 6"/>
                    <a:gd name="T16" fmla="*/ 7 w 6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
                      <a:moveTo>
                        <a:pt x="7" y="0"/>
                      </a:moveTo>
                      <a:cubicBezTo>
                        <a:pt x="5" y="0"/>
                        <a:pt x="3" y="1"/>
                        <a:pt x="2" y="2"/>
                      </a:cubicBezTo>
                      <a:cubicBezTo>
                        <a:pt x="1" y="2"/>
                        <a:pt x="1" y="2"/>
                        <a:pt x="2" y="2"/>
                      </a:cubicBezTo>
                      <a:cubicBezTo>
                        <a:pt x="23" y="3"/>
                        <a:pt x="45" y="3"/>
                        <a:pt x="67" y="6"/>
                      </a:cubicBezTo>
                      <a:cubicBezTo>
                        <a:pt x="67" y="6"/>
                        <a:pt x="67" y="5"/>
                        <a:pt x="67" y="5"/>
                      </a:cubicBezTo>
                      <a:cubicBezTo>
                        <a:pt x="57" y="4"/>
                        <a:pt x="47" y="3"/>
                        <a:pt x="37" y="2"/>
                      </a:cubicBezTo>
                      <a:cubicBezTo>
                        <a:pt x="30" y="2"/>
                        <a:pt x="23" y="2"/>
                        <a:pt x="17" y="2"/>
                      </a:cubicBezTo>
                      <a:cubicBezTo>
                        <a:pt x="15" y="2"/>
                        <a:pt x="0" y="2"/>
                        <a:pt x="7" y="1"/>
                      </a:cubicBezTo>
                      <a:cubicBezTo>
                        <a:pt x="8" y="1"/>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10"/>
                <p:cNvSpPr>
                  <a:spLocks/>
                </p:cNvSpPr>
                <p:nvPr/>
              </p:nvSpPr>
              <p:spPr bwMode="auto">
                <a:xfrm>
                  <a:off x="3986" y="3234"/>
                  <a:ext cx="122" cy="11"/>
                </a:xfrm>
                <a:custGeom>
                  <a:avLst/>
                  <a:gdLst>
                    <a:gd name="T0" fmla="*/ 7 w 59"/>
                    <a:gd name="T1" fmla="*/ 0 h 5"/>
                    <a:gd name="T2" fmla="*/ 1 w 59"/>
                    <a:gd name="T3" fmla="*/ 1 h 5"/>
                    <a:gd name="T4" fmla="*/ 1 w 59"/>
                    <a:gd name="T5" fmla="*/ 1 h 5"/>
                    <a:gd name="T6" fmla="*/ 59 w 59"/>
                    <a:gd name="T7" fmla="*/ 5 h 5"/>
                    <a:gd name="T8" fmla="*/ 59 w 59"/>
                    <a:gd name="T9" fmla="*/ 5 h 5"/>
                    <a:gd name="T10" fmla="*/ 30 w 59"/>
                    <a:gd name="T11" fmla="*/ 3 h 5"/>
                    <a:gd name="T12" fmla="*/ 17 w 59"/>
                    <a:gd name="T13" fmla="*/ 2 h 5"/>
                    <a:gd name="T14" fmla="*/ 9 w 59"/>
                    <a:gd name="T15" fmla="*/ 2 h 5"/>
                    <a:gd name="T16" fmla="*/ 7 w 59"/>
                    <a:gd name="T17" fmla="*/ 0 h 5"/>
                    <a:gd name="T18" fmla="*/ 7 w 5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
                      <a:moveTo>
                        <a:pt x="7" y="0"/>
                      </a:moveTo>
                      <a:cubicBezTo>
                        <a:pt x="3" y="0"/>
                        <a:pt x="4" y="0"/>
                        <a:pt x="1" y="1"/>
                      </a:cubicBezTo>
                      <a:cubicBezTo>
                        <a:pt x="0" y="1"/>
                        <a:pt x="0" y="1"/>
                        <a:pt x="1" y="1"/>
                      </a:cubicBezTo>
                      <a:cubicBezTo>
                        <a:pt x="20" y="4"/>
                        <a:pt x="39" y="5"/>
                        <a:pt x="59" y="5"/>
                      </a:cubicBezTo>
                      <a:cubicBezTo>
                        <a:pt x="59" y="5"/>
                        <a:pt x="59" y="5"/>
                        <a:pt x="59" y="5"/>
                      </a:cubicBezTo>
                      <a:cubicBezTo>
                        <a:pt x="49" y="4"/>
                        <a:pt x="39" y="4"/>
                        <a:pt x="30" y="3"/>
                      </a:cubicBezTo>
                      <a:cubicBezTo>
                        <a:pt x="25" y="3"/>
                        <a:pt x="21" y="3"/>
                        <a:pt x="17" y="2"/>
                      </a:cubicBezTo>
                      <a:cubicBezTo>
                        <a:pt x="14" y="2"/>
                        <a:pt x="12" y="2"/>
                        <a:pt x="9" y="2"/>
                      </a:cubicBezTo>
                      <a:cubicBezTo>
                        <a:pt x="4" y="2"/>
                        <a:pt x="3" y="1"/>
                        <a:pt x="7" y="0"/>
                      </a:cubicBezTo>
                      <a:cubicBezTo>
                        <a:pt x="7" y="0"/>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11"/>
                <p:cNvSpPr>
                  <a:spLocks/>
                </p:cNvSpPr>
                <p:nvPr/>
              </p:nvSpPr>
              <p:spPr bwMode="auto">
                <a:xfrm>
                  <a:off x="4000" y="3238"/>
                  <a:ext cx="112" cy="9"/>
                </a:xfrm>
                <a:custGeom>
                  <a:avLst/>
                  <a:gdLst>
                    <a:gd name="T0" fmla="*/ 17 w 54"/>
                    <a:gd name="T1" fmla="*/ 0 h 4"/>
                    <a:gd name="T2" fmla="*/ 3 w 54"/>
                    <a:gd name="T3" fmla="*/ 1 h 4"/>
                    <a:gd name="T4" fmla="*/ 3 w 54"/>
                    <a:gd name="T5" fmla="*/ 2 h 4"/>
                    <a:gd name="T6" fmla="*/ 53 w 54"/>
                    <a:gd name="T7" fmla="*/ 4 h 4"/>
                    <a:gd name="T8" fmla="*/ 53 w 54"/>
                    <a:gd name="T9" fmla="*/ 3 h 4"/>
                    <a:gd name="T10" fmla="*/ 24 w 54"/>
                    <a:gd name="T11" fmla="*/ 2 h 4"/>
                    <a:gd name="T12" fmla="*/ 10 w 54"/>
                    <a:gd name="T13" fmla="*/ 1 h 4"/>
                    <a:gd name="T14" fmla="*/ 17 w 54"/>
                    <a:gd name="T15" fmla="*/ 0 h 4"/>
                    <a:gd name="T16" fmla="*/ 17 w 5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
                      <a:moveTo>
                        <a:pt x="17" y="0"/>
                      </a:moveTo>
                      <a:cubicBezTo>
                        <a:pt x="12" y="0"/>
                        <a:pt x="8" y="0"/>
                        <a:pt x="3" y="1"/>
                      </a:cubicBezTo>
                      <a:cubicBezTo>
                        <a:pt x="3" y="1"/>
                        <a:pt x="3" y="2"/>
                        <a:pt x="3" y="2"/>
                      </a:cubicBezTo>
                      <a:cubicBezTo>
                        <a:pt x="20" y="3"/>
                        <a:pt x="36" y="3"/>
                        <a:pt x="53" y="4"/>
                      </a:cubicBezTo>
                      <a:cubicBezTo>
                        <a:pt x="54" y="4"/>
                        <a:pt x="54" y="3"/>
                        <a:pt x="53" y="3"/>
                      </a:cubicBezTo>
                      <a:cubicBezTo>
                        <a:pt x="44" y="3"/>
                        <a:pt x="34" y="3"/>
                        <a:pt x="24" y="2"/>
                      </a:cubicBezTo>
                      <a:cubicBezTo>
                        <a:pt x="20" y="2"/>
                        <a:pt x="15" y="2"/>
                        <a:pt x="10" y="1"/>
                      </a:cubicBezTo>
                      <a:cubicBezTo>
                        <a:pt x="0" y="1"/>
                        <a:pt x="14" y="0"/>
                        <a:pt x="17" y="0"/>
                      </a:cubicBezTo>
                      <a:cubicBezTo>
                        <a:pt x="17" y="0"/>
                        <a:pt x="1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12"/>
                <p:cNvSpPr>
                  <a:spLocks/>
                </p:cNvSpPr>
                <p:nvPr/>
              </p:nvSpPr>
              <p:spPr bwMode="auto">
                <a:xfrm>
                  <a:off x="4004" y="3236"/>
                  <a:ext cx="121" cy="9"/>
                </a:xfrm>
                <a:custGeom>
                  <a:avLst/>
                  <a:gdLst>
                    <a:gd name="T0" fmla="*/ 4 w 58"/>
                    <a:gd name="T1" fmla="*/ 0 h 4"/>
                    <a:gd name="T2" fmla="*/ 0 w 58"/>
                    <a:gd name="T3" fmla="*/ 0 h 4"/>
                    <a:gd name="T4" fmla="*/ 0 w 58"/>
                    <a:gd name="T5" fmla="*/ 1 h 4"/>
                    <a:gd name="T6" fmla="*/ 58 w 58"/>
                    <a:gd name="T7" fmla="*/ 4 h 4"/>
                    <a:gd name="T8" fmla="*/ 58 w 58"/>
                    <a:gd name="T9" fmla="*/ 4 h 4"/>
                    <a:gd name="T10" fmla="*/ 29 w 58"/>
                    <a:gd name="T11" fmla="*/ 3 h 4"/>
                    <a:gd name="T12" fmla="*/ 16 w 58"/>
                    <a:gd name="T13" fmla="*/ 2 h 4"/>
                    <a:gd name="T14" fmla="*/ 4 w 58"/>
                    <a:gd name="T15" fmla="*/ 1 h 4"/>
                    <a:gd name="T16" fmla="*/ 4 w 58"/>
                    <a:gd name="T17" fmla="*/ 0 h 4"/>
                    <a:gd name="T18" fmla="*/ 4 w 5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4">
                      <a:moveTo>
                        <a:pt x="4" y="0"/>
                      </a:moveTo>
                      <a:cubicBezTo>
                        <a:pt x="2" y="0"/>
                        <a:pt x="1" y="0"/>
                        <a:pt x="0" y="0"/>
                      </a:cubicBezTo>
                      <a:cubicBezTo>
                        <a:pt x="0" y="0"/>
                        <a:pt x="0" y="1"/>
                        <a:pt x="0" y="1"/>
                      </a:cubicBezTo>
                      <a:cubicBezTo>
                        <a:pt x="19" y="4"/>
                        <a:pt x="38" y="4"/>
                        <a:pt x="58" y="4"/>
                      </a:cubicBezTo>
                      <a:cubicBezTo>
                        <a:pt x="58" y="4"/>
                        <a:pt x="58" y="4"/>
                        <a:pt x="58" y="4"/>
                      </a:cubicBezTo>
                      <a:cubicBezTo>
                        <a:pt x="48" y="4"/>
                        <a:pt x="38" y="4"/>
                        <a:pt x="29" y="3"/>
                      </a:cubicBezTo>
                      <a:cubicBezTo>
                        <a:pt x="25" y="3"/>
                        <a:pt x="20" y="3"/>
                        <a:pt x="16" y="2"/>
                      </a:cubicBezTo>
                      <a:cubicBezTo>
                        <a:pt x="12" y="2"/>
                        <a:pt x="8" y="1"/>
                        <a:pt x="4" y="1"/>
                      </a:cubicBezTo>
                      <a:cubicBezTo>
                        <a:pt x="1" y="1"/>
                        <a:pt x="1"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13"/>
                <p:cNvSpPr>
                  <a:spLocks/>
                </p:cNvSpPr>
                <p:nvPr/>
              </p:nvSpPr>
              <p:spPr bwMode="auto">
                <a:xfrm>
                  <a:off x="4004" y="3230"/>
                  <a:ext cx="110" cy="8"/>
                </a:xfrm>
                <a:custGeom>
                  <a:avLst/>
                  <a:gdLst>
                    <a:gd name="T0" fmla="*/ 7 w 53"/>
                    <a:gd name="T1" fmla="*/ 0 h 4"/>
                    <a:gd name="T2" fmla="*/ 1 w 53"/>
                    <a:gd name="T3" fmla="*/ 1 h 4"/>
                    <a:gd name="T4" fmla="*/ 1 w 53"/>
                    <a:gd name="T5" fmla="*/ 2 h 4"/>
                    <a:gd name="T6" fmla="*/ 53 w 53"/>
                    <a:gd name="T7" fmla="*/ 4 h 4"/>
                    <a:gd name="T8" fmla="*/ 53 w 53"/>
                    <a:gd name="T9" fmla="*/ 4 h 4"/>
                    <a:gd name="T10" fmla="*/ 29 w 53"/>
                    <a:gd name="T11" fmla="*/ 2 h 4"/>
                    <a:gd name="T12" fmla="*/ 17 w 53"/>
                    <a:gd name="T13" fmla="*/ 2 h 4"/>
                    <a:gd name="T14" fmla="*/ 9 w 53"/>
                    <a:gd name="T15" fmla="*/ 1 h 4"/>
                    <a:gd name="T16" fmla="*/ 7 w 53"/>
                    <a:gd name="T17" fmla="*/ 1 h 4"/>
                    <a:gd name="T18" fmla="*/ 7 w 5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
                      <a:moveTo>
                        <a:pt x="7" y="0"/>
                      </a:moveTo>
                      <a:cubicBezTo>
                        <a:pt x="3" y="1"/>
                        <a:pt x="4" y="0"/>
                        <a:pt x="1" y="1"/>
                      </a:cubicBezTo>
                      <a:cubicBezTo>
                        <a:pt x="0" y="1"/>
                        <a:pt x="0" y="2"/>
                        <a:pt x="1" y="2"/>
                      </a:cubicBezTo>
                      <a:cubicBezTo>
                        <a:pt x="18" y="2"/>
                        <a:pt x="35" y="3"/>
                        <a:pt x="53" y="4"/>
                      </a:cubicBezTo>
                      <a:cubicBezTo>
                        <a:pt x="53" y="4"/>
                        <a:pt x="53" y="4"/>
                        <a:pt x="53" y="4"/>
                      </a:cubicBezTo>
                      <a:cubicBezTo>
                        <a:pt x="45" y="3"/>
                        <a:pt x="37" y="2"/>
                        <a:pt x="29" y="2"/>
                      </a:cubicBezTo>
                      <a:cubicBezTo>
                        <a:pt x="25" y="2"/>
                        <a:pt x="21" y="2"/>
                        <a:pt x="17" y="2"/>
                      </a:cubicBezTo>
                      <a:cubicBezTo>
                        <a:pt x="14" y="2"/>
                        <a:pt x="11" y="1"/>
                        <a:pt x="9" y="1"/>
                      </a:cubicBezTo>
                      <a:cubicBezTo>
                        <a:pt x="4" y="2"/>
                        <a:pt x="3"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14"/>
                <p:cNvSpPr>
                  <a:spLocks/>
                </p:cNvSpPr>
                <p:nvPr/>
              </p:nvSpPr>
              <p:spPr bwMode="auto">
                <a:xfrm>
                  <a:off x="4008" y="3230"/>
                  <a:ext cx="113" cy="4"/>
                </a:xfrm>
                <a:custGeom>
                  <a:avLst/>
                  <a:gdLst>
                    <a:gd name="T0" fmla="*/ 8 w 54"/>
                    <a:gd name="T1" fmla="*/ 0 h 2"/>
                    <a:gd name="T2" fmla="*/ 0 w 54"/>
                    <a:gd name="T3" fmla="*/ 1 h 2"/>
                    <a:gd name="T4" fmla="*/ 0 w 54"/>
                    <a:gd name="T5" fmla="*/ 1 h 2"/>
                    <a:gd name="T6" fmla="*/ 54 w 54"/>
                    <a:gd name="T7" fmla="*/ 0 h 2"/>
                    <a:gd name="T8" fmla="*/ 54 w 54"/>
                    <a:gd name="T9" fmla="*/ 0 h 2"/>
                    <a:gd name="T10" fmla="*/ 21 w 54"/>
                    <a:gd name="T11" fmla="*/ 0 h 2"/>
                    <a:gd name="T12" fmla="*/ 4 w 54"/>
                    <a:gd name="T13" fmla="*/ 1 h 2"/>
                    <a:gd name="T14" fmla="*/ 8 w 54"/>
                    <a:gd name="T15" fmla="*/ 0 h 2"/>
                    <a:gd name="T16" fmla="*/ 8 w 5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
                      <a:moveTo>
                        <a:pt x="8" y="0"/>
                      </a:moveTo>
                      <a:cubicBezTo>
                        <a:pt x="5" y="0"/>
                        <a:pt x="3" y="0"/>
                        <a:pt x="0" y="1"/>
                      </a:cubicBezTo>
                      <a:cubicBezTo>
                        <a:pt x="0" y="1"/>
                        <a:pt x="0" y="1"/>
                        <a:pt x="0" y="1"/>
                      </a:cubicBezTo>
                      <a:cubicBezTo>
                        <a:pt x="18" y="2"/>
                        <a:pt x="36" y="0"/>
                        <a:pt x="54" y="0"/>
                      </a:cubicBezTo>
                      <a:cubicBezTo>
                        <a:pt x="54" y="0"/>
                        <a:pt x="54" y="0"/>
                        <a:pt x="54" y="0"/>
                      </a:cubicBezTo>
                      <a:cubicBezTo>
                        <a:pt x="43" y="0"/>
                        <a:pt x="32" y="0"/>
                        <a:pt x="21" y="0"/>
                      </a:cubicBezTo>
                      <a:cubicBezTo>
                        <a:pt x="15" y="1"/>
                        <a:pt x="10" y="1"/>
                        <a:pt x="4" y="1"/>
                      </a:cubicBezTo>
                      <a:cubicBezTo>
                        <a:pt x="0" y="1"/>
                        <a:pt x="8" y="0"/>
                        <a:pt x="8" y="0"/>
                      </a:cubicBezTo>
                      <a:cubicBezTo>
                        <a:pt x="9" y="0"/>
                        <a:pt x="8"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15"/>
                <p:cNvSpPr>
                  <a:spLocks/>
                </p:cNvSpPr>
                <p:nvPr/>
              </p:nvSpPr>
              <p:spPr bwMode="auto">
                <a:xfrm>
                  <a:off x="4006" y="3224"/>
                  <a:ext cx="185" cy="12"/>
                </a:xfrm>
                <a:custGeom>
                  <a:avLst/>
                  <a:gdLst>
                    <a:gd name="T0" fmla="*/ 6 w 89"/>
                    <a:gd name="T1" fmla="*/ 4 h 6"/>
                    <a:gd name="T2" fmla="*/ 1 w 89"/>
                    <a:gd name="T3" fmla="*/ 6 h 6"/>
                    <a:gd name="T4" fmla="*/ 1 w 89"/>
                    <a:gd name="T5" fmla="*/ 6 h 6"/>
                    <a:gd name="T6" fmla="*/ 89 w 89"/>
                    <a:gd name="T7" fmla="*/ 1 h 6"/>
                    <a:gd name="T8" fmla="*/ 89 w 89"/>
                    <a:gd name="T9" fmla="*/ 0 h 6"/>
                    <a:gd name="T10" fmla="*/ 48 w 89"/>
                    <a:gd name="T11" fmla="*/ 2 h 6"/>
                    <a:gd name="T12" fmla="*/ 28 w 89"/>
                    <a:gd name="T13" fmla="*/ 4 h 6"/>
                    <a:gd name="T14" fmla="*/ 6 w 89"/>
                    <a:gd name="T15" fmla="*/ 4 h 6"/>
                    <a:gd name="T16" fmla="*/ 6 w 89"/>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
                      <a:moveTo>
                        <a:pt x="6" y="4"/>
                      </a:moveTo>
                      <a:cubicBezTo>
                        <a:pt x="4" y="4"/>
                        <a:pt x="2" y="5"/>
                        <a:pt x="1" y="6"/>
                      </a:cubicBezTo>
                      <a:cubicBezTo>
                        <a:pt x="0" y="6"/>
                        <a:pt x="0" y="6"/>
                        <a:pt x="1" y="6"/>
                      </a:cubicBezTo>
                      <a:cubicBezTo>
                        <a:pt x="30" y="5"/>
                        <a:pt x="59" y="1"/>
                        <a:pt x="89" y="1"/>
                      </a:cubicBezTo>
                      <a:cubicBezTo>
                        <a:pt x="89" y="1"/>
                        <a:pt x="89" y="0"/>
                        <a:pt x="89" y="0"/>
                      </a:cubicBezTo>
                      <a:cubicBezTo>
                        <a:pt x="75" y="0"/>
                        <a:pt x="62" y="1"/>
                        <a:pt x="48" y="2"/>
                      </a:cubicBezTo>
                      <a:cubicBezTo>
                        <a:pt x="41" y="3"/>
                        <a:pt x="35" y="3"/>
                        <a:pt x="28" y="4"/>
                      </a:cubicBezTo>
                      <a:cubicBezTo>
                        <a:pt x="23" y="4"/>
                        <a:pt x="9" y="3"/>
                        <a:pt x="6" y="4"/>
                      </a:cubicBezTo>
                      <a:cubicBezTo>
                        <a:pt x="6" y="4"/>
                        <a:pt x="6" y="3"/>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16"/>
                <p:cNvSpPr>
                  <a:spLocks/>
                </p:cNvSpPr>
                <p:nvPr/>
              </p:nvSpPr>
              <p:spPr bwMode="auto">
                <a:xfrm>
                  <a:off x="4021" y="3218"/>
                  <a:ext cx="177" cy="16"/>
                </a:xfrm>
                <a:custGeom>
                  <a:avLst/>
                  <a:gdLst>
                    <a:gd name="T0" fmla="*/ 15 w 85"/>
                    <a:gd name="T1" fmla="*/ 4 h 8"/>
                    <a:gd name="T2" fmla="*/ 3 w 85"/>
                    <a:gd name="T3" fmla="*/ 7 h 8"/>
                    <a:gd name="T4" fmla="*/ 3 w 85"/>
                    <a:gd name="T5" fmla="*/ 8 h 8"/>
                    <a:gd name="T6" fmla="*/ 85 w 85"/>
                    <a:gd name="T7" fmla="*/ 0 h 8"/>
                    <a:gd name="T8" fmla="*/ 85 w 85"/>
                    <a:gd name="T9" fmla="*/ 0 h 8"/>
                    <a:gd name="T10" fmla="*/ 41 w 85"/>
                    <a:gd name="T11" fmla="*/ 3 h 8"/>
                    <a:gd name="T12" fmla="*/ 22 w 85"/>
                    <a:gd name="T13" fmla="*/ 5 h 8"/>
                    <a:gd name="T14" fmla="*/ 15 w 85"/>
                    <a:gd name="T15" fmla="*/ 5 h 8"/>
                    <a:gd name="T16" fmla="*/ 15 w 85"/>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
                      <a:moveTo>
                        <a:pt x="15" y="4"/>
                      </a:moveTo>
                      <a:cubicBezTo>
                        <a:pt x="11" y="5"/>
                        <a:pt x="7" y="6"/>
                        <a:pt x="3" y="7"/>
                      </a:cubicBezTo>
                      <a:cubicBezTo>
                        <a:pt x="3" y="7"/>
                        <a:pt x="3" y="8"/>
                        <a:pt x="3" y="8"/>
                      </a:cubicBezTo>
                      <a:cubicBezTo>
                        <a:pt x="30" y="5"/>
                        <a:pt x="57" y="1"/>
                        <a:pt x="85" y="0"/>
                      </a:cubicBezTo>
                      <a:cubicBezTo>
                        <a:pt x="85" y="0"/>
                        <a:pt x="85" y="0"/>
                        <a:pt x="85" y="0"/>
                      </a:cubicBezTo>
                      <a:cubicBezTo>
                        <a:pt x="70" y="0"/>
                        <a:pt x="55" y="1"/>
                        <a:pt x="41" y="3"/>
                      </a:cubicBezTo>
                      <a:cubicBezTo>
                        <a:pt x="35" y="4"/>
                        <a:pt x="28" y="5"/>
                        <a:pt x="22" y="5"/>
                      </a:cubicBezTo>
                      <a:cubicBezTo>
                        <a:pt x="19" y="6"/>
                        <a:pt x="0" y="8"/>
                        <a:pt x="15" y="5"/>
                      </a:cubicBezTo>
                      <a:cubicBezTo>
                        <a:pt x="15" y="5"/>
                        <a:pt x="15"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17"/>
                <p:cNvSpPr>
                  <a:spLocks/>
                </p:cNvSpPr>
                <p:nvPr/>
              </p:nvSpPr>
              <p:spPr bwMode="auto">
                <a:xfrm>
                  <a:off x="4046" y="3213"/>
                  <a:ext cx="172" cy="15"/>
                </a:xfrm>
                <a:custGeom>
                  <a:avLst/>
                  <a:gdLst>
                    <a:gd name="T0" fmla="*/ 15 w 83"/>
                    <a:gd name="T1" fmla="*/ 4 h 7"/>
                    <a:gd name="T2" fmla="*/ 3 w 83"/>
                    <a:gd name="T3" fmla="*/ 6 h 7"/>
                    <a:gd name="T4" fmla="*/ 3 w 83"/>
                    <a:gd name="T5" fmla="*/ 7 h 7"/>
                    <a:gd name="T6" fmla="*/ 83 w 83"/>
                    <a:gd name="T7" fmla="*/ 0 h 7"/>
                    <a:gd name="T8" fmla="*/ 83 w 83"/>
                    <a:gd name="T9" fmla="*/ 0 h 7"/>
                    <a:gd name="T10" fmla="*/ 43 w 83"/>
                    <a:gd name="T11" fmla="*/ 3 h 7"/>
                    <a:gd name="T12" fmla="*/ 20 w 83"/>
                    <a:gd name="T13" fmla="*/ 6 h 7"/>
                    <a:gd name="T14" fmla="*/ 15 w 83"/>
                    <a:gd name="T15" fmla="*/ 4 h 7"/>
                    <a:gd name="T16" fmla="*/ 15 w 83"/>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7">
                      <a:moveTo>
                        <a:pt x="15" y="4"/>
                      </a:moveTo>
                      <a:cubicBezTo>
                        <a:pt x="11" y="4"/>
                        <a:pt x="7" y="5"/>
                        <a:pt x="3" y="6"/>
                      </a:cubicBezTo>
                      <a:cubicBezTo>
                        <a:pt x="2" y="6"/>
                        <a:pt x="2" y="7"/>
                        <a:pt x="3" y="7"/>
                      </a:cubicBezTo>
                      <a:cubicBezTo>
                        <a:pt x="30" y="7"/>
                        <a:pt x="56" y="1"/>
                        <a:pt x="83" y="0"/>
                      </a:cubicBezTo>
                      <a:cubicBezTo>
                        <a:pt x="83" y="0"/>
                        <a:pt x="83" y="0"/>
                        <a:pt x="83" y="0"/>
                      </a:cubicBezTo>
                      <a:cubicBezTo>
                        <a:pt x="69" y="0"/>
                        <a:pt x="56" y="1"/>
                        <a:pt x="43" y="3"/>
                      </a:cubicBezTo>
                      <a:cubicBezTo>
                        <a:pt x="35" y="4"/>
                        <a:pt x="27" y="5"/>
                        <a:pt x="20" y="6"/>
                      </a:cubicBezTo>
                      <a:cubicBezTo>
                        <a:pt x="16" y="6"/>
                        <a:pt x="0" y="7"/>
                        <a:pt x="15" y="4"/>
                      </a:cubicBezTo>
                      <a:cubicBezTo>
                        <a:pt x="15" y="4"/>
                        <a:pt x="15"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18"/>
                <p:cNvSpPr>
                  <a:spLocks/>
                </p:cNvSpPr>
                <p:nvPr/>
              </p:nvSpPr>
              <p:spPr bwMode="auto">
                <a:xfrm>
                  <a:off x="4058" y="3211"/>
                  <a:ext cx="154" cy="13"/>
                </a:xfrm>
                <a:custGeom>
                  <a:avLst/>
                  <a:gdLst>
                    <a:gd name="T0" fmla="*/ 26 w 74"/>
                    <a:gd name="T1" fmla="*/ 2 h 6"/>
                    <a:gd name="T2" fmla="*/ 1 w 74"/>
                    <a:gd name="T3" fmla="*/ 6 h 6"/>
                    <a:gd name="T4" fmla="*/ 1 w 74"/>
                    <a:gd name="T5" fmla="*/ 6 h 6"/>
                    <a:gd name="T6" fmla="*/ 73 w 74"/>
                    <a:gd name="T7" fmla="*/ 1 h 6"/>
                    <a:gd name="T8" fmla="*/ 73 w 74"/>
                    <a:gd name="T9" fmla="*/ 0 h 6"/>
                    <a:gd name="T10" fmla="*/ 28 w 74"/>
                    <a:gd name="T11" fmla="*/ 3 h 6"/>
                    <a:gd name="T12" fmla="*/ 6 w 74"/>
                    <a:gd name="T13" fmla="*/ 5 h 6"/>
                    <a:gd name="T14" fmla="*/ 26 w 74"/>
                    <a:gd name="T15" fmla="*/ 3 h 6"/>
                    <a:gd name="T16" fmla="*/ 26 w 7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6">
                      <a:moveTo>
                        <a:pt x="26" y="2"/>
                      </a:moveTo>
                      <a:cubicBezTo>
                        <a:pt x="18" y="3"/>
                        <a:pt x="9" y="5"/>
                        <a:pt x="1" y="6"/>
                      </a:cubicBezTo>
                      <a:cubicBezTo>
                        <a:pt x="0" y="6"/>
                        <a:pt x="0" y="6"/>
                        <a:pt x="1" y="6"/>
                      </a:cubicBezTo>
                      <a:cubicBezTo>
                        <a:pt x="25" y="4"/>
                        <a:pt x="49" y="1"/>
                        <a:pt x="73" y="1"/>
                      </a:cubicBezTo>
                      <a:cubicBezTo>
                        <a:pt x="74" y="1"/>
                        <a:pt x="74" y="0"/>
                        <a:pt x="73" y="0"/>
                      </a:cubicBezTo>
                      <a:cubicBezTo>
                        <a:pt x="58" y="0"/>
                        <a:pt x="43" y="1"/>
                        <a:pt x="28" y="3"/>
                      </a:cubicBezTo>
                      <a:cubicBezTo>
                        <a:pt x="21" y="3"/>
                        <a:pt x="14" y="4"/>
                        <a:pt x="6" y="5"/>
                      </a:cubicBezTo>
                      <a:cubicBezTo>
                        <a:pt x="9" y="5"/>
                        <a:pt x="22" y="3"/>
                        <a:pt x="26" y="3"/>
                      </a:cubicBezTo>
                      <a:cubicBezTo>
                        <a:pt x="27" y="3"/>
                        <a:pt x="27" y="2"/>
                        <a:pt x="2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19"/>
                <p:cNvSpPr>
                  <a:spLocks/>
                </p:cNvSpPr>
                <p:nvPr/>
              </p:nvSpPr>
              <p:spPr bwMode="auto">
                <a:xfrm>
                  <a:off x="4065" y="3211"/>
                  <a:ext cx="160" cy="11"/>
                </a:xfrm>
                <a:custGeom>
                  <a:avLst/>
                  <a:gdLst>
                    <a:gd name="T0" fmla="*/ 20 w 77"/>
                    <a:gd name="T1" fmla="*/ 2 h 5"/>
                    <a:gd name="T2" fmla="*/ 7 w 77"/>
                    <a:gd name="T3" fmla="*/ 4 h 5"/>
                    <a:gd name="T4" fmla="*/ 7 w 77"/>
                    <a:gd name="T5" fmla="*/ 5 h 5"/>
                    <a:gd name="T6" fmla="*/ 77 w 77"/>
                    <a:gd name="T7" fmla="*/ 0 h 5"/>
                    <a:gd name="T8" fmla="*/ 77 w 77"/>
                    <a:gd name="T9" fmla="*/ 0 h 5"/>
                    <a:gd name="T10" fmla="*/ 39 w 77"/>
                    <a:gd name="T11" fmla="*/ 2 h 5"/>
                    <a:gd name="T12" fmla="*/ 23 w 77"/>
                    <a:gd name="T13" fmla="*/ 3 h 5"/>
                    <a:gd name="T14" fmla="*/ 20 w 77"/>
                    <a:gd name="T15" fmla="*/ 3 h 5"/>
                    <a:gd name="T16" fmla="*/ 20 w 77"/>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
                      <a:moveTo>
                        <a:pt x="20" y="2"/>
                      </a:moveTo>
                      <a:cubicBezTo>
                        <a:pt x="16" y="3"/>
                        <a:pt x="11" y="3"/>
                        <a:pt x="7" y="4"/>
                      </a:cubicBezTo>
                      <a:cubicBezTo>
                        <a:pt x="6" y="4"/>
                        <a:pt x="6" y="5"/>
                        <a:pt x="7" y="5"/>
                      </a:cubicBezTo>
                      <a:cubicBezTo>
                        <a:pt x="30" y="4"/>
                        <a:pt x="53" y="1"/>
                        <a:pt x="77" y="0"/>
                      </a:cubicBezTo>
                      <a:cubicBezTo>
                        <a:pt x="77" y="0"/>
                        <a:pt x="77" y="0"/>
                        <a:pt x="77" y="0"/>
                      </a:cubicBezTo>
                      <a:cubicBezTo>
                        <a:pt x="64" y="0"/>
                        <a:pt x="51" y="1"/>
                        <a:pt x="39" y="2"/>
                      </a:cubicBezTo>
                      <a:cubicBezTo>
                        <a:pt x="33" y="3"/>
                        <a:pt x="28" y="3"/>
                        <a:pt x="23" y="3"/>
                      </a:cubicBezTo>
                      <a:cubicBezTo>
                        <a:pt x="18" y="4"/>
                        <a:pt x="0" y="5"/>
                        <a:pt x="20" y="3"/>
                      </a:cubicBezTo>
                      <a:cubicBezTo>
                        <a:pt x="21" y="3"/>
                        <a:pt x="21" y="2"/>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20"/>
                <p:cNvSpPr>
                  <a:spLocks/>
                </p:cNvSpPr>
                <p:nvPr/>
              </p:nvSpPr>
              <p:spPr bwMode="auto">
                <a:xfrm>
                  <a:off x="4090" y="3220"/>
                  <a:ext cx="141" cy="18"/>
                </a:xfrm>
                <a:custGeom>
                  <a:avLst/>
                  <a:gdLst>
                    <a:gd name="T0" fmla="*/ 13 w 68"/>
                    <a:gd name="T1" fmla="*/ 1 h 9"/>
                    <a:gd name="T2" fmla="*/ 0 w 68"/>
                    <a:gd name="T3" fmla="*/ 7 h 9"/>
                    <a:gd name="T4" fmla="*/ 1 w 68"/>
                    <a:gd name="T5" fmla="*/ 8 h 9"/>
                    <a:gd name="T6" fmla="*/ 26 w 68"/>
                    <a:gd name="T7" fmla="*/ 6 h 9"/>
                    <a:gd name="T8" fmla="*/ 67 w 68"/>
                    <a:gd name="T9" fmla="*/ 3 h 9"/>
                    <a:gd name="T10" fmla="*/ 67 w 68"/>
                    <a:gd name="T11" fmla="*/ 2 h 9"/>
                    <a:gd name="T12" fmla="*/ 34 w 68"/>
                    <a:gd name="T13" fmla="*/ 5 h 9"/>
                    <a:gd name="T14" fmla="*/ 21 w 68"/>
                    <a:gd name="T15" fmla="*/ 6 h 9"/>
                    <a:gd name="T16" fmla="*/ 9 w 68"/>
                    <a:gd name="T17" fmla="*/ 8 h 9"/>
                    <a:gd name="T18" fmla="*/ 13 w 68"/>
                    <a:gd name="T19" fmla="*/ 1 h 9"/>
                    <a:gd name="T20" fmla="*/ 13 w 68"/>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9">
                      <a:moveTo>
                        <a:pt x="13" y="1"/>
                      </a:moveTo>
                      <a:cubicBezTo>
                        <a:pt x="8" y="2"/>
                        <a:pt x="4" y="4"/>
                        <a:pt x="0" y="7"/>
                      </a:cubicBezTo>
                      <a:cubicBezTo>
                        <a:pt x="0" y="7"/>
                        <a:pt x="0" y="8"/>
                        <a:pt x="1" y="8"/>
                      </a:cubicBezTo>
                      <a:cubicBezTo>
                        <a:pt x="9" y="9"/>
                        <a:pt x="17" y="8"/>
                        <a:pt x="26" y="6"/>
                      </a:cubicBezTo>
                      <a:cubicBezTo>
                        <a:pt x="39" y="4"/>
                        <a:pt x="53" y="3"/>
                        <a:pt x="67" y="3"/>
                      </a:cubicBezTo>
                      <a:cubicBezTo>
                        <a:pt x="68" y="3"/>
                        <a:pt x="68" y="2"/>
                        <a:pt x="67" y="2"/>
                      </a:cubicBezTo>
                      <a:cubicBezTo>
                        <a:pt x="56" y="2"/>
                        <a:pt x="45" y="3"/>
                        <a:pt x="34" y="5"/>
                      </a:cubicBezTo>
                      <a:cubicBezTo>
                        <a:pt x="30" y="5"/>
                        <a:pt x="26" y="6"/>
                        <a:pt x="21" y="6"/>
                      </a:cubicBezTo>
                      <a:cubicBezTo>
                        <a:pt x="17" y="7"/>
                        <a:pt x="13" y="8"/>
                        <a:pt x="9" y="8"/>
                      </a:cubicBezTo>
                      <a:cubicBezTo>
                        <a:pt x="8" y="4"/>
                        <a:pt x="9" y="1"/>
                        <a:pt x="13" y="1"/>
                      </a:cubicBezTo>
                      <a:cubicBezTo>
                        <a:pt x="14" y="1"/>
                        <a:pt x="13"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21"/>
                <p:cNvSpPr>
                  <a:spLocks/>
                </p:cNvSpPr>
                <p:nvPr/>
              </p:nvSpPr>
              <p:spPr bwMode="auto">
                <a:xfrm>
                  <a:off x="4079" y="3230"/>
                  <a:ext cx="152" cy="13"/>
                </a:xfrm>
                <a:custGeom>
                  <a:avLst/>
                  <a:gdLst>
                    <a:gd name="T0" fmla="*/ 11 w 73"/>
                    <a:gd name="T1" fmla="*/ 0 h 6"/>
                    <a:gd name="T2" fmla="*/ 2 w 73"/>
                    <a:gd name="T3" fmla="*/ 2 h 6"/>
                    <a:gd name="T4" fmla="*/ 2 w 73"/>
                    <a:gd name="T5" fmla="*/ 3 h 6"/>
                    <a:gd name="T6" fmla="*/ 73 w 73"/>
                    <a:gd name="T7" fmla="*/ 4 h 6"/>
                    <a:gd name="T8" fmla="*/ 73 w 73"/>
                    <a:gd name="T9" fmla="*/ 3 h 6"/>
                    <a:gd name="T10" fmla="*/ 40 w 73"/>
                    <a:gd name="T11" fmla="*/ 4 h 6"/>
                    <a:gd name="T12" fmla="*/ 21 w 73"/>
                    <a:gd name="T13" fmla="*/ 4 h 6"/>
                    <a:gd name="T14" fmla="*/ 11 w 73"/>
                    <a:gd name="T15" fmla="*/ 1 h 6"/>
                    <a:gd name="T16" fmla="*/ 11 w 7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6">
                      <a:moveTo>
                        <a:pt x="11" y="0"/>
                      </a:moveTo>
                      <a:cubicBezTo>
                        <a:pt x="8" y="1"/>
                        <a:pt x="5" y="1"/>
                        <a:pt x="2" y="2"/>
                      </a:cubicBezTo>
                      <a:cubicBezTo>
                        <a:pt x="2" y="2"/>
                        <a:pt x="2" y="3"/>
                        <a:pt x="2" y="3"/>
                      </a:cubicBezTo>
                      <a:cubicBezTo>
                        <a:pt x="25" y="6"/>
                        <a:pt x="49" y="4"/>
                        <a:pt x="73" y="4"/>
                      </a:cubicBezTo>
                      <a:cubicBezTo>
                        <a:pt x="73" y="4"/>
                        <a:pt x="73" y="3"/>
                        <a:pt x="73" y="3"/>
                      </a:cubicBezTo>
                      <a:cubicBezTo>
                        <a:pt x="62" y="3"/>
                        <a:pt x="51" y="4"/>
                        <a:pt x="40" y="4"/>
                      </a:cubicBezTo>
                      <a:cubicBezTo>
                        <a:pt x="33" y="4"/>
                        <a:pt x="27" y="4"/>
                        <a:pt x="21" y="4"/>
                      </a:cubicBezTo>
                      <a:cubicBezTo>
                        <a:pt x="18" y="4"/>
                        <a:pt x="0" y="3"/>
                        <a:pt x="11" y="1"/>
                      </a:cubicBezTo>
                      <a:cubicBezTo>
                        <a:pt x="12" y="1"/>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22"/>
                <p:cNvSpPr>
                  <a:spLocks/>
                </p:cNvSpPr>
                <p:nvPr/>
              </p:nvSpPr>
              <p:spPr bwMode="auto">
                <a:xfrm>
                  <a:off x="4094" y="3232"/>
                  <a:ext cx="164" cy="11"/>
                </a:xfrm>
                <a:custGeom>
                  <a:avLst/>
                  <a:gdLst>
                    <a:gd name="T0" fmla="*/ 11 w 79"/>
                    <a:gd name="T1" fmla="*/ 0 h 5"/>
                    <a:gd name="T2" fmla="*/ 4 w 79"/>
                    <a:gd name="T3" fmla="*/ 1 h 5"/>
                    <a:gd name="T4" fmla="*/ 4 w 79"/>
                    <a:gd name="T5" fmla="*/ 2 h 5"/>
                    <a:gd name="T6" fmla="*/ 79 w 79"/>
                    <a:gd name="T7" fmla="*/ 2 h 5"/>
                    <a:gd name="T8" fmla="*/ 79 w 79"/>
                    <a:gd name="T9" fmla="*/ 2 h 5"/>
                    <a:gd name="T10" fmla="*/ 41 w 79"/>
                    <a:gd name="T11" fmla="*/ 3 h 5"/>
                    <a:gd name="T12" fmla="*/ 25 w 79"/>
                    <a:gd name="T13" fmla="*/ 3 h 5"/>
                    <a:gd name="T14" fmla="*/ 11 w 79"/>
                    <a:gd name="T15" fmla="*/ 0 h 5"/>
                    <a:gd name="T16" fmla="*/ 11 w 7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
                      <a:moveTo>
                        <a:pt x="11" y="0"/>
                      </a:moveTo>
                      <a:cubicBezTo>
                        <a:pt x="8" y="0"/>
                        <a:pt x="6" y="0"/>
                        <a:pt x="4" y="1"/>
                      </a:cubicBezTo>
                      <a:cubicBezTo>
                        <a:pt x="3" y="1"/>
                        <a:pt x="3" y="2"/>
                        <a:pt x="4" y="2"/>
                      </a:cubicBezTo>
                      <a:cubicBezTo>
                        <a:pt x="29" y="5"/>
                        <a:pt x="54" y="2"/>
                        <a:pt x="79" y="2"/>
                      </a:cubicBezTo>
                      <a:cubicBezTo>
                        <a:pt x="79" y="2"/>
                        <a:pt x="79" y="2"/>
                        <a:pt x="79" y="2"/>
                      </a:cubicBezTo>
                      <a:cubicBezTo>
                        <a:pt x="66" y="2"/>
                        <a:pt x="54" y="2"/>
                        <a:pt x="41" y="3"/>
                      </a:cubicBezTo>
                      <a:cubicBezTo>
                        <a:pt x="36" y="3"/>
                        <a:pt x="30" y="3"/>
                        <a:pt x="25" y="3"/>
                      </a:cubicBezTo>
                      <a:cubicBezTo>
                        <a:pt x="23" y="3"/>
                        <a:pt x="0" y="2"/>
                        <a:pt x="11" y="0"/>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23"/>
                <p:cNvSpPr>
                  <a:spLocks/>
                </p:cNvSpPr>
                <p:nvPr/>
              </p:nvSpPr>
              <p:spPr bwMode="auto">
                <a:xfrm>
                  <a:off x="4102" y="3236"/>
                  <a:ext cx="162" cy="13"/>
                </a:xfrm>
                <a:custGeom>
                  <a:avLst/>
                  <a:gdLst>
                    <a:gd name="T0" fmla="*/ 11 w 78"/>
                    <a:gd name="T1" fmla="*/ 0 h 6"/>
                    <a:gd name="T2" fmla="*/ 2 w 78"/>
                    <a:gd name="T3" fmla="*/ 3 h 6"/>
                    <a:gd name="T4" fmla="*/ 2 w 78"/>
                    <a:gd name="T5" fmla="*/ 4 h 6"/>
                    <a:gd name="T6" fmla="*/ 78 w 78"/>
                    <a:gd name="T7" fmla="*/ 1 h 6"/>
                    <a:gd name="T8" fmla="*/ 78 w 78"/>
                    <a:gd name="T9" fmla="*/ 0 h 6"/>
                    <a:gd name="T10" fmla="*/ 40 w 78"/>
                    <a:gd name="T11" fmla="*/ 3 h 6"/>
                    <a:gd name="T12" fmla="*/ 23 w 78"/>
                    <a:gd name="T13" fmla="*/ 4 h 6"/>
                    <a:gd name="T14" fmla="*/ 11 w 78"/>
                    <a:gd name="T15" fmla="*/ 1 h 6"/>
                    <a:gd name="T16" fmla="*/ 11 w 7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
                      <a:moveTo>
                        <a:pt x="11" y="0"/>
                      </a:moveTo>
                      <a:cubicBezTo>
                        <a:pt x="5" y="2"/>
                        <a:pt x="7" y="1"/>
                        <a:pt x="2" y="3"/>
                      </a:cubicBezTo>
                      <a:cubicBezTo>
                        <a:pt x="2" y="3"/>
                        <a:pt x="2" y="4"/>
                        <a:pt x="2" y="4"/>
                      </a:cubicBezTo>
                      <a:cubicBezTo>
                        <a:pt x="27" y="6"/>
                        <a:pt x="52" y="2"/>
                        <a:pt x="78" y="1"/>
                      </a:cubicBezTo>
                      <a:cubicBezTo>
                        <a:pt x="78" y="1"/>
                        <a:pt x="78" y="0"/>
                        <a:pt x="78" y="0"/>
                      </a:cubicBezTo>
                      <a:cubicBezTo>
                        <a:pt x="65" y="1"/>
                        <a:pt x="52" y="2"/>
                        <a:pt x="40" y="3"/>
                      </a:cubicBezTo>
                      <a:cubicBezTo>
                        <a:pt x="34" y="3"/>
                        <a:pt x="29" y="4"/>
                        <a:pt x="23" y="4"/>
                      </a:cubicBezTo>
                      <a:cubicBezTo>
                        <a:pt x="22" y="4"/>
                        <a:pt x="0" y="3"/>
                        <a:pt x="11" y="1"/>
                      </a:cubicBezTo>
                      <a:cubicBezTo>
                        <a:pt x="11" y="1"/>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24"/>
                <p:cNvSpPr>
                  <a:spLocks/>
                </p:cNvSpPr>
                <p:nvPr/>
              </p:nvSpPr>
              <p:spPr bwMode="auto">
                <a:xfrm>
                  <a:off x="4102" y="3234"/>
                  <a:ext cx="150" cy="13"/>
                </a:xfrm>
                <a:custGeom>
                  <a:avLst/>
                  <a:gdLst>
                    <a:gd name="T0" fmla="*/ 21 w 72"/>
                    <a:gd name="T1" fmla="*/ 0 h 6"/>
                    <a:gd name="T2" fmla="*/ 5 w 72"/>
                    <a:gd name="T3" fmla="*/ 4 h 6"/>
                    <a:gd name="T4" fmla="*/ 5 w 72"/>
                    <a:gd name="T5" fmla="*/ 4 h 6"/>
                    <a:gd name="T6" fmla="*/ 71 w 72"/>
                    <a:gd name="T7" fmla="*/ 5 h 6"/>
                    <a:gd name="T8" fmla="*/ 71 w 72"/>
                    <a:gd name="T9" fmla="*/ 4 h 6"/>
                    <a:gd name="T10" fmla="*/ 35 w 72"/>
                    <a:gd name="T11" fmla="*/ 4 h 6"/>
                    <a:gd name="T12" fmla="*/ 15 w 72"/>
                    <a:gd name="T13" fmla="*/ 4 h 6"/>
                    <a:gd name="T14" fmla="*/ 21 w 72"/>
                    <a:gd name="T15" fmla="*/ 1 h 6"/>
                    <a:gd name="T16" fmla="*/ 21 w 7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6">
                      <a:moveTo>
                        <a:pt x="21" y="0"/>
                      </a:moveTo>
                      <a:cubicBezTo>
                        <a:pt x="15" y="1"/>
                        <a:pt x="10" y="2"/>
                        <a:pt x="5" y="4"/>
                      </a:cubicBezTo>
                      <a:cubicBezTo>
                        <a:pt x="4" y="4"/>
                        <a:pt x="4" y="4"/>
                        <a:pt x="5" y="4"/>
                      </a:cubicBezTo>
                      <a:cubicBezTo>
                        <a:pt x="27" y="6"/>
                        <a:pt x="49" y="5"/>
                        <a:pt x="71" y="5"/>
                      </a:cubicBezTo>
                      <a:cubicBezTo>
                        <a:pt x="72" y="5"/>
                        <a:pt x="72" y="4"/>
                        <a:pt x="71" y="4"/>
                      </a:cubicBezTo>
                      <a:cubicBezTo>
                        <a:pt x="59" y="4"/>
                        <a:pt x="47" y="4"/>
                        <a:pt x="35" y="4"/>
                      </a:cubicBezTo>
                      <a:cubicBezTo>
                        <a:pt x="29" y="4"/>
                        <a:pt x="22" y="4"/>
                        <a:pt x="15" y="4"/>
                      </a:cubicBezTo>
                      <a:cubicBezTo>
                        <a:pt x="0" y="4"/>
                        <a:pt x="19" y="1"/>
                        <a:pt x="21" y="1"/>
                      </a:cubicBezTo>
                      <a:cubicBezTo>
                        <a:pt x="22"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25"/>
                <p:cNvSpPr>
                  <a:spLocks/>
                </p:cNvSpPr>
                <p:nvPr/>
              </p:nvSpPr>
              <p:spPr bwMode="auto">
                <a:xfrm>
                  <a:off x="4133" y="3232"/>
                  <a:ext cx="177" cy="6"/>
                </a:xfrm>
                <a:custGeom>
                  <a:avLst/>
                  <a:gdLst>
                    <a:gd name="T0" fmla="*/ 5 w 85"/>
                    <a:gd name="T1" fmla="*/ 2 h 3"/>
                    <a:gd name="T2" fmla="*/ 0 w 85"/>
                    <a:gd name="T3" fmla="*/ 3 h 3"/>
                    <a:gd name="T4" fmla="*/ 0 w 85"/>
                    <a:gd name="T5" fmla="*/ 3 h 3"/>
                    <a:gd name="T6" fmla="*/ 85 w 85"/>
                    <a:gd name="T7" fmla="*/ 3 h 3"/>
                    <a:gd name="T8" fmla="*/ 85 w 85"/>
                    <a:gd name="T9" fmla="*/ 3 h 3"/>
                    <a:gd name="T10" fmla="*/ 46 w 85"/>
                    <a:gd name="T11" fmla="*/ 2 h 3"/>
                    <a:gd name="T12" fmla="*/ 5 w 85"/>
                    <a:gd name="T13" fmla="*/ 2 h 3"/>
                    <a:gd name="T14" fmla="*/ 5 w 8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3">
                      <a:moveTo>
                        <a:pt x="5" y="2"/>
                      </a:moveTo>
                      <a:cubicBezTo>
                        <a:pt x="3" y="2"/>
                        <a:pt x="2" y="2"/>
                        <a:pt x="0" y="3"/>
                      </a:cubicBezTo>
                      <a:cubicBezTo>
                        <a:pt x="0" y="3"/>
                        <a:pt x="0" y="3"/>
                        <a:pt x="0" y="3"/>
                      </a:cubicBezTo>
                      <a:cubicBezTo>
                        <a:pt x="28" y="3"/>
                        <a:pt x="56" y="3"/>
                        <a:pt x="85" y="3"/>
                      </a:cubicBezTo>
                      <a:cubicBezTo>
                        <a:pt x="85" y="3"/>
                        <a:pt x="85" y="3"/>
                        <a:pt x="85" y="3"/>
                      </a:cubicBezTo>
                      <a:cubicBezTo>
                        <a:pt x="72" y="3"/>
                        <a:pt x="59" y="2"/>
                        <a:pt x="46" y="2"/>
                      </a:cubicBezTo>
                      <a:cubicBezTo>
                        <a:pt x="33" y="2"/>
                        <a:pt x="17" y="0"/>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26"/>
                <p:cNvSpPr>
                  <a:spLocks/>
                </p:cNvSpPr>
                <p:nvPr/>
              </p:nvSpPr>
              <p:spPr bwMode="auto">
                <a:xfrm>
                  <a:off x="4137" y="3230"/>
                  <a:ext cx="169" cy="13"/>
                </a:xfrm>
                <a:custGeom>
                  <a:avLst/>
                  <a:gdLst>
                    <a:gd name="T0" fmla="*/ 15 w 81"/>
                    <a:gd name="T1" fmla="*/ 2 h 6"/>
                    <a:gd name="T2" fmla="*/ 2 w 81"/>
                    <a:gd name="T3" fmla="*/ 5 h 6"/>
                    <a:gd name="T4" fmla="*/ 2 w 81"/>
                    <a:gd name="T5" fmla="*/ 6 h 6"/>
                    <a:gd name="T6" fmla="*/ 81 w 81"/>
                    <a:gd name="T7" fmla="*/ 0 h 6"/>
                    <a:gd name="T8" fmla="*/ 81 w 81"/>
                    <a:gd name="T9" fmla="*/ 0 h 6"/>
                    <a:gd name="T10" fmla="*/ 35 w 81"/>
                    <a:gd name="T11" fmla="*/ 3 h 6"/>
                    <a:gd name="T12" fmla="*/ 13 w 81"/>
                    <a:gd name="T13" fmla="*/ 5 h 6"/>
                    <a:gd name="T14" fmla="*/ 15 w 81"/>
                    <a:gd name="T15" fmla="*/ 2 h 6"/>
                    <a:gd name="T16" fmla="*/ 15 w 81"/>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6">
                      <a:moveTo>
                        <a:pt x="15" y="2"/>
                      </a:moveTo>
                      <a:cubicBezTo>
                        <a:pt x="11" y="3"/>
                        <a:pt x="6" y="4"/>
                        <a:pt x="2" y="5"/>
                      </a:cubicBezTo>
                      <a:cubicBezTo>
                        <a:pt x="2" y="5"/>
                        <a:pt x="2" y="6"/>
                        <a:pt x="2" y="6"/>
                      </a:cubicBezTo>
                      <a:cubicBezTo>
                        <a:pt x="28" y="6"/>
                        <a:pt x="55" y="2"/>
                        <a:pt x="81" y="0"/>
                      </a:cubicBezTo>
                      <a:cubicBezTo>
                        <a:pt x="81" y="0"/>
                        <a:pt x="81" y="0"/>
                        <a:pt x="81" y="0"/>
                      </a:cubicBezTo>
                      <a:cubicBezTo>
                        <a:pt x="66" y="1"/>
                        <a:pt x="50" y="1"/>
                        <a:pt x="35" y="3"/>
                      </a:cubicBezTo>
                      <a:cubicBezTo>
                        <a:pt x="28" y="3"/>
                        <a:pt x="21" y="4"/>
                        <a:pt x="13" y="5"/>
                      </a:cubicBezTo>
                      <a:cubicBezTo>
                        <a:pt x="0" y="6"/>
                        <a:pt x="11" y="3"/>
                        <a:pt x="15" y="2"/>
                      </a:cubicBezTo>
                      <a:cubicBezTo>
                        <a:pt x="16" y="2"/>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27"/>
                <p:cNvSpPr>
                  <a:spLocks/>
                </p:cNvSpPr>
                <p:nvPr/>
              </p:nvSpPr>
              <p:spPr bwMode="auto">
                <a:xfrm>
                  <a:off x="4200" y="3205"/>
                  <a:ext cx="162" cy="46"/>
                </a:xfrm>
                <a:custGeom>
                  <a:avLst/>
                  <a:gdLst>
                    <a:gd name="T0" fmla="*/ 6 w 78"/>
                    <a:gd name="T1" fmla="*/ 16 h 22"/>
                    <a:gd name="T2" fmla="*/ 0 w 78"/>
                    <a:gd name="T3" fmla="*/ 19 h 22"/>
                    <a:gd name="T4" fmla="*/ 0 w 78"/>
                    <a:gd name="T5" fmla="*/ 20 h 22"/>
                    <a:gd name="T6" fmla="*/ 49 w 78"/>
                    <a:gd name="T7" fmla="*/ 11 h 22"/>
                    <a:gd name="T8" fmla="*/ 78 w 78"/>
                    <a:gd name="T9" fmla="*/ 1 h 22"/>
                    <a:gd name="T10" fmla="*/ 77 w 78"/>
                    <a:gd name="T11" fmla="*/ 1 h 22"/>
                    <a:gd name="T12" fmla="*/ 46 w 78"/>
                    <a:gd name="T13" fmla="*/ 11 h 22"/>
                    <a:gd name="T14" fmla="*/ 27 w 78"/>
                    <a:gd name="T15" fmla="*/ 15 h 22"/>
                    <a:gd name="T16" fmla="*/ 16 w 78"/>
                    <a:gd name="T17" fmla="*/ 18 h 22"/>
                    <a:gd name="T18" fmla="*/ 6 w 78"/>
                    <a:gd name="T19" fmla="*/ 17 h 22"/>
                    <a:gd name="T20" fmla="*/ 6 w 78"/>
                    <a:gd name="T2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22">
                      <a:moveTo>
                        <a:pt x="6" y="16"/>
                      </a:moveTo>
                      <a:cubicBezTo>
                        <a:pt x="2" y="18"/>
                        <a:pt x="3" y="17"/>
                        <a:pt x="0" y="19"/>
                      </a:cubicBezTo>
                      <a:cubicBezTo>
                        <a:pt x="0" y="19"/>
                        <a:pt x="0" y="20"/>
                        <a:pt x="0" y="20"/>
                      </a:cubicBezTo>
                      <a:cubicBezTo>
                        <a:pt x="17" y="20"/>
                        <a:pt x="33" y="14"/>
                        <a:pt x="49" y="11"/>
                      </a:cubicBezTo>
                      <a:cubicBezTo>
                        <a:pt x="58" y="10"/>
                        <a:pt x="71" y="9"/>
                        <a:pt x="78" y="1"/>
                      </a:cubicBezTo>
                      <a:cubicBezTo>
                        <a:pt x="78" y="1"/>
                        <a:pt x="78" y="0"/>
                        <a:pt x="77" y="1"/>
                      </a:cubicBezTo>
                      <a:cubicBezTo>
                        <a:pt x="70" y="9"/>
                        <a:pt x="56" y="10"/>
                        <a:pt x="46" y="11"/>
                      </a:cubicBezTo>
                      <a:cubicBezTo>
                        <a:pt x="39" y="12"/>
                        <a:pt x="33" y="14"/>
                        <a:pt x="27" y="15"/>
                      </a:cubicBezTo>
                      <a:cubicBezTo>
                        <a:pt x="24" y="16"/>
                        <a:pt x="20" y="17"/>
                        <a:pt x="16" y="18"/>
                      </a:cubicBezTo>
                      <a:cubicBezTo>
                        <a:pt x="8" y="22"/>
                        <a:pt x="4" y="22"/>
                        <a:pt x="6" y="17"/>
                      </a:cubicBezTo>
                      <a:cubicBezTo>
                        <a:pt x="6" y="17"/>
                        <a:pt x="6" y="16"/>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28"/>
                <p:cNvSpPr>
                  <a:spLocks/>
                </p:cNvSpPr>
                <p:nvPr/>
              </p:nvSpPr>
              <p:spPr bwMode="auto">
                <a:xfrm>
                  <a:off x="4231" y="3207"/>
                  <a:ext cx="183" cy="31"/>
                </a:xfrm>
                <a:custGeom>
                  <a:avLst/>
                  <a:gdLst>
                    <a:gd name="T0" fmla="*/ 5 w 88"/>
                    <a:gd name="T1" fmla="*/ 12 h 15"/>
                    <a:gd name="T2" fmla="*/ 0 w 88"/>
                    <a:gd name="T3" fmla="*/ 14 h 15"/>
                    <a:gd name="T4" fmla="*/ 0 w 88"/>
                    <a:gd name="T5" fmla="*/ 15 h 15"/>
                    <a:gd name="T6" fmla="*/ 37 w 88"/>
                    <a:gd name="T7" fmla="*/ 10 h 15"/>
                    <a:gd name="T8" fmla="*/ 88 w 88"/>
                    <a:gd name="T9" fmla="*/ 1 h 15"/>
                    <a:gd name="T10" fmla="*/ 88 w 88"/>
                    <a:gd name="T11" fmla="*/ 0 h 15"/>
                    <a:gd name="T12" fmla="*/ 43 w 88"/>
                    <a:gd name="T13" fmla="*/ 8 h 15"/>
                    <a:gd name="T14" fmla="*/ 26 w 88"/>
                    <a:gd name="T15" fmla="*/ 11 h 15"/>
                    <a:gd name="T16" fmla="*/ 5 w 88"/>
                    <a:gd name="T17" fmla="*/ 12 h 15"/>
                    <a:gd name="T18" fmla="*/ 5 w 88"/>
                    <a:gd name="T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5">
                      <a:moveTo>
                        <a:pt x="5" y="12"/>
                      </a:moveTo>
                      <a:cubicBezTo>
                        <a:pt x="3" y="12"/>
                        <a:pt x="2" y="13"/>
                        <a:pt x="0" y="14"/>
                      </a:cubicBezTo>
                      <a:cubicBezTo>
                        <a:pt x="0" y="14"/>
                        <a:pt x="0" y="15"/>
                        <a:pt x="0" y="15"/>
                      </a:cubicBezTo>
                      <a:cubicBezTo>
                        <a:pt x="13" y="15"/>
                        <a:pt x="25" y="12"/>
                        <a:pt x="37" y="10"/>
                      </a:cubicBezTo>
                      <a:cubicBezTo>
                        <a:pt x="54" y="7"/>
                        <a:pt x="71" y="5"/>
                        <a:pt x="88" y="1"/>
                      </a:cubicBezTo>
                      <a:cubicBezTo>
                        <a:pt x="88" y="1"/>
                        <a:pt x="88" y="0"/>
                        <a:pt x="88" y="0"/>
                      </a:cubicBezTo>
                      <a:cubicBezTo>
                        <a:pt x="73" y="4"/>
                        <a:pt x="58" y="6"/>
                        <a:pt x="43" y="8"/>
                      </a:cubicBezTo>
                      <a:cubicBezTo>
                        <a:pt x="37" y="9"/>
                        <a:pt x="32" y="10"/>
                        <a:pt x="26" y="11"/>
                      </a:cubicBezTo>
                      <a:cubicBezTo>
                        <a:pt x="23" y="11"/>
                        <a:pt x="2" y="14"/>
                        <a:pt x="5" y="12"/>
                      </a:cubicBezTo>
                      <a:cubicBezTo>
                        <a:pt x="6" y="12"/>
                        <a:pt x="5" y="11"/>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29"/>
                <p:cNvSpPr>
                  <a:spLocks/>
                </p:cNvSpPr>
                <p:nvPr/>
              </p:nvSpPr>
              <p:spPr bwMode="auto">
                <a:xfrm>
                  <a:off x="4262" y="3216"/>
                  <a:ext cx="173" cy="16"/>
                </a:xfrm>
                <a:custGeom>
                  <a:avLst/>
                  <a:gdLst>
                    <a:gd name="T0" fmla="*/ 2 w 83"/>
                    <a:gd name="T1" fmla="*/ 7 h 8"/>
                    <a:gd name="T2" fmla="*/ 13 w 83"/>
                    <a:gd name="T3" fmla="*/ 6 h 8"/>
                    <a:gd name="T4" fmla="*/ 35 w 83"/>
                    <a:gd name="T5" fmla="*/ 4 h 8"/>
                    <a:gd name="T6" fmla="*/ 82 w 83"/>
                    <a:gd name="T7" fmla="*/ 1 h 8"/>
                    <a:gd name="T8" fmla="*/ 82 w 83"/>
                    <a:gd name="T9" fmla="*/ 0 h 8"/>
                    <a:gd name="T10" fmla="*/ 35 w 83"/>
                    <a:gd name="T11" fmla="*/ 3 h 8"/>
                    <a:gd name="T12" fmla="*/ 1 w 83"/>
                    <a:gd name="T13" fmla="*/ 7 h 8"/>
                    <a:gd name="T14" fmla="*/ 1 w 83"/>
                    <a:gd name="T15" fmla="*/ 8 h 8"/>
                    <a:gd name="T16" fmla="*/ 2 w 83"/>
                    <a:gd name="T17" fmla="*/ 7 h 8"/>
                    <a:gd name="T18" fmla="*/ 2 w 83"/>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
                      <a:moveTo>
                        <a:pt x="2" y="7"/>
                      </a:moveTo>
                      <a:cubicBezTo>
                        <a:pt x="3" y="6"/>
                        <a:pt x="11" y="7"/>
                        <a:pt x="13" y="6"/>
                      </a:cubicBezTo>
                      <a:cubicBezTo>
                        <a:pt x="20" y="5"/>
                        <a:pt x="28" y="4"/>
                        <a:pt x="35" y="4"/>
                      </a:cubicBezTo>
                      <a:cubicBezTo>
                        <a:pt x="51" y="2"/>
                        <a:pt x="66" y="1"/>
                        <a:pt x="82" y="1"/>
                      </a:cubicBezTo>
                      <a:cubicBezTo>
                        <a:pt x="83" y="1"/>
                        <a:pt x="83" y="0"/>
                        <a:pt x="82" y="0"/>
                      </a:cubicBezTo>
                      <a:cubicBezTo>
                        <a:pt x="66" y="1"/>
                        <a:pt x="51" y="2"/>
                        <a:pt x="35" y="3"/>
                      </a:cubicBezTo>
                      <a:cubicBezTo>
                        <a:pt x="24" y="4"/>
                        <a:pt x="10" y="3"/>
                        <a:pt x="1" y="7"/>
                      </a:cubicBezTo>
                      <a:cubicBezTo>
                        <a:pt x="0" y="7"/>
                        <a:pt x="1" y="8"/>
                        <a:pt x="1" y="8"/>
                      </a:cubicBezTo>
                      <a:cubicBezTo>
                        <a:pt x="1" y="7"/>
                        <a:pt x="2" y="7"/>
                        <a:pt x="2" y="7"/>
                      </a:cubicBezTo>
                      <a:cubicBezTo>
                        <a:pt x="3" y="7"/>
                        <a:pt x="2" y="6"/>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30"/>
                <p:cNvSpPr>
                  <a:spLocks/>
                </p:cNvSpPr>
                <p:nvPr/>
              </p:nvSpPr>
              <p:spPr bwMode="auto">
                <a:xfrm>
                  <a:off x="4283" y="3213"/>
                  <a:ext cx="147" cy="25"/>
                </a:xfrm>
                <a:custGeom>
                  <a:avLst/>
                  <a:gdLst>
                    <a:gd name="T0" fmla="*/ 2 w 71"/>
                    <a:gd name="T1" fmla="*/ 5 h 12"/>
                    <a:gd name="T2" fmla="*/ 0 w 71"/>
                    <a:gd name="T3" fmla="*/ 7 h 12"/>
                    <a:gd name="T4" fmla="*/ 1 w 71"/>
                    <a:gd name="T5" fmla="*/ 8 h 12"/>
                    <a:gd name="T6" fmla="*/ 70 w 71"/>
                    <a:gd name="T7" fmla="*/ 0 h 12"/>
                    <a:gd name="T8" fmla="*/ 70 w 71"/>
                    <a:gd name="T9" fmla="*/ 0 h 12"/>
                    <a:gd name="T10" fmla="*/ 32 w 71"/>
                    <a:gd name="T11" fmla="*/ 6 h 12"/>
                    <a:gd name="T12" fmla="*/ 18 w 71"/>
                    <a:gd name="T13" fmla="*/ 8 h 12"/>
                    <a:gd name="T14" fmla="*/ 2 w 71"/>
                    <a:gd name="T15" fmla="*/ 6 h 12"/>
                    <a:gd name="T16" fmla="*/ 2 w 71"/>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2">
                      <a:moveTo>
                        <a:pt x="2" y="5"/>
                      </a:moveTo>
                      <a:cubicBezTo>
                        <a:pt x="1" y="6"/>
                        <a:pt x="1" y="6"/>
                        <a:pt x="0" y="7"/>
                      </a:cubicBezTo>
                      <a:cubicBezTo>
                        <a:pt x="0" y="7"/>
                        <a:pt x="0" y="8"/>
                        <a:pt x="1" y="8"/>
                      </a:cubicBezTo>
                      <a:cubicBezTo>
                        <a:pt x="22" y="12"/>
                        <a:pt x="49" y="4"/>
                        <a:pt x="70" y="0"/>
                      </a:cubicBezTo>
                      <a:cubicBezTo>
                        <a:pt x="71" y="0"/>
                        <a:pt x="70" y="0"/>
                        <a:pt x="70" y="0"/>
                      </a:cubicBezTo>
                      <a:cubicBezTo>
                        <a:pt x="57" y="2"/>
                        <a:pt x="45" y="4"/>
                        <a:pt x="32" y="6"/>
                      </a:cubicBezTo>
                      <a:cubicBezTo>
                        <a:pt x="27" y="7"/>
                        <a:pt x="23" y="7"/>
                        <a:pt x="18" y="8"/>
                      </a:cubicBezTo>
                      <a:cubicBezTo>
                        <a:pt x="17" y="8"/>
                        <a:pt x="0" y="8"/>
                        <a:pt x="2" y="6"/>
                      </a:cubicBezTo>
                      <a:cubicBezTo>
                        <a:pt x="3" y="5"/>
                        <a:pt x="2"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31"/>
                <p:cNvSpPr>
                  <a:spLocks/>
                </p:cNvSpPr>
                <p:nvPr/>
              </p:nvSpPr>
              <p:spPr bwMode="auto">
                <a:xfrm>
                  <a:off x="4308" y="3216"/>
                  <a:ext cx="127" cy="18"/>
                </a:xfrm>
                <a:custGeom>
                  <a:avLst/>
                  <a:gdLst>
                    <a:gd name="T0" fmla="*/ 5 w 61"/>
                    <a:gd name="T1" fmla="*/ 2 h 9"/>
                    <a:gd name="T2" fmla="*/ 2 w 61"/>
                    <a:gd name="T3" fmla="*/ 4 h 9"/>
                    <a:gd name="T4" fmla="*/ 2 w 61"/>
                    <a:gd name="T5" fmla="*/ 4 h 9"/>
                    <a:gd name="T6" fmla="*/ 61 w 61"/>
                    <a:gd name="T7" fmla="*/ 1 h 9"/>
                    <a:gd name="T8" fmla="*/ 61 w 61"/>
                    <a:gd name="T9" fmla="*/ 0 h 9"/>
                    <a:gd name="T10" fmla="*/ 36 w 61"/>
                    <a:gd name="T11" fmla="*/ 4 h 9"/>
                    <a:gd name="T12" fmla="*/ 18 w 61"/>
                    <a:gd name="T13" fmla="*/ 5 h 9"/>
                    <a:gd name="T14" fmla="*/ 5 w 61"/>
                    <a:gd name="T15" fmla="*/ 2 h 9"/>
                    <a:gd name="T16" fmla="*/ 5 w 6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
                      <a:moveTo>
                        <a:pt x="5" y="2"/>
                      </a:moveTo>
                      <a:cubicBezTo>
                        <a:pt x="3" y="2"/>
                        <a:pt x="2" y="3"/>
                        <a:pt x="2" y="4"/>
                      </a:cubicBezTo>
                      <a:cubicBezTo>
                        <a:pt x="1" y="4"/>
                        <a:pt x="1" y="4"/>
                        <a:pt x="2" y="4"/>
                      </a:cubicBezTo>
                      <a:cubicBezTo>
                        <a:pt x="21" y="9"/>
                        <a:pt x="41" y="3"/>
                        <a:pt x="61" y="1"/>
                      </a:cubicBezTo>
                      <a:cubicBezTo>
                        <a:pt x="61" y="1"/>
                        <a:pt x="61" y="0"/>
                        <a:pt x="61" y="0"/>
                      </a:cubicBezTo>
                      <a:cubicBezTo>
                        <a:pt x="53" y="1"/>
                        <a:pt x="44" y="3"/>
                        <a:pt x="36" y="4"/>
                      </a:cubicBezTo>
                      <a:cubicBezTo>
                        <a:pt x="30" y="5"/>
                        <a:pt x="24" y="5"/>
                        <a:pt x="18" y="5"/>
                      </a:cubicBezTo>
                      <a:cubicBezTo>
                        <a:pt x="16" y="6"/>
                        <a:pt x="0" y="5"/>
                        <a:pt x="5" y="2"/>
                      </a:cubicBezTo>
                      <a:cubicBezTo>
                        <a:pt x="5" y="2"/>
                        <a:pt x="5" y="1"/>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32"/>
                <p:cNvSpPr>
                  <a:spLocks/>
                </p:cNvSpPr>
                <p:nvPr/>
              </p:nvSpPr>
              <p:spPr bwMode="auto">
                <a:xfrm>
                  <a:off x="4256" y="3218"/>
                  <a:ext cx="110" cy="10"/>
                </a:xfrm>
                <a:custGeom>
                  <a:avLst/>
                  <a:gdLst>
                    <a:gd name="T0" fmla="*/ 12 w 53"/>
                    <a:gd name="T1" fmla="*/ 2 h 5"/>
                    <a:gd name="T2" fmla="*/ 2 w 53"/>
                    <a:gd name="T3" fmla="*/ 4 h 5"/>
                    <a:gd name="T4" fmla="*/ 2 w 53"/>
                    <a:gd name="T5" fmla="*/ 5 h 5"/>
                    <a:gd name="T6" fmla="*/ 52 w 53"/>
                    <a:gd name="T7" fmla="*/ 0 h 5"/>
                    <a:gd name="T8" fmla="*/ 52 w 53"/>
                    <a:gd name="T9" fmla="*/ 0 h 5"/>
                    <a:gd name="T10" fmla="*/ 23 w 53"/>
                    <a:gd name="T11" fmla="*/ 3 h 5"/>
                    <a:gd name="T12" fmla="*/ 9 w 53"/>
                    <a:gd name="T13" fmla="*/ 4 h 5"/>
                    <a:gd name="T14" fmla="*/ 12 w 53"/>
                    <a:gd name="T15" fmla="*/ 2 h 5"/>
                    <a:gd name="T16" fmla="*/ 12 w 5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
                      <a:moveTo>
                        <a:pt x="12" y="2"/>
                      </a:moveTo>
                      <a:cubicBezTo>
                        <a:pt x="9" y="2"/>
                        <a:pt x="5" y="3"/>
                        <a:pt x="2" y="4"/>
                      </a:cubicBezTo>
                      <a:cubicBezTo>
                        <a:pt x="2" y="4"/>
                        <a:pt x="2" y="5"/>
                        <a:pt x="2" y="5"/>
                      </a:cubicBezTo>
                      <a:cubicBezTo>
                        <a:pt x="19" y="5"/>
                        <a:pt x="36" y="2"/>
                        <a:pt x="52" y="0"/>
                      </a:cubicBezTo>
                      <a:cubicBezTo>
                        <a:pt x="53" y="0"/>
                        <a:pt x="53" y="0"/>
                        <a:pt x="52" y="0"/>
                      </a:cubicBezTo>
                      <a:cubicBezTo>
                        <a:pt x="43" y="1"/>
                        <a:pt x="33" y="2"/>
                        <a:pt x="23" y="3"/>
                      </a:cubicBezTo>
                      <a:cubicBezTo>
                        <a:pt x="19" y="4"/>
                        <a:pt x="14" y="4"/>
                        <a:pt x="9" y="4"/>
                      </a:cubicBezTo>
                      <a:cubicBezTo>
                        <a:pt x="0" y="4"/>
                        <a:pt x="11" y="3"/>
                        <a:pt x="12" y="2"/>
                      </a:cubicBezTo>
                      <a:cubicBezTo>
                        <a:pt x="13" y="2"/>
                        <a:pt x="12"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33"/>
                <p:cNvSpPr>
                  <a:spLocks/>
                </p:cNvSpPr>
                <p:nvPr/>
              </p:nvSpPr>
              <p:spPr bwMode="auto">
                <a:xfrm>
                  <a:off x="4210" y="3216"/>
                  <a:ext cx="212" cy="10"/>
                </a:xfrm>
                <a:custGeom>
                  <a:avLst/>
                  <a:gdLst>
                    <a:gd name="T0" fmla="*/ 4 w 102"/>
                    <a:gd name="T1" fmla="*/ 2 h 5"/>
                    <a:gd name="T2" fmla="*/ 1 w 102"/>
                    <a:gd name="T3" fmla="*/ 4 h 5"/>
                    <a:gd name="T4" fmla="*/ 1 w 102"/>
                    <a:gd name="T5" fmla="*/ 4 h 5"/>
                    <a:gd name="T6" fmla="*/ 44 w 102"/>
                    <a:gd name="T7" fmla="*/ 1 h 5"/>
                    <a:gd name="T8" fmla="*/ 102 w 102"/>
                    <a:gd name="T9" fmla="*/ 2 h 5"/>
                    <a:gd name="T10" fmla="*/ 102 w 102"/>
                    <a:gd name="T11" fmla="*/ 1 h 5"/>
                    <a:gd name="T12" fmla="*/ 51 w 102"/>
                    <a:gd name="T13" fmla="*/ 0 h 5"/>
                    <a:gd name="T14" fmla="*/ 32 w 102"/>
                    <a:gd name="T15" fmla="*/ 2 h 5"/>
                    <a:gd name="T16" fmla="*/ 13 w 102"/>
                    <a:gd name="T17" fmla="*/ 4 h 5"/>
                    <a:gd name="T18" fmla="*/ 4 w 102"/>
                    <a:gd name="T19" fmla="*/ 3 h 5"/>
                    <a:gd name="T20" fmla="*/ 4 w 102"/>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5">
                      <a:moveTo>
                        <a:pt x="4" y="2"/>
                      </a:moveTo>
                      <a:cubicBezTo>
                        <a:pt x="3" y="3"/>
                        <a:pt x="2" y="3"/>
                        <a:pt x="1" y="4"/>
                      </a:cubicBezTo>
                      <a:cubicBezTo>
                        <a:pt x="0" y="4"/>
                        <a:pt x="0" y="4"/>
                        <a:pt x="1" y="4"/>
                      </a:cubicBezTo>
                      <a:cubicBezTo>
                        <a:pt x="15" y="5"/>
                        <a:pt x="30" y="2"/>
                        <a:pt x="44" y="1"/>
                      </a:cubicBezTo>
                      <a:cubicBezTo>
                        <a:pt x="63" y="0"/>
                        <a:pt x="83" y="1"/>
                        <a:pt x="102" y="2"/>
                      </a:cubicBezTo>
                      <a:cubicBezTo>
                        <a:pt x="102" y="2"/>
                        <a:pt x="102" y="1"/>
                        <a:pt x="102" y="1"/>
                      </a:cubicBezTo>
                      <a:cubicBezTo>
                        <a:pt x="85" y="0"/>
                        <a:pt x="68" y="0"/>
                        <a:pt x="51" y="0"/>
                      </a:cubicBezTo>
                      <a:cubicBezTo>
                        <a:pt x="45" y="0"/>
                        <a:pt x="38" y="1"/>
                        <a:pt x="32" y="2"/>
                      </a:cubicBezTo>
                      <a:cubicBezTo>
                        <a:pt x="25" y="3"/>
                        <a:pt x="19" y="4"/>
                        <a:pt x="13" y="4"/>
                      </a:cubicBezTo>
                      <a:cubicBezTo>
                        <a:pt x="9" y="5"/>
                        <a:pt x="6" y="5"/>
                        <a:pt x="4" y="3"/>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34"/>
                <p:cNvSpPr>
                  <a:spLocks/>
                </p:cNvSpPr>
                <p:nvPr/>
              </p:nvSpPr>
              <p:spPr bwMode="auto">
                <a:xfrm>
                  <a:off x="4129" y="3207"/>
                  <a:ext cx="260" cy="15"/>
                </a:xfrm>
                <a:custGeom>
                  <a:avLst/>
                  <a:gdLst>
                    <a:gd name="T0" fmla="*/ 0 w 125"/>
                    <a:gd name="T1" fmla="*/ 5 h 7"/>
                    <a:gd name="T2" fmla="*/ 0 w 125"/>
                    <a:gd name="T3" fmla="*/ 6 h 7"/>
                    <a:gd name="T4" fmla="*/ 0 w 125"/>
                    <a:gd name="T5" fmla="*/ 6 h 7"/>
                    <a:gd name="T6" fmla="*/ 55 w 125"/>
                    <a:gd name="T7" fmla="*/ 3 h 7"/>
                    <a:gd name="T8" fmla="*/ 124 w 125"/>
                    <a:gd name="T9" fmla="*/ 0 h 7"/>
                    <a:gd name="T10" fmla="*/ 124 w 125"/>
                    <a:gd name="T11" fmla="*/ 0 h 7"/>
                    <a:gd name="T12" fmla="*/ 55 w 125"/>
                    <a:gd name="T13" fmla="*/ 2 h 7"/>
                    <a:gd name="T14" fmla="*/ 0 w 125"/>
                    <a:gd name="T15" fmla="*/ 5 h 7"/>
                    <a:gd name="T16" fmla="*/ 0 w 12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7">
                      <a:moveTo>
                        <a:pt x="0" y="5"/>
                      </a:moveTo>
                      <a:cubicBezTo>
                        <a:pt x="0" y="5"/>
                        <a:pt x="0" y="5"/>
                        <a:pt x="0" y="6"/>
                      </a:cubicBezTo>
                      <a:cubicBezTo>
                        <a:pt x="0" y="6"/>
                        <a:pt x="0" y="6"/>
                        <a:pt x="0" y="6"/>
                      </a:cubicBezTo>
                      <a:cubicBezTo>
                        <a:pt x="19" y="5"/>
                        <a:pt x="37" y="3"/>
                        <a:pt x="55" y="3"/>
                      </a:cubicBezTo>
                      <a:cubicBezTo>
                        <a:pt x="78" y="2"/>
                        <a:pt x="101" y="5"/>
                        <a:pt x="124" y="0"/>
                      </a:cubicBezTo>
                      <a:cubicBezTo>
                        <a:pt x="125" y="0"/>
                        <a:pt x="124" y="0"/>
                        <a:pt x="124" y="0"/>
                      </a:cubicBezTo>
                      <a:cubicBezTo>
                        <a:pt x="101" y="4"/>
                        <a:pt x="78" y="2"/>
                        <a:pt x="55" y="2"/>
                      </a:cubicBezTo>
                      <a:cubicBezTo>
                        <a:pt x="51" y="2"/>
                        <a:pt x="1" y="7"/>
                        <a:pt x="0" y="5"/>
                      </a:cubicBezTo>
                      <a:cubicBezTo>
                        <a:pt x="0" y="4"/>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35"/>
                <p:cNvSpPr>
                  <a:spLocks/>
                </p:cNvSpPr>
                <p:nvPr/>
              </p:nvSpPr>
              <p:spPr bwMode="auto">
                <a:xfrm>
                  <a:off x="4083" y="3191"/>
                  <a:ext cx="327" cy="47"/>
                </a:xfrm>
                <a:custGeom>
                  <a:avLst/>
                  <a:gdLst>
                    <a:gd name="T0" fmla="*/ 29 w 157"/>
                    <a:gd name="T1" fmla="*/ 18 h 23"/>
                    <a:gd name="T2" fmla="*/ 26 w 157"/>
                    <a:gd name="T3" fmla="*/ 20 h 23"/>
                    <a:gd name="T4" fmla="*/ 26 w 157"/>
                    <a:gd name="T5" fmla="*/ 20 h 23"/>
                    <a:gd name="T6" fmla="*/ 92 w 157"/>
                    <a:gd name="T7" fmla="*/ 15 h 23"/>
                    <a:gd name="T8" fmla="*/ 152 w 157"/>
                    <a:gd name="T9" fmla="*/ 5 h 23"/>
                    <a:gd name="T10" fmla="*/ 152 w 157"/>
                    <a:gd name="T11" fmla="*/ 5 h 23"/>
                    <a:gd name="T12" fmla="*/ 106 w 157"/>
                    <a:gd name="T13" fmla="*/ 8 h 23"/>
                    <a:gd name="T14" fmla="*/ 22 w 157"/>
                    <a:gd name="T15" fmla="*/ 14 h 23"/>
                    <a:gd name="T16" fmla="*/ 6 w 157"/>
                    <a:gd name="T17" fmla="*/ 10 h 23"/>
                    <a:gd name="T18" fmla="*/ 29 w 157"/>
                    <a:gd name="T19" fmla="*/ 9 h 23"/>
                    <a:gd name="T20" fmla="*/ 70 w 157"/>
                    <a:gd name="T21" fmla="*/ 8 h 23"/>
                    <a:gd name="T22" fmla="*/ 147 w 157"/>
                    <a:gd name="T23" fmla="*/ 6 h 23"/>
                    <a:gd name="T24" fmla="*/ 147 w 157"/>
                    <a:gd name="T25" fmla="*/ 5 h 23"/>
                    <a:gd name="T26" fmla="*/ 90 w 157"/>
                    <a:gd name="T27" fmla="*/ 5 h 23"/>
                    <a:gd name="T28" fmla="*/ 11 w 157"/>
                    <a:gd name="T29" fmla="*/ 5 h 23"/>
                    <a:gd name="T30" fmla="*/ 11 w 157"/>
                    <a:gd name="T31" fmla="*/ 6 h 23"/>
                    <a:gd name="T32" fmla="*/ 83 w 157"/>
                    <a:gd name="T33" fmla="*/ 6 h 23"/>
                    <a:gd name="T34" fmla="*/ 114 w 157"/>
                    <a:gd name="T35" fmla="*/ 4 h 23"/>
                    <a:gd name="T36" fmla="*/ 134 w 157"/>
                    <a:gd name="T37" fmla="*/ 7 h 23"/>
                    <a:gd name="T38" fmla="*/ 63 w 157"/>
                    <a:gd name="T39" fmla="*/ 8 h 23"/>
                    <a:gd name="T40" fmla="*/ 1 w 157"/>
                    <a:gd name="T41" fmla="*/ 11 h 23"/>
                    <a:gd name="T42" fmla="*/ 1 w 157"/>
                    <a:gd name="T43" fmla="*/ 12 h 23"/>
                    <a:gd name="T44" fmla="*/ 61 w 157"/>
                    <a:gd name="T45" fmla="*/ 13 h 23"/>
                    <a:gd name="T46" fmla="*/ 122 w 157"/>
                    <a:gd name="T47" fmla="*/ 5 h 23"/>
                    <a:gd name="T48" fmla="*/ 138 w 157"/>
                    <a:gd name="T49" fmla="*/ 3 h 23"/>
                    <a:gd name="T50" fmla="*/ 139 w 157"/>
                    <a:gd name="T51" fmla="*/ 10 h 23"/>
                    <a:gd name="T52" fmla="*/ 92 w 157"/>
                    <a:gd name="T53" fmla="*/ 15 h 23"/>
                    <a:gd name="T54" fmla="*/ 67 w 157"/>
                    <a:gd name="T55" fmla="*/ 17 h 23"/>
                    <a:gd name="T56" fmla="*/ 43 w 157"/>
                    <a:gd name="T57" fmla="*/ 20 h 23"/>
                    <a:gd name="T58" fmla="*/ 29 w 157"/>
                    <a:gd name="T59" fmla="*/ 19 h 23"/>
                    <a:gd name="T60" fmla="*/ 29 w 157"/>
                    <a:gd name="T6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7" h="23">
                      <a:moveTo>
                        <a:pt x="29" y="18"/>
                      </a:moveTo>
                      <a:cubicBezTo>
                        <a:pt x="28" y="19"/>
                        <a:pt x="27" y="19"/>
                        <a:pt x="26" y="20"/>
                      </a:cubicBezTo>
                      <a:cubicBezTo>
                        <a:pt x="25" y="20"/>
                        <a:pt x="25" y="20"/>
                        <a:pt x="26" y="20"/>
                      </a:cubicBezTo>
                      <a:cubicBezTo>
                        <a:pt x="48" y="23"/>
                        <a:pt x="70" y="17"/>
                        <a:pt x="92" y="15"/>
                      </a:cubicBezTo>
                      <a:cubicBezTo>
                        <a:pt x="110" y="14"/>
                        <a:pt x="137" y="16"/>
                        <a:pt x="152" y="5"/>
                      </a:cubicBezTo>
                      <a:cubicBezTo>
                        <a:pt x="153" y="5"/>
                        <a:pt x="152" y="5"/>
                        <a:pt x="152" y="5"/>
                      </a:cubicBezTo>
                      <a:cubicBezTo>
                        <a:pt x="137" y="0"/>
                        <a:pt x="121" y="5"/>
                        <a:pt x="106" y="8"/>
                      </a:cubicBezTo>
                      <a:cubicBezTo>
                        <a:pt x="79" y="13"/>
                        <a:pt x="50" y="13"/>
                        <a:pt x="22" y="14"/>
                      </a:cubicBezTo>
                      <a:cubicBezTo>
                        <a:pt x="20" y="14"/>
                        <a:pt x="0" y="12"/>
                        <a:pt x="6" y="10"/>
                      </a:cubicBezTo>
                      <a:cubicBezTo>
                        <a:pt x="12" y="8"/>
                        <a:pt x="22" y="9"/>
                        <a:pt x="29" y="9"/>
                      </a:cubicBezTo>
                      <a:cubicBezTo>
                        <a:pt x="42" y="8"/>
                        <a:pt x="56" y="8"/>
                        <a:pt x="70" y="8"/>
                      </a:cubicBezTo>
                      <a:cubicBezTo>
                        <a:pt x="96" y="8"/>
                        <a:pt x="121" y="10"/>
                        <a:pt x="147" y="6"/>
                      </a:cubicBezTo>
                      <a:cubicBezTo>
                        <a:pt x="148" y="6"/>
                        <a:pt x="148" y="5"/>
                        <a:pt x="147" y="5"/>
                      </a:cubicBezTo>
                      <a:cubicBezTo>
                        <a:pt x="129" y="0"/>
                        <a:pt x="109" y="4"/>
                        <a:pt x="90" y="5"/>
                      </a:cubicBezTo>
                      <a:cubicBezTo>
                        <a:pt x="64" y="7"/>
                        <a:pt x="37" y="8"/>
                        <a:pt x="11" y="5"/>
                      </a:cubicBezTo>
                      <a:cubicBezTo>
                        <a:pt x="10" y="5"/>
                        <a:pt x="10" y="6"/>
                        <a:pt x="11" y="6"/>
                      </a:cubicBezTo>
                      <a:cubicBezTo>
                        <a:pt x="35" y="8"/>
                        <a:pt x="59" y="8"/>
                        <a:pt x="83" y="6"/>
                      </a:cubicBezTo>
                      <a:cubicBezTo>
                        <a:pt x="93" y="6"/>
                        <a:pt x="103" y="5"/>
                        <a:pt x="114" y="4"/>
                      </a:cubicBezTo>
                      <a:cubicBezTo>
                        <a:pt x="119" y="4"/>
                        <a:pt x="157" y="4"/>
                        <a:pt x="134" y="7"/>
                      </a:cubicBezTo>
                      <a:cubicBezTo>
                        <a:pt x="110" y="10"/>
                        <a:pt x="86" y="8"/>
                        <a:pt x="63" y="8"/>
                      </a:cubicBezTo>
                      <a:cubicBezTo>
                        <a:pt x="43" y="8"/>
                        <a:pt x="20" y="4"/>
                        <a:pt x="1" y="11"/>
                      </a:cubicBezTo>
                      <a:cubicBezTo>
                        <a:pt x="1" y="11"/>
                        <a:pt x="1" y="12"/>
                        <a:pt x="1" y="12"/>
                      </a:cubicBezTo>
                      <a:cubicBezTo>
                        <a:pt x="19" y="19"/>
                        <a:pt x="42" y="14"/>
                        <a:pt x="61" y="13"/>
                      </a:cubicBezTo>
                      <a:cubicBezTo>
                        <a:pt x="82" y="11"/>
                        <a:pt x="102" y="9"/>
                        <a:pt x="122" y="5"/>
                      </a:cubicBezTo>
                      <a:cubicBezTo>
                        <a:pt x="128" y="4"/>
                        <a:pt x="133" y="3"/>
                        <a:pt x="138" y="3"/>
                      </a:cubicBezTo>
                      <a:cubicBezTo>
                        <a:pt x="156" y="2"/>
                        <a:pt x="146" y="8"/>
                        <a:pt x="139" y="10"/>
                      </a:cubicBezTo>
                      <a:cubicBezTo>
                        <a:pt x="124" y="13"/>
                        <a:pt x="108" y="13"/>
                        <a:pt x="92" y="15"/>
                      </a:cubicBezTo>
                      <a:cubicBezTo>
                        <a:pt x="84" y="15"/>
                        <a:pt x="76" y="16"/>
                        <a:pt x="67" y="17"/>
                      </a:cubicBezTo>
                      <a:cubicBezTo>
                        <a:pt x="59" y="18"/>
                        <a:pt x="51" y="20"/>
                        <a:pt x="43" y="20"/>
                      </a:cubicBezTo>
                      <a:cubicBezTo>
                        <a:pt x="41" y="20"/>
                        <a:pt x="29" y="19"/>
                        <a:pt x="29" y="19"/>
                      </a:cubicBezTo>
                      <a:cubicBezTo>
                        <a:pt x="30" y="19"/>
                        <a:pt x="29" y="18"/>
                        <a:pt x="2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36"/>
                <p:cNvSpPr>
                  <a:spLocks/>
                </p:cNvSpPr>
                <p:nvPr/>
              </p:nvSpPr>
              <p:spPr bwMode="auto">
                <a:xfrm>
                  <a:off x="4110" y="3195"/>
                  <a:ext cx="187" cy="12"/>
                </a:xfrm>
                <a:custGeom>
                  <a:avLst/>
                  <a:gdLst>
                    <a:gd name="T0" fmla="*/ 0 w 90"/>
                    <a:gd name="T1" fmla="*/ 1 h 6"/>
                    <a:gd name="T2" fmla="*/ 30 w 90"/>
                    <a:gd name="T3" fmla="*/ 3 h 6"/>
                    <a:gd name="T4" fmla="*/ 90 w 90"/>
                    <a:gd name="T5" fmla="*/ 2 h 6"/>
                    <a:gd name="T6" fmla="*/ 90 w 90"/>
                    <a:gd name="T7" fmla="*/ 2 h 6"/>
                    <a:gd name="T8" fmla="*/ 41 w 90"/>
                    <a:gd name="T9" fmla="*/ 3 h 6"/>
                    <a:gd name="T10" fmla="*/ 0 w 90"/>
                    <a:gd name="T11" fmla="*/ 1 h 6"/>
                    <a:gd name="T12" fmla="*/ 0 w 90"/>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0" h="6">
                      <a:moveTo>
                        <a:pt x="0" y="1"/>
                      </a:moveTo>
                      <a:cubicBezTo>
                        <a:pt x="9" y="6"/>
                        <a:pt x="20" y="4"/>
                        <a:pt x="30" y="3"/>
                      </a:cubicBezTo>
                      <a:cubicBezTo>
                        <a:pt x="50" y="2"/>
                        <a:pt x="70" y="2"/>
                        <a:pt x="90" y="2"/>
                      </a:cubicBezTo>
                      <a:cubicBezTo>
                        <a:pt x="90" y="2"/>
                        <a:pt x="90" y="2"/>
                        <a:pt x="90" y="2"/>
                      </a:cubicBezTo>
                      <a:cubicBezTo>
                        <a:pt x="73" y="2"/>
                        <a:pt x="57" y="2"/>
                        <a:pt x="41" y="3"/>
                      </a:cubicBezTo>
                      <a:cubicBezTo>
                        <a:pt x="28" y="3"/>
                        <a:pt x="12" y="6"/>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37"/>
                <p:cNvSpPr>
                  <a:spLocks/>
                </p:cNvSpPr>
                <p:nvPr/>
              </p:nvSpPr>
              <p:spPr bwMode="auto">
                <a:xfrm>
                  <a:off x="4094" y="3199"/>
                  <a:ext cx="230" cy="17"/>
                </a:xfrm>
                <a:custGeom>
                  <a:avLst/>
                  <a:gdLst>
                    <a:gd name="T0" fmla="*/ 21 w 111"/>
                    <a:gd name="T1" fmla="*/ 1 h 8"/>
                    <a:gd name="T2" fmla="*/ 6 w 111"/>
                    <a:gd name="T3" fmla="*/ 5 h 8"/>
                    <a:gd name="T4" fmla="*/ 6 w 111"/>
                    <a:gd name="T5" fmla="*/ 6 h 8"/>
                    <a:gd name="T6" fmla="*/ 47 w 111"/>
                    <a:gd name="T7" fmla="*/ 4 h 8"/>
                    <a:gd name="T8" fmla="*/ 110 w 111"/>
                    <a:gd name="T9" fmla="*/ 1 h 8"/>
                    <a:gd name="T10" fmla="*/ 110 w 111"/>
                    <a:gd name="T11" fmla="*/ 0 h 8"/>
                    <a:gd name="T12" fmla="*/ 53 w 111"/>
                    <a:gd name="T13" fmla="*/ 3 h 8"/>
                    <a:gd name="T14" fmla="*/ 29 w 111"/>
                    <a:gd name="T15" fmla="*/ 6 h 8"/>
                    <a:gd name="T16" fmla="*/ 17 w 111"/>
                    <a:gd name="T17" fmla="*/ 6 h 8"/>
                    <a:gd name="T18" fmla="*/ 21 w 111"/>
                    <a:gd name="T19" fmla="*/ 2 h 8"/>
                    <a:gd name="T20" fmla="*/ 21 w 111"/>
                    <a:gd name="T2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8">
                      <a:moveTo>
                        <a:pt x="21" y="1"/>
                      </a:moveTo>
                      <a:cubicBezTo>
                        <a:pt x="16" y="2"/>
                        <a:pt x="11" y="3"/>
                        <a:pt x="6" y="5"/>
                      </a:cubicBezTo>
                      <a:cubicBezTo>
                        <a:pt x="5" y="5"/>
                        <a:pt x="5" y="6"/>
                        <a:pt x="6" y="6"/>
                      </a:cubicBezTo>
                      <a:cubicBezTo>
                        <a:pt x="20" y="8"/>
                        <a:pt x="33" y="6"/>
                        <a:pt x="47" y="4"/>
                      </a:cubicBezTo>
                      <a:cubicBezTo>
                        <a:pt x="68" y="2"/>
                        <a:pt x="89" y="3"/>
                        <a:pt x="110" y="1"/>
                      </a:cubicBezTo>
                      <a:cubicBezTo>
                        <a:pt x="111" y="1"/>
                        <a:pt x="111" y="0"/>
                        <a:pt x="110" y="0"/>
                      </a:cubicBezTo>
                      <a:cubicBezTo>
                        <a:pt x="91" y="2"/>
                        <a:pt x="72" y="2"/>
                        <a:pt x="53" y="3"/>
                      </a:cubicBezTo>
                      <a:cubicBezTo>
                        <a:pt x="45" y="4"/>
                        <a:pt x="37" y="5"/>
                        <a:pt x="29" y="6"/>
                      </a:cubicBezTo>
                      <a:cubicBezTo>
                        <a:pt x="25" y="6"/>
                        <a:pt x="21" y="6"/>
                        <a:pt x="17" y="6"/>
                      </a:cubicBezTo>
                      <a:cubicBezTo>
                        <a:pt x="0" y="7"/>
                        <a:pt x="19" y="2"/>
                        <a:pt x="21" y="2"/>
                      </a:cubicBezTo>
                      <a:cubicBezTo>
                        <a:pt x="22" y="2"/>
                        <a:pt x="21" y="1"/>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38"/>
                <p:cNvSpPr>
                  <a:spLocks/>
                </p:cNvSpPr>
                <p:nvPr/>
              </p:nvSpPr>
              <p:spPr bwMode="auto">
                <a:xfrm>
                  <a:off x="4108" y="3201"/>
                  <a:ext cx="229" cy="17"/>
                </a:xfrm>
                <a:custGeom>
                  <a:avLst/>
                  <a:gdLst>
                    <a:gd name="T0" fmla="*/ 20 w 110"/>
                    <a:gd name="T1" fmla="*/ 0 h 8"/>
                    <a:gd name="T2" fmla="*/ 0 w 110"/>
                    <a:gd name="T3" fmla="*/ 5 h 8"/>
                    <a:gd name="T4" fmla="*/ 0 w 110"/>
                    <a:gd name="T5" fmla="*/ 6 h 8"/>
                    <a:gd name="T6" fmla="*/ 47 w 110"/>
                    <a:gd name="T7" fmla="*/ 4 h 8"/>
                    <a:gd name="T8" fmla="*/ 109 w 110"/>
                    <a:gd name="T9" fmla="*/ 4 h 8"/>
                    <a:gd name="T10" fmla="*/ 109 w 110"/>
                    <a:gd name="T11" fmla="*/ 4 h 8"/>
                    <a:gd name="T12" fmla="*/ 47 w 110"/>
                    <a:gd name="T13" fmla="*/ 3 h 8"/>
                    <a:gd name="T14" fmla="*/ 20 w 110"/>
                    <a:gd name="T15" fmla="*/ 6 h 8"/>
                    <a:gd name="T16" fmla="*/ 7 w 110"/>
                    <a:gd name="T17" fmla="*/ 6 h 8"/>
                    <a:gd name="T18" fmla="*/ 10 w 110"/>
                    <a:gd name="T19" fmla="*/ 2 h 8"/>
                    <a:gd name="T20" fmla="*/ 20 w 110"/>
                    <a:gd name="T21" fmla="*/ 1 h 8"/>
                    <a:gd name="T22" fmla="*/ 20 w 11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8">
                      <a:moveTo>
                        <a:pt x="20" y="0"/>
                      </a:moveTo>
                      <a:cubicBezTo>
                        <a:pt x="13" y="1"/>
                        <a:pt x="6" y="2"/>
                        <a:pt x="0" y="5"/>
                      </a:cubicBezTo>
                      <a:cubicBezTo>
                        <a:pt x="0" y="5"/>
                        <a:pt x="0" y="6"/>
                        <a:pt x="0" y="6"/>
                      </a:cubicBezTo>
                      <a:cubicBezTo>
                        <a:pt x="16" y="8"/>
                        <a:pt x="31" y="5"/>
                        <a:pt x="47" y="4"/>
                      </a:cubicBezTo>
                      <a:cubicBezTo>
                        <a:pt x="68" y="2"/>
                        <a:pt x="89" y="4"/>
                        <a:pt x="109" y="4"/>
                      </a:cubicBezTo>
                      <a:cubicBezTo>
                        <a:pt x="110" y="4"/>
                        <a:pt x="110" y="4"/>
                        <a:pt x="109" y="4"/>
                      </a:cubicBezTo>
                      <a:cubicBezTo>
                        <a:pt x="89" y="3"/>
                        <a:pt x="68" y="2"/>
                        <a:pt x="47" y="3"/>
                      </a:cubicBezTo>
                      <a:cubicBezTo>
                        <a:pt x="38" y="4"/>
                        <a:pt x="29" y="5"/>
                        <a:pt x="20" y="6"/>
                      </a:cubicBezTo>
                      <a:cubicBezTo>
                        <a:pt x="16" y="6"/>
                        <a:pt x="11" y="6"/>
                        <a:pt x="7" y="6"/>
                      </a:cubicBezTo>
                      <a:cubicBezTo>
                        <a:pt x="8" y="5"/>
                        <a:pt x="9" y="4"/>
                        <a:pt x="10" y="2"/>
                      </a:cubicBezTo>
                      <a:cubicBezTo>
                        <a:pt x="13" y="2"/>
                        <a:pt x="16" y="1"/>
                        <a:pt x="20" y="1"/>
                      </a:cubicBezTo>
                      <a:cubicBezTo>
                        <a:pt x="20" y="1"/>
                        <a:pt x="20"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39"/>
                <p:cNvSpPr>
                  <a:spLocks/>
                </p:cNvSpPr>
                <p:nvPr/>
              </p:nvSpPr>
              <p:spPr bwMode="auto">
                <a:xfrm>
                  <a:off x="4108" y="3193"/>
                  <a:ext cx="210" cy="8"/>
                </a:xfrm>
                <a:custGeom>
                  <a:avLst/>
                  <a:gdLst>
                    <a:gd name="T0" fmla="*/ 39 w 101"/>
                    <a:gd name="T1" fmla="*/ 2 h 4"/>
                    <a:gd name="T2" fmla="*/ 1 w 101"/>
                    <a:gd name="T3" fmla="*/ 4 h 4"/>
                    <a:gd name="T4" fmla="*/ 1 w 101"/>
                    <a:gd name="T5" fmla="*/ 4 h 4"/>
                    <a:gd name="T6" fmla="*/ 101 w 101"/>
                    <a:gd name="T7" fmla="*/ 0 h 4"/>
                    <a:gd name="T8" fmla="*/ 101 w 101"/>
                    <a:gd name="T9" fmla="*/ 0 h 4"/>
                    <a:gd name="T10" fmla="*/ 97 w 101"/>
                    <a:gd name="T11" fmla="*/ 0 h 4"/>
                    <a:gd name="T12" fmla="*/ 97 w 101"/>
                    <a:gd name="T13" fmla="*/ 0 h 4"/>
                    <a:gd name="T14" fmla="*/ 39 w 101"/>
                    <a:gd name="T15" fmla="*/ 2 h 4"/>
                    <a:gd name="T16" fmla="*/ 8 w 101"/>
                    <a:gd name="T17" fmla="*/ 3 h 4"/>
                    <a:gd name="T18" fmla="*/ 39 w 101"/>
                    <a:gd name="T19" fmla="*/ 3 h 4"/>
                    <a:gd name="T20" fmla="*/ 39 w 101"/>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4">
                      <a:moveTo>
                        <a:pt x="39" y="2"/>
                      </a:moveTo>
                      <a:cubicBezTo>
                        <a:pt x="26" y="2"/>
                        <a:pt x="13" y="3"/>
                        <a:pt x="1" y="4"/>
                      </a:cubicBezTo>
                      <a:cubicBezTo>
                        <a:pt x="0" y="4"/>
                        <a:pt x="0" y="4"/>
                        <a:pt x="1" y="4"/>
                      </a:cubicBezTo>
                      <a:cubicBezTo>
                        <a:pt x="34" y="3"/>
                        <a:pt x="67" y="0"/>
                        <a:pt x="101" y="0"/>
                      </a:cubicBezTo>
                      <a:cubicBezTo>
                        <a:pt x="101" y="0"/>
                        <a:pt x="101" y="0"/>
                        <a:pt x="101" y="0"/>
                      </a:cubicBezTo>
                      <a:cubicBezTo>
                        <a:pt x="99" y="0"/>
                        <a:pt x="98" y="0"/>
                        <a:pt x="97" y="0"/>
                      </a:cubicBezTo>
                      <a:cubicBezTo>
                        <a:pt x="96" y="0"/>
                        <a:pt x="96" y="0"/>
                        <a:pt x="97" y="0"/>
                      </a:cubicBezTo>
                      <a:cubicBezTo>
                        <a:pt x="78" y="0"/>
                        <a:pt x="58" y="1"/>
                        <a:pt x="39" y="2"/>
                      </a:cubicBezTo>
                      <a:cubicBezTo>
                        <a:pt x="29" y="2"/>
                        <a:pt x="19" y="3"/>
                        <a:pt x="8" y="3"/>
                      </a:cubicBezTo>
                      <a:cubicBezTo>
                        <a:pt x="18" y="3"/>
                        <a:pt x="29" y="3"/>
                        <a:pt x="39" y="3"/>
                      </a:cubicBezTo>
                      <a:cubicBezTo>
                        <a:pt x="40" y="3"/>
                        <a:pt x="40"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40"/>
                <p:cNvSpPr>
                  <a:spLocks/>
                </p:cNvSpPr>
                <p:nvPr/>
              </p:nvSpPr>
              <p:spPr bwMode="auto">
                <a:xfrm>
                  <a:off x="4127" y="3193"/>
                  <a:ext cx="189" cy="6"/>
                </a:xfrm>
                <a:custGeom>
                  <a:avLst/>
                  <a:gdLst>
                    <a:gd name="T0" fmla="*/ 7 w 91"/>
                    <a:gd name="T1" fmla="*/ 0 h 3"/>
                    <a:gd name="T2" fmla="*/ 1 w 91"/>
                    <a:gd name="T3" fmla="*/ 2 h 3"/>
                    <a:gd name="T4" fmla="*/ 1 w 91"/>
                    <a:gd name="T5" fmla="*/ 2 h 3"/>
                    <a:gd name="T6" fmla="*/ 90 w 91"/>
                    <a:gd name="T7" fmla="*/ 3 h 3"/>
                    <a:gd name="T8" fmla="*/ 90 w 91"/>
                    <a:gd name="T9" fmla="*/ 3 h 3"/>
                    <a:gd name="T10" fmla="*/ 49 w 91"/>
                    <a:gd name="T11" fmla="*/ 2 h 3"/>
                    <a:gd name="T12" fmla="*/ 28 w 91"/>
                    <a:gd name="T13" fmla="*/ 2 h 3"/>
                    <a:gd name="T14" fmla="*/ 7 w 91"/>
                    <a:gd name="T15" fmla="*/ 1 h 3"/>
                    <a:gd name="T16" fmla="*/ 7 w 9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
                      <a:moveTo>
                        <a:pt x="7" y="0"/>
                      </a:moveTo>
                      <a:cubicBezTo>
                        <a:pt x="5" y="1"/>
                        <a:pt x="3" y="1"/>
                        <a:pt x="1" y="2"/>
                      </a:cubicBezTo>
                      <a:cubicBezTo>
                        <a:pt x="0" y="2"/>
                        <a:pt x="0" y="2"/>
                        <a:pt x="1" y="2"/>
                      </a:cubicBezTo>
                      <a:cubicBezTo>
                        <a:pt x="30" y="3"/>
                        <a:pt x="60" y="2"/>
                        <a:pt x="90" y="3"/>
                      </a:cubicBezTo>
                      <a:cubicBezTo>
                        <a:pt x="91" y="3"/>
                        <a:pt x="91" y="3"/>
                        <a:pt x="90" y="3"/>
                      </a:cubicBezTo>
                      <a:cubicBezTo>
                        <a:pt x="76" y="2"/>
                        <a:pt x="63" y="2"/>
                        <a:pt x="49" y="2"/>
                      </a:cubicBezTo>
                      <a:cubicBezTo>
                        <a:pt x="42" y="2"/>
                        <a:pt x="35" y="2"/>
                        <a:pt x="28" y="2"/>
                      </a:cubicBezTo>
                      <a:cubicBezTo>
                        <a:pt x="23" y="2"/>
                        <a:pt x="10" y="0"/>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41"/>
                <p:cNvSpPr>
                  <a:spLocks/>
                </p:cNvSpPr>
                <p:nvPr/>
              </p:nvSpPr>
              <p:spPr bwMode="auto">
                <a:xfrm>
                  <a:off x="4129" y="3182"/>
                  <a:ext cx="191" cy="21"/>
                </a:xfrm>
                <a:custGeom>
                  <a:avLst/>
                  <a:gdLst>
                    <a:gd name="T0" fmla="*/ 0 w 92"/>
                    <a:gd name="T1" fmla="*/ 0 h 10"/>
                    <a:gd name="T2" fmla="*/ 30 w 92"/>
                    <a:gd name="T3" fmla="*/ 6 h 10"/>
                    <a:gd name="T4" fmla="*/ 91 w 92"/>
                    <a:gd name="T5" fmla="*/ 10 h 10"/>
                    <a:gd name="T6" fmla="*/ 91 w 92"/>
                    <a:gd name="T7" fmla="*/ 10 h 10"/>
                    <a:gd name="T8" fmla="*/ 49 w 92"/>
                    <a:gd name="T9" fmla="*/ 7 h 10"/>
                    <a:gd name="T10" fmla="*/ 0 w 92"/>
                    <a:gd name="T11" fmla="*/ 0 h 10"/>
                    <a:gd name="T12" fmla="*/ 0 w 9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2" h="10">
                      <a:moveTo>
                        <a:pt x="0" y="0"/>
                      </a:moveTo>
                      <a:cubicBezTo>
                        <a:pt x="2" y="5"/>
                        <a:pt x="26" y="5"/>
                        <a:pt x="30" y="6"/>
                      </a:cubicBezTo>
                      <a:cubicBezTo>
                        <a:pt x="50" y="8"/>
                        <a:pt x="71" y="9"/>
                        <a:pt x="91" y="10"/>
                      </a:cubicBezTo>
                      <a:cubicBezTo>
                        <a:pt x="92" y="10"/>
                        <a:pt x="92" y="10"/>
                        <a:pt x="91" y="10"/>
                      </a:cubicBezTo>
                      <a:cubicBezTo>
                        <a:pt x="77" y="9"/>
                        <a:pt x="63" y="8"/>
                        <a:pt x="49" y="7"/>
                      </a:cubicBezTo>
                      <a:cubicBezTo>
                        <a:pt x="43" y="6"/>
                        <a:pt x="3" y="6"/>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42"/>
                <p:cNvSpPr>
                  <a:spLocks/>
                </p:cNvSpPr>
                <p:nvPr/>
              </p:nvSpPr>
              <p:spPr bwMode="auto">
                <a:xfrm>
                  <a:off x="4117" y="3178"/>
                  <a:ext cx="191" cy="17"/>
                </a:xfrm>
                <a:custGeom>
                  <a:avLst/>
                  <a:gdLst>
                    <a:gd name="T0" fmla="*/ 5 w 92"/>
                    <a:gd name="T1" fmla="*/ 1 h 8"/>
                    <a:gd name="T2" fmla="*/ 1 w 92"/>
                    <a:gd name="T3" fmla="*/ 2 h 8"/>
                    <a:gd name="T4" fmla="*/ 1 w 92"/>
                    <a:gd name="T5" fmla="*/ 2 h 8"/>
                    <a:gd name="T6" fmla="*/ 91 w 92"/>
                    <a:gd name="T7" fmla="*/ 8 h 8"/>
                    <a:gd name="T8" fmla="*/ 91 w 92"/>
                    <a:gd name="T9" fmla="*/ 7 h 8"/>
                    <a:gd name="T10" fmla="*/ 49 w 92"/>
                    <a:gd name="T11" fmla="*/ 6 h 8"/>
                    <a:gd name="T12" fmla="*/ 28 w 92"/>
                    <a:gd name="T13" fmla="*/ 4 h 8"/>
                    <a:gd name="T14" fmla="*/ 5 w 92"/>
                    <a:gd name="T15" fmla="*/ 1 h 8"/>
                    <a:gd name="T16" fmla="*/ 5 w 92"/>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
                      <a:moveTo>
                        <a:pt x="5" y="1"/>
                      </a:moveTo>
                      <a:cubicBezTo>
                        <a:pt x="3" y="1"/>
                        <a:pt x="2" y="1"/>
                        <a:pt x="1" y="2"/>
                      </a:cubicBezTo>
                      <a:cubicBezTo>
                        <a:pt x="0" y="2"/>
                        <a:pt x="0" y="2"/>
                        <a:pt x="1" y="2"/>
                      </a:cubicBezTo>
                      <a:cubicBezTo>
                        <a:pt x="31" y="6"/>
                        <a:pt x="61" y="7"/>
                        <a:pt x="91" y="8"/>
                      </a:cubicBezTo>
                      <a:cubicBezTo>
                        <a:pt x="92" y="8"/>
                        <a:pt x="92" y="7"/>
                        <a:pt x="91" y="7"/>
                      </a:cubicBezTo>
                      <a:cubicBezTo>
                        <a:pt x="77" y="7"/>
                        <a:pt x="63" y="6"/>
                        <a:pt x="49" y="6"/>
                      </a:cubicBezTo>
                      <a:cubicBezTo>
                        <a:pt x="42" y="5"/>
                        <a:pt x="35" y="5"/>
                        <a:pt x="28" y="4"/>
                      </a:cubicBezTo>
                      <a:cubicBezTo>
                        <a:pt x="23" y="4"/>
                        <a:pt x="9"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343"/>
                <p:cNvSpPr>
                  <a:spLocks/>
                </p:cNvSpPr>
                <p:nvPr/>
              </p:nvSpPr>
              <p:spPr bwMode="auto">
                <a:xfrm>
                  <a:off x="4144" y="3174"/>
                  <a:ext cx="178" cy="21"/>
                </a:xfrm>
                <a:custGeom>
                  <a:avLst/>
                  <a:gdLst>
                    <a:gd name="T0" fmla="*/ 6 w 86"/>
                    <a:gd name="T1" fmla="*/ 0 h 10"/>
                    <a:gd name="T2" fmla="*/ 1 w 86"/>
                    <a:gd name="T3" fmla="*/ 1 h 10"/>
                    <a:gd name="T4" fmla="*/ 1 w 86"/>
                    <a:gd name="T5" fmla="*/ 1 h 10"/>
                    <a:gd name="T6" fmla="*/ 86 w 86"/>
                    <a:gd name="T7" fmla="*/ 10 h 10"/>
                    <a:gd name="T8" fmla="*/ 86 w 86"/>
                    <a:gd name="T9" fmla="*/ 10 h 10"/>
                    <a:gd name="T10" fmla="*/ 49 w 86"/>
                    <a:gd name="T11" fmla="*/ 7 h 10"/>
                    <a:gd name="T12" fmla="*/ 31 w 86"/>
                    <a:gd name="T13" fmla="*/ 5 h 10"/>
                    <a:gd name="T14" fmla="*/ 6 w 86"/>
                    <a:gd name="T15" fmla="*/ 1 h 10"/>
                    <a:gd name="T16" fmla="*/ 6 w 8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
                      <a:moveTo>
                        <a:pt x="6" y="0"/>
                      </a:moveTo>
                      <a:cubicBezTo>
                        <a:pt x="4" y="0"/>
                        <a:pt x="2" y="0"/>
                        <a:pt x="1" y="1"/>
                      </a:cubicBezTo>
                      <a:cubicBezTo>
                        <a:pt x="0" y="1"/>
                        <a:pt x="0" y="1"/>
                        <a:pt x="1" y="1"/>
                      </a:cubicBezTo>
                      <a:cubicBezTo>
                        <a:pt x="29" y="6"/>
                        <a:pt x="57" y="9"/>
                        <a:pt x="86" y="10"/>
                      </a:cubicBezTo>
                      <a:cubicBezTo>
                        <a:pt x="86" y="10"/>
                        <a:pt x="86" y="10"/>
                        <a:pt x="86" y="10"/>
                      </a:cubicBezTo>
                      <a:cubicBezTo>
                        <a:pt x="73" y="9"/>
                        <a:pt x="61" y="8"/>
                        <a:pt x="49" y="7"/>
                      </a:cubicBezTo>
                      <a:cubicBezTo>
                        <a:pt x="43" y="6"/>
                        <a:pt x="37" y="6"/>
                        <a:pt x="31" y="5"/>
                      </a:cubicBezTo>
                      <a:cubicBezTo>
                        <a:pt x="26" y="5"/>
                        <a:pt x="11" y="0"/>
                        <a:pt x="6" y="1"/>
                      </a:cubicBezTo>
                      <a:cubicBezTo>
                        <a:pt x="6" y="1"/>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344"/>
                <p:cNvSpPr>
                  <a:spLocks/>
                </p:cNvSpPr>
                <p:nvPr/>
              </p:nvSpPr>
              <p:spPr bwMode="auto">
                <a:xfrm>
                  <a:off x="4035" y="3149"/>
                  <a:ext cx="173" cy="33"/>
                </a:xfrm>
                <a:custGeom>
                  <a:avLst/>
                  <a:gdLst>
                    <a:gd name="T0" fmla="*/ 0 w 83"/>
                    <a:gd name="T1" fmla="*/ 3 h 16"/>
                    <a:gd name="T2" fmla="*/ 29 w 83"/>
                    <a:gd name="T3" fmla="*/ 6 h 16"/>
                    <a:gd name="T4" fmla="*/ 82 w 83"/>
                    <a:gd name="T5" fmla="*/ 16 h 16"/>
                    <a:gd name="T6" fmla="*/ 82 w 83"/>
                    <a:gd name="T7" fmla="*/ 16 h 16"/>
                    <a:gd name="T8" fmla="*/ 27 w 83"/>
                    <a:gd name="T9" fmla="*/ 5 h 16"/>
                    <a:gd name="T10" fmla="*/ 0 w 83"/>
                    <a:gd name="T11" fmla="*/ 3 h 16"/>
                    <a:gd name="T12" fmla="*/ 0 w 83"/>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83" h="16">
                      <a:moveTo>
                        <a:pt x="0" y="3"/>
                      </a:moveTo>
                      <a:cubicBezTo>
                        <a:pt x="9" y="1"/>
                        <a:pt x="21" y="5"/>
                        <a:pt x="29" y="6"/>
                      </a:cubicBezTo>
                      <a:cubicBezTo>
                        <a:pt x="47" y="9"/>
                        <a:pt x="65" y="12"/>
                        <a:pt x="82" y="16"/>
                      </a:cubicBezTo>
                      <a:cubicBezTo>
                        <a:pt x="82" y="16"/>
                        <a:pt x="83" y="16"/>
                        <a:pt x="82" y="16"/>
                      </a:cubicBezTo>
                      <a:cubicBezTo>
                        <a:pt x="64" y="11"/>
                        <a:pt x="46" y="9"/>
                        <a:pt x="27" y="5"/>
                      </a:cubicBezTo>
                      <a:cubicBezTo>
                        <a:pt x="20" y="4"/>
                        <a:pt x="7" y="0"/>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345"/>
                <p:cNvSpPr>
                  <a:spLocks/>
                </p:cNvSpPr>
                <p:nvPr/>
              </p:nvSpPr>
              <p:spPr bwMode="auto">
                <a:xfrm>
                  <a:off x="3984" y="3151"/>
                  <a:ext cx="201" cy="27"/>
                </a:xfrm>
                <a:custGeom>
                  <a:avLst/>
                  <a:gdLst>
                    <a:gd name="T0" fmla="*/ 3 w 97"/>
                    <a:gd name="T1" fmla="*/ 0 h 13"/>
                    <a:gd name="T2" fmla="*/ 1 w 97"/>
                    <a:gd name="T3" fmla="*/ 0 h 13"/>
                    <a:gd name="T4" fmla="*/ 1 w 97"/>
                    <a:gd name="T5" fmla="*/ 1 h 13"/>
                    <a:gd name="T6" fmla="*/ 96 w 97"/>
                    <a:gd name="T7" fmla="*/ 13 h 13"/>
                    <a:gd name="T8" fmla="*/ 96 w 97"/>
                    <a:gd name="T9" fmla="*/ 13 h 13"/>
                    <a:gd name="T10" fmla="*/ 58 w 97"/>
                    <a:gd name="T11" fmla="*/ 6 h 13"/>
                    <a:gd name="T12" fmla="*/ 32 w 97"/>
                    <a:gd name="T13" fmla="*/ 5 h 13"/>
                    <a:gd name="T14" fmla="*/ 13 w 97"/>
                    <a:gd name="T15" fmla="*/ 3 h 13"/>
                    <a:gd name="T16" fmla="*/ 3 w 97"/>
                    <a:gd name="T17" fmla="*/ 0 h 13"/>
                    <a:gd name="T18" fmla="*/ 3 w 9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13">
                      <a:moveTo>
                        <a:pt x="3" y="0"/>
                      </a:moveTo>
                      <a:cubicBezTo>
                        <a:pt x="2" y="0"/>
                        <a:pt x="1" y="0"/>
                        <a:pt x="1" y="0"/>
                      </a:cubicBezTo>
                      <a:cubicBezTo>
                        <a:pt x="0" y="0"/>
                        <a:pt x="0" y="1"/>
                        <a:pt x="1" y="1"/>
                      </a:cubicBezTo>
                      <a:cubicBezTo>
                        <a:pt x="32" y="9"/>
                        <a:pt x="65" y="3"/>
                        <a:pt x="96" y="13"/>
                      </a:cubicBezTo>
                      <a:cubicBezTo>
                        <a:pt x="96" y="13"/>
                        <a:pt x="97" y="13"/>
                        <a:pt x="96" y="13"/>
                      </a:cubicBezTo>
                      <a:cubicBezTo>
                        <a:pt x="84" y="9"/>
                        <a:pt x="71" y="7"/>
                        <a:pt x="58" y="6"/>
                      </a:cubicBezTo>
                      <a:cubicBezTo>
                        <a:pt x="50" y="5"/>
                        <a:pt x="41" y="5"/>
                        <a:pt x="32" y="5"/>
                      </a:cubicBezTo>
                      <a:cubicBezTo>
                        <a:pt x="26" y="5"/>
                        <a:pt x="19" y="4"/>
                        <a:pt x="13" y="3"/>
                      </a:cubicBezTo>
                      <a:cubicBezTo>
                        <a:pt x="10" y="3"/>
                        <a:pt x="6" y="2"/>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346"/>
                <p:cNvSpPr>
                  <a:spLocks/>
                </p:cNvSpPr>
                <p:nvPr/>
              </p:nvSpPr>
              <p:spPr bwMode="auto">
                <a:xfrm>
                  <a:off x="3992" y="3160"/>
                  <a:ext cx="156" cy="18"/>
                </a:xfrm>
                <a:custGeom>
                  <a:avLst/>
                  <a:gdLst>
                    <a:gd name="T0" fmla="*/ 3 w 75"/>
                    <a:gd name="T1" fmla="*/ 0 h 9"/>
                    <a:gd name="T2" fmla="*/ 1 w 75"/>
                    <a:gd name="T3" fmla="*/ 1 h 9"/>
                    <a:gd name="T4" fmla="*/ 1 w 75"/>
                    <a:gd name="T5" fmla="*/ 2 h 9"/>
                    <a:gd name="T6" fmla="*/ 75 w 75"/>
                    <a:gd name="T7" fmla="*/ 7 h 9"/>
                    <a:gd name="T8" fmla="*/ 75 w 75"/>
                    <a:gd name="T9" fmla="*/ 7 h 9"/>
                    <a:gd name="T10" fmla="*/ 45 w 75"/>
                    <a:gd name="T11" fmla="*/ 5 h 9"/>
                    <a:gd name="T12" fmla="*/ 25 w 75"/>
                    <a:gd name="T13" fmla="*/ 5 h 9"/>
                    <a:gd name="T14" fmla="*/ 10 w 75"/>
                    <a:gd name="T15" fmla="*/ 3 h 9"/>
                    <a:gd name="T16" fmla="*/ 3 w 75"/>
                    <a:gd name="T17" fmla="*/ 1 h 9"/>
                    <a:gd name="T18" fmla="*/ 3 w 7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9">
                      <a:moveTo>
                        <a:pt x="3" y="0"/>
                      </a:moveTo>
                      <a:cubicBezTo>
                        <a:pt x="1" y="1"/>
                        <a:pt x="2" y="0"/>
                        <a:pt x="1" y="1"/>
                      </a:cubicBezTo>
                      <a:cubicBezTo>
                        <a:pt x="0" y="1"/>
                        <a:pt x="0" y="2"/>
                        <a:pt x="1" y="2"/>
                      </a:cubicBezTo>
                      <a:cubicBezTo>
                        <a:pt x="25" y="9"/>
                        <a:pt x="50" y="3"/>
                        <a:pt x="75" y="7"/>
                      </a:cubicBezTo>
                      <a:cubicBezTo>
                        <a:pt x="75" y="7"/>
                        <a:pt x="75" y="7"/>
                        <a:pt x="75" y="7"/>
                      </a:cubicBezTo>
                      <a:cubicBezTo>
                        <a:pt x="65" y="5"/>
                        <a:pt x="55" y="5"/>
                        <a:pt x="45" y="5"/>
                      </a:cubicBezTo>
                      <a:cubicBezTo>
                        <a:pt x="38" y="5"/>
                        <a:pt x="31" y="5"/>
                        <a:pt x="25" y="5"/>
                      </a:cubicBezTo>
                      <a:cubicBezTo>
                        <a:pt x="20" y="5"/>
                        <a:pt x="15" y="4"/>
                        <a:pt x="10" y="3"/>
                      </a:cubicBezTo>
                      <a:cubicBezTo>
                        <a:pt x="7" y="4"/>
                        <a:pt x="5" y="3"/>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347"/>
                <p:cNvSpPr>
                  <a:spLocks/>
                </p:cNvSpPr>
                <p:nvPr/>
              </p:nvSpPr>
              <p:spPr bwMode="auto">
                <a:xfrm>
                  <a:off x="4006" y="3162"/>
                  <a:ext cx="260" cy="24"/>
                </a:xfrm>
                <a:custGeom>
                  <a:avLst/>
                  <a:gdLst>
                    <a:gd name="T0" fmla="*/ 4 w 125"/>
                    <a:gd name="T1" fmla="*/ 1 h 12"/>
                    <a:gd name="T2" fmla="*/ 1 w 125"/>
                    <a:gd name="T3" fmla="*/ 2 h 12"/>
                    <a:gd name="T4" fmla="*/ 1 w 125"/>
                    <a:gd name="T5" fmla="*/ 2 h 12"/>
                    <a:gd name="T6" fmla="*/ 124 w 125"/>
                    <a:gd name="T7" fmla="*/ 12 h 12"/>
                    <a:gd name="T8" fmla="*/ 124 w 125"/>
                    <a:gd name="T9" fmla="*/ 12 h 12"/>
                    <a:gd name="T10" fmla="*/ 66 w 125"/>
                    <a:gd name="T11" fmla="*/ 8 h 12"/>
                    <a:gd name="T12" fmla="*/ 37 w 125"/>
                    <a:gd name="T13" fmla="*/ 7 h 12"/>
                    <a:gd name="T14" fmla="*/ 4 w 125"/>
                    <a:gd name="T15" fmla="*/ 2 h 12"/>
                    <a:gd name="T16" fmla="*/ 4 w 125"/>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
                      <a:moveTo>
                        <a:pt x="4" y="1"/>
                      </a:moveTo>
                      <a:cubicBezTo>
                        <a:pt x="3" y="1"/>
                        <a:pt x="2" y="1"/>
                        <a:pt x="1" y="2"/>
                      </a:cubicBezTo>
                      <a:cubicBezTo>
                        <a:pt x="0" y="2"/>
                        <a:pt x="0" y="2"/>
                        <a:pt x="1" y="2"/>
                      </a:cubicBezTo>
                      <a:cubicBezTo>
                        <a:pt x="41" y="10"/>
                        <a:pt x="83" y="9"/>
                        <a:pt x="124" y="12"/>
                      </a:cubicBezTo>
                      <a:cubicBezTo>
                        <a:pt x="125" y="12"/>
                        <a:pt x="125" y="12"/>
                        <a:pt x="124" y="12"/>
                      </a:cubicBezTo>
                      <a:cubicBezTo>
                        <a:pt x="105" y="10"/>
                        <a:pt x="85" y="9"/>
                        <a:pt x="66" y="8"/>
                      </a:cubicBezTo>
                      <a:cubicBezTo>
                        <a:pt x="56" y="8"/>
                        <a:pt x="46" y="7"/>
                        <a:pt x="37" y="7"/>
                      </a:cubicBezTo>
                      <a:cubicBezTo>
                        <a:pt x="27" y="6"/>
                        <a:pt x="13" y="0"/>
                        <a:pt x="4" y="2"/>
                      </a:cubicBezTo>
                      <a:cubicBezTo>
                        <a:pt x="5" y="2"/>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348"/>
                <p:cNvSpPr>
                  <a:spLocks/>
                </p:cNvSpPr>
                <p:nvPr/>
              </p:nvSpPr>
              <p:spPr bwMode="auto">
                <a:xfrm>
                  <a:off x="4146" y="3180"/>
                  <a:ext cx="199" cy="13"/>
                </a:xfrm>
                <a:custGeom>
                  <a:avLst/>
                  <a:gdLst>
                    <a:gd name="T0" fmla="*/ 22 w 96"/>
                    <a:gd name="T1" fmla="*/ 0 h 6"/>
                    <a:gd name="T2" fmla="*/ 0 w 96"/>
                    <a:gd name="T3" fmla="*/ 1 h 6"/>
                    <a:gd name="T4" fmla="*/ 0 w 96"/>
                    <a:gd name="T5" fmla="*/ 1 h 6"/>
                    <a:gd name="T6" fmla="*/ 96 w 96"/>
                    <a:gd name="T7" fmla="*/ 6 h 6"/>
                    <a:gd name="T8" fmla="*/ 96 w 96"/>
                    <a:gd name="T9" fmla="*/ 5 h 6"/>
                    <a:gd name="T10" fmla="*/ 49 w 96"/>
                    <a:gd name="T11" fmla="*/ 3 h 6"/>
                    <a:gd name="T12" fmla="*/ 21 w 96"/>
                    <a:gd name="T13" fmla="*/ 3 h 6"/>
                    <a:gd name="T14" fmla="*/ 7 w 96"/>
                    <a:gd name="T15" fmla="*/ 1 h 6"/>
                    <a:gd name="T16" fmla="*/ 22 w 96"/>
                    <a:gd name="T17" fmla="*/ 1 h 6"/>
                    <a:gd name="T18" fmla="*/ 22 w 9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6">
                      <a:moveTo>
                        <a:pt x="22" y="0"/>
                      </a:moveTo>
                      <a:cubicBezTo>
                        <a:pt x="14" y="0"/>
                        <a:pt x="7" y="0"/>
                        <a:pt x="0" y="1"/>
                      </a:cubicBezTo>
                      <a:cubicBezTo>
                        <a:pt x="0" y="1"/>
                        <a:pt x="0" y="1"/>
                        <a:pt x="0" y="1"/>
                      </a:cubicBezTo>
                      <a:cubicBezTo>
                        <a:pt x="31" y="6"/>
                        <a:pt x="64" y="5"/>
                        <a:pt x="96" y="6"/>
                      </a:cubicBezTo>
                      <a:cubicBezTo>
                        <a:pt x="96" y="6"/>
                        <a:pt x="96" y="5"/>
                        <a:pt x="96" y="5"/>
                      </a:cubicBezTo>
                      <a:cubicBezTo>
                        <a:pt x="80" y="5"/>
                        <a:pt x="64" y="4"/>
                        <a:pt x="49" y="3"/>
                      </a:cubicBezTo>
                      <a:cubicBezTo>
                        <a:pt x="39" y="3"/>
                        <a:pt x="30" y="3"/>
                        <a:pt x="21" y="3"/>
                      </a:cubicBezTo>
                      <a:cubicBezTo>
                        <a:pt x="16" y="3"/>
                        <a:pt x="12" y="2"/>
                        <a:pt x="7" y="1"/>
                      </a:cubicBezTo>
                      <a:cubicBezTo>
                        <a:pt x="12" y="1"/>
                        <a:pt x="17" y="1"/>
                        <a:pt x="22" y="1"/>
                      </a:cubicBezTo>
                      <a:cubicBezTo>
                        <a:pt x="22" y="1"/>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349"/>
                <p:cNvSpPr>
                  <a:spLocks/>
                </p:cNvSpPr>
                <p:nvPr/>
              </p:nvSpPr>
              <p:spPr bwMode="auto">
                <a:xfrm>
                  <a:off x="4179" y="3180"/>
                  <a:ext cx="170" cy="15"/>
                </a:xfrm>
                <a:custGeom>
                  <a:avLst/>
                  <a:gdLst>
                    <a:gd name="T0" fmla="*/ 13 w 82"/>
                    <a:gd name="T1" fmla="*/ 0 h 7"/>
                    <a:gd name="T2" fmla="*/ 4 w 82"/>
                    <a:gd name="T3" fmla="*/ 3 h 7"/>
                    <a:gd name="T4" fmla="*/ 4 w 82"/>
                    <a:gd name="T5" fmla="*/ 3 h 7"/>
                    <a:gd name="T6" fmla="*/ 82 w 82"/>
                    <a:gd name="T7" fmla="*/ 6 h 7"/>
                    <a:gd name="T8" fmla="*/ 82 w 82"/>
                    <a:gd name="T9" fmla="*/ 5 h 7"/>
                    <a:gd name="T10" fmla="*/ 42 w 82"/>
                    <a:gd name="T11" fmla="*/ 6 h 7"/>
                    <a:gd name="T12" fmla="*/ 25 w 82"/>
                    <a:gd name="T13" fmla="*/ 5 h 7"/>
                    <a:gd name="T14" fmla="*/ 13 w 82"/>
                    <a:gd name="T15" fmla="*/ 1 h 7"/>
                    <a:gd name="T16" fmla="*/ 13 w 8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
                      <a:moveTo>
                        <a:pt x="13" y="0"/>
                      </a:moveTo>
                      <a:cubicBezTo>
                        <a:pt x="9" y="1"/>
                        <a:pt x="6" y="1"/>
                        <a:pt x="4" y="3"/>
                      </a:cubicBezTo>
                      <a:cubicBezTo>
                        <a:pt x="3" y="3"/>
                        <a:pt x="3" y="3"/>
                        <a:pt x="4" y="3"/>
                      </a:cubicBezTo>
                      <a:cubicBezTo>
                        <a:pt x="29" y="7"/>
                        <a:pt x="56" y="6"/>
                        <a:pt x="82" y="6"/>
                      </a:cubicBezTo>
                      <a:cubicBezTo>
                        <a:pt x="82" y="6"/>
                        <a:pt x="82" y="5"/>
                        <a:pt x="82" y="5"/>
                      </a:cubicBezTo>
                      <a:cubicBezTo>
                        <a:pt x="69" y="5"/>
                        <a:pt x="56" y="6"/>
                        <a:pt x="42" y="6"/>
                      </a:cubicBezTo>
                      <a:cubicBezTo>
                        <a:pt x="37" y="6"/>
                        <a:pt x="31" y="5"/>
                        <a:pt x="25" y="5"/>
                      </a:cubicBezTo>
                      <a:cubicBezTo>
                        <a:pt x="23" y="5"/>
                        <a:pt x="0" y="4"/>
                        <a:pt x="13" y="1"/>
                      </a:cubicBezTo>
                      <a:cubicBezTo>
                        <a:pt x="13" y="1"/>
                        <a:pt x="13"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350"/>
                <p:cNvSpPr>
                  <a:spLocks/>
                </p:cNvSpPr>
                <p:nvPr/>
              </p:nvSpPr>
              <p:spPr bwMode="auto">
                <a:xfrm>
                  <a:off x="4127" y="3166"/>
                  <a:ext cx="243" cy="14"/>
                </a:xfrm>
                <a:custGeom>
                  <a:avLst/>
                  <a:gdLst>
                    <a:gd name="T0" fmla="*/ 0 w 117"/>
                    <a:gd name="T1" fmla="*/ 1 h 7"/>
                    <a:gd name="T2" fmla="*/ 0 w 117"/>
                    <a:gd name="T3" fmla="*/ 2 h 7"/>
                    <a:gd name="T4" fmla="*/ 1 w 117"/>
                    <a:gd name="T5" fmla="*/ 2 h 7"/>
                    <a:gd name="T6" fmla="*/ 116 w 117"/>
                    <a:gd name="T7" fmla="*/ 7 h 7"/>
                    <a:gd name="T8" fmla="*/ 116 w 117"/>
                    <a:gd name="T9" fmla="*/ 6 h 7"/>
                    <a:gd name="T10" fmla="*/ 1 w 117"/>
                    <a:gd name="T11" fmla="*/ 1 h 7"/>
                    <a:gd name="T12" fmla="*/ 0 w 11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17" h="7">
                      <a:moveTo>
                        <a:pt x="0" y="1"/>
                      </a:moveTo>
                      <a:cubicBezTo>
                        <a:pt x="0" y="1"/>
                        <a:pt x="0" y="2"/>
                        <a:pt x="0" y="2"/>
                      </a:cubicBezTo>
                      <a:cubicBezTo>
                        <a:pt x="1" y="2"/>
                        <a:pt x="1" y="2"/>
                        <a:pt x="1" y="2"/>
                      </a:cubicBezTo>
                      <a:cubicBezTo>
                        <a:pt x="39" y="1"/>
                        <a:pt x="78" y="3"/>
                        <a:pt x="116" y="7"/>
                      </a:cubicBezTo>
                      <a:cubicBezTo>
                        <a:pt x="117" y="7"/>
                        <a:pt x="117" y="6"/>
                        <a:pt x="116" y="6"/>
                      </a:cubicBezTo>
                      <a:cubicBezTo>
                        <a:pt x="106" y="5"/>
                        <a:pt x="1" y="2"/>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351"/>
                <p:cNvSpPr>
                  <a:spLocks/>
                </p:cNvSpPr>
                <p:nvPr/>
              </p:nvSpPr>
              <p:spPr bwMode="auto">
                <a:xfrm>
                  <a:off x="4081" y="3155"/>
                  <a:ext cx="6" cy="0"/>
                </a:xfrm>
                <a:custGeom>
                  <a:avLst/>
                  <a:gdLst>
                    <a:gd name="T0" fmla="*/ 1 w 3"/>
                    <a:gd name="T1" fmla="*/ 3 w 3"/>
                    <a:gd name="T2" fmla="*/ 3 w 3"/>
                    <a:gd name="T3" fmla="*/ 1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2" y="0"/>
                        <a:pt x="3" y="0"/>
                      </a:cubicBezTo>
                      <a:cubicBezTo>
                        <a:pt x="3" y="0"/>
                        <a:pt x="3" y="0"/>
                        <a:pt x="3" y="0"/>
                      </a:cubicBezTo>
                      <a:cubicBezTo>
                        <a:pt x="2"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352"/>
                <p:cNvSpPr>
                  <a:spLocks/>
                </p:cNvSpPr>
                <p:nvPr/>
              </p:nvSpPr>
              <p:spPr bwMode="auto">
                <a:xfrm>
                  <a:off x="4112" y="3160"/>
                  <a:ext cx="179" cy="14"/>
                </a:xfrm>
                <a:custGeom>
                  <a:avLst/>
                  <a:gdLst>
                    <a:gd name="T0" fmla="*/ 0 w 86"/>
                    <a:gd name="T1" fmla="*/ 0 h 7"/>
                    <a:gd name="T2" fmla="*/ 86 w 86"/>
                    <a:gd name="T3" fmla="*/ 7 h 7"/>
                    <a:gd name="T4" fmla="*/ 86 w 86"/>
                    <a:gd name="T5" fmla="*/ 7 h 7"/>
                    <a:gd name="T6" fmla="*/ 0 w 86"/>
                    <a:gd name="T7" fmla="*/ 0 h 7"/>
                    <a:gd name="T8" fmla="*/ 0 w 86"/>
                    <a:gd name="T9" fmla="*/ 0 h 7"/>
                  </a:gdLst>
                  <a:ahLst/>
                  <a:cxnLst>
                    <a:cxn ang="0">
                      <a:pos x="T0" y="T1"/>
                    </a:cxn>
                    <a:cxn ang="0">
                      <a:pos x="T2" y="T3"/>
                    </a:cxn>
                    <a:cxn ang="0">
                      <a:pos x="T4" y="T5"/>
                    </a:cxn>
                    <a:cxn ang="0">
                      <a:pos x="T6" y="T7"/>
                    </a:cxn>
                    <a:cxn ang="0">
                      <a:pos x="T8" y="T9"/>
                    </a:cxn>
                  </a:cxnLst>
                  <a:rect l="0" t="0" r="r" b="b"/>
                  <a:pathLst>
                    <a:path w="86" h="7">
                      <a:moveTo>
                        <a:pt x="0" y="0"/>
                      </a:moveTo>
                      <a:cubicBezTo>
                        <a:pt x="29" y="3"/>
                        <a:pt x="57" y="5"/>
                        <a:pt x="86" y="7"/>
                      </a:cubicBezTo>
                      <a:cubicBezTo>
                        <a:pt x="86" y="7"/>
                        <a:pt x="86" y="7"/>
                        <a:pt x="86" y="7"/>
                      </a:cubicBezTo>
                      <a:cubicBezTo>
                        <a:pt x="57" y="5"/>
                        <a:pt x="29" y="3"/>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353"/>
                <p:cNvSpPr>
                  <a:spLocks/>
                </p:cNvSpPr>
                <p:nvPr/>
              </p:nvSpPr>
              <p:spPr bwMode="auto">
                <a:xfrm>
                  <a:off x="4121" y="3139"/>
                  <a:ext cx="191" cy="27"/>
                </a:xfrm>
                <a:custGeom>
                  <a:avLst/>
                  <a:gdLst>
                    <a:gd name="T0" fmla="*/ 1 w 92"/>
                    <a:gd name="T1" fmla="*/ 1 h 13"/>
                    <a:gd name="T2" fmla="*/ 91 w 92"/>
                    <a:gd name="T3" fmla="*/ 13 h 13"/>
                    <a:gd name="T4" fmla="*/ 91 w 92"/>
                    <a:gd name="T5" fmla="*/ 13 h 13"/>
                    <a:gd name="T6" fmla="*/ 1 w 92"/>
                    <a:gd name="T7" fmla="*/ 0 h 13"/>
                    <a:gd name="T8" fmla="*/ 1 w 92"/>
                    <a:gd name="T9" fmla="*/ 1 h 13"/>
                  </a:gdLst>
                  <a:ahLst/>
                  <a:cxnLst>
                    <a:cxn ang="0">
                      <a:pos x="T0" y="T1"/>
                    </a:cxn>
                    <a:cxn ang="0">
                      <a:pos x="T2" y="T3"/>
                    </a:cxn>
                    <a:cxn ang="0">
                      <a:pos x="T4" y="T5"/>
                    </a:cxn>
                    <a:cxn ang="0">
                      <a:pos x="T6" y="T7"/>
                    </a:cxn>
                    <a:cxn ang="0">
                      <a:pos x="T8" y="T9"/>
                    </a:cxn>
                  </a:cxnLst>
                  <a:rect l="0" t="0" r="r" b="b"/>
                  <a:pathLst>
                    <a:path w="92" h="13">
                      <a:moveTo>
                        <a:pt x="1" y="1"/>
                      </a:moveTo>
                      <a:cubicBezTo>
                        <a:pt x="30" y="10"/>
                        <a:pt x="61" y="9"/>
                        <a:pt x="91" y="13"/>
                      </a:cubicBezTo>
                      <a:cubicBezTo>
                        <a:pt x="92" y="13"/>
                        <a:pt x="92" y="13"/>
                        <a:pt x="91" y="13"/>
                      </a:cubicBezTo>
                      <a:cubicBezTo>
                        <a:pt x="61" y="9"/>
                        <a:pt x="30" y="9"/>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54"/>
                <p:cNvSpPr>
                  <a:spLocks/>
                </p:cNvSpPr>
                <p:nvPr/>
              </p:nvSpPr>
              <p:spPr bwMode="auto">
                <a:xfrm>
                  <a:off x="4156" y="3157"/>
                  <a:ext cx="160" cy="17"/>
                </a:xfrm>
                <a:custGeom>
                  <a:avLst/>
                  <a:gdLst>
                    <a:gd name="T0" fmla="*/ 0 w 77"/>
                    <a:gd name="T1" fmla="*/ 1 h 8"/>
                    <a:gd name="T2" fmla="*/ 28 w 77"/>
                    <a:gd name="T3" fmla="*/ 6 h 8"/>
                    <a:gd name="T4" fmla="*/ 76 w 77"/>
                    <a:gd name="T5" fmla="*/ 8 h 8"/>
                    <a:gd name="T6" fmla="*/ 76 w 77"/>
                    <a:gd name="T7" fmla="*/ 8 h 8"/>
                    <a:gd name="T8" fmla="*/ 38 w 77"/>
                    <a:gd name="T9" fmla="*/ 6 h 8"/>
                    <a:gd name="T10" fmla="*/ 0 w 77"/>
                    <a:gd name="T11" fmla="*/ 0 h 8"/>
                    <a:gd name="T12" fmla="*/ 0 w 77"/>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77" h="8">
                      <a:moveTo>
                        <a:pt x="0" y="1"/>
                      </a:moveTo>
                      <a:cubicBezTo>
                        <a:pt x="9" y="5"/>
                        <a:pt x="19" y="5"/>
                        <a:pt x="28" y="6"/>
                      </a:cubicBezTo>
                      <a:cubicBezTo>
                        <a:pt x="44" y="6"/>
                        <a:pt x="60" y="8"/>
                        <a:pt x="76" y="8"/>
                      </a:cubicBezTo>
                      <a:cubicBezTo>
                        <a:pt x="77" y="8"/>
                        <a:pt x="77" y="8"/>
                        <a:pt x="76" y="8"/>
                      </a:cubicBezTo>
                      <a:cubicBezTo>
                        <a:pt x="63" y="7"/>
                        <a:pt x="50" y="7"/>
                        <a:pt x="38" y="6"/>
                      </a:cubicBezTo>
                      <a:cubicBezTo>
                        <a:pt x="25" y="5"/>
                        <a:pt x="12" y="6"/>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55"/>
                <p:cNvSpPr>
                  <a:spLocks/>
                </p:cNvSpPr>
                <p:nvPr/>
              </p:nvSpPr>
              <p:spPr bwMode="auto">
                <a:xfrm>
                  <a:off x="4193" y="3164"/>
                  <a:ext cx="175" cy="22"/>
                </a:xfrm>
                <a:custGeom>
                  <a:avLst/>
                  <a:gdLst>
                    <a:gd name="T0" fmla="*/ 3 w 84"/>
                    <a:gd name="T1" fmla="*/ 0 h 11"/>
                    <a:gd name="T2" fmla="*/ 0 w 84"/>
                    <a:gd name="T3" fmla="*/ 1 h 11"/>
                    <a:gd name="T4" fmla="*/ 0 w 84"/>
                    <a:gd name="T5" fmla="*/ 1 h 11"/>
                    <a:gd name="T6" fmla="*/ 84 w 84"/>
                    <a:gd name="T7" fmla="*/ 11 h 11"/>
                    <a:gd name="T8" fmla="*/ 84 w 84"/>
                    <a:gd name="T9" fmla="*/ 10 h 11"/>
                    <a:gd name="T10" fmla="*/ 48 w 84"/>
                    <a:gd name="T11" fmla="*/ 7 h 11"/>
                    <a:gd name="T12" fmla="*/ 30 w 84"/>
                    <a:gd name="T13" fmla="*/ 5 h 11"/>
                    <a:gd name="T14" fmla="*/ 12 w 84"/>
                    <a:gd name="T15" fmla="*/ 3 h 11"/>
                    <a:gd name="T16" fmla="*/ 3 w 84"/>
                    <a:gd name="T17" fmla="*/ 1 h 11"/>
                    <a:gd name="T18" fmla="*/ 3 w 84"/>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1">
                      <a:moveTo>
                        <a:pt x="3" y="0"/>
                      </a:moveTo>
                      <a:cubicBezTo>
                        <a:pt x="2" y="0"/>
                        <a:pt x="1" y="0"/>
                        <a:pt x="0" y="1"/>
                      </a:cubicBezTo>
                      <a:cubicBezTo>
                        <a:pt x="0" y="1"/>
                        <a:pt x="0" y="1"/>
                        <a:pt x="0" y="1"/>
                      </a:cubicBezTo>
                      <a:cubicBezTo>
                        <a:pt x="28" y="7"/>
                        <a:pt x="56" y="7"/>
                        <a:pt x="84" y="11"/>
                      </a:cubicBezTo>
                      <a:cubicBezTo>
                        <a:pt x="84" y="11"/>
                        <a:pt x="84" y="10"/>
                        <a:pt x="84" y="10"/>
                      </a:cubicBezTo>
                      <a:cubicBezTo>
                        <a:pt x="72" y="8"/>
                        <a:pt x="60" y="7"/>
                        <a:pt x="48" y="7"/>
                      </a:cubicBezTo>
                      <a:cubicBezTo>
                        <a:pt x="42" y="6"/>
                        <a:pt x="36" y="6"/>
                        <a:pt x="30" y="5"/>
                      </a:cubicBezTo>
                      <a:cubicBezTo>
                        <a:pt x="24" y="5"/>
                        <a:pt x="18" y="4"/>
                        <a:pt x="12" y="3"/>
                      </a:cubicBezTo>
                      <a:cubicBezTo>
                        <a:pt x="9" y="3"/>
                        <a:pt x="6" y="2"/>
                        <a:pt x="3" y="1"/>
                      </a:cubicBezTo>
                      <a:cubicBezTo>
                        <a:pt x="4" y="1"/>
                        <a:pt x="3"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56"/>
                <p:cNvSpPr>
                  <a:spLocks/>
                </p:cNvSpPr>
                <p:nvPr/>
              </p:nvSpPr>
              <p:spPr bwMode="auto">
                <a:xfrm>
                  <a:off x="4235" y="3178"/>
                  <a:ext cx="173" cy="13"/>
                </a:xfrm>
                <a:custGeom>
                  <a:avLst/>
                  <a:gdLst>
                    <a:gd name="T0" fmla="*/ 4 w 83"/>
                    <a:gd name="T1" fmla="*/ 0 h 6"/>
                    <a:gd name="T2" fmla="*/ 0 w 83"/>
                    <a:gd name="T3" fmla="*/ 1 h 6"/>
                    <a:gd name="T4" fmla="*/ 0 w 83"/>
                    <a:gd name="T5" fmla="*/ 1 h 6"/>
                    <a:gd name="T6" fmla="*/ 83 w 83"/>
                    <a:gd name="T7" fmla="*/ 6 h 6"/>
                    <a:gd name="T8" fmla="*/ 83 w 83"/>
                    <a:gd name="T9" fmla="*/ 6 h 6"/>
                    <a:gd name="T10" fmla="*/ 47 w 83"/>
                    <a:gd name="T11" fmla="*/ 4 h 6"/>
                    <a:gd name="T12" fmla="*/ 29 w 83"/>
                    <a:gd name="T13" fmla="*/ 3 h 6"/>
                    <a:gd name="T14" fmla="*/ 4 w 83"/>
                    <a:gd name="T15" fmla="*/ 1 h 6"/>
                    <a:gd name="T16" fmla="*/ 4 w 8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6">
                      <a:moveTo>
                        <a:pt x="4" y="0"/>
                      </a:moveTo>
                      <a:cubicBezTo>
                        <a:pt x="3" y="0"/>
                        <a:pt x="1" y="0"/>
                        <a:pt x="0" y="1"/>
                      </a:cubicBezTo>
                      <a:cubicBezTo>
                        <a:pt x="0" y="1"/>
                        <a:pt x="0" y="1"/>
                        <a:pt x="0" y="1"/>
                      </a:cubicBezTo>
                      <a:cubicBezTo>
                        <a:pt x="27" y="5"/>
                        <a:pt x="55" y="5"/>
                        <a:pt x="83" y="6"/>
                      </a:cubicBezTo>
                      <a:cubicBezTo>
                        <a:pt x="83" y="6"/>
                        <a:pt x="83" y="6"/>
                        <a:pt x="83" y="6"/>
                      </a:cubicBezTo>
                      <a:cubicBezTo>
                        <a:pt x="71" y="5"/>
                        <a:pt x="59" y="5"/>
                        <a:pt x="47" y="4"/>
                      </a:cubicBezTo>
                      <a:cubicBezTo>
                        <a:pt x="41" y="4"/>
                        <a:pt x="35" y="4"/>
                        <a:pt x="29" y="3"/>
                      </a:cubicBezTo>
                      <a:cubicBezTo>
                        <a:pt x="22" y="3"/>
                        <a:pt x="11" y="0"/>
                        <a:pt x="4" y="1"/>
                      </a:cubicBezTo>
                      <a:cubicBezTo>
                        <a:pt x="5" y="1"/>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57"/>
                <p:cNvSpPr>
                  <a:spLocks/>
                </p:cNvSpPr>
                <p:nvPr/>
              </p:nvSpPr>
              <p:spPr bwMode="auto">
                <a:xfrm>
                  <a:off x="4250" y="3182"/>
                  <a:ext cx="141" cy="11"/>
                </a:xfrm>
                <a:custGeom>
                  <a:avLst/>
                  <a:gdLst>
                    <a:gd name="T0" fmla="*/ 4 w 68"/>
                    <a:gd name="T1" fmla="*/ 0 h 5"/>
                    <a:gd name="T2" fmla="*/ 1 w 68"/>
                    <a:gd name="T3" fmla="*/ 1 h 5"/>
                    <a:gd name="T4" fmla="*/ 1 w 68"/>
                    <a:gd name="T5" fmla="*/ 2 h 5"/>
                    <a:gd name="T6" fmla="*/ 67 w 68"/>
                    <a:gd name="T7" fmla="*/ 5 h 5"/>
                    <a:gd name="T8" fmla="*/ 67 w 68"/>
                    <a:gd name="T9" fmla="*/ 5 h 5"/>
                    <a:gd name="T10" fmla="*/ 36 w 68"/>
                    <a:gd name="T11" fmla="*/ 4 h 5"/>
                    <a:gd name="T12" fmla="*/ 21 w 68"/>
                    <a:gd name="T13" fmla="*/ 3 h 5"/>
                    <a:gd name="T14" fmla="*/ 4 w 68"/>
                    <a:gd name="T15" fmla="*/ 1 h 5"/>
                    <a:gd name="T16" fmla="*/ 4 w 6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
                      <a:moveTo>
                        <a:pt x="4" y="0"/>
                      </a:moveTo>
                      <a:cubicBezTo>
                        <a:pt x="3" y="0"/>
                        <a:pt x="2" y="1"/>
                        <a:pt x="1" y="1"/>
                      </a:cubicBezTo>
                      <a:cubicBezTo>
                        <a:pt x="0" y="1"/>
                        <a:pt x="0" y="2"/>
                        <a:pt x="1" y="2"/>
                      </a:cubicBezTo>
                      <a:cubicBezTo>
                        <a:pt x="23" y="4"/>
                        <a:pt x="45" y="5"/>
                        <a:pt x="67" y="5"/>
                      </a:cubicBezTo>
                      <a:cubicBezTo>
                        <a:pt x="68" y="5"/>
                        <a:pt x="68" y="5"/>
                        <a:pt x="67" y="5"/>
                      </a:cubicBezTo>
                      <a:cubicBezTo>
                        <a:pt x="57" y="4"/>
                        <a:pt x="47" y="4"/>
                        <a:pt x="36" y="4"/>
                      </a:cubicBezTo>
                      <a:cubicBezTo>
                        <a:pt x="31" y="4"/>
                        <a:pt x="26" y="3"/>
                        <a:pt x="21" y="3"/>
                      </a:cubicBezTo>
                      <a:cubicBezTo>
                        <a:pt x="17" y="3"/>
                        <a:pt x="7" y="0"/>
                        <a:pt x="4" y="1"/>
                      </a:cubicBezTo>
                      <a:cubicBezTo>
                        <a:pt x="5" y="1"/>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58"/>
                <p:cNvSpPr>
                  <a:spLocks/>
                </p:cNvSpPr>
                <p:nvPr/>
              </p:nvSpPr>
              <p:spPr bwMode="auto">
                <a:xfrm>
                  <a:off x="4110" y="3151"/>
                  <a:ext cx="237" cy="29"/>
                </a:xfrm>
                <a:custGeom>
                  <a:avLst/>
                  <a:gdLst>
                    <a:gd name="T0" fmla="*/ 3 w 114"/>
                    <a:gd name="T1" fmla="*/ 0 h 14"/>
                    <a:gd name="T2" fmla="*/ 0 w 114"/>
                    <a:gd name="T3" fmla="*/ 0 h 14"/>
                    <a:gd name="T4" fmla="*/ 0 w 114"/>
                    <a:gd name="T5" fmla="*/ 0 h 14"/>
                    <a:gd name="T6" fmla="*/ 114 w 114"/>
                    <a:gd name="T7" fmla="*/ 14 h 14"/>
                    <a:gd name="T8" fmla="*/ 114 w 114"/>
                    <a:gd name="T9" fmla="*/ 14 h 14"/>
                    <a:gd name="T10" fmla="*/ 3 w 114"/>
                    <a:gd name="T11" fmla="*/ 0 h 14"/>
                    <a:gd name="T12" fmla="*/ 3 w 1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14" h="14">
                      <a:moveTo>
                        <a:pt x="3" y="0"/>
                      </a:moveTo>
                      <a:cubicBezTo>
                        <a:pt x="2" y="0"/>
                        <a:pt x="1" y="0"/>
                        <a:pt x="0" y="0"/>
                      </a:cubicBezTo>
                      <a:cubicBezTo>
                        <a:pt x="0" y="0"/>
                        <a:pt x="0" y="0"/>
                        <a:pt x="0" y="0"/>
                      </a:cubicBezTo>
                      <a:cubicBezTo>
                        <a:pt x="38" y="1"/>
                        <a:pt x="76" y="8"/>
                        <a:pt x="114" y="14"/>
                      </a:cubicBezTo>
                      <a:cubicBezTo>
                        <a:pt x="114" y="14"/>
                        <a:pt x="114" y="14"/>
                        <a:pt x="114" y="14"/>
                      </a:cubicBezTo>
                      <a:cubicBezTo>
                        <a:pt x="77" y="7"/>
                        <a:pt x="40" y="0"/>
                        <a:pt x="3"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59"/>
                <p:cNvSpPr>
                  <a:spLocks/>
                </p:cNvSpPr>
                <p:nvPr/>
              </p:nvSpPr>
              <p:spPr bwMode="auto">
                <a:xfrm>
                  <a:off x="4127" y="3151"/>
                  <a:ext cx="237" cy="19"/>
                </a:xfrm>
                <a:custGeom>
                  <a:avLst/>
                  <a:gdLst>
                    <a:gd name="T0" fmla="*/ 0 w 114"/>
                    <a:gd name="T1" fmla="*/ 1 h 9"/>
                    <a:gd name="T2" fmla="*/ 35 w 114"/>
                    <a:gd name="T3" fmla="*/ 5 h 9"/>
                    <a:gd name="T4" fmla="*/ 114 w 114"/>
                    <a:gd name="T5" fmla="*/ 7 h 9"/>
                    <a:gd name="T6" fmla="*/ 114 w 114"/>
                    <a:gd name="T7" fmla="*/ 7 h 9"/>
                    <a:gd name="T8" fmla="*/ 46 w 114"/>
                    <a:gd name="T9" fmla="*/ 4 h 9"/>
                    <a:gd name="T10" fmla="*/ 1 w 114"/>
                    <a:gd name="T11" fmla="*/ 0 h 9"/>
                    <a:gd name="T12" fmla="*/ 0 w 114"/>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4" h="9">
                      <a:moveTo>
                        <a:pt x="0" y="1"/>
                      </a:moveTo>
                      <a:cubicBezTo>
                        <a:pt x="8" y="8"/>
                        <a:pt x="25" y="5"/>
                        <a:pt x="35" y="5"/>
                      </a:cubicBezTo>
                      <a:cubicBezTo>
                        <a:pt x="61" y="4"/>
                        <a:pt x="87" y="7"/>
                        <a:pt x="114" y="7"/>
                      </a:cubicBezTo>
                      <a:cubicBezTo>
                        <a:pt x="114" y="7"/>
                        <a:pt x="114" y="7"/>
                        <a:pt x="114" y="7"/>
                      </a:cubicBezTo>
                      <a:cubicBezTo>
                        <a:pt x="91" y="6"/>
                        <a:pt x="68" y="3"/>
                        <a:pt x="46" y="4"/>
                      </a:cubicBezTo>
                      <a:cubicBezTo>
                        <a:pt x="34" y="4"/>
                        <a:pt x="10" y="9"/>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60"/>
                <p:cNvSpPr>
                  <a:spLocks/>
                </p:cNvSpPr>
                <p:nvPr/>
              </p:nvSpPr>
              <p:spPr bwMode="auto">
                <a:xfrm>
                  <a:off x="4135" y="3153"/>
                  <a:ext cx="204" cy="11"/>
                </a:xfrm>
                <a:custGeom>
                  <a:avLst/>
                  <a:gdLst>
                    <a:gd name="T0" fmla="*/ 24 w 98"/>
                    <a:gd name="T1" fmla="*/ 0 h 5"/>
                    <a:gd name="T2" fmla="*/ 8 w 98"/>
                    <a:gd name="T3" fmla="*/ 2 h 5"/>
                    <a:gd name="T4" fmla="*/ 8 w 98"/>
                    <a:gd name="T5" fmla="*/ 3 h 5"/>
                    <a:gd name="T6" fmla="*/ 98 w 98"/>
                    <a:gd name="T7" fmla="*/ 5 h 5"/>
                    <a:gd name="T8" fmla="*/ 98 w 98"/>
                    <a:gd name="T9" fmla="*/ 4 h 5"/>
                    <a:gd name="T10" fmla="*/ 49 w 98"/>
                    <a:gd name="T11" fmla="*/ 3 h 5"/>
                    <a:gd name="T12" fmla="*/ 29 w 98"/>
                    <a:gd name="T13" fmla="*/ 3 h 5"/>
                    <a:gd name="T14" fmla="*/ 24 w 98"/>
                    <a:gd name="T15" fmla="*/ 0 h 5"/>
                    <a:gd name="T16" fmla="*/ 24 w 9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5">
                      <a:moveTo>
                        <a:pt x="24" y="0"/>
                      </a:moveTo>
                      <a:cubicBezTo>
                        <a:pt x="18" y="0"/>
                        <a:pt x="13" y="1"/>
                        <a:pt x="8" y="2"/>
                      </a:cubicBezTo>
                      <a:cubicBezTo>
                        <a:pt x="8" y="2"/>
                        <a:pt x="8" y="3"/>
                        <a:pt x="8" y="3"/>
                      </a:cubicBezTo>
                      <a:cubicBezTo>
                        <a:pt x="38" y="4"/>
                        <a:pt x="68" y="4"/>
                        <a:pt x="98" y="5"/>
                      </a:cubicBezTo>
                      <a:cubicBezTo>
                        <a:pt x="98" y="5"/>
                        <a:pt x="98" y="4"/>
                        <a:pt x="98" y="4"/>
                      </a:cubicBezTo>
                      <a:cubicBezTo>
                        <a:pt x="82" y="4"/>
                        <a:pt x="65" y="4"/>
                        <a:pt x="49" y="3"/>
                      </a:cubicBezTo>
                      <a:cubicBezTo>
                        <a:pt x="42" y="3"/>
                        <a:pt x="36" y="3"/>
                        <a:pt x="29" y="3"/>
                      </a:cubicBezTo>
                      <a:cubicBezTo>
                        <a:pt x="23" y="3"/>
                        <a:pt x="0" y="3"/>
                        <a:pt x="24" y="0"/>
                      </a:cubicBezTo>
                      <a:cubicBezTo>
                        <a:pt x="24" y="0"/>
                        <a:pt x="24"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61"/>
                <p:cNvSpPr>
                  <a:spLocks/>
                </p:cNvSpPr>
                <p:nvPr/>
              </p:nvSpPr>
              <p:spPr bwMode="auto">
                <a:xfrm>
                  <a:off x="4133" y="3149"/>
                  <a:ext cx="229" cy="19"/>
                </a:xfrm>
                <a:custGeom>
                  <a:avLst/>
                  <a:gdLst>
                    <a:gd name="T0" fmla="*/ 4 w 110"/>
                    <a:gd name="T1" fmla="*/ 0 h 9"/>
                    <a:gd name="T2" fmla="*/ 0 w 110"/>
                    <a:gd name="T3" fmla="*/ 1 h 9"/>
                    <a:gd name="T4" fmla="*/ 0 w 110"/>
                    <a:gd name="T5" fmla="*/ 1 h 9"/>
                    <a:gd name="T6" fmla="*/ 42 w 110"/>
                    <a:gd name="T7" fmla="*/ 4 h 9"/>
                    <a:gd name="T8" fmla="*/ 109 w 110"/>
                    <a:gd name="T9" fmla="*/ 9 h 9"/>
                    <a:gd name="T10" fmla="*/ 109 w 110"/>
                    <a:gd name="T11" fmla="*/ 8 h 9"/>
                    <a:gd name="T12" fmla="*/ 55 w 110"/>
                    <a:gd name="T13" fmla="*/ 4 h 9"/>
                    <a:gd name="T14" fmla="*/ 30 w 110"/>
                    <a:gd name="T15" fmla="*/ 4 h 9"/>
                    <a:gd name="T16" fmla="*/ 17 w 110"/>
                    <a:gd name="T17" fmla="*/ 4 h 9"/>
                    <a:gd name="T18" fmla="*/ 4 w 110"/>
                    <a:gd name="T19" fmla="*/ 0 h 9"/>
                    <a:gd name="T20" fmla="*/ 4 w 1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9">
                      <a:moveTo>
                        <a:pt x="4" y="0"/>
                      </a:moveTo>
                      <a:cubicBezTo>
                        <a:pt x="2" y="0"/>
                        <a:pt x="1" y="0"/>
                        <a:pt x="0" y="1"/>
                      </a:cubicBezTo>
                      <a:cubicBezTo>
                        <a:pt x="0" y="1"/>
                        <a:pt x="0" y="1"/>
                        <a:pt x="0" y="1"/>
                      </a:cubicBezTo>
                      <a:cubicBezTo>
                        <a:pt x="14" y="5"/>
                        <a:pt x="28" y="4"/>
                        <a:pt x="42" y="4"/>
                      </a:cubicBezTo>
                      <a:cubicBezTo>
                        <a:pt x="64" y="4"/>
                        <a:pt x="87" y="8"/>
                        <a:pt x="109" y="9"/>
                      </a:cubicBezTo>
                      <a:cubicBezTo>
                        <a:pt x="110" y="9"/>
                        <a:pt x="110" y="8"/>
                        <a:pt x="109" y="8"/>
                      </a:cubicBezTo>
                      <a:cubicBezTo>
                        <a:pt x="91" y="8"/>
                        <a:pt x="73" y="6"/>
                        <a:pt x="55" y="4"/>
                      </a:cubicBezTo>
                      <a:cubicBezTo>
                        <a:pt x="47" y="3"/>
                        <a:pt x="38" y="4"/>
                        <a:pt x="30" y="4"/>
                      </a:cubicBezTo>
                      <a:cubicBezTo>
                        <a:pt x="26" y="4"/>
                        <a:pt x="21" y="4"/>
                        <a:pt x="17" y="4"/>
                      </a:cubicBezTo>
                      <a:cubicBezTo>
                        <a:pt x="11" y="5"/>
                        <a:pt x="7" y="4"/>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62"/>
                <p:cNvSpPr>
                  <a:spLocks/>
                </p:cNvSpPr>
                <p:nvPr/>
              </p:nvSpPr>
              <p:spPr bwMode="auto">
                <a:xfrm>
                  <a:off x="4139" y="3145"/>
                  <a:ext cx="169" cy="17"/>
                </a:xfrm>
                <a:custGeom>
                  <a:avLst/>
                  <a:gdLst>
                    <a:gd name="T0" fmla="*/ 0 w 81"/>
                    <a:gd name="T1" fmla="*/ 0 h 8"/>
                    <a:gd name="T2" fmla="*/ 80 w 81"/>
                    <a:gd name="T3" fmla="*/ 8 h 8"/>
                    <a:gd name="T4" fmla="*/ 80 w 81"/>
                    <a:gd name="T5" fmla="*/ 8 h 8"/>
                    <a:gd name="T6" fmla="*/ 0 w 81"/>
                    <a:gd name="T7" fmla="*/ 0 h 8"/>
                    <a:gd name="T8" fmla="*/ 0 w 81"/>
                    <a:gd name="T9" fmla="*/ 0 h 8"/>
                  </a:gdLst>
                  <a:ahLst/>
                  <a:cxnLst>
                    <a:cxn ang="0">
                      <a:pos x="T0" y="T1"/>
                    </a:cxn>
                    <a:cxn ang="0">
                      <a:pos x="T2" y="T3"/>
                    </a:cxn>
                    <a:cxn ang="0">
                      <a:pos x="T4" y="T5"/>
                    </a:cxn>
                    <a:cxn ang="0">
                      <a:pos x="T6" y="T7"/>
                    </a:cxn>
                    <a:cxn ang="0">
                      <a:pos x="T8" y="T9"/>
                    </a:cxn>
                  </a:cxnLst>
                  <a:rect l="0" t="0" r="r" b="b"/>
                  <a:pathLst>
                    <a:path w="81" h="8">
                      <a:moveTo>
                        <a:pt x="0" y="0"/>
                      </a:moveTo>
                      <a:cubicBezTo>
                        <a:pt x="27" y="5"/>
                        <a:pt x="53" y="8"/>
                        <a:pt x="80" y="8"/>
                      </a:cubicBezTo>
                      <a:cubicBezTo>
                        <a:pt x="81" y="8"/>
                        <a:pt x="81" y="8"/>
                        <a:pt x="80" y="8"/>
                      </a:cubicBezTo>
                      <a:cubicBezTo>
                        <a:pt x="53" y="7"/>
                        <a:pt x="27" y="5"/>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63"/>
                <p:cNvSpPr>
                  <a:spLocks/>
                </p:cNvSpPr>
                <p:nvPr/>
              </p:nvSpPr>
              <p:spPr bwMode="auto">
                <a:xfrm>
                  <a:off x="4152" y="3139"/>
                  <a:ext cx="199" cy="21"/>
                </a:xfrm>
                <a:custGeom>
                  <a:avLst/>
                  <a:gdLst>
                    <a:gd name="T0" fmla="*/ 1 w 96"/>
                    <a:gd name="T1" fmla="*/ 1 h 10"/>
                    <a:gd name="T2" fmla="*/ 34 w 96"/>
                    <a:gd name="T3" fmla="*/ 5 h 10"/>
                    <a:gd name="T4" fmla="*/ 96 w 96"/>
                    <a:gd name="T5" fmla="*/ 10 h 10"/>
                    <a:gd name="T6" fmla="*/ 96 w 96"/>
                    <a:gd name="T7" fmla="*/ 10 h 10"/>
                    <a:gd name="T8" fmla="*/ 43 w 96"/>
                    <a:gd name="T9" fmla="*/ 5 h 10"/>
                    <a:gd name="T10" fmla="*/ 1 w 96"/>
                    <a:gd name="T11" fmla="*/ 0 h 10"/>
                    <a:gd name="T12" fmla="*/ 1 w 9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6" h="10">
                      <a:moveTo>
                        <a:pt x="1" y="1"/>
                      </a:moveTo>
                      <a:cubicBezTo>
                        <a:pt x="11" y="5"/>
                        <a:pt x="23" y="5"/>
                        <a:pt x="34" y="5"/>
                      </a:cubicBezTo>
                      <a:cubicBezTo>
                        <a:pt x="55" y="6"/>
                        <a:pt x="75" y="9"/>
                        <a:pt x="96" y="10"/>
                      </a:cubicBezTo>
                      <a:cubicBezTo>
                        <a:pt x="96" y="10"/>
                        <a:pt x="96" y="10"/>
                        <a:pt x="96" y="10"/>
                      </a:cubicBezTo>
                      <a:cubicBezTo>
                        <a:pt x="78" y="8"/>
                        <a:pt x="61" y="7"/>
                        <a:pt x="43" y="5"/>
                      </a:cubicBezTo>
                      <a:cubicBezTo>
                        <a:pt x="29" y="4"/>
                        <a:pt x="14" y="6"/>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364"/>
                <p:cNvSpPr>
                  <a:spLocks/>
                </p:cNvSpPr>
                <p:nvPr/>
              </p:nvSpPr>
              <p:spPr bwMode="auto">
                <a:xfrm>
                  <a:off x="4168" y="3135"/>
                  <a:ext cx="171" cy="16"/>
                </a:xfrm>
                <a:custGeom>
                  <a:avLst/>
                  <a:gdLst>
                    <a:gd name="T0" fmla="*/ 2 w 82"/>
                    <a:gd name="T1" fmla="*/ 1 h 8"/>
                    <a:gd name="T2" fmla="*/ 1 w 82"/>
                    <a:gd name="T3" fmla="*/ 2 h 8"/>
                    <a:gd name="T4" fmla="*/ 1 w 82"/>
                    <a:gd name="T5" fmla="*/ 2 h 8"/>
                    <a:gd name="T6" fmla="*/ 81 w 82"/>
                    <a:gd name="T7" fmla="*/ 8 h 8"/>
                    <a:gd name="T8" fmla="*/ 81 w 82"/>
                    <a:gd name="T9" fmla="*/ 8 h 8"/>
                    <a:gd name="T10" fmla="*/ 44 w 82"/>
                    <a:gd name="T11" fmla="*/ 5 h 8"/>
                    <a:gd name="T12" fmla="*/ 25 w 82"/>
                    <a:gd name="T13" fmla="*/ 4 h 8"/>
                    <a:gd name="T14" fmla="*/ 2 w 82"/>
                    <a:gd name="T15" fmla="*/ 2 h 8"/>
                    <a:gd name="T16" fmla="*/ 2 w 82"/>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8">
                      <a:moveTo>
                        <a:pt x="2" y="1"/>
                      </a:moveTo>
                      <a:cubicBezTo>
                        <a:pt x="1" y="1"/>
                        <a:pt x="1" y="1"/>
                        <a:pt x="1" y="2"/>
                      </a:cubicBezTo>
                      <a:cubicBezTo>
                        <a:pt x="0" y="2"/>
                        <a:pt x="0" y="2"/>
                        <a:pt x="1" y="2"/>
                      </a:cubicBezTo>
                      <a:cubicBezTo>
                        <a:pt x="27" y="5"/>
                        <a:pt x="54" y="6"/>
                        <a:pt x="81" y="8"/>
                      </a:cubicBezTo>
                      <a:cubicBezTo>
                        <a:pt x="82" y="8"/>
                        <a:pt x="82" y="8"/>
                        <a:pt x="81" y="8"/>
                      </a:cubicBezTo>
                      <a:cubicBezTo>
                        <a:pt x="69" y="7"/>
                        <a:pt x="56" y="6"/>
                        <a:pt x="44" y="5"/>
                      </a:cubicBezTo>
                      <a:cubicBezTo>
                        <a:pt x="38" y="5"/>
                        <a:pt x="31" y="4"/>
                        <a:pt x="25" y="4"/>
                      </a:cubicBezTo>
                      <a:cubicBezTo>
                        <a:pt x="19" y="3"/>
                        <a:pt x="8" y="0"/>
                        <a:pt x="2" y="2"/>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365"/>
                <p:cNvSpPr>
                  <a:spLocks/>
                </p:cNvSpPr>
                <p:nvPr/>
              </p:nvSpPr>
              <p:spPr bwMode="auto">
                <a:xfrm>
                  <a:off x="4181" y="3135"/>
                  <a:ext cx="166" cy="10"/>
                </a:xfrm>
                <a:custGeom>
                  <a:avLst/>
                  <a:gdLst>
                    <a:gd name="T0" fmla="*/ 6 w 80"/>
                    <a:gd name="T1" fmla="*/ 2 h 5"/>
                    <a:gd name="T2" fmla="*/ 1 w 80"/>
                    <a:gd name="T3" fmla="*/ 3 h 5"/>
                    <a:gd name="T4" fmla="*/ 1 w 80"/>
                    <a:gd name="T5" fmla="*/ 3 h 5"/>
                    <a:gd name="T6" fmla="*/ 79 w 80"/>
                    <a:gd name="T7" fmla="*/ 5 h 5"/>
                    <a:gd name="T8" fmla="*/ 79 w 80"/>
                    <a:gd name="T9" fmla="*/ 5 h 5"/>
                    <a:gd name="T10" fmla="*/ 6 w 80"/>
                    <a:gd name="T11" fmla="*/ 3 h 5"/>
                    <a:gd name="T12" fmla="*/ 6 w 80"/>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0" h="5">
                      <a:moveTo>
                        <a:pt x="6" y="2"/>
                      </a:moveTo>
                      <a:cubicBezTo>
                        <a:pt x="4" y="2"/>
                        <a:pt x="2" y="2"/>
                        <a:pt x="1" y="3"/>
                      </a:cubicBezTo>
                      <a:cubicBezTo>
                        <a:pt x="0" y="3"/>
                        <a:pt x="0" y="3"/>
                        <a:pt x="1" y="3"/>
                      </a:cubicBezTo>
                      <a:cubicBezTo>
                        <a:pt x="27" y="4"/>
                        <a:pt x="53" y="5"/>
                        <a:pt x="79" y="5"/>
                      </a:cubicBezTo>
                      <a:cubicBezTo>
                        <a:pt x="80" y="5"/>
                        <a:pt x="80" y="5"/>
                        <a:pt x="79" y="5"/>
                      </a:cubicBezTo>
                      <a:cubicBezTo>
                        <a:pt x="55" y="4"/>
                        <a:pt x="29" y="0"/>
                        <a:pt x="6" y="3"/>
                      </a:cubicBezTo>
                      <a:cubicBezTo>
                        <a:pt x="6" y="3"/>
                        <a:pt x="6"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366"/>
                <p:cNvSpPr>
                  <a:spLocks/>
                </p:cNvSpPr>
                <p:nvPr/>
              </p:nvSpPr>
              <p:spPr bwMode="auto">
                <a:xfrm>
                  <a:off x="4193" y="3139"/>
                  <a:ext cx="144" cy="6"/>
                </a:xfrm>
                <a:custGeom>
                  <a:avLst/>
                  <a:gdLst>
                    <a:gd name="T0" fmla="*/ 0 w 69"/>
                    <a:gd name="T1" fmla="*/ 1 h 3"/>
                    <a:gd name="T2" fmla="*/ 69 w 69"/>
                    <a:gd name="T3" fmla="*/ 3 h 3"/>
                    <a:gd name="T4" fmla="*/ 69 w 69"/>
                    <a:gd name="T5" fmla="*/ 2 h 3"/>
                    <a:gd name="T6" fmla="*/ 0 w 69"/>
                    <a:gd name="T7" fmla="*/ 0 h 3"/>
                    <a:gd name="T8" fmla="*/ 0 w 69"/>
                    <a:gd name="T9" fmla="*/ 1 h 3"/>
                  </a:gdLst>
                  <a:ahLst/>
                  <a:cxnLst>
                    <a:cxn ang="0">
                      <a:pos x="T0" y="T1"/>
                    </a:cxn>
                    <a:cxn ang="0">
                      <a:pos x="T2" y="T3"/>
                    </a:cxn>
                    <a:cxn ang="0">
                      <a:pos x="T4" y="T5"/>
                    </a:cxn>
                    <a:cxn ang="0">
                      <a:pos x="T6" y="T7"/>
                    </a:cxn>
                    <a:cxn ang="0">
                      <a:pos x="T8" y="T9"/>
                    </a:cxn>
                  </a:cxnLst>
                  <a:rect l="0" t="0" r="r" b="b"/>
                  <a:pathLst>
                    <a:path w="69" h="3">
                      <a:moveTo>
                        <a:pt x="0" y="1"/>
                      </a:moveTo>
                      <a:cubicBezTo>
                        <a:pt x="23" y="1"/>
                        <a:pt x="46" y="1"/>
                        <a:pt x="69" y="3"/>
                      </a:cubicBezTo>
                      <a:cubicBezTo>
                        <a:pt x="69" y="3"/>
                        <a:pt x="69" y="2"/>
                        <a:pt x="69" y="2"/>
                      </a:cubicBezTo>
                      <a:cubicBezTo>
                        <a:pt x="46" y="1"/>
                        <a:pt x="23"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367"/>
                <p:cNvSpPr>
                  <a:spLocks/>
                </p:cNvSpPr>
                <p:nvPr/>
              </p:nvSpPr>
              <p:spPr bwMode="auto">
                <a:xfrm>
                  <a:off x="4208" y="3133"/>
                  <a:ext cx="4" cy="2"/>
                </a:xfrm>
                <a:custGeom>
                  <a:avLst/>
                  <a:gdLst>
                    <a:gd name="T0" fmla="*/ 0 w 2"/>
                    <a:gd name="T1" fmla="*/ 1 h 1"/>
                    <a:gd name="T2" fmla="*/ 1 w 2"/>
                    <a:gd name="T3" fmla="*/ 1 h 1"/>
                    <a:gd name="T4" fmla="*/ 1 w 2"/>
                    <a:gd name="T5" fmla="*/ 1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1" y="1"/>
                        <a:pt x="1" y="1"/>
                      </a:cubicBezTo>
                      <a:cubicBezTo>
                        <a:pt x="1" y="1"/>
                        <a:pt x="2" y="1"/>
                        <a:pt x="1" y="1"/>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368"/>
                <p:cNvSpPr>
                  <a:spLocks/>
                </p:cNvSpPr>
                <p:nvPr/>
              </p:nvSpPr>
              <p:spPr bwMode="auto">
                <a:xfrm>
                  <a:off x="4229" y="3135"/>
                  <a:ext cx="131" cy="8"/>
                </a:xfrm>
                <a:custGeom>
                  <a:avLst/>
                  <a:gdLst>
                    <a:gd name="T0" fmla="*/ 0 w 63"/>
                    <a:gd name="T1" fmla="*/ 1 h 4"/>
                    <a:gd name="T2" fmla="*/ 62 w 63"/>
                    <a:gd name="T3" fmla="*/ 4 h 4"/>
                    <a:gd name="T4" fmla="*/ 62 w 63"/>
                    <a:gd name="T5" fmla="*/ 4 h 4"/>
                    <a:gd name="T6" fmla="*/ 0 w 63"/>
                    <a:gd name="T7" fmla="*/ 0 h 4"/>
                    <a:gd name="T8" fmla="*/ 0 w 63"/>
                    <a:gd name="T9" fmla="*/ 1 h 4"/>
                  </a:gdLst>
                  <a:ahLst/>
                  <a:cxnLst>
                    <a:cxn ang="0">
                      <a:pos x="T0" y="T1"/>
                    </a:cxn>
                    <a:cxn ang="0">
                      <a:pos x="T2" y="T3"/>
                    </a:cxn>
                    <a:cxn ang="0">
                      <a:pos x="T4" y="T5"/>
                    </a:cxn>
                    <a:cxn ang="0">
                      <a:pos x="T6" y="T7"/>
                    </a:cxn>
                    <a:cxn ang="0">
                      <a:pos x="T8" y="T9"/>
                    </a:cxn>
                  </a:cxnLst>
                  <a:rect l="0" t="0" r="r" b="b"/>
                  <a:pathLst>
                    <a:path w="63" h="4">
                      <a:moveTo>
                        <a:pt x="0" y="1"/>
                      </a:moveTo>
                      <a:cubicBezTo>
                        <a:pt x="21" y="2"/>
                        <a:pt x="42" y="3"/>
                        <a:pt x="62" y="4"/>
                      </a:cubicBezTo>
                      <a:cubicBezTo>
                        <a:pt x="63" y="4"/>
                        <a:pt x="63" y="4"/>
                        <a:pt x="62" y="4"/>
                      </a:cubicBezTo>
                      <a:cubicBezTo>
                        <a:pt x="42" y="2"/>
                        <a:pt x="21" y="2"/>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69"/>
                <p:cNvSpPr>
                  <a:spLocks/>
                </p:cNvSpPr>
                <p:nvPr/>
              </p:nvSpPr>
              <p:spPr bwMode="auto">
                <a:xfrm>
                  <a:off x="4168" y="3120"/>
                  <a:ext cx="165" cy="13"/>
                </a:xfrm>
                <a:custGeom>
                  <a:avLst/>
                  <a:gdLst>
                    <a:gd name="T0" fmla="*/ 1 w 79"/>
                    <a:gd name="T1" fmla="*/ 1 h 6"/>
                    <a:gd name="T2" fmla="*/ 0 w 79"/>
                    <a:gd name="T3" fmla="*/ 1 h 6"/>
                    <a:gd name="T4" fmla="*/ 0 w 79"/>
                    <a:gd name="T5" fmla="*/ 2 h 6"/>
                    <a:gd name="T6" fmla="*/ 79 w 79"/>
                    <a:gd name="T7" fmla="*/ 6 h 6"/>
                    <a:gd name="T8" fmla="*/ 79 w 79"/>
                    <a:gd name="T9" fmla="*/ 5 h 6"/>
                    <a:gd name="T10" fmla="*/ 35 w 79"/>
                    <a:gd name="T11" fmla="*/ 3 h 6"/>
                    <a:gd name="T12" fmla="*/ 14 w 79"/>
                    <a:gd name="T13" fmla="*/ 2 h 6"/>
                    <a:gd name="T14" fmla="*/ 1 w 79"/>
                    <a:gd name="T15" fmla="*/ 1 h 6"/>
                    <a:gd name="T16" fmla="*/ 1 w 79"/>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
                      <a:moveTo>
                        <a:pt x="1" y="1"/>
                      </a:moveTo>
                      <a:cubicBezTo>
                        <a:pt x="1" y="1"/>
                        <a:pt x="0" y="1"/>
                        <a:pt x="0" y="1"/>
                      </a:cubicBezTo>
                      <a:cubicBezTo>
                        <a:pt x="0" y="2"/>
                        <a:pt x="0" y="2"/>
                        <a:pt x="0" y="2"/>
                      </a:cubicBezTo>
                      <a:cubicBezTo>
                        <a:pt x="25" y="1"/>
                        <a:pt x="53" y="3"/>
                        <a:pt x="79" y="6"/>
                      </a:cubicBezTo>
                      <a:cubicBezTo>
                        <a:pt x="79" y="6"/>
                        <a:pt x="79" y="5"/>
                        <a:pt x="79" y="5"/>
                      </a:cubicBezTo>
                      <a:cubicBezTo>
                        <a:pt x="64" y="4"/>
                        <a:pt x="50" y="3"/>
                        <a:pt x="35" y="3"/>
                      </a:cubicBezTo>
                      <a:cubicBezTo>
                        <a:pt x="28" y="2"/>
                        <a:pt x="21" y="2"/>
                        <a:pt x="14" y="2"/>
                      </a:cubicBezTo>
                      <a:cubicBezTo>
                        <a:pt x="11" y="2"/>
                        <a:pt x="3" y="0"/>
                        <a:pt x="1" y="1"/>
                      </a:cubicBezTo>
                      <a:cubicBezTo>
                        <a:pt x="2"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70"/>
                <p:cNvSpPr>
                  <a:spLocks/>
                </p:cNvSpPr>
                <p:nvPr/>
              </p:nvSpPr>
              <p:spPr bwMode="auto">
                <a:xfrm>
                  <a:off x="4160" y="3118"/>
                  <a:ext cx="158" cy="8"/>
                </a:xfrm>
                <a:custGeom>
                  <a:avLst/>
                  <a:gdLst>
                    <a:gd name="T0" fmla="*/ 4 w 76"/>
                    <a:gd name="T1" fmla="*/ 2 h 4"/>
                    <a:gd name="T2" fmla="*/ 0 w 76"/>
                    <a:gd name="T3" fmla="*/ 3 h 4"/>
                    <a:gd name="T4" fmla="*/ 0 w 76"/>
                    <a:gd name="T5" fmla="*/ 3 h 4"/>
                    <a:gd name="T6" fmla="*/ 75 w 76"/>
                    <a:gd name="T7" fmla="*/ 4 h 4"/>
                    <a:gd name="T8" fmla="*/ 75 w 76"/>
                    <a:gd name="T9" fmla="*/ 4 h 4"/>
                    <a:gd name="T10" fmla="*/ 4 w 76"/>
                    <a:gd name="T11" fmla="*/ 3 h 4"/>
                    <a:gd name="T12" fmla="*/ 4 w 7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6" h="4">
                      <a:moveTo>
                        <a:pt x="4" y="2"/>
                      </a:moveTo>
                      <a:cubicBezTo>
                        <a:pt x="3" y="2"/>
                        <a:pt x="1" y="2"/>
                        <a:pt x="0" y="3"/>
                      </a:cubicBezTo>
                      <a:cubicBezTo>
                        <a:pt x="0" y="3"/>
                        <a:pt x="0" y="3"/>
                        <a:pt x="0" y="3"/>
                      </a:cubicBezTo>
                      <a:cubicBezTo>
                        <a:pt x="25" y="3"/>
                        <a:pt x="50" y="2"/>
                        <a:pt x="75" y="4"/>
                      </a:cubicBezTo>
                      <a:cubicBezTo>
                        <a:pt x="76" y="4"/>
                        <a:pt x="76" y="4"/>
                        <a:pt x="75" y="4"/>
                      </a:cubicBezTo>
                      <a:cubicBezTo>
                        <a:pt x="52" y="2"/>
                        <a:pt x="27" y="0"/>
                        <a:pt x="4" y="3"/>
                      </a:cubicBezTo>
                      <a:cubicBezTo>
                        <a:pt x="5"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71"/>
                <p:cNvSpPr>
                  <a:spLocks/>
                </p:cNvSpPr>
                <p:nvPr/>
              </p:nvSpPr>
              <p:spPr bwMode="auto">
                <a:xfrm>
                  <a:off x="4141" y="3112"/>
                  <a:ext cx="181" cy="8"/>
                </a:xfrm>
                <a:custGeom>
                  <a:avLst/>
                  <a:gdLst>
                    <a:gd name="T0" fmla="*/ 1 w 87"/>
                    <a:gd name="T1" fmla="*/ 3 h 4"/>
                    <a:gd name="T2" fmla="*/ 40 w 87"/>
                    <a:gd name="T3" fmla="*/ 3 h 4"/>
                    <a:gd name="T4" fmla="*/ 87 w 87"/>
                    <a:gd name="T5" fmla="*/ 4 h 4"/>
                    <a:gd name="T6" fmla="*/ 87 w 87"/>
                    <a:gd name="T7" fmla="*/ 3 h 4"/>
                    <a:gd name="T8" fmla="*/ 40 w 87"/>
                    <a:gd name="T9" fmla="*/ 2 h 4"/>
                    <a:gd name="T10" fmla="*/ 1 w 87"/>
                    <a:gd name="T11" fmla="*/ 3 h 4"/>
                    <a:gd name="T12" fmla="*/ 1 w 87"/>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87" h="4">
                      <a:moveTo>
                        <a:pt x="1" y="3"/>
                      </a:moveTo>
                      <a:cubicBezTo>
                        <a:pt x="13" y="1"/>
                        <a:pt x="28" y="3"/>
                        <a:pt x="40" y="3"/>
                      </a:cubicBezTo>
                      <a:cubicBezTo>
                        <a:pt x="56" y="3"/>
                        <a:pt x="71" y="3"/>
                        <a:pt x="87" y="4"/>
                      </a:cubicBezTo>
                      <a:cubicBezTo>
                        <a:pt x="87" y="4"/>
                        <a:pt x="87" y="3"/>
                        <a:pt x="87" y="3"/>
                      </a:cubicBezTo>
                      <a:cubicBezTo>
                        <a:pt x="71" y="2"/>
                        <a:pt x="56" y="3"/>
                        <a:pt x="40" y="2"/>
                      </a:cubicBezTo>
                      <a:cubicBezTo>
                        <a:pt x="28" y="2"/>
                        <a:pt x="13" y="0"/>
                        <a:pt x="1" y="3"/>
                      </a:cubicBezTo>
                      <a:cubicBezTo>
                        <a:pt x="0" y="3"/>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72"/>
                <p:cNvSpPr>
                  <a:spLocks/>
                </p:cNvSpPr>
                <p:nvPr/>
              </p:nvSpPr>
              <p:spPr bwMode="auto">
                <a:xfrm>
                  <a:off x="4166" y="3114"/>
                  <a:ext cx="111" cy="4"/>
                </a:xfrm>
                <a:custGeom>
                  <a:avLst/>
                  <a:gdLst>
                    <a:gd name="T0" fmla="*/ 1 w 53"/>
                    <a:gd name="T1" fmla="*/ 0 h 2"/>
                    <a:gd name="T2" fmla="*/ 52 w 53"/>
                    <a:gd name="T3" fmla="*/ 2 h 2"/>
                    <a:gd name="T4" fmla="*/ 52 w 53"/>
                    <a:gd name="T5" fmla="*/ 1 h 2"/>
                    <a:gd name="T6" fmla="*/ 1 w 53"/>
                    <a:gd name="T7" fmla="*/ 0 h 2"/>
                    <a:gd name="T8" fmla="*/ 1 w 53"/>
                    <a:gd name="T9" fmla="*/ 0 h 2"/>
                  </a:gdLst>
                  <a:ahLst/>
                  <a:cxnLst>
                    <a:cxn ang="0">
                      <a:pos x="T0" y="T1"/>
                    </a:cxn>
                    <a:cxn ang="0">
                      <a:pos x="T2" y="T3"/>
                    </a:cxn>
                    <a:cxn ang="0">
                      <a:pos x="T4" y="T5"/>
                    </a:cxn>
                    <a:cxn ang="0">
                      <a:pos x="T6" y="T7"/>
                    </a:cxn>
                    <a:cxn ang="0">
                      <a:pos x="T8" y="T9"/>
                    </a:cxn>
                  </a:cxnLst>
                  <a:rect l="0" t="0" r="r" b="b"/>
                  <a:pathLst>
                    <a:path w="53" h="2">
                      <a:moveTo>
                        <a:pt x="1" y="0"/>
                      </a:moveTo>
                      <a:cubicBezTo>
                        <a:pt x="18" y="1"/>
                        <a:pt x="35" y="0"/>
                        <a:pt x="52" y="2"/>
                      </a:cubicBezTo>
                      <a:cubicBezTo>
                        <a:pt x="53" y="2"/>
                        <a:pt x="53" y="1"/>
                        <a:pt x="52" y="1"/>
                      </a:cubicBezTo>
                      <a:cubicBezTo>
                        <a:pt x="35" y="0"/>
                        <a:pt x="18"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73"/>
                <p:cNvSpPr>
                  <a:spLocks/>
                </p:cNvSpPr>
                <p:nvPr/>
              </p:nvSpPr>
              <p:spPr bwMode="auto">
                <a:xfrm>
                  <a:off x="4154" y="3106"/>
                  <a:ext cx="118" cy="6"/>
                </a:xfrm>
                <a:custGeom>
                  <a:avLst/>
                  <a:gdLst>
                    <a:gd name="T0" fmla="*/ 1 w 57"/>
                    <a:gd name="T1" fmla="*/ 2 h 3"/>
                    <a:gd name="T2" fmla="*/ 0 w 57"/>
                    <a:gd name="T3" fmla="*/ 3 h 3"/>
                    <a:gd name="T4" fmla="*/ 0 w 57"/>
                    <a:gd name="T5" fmla="*/ 3 h 3"/>
                    <a:gd name="T6" fmla="*/ 57 w 57"/>
                    <a:gd name="T7" fmla="*/ 1 h 3"/>
                    <a:gd name="T8" fmla="*/ 57 w 57"/>
                    <a:gd name="T9" fmla="*/ 0 h 3"/>
                    <a:gd name="T10" fmla="*/ 22 w 57"/>
                    <a:gd name="T11" fmla="*/ 1 h 3"/>
                    <a:gd name="T12" fmla="*/ 1 w 57"/>
                    <a:gd name="T13" fmla="*/ 3 h 3"/>
                    <a:gd name="T14" fmla="*/ 1 w 5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
                      <a:moveTo>
                        <a:pt x="1" y="2"/>
                      </a:moveTo>
                      <a:cubicBezTo>
                        <a:pt x="1" y="2"/>
                        <a:pt x="0" y="2"/>
                        <a:pt x="0" y="3"/>
                      </a:cubicBezTo>
                      <a:cubicBezTo>
                        <a:pt x="0" y="3"/>
                        <a:pt x="0" y="3"/>
                        <a:pt x="0" y="3"/>
                      </a:cubicBezTo>
                      <a:cubicBezTo>
                        <a:pt x="19" y="2"/>
                        <a:pt x="38" y="1"/>
                        <a:pt x="57" y="1"/>
                      </a:cubicBezTo>
                      <a:cubicBezTo>
                        <a:pt x="57" y="1"/>
                        <a:pt x="57" y="0"/>
                        <a:pt x="57" y="0"/>
                      </a:cubicBezTo>
                      <a:cubicBezTo>
                        <a:pt x="45" y="0"/>
                        <a:pt x="34" y="1"/>
                        <a:pt x="22" y="1"/>
                      </a:cubicBezTo>
                      <a:cubicBezTo>
                        <a:pt x="16" y="1"/>
                        <a:pt x="7" y="0"/>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74"/>
                <p:cNvSpPr>
                  <a:spLocks/>
                </p:cNvSpPr>
                <p:nvPr/>
              </p:nvSpPr>
              <p:spPr bwMode="auto">
                <a:xfrm>
                  <a:off x="4150" y="3099"/>
                  <a:ext cx="141" cy="7"/>
                </a:xfrm>
                <a:custGeom>
                  <a:avLst/>
                  <a:gdLst>
                    <a:gd name="T0" fmla="*/ 6 w 68"/>
                    <a:gd name="T1" fmla="*/ 2 h 3"/>
                    <a:gd name="T2" fmla="*/ 0 w 68"/>
                    <a:gd name="T3" fmla="*/ 3 h 3"/>
                    <a:gd name="T4" fmla="*/ 0 w 68"/>
                    <a:gd name="T5" fmla="*/ 3 h 3"/>
                    <a:gd name="T6" fmla="*/ 67 w 68"/>
                    <a:gd name="T7" fmla="*/ 2 h 3"/>
                    <a:gd name="T8" fmla="*/ 67 w 68"/>
                    <a:gd name="T9" fmla="*/ 2 h 3"/>
                    <a:gd name="T10" fmla="*/ 34 w 68"/>
                    <a:gd name="T11" fmla="*/ 1 h 3"/>
                    <a:gd name="T12" fmla="*/ 14 w 68"/>
                    <a:gd name="T13" fmla="*/ 1 h 3"/>
                    <a:gd name="T14" fmla="*/ 6 w 68"/>
                    <a:gd name="T15" fmla="*/ 2 h 3"/>
                    <a:gd name="T16" fmla="*/ 6 w 68"/>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
                      <a:moveTo>
                        <a:pt x="6" y="2"/>
                      </a:moveTo>
                      <a:cubicBezTo>
                        <a:pt x="2" y="2"/>
                        <a:pt x="4" y="2"/>
                        <a:pt x="0" y="3"/>
                      </a:cubicBezTo>
                      <a:cubicBezTo>
                        <a:pt x="0" y="3"/>
                        <a:pt x="0" y="3"/>
                        <a:pt x="0" y="3"/>
                      </a:cubicBezTo>
                      <a:cubicBezTo>
                        <a:pt x="22" y="0"/>
                        <a:pt x="45" y="2"/>
                        <a:pt x="67" y="2"/>
                      </a:cubicBezTo>
                      <a:cubicBezTo>
                        <a:pt x="68" y="2"/>
                        <a:pt x="68" y="2"/>
                        <a:pt x="67" y="2"/>
                      </a:cubicBezTo>
                      <a:cubicBezTo>
                        <a:pt x="56" y="2"/>
                        <a:pt x="45" y="1"/>
                        <a:pt x="34" y="1"/>
                      </a:cubicBezTo>
                      <a:cubicBezTo>
                        <a:pt x="27" y="1"/>
                        <a:pt x="21" y="1"/>
                        <a:pt x="14" y="1"/>
                      </a:cubicBezTo>
                      <a:cubicBezTo>
                        <a:pt x="15" y="1"/>
                        <a:pt x="0" y="3"/>
                        <a:pt x="6" y="2"/>
                      </a:cubicBezTo>
                      <a:cubicBezTo>
                        <a:pt x="7" y="2"/>
                        <a:pt x="7"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75"/>
                <p:cNvSpPr>
                  <a:spLocks/>
                </p:cNvSpPr>
                <p:nvPr/>
              </p:nvSpPr>
              <p:spPr bwMode="auto">
                <a:xfrm>
                  <a:off x="4141" y="3095"/>
                  <a:ext cx="142" cy="6"/>
                </a:xfrm>
                <a:custGeom>
                  <a:avLst/>
                  <a:gdLst>
                    <a:gd name="T0" fmla="*/ 4 w 68"/>
                    <a:gd name="T1" fmla="*/ 1 h 3"/>
                    <a:gd name="T2" fmla="*/ 0 w 68"/>
                    <a:gd name="T3" fmla="*/ 2 h 3"/>
                    <a:gd name="T4" fmla="*/ 0 w 68"/>
                    <a:gd name="T5" fmla="*/ 2 h 3"/>
                    <a:gd name="T6" fmla="*/ 67 w 68"/>
                    <a:gd name="T7" fmla="*/ 1 h 3"/>
                    <a:gd name="T8" fmla="*/ 67 w 68"/>
                    <a:gd name="T9" fmla="*/ 0 h 3"/>
                    <a:gd name="T10" fmla="*/ 36 w 68"/>
                    <a:gd name="T11" fmla="*/ 1 h 3"/>
                    <a:gd name="T12" fmla="*/ 4 w 68"/>
                    <a:gd name="T13" fmla="*/ 2 h 3"/>
                    <a:gd name="T14" fmla="*/ 4 w 68"/>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3">
                      <a:moveTo>
                        <a:pt x="4" y="1"/>
                      </a:moveTo>
                      <a:cubicBezTo>
                        <a:pt x="2" y="1"/>
                        <a:pt x="1" y="1"/>
                        <a:pt x="0" y="2"/>
                      </a:cubicBezTo>
                      <a:cubicBezTo>
                        <a:pt x="0" y="2"/>
                        <a:pt x="0" y="2"/>
                        <a:pt x="0" y="2"/>
                      </a:cubicBezTo>
                      <a:cubicBezTo>
                        <a:pt x="23" y="3"/>
                        <a:pt x="45" y="1"/>
                        <a:pt x="67" y="1"/>
                      </a:cubicBezTo>
                      <a:cubicBezTo>
                        <a:pt x="68" y="1"/>
                        <a:pt x="68" y="0"/>
                        <a:pt x="67" y="0"/>
                      </a:cubicBezTo>
                      <a:cubicBezTo>
                        <a:pt x="57" y="0"/>
                        <a:pt x="47" y="1"/>
                        <a:pt x="36" y="1"/>
                      </a:cubicBezTo>
                      <a:cubicBezTo>
                        <a:pt x="26" y="1"/>
                        <a:pt x="14" y="0"/>
                        <a:pt x="4" y="2"/>
                      </a:cubicBezTo>
                      <a:cubicBezTo>
                        <a:pt x="4" y="2"/>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76"/>
                <p:cNvSpPr>
                  <a:spLocks/>
                </p:cNvSpPr>
                <p:nvPr/>
              </p:nvSpPr>
              <p:spPr bwMode="auto">
                <a:xfrm>
                  <a:off x="4168" y="3087"/>
                  <a:ext cx="134" cy="12"/>
                </a:xfrm>
                <a:custGeom>
                  <a:avLst/>
                  <a:gdLst>
                    <a:gd name="T0" fmla="*/ 1 w 64"/>
                    <a:gd name="T1" fmla="*/ 6 h 6"/>
                    <a:gd name="T2" fmla="*/ 63 w 64"/>
                    <a:gd name="T3" fmla="*/ 2 h 6"/>
                    <a:gd name="T4" fmla="*/ 63 w 64"/>
                    <a:gd name="T5" fmla="*/ 1 h 6"/>
                    <a:gd name="T6" fmla="*/ 1 w 64"/>
                    <a:gd name="T7" fmla="*/ 6 h 6"/>
                    <a:gd name="T8" fmla="*/ 1 w 64"/>
                    <a:gd name="T9" fmla="*/ 6 h 6"/>
                  </a:gdLst>
                  <a:ahLst/>
                  <a:cxnLst>
                    <a:cxn ang="0">
                      <a:pos x="T0" y="T1"/>
                    </a:cxn>
                    <a:cxn ang="0">
                      <a:pos x="T2" y="T3"/>
                    </a:cxn>
                    <a:cxn ang="0">
                      <a:pos x="T4" y="T5"/>
                    </a:cxn>
                    <a:cxn ang="0">
                      <a:pos x="T6" y="T7"/>
                    </a:cxn>
                    <a:cxn ang="0">
                      <a:pos x="T8" y="T9"/>
                    </a:cxn>
                  </a:cxnLst>
                  <a:rect l="0" t="0" r="r" b="b"/>
                  <a:pathLst>
                    <a:path w="64" h="6">
                      <a:moveTo>
                        <a:pt x="1" y="6"/>
                      </a:moveTo>
                      <a:cubicBezTo>
                        <a:pt x="21" y="0"/>
                        <a:pt x="42" y="2"/>
                        <a:pt x="63" y="2"/>
                      </a:cubicBezTo>
                      <a:cubicBezTo>
                        <a:pt x="64" y="2"/>
                        <a:pt x="64" y="1"/>
                        <a:pt x="63" y="1"/>
                      </a:cubicBezTo>
                      <a:cubicBezTo>
                        <a:pt x="42" y="1"/>
                        <a:pt x="21" y="0"/>
                        <a:pt x="1" y="6"/>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77"/>
                <p:cNvSpPr>
                  <a:spLocks/>
                </p:cNvSpPr>
                <p:nvPr/>
              </p:nvSpPr>
              <p:spPr bwMode="auto">
                <a:xfrm>
                  <a:off x="4139" y="3089"/>
                  <a:ext cx="146" cy="8"/>
                </a:xfrm>
                <a:custGeom>
                  <a:avLst/>
                  <a:gdLst>
                    <a:gd name="T0" fmla="*/ 2 w 70"/>
                    <a:gd name="T1" fmla="*/ 3 h 4"/>
                    <a:gd name="T2" fmla="*/ 29 w 70"/>
                    <a:gd name="T3" fmla="*/ 1 h 4"/>
                    <a:gd name="T4" fmla="*/ 70 w 70"/>
                    <a:gd name="T5" fmla="*/ 0 h 4"/>
                    <a:gd name="T6" fmla="*/ 70 w 70"/>
                    <a:gd name="T7" fmla="*/ 0 h 4"/>
                    <a:gd name="T8" fmla="*/ 0 w 70"/>
                    <a:gd name="T9" fmla="*/ 3 h 4"/>
                    <a:gd name="T10" fmla="*/ 0 w 70"/>
                    <a:gd name="T11" fmla="*/ 3 h 4"/>
                    <a:gd name="T12" fmla="*/ 2 w 70"/>
                    <a:gd name="T13" fmla="*/ 4 h 4"/>
                    <a:gd name="T14" fmla="*/ 2 w 70"/>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
                      <a:moveTo>
                        <a:pt x="2" y="3"/>
                      </a:moveTo>
                      <a:cubicBezTo>
                        <a:pt x="8" y="4"/>
                        <a:pt x="21" y="2"/>
                        <a:pt x="29" y="1"/>
                      </a:cubicBezTo>
                      <a:cubicBezTo>
                        <a:pt x="42" y="0"/>
                        <a:pt x="56" y="0"/>
                        <a:pt x="70" y="0"/>
                      </a:cubicBezTo>
                      <a:cubicBezTo>
                        <a:pt x="70" y="0"/>
                        <a:pt x="70" y="0"/>
                        <a:pt x="70" y="0"/>
                      </a:cubicBezTo>
                      <a:cubicBezTo>
                        <a:pt x="46" y="0"/>
                        <a:pt x="23" y="2"/>
                        <a:pt x="0" y="3"/>
                      </a:cubicBezTo>
                      <a:cubicBezTo>
                        <a:pt x="0" y="3"/>
                        <a:pt x="0" y="3"/>
                        <a:pt x="0" y="3"/>
                      </a:cubicBezTo>
                      <a:cubicBezTo>
                        <a:pt x="1" y="4"/>
                        <a:pt x="1" y="4"/>
                        <a:pt x="2" y="4"/>
                      </a:cubicBezTo>
                      <a:cubicBezTo>
                        <a:pt x="2" y="4"/>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78"/>
                <p:cNvSpPr>
                  <a:spLocks/>
                </p:cNvSpPr>
                <p:nvPr/>
              </p:nvSpPr>
              <p:spPr bwMode="auto">
                <a:xfrm>
                  <a:off x="4123" y="3089"/>
                  <a:ext cx="106" cy="6"/>
                </a:xfrm>
                <a:custGeom>
                  <a:avLst/>
                  <a:gdLst>
                    <a:gd name="T0" fmla="*/ 0 w 51"/>
                    <a:gd name="T1" fmla="*/ 3 h 3"/>
                    <a:gd name="T2" fmla="*/ 50 w 51"/>
                    <a:gd name="T3" fmla="*/ 2 h 3"/>
                    <a:gd name="T4" fmla="*/ 50 w 51"/>
                    <a:gd name="T5" fmla="*/ 1 h 3"/>
                    <a:gd name="T6" fmla="*/ 0 w 51"/>
                    <a:gd name="T7" fmla="*/ 2 h 3"/>
                    <a:gd name="T8" fmla="*/ 0 w 51"/>
                    <a:gd name="T9" fmla="*/ 3 h 3"/>
                  </a:gdLst>
                  <a:ahLst/>
                  <a:cxnLst>
                    <a:cxn ang="0">
                      <a:pos x="T0" y="T1"/>
                    </a:cxn>
                    <a:cxn ang="0">
                      <a:pos x="T2" y="T3"/>
                    </a:cxn>
                    <a:cxn ang="0">
                      <a:pos x="T4" y="T5"/>
                    </a:cxn>
                    <a:cxn ang="0">
                      <a:pos x="T6" y="T7"/>
                    </a:cxn>
                    <a:cxn ang="0">
                      <a:pos x="T8" y="T9"/>
                    </a:cxn>
                  </a:cxnLst>
                  <a:rect l="0" t="0" r="r" b="b"/>
                  <a:pathLst>
                    <a:path w="51" h="3">
                      <a:moveTo>
                        <a:pt x="0" y="3"/>
                      </a:moveTo>
                      <a:cubicBezTo>
                        <a:pt x="17" y="1"/>
                        <a:pt x="33" y="1"/>
                        <a:pt x="50" y="2"/>
                      </a:cubicBezTo>
                      <a:cubicBezTo>
                        <a:pt x="51" y="2"/>
                        <a:pt x="51" y="1"/>
                        <a:pt x="50" y="1"/>
                      </a:cubicBezTo>
                      <a:cubicBezTo>
                        <a:pt x="33" y="0"/>
                        <a:pt x="17"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79"/>
                <p:cNvSpPr>
                  <a:spLocks/>
                </p:cNvSpPr>
                <p:nvPr/>
              </p:nvSpPr>
              <p:spPr bwMode="auto">
                <a:xfrm>
                  <a:off x="4098" y="3097"/>
                  <a:ext cx="83" cy="4"/>
                </a:xfrm>
                <a:custGeom>
                  <a:avLst/>
                  <a:gdLst>
                    <a:gd name="T0" fmla="*/ 3 w 40"/>
                    <a:gd name="T1" fmla="*/ 1 h 2"/>
                    <a:gd name="T2" fmla="*/ 0 w 40"/>
                    <a:gd name="T3" fmla="*/ 1 h 2"/>
                    <a:gd name="T4" fmla="*/ 0 w 40"/>
                    <a:gd name="T5" fmla="*/ 2 h 2"/>
                    <a:gd name="T6" fmla="*/ 40 w 40"/>
                    <a:gd name="T7" fmla="*/ 2 h 2"/>
                    <a:gd name="T8" fmla="*/ 40 w 40"/>
                    <a:gd name="T9" fmla="*/ 1 h 2"/>
                    <a:gd name="T10" fmla="*/ 3 w 40"/>
                    <a:gd name="T11" fmla="*/ 1 h 2"/>
                    <a:gd name="T12" fmla="*/ 3 w 40"/>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0" h="2">
                      <a:moveTo>
                        <a:pt x="3" y="1"/>
                      </a:moveTo>
                      <a:cubicBezTo>
                        <a:pt x="1" y="1"/>
                        <a:pt x="2" y="0"/>
                        <a:pt x="0" y="1"/>
                      </a:cubicBezTo>
                      <a:cubicBezTo>
                        <a:pt x="0" y="1"/>
                        <a:pt x="0" y="2"/>
                        <a:pt x="0" y="2"/>
                      </a:cubicBezTo>
                      <a:cubicBezTo>
                        <a:pt x="13" y="2"/>
                        <a:pt x="26" y="2"/>
                        <a:pt x="40" y="2"/>
                      </a:cubicBezTo>
                      <a:cubicBezTo>
                        <a:pt x="40" y="2"/>
                        <a:pt x="40" y="1"/>
                        <a:pt x="40" y="1"/>
                      </a:cubicBezTo>
                      <a:cubicBezTo>
                        <a:pt x="27" y="1"/>
                        <a:pt x="15"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80"/>
                <p:cNvSpPr>
                  <a:spLocks/>
                </p:cNvSpPr>
                <p:nvPr/>
              </p:nvSpPr>
              <p:spPr bwMode="auto">
                <a:xfrm>
                  <a:off x="3819" y="3101"/>
                  <a:ext cx="250" cy="36"/>
                </a:xfrm>
                <a:custGeom>
                  <a:avLst/>
                  <a:gdLst>
                    <a:gd name="T0" fmla="*/ 0 w 120"/>
                    <a:gd name="T1" fmla="*/ 0 h 17"/>
                    <a:gd name="T2" fmla="*/ 120 w 120"/>
                    <a:gd name="T3" fmla="*/ 17 h 17"/>
                    <a:gd name="T4" fmla="*/ 120 w 120"/>
                    <a:gd name="T5" fmla="*/ 17 h 17"/>
                    <a:gd name="T6" fmla="*/ 0 w 120"/>
                    <a:gd name="T7" fmla="*/ 0 h 17"/>
                    <a:gd name="T8" fmla="*/ 0 w 120"/>
                    <a:gd name="T9" fmla="*/ 0 h 17"/>
                  </a:gdLst>
                  <a:ahLst/>
                  <a:cxnLst>
                    <a:cxn ang="0">
                      <a:pos x="T0" y="T1"/>
                    </a:cxn>
                    <a:cxn ang="0">
                      <a:pos x="T2" y="T3"/>
                    </a:cxn>
                    <a:cxn ang="0">
                      <a:pos x="T4" y="T5"/>
                    </a:cxn>
                    <a:cxn ang="0">
                      <a:pos x="T6" y="T7"/>
                    </a:cxn>
                    <a:cxn ang="0">
                      <a:pos x="T8" y="T9"/>
                    </a:cxn>
                  </a:cxnLst>
                  <a:rect l="0" t="0" r="r" b="b"/>
                  <a:pathLst>
                    <a:path w="120" h="17">
                      <a:moveTo>
                        <a:pt x="0" y="0"/>
                      </a:moveTo>
                      <a:cubicBezTo>
                        <a:pt x="40" y="7"/>
                        <a:pt x="80" y="11"/>
                        <a:pt x="120" y="17"/>
                      </a:cubicBezTo>
                      <a:cubicBezTo>
                        <a:pt x="120" y="17"/>
                        <a:pt x="120" y="17"/>
                        <a:pt x="120" y="17"/>
                      </a:cubicBezTo>
                      <a:cubicBezTo>
                        <a:pt x="80" y="11"/>
                        <a:pt x="40" y="6"/>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1"/>
                <p:cNvSpPr>
                  <a:spLocks/>
                </p:cNvSpPr>
                <p:nvPr/>
              </p:nvSpPr>
              <p:spPr bwMode="auto">
                <a:xfrm>
                  <a:off x="3807" y="3103"/>
                  <a:ext cx="320" cy="110"/>
                </a:xfrm>
                <a:custGeom>
                  <a:avLst/>
                  <a:gdLst>
                    <a:gd name="T0" fmla="*/ 0 w 154"/>
                    <a:gd name="T1" fmla="*/ 0 h 53"/>
                    <a:gd name="T2" fmla="*/ 97 w 154"/>
                    <a:gd name="T3" fmla="*/ 20 h 53"/>
                    <a:gd name="T4" fmla="*/ 97 w 154"/>
                    <a:gd name="T5" fmla="*/ 21 h 53"/>
                    <a:gd name="T6" fmla="*/ 30 w 154"/>
                    <a:gd name="T7" fmla="*/ 12 h 53"/>
                    <a:gd name="T8" fmla="*/ 81 w 154"/>
                    <a:gd name="T9" fmla="*/ 21 h 53"/>
                    <a:gd name="T10" fmla="*/ 62 w 154"/>
                    <a:gd name="T11" fmla="*/ 20 h 53"/>
                    <a:gd name="T12" fmla="*/ 19 w 154"/>
                    <a:gd name="T13" fmla="*/ 16 h 53"/>
                    <a:gd name="T14" fmla="*/ 95 w 154"/>
                    <a:gd name="T15" fmla="*/ 24 h 53"/>
                    <a:gd name="T16" fmla="*/ 18 w 154"/>
                    <a:gd name="T17" fmla="*/ 16 h 53"/>
                    <a:gd name="T18" fmla="*/ 106 w 154"/>
                    <a:gd name="T19" fmla="*/ 28 h 53"/>
                    <a:gd name="T20" fmla="*/ 44 w 154"/>
                    <a:gd name="T21" fmla="*/ 21 h 53"/>
                    <a:gd name="T22" fmla="*/ 129 w 154"/>
                    <a:gd name="T23" fmla="*/ 32 h 53"/>
                    <a:gd name="T24" fmla="*/ 54 w 154"/>
                    <a:gd name="T25" fmla="*/ 27 h 53"/>
                    <a:gd name="T26" fmla="*/ 95 w 154"/>
                    <a:gd name="T27" fmla="*/ 30 h 53"/>
                    <a:gd name="T28" fmla="*/ 50 w 154"/>
                    <a:gd name="T29" fmla="*/ 31 h 53"/>
                    <a:gd name="T30" fmla="*/ 122 w 154"/>
                    <a:gd name="T31" fmla="*/ 38 h 53"/>
                    <a:gd name="T32" fmla="*/ 52 w 154"/>
                    <a:gd name="T33" fmla="*/ 34 h 53"/>
                    <a:gd name="T34" fmla="*/ 136 w 154"/>
                    <a:gd name="T35" fmla="*/ 42 h 53"/>
                    <a:gd name="T36" fmla="*/ 66 w 154"/>
                    <a:gd name="T37" fmla="*/ 38 h 53"/>
                    <a:gd name="T38" fmla="*/ 147 w 154"/>
                    <a:gd name="T39" fmla="*/ 46 h 53"/>
                    <a:gd name="T40" fmla="*/ 72 w 154"/>
                    <a:gd name="T41" fmla="*/ 41 h 53"/>
                    <a:gd name="T42" fmla="*/ 68 w 154"/>
                    <a:gd name="T43" fmla="*/ 43 h 53"/>
                    <a:gd name="T44" fmla="*/ 147 w 154"/>
                    <a:gd name="T45" fmla="*/ 49 h 53"/>
                    <a:gd name="T46" fmla="*/ 109 w 154"/>
                    <a:gd name="T47" fmla="*/ 50 h 53"/>
                    <a:gd name="T48" fmla="*/ 72 w 154"/>
                    <a:gd name="T49" fmla="*/ 52 h 53"/>
                    <a:gd name="T50" fmla="*/ 153 w 154"/>
                    <a:gd name="T51" fmla="*/ 51 h 53"/>
                    <a:gd name="T52" fmla="*/ 76 w 154"/>
                    <a:gd name="T53" fmla="*/ 43 h 53"/>
                    <a:gd name="T54" fmla="*/ 143 w 154"/>
                    <a:gd name="T55" fmla="*/ 48 h 53"/>
                    <a:gd name="T56" fmla="*/ 80 w 154"/>
                    <a:gd name="T57" fmla="*/ 41 h 53"/>
                    <a:gd name="T58" fmla="*/ 133 w 154"/>
                    <a:gd name="T59" fmla="*/ 45 h 53"/>
                    <a:gd name="T60" fmla="*/ 73 w 154"/>
                    <a:gd name="T61" fmla="*/ 38 h 53"/>
                    <a:gd name="T62" fmla="*/ 143 w 154"/>
                    <a:gd name="T63" fmla="*/ 43 h 53"/>
                    <a:gd name="T64" fmla="*/ 93 w 154"/>
                    <a:gd name="T65" fmla="*/ 35 h 53"/>
                    <a:gd name="T66" fmla="*/ 145 w 154"/>
                    <a:gd name="T67" fmla="*/ 39 h 53"/>
                    <a:gd name="T68" fmla="*/ 95 w 154"/>
                    <a:gd name="T69" fmla="*/ 31 h 53"/>
                    <a:gd name="T70" fmla="*/ 139 w 154"/>
                    <a:gd name="T71" fmla="*/ 31 h 53"/>
                    <a:gd name="T72" fmla="*/ 48 w 154"/>
                    <a:gd name="T73" fmla="*/ 27 h 53"/>
                    <a:gd name="T74" fmla="*/ 135 w 154"/>
                    <a:gd name="T75" fmla="*/ 33 h 53"/>
                    <a:gd name="T76" fmla="*/ 52 w 154"/>
                    <a:gd name="T77" fmla="*/ 22 h 53"/>
                    <a:gd name="T78" fmla="*/ 121 w 154"/>
                    <a:gd name="T79" fmla="*/ 31 h 53"/>
                    <a:gd name="T80" fmla="*/ 57 w 154"/>
                    <a:gd name="T81" fmla="*/ 20 h 53"/>
                    <a:gd name="T82" fmla="*/ 74 w 154"/>
                    <a:gd name="T83" fmla="*/ 20 h 53"/>
                    <a:gd name="T84" fmla="*/ 26 w 154"/>
                    <a:gd name="T85" fmla="*/ 17 h 53"/>
                    <a:gd name="T86" fmla="*/ 98 w 154"/>
                    <a:gd name="T87" fmla="*/ 26 h 53"/>
                    <a:gd name="T88" fmla="*/ 58 w 154"/>
                    <a:gd name="T89" fmla="*/ 15 h 53"/>
                    <a:gd name="T90" fmla="*/ 20 w 154"/>
                    <a:gd name="T91" fmla="*/ 9 h 53"/>
                    <a:gd name="T92" fmla="*/ 119 w 154"/>
                    <a:gd name="T93" fmla="*/ 24 h 53"/>
                    <a:gd name="T94" fmla="*/ 30 w 154"/>
                    <a:gd name="T95" fmla="*/ 7 h 53"/>
                    <a:gd name="T96" fmla="*/ 22 w 154"/>
                    <a:gd name="T97" fmla="*/ 1 h 53"/>
                    <a:gd name="T98" fmla="*/ 80 w 154"/>
                    <a:gd name="T99"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53">
                      <a:moveTo>
                        <a:pt x="80" y="8"/>
                      </a:moveTo>
                      <a:cubicBezTo>
                        <a:pt x="53" y="4"/>
                        <a:pt x="27" y="0"/>
                        <a:pt x="0" y="0"/>
                      </a:cubicBezTo>
                      <a:cubicBezTo>
                        <a:pt x="0" y="0"/>
                        <a:pt x="0" y="0"/>
                        <a:pt x="0" y="0"/>
                      </a:cubicBezTo>
                      <a:cubicBezTo>
                        <a:pt x="32" y="9"/>
                        <a:pt x="64" y="15"/>
                        <a:pt x="97" y="20"/>
                      </a:cubicBezTo>
                      <a:cubicBezTo>
                        <a:pt x="100" y="21"/>
                        <a:pt x="109" y="22"/>
                        <a:pt x="112" y="23"/>
                      </a:cubicBezTo>
                      <a:cubicBezTo>
                        <a:pt x="107" y="22"/>
                        <a:pt x="101" y="21"/>
                        <a:pt x="97" y="21"/>
                      </a:cubicBezTo>
                      <a:cubicBezTo>
                        <a:pt x="82" y="19"/>
                        <a:pt x="67" y="16"/>
                        <a:pt x="52" y="15"/>
                      </a:cubicBezTo>
                      <a:cubicBezTo>
                        <a:pt x="45" y="14"/>
                        <a:pt x="37" y="13"/>
                        <a:pt x="30" y="12"/>
                      </a:cubicBezTo>
                      <a:cubicBezTo>
                        <a:pt x="13" y="8"/>
                        <a:pt x="42" y="11"/>
                        <a:pt x="39" y="10"/>
                      </a:cubicBezTo>
                      <a:cubicBezTo>
                        <a:pt x="53" y="13"/>
                        <a:pt x="67" y="17"/>
                        <a:pt x="81" y="21"/>
                      </a:cubicBezTo>
                      <a:cubicBezTo>
                        <a:pt x="85" y="21"/>
                        <a:pt x="105" y="27"/>
                        <a:pt x="84" y="24"/>
                      </a:cubicBezTo>
                      <a:cubicBezTo>
                        <a:pt x="77" y="23"/>
                        <a:pt x="70" y="21"/>
                        <a:pt x="62" y="20"/>
                      </a:cubicBezTo>
                      <a:cubicBezTo>
                        <a:pt x="48" y="17"/>
                        <a:pt x="34" y="15"/>
                        <a:pt x="19" y="15"/>
                      </a:cubicBezTo>
                      <a:cubicBezTo>
                        <a:pt x="19" y="15"/>
                        <a:pt x="19" y="16"/>
                        <a:pt x="19" y="16"/>
                      </a:cubicBezTo>
                      <a:cubicBezTo>
                        <a:pt x="44" y="21"/>
                        <a:pt x="69" y="22"/>
                        <a:pt x="95" y="25"/>
                      </a:cubicBezTo>
                      <a:cubicBezTo>
                        <a:pt x="95" y="25"/>
                        <a:pt x="95" y="24"/>
                        <a:pt x="95" y="24"/>
                      </a:cubicBezTo>
                      <a:cubicBezTo>
                        <a:pt x="70" y="18"/>
                        <a:pt x="44" y="15"/>
                        <a:pt x="18" y="15"/>
                      </a:cubicBezTo>
                      <a:cubicBezTo>
                        <a:pt x="18" y="15"/>
                        <a:pt x="18" y="16"/>
                        <a:pt x="18" y="16"/>
                      </a:cubicBezTo>
                      <a:cubicBezTo>
                        <a:pt x="44" y="23"/>
                        <a:pt x="73" y="22"/>
                        <a:pt x="100" y="26"/>
                      </a:cubicBezTo>
                      <a:cubicBezTo>
                        <a:pt x="103" y="27"/>
                        <a:pt x="127" y="31"/>
                        <a:pt x="106" y="28"/>
                      </a:cubicBezTo>
                      <a:cubicBezTo>
                        <a:pt x="98" y="27"/>
                        <a:pt x="90" y="26"/>
                        <a:pt x="83" y="25"/>
                      </a:cubicBezTo>
                      <a:cubicBezTo>
                        <a:pt x="70" y="23"/>
                        <a:pt x="57" y="22"/>
                        <a:pt x="44" y="21"/>
                      </a:cubicBezTo>
                      <a:cubicBezTo>
                        <a:pt x="44" y="21"/>
                        <a:pt x="44" y="22"/>
                        <a:pt x="44" y="22"/>
                      </a:cubicBezTo>
                      <a:cubicBezTo>
                        <a:pt x="72" y="23"/>
                        <a:pt x="102" y="26"/>
                        <a:pt x="129" y="32"/>
                      </a:cubicBezTo>
                      <a:cubicBezTo>
                        <a:pt x="119" y="30"/>
                        <a:pt x="105" y="31"/>
                        <a:pt x="94" y="30"/>
                      </a:cubicBezTo>
                      <a:cubicBezTo>
                        <a:pt x="81" y="29"/>
                        <a:pt x="66" y="26"/>
                        <a:pt x="54" y="27"/>
                      </a:cubicBezTo>
                      <a:cubicBezTo>
                        <a:pt x="80" y="26"/>
                        <a:pt x="107" y="26"/>
                        <a:pt x="132" y="30"/>
                      </a:cubicBezTo>
                      <a:cubicBezTo>
                        <a:pt x="122" y="28"/>
                        <a:pt x="106" y="31"/>
                        <a:pt x="95" y="30"/>
                      </a:cubicBezTo>
                      <a:cubicBezTo>
                        <a:pt x="80" y="30"/>
                        <a:pt x="65" y="29"/>
                        <a:pt x="50" y="30"/>
                      </a:cubicBezTo>
                      <a:cubicBezTo>
                        <a:pt x="50" y="30"/>
                        <a:pt x="50" y="31"/>
                        <a:pt x="50" y="31"/>
                      </a:cubicBezTo>
                      <a:cubicBezTo>
                        <a:pt x="77" y="35"/>
                        <a:pt x="104" y="35"/>
                        <a:pt x="130" y="38"/>
                      </a:cubicBezTo>
                      <a:cubicBezTo>
                        <a:pt x="150" y="40"/>
                        <a:pt x="125" y="38"/>
                        <a:pt x="122" y="38"/>
                      </a:cubicBezTo>
                      <a:cubicBezTo>
                        <a:pt x="115" y="37"/>
                        <a:pt x="108" y="36"/>
                        <a:pt x="100" y="35"/>
                      </a:cubicBezTo>
                      <a:cubicBezTo>
                        <a:pt x="84" y="34"/>
                        <a:pt x="68" y="34"/>
                        <a:pt x="52" y="34"/>
                      </a:cubicBezTo>
                      <a:cubicBezTo>
                        <a:pt x="52" y="34"/>
                        <a:pt x="52" y="34"/>
                        <a:pt x="52" y="34"/>
                      </a:cubicBezTo>
                      <a:cubicBezTo>
                        <a:pt x="80" y="37"/>
                        <a:pt x="108" y="38"/>
                        <a:pt x="136" y="42"/>
                      </a:cubicBezTo>
                      <a:cubicBezTo>
                        <a:pt x="116" y="40"/>
                        <a:pt x="88" y="38"/>
                        <a:pt x="66" y="38"/>
                      </a:cubicBezTo>
                      <a:cubicBezTo>
                        <a:pt x="65" y="38"/>
                        <a:pt x="65" y="38"/>
                        <a:pt x="66" y="38"/>
                      </a:cubicBezTo>
                      <a:cubicBezTo>
                        <a:pt x="92" y="44"/>
                        <a:pt x="119" y="45"/>
                        <a:pt x="147" y="46"/>
                      </a:cubicBezTo>
                      <a:cubicBezTo>
                        <a:pt x="147" y="46"/>
                        <a:pt x="147" y="46"/>
                        <a:pt x="147" y="46"/>
                      </a:cubicBezTo>
                      <a:cubicBezTo>
                        <a:pt x="122" y="44"/>
                        <a:pt x="97" y="41"/>
                        <a:pt x="72" y="40"/>
                      </a:cubicBezTo>
                      <a:cubicBezTo>
                        <a:pt x="72" y="40"/>
                        <a:pt x="72" y="41"/>
                        <a:pt x="72" y="41"/>
                      </a:cubicBezTo>
                      <a:cubicBezTo>
                        <a:pt x="93" y="44"/>
                        <a:pt x="114" y="45"/>
                        <a:pt x="136" y="47"/>
                      </a:cubicBezTo>
                      <a:cubicBezTo>
                        <a:pt x="114" y="45"/>
                        <a:pt x="90" y="43"/>
                        <a:pt x="68" y="43"/>
                      </a:cubicBezTo>
                      <a:cubicBezTo>
                        <a:pt x="68" y="43"/>
                        <a:pt x="68" y="43"/>
                        <a:pt x="68" y="43"/>
                      </a:cubicBezTo>
                      <a:cubicBezTo>
                        <a:pt x="94" y="48"/>
                        <a:pt x="121" y="44"/>
                        <a:pt x="147" y="49"/>
                      </a:cubicBezTo>
                      <a:cubicBezTo>
                        <a:pt x="148" y="50"/>
                        <a:pt x="133" y="51"/>
                        <a:pt x="131" y="51"/>
                      </a:cubicBezTo>
                      <a:cubicBezTo>
                        <a:pt x="124" y="51"/>
                        <a:pt x="116" y="50"/>
                        <a:pt x="109" y="50"/>
                      </a:cubicBezTo>
                      <a:cubicBezTo>
                        <a:pt x="96" y="49"/>
                        <a:pt x="84" y="50"/>
                        <a:pt x="72" y="52"/>
                      </a:cubicBezTo>
                      <a:cubicBezTo>
                        <a:pt x="72" y="52"/>
                        <a:pt x="72" y="52"/>
                        <a:pt x="72" y="52"/>
                      </a:cubicBezTo>
                      <a:cubicBezTo>
                        <a:pt x="99" y="48"/>
                        <a:pt x="126" y="53"/>
                        <a:pt x="153" y="51"/>
                      </a:cubicBezTo>
                      <a:cubicBezTo>
                        <a:pt x="153" y="51"/>
                        <a:pt x="154" y="51"/>
                        <a:pt x="153" y="51"/>
                      </a:cubicBezTo>
                      <a:cubicBezTo>
                        <a:pt x="132" y="44"/>
                        <a:pt x="110" y="46"/>
                        <a:pt x="88" y="45"/>
                      </a:cubicBezTo>
                      <a:cubicBezTo>
                        <a:pt x="84" y="45"/>
                        <a:pt x="80" y="44"/>
                        <a:pt x="76" y="43"/>
                      </a:cubicBezTo>
                      <a:cubicBezTo>
                        <a:pt x="83" y="43"/>
                        <a:pt x="91" y="44"/>
                        <a:pt x="98" y="45"/>
                      </a:cubicBezTo>
                      <a:cubicBezTo>
                        <a:pt x="113" y="46"/>
                        <a:pt x="128" y="48"/>
                        <a:pt x="143" y="48"/>
                      </a:cubicBezTo>
                      <a:cubicBezTo>
                        <a:pt x="143" y="48"/>
                        <a:pt x="143" y="47"/>
                        <a:pt x="143" y="47"/>
                      </a:cubicBezTo>
                      <a:cubicBezTo>
                        <a:pt x="122" y="44"/>
                        <a:pt x="100" y="41"/>
                        <a:pt x="80" y="41"/>
                      </a:cubicBezTo>
                      <a:cubicBezTo>
                        <a:pt x="92" y="41"/>
                        <a:pt x="104" y="43"/>
                        <a:pt x="117" y="44"/>
                      </a:cubicBezTo>
                      <a:cubicBezTo>
                        <a:pt x="120" y="44"/>
                        <a:pt x="152" y="46"/>
                        <a:pt x="133" y="45"/>
                      </a:cubicBezTo>
                      <a:cubicBezTo>
                        <a:pt x="124" y="45"/>
                        <a:pt x="115" y="44"/>
                        <a:pt x="106" y="43"/>
                      </a:cubicBezTo>
                      <a:cubicBezTo>
                        <a:pt x="96" y="43"/>
                        <a:pt x="80" y="38"/>
                        <a:pt x="73" y="38"/>
                      </a:cubicBezTo>
                      <a:cubicBezTo>
                        <a:pt x="96" y="38"/>
                        <a:pt x="120" y="44"/>
                        <a:pt x="143" y="44"/>
                      </a:cubicBezTo>
                      <a:cubicBezTo>
                        <a:pt x="143" y="44"/>
                        <a:pt x="144" y="43"/>
                        <a:pt x="143" y="43"/>
                      </a:cubicBezTo>
                      <a:cubicBezTo>
                        <a:pt x="116" y="38"/>
                        <a:pt x="88" y="37"/>
                        <a:pt x="60" y="34"/>
                      </a:cubicBezTo>
                      <a:cubicBezTo>
                        <a:pt x="68" y="35"/>
                        <a:pt x="83" y="35"/>
                        <a:pt x="93" y="35"/>
                      </a:cubicBezTo>
                      <a:cubicBezTo>
                        <a:pt x="111" y="36"/>
                        <a:pt x="127" y="40"/>
                        <a:pt x="145" y="40"/>
                      </a:cubicBezTo>
                      <a:cubicBezTo>
                        <a:pt x="145" y="40"/>
                        <a:pt x="145" y="39"/>
                        <a:pt x="145" y="39"/>
                      </a:cubicBezTo>
                      <a:cubicBezTo>
                        <a:pt x="116" y="35"/>
                        <a:pt x="86" y="35"/>
                        <a:pt x="57" y="31"/>
                      </a:cubicBezTo>
                      <a:cubicBezTo>
                        <a:pt x="67" y="33"/>
                        <a:pt x="83" y="31"/>
                        <a:pt x="95" y="31"/>
                      </a:cubicBezTo>
                      <a:cubicBezTo>
                        <a:pt x="109" y="32"/>
                        <a:pt x="124" y="32"/>
                        <a:pt x="139" y="32"/>
                      </a:cubicBezTo>
                      <a:cubicBezTo>
                        <a:pt x="139" y="32"/>
                        <a:pt x="139" y="31"/>
                        <a:pt x="139" y="31"/>
                      </a:cubicBezTo>
                      <a:cubicBezTo>
                        <a:pt x="109" y="24"/>
                        <a:pt x="78" y="25"/>
                        <a:pt x="48" y="27"/>
                      </a:cubicBezTo>
                      <a:cubicBezTo>
                        <a:pt x="47" y="27"/>
                        <a:pt x="47" y="27"/>
                        <a:pt x="48" y="27"/>
                      </a:cubicBezTo>
                      <a:cubicBezTo>
                        <a:pt x="76" y="31"/>
                        <a:pt x="106" y="32"/>
                        <a:pt x="135" y="34"/>
                      </a:cubicBezTo>
                      <a:cubicBezTo>
                        <a:pt x="136" y="34"/>
                        <a:pt x="136" y="33"/>
                        <a:pt x="135" y="33"/>
                      </a:cubicBezTo>
                      <a:cubicBezTo>
                        <a:pt x="113" y="27"/>
                        <a:pt x="90" y="26"/>
                        <a:pt x="67" y="23"/>
                      </a:cubicBezTo>
                      <a:cubicBezTo>
                        <a:pt x="66" y="23"/>
                        <a:pt x="53" y="22"/>
                        <a:pt x="52" y="22"/>
                      </a:cubicBezTo>
                      <a:cubicBezTo>
                        <a:pt x="62" y="22"/>
                        <a:pt x="72" y="24"/>
                        <a:pt x="83" y="25"/>
                      </a:cubicBezTo>
                      <a:cubicBezTo>
                        <a:pt x="95" y="27"/>
                        <a:pt x="108" y="29"/>
                        <a:pt x="121" y="31"/>
                      </a:cubicBezTo>
                      <a:cubicBezTo>
                        <a:pt x="122" y="31"/>
                        <a:pt x="122" y="30"/>
                        <a:pt x="121" y="30"/>
                      </a:cubicBezTo>
                      <a:cubicBezTo>
                        <a:pt x="100" y="24"/>
                        <a:pt x="79" y="23"/>
                        <a:pt x="57" y="20"/>
                      </a:cubicBezTo>
                      <a:cubicBezTo>
                        <a:pt x="49" y="19"/>
                        <a:pt x="30" y="15"/>
                        <a:pt x="25" y="16"/>
                      </a:cubicBezTo>
                      <a:cubicBezTo>
                        <a:pt x="41" y="15"/>
                        <a:pt x="58" y="18"/>
                        <a:pt x="74" y="20"/>
                      </a:cubicBezTo>
                      <a:cubicBezTo>
                        <a:pt x="90" y="23"/>
                        <a:pt x="91" y="24"/>
                        <a:pt x="74" y="22"/>
                      </a:cubicBezTo>
                      <a:cubicBezTo>
                        <a:pt x="58" y="21"/>
                        <a:pt x="42" y="20"/>
                        <a:pt x="26" y="17"/>
                      </a:cubicBezTo>
                      <a:cubicBezTo>
                        <a:pt x="36" y="19"/>
                        <a:pt x="51" y="18"/>
                        <a:pt x="62" y="20"/>
                      </a:cubicBezTo>
                      <a:cubicBezTo>
                        <a:pt x="74" y="23"/>
                        <a:pt x="86" y="25"/>
                        <a:pt x="98" y="26"/>
                      </a:cubicBezTo>
                      <a:cubicBezTo>
                        <a:pt x="99" y="26"/>
                        <a:pt x="99" y="26"/>
                        <a:pt x="98" y="26"/>
                      </a:cubicBezTo>
                      <a:cubicBezTo>
                        <a:pt x="85" y="20"/>
                        <a:pt x="71" y="18"/>
                        <a:pt x="58" y="15"/>
                      </a:cubicBezTo>
                      <a:cubicBezTo>
                        <a:pt x="45" y="11"/>
                        <a:pt x="33" y="8"/>
                        <a:pt x="20" y="8"/>
                      </a:cubicBezTo>
                      <a:cubicBezTo>
                        <a:pt x="20" y="8"/>
                        <a:pt x="20" y="9"/>
                        <a:pt x="20" y="9"/>
                      </a:cubicBezTo>
                      <a:cubicBezTo>
                        <a:pt x="32" y="14"/>
                        <a:pt x="45" y="15"/>
                        <a:pt x="58" y="16"/>
                      </a:cubicBezTo>
                      <a:cubicBezTo>
                        <a:pt x="78" y="18"/>
                        <a:pt x="99" y="21"/>
                        <a:pt x="119" y="24"/>
                      </a:cubicBezTo>
                      <a:cubicBezTo>
                        <a:pt x="119" y="24"/>
                        <a:pt x="120" y="24"/>
                        <a:pt x="119" y="24"/>
                      </a:cubicBezTo>
                      <a:cubicBezTo>
                        <a:pt x="89" y="18"/>
                        <a:pt x="59" y="14"/>
                        <a:pt x="30" y="7"/>
                      </a:cubicBezTo>
                      <a:cubicBezTo>
                        <a:pt x="22" y="6"/>
                        <a:pt x="15" y="4"/>
                        <a:pt x="8" y="2"/>
                      </a:cubicBezTo>
                      <a:cubicBezTo>
                        <a:pt x="3" y="0"/>
                        <a:pt x="23" y="1"/>
                        <a:pt x="22" y="1"/>
                      </a:cubicBezTo>
                      <a:cubicBezTo>
                        <a:pt x="41" y="3"/>
                        <a:pt x="60" y="6"/>
                        <a:pt x="80" y="9"/>
                      </a:cubicBezTo>
                      <a:cubicBezTo>
                        <a:pt x="80" y="9"/>
                        <a:pt x="80" y="8"/>
                        <a:pt x="8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82"/>
                <p:cNvSpPr>
                  <a:spLocks/>
                </p:cNvSpPr>
                <p:nvPr/>
              </p:nvSpPr>
              <p:spPr bwMode="auto">
                <a:xfrm>
                  <a:off x="4235" y="3070"/>
                  <a:ext cx="166" cy="33"/>
                </a:xfrm>
                <a:custGeom>
                  <a:avLst/>
                  <a:gdLst>
                    <a:gd name="T0" fmla="*/ 0 w 80"/>
                    <a:gd name="T1" fmla="*/ 16 h 16"/>
                    <a:gd name="T2" fmla="*/ 80 w 80"/>
                    <a:gd name="T3" fmla="*/ 1 h 16"/>
                    <a:gd name="T4" fmla="*/ 80 w 80"/>
                    <a:gd name="T5" fmla="*/ 0 h 16"/>
                    <a:gd name="T6" fmla="*/ 0 w 80"/>
                    <a:gd name="T7" fmla="*/ 16 h 16"/>
                    <a:gd name="T8" fmla="*/ 0 w 80"/>
                    <a:gd name="T9" fmla="*/ 16 h 16"/>
                  </a:gdLst>
                  <a:ahLst/>
                  <a:cxnLst>
                    <a:cxn ang="0">
                      <a:pos x="T0" y="T1"/>
                    </a:cxn>
                    <a:cxn ang="0">
                      <a:pos x="T2" y="T3"/>
                    </a:cxn>
                    <a:cxn ang="0">
                      <a:pos x="T4" y="T5"/>
                    </a:cxn>
                    <a:cxn ang="0">
                      <a:pos x="T6" y="T7"/>
                    </a:cxn>
                    <a:cxn ang="0">
                      <a:pos x="T8" y="T9"/>
                    </a:cxn>
                  </a:cxnLst>
                  <a:rect l="0" t="0" r="r" b="b"/>
                  <a:pathLst>
                    <a:path w="80" h="16">
                      <a:moveTo>
                        <a:pt x="0" y="16"/>
                      </a:moveTo>
                      <a:cubicBezTo>
                        <a:pt x="28" y="16"/>
                        <a:pt x="54" y="9"/>
                        <a:pt x="80" y="1"/>
                      </a:cubicBezTo>
                      <a:cubicBezTo>
                        <a:pt x="80" y="1"/>
                        <a:pt x="80" y="0"/>
                        <a:pt x="80" y="0"/>
                      </a:cubicBezTo>
                      <a:cubicBezTo>
                        <a:pt x="54" y="8"/>
                        <a:pt x="28" y="15"/>
                        <a:pt x="0" y="16"/>
                      </a:cubicBezTo>
                      <a:cubicBezTo>
                        <a:pt x="0" y="16"/>
                        <a:pt x="0" y="1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83"/>
                <p:cNvSpPr>
                  <a:spLocks/>
                </p:cNvSpPr>
                <p:nvPr/>
              </p:nvSpPr>
              <p:spPr bwMode="auto">
                <a:xfrm>
                  <a:off x="4268" y="3064"/>
                  <a:ext cx="148" cy="29"/>
                </a:xfrm>
                <a:custGeom>
                  <a:avLst/>
                  <a:gdLst>
                    <a:gd name="T0" fmla="*/ 0 w 71"/>
                    <a:gd name="T1" fmla="*/ 11 h 14"/>
                    <a:gd name="T2" fmla="*/ 22 w 71"/>
                    <a:gd name="T3" fmla="*/ 11 h 14"/>
                    <a:gd name="T4" fmla="*/ 71 w 71"/>
                    <a:gd name="T5" fmla="*/ 1 h 14"/>
                    <a:gd name="T6" fmla="*/ 71 w 71"/>
                    <a:gd name="T7" fmla="*/ 0 h 14"/>
                    <a:gd name="T8" fmla="*/ 34 w 71"/>
                    <a:gd name="T9" fmla="*/ 8 h 14"/>
                    <a:gd name="T10" fmla="*/ 0 w 71"/>
                    <a:gd name="T11" fmla="*/ 11 h 14"/>
                    <a:gd name="T12" fmla="*/ 0 w 71"/>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71" h="14">
                      <a:moveTo>
                        <a:pt x="0" y="11"/>
                      </a:moveTo>
                      <a:cubicBezTo>
                        <a:pt x="7" y="13"/>
                        <a:pt x="15" y="12"/>
                        <a:pt x="22" y="11"/>
                      </a:cubicBezTo>
                      <a:cubicBezTo>
                        <a:pt x="38" y="8"/>
                        <a:pt x="54" y="4"/>
                        <a:pt x="71" y="1"/>
                      </a:cubicBezTo>
                      <a:cubicBezTo>
                        <a:pt x="71" y="1"/>
                        <a:pt x="71" y="0"/>
                        <a:pt x="71" y="0"/>
                      </a:cubicBezTo>
                      <a:cubicBezTo>
                        <a:pt x="59" y="3"/>
                        <a:pt x="47" y="5"/>
                        <a:pt x="34" y="8"/>
                      </a:cubicBezTo>
                      <a:cubicBezTo>
                        <a:pt x="24" y="10"/>
                        <a:pt x="11" y="14"/>
                        <a:pt x="0" y="11"/>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84"/>
                <p:cNvSpPr>
                  <a:spLocks/>
                </p:cNvSpPr>
                <p:nvPr/>
              </p:nvSpPr>
              <p:spPr bwMode="auto">
                <a:xfrm>
                  <a:off x="4254" y="3060"/>
                  <a:ext cx="154" cy="27"/>
                </a:xfrm>
                <a:custGeom>
                  <a:avLst/>
                  <a:gdLst>
                    <a:gd name="T0" fmla="*/ 0 w 74"/>
                    <a:gd name="T1" fmla="*/ 13 h 13"/>
                    <a:gd name="T2" fmla="*/ 74 w 74"/>
                    <a:gd name="T3" fmla="*/ 1 h 13"/>
                    <a:gd name="T4" fmla="*/ 74 w 74"/>
                    <a:gd name="T5" fmla="*/ 0 h 13"/>
                    <a:gd name="T6" fmla="*/ 0 w 74"/>
                    <a:gd name="T7" fmla="*/ 13 h 13"/>
                    <a:gd name="T8" fmla="*/ 0 w 74"/>
                    <a:gd name="T9" fmla="*/ 13 h 13"/>
                  </a:gdLst>
                  <a:ahLst/>
                  <a:cxnLst>
                    <a:cxn ang="0">
                      <a:pos x="T0" y="T1"/>
                    </a:cxn>
                    <a:cxn ang="0">
                      <a:pos x="T2" y="T3"/>
                    </a:cxn>
                    <a:cxn ang="0">
                      <a:pos x="T4" y="T5"/>
                    </a:cxn>
                    <a:cxn ang="0">
                      <a:pos x="T6" y="T7"/>
                    </a:cxn>
                    <a:cxn ang="0">
                      <a:pos x="T8" y="T9"/>
                    </a:cxn>
                  </a:cxnLst>
                  <a:rect l="0" t="0" r="r" b="b"/>
                  <a:pathLst>
                    <a:path w="74" h="13">
                      <a:moveTo>
                        <a:pt x="0" y="13"/>
                      </a:moveTo>
                      <a:cubicBezTo>
                        <a:pt x="25" y="11"/>
                        <a:pt x="50" y="8"/>
                        <a:pt x="74" y="1"/>
                      </a:cubicBezTo>
                      <a:cubicBezTo>
                        <a:pt x="74" y="1"/>
                        <a:pt x="74" y="0"/>
                        <a:pt x="74" y="0"/>
                      </a:cubicBezTo>
                      <a:cubicBezTo>
                        <a:pt x="50" y="8"/>
                        <a:pt x="25" y="10"/>
                        <a:pt x="0" y="13"/>
                      </a:cubicBez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385"/>
                <p:cNvSpPr>
                  <a:spLocks/>
                </p:cNvSpPr>
                <p:nvPr/>
              </p:nvSpPr>
              <p:spPr bwMode="auto">
                <a:xfrm>
                  <a:off x="4256" y="3060"/>
                  <a:ext cx="141" cy="29"/>
                </a:xfrm>
                <a:custGeom>
                  <a:avLst/>
                  <a:gdLst>
                    <a:gd name="T0" fmla="*/ 0 w 68"/>
                    <a:gd name="T1" fmla="*/ 14 h 14"/>
                    <a:gd name="T2" fmla="*/ 67 w 68"/>
                    <a:gd name="T3" fmla="*/ 1 h 14"/>
                    <a:gd name="T4" fmla="*/ 67 w 68"/>
                    <a:gd name="T5" fmla="*/ 0 h 14"/>
                    <a:gd name="T6" fmla="*/ 0 w 68"/>
                    <a:gd name="T7" fmla="*/ 13 h 14"/>
                    <a:gd name="T8" fmla="*/ 0 w 68"/>
                    <a:gd name="T9" fmla="*/ 14 h 14"/>
                  </a:gdLst>
                  <a:ahLst/>
                  <a:cxnLst>
                    <a:cxn ang="0">
                      <a:pos x="T0" y="T1"/>
                    </a:cxn>
                    <a:cxn ang="0">
                      <a:pos x="T2" y="T3"/>
                    </a:cxn>
                    <a:cxn ang="0">
                      <a:pos x="T4" y="T5"/>
                    </a:cxn>
                    <a:cxn ang="0">
                      <a:pos x="T6" y="T7"/>
                    </a:cxn>
                    <a:cxn ang="0">
                      <a:pos x="T8" y="T9"/>
                    </a:cxn>
                  </a:cxnLst>
                  <a:rect l="0" t="0" r="r" b="b"/>
                  <a:pathLst>
                    <a:path w="68" h="14">
                      <a:moveTo>
                        <a:pt x="0" y="14"/>
                      </a:moveTo>
                      <a:cubicBezTo>
                        <a:pt x="23" y="14"/>
                        <a:pt x="45" y="6"/>
                        <a:pt x="67" y="1"/>
                      </a:cubicBezTo>
                      <a:cubicBezTo>
                        <a:pt x="68" y="1"/>
                        <a:pt x="67" y="0"/>
                        <a:pt x="67" y="0"/>
                      </a:cubicBezTo>
                      <a:cubicBezTo>
                        <a:pt x="45" y="5"/>
                        <a:pt x="23" y="13"/>
                        <a:pt x="0" y="13"/>
                      </a:cubicBezTo>
                      <a:cubicBezTo>
                        <a:pt x="0" y="13"/>
                        <a:pt x="0" y="14"/>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86"/>
                <p:cNvSpPr>
                  <a:spLocks/>
                </p:cNvSpPr>
                <p:nvPr/>
              </p:nvSpPr>
              <p:spPr bwMode="auto">
                <a:xfrm>
                  <a:off x="4291" y="3054"/>
                  <a:ext cx="131" cy="33"/>
                </a:xfrm>
                <a:custGeom>
                  <a:avLst/>
                  <a:gdLst>
                    <a:gd name="T0" fmla="*/ 0 w 63"/>
                    <a:gd name="T1" fmla="*/ 8 h 16"/>
                    <a:gd name="T2" fmla="*/ 63 w 63"/>
                    <a:gd name="T3" fmla="*/ 1 h 16"/>
                    <a:gd name="T4" fmla="*/ 63 w 63"/>
                    <a:gd name="T5" fmla="*/ 0 h 16"/>
                    <a:gd name="T6" fmla="*/ 0 w 63"/>
                    <a:gd name="T7" fmla="*/ 7 h 16"/>
                    <a:gd name="T8" fmla="*/ 0 w 63"/>
                    <a:gd name="T9" fmla="*/ 8 h 16"/>
                  </a:gdLst>
                  <a:ahLst/>
                  <a:cxnLst>
                    <a:cxn ang="0">
                      <a:pos x="T0" y="T1"/>
                    </a:cxn>
                    <a:cxn ang="0">
                      <a:pos x="T2" y="T3"/>
                    </a:cxn>
                    <a:cxn ang="0">
                      <a:pos x="T4" y="T5"/>
                    </a:cxn>
                    <a:cxn ang="0">
                      <a:pos x="T6" y="T7"/>
                    </a:cxn>
                    <a:cxn ang="0">
                      <a:pos x="T8" y="T9"/>
                    </a:cxn>
                  </a:cxnLst>
                  <a:rect l="0" t="0" r="r" b="b"/>
                  <a:pathLst>
                    <a:path w="63" h="16">
                      <a:moveTo>
                        <a:pt x="0" y="8"/>
                      </a:moveTo>
                      <a:cubicBezTo>
                        <a:pt x="20" y="16"/>
                        <a:pt x="43" y="5"/>
                        <a:pt x="63" y="1"/>
                      </a:cubicBezTo>
                      <a:cubicBezTo>
                        <a:pt x="63" y="1"/>
                        <a:pt x="63" y="0"/>
                        <a:pt x="63" y="0"/>
                      </a:cubicBezTo>
                      <a:cubicBezTo>
                        <a:pt x="43" y="4"/>
                        <a:pt x="20" y="15"/>
                        <a:pt x="0" y="7"/>
                      </a:cubicBezTo>
                      <a:cubicBezTo>
                        <a:pt x="0" y="7"/>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87"/>
                <p:cNvSpPr>
                  <a:spLocks/>
                </p:cNvSpPr>
                <p:nvPr/>
              </p:nvSpPr>
              <p:spPr bwMode="auto">
                <a:xfrm>
                  <a:off x="4277" y="3070"/>
                  <a:ext cx="128" cy="27"/>
                </a:xfrm>
                <a:custGeom>
                  <a:avLst/>
                  <a:gdLst>
                    <a:gd name="T0" fmla="*/ 3 w 62"/>
                    <a:gd name="T1" fmla="*/ 10 h 13"/>
                    <a:gd name="T2" fmla="*/ 0 w 62"/>
                    <a:gd name="T3" fmla="*/ 12 h 13"/>
                    <a:gd name="T4" fmla="*/ 1 w 62"/>
                    <a:gd name="T5" fmla="*/ 13 h 13"/>
                    <a:gd name="T6" fmla="*/ 62 w 62"/>
                    <a:gd name="T7" fmla="*/ 0 h 13"/>
                    <a:gd name="T8" fmla="*/ 62 w 62"/>
                    <a:gd name="T9" fmla="*/ 0 h 13"/>
                    <a:gd name="T10" fmla="*/ 33 w 62"/>
                    <a:gd name="T11" fmla="*/ 6 h 13"/>
                    <a:gd name="T12" fmla="*/ 19 w 62"/>
                    <a:gd name="T13" fmla="*/ 9 h 13"/>
                    <a:gd name="T14" fmla="*/ 3 w 62"/>
                    <a:gd name="T15" fmla="*/ 11 h 13"/>
                    <a:gd name="T16" fmla="*/ 3 w 62"/>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3">
                      <a:moveTo>
                        <a:pt x="3" y="10"/>
                      </a:moveTo>
                      <a:cubicBezTo>
                        <a:pt x="2" y="11"/>
                        <a:pt x="1" y="12"/>
                        <a:pt x="0" y="12"/>
                      </a:cubicBezTo>
                      <a:cubicBezTo>
                        <a:pt x="0" y="12"/>
                        <a:pt x="0" y="13"/>
                        <a:pt x="1" y="13"/>
                      </a:cubicBezTo>
                      <a:cubicBezTo>
                        <a:pt x="21" y="9"/>
                        <a:pt x="41" y="4"/>
                        <a:pt x="62" y="0"/>
                      </a:cubicBezTo>
                      <a:cubicBezTo>
                        <a:pt x="62" y="0"/>
                        <a:pt x="62" y="0"/>
                        <a:pt x="62" y="0"/>
                      </a:cubicBezTo>
                      <a:cubicBezTo>
                        <a:pt x="52" y="1"/>
                        <a:pt x="43" y="4"/>
                        <a:pt x="33" y="6"/>
                      </a:cubicBezTo>
                      <a:cubicBezTo>
                        <a:pt x="29" y="7"/>
                        <a:pt x="24" y="8"/>
                        <a:pt x="19" y="9"/>
                      </a:cubicBezTo>
                      <a:cubicBezTo>
                        <a:pt x="17" y="9"/>
                        <a:pt x="5" y="10"/>
                        <a:pt x="3" y="11"/>
                      </a:cubicBezTo>
                      <a:cubicBezTo>
                        <a:pt x="4" y="10"/>
                        <a:pt x="3" y="10"/>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88"/>
                <p:cNvSpPr>
                  <a:spLocks/>
                </p:cNvSpPr>
                <p:nvPr/>
              </p:nvSpPr>
              <p:spPr bwMode="auto">
                <a:xfrm>
                  <a:off x="4268" y="3070"/>
                  <a:ext cx="144" cy="27"/>
                </a:xfrm>
                <a:custGeom>
                  <a:avLst/>
                  <a:gdLst>
                    <a:gd name="T0" fmla="*/ 13 w 69"/>
                    <a:gd name="T1" fmla="*/ 8 h 13"/>
                    <a:gd name="T2" fmla="*/ 4 w 69"/>
                    <a:gd name="T3" fmla="*/ 12 h 13"/>
                    <a:gd name="T4" fmla="*/ 4 w 69"/>
                    <a:gd name="T5" fmla="*/ 12 h 13"/>
                    <a:gd name="T6" fmla="*/ 68 w 69"/>
                    <a:gd name="T7" fmla="*/ 0 h 13"/>
                    <a:gd name="T8" fmla="*/ 68 w 69"/>
                    <a:gd name="T9" fmla="*/ 0 h 13"/>
                    <a:gd name="T10" fmla="*/ 40 w 69"/>
                    <a:gd name="T11" fmla="*/ 6 h 13"/>
                    <a:gd name="T12" fmla="*/ 27 w 69"/>
                    <a:gd name="T13" fmla="*/ 9 h 13"/>
                    <a:gd name="T14" fmla="*/ 13 w 69"/>
                    <a:gd name="T15" fmla="*/ 9 h 13"/>
                    <a:gd name="T16" fmla="*/ 13 w 69"/>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3">
                      <a:moveTo>
                        <a:pt x="13" y="8"/>
                      </a:moveTo>
                      <a:cubicBezTo>
                        <a:pt x="7" y="10"/>
                        <a:pt x="9" y="9"/>
                        <a:pt x="4" y="12"/>
                      </a:cubicBezTo>
                      <a:cubicBezTo>
                        <a:pt x="3" y="12"/>
                        <a:pt x="3" y="12"/>
                        <a:pt x="4" y="12"/>
                      </a:cubicBezTo>
                      <a:cubicBezTo>
                        <a:pt x="26" y="11"/>
                        <a:pt x="47" y="4"/>
                        <a:pt x="68" y="0"/>
                      </a:cubicBezTo>
                      <a:cubicBezTo>
                        <a:pt x="69" y="0"/>
                        <a:pt x="68" y="0"/>
                        <a:pt x="68" y="0"/>
                      </a:cubicBezTo>
                      <a:cubicBezTo>
                        <a:pt x="59" y="1"/>
                        <a:pt x="50" y="4"/>
                        <a:pt x="40" y="6"/>
                      </a:cubicBezTo>
                      <a:cubicBezTo>
                        <a:pt x="36" y="7"/>
                        <a:pt x="31" y="8"/>
                        <a:pt x="27" y="9"/>
                      </a:cubicBezTo>
                      <a:cubicBezTo>
                        <a:pt x="23" y="9"/>
                        <a:pt x="0" y="13"/>
                        <a:pt x="13" y="9"/>
                      </a:cubicBezTo>
                      <a:cubicBezTo>
                        <a:pt x="13" y="9"/>
                        <a:pt x="13" y="8"/>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89"/>
                <p:cNvSpPr>
                  <a:spLocks/>
                </p:cNvSpPr>
                <p:nvPr/>
              </p:nvSpPr>
              <p:spPr bwMode="auto">
                <a:xfrm>
                  <a:off x="4262" y="3074"/>
                  <a:ext cx="139" cy="36"/>
                </a:xfrm>
                <a:custGeom>
                  <a:avLst/>
                  <a:gdLst>
                    <a:gd name="T0" fmla="*/ 7 w 67"/>
                    <a:gd name="T1" fmla="*/ 14 h 17"/>
                    <a:gd name="T2" fmla="*/ 2 w 67"/>
                    <a:gd name="T3" fmla="*/ 16 h 17"/>
                    <a:gd name="T4" fmla="*/ 2 w 67"/>
                    <a:gd name="T5" fmla="*/ 17 h 17"/>
                    <a:gd name="T6" fmla="*/ 29 w 67"/>
                    <a:gd name="T7" fmla="*/ 10 h 17"/>
                    <a:gd name="T8" fmla="*/ 67 w 67"/>
                    <a:gd name="T9" fmla="*/ 1 h 17"/>
                    <a:gd name="T10" fmla="*/ 67 w 67"/>
                    <a:gd name="T11" fmla="*/ 0 h 17"/>
                    <a:gd name="T12" fmla="*/ 33 w 67"/>
                    <a:gd name="T13" fmla="*/ 9 h 17"/>
                    <a:gd name="T14" fmla="*/ 18 w 67"/>
                    <a:gd name="T15" fmla="*/ 14 h 17"/>
                    <a:gd name="T16" fmla="*/ 7 w 67"/>
                    <a:gd name="T17" fmla="*/ 14 h 17"/>
                    <a:gd name="T18" fmla="*/ 7 w 67"/>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17">
                      <a:moveTo>
                        <a:pt x="7" y="14"/>
                      </a:moveTo>
                      <a:cubicBezTo>
                        <a:pt x="5" y="14"/>
                        <a:pt x="3" y="15"/>
                        <a:pt x="2" y="16"/>
                      </a:cubicBezTo>
                      <a:cubicBezTo>
                        <a:pt x="2" y="16"/>
                        <a:pt x="2" y="17"/>
                        <a:pt x="2" y="17"/>
                      </a:cubicBezTo>
                      <a:cubicBezTo>
                        <a:pt x="12" y="17"/>
                        <a:pt x="20" y="13"/>
                        <a:pt x="29" y="10"/>
                      </a:cubicBezTo>
                      <a:cubicBezTo>
                        <a:pt x="41" y="6"/>
                        <a:pt x="54" y="4"/>
                        <a:pt x="67" y="1"/>
                      </a:cubicBezTo>
                      <a:cubicBezTo>
                        <a:pt x="67" y="1"/>
                        <a:pt x="67" y="0"/>
                        <a:pt x="67" y="0"/>
                      </a:cubicBezTo>
                      <a:cubicBezTo>
                        <a:pt x="55" y="3"/>
                        <a:pt x="44" y="6"/>
                        <a:pt x="33" y="9"/>
                      </a:cubicBezTo>
                      <a:cubicBezTo>
                        <a:pt x="27" y="10"/>
                        <a:pt x="23" y="12"/>
                        <a:pt x="18" y="14"/>
                      </a:cubicBezTo>
                      <a:cubicBezTo>
                        <a:pt x="15" y="15"/>
                        <a:pt x="0" y="17"/>
                        <a:pt x="7" y="14"/>
                      </a:cubicBezTo>
                      <a:cubicBezTo>
                        <a:pt x="7" y="14"/>
                        <a:pt x="7" y="13"/>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90"/>
                <p:cNvSpPr>
                  <a:spLocks/>
                </p:cNvSpPr>
                <p:nvPr/>
              </p:nvSpPr>
              <p:spPr bwMode="auto">
                <a:xfrm>
                  <a:off x="4258" y="3079"/>
                  <a:ext cx="154" cy="39"/>
                </a:xfrm>
                <a:custGeom>
                  <a:avLst/>
                  <a:gdLst>
                    <a:gd name="T0" fmla="*/ 5 w 74"/>
                    <a:gd name="T1" fmla="*/ 16 h 19"/>
                    <a:gd name="T2" fmla="*/ 1 w 74"/>
                    <a:gd name="T3" fmla="*/ 18 h 19"/>
                    <a:gd name="T4" fmla="*/ 1 w 74"/>
                    <a:gd name="T5" fmla="*/ 19 h 19"/>
                    <a:gd name="T6" fmla="*/ 73 w 74"/>
                    <a:gd name="T7" fmla="*/ 1 h 19"/>
                    <a:gd name="T8" fmla="*/ 73 w 74"/>
                    <a:gd name="T9" fmla="*/ 0 h 19"/>
                    <a:gd name="T10" fmla="*/ 37 w 74"/>
                    <a:gd name="T11" fmla="*/ 10 h 19"/>
                    <a:gd name="T12" fmla="*/ 21 w 74"/>
                    <a:gd name="T13" fmla="*/ 14 h 19"/>
                    <a:gd name="T14" fmla="*/ 11 w 74"/>
                    <a:gd name="T15" fmla="*/ 16 h 19"/>
                    <a:gd name="T16" fmla="*/ 5 w 74"/>
                    <a:gd name="T17" fmla="*/ 16 h 19"/>
                    <a:gd name="T18" fmla="*/ 5 w 74"/>
                    <a:gd name="T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9">
                      <a:moveTo>
                        <a:pt x="5" y="16"/>
                      </a:moveTo>
                      <a:cubicBezTo>
                        <a:pt x="3" y="16"/>
                        <a:pt x="2" y="17"/>
                        <a:pt x="1" y="18"/>
                      </a:cubicBezTo>
                      <a:cubicBezTo>
                        <a:pt x="0" y="18"/>
                        <a:pt x="0" y="19"/>
                        <a:pt x="1" y="19"/>
                      </a:cubicBezTo>
                      <a:cubicBezTo>
                        <a:pt x="26" y="15"/>
                        <a:pt x="49" y="7"/>
                        <a:pt x="73" y="1"/>
                      </a:cubicBezTo>
                      <a:cubicBezTo>
                        <a:pt x="74" y="1"/>
                        <a:pt x="73" y="0"/>
                        <a:pt x="73" y="0"/>
                      </a:cubicBezTo>
                      <a:cubicBezTo>
                        <a:pt x="61" y="3"/>
                        <a:pt x="49" y="7"/>
                        <a:pt x="37" y="10"/>
                      </a:cubicBezTo>
                      <a:cubicBezTo>
                        <a:pt x="32" y="12"/>
                        <a:pt x="27" y="13"/>
                        <a:pt x="21" y="14"/>
                      </a:cubicBezTo>
                      <a:cubicBezTo>
                        <a:pt x="18" y="15"/>
                        <a:pt x="15" y="16"/>
                        <a:pt x="11" y="16"/>
                      </a:cubicBezTo>
                      <a:cubicBezTo>
                        <a:pt x="8" y="19"/>
                        <a:pt x="6" y="18"/>
                        <a:pt x="5" y="16"/>
                      </a:cubicBezTo>
                      <a:cubicBezTo>
                        <a:pt x="5" y="16"/>
                        <a:pt x="5" y="15"/>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91"/>
                <p:cNvSpPr>
                  <a:spLocks/>
                </p:cNvSpPr>
                <p:nvPr/>
              </p:nvSpPr>
              <p:spPr bwMode="auto">
                <a:xfrm>
                  <a:off x="4237" y="3079"/>
                  <a:ext cx="200" cy="35"/>
                </a:xfrm>
                <a:custGeom>
                  <a:avLst/>
                  <a:gdLst>
                    <a:gd name="T0" fmla="*/ 1 w 96"/>
                    <a:gd name="T1" fmla="*/ 17 h 17"/>
                    <a:gd name="T2" fmla="*/ 95 w 96"/>
                    <a:gd name="T3" fmla="*/ 1 h 17"/>
                    <a:gd name="T4" fmla="*/ 95 w 96"/>
                    <a:gd name="T5" fmla="*/ 0 h 17"/>
                    <a:gd name="T6" fmla="*/ 1 w 96"/>
                    <a:gd name="T7" fmla="*/ 17 h 17"/>
                    <a:gd name="T8" fmla="*/ 1 w 96"/>
                    <a:gd name="T9" fmla="*/ 17 h 17"/>
                  </a:gdLst>
                  <a:ahLst/>
                  <a:cxnLst>
                    <a:cxn ang="0">
                      <a:pos x="T0" y="T1"/>
                    </a:cxn>
                    <a:cxn ang="0">
                      <a:pos x="T2" y="T3"/>
                    </a:cxn>
                    <a:cxn ang="0">
                      <a:pos x="T4" y="T5"/>
                    </a:cxn>
                    <a:cxn ang="0">
                      <a:pos x="T6" y="T7"/>
                    </a:cxn>
                    <a:cxn ang="0">
                      <a:pos x="T8" y="T9"/>
                    </a:cxn>
                  </a:cxnLst>
                  <a:rect l="0" t="0" r="r" b="b"/>
                  <a:pathLst>
                    <a:path w="96" h="17">
                      <a:moveTo>
                        <a:pt x="1" y="17"/>
                      </a:moveTo>
                      <a:cubicBezTo>
                        <a:pt x="32" y="17"/>
                        <a:pt x="65" y="9"/>
                        <a:pt x="95" y="1"/>
                      </a:cubicBezTo>
                      <a:cubicBezTo>
                        <a:pt x="96" y="1"/>
                        <a:pt x="95" y="0"/>
                        <a:pt x="95" y="0"/>
                      </a:cubicBezTo>
                      <a:cubicBezTo>
                        <a:pt x="65" y="8"/>
                        <a:pt x="31" y="16"/>
                        <a:pt x="1" y="17"/>
                      </a:cubicBezTo>
                      <a:cubicBezTo>
                        <a:pt x="0" y="17"/>
                        <a:pt x="0" y="17"/>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92"/>
                <p:cNvSpPr>
                  <a:spLocks/>
                </p:cNvSpPr>
                <p:nvPr/>
              </p:nvSpPr>
              <p:spPr bwMode="auto">
                <a:xfrm>
                  <a:off x="4252" y="3091"/>
                  <a:ext cx="176" cy="31"/>
                </a:xfrm>
                <a:custGeom>
                  <a:avLst/>
                  <a:gdLst>
                    <a:gd name="T0" fmla="*/ 2 w 85"/>
                    <a:gd name="T1" fmla="*/ 12 h 15"/>
                    <a:gd name="T2" fmla="*/ 0 w 85"/>
                    <a:gd name="T3" fmla="*/ 14 h 15"/>
                    <a:gd name="T4" fmla="*/ 1 w 85"/>
                    <a:gd name="T5" fmla="*/ 14 h 15"/>
                    <a:gd name="T6" fmla="*/ 35 w 85"/>
                    <a:gd name="T7" fmla="*/ 10 h 15"/>
                    <a:gd name="T8" fmla="*/ 84 w 85"/>
                    <a:gd name="T9" fmla="*/ 0 h 15"/>
                    <a:gd name="T10" fmla="*/ 84 w 85"/>
                    <a:gd name="T11" fmla="*/ 0 h 15"/>
                    <a:gd name="T12" fmla="*/ 41 w 85"/>
                    <a:gd name="T13" fmla="*/ 8 h 15"/>
                    <a:gd name="T14" fmla="*/ 25 w 85"/>
                    <a:gd name="T15" fmla="*/ 11 h 15"/>
                    <a:gd name="T16" fmla="*/ 10 w 85"/>
                    <a:gd name="T17" fmla="*/ 14 h 15"/>
                    <a:gd name="T18" fmla="*/ 2 w 85"/>
                    <a:gd name="T19" fmla="*/ 13 h 15"/>
                    <a:gd name="T20" fmla="*/ 2 w 85"/>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15">
                      <a:moveTo>
                        <a:pt x="2" y="12"/>
                      </a:moveTo>
                      <a:cubicBezTo>
                        <a:pt x="1" y="13"/>
                        <a:pt x="1" y="13"/>
                        <a:pt x="0" y="14"/>
                      </a:cubicBezTo>
                      <a:cubicBezTo>
                        <a:pt x="0" y="14"/>
                        <a:pt x="0" y="14"/>
                        <a:pt x="1" y="14"/>
                      </a:cubicBezTo>
                      <a:cubicBezTo>
                        <a:pt x="12" y="15"/>
                        <a:pt x="23" y="12"/>
                        <a:pt x="35" y="10"/>
                      </a:cubicBezTo>
                      <a:cubicBezTo>
                        <a:pt x="51" y="6"/>
                        <a:pt x="68" y="4"/>
                        <a:pt x="84" y="0"/>
                      </a:cubicBezTo>
                      <a:cubicBezTo>
                        <a:pt x="85" y="0"/>
                        <a:pt x="84" y="0"/>
                        <a:pt x="84" y="0"/>
                      </a:cubicBezTo>
                      <a:cubicBezTo>
                        <a:pt x="70" y="3"/>
                        <a:pt x="55" y="5"/>
                        <a:pt x="41" y="8"/>
                      </a:cubicBezTo>
                      <a:cubicBezTo>
                        <a:pt x="36" y="9"/>
                        <a:pt x="30" y="10"/>
                        <a:pt x="25" y="11"/>
                      </a:cubicBezTo>
                      <a:cubicBezTo>
                        <a:pt x="20" y="12"/>
                        <a:pt x="15" y="13"/>
                        <a:pt x="10" y="14"/>
                      </a:cubicBezTo>
                      <a:cubicBezTo>
                        <a:pt x="7" y="15"/>
                        <a:pt x="5" y="14"/>
                        <a:pt x="2" y="13"/>
                      </a:cubicBezTo>
                      <a:cubicBezTo>
                        <a:pt x="3" y="12"/>
                        <a:pt x="2"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93"/>
                <p:cNvSpPr>
                  <a:spLocks/>
                </p:cNvSpPr>
                <p:nvPr/>
              </p:nvSpPr>
              <p:spPr bwMode="auto">
                <a:xfrm>
                  <a:off x="4252" y="3081"/>
                  <a:ext cx="143" cy="35"/>
                </a:xfrm>
                <a:custGeom>
                  <a:avLst/>
                  <a:gdLst>
                    <a:gd name="T0" fmla="*/ 3 w 69"/>
                    <a:gd name="T1" fmla="*/ 16 h 17"/>
                    <a:gd name="T2" fmla="*/ 0 w 69"/>
                    <a:gd name="T3" fmla="*/ 17 h 17"/>
                    <a:gd name="T4" fmla="*/ 0 w 69"/>
                    <a:gd name="T5" fmla="*/ 17 h 17"/>
                    <a:gd name="T6" fmla="*/ 69 w 69"/>
                    <a:gd name="T7" fmla="*/ 0 h 17"/>
                    <a:gd name="T8" fmla="*/ 69 w 69"/>
                    <a:gd name="T9" fmla="*/ 0 h 17"/>
                    <a:gd name="T10" fmla="*/ 3 w 69"/>
                    <a:gd name="T11" fmla="*/ 16 h 17"/>
                    <a:gd name="T12" fmla="*/ 3 w 6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69" h="17">
                      <a:moveTo>
                        <a:pt x="3" y="16"/>
                      </a:moveTo>
                      <a:cubicBezTo>
                        <a:pt x="2" y="16"/>
                        <a:pt x="1" y="16"/>
                        <a:pt x="0" y="17"/>
                      </a:cubicBezTo>
                      <a:cubicBezTo>
                        <a:pt x="0" y="17"/>
                        <a:pt x="0" y="17"/>
                        <a:pt x="0" y="17"/>
                      </a:cubicBezTo>
                      <a:cubicBezTo>
                        <a:pt x="23" y="11"/>
                        <a:pt x="46" y="6"/>
                        <a:pt x="69" y="0"/>
                      </a:cubicBezTo>
                      <a:cubicBezTo>
                        <a:pt x="69" y="0"/>
                        <a:pt x="69" y="0"/>
                        <a:pt x="69" y="0"/>
                      </a:cubicBezTo>
                      <a:cubicBezTo>
                        <a:pt x="47" y="5"/>
                        <a:pt x="23" y="8"/>
                        <a:pt x="3" y="16"/>
                      </a:cubicBezTo>
                      <a:cubicBezTo>
                        <a:pt x="3" y="16"/>
                        <a:pt x="3" y="15"/>
                        <a:pt x="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394"/>
                <p:cNvSpPr>
                  <a:spLocks/>
                </p:cNvSpPr>
                <p:nvPr/>
              </p:nvSpPr>
              <p:spPr bwMode="auto">
                <a:xfrm>
                  <a:off x="4266" y="3083"/>
                  <a:ext cx="154" cy="31"/>
                </a:xfrm>
                <a:custGeom>
                  <a:avLst/>
                  <a:gdLst>
                    <a:gd name="T0" fmla="*/ 0 w 74"/>
                    <a:gd name="T1" fmla="*/ 14 h 15"/>
                    <a:gd name="T2" fmla="*/ 29 w 74"/>
                    <a:gd name="T3" fmla="*/ 10 h 15"/>
                    <a:gd name="T4" fmla="*/ 74 w 74"/>
                    <a:gd name="T5" fmla="*/ 1 h 15"/>
                    <a:gd name="T6" fmla="*/ 74 w 74"/>
                    <a:gd name="T7" fmla="*/ 0 h 15"/>
                    <a:gd name="T8" fmla="*/ 39 w 74"/>
                    <a:gd name="T9" fmla="*/ 7 h 15"/>
                    <a:gd name="T10" fmla="*/ 0 w 74"/>
                    <a:gd name="T11" fmla="*/ 13 h 15"/>
                    <a:gd name="T12" fmla="*/ 0 w 74"/>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74" h="15">
                      <a:moveTo>
                        <a:pt x="0" y="14"/>
                      </a:moveTo>
                      <a:cubicBezTo>
                        <a:pt x="10" y="15"/>
                        <a:pt x="19" y="12"/>
                        <a:pt x="29" y="10"/>
                      </a:cubicBezTo>
                      <a:cubicBezTo>
                        <a:pt x="44" y="6"/>
                        <a:pt x="59" y="5"/>
                        <a:pt x="74" y="1"/>
                      </a:cubicBezTo>
                      <a:cubicBezTo>
                        <a:pt x="74" y="1"/>
                        <a:pt x="74" y="0"/>
                        <a:pt x="74" y="0"/>
                      </a:cubicBezTo>
                      <a:cubicBezTo>
                        <a:pt x="62" y="3"/>
                        <a:pt x="50" y="5"/>
                        <a:pt x="39" y="7"/>
                      </a:cubicBezTo>
                      <a:cubicBezTo>
                        <a:pt x="26" y="10"/>
                        <a:pt x="13" y="15"/>
                        <a:pt x="0" y="13"/>
                      </a:cubicBezTo>
                      <a:cubicBezTo>
                        <a:pt x="0" y="13"/>
                        <a:pt x="0" y="14"/>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95"/>
                <p:cNvSpPr>
                  <a:spLocks/>
                </p:cNvSpPr>
                <p:nvPr/>
              </p:nvSpPr>
              <p:spPr bwMode="auto">
                <a:xfrm>
                  <a:off x="4270" y="3087"/>
                  <a:ext cx="169" cy="33"/>
                </a:xfrm>
                <a:custGeom>
                  <a:avLst/>
                  <a:gdLst>
                    <a:gd name="T0" fmla="*/ 0 w 81"/>
                    <a:gd name="T1" fmla="*/ 13 h 16"/>
                    <a:gd name="T2" fmla="*/ 0 w 81"/>
                    <a:gd name="T3" fmla="*/ 14 h 16"/>
                    <a:gd name="T4" fmla="*/ 0 w 81"/>
                    <a:gd name="T5" fmla="*/ 15 h 16"/>
                    <a:gd name="T6" fmla="*/ 31 w 81"/>
                    <a:gd name="T7" fmla="*/ 11 h 16"/>
                    <a:gd name="T8" fmla="*/ 80 w 81"/>
                    <a:gd name="T9" fmla="*/ 1 h 16"/>
                    <a:gd name="T10" fmla="*/ 80 w 81"/>
                    <a:gd name="T11" fmla="*/ 0 h 16"/>
                    <a:gd name="T12" fmla="*/ 1 w 81"/>
                    <a:gd name="T13" fmla="*/ 13 h 16"/>
                    <a:gd name="T14" fmla="*/ 0 w 81"/>
                    <a:gd name="T15" fmla="*/ 1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6">
                      <a:moveTo>
                        <a:pt x="0" y="13"/>
                      </a:moveTo>
                      <a:cubicBezTo>
                        <a:pt x="0" y="13"/>
                        <a:pt x="0" y="14"/>
                        <a:pt x="0" y="14"/>
                      </a:cubicBezTo>
                      <a:cubicBezTo>
                        <a:pt x="0" y="14"/>
                        <a:pt x="0" y="15"/>
                        <a:pt x="0" y="15"/>
                      </a:cubicBezTo>
                      <a:cubicBezTo>
                        <a:pt x="10" y="16"/>
                        <a:pt x="21" y="13"/>
                        <a:pt x="31" y="11"/>
                      </a:cubicBezTo>
                      <a:cubicBezTo>
                        <a:pt x="47" y="9"/>
                        <a:pt x="64" y="5"/>
                        <a:pt x="80" y="1"/>
                      </a:cubicBezTo>
                      <a:cubicBezTo>
                        <a:pt x="81" y="1"/>
                        <a:pt x="80" y="0"/>
                        <a:pt x="80" y="0"/>
                      </a:cubicBezTo>
                      <a:cubicBezTo>
                        <a:pt x="73" y="2"/>
                        <a:pt x="1" y="16"/>
                        <a:pt x="1" y="13"/>
                      </a:cubicBezTo>
                      <a:cubicBezTo>
                        <a:pt x="1"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96"/>
                <p:cNvSpPr>
                  <a:spLocks/>
                </p:cNvSpPr>
                <p:nvPr/>
              </p:nvSpPr>
              <p:spPr bwMode="auto">
                <a:xfrm>
                  <a:off x="4250" y="3112"/>
                  <a:ext cx="185" cy="14"/>
                </a:xfrm>
                <a:custGeom>
                  <a:avLst/>
                  <a:gdLst>
                    <a:gd name="T0" fmla="*/ 2 w 89"/>
                    <a:gd name="T1" fmla="*/ 3 h 7"/>
                    <a:gd name="T2" fmla="*/ 0 w 89"/>
                    <a:gd name="T3" fmla="*/ 5 h 7"/>
                    <a:gd name="T4" fmla="*/ 0 w 89"/>
                    <a:gd name="T5" fmla="*/ 6 h 7"/>
                    <a:gd name="T6" fmla="*/ 41 w 89"/>
                    <a:gd name="T7" fmla="*/ 4 h 7"/>
                    <a:gd name="T8" fmla="*/ 89 w 89"/>
                    <a:gd name="T9" fmla="*/ 0 h 7"/>
                    <a:gd name="T10" fmla="*/ 89 w 89"/>
                    <a:gd name="T11" fmla="*/ 0 h 7"/>
                    <a:gd name="T12" fmla="*/ 41 w 89"/>
                    <a:gd name="T13" fmla="*/ 3 h 7"/>
                    <a:gd name="T14" fmla="*/ 23 w 89"/>
                    <a:gd name="T15" fmla="*/ 5 h 7"/>
                    <a:gd name="T16" fmla="*/ 3 w 89"/>
                    <a:gd name="T17" fmla="*/ 4 h 7"/>
                    <a:gd name="T18" fmla="*/ 2 w 89"/>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7">
                      <a:moveTo>
                        <a:pt x="2" y="3"/>
                      </a:moveTo>
                      <a:cubicBezTo>
                        <a:pt x="2" y="4"/>
                        <a:pt x="1" y="5"/>
                        <a:pt x="0" y="5"/>
                      </a:cubicBezTo>
                      <a:cubicBezTo>
                        <a:pt x="0" y="5"/>
                        <a:pt x="0" y="6"/>
                        <a:pt x="0" y="6"/>
                      </a:cubicBezTo>
                      <a:cubicBezTo>
                        <a:pt x="14" y="7"/>
                        <a:pt x="28" y="5"/>
                        <a:pt x="41" y="4"/>
                      </a:cubicBezTo>
                      <a:cubicBezTo>
                        <a:pt x="57" y="3"/>
                        <a:pt x="73" y="2"/>
                        <a:pt x="89" y="0"/>
                      </a:cubicBezTo>
                      <a:cubicBezTo>
                        <a:pt x="89" y="0"/>
                        <a:pt x="89" y="0"/>
                        <a:pt x="89" y="0"/>
                      </a:cubicBezTo>
                      <a:cubicBezTo>
                        <a:pt x="73" y="1"/>
                        <a:pt x="57" y="2"/>
                        <a:pt x="41" y="3"/>
                      </a:cubicBezTo>
                      <a:cubicBezTo>
                        <a:pt x="35" y="4"/>
                        <a:pt x="29" y="4"/>
                        <a:pt x="23" y="5"/>
                      </a:cubicBezTo>
                      <a:cubicBezTo>
                        <a:pt x="21" y="5"/>
                        <a:pt x="2" y="4"/>
                        <a:pt x="3" y="4"/>
                      </a:cubicBezTo>
                      <a:cubicBezTo>
                        <a:pt x="3"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97"/>
                <p:cNvSpPr>
                  <a:spLocks/>
                </p:cNvSpPr>
                <p:nvPr/>
              </p:nvSpPr>
              <p:spPr bwMode="auto">
                <a:xfrm>
                  <a:off x="4254" y="3112"/>
                  <a:ext cx="174" cy="12"/>
                </a:xfrm>
                <a:custGeom>
                  <a:avLst/>
                  <a:gdLst>
                    <a:gd name="T0" fmla="*/ 1 w 84"/>
                    <a:gd name="T1" fmla="*/ 1 h 6"/>
                    <a:gd name="T2" fmla="*/ 0 w 84"/>
                    <a:gd name="T3" fmla="*/ 2 h 6"/>
                    <a:gd name="T4" fmla="*/ 0 w 84"/>
                    <a:gd name="T5" fmla="*/ 3 h 6"/>
                    <a:gd name="T6" fmla="*/ 84 w 84"/>
                    <a:gd name="T7" fmla="*/ 2 h 6"/>
                    <a:gd name="T8" fmla="*/ 84 w 84"/>
                    <a:gd name="T9" fmla="*/ 1 h 6"/>
                    <a:gd name="T10" fmla="*/ 39 w 84"/>
                    <a:gd name="T11" fmla="*/ 4 h 6"/>
                    <a:gd name="T12" fmla="*/ 22 w 84"/>
                    <a:gd name="T13" fmla="*/ 4 h 6"/>
                    <a:gd name="T14" fmla="*/ 1 w 84"/>
                    <a:gd name="T15" fmla="*/ 1 h 6"/>
                    <a:gd name="T16" fmla="*/ 1 w 84"/>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
                      <a:moveTo>
                        <a:pt x="1" y="1"/>
                      </a:moveTo>
                      <a:cubicBezTo>
                        <a:pt x="0" y="2"/>
                        <a:pt x="0" y="1"/>
                        <a:pt x="0" y="2"/>
                      </a:cubicBezTo>
                      <a:cubicBezTo>
                        <a:pt x="0" y="3"/>
                        <a:pt x="0" y="3"/>
                        <a:pt x="0" y="3"/>
                      </a:cubicBezTo>
                      <a:cubicBezTo>
                        <a:pt x="28" y="6"/>
                        <a:pt x="56" y="6"/>
                        <a:pt x="84" y="2"/>
                      </a:cubicBezTo>
                      <a:cubicBezTo>
                        <a:pt x="84" y="2"/>
                        <a:pt x="84" y="1"/>
                        <a:pt x="84" y="1"/>
                      </a:cubicBezTo>
                      <a:cubicBezTo>
                        <a:pt x="69" y="3"/>
                        <a:pt x="54" y="4"/>
                        <a:pt x="39" y="4"/>
                      </a:cubicBezTo>
                      <a:cubicBezTo>
                        <a:pt x="34" y="4"/>
                        <a:pt x="28" y="4"/>
                        <a:pt x="22" y="4"/>
                      </a:cubicBezTo>
                      <a:cubicBezTo>
                        <a:pt x="20" y="4"/>
                        <a:pt x="1" y="1"/>
                        <a:pt x="1" y="1"/>
                      </a:cubicBezTo>
                      <a:cubicBezTo>
                        <a:pt x="2"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98"/>
                <p:cNvSpPr>
                  <a:spLocks/>
                </p:cNvSpPr>
                <p:nvPr/>
              </p:nvSpPr>
              <p:spPr bwMode="auto">
                <a:xfrm>
                  <a:off x="4158" y="3128"/>
                  <a:ext cx="104" cy="11"/>
                </a:xfrm>
                <a:custGeom>
                  <a:avLst/>
                  <a:gdLst>
                    <a:gd name="T0" fmla="*/ 1 w 50"/>
                    <a:gd name="T1" fmla="*/ 1 h 5"/>
                    <a:gd name="T2" fmla="*/ 49 w 50"/>
                    <a:gd name="T3" fmla="*/ 5 h 5"/>
                    <a:gd name="T4" fmla="*/ 49 w 50"/>
                    <a:gd name="T5" fmla="*/ 5 h 5"/>
                    <a:gd name="T6" fmla="*/ 1 w 50"/>
                    <a:gd name="T7" fmla="*/ 0 h 5"/>
                    <a:gd name="T8" fmla="*/ 1 w 50"/>
                    <a:gd name="T9" fmla="*/ 1 h 5"/>
                  </a:gdLst>
                  <a:ahLst/>
                  <a:cxnLst>
                    <a:cxn ang="0">
                      <a:pos x="T0" y="T1"/>
                    </a:cxn>
                    <a:cxn ang="0">
                      <a:pos x="T2" y="T3"/>
                    </a:cxn>
                    <a:cxn ang="0">
                      <a:pos x="T4" y="T5"/>
                    </a:cxn>
                    <a:cxn ang="0">
                      <a:pos x="T6" y="T7"/>
                    </a:cxn>
                    <a:cxn ang="0">
                      <a:pos x="T8" y="T9"/>
                    </a:cxn>
                  </a:cxnLst>
                  <a:rect l="0" t="0" r="r" b="b"/>
                  <a:pathLst>
                    <a:path w="50" h="5">
                      <a:moveTo>
                        <a:pt x="1" y="1"/>
                      </a:moveTo>
                      <a:cubicBezTo>
                        <a:pt x="17" y="4"/>
                        <a:pt x="33" y="5"/>
                        <a:pt x="49" y="5"/>
                      </a:cubicBezTo>
                      <a:cubicBezTo>
                        <a:pt x="50" y="5"/>
                        <a:pt x="50" y="5"/>
                        <a:pt x="49" y="5"/>
                      </a:cubicBezTo>
                      <a:cubicBezTo>
                        <a:pt x="33" y="4"/>
                        <a:pt x="17" y="3"/>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99"/>
                <p:cNvSpPr>
                  <a:spLocks/>
                </p:cNvSpPr>
                <p:nvPr/>
              </p:nvSpPr>
              <p:spPr bwMode="auto">
                <a:xfrm>
                  <a:off x="4127" y="3126"/>
                  <a:ext cx="179" cy="15"/>
                </a:xfrm>
                <a:custGeom>
                  <a:avLst/>
                  <a:gdLst>
                    <a:gd name="T0" fmla="*/ 0 w 86"/>
                    <a:gd name="T1" fmla="*/ 3 h 7"/>
                    <a:gd name="T2" fmla="*/ 85 w 86"/>
                    <a:gd name="T3" fmla="*/ 1 h 7"/>
                    <a:gd name="T4" fmla="*/ 85 w 86"/>
                    <a:gd name="T5" fmla="*/ 0 h 7"/>
                    <a:gd name="T6" fmla="*/ 0 w 86"/>
                    <a:gd name="T7" fmla="*/ 3 h 7"/>
                    <a:gd name="T8" fmla="*/ 0 w 86"/>
                    <a:gd name="T9" fmla="*/ 3 h 7"/>
                  </a:gdLst>
                  <a:ahLst/>
                  <a:cxnLst>
                    <a:cxn ang="0">
                      <a:pos x="T0" y="T1"/>
                    </a:cxn>
                    <a:cxn ang="0">
                      <a:pos x="T2" y="T3"/>
                    </a:cxn>
                    <a:cxn ang="0">
                      <a:pos x="T4" y="T5"/>
                    </a:cxn>
                    <a:cxn ang="0">
                      <a:pos x="T6" y="T7"/>
                    </a:cxn>
                    <a:cxn ang="0">
                      <a:pos x="T8" y="T9"/>
                    </a:cxn>
                  </a:cxnLst>
                  <a:rect l="0" t="0" r="r" b="b"/>
                  <a:pathLst>
                    <a:path w="86" h="7">
                      <a:moveTo>
                        <a:pt x="0" y="3"/>
                      </a:moveTo>
                      <a:cubicBezTo>
                        <a:pt x="28" y="7"/>
                        <a:pt x="57" y="5"/>
                        <a:pt x="85" y="1"/>
                      </a:cubicBezTo>
                      <a:cubicBezTo>
                        <a:pt x="86" y="1"/>
                        <a:pt x="85" y="0"/>
                        <a:pt x="85" y="0"/>
                      </a:cubicBezTo>
                      <a:cubicBezTo>
                        <a:pt x="57" y="4"/>
                        <a:pt x="28" y="7"/>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00"/>
                <p:cNvSpPr>
                  <a:spLocks/>
                </p:cNvSpPr>
                <p:nvPr/>
              </p:nvSpPr>
              <p:spPr bwMode="auto">
                <a:xfrm>
                  <a:off x="4144" y="3120"/>
                  <a:ext cx="153" cy="15"/>
                </a:xfrm>
                <a:custGeom>
                  <a:avLst/>
                  <a:gdLst>
                    <a:gd name="T0" fmla="*/ 2 w 74"/>
                    <a:gd name="T1" fmla="*/ 1 h 7"/>
                    <a:gd name="T2" fmla="*/ 0 w 74"/>
                    <a:gd name="T3" fmla="*/ 2 h 7"/>
                    <a:gd name="T4" fmla="*/ 0 w 74"/>
                    <a:gd name="T5" fmla="*/ 2 h 7"/>
                    <a:gd name="T6" fmla="*/ 74 w 74"/>
                    <a:gd name="T7" fmla="*/ 4 h 7"/>
                    <a:gd name="T8" fmla="*/ 74 w 74"/>
                    <a:gd name="T9" fmla="*/ 3 h 7"/>
                    <a:gd name="T10" fmla="*/ 42 w 74"/>
                    <a:gd name="T11" fmla="*/ 3 h 7"/>
                    <a:gd name="T12" fmla="*/ 26 w 74"/>
                    <a:gd name="T13" fmla="*/ 3 h 7"/>
                    <a:gd name="T14" fmla="*/ 16 w 74"/>
                    <a:gd name="T15" fmla="*/ 4 h 7"/>
                    <a:gd name="T16" fmla="*/ 2 w 74"/>
                    <a:gd name="T17" fmla="*/ 2 h 7"/>
                    <a:gd name="T18" fmla="*/ 2 w 74"/>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
                      <a:moveTo>
                        <a:pt x="2" y="1"/>
                      </a:moveTo>
                      <a:cubicBezTo>
                        <a:pt x="1" y="1"/>
                        <a:pt x="1" y="1"/>
                        <a:pt x="0" y="2"/>
                      </a:cubicBezTo>
                      <a:cubicBezTo>
                        <a:pt x="0" y="2"/>
                        <a:pt x="0" y="2"/>
                        <a:pt x="0" y="2"/>
                      </a:cubicBezTo>
                      <a:cubicBezTo>
                        <a:pt x="25" y="7"/>
                        <a:pt x="49" y="0"/>
                        <a:pt x="74" y="4"/>
                      </a:cubicBezTo>
                      <a:cubicBezTo>
                        <a:pt x="74" y="4"/>
                        <a:pt x="74" y="3"/>
                        <a:pt x="74" y="3"/>
                      </a:cubicBezTo>
                      <a:cubicBezTo>
                        <a:pt x="63" y="2"/>
                        <a:pt x="53" y="2"/>
                        <a:pt x="42" y="3"/>
                      </a:cubicBezTo>
                      <a:cubicBezTo>
                        <a:pt x="37" y="3"/>
                        <a:pt x="32" y="3"/>
                        <a:pt x="26" y="3"/>
                      </a:cubicBezTo>
                      <a:cubicBezTo>
                        <a:pt x="23" y="4"/>
                        <a:pt x="19" y="4"/>
                        <a:pt x="16" y="4"/>
                      </a:cubicBezTo>
                      <a:cubicBezTo>
                        <a:pt x="11" y="3"/>
                        <a:pt x="7" y="3"/>
                        <a:pt x="2" y="2"/>
                      </a:cubicBezTo>
                      <a:cubicBezTo>
                        <a:pt x="3" y="2"/>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01"/>
                <p:cNvSpPr>
                  <a:spLocks/>
                </p:cNvSpPr>
                <p:nvPr/>
              </p:nvSpPr>
              <p:spPr bwMode="auto">
                <a:xfrm>
                  <a:off x="4160" y="3120"/>
                  <a:ext cx="187" cy="15"/>
                </a:xfrm>
                <a:custGeom>
                  <a:avLst/>
                  <a:gdLst>
                    <a:gd name="T0" fmla="*/ 1 w 90"/>
                    <a:gd name="T1" fmla="*/ 1 h 7"/>
                    <a:gd name="T2" fmla="*/ 87 w 90"/>
                    <a:gd name="T3" fmla="*/ 7 h 7"/>
                    <a:gd name="T4" fmla="*/ 87 w 90"/>
                    <a:gd name="T5" fmla="*/ 7 h 7"/>
                    <a:gd name="T6" fmla="*/ 80 w 90"/>
                    <a:gd name="T7" fmla="*/ 5 h 7"/>
                    <a:gd name="T8" fmla="*/ 80 w 90"/>
                    <a:gd name="T9" fmla="*/ 6 h 7"/>
                    <a:gd name="T10" fmla="*/ 75 w 90"/>
                    <a:gd name="T11" fmla="*/ 7 h 7"/>
                    <a:gd name="T12" fmla="*/ 50 w 90"/>
                    <a:gd name="T13" fmla="*/ 6 h 7"/>
                    <a:gd name="T14" fmla="*/ 1 w 90"/>
                    <a:gd name="T15" fmla="*/ 0 h 7"/>
                    <a:gd name="T16" fmla="*/ 1 w 90"/>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7">
                      <a:moveTo>
                        <a:pt x="1" y="1"/>
                      </a:moveTo>
                      <a:cubicBezTo>
                        <a:pt x="29" y="5"/>
                        <a:pt x="58" y="7"/>
                        <a:pt x="87" y="7"/>
                      </a:cubicBezTo>
                      <a:cubicBezTo>
                        <a:pt x="87" y="7"/>
                        <a:pt x="87" y="7"/>
                        <a:pt x="87" y="7"/>
                      </a:cubicBezTo>
                      <a:cubicBezTo>
                        <a:pt x="85" y="6"/>
                        <a:pt x="82" y="5"/>
                        <a:pt x="80" y="5"/>
                      </a:cubicBezTo>
                      <a:cubicBezTo>
                        <a:pt x="80" y="5"/>
                        <a:pt x="80" y="6"/>
                        <a:pt x="80" y="6"/>
                      </a:cubicBezTo>
                      <a:cubicBezTo>
                        <a:pt x="90" y="7"/>
                        <a:pt x="73" y="7"/>
                        <a:pt x="75" y="7"/>
                      </a:cubicBezTo>
                      <a:cubicBezTo>
                        <a:pt x="66" y="7"/>
                        <a:pt x="58" y="6"/>
                        <a:pt x="50" y="6"/>
                      </a:cubicBezTo>
                      <a:cubicBezTo>
                        <a:pt x="33" y="4"/>
                        <a:pt x="17" y="2"/>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02"/>
                <p:cNvSpPr>
                  <a:spLocks/>
                </p:cNvSpPr>
                <p:nvPr/>
              </p:nvSpPr>
              <p:spPr bwMode="auto">
                <a:xfrm>
                  <a:off x="4216" y="3122"/>
                  <a:ext cx="223" cy="21"/>
                </a:xfrm>
                <a:custGeom>
                  <a:avLst/>
                  <a:gdLst>
                    <a:gd name="T0" fmla="*/ 4 w 107"/>
                    <a:gd name="T1" fmla="*/ 0 h 10"/>
                    <a:gd name="T2" fmla="*/ 1 w 107"/>
                    <a:gd name="T3" fmla="*/ 1 h 10"/>
                    <a:gd name="T4" fmla="*/ 1 w 107"/>
                    <a:gd name="T5" fmla="*/ 1 h 10"/>
                    <a:gd name="T6" fmla="*/ 107 w 107"/>
                    <a:gd name="T7" fmla="*/ 0 h 10"/>
                    <a:gd name="T8" fmla="*/ 107 w 107"/>
                    <a:gd name="T9" fmla="*/ 0 h 10"/>
                    <a:gd name="T10" fmla="*/ 50 w 107"/>
                    <a:gd name="T11" fmla="*/ 4 h 10"/>
                    <a:gd name="T12" fmla="*/ 32 w 107"/>
                    <a:gd name="T13" fmla="*/ 5 h 10"/>
                    <a:gd name="T14" fmla="*/ 19 w 107"/>
                    <a:gd name="T15" fmla="*/ 4 h 10"/>
                    <a:gd name="T16" fmla="*/ 4 w 107"/>
                    <a:gd name="T17" fmla="*/ 0 h 10"/>
                    <a:gd name="T18" fmla="*/ 4 w 10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
                      <a:moveTo>
                        <a:pt x="4" y="0"/>
                      </a:moveTo>
                      <a:cubicBezTo>
                        <a:pt x="1" y="0"/>
                        <a:pt x="2" y="0"/>
                        <a:pt x="1" y="1"/>
                      </a:cubicBezTo>
                      <a:cubicBezTo>
                        <a:pt x="0" y="1"/>
                        <a:pt x="0" y="1"/>
                        <a:pt x="1" y="1"/>
                      </a:cubicBezTo>
                      <a:cubicBezTo>
                        <a:pt x="33" y="10"/>
                        <a:pt x="74" y="6"/>
                        <a:pt x="107" y="0"/>
                      </a:cubicBezTo>
                      <a:cubicBezTo>
                        <a:pt x="107" y="0"/>
                        <a:pt x="107" y="0"/>
                        <a:pt x="107" y="0"/>
                      </a:cubicBezTo>
                      <a:cubicBezTo>
                        <a:pt x="88" y="3"/>
                        <a:pt x="69" y="4"/>
                        <a:pt x="50" y="4"/>
                      </a:cubicBezTo>
                      <a:cubicBezTo>
                        <a:pt x="44" y="4"/>
                        <a:pt x="38" y="5"/>
                        <a:pt x="32" y="5"/>
                      </a:cubicBezTo>
                      <a:cubicBezTo>
                        <a:pt x="27" y="5"/>
                        <a:pt x="23" y="5"/>
                        <a:pt x="19" y="4"/>
                      </a:cubicBezTo>
                      <a:cubicBezTo>
                        <a:pt x="13" y="5"/>
                        <a:pt x="8" y="4"/>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03"/>
                <p:cNvSpPr>
                  <a:spLocks/>
                </p:cNvSpPr>
                <p:nvPr/>
              </p:nvSpPr>
              <p:spPr bwMode="auto">
                <a:xfrm>
                  <a:off x="4435" y="31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04"/>
                <p:cNvSpPr>
                  <a:spLocks/>
                </p:cNvSpPr>
                <p:nvPr/>
              </p:nvSpPr>
              <p:spPr bwMode="auto">
                <a:xfrm>
                  <a:off x="4241" y="3103"/>
                  <a:ext cx="229" cy="32"/>
                </a:xfrm>
                <a:custGeom>
                  <a:avLst/>
                  <a:gdLst>
                    <a:gd name="T0" fmla="*/ 2 w 110"/>
                    <a:gd name="T1" fmla="*/ 13 h 15"/>
                    <a:gd name="T2" fmla="*/ 0 w 110"/>
                    <a:gd name="T3" fmla="*/ 14 h 15"/>
                    <a:gd name="T4" fmla="*/ 0 w 110"/>
                    <a:gd name="T5" fmla="*/ 14 h 15"/>
                    <a:gd name="T6" fmla="*/ 109 w 110"/>
                    <a:gd name="T7" fmla="*/ 1 h 15"/>
                    <a:gd name="T8" fmla="*/ 109 w 110"/>
                    <a:gd name="T9" fmla="*/ 1 h 15"/>
                    <a:gd name="T10" fmla="*/ 56 w 110"/>
                    <a:gd name="T11" fmla="*/ 10 h 15"/>
                    <a:gd name="T12" fmla="*/ 28 w 110"/>
                    <a:gd name="T13" fmla="*/ 13 h 15"/>
                    <a:gd name="T14" fmla="*/ 2 w 110"/>
                    <a:gd name="T15" fmla="*/ 13 h 15"/>
                    <a:gd name="T16" fmla="*/ 2 w 110"/>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5">
                      <a:moveTo>
                        <a:pt x="2" y="13"/>
                      </a:moveTo>
                      <a:cubicBezTo>
                        <a:pt x="1" y="13"/>
                        <a:pt x="1" y="13"/>
                        <a:pt x="0" y="14"/>
                      </a:cubicBezTo>
                      <a:cubicBezTo>
                        <a:pt x="0" y="14"/>
                        <a:pt x="0" y="14"/>
                        <a:pt x="0" y="14"/>
                      </a:cubicBezTo>
                      <a:cubicBezTo>
                        <a:pt x="34" y="15"/>
                        <a:pt x="77" y="13"/>
                        <a:pt x="109" y="1"/>
                      </a:cubicBezTo>
                      <a:cubicBezTo>
                        <a:pt x="110" y="1"/>
                        <a:pt x="109" y="0"/>
                        <a:pt x="109" y="1"/>
                      </a:cubicBezTo>
                      <a:cubicBezTo>
                        <a:pt x="92" y="7"/>
                        <a:pt x="74" y="8"/>
                        <a:pt x="56" y="10"/>
                      </a:cubicBezTo>
                      <a:cubicBezTo>
                        <a:pt x="47" y="11"/>
                        <a:pt x="38" y="12"/>
                        <a:pt x="28" y="13"/>
                      </a:cubicBezTo>
                      <a:cubicBezTo>
                        <a:pt x="22" y="14"/>
                        <a:pt x="7" y="11"/>
                        <a:pt x="2" y="13"/>
                      </a:cubicBezTo>
                      <a:cubicBezTo>
                        <a:pt x="3" y="13"/>
                        <a:pt x="2" y="12"/>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05"/>
                <p:cNvSpPr>
                  <a:spLocks/>
                </p:cNvSpPr>
                <p:nvPr/>
              </p:nvSpPr>
              <p:spPr bwMode="auto">
                <a:xfrm>
                  <a:off x="4304" y="3091"/>
                  <a:ext cx="182" cy="46"/>
                </a:xfrm>
                <a:custGeom>
                  <a:avLst/>
                  <a:gdLst>
                    <a:gd name="T0" fmla="*/ 4 w 88"/>
                    <a:gd name="T1" fmla="*/ 18 h 22"/>
                    <a:gd name="T2" fmla="*/ 0 w 88"/>
                    <a:gd name="T3" fmla="*/ 20 h 22"/>
                    <a:gd name="T4" fmla="*/ 0 w 88"/>
                    <a:gd name="T5" fmla="*/ 20 h 22"/>
                    <a:gd name="T6" fmla="*/ 44 w 88"/>
                    <a:gd name="T7" fmla="*/ 13 h 22"/>
                    <a:gd name="T8" fmla="*/ 88 w 88"/>
                    <a:gd name="T9" fmla="*/ 1 h 22"/>
                    <a:gd name="T10" fmla="*/ 88 w 88"/>
                    <a:gd name="T11" fmla="*/ 0 h 22"/>
                    <a:gd name="T12" fmla="*/ 49 w 88"/>
                    <a:gd name="T13" fmla="*/ 11 h 22"/>
                    <a:gd name="T14" fmla="*/ 32 w 88"/>
                    <a:gd name="T15" fmla="*/ 15 h 22"/>
                    <a:gd name="T16" fmla="*/ 19 w 88"/>
                    <a:gd name="T17" fmla="*/ 18 h 22"/>
                    <a:gd name="T18" fmla="*/ 4 w 88"/>
                    <a:gd name="T19" fmla="*/ 18 h 22"/>
                    <a:gd name="T20" fmla="*/ 4 w 88"/>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22">
                      <a:moveTo>
                        <a:pt x="4" y="18"/>
                      </a:moveTo>
                      <a:cubicBezTo>
                        <a:pt x="3" y="18"/>
                        <a:pt x="1" y="19"/>
                        <a:pt x="0" y="20"/>
                      </a:cubicBezTo>
                      <a:cubicBezTo>
                        <a:pt x="0" y="20"/>
                        <a:pt x="0" y="20"/>
                        <a:pt x="0" y="20"/>
                      </a:cubicBezTo>
                      <a:cubicBezTo>
                        <a:pt x="15" y="20"/>
                        <a:pt x="30" y="17"/>
                        <a:pt x="44" y="13"/>
                      </a:cubicBezTo>
                      <a:cubicBezTo>
                        <a:pt x="59" y="10"/>
                        <a:pt x="74" y="8"/>
                        <a:pt x="88" y="1"/>
                      </a:cubicBezTo>
                      <a:cubicBezTo>
                        <a:pt x="88" y="0"/>
                        <a:pt x="88" y="0"/>
                        <a:pt x="88" y="0"/>
                      </a:cubicBezTo>
                      <a:cubicBezTo>
                        <a:pt x="75" y="6"/>
                        <a:pt x="63" y="9"/>
                        <a:pt x="49" y="11"/>
                      </a:cubicBezTo>
                      <a:cubicBezTo>
                        <a:pt x="44" y="13"/>
                        <a:pt x="38" y="14"/>
                        <a:pt x="32" y="15"/>
                      </a:cubicBezTo>
                      <a:cubicBezTo>
                        <a:pt x="28" y="17"/>
                        <a:pt x="23" y="17"/>
                        <a:pt x="19" y="18"/>
                      </a:cubicBezTo>
                      <a:cubicBezTo>
                        <a:pt x="13" y="22"/>
                        <a:pt x="8" y="22"/>
                        <a:pt x="4" y="18"/>
                      </a:cubicBezTo>
                      <a:cubicBezTo>
                        <a:pt x="5" y="18"/>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18" name="自由: 形状 617"/>
              <p:cNvSpPr>
                <a:spLocks/>
              </p:cNvSpPr>
              <p:nvPr/>
            </p:nvSpPr>
            <p:spPr bwMode="auto">
              <a:xfrm>
                <a:off x="4064000" y="1874837"/>
                <a:ext cx="4527492" cy="3582745"/>
              </a:xfrm>
              <a:custGeom>
                <a:avLst/>
                <a:gdLst>
                  <a:gd name="connsiteX0" fmla="*/ 37406 w 4527492"/>
                  <a:gd name="connsiteY0" fmla="*/ 3560465 h 3582745"/>
                  <a:gd name="connsiteX1" fmla="*/ 36437 w 4527492"/>
                  <a:gd name="connsiteY1" fmla="*/ 3562962 h 3582745"/>
                  <a:gd name="connsiteX2" fmla="*/ 37342 w 4527492"/>
                  <a:gd name="connsiteY2" fmla="*/ 3560666 h 3582745"/>
                  <a:gd name="connsiteX3" fmla="*/ 43431 w 4527492"/>
                  <a:gd name="connsiteY3" fmla="*/ 3558432 h 3582745"/>
                  <a:gd name="connsiteX4" fmla="*/ 42536 w 4527492"/>
                  <a:gd name="connsiteY4" fmla="*/ 3560700 h 3582745"/>
                  <a:gd name="connsiteX5" fmla="*/ 38931 w 4527492"/>
                  <a:gd name="connsiteY5" fmla="*/ 3567444 h 3582745"/>
                  <a:gd name="connsiteX6" fmla="*/ 39763 w 4527492"/>
                  <a:gd name="connsiteY6" fmla="*/ 3565023 h 3582745"/>
                  <a:gd name="connsiteX7" fmla="*/ 47746 w 4527492"/>
                  <a:gd name="connsiteY7" fmla="*/ 3549679 h 3582745"/>
                  <a:gd name="connsiteX8" fmla="*/ 46415 w 4527492"/>
                  <a:gd name="connsiteY8" fmla="*/ 3553071 h 3582745"/>
                  <a:gd name="connsiteX9" fmla="*/ 43431 w 4527492"/>
                  <a:gd name="connsiteY9" fmla="*/ 3558432 h 3582745"/>
                  <a:gd name="connsiteX10" fmla="*/ 44602 w 4527492"/>
                  <a:gd name="connsiteY10" fmla="*/ 3555467 h 3582745"/>
                  <a:gd name="connsiteX11" fmla="*/ 25908 w 4527492"/>
                  <a:gd name="connsiteY11" fmla="*/ 3536759 h 3582745"/>
                  <a:gd name="connsiteX12" fmla="*/ 21780 w 4527492"/>
                  <a:gd name="connsiteY12" fmla="*/ 3552563 h 3582745"/>
                  <a:gd name="connsiteX13" fmla="*/ 23132 w 4527492"/>
                  <a:gd name="connsiteY13" fmla="*/ 3543179 h 3582745"/>
                  <a:gd name="connsiteX14" fmla="*/ 38516 w 4527492"/>
                  <a:gd name="connsiteY14" fmla="*/ 3528094 h 3582745"/>
                  <a:gd name="connsiteX15" fmla="*/ 33972 w 4527492"/>
                  <a:gd name="connsiteY15" fmla="*/ 3538005 h 3582745"/>
                  <a:gd name="connsiteX16" fmla="*/ 32345 w 4527492"/>
                  <a:gd name="connsiteY16" fmla="*/ 3542717 h 3582745"/>
                  <a:gd name="connsiteX17" fmla="*/ 28972 w 4527492"/>
                  <a:gd name="connsiteY17" fmla="*/ 3555752 h 3582745"/>
                  <a:gd name="connsiteX18" fmla="*/ 53068 w 4527492"/>
                  <a:gd name="connsiteY18" fmla="*/ 3520098 h 3582745"/>
                  <a:gd name="connsiteX19" fmla="*/ 53068 w 4527492"/>
                  <a:gd name="connsiteY19" fmla="*/ 3520100 h 3582745"/>
                  <a:gd name="connsiteX20" fmla="*/ 53061 w 4527492"/>
                  <a:gd name="connsiteY20" fmla="*/ 3520119 h 3582745"/>
                  <a:gd name="connsiteX21" fmla="*/ 19806 w 4527492"/>
                  <a:gd name="connsiteY21" fmla="*/ 3516802 h 3582745"/>
                  <a:gd name="connsiteX22" fmla="*/ 13153 w 4527492"/>
                  <a:gd name="connsiteY22" fmla="*/ 3543179 h 3582745"/>
                  <a:gd name="connsiteX23" fmla="*/ 9827 w 4527492"/>
                  <a:gd name="connsiteY23" fmla="*/ 3543179 h 3582745"/>
                  <a:gd name="connsiteX24" fmla="*/ 13320 w 4527492"/>
                  <a:gd name="connsiteY24" fmla="*/ 3531805 h 3582745"/>
                  <a:gd name="connsiteX25" fmla="*/ 13569 w 4527492"/>
                  <a:gd name="connsiteY25" fmla="*/ 3534524 h 3582745"/>
                  <a:gd name="connsiteX26" fmla="*/ 16480 w 4527492"/>
                  <a:gd name="connsiteY26" fmla="*/ 3526694 h 3582745"/>
                  <a:gd name="connsiteX27" fmla="*/ 39092 w 4527492"/>
                  <a:gd name="connsiteY27" fmla="*/ 3516649 h 3582745"/>
                  <a:gd name="connsiteX28" fmla="*/ 36357 w 4527492"/>
                  <a:gd name="connsiteY28" fmla="*/ 3524576 h 3582745"/>
                  <a:gd name="connsiteX29" fmla="*/ 37624 w 4527492"/>
                  <a:gd name="connsiteY29" fmla="*/ 3521966 h 3582745"/>
                  <a:gd name="connsiteX30" fmla="*/ 2089 w 4527492"/>
                  <a:gd name="connsiteY30" fmla="*/ 3514472 h 3582745"/>
                  <a:gd name="connsiteX31" fmla="*/ 1937 w 4527492"/>
                  <a:gd name="connsiteY31" fmla="*/ 3519396 h 3582745"/>
                  <a:gd name="connsiteX32" fmla="*/ 3351 w 4527492"/>
                  <a:gd name="connsiteY32" fmla="*/ 3515917 h 3582745"/>
                  <a:gd name="connsiteX33" fmla="*/ 6703 w 4527492"/>
                  <a:gd name="connsiteY33" fmla="*/ 3515917 h 3582745"/>
                  <a:gd name="connsiteX34" fmla="*/ 3351 w 4527492"/>
                  <a:gd name="connsiteY34" fmla="*/ 3525740 h 3582745"/>
                  <a:gd name="connsiteX35" fmla="*/ 0 w 4527492"/>
                  <a:gd name="connsiteY35" fmla="*/ 3525740 h 3582745"/>
                  <a:gd name="connsiteX36" fmla="*/ 18782 w 4527492"/>
                  <a:gd name="connsiteY36" fmla="*/ 3514013 h 3582745"/>
                  <a:gd name="connsiteX37" fmla="*/ 13320 w 4527492"/>
                  <a:gd name="connsiteY37" fmla="*/ 3531805 h 3582745"/>
                  <a:gd name="connsiteX38" fmla="*/ 13153 w 4527492"/>
                  <a:gd name="connsiteY38" fmla="*/ 3529991 h 3582745"/>
                  <a:gd name="connsiteX39" fmla="*/ 14483 w 4527492"/>
                  <a:gd name="connsiteY39" fmla="*/ 3525377 h 3582745"/>
                  <a:gd name="connsiteX40" fmla="*/ 19806 w 4527492"/>
                  <a:gd name="connsiteY40" fmla="*/ 3506911 h 3582745"/>
                  <a:gd name="connsiteX41" fmla="*/ 14483 w 4527492"/>
                  <a:gd name="connsiteY41" fmla="*/ 3525377 h 3582745"/>
                  <a:gd name="connsiteX42" fmla="*/ 6501 w 4527492"/>
                  <a:gd name="connsiteY42" fmla="*/ 3546477 h 3582745"/>
                  <a:gd name="connsiteX43" fmla="*/ 3175 w 4527492"/>
                  <a:gd name="connsiteY43" fmla="*/ 3543179 h 3582745"/>
                  <a:gd name="connsiteX44" fmla="*/ 6501 w 4527492"/>
                  <a:gd name="connsiteY44" fmla="*/ 3529991 h 3582745"/>
                  <a:gd name="connsiteX45" fmla="*/ 6137 w 4527492"/>
                  <a:gd name="connsiteY45" fmla="*/ 3538285 h 3582745"/>
                  <a:gd name="connsiteX46" fmla="*/ 13153 w 4527492"/>
                  <a:gd name="connsiteY46" fmla="*/ 3526694 h 3582745"/>
                  <a:gd name="connsiteX47" fmla="*/ 19806 w 4527492"/>
                  <a:gd name="connsiteY47" fmla="*/ 3506911 h 3582745"/>
                  <a:gd name="connsiteX48" fmla="*/ 49742 w 4527492"/>
                  <a:gd name="connsiteY48" fmla="*/ 3503614 h 3582745"/>
                  <a:gd name="connsiteX49" fmla="*/ 48247 w 4527492"/>
                  <a:gd name="connsiteY49" fmla="*/ 3506873 h 3582745"/>
                  <a:gd name="connsiteX50" fmla="*/ 48419 w 4527492"/>
                  <a:gd name="connsiteY50" fmla="*/ 3506873 h 3582745"/>
                  <a:gd name="connsiteX51" fmla="*/ 24342 w 4527492"/>
                  <a:gd name="connsiteY51" fmla="*/ 3501216 h 3582745"/>
                  <a:gd name="connsiteX52" fmla="*/ 21802 w 4527492"/>
                  <a:gd name="connsiteY52" fmla="*/ 3510867 h 3582745"/>
                  <a:gd name="connsiteX53" fmla="*/ 19806 w 4527492"/>
                  <a:gd name="connsiteY53" fmla="*/ 3516802 h 3582745"/>
                  <a:gd name="connsiteX54" fmla="*/ 23132 w 4527492"/>
                  <a:gd name="connsiteY54" fmla="*/ 3503614 h 3582745"/>
                  <a:gd name="connsiteX55" fmla="*/ 5087 w 4527492"/>
                  <a:gd name="connsiteY55" fmla="*/ 3498299 h 3582745"/>
                  <a:gd name="connsiteX56" fmla="*/ 2089 w 4527492"/>
                  <a:gd name="connsiteY56" fmla="*/ 3514472 h 3582745"/>
                  <a:gd name="connsiteX57" fmla="*/ 2095 w 4527492"/>
                  <a:gd name="connsiteY57" fmla="*/ 3514280 h 3582745"/>
                  <a:gd name="connsiteX58" fmla="*/ 3351 w 4527492"/>
                  <a:gd name="connsiteY58" fmla="*/ 3502820 h 3582745"/>
                  <a:gd name="connsiteX59" fmla="*/ 65801 w 4527492"/>
                  <a:gd name="connsiteY59" fmla="*/ 3485377 h 3582745"/>
                  <a:gd name="connsiteX60" fmla="*/ 64288 w 4527492"/>
                  <a:gd name="connsiteY60" fmla="*/ 3488150 h 3582745"/>
                  <a:gd name="connsiteX61" fmla="*/ 62893 w 4527492"/>
                  <a:gd name="connsiteY61" fmla="*/ 3489851 h 3582745"/>
                  <a:gd name="connsiteX62" fmla="*/ 59724 w 4527492"/>
                  <a:gd name="connsiteY62" fmla="*/ 3497309 h 3582745"/>
                  <a:gd name="connsiteX63" fmla="*/ 59389 w 4527492"/>
                  <a:gd name="connsiteY63" fmla="*/ 3498193 h 3582745"/>
                  <a:gd name="connsiteX64" fmla="*/ 63046 w 4527492"/>
                  <a:gd name="connsiteY64" fmla="*/ 3490425 h 3582745"/>
                  <a:gd name="connsiteX65" fmla="*/ 64288 w 4527492"/>
                  <a:gd name="connsiteY65" fmla="*/ 3488150 h 3582745"/>
                  <a:gd name="connsiteX66" fmla="*/ 65125 w 4527492"/>
                  <a:gd name="connsiteY66" fmla="*/ 3487128 h 3582745"/>
                  <a:gd name="connsiteX67" fmla="*/ 65801 w 4527492"/>
                  <a:gd name="connsiteY67" fmla="*/ 3485377 h 3582745"/>
                  <a:gd name="connsiteX68" fmla="*/ 43089 w 4527492"/>
                  <a:gd name="connsiteY68" fmla="*/ 3480534 h 3582745"/>
                  <a:gd name="connsiteX69" fmla="*/ 41981 w 4527492"/>
                  <a:gd name="connsiteY69" fmla="*/ 3484051 h 3582745"/>
                  <a:gd name="connsiteX70" fmla="*/ 39763 w 4527492"/>
                  <a:gd name="connsiteY70" fmla="*/ 3489106 h 3582745"/>
                  <a:gd name="connsiteX71" fmla="*/ 30903 w 4527492"/>
                  <a:gd name="connsiteY71" fmla="*/ 3474535 h 3582745"/>
                  <a:gd name="connsiteX72" fmla="*/ 30701 w 4527492"/>
                  <a:gd name="connsiteY72" fmla="*/ 3474854 h 3582745"/>
                  <a:gd name="connsiteX73" fmla="*/ 30828 w 4527492"/>
                  <a:gd name="connsiteY73" fmla="*/ 3474779 h 3582745"/>
                  <a:gd name="connsiteX74" fmla="*/ 65607 w 4527492"/>
                  <a:gd name="connsiteY74" fmla="*/ 3472009 h 3582745"/>
                  <a:gd name="connsiteX75" fmla="*/ 51108 w 4527492"/>
                  <a:gd name="connsiteY75" fmla="*/ 3497020 h 3582745"/>
                  <a:gd name="connsiteX76" fmla="*/ 53068 w 4527492"/>
                  <a:gd name="connsiteY76" fmla="*/ 3497020 h 3582745"/>
                  <a:gd name="connsiteX77" fmla="*/ 39763 w 4527492"/>
                  <a:gd name="connsiteY77" fmla="*/ 3536585 h 3582745"/>
                  <a:gd name="connsiteX78" fmla="*/ 37219 w 4527492"/>
                  <a:gd name="connsiteY78" fmla="*/ 3541628 h 3582745"/>
                  <a:gd name="connsiteX79" fmla="*/ 30097 w 4527492"/>
                  <a:gd name="connsiteY79" fmla="*/ 3562267 h 3582745"/>
                  <a:gd name="connsiteX80" fmla="*/ 29369 w 4527492"/>
                  <a:gd name="connsiteY80" fmla="*/ 3569144 h 3582745"/>
                  <a:gd name="connsiteX81" fmla="*/ 30252 w 4527492"/>
                  <a:gd name="connsiteY81" fmla="*/ 3575378 h 3582745"/>
                  <a:gd name="connsiteX82" fmla="*/ 33711 w 4527492"/>
                  <a:gd name="connsiteY82" fmla="*/ 3572122 h 3582745"/>
                  <a:gd name="connsiteX83" fmla="*/ 34227 w 4527492"/>
                  <a:gd name="connsiteY83" fmla="*/ 3570495 h 3582745"/>
                  <a:gd name="connsiteX84" fmla="*/ 33526 w 4527492"/>
                  <a:gd name="connsiteY84" fmla="*/ 3570793 h 3582745"/>
                  <a:gd name="connsiteX85" fmla="*/ 33111 w 4527492"/>
                  <a:gd name="connsiteY85" fmla="*/ 3569556 h 3582745"/>
                  <a:gd name="connsiteX86" fmla="*/ 39699 w 4527492"/>
                  <a:gd name="connsiteY86" fmla="*/ 3553228 h 3582745"/>
                  <a:gd name="connsiteX87" fmla="*/ 52512 w 4527492"/>
                  <a:gd name="connsiteY87" fmla="*/ 3512801 h 3582745"/>
                  <a:gd name="connsiteX88" fmla="*/ 39763 w 4527492"/>
                  <a:gd name="connsiteY88" fmla="*/ 3539882 h 3582745"/>
                  <a:gd name="connsiteX89" fmla="*/ 36437 w 4527492"/>
                  <a:gd name="connsiteY89" fmla="*/ 3556368 h 3582745"/>
                  <a:gd name="connsiteX90" fmla="*/ 33111 w 4527492"/>
                  <a:gd name="connsiteY90" fmla="*/ 3569556 h 3582745"/>
                  <a:gd name="connsiteX91" fmla="*/ 29784 w 4527492"/>
                  <a:gd name="connsiteY91" fmla="*/ 3569556 h 3582745"/>
                  <a:gd name="connsiteX92" fmla="*/ 45584 w 4527492"/>
                  <a:gd name="connsiteY92" fmla="*/ 3522160 h 3582745"/>
                  <a:gd name="connsiteX93" fmla="*/ 52697 w 4527492"/>
                  <a:gd name="connsiteY93" fmla="*/ 3506789 h 3582745"/>
                  <a:gd name="connsiteX94" fmla="*/ 52388 w 4527492"/>
                  <a:gd name="connsiteY94" fmla="*/ 3506789 h 3582745"/>
                  <a:gd name="connsiteX95" fmla="*/ 77807 w 4527492"/>
                  <a:gd name="connsiteY95" fmla="*/ 3470667 h 3582745"/>
                  <a:gd name="connsiteX96" fmla="*/ 71926 w 4527492"/>
                  <a:gd name="connsiteY96" fmla="*/ 3490173 h 3582745"/>
                  <a:gd name="connsiteX97" fmla="*/ 70291 w 4527492"/>
                  <a:gd name="connsiteY97" fmla="*/ 3493178 h 3582745"/>
                  <a:gd name="connsiteX98" fmla="*/ 75224 w 4527492"/>
                  <a:gd name="connsiteY98" fmla="*/ 3477050 h 3582745"/>
                  <a:gd name="connsiteX99" fmla="*/ 21593 w 4527492"/>
                  <a:gd name="connsiteY99" fmla="*/ 3470149 h 3582745"/>
                  <a:gd name="connsiteX100" fmla="*/ 13154 w 4527492"/>
                  <a:gd name="connsiteY100" fmla="*/ 3503614 h 3582745"/>
                  <a:gd name="connsiteX101" fmla="*/ 6501 w 4527492"/>
                  <a:gd name="connsiteY101" fmla="*/ 3529991 h 3582745"/>
                  <a:gd name="connsiteX102" fmla="*/ 22357 w 4527492"/>
                  <a:gd name="connsiteY102" fmla="*/ 3462461 h 3582745"/>
                  <a:gd name="connsiteX103" fmla="*/ 21631 w 4527492"/>
                  <a:gd name="connsiteY103" fmla="*/ 3464994 h 3582745"/>
                  <a:gd name="connsiteX104" fmla="*/ 22357 w 4527492"/>
                  <a:gd name="connsiteY104" fmla="*/ 3463545 h 3582745"/>
                  <a:gd name="connsiteX105" fmla="*/ 35905 w 4527492"/>
                  <a:gd name="connsiteY105" fmla="*/ 3452509 h 3582745"/>
                  <a:gd name="connsiteX106" fmla="*/ 32018 w 4527492"/>
                  <a:gd name="connsiteY106" fmla="*/ 3462112 h 3582745"/>
                  <a:gd name="connsiteX107" fmla="*/ 32018 w 4527492"/>
                  <a:gd name="connsiteY107" fmla="*/ 3460318 h 3582745"/>
                  <a:gd name="connsiteX108" fmla="*/ 51032 w 4527492"/>
                  <a:gd name="connsiteY108" fmla="*/ 3439656 h 3582745"/>
                  <a:gd name="connsiteX109" fmla="*/ 46282 w 4527492"/>
                  <a:gd name="connsiteY109" fmla="*/ 3449108 h 3582745"/>
                  <a:gd name="connsiteX110" fmla="*/ 49213 w 4527492"/>
                  <a:gd name="connsiteY110" fmla="*/ 3444118 h 3582745"/>
                  <a:gd name="connsiteX111" fmla="*/ 74032 w 4527492"/>
                  <a:gd name="connsiteY111" fmla="*/ 3428886 h 3582745"/>
                  <a:gd name="connsiteX112" fmla="*/ 73425 w 4527492"/>
                  <a:gd name="connsiteY112" fmla="*/ 3429912 h 3582745"/>
                  <a:gd name="connsiteX113" fmla="*/ 56278 w 4527492"/>
                  <a:gd name="connsiteY113" fmla="*/ 3464207 h 3582745"/>
                  <a:gd name="connsiteX114" fmla="*/ 52388 w 4527492"/>
                  <a:gd name="connsiteY114" fmla="*/ 3473376 h 3582745"/>
                  <a:gd name="connsiteX115" fmla="*/ 45244 w 4527492"/>
                  <a:gd name="connsiteY115" fmla="*/ 3490423 h 3582745"/>
                  <a:gd name="connsiteX116" fmla="*/ 44474 w 4527492"/>
                  <a:gd name="connsiteY116" fmla="*/ 3496740 h 3582745"/>
                  <a:gd name="connsiteX117" fmla="*/ 51997 w 4527492"/>
                  <a:gd name="connsiteY117" fmla="*/ 3403419 h 3582745"/>
                  <a:gd name="connsiteX118" fmla="*/ 49698 w 4527492"/>
                  <a:gd name="connsiteY118" fmla="*/ 3407688 h 3582745"/>
                  <a:gd name="connsiteX119" fmla="*/ 49811 w 4527492"/>
                  <a:gd name="connsiteY119" fmla="*/ 3408497 h 3582745"/>
                  <a:gd name="connsiteX120" fmla="*/ 50933 w 4527492"/>
                  <a:gd name="connsiteY120" fmla="*/ 3406904 h 3582745"/>
                  <a:gd name="connsiteX121" fmla="*/ 121776 w 4527492"/>
                  <a:gd name="connsiteY121" fmla="*/ 3398246 h 3582745"/>
                  <a:gd name="connsiteX122" fmla="*/ 110583 w 4527492"/>
                  <a:gd name="connsiteY122" fmla="*/ 3412754 h 3582745"/>
                  <a:gd name="connsiteX123" fmla="*/ 112713 w 4527492"/>
                  <a:gd name="connsiteY123" fmla="*/ 3414813 h 3582745"/>
                  <a:gd name="connsiteX124" fmla="*/ 76543 w 4527492"/>
                  <a:gd name="connsiteY124" fmla="*/ 3489747 h 3582745"/>
                  <a:gd name="connsiteX125" fmla="*/ 76408 w 4527492"/>
                  <a:gd name="connsiteY125" fmla="*/ 3490163 h 3582745"/>
                  <a:gd name="connsiteX126" fmla="*/ 82867 w 4527492"/>
                  <a:gd name="connsiteY126" fmla="*/ 3480347 h 3582745"/>
                  <a:gd name="connsiteX127" fmla="*/ 95991 w 4527492"/>
                  <a:gd name="connsiteY127" fmla="*/ 3453757 h 3582745"/>
                  <a:gd name="connsiteX128" fmla="*/ 102886 w 4527492"/>
                  <a:gd name="connsiteY128" fmla="*/ 3394465 h 3582745"/>
                  <a:gd name="connsiteX129" fmla="*/ 82550 w 4527492"/>
                  <a:gd name="connsiteY129" fmla="*/ 3427414 h 3582745"/>
                  <a:gd name="connsiteX130" fmla="*/ 97036 w 4527492"/>
                  <a:gd name="connsiteY130" fmla="*/ 3400366 h 3582745"/>
                  <a:gd name="connsiteX131" fmla="*/ 83366 w 4527492"/>
                  <a:gd name="connsiteY131" fmla="*/ 3372393 h 3582745"/>
                  <a:gd name="connsiteX132" fmla="*/ 65043 w 4527492"/>
                  <a:gd name="connsiteY132" fmla="*/ 3400453 h 3582745"/>
                  <a:gd name="connsiteX133" fmla="*/ 65078 w 4527492"/>
                  <a:gd name="connsiteY133" fmla="*/ 3400561 h 3582745"/>
                  <a:gd name="connsiteX134" fmla="*/ 65088 w 4527492"/>
                  <a:gd name="connsiteY134" fmla="*/ 3400571 h 3582745"/>
                  <a:gd name="connsiteX135" fmla="*/ 65084 w 4527492"/>
                  <a:gd name="connsiteY135" fmla="*/ 3400578 h 3582745"/>
                  <a:gd name="connsiteX136" fmla="*/ 65088 w 4527492"/>
                  <a:gd name="connsiteY136" fmla="*/ 3400590 h 3582745"/>
                  <a:gd name="connsiteX137" fmla="*/ 38711 w 4527492"/>
                  <a:gd name="connsiteY137" fmla="*/ 3447340 h 3582745"/>
                  <a:gd name="connsiteX138" fmla="*/ 32018 w 4527492"/>
                  <a:gd name="connsiteY138" fmla="*/ 3464294 h 3582745"/>
                  <a:gd name="connsiteX139" fmla="*/ 32018 w 4527492"/>
                  <a:gd name="connsiteY139" fmla="*/ 3465303 h 3582745"/>
                  <a:gd name="connsiteX140" fmla="*/ 41311 w 4527492"/>
                  <a:gd name="connsiteY140" fmla="*/ 3451613 h 3582745"/>
                  <a:gd name="connsiteX141" fmla="*/ 55419 w 4527492"/>
                  <a:gd name="connsiteY141" fmla="*/ 3421064 h 3582745"/>
                  <a:gd name="connsiteX142" fmla="*/ 57701 w 4527492"/>
                  <a:gd name="connsiteY142" fmla="*/ 3423304 h 3582745"/>
                  <a:gd name="connsiteX143" fmla="*/ 64259 w 4527492"/>
                  <a:gd name="connsiteY143" fmla="*/ 3407221 h 3582745"/>
                  <a:gd name="connsiteX144" fmla="*/ 61913 w 4527492"/>
                  <a:gd name="connsiteY144" fmla="*/ 3411399 h 3582745"/>
                  <a:gd name="connsiteX145" fmla="*/ 64398 w 4527492"/>
                  <a:gd name="connsiteY145" fmla="*/ 3406880 h 3582745"/>
                  <a:gd name="connsiteX146" fmla="*/ 65088 w 4527492"/>
                  <a:gd name="connsiteY146" fmla="*/ 3405189 h 3582745"/>
                  <a:gd name="connsiteX147" fmla="*/ 65328 w 4527492"/>
                  <a:gd name="connsiteY147" fmla="*/ 3405189 h 3582745"/>
                  <a:gd name="connsiteX148" fmla="*/ 84707 w 4527492"/>
                  <a:gd name="connsiteY148" fmla="*/ 3337888 h 3582745"/>
                  <a:gd name="connsiteX149" fmla="*/ 71054 w 4527492"/>
                  <a:gd name="connsiteY149" fmla="*/ 3357548 h 3582745"/>
                  <a:gd name="connsiteX150" fmla="*/ 63628 w 4527492"/>
                  <a:gd name="connsiteY150" fmla="*/ 3371114 h 3582745"/>
                  <a:gd name="connsiteX151" fmla="*/ 74241 w 4527492"/>
                  <a:gd name="connsiteY151" fmla="*/ 3355379 h 3582745"/>
                  <a:gd name="connsiteX152" fmla="*/ 117748 w 4527492"/>
                  <a:gd name="connsiteY152" fmla="*/ 3317980 h 3582745"/>
                  <a:gd name="connsiteX153" fmla="*/ 115240 w 4527492"/>
                  <a:gd name="connsiteY153" fmla="*/ 3320301 h 3582745"/>
                  <a:gd name="connsiteX154" fmla="*/ 105556 w 4527492"/>
                  <a:gd name="connsiteY154" fmla="*/ 3334369 h 3582745"/>
                  <a:gd name="connsiteX155" fmla="*/ 98344 w 4527492"/>
                  <a:gd name="connsiteY155" fmla="*/ 3346989 h 3582745"/>
                  <a:gd name="connsiteX156" fmla="*/ 82053 w 4527492"/>
                  <a:gd name="connsiteY156" fmla="*/ 3316960 h 3582745"/>
                  <a:gd name="connsiteX157" fmla="*/ 74022 w 4527492"/>
                  <a:gd name="connsiteY157" fmla="*/ 3328562 h 3582745"/>
                  <a:gd name="connsiteX158" fmla="*/ 75803 w 4527492"/>
                  <a:gd name="connsiteY158" fmla="*/ 3327799 h 3582745"/>
                  <a:gd name="connsiteX159" fmla="*/ 75816 w 4527492"/>
                  <a:gd name="connsiteY159" fmla="*/ 3327836 h 3582745"/>
                  <a:gd name="connsiteX160" fmla="*/ 144463 w 4527492"/>
                  <a:gd name="connsiteY160" fmla="*/ 3316362 h 3582745"/>
                  <a:gd name="connsiteX161" fmla="*/ 142454 w 4527492"/>
                  <a:gd name="connsiteY161" fmla="*/ 3320357 h 3582745"/>
                  <a:gd name="connsiteX162" fmla="*/ 143901 w 4527492"/>
                  <a:gd name="connsiteY162" fmla="*/ 3317480 h 3582745"/>
                  <a:gd name="connsiteX163" fmla="*/ 167465 w 4527492"/>
                  <a:gd name="connsiteY163" fmla="*/ 3309439 h 3582745"/>
                  <a:gd name="connsiteX164" fmla="*/ 166104 w 4527492"/>
                  <a:gd name="connsiteY164" fmla="*/ 3311501 h 3582745"/>
                  <a:gd name="connsiteX165" fmla="*/ 165287 w 4527492"/>
                  <a:gd name="connsiteY165" fmla="*/ 3312738 h 3582745"/>
                  <a:gd name="connsiteX166" fmla="*/ 164742 w 4527492"/>
                  <a:gd name="connsiteY166" fmla="*/ 3312738 h 3582745"/>
                  <a:gd name="connsiteX167" fmla="*/ 175328 w 4527492"/>
                  <a:gd name="connsiteY167" fmla="*/ 3308483 h 3582745"/>
                  <a:gd name="connsiteX168" fmla="*/ 171546 w 4527492"/>
                  <a:gd name="connsiteY168" fmla="*/ 3312982 h 3582745"/>
                  <a:gd name="connsiteX169" fmla="*/ 169910 w 4527492"/>
                  <a:gd name="connsiteY169" fmla="*/ 3314222 h 3582745"/>
                  <a:gd name="connsiteX170" fmla="*/ 169303 w 4527492"/>
                  <a:gd name="connsiteY170" fmla="*/ 3313762 h 3582745"/>
                  <a:gd name="connsiteX171" fmla="*/ 154418 w 4527492"/>
                  <a:gd name="connsiteY171" fmla="*/ 3334363 h 3582745"/>
                  <a:gd name="connsiteX172" fmla="*/ 171924 w 4527492"/>
                  <a:gd name="connsiteY172" fmla="*/ 3305062 h 3582745"/>
                  <a:gd name="connsiteX173" fmla="*/ 152824 w 4527492"/>
                  <a:gd name="connsiteY173" fmla="*/ 3334737 h 3582745"/>
                  <a:gd name="connsiteX174" fmla="*/ 157729 w 4527492"/>
                  <a:gd name="connsiteY174" fmla="*/ 3325736 h 3582745"/>
                  <a:gd name="connsiteX175" fmla="*/ 170883 w 4527492"/>
                  <a:gd name="connsiteY175" fmla="*/ 3305989 h 3582745"/>
                  <a:gd name="connsiteX176" fmla="*/ 90492 w 4527492"/>
                  <a:gd name="connsiteY176" fmla="*/ 3299015 h 3582745"/>
                  <a:gd name="connsiteX177" fmla="*/ 68407 w 4527492"/>
                  <a:gd name="connsiteY177" fmla="*/ 3328989 h 3582745"/>
                  <a:gd name="connsiteX178" fmla="*/ 68263 w 4527492"/>
                  <a:gd name="connsiteY178" fmla="*/ 3328846 h 3582745"/>
                  <a:gd name="connsiteX179" fmla="*/ 68263 w 4527492"/>
                  <a:gd name="connsiteY179" fmla="*/ 3328989 h 3582745"/>
                  <a:gd name="connsiteX180" fmla="*/ 65088 w 4527492"/>
                  <a:gd name="connsiteY180" fmla="*/ 3328989 h 3582745"/>
                  <a:gd name="connsiteX181" fmla="*/ 65088 w 4527492"/>
                  <a:gd name="connsiteY181" fmla="*/ 3325814 h 3582745"/>
                  <a:gd name="connsiteX182" fmla="*/ 65205 w 4527492"/>
                  <a:gd name="connsiteY182" fmla="*/ 3325814 h 3582745"/>
                  <a:gd name="connsiteX183" fmla="*/ 65088 w 4527492"/>
                  <a:gd name="connsiteY183" fmla="*/ 3325698 h 3582745"/>
                  <a:gd name="connsiteX184" fmla="*/ 146152 w 4527492"/>
                  <a:gd name="connsiteY184" fmla="*/ 3288109 h 3582745"/>
                  <a:gd name="connsiteX185" fmla="*/ 138989 w 4527492"/>
                  <a:gd name="connsiteY185" fmla="*/ 3296048 h 3582745"/>
                  <a:gd name="connsiteX186" fmla="*/ 131196 w 4527492"/>
                  <a:gd name="connsiteY186" fmla="*/ 3304751 h 3582745"/>
                  <a:gd name="connsiteX187" fmla="*/ 131763 w 4527492"/>
                  <a:gd name="connsiteY187" fmla="*/ 3305316 h 3582745"/>
                  <a:gd name="connsiteX188" fmla="*/ 93778 w 4527492"/>
                  <a:gd name="connsiteY188" fmla="*/ 3354979 h 3582745"/>
                  <a:gd name="connsiteX189" fmla="*/ 87062 w 4527492"/>
                  <a:gd name="connsiteY189" fmla="*/ 3366732 h 3582745"/>
                  <a:gd name="connsiteX190" fmla="*/ 86596 w 4527492"/>
                  <a:gd name="connsiteY190" fmla="*/ 3367447 h 3582745"/>
                  <a:gd name="connsiteX191" fmla="*/ 65400 w 4527492"/>
                  <a:gd name="connsiteY191" fmla="*/ 3405189 h 3582745"/>
                  <a:gd name="connsiteX192" fmla="*/ 68263 w 4527492"/>
                  <a:gd name="connsiteY192" fmla="*/ 3405189 h 3582745"/>
                  <a:gd name="connsiteX193" fmla="*/ 41158 w 4527492"/>
                  <a:gd name="connsiteY193" fmla="*/ 3463096 h 3582745"/>
                  <a:gd name="connsiteX194" fmla="*/ 69729 w 4527492"/>
                  <a:gd name="connsiteY194" fmla="*/ 3411605 h 3582745"/>
                  <a:gd name="connsiteX195" fmla="*/ 71078 w 4527492"/>
                  <a:gd name="connsiteY195" fmla="*/ 3411037 h 3582745"/>
                  <a:gd name="connsiteX196" fmla="*/ 68263 w 4527492"/>
                  <a:gd name="connsiteY196" fmla="*/ 3408228 h 3582745"/>
                  <a:gd name="connsiteX197" fmla="*/ 105605 w 4527492"/>
                  <a:gd name="connsiteY197" fmla="*/ 3354837 h 3582745"/>
                  <a:gd name="connsiteX198" fmla="*/ 126093 w 4527492"/>
                  <a:gd name="connsiteY198" fmla="*/ 3319464 h 3582745"/>
                  <a:gd name="connsiteX199" fmla="*/ 125413 w 4527492"/>
                  <a:gd name="connsiteY199" fmla="*/ 3319464 h 3582745"/>
                  <a:gd name="connsiteX200" fmla="*/ 130887 w 4527492"/>
                  <a:gd name="connsiteY200" fmla="*/ 3311187 h 3582745"/>
                  <a:gd name="connsiteX201" fmla="*/ 137968 w 4527492"/>
                  <a:gd name="connsiteY201" fmla="*/ 3298962 h 3582745"/>
                  <a:gd name="connsiteX202" fmla="*/ 139369 w 4527492"/>
                  <a:gd name="connsiteY202" fmla="*/ 3298363 h 3582745"/>
                  <a:gd name="connsiteX203" fmla="*/ 103728 w 4527492"/>
                  <a:gd name="connsiteY203" fmla="*/ 3281050 h 3582745"/>
                  <a:gd name="connsiteX204" fmla="*/ 94806 w 4527492"/>
                  <a:gd name="connsiteY204" fmla="*/ 3294483 h 3582745"/>
                  <a:gd name="connsiteX205" fmla="*/ 90492 w 4527492"/>
                  <a:gd name="connsiteY205" fmla="*/ 3299015 h 3582745"/>
                  <a:gd name="connsiteX206" fmla="*/ 195598 w 4527492"/>
                  <a:gd name="connsiteY206" fmla="*/ 3267825 h 3582745"/>
                  <a:gd name="connsiteX207" fmla="*/ 171444 w 4527492"/>
                  <a:gd name="connsiteY207" fmla="*/ 3300833 h 3582745"/>
                  <a:gd name="connsiteX208" fmla="*/ 179659 w 4527492"/>
                  <a:gd name="connsiteY208" fmla="*/ 3286697 h 3582745"/>
                  <a:gd name="connsiteX209" fmla="*/ 176932 w 4527492"/>
                  <a:gd name="connsiteY209" fmla="*/ 3258476 h 3582745"/>
                  <a:gd name="connsiteX210" fmla="*/ 135037 w 4527492"/>
                  <a:gd name="connsiteY210" fmla="*/ 3311526 h 3582745"/>
                  <a:gd name="connsiteX211" fmla="*/ 133948 w 4527492"/>
                  <a:gd name="connsiteY211" fmla="*/ 3311526 h 3582745"/>
                  <a:gd name="connsiteX212" fmla="*/ 107680 w 4527492"/>
                  <a:gd name="connsiteY212" fmla="*/ 3356492 h 3582745"/>
                  <a:gd name="connsiteX213" fmla="*/ 79426 w 4527492"/>
                  <a:gd name="connsiteY213" fmla="*/ 3399577 h 3582745"/>
                  <a:gd name="connsiteX214" fmla="*/ 79141 w 4527492"/>
                  <a:gd name="connsiteY214" fmla="*/ 3404668 h 3582745"/>
                  <a:gd name="connsiteX215" fmla="*/ 86106 w 4527492"/>
                  <a:gd name="connsiteY215" fmla="*/ 3394931 h 3582745"/>
                  <a:gd name="connsiteX216" fmla="*/ 96012 w 4527492"/>
                  <a:gd name="connsiteY216" fmla="*/ 3378446 h 3582745"/>
                  <a:gd name="connsiteX217" fmla="*/ 115824 w 4527492"/>
                  <a:gd name="connsiteY217" fmla="*/ 3345475 h 3582745"/>
                  <a:gd name="connsiteX218" fmla="*/ 155448 w 4527492"/>
                  <a:gd name="connsiteY218" fmla="*/ 3286126 h 3582745"/>
                  <a:gd name="connsiteX219" fmla="*/ 157671 w 4527492"/>
                  <a:gd name="connsiteY219" fmla="*/ 3286126 h 3582745"/>
                  <a:gd name="connsiteX220" fmla="*/ 201878 w 4527492"/>
                  <a:gd name="connsiteY220" fmla="*/ 3234673 h 3582745"/>
                  <a:gd name="connsiteX221" fmla="*/ 191412 w 4527492"/>
                  <a:gd name="connsiteY221" fmla="*/ 3244719 h 3582745"/>
                  <a:gd name="connsiteX222" fmla="*/ 183253 w 4527492"/>
                  <a:gd name="connsiteY222" fmla="*/ 3256620 h 3582745"/>
                  <a:gd name="connsiteX223" fmla="*/ 193970 w 4527492"/>
                  <a:gd name="connsiteY223" fmla="*/ 3242668 h 3582745"/>
                  <a:gd name="connsiteX224" fmla="*/ 200316 w 4527492"/>
                  <a:gd name="connsiteY224" fmla="*/ 3236559 h 3582745"/>
                  <a:gd name="connsiteX225" fmla="*/ 244678 w 4527492"/>
                  <a:gd name="connsiteY225" fmla="*/ 3232448 h 3582745"/>
                  <a:gd name="connsiteX226" fmla="*/ 236538 w 4527492"/>
                  <a:gd name="connsiteY226" fmla="*/ 3240089 h 3582745"/>
                  <a:gd name="connsiteX227" fmla="*/ 236538 w 4527492"/>
                  <a:gd name="connsiteY227" fmla="*/ 3238316 h 3582745"/>
                  <a:gd name="connsiteX228" fmla="*/ 227157 w 4527492"/>
                  <a:gd name="connsiteY228" fmla="*/ 3246836 h 3582745"/>
                  <a:gd name="connsiteX229" fmla="*/ 214119 w 4527492"/>
                  <a:gd name="connsiteY229" fmla="*/ 3262343 h 3582745"/>
                  <a:gd name="connsiteX230" fmla="*/ 220556 w 4527492"/>
                  <a:gd name="connsiteY230" fmla="*/ 3255913 h 3582745"/>
                  <a:gd name="connsiteX231" fmla="*/ 238131 w 4527492"/>
                  <a:gd name="connsiteY231" fmla="*/ 3239526 h 3582745"/>
                  <a:gd name="connsiteX232" fmla="*/ 217903 w 4527492"/>
                  <a:gd name="connsiteY232" fmla="*/ 3230836 h 3582745"/>
                  <a:gd name="connsiteX233" fmla="*/ 194337 w 4527492"/>
                  <a:gd name="connsiteY233" fmla="*/ 3256644 h 3582745"/>
                  <a:gd name="connsiteX234" fmla="*/ 184207 w 4527492"/>
                  <a:gd name="connsiteY234" fmla="*/ 3269863 h 3582745"/>
                  <a:gd name="connsiteX235" fmla="*/ 196417 w 4527492"/>
                  <a:gd name="connsiteY235" fmla="*/ 3257714 h 3582745"/>
                  <a:gd name="connsiteX236" fmla="*/ 197428 w 4527492"/>
                  <a:gd name="connsiteY236" fmla="*/ 3256565 h 3582745"/>
                  <a:gd name="connsiteX237" fmla="*/ 199824 w 4527492"/>
                  <a:gd name="connsiteY237" fmla="*/ 3254180 h 3582745"/>
                  <a:gd name="connsiteX238" fmla="*/ 219911 w 4527492"/>
                  <a:gd name="connsiteY238" fmla="*/ 3232860 h 3582745"/>
                  <a:gd name="connsiteX239" fmla="*/ 187396 w 4527492"/>
                  <a:gd name="connsiteY239" fmla="*/ 3226978 h 3582745"/>
                  <a:gd name="connsiteX240" fmla="*/ 184791 w 4527492"/>
                  <a:gd name="connsiteY240" fmla="*/ 3230045 h 3582745"/>
                  <a:gd name="connsiteX241" fmla="*/ 186888 w 4527492"/>
                  <a:gd name="connsiteY241" fmla="*/ 3228081 h 3582745"/>
                  <a:gd name="connsiteX242" fmla="*/ 195308 w 4527492"/>
                  <a:gd name="connsiteY242" fmla="*/ 3222095 h 3582745"/>
                  <a:gd name="connsiteX243" fmla="*/ 195042 w 4527492"/>
                  <a:gd name="connsiteY243" fmla="*/ 3222309 h 3582745"/>
                  <a:gd name="connsiteX244" fmla="*/ 194898 w 4527492"/>
                  <a:gd name="connsiteY244" fmla="*/ 3222530 h 3582745"/>
                  <a:gd name="connsiteX245" fmla="*/ 214768 w 4527492"/>
                  <a:gd name="connsiteY245" fmla="*/ 3219102 h 3582745"/>
                  <a:gd name="connsiteX246" fmla="*/ 214322 w 4527492"/>
                  <a:gd name="connsiteY246" fmla="*/ 3219551 h 3582745"/>
                  <a:gd name="connsiteX247" fmla="*/ 214586 w 4527492"/>
                  <a:gd name="connsiteY247" fmla="*/ 3219323 h 3582745"/>
                  <a:gd name="connsiteX248" fmla="*/ 191614 w 4527492"/>
                  <a:gd name="connsiteY248" fmla="*/ 3217819 h 3582745"/>
                  <a:gd name="connsiteX249" fmla="*/ 186574 w 4527492"/>
                  <a:gd name="connsiteY249" fmla="*/ 3223333 h 3582745"/>
                  <a:gd name="connsiteX250" fmla="*/ 186288 w 4527492"/>
                  <a:gd name="connsiteY250" fmla="*/ 3224235 h 3582745"/>
                  <a:gd name="connsiteX251" fmla="*/ 190386 w 4527492"/>
                  <a:gd name="connsiteY251" fmla="*/ 3219584 h 3582745"/>
                  <a:gd name="connsiteX252" fmla="*/ 190904 w 4527492"/>
                  <a:gd name="connsiteY252" fmla="*/ 3219360 h 3582745"/>
                  <a:gd name="connsiteX253" fmla="*/ 2929151 w 4527492"/>
                  <a:gd name="connsiteY253" fmla="*/ 3216285 h 3582745"/>
                  <a:gd name="connsiteX254" fmla="*/ 2928208 w 4527492"/>
                  <a:gd name="connsiteY254" fmla="*/ 3216444 h 3582745"/>
                  <a:gd name="connsiteX255" fmla="*/ 2926855 w 4527492"/>
                  <a:gd name="connsiteY255" fmla="*/ 3216534 h 3582745"/>
                  <a:gd name="connsiteX256" fmla="*/ 2945798 w 4527492"/>
                  <a:gd name="connsiteY256" fmla="*/ 3215946 h 3582745"/>
                  <a:gd name="connsiteX257" fmla="*/ 2942892 w 4527492"/>
                  <a:gd name="connsiteY257" fmla="*/ 3220287 h 3582745"/>
                  <a:gd name="connsiteX258" fmla="*/ 2919411 w 4527492"/>
                  <a:gd name="connsiteY258" fmla="*/ 3225799 h 3582745"/>
                  <a:gd name="connsiteX259" fmla="*/ 2945798 w 4527492"/>
                  <a:gd name="connsiteY259" fmla="*/ 3215946 h 3582745"/>
                  <a:gd name="connsiteX260" fmla="*/ 222267 w 4527492"/>
                  <a:gd name="connsiteY260" fmla="*/ 3215429 h 3582745"/>
                  <a:gd name="connsiteX261" fmla="*/ 221129 w 4527492"/>
                  <a:gd name="connsiteY261" fmla="*/ 3216193 h 3582745"/>
                  <a:gd name="connsiteX262" fmla="*/ 202413 w 4527492"/>
                  <a:gd name="connsiteY262" fmla="*/ 3234159 h 3582745"/>
                  <a:gd name="connsiteX263" fmla="*/ 200501 w 4527492"/>
                  <a:gd name="connsiteY263" fmla="*/ 3236381 h 3582745"/>
                  <a:gd name="connsiteX264" fmla="*/ 266781 w 4527492"/>
                  <a:gd name="connsiteY264" fmla="*/ 3212815 h 3582745"/>
                  <a:gd name="connsiteX265" fmla="*/ 262278 w 4527492"/>
                  <a:gd name="connsiteY265" fmla="*/ 3215926 h 3582745"/>
                  <a:gd name="connsiteX266" fmla="*/ 245153 w 4527492"/>
                  <a:gd name="connsiteY266" fmla="*/ 3232002 h 3582745"/>
                  <a:gd name="connsiteX267" fmla="*/ 239070 w 4527492"/>
                  <a:gd name="connsiteY267" fmla="*/ 3238651 h 3582745"/>
                  <a:gd name="connsiteX268" fmla="*/ 187538 w 4527492"/>
                  <a:gd name="connsiteY268" fmla="*/ 3209852 h 3582745"/>
                  <a:gd name="connsiteX269" fmla="*/ 187459 w 4527492"/>
                  <a:gd name="connsiteY269" fmla="*/ 3209927 h 3582745"/>
                  <a:gd name="connsiteX270" fmla="*/ 186592 w 4527492"/>
                  <a:gd name="connsiteY270" fmla="*/ 3209927 h 3582745"/>
                  <a:gd name="connsiteX271" fmla="*/ 184678 w 4527492"/>
                  <a:gd name="connsiteY271" fmla="*/ 3213223 h 3582745"/>
                  <a:gd name="connsiteX272" fmla="*/ 187534 w 4527492"/>
                  <a:gd name="connsiteY272" fmla="*/ 3209865 h 3582745"/>
                  <a:gd name="connsiteX273" fmla="*/ 164990 w 4527492"/>
                  <a:gd name="connsiteY273" fmla="*/ 3206751 h 3582745"/>
                  <a:gd name="connsiteX274" fmla="*/ 168275 w 4527492"/>
                  <a:gd name="connsiteY274" fmla="*/ 3206751 h 3582745"/>
                  <a:gd name="connsiteX275" fmla="*/ 159539 w 4527492"/>
                  <a:gd name="connsiteY275" fmla="*/ 3218545 h 3582745"/>
                  <a:gd name="connsiteX276" fmla="*/ 162047 w 4527492"/>
                  <a:gd name="connsiteY276" fmla="*/ 3216039 h 3582745"/>
                  <a:gd name="connsiteX277" fmla="*/ 162047 w 4527492"/>
                  <a:gd name="connsiteY277" fmla="*/ 3219333 h 3582745"/>
                  <a:gd name="connsiteX278" fmla="*/ 158750 w 4527492"/>
                  <a:gd name="connsiteY278" fmla="*/ 3222627 h 3582745"/>
                  <a:gd name="connsiteX279" fmla="*/ 158750 w 4527492"/>
                  <a:gd name="connsiteY279" fmla="*/ 3219610 h 3582745"/>
                  <a:gd name="connsiteX280" fmla="*/ 81672 w 4527492"/>
                  <a:gd name="connsiteY280" fmla="*/ 3323665 h 3582745"/>
                  <a:gd name="connsiteX281" fmla="*/ 42976 w 4527492"/>
                  <a:gd name="connsiteY281" fmla="*/ 3394077 h 3582745"/>
                  <a:gd name="connsiteX282" fmla="*/ 39688 w 4527492"/>
                  <a:gd name="connsiteY282" fmla="*/ 3390836 h 3582745"/>
                  <a:gd name="connsiteX283" fmla="*/ 61063 w 4527492"/>
                  <a:gd name="connsiteY283" fmla="*/ 3353563 h 3582745"/>
                  <a:gd name="connsiteX284" fmla="*/ 73025 w 4527492"/>
                  <a:gd name="connsiteY284" fmla="*/ 3332703 h 3582745"/>
                  <a:gd name="connsiteX285" fmla="*/ 73025 w 4527492"/>
                  <a:gd name="connsiteY285" fmla="*/ 3332164 h 3582745"/>
                  <a:gd name="connsiteX286" fmla="*/ 73025 w 4527492"/>
                  <a:gd name="connsiteY286" fmla="*/ 3330003 h 3582745"/>
                  <a:gd name="connsiteX287" fmla="*/ 60299 w 4527492"/>
                  <a:gd name="connsiteY287" fmla="*/ 3348388 h 3582745"/>
                  <a:gd name="connsiteX288" fmla="*/ 39794 w 4527492"/>
                  <a:gd name="connsiteY288" fmla="*/ 3387599 h 3582745"/>
                  <a:gd name="connsiteX289" fmla="*/ 36513 w 4527492"/>
                  <a:gd name="connsiteY289" fmla="*/ 3387599 h 3582745"/>
                  <a:gd name="connsiteX290" fmla="*/ 85726 w 4527492"/>
                  <a:gd name="connsiteY290" fmla="*/ 3311653 h 3582745"/>
                  <a:gd name="connsiteX291" fmla="*/ 82517 w 4527492"/>
                  <a:gd name="connsiteY291" fmla="*/ 3316289 h 3582745"/>
                  <a:gd name="connsiteX292" fmla="*/ 85442 w 4527492"/>
                  <a:gd name="connsiteY292" fmla="*/ 3316289 h 3582745"/>
                  <a:gd name="connsiteX293" fmla="*/ 116544 w 4527492"/>
                  <a:gd name="connsiteY293" fmla="*/ 3268572 h 3582745"/>
                  <a:gd name="connsiteX294" fmla="*/ 164990 w 4527492"/>
                  <a:gd name="connsiteY294" fmla="*/ 3206751 h 3582745"/>
                  <a:gd name="connsiteX295" fmla="*/ 2948295 w 4527492"/>
                  <a:gd name="connsiteY295" fmla="*/ 3206387 h 3582745"/>
                  <a:gd name="connsiteX296" fmla="*/ 2940049 w 4527492"/>
                  <a:gd name="connsiteY296" fmla="*/ 3208630 h 3582745"/>
                  <a:gd name="connsiteX297" fmla="*/ 2916522 w 4527492"/>
                  <a:gd name="connsiteY297" fmla="*/ 3217222 h 3582745"/>
                  <a:gd name="connsiteX298" fmla="*/ 2926855 w 4527492"/>
                  <a:gd name="connsiteY298" fmla="*/ 3216534 h 3582745"/>
                  <a:gd name="connsiteX299" fmla="*/ 2889693 w 4527492"/>
                  <a:gd name="connsiteY299" fmla="*/ 3220566 h 3582745"/>
                  <a:gd name="connsiteX300" fmla="*/ 2889693 w 4527492"/>
                  <a:gd name="connsiteY300" fmla="*/ 3217273 h 3582745"/>
                  <a:gd name="connsiteX301" fmla="*/ 2908358 w 4527492"/>
                  <a:gd name="connsiteY301" fmla="*/ 3212441 h 3582745"/>
                  <a:gd name="connsiteX302" fmla="*/ 2914213 w 4527492"/>
                  <a:gd name="connsiteY302" fmla="*/ 3211554 h 3582745"/>
                  <a:gd name="connsiteX303" fmla="*/ 2914284 w 4527492"/>
                  <a:gd name="connsiteY303" fmla="*/ 3211550 h 3582745"/>
                  <a:gd name="connsiteX304" fmla="*/ 2942525 w 4527492"/>
                  <a:gd name="connsiteY304" fmla="*/ 3207396 h 3582745"/>
                  <a:gd name="connsiteX305" fmla="*/ 2943737 w 4527492"/>
                  <a:gd name="connsiteY305" fmla="*/ 3207078 h 3582745"/>
                  <a:gd name="connsiteX306" fmla="*/ 263236 w 4527492"/>
                  <a:gd name="connsiteY306" fmla="*/ 3203982 h 3582745"/>
                  <a:gd name="connsiteX307" fmla="*/ 260070 w 4527492"/>
                  <a:gd name="connsiteY307" fmla="*/ 3207127 h 3582745"/>
                  <a:gd name="connsiteX308" fmla="*/ 260646 w 4527492"/>
                  <a:gd name="connsiteY308" fmla="*/ 3207127 h 3582745"/>
                  <a:gd name="connsiteX309" fmla="*/ 257043 w 4527492"/>
                  <a:gd name="connsiteY309" fmla="*/ 3213312 h 3582745"/>
                  <a:gd name="connsiteX310" fmla="*/ 263161 w 4527492"/>
                  <a:gd name="connsiteY310" fmla="*/ 3207127 h 3582745"/>
                  <a:gd name="connsiteX311" fmla="*/ 260646 w 4527492"/>
                  <a:gd name="connsiteY311" fmla="*/ 3207127 h 3582745"/>
                  <a:gd name="connsiteX312" fmla="*/ 260887 w 4527492"/>
                  <a:gd name="connsiteY312" fmla="*/ 3206715 h 3582745"/>
                  <a:gd name="connsiteX313" fmla="*/ 263236 w 4527492"/>
                  <a:gd name="connsiteY313" fmla="*/ 3203982 h 3582745"/>
                  <a:gd name="connsiteX314" fmla="*/ 230275 w 4527492"/>
                  <a:gd name="connsiteY314" fmla="*/ 3203520 h 3582745"/>
                  <a:gd name="connsiteX315" fmla="*/ 216477 w 4527492"/>
                  <a:gd name="connsiteY315" fmla="*/ 3217385 h 3582745"/>
                  <a:gd name="connsiteX316" fmla="*/ 218580 w 4527492"/>
                  <a:gd name="connsiteY316" fmla="*/ 3215871 h 3582745"/>
                  <a:gd name="connsiteX317" fmla="*/ 231669 w 4527492"/>
                  <a:gd name="connsiteY317" fmla="*/ 3204559 h 3582745"/>
                  <a:gd name="connsiteX318" fmla="*/ 212075 w 4527492"/>
                  <a:gd name="connsiteY318" fmla="*/ 3202838 h 3582745"/>
                  <a:gd name="connsiteX319" fmla="*/ 198338 w 4527492"/>
                  <a:gd name="connsiteY319" fmla="*/ 3217254 h 3582745"/>
                  <a:gd name="connsiteX320" fmla="*/ 198165 w 4527492"/>
                  <a:gd name="connsiteY320" fmla="*/ 3217519 h 3582745"/>
                  <a:gd name="connsiteX321" fmla="*/ 208231 w 4527492"/>
                  <a:gd name="connsiteY321" fmla="*/ 3208091 h 3582745"/>
                  <a:gd name="connsiteX322" fmla="*/ 265884 w 4527492"/>
                  <a:gd name="connsiteY322" fmla="*/ 3200639 h 3582745"/>
                  <a:gd name="connsiteX323" fmla="*/ 250953 w 4527492"/>
                  <a:gd name="connsiteY323" fmla="*/ 3213522 h 3582745"/>
                  <a:gd name="connsiteX324" fmla="*/ 239650 w 4527492"/>
                  <a:gd name="connsiteY324" fmla="*/ 3225274 h 3582745"/>
                  <a:gd name="connsiteX325" fmla="*/ 246996 w 4527492"/>
                  <a:gd name="connsiteY325" fmla="*/ 3220328 h 3582745"/>
                  <a:gd name="connsiteX326" fmla="*/ 211044 w 4527492"/>
                  <a:gd name="connsiteY326" fmla="*/ 3256632 h 3582745"/>
                  <a:gd name="connsiteX327" fmla="*/ 233599 w 4527492"/>
                  <a:gd name="connsiteY327" fmla="*/ 3231009 h 3582745"/>
                  <a:gd name="connsiteX328" fmla="*/ 207826 w 4527492"/>
                  <a:gd name="connsiteY328" fmla="*/ 3253345 h 3582745"/>
                  <a:gd name="connsiteX329" fmla="*/ 195598 w 4527492"/>
                  <a:gd name="connsiteY329" fmla="*/ 3267825 h 3582745"/>
                  <a:gd name="connsiteX330" fmla="*/ 206193 w 4527492"/>
                  <a:gd name="connsiteY330" fmla="*/ 3253345 h 3582745"/>
                  <a:gd name="connsiteX331" fmla="*/ 244475 w 4527492"/>
                  <a:gd name="connsiteY331" fmla="*/ 3215774 h 3582745"/>
                  <a:gd name="connsiteX332" fmla="*/ 244475 w 4527492"/>
                  <a:gd name="connsiteY332" fmla="*/ 3212977 h 3582745"/>
                  <a:gd name="connsiteX333" fmla="*/ 252618 w 4527492"/>
                  <a:gd name="connsiteY333" fmla="*/ 3205776 h 3582745"/>
                  <a:gd name="connsiteX334" fmla="*/ 250617 w 4527492"/>
                  <a:gd name="connsiteY334" fmla="*/ 3203784 h 3582745"/>
                  <a:gd name="connsiteX335" fmla="*/ 248315 w 4527492"/>
                  <a:gd name="connsiteY335" fmla="*/ 3206075 h 3582745"/>
                  <a:gd name="connsiteX336" fmla="*/ 246485 w 4527492"/>
                  <a:gd name="connsiteY336" fmla="*/ 3208027 h 3582745"/>
                  <a:gd name="connsiteX337" fmla="*/ 184029 w 4527492"/>
                  <a:gd name="connsiteY337" fmla="*/ 3278190 h 3582745"/>
                  <a:gd name="connsiteX338" fmla="*/ 173421 w 4527492"/>
                  <a:gd name="connsiteY338" fmla="*/ 3291388 h 3582745"/>
                  <a:gd name="connsiteX339" fmla="*/ 174625 w 4527492"/>
                  <a:gd name="connsiteY339" fmla="*/ 3292590 h 3582745"/>
                  <a:gd name="connsiteX340" fmla="*/ 157782 w 4527492"/>
                  <a:gd name="connsiteY340" fmla="*/ 3319504 h 3582745"/>
                  <a:gd name="connsiteX341" fmla="*/ 162018 w 4527492"/>
                  <a:gd name="connsiteY341" fmla="*/ 3313715 h 3582745"/>
                  <a:gd name="connsiteX342" fmla="*/ 162018 w 4527492"/>
                  <a:gd name="connsiteY342" fmla="*/ 3312738 h 3582745"/>
                  <a:gd name="connsiteX343" fmla="*/ 162733 w 4527492"/>
                  <a:gd name="connsiteY343" fmla="*/ 3312738 h 3582745"/>
                  <a:gd name="connsiteX344" fmla="*/ 171444 w 4527492"/>
                  <a:gd name="connsiteY344" fmla="*/ 3300833 h 3582745"/>
                  <a:gd name="connsiteX345" fmla="*/ 164525 w 4527492"/>
                  <a:gd name="connsiteY345" fmla="*/ 3312738 h 3582745"/>
                  <a:gd name="connsiteX346" fmla="*/ 164742 w 4527492"/>
                  <a:gd name="connsiteY346" fmla="*/ 3312738 h 3582745"/>
                  <a:gd name="connsiteX347" fmla="*/ 164009 w 4527492"/>
                  <a:gd name="connsiteY347" fmla="*/ 3313626 h 3582745"/>
                  <a:gd name="connsiteX348" fmla="*/ 162018 w 4527492"/>
                  <a:gd name="connsiteY348" fmla="*/ 3317052 h 3582745"/>
                  <a:gd name="connsiteX349" fmla="*/ 158840 w 4527492"/>
                  <a:gd name="connsiteY349" fmla="*/ 3322520 h 3582745"/>
                  <a:gd name="connsiteX350" fmla="*/ 155983 w 4527492"/>
                  <a:gd name="connsiteY350" fmla="*/ 3323756 h 3582745"/>
                  <a:gd name="connsiteX351" fmla="*/ 155685 w 4527492"/>
                  <a:gd name="connsiteY351" fmla="*/ 3322854 h 3582745"/>
                  <a:gd name="connsiteX352" fmla="*/ 129048 w 4527492"/>
                  <a:gd name="connsiteY352" fmla="*/ 3365420 h 3582745"/>
                  <a:gd name="connsiteX353" fmla="*/ 130483 w 4527492"/>
                  <a:gd name="connsiteY353" fmla="*/ 3363901 h 3582745"/>
                  <a:gd name="connsiteX354" fmla="*/ 132437 w 4527492"/>
                  <a:gd name="connsiteY354" fmla="*/ 3361570 h 3582745"/>
                  <a:gd name="connsiteX355" fmla="*/ 147762 w 4527492"/>
                  <a:gd name="connsiteY355" fmla="*/ 3342603 h 3582745"/>
                  <a:gd name="connsiteX356" fmla="*/ 152824 w 4527492"/>
                  <a:gd name="connsiteY356" fmla="*/ 3334737 h 3582745"/>
                  <a:gd name="connsiteX357" fmla="*/ 150530 w 4527492"/>
                  <a:gd name="connsiteY357" fmla="*/ 3338947 h 3582745"/>
                  <a:gd name="connsiteX358" fmla="*/ 169185 w 4527492"/>
                  <a:gd name="connsiteY358" fmla="*/ 3313672 h 3582745"/>
                  <a:gd name="connsiteX359" fmla="*/ 168275 w 4527492"/>
                  <a:gd name="connsiteY359" fmla="*/ 3312982 h 3582745"/>
                  <a:gd name="connsiteX360" fmla="*/ 174678 w 4527492"/>
                  <a:gd name="connsiteY360" fmla="*/ 3305234 h 3582745"/>
                  <a:gd name="connsiteX361" fmla="*/ 174625 w 4527492"/>
                  <a:gd name="connsiteY361" fmla="*/ 3305074 h 3582745"/>
                  <a:gd name="connsiteX362" fmla="*/ 176820 w 4527492"/>
                  <a:gd name="connsiteY362" fmla="*/ 3302058 h 3582745"/>
                  <a:gd name="connsiteX363" fmla="*/ 175741 w 4527492"/>
                  <a:gd name="connsiteY363" fmla="*/ 3300978 h 3582745"/>
                  <a:gd name="connsiteX364" fmla="*/ 178693 w 4527492"/>
                  <a:gd name="connsiteY364" fmla="*/ 3296527 h 3582745"/>
                  <a:gd name="connsiteX365" fmla="*/ 179059 w 4527492"/>
                  <a:gd name="connsiteY365" fmla="*/ 3295390 h 3582745"/>
                  <a:gd name="connsiteX366" fmla="*/ 175032 w 4527492"/>
                  <a:gd name="connsiteY366" fmla="*/ 3300269 h 3582745"/>
                  <a:gd name="connsiteX367" fmla="*/ 175741 w 4527492"/>
                  <a:gd name="connsiteY367" fmla="*/ 3300978 h 3582745"/>
                  <a:gd name="connsiteX368" fmla="*/ 174634 w 4527492"/>
                  <a:gd name="connsiteY368" fmla="*/ 3302647 h 3582745"/>
                  <a:gd name="connsiteX369" fmla="*/ 171924 w 4527492"/>
                  <a:gd name="connsiteY369" fmla="*/ 3305062 h 3582745"/>
                  <a:gd name="connsiteX370" fmla="*/ 174923 w 4527492"/>
                  <a:gd name="connsiteY370" fmla="*/ 3300401 h 3582745"/>
                  <a:gd name="connsiteX371" fmla="*/ 167465 w 4527492"/>
                  <a:gd name="connsiteY371" fmla="*/ 3309439 h 3582745"/>
                  <a:gd name="connsiteX372" fmla="*/ 171823 w 4527492"/>
                  <a:gd name="connsiteY372" fmla="*/ 3302837 h 3582745"/>
                  <a:gd name="connsiteX373" fmla="*/ 174377 w 4527492"/>
                  <a:gd name="connsiteY373" fmla="*/ 3299613 h 3582745"/>
                  <a:gd name="connsiteX374" fmla="*/ 174171 w 4527492"/>
                  <a:gd name="connsiteY374" fmla="*/ 3299407 h 3582745"/>
                  <a:gd name="connsiteX375" fmla="*/ 176671 w 4527492"/>
                  <a:gd name="connsiteY375" fmla="*/ 3296718 h 3582745"/>
                  <a:gd name="connsiteX376" fmla="*/ 179990 w 4527492"/>
                  <a:gd name="connsiteY376" fmla="*/ 3292529 h 3582745"/>
                  <a:gd name="connsiteX377" fmla="*/ 184036 w 4527492"/>
                  <a:gd name="connsiteY377" fmla="*/ 3286242 h 3582745"/>
                  <a:gd name="connsiteX378" fmla="*/ 184036 w 4527492"/>
                  <a:gd name="connsiteY378" fmla="*/ 3287421 h 3582745"/>
                  <a:gd name="connsiteX379" fmla="*/ 184897 w 4527492"/>
                  <a:gd name="connsiteY379" fmla="*/ 3286335 h 3582745"/>
                  <a:gd name="connsiteX380" fmla="*/ 211044 w 4527492"/>
                  <a:gd name="connsiteY380" fmla="*/ 3256632 h 3582745"/>
                  <a:gd name="connsiteX381" fmla="*/ 184036 w 4527492"/>
                  <a:gd name="connsiteY381" fmla="*/ 3289359 h 3582745"/>
                  <a:gd name="connsiteX382" fmla="*/ 184036 w 4527492"/>
                  <a:gd name="connsiteY382" fmla="*/ 3289534 h 3582745"/>
                  <a:gd name="connsiteX383" fmla="*/ 178805 w 4527492"/>
                  <a:gd name="connsiteY383" fmla="*/ 3300006 h 3582745"/>
                  <a:gd name="connsiteX384" fmla="*/ 179207 w 4527492"/>
                  <a:gd name="connsiteY384" fmla="*/ 3299755 h 3582745"/>
                  <a:gd name="connsiteX385" fmla="*/ 181186 w 4527492"/>
                  <a:gd name="connsiteY385" fmla="*/ 3297360 h 3582745"/>
                  <a:gd name="connsiteX386" fmla="*/ 186020 w 4527492"/>
                  <a:gd name="connsiteY386" fmla="*/ 3291511 h 3582745"/>
                  <a:gd name="connsiteX387" fmla="*/ 187748 w 4527492"/>
                  <a:gd name="connsiteY387" fmla="*/ 3288687 h 3582745"/>
                  <a:gd name="connsiteX388" fmla="*/ 191227 w 4527492"/>
                  <a:gd name="connsiteY388" fmla="*/ 3285212 h 3582745"/>
                  <a:gd name="connsiteX389" fmla="*/ 218161 w 4527492"/>
                  <a:gd name="connsiteY389" fmla="*/ 3252624 h 3582745"/>
                  <a:gd name="connsiteX390" fmla="*/ 256295 w 4527492"/>
                  <a:gd name="connsiteY390" fmla="*/ 3214068 h 3582745"/>
                  <a:gd name="connsiteX391" fmla="*/ 246996 w 4527492"/>
                  <a:gd name="connsiteY391" fmla="*/ 3220328 h 3582745"/>
                  <a:gd name="connsiteX392" fmla="*/ 266495 w 4527492"/>
                  <a:gd name="connsiteY392" fmla="*/ 3200639 h 3582745"/>
                  <a:gd name="connsiteX393" fmla="*/ 272954 w 4527492"/>
                  <a:gd name="connsiteY393" fmla="*/ 3200534 h 3582745"/>
                  <a:gd name="connsiteX394" fmla="*/ 263633 w 4527492"/>
                  <a:gd name="connsiteY394" fmla="*/ 3211024 h 3582745"/>
                  <a:gd name="connsiteX395" fmla="*/ 272954 w 4527492"/>
                  <a:gd name="connsiteY395" fmla="*/ 3202165 h 3582745"/>
                  <a:gd name="connsiteX396" fmla="*/ 168714 w 4527492"/>
                  <a:gd name="connsiteY396" fmla="*/ 3199826 h 3582745"/>
                  <a:gd name="connsiteX397" fmla="*/ 163557 w 4527492"/>
                  <a:gd name="connsiteY397" fmla="*/ 3204864 h 3582745"/>
                  <a:gd name="connsiteX398" fmla="*/ 163192 w 4527492"/>
                  <a:gd name="connsiteY398" fmla="*/ 3205440 h 3582745"/>
                  <a:gd name="connsiteX399" fmla="*/ 168751 w 4527492"/>
                  <a:gd name="connsiteY399" fmla="*/ 3199938 h 3582745"/>
                  <a:gd name="connsiteX400" fmla="*/ 188075 w 4527492"/>
                  <a:gd name="connsiteY400" fmla="*/ 3198918 h 3582745"/>
                  <a:gd name="connsiteX401" fmla="*/ 183813 w 4527492"/>
                  <a:gd name="connsiteY401" fmla="*/ 3202981 h 3582745"/>
                  <a:gd name="connsiteX402" fmla="*/ 182584 w 4527492"/>
                  <a:gd name="connsiteY402" fmla="*/ 3204621 h 3582745"/>
                  <a:gd name="connsiteX403" fmla="*/ 168269 w 4527492"/>
                  <a:gd name="connsiteY403" fmla="*/ 3197409 h 3582745"/>
                  <a:gd name="connsiteX404" fmla="*/ 165850 w 4527492"/>
                  <a:gd name="connsiteY404" fmla="*/ 3199770 h 3582745"/>
                  <a:gd name="connsiteX405" fmla="*/ 167121 w 4527492"/>
                  <a:gd name="connsiteY405" fmla="*/ 3199225 h 3582745"/>
                  <a:gd name="connsiteX406" fmla="*/ 164357 w 4527492"/>
                  <a:gd name="connsiteY406" fmla="*/ 3203597 h 3582745"/>
                  <a:gd name="connsiteX407" fmla="*/ 168643 w 4527492"/>
                  <a:gd name="connsiteY407" fmla="*/ 3199613 h 3582745"/>
                  <a:gd name="connsiteX408" fmla="*/ 168339 w 4527492"/>
                  <a:gd name="connsiteY408" fmla="*/ 3198703 h 3582745"/>
                  <a:gd name="connsiteX409" fmla="*/ 167121 w 4527492"/>
                  <a:gd name="connsiteY409" fmla="*/ 3199225 h 3582745"/>
                  <a:gd name="connsiteX410" fmla="*/ 196105 w 4527492"/>
                  <a:gd name="connsiteY410" fmla="*/ 3194454 h 3582745"/>
                  <a:gd name="connsiteX411" fmla="*/ 190645 w 4527492"/>
                  <a:gd name="connsiteY411" fmla="*/ 3200011 h 3582745"/>
                  <a:gd name="connsiteX412" fmla="*/ 194609 w 4527492"/>
                  <a:gd name="connsiteY412" fmla="*/ 3196291 h 3582745"/>
                  <a:gd name="connsiteX413" fmla="*/ 232264 w 4527492"/>
                  <a:gd name="connsiteY413" fmla="*/ 3191219 h 3582745"/>
                  <a:gd name="connsiteX414" fmla="*/ 190632 w 4527492"/>
                  <a:gd name="connsiteY414" fmla="*/ 3230564 h 3582745"/>
                  <a:gd name="connsiteX415" fmla="*/ 189659 w 4527492"/>
                  <a:gd name="connsiteY415" fmla="*/ 3230564 h 3582745"/>
                  <a:gd name="connsiteX416" fmla="*/ 187589 w 4527492"/>
                  <a:gd name="connsiteY416" fmla="*/ 3233739 h 3582745"/>
                  <a:gd name="connsiteX417" fmla="*/ 185262 w 4527492"/>
                  <a:gd name="connsiteY417" fmla="*/ 3233739 h 3582745"/>
                  <a:gd name="connsiteX418" fmla="*/ 177800 w 4527492"/>
                  <a:gd name="connsiteY418" fmla="*/ 3243155 h 3582745"/>
                  <a:gd name="connsiteX419" fmla="*/ 185158 w 4527492"/>
                  <a:gd name="connsiteY419" fmla="*/ 3233739 h 3582745"/>
                  <a:gd name="connsiteX420" fmla="*/ 184282 w 4527492"/>
                  <a:gd name="connsiteY420" fmla="*/ 3233739 h 3582745"/>
                  <a:gd name="connsiteX421" fmla="*/ 186314 w 4527492"/>
                  <a:gd name="connsiteY421" fmla="*/ 3229327 h 3582745"/>
                  <a:gd name="connsiteX422" fmla="*/ 183437 w 4527492"/>
                  <a:gd name="connsiteY422" fmla="*/ 3231640 h 3582745"/>
                  <a:gd name="connsiteX423" fmla="*/ 180975 w 4527492"/>
                  <a:gd name="connsiteY423" fmla="*/ 3234540 h 3582745"/>
                  <a:gd name="connsiteX424" fmla="*/ 145582 w 4527492"/>
                  <a:gd name="connsiteY424" fmla="*/ 3276221 h 3582745"/>
                  <a:gd name="connsiteX425" fmla="*/ 120883 w 4527492"/>
                  <a:gd name="connsiteY425" fmla="*/ 3312103 h 3582745"/>
                  <a:gd name="connsiteX426" fmla="*/ 122829 w 4527492"/>
                  <a:gd name="connsiteY426" fmla="*/ 3310385 h 3582745"/>
                  <a:gd name="connsiteX427" fmla="*/ 128437 w 4527492"/>
                  <a:gd name="connsiteY427" fmla="*/ 3302001 h 3582745"/>
                  <a:gd name="connsiteX428" fmla="*/ 130264 w 4527492"/>
                  <a:gd name="connsiteY428" fmla="*/ 3303822 h 3582745"/>
                  <a:gd name="connsiteX429" fmla="*/ 132009 w 4527492"/>
                  <a:gd name="connsiteY429" fmla="*/ 3302281 h 3582745"/>
                  <a:gd name="connsiteX430" fmla="*/ 148842 w 4527492"/>
                  <a:gd name="connsiteY430" fmla="*/ 3282753 h 3582745"/>
                  <a:gd name="connsiteX431" fmla="*/ 152167 w 4527492"/>
                  <a:gd name="connsiteY431" fmla="*/ 3279014 h 3582745"/>
                  <a:gd name="connsiteX432" fmla="*/ 172027 w 4527492"/>
                  <a:gd name="connsiteY432" fmla="*/ 3248988 h 3582745"/>
                  <a:gd name="connsiteX433" fmla="*/ 177800 w 4527492"/>
                  <a:gd name="connsiteY433" fmla="*/ 3243519 h 3582745"/>
                  <a:gd name="connsiteX434" fmla="*/ 224888 w 4527492"/>
                  <a:gd name="connsiteY434" fmla="*/ 3198905 h 3582745"/>
                  <a:gd name="connsiteX435" fmla="*/ 2975545 w 4527492"/>
                  <a:gd name="connsiteY435" fmla="*/ 3190933 h 3582745"/>
                  <a:gd name="connsiteX436" fmla="*/ 2901715 w 4527492"/>
                  <a:gd name="connsiteY436" fmla="*/ 3212232 h 3582745"/>
                  <a:gd name="connsiteX437" fmla="*/ 2911144 w 4527492"/>
                  <a:gd name="connsiteY437" fmla="*/ 3211720 h 3582745"/>
                  <a:gd name="connsiteX438" fmla="*/ 2908358 w 4527492"/>
                  <a:gd name="connsiteY438" fmla="*/ 3212441 h 3582745"/>
                  <a:gd name="connsiteX439" fmla="*/ 2876485 w 4527492"/>
                  <a:gd name="connsiteY439" fmla="*/ 3217273 h 3582745"/>
                  <a:gd name="connsiteX440" fmla="*/ 2876485 w 4527492"/>
                  <a:gd name="connsiteY440" fmla="*/ 3213981 h 3582745"/>
                  <a:gd name="connsiteX441" fmla="*/ 2975545 w 4527492"/>
                  <a:gd name="connsiteY441" fmla="*/ 3190933 h 3582745"/>
                  <a:gd name="connsiteX442" fmla="*/ 204209 w 4527492"/>
                  <a:gd name="connsiteY442" fmla="*/ 3190261 h 3582745"/>
                  <a:gd name="connsiteX443" fmla="*/ 198222 w 4527492"/>
                  <a:gd name="connsiteY443" fmla="*/ 3195916 h 3582745"/>
                  <a:gd name="connsiteX444" fmla="*/ 195318 w 4527492"/>
                  <a:gd name="connsiteY444" fmla="*/ 3199481 h 3582745"/>
                  <a:gd name="connsiteX445" fmla="*/ 196967 w 4527492"/>
                  <a:gd name="connsiteY445" fmla="*/ 3198775 h 3582745"/>
                  <a:gd name="connsiteX446" fmla="*/ 224673 w 4527492"/>
                  <a:gd name="connsiteY446" fmla="*/ 3185624 h 3582745"/>
                  <a:gd name="connsiteX447" fmla="*/ 221693 w 4527492"/>
                  <a:gd name="connsiteY447" fmla="*/ 3188790 h 3582745"/>
                  <a:gd name="connsiteX448" fmla="*/ 223431 w 4527492"/>
                  <a:gd name="connsiteY448" fmla="*/ 3187321 h 3582745"/>
                  <a:gd name="connsiteX449" fmla="*/ 2911355 w 4527492"/>
                  <a:gd name="connsiteY449" fmla="*/ 3183738 h 3582745"/>
                  <a:gd name="connsiteX450" fmla="*/ 2897083 w 4527492"/>
                  <a:gd name="connsiteY450" fmla="*/ 3185898 h 3582745"/>
                  <a:gd name="connsiteX451" fmla="*/ 2892405 w 4527492"/>
                  <a:gd name="connsiteY451" fmla="*/ 3189224 h 3582745"/>
                  <a:gd name="connsiteX452" fmla="*/ 2908621 w 4527492"/>
                  <a:gd name="connsiteY452" fmla="*/ 3184672 h 3582745"/>
                  <a:gd name="connsiteX453" fmla="*/ 3043612 w 4527492"/>
                  <a:gd name="connsiteY453" fmla="*/ 3180886 h 3582745"/>
                  <a:gd name="connsiteX454" fmla="*/ 3041236 w 4527492"/>
                  <a:gd name="connsiteY454" fmla="*/ 3181575 h 3582745"/>
                  <a:gd name="connsiteX455" fmla="*/ 3040684 w 4527492"/>
                  <a:gd name="connsiteY455" fmla="*/ 3181654 h 3582745"/>
                  <a:gd name="connsiteX456" fmla="*/ 257986 w 4527492"/>
                  <a:gd name="connsiteY456" fmla="*/ 3177640 h 3582745"/>
                  <a:gd name="connsiteX457" fmla="*/ 223838 w 4527492"/>
                  <a:gd name="connsiteY457" fmla="*/ 3203577 h 3582745"/>
                  <a:gd name="connsiteX458" fmla="*/ 223838 w 4527492"/>
                  <a:gd name="connsiteY458" fmla="*/ 3203335 h 3582745"/>
                  <a:gd name="connsiteX459" fmla="*/ 217624 w 4527492"/>
                  <a:gd name="connsiteY459" fmla="*/ 3209926 h 3582745"/>
                  <a:gd name="connsiteX460" fmla="*/ 214313 w 4527492"/>
                  <a:gd name="connsiteY460" fmla="*/ 3209926 h 3582745"/>
                  <a:gd name="connsiteX461" fmla="*/ 224278 w 4527492"/>
                  <a:gd name="connsiteY461" fmla="*/ 3199542 h 3582745"/>
                  <a:gd name="connsiteX462" fmla="*/ 177800 w 4527492"/>
                  <a:gd name="connsiteY462" fmla="*/ 3243873 h 3582745"/>
                  <a:gd name="connsiteX463" fmla="*/ 172436 w 4527492"/>
                  <a:gd name="connsiteY463" fmla="*/ 3248988 h 3582745"/>
                  <a:gd name="connsiteX464" fmla="*/ 157560 w 4527492"/>
                  <a:gd name="connsiteY464" fmla="*/ 3272950 h 3582745"/>
                  <a:gd name="connsiteX465" fmla="*/ 207963 w 4527492"/>
                  <a:gd name="connsiteY465" fmla="*/ 3216276 h 3582745"/>
                  <a:gd name="connsiteX466" fmla="*/ 207963 w 4527492"/>
                  <a:gd name="connsiteY466" fmla="*/ 3219600 h 3582745"/>
                  <a:gd name="connsiteX467" fmla="*/ 152557 w 4527492"/>
                  <a:gd name="connsiteY467" fmla="*/ 3281010 h 3582745"/>
                  <a:gd name="connsiteX468" fmla="*/ 140241 w 4527492"/>
                  <a:gd name="connsiteY468" fmla="*/ 3300848 h 3582745"/>
                  <a:gd name="connsiteX469" fmla="*/ 180058 w 4527492"/>
                  <a:gd name="connsiteY469" fmla="*/ 3250702 h 3582745"/>
                  <a:gd name="connsiteX470" fmla="*/ 187691 w 4527492"/>
                  <a:gd name="connsiteY470" fmla="*/ 3243030 h 3582745"/>
                  <a:gd name="connsiteX471" fmla="*/ 188504 w 4527492"/>
                  <a:gd name="connsiteY471" fmla="*/ 3241864 h 3582745"/>
                  <a:gd name="connsiteX472" fmla="*/ 190987 w 4527492"/>
                  <a:gd name="connsiteY472" fmla="*/ 3239718 h 3582745"/>
                  <a:gd name="connsiteX473" fmla="*/ 214310 w 4527492"/>
                  <a:gd name="connsiteY473" fmla="*/ 3216276 h 3582745"/>
                  <a:gd name="connsiteX474" fmla="*/ 211138 w 4527492"/>
                  <a:gd name="connsiteY474" fmla="*/ 3216276 h 3582745"/>
                  <a:gd name="connsiteX475" fmla="*/ 207963 w 4527492"/>
                  <a:gd name="connsiteY475" fmla="*/ 3216276 h 3582745"/>
                  <a:gd name="connsiteX476" fmla="*/ 211138 w 4527492"/>
                  <a:gd name="connsiteY476" fmla="*/ 3213101 h 3582745"/>
                  <a:gd name="connsiteX477" fmla="*/ 214311 w 4527492"/>
                  <a:gd name="connsiteY477" fmla="*/ 3216275 h 3582745"/>
                  <a:gd name="connsiteX478" fmla="*/ 233264 w 4527492"/>
                  <a:gd name="connsiteY478" fmla="*/ 3197226 h 3582745"/>
                  <a:gd name="connsiteX479" fmla="*/ 236538 w 4527492"/>
                  <a:gd name="connsiteY479" fmla="*/ 3197226 h 3582745"/>
                  <a:gd name="connsiteX480" fmla="*/ 232184 w 4527492"/>
                  <a:gd name="connsiteY480" fmla="*/ 3201802 h 3582745"/>
                  <a:gd name="connsiteX481" fmla="*/ 3062612 w 4527492"/>
                  <a:gd name="connsiteY481" fmla="*/ 3175903 h 3582745"/>
                  <a:gd name="connsiteX482" fmla="*/ 3043612 w 4527492"/>
                  <a:gd name="connsiteY482" fmla="*/ 3180886 h 3582745"/>
                  <a:gd name="connsiteX483" fmla="*/ 3055985 w 4527492"/>
                  <a:gd name="connsiteY483" fmla="*/ 3177297 h 3582745"/>
                  <a:gd name="connsiteX484" fmla="*/ 3058095 w 4527492"/>
                  <a:gd name="connsiteY484" fmla="*/ 3176939 h 3582745"/>
                  <a:gd name="connsiteX485" fmla="*/ 221840 w 4527492"/>
                  <a:gd name="connsiteY485" fmla="*/ 3169532 h 3582745"/>
                  <a:gd name="connsiteX486" fmla="*/ 212882 w 4527492"/>
                  <a:gd name="connsiteY486" fmla="*/ 3177919 h 3582745"/>
                  <a:gd name="connsiteX487" fmla="*/ 206518 w 4527492"/>
                  <a:gd name="connsiteY487" fmla="*/ 3185731 h 3582745"/>
                  <a:gd name="connsiteX488" fmla="*/ 211274 w 4527492"/>
                  <a:gd name="connsiteY488" fmla="*/ 3181955 h 3582745"/>
                  <a:gd name="connsiteX489" fmla="*/ 226352 w 4527492"/>
                  <a:gd name="connsiteY489" fmla="*/ 3168659 h 3582745"/>
                  <a:gd name="connsiteX490" fmla="*/ 223634 w 4527492"/>
                  <a:gd name="connsiteY490" fmla="*/ 3170858 h 3582745"/>
                  <a:gd name="connsiteX491" fmla="*/ 222929 w 4527492"/>
                  <a:gd name="connsiteY491" fmla="*/ 3171692 h 3582745"/>
                  <a:gd name="connsiteX492" fmla="*/ 3036657 w 4527492"/>
                  <a:gd name="connsiteY492" fmla="*/ 3168059 h 3582745"/>
                  <a:gd name="connsiteX493" fmla="*/ 3035019 w 4527492"/>
                  <a:gd name="connsiteY493" fmla="*/ 3168610 h 3582745"/>
                  <a:gd name="connsiteX494" fmla="*/ 3035751 w 4527492"/>
                  <a:gd name="connsiteY494" fmla="*/ 3168277 h 3582745"/>
                  <a:gd name="connsiteX495" fmla="*/ 232356 w 4527492"/>
                  <a:gd name="connsiteY495" fmla="*/ 3167025 h 3582745"/>
                  <a:gd name="connsiteX496" fmla="*/ 229119 w 4527492"/>
                  <a:gd name="connsiteY496" fmla="*/ 3169720 h 3582745"/>
                  <a:gd name="connsiteX497" fmla="*/ 222709 w 4527492"/>
                  <a:gd name="connsiteY497" fmla="*/ 3174829 h 3582745"/>
                  <a:gd name="connsiteX498" fmla="*/ 220807 w 4527492"/>
                  <a:gd name="connsiteY498" fmla="*/ 3176514 h 3582745"/>
                  <a:gd name="connsiteX499" fmla="*/ 219148 w 4527492"/>
                  <a:gd name="connsiteY499" fmla="*/ 3177733 h 3582745"/>
                  <a:gd name="connsiteX500" fmla="*/ 219105 w 4527492"/>
                  <a:gd name="connsiteY500" fmla="*/ 3177701 h 3582745"/>
                  <a:gd name="connsiteX501" fmla="*/ 215261 w 4527492"/>
                  <a:gd name="connsiteY501" fmla="*/ 3180765 h 3582745"/>
                  <a:gd name="connsiteX502" fmla="*/ 205312 w 4527492"/>
                  <a:gd name="connsiteY502" fmla="*/ 3192535 h 3582745"/>
                  <a:gd name="connsiteX503" fmla="*/ 3096004 w 4527492"/>
                  <a:gd name="connsiteY503" fmla="*/ 3166365 h 3582745"/>
                  <a:gd name="connsiteX504" fmla="*/ 3095885 w 4527492"/>
                  <a:gd name="connsiteY504" fmla="*/ 3166374 h 3582745"/>
                  <a:gd name="connsiteX505" fmla="*/ 3095723 w 4527492"/>
                  <a:gd name="connsiteY505" fmla="*/ 3166451 h 3582745"/>
                  <a:gd name="connsiteX506" fmla="*/ 3099010 w 4527492"/>
                  <a:gd name="connsiteY506" fmla="*/ 3164816 h 3582745"/>
                  <a:gd name="connsiteX507" fmla="*/ 3097719 w 4527492"/>
                  <a:gd name="connsiteY507" fmla="*/ 3165191 h 3582745"/>
                  <a:gd name="connsiteX508" fmla="*/ 3098377 w 4527492"/>
                  <a:gd name="connsiteY508" fmla="*/ 3165128 h 3582745"/>
                  <a:gd name="connsiteX509" fmla="*/ 299313 w 4527492"/>
                  <a:gd name="connsiteY509" fmla="*/ 3163388 h 3582745"/>
                  <a:gd name="connsiteX510" fmla="*/ 289974 w 4527492"/>
                  <a:gd name="connsiteY510" fmla="*/ 3170608 h 3582745"/>
                  <a:gd name="connsiteX511" fmla="*/ 263300 w 4527492"/>
                  <a:gd name="connsiteY511" fmla="*/ 3190855 h 3582745"/>
                  <a:gd name="connsiteX512" fmla="*/ 257176 w 4527492"/>
                  <a:gd name="connsiteY512" fmla="*/ 3195925 h 3582745"/>
                  <a:gd name="connsiteX513" fmla="*/ 257176 w 4527492"/>
                  <a:gd name="connsiteY513" fmla="*/ 3197453 h 3582745"/>
                  <a:gd name="connsiteX514" fmla="*/ 256337 w 4527492"/>
                  <a:gd name="connsiteY514" fmla="*/ 3196619 h 3582745"/>
                  <a:gd name="connsiteX515" fmla="*/ 248759 w 4527492"/>
                  <a:gd name="connsiteY515" fmla="*/ 3202893 h 3582745"/>
                  <a:gd name="connsiteX516" fmla="*/ 248139 w 4527492"/>
                  <a:gd name="connsiteY516" fmla="*/ 3203576 h 3582745"/>
                  <a:gd name="connsiteX517" fmla="*/ 250666 w 4527492"/>
                  <a:gd name="connsiteY517" fmla="*/ 3203576 h 3582745"/>
                  <a:gd name="connsiteX518" fmla="*/ 253856 w 4527492"/>
                  <a:gd name="connsiteY518" fmla="*/ 3200401 h 3582745"/>
                  <a:gd name="connsiteX519" fmla="*/ 257176 w 4527492"/>
                  <a:gd name="connsiteY519" fmla="*/ 3200401 h 3582745"/>
                  <a:gd name="connsiteX520" fmla="*/ 255961 w 4527492"/>
                  <a:gd name="connsiteY520" fmla="*/ 3202819 h 3582745"/>
                  <a:gd name="connsiteX521" fmla="*/ 281794 w 4527492"/>
                  <a:gd name="connsiteY521" fmla="*/ 3179974 h 3582745"/>
                  <a:gd name="connsiteX522" fmla="*/ 2965162 w 4527492"/>
                  <a:gd name="connsiteY522" fmla="*/ 3158266 h 3582745"/>
                  <a:gd name="connsiteX523" fmla="*/ 2945978 w 4527492"/>
                  <a:gd name="connsiteY523" fmla="*/ 3163526 h 3582745"/>
                  <a:gd name="connsiteX524" fmla="*/ 2936012 w 4527492"/>
                  <a:gd name="connsiteY524" fmla="*/ 3164873 h 3582745"/>
                  <a:gd name="connsiteX525" fmla="*/ 3119258 w 4527492"/>
                  <a:gd name="connsiteY525" fmla="*/ 3154843 h 3582745"/>
                  <a:gd name="connsiteX526" fmla="*/ 3116755 w 4527492"/>
                  <a:gd name="connsiteY526" fmla="*/ 3156076 h 3582745"/>
                  <a:gd name="connsiteX527" fmla="*/ 3114763 w 4527492"/>
                  <a:gd name="connsiteY527" fmla="*/ 3156927 h 3582745"/>
                  <a:gd name="connsiteX528" fmla="*/ 248974 w 4527492"/>
                  <a:gd name="connsiteY528" fmla="*/ 3153350 h 3582745"/>
                  <a:gd name="connsiteX529" fmla="*/ 244085 w 4527492"/>
                  <a:gd name="connsiteY529" fmla="*/ 3157259 h 3582745"/>
                  <a:gd name="connsiteX530" fmla="*/ 236667 w 4527492"/>
                  <a:gd name="connsiteY530" fmla="*/ 3163435 h 3582745"/>
                  <a:gd name="connsiteX531" fmla="*/ 203113 w 4527492"/>
                  <a:gd name="connsiteY531" fmla="*/ 3195138 h 3582745"/>
                  <a:gd name="connsiteX532" fmla="*/ 190947 w 4527492"/>
                  <a:gd name="connsiteY532" fmla="*/ 3209530 h 3582745"/>
                  <a:gd name="connsiteX533" fmla="*/ 189786 w 4527492"/>
                  <a:gd name="connsiteY533" fmla="*/ 3213194 h 3582745"/>
                  <a:gd name="connsiteX534" fmla="*/ 198279 w 4527492"/>
                  <a:gd name="connsiteY534" fmla="*/ 3203576 h 3582745"/>
                  <a:gd name="connsiteX535" fmla="*/ 201813 w 4527492"/>
                  <a:gd name="connsiteY535" fmla="*/ 3206880 h 3582745"/>
                  <a:gd name="connsiteX536" fmla="*/ 194458 w 4527492"/>
                  <a:gd name="connsiteY536" fmla="*/ 3214707 h 3582745"/>
                  <a:gd name="connsiteX537" fmla="*/ 212394 w 4527492"/>
                  <a:gd name="connsiteY537" fmla="*/ 3196647 h 3582745"/>
                  <a:gd name="connsiteX538" fmla="*/ 219252 w 4527492"/>
                  <a:gd name="connsiteY538" fmla="*/ 3190853 h 3582745"/>
                  <a:gd name="connsiteX539" fmla="*/ 2951368 w 4527492"/>
                  <a:gd name="connsiteY539" fmla="*/ 3149306 h 3582745"/>
                  <a:gd name="connsiteX540" fmla="*/ 2936409 w 4527492"/>
                  <a:gd name="connsiteY540" fmla="*/ 3153536 h 3582745"/>
                  <a:gd name="connsiteX541" fmla="*/ 2933744 w 4527492"/>
                  <a:gd name="connsiteY541" fmla="*/ 3155287 h 3582745"/>
                  <a:gd name="connsiteX542" fmla="*/ 2942004 w 4527492"/>
                  <a:gd name="connsiteY542" fmla="*/ 3153237 h 3582745"/>
                  <a:gd name="connsiteX543" fmla="*/ 3298064 w 4527492"/>
                  <a:gd name="connsiteY543" fmla="*/ 3146645 h 3582745"/>
                  <a:gd name="connsiteX544" fmla="*/ 3288490 w 4527492"/>
                  <a:gd name="connsiteY544" fmla="*/ 3149584 h 3582745"/>
                  <a:gd name="connsiteX545" fmla="*/ 3101681 w 4527492"/>
                  <a:gd name="connsiteY545" fmla="*/ 3190386 h 3582745"/>
                  <a:gd name="connsiteX546" fmla="*/ 2917086 w 4527492"/>
                  <a:gd name="connsiteY546" fmla="*/ 3233249 h 3582745"/>
                  <a:gd name="connsiteX547" fmla="*/ 2942835 w 4527492"/>
                  <a:gd name="connsiteY547" fmla="*/ 3220371 h 3582745"/>
                  <a:gd name="connsiteX548" fmla="*/ 2942892 w 4527492"/>
                  <a:gd name="connsiteY548" fmla="*/ 3220287 h 3582745"/>
                  <a:gd name="connsiteX549" fmla="*/ 2943103 w 4527492"/>
                  <a:gd name="connsiteY549" fmla="*/ 3220237 h 3582745"/>
                  <a:gd name="connsiteX550" fmla="*/ 2953252 w 4527492"/>
                  <a:gd name="connsiteY550" fmla="*/ 3215162 h 3582745"/>
                  <a:gd name="connsiteX551" fmla="*/ 2946366 w 4527492"/>
                  <a:gd name="connsiteY551" fmla="*/ 3219471 h 3582745"/>
                  <a:gd name="connsiteX552" fmla="*/ 2963726 w 4527492"/>
                  <a:gd name="connsiteY552" fmla="*/ 3215395 h 3582745"/>
                  <a:gd name="connsiteX553" fmla="*/ 2962289 w 4527492"/>
                  <a:gd name="connsiteY553" fmla="*/ 3215946 h 3582745"/>
                  <a:gd name="connsiteX554" fmla="*/ 2942600 w 4527492"/>
                  <a:gd name="connsiteY554" fmla="*/ 3221828 h 3582745"/>
                  <a:gd name="connsiteX555" fmla="*/ 2936864 w 4527492"/>
                  <a:gd name="connsiteY555" fmla="*/ 3225418 h 3582745"/>
                  <a:gd name="connsiteX556" fmla="*/ 2963234 w 4527492"/>
                  <a:gd name="connsiteY556" fmla="*/ 3226655 h 3582745"/>
                  <a:gd name="connsiteX557" fmla="*/ 3002790 w 4527492"/>
                  <a:gd name="connsiteY557" fmla="*/ 3216763 h 3582745"/>
                  <a:gd name="connsiteX558" fmla="*/ 3124755 w 4527492"/>
                  <a:gd name="connsiteY558" fmla="*/ 3183792 h 3582745"/>
                  <a:gd name="connsiteX559" fmla="*/ 3217052 w 4527492"/>
                  <a:gd name="connsiteY559" fmla="*/ 3164009 h 3582745"/>
                  <a:gd name="connsiteX560" fmla="*/ 2930094 w 4527492"/>
                  <a:gd name="connsiteY560" fmla="*/ 3144343 h 3582745"/>
                  <a:gd name="connsiteX561" fmla="*/ 2919001 w 4527492"/>
                  <a:gd name="connsiteY561" fmla="*/ 3146797 h 3582745"/>
                  <a:gd name="connsiteX562" fmla="*/ 2915241 w 4527492"/>
                  <a:gd name="connsiteY562" fmla="*/ 3147269 h 3582745"/>
                  <a:gd name="connsiteX563" fmla="*/ 2874157 w 4527492"/>
                  <a:gd name="connsiteY563" fmla="*/ 3143966 h 3582745"/>
                  <a:gd name="connsiteX564" fmla="*/ 2862527 w 4527492"/>
                  <a:gd name="connsiteY564" fmla="*/ 3145566 h 3582745"/>
                  <a:gd name="connsiteX565" fmla="*/ 2856886 w 4527492"/>
                  <a:gd name="connsiteY565" fmla="*/ 3145389 h 3582745"/>
                  <a:gd name="connsiteX566" fmla="*/ 302652 w 4527492"/>
                  <a:gd name="connsiteY566" fmla="*/ 3143714 h 3582745"/>
                  <a:gd name="connsiteX567" fmla="*/ 278100 w 4527492"/>
                  <a:gd name="connsiteY567" fmla="*/ 3162363 h 3582745"/>
                  <a:gd name="connsiteX568" fmla="*/ 241966 w 4527492"/>
                  <a:gd name="connsiteY568" fmla="*/ 3195660 h 3582745"/>
                  <a:gd name="connsiteX569" fmla="*/ 247502 w 4527492"/>
                  <a:gd name="connsiteY569" fmla="*/ 3190876 h 3582745"/>
                  <a:gd name="connsiteX570" fmla="*/ 230118 w 4527492"/>
                  <a:gd name="connsiteY570" fmla="*/ 3207564 h 3582745"/>
                  <a:gd name="connsiteX571" fmla="*/ 231388 w 4527492"/>
                  <a:gd name="connsiteY571" fmla="*/ 3206649 h 3582745"/>
                  <a:gd name="connsiteX572" fmla="*/ 244476 w 4527492"/>
                  <a:gd name="connsiteY572" fmla="*/ 3194051 h 3582745"/>
                  <a:gd name="connsiteX573" fmla="*/ 244476 w 4527492"/>
                  <a:gd name="connsiteY573" fmla="*/ 3195794 h 3582745"/>
                  <a:gd name="connsiteX574" fmla="*/ 255007 w 4527492"/>
                  <a:gd name="connsiteY574" fmla="*/ 3185536 h 3582745"/>
                  <a:gd name="connsiteX575" fmla="*/ 276651 w 4527492"/>
                  <a:gd name="connsiteY575" fmla="*/ 3166932 h 3582745"/>
                  <a:gd name="connsiteX576" fmla="*/ 285892 w 4527492"/>
                  <a:gd name="connsiteY576" fmla="*/ 3142471 h 3582745"/>
                  <a:gd name="connsiteX577" fmla="*/ 274942 w 4527492"/>
                  <a:gd name="connsiteY577" fmla="*/ 3150885 h 3582745"/>
                  <a:gd name="connsiteX578" fmla="*/ 259777 w 4527492"/>
                  <a:gd name="connsiteY578" fmla="*/ 3165217 h 3582745"/>
                  <a:gd name="connsiteX579" fmla="*/ 234020 w 4527492"/>
                  <a:gd name="connsiteY579" fmla="*/ 3192536 h 3582745"/>
                  <a:gd name="connsiteX580" fmla="*/ 243437 w 4527492"/>
                  <a:gd name="connsiteY580" fmla="*/ 3185384 h 3582745"/>
                  <a:gd name="connsiteX581" fmla="*/ 3312969 w 4527492"/>
                  <a:gd name="connsiteY581" fmla="*/ 3142070 h 3582745"/>
                  <a:gd name="connsiteX582" fmla="*/ 3309350 w 4527492"/>
                  <a:gd name="connsiteY582" fmla="*/ 3144226 h 3582745"/>
                  <a:gd name="connsiteX583" fmla="*/ 3298064 w 4527492"/>
                  <a:gd name="connsiteY583" fmla="*/ 3146645 h 3582745"/>
                  <a:gd name="connsiteX584" fmla="*/ 3058655 w 4527492"/>
                  <a:gd name="connsiteY584" fmla="*/ 3139724 h 3582745"/>
                  <a:gd name="connsiteX585" fmla="*/ 3056007 w 4527492"/>
                  <a:gd name="connsiteY585" fmla="*/ 3140597 h 3582745"/>
                  <a:gd name="connsiteX586" fmla="*/ 3058384 w 4527492"/>
                  <a:gd name="connsiteY586" fmla="*/ 3139873 h 3582745"/>
                  <a:gd name="connsiteX587" fmla="*/ 2807316 w 4527492"/>
                  <a:gd name="connsiteY587" fmla="*/ 3137859 h 3582745"/>
                  <a:gd name="connsiteX588" fmla="*/ 2768712 w 4527492"/>
                  <a:gd name="connsiteY588" fmla="*/ 3148011 h 3582745"/>
                  <a:gd name="connsiteX589" fmla="*/ 2800825 w 4527492"/>
                  <a:gd name="connsiteY589" fmla="*/ 3138768 h 3582745"/>
                  <a:gd name="connsiteX590" fmla="*/ 2985876 w 4527492"/>
                  <a:gd name="connsiteY590" fmla="*/ 3134770 h 3582745"/>
                  <a:gd name="connsiteX591" fmla="*/ 2965501 w 4527492"/>
                  <a:gd name="connsiteY591" fmla="*/ 3138267 h 3582745"/>
                  <a:gd name="connsiteX592" fmla="*/ 2946301 w 4527492"/>
                  <a:gd name="connsiteY592" fmla="*/ 3147035 h 3582745"/>
                  <a:gd name="connsiteX593" fmla="*/ 2941302 w 4527492"/>
                  <a:gd name="connsiteY593" fmla="*/ 3150320 h 3582745"/>
                  <a:gd name="connsiteX594" fmla="*/ 2961904 w 4527492"/>
                  <a:gd name="connsiteY594" fmla="*/ 3144883 h 3582745"/>
                  <a:gd name="connsiteX595" fmla="*/ 2984391 w 4527492"/>
                  <a:gd name="connsiteY595" fmla="*/ 3135444 h 3582745"/>
                  <a:gd name="connsiteX596" fmla="*/ 3089725 w 4527492"/>
                  <a:gd name="connsiteY596" fmla="*/ 3131972 h 3582745"/>
                  <a:gd name="connsiteX597" fmla="*/ 3069968 w 4527492"/>
                  <a:gd name="connsiteY597" fmla="*/ 3138299 h 3582745"/>
                  <a:gd name="connsiteX598" fmla="*/ 3081421 w 4527492"/>
                  <a:gd name="connsiteY598" fmla="*/ 3135601 h 3582745"/>
                  <a:gd name="connsiteX599" fmla="*/ 3263802 w 4527492"/>
                  <a:gd name="connsiteY599" fmla="*/ 3130659 h 3582745"/>
                  <a:gd name="connsiteX600" fmla="*/ 3259275 w 4527492"/>
                  <a:gd name="connsiteY600" fmla="*/ 3132847 h 3582745"/>
                  <a:gd name="connsiteX601" fmla="*/ 3257129 w 4527492"/>
                  <a:gd name="connsiteY601" fmla="*/ 3133369 h 3582745"/>
                  <a:gd name="connsiteX602" fmla="*/ 3323366 w 4527492"/>
                  <a:gd name="connsiteY602" fmla="*/ 3130546 h 3582745"/>
                  <a:gd name="connsiteX603" fmla="*/ 3348906 w 4527492"/>
                  <a:gd name="connsiteY603" fmla="*/ 3131038 h 3582745"/>
                  <a:gd name="connsiteX604" fmla="*/ 3312969 w 4527492"/>
                  <a:gd name="connsiteY604" fmla="*/ 3142070 h 3582745"/>
                  <a:gd name="connsiteX605" fmla="*/ 3328716 w 4527492"/>
                  <a:gd name="connsiteY605" fmla="*/ 3132686 h 3582745"/>
                  <a:gd name="connsiteX606" fmla="*/ 3322793 w 4527492"/>
                  <a:gd name="connsiteY606" fmla="*/ 3130317 h 3582745"/>
                  <a:gd name="connsiteX607" fmla="*/ 3323366 w 4527492"/>
                  <a:gd name="connsiteY607" fmla="*/ 3130546 h 3582745"/>
                  <a:gd name="connsiteX608" fmla="*/ 3319298 w 4527492"/>
                  <a:gd name="connsiteY608" fmla="*/ 3130467 h 3582745"/>
                  <a:gd name="connsiteX609" fmla="*/ 278754 w 4527492"/>
                  <a:gd name="connsiteY609" fmla="*/ 3129539 h 3582745"/>
                  <a:gd name="connsiteX610" fmla="*/ 251129 w 4527492"/>
                  <a:gd name="connsiteY610" fmla="*/ 3151627 h 3582745"/>
                  <a:gd name="connsiteX611" fmla="*/ 253872 w 4527492"/>
                  <a:gd name="connsiteY611" fmla="*/ 3154347 h 3582745"/>
                  <a:gd name="connsiteX612" fmla="*/ 3117054 w 4527492"/>
                  <a:gd name="connsiteY612" fmla="*/ 3129184 h 3582745"/>
                  <a:gd name="connsiteX613" fmla="*/ 3114939 w 4527492"/>
                  <a:gd name="connsiteY613" fmla="*/ 3129828 h 3582745"/>
                  <a:gd name="connsiteX614" fmla="*/ 3108570 w 4527492"/>
                  <a:gd name="connsiteY614" fmla="*/ 3133022 h 3582745"/>
                  <a:gd name="connsiteX615" fmla="*/ 3108157 w 4527492"/>
                  <a:gd name="connsiteY615" fmla="*/ 3133847 h 3582745"/>
                  <a:gd name="connsiteX616" fmla="*/ 239093 w 4527492"/>
                  <a:gd name="connsiteY616" fmla="*/ 3128730 h 3582745"/>
                  <a:gd name="connsiteX617" fmla="*/ 236461 w 4527492"/>
                  <a:gd name="connsiteY617" fmla="*/ 3130876 h 3582745"/>
                  <a:gd name="connsiteX618" fmla="*/ 198402 w 4527492"/>
                  <a:gd name="connsiteY618" fmla="*/ 3168010 h 3582745"/>
                  <a:gd name="connsiteX619" fmla="*/ 221456 w 4527492"/>
                  <a:gd name="connsiteY619" fmla="*/ 3147279 h 3582745"/>
                  <a:gd name="connsiteX620" fmla="*/ 3120746 w 4527492"/>
                  <a:gd name="connsiteY620" fmla="*/ 3126339 h 3582745"/>
                  <a:gd name="connsiteX621" fmla="*/ 3108264 w 4527492"/>
                  <a:gd name="connsiteY621" fmla="*/ 3129279 h 3582745"/>
                  <a:gd name="connsiteX622" fmla="*/ 3094305 w 4527492"/>
                  <a:gd name="connsiteY622" fmla="*/ 3136044 h 3582745"/>
                  <a:gd name="connsiteX623" fmla="*/ 3113524 w 4527492"/>
                  <a:gd name="connsiteY623" fmla="*/ 3130113 h 3582745"/>
                  <a:gd name="connsiteX624" fmla="*/ 3101386 w 4527492"/>
                  <a:gd name="connsiteY624" fmla="*/ 3125654 h 3582745"/>
                  <a:gd name="connsiteX625" fmla="*/ 3074082 w 4527492"/>
                  <a:gd name="connsiteY625" fmla="*/ 3134645 h 3582745"/>
                  <a:gd name="connsiteX626" fmla="*/ 3072263 w 4527492"/>
                  <a:gd name="connsiteY626" fmla="*/ 3135646 h 3582745"/>
                  <a:gd name="connsiteX627" fmla="*/ 3097907 w 4527492"/>
                  <a:gd name="connsiteY627" fmla="*/ 3127838 h 3582745"/>
                  <a:gd name="connsiteX628" fmla="*/ 3123903 w 4527492"/>
                  <a:gd name="connsiteY628" fmla="*/ 3125595 h 3582745"/>
                  <a:gd name="connsiteX629" fmla="*/ 3122915 w 4527492"/>
                  <a:gd name="connsiteY629" fmla="*/ 3125828 h 3582745"/>
                  <a:gd name="connsiteX630" fmla="*/ 3115727 w 4527492"/>
                  <a:gd name="connsiteY630" fmla="*/ 3129433 h 3582745"/>
                  <a:gd name="connsiteX631" fmla="*/ 3117801 w 4527492"/>
                  <a:gd name="connsiteY631" fmla="*/ 3128793 h 3582745"/>
                  <a:gd name="connsiteX632" fmla="*/ 3048656 w 4527492"/>
                  <a:gd name="connsiteY632" fmla="*/ 3123997 h 3582745"/>
                  <a:gd name="connsiteX633" fmla="*/ 3002719 w 4527492"/>
                  <a:gd name="connsiteY633" fmla="*/ 3131880 h 3582745"/>
                  <a:gd name="connsiteX634" fmla="*/ 2985104 w 4527492"/>
                  <a:gd name="connsiteY634" fmla="*/ 3138761 h 3582745"/>
                  <a:gd name="connsiteX635" fmla="*/ 2989148 w 4527492"/>
                  <a:gd name="connsiteY635" fmla="*/ 3137693 h 3582745"/>
                  <a:gd name="connsiteX636" fmla="*/ 3197105 w 4527492"/>
                  <a:gd name="connsiteY636" fmla="*/ 3122814 h 3582745"/>
                  <a:gd name="connsiteX637" fmla="*/ 3194040 w 4527492"/>
                  <a:gd name="connsiteY637" fmla="*/ 3123955 h 3582745"/>
                  <a:gd name="connsiteX638" fmla="*/ 3194935 w 4527492"/>
                  <a:gd name="connsiteY638" fmla="*/ 3123592 h 3582745"/>
                  <a:gd name="connsiteX639" fmla="*/ 3111675 w 4527492"/>
                  <a:gd name="connsiteY639" fmla="*/ 3122266 h 3582745"/>
                  <a:gd name="connsiteX640" fmla="*/ 3110332 w 4527492"/>
                  <a:gd name="connsiteY640" fmla="*/ 3122708 h 3582745"/>
                  <a:gd name="connsiteX641" fmla="*/ 3108157 w 4527492"/>
                  <a:gd name="connsiteY641" fmla="*/ 3123955 h 3582745"/>
                  <a:gd name="connsiteX642" fmla="*/ 3141898 w 4527492"/>
                  <a:gd name="connsiteY642" fmla="*/ 3121356 h 3582745"/>
                  <a:gd name="connsiteX643" fmla="*/ 3130906 w 4527492"/>
                  <a:gd name="connsiteY643" fmla="*/ 3123945 h 3582745"/>
                  <a:gd name="connsiteX644" fmla="*/ 3126102 w 4527492"/>
                  <a:gd name="connsiteY644" fmla="*/ 3126231 h 3582745"/>
                  <a:gd name="connsiteX645" fmla="*/ 3124287 w 4527492"/>
                  <a:gd name="connsiteY645" fmla="*/ 3120905 h 3582745"/>
                  <a:gd name="connsiteX646" fmla="*/ 3123869 w 4527492"/>
                  <a:gd name="connsiteY646" fmla="*/ 3121038 h 3582745"/>
                  <a:gd name="connsiteX647" fmla="*/ 3123160 w 4527492"/>
                  <a:gd name="connsiteY647" fmla="*/ 3121374 h 3582745"/>
                  <a:gd name="connsiteX648" fmla="*/ 3123549 w 4527492"/>
                  <a:gd name="connsiteY648" fmla="*/ 3121267 h 3582745"/>
                  <a:gd name="connsiteX649" fmla="*/ 3147943 w 4527492"/>
                  <a:gd name="connsiteY649" fmla="*/ 3119778 h 3582745"/>
                  <a:gd name="connsiteX650" fmla="*/ 3147016 w 4527492"/>
                  <a:gd name="connsiteY650" fmla="*/ 3120061 h 3582745"/>
                  <a:gd name="connsiteX651" fmla="*/ 3147771 w 4527492"/>
                  <a:gd name="connsiteY651" fmla="*/ 3119884 h 3582745"/>
                  <a:gd name="connsiteX652" fmla="*/ 3134208 w 4527492"/>
                  <a:gd name="connsiteY652" fmla="*/ 3119304 h 3582745"/>
                  <a:gd name="connsiteX653" fmla="*/ 3119020 w 4527492"/>
                  <a:gd name="connsiteY653" fmla="*/ 3124066 h 3582745"/>
                  <a:gd name="connsiteX654" fmla="*/ 3108899 w 4527492"/>
                  <a:gd name="connsiteY654" fmla="*/ 3128971 h 3582745"/>
                  <a:gd name="connsiteX655" fmla="*/ 3121220 w 4527492"/>
                  <a:gd name="connsiteY655" fmla="*/ 3126091 h 3582745"/>
                  <a:gd name="connsiteX656" fmla="*/ 3138783 w 4527492"/>
                  <a:gd name="connsiteY656" fmla="*/ 3117870 h 3582745"/>
                  <a:gd name="connsiteX657" fmla="*/ 3138440 w 4527492"/>
                  <a:gd name="connsiteY657" fmla="*/ 3117977 h 3582745"/>
                  <a:gd name="connsiteX658" fmla="*/ 3135578 w 4527492"/>
                  <a:gd name="connsiteY658" fmla="*/ 3119477 h 3582745"/>
                  <a:gd name="connsiteX659" fmla="*/ 3123412 w 4527492"/>
                  <a:gd name="connsiteY659" fmla="*/ 3125578 h 3582745"/>
                  <a:gd name="connsiteX660" fmla="*/ 3124356 w 4527492"/>
                  <a:gd name="connsiteY660" fmla="*/ 3125358 h 3582745"/>
                  <a:gd name="connsiteX661" fmla="*/ 3135578 w 4527492"/>
                  <a:gd name="connsiteY661" fmla="*/ 3119477 h 3582745"/>
                  <a:gd name="connsiteX662" fmla="*/ 290660 w 4527492"/>
                  <a:gd name="connsiteY662" fmla="*/ 3116636 h 3582745"/>
                  <a:gd name="connsiteX663" fmla="*/ 264522 w 4527492"/>
                  <a:gd name="connsiteY663" fmla="*/ 3137780 h 3582745"/>
                  <a:gd name="connsiteX664" fmla="*/ 253248 w 4527492"/>
                  <a:gd name="connsiteY664" fmla="*/ 3147770 h 3582745"/>
                  <a:gd name="connsiteX665" fmla="*/ 252489 w 4527492"/>
                  <a:gd name="connsiteY665" fmla="*/ 3148488 h 3582745"/>
                  <a:gd name="connsiteX666" fmla="*/ 3204100 w 4527492"/>
                  <a:gd name="connsiteY666" fmla="*/ 3115516 h 3582745"/>
                  <a:gd name="connsiteX667" fmla="*/ 3203102 w 4527492"/>
                  <a:gd name="connsiteY667" fmla="*/ 3115804 h 3582745"/>
                  <a:gd name="connsiteX668" fmla="*/ 3181719 w 4527492"/>
                  <a:gd name="connsiteY668" fmla="*/ 3125890 h 3582745"/>
                  <a:gd name="connsiteX669" fmla="*/ 3162214 w 4527492"/>
                  <a:gd name="connsiteY669" fmla="*/ 3134931 h 3582745"/>
                  <a:gd name="connsiteX670" fmla="*/ 3162953 w 4527492"/>
                  <a:gd name="connsiteY670" fmla="*/ 3134741 h 3582745"/>
                  <a:gd name="connsiteX671" fmla="*/ 3181719 w 4527492"/>
                  <a:gd name="connsiteY671" fmla="*/ 3125890 h 3582745"/>
                  <a:gd name="connsiteX672" fmla="*/ 373185 w 4527492"/>
                  <a:gd name="connsiteY672" fmla="*/ 3115442 h 3582745"/>
                  <a:gd name="connsiteX673" fmla="*/ 363798 w 4527492"/>
                  <a:gd name="connsiteY673" fmla="*/ 3122631 h 3582745"/>
                  <a:gd name="connsiteX674" fmla="*/ 373185 w 4527492"/>
                  <a:gd name="connsiteY674" fmla="*/ 3117249 h 3582745"/>
                  <a:gd name="connsiteX675" fmla="*/ 3141999 w 4527492"/>
                  <a:gd name="connsiteY675" fmla="*/ 3115233 h 3582745"/>
                  <a:gd name="connsiteX676" fmla="*/ 3127989 w 4527492"/>
                  <a:gd name="connsiteY676" fmla="*/ 3119719 h 3582745"/>
                  <a:gd name="connsiteX677" fmla="*/ 3126442 w 4527492"/>
                  <a:gd name="connsiteY677" fmla="*/ 3120469 h 3582745"/>
                  <a:gd name="connsiteX678" fmla="*/ 3138162 w 4527492"/>
                  <a:gd name="connsiteY678" fmla="*/ 3117238 h 3582745"/>
                  <a:gd name="connsiteX679" fmla="*/ 3118597 w 4527492"/>
                  <a:gd name="connsiteY679" fmla="*/ 3114847 h 3582745"/>
                  <a:gd name="connsiteX680" fmla="*/ 3099492 w 4527492"/>
                  <a:gd name="connsiteY680" fmla="*/ 3120650 h 3582745"/>
                  <a:gd name="connsiteX681" fmla="*/ 3085900 w 4527492"/>
                  <a:gd name="connsiteY681" fmla="*/ 3128136 h 3582745"/>
                  <a:gd name="connsiteX682" fmla="*/ 3108624 w 4527492"/>
                  <a:gd name="connsiteY682" fmla="*/ 3121109 h 3582745"/>
                  <a:gd name="connsiteX683" fmla="*/ 3134429 w 4527492"/>
                  <a:gd name="connsiteY683" fmla="*/ 3114773 h 3582745"/>
                  <a:gd name="connsiteX684" fmla="*/ 3115867 w 4527492"/>
                  <a:gd name="connsiteY684" fmla="*/ 3120885 h 3582745"/>
                  <a:gd name="connsiteX685" fmla="*/ 3106942 w 4527492"/>
                  <a:gd name="connsiteY685" fmla="*/ 3125087 h 3582745"/>
                  <a:gd name="connsiteX686" fmla="*/ 3125286 w 4527492"/>
                  <a:gd name="connsiteY686" fmla="*/ 3119502 h 3582745"/>
                  <a:gd name="connsiteX687" fmla="*/ 3009783 w 4527492"/>
                  <a:gd name="connsiteY687" fmla="*/ 3114577 h 3582745"/>
                  <a:gd name="connsiteX688" fmla="*/ 2973360 w 4527492"/>
                  <a:gd name="connsiteY688" fmla="*/ 3122704 h 3582745"/>
                  <a:gd name="connsiteX689" fmla="*/ 3000827 w 4527492"/>
                  <a:gd name="connsiteY689" fmla="*/ 3118676 h 3582745"/>
                  <a:gd name="connsiteX690" fmla="*/ 3012926 w 4527492"/>
                  <a:gd name="connsiteY690" fmla="*/ 3113139 h 3582745"/>
                  <a:gd name="connsiteX691" fmla="*/ 2997021 w 4527492"/>
                  <a:gd name="connsiteY691" fmla="*/ 3116831 h 3582745"/>
                  <a:gd name="connsiteX692" fmla="*/ 2995849 w 4527492"/>
                  <a:gd name="connsiteY692" fmla="*/ 3117361 h 3582745"/>
                  <a:gd name="connsiteX693" fmla="*/ 2996640 w 4527492"/>
                  <a:gd name="connsiteY693" fmla="*/ 3116920 h 3582745"/>
                  <a:gd name="connsiteX694" fmla="*/ 2968918 w 4527492"/>
                  <a:gd name="connsiteY694" fmla="*/ 3123356 h 3582745"/>
                  <a:gd name="connsiteX695" fmla="*/ 2939697 w 4527492"/>
                  <a:gd name="connsiteY695" fmla="*/ 3127642 h 3582745"/>
                  <a:gd name="connsiteX696" fmla="*/ 2925164 w 4527492"/>
                  <a:gd name="connsiteY696" fmla="*/ 3133514 h 3582745"/>
                  <a:gd name="connsiteX697" fmla="*/ 2938931 w 4527492"/>
                  <a:gd name="connsiteY697" fmla="*/ 3130318 h 3582745"/>
                  <a:gd name="connsiteX698" fmla="*/ 2949706 w 4527492"/>
                  <a:gd name="connsiteY698" fmla="*/ 3127654 h 3582745"/>
                  <a:gd name="connsiteX699" fmla="*/ 2964204 w 4527492"/>
                  <a:gd name="connsiteY699" fmla="*/ 3124450 h 3582745"/>
                  <a:gd name="connsiteX700" fmla="*/ 2968918 w 4527492"/>
                  <a:gd name="connsiteY700" fmla="*/ 3123356 h 3582745"/>
                  <a:gd name="connsiteX701" fmla="*/ 2969629 w 4527492"/>
                  <a:gd name="connsiteY701" fmla="*/ 3123251 h 3582745"/>
                  <a:gd name="connsiteX702" fmla="*/ 3010622 w 4527492"/>
                  <a:gd name="connsiteY702" fmla="*/ 3114193 h 3582745"/>
                  <a:gd name="connsiteX703" fmla="*/ 3149483 w 4527492"/>
                  <a:gd name="connsiteY703" fmla="*/ 3112836 h 3582745"/>
                  <a:gd name="connsiteX704" fmla="*/ 3146314 w 4527492"/>
                  <a:gd name="connsiteY704" fmla="*/ 3113851 h 3582745"/>
                  <a:gd name="connsiteX705" fmla="*/ 3141726 w 4527492"/>
                  <a:gd name="connsiteY705" fmla="*/ 3116255 h 3582745"/>
                  <a:gd name="connsiteX706" fmla="*/ 3142741 w 4527492"/>
                  <a:gd name="connsiteY706" fmla="*/ 3115975 h 3582745"/>
                  <a:gd name="connsiteX707" fmla="*/ 3162514 w 4527492"/>
                  <a:gd name="connsiteY707" fmla="*/ 3112052 h 3582745"/>
                  <a:gd name="connsiteX708" fmla="*/ 3151076 w 4527492"/>
                  <a:gd name="connsiteY708" fmla="*/ 3114389 h 3582745"/>
                  <a:gd name="connsiteX709" fmla="*/ 3148208 w 4527492"/>
                  <a:gd name="connsiteY709" fmla="*/ 3115713 h 3582745"/>
                  <a:gd name="connsiteX710" fmla="*/ 3131396 w 4527492"/>
                  <a:gd name="connsiteY710" fmla="*/ 3123712 h 3582745"/>
                  <a:gd name="connsiteX711" fmla="*/ 3143219 w 4527492"/>
                  <a:gd name="connsiteY711" fmla="*/ 3120948 h 3582745"/>
                  <a:gd name="connsiteX712" fmla="*/ 3148884 w 4527492"/>
                  <a:gd name="connsiteY712" fmla="*/ 3119200 h 3582745"/>
                  <a:gd name="connsiteX713" fmla="*/ 3155227 w 4527492"/>
                  <a:gd name="connsiteY713" fmla="*/ 3115300 h 3582745"/>
                  <a:gd name="connsiteX714" fmla="*/ 3005686 w 4527492"/>
                  <a:gd name="connsiteY714" fmla="*/ 3111874 h 3582745"/>
                  <a:gd name="connsiteX715" fmla="*/ 2975625 w 4527492"/>
                  <a:gd name="connsiteY715" fmla="*/ 3117984 h 3582745"/>
                  <a:gd name="connsiteX716" fmla="*/ 2986809 w 4527492"/>
                  <a:gd name="connsiteY716" fmla="*/ 3116570 h 3582745"/>
                  <a:gd name="connsiteX717" fmla="*/ 3002044 w 4527492"/>
                  <a:gd name="connsiteY717" fmla="*/ 3113906 h 3582745"/>
                  <a:gd name="connsiteX718" fmla="*/ 378235 w 4527492"/>
                  <a:gd name="connsiteY718" fmla="*/ 3111318 h 3582745"/>
                  <a:gd name="connsiteX719" fmla="*/ 376482 w 4527492"/>
                  <a:gd name="connsiteY719" fmla="*/ 3112287 h 3582745"/>
                  <a:gd name="connsiteX720" fmla="*/ 376482 w 4527492"/>
                  <a:gd name="connsiteY720" fmla="*/ 3112554 h 3582745"/>
                  <a:gd name="connsiteX721" fmla="*/ 391953 w 4527492"/>
                  <a:gd name="connsiteY721" fmla="*/ 3109510 h 3582745"/>
                  <a:gd name="connsiteX722" fmla="*/ 388334 w 4527492"/>
                  <a:gd name="connsiteY722" fmla="*/ 3112030 h 3582745"/>
                  <a:gd name="connsiteX723" fmla="*/ 355727 w 4527492"/>
                  <a:gd name="connsiteY723" fmla="*/ 3130551 h 3582745"/>
                  <a:gd name="connsiteX724" fmla="*/ 355727 w 4527492"/>
                  <a:gd name="connsiteY724" fmla="*/ 3128812 h 3582745"/>
                  <a:gd name="connsiteX725" fmla="*/ 297047 w 4527492"/>
                  <a:gd name="connsiteY725" fmla="*/ 3173750 h 3582745"/>
                  <a:gd name="connsiteX726" fmla="*/ 269795 w 4527492"/>
                  <a:gd name="connsiteY726" fmla="*/ 3197265 h 3582745"/>
                  <a:gd name="connsiteX727" fmla="*/ 269875 w 4527492"/>
                  <a:gd name="connsiteY727" fmla="*/ 3197345 h 3582745"/>
                  <a:gd name="connsiteX728" fmla="*/ 266609 w 4527492"/>
                  <a:gd name="connsiteY728" fmla="*/ 3200639 h 3582745"/>
                  <a:gd name="connsiteX729" fmla="*/ 266606 w 4527492"/>
                  <a:gd name="connsiteY729" fmla="*/ 3200639 h 3582745"/>
                  <a:gd name="connsiteX730" fmla="*/ 266606 w 4527492"/>
                  <a:gd name="connsiteY730" fmla="*/ 3203644 h 3582745"/>
                  <a:gd name="connsiteX731" fmla="*/ 272954 w 4527492"/>
                  <a:gd name="connsiteY731" fmla="*/ 3197226 h 3582745"/>
                  <a:gd name="connsiteX732" fmla="*/ 275471 w 4527492"/>
                  <a:gd name="connsiteY732" fmla="*/ 3199772 h 3582745"/>
                  <a:gd name="connsiteX733" fmla="*/ 300983 w 4527492"/>
                  <a:gd name="connsiteY733" fmla="*/ 3175523 h 3582745"/>
                  <a:gd name="connsiteX734" fmla="*/ 372912 w 4527492"/>
                  <a:gd name="connsiteY734" fmla="*/ 3124201 h 3582745"/>
                  <a:gd name="connsiteX735" fmla="*/ 302230 w 4527492"/>
                  <a:gd name="connsiteY735" fmla="*/ 3178420 h 3582745"/>
                  <a:gd name="connsiteX736" fmla="*/ 273721 w 4527492"/>
                  <a:gd name="connsiteY736" fmla="*/ 3205183 h 3582745"/>
                  <a:gd name="connsiteX737" fmla="*/ 280568 w 4527492"/>
                  <a:gd name="connsiteY737" fmla="*/ 3199872 h 3582745"/>
                  <a:gd name="connsiteX738" fmla="*/ 299857 w 4527492"/>
                  <a:gd name="connsiteY738" fmla="*/ 3186819 h 3582745"/>
                  <a:gd name="connsiteX739" fmla="*/ 326123 w 4527492"/>
                  <a:gd name="connsiteY739" fmla="*/ 3160714 h 3582745"/>
                  <a:gd name="connsiteX740" fmla="*/ 3113835 w 4527492"/>
                  <a:gd name="connsiteY740" fmla="*/ 3109200 h 3582745"/>
                  <a:gd name="connsiteX741" fmla="*/ 3108615 w 4527492"/>
                  <a:gd name="connsiteY741" fmla="*/ 3110465 h 3582745"/>
                  <a:gd name="connsiteX742" fmla="*/ 3112913 w 4527492"/>
                  <a:gd name="connsiteY742" fmla="*/ 3109717 h 3582745"/>
                  <a:gd name="connsiteX743" fmla="*/ 3057087 w 4527492"/>
                  <a:gd name="connsiteY743" fmla="*/ 3107777 h 3582745"/>
                  <a:gd name="connsiteX744" fmla="*/ 3025699 w 4527492"/>
                  <a:gd name="connsiteY744" fmla="*/ 3115027 h 3582745"/>
                  <a:gd name="connsiteX745" fmla="*/ 3011985 w 4527492"/>
                  <a:gd name="connsiteY745" fmla="*/ 3117039 h 3582745"/>
                  <a:gd name="connsiteX746" fmla="*/ 2972952 w 4527492"/>
                  <a:gd name="connsiteY746" fmla="*/ 3134864 h 3582745"/>
                  <a:gd name="connsiteX747" fmla="*/ 2989319 w 4527492"/>
                  <a:gd name="connsiteY747" fmla="*/ 3131244 h 3582745"/>
                  <a:gd name="connsiteX748" fmla="*/ 2996355 w 4527492"/>
                  <a:gd name="connsiteY748" fmla="*/ 3130019 h 3582745"/>
                  <a:gd name="connsiteX749" fmla="*/ 3002455 w 4527492"/>
                  <a:gd name="connsiteY749" fmla="*/ 3127253 h 3582745"/>
                  <a:gd name="connsiteX750" fmla="*/ 3157276 w 4527492"/>
                  <a:gd name="connsiteY750" fmla="*/ 3107250 h 3582745"/>
                  <a:gd name="connsiteX751" fmla="*/ 3151809 w 4527492"/>
                  <a:gd name="connsiteY751" fmla="*/ 3109050 h 3582745"/>
                  <a:gd name="connsiteX752" fmla="*/ 3136423 w 4527492"/>
                  <a:gd name="connsiteY752" fmla="*/ 3115632 h 3582745"/>
                  <a:gd name="connsiteX753" fmla="*/ 3146177 w 4527492"/>
                  <a:gd name="connsiteY753" fmla="*/ 3110905 h 3582745"/>
                  <a:gd name="connsiteX754" fmla="*/ 3141619 w 4527492"/>
                  <a:gd name="connsiteY754" fmla="*/ 3112405 h 3582745"/>
                  <a:gd name="connsiteX755" fmla="*/ 3130197 w 4527492"/>
                  <a:gd name="connsiteY755" fmla="*/ 3118007 h 3582745"/>
                  <a:gd name="connsiteX756" fmla="*/ 3132537 w 4527492"/>
                  <a:gd name="connsiteY756" fmla="*/ 3117294 h 3582745"/>
                  <a:gd name="connsiteX757" fmla="*/ 3136423 w 4527492"/>
                  <a:gd name="connsiteY757" fmla="*/ 3115632 h 3582745"/>
                  <a:gd name="connsiteX758" fmla="*/ 3133763 w 4527492"/>
                  <a:gd name="connsiteY758" fmla="*/ 3116921 h 3582745"/>
                  <a:gd name="connsiteX759" fmla="*/ 3145758 w 4527492"/>
                  <a:gd name="connsiteY759" fmla="*/ 3113268 h 3582745"/>
                  <a:gd name="connsiteX760" fmla="*/ 3194449 w 4527492"/>
                  <a:gd name="connsiteY760" fmla="*/ 3105525 h 3582745"/>
                  <a:gd name="connsiteX761" fmla="*/ 3178056 w 4527492"/>
                  <a:gd name="connsiteY761" fmla="*/ 3108875 h 3582745"/>
                  <a:gd name="connsiteX762" fmla="*/ 3169172 w 4527492"/>
                  <a:gd name="connsiteY762" fmla="*/ 3112939 h 3582745"/>
                  <a:gd name="connsiteX763" fmla="*/ 3178808 w 4527492"/>
                  <a:gd name="connsiteY763" fmla="*/ 3109965 h 3582745"/>
                  <a:gd name="connsiteX764" fmla="*/ 2975245 w 4527492"/>
                  <a:gd name="connsiteY764" fmla="*/ 3104787 h 3582745"/>
                  <a:gd name="connsiteX765" fmla="*/ 2936080 w 4527492"/>
                  <a:gd name="connsiteY765" fmla="*/ 3114757 h 3582745"/>
                  <a:gd name="connsiteX766" fmla="*/ 2917042 w 4527492"/>
                  <a:gd name="connsiteY766" fmla="*/ 3119604 h 3582745"/>
                  <a:gd name="connsiteX767" fmla="*/ 2918855 w 4527492"/>
                  <a:gd name="connsiteY767" fmla="*/ 3119348 h 3582745"/>
                  <a:gd name="connsiteX768" fmla="*/ 2926896 w 4527492"/>
                  <a:gd name="connsiteY768" fmla="*/ 3117515 h 3582745"/>
                  <a:gd name="connsiteX769" fmla="*/ 2964670 w 4527492"/>
                  <a:gd name="connsiteY769" fmla="*/ 3109659 h 3582745"/>
                  <a:gd name="connsiteX770" fmla="*/ 371763 w 4527492"/>
                  <a:gd name="connsiteY770" fmla="*/ 3103764 h 3582745"/>
                  <a:gd name="connsiteX771" fmla="*/ 364314 w 4527492"/>
                  <a:gd name="connsiteY771" fmla="*/ 3107228 h 3582745"/>
                  <a:gd name="connsiteX772" fmla="*/ 333982 w 4527492"/>
                  <a:gd name="connsiteY772" fmla="*/ 3132339 h 3582745"/>
                  <a:gd name="connsiteX773" fmla="*/ 365082 w 4527492"/>
                  <a:gd name="connsiteY773" fmla="*/ 3108817 h 3582745"/>
                  <a:gd name="connsiteX774" fmla="*/ 365830 w 4527492"/>
                  <a:gd name="connsiteY774" fmla="*/ 3108251 h 3582745"/>
                  <a:gd name="connsiteX775" fmla="*/ 365654 w 4527492"/>
                  <a:gd name="connsiteY775" fmla="*/ 3108326 h 3582745"/>
                  <a:gd name="connsiteX776" fmla="*/ 369358 w 4527492"/>
                  <a:gd name="connsiteY776" fmla="*/ 3105151 h 3582745"/>
                  <a:gd name="connsiteX777" fmla="*/ 369928 w 4527492"/>
                  <a:gd name="connsiteY777" fmla="*/ 3105151 h 3582745"/>
                  <a:gd name="connsiteX778" fmla="*/ 3169108 w 4527492"/>
                  <a:gd name="connsiteY778" fmla="*/ 3103354 h 3582745"/>
                  <a:gd name="connsiteX779" fmla="*/ 3163043 w 4527492"/>
                  <a:gd name="connsiteY779" fmla="*/ 3105351 h 3582745"/>
                  <a:gd name="connsiteX780" fmla="*/ 3157705 w 4527492"/>
                  <a:gd name="connsiteY780" fmla="*/ 3107882 h 3582745"/>
                  <a:gd name="connsiteX781" fmla="*/ 3149738 w 4527492"/>
                  <a:gd name="connsiteY781" fmla="*/ 3112056 h 3582745"/>
                  <a:gd name="connsiteX782" fmla="*/ 3153839 w 4527492"/>
                  <a:gd name="connsiteY782" fmla="*/ 3110808 h 3582745"/>
                  <a:gd name="connsiteX783" fmla="*/ 3161008 w 4527492"/>
                  <a:gd name="connsiteY783" fmla="*/ 3107470 h 3582745"/>
                  <a:gd name="connsiteX784" fmla="*/ 3339049 w 4527492"/>
                  <a:gd name="connsiteY784" fmla="*/ 3102939 h 3582745"/>
                  <a:gd name="connsiteX785" fmla="*/ 3330510 w 4527492"/>
                  <a:gd name="connsiteY785" fmla="*/ 3103267 h 3582745"/>
                  <a:gd name="connsiteX786" fmla="*/ 3313973 w 4527492"/>
                  <a:gd name="connsiteY786" fmla="*/ 3105406 h 3582745"/>
                  <a:gd name="connsiteX787" fmla="*/ 3304596 w 4527492"/>
                  <a:gd name="connsiteY787" fmla="*/ 3110936 h 3582745"/>
                  <a:gd name="connsiteX788" fmla="*/ 3294162 w 4527492"/>
                  <a:gd name="connsiteY788" fmla="*/ 3115981 h 3582745"/>
                  <a:gd name="connsiteX789" fmla="*/ 3312364 w 4527492"/>
                  <a:gd name="connsiteY789" fmla="*/ 3105614 h 3582745"/>
                  <a:gd name="connsiteX790" fmla="*/ 3303062 w 4527492"/>
                  <a:gd name="connsiteY790" fmla="*/ 3106817 h 3582745"/>
                  <a:gd name="connsiteX791" fmla="*/ 3279329 w 4527492"/>
                  <a:gd name="connsiteY791" fmla="*/ 3111910 h 3582745"/>
                  <a:gd name="connsiteX792" fmla="*/ 3270523 w 4527492"/>
                  <a:gd name="connsiteY792" fmla="*/ 3114545 h 3582745"/>
                  <a:gd name="connsiteX793" fmla="*/ 3260023 w 4527492"/>
                  <a:gd name="connsiteY793" fmla="*/ 3118720 h 3582745"/>
                  <a:gd name="connsiteX794" fmla="*/ 3205298 w 4527492"/>
                  <a:gd name="connsiteY794" fmla="*/ 3138337 h 3582745"/>
                  <a:gd name="connsiteX795" fmla="*/ 3212977 w 4527492"/>
                  <a:gd name="connsiteY795" fmla="*/ 3136899 h 3582745"/>
                  <a:gd name="connsiteX796" fmla="*/ 3212977 w 4527492"/>
                  <a:gd name="connsiteY796" fmla="*/ 3138588 h 3582745"/>
                  <a:gd name="connsiteX797" fmla="*/ 3290385 w 4527492"/>
                  <a:gd name="connsiteY797" fmla="*/ 3117807 h 3582745"/>
                  <a:gd name="connsiteX798" fmla="*/ 3294162 w 4527492"/>
                  <a:gd name="connsiteY798" fmla="*/ 3115981 h 3582745"/>
                  <a:gd name="connsiteX799" fmla="*/ 3291465 w 4527492"/>
                  <a:gd name="connsiteY799" fmla="*/ 3117517 h 3582745"/>
                  <a:gd name="connsiteX800" fmla="*/ 3312349 w 4527492"/>
                  <a:gd name="connsiteY800" fmla="*/ 3111910 h 3582745"/>
                  <a:gd name="connsiteX801" fmla="*/ 3339049 w 4527492"/>
                  <a:gd name="connsiteY801" fmla="*/ 3102939 h 3582745"/>
                  <a:gd name="connsiteX802" fmla="*/ 3291384 w 4527492"/>
                  <a:gd name="connsiteY802" fmla="*/ 3102139 h 3582745"/>
                  <a:gd name="connsiteX803" fmla="*/ 3276027 w 4527492"/>
                  <a:gd name="connsiteY803" fmla="*/ 3108618 h 3582745"/>
                  <a:gd name="connsiteX804" fmla="*/ 3252562 w 4527492"/>
                  <a:gd name="connsiteY804" fmla="*/ 3116746 h 3582745"/>
                  <a:gd name="connsiteX805" fmla="*/ 3239394 w 4527492"/>
                  <a:gd name="connsiteY805" fmla="*/ 3120670 h 3582745"/>
                  <a:gd name="connsiteX806" fmla="*/ 3283082 w 4527492"/>
                  <a:gd name="connsiteY806" fmla="*/ 3104333 h 3582745"/>
                  <a:gd name="connsiteX807" fmla="*/ 3043214 w 4527492"/>
                  <a:gd name="connsiteY807" fmla="*/ 3100980 h 3582745"/>
                  <a:gd name="connsiteX808" fmla="*/ 3014931 w 4527492"/>
                  <a:gd name="connsiteY808" fmla="*/ 3109995 h 3582745"/>
                  <a:gd name="connsiteX809" fmla="*/ 3009870 w 4527492"/>
                  <a:gd name="connsiteY809" fmla="*/ 3111024 h 3582745"/>
                  <a:gd name="connsiteX810" fmla="*/ 3004410 w 4527492"/>
                  <a:gd name="connsiteY810" fmla="*/ 3113492 h 3582745"/>
                  <a:gd name="connsiteX811" fmla="*/ 3016946 w 4527492"/>
                  <a:gd name="connsiteY811" fmla="*/ 3111299 h 3582745"/>
                  <a:gd name="connsiteX812" fmla="*/ 3023513 w 4527492"/>
                  <a:gd name="connsiteY812" fmla="*/ 3108294 h 3582745"/>
                  <a:gd name="connsiteX813" fmla="*/ 3218057 w 4527492"/>
                  <a:gd name="connsiteY813" fmla="*/ 3100367 h 3582745"/>
                  <a:gd name="connsiteX814" fmla="*/ 3178808 w 4527492"/>
                  <a:gd name="connsiteY814" fmla="*/ 3110380 h 3582745"/>
                  <a:gd name="connsiteX815" fmla="*/ 3166719 w 4527492"/>
                  <a:gd name="connsiteY815" fmla="*/ 3114061 h 3582745"/>
                  <a:gd name="connsiteX816" fmla="*/ 3160491 w 4527492"/>
                  <a:gd name="connsiteY816" fmla="*/ 3116911 h 3582745"/>
                  <a:gd name="connsiteX817" fmla="*/ 3197224 w 4527492"/>
                  <a:gd name="connsiteY817" fmla="*/ 3108324 h 3582745"/>
                  <a:gd name="connsiteX818" fmla="*/ 3160195 w 4527492"/>
                  <a:gd name="connsiteY818" fmla="*/ 3117047 h 3582745"/>
                  <a:gd name="connsiteX819" fmla="*/ 3137886 w 4527492"/>
                  <a:gd name="connsiteY819" fmla="*/ 3127253 h 3582745"/>
                  <a:gd name="connsiteX820" fmla="*/ 3122247 w 4527492"/>
                  <a:gd name="connsiteY820" fmla="*/ 3137659 h 3582745"/>
                  <a:gd name="connsiteX821" fmla="*/ 3156942 w 4527492"/>
                  <a:gd name="connsiteY821" fmla="*/ 3125889 h 3582745"/>
                  <a:gd name="connsiteX822" fmla="*/ 3189491 w 4527492"/>
                  <a:gd name="connsiteY822" fmla="*/ 3100024 h 3582745"/>
                  <a:gd name="connsiteX823" fmla="*/ 3165686 w 4527492"/>
                  <a:gd name="connsiteY823" fmla="*/ 3107647 h 3582745"/>
                  <a:gd name="connsiteX824" fmla="*/ 3154909 w 4527492"/>
                  <a:gd name="connsiteY824" fmla="*/ 3112621 h 3582745"/>
                  <a:gd name="connsiteX825" fmla="*/ 3171493 w 4527492"/>
                  <a:gd name="connsiteY825" fmla="*/ 3108048 h 3582745"/>
                  <a:gd name="connsiteX826" fmla="*/ 3078420 w 4527492"/>
                  <a:gd name="connsiteY826" fmla="*/ 3099262 h 3582745"/>
                  <a:gd name="connsiteX827" fmla="*/ 3056865 w 4527492"/>
                  <a:gd name="connsiteY827" fmla="*/ 3104072 h 3582745"/>
                  <a:gd name="connsiteX828" fmla="*/ 3052107 w 4527492"/>
                  <a:gd name="connsiteY828" fmla="*/ 3105149 h 3582745"/>
                  <a:gd name="connsiteX829" fmla="*/ 3051781 w 4527492"/>
                  <a:gd name="connsiteY829" fmla="*/ 3105206 h 3582745"/>
                  <a:gd name="connsiteX830" fmla="*/ 3024628 w 4527492"/>
                  <a:gd name="connsiteY830" fmla="*/ 3111265 h 3582745"/>
                  <a:gd name="connsiteX831" fmla="*/ 3016339 w 4527492"/>
                  <a:gd name="connsiteY831" fmla="*/ 3115050 h 3582745"/>
                  <a:gd name="connsiteX832" fmla="*/ 3029000 w 4527492"/>
                  <a:gd name="connsiteY832" fmla="*/ 3111734 h 3582745"/>
                  <a:gd name="connsiteX833" fmla="*/ 3087157 w 4527492"/>
                  <a:gd name="connsiteY833" fmla="*/ 3097057 h 3582745"/>
                  <a:gd name="connsiteX834" fmla="*/ 3081162 w 4527492"/>
                  <a:gd name="connsiteY834" fmla="*/ 3098570 h 3582745"/>
                  <a:gd name="connsiteX835" fmla="*/ 3074646 w 4527492"/>
                  <a:gd name="connsiteY835" fmla="*/ 3100046 h 3582745"/>
                  <a:gd name="connsiteX836" fmla="*/ 3080029 w 4527492"/>
                  <a:gd name="connsiteY836" fmla="*/ 3098856 h 3582745"/>
                  <a:gd name="connsiteX837" fmla="*/ 3081162 w 4527492"/>
                  <a:gd name="connsiteY837" fmla="*/ 3098570 h 3582745"/>
                  <a:gd name="connsiteX838" fmla="*/ 3085961 w 4527492"/>
                  <a:gd name="connsiteY838" fmla="*/ 3097483 h 3582745"/>
                  <a:gd name="connsiteX839" fmla="*/ 405321 w 4527492"/>
                  <a:gd name="connsiteY839" fmla="*/ 3096344 h 3582745"/>
                  <a:gd name="connsiteX840" fmla="*/ 379442 w 4527492"/>
                  <a:gd name="connsiteY840" fmla="*/ 3110650 h 3582745"/>
                  <a:gd name="connsiteX841" fmla="*/ 376482 w 4527492"/>
                  <a:gd name="connsiteY841" fmla="*/ 3112917 h 3582745"/>
                  <a:gd name="connsiteX842" fmla="*/ 376482 w 4527492"/>
                  <a:gd name="connsiteY842" fmla="*/ 3114549 h 3582745"/>
                  <a:gd name="connsiteX843" fmla="*/ 385598 w 4527492"/>
                  <a:gd name="connsiteY843" fmla="*/ 3110132 h 3582745"/>
                  <a:gd name="connsiteX844" fmla="*/ 388747 w 4527492"/>
                  <a:gd name="connsiteY844" fmla="*/ 3108326 h 3582745"/>
                  <a:gd name="connsiteX845" fmla="*/ 3091010 w 4527492"/>
                  <a:gd name="connsiteY845" fmla="*/ 3096085 h 3582745"/>
                  <a:gd name="connsiteX846" fmla="*/ 3090444 w 4527492"/>
                  <a:gd name="connsiteY846" fmla="*/ 3096228 h 3582745"/>
                  <a:gd name="connsiteX847" fmla="*/ 3089723 w 4527492"/>
                  <a:gd name="connsiteY847" fmla="*/ 3096632 h 3582745"/>
                  <a:gd name="connsiteX848" fmla="*/ 3090249 w 4527492"/>
                  <a:gd name="connsiteY848" fmla="*/ 3096512 h 3582745"/>
                  <a:gd name="connsiteX849" fmla="*/ 3094416 w 4527492"/>
                  <a:gd name="connsiteY849" fmla="*/ 3095225 h 3582745"/>
                  <a:gd name="connsiteX850" fmla="*/ 3091543 w 4527492"/>
                  <a:gd name="connsiteY850" fmla="*/ 3095950 h 3582745"/>
                  <a:gd name="connsiteX851" fmla="*/ 3090586 w 4527492"/>
                  <a:gd name="connsiteY851" fmla="*/ 3096436 h 3582745"/>
                  <a:gd name="connsiteX852" fmla="*/ 3092277 w 4527492"/>
                  <a:gd name="connsiteY852" fmla="*/ 3096053 h 3582745"/>
                  <a:gd name="connsiteX853" fmla="*/ 3100489 w 4527492"/>
                  <a:gd name="connsiteY853" fmla="*/ 3093693 h 3582745"/>
                  <a:gd name="connsiteX854" fmla="*/ 3098385 w 4527492"/>
                  <a:gd name="connsiteY854" fmla="*/ 3094224 h 3582745"/>
                  <a:gd name="connsiteX855" fmla="*/ 3098247 w 4527492"/>
                  <a:gd name="connsiteY855" fmla="*/ 3094281 h 3582745"/>
                  <a:gd name="connsiteX856" fmla="*/ 3096113 w 4527492"/>
                  <a:gd name="connsiteY856" fmla="*/ 3095185 h 3582745"/>
                  <a:gd name="connsiteX857" fmla="*/ 3097436 w 4527492"/>
                  <a:gd name="connsiteY857" fmla="*/ 3094885 h 3582745"/>
                  <a:gd name="connsiteX858" fmla="*/ 361950 w 4527492"/>
                  <a:gd name="connsiteY858" fmla="*/ 3092783 h 3582745"/>
                  <a:gd name="connsiteX859" fmla="*/ 320701 w 4527492"/>
                  <a:gd name="connsiteY859" fmla="*/ 3125469 h 3582745"/>
                  <a:gd name="connsiteX860" fmla="*/ 299614 w 4527492"/>
                  <a:gd name="connsiteY860" fmla="*/ 3142714 h 3582745"/>
                  <a:gd name="connsiteX861" fmla="*/ 361950 w 4527492"/>
                  <a:gd name="connsiteY861" fmla="*/ 3095367 h 3582745"/>
                  <a:gd name="connsiteX862" fmla="*/ 3025491 w 4527492"/>
                  <a:gd name="connsiteY862" fmla="*/ 3091997 h 3582745"/>
                  <a:gd name="connsiteX863" fmla="*/ 2985016 w 4527492"/>
                  <a:gd name="connsiteY863" fmla="*/ 3102300 h 3582745"/>
                  <a:gd name="connsiteX864" fmla="*/ 2969021 w 4527492"/>
                  <a:gd name="connsiteY864" fmla="*/ 3108754 h 3582745"/>
                  <a:gd name="connsiteX865" fmla="*/ 2985952 w 4527492"/>
                  <a:gd name="connsiteY865" fmla="*/ 3105233 h 3582745"/>
                  <a:gd name="connsiteX866" fmla="*/ 400533 w 4527492"/>
                  <a:gd name="connsiteY866" fmla="*/ 3091737 h 3582745"/>
                  <a:gd name="connsiteX867" fmla="*/ 390584 w 4527492"/>
                  <a:gd name="connsiteY867" fmla="*/ 3097259 h 3582745"/>
                  <a:gd name="connsiteX868" fmla="*/ 389049 w 4527492"/>
                  <a:gd name="connsiteY868" fmla="*/ 3098801 h 3582745"/>
                  <a:gd name="connsiteX869" fmla="*/ 389049 w 4527492"/>
                  <a:gd name="connsiteY869" fmla="*/ 3098111 h 3582745"/>
                  <a:gd name="connsiteX870" fmla="*/ 384340 w 4527492"/>
                  <a:gd name="connsiteY870" fmla="*/ 3100725 h 3582745"/>
                  <a:gd name="connsiteX871" fmla="*/ 370099 w 4527492"/>
                  <a:gd name="connsiteY871" fmla="*/ 3109599 h 3582745"/>
                  <a:gd name="connsiteX872" fmla="*/ 357059 w 4527492"/>
                  <a:gd name="connsiteY872" fmla="*/ 3118741 h 3582745"/>
                  <a:gd name="connsiteX873" fmla="*/ 341020 w 4527492"/>
                  <a:gd name="connsiteY873" fmla="*/ 3131141 h 3582745"/>
                  <a:gd name="connsiteX874" fmla="*/ 313372 w 4527492"/>
                  <a:gd name="connsiteY874" fmla="*/ 3153571 h 3582745"/>
                  <a:gd name="connsiteX875" fmla="*/ 267693 w 4527492"/>
                  <a:gd name="connsiteY875" fmla="*/ 3195145 h 3582745"/>
                  <a:gd name="connsiteX876" fmla="*/ 268002 w 4527492"/>
                  <a:gd name="connsiteY876" fmla="*/ 3195456 h 3582745"/>
                  <a:gd name="connsiteX877" fmla="*/ 303619 w 4527492"/>
                  <a:gd name="connsiteY877" fmla="*/ 3163937 h 3582745"/>
                  <a:gd name="connsiteX878" fmla="*/ 373185 w 4527492"/>
                  <a:gd name="connsiteY878" fmla="*/ 3114879 h 3582745"/>
                  <a:gd name="connsiteX879" fmla="*/ 373185 w 4527492"/>
                  <a:gd name="connsiteY879" fmla="*/ 3114549 h 3582745"/>
                  <a:gd name="connsiteX880" fmla="*/ 374165 w 4527492"/>
                  <a:gd name="connsiteY880" fmla="*/ 3113568 h 3582745"/>
                  <a:gd name="connsiteX881" fmla="*/ 366713 w 4527492"/>
                  <a:gd name="connsiteY881" fmla="*/ 3117687 h 3582745"/>
                  <a:gd name="connsiteX882" fmla="*/ 366713 w 4527492"/>
                  <a:gd name="connsiteY882" fmla="*/ 3117851 h 3582745"/>
                  <a:gd name="connsiteX883" fmla="*/ 362744 w 4527492"/>
                  <a:gd name="connsiteY883" fmla="*/ 3121026 h 3582745"/>
                  <a:gd name="connsiteX884" fmla="*/ 361897 w 4527492"/>
                  <a:gd name="connsiteY884" fmla="*/ 3120349 h 3582745"/>
                  <a:gd name="connsiteX885" fmla="*/ 349365 w 4527492"/>
                  <a:gd name="connsiteY885" fmla="*/ 3127277 h 3582745"/>
                  <a:gd name="connsiteX886" fmla="*/ 361729 w 4527492"/>
                  <a:gd name="connsiteY886" fmla="*/ 3120215 h 3582745"/>
                  <a:gd name="connsiteX887" fmla="*/ 358775 w 4527492"/>
                  <a:gd name="connsiteY887" fmla="*/ 3117851 h 3582745"/>
                  <a:gd name="connsiteX888" fmla="*/ 362744 w 4527492"/>
                  <a:gd name="connsiteY888" fmla="*/ 3117851 h 3582745"/>
                  <a:gd name="connsiteX889" fmla="*/ 366713 w 4527492"/>
                  <a:gd name="connsiteY889" fmla="*/ 3114676 h 3582745"/>
                  <a:gd name="connsiteX890" fmla="*/ 366713 w 4527492"/>
                  <a:gd name="connsiteY890" fmla="*/ 3117368 h 3582745"/>
                  <a:gd name="connsiteX891" fmla="*/ 375227 w 4527492"/>
                  <a:gd name="connsiteY891" fmla="*/ 3112504 h 3582745"/>
                  <a:gd name="connsiteX892" fmla="*/ 376389 w 4527492"/>
                  <a:gd name="connsiteY892" fmla="*/ 3111340 h 3582745"/>
                  <a:gd name="connsiteX893" fmla="*/ 376349 w 4527492"/>
                  <a:gd name="connsiteY893" fmla="*/ 3111363 h 3582745"/>
                  <a:gd name="connsiteX894" fmla="*/ 373063 w 4527492"/>
                  <a:gd name="connsiteY894" fmla="*/ 3111363 h 3582745"/>
                  <a:gd name="connsiteX895" fmla="*/ 3043696 w 4527492"/>
                  <a:gd name="connsiteY895" fmla="*/ 3090672 h 3582745"/>
                  <a:gd name="connsiteX896" fmla="*/ 2999202 w 4527492"/>
                  <a:gd name="connsiteY896" fmla="*/ 3103599 h 3582745"/>
                  <a:gd name="connsiteX897" fmla="*/ 2965194 w 4527492"/>
                  <a:gd name="connsiteY897" fmla="*/ 3117340 h 3582745"/>
                  <a:gd name="connsiteX898" fmla="*/ 2994790 w 4527492"/>
                  <a:gd name="connsiteY898" fmla="*/ 3112501 h 3582745"/>
                  <a:gd name="connsiteX899" fmla="*/ 3016997 w 4527492"/>
                  <a:gd name="connsiteY899" fmla="*/ 3105565 h 3582745"/>
                  <a:gd name="connsiteX900" fmla="*/ 3194926 w 4527492"/>
                  <a:gd name="connsiteY900" fmla="*/ 3090234 h 3582745"/>
                  <a:gd name="connsiteX901" fmla="*/ 3190309 w 4527492"/>
                  <a:gd name="connsiteY901" fmla="*/ 3092580 h 3582745"/>
                  <a:gd name="connsiteX902" fmla="*/ 3186921 w 4527492"/>
                  <a:gd name="connsiteY902" fmla="*/ 3094029 h 3582745"/>
                  <a:gd name="connsiteX903" fmla="*/ 3341916 w 4527492"/>
                  <a:gd name="connsiteY903" fmla="*/ 3088783 h 3582745"/>
                  <a:gd name="connsiteX904" fmla="*/ 3322217 w 4527492"/>
                  <a:gd name="connsiteY904" fmla="*/ 3093990 h 3582745"/>
                  <a:gd name="connsiteX905" fmla="*/ 3282567 w 4527492"/>
                  <a:gd name="connsiteY905" fmla="*/ 3109755 h 3582745"/>
                  <a:gd name="connsiteX906" fmla="*/ 3309305 w 4527492"/>
                  <a:gd name="connsiteY906" fmla="*/ 3103679 h 3582745"/>
                  <a:gd name="connsiteX907" fmla="*/ 3316949 w 4527492"/>
                  <a:gd name="connsiteY907" fmla="*/ 3103003 h 3582745"/>
                  <a:gd name="connsiteX908" fmla="*/ 417473 w 4527492"/>
                  <a:gd name="connsiteY908" fmla="*/ 3087559 h 3582745"/>
                  <a:gd name="connsiteX909" fmla="*/ 376482 w 4527492"/>
                  <a:gd name="connsiteY909" fmla="*/ 3111286 h 3582745"/>
                  <a:gd name="connsiteX910" fmla="*/ 376482 w 4527492"/>
                  <a:gd name="connsiteY910" fmla="*/ 3111787 h 3582745"/>
                  <a:gd name="connsiteX911" fmla="*/ 382206 w 4527492"/>
                  <a:gd name="connsiteY911" fmla="*/ 3108517 h 3582745"/>
                  <a:gd name="connsiteX912" fmla="*/ 382477 w 4527492"/>
                  <a:gd name="connsiteY912" fmla="*/ 3108326 h 3582745"/>
                  <a:gd name="connsiteX913" fmla="*/ 382290 w 4527492"/>
                  <a:gd name="connsiteY913" fmla="*/ 3108469 h 3582745"/>
                  <a:gd name="connsiteX914" fmla="*/ 412117 w 4527492"/>
                  <a:gd name="connsiteY914" fmla="*/ 3091431 h 3582745"/>
                  <a:gd name="connsiteX915" fmla="*/ 3129035 w 4527492"/>
                  <a:gd name="connsiteY915" fmla="*/ 3086489 h 3582745"/>
                  <a:gd name="connsiteX916" fmla="*/ 3125357 w 4527492"/>
                  <a:gd name="connsiteY916" fmla="*/ 3087417 h 3582745"/>
                  <a:gd name="connsiteX917" fmla="*/ 3124673 w 4527492"/>
                  <a:gd name="connsiteY917" fmla="*/ 3087687 h 3582745"/>
                  <a:gd name="connsiteX918" fmla="*/ 3125080 w 4527492"/>
                  <a:gd name="connsiteY918" fmla="*/ 3087487 h 3582745"/>
                  <a:gd name="connsiteX919" fmla="*/ 3111706 w 4527492"/>
                  <a:gd name="connsiteY919" fmla="*/ 3090862 h 3582745"/>
                  <a:gd name="connsiteX920" fmla="*/ 3108800 w 4527492"/>
                  <a:gd name="connsiteY920" fmla="*/ 3092312 h 3582745"/>
                  <a:gd name="connsiteX921" fmla="*/ 3123687 w 4527492"/>
                  <a:gd name="connsiteY921" fmla="*/ 3088941 h 3582745"/>
                  <a:gd name="connsiteX922" fmla="*/ 3119095 w 4527492"/>
                  <a:gd name="connsiteY922" fmla="*/ 3085672 h 3582745"/>
                  <a:gd name="connsiteX923" fmla="*/ 3115372 w 4527492"/>
                  <a:gd name="connsiteY923" fmla="*/ 3087113 h 3582745"/>
                  <a:gd name="connsiteX924" fmla="*/ 3117208 w 4527492"/>
                  <a:gd name="connsiteY924" fmla="*/ 3086345 h 3582745"/>
                  <a:gd name="connsiteX925" fmla="*/ 2946462 w 4527492"/>
                  <a:gd name="connsiteY925" fmla="*/ 3085133 h 3582745"/>
                  <a:gd name="connsiteX926" fmla="*/ 2946462 w 4527492"/>
                  <a:gd name="connsiteY926" fmla="*/ 3088446 h 3582745"/>
                  <a:gd name="connsiteX927" fmla="*/ 2936144 w 4527492"/>
                  <a:gd name="connsiteY927" fmla="*/ 3093435 h 3582745"/>
                  <a:gd name="connsiteX928" fmla="*/ 2936073 w 4527492"/>
                  <a:gd name="connsiteY928" fmla="*/ 3093565 h 3582745"/>
                  <a:gd name="connsiteX929" fmla="*/ 2913442 w 4527492"/>
                  <a:gd name="connsiteY929" fmla="*/ 3101698 h 3582745"/>
                  <a:gd name="connsiteX930" fmla="*/ 2946462 w 4527492"/>
                  <a:gd name="connsiteY930" fmla="*/ 3085133 h 3582745"/>
                  <a:gd name="connsiteX931" fmla="*/ 3278804 w 4527492"/>
                  <a:gd name="connsiteY931" fmla="*/ 3084870 h 3582745"/>
                  <a:gd name="connsiteX932" fmla="*/ 3246308 w 4527492"/>
                  <a:gd name="connsiteY932" fmla="*/ 3093160 h 3582745"/>
                  <a:gd name="connsiteX933" fmla="*/ 3236830 w 4527492"/>
                  <a:gd name="connsiteY933" fmla="*/ 3098067 h 3582745"/>
                  <a:gd name="connsiteX934" fmla="*/ 3220573 w 4527492"/>
                  <a:gd name="connsiteY934" fmla="*/ 3104109 h 3582745"/>
                  <a:gd name="connsiteX935" fmla="*/ 3228126 w 4527492"/>
                  <a:gd name="connsiteY935" fmla="*/ 3100797 h 3582745"/>
                  <a:gd name="connsiteX936" fmla="*/ 3240152 w 4527492"/>
                  <a:gd name="connsiteY936" fmla="*/ 3094731 h 3582745"/>
                  <a:gd name="connsiteX937" fmla="*/ 3227448 w 4527492"/>
                  <a:gd name="connsiteY937" fmla="*/ 3097972 h 3582745"/>
                  <a:gd name="connsiteX938" fmla="*/ 3220465 w 4527492"/>
                  <a:gd name="connsiteY938" fmla="*/ 3100876 h 3582745"/>
                  <a:gd name="connsiteX939" fmla="*/ 3167531 w 4527492"/>
                  <a:gd name="connsiteY939" fmla="*/ 3122296 h 3582745"/>
                  <a:gd name="connsiteX940" fmla="*/ 3214644 w 4527492"/>
                  <a:gd name="connsiteY940" fmla="*/ 3106313 h 3582745"/>
                  <a:gd name="connsiteX941" fmla="*/ 3220573 w 4527492"/>
                  <a:gd name="connsiteY941" fmla="*/ 3104109 h 3582745"/>
                  <a:gd name="connsiteX942" fmla="*/ 3218636 w 4527492"/>
                  <a:gd name="connsiteY942" fmla="*/ 3104959 h 3582745"/>
                  <a:gd name="connsiteX943" fmla="*/ 3236791 w 4527492"/>
                  <a:gd name="connsiteY943" fmla="*/ 3098799 h 3582745"/>
                  <a:gd name="connsiteX944" fmla="*/ 3236791 w 4527492"/>
                  <a:gd name="connsiteY944" fmla="*/ 3100361 h 3582745"/>
                  <a:gd name="connsiteX945" fmla="*/ 3248129 w 4527492"/>
                  <a:gd name="connsiteY945" fmla="*/ 3095106 h 3582745"/>
                  <a:gd name="connsiteX946" fmla="*/ 3157946 w 4527492"/>
                  <a:gd name="connsiteY946" fmla="*/ 3084479 h 3582745"/>
                  <a:gd name="connsiteX947" fmla="*/ 3119530 w 4527492"/>
                  <a:gd name="connsiteY947" fmla="*/ 3093353 h 3582745"/>
                  <a:gd name="connsiteX948" fmla="*/ 3104854 w 4527492"/>
                  <a:gd name="connsiteY948" fmla="*/ 3100876 h 3582745"/>
                  <a:gd name="connsiteX949" fmla="*/ 3104854 w 4527492"/>
                  <a:gd name="connsiteY949" fmla="*/ 3097578 h 3582745"/>
                  <a:gd name="connsiteX950" fmla="*/ 3108523 w 4527492"/>
                  <a:gd name="connsiteY950" fmla="*/ 3095896 h 3582745"/>
                  <a:gd name="connsiteX951" fmla="*/ 3095672 w 4527492"/>
                  <a:gd name="connsiteY951" fmla="*/ 3098864 h 3582745"/>
                  <a:gd name="connsiteX952" fmla="*/ 3058609 w 4527492"/>
                  <a:gd name="connsiteY952" fmla="*/ 3117361 h 3582745"/>
                  <a:gd name="connsiteX953" fmla="*/ 3058609 w 4527492"/>
                  <a:gd name="connsiteY953" fmla="*/ 3114064 h 3582745"/>
                  <a:gd name="connsiteX954" fmla="*/ 3078771 w 4527492"/>
                  <a:gd name="connsiteY954" fmla="*/ 3102768 h 3582745"/>
                  <a:gd name="connsiteX955" fmla="*/ 3075056 w 4527492"/>
                  <a:gd name="connsiteY955" fmla="*/ 3103626 h 3582745"/>
                  <a:gd name="connsiteX956" fmla="*/ 3016442 w 4527492"/>
                  <a:gd name="connsiteY956" fmla="*/ 3126520 h 3582745"/>
                  <a:gd name="connsiteX957" fmla="*/ 3103828 w 4527492"/>
                  <a:gd name="connsiteY957" fmla="*/ 3111299 h 3582745"/>
                  <a:gd name="connsiteX958" fmla="*/ 3114453 w 4527492"/>
                  <a:gd name="connsiteY958" fmla="*/ 3108854 h 3582745"/>
                  <a:gd name="connsiteX959" fmla="*/ 3066790 w 4527492"/>
                  <a:gd name="connsiteY959" fmla="*/ 3083962 h 3582745"/>
                  <a:gd name="connsiteX960" fmla="*/ 3044207 w 4527492"/>
                  <a:gd name="connsiteY960" fmla="*/ 3090523 h 3582745"/>
                  <a:gd name="connsiteX961" fmla="*/ 3036725 w 4527492"/>
                  <a:gd name="connsiteY961" fmla="*/ 3094693 h 3582745"/>
                  <a:gd name="connsiteX962" fmla="*/ 3021450 w 4527492"/>
                  <a:gd name="connsiteY962" fmla="*/ 3104174 h 3582745"/>
                  <a:gd name="connsiteX963" fmla="*/ 3030383 w 4527492"/>
                  <a:gd name="connsiteY963" fmla="*/ 3101383 h 3582745"/>
                  <a:gd name="connsiteX964" fmla="*/ 3038790 w 4527492"/>
                  <a:gd name="connsiteY964" fmla="*/ 3097578 h 3582745"/>
                  <a:gd name="connsiteX965" fmla="*/ 2965024 w 4527492"/>
                  <a:gd name="connsiteY965" fmla="*/ 3083159 h 3582745"/>
                  <a:gd name="connsiteX966" fmla="*/ 2954717 w 4527492"/>
                  <a:gd name="connsiteY966" fmla="*/ 3087204 h 3582745"/>
                  <a:gd name="connsiteX967" fmla="*/ 2935731 w 4527492"/>
                  <a:gd name="connsiteY967" fmla="*/ 3094192 h 3582745"/>
                  <a:gd name="connsiteX968" fmla="*/ 2936073 w 4527492"/>
                  <a:gd name="connsiteY968" fmla="*/ 3093565 h 3582745"/>
                  <a:gd name="connsiteX969" fmla="*/ 3263223 w 4527492"/>
                  <a:gd name="connsiteY969" fmla="*/ 3083092 h 3582745"/>
                  <a:gd name="connsiteX970" fmla="*/ 3257731 w 4527492"/>
                  <a:gd name="connsiteY970" fmla="*/ 3085377 h 3582745"/>
                  <a:gd name="connsiteX971" fmla="*/ 3259701 w 4527492"/>
                  <a:gd name="connsiteY971" fmla="*/ 3084869 h 3582745"/>
                  <a:gd name="connsiteX972" fmla="*/ 368483 w 4527492"/>
                  <a:gd name="connsiteY972" fmla="*/ 3081840 h 3582745"/>
                  <a:gd name="connsiteX973" fmla="*/ 346958 w 4527492"/>
                  <a:gd name="connsiteY973" fmla="*/ 3096180 h 3582745"/>
                  <a:gd name="connsiteX974" fmla="*/ 318120 w 4527492"/>
                  <a:gd name="connsiteY974" fmla="*/ 3121116 h 3582745"/>
                  <a:gd name="connsiteX975" fmla="*/ 350715 w 4527492"/>
                  <a:gd name="connsiteY975" fmla="*/ 3096564 h 3582745"/>
                  <a:gd name="connsiteX976" fmla="*/ 313507 w 4527492"/>
                  <a:gd name="connsiteY976" fmla="*/ 3080796 h 3582745"/>
                  <a:gd name="connsiteX977" fmla="*/ 284474 w 4527492"/>
                  <a:gd name="connsiteY977" fmla="*/ 3099594 h 3582745"/>
                  <a:gd name="connsiteX978" fmla="*/ 280988 w 4527492"/>
                  <a:gd name="connsiteY978" fmla="*/ 3102412 h 3582745"/>
                  <a:gd name="connsiteX979" fmla="*/ 268377 w 4527492"/>
                  <a:gd name="connsiteY979" fmla="*/ 3112603 h 3582745"/>
                  <a:gd name="connsiteX980" fmla="*/ 182476 w 4527492"/>
                  <a:gd name="connsiteY980" fmla="*/ 3196166 h 3582745"/>
                  <a:gd name="connsiteX981" fmla="*/ 266269 w 4527492"/>
                  <a:gd name="connsiteY981" fmla="*/ 3122388 h 3582745"/>
                  <a:gd name="connsiteX982" fmla="*/ 283017 w 4527492"/>
                  <a:gd name="connsiteY982" fmla="*/ 3106068 h 3582745"/>
                  <a:gd name="connsiteX983" fmla="*/ 280194 w 4527492"/>
                  <a:gd name="connsiteY983" fmla="*/ 3108326 h 3582745"/>
                  <a:gd name="connsiteX984" fmla="*/ 280194 w 4527492"/>
                  <a:gd name="connsiteY984" fmla="*/ 3105151 h 3582745"/>
                  <a:gd name="connsiteX985" fmla="*/ 283958 w 4527492"/>
                  <a:gd name="connsiteY985" fmla="*/ 3105151 h 3582745"/>
                  <a:gd name="connsiteX986" fmla="*/ 287216 w 4527492"/>
                  <a:gd name="connsiteY986" fmla="*/ 3101976 h 3582745"/>
                  <a:gd name="connsiteX987" fmla="*/ 288269 w 4527492"/>
                  <a:gd name="connsiteY987" fmla="*/ 3103018 h 3582745"/>
                  <a:gd name="connsiteX988" fmla="*/ 290513 w 4527492"/>
                  <a:gd name="connsiteY988" fmla="*/ 3101042 h 3582745"/>
                  <a:gd name="connsiteX989" fmla="*/ 290513 w 4527492"/>
                  <a:gd name="connsiteY989" fmla="*/ 3098658 h 3582745"/>
                  <a:gd name="connsiteX990" fmla="*/ 300080 w 4527492"/>
                  <a:gd name="connsiteY990" fmla="*/ 3092619 h 3582745"/>
                  <a:gd name="connsiteX991" fmla="*/ 3132508 w 4527492"/>
                  <a:gd name="connsiteY991" fmla="*/ 3080480 h 3582745"/>
                  <a:gd name="connsiteX992" fmla="*/ 3129628 w 4527492"/>
                  <a:gd name="connsiteY992" fmla="*/ 3081917 h 3582745"/>
                  <a:gd name="connsiteX993" fmla="*/ 3119095 w 4527492"/>
                  <a:gd name="connsiteY993" fmla="*/ 3085672 h 3582745"/>
                  <a:gd name="connsiteX994" fmla="*/ 3178150 w 4527492"/>
                  <a:gd name="connsiteY994" fmla="*/ 3079812 h 3582745"/>
                  <a:gd name="connsiteX995" fmla="*/ 3172167 w 4527492"/>
                  <a:gd name="connsiteY995" fmla="*/ 3081194 h 3582745"/>
                  <a:gd name="connsiteX996" fmla="*/ 3126137 w 4527492"/>
                  <a:gd name="connsiteY996" fmla="*/ 3106165 h 3582745"/>
                  <a:gd name="connsiteX997" fmla="*/ 3130549 w 4527492"/>
                  <a:gd name="connsiteY997" fmla="*/ 3105149 h 3582745"/>
                  <a:gd name="connsiteX998" fmla="*/ 3125958 w 4527492"/>
                  <a:gd name="connsiteY998" fmla="*/ 3106262 h 3582745"/>
                  <a:gd name="connsiteX999" fmla="*/ 3120909 w 4527492"/>
                  <a:gd name="connsiteY999" fmla="*/ 3109001 h 3582745"/>
                  <a:gd name="connsiteX1000" fmla="*/ 3120909 w 4527492"/>
                  <a:gd name="connsiteY1000" fmla="*/ 3111598 h 3582745"/>
                  <a:gd name="connsiteX1001" fmla="*/ 3113906 w 4527492"/>
                  <a:gd name="connsiteY1001" fmla="*/ 3112800 h 3582745"/>
                  <a:gd name="connsiteX1002" fmla="*/ 3103112 w 4527492"/>
                  <a:gd name="connsiteY1002" fmla="*/ 3118656 h 3582745"/>
                  <a:gd name="connsiteX1003" fmla="*/ 3101788 w 4527492"/>
                  <a:gd name="connsiteY1003" fmla="*/ 3119385 h 3582745"/>
                  <a:gd name="connsiteX1004" fmla="*/ 3119535 w 4527492"/>
                  <a:gd name="connsiteY1004" fmla="*/ 3114258 h 3582745"/>
                  <a:gd name="connsiteX1005" fmla="*/ 3156930 w 4527492"/>
                  <a:gd name="connsiteY1005" fmla="*/ 3090778 h 3582745"/>
                  <a:gd name="connsiteX1006" fmla="*/ 423412 w 4527492"/>
                  <a:gd name="connsiteY1006" fmla="*/ 3079694 h 3582745"/>
                  <a:gd name="connsiteX1007" fmla="*/ 423146 w 4527492"/>
                  <a:gd name="connsiteY1007" fmla="*/ 3079815 h 3582745"/>
                  <a:gd name="connsiteX1008" fmla="*/ 419027 w 4527492"/>
                  <a:gd name="connsiteY1008" fmla="*/ 3081470 h 3582745"/>
                  <a:gd name="connsiteX1009" fmla="*/ 415011 w 4527492"/>
                  <a:gd name="connsiteY1009" fmla="*/ 3083699 h 3582745"/>
                  <a:gd name="connsiteX1010" fmla="*/ 3360160 w 4527492"/>
                  <a:gd name="connsiteY1010" fmla="*/ 3078903 h 3582745"/>
                  <a:gd name="connsiteX1011" fmla="*/ 3329058 w 4527492"/>
                  <a:gd name="connsiteY1011" fmla="*/ 3091269 h 3582745"/>
                  <a:gd name="connsiteX1012" fmla="*/ 3347894 w 4527492"/>
                  <a:gd name="connsiteY1012" fmla="*/ 3085400 h 3582745"/>
                  <a:gd name="connsiteX1013" fmla="*/ 3348056 w 4527492"/>
                  <a:gd name="connsiteY1013" fmla="*/ 3085305 h 3582745"/>
                  <a:gd name="connsiteX1014" fmla="*/ 281198 w 4527492"/>
                  <a:gd name="connsiteY1014" fmla="*/ 3078574 h 3582745"/>
                  <a:gd name="connsiteX1015" fmla="*/ 279156 w 4527492"/>
                  <a:gd name="connsiteY1015" fmla="*/ 3079645 h 3582745"/>
                  <a:gd name="connsiteX1016" fmla="*/ 259483 w 4527492"/>
                  <a:gd name="connsiteY1016" fmla="*/ 3097977 h 3582745"/>
                  <a:gd name="connsiteX1017" fmla="*/ 262739 w 4527492"/>
                  <a:gd name="connsiteY1017" fmla="*/ 3095644 h 3582745"/>
                  <a:gd name="connsiteX1018" fmla="*/ 257497 w 4527492"/>
                  <a:gd name="connsiteY1018" fmla="*/ 3099828 h 3582745"/>
                  <a:gd name="connsiteX1019" fmla="*/ 254101 w 4527492"/>
                  <a:gd name="connsiteY1019" fmla="*/ 3102992 h 3582745"/>
                  <a:gd name="connsiteX1020" fmla="*/ 254101 w 4527492"/>
                  <a:gd name="connsiteY1020" fmla="*/ 3105152 h 3582745"/>
                  <a:gd name="connsiteX1021" fmla="*/ 251783 w 4527492"/>
                  <a:gd name="connsiteY1021" fmla="*/ 3105152 h 3582745"/>
                  <a:gd name="connsiteX1022" fmla="*/ 213651 w 4527492"/>
                  <a:gd name="connsiteY1022" fmla="*/ 3140684 h 3582745"/>
                  <a:gd name="connsiteX1023" fmla="*/ 186456 w 4527492"/>
                  <a:gd name="connsiteY1023" fmla="*/ 3171454 h 3582745"/>
                  <a:gd name="connsiteX1024" fmla="*/ 227981 w 4527492"/>
                  <a:gd name="connsiteY1024" fmla="*/ 3127814 h 3582745"/>
                  <a:gd name="connsiteX1025" fmla="*/ 260070 w 4527492"/>
                  <a:gd name="connsiteY1025" fmla="*/ 3102285 h 3582745"/>
                  <a:gd name="connsiteX1026" fmla="*/ 271722 w 4527492"/>
                  <a:gd name="connsiteY1026" fmla="*/ 3089208 h 3582745"/>
                  <a:gd name="connsiteX1027" fmla="*/ 262739 w 4527492"/>
                  <a:gd name="connsiteY1027" fmla="*/ 3095644 h 3582745"/>
                  <a:gd name="connsiteX1028" fmla="*/ 273983 w 4527492"/>
                  <a:gd name="connsiteY1028" fmla="*/ 3086671 h 3582745"/>
                  <a:gd name="connsiteX1029" fmla="*/ 3141189 w 4527492"/>
                  <a:gd name="connsiteY1029" fmla="*/ 3077796 h 3582745"/>
                  <a:gd name="connsiteX1030" fmla="*/ 3125994 w 4527492"/>
                  <a:gd name="connsiteY1030" fmla="*/ 3083731 h 3582745"/>
                  <a:gd name="connsiteX1031" fmla="*/ 3129628 w 4527492"/>
                  <a:gd name="connsiteY1031" fmla="*/ 3081917 h 3582745"/>
                  <a:gd name="connsiteX1032" fmla="*/ 3274801 w 4527492"/>
                  <a:gd name="connsiteY1032" fmla="*/ 3077253 h 3582745"/>
                  <a:gd name="connsiteX1033" fmla="*/ 3209516 w 4527492"/>
                  <a:gd name="connsiteY1033" fmla="*/ 3094482 h 3582745"/>
                  <a:gd name="connsiteX1034" fmla="*/ 3192556 w 4527492"/>
                  <a:gd name="connsiteY1034" fmla="*/ 3102241 h 3582745"/>
                  <a:gd name="connsiteX1035" fmla="*/ 3196604 w 4527492"/>
                  <a:gd name="connsiteY1035" fmla="*/ 3101125 h 3582745"/>
                  <a:gd name="connsiteX1036" fmla="*/ 3247872 w 4527492"/>
                  <a:gd name="connsiteY1036" fmla="*/ 3087917 h 3582745"/>
                  <a:gd name="connsiteX1037" fmla="*/ 3259278 w 4527492"/>
                  <a:gd name="connsiteY1037" fmla="*/ 3083154 h 3582745"/>
                  <a:gd name="connsiteX1038" fmla="*/ 3272509 w 4527492"/>
                  <a:gd name="connsiteY1038" fmla="*/ 3078409 h 3582745"/>
                  <a:gd name="connsiteX1039" fmla="*/ 328950 w 4527492"/>
                  <a:gd name="connsiteY1039" fmla="*/ 3076198 h 3582745"/>
                  <a:gd name="connsiteX1040" fmla="*/ 314305 w 4527492"/>
                  <a:gd name="connsiteY1040" fmla="*/ 3086021 h 3582745"/>
                  <a:gd name="connsiteX1041" fmla="*/ 292005 w 4527492"/>
                  <a:gd name="connsiteY1041" fmla="*/ 3105151 h 3582745"/>
                  <a:gd name="connsiteX1042" fmla="*/ 293688 w 4527492"/>
                  <a:gd name="connsiteY1042" fmla="*/ 3105151 h 3582745"/>
                  <a:gd name="connsiteX1043" fmla="*/ 275704 w 4527492"/>
                  <a:gd name="connsiteY1043" fmla="*/ 3120604 h 3582745"/>
                  <a:gd name="connsiteX1044" fmla="*/ 276225 w 4527492"/>
                  <a:gd name="connsiteY1044" fmla="*/ 3121125 h 3582745"/>
                  <a:gd name="connsiteX1045" fmla="*/ 238108 w 4527492"/>
                  <a:gd name="connsiteY1045" fmla="*/ 3154301 h 3582745"/>
                  <a:gd name="connsiteX1046" fmla="*/ 227867 w 4527492"/>
                  <a:gd name="connsiteY1046" fmla="*/ 3163889 h 3582745"/>
                  <a:gd name="connsiteX1047" fmla="*/ 224547 w 4527492"/>
                  <a:gd name="connsiteY1047" fmla="*/ 3166998 h 3582745"/>
                  <a:gd name="connsiteX1048" fmla="*/ 263503 w 4527492"/>
                  <a:gd name="connsiteY1048" fmla="*/ 3135743 h 3582745"/>
                  <a:gd name="connsiteX1049" fmla="*/ 287193 w 4527492"/>
                  <a:gd name="connsiteY1049" fmla="*/ 3114752 h 3582745"/>
                  <a:gd name="connsiteX1050" fmla="*/ 288853 w 4527492"/>
                  <a:gd name="connsiteY1050" fmla="*/ 3113533 h 3582745"/>
                  <a:gd name="connsiteX1051" fmla="*/ 288972 w 4527492"/>
                  <a:gd name="connsiteY1051" fmla="*/ 3113620 h 3582745"/>
                  <a:gd name="connsiteX1052" fmla="*/ 316516 w 4527492"/>
                  <a:gd name="connsiteY1052" fmla="*/ 3087637 h 3582745"/>
                  <a:gd name="connsiteX1053" fmla="*/ 3150317 w 4527492"/>
                  <a:gd name="connsiteY1053" fmla="*/ 3075051 h 3582745"/>
                  <a:gd name="connsiteX1054" fmla="*/ 3149252 w 4527492"/>
                  <a:gd name="connsiteY1054" fmla="*/ 3075576 h 3582745"/>
                  <a:gd name="connsiteX1055" fmla="*/ 3141189 w 4527492"/>
                  <a:gd name="connsiteY1055" fmla="*/ 3077796 h 3582745"/>
                  <a:gd name="connsiteX1056" fmla="*/ 289753 w 4527492"/>
                  <a:gd name="connsiteY1056" fmla="*/ 3074086 h 3582745"/>
                  <a:gd name="connsiteX1057" fmla="*/ 287128 w 4527492"/>
                  <a:gd name="connsiteY1057" fmla="*/ 3075463 h 3582745"/>
                  <a:gd name="connsiteX1058" fmla="*/ 284562 w 4527492"/>
                  <a:gd name="connsiteY1058" fmla="*/ 3078228 h 3582745"/>
                  <a:gd name="connsiteX1059" fmla="*/ 3180530 w 4527492"/>
                  <a:gd name="connsiteY1059" fmla="*/ 3073493 h 3582745"/>
                  <a:gd name="connsiteX1060" fmla="*/ 3136692 w 4527492"/>
                  <a:gd name="connsiteY1060" fmla="*/ 3084556 h 3582745"/>
                  <a:gd name="connsiteX1061" fmla="*/ 3131659 w 4527492"/>
                  <a:gd name="connsiteY1061" fmla="*/ 3087136 h 3582745"/>
                  <a:gd name="connsiteX1062" fmla="*/ 3169243 w 4527492"/>
                  <a:gd name="connsiteY1062" fmla="*/ 3078626 h 3582745"/>
                  <a:gd name="connsiteX1063" fmla="*/ 3301978 w 4527492"/>
                  <a:gd name="connsiteY1063" fmla="*/ 3073261 h 3582745"/>
                  <a:gd name="connsiteX1064" fmla="*/ 3298631 w 4527492"/>
                  <a:gd name="connsiteY1064" fmla="*/ 3074839 h 3582745"/>
                  <a:gd name="connsiteX1065" fmla="*/ 3296440 w 4527492"/>
                  <a:gd name="connsiteY1065" fmla="*/ 3075404 h 3582745"/>
                  <a:gd name="connsiteX1066" fmla="*/ 3162222 w 4527492"/>
                  <a:gd name="connsiteY1066" fmla="*/ 3071470 h 3582745"/>
                  <a:gd name="connsiteX1067" fmla="*/ 3159972 w 4527492"/>
                  <a:gd name="connsiteY1067" fmla="*/ 3072624 h 3582745"/>
                  <a:gd name="connsiteX1068" fmla="*/ 3158207 w 4527492"/>
                  <a:gd name="connsiteY1068" fmla="*/ 3073110 h 3582745"/>
                  <a:gd name="connsiteX1069" fmla="*/ 3160942 w 4527492"/>
                  <a:gd name="connsiteY1069" fmla="*/ 3071855 h 3582745"/>
                  <a:gd name="connsiteX1070" fmla="*/ 3088646 w 4527492"/>
                  <a:gd name="connsiteY1070" fmla="*/ 3070855 h 3582745"/>
                  <a:gd name="connsiteX1071" fmla="*/ 3072910 w 4527492"/>
                  <a:gd name="connsiteY1071" fmla="*/ 3074615 h 3582745"/>
                  <a:gd name="connsiteX1072" fmla="*/ 3068983 w 4527492"/>
                  <a:gd name="connsiteY1072" fmla="*/ 3076714 h 3582745"/>
                  <a:gd name="connsiteX1073" fmla="*/ 3065733 w 4527492"/>
                  <a:gd name="connsiteY1073" fmla="*/ 3078525 h 3582745"/>
                  <a:gd name="connsiteX1074" fmla="*/ 3065080 w 4527492"/>
                  <a:gd name="connsiteY1074" fmla="*/ 3078744 h 3582745"/>
                  <a:gd name="connsiteX1075" fmla="*/ 3072160 w 4527492"/>
                  <a:gd name="connsiteY1075" fmla="*/ 3074795 h 3582745"/>
                  <a:gd name="connsiteX1076" fmla="*/ 3025614 w 4527492"/>
                  <a:gd name="connsiteY1076" fmla="*/ 3085918 h 3582745"/>
                  <a:gd name="connsiteX1077" fmla="*/ 3006315 w 4527492"/>
                  <a:gd name="connsiteY1077" fmla="*/ 3093706 h 3582745"/>
                  <a:gd name="connsiteX1078" fmla="*/ 3054242 w 4527492"/>
                  <a:gd name="connsiteY1078" fmla="*/ 3081336 h 3582745"/>
                  <a:gd name="connsiteX1079" fmla="*/ 3054242 w 4527492"/>
                  <a:gd name="connsiteY1079" fmla="*/ 3082372 h 3582745"/>
                  <a:gd name="connsiteX1080" fmla="*/ 3065080 w 4527492"/>
                  <a:gd name="connsiteY1080" fmla="*/ 3078744 h 3582745"/>
                  <a:gd name="connsiteX1081" fmla="*/ 3053574 w 4527492"/>
                  <a:gd name="connsiteY1081" fmla="*/ 3085162 h 3582745"/>
                  <a:gd name="connsiteX1082" fmla="*/ 3054124 w 4527492"/>
                  <a:gd name="connsiteY1082" fmla="*/ 3084996 h 3582745"/>
                  <a:gd name="connsiteX1083" fmla="*/ 3065733 w 4527492"/>
                  <a:gd name="connsiteY1083" fmla="*/ 3078525 h 3582745"/>
                  <a:gd name="connsiteX1084" fmla="*/ 3169196 w 4527492"/>
                  <a:gd name="connsiteY1084" fmla="*/ 3070084 h 3582745"/>
                  <a:gd name="connsiteX1085" fmla="*/ 3150526 w 4527492"/>
                  <a:gd name="connsiteY1085" fmla="*/ 3077465 h 3582745"/>
                  <a:gd name="connsiteX1086" fmla="*/ 3159972 w 4527492"/>
                  <a:gd name="connsiteY1086" fmla="*/ 3072624 h 3582745"/>
                  <a:gd name="connsiteX1087" fmla="*/ 3220391 w 4527492"/>
                  <a:gd name="connsiteY1087" fmla="*/ 3070055 h 3582745"/>
                  <a:gd name="connsiteX1088" fmla="*/ 3188723 w 4527492"/>
                  <a:gd name="connsiteY1088" fmla="*/ 3077370 h 3582745"/>
                  <a:gd name="connsiteX1089" fmla="*/ 3166375 w 4527492"/>
                  <a:gd name="connsiteY1089" fmla="*/ 3090572 h 3582745"/>
                  <a:gd name="connsiteX1090" fmla="*/ 3130687 w 4527492"/>
                  <a:gd name="connsiteY1090" fmla="*/ 3111036 h 3582745"/>
                  <a:gd name="connsiteX1091" fmla="*/ 3140074 w 4527492"/>
                  <a:gd name="connsiteY1091" fmla="*/ 3108324 h 3582745"/>
                  <a:gd name="connsiteX1092" fmla="*/ 3130171 w 4527492"/>
                  <a:gd name="connsiteY1092" fmla="*/ 3111332 h 3582745"/>
                  <a:gd name="connsiteX1093" fmla="*/ 3118382 w 4527492"/>
                  <a:gd name="connsiteY1093" fmla="*/ 3118092 h 3582745"/>
                  <a:gd name="connsiteX1094" fmla="*/ 3123953 w 4527492"/>
                  <a:gd name="connsiteY1094" fmla="*/ 3116369 h 3582745"/>
                  <a:gd name="connsiteX1095" fmla="*/ 450243 w 4527492"/>
                  <a:gd name="connsiteY1095" fmla="*/ 3069651 h 3582745"/>
                  <a:gd name="connsiteX1096" fmla="*/ 442885 w 4527492"/>
                  <a:gd name="connsiteY1096" fmla="*/ 3072849 h 3582745"/>
                  <a:gd name="connsiteX1097" fmla="*/ 430998 w 4527492"/>
                  <a:gd name="connsiteY1097" fmla="*/ 3079730 h 3582745"/>
                  <a:gd name="connsiteX1098" fmla="*/ 446395 w 4527492"/>
                  <a:gd name="connsiteY1098" fmla="*/ 3071850 h 3582745"/>
                  <a:gd name="connsiteX1099" fmla="*/ 355280 w 4527492"/>
                  <a:gd name="connsiteY1099" fmla="*/ 3068751 h 3582745"/>
                  <a:gd name="connsiteX1100" fmla="*/ 353412 w 4527492"/>
                  <a:gd name="connsiteY1100" fmla="*/ 3069843 h 3582745"/>
                  <a:gd name="connsiteX1101" fmla="*/ 351428 w 4527492"/>
                  <a:gd name="connsiteY1101" fmla="*/ 3071429 h 3582745"/>
                  <a:gd name="connsiteX1102" fmla="*/ 3199780 w 4527492"/>
                  <a:gd name="connsiteY1102" fmla="*/ 3068635 h 3582745"/>
                  <a:gd name="connsiteX1103" fmla="*/ 3191579 w 4527492"/>
                  <a:gd name="connsiteY1103" fmla="*/ 3070704 h 3582745"/>
                  <a:gd name="connsiteX1104" fmla="*/ 3191253 w 4527492"/>
                  <a:gd name="connsiteY1104" fmla="*/ 3070841 h 3582745"/>
                  <a:gd name="connsiteX1105" fmla="*/ 3182390 w 4527492"/>
                  <a:gd name="connsiteY1105" fmla="*/ 3075649 h 3582745"/>
                  <a:gd name="connsiteX1106" fmla="*/ 3189184 w 4527492"/>
                  <a:gd name="connsiteY1106" fmla="*/ 3074110 h 3582745"/>
                  <a:gd name="connsiteX1107" fmla="*/ 318988 w 4527492"/>
                  <a:gd name="connsiteY1107" fmla="*/ 3068450 h 3582745"/>
                  <a:gd name="connsiteX1108" fmla="*/ 305555 w 4527492"/>
                  <a:gd name="connsiteY1108" fmla="*/ 3074530 h 3582745"/>
                  <a:gd name="connsiteX1109" fmla="*/ 291065 w 4527492"/>
                  <a:gd name="connsiteY1109" fmla="*/ 3086347 h 3582745"/>
                  <a:gd name="connsiteX1110" fmla="*/ 3227343 w 4527492"/>
                  <a:gd name="connsiteY1110" fmla="*/ 3068449 h 3582745"/>
                  <a:gd name="connsiteX1111" fmla="*/ 3223265 w 4527492"/>
                  <a:gd name="connsiteY1111" fmla="*/ 3069391 h 3582745"/>
                  <a:gd name="connsiteX1112" fmla="*/ 3214685 w 4527492"/>
                  <a:gd name="connsiteY1112" fmla="*/ 3073262 h 3582745"/>
                  <a:gd name="connsiteX1113" fmla="*/ 3191056 w 4527492"/>
                  <a:gd name="connsiteY1113" fmla="*/ 3085484 h 3582745"/>
                  <a:gd name="connsiteX1114" fmla="*/ 3128339 w 4527492"/>
                  <a:gd name="connsiteY1114" fmla="*/ 3115013 h 3582745"/>
                  <a:gd name="connsiteX1115" fmla="*/ 3142328 w 4527492"/>
                  <a:gd name="connsiteY1115" fmla="*/ 3110688 h 3582745"/>
                  <a:gd name="connsiteX1116" fmla="*/ 3191056 w 4527492"/>
                  <a:gd name="connsiteY1116" fmla="*/ 3085484 h 3582745"/>
                  <a:gd name="connsiteX1117" fmla="*/ 3219639 w 4527492"/>
                  <a:gd name="connsiteY1117" fmla="*/ 3072026 h 3582745"/>
                  <a:gd name="connsiteX1118" fmla="*/ 323221 w 4527492"/>
                  <a:gd name="connsiteY1118" fmla="*/ 3066533 h 3582745"/>
                  <a:gd name="connsiteX1119" fmla="*/ 322992 w 4527492"/>
                  <a:gd name="connsiteY1119" fmla="*/ 3066637 h 3582745"/>
                  <a:gd name="connsiteX1120" fmla="*/ 290374 w 4527492"/>
                  <a:gd name="connsiteY1120" fmla="*/ 3086910 h 3582745"/>
                  <a:gd name="connsiteX1121" fmla="*/ 284163 w 4527492"/>
                  <a:gd name="connsiteY1121" fmla="*/ 3091976 h 3582745"/>
                  <a:gd name="connsiteX1122" fmla="*/ 251740 w 4527492"/>
                  <a:gd name="connsiteY1122" fmla="*/ 3118416 h 3582745"/>
                  <a:gd name="connsiteX1123" fmla="*/ 229697 w 4527492"/>
                  <a:gd name="connsiteY1123" fmla="*/ 3141304 h 3582745"/>
                  <a:gd name="connsiteX1124" fmla="*/ 265509 w 4527492"/>
                  <a:gd name="connsiteY1124" fmla="*/ 3112673 h 3582745"/>
                  <a:gd name="connsiteX1125" fmla="*/ 284041 w 4527492"/>
                  <a:gd name="connsiteY1125" fmla="*/ 3094158 h 3582745"/>
                  <a:gd name="connsiteX1126" fmla="*/ 286926 w 4527492"/>
                  <a:gd name="connsiteY1126" fmla="*/ 3092923 h 3582745"/>
                  <a:gd name="connsiteX1127" fmla="*/ 287338 w 4527492"/>
                  <a:gd name="connsiteY1127" fmla="*/ 3094158 h 3582745"/>
                  <a:gd name="connsiteX1128" fmla="*/ 281204 w 4527492"/>
                  <a:gd name="connsiteY1128" fmla="*/ 3100125 h 3582745"/>
                  <a:gd name="connsiteX1129" fmla="*/ 371006 w 4527492"/>
                  <a:gd name="connsiteY1129" fmla="*/ 3066086 h 3582745"/>
                  <a:gd name="connsiteX1130" fmla="*/ 354358 w 4527492"/>
                  <a:gd name="connsiteY1130" fmla="*/ 3073240 h 3582745"/>
                  <a:gd name="connsiteX1131" fmla="*/ 353532 w 4527492"/>
                  <a:gd name="connsiteY1131" fmla="*/ 3073797 h 3582745"/>
                  <a:gd name="connsiteX1132" fmla="*/ 337506 w 4527492"/>
                  <a:gd name="connsiteY1132" fmla="*/ 3085725 h 3582745"/>
                  <a:gd name="connsiteX1133" fmla="*/ 327048 w 4527492"/>
                  <a:gd name="connsiteY1133" fmla="*/ 3092040 h 3582745"/>
                  <a:gd name="connsiteX1134" fmla="*/ 319088 w 4527492"/>
                  <a:gd name="connsiteY1134" fmla="*/ 3098802 h 3582745"/>
                  <a:gd name="connsiteX1135" fmla="*/ 319088 w 4527492"/>
                  <a:gd name="connsiteY1135" fmla="*/ 3097288 h 3582745"/>
                  <a:gd name="connsiteX1136" fmla="*/ 296834 w 4527492"/>
                  <a:gd name="connsiteY1136" fmla="*/ 3115082 h 3582745"/>
                  <a:gd name="connsiteX1137" fmla="*/ 244596 w 4527492"/>
                  <a:gd name="connsiteY1137" fmla="*/ 3169432 h 3582745"/>
                  <a:gd name="connsiteX1138" fmla="*/ 250428 w 4527492"/>
                  <a:gd name="connsiteY1138" fmla="*/ 3164500 h 3582745"/>
                  <a:gd name="connsiteX1139" fmla="*/ 310786 w 4527492"/>
                  <a:gd name="connsiteY1139" fmla="*/ 3110922 h 3582745"/>
                  <a:gd name="connsiteX1140" fmla="*/ 333825 w 4527492"/>
                  <a:gd name="connsiteY1140" fmla="*/ 3093768 h 3582745"/>
                  <a:gd name="connsiteX1141" fmla="*/ 333375 w 4527492"/>
                  <a:gd name="connsiteY1141" fmla="*/ 3094039 h 3582745"/>
                  <a:gd name="connsiteX1142" fmla="*/ 333375 w 4527492"/>
                  <a:gd name="connsiteY1142" fmla="*/ 3090771 h 3582745"/>
                  <a:gd name="connsiteX1143" fmla="*/ 353935 w 4527492"/>
                  <a:gd name="connsiteY1143" fmla="*/ 3078796 h 3582745"/>
                  <a:gd name="connsiteX1144" fmla="*/ 3254912 w 4527492"/>
                  <a:gd name="connsiteY1144" fmla="*/ 3063822 h 3582745"/>
                  <a:gd name="connsiteX1145" fmla="*/ 3246578 w 4527492"/>
                  <a:gd name="connsiteY1145" fmla="*/ 3067635 h 3582745"/>
                  <a:gd name="connsiteX1146" fmla="*/ 3207252 w 4527492"/>
                  <a:gd name="connsiteY1146" fmla="*/ 3084390 h 3582745"/>
                  <a:gd name="connsiteX1147" fmla="*/ 3194926 w 4527492"/>
                  <a:gd name="connsiteY1147" fmla="*/ 3090234 h 3582745"/>
                  <a:gd name="connsiteX1148" fmla="*/ 3229136 w 4527492"/>
                  <a:gd name="connsiteY1148" fmla="*/ 3072850 h 3582745"/>
                  <a:gd name="connsiteX1149" fmla="*/ 3249598 w 4527492"/>
                  <a:gd name="connsiteY1149" fmla="*/ 3063309 h 3582745"/>
                  <a:gd name="connsiteX1150" fmla="*/ 3234739 w 4527492"/>
                  <a:gd name="connsiteY1150" fmla="*/ 3066741 h 3582745"/>
                  <a:gd name="connsiteX1151" fmla="*/ 3149892 w 4527492"/>
                  <a:gd name="connsiteY1151" fmla="*/ 3108349 h 3582745"/>
                  <a:gd name="connsiteX1152" fmla="*/ 3154198 w 4527492"/>
                  <a:gd name="connsiteY1152" fmla="*/ 3107017 h 3582745"/>
                  <a:gd name="connsiteX1153" fmla="*/ 3206840 w 4527492"/>
                  <a:gd name="connsiteY1153" fmla="*/ 3081505 h 3582745"/>
                  <a:gd name="connsiteX1154" fmla="*/ 3283750 w 4527492"/>
                  <a:gd name="connsiteY1154" fmla="*/ 3062242 h 3582745"/>
                  <a:gd name="connsiteX1155" fmla="*/ 3279923 w 4527492"/>
                  <a:gd name="connsiteY1155" fmla="*/ 3064607 h 3582745"/>
                  <a:gd name="connsiteX1156" fmla="*/ 3268764 w 4527492"/>
                  <a:gd name="connsiteY1156" fmla="*/ 3068711 h 3582745"/>
                  <a:gd name="connsiteX1157" fmla="*/ 3182094 w 4527492"/>
                  <a:gd name="connsiteY1157" fmla="*/ 3061284 h 3582745"/>
                  <a:gd name="connsiteX1158" fmla="*/ 3165967 w 4527492"/>
                  <a:gd name="connsiteY1158" fmla="*/ 3069551 h 3582745"/>
                  <a:gd name="connsiteX1159" fmla="*/ 3160942 w 4527492"/>
                  <a:gd name="connsiteY1159" fmla="*/ 3071855 h 3582745"/>
                  <a:gd name="connsiteX1160" fmla="*/ 3150317 w 4527492"/>
                  <a:gd name="connsiteY1160" fmla="*/ 3075051 h 3582745"/>
                  <a:gd name="connsiteX1161" fmla="*/ 3164182 w 4527492"/>
                  <a:gd name="connsiteY1161" fmla="*/ 3068218 h 3582745"/>
                  <a:gd name="connsiteX1162" fmla="*/ 412581 w 4527492"/>
                  <a:gd name="connsiteY1162" fmla="*/ 3060754 h 3582745"/>
                  <a:gd name="connsiteX1163" fmla="*/ 404098 w 4527492"/>
                  <a:gd name="connsiteY1163" fmla="*/ 3066251 h 3582745"/>
                  <a:gd name="connsiteX1164" fmla="*/ 404945 w 4527492"/>
                  <a:gd name="connsiteY1164" fmla="*/ 3065465 h 3582745"/>
                  <a:gd name="connsiteX1165" fmla="*/ 3269517 w 4527492"/>
                  <a:gd name="connsiteY1165" fmla="*/ 3058707 h 3582745"/>
                  <a:gd name="connsiteX1166" fmla="*/ 3265185 w 4527492"/>
                  <a:gd name="connsiteY1166" fmla="*/ 3059708 h 3582745"/>
                  <a:gd name="connsiteX1167" fmla="*/ 3258369 w 4527492"/>
                  <a:gd name="connsiteY1167" fmla="*/ 3062612 h 3582745"/>
                  <a:gd name="connsiteX1168" fmla="*/ 3254912 w 4527492"/>
                  <a:gd name="connsiteY1168" fmla="*/ 3063822 h 3582745"/>
                  <a:gd name="connsiteX1169" fmla="*/ 3262600 w 4527492"/>
                  <a:gd name="connsiteY1169" fmla="*/ 3060305 h 3582745"/>
                  <a:gd name="connsiteX1170" fmla="*/ 3251115 w 4527492"/>
                  <a:gd name="connsiteY1170" fmla="*/ 3062958 h 3582745"/>
                  <a:gd name="connsiteX1171" fmla="*/ 3200233 w 4527492"/>
                  <a:gd name="connsiteY1171" fmla="*/ 3084802 h 3582745"/>
                  <a:gd name="connsiteX1172" fmla="*/ 3162957 w 4527492"/>
                  <a:gd name="connsiteY1172" fmla="*/ 3104281 h 3582745"/>
                  <a:gd name="connsiteX1173" fmla="*/ 3162725 w 4527492"/>
                  <a:gd name="connsiteY1173" fmla="*/ 3104380 h 3582745"/>
                  <a:gd name="connsiteX1174" fmla="*/ 3162828 w 4527492"/>
                  <a:gd name="connsiteY1174" fmla="*/ 3104349 h 3582745"/>
                  <a:gd name="connsiteX1175" fmla="*/ 3162957 w 4527492"/>
                  <a:gd name="connsiteY1175" fmla="*/ 3104281 h 3582745"/>
                  <a:gd name="connsiteX1176" fmla="*/ 3186921 w 4527492"/>
                  <a:gd name="connsiteY1176" fmla="*/ 3094029 h 3582745"/>
                  <a:gd name="connsiteX1177" fmla="*/ 3169523 w 4527492"/>
                  <a:gd name="connsiteY1177" fmla="*/ 3102278 h 3582745"/>
                  <a:gd name="connsiteX1178" fmla="*/ 3173867 w 4527492"/>
                  <a:gd name="connsiteY1178" fmla="*/ 3100935 h 3582745"/>
                  <a:gd name="connsiteX1179" fmla="*/ 3190309 w 4527492"/>
                  <a:gd name="connsiteY1179" fmla="*/ 3092580 h 3582745"/>
                  <a:gd name="connsiteX1180" fmla="*/ 3217162 w 4527492"/>
                  <a:gd name="connsiteY1180" fmla="*/ 3081093 h 3582745"/>
                  <a:gd name="connsiteX1181" fmla="*/ 3246578 w 4527492"/>
                  <a:gd name="connsiteY1181" fmla="*/ 3067635 h 3582745"/>
                  <a:gd name="connsiteX1182" fmla="*/ 3258369 w 4527492"/>
                  <a:gd name="connsiteY1182" fmla="*/ 3062612 h 3582745"/>
                  <a:gd name="connsiteX1183" fmla="*/ 3166197 w 4527492"/>
                  <a:gd name="connsiteY1183" fmla="*/ 3058035 h 3582745"/>
                  <a:gd name="connsiteX1184" fmla="*/ 3137921 w 4527492"/>
                  <a:gd name="connsiteY1184" fmla="*/ 3072396 h 3582745"/>
                  <a:gd name="connsiteX1185" fmla="*/ 3164311 w 4527492"/>
                  <a:gd name="connsiteY1185" fmla="*/ 3058837 h 3582745"/>
                  <a:gd name="connsiteX1186" fmla="*/ 3184892 w 4527492"/>
                  <a:gd name="connsiteY1186" fmla="*/ 3058013 h 3582745"/>
                  <a:gd name="connsiteX1187" fmla="*/ 3164182 w 4527492"/>
                  <a:gd name="connsiteY1187" fmla="*/ 3068218 h 3582745"/>
                  <a:gd name="connsiteX1188" fmla="*/ 3132508 w 4527492"/>
                  <a:gd name="connsiteY1188" fmla="*/ 3080480 h 3582745"/>
                  <a:gd name="connsiteX1189" fmla="*/ 3136234 w 4527492"/>
                  <a:gd name="connsiteY1189" fmla="*/ 3078620 h 3582745"/>
                  <a:gd name="connsiteX1190" fmla="*/ 3150490 w 4527492"/>
                  <a:gd name="connsiteY1190" fmla="*/ 3072413 h 3582745"/>
                  <a:gd name="connsiteX1191" fmla="*/ 348774 w 4527492"/>
                  <a:gd name="connsiteY1191" fmla="*/ 3057962 h 3582745"/>
                  <a:gd name="connsiteX1192" fmla="*/ 325157 w 4527492"/>
                  <a:gd name="connsiteY1192" fmla="*/ 3073253 h 3582745"/>
                  <a:gd name="connsiteX1193" fmla="*/ 327025 w 4527492"/>
                  <a:gd name="connsiteY1193" fmla="*/ 3075108 h 3582745"/>
                  <a:gd name="connsiteX1194" fmla="*/ 324808 w 4527492"/>
                  <a:gd name="connsiteY1194" fmla="*/ 3077010 h 3582745"/>
                  <a:gd name="connsiteX1195" fmla="*/ 335196 w 4527492"/>
                  <a:gd name="connsiteY1195" fmla="*/ 3070453 h 3582745"/>
                  <a:gd name="connsiteX1196" fmla="*/ 3378003 w 4527492"/>
                  <a:gd name="connsiteY1196" fmla="*/ 3057710 h 3582745"/>
                  <a:gd name="connsiteX1197" fmla="*/ 3374963 w 4527492"/>
                  <a:gd name="connsiteY1197" fmla="*/ 3058562 h 3582745"/>
                  <a:gd name="connsiteX1198" fmla="*/ 3369863 w 4527492"/>
                  <a:gd name="connsiteY1198" fmla="*/ 3061503 h 3582745"/>
                  <a:gd name="connsiteX1199" fmla="*/ 287582 w 4527492"/>
                  <a:gd name="connsiteY1199" fmla="*/ 3057404 h 3582745"/>
                  <a:gd name="connsiteX1200" fmla="*/ 287582 w 4527492"/>
                  <a:gd name="connsiteY1200" fmla="*/ 3058955 h 3582745"/>
                  <a:gd name="connsiteX1201" fmla="*/ 284285 w 4527492"/>
                  <a:gd name="connsiteY1201" fmla="*/ 3062289 h 3582745"/>
                  <a:gd name="connsiteX1202" fmla="*/ 280988 w 4527492"/>
                  <a:gd name="connsiteY1202" fmla="*/ 3062289 h 3582745"/>
                  <a:gd name="connsiteX1203" fmla="*/ 465138 w 4527492"/>
                  <a:gd name="connsiteY1203" fmla="*/ 3057043 h 3582745"/>
                  <a:gd name="connsiteX1204" fmla="*/ 454438 w 4527492"/>
                  <a:gd name="connsiteY1204" fmla="*/ 3061813 h 3582745"/>
                  <a:gd name="connsiteX1205" fmla="*/ 453775 w 4527492"/>
                  <a:gd name="connsiteY1205" fmla="*/ 3062181 h 3582745"/>
                  <a:gd name="connsiteX1206" fmla="*/ 465138 w 4527492"/>
                  <a:gd name="connsiteY1206" fmla="*/ 3057384 h 3582745"/>
                  <a:gd name="connsiteX1207" fmla="*/ 3362585 w 4527492"/>
                  <a:gd name="connsiteY1207" fmla="*/ 3056051 h 3582745"/>
                  <a:gd name="connsiteX1208" fmla="*/ 3351977 w 4527492"/>
                  <a:gd name="connsiteY1208" fmla="*/ 3060452 h 3582745"/>
                  <a:gd name="connsiteX1209" fmla="*/ 3287186 w 4527492"/>
                  <a:gd name="connsiteY1209" fmla="*/ 3082073 h 3582745"/>
                  <a:gd name="connsiteX1210" fmla="*/ 3322864 w 4527492"/>
                  <a:gd name="connsiteY1210" fmla="*/ 3067904 h 3582745"/>
                  <a:gd name="connsiteX1211" fmla="*/ 3359198 w 4527492"/>
                  <a:gd name="connsiteY1211" fmla="*/ 3056745 h 3582745"/>
                  <a:gd name="connsiteX1212" fmla="*/ 3254054 w 4527492"/>
                  <a:gd name="connsiteY1212" fmla="*/ 3054938 h 3582745"/>
                  <a:gd name="connsiteX1213" fmla="*/ 3206292 w 4527492"/>
                  <a:gd name="connsiteY1213" fmla="*/ 3066991 h 3582745"/>
                  <a:gd name="connsiteX1214" fmla="*/ 3197309 w 4527492"/>
                  <a:gd name="connsiteY1214" fmla="*/ 3072298 h 3582745"/>
                  <a:gd name="connsiteX1215" fmla="*/ 3229935 w 4527492"/>
                  <a:gd name="connsiteY1215" fmla="*/ 3065472 h 3582745"/>
                  <a:gd name="connsiteX1216" fmla="*/ 3239459 w 4527492"/>
                  <a:gd name="connsiteY1216" fmla="*/ 3060898 h 3582745"/>
                  <a:gd name="connsiteX1217" fmla="*/ 3370819 w 4527492"/>
                  <a:gd name="connsiteY1217" fmla="*/ 3054165 h 3582745"/>
                  <a:gd name="connsiteX1218" fmla="*/ 3368834 w 4527492"/>
                  <a:gd name="connsiteY1218" fmla="*/ 3054827 h 3582745"/>
                  <a:gd name="connsiteX1219" fmla="*/ 3369109 w 4527492"/>
                  <a:gd name="connsiteY1219" fmla="*/ 3054716 h 3582745"/>
                  <a:gd name="connsiteX1220" fmla="*/ 3362585 w 4527492"/>
                  <a:gd name="connsiteY1220" fmla="*/ 3056051 h 3582745"/>
                  <a:gd name="connsiteX1221" fmla="*/ 3365805 w 4527492"/>
                  <a:gd name="connsiteY1221" fmla="*/ 3054716 h 3582745"/>
                  <a:gd name="connsiteX1222" fmla="*/ 3359198 w 4527492"/>
                  <a:gd name="connsiteY1222" fmla="*/ 3056745 h 3582745"/>
                  <a:gd name="connsiteX1223" fmla="*/ 3336903 w 4527492"/>
                  <a:gd name="connsiteY1223" fmla="*/ 3061310 h 3582745"/>
                  <a:gd name="connsiteX1224" fmla="*/ 3329444 w 4527492"/>
                  <a:gd name="connsiteY1224" fmla="*/ 3062634 h 3582745"/>
                  <a:gd name="connsiteX1225" fmla="*/ 3301978 w 4527492"/>
                  <a:gd name="connsiteY1225" fmla="*/ 3073261 h 3582745"/>
                  <a:gd name="connsiteX1226" fmla="*/ 3318121 w 4527492"/>
                  <a:gd name="connsiteY1226" fmla="*/ 3065649 h 3582745"/>
                  <a:gd name="connsiteX1227" fmla="*/ 3321278 w 4527492"/>
                  <a:gd name="connsiteY1227" fmla="*/ 3064083 h 3582745"/>
                  <a:gd name="connsiteX1228" fmla="*/ 3314428 w 4527492"/>
                  <a:gd name="connsiteY1228" fmla="*/ 3065298 h 3582745"/>
                  <a:gd name="connsiteX1229" fmla="*/ 3300094 w 4527492"/>
                  <a:gd name="connsiteY1229" fmla="*/ 3070577 h 3582745"/>
                  <a:gd name="connsiteX1230" fmla="*/ 3281544 w 4527492"/>
                  <a:gd name="connsiteY1230" fmla="*/ 3075473 h 3582745"/>
                  <a:gd name="connsiteX1231" fmla="*/ 3276094 w 4527492"/>
                  <a:gd name="connsiteY1231" fmla="*/ 3077740 h 3582745"/>
                  <a:gd name="connsiteX1232" fmla="*/ 3264920 w 4527492"/>
                  <a:gd name="connsiteY1232" fmla="*/ 3083524 h 3582745"/>
                  <a:gd name="connsiteX1233" fmla="*/ 3296440 w 4527492"/>
                  <a:gd name="connsiteY1233" fmla="*/ 3075404 h 3582745"/>
                  <a:gd name="connsiteX1234" fmla="*/ 3288346 w 4527492"/>
                  <a:gd name="connsiteY1234" fmla="*/ 3078536 h 3582745"/>
                  <a:gd name="connsiteX1235" fmla="*/ 3256641 w 4527492"/>
                  <a:gd name="connsiteY1235" fmla="*/ 3087811 h 3582745"/>
                  <a:gd name="connsiteX1236" fmla="*/ 3256399 w 4527492"/>
                  <a:gd name="connsiteY1236" fmla="*/ 3087936 h 3582745"/>
                  <a:gd name="connsiteX1237" fmla="*/ 3279643 w 4527492"/>
                  <a:gd name="connsiteY1237" fmla="*/ 3081336 h 3582745"/>
                  <a:gd name="connsiteX1238" fmla="*/ 3279643 w 4527492"/>
                  <a:gd name="connsiteY1238" fmla="*/ 3084590 h 3582745"/>
                  <a:gd name="connsiteX1239" fmla="*/ 3287186 w 4527492"/>
                  <a:gd name="connsiteY1239" fmla="*/ 3082073 h 3582745"/>
                  <a:gd name="connsiteX1240" fmla="*/ 3251210 w 4527492"/>
                  <a:gd name="connsiteY1240" fmla="*/ 3096360 h 3582745"/>
                  <a:gd name="connsiteX1241" fmla="*/ 3276386 w 4527492"/>
                  <a:gd name="connsiteY1241" fmla="*/ 3088175 h 3582745"/>
                  <a:gd name="connsiteX1242" fmla="*/ 3313444 w 4527492"/>
                  <a:gd name="connsiteY1242" fmla="*/ 3075820 h 3582745"/>
                  <a:gd name="connsiteX1243" fmla="*/ 3334012 w 4527492"/>
                  <a:gd name="connsiteY1243" fmla="*/ 3067904 h 3582745"/>
                  <a:gd name="connsiteX1244" fmla="*/ 3351977 w 4527492"/>
                  <a:gd name="connsiteY1244" fmla="*/ 3060452 h 3582745"/>
                  <a:gd name="connsiteX1245" fmla="*/ 3368834 w 4527492"/>
                  <a:gd name="connsiteY1245" fmla="*/ 3054827 h 3582745"/>
                  <a:gd name="connsiteX1246" fmla="*/ 3333471 w 4527492"/>
                  <a:gd name="connsiteY1246" fmla="*/ 3069142 h 3582745"/>
                  <a:gd name="connsiteX1247" fmla="*/ 3345609 w 4527492"/>
                  <a:gd name="connsiteY1247" fmla="*/ 3065095 h 3582745"/>
                  <a:gd name="connsiteX1248" fmla="*/ 3365905 w 4527492"/>
                  <a:gd name="connsiteY1248" fmla="*/ 3057238 h 3582745"/>
                  <a:gd name="connsiteX1249" fmla="*/ 3259295 w 4527492"/>
                  <a:gd name="connsiteY1249" fmla="*/ 3053615 h 3582745"/>
                  <a:gd name="connsiteX1250" fmla="*/ 3256888 w 4527492"/>
                  <a:gd name="connsiteY1250" fmla="*/ 3054223 h 3582745"/>
                  <a:gd name="connsiteX1251" fmla="*/ 3233699 w 4527492"/>
                  <a:gd name="connsiteY1251" fmla="*/ 3064684 h 3582745"/>
                  <a:gd name="connsiteX1252" fmla="*/ 3236892 w 4527492"/>
                  <a:gd name="connsiteY1252" fmla="*/ 3064016 h 3582745"/>
                  <a:gd name="connsiteX1253" fmla="*/ 449263 w 4527492"/>
                  <a:gd name="connsiteY1253" fmla="*/ 3053581 h 3582745"/>
                  <a:gd name="connsiteX1254" fmla="*/ 434804 w 4527492"/>
                  <a:gd name="connsiteY1254" fmla="*/ 3060941 h 3582745"/>
                  <a:gd name="connsiteX1255" fmla="*/ 366713 w 4527492"/>
                  <a:gd name="connsiteY1255" fmla="*/ 3103003 h 3582745"/>
                  <a:gd name="connsiteX1256" fmla="*/ 366713 w 4527492"/>
                  <a:gd name="connsiteY1256" fmla="*/ 3103532 h 3582745"/>
                  <a:gd name="connsiteX1257" fmla="*/ 375727 w 4527492"/>
                  <a:gd name="connsiteY1257" fmla="*/ 3100766 h 3582745"/>
                  <a:gd name="connsiteX1258" fmla="*/ 388818 w 4527492"/>
                  <a:gd name="connsiteY1258" fmla="*/ 3090864 h 3582745"/>
                  <a:gd name="connsiteX1259" fmla="*/ 388818 w 4527492"/>
                  <a:gd name="connsiteY1259" fmla="*/ 3094175 h 3582745"/>
                  <a:gd name="connsiteX1260" fmla="*/ 388832 w 4527492"/>
                  <a:gd name="connsiteY1260" fmla="*/ 3094165 h 3582745"/>
                  <a:gd name="connsiteX1261" fmla="*/ 390472 w 4527492"/>
                  <a:gd name="connsiteY1261" fmla="*/ 3092927 h 3582745"/>
                  <a:gd name="connsiteX1262" fmla="*/ 390781 w 4527492"/>
                  <a:gd name="connsiteY1262" fmla="*/ 3093160 h 3582745"/>
                  <a:gd name="connsiteX1263" fmla="*/ 392336 w 4527492"/>
                  <a:gd name="connsiteY1263" fmla="*/ 3092219 h 3582745"/>
                  <a:gd name="connsiteX1264" fmla="*/ 392336 w 4527492"/>
                  <a:gd name="connsiteY1264" fmla="*/ 3092197 h 3582745"/>
                  <a:gd name="connsiteX1265" fmla="*/ 392441 w 4527492"/>
                  <a:gd name="connsiteY1265" fmla="*/ 3092155 h 3582745"/>
                  <a:gd name="connsiteX1266" fmla="*/ 398077 w 4527492"/>
                  <a:gd name="connsiteY1266" fmla="*/ 3088741 h 3582745"/>
                  <a:gd name="connsiteX1267" fmla="*/ 431712 w 4527492"/>
                  <a:gd name="connsiteY1267" fmla="*/ 3064988 h 3582745"/>
                  <a:gd name="connsiteX1268" fmla="*/ 449263 w 4527492"/>
                  <a:gd name="connsiteY1268" fmla="*/ 3055915 h 3582745"/>
                  <a:gd name="connsiteX1269" fmla="*/ 3224657 w 4527492"/>
                  <a:gd name="connsiteY1269" fmla="*/ 3053426 h 3582745"/>
                  <a:gd name="connsiteX1270" fmla="*/ 3216931 w 4527492"/>
                  <a:gd name="connsiteY1270" fmla="*/ 3056940 h 3582745"/>
                  <a:gd name="connsiteX1271" fmla="*/ 3169196 w 4527492"/>
                  <a:gd name="connsiteY1271" fmla="*/ 3070084 h 3582745"/>
                  <a:gd name="connsiteX1272" fmla="*/ 3176704 w 4527492"/>
                  <a:gd name="connsiteY1272" fmla="*/ 3067115 h 3582745"/>
                  <a:gd name="connsiteX1273" fmla="*/ 3205601 w 4527492"/>
                  <a:gd name="connsiteY1273" fmla="*/ 3058425 h 3582745"/>
                  <a:gd name="connsiteX1274" fmla="*/ 3386442 w 4527492"/>
                  <a:gd name="connsiteY1274" fmla="*/ 3052345 h 3582745"/>
                  <a:gd name="connsiteX1275" fmla="*/ 3384484 w 4527492"/>
                  <a:gd name="connsiteY1275" fmla="*/ 3053073 h 3582745"/>
                  <a:gd name="connsiteX1276" fmla="*/ 3376901 w 4527492"/>
                  <a:gd name="connsiteY1276" fmla="*/ 3057445 h 3582745"/>
                  <a:gd name="connsiteX1277" fmla="*/ 355186 w 4527492"/>
                  <a:gd name="connsiteY1277" fmla="*/ 3052064 h 3582745"/>
                  <a:gd name="connsiteX1278" fmla="*/ 329274 w 4527492"/>
                  <a:gd name="connsiteY1278" fmla="*/ 3063793 h 3582745"/>
                  <a:gd name="connsiteX1279" fmla="*/ 325408 w 4527492"/>
                  <a:gd name="connsiteY1279" fmla="*/ 3066515 h 3582745"/>
                  <a:gd name="connsiteX1280" fmla="*/ 284573 w 4527492"/>
                  <a:gd name="connsiteY1280" fmla="*/ 3099515 h 3582745"/>
                  <a:gd name="connsiteX1281" fmla="*/ 314134 w 4527492"/>
                  <a:gd name="connsiteY1281" fmla="*/ 3080245 h 3582745"/>
                  <a:gd name="connsiteX1282" fmla="*/ 323709 w 4527492"/>
                  <a:gd name="connsiteY1282" fmla="*/ 3071814 h 3582745"/>
                  <a:gd name="connsiteX1283" fmla="*/ 325039 w 4527492"/>
                  <a:gd name="connsiteY1283" fmla="*/ 3073136 h 3582745"/>
                  <a:gd name="connsiteX1284" fmla="*/ 349888 w 4527492"/>
                  <a:gd name="connsiteY1284" fmla="*/ 3056938 h 3582745"/>
                  <a:gd name="connsiteX1285" fmla="*/ 3317348 w 4527492"/>
                  <a:gd name="connsiteY1285" fmla="*/ 3051210 h 3582745"/>
                  <a:gd name="connsiteX1286" fmla="*/ 3311795 w 4527492"/>
                  <a:gd name="connsiteY1286" fmla="*/ 3052250 h 3582745"/>
                  <a:gd name="connsiteX1287" fmla="*/ 3294139 w 4527492"/>
                  <a:gd name="connsiteY1287" fmla="*/ 3057758 h 3582745"/>
                  <a:gd name="connsiteX1288" fmla="*/ 3283750 w 4527492"/>
                  <a:gd name="connsiteY1288" fmla="*/ 3062242 h 3582745"/>
                  <a:gd name="connsiteX1289" fmla="*/ 3288594 w 4527492"/>
                  <a:gd name="connsiteY1289" fmla="*/ 3059249 h 3582745"/>
                  <a:gd name="connsiteX1290" fmla="*/ 3292048 w 4527492"/>
                  <a:gd name="connsiteY1290" fmla="*/ 3057559 h 3582745"/>
                  <a:gd name="connsiteX1291" fmla="*/ 3292048 w 4527492"/>
                  <a:gd name="connsiteY1291" fmla="*/ 3055865 h 3582745"/>
                  <a:gd name="connsiteX1292" fmla="*/ 3230375 w 4527492"/>
                  <a:gd name="connsiteY1292" fmla="*/ 3077796 h 3582745"/>
                  <a:gd name="connsiteX1293" fmla="*/ 3193158 w 4527492"/>
                  <a:gd name="connsiteY1293" fmla="*/ 3094970 h 3582745"/>
                  <a:gd name="connsiteX1294" fmla="*/ 3216274 w 4527492"/>
                  <a:gd name="connsiteY1294" fmla="*/ 3087822 h 3582745"/>
                  <a:gd name="connsiteX1295" fmla="*/ 3189647 w 4527492"/>
                  <a:gd name="connsiteY1295" fmla="*/ 3096590 h 3582745"/>
                  <a:gd name="connsiteX1296" fmla="*/ 3168532 w 4527492"/>
                  <a:gd name="connsiteY1296" fmla="*/ 3106334 h 3582745"/>
                  <a:gd name="connsiteX1297" fmla="*/ 3189999 w 4527492"/>
                  <a:gd name="connsiteY1297" fmla="*/ 3099798 h 3582745"/>
                  <a:gd name="connsiteX1298" fmla="*/ 3217162 w 4527492"/>
                  <a:gd name="connsiteY1298" fmla="*/ 3087687 h 3582745"/>
                  <a:gd name="connsiteX1299" fmla="*/ 3268764 w 4527492"/>
                  <a:gd name="connsiteY1299" fmla="*/ 3068711 h 3582745"/>
                  <a:gd name="connsiteX1300" fmla="*/ 3217162 w 4527492"/>
                  <a:gd name="connsiteY1300" fmla="*/ 3090984 h 3582745"/>
                  <a:gd name="connsiteX1301" fmla="*/ 3216506 w 4527492"/>
                  <a:gd name="connsiteY1301" fmla="*/ 3091284 h 3582745"/>
                  <a:gd name="connsiteX1302" fmla="*/ 3305918 w 4527492"/>
                  <a:gd name="connsiteY1302" fmla="*/ 3062299 h 3582745"/>
                  <a:gd name="connsiteX1303" fmla="*/ 3306176 w 4527492"/>
                  <a:gd name="connsiteY1303" fmla="*/ 3062166 h 3582745"/>
                  <a:gd name="connsiteX1304" fmla="*/ 3306176 w 4527492"/>
                  <a:gd name="connsiteY1304" fmla="*/ 3058981 h 3582745"/>
                  <a:gd name="connsiteX1305" fmla="*/ 2984261 w 4527492"/>
                  <a:gd name="connsiteY1305" fmla="*/ 3051025 h 3582745"/>
                  <a:gd name="connsiteX1306" fmla="*/ 2978939 w 4527492"/>
                  <a:gd name="connsiteY1306" fmla="*/ 3052061 h 3582745"/>
                  <a:gd name="connsiteX1307" fmla="*/ 2974482 w 4527492"/>
                  <a:gd name="connsiteY1307" fmla="*/ 3053970 h 3582745"/>
                  <a:gd name="connsiteX1308" fmla="*/ 3174957 w 4527492"/>
                  <a:gd name="connsiteY1308" fmla="*/ 3050172 h 3582745"/>
                  <a:gd name="connsiteX1309" fmla="*/ 3164427 w 4527492"/>
                  <a:gd name="connsiteY1309" fmla="*/ 3055878 h 3582745"/>
                  <a:gd name="connsiteX1310" fmla="*/ 3160955 w 4527492"/>
                  <a:gd name="connsiteY1310" fmla="*/ 3057182 h 3582745"/>
                  <a:gd name="connsiteX1311" fmla="*/ 3158610 w 4527492"/>
                  <a:gd name="connsiteY1311" fmla="*/ 3058036 h 3582745"/>
                  <a:gd name="connsiteX1312" fmla="*/ 3170752 w 4527492"/>
                  <a:gd name="connsiteY1312" fmla="*/ 3051233 h 3582745"/>
                  <a:gd name="connsiteX1313" fmla="*/ 3307751 w 4527492"/>
                  <a:gd name="connsiteY1313" fmla="*/ 3049876 h 3582745"/>
                  <a:gd name="connsiteX1314" fmla="*/ 3307639 w 4527492"/>
                  <a:gd name="connsiteY1314" fmla="*/ 3049902 h 3582745"/>
                  <a:gd name="connsiteX1315" fmla="*/ 3297477 w 4527492"/>
                  <a:gd name="connsiteY1315" fmla="*/ 3053896 h 3582745"/>
                  <a:gd name="connsiteX1316" fmla="*/ 3301308 w 4527492"/>
                  <a:gd name="connsiteY1316" fmla="*/ 3053028 h 3582745"/>
                  <a:gd name="connsiteX1317" fmla="*/ 3238504 w 4527492"/>
                  <a:gd name="connsiteY1317" fmla="*/ 3049793 h 3582745"/>
                  <a:gd name="connsiteX1318" fmla="*/ 3230735 w 4527492"/>
                  <a:gd name="connsiteY1318" fmla="*/ 3053139 h 3582745"/>
                  <a:gd name="connsiteX1319" fmla="*/ 3228822 w 4527492"/>
                  <a:gd name="connsiteY1319" fmla="*/ 3053665 h 3582745"/>
                  <a:gd name="connsiteX1320" fmla="*/ 3236246 w 4527492"/>
                  <a:gd name="connsiteY1320" fmla="*/ 3050386 h 3582745"/>
                  <a:gd name="connsiteX1321" fmla="*/ 362316 w 4527492"/>
                  <a:gd name="connsiteY1321" fmla="*/ 3048836 h 3582745"/>
                  <a:gd name="connsiteX1322" fmla="*/ 359213 w 4527492"/>
                  <a:gd name="connsiteY1322" fmla="*/ 3050241 h 3582745"/>
                  <a:gd name="connsiteX1323" fmla="*/ 356644 w 4527492"/>
                  <a:gd name="connsiteY1323" fmla="*/ 3052534 h 3582745"/>
                  <a:gd name="connsiteX1324" fmla="*/ 299387 w 4527492"/>
                  <a:gd name="connsiteY1324" fmla="*/ 3048659 h 3582745"/>
                  <a:gd name="connsiteX1325" fmla="*/ 287582 w 4527492"/>
                  <a:gd name="connsiteY1325" fmla="*/ 3057404 h 3582745"/>
                  <a:gd name="connsiteX1326" fmla="*/ 287582 w 4527492"/>
                  <a:gd name="connsiteY1326" fmla="*/ 3055622 h 3582745"/>
                  <a:gd name="connsiteX1327" fmla="*/ 489290 w 4527492"/>
                  <a:gd name="connsiteY1327" fmla="*/ 3047347 h 3582745"/>
                  <a:gd name="connsiteX1328" fmla="*/ 487305 w 4527492"/>
                  <a:gd name="connsiteY1328" fmla="*/ 3048082 h 3582745"/>
                  <a:gd name="connsiteX1329" fmla="*/ 486825 w 4527492"/>
                  <a:gd name="connsiteY1329" fmla="*/ 3048352 h 3582745"/>
                  <a:gd name="connsiteX1330" fmla="*/ 488847 w 4527492"/>
                  <a:gd name="connsiteY1330" fmla="*/ 3047600 h 3582745"/>
                  <a:gd name="connsiteX1331" fmla="*/ 3187536 w 4527492"/>
                  <a:gd name="connsiteY1331" fmla="*/ 3047197 h 3582745"/>
                  <a:gd name="connsiteX1332" fmla="*/ 3185402 w 4527492"/>
                  <a:gd name="connsiteY1332" fmla="*/ 3048281 h 3582745"/>
                  <a:gd name="connsiteX1333" fmla="*/ 3164201 w 4527492"/>
                  <a:gd name="connsiteY1333" fmla="*/ 3056000 h 3582745"/>
                  <a:gd name="connsiteX1334" fmla="*/ 3164427 w 4527492"/>
                  <a:gd name="connsiteY1334" fmla="*/ 3055878 h 3582745"/>
                  <a:gd name="connsiteX1335" fmla="*/ 3337825 w 4527492"/>
                  <a:gd name="connsiteY1335" fmla="*/ 3047134 h 3582745"/>
                  <a:gd name="connsiteX1336" fmla="*/ 3331542 w 4527492"/>
                  <a:gd name="connsiteY1336" fmla="*/ 3048553 h 3582745"/>
                  <a:gd name="connsiteX1337" fmla="*/ 3330016 w 4527492"/>
                  <a:gd name="connsiteY1337" fmla="*/ 3048839 h 3582745"/>
                  <a:gd name="connsiteX1338" fmla="*/ 3308795 w 4527492"/>
                  <a:gd name="connsiteY1338" fmla="*/ 3060810 h 3582745"/>
                  <a:gd name="connsiteX1339" fmla="*/ 3318827 w 4527492"/>
                  <a:gd name="connsiteY1339" fmla="*/ 3055616 h 3582745"/>
                  <a:gd name="connsiteX1340" fmla="*/ 3331087 w 4527492"/>
                  <a:gd name="connsiteY1340" fmla="*/ 3051258 h 3582745"/>
                  <a:gd name="connsiteX1341" fmla="*/ 3189159 w 4527492"/>
                  <a:gd name="connsiteY1341" fmla="*/ 3046587 h 3582745"/>
                  <a:gd name="connsiteX1342" fmla="*/ 3187536 w 4527492"/>
                  <a:gd name="connsiteY1342" fmla="*/ 3047197 h 3582745"/>
                  <a:gd name="connsiteX1343" fmla="*/ 3188319 w 4527492"/>
                  <a:gd name="connsiteY1343" fmla="*/ 3046799 h 3582745"/>
                  <a:gd name="connsiteX1344" fmla="*/ 504287 w 4527492"/>
                  <a:gd name="connsiteY1344" fmla="*/ 3046163 h 3582745"/>
                  <a:gd name="connsiteX1345" fmla="*/ 492272 w 4527492"/>
                  <a:gd name="connsiteY1345" fmla="*/ 3051385 h 3582745"/>
                  <a:gd name="connsiteX1346" fmla="*/ 504287 w 4527492"/>
                  <a:gd name="connsiteY1346" fmla="*/ 3046754 h 3582745"/>
                  <a:gd name="connsiteX1347" fmla="*/ 3324992 w 4527492"/>
                  <a:gd name="connsiteY1347" fmla="*/ 3045893 h 3582745"/>
                  <a:gd name="connsiteX1348" fmla="*/ 3317752 w 4527492"/>
                  <a:gd name="connsiteY1348" fmla="*/ 3047566 h 3582745"/>
                  <a:gd name="connsiteX1349" fmla="*/ 3309278 w 4527492"/>
                  <a:gd name="connsiteY1349" fmla="*/ 3051223 h 3582745"/>
                  <a:gd name="connsiteX1350" fmla="*/ 3321215 w 4527492"/>
                  <a:gd name="connsiteY1350" fmla="*/ 3048521 h 3582745"/>
                  <a:gd name="connsiteX1351" fmla="*/ 3326263 w 4527492"/>
                  <a:gd name="connsiteY1351" fmla="*/ 3045600 h 3582745"/>
                  <a:gd name="connsiteX1352" fmla="*/ 3326234 w 4527492"/>
                  <a:gd name="connsiteY1352" fmla="*/ 3045606 h 3582745"/>
                  <a:gd name="connsiteX1353" fmla="*/ 3325971 w 4527492"/>
                  <a:gd name="connsiteY1353" fmla="*/ 3045759 h 3582745"/>
                  <a:gd name="connsiteX1354" fmla="*/ 3354254 w 4527492"/>
                  <a:gd name="connsiteY1354" fmla="*/ 3045085 h 3582745"/>
                  <a:gd name="connsiteX1355" fmla="*/ 3335978 w 4527492"/>
                  <a:gd name="connsiteY1355" fmla="*/ 3049795 h 3582745"/>
                  <a:gd name="connsiteX1356" fmla="*/ 3312494 w 4527492"/>
                  <a:gd name="connsiteY1356" fmla="*/ 3060168 h 3582745"/>
                  <a:gd name="connsiteX1357" fmla="*/ 3326089 w 4527492"/>
                  <a:gd name="connsiteY1357" fmla="*/ 3055760 h 3582745"/>
                  <a:gd name="connsiteX1358" fmla="*/ 3351043 w 4527492"/>
                  <a:gd name="connsiteY1358" fmla="*/ 3047464 h 3582745"/>
                  <a:gd name="connsiteX1359" fmla="*/ 3348622 w 4527492"/>
                  <a:gd name="connsiteY1359" fmla="*/ 3044696 h 3582745"/>
                  <a:gd name="connsiteX1360" fmla="*/ 3339040 w 4527492"/>
                  <a:gd name="connsiteY1360" fmla="*/ 3046860 h 3582745"/>
                  <a:gd name="connsiteX1361" fmla="*/ 3331506 w 4527492"/>
                  <a:gd name="connsiteY1361" fmla="*/ 3051109 h 3582745"/>
                  <a:gd name="connsiteX1362" fmla="*/ 3349502 w 4527492"/>
                  <a:gd name="connsiteY1362" fmla="*/ 3044712 h 3582745"/>
                  <a:gd name="connsiteX1363" fmla="*/ 3214671 w 4527492"/>
                  <a:gd name="connsiteY1363" fmla="*/ 3044586 h 3582745"/>
                  <a:gd name="connsiteX1364" fmla="*/ 3202826 w 4527492"/>
                  <a:gd name="connsiteY1364" fmla="*/ 3050658 h 3582745"/>
                  <a:gd name="connsiteX1365" fmla="*/ 3200646 w 4527492"/>
                  <a:gd name="connsiteY1365" fmla="*/ 3051419 h 3582745"/>
                  <a:gd name="connsiteX1366" fmla="*/ 3184892 w 4527492"/>
                  <a:gd name="connsiteY1366" fmla="*/ 3058013 h 3582745"/>
                  <a:gd name="connsiteX1367" fmla="*/ 3194956 w 4527492"/>
                  <a:gd name="connsiteY1367" fmla="*/ 3053054 h 3582745"/>
                  <a:gd name="connsiteX1368" fmla="*/ 3213859 w 4527492"/>
                  <a:gd name="connsiteY1368" fmla="*/ 3044824 h 3582745"/>
                  <a:gd name="connsiteX1369" fmla="*/ 3220970 w 4527492"/>
                  <a:gd name="connsiteY1369" fmla="*/ 3044325 h 3582745"/>
                  <a:gd name="connsiteX1370" fmla="*/ 3194263 w 4527492"/>
                  <a:gd name="connsiteY1370" fmla="*/ 3056574 h 3582745"/>
                  <a:gd name="connsiteX1371" fmla="*/ 3182094 w 4527492"/>
                  <a:gd name="connsiteY1371" fmla="*/ 3061284 h 3582745"/>
                  <a:gd name="connsiteX1372" fmla="*/ 3202826 w 4527492"/>
                  <a:gd name="connsiteY1372" fmla="*/ 3050658 h 3582745"/>
                  <a:gd name="connsiteX1373" fmla="*/ 3198813 w 4527492"/>
                  <a:gd name="connsiteY1373" fmla="*/ 3044150 h 3582745"/>
                  <a:gd name="connsiteX1374" fmla="*/ 3166197 w 4527492"/>
                  <a:gd name="connsiteY1374" fmla="*/ 3058035 h 3582745"/>
                  <a:gd name="connsiteX1375" fmla="*/ 3185402 w 4527492"/>
                  <a:gd name="connsiteY1375" fmla="*/ 3048281 h 3582745"/>
                  <a:gd name="connsiteX1376" fmla="*/ 3192073 w 4527492"/>
                  <a:gd name="connsiteY1376" fmla="*/ 3045851 h 3582745"/>
                  <a:gd name="connsiteX1377" fmla="*/ 355924 w 4527492"/>
                  <a:gd name="connsiteY1377" fmla="*/ 3042962 h 3582745"/>
                  <a:gd name="connsiteX1378" fmla="*/ 312636 w 4527492"/>
                  <a:gd name="connsiteY1378" fmla="*/ 3067218 h 3582745"/>
                  <a:gd name="connsiteX1379" fmla="*/ 312636 w 4527492"/>
                  <a:gd name="connsiteY1379" fmla="*/ 3067479 h 3582745"/>
                  <a:gd name="connsiteX1380" fmla="*/ 339904 w 4527492"/>
                  <a:gd name="connsiteY1380" fmla="*/ 3054488 h 3582745"/>
                  <a:gd name="connsiteX1381" fmla="*/ 3009381 w 4527492"/>
                  <a:gd name="connsiteY1381" fmla="*/ 3042182 h 3582745"/>
                  <a:gd name="connsiteX1382" fmla="*/ 3001907 w 4527492"/>
                  <a:gd name="connsiteY1382" fmla="*/ 3045712 h 3582745"/>
                  <a:gd name="connsiteX1383" fmla="*/ 2999200 w 4527492"/>
                  <a:gd name="connsiteY1383" fmla="*/ 3046527 h 3582745"/>
                  <a:gd name="connsiteX1384" fmla="*/ 3330496 w 4527492"/>
                  <a:gd name="connsiteY1384" fmla="*/ 3042065 h 3582745"/>
                  <a:gd name="connsiteX1385" fmla="*/ 3319859 w 4527492"/>
                  <a:gd name="connsiteY1385" fmla="*/ 3046656 h 3582745"/>
                  <a:gd name="connsiteX1386" fmla="*/ 3325631 w 4527492"/>
                  <a:gd name="connsiteY1386" fmla="*/ 3045448 h 3582745"/>
                  <a:gd name="connsiteX1387" fmla="*/ 504613 w 4527492"/>
                  <a:gd name="connsiteY1387" fmla="*/ 3041672 h 3582745"/>
                  <a:gd name="connsiteX1388" fmla="*/ 503421 w 4527492"/>
                  <a:gd name="connsiteY1388" fmla="*/ 3042113 h 3582745"/>
                  <a:gd name="connsiteX1389" fmla="*/ 503069 w 4527492"/>
                  <a:gd name="connsiteY1389" fmla="*/ 3042307 h 3582745"/>
                  <a:gd name="connsiteX1390" fmla="*/ 504428 w 4527492"/>
                  <a:gd name="connsiteY1390" fmla="*/ 3041801 h 3582745"/>
                  <a:gd name="connsiteX1391" fmla="*/ 3258040 w 4527492"/>
                  <a:gd name="connsiteY1391" fmla="*/ 3040758 h 3582745"/>
                  <a:gd name="connsiteX1392" fmla="*/ 3236246 w 4527492"/>
                  <a:gd name="connsiteY1392" fmla="*/ 3050386 h 3582745"/>
                  <a:gd name="connsiteX1393" fmla="*/ 3224657 w 4527492"/>
                  <a:gd name="connsiteY1393" fmla="*/ 3053426 h 3582745"/>
                  <a:gd name="connsiteX1394" fmla="*/ 3245497 w 4527492"/>
                  <a:gd name="connsiteY1394" fmla="*/ 3043949 h 3582745"/>
                  <a:gd name="connsiteX1395" fmla="*/ 517539 w 4527492"/>
                  <a:gd name="connsiteY1395" fmla="*/ 3039424 h 3582745"/>
                  <a:gd name="connsiteX1396" fmla="*/ 517518 w 4527492"/>
                  <a:gd name="connsiteY1396" fmla="*/ 3039432 h 3582745"/>
                  <a:gd name="connsiteX1397" fmla="*/ 517515 w 4527492"/>
                  <a:gd name="connsiteY1397" fmla="*/ 3039433 h 3582745"/>
                  <a:gd name="connsiteX1398" fmla="*/ 479885 w 4527492"/>
                  <a:gd name="connsiteY1398" fmla="*/ 3037993 h 3582745"/>
                  <a:gd name="connsiteX1399" fmla="*/ 473951 w 4527492"/>
                  <a:gd name="connsiteY1399" fmla="*/ 3041014 h 3582745"/>
                  <a:gd name="connsiteX1400" fmla="*/ 449541 w 4527492"/>
                  <a:gd name="connsiteY1400" fmla="*/ 3055771 h 3582745"/>
                  <a:gd name="connsiteX1401" fmla="*/ 467404 w 4527492"/>
                  <a:gd name="connsiteY1401" fmla="*/ 3046536 h 3582745"/>
                  <a:gd name="connsiteX1402" fmla="*/ 425068 w 4527492"/>
                  <a:gd name="connsiteY1402" fmla="*/ 3071656 h 3582745"/>
                  <a:gd name="connsiteX1403" fmla="*/ 407242 w 4527492"/>
                  <a:gd name="connsiteY1403" fmla="*/ 3084434 h 3582745"/>
                  <a:gd name="connsiteX1404" fmla="*/ 441827 w 4527492"/>
                  <a:gd name="connsiteY1404" fmla="*/ 3064925 h 3582745"/>
                  <a:gd name="connsiteX1405" fmla="*/ 431800 w 4527492"/>
                  <a:gd name="connsiteY1405" fmla="*/ 3068639 h 3582745"/>
                  <a:gd name="connsiteX1406" fmla="*/ 445309 w 4527492"/>
                  <a:gd name="connsiteY1406" fmla="*/ 3062962 h 3582745"/>
                  <a:gd name="connsiteX1407" fmla="*/ 453199 w 4527492"/>
                  <a:gd name="connsiteY1407" fmla="*/ 3058511 h 3582745"/>
                  <a:gd name="connsiteX1408" fmla="*/ 459598 w 4527492"/>
                  <a:gd name="connsiteY1408" fmla="*/ 3055701 h 3582745"/>
                  <a:gd name="connsiteX1409" fmla="*/ 458897 w 4527492"/>
                  <a:gd name="connsiteY1409" fmla="*/ 3055939 h 3582745"/>
                  <a:gd name="connsiteX1410" fmla="*/ 455613 w 4527492"/>
                  <a:gd name="connsiteY1410" fmla="*/ 3055939 h 3582745"/>
                  <a:gd name="connsiteX1411" fmla="*/ 470484 w 4527492"/>
                  <a:gd name="connsiteY1411" fmla="*/ 3044944 h 3582745"/>
                  <a:gd name="connsiteX1412" fmla="*/ 467404 w 4527492"/>
                  <a:gd name="connsiteY1412" fmla="*/ 3046536 h 3582745"/>
                  <a:gd name="connsiteX1413" fmla="*/ 472094 w 4527492"/>
                  <a:gd name="connsiteY1413" fmla="*/ 3043753 h 3582745"/>
                  <a:gd name="connsiteX1414" fmla="*/ 3206308 w 4527492"/>
                  <a:gd name="connsiteY1414" fmla="*/ 3037663 h 3582745"/>
                  <a:gd name="connsiteX1415" fmla="*/ 3188319 w 4527492"/>
                  <a:gd name="connsiteY1415" fmla="*/ 3046799 h 3582745"/>
                  <a:gd name="connsiteX1416" fmla="*/ 3174957 w 4527492"/>
                  <a:gd name="connsiteY1416" fmla="*/ 3050172 h 3582745"/>
                  <a:gd name="connsiteX1417" fmla="*/ 3189562 w 4527492"/>
                  <a:gd name="connsiteY1417" fmla="*/ 3042258 h 3582745"/>
                  <a:gd name="connsiteX1418" fmla="*/ 387507 w 4527492"/>
                  <a:gd name="connsiteY1418" fmla="*/ 3037433 h 3582745"/>
                  <a:gd name="connsiteX1419" fmla="*/ 364153 w 4527492"/>
                  <a:gd name="connsiteY1419" fmla="*/ 3048005 h 3582745"/>
                  <a:gd name="connsiteX1420" fmla="*/ 355283 w 4527492"/>
                  <a:gd name="connsiteY1420" fmla="*/ 3053748 h 3582745"/>
                  <a:gd name="connsiteX1421" fmla="*/ 339866 w 4527492"/>
                  <a:gd name="connsiteY1421" fmla="*/ 3067505 h 3582745"/>
                  <a:gd name="connsiteX1422" fmla="*/ 3274468 w 4527492"/>
                  <a:gd name="connsiteY1422" fmla="*/ 3036578 h 3582745"/>
                  <a:gd name="connsiteX1423" fmla="*/ 3253497 w 4527492"/>
                  <a:gd name="connsiteY1423" fmla="*/ 3044824 h 3582745"/>
                  <a:gd name="connsiteX1424" fmla="*/ 3246843 w 4527492"/>
                  <a:gd name="connsiteY1424" fmla="*/ 3047606 h 3582745"/>
                  <a:gd name="connsiteX1425" fmla="*/ 3238504 w 4527492"/>
                  <a:gd name="connsiteY1425" fmla="*/ 3049793 h 3582745"/>
                  <a:gd name="connsiteX1426" fmla="*/ 3261580 w 4527492"/>
                  <a:gd name="connsiteY1426" fmla="*/ 3039857 h 3582745"/>
                  <a:gd name="connsiteX1427" fmla="*/ 3243224 w 4527492"/>
                  <a:gd name="connsiteY1427" fmla="*/ 3036226 h 3582745"/>
                  <a:gd name="connsiteX1428" fmla="*/ 3239595 w 4527492"/>
                  <a:gd name="connsiteY1428" fmla="*/ 3037825 h 3582745"/>
                  <a:gd name="connsiteX1429" fmla="*/ 3220970 w 4527492"/>
                  <a:gd name="connsiteY1429" fmla="*/ 3044325 h 3582745"/>
                  <a:gd name="connsiteX1430" fmla="*/ 3227072 w 4527492"/>
                  <a:gd name="connsiteY1430" fmla="*/ 3041527 h 3582745"/>
                  <a:gd name="connsiteX1431" fmla="*/ 3237633 w 4527492"/>
                  <a:gd name="connsiteY1431" fmla="*/ 3037863 h 3582745"/>
                  <a:gd name="connsiteX1432" fmla="*/ 527109 w 4527492"/>
                  <a:gd name="connsiteY1432" fmla="*/ 3035602 h 3582745"/>
                  <a:gd name="connsiteX1433" fmla="*/ 525362 w 4527492"/>
                  <a:gd name="connsiteY1433" fmla="*/ 3036401 h 3582745"/>
                  <a:gd name="connsiteX1434" fmla="*/ 517539 w 4527492"/>
                  <a:gd name="connsiteY1434" fmla="*/ 3039424 h 3582745"/>
                  <a:gd name="connsiteX1435" fmla="*/ 3233565 w 4527492"/>
                  <a:gd name="connsiteY1435" fmla="*/ 3035379 h 3582745"/>
                  <a:gd name="connsiteX1436" fmla="*/ 3227072 w 4527492"/>
                  <a:gd name="connsiteY1436" fmla="*/ 3038230 h 3582745"/>
                  <a:gd name="connsiteX1437" fmla="*/ 3225612 w 4527492"/>
                  <a:gd name="connsiteY1437" fmla="*/ 3038978 h 3582745"/>
                  <a:gd name="connsiteX1438" fmla="*/ 3216749 w 4527492"/>
                  <a:gd name="connsiteY1438" fmla="*/ 3042352 h 3582745"/>
                  <a:gd name="connsiteX1439" fmla="*/ 3216484 w 4527492"/>
                  <a:gd name="connsiteY1439" fmla="*/ 3042446 h 3582745"/>
                  <a:gd name="connsiteX1440" fmla="*/ 3227950 w 4527492"/>
                  <a:gd name="connsiteY1440" fmla="*/ 3036796 h 3582745"/>
                  <a:gd name="connsiteX1441" fmla="*/ 3332176 w 4527492"/>
                  <a:gd name="connsiteY1441" fmla="*/ 3034909 h 3582745"/>
                  <a:gd name="connsiteX1442" fmla="*/ 3288102 w 4527492"/>
                  <a:gd name="connsiteY1442" fmla="*/ 3048639 h 3582745"/>
                  <a:gd name="connsiteX1443" fmla="*/ 3299282 w 4527492"/>
                  <a:gd name="connsiteY1443" fmla="*/ 3043523 h 3582745"/>
                  <a:gd name="connsiteX1444" fmla="*/ 3283396 w 4527492"/>
                  <a:gd name="connsiteY1444" fmla="*/ 3047533 h 3582745"/>
                  <a:gd name="connsiteX1445" fmla="*/ 3246250 w 4527492"/>
                  <a:gd name="connsiteY1445" fmla="*/ 3062058 h 3582745"/>
                  <a:gd name="connsiteX1446" fmla="*/ 3258618 w 4527492"/>
                  <a:gd name="connsiteY1446" fmla="*/ 3059470 h 3582745"/>
                  <a:gd name="connsiteX1447" fmla="*/ 3273058 w 4527492"/>
                  <a:gd name="connsiteY1447" fmla="*/ 3053325 h 3582745"/>
                  <a:gd name="connsiteX1448" fmla="*/ 3288102 w 4527492"/>
                  <a:gd name="connsiteY1448" fmla="*/ 3048639 h 3582745"/>
                  <a:gd name="connsiteX1449" fmla="*/ 3277844 w 4527492"/>
                  <a:gd name="connsiteY1449" fmla="*/ 3053331 h 3582745"/>
                  <a:gd name="connsiteX1450" fmla="*/ 3267794 w 4527492"/>
                  <a:gd name="connsiteY1450" fmla="*/ 3055798 h 3582745"/>
                  <a:gd name="connsiteX1451" fmla="*/ 3259831 w 4527492"/>
                  <a:gd name="connsiteY1451" fmla="*/ 3059216 h 3582745"/>
                  <a:gd name="connsiteX1452" fmla="*/ 3269321 w 4527492"/>
                  <a:gd name="connsiteY1452" fmla="*/ 3057231 h 3582745"/>
                  <a:gd name="connsiteX1453" fmla="*/ 3277844 w 4527492"/>
                  <a:gd name="connsiteY1453" fmla="*/ 3053331 h 3582745"/>
                  <a:gd name="connsiteX1454" fmla="*/ 3288934 w 4527492"/>
                  <a:gd name="connsiteY1454" fmla="*/ 3050610 h 3582745"/>
                  <a:gd name="connsiteX1455" fmla="*/ 3274968 w 4527492"/>
                  <a:gd name="connsiteY1455" fmla="*/ 3055540 h 3582745"/>
                  <a:gd name="connsiteX1456" fmla="*/ 3272621 w 4527492"/>
                  <a:gd name="connsiteY1456" fmla="*/ 3056540 h 3582745"/>
                  <a:gd name="connsiteX1457" fmla="*/ 3280283 w 4527492"/>
                  <a:gd name="connsiteY1457" fmla="*/ 3054937 h 3582745"/>
                  <a:gd name="connsiteX1458" fmla="*/ 3299742 w 4527492"/>
                  <a:gd name="connsiteY1458" fmla="*/ 3048122 h 3582745"/>
                  <a:gd name="connsiteX1459" fmla="*/ 3305482 w 4527492"/>
                  <a:gd name="connsiteY1459" fmla="*/ 3046549 h 3582745"/>
                  <a:gd name="connsiteX1460" fmla="*/ 3319533 w 4527492"/>
                  <a:gd name="connsiteY1460" fmla="*/ 3043101 h 3582745"/>
                  <a:gd name="connsiteX1461" fmla="*/ 3310054 w 4527492"/>
                  <a:gd name="connsiteY1461" fmla="*/ 3048708 h 3582745"/>
                  <a:gd name="connsiteX1462" fmla="*/ 3311385 w 4527492"/>
                  <a:gd name="connsiteY1462" fmla="*/ 3048429 h 3582745"/>
                  <a:gd name="connsiteX1463" fmla="*/ 3333936 w 4527492"/>
                  <a:gd name="connsiteY1463" fmla="*/ 3039566 h 3582745"/>
                  <a:gd name="connsiteX1464" fmla="*/ 3334171 w 4527492"/>
                  <a:gd name="connsiteY1464" fmla="*/ 3039509 h 3582745"/>
                  <a:gd name="connsiteX1465" fmla="*/ 3334286 w 4527492"/>
                  <a:gd name="connsiteY1465" fmla="*/ 3039429 h 3582745"/>
                  <a:gd name="connsiteX1466" fmla="*/ 3333936 w 4527492"/>
                  <a:gd name="connsiteY1466" fmla="*/ 3039566 h 3582745"/>
                  <a:gd name="connsiteX1467" fmla="*/ 3321182 w 4527492"/>
                  <a:gd name="connsiteY1467" fmla="*/ 3042696 h 3582745"/>
                  <a:gd name="connsiteX1468" fmla="*/ 3316073 w 4527492"/>
                  <a:gd name="connsiteY1468" fmla="*/ 3045759 h 3582745"/>
                  <a:gd name="connsiteX1469" fmla="*/ 3320296 w 4527492"/>
                  <a:gd name="connsiteY1469" fmla="*/ 3042914 h 3582745"/>
                  <a:gd name="connsiteX1470" fmla="*/ 3319533 w 4527492"/>
                  <a:gd name="connsiteY1470" fmla="*/ 3043101 h 3582745"/>
                  <a:gd name="connsiteX1471" fmla="*/ 3320800 w 4527492"/>
                  <a:gd name="connsiteY1471" fmla="*/ 3042352 h 3582745"/>
                  <a:gd name="connsiteX1472" fmla="*/ 3305482 w 4527492"/>
                  <a:gd name="connsiteY1472" fmla="*/ 3046549 h 3582745"/>
                  <a:gd name="connsiteX1473" fmla="*/ 3288934 w 4527492"/>
                  <a:gd name="connsiteY1473" fmla="*/ 3050610 h 3582745"/>
                  <a:gd name="connsiteX1474" fmla="*/ 3330817 w 4527492"/>
                  <a:gd name="connsiteY1474" fmla="*/ 3035825 h 3582745"/>
                  <a:gd name="connsiteX1475" fmla="*/ 3346178 w 4527492"/>
                  <a:gd name="connsiteY1475" fmla="*/ 3034755 h 3582745"/>
                  <a:gd name="connsiteX1476" fmla="*/ 3342442 w 4527492"/>
                  <a:gd name="connsiteY1476" fmla="*/ 3036223 h 3582745"/>
                  <a:gd name="connsiteX1477" fmla="*/ 3338677 w 4527492"/>
                  <a:gd name="connsiteY1477" fmla="*/ 3038403 h 3582745"/>
                  <a:gd name="connsiteX1478" fmla="*/ 3339380 w 4527492"/>
                  <a:gd name="connsiteY1478" fmla="*/ 3038230 h 3582745"/>
                  <a:gd name="connsiteX1479" fmla="*/ 3337788 w 4527492"/>
                  <a:gd name="connsiteY1479" fmla="*/ 3038917 h 3582745"/>
                  <a:gd name="connsiteX1480" fmla="*/ 3327003 w 4527492"/>
                  <a:gd name="connsiteY1480" fmla="*/ 3045161 h 3582745"/>
                  <a:gd name="connsiteX1481" fmla="*/ 3327108 w 4527492"/>
                  <a:gd name="connsiteY1481" fmla="*/ 3045139 h 3582745"/>
                  <a:gd name="connsiteX1482" fmla="*/ 533880 w 4527492"/>
                  <a:gd name="connsiteY1482" fmla="*/ 3034348 h 3582745"/>
                  <a:gd name="connsiteX1483" fmla="*/ 529640 w 4527492"/>
                  <a:gd name="connsiteY1483" fmla="*/ 3035999 h 3582745"/>
                  <a:gd name="connsiteX1484" fmla="*/ 526884 w 4527492"/>
                  <a:gd name="connsiteY1484" fmla="*/ 3036522 h 3582745"/>
                  <a:gd name="connsiteX1485" fmla="*/ 2961287 w 4527492"/>
                  <a:gd name="connsiteY1485" fmla="*/ 3033935 h 3582745"/>
                  <a:gd name="connsiteX1486" fmla="*/ 2931383 w 4527492"/>
                  <a:gd name="connsiteY1486" fmla="*/ 3043789 h 3582745"/>
                  <a:gd name="connsiteX1487" fmla="*/ 2867657 w 4527492"/>
                  <a:gd name="connsiteY1487" fmla="*/ 3063081 h 3582745"/>
                  <a:gd name="connsiteX1488" fmla="*/ 2919249 w 4527492"/>
                  <a:gd name="connsiteY1488" fmla="*/ 3052010 h 3582745"/>
                  <a:gd name="connsiteX1489" fmla="*/ 2944347 w 4527492"/>
                  <a:gd name="connsiteY1489" fmla="*/ 3045491 h 3582745"/>
                  <a:gd name="connsiteX1490" fmla="*/ 2943459 w 4527492"/>
                  <a:gd name="connsiteY1490" fmla="*/ 3044605 h 3582745"/>
                  <a:gd name="connsiteX1491" fmla="*/ 3223903 w 4527492"/>
                  <a:gd name="connsiteY1491" fmla="*/ 3033535 h 3582745"/>
                  <a:gd name="connsiteX1492" fmla="*/ 3220465 w 4527492"/>
                  <a:gd name="connsiteY1492" fmla="*/ 3034933 h 3582745"/>
                  <a:gd name="connsiteX1493" fmla="*/ 3207632 w 4527492"/>
                  <a:gd name="connsiteY1493" fmla="*/ 3040396 h 3582745"/>
                  <a:gd name="connsiteX1494" fmla="*/ 3203949 w 4527492"/>
                  <a:gd name="connsiteY1494" fmla="*/ 3041527 h 3582745"/>
                  <a:gd name="connsiteX1495" fmla="*/ 3192073 w 4527492"/>
                  <a:gd name="connsiteY1495" fmla="*/ 3045851 h 3582745"/>
                  <a:gd name="connsiteX1496" fmla="*/ 3189159 w 4527492"/>
                  <a:gd name="connsiteY1496" fmla="*/ 3046587 h 3582745"/>
                  <a:gd name="connsiteX1497" fmla="*/ 405541 w 4527492"/>
                  <a:gd name="connsiteY1497" fmla="*/ 3032520 h 3582745"/>
                  <a:gd name="connsiteX1498" fmla="*/ 405140 w 4527492"/>
                  <a:gd name="connsiteY1498" fmla="*/ 3032689 h 3582745"/>
                  <a:gd name="connsiteX1499" fmla="*/ 364383 w 4527492"/>
                  <a:gd name="connsiteY1499" fmla="*/ 3061070 h 3582745"/>
                  <a:gd name="connsiteX1500" fmla="*/ 359414 w 4527492"/>
                  <a:gd name="connsiteY1500" fmla="*/ 3065044 h 3582745"/>
                  <a:gd name="connsiteX1501" fmla="*/ 379225 w 4527492"/>
                  <a:gd name="connsiteY1501" fmla="*/ 3052101 h 3582745"/>
                  <a:gd name="connsiteX1502" fmla="*/ 379413 w 4527492"/>
                  <a:gd name="connsiteY1502" fmla="*/ 3051971 h 3582745"/>
                  <a:gd name="connsiteX1503" fmla="*/ 536487 w 4527492"/>
                  <a:gd name="connsiteY1503" fmla="*/ 3032101 h 3582745"/>
                  <a:gd name="connsiteX1504" fmla="*/ 526759 w 4527492"/>
                  <a:gd name="connsiteY1504" fmla="*/ 3036546 h 3582745"/>
                  <a:gd name="connsiteX1505" fmla="*/ 526884 w 4527492"/>
                  <a:gd name="connsiteY1505" fmla="*/ 3036522 h 3582745"/>
                  <a:gd name="connsiteX1506" fmla="*/ 521302 w 4527492"/>
                  <a:gd name="connsiteY1506" fmla="*/ 3038257 h 3582745"/>
                  <a:gd name="connsiteX1507" fmla="*/ 525362 w 4527492"/>
                  <a:gd name="connsiteY1507" fmla="*/ 3036401 h 3582745"/>
                  <a:gd name="connsiteX1508" fmla="*/ 3292334 w 4527492"/>
                  <a:gd name="connsiteY1508" fmla="*/ 3032033 h 3582745"/>
                  <a:gd name="connsiteX1509" fmla="*/ 3274468 w 4527492"/>
                  <a:gd name="connsiteY1509" fmla="*/ 3036578 h 3582745"/>
                  <a:gd name="connsiteX1510" fmla="*/ 3280748 w 4527492"/>
                  <a:gd name="connsiteY1510" fmla="*/ 3034109 h 3582745"/>
                  <a:gd name="connsiteX1511" fmla="*/ 537349 w 4527492"/>
                  <a:gd name="connsiteY1511" fmla="*/ 3031707 h 3582745"/>
                  <a:gd name="connsiteX1512" fmla="*/ 537349 w 4527492"/>
                  <a:gd name="connsiteY1512" fmla="*/ 3031767 h 3582745"/>
                  <a:gd name="connsiteX1513" fmla="*/ 536487 w 4527492"/>
                  <a:gd name="connsiteY1513" fmla="*/ 3032101 h 3582745"/>
                  <a:gd name="connsiteX1514" fmla="*/ 541519 w 4527492"/>
                  <a:gd name="connsiteY1514" fmla="*/ 3031647 h 3582745"/>
                  <a:gd name="connsiteX1515" fmla="*/ 535800 w 4527492"/>
                  <a:gd name="connsiteY1515" fmla="*/ 3033752 h 3582745"/>
                  <a:gd name="connsiteX1516" fmla="*/ 533880 w 4527492"/>
                  <a:gd name="connsiteY1516" fmla="*/ 3034348 h 3582745"/>
                  <a:gd name="connsiteX1517" fmla="*/ 540385 w 4527492"/>
                  <a:gd name="connsiteY1517" fmla="*/ 3031815 h 3582745"/>
                  <a:gd name="connsiteX1518" fmla="*/ 540762 w 4527492"/>
                  <a:gd name="connsiteY1518" fmla="*/ 3031689 h 3582745"/>
                  <a:gd name="connsiteX1519" fmla="*/ 540191 w 4527492"/>
                  <a:gd name="connsiteY1519" fmla="*/ 3031955 h 3582745"/>
                  <a:gd name="connsiteX1520" fmla="*/ 3342683 w 4527492"/>
                  <a:gd name="connsiteY1520" fmla="*/ 3031636 h 3582745"/>
                  <a:gd name="connsiteX1521" fmla="*/ 3336333 w 4527492"/>
                  <a:gd name="connsiteY1521" fmla="*/ 3033614 h 3582745"/>
                  <a:gd name="connsiteX1522" fmla="*/ 3335263 w 4527492"/>
                  <a:gd name="connsiteY1522" fmla="*/ 3034255 h 3582745"/>
                  <a:gd name="connsiteX1523" fmla="*/ 3360570 w 4527492"/>
                  <a:gd name="connsiteY1523" fmla="*/ 3031603 h 3582745"/>
                  <a:gd name="connsiteX1524" fmla="*/ 3335500 w 4527492"/>
                  <a:gd name="connsiteY1524" fmla="*/ 3045745 h 3582745"/>
                  <a:gd name="connsiteX1525" fmla="*/ 3340959 w 4527492"/>
                  <a:gd name="connsiteY1525" fmla="*/ 3045216 h 3582745"/>
                  <a:gd name="connsiteX1526" fmla="*/ 3351262 w 4527492"/>
                  <a:gd name="connsiteY1526" fmla="*/ 3038910 h 3582745"/>
                  <a:gd name="connsiteX1527" fmla="*/ 3346848 w 4527492"/>
                  <a:gd name="connsiteY1527" fmla="*/ 3042040 h 3582745"/>
                  <a:gd name="connsiteX1528" fmla="*/ 3354266 w 4527492"/>
                  <a:gd name="connsiteY1528" fmla="*/ 3038272 h 3582745"/>
                  <a:gd name="connsiteX1529" fmla="*/ 3342162 w 4527492"/>
                  <a:gd name="connsiteY1529" fmla="*/ 3045099 h 3582745"/>
                  <a:gd name="connsiteX1530" fmla="*/ 3350756 w 4527492"/>
                  <a:gd name="connsiteY1530" fmla="*/ 3044266 h 3582745"/>
                  <a:gd name="connsiteX1531" fmla="*/ 3357091 w 4527492"/>
                  <a:gd name="connsiteY1531" fmla="*/ 3042018 h 3582745"/>
                  <a:gd name="connsiteX1532" fmla="*/ 3359175 w 4527492"/>
                  <a:gd name="connsiteY1532" fmla="*/ 3035779 h 3582745"/>
                  <a:gd name="connsiteX1533" fmla="*/ 3354266 w 4527492"/>
                  <a:gd name="connsiteY1533" fmla="*/ 3038272 h 3582745"/>
                  <a:gd name="connsiteX1534" fmla="*/ 3359288 w 4527492"/>
                  <a:gd name="connsiteY1534" fmla="*/ 3035440 h 3582745"/>
                  <a:gd name="connsiteX1535" fmla="*/ 3359894 w 4527492"/>
                  <a:gd name="connsiteY1535" fmla="*/ 3033628 h 3582745"/>
                  <a:gd name="connsiteX1536" fmla="*/ 3351262 w 4527492"/>
                  <a:gd name="connsiteY1536" fmla="*/ 3038910 h 3582745"/>
                  <a:gd name="connsiteX1537" fmla="*/ 3354426 w 4527492"/>
                  <a:gd name="connsiteY1537" fmla="*/ 3036668 h 3582745"/>
                  <a:gd name="connsiteX1538" fmla="*/ 3360088 w 4527492"/>
                  <a:gd name="connsiteY1538" fmla="*/ 3033048 h 3582745"/>
                  <a:gd name="connsiteX1539" fmla="*/ 3230829 w 4527492"/>
                  <a:gd name="connsiteY1539" fmla="*/ 3030933 h 3582745"/>
                  <a:gd name="connsiteX1540" fmla="*/ 3223903 w 4527492"/>
                  <a:gd name="connsiteY1540" fmla="*/ 3033535 h 3582745"/>
                  <a:gd name="connsiteX1541" fmla="*/ 3229205 w 4527492"/>
                  <a:gd name="connsiteY1541" fmla="*/ 3031379 h 3582745"/>
                  <a:gd name="connsiteX1542" fmla="*/ 378409 w 4527492"/>
                  <a:gd name="connsiteY1542" fmla="*/ 3030364 h 3582745"/>
                  <a:gd name="connsiteX1543" fmla="*/ 370353 w 4527492"/>
                  <a:gd name="connsiteY1543" fmla="*/ 3034877 h 3582745"/>
                  <a:gd name="connsiteX1544" fmla="*/ 360037 w 4527492"/>
                  <a:gd name="connsiteY1544" fmla="*/ 3042139 h 3582745"/>
                  <a:gd name="connsiteX1545" fmla="*/ 540733 w 4527492"/>
                  <a:gd name="connsiteY1545" fmla="*/ 3030161 h 3582745"/>
                  <a:gd name="connsiteX1546" fmla="*/ 537349 w 4527492"/>
                  <a:gd name="connsiteY1546" fmla="*/ 3031707 h 3582745"/>
                  <a:gd name="connsiteX1547" fmla="*/ 537349 w 4527492"/>
                  <a:gd name="connsiteY1547" fmla="*/ 3031512 h 3582745"/>
                  <a:gd name="connsiteX1548" fmla="*/ 3242170 w 4527492"/>
                  <a:gd name="connsiteY1548" fmla="*/ 3029789 h 3582745"/>
                  <a:gd name="connsiteX1549" fmla="*/ 3227950 w 4527492"/>
                  <a:gd name="connsiteY1549" fmla="*/ 3036796 h 3582745"/>
                  <a:gd name="connsiteX1550" fmla="*/ 3198813 w 4527492"/>
                  <a:gd name="connsiteY1550" fmla="*/ 3044150 h 3582745"/>
                  <a:gd name="connsiteX1551" fmla="*/ 3207632 w 4527492"/>
                  <a:gd name="connsiteY1551" fmla="*/ 3040396 h 3582745"/>
                  <a:gd name="connsiteX1552" fmla="*/ 537349 w 4527492"/>
                  <a:gd name="connsiteY1552" fmla="*/ 3029547 h 3582745"/>
                  <a:gd name="connsiteX1553" fmla="*/ 507666 w 4527492"/>
                  <a:gd name="connsiteY1553" fmla="*/ 3040541 h 3582745"/>
                  <a:gd name="connsiteX1554" fmla="*/ 507473 w 4527492"/>
                  <a:gd name="connsiteY1554" fmla="*/ 3040669 h 3582745"/>
                  <a:gd name="connsiteX1555" fmla="*/ 537349 w 4527492"/>
                  <a:gd name="connsiteY1555" fmla="*/ 3029550 h 3582745"/>
                  <a:gd name="connsiteX1556" fmla="*/ 551494 w 4527492"/>
                  <a:gd name="connsiteY1556" fmla="*/ 3028875 h 3582745"/>
                  <a:gd name="connsiteX1557" fmla="*/ 546771 w 4527492"/>
                  <a:gd name="connsiteY1557" fmla="*/ 3030922 h 3582745"/>
                  <a:gd name="connsiteX1558" fmla="*/ 520818 w 4527492"/>
                  <a:gd name="connsiteY1558" fmla="*/ 3039434 h 3582745"/>
                  <a:gd name="connsiteX1559" fmla="*/ 529640 w 4527492"/>
                  <a:gd name="connsiteY1559" fmla="*/ 3035999 h 3582745"/>
                  <a:gd name="connsiteX1560" fmla="*/ 529749 w 4527492"/>
                  <a:gd name="connsiteY1560" fmla="*/ 3035979 h 3582745"/>
                  <a:gd name="connsiteX1561" fmla="*/ 535800 w 4527492"/>
                  <a:gd name="connsiteY1561" fmla="*/ 3033752 h 3582745"/>
                  <a:gd name="connsiteX1562" fmla="*/ 3260683 w 4527492"/>
                  <a:gd name="connsiteY1562" fmla="*/ 3028534 h 3582745"/>
                  <a:gd name="connsiteX1563" fmla="*/ 3246455 w 4527492"/>
                  <a:gd name="connsiteY1563" fmla="*/ 3034803 h 3582745"/>
                  <a:gd name="connsiteX1564" fmla="*/ 3237633 w 4527492"/>
                  <a:gd name="connsiteY1564" fmla="*/ 3037863 h 3582745"/>
                  <a:gd name="connsiteX1565" fmla="*/ 3214671 w 4527492"/>
                  <a:gd name="connsiteY1565" fmla="*/ 3044586 h 3582745"/>
                  <a:gd name="connsiteX1566" fmla="*/ 3225612 w 4527492"/>
                  <a:gd name="connsiteY1566" fmla="*/ 3038978 h 3582745"/>
                  <a:gd name="connsiteX1567" fmla="*/ 3238034 w 4527492"/>
                  <a:gd name="connsiteY1567" fmla="*/ 3034250 h 3582745"/>
                  <a:gd name="connsiteX1568" fmla="*/ 3265422 w 4527492"/>
                  <a:gd name="connsiteY1568" fmla="*/ 3028223 h 3582745"/>
                  <a:gd name="connsiteX1569" fmla="*/ 3259691 w 4527492"/>
                  <a:gd name="connsiteY1569" fmla="*/ 3030812 h 3582745"/>
                  <a:gd name="connsiteX1570" fmla="*/ 3249137 w 4527492"/>
                  <a:gd name="connsiteY1570" fmla="*/ 3034495 h 3582745"/>
                  <a:gd name="connsiteX1571" fmla="*/ 3243224 w 4527492"/>
                  <a:gd name="connsiteY1571" fmla="*/ 3036226 h 3582745"/>
                  <a:gd name="connsiteX1572" fmla="*/ 3246455 w 4527492"/>
                  <a:gd name="connsiteY1572" fmla="*/ 3034803 h 3582745"/>
                  <a:gd name="connsiteX1573" fmla="*/ 2941620 w 4527492"/>
                  <a:gd name="connsiteY1573" fmla="*/ 3026836 h 3582745"/>
                  <a:gd name="connsiteX1574" fmla="*/ 2939468 w 4527492"/>
                  <a:gd name="connsiteY1574" fmla="*/ 3027974 h 3582745"/>
                  <a:gd name="connsiteX1575" fmla="*/ 2940464 w 4527492"/>
                  <a:gd name="connsiteY1575" fmla="*/ 3027311 h 3582745"/>
                  <a:gd name="connsiteX1576" fmla="*/ 559581 w 4527492"/>
                  <a:gd name="connsiteY1576" fmla="*/ 3026721 h 3582745"/>
                  <a:gd name="connsiteX1577" fmla="*/ 557272 w 4527492"/>
                  <a:gd name="connsiteY1577" fmla="*/ 3027764 h 3582745"/>
                  <a:gd name="connsiteX1578" fmla="*/ 544472 w 4527492"/>
                  <a:gd name="connsiteY1578" fmla="*/ 3031919 h 3582745"/>
                  <a:gd name="connsiteX1579" fmla="*/ 546771 w 4527492"/>
                  <a:gd name="connsiteY1579" fmla="*/ 3030922 h 3582745"/>
                  <a:gd name="connsiteX1580" fmla="*/ 3039512 w 4527492"/>
                  <a:gd name="connsiteY1580" fmla="*/ 3026119 h 3582745"/>
                  <a:gd name="connsiteX1581" fmla="*/ 2980870 w 4527492"/>
                  <a:gd name="connsiteY1581" fmla="*/ 3051234 h 3582745"/>
                  <a:gd name="connsiteX1582" fmla="*/ 2987679 w 4527492"/>
                  <a:gd name="connsiteY1582" fmla="*/ 3049996 h 3582745"/>
                  <a:gd name="connsiteX1583" fmla="*/ 2999200 w 4527492"/>
                  <a:gd name="connsiteY1583" fmla="*/ 3046527 h 3582745"/>
                  <a:gd name="connsiteX1584" fmla="*/ 2993589 w 4527492"/>
                  <a:gd name="connsiteY1584" fmla="*/ 3048922 h 3582745"/>
                  <a:gd name="connsiteX1585" fmla="*/ 3001070 w 4527492"/>
                  <a:gd name="connsiteY1585" fmla="*/ 3047561 h 3582745"/>
                  <a:gd name="connsiteX1586" fmla="*/ 3015063 w 4527492"/>
                  <a:gd name="connsiteY1586" fmla="*/ 3039757 h 3582745"/>
                  <a:gd name="connsiteX1587" fmla="*/ 3009381 w 4527492"/>
                  <a:gd name="connsiteY1587" fmla="*/ 3042182 h 3582745"/>
                  <a:gd name="connsiteX1588" fmla="*/ 3018091 w 4527492"/>
                  <a:gd name="connsiteY1588" fmla="*/ 3038068 h 3582745"/>
                  <a:gd name="connsiteX1589" fmla="*/ 487190 w 4527492"/>
                  <a:gd name="connsiteY1589" fmla="*/ 3025642 h 3582745"/>
                  <a:gd name="connsiteX1590" fmla="*/ 483295 w 4527492"/>
                  <a:gd name="connsiteY1590" fmla="*/ 3027563 h 3582745"/>
                  <a:gd name="connsiteX1591" fmla="*/ 481345 w 4527492"/>
                  <a:gd name="connsiteY1591" fmla="*/ 3028608 h 3582745"/>
                  <a:gd name="connsiteX1592" fmla="*/ 558921 w 4527492"/>
                  <a:gd name="connsiteY1592" fmla="*/ 3025605 h 3582745"/>
                  <a:gd name="connsiteX1593" fmla="*/ 557187 w 4527492"/>
                  <a:gd name="connsiteY1593" fmla="*/ 3026230 h 3582745"/>
                  <a:gd name="connsiteX1594" fmla="*/ 543439 w 4527492"/>
                  <a:gd name="connsiteY1594" fmla="*/ 3031201 h 3582745"/>
                  <a:gd name="connsiteX1595" fmla="*/ 541519 w 4527492"/>
                  <a:gd name="connsiteY1595" fmla="*/ 3031647 h 3582745"/>
                  <a:gd name="connsiteX1596" fmla="*/ 547268 w 4527492"/>
                  <a:gd name="connsiteY1596" fmla="*/ 3029531 h 3582745"/>
                  <a:gd name="connsiteX1597" fmla="*/ 547715 w 4527492"/>
                  <a:gd name="connsiteY1597" fmla="*/ 3029360 h 3582745"/>
                  <a:gd name="connsiteX1598" fmla="*/ 559609 w 4527492"/>
                  <a:gd name="connsiteY1598" fmla="*/ 3025357 h 3582745"/>
                  <a:gd name="connsiteX1599" fmla="*/ 559432 w 4527492"/>
                  <a:gd name="connsiteY1599" fmla="*/ 3025434 h 3582745"/>
                  <a:gd name="connsiteX1600" fmla="*/ 558921 w 4527492"/>
                  <a:gd name="connsiteY1600" fmla="*/ 3025605 h 3582745"/>
                  <a:gd name="connsiteX1601" fmla="*/ 580036 w 4527492"/>
                  <a:gd name="connsiteY1601" fmla="*/ 3025161 h 3582745"/>
                  <a:gd name="connsiteX1602" fmla="*/ 507594 w 4527492"/>
                  <a:gd name="connsiteY1602" fmla="*/ 3055939 h 3582745"/>
                  <a:gd name="connsiteX1603" fmla="*/ 507594 w 4527492"/>
                  <a:gd name="connsiteY1603" fmla="*/ 3052959 h 3582745"/>
                  <a:gd name="connsiteX1604" fmla="*/ 503962 w 4527492"/>
                  <a:gd name="connsiteY1604" fmla="*/ 3054475 h 3582745"/>
                  <a:gd name="connsiteX1605" fmla="*/ 525002 w 4527492"/>
                  <a:gd name="connsiteY1605" fmla="*/ 3043626 h 3582745"/>
                  <a:gd name="connsiteX1606" fmla="*/ 520911 w 4527492"/>
                  <a:gd name="connsiteY1606" fmla="*/ 3046588 h 3582745"/>
                  <a:gd name="connsiteX1607" fmla="*/ 541217 w 4527492"/>
                  <a:gd name="connsiteY1607" fmla="*/ 3037363 h 3582745"/>
                  <a:gd name="connsiteX1608" fmla="*/ 542369 w 4527492"/>
                  <a:gd name="connsiteY1608" fmla="*/ 3037001 h 3582745"/>
                  <a:gd name="connsiteX1609" fmla="*/ 525778 w 4527492"/>
                  <a:gd name="connsiteY1609" fmla="*/ 3046036 h 3582745"/>
                  <a:gd name="connsiteX1610" fmla="*/ 547268 w 4527492"/>
                  <a:gd name="connsiteY1610" fmla="*/ 3036133 h 3582745"/>
                  <a:gd name="connsiteX1611" fmla="*/ 553606 w 4527492"/>
                  <a:gd name="connsiteY1611" fmla="*/ 3033469 h 3582745"/>
                  <a:gd name="connsiteX1612" fmla="*/ 3274787 w 4527492"/>
                  <a:gd name="connsiteY1612" fmla="*/ 3024974 h 3582745"/>
                  <a:gd name="connsiteX1613" fmla="*/ 3265422 w 4527492"/>
                  <a:gd name="connsiteY1613" fmla="*/ 3028223 h 3582745"/>
                  <a:gd name="connsiteX1614" fmla="*/ 3269863 w 4527492"/>
                  <a:gd name="connsiteY1614" fmla="*/ 3026217 h 3582745"/>
                  <a:gd name="connsiteX1615" fmla="*/ 557676 w 4527492"/>
                  <a:gd name="connsiteY1615" fmla="*/ 3023912 h 3582745"/>
                  <a:gd name="connsiteX1616" fmla="*/ 555120 w 4527492"/>
                  <a:gd name="connsiteY1616" fmla="*/ 3024992 h 3582745"/>
                  <a:gd name="connsiteX1617" fmla="*/ 541028 w 4527492"/>
                  <a:gd name="connsiteY1617" fmla="*/ 3031565 h 3582745"/>
                  <a:gd name="connsiteX1618" fmla="*/ 540385 w 4527492"/>
                  <a:gd name="connsiteY1618" fmla="*/ 3031815 h 3582745"/>
                  <a:gd name="connsiteX1619" fmla="*/ 537349 w 4527492"/>
                  <a:gd name="connsiteY1619" fmla="*/ 3032832 h 3582745"/>
                  <a:gd name="connsiteX1620" fmla="*/ 537349 w 4527492"/>
                  <a:gd name="connsiteY1620" fmla="*/ 3031767 h 3582745"/>
                  <a:gd name="connsiteX1621" fmla="*/ 3332774 w 4527492"/>
                  <a:gd name="connsiteY1621" fmla="*/ 3023742 h 3582745"/>
                  <a:gd name="connsiteX1622" fmla="*/ 3332774 w 4527492"/>
                  <a:gd name="connsiteY1622" fmla="*/ 3023767 h 3582745"/>
                  <a:gd name="connsiteX1623" fmla="*/ 3319668 w 4527492"/>
                  <a:gd name="connsiteY1623" fmla="*/ 3028651 h 3582745"/>
                  <a:gd name="connsiteX1624" fmla="*/ 3319260 w 4527492"/>
                  <a:gd name="connsiteY1624" fmla="*/ 3028763 h 3582745"/>
                  <a:gd name="connsiteX1625" fmla="*/ 417995 w 4527492"/>
                  <a:gd name="connsiteY1625" fmla="*/ 3023632 h 3582745"/>
                  <a:gd name="connsiteX1626" fmla="*/ 391707 w 4527492"/>
                  <a:gd name="connsiteY1626" fmla="*/ 3035532 h 3582745"/>
                  <a:gd name="connsiteX1627" fmla="*/ 373413 w 4527492"/>
                  <a:gd name="connsiteY1627" fmla="*/ 3046379 h 3582745"/>
                  <a:gd name="connsiteX1628" fmla="*/ 333676 w 4527492"/>
                  <a:gd name="connsiteY1628" fmla="*/ 3073029 h 3582745"/>
                  <a:gd name="connsiteX1629" fmla="*/ 309898 w 4527492"/>
                  <a:gd name="connsiteY1629" fmla="*/ 3094248 h 3582745"/>
                  <a:gd name="connsiteX1630" fmla="*/ 289209 w 4527492"/>
                  <a:gd name="connsiteY1630" fmla="*/ 3113794 h 3582745"/>
                  <a:gd name="connsiteX1631" fmla="*/ 290070 w 4527492"/>
                  <a:gd name="connsiteY1631" fmla="*/ 3114427 h 3582745"/>
                  <a:gd name="connsiteX1632" fmla="*/ 293572 w 4527492"/>
                  <a:gd name="connsiteY1632" fmla="*/ 3111617 h 3582745"/>
                  <a:gd name="connsiteX1633" fmla="*/ 296451 w 4527492"/>
                  <a:gd name="connsiteY1633" fmla="*/ 3110383 h 3582745"/>
                  <a:gd name="connsiteX1634" fmla="*/ 296822 w 4527492"/>
                  <a:gd name="connsiteY1634" fmla="*/ 3111494 h 3582745"/>
                  <a:gd name="connsiteX1635" fmla="*/ 297007 w 4527492"/>
                  <a:gd name="connsiteY1635" fmla="*/ 3111339 h 3582745"/>
                  <a:gd name="connsiteX1636" fmla="*/ 303213 w 4527492"/>
                  <a:gd name="connsiteY1636" fmla="*/ 3105151 h 3582745"/>
                  <a:gd name="connsiteX1637" fmla="*/ 303213 w 4527492"/>
                  <a:gd name="connsiteY1637" fmla="*/ 3106161 h 3582745"/>
                  <a:gd name="connsiteX1638" fmla="*/ 314037 w 4527492"/>
                  <a:gd name="connsiteY1638" fmla="*/ 3097129 h 3582745"/>
                  <a:gd name="connsiteX1639" fmla="*/ 306388 w 4527492"/>
                  <a:gd name="connsiteY1639" fmla="*/ 3098643 h 3582745"/>
                  <a:gd name="connsiteX1640" fmla="*/ 319904 w 4527492"/>
                  <a:gd name="connsiteY1640" fmla="*/ 3092233 h 3582745"/>
                  <a:gd name="connsiteX1641" fmla="*/ 363398 w 4527492"/>
                  <a:gd name="connsiteY1641" fmla="*/ 3055939 h 3582745"/>
                  <a:gd name="connsiteX1642" fmla="*/ 366241 w 4527492"/>
                  <a:gd name="connsiteY1642" fmla="*/ 3058742 h 3582745"/>
                  <a:gd name="connsiteX1643" fmla="*/ 403908 w 4527492"/>
                  <a:gd name="connsiteY1643" fmla="*/ 3031035 h 3582745"/>
                  <a:gd name="connsiteX1644" fmla="*/ 412670 w 4527492"/>
                  <a:gd name="connsiteY1644" fmla="*/ 3027214 h 3582745"/>
                  <a:gd name="connsiteX1645" fmla="*/ 414680 w 4527492"/>
                  <a:gd name="connsiteY1645" fmla="*/ 3025717 h 3582745"/>
                  <a:gd name="connsiteX1646" fmla="*/ 426717 w 4527492"/>
                  <a:gd name="connsiteY1646" fmla="*/ 3023609 h 3582745"/>
                  <a:gd name="connsiteX1647" fmla="*/ 414754 w 4527492"/>
                  <a:gd name="connsiteY1647" fmla="*/ 3028644 h 3582745"/>
                  <a:gd name="connsiteX1648" fmla="*/ 408042 w 4527492"/>
                  <a:gd name="connsiteY1648" fmla="*/ 3032802 h 3582745"/>
                  <a:gd name="connsiteX1649" fmla="*/ 398724 w 4527492"/>
                  <a:gd name="connsiteY1649" fmla="*/ 3040029 h 3582745"/>
                  <a:gd name="connsiteX1650" fmla="*/ 3260571 w 4527492"/>
                  <a:gd name="connsiteY1650" fmla="*/ 3023517 h 3582745"/>
                  <a:gd name="connsiteX1651" fmla="*/ 3255879 w 4527492"/>
                  <a:gd name="connsiteY1651" fmla="*/ 3025578 h 3582745"/>
                  <a:gd name="connsiteX1652" fmla="*/ 3242170 w 4527492"/>
                  <a:gd name="connsiteY1652" fmla="*/ 3029789 h 3582745"/>
                  <a:gd name="connsiteX1653" fmla="*/ 3249610 w 4527492"/>
                  <a:gd name="connsiteY1653" fmla="*/ 3026122 h 3582745"/>
                  <a:gd name="connsiteX1654" fmla="*/ 573948 w 4527492"/>
                  <a:gd name="connsiteY1654" fmla="*/ 3021898 h 3582745"/>
                  <a:gd name="connsiteX1655" fmla="*/ 572747 w 4527492"/>
                  <a:gd name="connsiteY1655" fmla="*/ 3022402 h 3582745"/>
                  <a:gd name="connsiteX1656" fmla="*/ 559581 w 4527492"/>
                  <a:gd name="connsiteY1656" fmla="*/ 3026721 h 3582745"/>
                  <a:gd name="connsiteX1657" fmla="*/ 562126 w 4527492"/>
                  <a:gd name="connsiteY1657" fmla="*/ 3025571 h 3582745"/>
                  <a:gd name="connsiteX1658" fmla="*/ 571039 w 4527492"/>
                  <a:gd name="connsiteY1658" fmla="*/ 3021546 h 3582745"/>
                  <a:gd name="connsiteX1659" fmla="*/ 562126 w 4527492"/>
                  <a:gd name="connsiteY1659" fmla="*/ 3025571 h 3582745"/>
                  <a:gd name="connsiteX1660" fmla="*/ 551494 w 4527492"/>
                  <a:gd name="connsiteY1660" fmla="*/ 3028875 h 3582745"/>
                  <a:gd name="connsiteX1661" fmla="*/ 559432 w 4527492"/>
                  <a:gd name="connsiteY1661" fmla="*/ 3025434 h 3582745"/>
                  <a:gd name="connsiteX1662" fmla="*/ 3440093 w 4527492"/>
                  <a:gd name="connsiteY1662" fmla="*/ 3021008 h 3582745"/>
                  <a:gd name="connsiteX1663" fmla="*/ 3388928 w 4527492"/>
                  <a:gd name="connsiteY1663" fmla="*/ 3050510 h 3582745"/>
                  <a:gd name="connsiteX1664" fmla="*/ 3388928 w 4527492"/>
                  <a:gd name="connsiteY1664" fmla="*/ 3051015 h 3582745"/>
                  <a:gd name="connsiteX1665" fmla="*/ 3426430 w 4527492"/>
                  <a:gd name="connsiteY1665" fmla="*/ 3030965 h 3582745"/>
                  <a:gd name="connsiteX1666" fmla="*/ 577781 w 4527492"/>
                  <a:gd name="connsiteY1666" fmla="*/ 3020751 h 3582745"/>
                  <a:gd name="connsiteX1667" fmla="*/ 575046 w 4527492"/>
                  <a:gd name="connsiteY1667" fmla="*/ 3021994 h 3582745"/>
                  <a:gd name="connsiteX1668" fmla="*/ 569215 w 4527492"/>
                  <a:gd name="connsiteY1668" fmla="*/ 3023887 h 3582745"/>
                  <a:gd name="connsiteX1669" fmla="*/ 572747 w 4527492"/>
                  <a:gd name="connsiteY1669" fmla="*/ 3022402 h 3582745"/>
                  <a:gd name="connsiteX1670" fmla="*/ 3274142 w 4527492"/>
                  <a:gd name="connsiteY1670" fmla="*/ 3020292 h 3582745"/>
                  <a:gd name="connsiteX1671" fmla="*/ 3273058 w 4527492"/>
                  <a:gd name="connsiteY1671" fmla="*/ 3020920 h 3582745"/>
                  <a:gd name="connsiteX1672" fmla="*/ 3238034 w 4527492"/>
                  <a:gd name="connsiteY1672" fmla="*/ 3034250 h 3582745"/>
                  <a:gd name="connsiteX1673" fmla="*/ 3233565 w 4527492"/>
                  <a:gd name="connsiteY1673" fmla="*/ 3035379 h 3582745"/>
                  <a:gd name="connsiteX1674" fmla="*/ 3255879 w 4527492"/>
                  <a:gd name="connsiteY1674" fmla="*/ 3025578 h 3582745"/>
                  <a:gd name="connsiteX1675" fmla="*/ 3269491 w 4527492"/>
                  <a:gd name="connsiteY1675" fmla="*/ 3021398 h 3582745"/>
                  <a:gd name="connsiteX1676" fmla="*/ 584959 w 4527492"/>
                  <a:gd name="connsiteY1676" fmla="*/ 3020288 h 3582745"/>
                  <a:gd name="connsiteX1677" fmla="*/ 553606 w 4527492"/>
                  <a:gd name="connsiteY1677" fmla="*/ 3033469 h 3582745"/>
                  <a:gd name="connsiteX1678" fmla="*/ 542369 w 4527492"/>
                  <a:gd name="connsiteY1678" fmla="*/ 3037001 h 3582745"/>
                  <a:gd name="connsiteX1679" fmla="*/ 543962 w 4527492"/>
                  <a:gd name="connsiteY1679" fmla="*/ 3036133 h 3582745"/>
                  <a:gd name="connsiteX1680" fmla="*/ 569089 w 4527492"/>
                  <a:gd name="connsiteY1680" fmla="*/ 3025570 h 3582745"/>
                  <a:gd name="connsiteX1681" fmla="*/ 580373 w 4527492"/>
                  <a:gd name="connsiteY1681" fmla="*/ 3019901 h 3582745"/>
                  <a:gd name="connsiteX1682" fmla="*/ 577781 w 4527492"/>
                  <a:gd name="connsiteY1682" fmla="*/ 3020751 h 3582745"/>
                  <a:gd name="connsiteX1683" fmla="*/ 578093 w 4527492"/>
                  <a:gd name="connsiteY1683" fmla="*/ 3020610 h 3582745"/>
                  <a:gd name="connsiteX1684" fmla="*/ 3290047 w 4527492"/>
                  <a:gd name="connsiteY1684" fmla="*/ 3019680 h 3582745"/>
                  <a:gd name="connsiteX1685" fmla="*/ 3284023 w 4527492"/>
                  <a:gd name="connsiteY1685" fmla="*/ 3022642 h 3582745"/>
                  <a:gd name="connsiteX1686" fmla="*/ 3274787 w 4527492"/>
                  <a:gd name="connsiteY1686" fmla="*/ 3024974 h 3582745"/>
                  <a:gd name="connsiteX1687" fmla="*/ 3265293 w 4527492"/>
                  <a:gd name="connsiteY1687" fmla="*/ 3019447 h 3582745"/>
                  <a:gd name="connsiteX1688" fmla="*/ 3255149 w 4527492"/>
                  <a:gd name="connsiteY1688" fmla="*/ 3023393 h 3582745"/>
                  <a:gd name="connsiteX1689" fmla="*/ 3249610 w 4527492"/>
                  <a:gd name="connsiteY1689" fmla="*/ 3026122 h 3582745"/>
                  <a:gd name="connsiteX1690" fmla="*/ 3240284 w 4527492"/>
                  <a:gd name="connsiteY1690" fmla="*/ 3028339 h 3582745"/>
                  <a:gd name="connsiteX1691" fmla="*/ 3230829 w 4527492"/>
                  <a:gd name="connsiteY1691" fmla="*/ 3030933 h 3582745"/>
                  <a:gd name="connsiteX1692" fmla="*/ 3256387 w 4527492"/>
                  <a:gd name="connsiteY1692" fmla="*/ 3021332 h 3582745"/>
                  <a:gd name="connsiteX1693" fmla="*/ 572547 w 4527492"/>
                  <a:gd name="connsiteY1693" fmla="*/ 3018164 h 3582745"/>
                  <a:gd name="connsiteX1694" fmla="*/ 557676 w 4527492"/>
                  <a:gd name="connsiteY1694" fmla="*/ 3023912 h 3582745"/>
                  <a:gd name="connsiteX1695" fmla="*/ 562317 w 4527492"/>
                  <a:gd name="connsiteY1695" fmla="*/ 3021949 h 3582745"/>
                  <a:gd name="connsiteX1696" fmla="*/ 3303402 w 4527492"/>
                  <a:gd name="connsiteY1696" fmla="*/ 3017751 h 3582745"/>
                  <a:gd name="connsiteX1697" fmla="*/ 3251845 w 4527492"/>
                  <a:gd name="connsiteY1697" fmla="*/ 3037406 h 3582745"/>
                  <a:gd name="connsiteX1698" fmla="*/ 3176704 w 4527492"/>
                  <a:gd name="connsiteY1698" fmla="*/ 3067115 h 3582745"/>
                  <a:gd name="connsiteX1699" fmla="*/ 3162222 w 4527492"/>
                  <a:gd name="connsiteY1699" fmla="*/ 3071470 h 3582745"/>
                  <a:gd name="connsiteX1700" fmla="*/ 3165967 w 4527492"/>
                  <a:gd name="connsiteY1700" fmla="*/ 3069551 h 3582745"/>
                  <a:gd name="connsiteX1701" fmla="*/ 3194263 w 4527492"/>
                  <a:gd name="connsiteY1701" fmla="*/ 3056574 h 3582745"/>
                  <a:gd name="connsiteX1702" fmla="*/ 3217162 w 4527492"/>
                  <a:gd name="connsiteY1702" fmla="*/ 3047710 h 3582745"/>
                  <a:gd name="connsiteX1703" fmla="*/ 3239595 w 4527492"/>
                  <a:gd name="connsiteY1703" fmla="*/ 3037825 h 3582745"/>
                  <a:gd name="connsiteX1704" fmla="*/ 3249137 w 4527492"/>
                  <a:gd name="connsiteY1704" fmla="*/ 3034495 h 3582745"/>
                  <a:gd name="connsiteX1705" fmla="*/ 3275794 w 4527492"/>
                  <a:gd name="connsiteY1705" fmla="*/ 3026690 h 3582745"/>
                  <a:gd name="connsiteX1706" fmla="*/ 3284023 w 4527492"/>
                  <a:gd name="connsiteY1706" fmla="*/ 3022642 h 3582745"/>
                  <a:gd name="connsiteX1707" fmla="*/ 585057 w 4527492"/>
                  <a:gd name="connsiteY1707" fmla="*/ 3017446 h 3582745"/>
                  <a:gd name="connsiteX1708" fmla="*/ 578093 w 4527492"/>
                  <a:gd name="connsiteY1708" fmla="*/ 3020610 h 3582745"/>
                  <a:gd name="connsiteX1709" fmla="*/ 573948 w 4527492"/>
                  <a:gd name="connsiteY1709" fmla="*/ 3021898 h 3582745"/>
                  <a:gd name="connsiteX1710" fmla="*/ 580330 w 4527492"/>
                  <a:gd name="connsiteY1710" fmla="*/ 3019216 h 3582745"/>
                  <a:gd name="connsiteX1711" fmla="*/ 588809 w 4527492"/>
                  <a:gd name="connsiteY1711" fmla="*/ 3017280 h 3582745"/>
                  <a:gd name="connsiteX1712" fmla="*/ 569089 w 4527492"/>
                  <a:gd name="connsiteY1712" fmla="*/ 3025570 h 3582745"/>
                  <a:gd name="connsiteX1713" fmla="*/ 561931 w 4527492"/>
                  <a:gd name="connsiteY1713" fmla="*/ 3027952 h 3582745"/>
                  <a:gd name="connsiteX1714" fmla="*/ 575046 w 4527492"/>
                  <a:gd name="connsiteY1714" fmla="*/ 3021994 h 3582745"/>
                  <a:gd name="connsiteX1715" fmla="*/ 584876 w 4527492"/>
                  <a:gd name="connsiteY1715" fmla="*/ 3018803 h 3582745"/>
                  <a:gd name="connsiteX1716" fmla="*/ 588436 w 4527492"/>
                  <a:gd name="connsiteY1716" fmla="*/ 3017396 h 3582745"/>
                  <a:gd name="connsiteX1717" fmla="*/ 590384 w 4527492"/>
                  <a:gd name="connsiteY1717" fmla="*/ 3016618 h 3582745"/>
                  <a:gd name="connsiteX1718" fmla="*/ 590068 w 4527492"/>
                  <a:gd name="connsiteY1718" fmla="*/ 3016750 h 3582745"/>
                  <a:gd name="connsiteX1719" fmla="*/ 588436 w 4527492"/>
                  <a:gd name="connsiteY1719" fmla="*/ 3017396 h 3582745"/>
                  <a:gd name="connsiteX1720" fmla="*/ 580373 w 4527492"/>
                  <a:gd name="connsiteY1720" fmla="*/ 3019901 h 3582745"/>
                  <a:gd name="connsiteX1721" fmla="*/ 3285853 w 4527492"/>
                  <a:gd name="connsiteY1721" fmla="*/ 3016372 h 3582745"/>
                  <a:gd name="connsiteX1722" fmla="*/ 3282842 w 4527492"/>
                  <a:gd name="connsiteY1722" fmla="*/ 3018225 h 3582745"/>
                  <a:gd name="connsiteX1723" fmla="*/ 3274142 w 4527492"/>
                  <a:gd name="connsiteY1723" fmla="*/ 3020292 h 3582745"/>
                  <a:gd name="connsiteX1724" fmla="*/ 3275330 w 4527492"/>
                  <a:gd name="connsiteY1724" fmla="*/ 3019604 h 3582745"/>
                  <a:gd name="connsiteX1725" fmla="*/ 3281541 w 4527492"/>
                  <a:gd name="connsiteY1725" fmla="*/ 3016007 h 3582745"/>
                  <a:gd name="connsiteX1726" fmla="*/ 3275330 w 4527492"/>
                  <a:gd name="connsiteY1726" fmla="*/ 3019604 h 3582745"/>
                  <a:gd name="connsiteX1727" fmla="*/ 3269491 w 4527492"/>
                  <a:gd name="connsiteY1727" fmla="*/ 3021398 h 3582745"/>
                  <a:gd name="connsiteX1728" fmla="*/ 3260571 w 4527492"/>
                  <a:gd name="connsiteY1728" fmla="*/ 3023517 h 3582745"/>
                  <a:gd name="connsiteX1729" fmla="*/ 3274072 w 4527492"/>
                  <a:gd name="connsiteY1729" fmla="*/ 3017588 h 3582745"/>
                  <a:gd name="connsiteX1730" fmla="*/ 3292787 w 4527492"/>
                  <a:gd name="connsiteY1730" fmla="*/ 3015861 h 3582745"/>
                  <a:gd name="connsiteX1731" fmla="*/ 3269863 w 4527492"/>
                  <a:gd name="connsiteY1731" fmla="*/ 3026217 h 3582745"/>
                  <a:gd name="connsiteX1732" fmla="*/ 3260683 w 4527492"/>
                  <a:gd name="connsiteY1732" fmla="*/ 3028534 h 3582745"/>
                  <a:gd name="connsiteX1733" fmla="*/ 3279716 w 4527492"/>
                  <a:gd name="connsiteY1733" fmla="*/ 3020148 h 3582745"/>
                  <a:gd name="connsiteX1734" fmla="*/ 3282842 w 4527492"/>
                  <a:gd name="connsiteY1734" fmla="*/ 3018225 h 3582745"/>
                  <a:gd name="connsiteX1735" fmla="*/ 582924 w 4527492"/>
                  <a:gd name="connsiteY1735" fmla="*/ 3015251 h 3582745"/>
                  <a:gd name="connsiteX1736" fmla="*/ 571039 w 4527492"/>
                  <a:gd name="connsiteY1736" fmla="*/ 3020403 h 3582745"/>
                  <a:gd name="connsiteX1737" fmla="*/ 547715 w 4527492"/>
                  <a:gd name="connsiteY1737" fmla="*/ 3029360 h 3582745"/>
                  <a:gd name="connsiteX1738" fmla="*/ 540762 w 4527492"/>
                  <a:gd name="connsiteY1738" fmla="*/ 3031689 h 3582745"/>
                  <a:gd name="connsiteX1739" fmla="*/ 541028 w 4527492"/>
                  <a:gd name="connsiteY1739" fmla="*/ 3031565 h 3582745"/>
                  <a:gd name="connsiteX1740" fmla="*/ 3361924 w 4527492"/>
                  <a:gd name="connsiteY1740" fmla="*/ 3014865 h 3582745"/>
                  <a:gd name="connsiteX1741" fmla="*/ 3337026 w 4527492"/>
                  <a:gd name="connsiteY1741" fmla="*/ 3026256 h 3582745"/>
                  <a:gd name="connsiteX1742" fmla="*/ 3340273 w 4527492"/>
                  <a:gd name="connsiteY1742" fmla="*/ 3025510 h 3582745"/>
                  <a:gd name="connsiteX1743" fmla="*/ 3346553 w 4527492"/>
                  <a:gd name="connsiteY1743" fmla="*/ 3025222 h 3582745"/>
                  <a:gd name="connsiteX1744" fmla="*/ 406309 w 4527492"/>
                  <a:gd name="connsiteY1744" fmla="*/ 3014853 h 3582745"/>
                  <a:gd name="connsiteX1745" fmla="*/ 368300 w 4527492"/>
                  <a:gd name="connsiteY1745" fmla="*/ 3038477 h 3582745"/>
                  <a:gd name="connsiteX1746" fmla="*/ 351194 w 4527492"/>
                  <a:gd name="connsiteY1746" fmla="*/ 3049109 h 3582745"/>
                  <a:gd name="connsiteX1747" fmla="*/ 366278 w 4527492"/>
                  <a:gd name="connsiteY1747" fmla="*/ 3041922 h 3582745"/>
                  <a:gd name="connsiteX1748" fmla="*/ 368346 w 4527492"/>
                  <a:gd name="connsiteY1748" fmla="*/ 3041034 h 3582745"/>
                  <a:gd name="connsiteX1749" fmla="*/ 579635 w 4527492"/>
                  <a:gd name="connsiteY1749" fmla="*/ 3014624 h 3582745"/>
                  <a:gd name="connsiteX1750" fmla="*/ 562317 w 4527492"/>
                  <a:gd name="connsiteY1750" fmla="*/ 3021949 h 3582745"/>
                  <a:gd name="connsiteX1751" fmla="*/ 559666 w 4527492"/>
                  <a:gd name="connsiteY1751" fmla="*/ 3022929 h 3582745"/>
                  <a:gd name="connsiteX1752" fmla="*/ 557462 w 4527492"/>
                  <a:gd name="connsiteY1752" fmla="*/ 3023479 h 3582745"/>
                  <a:gd name="connsiteX1753" fmla="*/ 462980 w 4527492"/>
                  <a:gd name="connsiteY1753" fmla="*/ 3014225 h 3582745"/>
                  <a:gd name="connsiteX1754" fmla="*/ 456819 w 4527492"/>
                  <a:gd name="connsiteY1754" fmla="*/ 3016755 h 3582745"/>
                  <a:gd name="connsiteX1755" fmla="*/ 405638 w 4527492"/>
                  <a:gd name="connsiteY1755" fmla="*/ 3045193 h 3582745"/>
                  <a:gd name="connsiteX1756" fmla="*/ 376105 w 4527492"/>
                  <a:gd name="connsiteY1756" fmla="*/ 3063775 h 3582745"/>
                  <a:gd name="connsiteX1757" fmla="*/ 376105 w 4527492"/>
                  <a:gd name="connsiteY1757" fmla="*/ 3065586 h 3582745"/>
                  <a:gd name="connsiteX1758" fmla="*/ 374205 w 4527492"/>
                  <a:gd name="connsiteY1758" fmla="*/ 3066990 h 3582745"/>
                  <a:gd name="connsiteX1759" fmla="*/ 423862 w 4527492"/>
                  <a:gd name="connsiteY1759" fmla="*/ 3038068 h 3582745"/>
                  <a:gd name="connsiteX1760" fmla="*/ 587926 w 4527492"/>
                  <a:gd name="connsiteY1760" fmla="*/ 3013918 h 3582745"/>
                  <a:gd name="connsiteX1761" fmla="*/ 574405 w 4527492"/>
                  <a:gd name="connsiteY1761" fmla="*/ 3020025 h 3582745"/>
                  <a:gd name="connsiteX1762" fmla="*/ 559609 w 4527492"/>
                  <a:gd name="connsiteY1762" fmla="*/ 3025357 h 3582745"/>
                  <a:gd name="connsiteX1763" fmla="*/ 571039 w 4527492"/>
                  <a:gd name="connsiteY1763" fmla="*/ 3020403 h 3582745"/>
                  <a:gd name="connsiteX1764" fmla="*/ 3299258 w 4527492"/>
                  <a:gd name="connsiteY1764" fmla="*/ 3012255 h 3582745"/>
                  <a:gd name="connsiteX1765" fmla="*/ 3285853 w 4527492"/>
                  <a:gd name="connsiteY1765" fmla="*/ 3016372 h 3582745"/>
                  <a:gd name="connsiteX1766" fmla="*/ 3289023 w 4527492"/>
                  <a:gd name="connsiteY1766" fmla="*/ 3014422 h 3582745"/>
                  <a:gd name="connsiteX1767" fmla="*/ 2969390 w 4527492"/>
                  <a:gd name="connsiteY1767" fmla="*/ 3012152 h 3582745"/>
                  <a:gd name="connsiteX1768" fmla="*/ 2969390 w 4527492"/>
                  <a:gd name="connsiteY1768" fmla="*/ 3015430 h 3582745"/>
                  <a:gd name="connsiteX1769" fmla="*/ 2941620 w 4527492"/>
                  <a:gd name="connsiteY1769" fmla="*/ 3026836 h 3582745"/>
                  <a:gd name="connsiteX1770" fmla="*/ 3326405 w 4527492"/>
                  <a:gd name="connsiteY1770" fmla="*/ 3011945 h 3582745"/>
                  <a:gd name="connsiteX1771" fmla="*/ 3261580 w 4527492"/>
                  <a:gd name="connsiteY1771" fmla="*/ 3039857 h 3582745"/>
                  <a:gd name="connsiteX1772" fmla="*/ 3258040 w 4527492"/>
                  <a:gd name="connsiteY1772" fmla="*/ 3040758 h 3582745"/>
                  <a:gd name="connsiteX1773" fmla="*/ 3319073 w 4527492"/>
                  <a:gd name="connsiteY1773" fmla="*/ 3013795 h 3582745"/>
                  <a:gd name="connsiteX1774" fmla="*/ 586764 w 4527492"/>
                  <a:gd name="connsiteY1774" fmla="*/ 3011777 h 3582745"/>
                  <a:gd name="connsiteX1775" fmla="*/ 579635 w 4527492"/>
                  <a:gd name="connsiteY1775" fmla="*/ 3014624 h 3582745"/>
                  <a:gd name="connsiteX1776" fmla="*/ 581828 w 4527492"/>
                  <a:gd name="connsiteY1776" fmla="*/ 3013697 h 3582745"/>
                  <a:gd name="connsiteX1777" fmla="*/ 586445 w 4527492"/>
                  <a:gd name="connsiteY1777" fmla="*/ 3011866 h 3582745"/>
                  <a:gd name="connsiteX1778" fmla="*/ 600202 w 4527492"/>
                  <a:gd name="connsiteY1778" fmla="*/ 3011775 h 3582745"/>
                  <a:gd name="connsiteX1779" fmla="*/ 585057 w 4527492"/>
                  <a:gd name="connsiteY1779" fmla="*/ 3017446 h 3582745"/>
                  <a:gd name="connsiteX1780" fmla="*/ 585703 w 4527492"/>
                  <a:gd name="connsiteY1780" fmla="*/ 3017153 h 3582745"/>
                  <a:gd name="connsiteX1781" fmla="*/ 597547 w 4527492"/>
                  <a:gd name="connsiteY1781" fmla="*/ 3012665 h 3582745"/>
                  <a:gd name="connsiteX1782" fmla="*/ 605426 w 4527492"/>
                  <a:gd name="connsiteY1782" fmla="*/ 3011684 h 3582745"/>
                  <a:gd name="connsiteX1783" fmla="*/ 602633 w 4527492"/>
                  <a:gd name="connsiteY1783" fmla="*/ 3012858 h 3582745"/>
                  <a:gd name="connsiteX1784" fmla="*/ 598514 w 4527492"/>
                  <a:gd name="connsiteY1784" fmla="*/ 3014264 h 3582745"/>
                  <a:gd name="connsiteX1785" fmla="*/ 588809 w 4527492"/>
                  <a:gd name="connsiteY1785" fmla="*/ 3017280 h 3582745"/>
                  <a:gd name="connsiteX1786" fmla="*/ 590068 w 4527492"/>
                  <a:gd name="connsiteY1786" fmla="*/ 3016750 h 3582745"/>
                  <a:gd name="connsiteX1787" fmla="*/ 590501 w 4527492"/>
                  <a:gd name="connsiteY1787" fmla="*/ 3016579 h 3582745"/>
                  <a:gd name="connsiteX1788" fmla="*/ 594029 w 4527492"/>
                  <a:gd name="connsiteY1788" fmla="*/ 3010927 h 3582745"/>
                  <a:gd name="connsiteX1789" fmla="*/ 582924 w 4527492"/>
                  <a:gd name="connsiteY1789" fmla="*/ 3015251 h 3582745"/>
                  <a:gd name="connsiteX1790" fmla="*/ 589009 w 4527492"/>
                  <a:gd name="connsiteY1790" fmla="*/ 3012614 h 3582745"/>
                  <a:gd name="connsiteX1791" fmla="*/ 3303979 w 4527492"/>
                  <a:gd name="connsiteY1791" fmla="*/ 3010805 h 3582745"/>
                  <a:gd name="connsiteX1792" fmla="*/ 3302102 w 4527492"/>
                  <a:gd name="connsiteY1792" fmla="*/ 3011653 h 3582745"/>
                  <a:gd name="connsiteX1793" fmla="*/ 3299258 w 4527492"/>
                  <a:gd name="connsiteY1793" fmla="*/ 3012255 h 3582745"/>
                  <a:gd name="connsiteX1794" fmla="*/ 598634 w 4527492"/>
                  <a:gd name="connsiteY1794" fmla="*/ 3009806 h 3582745"/>
                  <a:gd name="connsiteX1795" fmla="*/ 587926 w 4527492"/>
                  <a:gd name="connsiteY1795" fmla="*/ 3013918 h 3582745"/>
                  <a:gd name="connsiteX1796" fmla="*/ 593555 w 4527492"/>
                  <a:gd name="connsiteY1796" fmla="*/ 3011376 h 3582745"/>
                  <a:gd name="connsiteX1797" fmla="*/ 428757 w 4527492"/>
                  <a:gd name="connsiteY1797" fmla="*/ 3009742 h 3582745"/>
                  <a:gd name="connsiteX1798" fmla="*/ 416158 w 4527492"/>
                  <a:gd name="connsiteY1798" fmla="*/ 3016103 h 3582745"/>
                  <a:gd name="connsiteX1799" fmla="*/ 422347 w 4527492"/>
                  <a:gd name="connsiteY1799" fmla="*/ 3011586 h 3582745"/>
                  <a:gd name="connsiteX1800" fmla="*/ 389714 w 4527492"/>
                  <a:gd name="connsiteY1800" fmla="*/ 3031853 h 3582745"/>
                  <a:gd name="connsiteX1801" fmla="*/ 410485 w 4527492"/>
                  <a:gd name="connsiteY1801" fmla="*/ 3022929 h 3582745"/>
                  <a:gd name="connsiteX1802" fmla="*/ 428757 w 4527492"/>
                  <a:gd name="connsiteY1802" fmla="*/ 3011395 h 3582745"/>
                  <a:gd name="connsiteX1803" fmla="*/ 595528 w 4527492"/>
                  <a:gd name="connsiteY1803" fmla="*/ 3009282 h 3582745"/>
                  <a:gd name="connsiteX1804" fmla="*/ 595006 w 4527492"/>
                  <a:gd name="connsiteY1804" fmla="*/ 3009484 h 3582745"/>
                  <a:gd name="connsiteX1805" fmla="*/ 586764 w 4527492"/>
                  <a:gd name="connsiteY1805" fmla="*/ 3011777 h 3582745"/>
                  <a:gd name="connsiteX1806" fmla="*/ 587769 w 4527492"/>
                  <a:gd name="connsiteY1806" fmla="*/ 3011376 h 3582745"/>
                  <a:gd name="connsiteX1807" fmla="*/ 3374624 w 4527492"/>
                  <a:gd name="connsiteY1807" fmla="*/ 3009055 h 3582745"/>
                  <a:gd name="connsiteX1808" fmla="*/ 3372862 w 4527492"/>
                  <a:gd name="connsiteY1808" fmla="*/ 3009861 h 3582745"/>
                  <a:gd name="connsiteX1809" fmla="*/ 3347902 w 4527492"/>
                  <a:gd name="connsiteY1809" fmla="*/ 3025160 h 3582745"/>
                  <a:gd name="connsiteX1810" fmla="*/ 3348053 w 4527492"/>
                  <a:gd name="connsiteY1810" fmla="*/ 3025153 h 3582745"/>
                  <a:gd name="connsiteX1811" fmla="*/ 596846 w 4527492"/>
                  <a:gd name="connsiteY1811" fmla="*/ 3008972 h 3582745"/>
                  <a:gd name="connsiteX1812" fmla="*/ 582810 w 4527492"/>
                  <a:gd name="connsiteY1812" fmla="*/ 3014367 h 3582745"/>
                  <a:gd name="connsiteX1813" fmla="*/ 572547 w 4527492"/>
                  <a:gd name="connsiteY1813" fmla="*/ 3018164 h 3582745"/>
                  <a:gd name="connsiteX1814" fmla="*/ 595006 w 4527492"/>
                  <a:gd name="connsiteY1814" fmla="*/ 3009484 h 3582745"/>
                  <a:gd name="connsiteX1815" fmla="*/ 3400755 w 4527492"/>
                  <a:gd name="connsiteY1815" fmla="*/ 3008935 h 3582745"/>
                  <a:gd name="connsiteX1816" fmla="*/ 3394171 w 4527492"/>
                  <a:gd name="connsiteY1816" fmla="*/ 3012649 h 3582745"/>
                  <a:gd name="connsiteX1817" fmla="*/ 3398690 w 4527492"/>
                  <a:gd name="connsiteY1817" fmla="*/ 3009883 h 3582745"/>
                  <a:gd name="connsiteX1818" fmla="*/ 464915 w 4527492"/>
                  <a:gd name="connsiteY1818" fmla="*/ 3007535 h 3582745"/>
                  <a:gd name="connsiteX1819" fmla="*/ 446672 w 4527492"/>
                  <a:gd name="connsiteY1819" fmla="*/ 3015212 h 3582745"/>
                  <a:gd name="connsiteX1820" fmla="*/ 388740 w 4527492"/>
                  <a:gd name="connsiteY1820" fmla="*/ 3049193 h 3582745"/>
                  <a:gd name="connsiteX1821" fmla="*/ 381310 w 4527492"/>
                  <a:gd name="connsiteY1821" fmla="*/ 3053535 h 3582745"/>
                  <a:gd name="connsiteX1822" fmla="*/ 366135 w 4527492"/>
                  <a:gd name="connsiteY1822" fmla="*/ 3065306 h 3582745"/>
                  <a:gd name="connsiteX1823" fmla="*/ 360749 w 4527492"/>
                  <a:gd name="connsiteY1823" fmla="*/ 3068934 h 3582745"/>
                  <a:gd name="connsiteX1824" fmla="*/ 366713 w 4527492"/>
                  <a:gd name="connsiteY1824" fmla="*/ 3065851 h 3582745"/>
                  <a:gd name="connsiteX1825" fmla="*/ 389128 w 4527492"/>
                  <a:gd name="connsiteY1825" fmla="*/ 3054260 h 3582745"/>
                  <a:gd name="connsiteX1826" fmla="*/ 406649 w 4527492"/>
                  <a:gd name="connsiteY1826" fmla="*/ 3043326 h 3582745"/>
                  <a:gd name="connsiteX1827" fmla="*/ 366713 w 4527492"/>
                  <a:gd name="connsiteY1827" fmla="*/ 3065311 h 3582745"/>
                  <a:gd name="connsiteX1828" fmla="*/ 425305 w 4527492"/>
                  <a:gd name="connsiteY1828" fmla="*/ 3031683 h 3582745"/>
                  <a:gd name="connsiteX1829" fmla="*/ 435356 w 4527492"/>
                  <a:gd name="connsiteY1829" fmla="*/ 3025410 h 3582745"/>
                  <a:gd name="connsiteX1830" fmla="*/ 439554 w 4527492"/>
                  <a:gd name="connsiteY1830" fmla="*/ 3023505 h 3582745"/>
                  <a:gd name="connsiteX1831" fmla="*/ 446156 w 4527492"/>
                  <a:gd name="connsiteY1831" fmla="*/ 3019716 h 3582745"/>
                  <a:gd name="connsiteX1832" fmla="*/ 602248 w 4527492"/>
                  <a:gd name="connsiteY1832" fmla="*/ 3007469 h 3582745"/>
                  <a:gd name="connsiteX1833" fmla="*/ 596846 w 4527492"/>
                  <a:gd name="connsiteY1833" fmla="*/ 3008972 h 3582745"/>
                  <a:gd name="connsiteX1834" fmla="*/ 597242 w 4527492"/>
                  <a:gd name="connsiteY1834" fmla="*/ 3008819 h 3582745"/>
                  <a:gd name="connsiteX1835" fmla="*/ 566597 w 4527492"/>
                  <a:gd name="connsiteY1835" fmla="*/ 3007441 h 3582745"/>
                  <a:gd name="connsiteX1836" fmla="*/ 541071 w 4527492"/>
                  <a:gd name="connsiteY1836" fmla="*/ 3017811 h 3582745"/>
                  <a:gd name="connsiteX1837" fmla="*/ 523972 w 4527492"/>
                  <a:gd name="connsiteY1837" fmla="*/ 3027438 h 3582745"/>
                  <a:gd name="connsiteX1838" fmla="*/ 524703 w 4527492"/>
                  <a:gd name="connsiteY1838" fmla="*/ 3027117 h 3582745"/>
                  <a:gd name="connsiteX1839" fmla="*/ 527050 w 4527492"/>
                  <a:gd name="connsiteY1839" fmla="*/ 3025776 h 3582745"/>
                  <a:gd name="connsiteX1840" fmla="*/ 527050 w 4527492"/>
                  <a:gd name="connsiteY1840" fmla="*/ 3026086 h 3582745"/>
                  <a:gd name="connsiteX1841" fmla="*/ 534988 w 4527492"/>
                  <a:gd name="connsiteY1841" fmla="*/ 3022601 h 3582745"/>
                  <a:gd name="connsiteX1842" fmla="*/ 534988 w 4527492"/>
                  <a:gd name="connsiteY1842" fmla="*/ 3022650 h 3582745"/>
                  <a:gd name="connsiteX1843" fmla="*/ 3296682 w 4527492"/>
                  <a:gd name="connsiteY1843" fmla="*/ 3007236 h 3582745"/>
                  <a:gd name="connsiteX1844" fmla="*/ 3293671 w 4527492"/>
                  <a:gd name="connsiteY1844" fmla="*/ 3008980 h 3582745"/>
                  <a:gd name="connsiteX1845" fmla="*/ 3274072 w 4527492"/>
                  <a:gd name="connsiteY1845" fmla="*/ 3017588 h 3582745"/>
                  <a:gd name="connsiteX1846" fmla="*/ 3265293 w 4527492"/>
                  <a:gd name="connsiteY1846" fmla="*/ 3019447 h 3582745"/>
                  <a:gd name="connsiteX1847" fmla="*/ 2924215 w 4527492"/>
                  <a:gd name="connsiteY1847" fmla="*/ 3007107 h 3582745"/>
                  <a:gd name="connsiteX1848" fmla="*/ 2919959 w 4527492"/>
                  <a:gd name="connsiteY1848" fmla="*/ 3010782 h 3582745"/>
                  <a:gd name="connsiteX1849" fmla="*/ 2925662 w 4527492"/>
                  <a:gd name="connsiteY1849" fmla="*/ 3012734 h 3582745"/>
                  <a:gd name="connsiteX1850" fmla="*/ 2944973 w 4527492"/>
                  <a:gd name="connsiteY1850" fmla="*/ 3008614 h 3582745"/>
                  <a:gd name="connsiteX1851" fmla="*/ 2903876 w 4527492"/>
                  <a:gd name="connsiteY1851" fmla="*/ 3019311 h 3582745"/>
                  <a:gd name="connsiteX1852" fmla="*/ 614821 w 4527492"/>
                  <a:gd name="connsiteY1852" fmla="*/ 3006965 h 3582745"/>
                  <a:gd name="connsiteX1853" fmla="*/ 590501 w 4527492"/>
                  <a:gd name="connsiteY1853" fmla="*/ 3016579 h 3582745"/>
                  <a:gd name="connsiteX1854" fmla="*/ 590384 w 4527492"/>
                  <a:gd name="connsiteY1854" fmla="*/ 3016618 h 3582745"/>
                  <a:gd name="connsiteX1855" fmla="*/ 606779 w 4527492"/>
                  <a:gd name="connsiteY1855" fmla="*/ 3009725 h 3582745"/>
                  <a:gd name="connsiteX1856" fmla="*/ 605850 w 4527492"/>
                  <a:gd name="connsiteY1856" fmla="*/ 3006466 h 3582745"/>
                  <a:gd name="connsiteX1857" fmla="*/ 605343 w 4527492"/>
                  <a:gd name="connsiteY1857" fmla="*/ 3006634 h 3582745"/>
                  <a:gd name="connsiteX1858" fmla="*/ 602248 w 4527492"/>
                  <a:gd name="connsiteY1858" fmla="*/ 3007469 h 3582745"/>
                  <a:gd name="connsiteX1859" fmla="*/ 3256484 w 4527492"/>
                  <a:gd name="connsiteY1859" fmla="*/ 3005995 h 3582745"/>
                  <a:gd name="connsiteX1860" fmla="*/ 3189562 w 4527492"/>
                  <a:gd name="connsiteY1860" fmla="*/ 3042258 h 3582745"/>
                  <a:gd name="connsiteX1861" fmla="*/ 3184091 w 4527492"/>
                  <a:gd name="connsiteY1861" fmla="*/ 3043759 h 3582745"/>
                  <a:gd name="connsiteX1862" fmla="*/ 3210143 w 4527492"/>
                  <a:gd name="connsiteY1862" fmla="*/ 3029163 h 3582745"/>
                  <a:gd name="connsiteX1863" fmla="*/ 3255505 w 4527492"/>
                  <a:gd name="connsiteY1863" fmla="*/ 3006117 h 3582745"/>
                  <a:gd name="connsiteX1864" fmla="*/ 404564 w 4527492"/>
                  <a:gd name="connsiteY1864" fmla="*/ 3005762 h 3582745"/>
                  <a:gd name="connsiteX1865" fmla="*/ 379667 w 4527492"/>
                  <a:gd name="connsiteY1865" fmla="*/ 3019228 h 3582745"/>
                  <a:gd name="connsiteX1866" fmla="*/ 337154 w 4527492"/>
                  <a:gd name="connsiteY1866" fmla="*/ 3045422 h 3582745"/>
                  <a:gd name="connsiteX1867" fmla="*/ 320356 w 4527492"/>
                  <a:gd name="connsiteY1867" fmla="*/ 3056412 h 3582745"/>
                  <a:gd name="connsiteX1868" fmla="*/ 369734 w 4527492"/>
                  <a:gd name="connsiteY1868" fmla="*/ 3032126 h 3582745"/>
                  <a:gd name="connsiteX1869" fmla="*/ 309778 w 4527492"/>
                  <a:gd name="connsiteY1869" fmla="*/ 3063580 h 3582745"/>
                  <a:gd name="connsiteX1870" fmla="*/ 298406 w 4527492"/>
                  <a:gd name="connsiteY1870" fmla="*/ 3072189 h 3582745"/>
                  <a:gd name="connsiteX1871" fmla="*/ 339773 w 4527492"/>
                  <a:gd name="connsiteY1871" fmla="*/ 3049975 h 3582745"/>
                  <a:gd name="connsiteX1872" fmla="*/ 373702 w 4527492"/>
                  <a:gd name="connsiteY1872" fmla="*/ 3030172 h 3582745"/>
                  <a:gd name="connsiteX1873" fmla="*/ 398463 w 4527492"/>
                  <a:gd name="connsiteY1873" fmla="*/ 3012358 h 3582745"/>
                  <a:gd name="connsiteX1874" fmla="*/ 398463 w 4527492"/>
                  <a:gd name="connsiteY1874" fmla="*/ 3009753 h 3582745"/>
                  <a:gd name="connsiteX1875" fmla="*/ 3514849 w 4527492"/>
                  <a:gd name="connsiteY1875" fmla="*/ 3005450 h 3582745"/>
                  <a:gd name="connsiteX1876" fmla="*/ 3498798 w 4527492"/>
                  <a:gd name="connsiteY1876" fmla="*/ 3018514 h 3582745"/>
                  <a:gd name="connsiteX1877" fmla="*/ 3505279 w 4527492"/>
                  <a:gd name="connsiteY1877" fmla="*/ 3011632 h 3582745"/>
                  <a:gd name="connsiteX1878" fmla="*/ 3331614 w 4527492"/>
                  <a:gd name="connsiteY1878" fmla="*/ 3005405 h 3582745"/>
                  <a:gd name="connsiteX1879" fmla="*/ 3324486 w 4527492"/>
                  <a:gd name="connsiteY1879" fmla="*/ 3008897 h 3582745"/>
                  <a:gd name="connsiteX1880" fmla="*/ 3324412 w 4527492"/>
                  <a:gd name="connsiteY1880" fmla="*/ 3008917 h 3582745"/>
                  <a:gd name="connsiteX1881" fmla="*/ 3312266 w 4527492"/>
                  <a:gd name="connsiteY1881" fmla="*/ 3011333 h 3582745"/>
                  <a:gd name="connsiteX1882" fmla="*/ 3322934 w 4527492"/>
                  <a:gd name="connsiteY1882" fmla="*/ 3007242 h 3582745"/>
                  <a:gd name="connsiteX1883" fmla="*/ 610566 w 4527492"/>
                  <a:gd name="connsiteY1883" fmla="*/ 3005224 h 3582745"/>
                  <a:gd name="connsiteX1884" fmla="*/ 607505 w 4527492"/>
                  <a:gd name="connsiteY1884" fmla="*/ 3006400 h 3582745"/>
                  <a:gd name="connsiteX1885" fmla="*/ 594029 w 4527492"/>
                  <a:gd name="connsiteY1885" fmla="*/ 3010927 h 3582745"/>
                  <a:gd name="connsiteX1886" fmla="*/ 603473 w 4527492"/>
                  <a:gd name="connsiteY1886" fmla="*/ 3007250 h 3582745"/>
                  <a:gd name="connsiteX1887" fmla="*/ 605343 w 4527492"/>
                  <a:gd name="connsiteY1887" fmla="*/ 3006634 h 3582745"/>
                  <a:gd name="connsiteX1888" fmla="*/ 3338675 w 4527492"/>
                  <a:gd name="connsiteY1888" fmla="*/ 3005136 h 3582745"/>
                  <a:gd name="connsiteX1889" fmla="*/ 3319073 w 4527492"/>
                  <a:gd name="connsiteY1889" fmla="*/ 3013795 h 3582745"/>
                  <a:gd name="connsiteX1890" fmla="*/ 3303402 w 4527492"/>
                  <a:gd name="connsiteY1890" fmla="*/ 3017751 h 3582745"/>
                  <a:gd name="connsiteX1891" fmla="*/ 3316980 w 4527492"/>
                  <a:gd name="connsiteY1891" fmla="*/ 3012575 h 3582745"/>
                  <a:gd name="connsiteX1892" fmla="*/ 3324486 w 4527492"/>
                  <a:gd name="connsiteY1892" fmla="*/ 3008897 h 3582745"/>
                  <a:gd name="connsiteX1893" fmla="*/ 3233232 w 4527492"/>
                  <a:gd name="connsiteY1893" fmla="*/ 3005136 h 3582745"/>
                  <a:gd name="connsiteX1894" fmla="*/ 3243135 w 4527492"/>
                  <a:gd name="connsiteY1894" fmla="*/ 3005136 h 3582745"/>
                  <a:gd name="connsiteX1895" fmla="*/ 3233232 w 4527492"/>
                  <a:gd name="connsiteY1895" fmla="*/ 3008048 h 3582745"/>
                  <a:gd name="connsiteX1896" fmla="*/ 627473 w 4527492"/>
                  <a:gd name="connsiteY1896" fmla="*/ 3005007 h 3582745"/>
                  <a:gd name="connsiteX1897" fmla="*/ 615172 w 4527492"/>
                  <a:gd name="connsiteY1897" fmla="*/ 3010233 h 3582745"/>
                  <a:gd name="connsiteX1898" fmla="*/ 584959 w 4527492"/>
                  <a:gd name="connsiteY1898" fmla="*/ 3020288 h 3582745"/>
                  <a:gd name="connsiteX1899" fmla="*/ 602633 w 4527492"/>
                  <a:gd name="connsiteY1899" fmla="*/ 3012858 h 3582745"/>
                  <a:gd name="connsiteX1900" fmla="*/ 611635 w 4527492"/>
                  <a:gd name="connsiteY1900" fmla="*/ 3009786 h 3582745"/>
                  <a:gd name="connsiteX1901" fmla="*/ 3315759 w 4527492"/>
                  <a:gd name="connsiteY1901" fmla="*/ 3004811 h 3582745"/>
                  <a:gd name="connsiteX1902" fmla="*/ 3311573 w 4527492"/>
                  <a:gd name="connsiteY1902" fmla="*/ 3007375 h 3582745"/>
                  <a:gd name="connsiteX1903" fmla="*/ 3316258 w 4527492"/>
                  <a:gd name="connsiteY1903" fmla="*/ 3005259 h 3582745"/>
                  <a:gd name="connsiteX1904" fmla="*/ 478531 w 4527492"/>
                  <a:gd name="connsiteY1904" fmla="*/ 3004746 h 3582745"/>
                  <a:gd name="connsiteX1905" fmla="*/ 473283 w 4527492"/>
                  <a:gd name="connsiteY1905" fmla="*/ 3006643 h 3582745"/>
                  <a:gd name="connsiteX1906" fmla="*/ 457212 w 4527492"/>
                  <a:gd name="connsiteY1906" fmla="*/ 3015491 h 3582745"/>
                  <a:gd name="connsiteX1907" fmla="*/ 471671 w 4527492"/>
                  <a:gd name="connsiteY1907" fmla="*/ 3008928 h 3582745"/>
                  <a:gd name="connsiteX1908" fmla="*/ 2960971 w 4527492"/>
                  <a:gd name="connsiteY1908" fmla="*/ 3004451 h 3582745"/>
                  <a:gd name="connsiteX1909" fmla="*/ 2956491 w 4527492"/>
                  <a:gd name="connsiteY1909" fmla="*/ 3006157 h 3582745"/>
                  <a:gd name="connsiteX1910" fmla="*/ 2944973 w 4527492"/>
                  <a:gd name="connsiteY1910" fmla="*/ 3008614 h 3582745"/>
                  <a:gd name="connsiteX1911" fmla="*/ 574876 w 4527492"/>
                  <a:gd name="connsiteY1911" fmla="*/ 3004450 h 3582745"/>
                  <a:gd name="connsiteX1912" fmla="*/ 572119 w 4527492"/>
                  <a:gd name="connsiteY1912" fmla="*/ 3005198 h 3582745"/>
                  <a:gd name="connsiteX1913" fmla="*/ 570801 w 4527492"/>
                  <a:gd name="connsiteY1913" fmla="*/ 3005733 h 3582745"/>
                  <a:gd name="connsiteX1914" fmla="*/ 3486248 w 4527492"/>
                  <a:gd name="connsiteY1914" fmla="*/ 3004436 h 3582745"/>
                  <a:gd name="connsiteX1915" fmla="*/ 3483216 w 4527492"/>
                  <a:gd name="connsiteY1915" fmla="*/ 3006091 h 3582745"/>
                  <a:gd name="connsiteX1916" fmla="*/ 3478243 w 4527492"/>
                  <a:gd name="connsiteY1916" fmla="*/ 3009966 h 3582745"/>
                  <a:gd name="connsiteX1917" fmla="*/ 3475517 w 4527492"/>
                  <a:gd name="connsiteY1917" fmla="*/ 3011217 h 3582745"/>
                  <a:gd name="connsiteX1918" fmla="*/ 3477296 w 4527492"/>
                  <a:gd name="connsiteY1918" fmla="*/ 3009323 h 3582745"/>
                  <a:gd name="connsiteX1919" fmla="*/ 3457295 w 4527492"/>
                  <a:gd name="connsiteY1919" fmla="*/ 3020243 h 3582745"/>
                  <a:gd name="connsiteX1920" fmla="*/ 3460559 w 4527492"/>
                  <a:gd name="connsiteY1920" fmla="*/ 3018696 h 3582745"/>
                  <a:gd name="connsiteX1921" fmla="*/ 3476467 w 4527492"/>
                  <a:gd name="connsiteY1921" fmla="*/ 3011350 h 3582745"/>
                  <a:gd name="connsiteX1922" fmla="*/ 3478243 w 4527492"/>
                  <a:gd name="connsiteY1922" fmla="*/ 3009966 h 3582745"/>
                  <a:gd name="connsiteX1923" fmla="*/ 3479999 w 4527492"/>
                  <a:gd name="connsiteY1923" fmla="*/ 3009160 h 3582745"/>
                  <a:gd name="connsiteX1924" fmla="*/ 429944 w 4527492"/>
                  <a:gd name="connsiteY1924" fmla="*/ 3004115 h 3582745"/>
                  <a:gd name="connsiteX1925" fmla="*/ 416037 w 4527492"/>
                  <a:gd name="connsiteY1925" fmla="*/ 3013077 h 3582745"/>
                  <a:gd name="connsiteX1926" fmla="*/ 413641 w 4527492"/>
                  <a:gd name="connsiteY1926" fmla="*/ 3013077 h 3582745"/>
                  <a:gd name="connsiteX1927" fmla="*/ 379472 w 4527492"/>
                  <a:gd name="connsiteY1927" fmla="*/ 3036253 h 3582745"/>
                  <a:gd name="connsiteX1928" fmla="*/ 385767 w 4527492"/>
                  <a:gd name="connsiteY1928" fmla="*/ 3033549 h 3582745"/>
                  <a:gd name="connsiteX1929" fmla="*/ 429348 w 4527492"/>
                  <a:gd name="connsiteY1929" fmla="*/ 3005139 h 3582745"/>
                  <a:gd name="connsiteX1930" fmla="*/ 428625 w 4527492"/>
                  <a:gd name="connsiteY1930" fmla="*/ 3005139 h 3582745"/>
                  <a:gd name="connsiteX1931" fmla="*/ 614326 w 4527492"/>
                  <a:gd name="connsiteY1931" fmla="*/ 3004108 h 3582745"/>
                  <a:gd name="connsiteX1932" fmla="*/ 612791 w 4527492"/>
                  <a:gd name="connsiteY1932" fmla="*/ 3004624 h 3582745"/>
                  <a:gd name="connsiteX1933" fmla="*/ 610566 w 4527492"/>
                  <a:gd name="connsiteY1933" fmla="*/ 3005224 h 3582745"/>
                  <a:gd name="connsiteX1934" fmla="*/ 611227 w 4527492"/>
                  <a:gd name="connsiteY1934" fmla="*/ 3004970 h 3582745"/>
                  <a:gd name="connsiteX1935" fmla="*/ 625526 w 4527492"/>
                  <a:gd name="connsiteY1935" fmla="*/ 3003291 h 3582745"/>
                  <a:gd name="connsiteX1936" fmla="*/ 614821 w 4527492"/>
                  <a:gd name="connsiteY1936" fmla="*/ 3006965 h 3582745"/>
                  <a:gd name="connsiteX1937" fmla="*/ 616275 w 4527492"/>
                  <a:gd name="connsiteY1937" fmla="*/ 3006391 h 3582745"/>
                  <a:gd name="connsiteX1938" fmla="*/ 616279 w 4527492"/>
                  <a:gd name="connsiteY1938" fmla="*/ 3003030 h 3582745"/>
                  <a:gd name="connsiteX1939" fmla="*/ 611227 w 4527492"/>
                  <a:gd name="connsiteY1939" fmla="*/ 3004970 h 3582745"/>
                  <a:gd name="connsiteX1940" fmla="*/ 605850 w 4527492"/>
                  <a:gd name="connsiteY1940" fmla="*/ 3006466 h 3582745"/>
                  <a:gd name="connsiteX1941" fmla="*/ 3307624 w 4527492"/>
                  <a:gd name="connsiteY1941" fmla="*/ 3002980 h 3582745"/>
                  <a:gd name="connsiteX1942" fmla="*/ 3289023 w 4527492"/>
                  <a:gd name="connsiteY1942" fmla="*/ 3014422 h 3582745"/>
                  <a:gd name="connsiteX1943" fmla="*/ 3281541 w 4527492"/>
                  <a:gd name="connsiteY1943" fmla="*/ 3016007 h 3582745"/>
                  <a:gd name="connsiteX1944" fmla="*/ 3293671 w 4527492"/>
                  <a:gd name="connsiteY1944" fmla="*/ 3008980 h 3582745"/>
                  <a:gd name="connsiteX1945" fmla="*/ 3305085 w 4527492"/>
                  <a:gd name="connsiteY1945" fmla="*/ 3003967 h 3582745"/>
                  <a:gd name="connsiteX1946" fmla="*/ 3111525 w 4527492"/>
                  <a:gd name="connsiteY1946" fmla="*/ 3002784 h 3582745"/>
                  <a:gd name="connsiteX1947" fmla="*/ 3104102 w 4527492"/>
                  <a:gd name="connsiteY1947" fmla="*/ 3010377 h 3582745"/>
                  <a:gd name="connsiteX1948" fmla="*/ 3118843 w 4527492"/>
                  <a:gd name="connsiteY1948" fmla="*/ 3005115 h 3582745"/>
                  <a:gd name="connsiteX1949" fmla="*/ 3085132 w 4527492"/>
                  <a:gd name="connsiteY1949" fmla="*/ 3019313 h 3582745"/>
                  <a:gd name="connsiteX1950" fmla="*/ 3111525 w 4527492"/>
                  <a:gd name="connsiteY1950" fmla="*/ 3002784 h 3582745"/>
                  <a:gd name="connsiteX1951" fmla="*/ 3329913 w 4527492"/>
                  <a:gd name="connsiteY1951" fmla="*/ 3002434 h 3582745"/>
                  <a:gd name="connsiteX1952" fmla="*/ 3329270 w 4527492"/>
                  <a:gd name="connsiteY1952" fmla="*/ 3002784 h 3582745"/>
                  <a:gd name="connsiteX1953" fmla="*/ 3329652 w 4527492"/>
                  <a:gd name="connsiteY1953" fmla="*/ 3002565 h 3582745"/>
                  <a:gd name="connsiteX1954" fmla="*/ 613392 w 4527492"/>
                  <a:gd name="connsiteY1954" fmla="*/ 3002362 h 3582745"/>
                  <a:gd name="connsiteX1955" fmla="*/ 613392 w 4527492"/>
                  <a:gd name="connsiteY1955" fmla="*/ 3002378 h 3582745"/>
                  <a:gd name="connsiteX1956" fmla="*/ 607455 w 4527492"/>
                  <a:gd name="connsiteY1956" fmla="*/ 3004672 h 3582745"/>
                  <a:gd name="connsiteX1957" fmla="*/ 596394 w 4527492"/>
                  <a:gd name="connsiteY1957" fmla="*/ 3007920 h 3582745"/>
                  <a:gd name="connsiteX1958" fmla="*/ 600167 w 4527492"/>
                  <a:gd name="connsiteY1958" fmla="*/ 3006424 h 3582745"/>
                  <a:gd name="connsiteX1959" fmla="*/ 3071812 w 4527492"/>
                  <a:gd name="connsiteY1959" fmla="*/ 3001961 h 3582745"/>
                  <a:gd name="connsiteX1960" fmla="*/ 2989140 w 4527492"/>
                  <a:gd name="connsiteY1960" fmla="*/ 3024757 h 3582745"/>
                  <a:gd name="connsiteX1961" fmla="*/ 3000978 w 4527492"/>
                  <a:gd name="connsiteY1961" fmla="*/ 3020856 h 3582745"/>
                  <a:gd name="connsiteX1962" fmla="*/ 3071812 w 4527492"/>
                  <a:gd name="connsiteY1962" fmla="*/ 3001961 h 3582745"/>
                  <a:gd name="connsiteX1963" fmla="*/ 3310778 w 4527492"/>
                  <a:gd name="connsiteY1963" fmla="*/ 3001752 h 3582745"/>
                  <a:gd name="connsiteX1964" fmla="*/ 3307624 w 4527492"/>
                  <a:gd name="connsiteY1964" fmla="*/ 3002980 h 3582745"/>
                  <a:gd name="connsiteX1965" fmla="*/ 3308348 w 4527492"/>
                  <a:gd name="connsiteY1965" fmla="*/ 3002534 h 3582745"/>
                  <a:gd name="connsiteX1966" fmla="*/ 3309651 w 4527492"/>
                  <a:gd name="connsiteY1966" fmla="*/ 3001962 h 3582745"/>
                  <a:gd name="connsiteX1967" fmla="*/ 628517 w 4527492"/>
                  <a:gd name="connsiteY1967" fmla="*/ 3001551 h 3582745"/>
                  <a:gd name="connsiteX1968" fmla="*/ 616275 w 4527492"/>
                  <a:gd name="connsiteY1968" fmla="*/ 3006391 h 3582745"/>
                  <a:gd name="connsiteX1969" fmla="*/ 600202 w 4527492"/>
                  <a:gd name="connsiteY1969" fmla="*/ 3011775 h 3582745"/>
                  <a:gd name="connsiteX1970" fmla="*/ 623310 w 4527492"/>
                  <a:gd name="connsiteY1970" fmla="*/ 3003123 h 3582745"/>
                  <a:gd name="connsiteX1971" fmla="*/ 620474 w 4527492"/>
                  <a:gd name="connsiteY1971" fmla="*/ 3001419 h 3582745"/>
                  <a:gd name="connsiteX1972" fmla="*/ 618902 w 4527492"/>
                  <a:gd name="connsiteY1972" fmla="*/ 3002023 h 3582745"/>
                  <a:gd name="connsiteX1973" fmla="*/ 603473 w 4527492"/>
                  <a:gd name="connsiteY1973" fmla="*/ 3006424 h 3582745"/>
                  <a:gd name="connsiteX1974" fmla="*/ 597242 w 4527492"/>
                  <a:gd name="connsiteY1974" fmla="*/ 3008819 h 3582745"/>
                  <a:gd name="connsiteX1975" fmla="*/ 595528 w 4527492"/>
                  <a:gd name="connsiteY1975" fmla="*/ 3009282 h 3582745"/>
                  <a:gd name="connsiteX1976" fmla="*/ 607455 w 4527492"/>
                  <a:gd name="connsiteY1976" fmla="*/ 3004672 h 3582745"/>
                  <a:gd name="connsiteX1977" fmla="*/ 613392 w 4527492"/>
                  <a:gd name="connsiteY1977" fmla="*/ 3002929 h 3582745"/>
                  <a:gd name="connsiteX1978" fmla="*/ 613392 w 4527492"/>
                  <a:gd name="connsiteY1978" fmla="*/ 3003123 h 3582745"/>
                  <a:gd name="connsiteX1979" fmla="*/ 3311878 w 4527492"/>
                  <a:gd name="connsiteY1979" fmla="*/ 3001325 h 3582745"/>
                  <a:gd name="connsiteX1980" fmla="*/ 3312085 w 4527492"/>
                  <a:gd name="connsiteY1980" fmla="*/ 3001510 h 3582745"/>
                  <a:gd name="connsiteX1981" fmla="*/ 3310778 w 4527492"/>
                  <a:gd name="connsiteY1981" fmla="*/ 3001752 h 3582745"/>
                  <a:gd name="connsiteX1982" fmla="*/ 3303413 w 4527492"/>
                  <a:gd name="connsiteY1982" fmla="*/ 3001202 h 3582745"/>
                  <a:gd name="connsiteX1983" fmla="*/ 3229205 w 4527492"/>
                  <a:gd name="connsiteY1983" fmla="*/ 3031379 h 3582745"/>
                  <a:gd name="connsiteX1984" fmla="*/ 3206308 w 4527492"/>
                  <a:gd name="connsiteY1984" fmla="*/ 3037663 h 3582745"/>
                  <a:gd name="connsiteX1985" fmla="*/ 3228723 w 4527492"/>
                  <a:gd name="connsiteY1985" fmla="*/ 3026278 h 3582745"/>
                  <a:gd name="connsiteX1986" fmla="*/ 3298755 w 4527492"/>
                  <a:gd name="connsiteY1986" fmla="*/ 3001553 h 3582745"/>
                  <a:gd name="connsiteX1987" fmla="*/ 622138 w 4527492"/>
                  <a:gd name="connsiteY1987" fmla="*/ 3001100 h 3582745"/>
                  <a:gd name="connsiteX1988" fmla="*/ 616279 w 4527492"/>
                  <a:gd name="connsiteY1988" fmla="*/ 3003030 h 3582745"/>
                  <a:gd name="connsiteX1989" fmla="*/ 618902 w 4527492"/>
                  <a:gd name="connsiteY1989" fmla="*/ 3002023 h 3582745"/>
                  <a:gd name="connsiteX1990" fmla="*/ 3311096 w 4527492"/>
                  <a:gd name="connsiteY1990" fmla="*/ 3000622 h 3582745"/>
                  <a:gd name="connsiteX1991" fmla="*/ 3311243 w 4527492"/>
                  <a:gd name="connsiteY1991" fmla="*/ 3000753 h 3582745"/>
                  <a:gd name="connsiteX1992" fmla="*/ 3308348 w 4527492"/>
                  <a:gd name="connsiteY1992" fmla="*/ 3002534 h 3582745"/>
                  <a:gd name="connsiteX1993" fmla="*/ 3305085 w 4527492"/>
                  <a:gd name="connsiteY1993" fmla="*/ 3003967 h 3582745"/>
                  <a:gd name="connsiteX1994" fmla="*/ 3296682 w 4527492"/>
                  <a:gd name="connsiteY1994" fmla="*/ 3007236 h 3582745"/>
                  <a:gd name="connsiteX1995" fmla="*/ 3307651 w 4527492"/>
                  <a:gd name="connsiteY1995" fmla="*/ 3000882 h 3582745"/>
                  <a:gd name="connsiteX1996" fmla="*/ 623947 w 4527492"/>
                  <a:gd name="connsiteY1996" fmla="*/ 3000584 h 3582745"/>
                  <a:gd name="connsiteX1997" fmla="*/ 622138 w 4527492"/>
                  <a:gd name="connsiteY1997" fmla="*/ 3001100 h 3582745"/>
                  <a:gd name="connsiteX1998" fmla="*/ 623047 w 4527492"/>
                  <a:gd name="connsiteY1998" fmla="*/ 3000800 h 3582745"/>
                  <a:gd name="connsiteX1999" fmla="*/ 490079 w 4527492"/>
                  <a:gd name="connsiteY1999" fmla="*/ 3000573 h 3582745"/>
                  <a:gd name="connsiteX2000" fmla="*/ 489822 w 4527492"/>
                  <a:gd name="connsiteY2000" fmla="*/ 3000666 h 3582745"/>
                  <a:gd name="connsiteX2001" fmla="*/ 489649 w 4527492"/>
                  <a:gd name="connsiteY2001" fmla="*/ 3000768 h 3582745"/>
                  <a:gd name="connsiteX2002" fmla="*/ 517392 w 4527492"/>
                  <a:gd name="connsiteY2002" fmla="*/ 3000431 h 3582745"/>
                  <a:gd name="connsiteX2003" fmla="*/ 502470 w 4527492"/>
                  <a:gd name="connsiteY2003" fmla="*/ 3008854 h 3582745"/>
                  <a:gd name="connsiteX2004" fmla="*/ 504163 w 4527492"/>
                  <a:gd name="connsiteY2004" fmla="*/ 3008374 h 3582745"/>
                  <a:gd name="connsiteX2005" fmla="*/ 517392 w 4527492"/>
                  <a:gd name="connsiteY2005" fmla="*/ 3002123 h 3582745"/>
                  <a:gd name="connsiteX2006" fmla="*/ 630278 w 4527492"/>
                  <a:gd name="connsiteY2006" fmla="*/ 3000263 h 3582745"/>
                  <a:gd name="connsiteX2007" fmla="*/ 597547 w 4527492"/>
                  <a:gd name="connsiteY2007" fmla="*/ 3012665 h 3582745"/>
                  <a:gd name="connsiteX2008" fmla="*/ 571039 w 4527492"/>
                  <a:gd name="connsiteY2008" fmla="*/ 3021546 h 3582745"/>
                  <a:gd name="connsiteX2009" fmla="*/ 574405 w 4527492"/>
                  <a:gd name="connsiteY2009" fmla="*/ 3020025 h 3582745"/>
                  <a:gd name="connsiteX2010" fmla="*/ 627030 w 4527492"/>
                  <a:gd name="connsiteY2010" fmla="*/ 3001060 h 3582745"/>
                  <a:gd name="connsiteX2011" fmla="*/ 613392 w 4527492"/>
                  <a:gd name="connsiteY2011" fmla="*/ 3000116 h 3582745"/>
                  <a:gd name="connsiteX2012" fmla="*/ 613392 w 4527492"/>
                  <a:gd name="connsiteY2012" fmla="*/ 3000648 h 3582745"/>
                  <a:gd name="connsiteX2013" fmla="*/ 609393 w 4527492"/>
                  <a:gd name="connsiteY2013" fmla="*/ 3001663 h 3582745"/>
                  <a:gd name="connsiteX2014" fmla="*/ 613392 w 4527492"/>
                  <a:gd name="connsiteY2014" fmla="*/ 2999939 h 3582745"/>
                  <a:gd name="connsiteX2018" fmla="*/ 613392 w 4527492"/>
                  <a:gd name="connsiteY2018" fmla="*/ 2999996 h 3582745"/>
                  <a:gd name="connsiteX2018" fmla="*/ 603473 w 4527492"/>
                  <a:gd name="connsiteY2018" fmla="*/ 3003123 h 3582745"/>
                  <a:gd name="connsiteX2018" fmla="*/ 603217 w 4527492"/>
                  <a:gd name="connsiteY2018" fmla="*/ 3003231 h 3582745"/>
                  <a:gd name="connsiteX2018" fmla="*/ 595518 w 4527492"/>
                  <a:gd name="connsiteY2018" fmla="*/ 3005186 h 3582745"/>
                  <a:gd name="connsiteX2019" fmla="*/ 595847 w 4527492"/>
                  <a:gd name="connsiteY2019" fmla="*/ 3004745 h 3582745"/>
                  <a:gd name="connsiteX2020" fmla="*/ 441569 w 4527492"/>
                  <a:gd name="connsiteY2020" fmla="*/ 2999649 h 3582745"/>
                  <a:gd name="connsiteX2021" fmla="*/ 432191 w 4527492"/>
                  <a:gd name="connsiteY2021" fmla="*/ 3005473 h 3582745"/>
                  <a:gd name="connsiteX2022" fmla="*/ 440660 w 4527492"/>
                  <a:gd name="connsiteY2022" fmla="*/ 3000802 h 3582745"/>
                  <a:gd name="connsiteX2023" fmla="*/ 441569 w 4527492"/>
                  <a:gd name="connsiteY2023" fmla="*/ 3000120 h 3582745"/>
                  <a:gd name="connsiteX2024" fmla="*/ 2936760 w 4527492"/>
                  <a:gd name="connsiteY2024" fmla="*/ 2999580 h 3582745"/>
                  <a:gd name="connsiteX2025" fmla="*/ 2924215 w 4527492"/>
                  <a:gd name="connsiteY2025" fmla="*/ 3007107 h 3582745"/>
                  <a:gd name="connsiteX2026" fmla="*/ 2924795 w 4527492"/>
                  <a:gd name="connsiteY2026" fmla="*/ 3006607 h 3582745"/>
                  <a:gd name="connsiteX2027" fmla="*/ 2936760 w 4527492"/>
                  <a:gd name="connsiteY2027" fmla="*/ 2999580 h 3582745"/>
                  <a:gd name="connsiteX2028" fmla="*/ 614959 w 4527492"/>
                  <a:gd name="connsiteY2028" fmla="*/ 2999510 h 3582745"/>
                  <a:gd name="connsiteX2029" fmla="*/ 613392 w 4527492"/>
                  <a:gd name="connsiteY2029" fmla="*/ 3000116 h 3582745"/>
                  <a:gd name="connsiteX2030" fmla="*/ 613392 w 4527492"/>
                  <a:gd name="connsiteY2030" fmla="*/ 2999996 h 3582745"/>
                  <a:gd name="connsiteX2031" fmla="*/ 614767 w 4527492"/>
                  <a:gd name="connsiteY2031" fmla="*/ 2999562 h 3582745"/>
                  <a:gd name="connsiteX2032" fmla="*/ 427060 w 4527492"/>
                  <a:gd name="connsiteY2032" fmla="*/ 2999180 h 3582745"/>
                  <a:gd name="connsiteX2033" fmla="*/ 424564 w 4527492"/>
                  <a:gd name="connsiteY2033" fmla="*/ 3000318 h 3582745"/>
                  <a:gd name="connsiteX2034" fmla="*/ 421634 w 4527492"/>
                  <a:gd name="connsiteY2034" fmla="*/ 3002658 h 3582745"/>
                  <a:gd name="connsiteX2035" fmla="*/ 629923 w 4527492"/>
                  <a:gd name="connsiteY2035" fmla="*/ 2999146 h 3582745"/>
                  <a:gd name="connsiteX2036" fmla="*/ 629923 w 4527492"/>
                  <a:gd name="connsiteY2036" fmla="*/ 2999768 h 3582745"/>
                  <a:gd name="connsiteX2037" fmla="*/ 614326 w 4527492"/>
                  <a:gd name="connsiteY2037" fmla="*/ 3004108 h 3582745"/>
                  <a:gd name="connsiteX2038" fmla="*/ 627007 w 4527492"/>
                  <a:gd name="connsiteY2038" fmla="*/ 2999848 h 3582745"/>
                  <a:gd name="connsiteX2039" fmla="*/ 3310663 w 4527492"/>
                  <a:gd name="connsiteY2039" fmla="*/ 2999138 h 3582745"/>
                  <a:gd name="connsiteX2040" fmla="*/ 3307651 w 4527492"/>
                  <a:gd name="connsiteY2040" fmla="*/ 3000882 h 3582745"/>
                  <a:gd name="connsiteX2041" fmla="*/ 3303413 w 4527492"/>
                  <a:gd name="connsiteY2041" fmla="*/ 3001202 h 3582745"/>
                  <a:gd name="connsiteX2042" fmla="*/ 3308368 w 4527492"/>
                  <a:gd name="connsiteY2042" fmla="*/ 2999187 h 3582745"/>
                  <a:gd name="connsiteX2043" fmla="*/ 633391 w 4527492"/>
                  <a:gd name="connsiteY2043" fmla="*/ 2999065 h 3582745"/>
                  <a:gd name="connsiteX2044" fmla="*/ 598634 w 4527492"/>
                  <a:gd name="connsiteY2044" fmla="*/ 3009806 h 3582745"/>
                  <a:gd name="connsiteX2045" fmla="*/ 607505 w 4527492"/>
                  <a:gd name="connsiteY2045" fmla="*/ 3006400 h 3582745"/>
                  <a:gd name="connsiteX2046" fmla="*/ 612791 w 4527492"/>
                  <a:gd name="connsiteY2046" fmla="*/ 3004624 h 3582745"/>
                  <a:gd name="connsiteX2047" fmla="*/ 3317898 w 4527492"/>
                  <a:gd name="connsiteY2047" fmla="*/ 2998983 h 3582745"/>
                  <a:gd name="connsiteX2048" fmla="*/ 3311878 w 4527492"/>
                  <a:gd name="connsiteY2048" fmla="*/ 3001325 h 3582745"/>
                  <a:gd name="connsiteX2049" fmla="*/ 3311243 w 4527492"/>
                  <a:gd name="connsiteY2049" fmla="*/ 3000753 h 3582745"/>
                  <a:gd name="connsiteX2050" fmla="*/ 3313985 w 4527492"/>
                  <a:gd name="connsiteY2050" fmla="*/ 2999067 h 3582745"/>
                  <a:gd name="connsiteX2051" fmla="*/ 633663 w 4527492"/>
                  <a:gd name="connsiteY2051" fmla="*/ 2998981 h 3582745"/>
                  <a:gd name="connsiteX2052" fmla="*/ 633565 w 4527492"/>
                  <a:gd name="connsiteY2052" fmla="*/ 2999018 h 3582745"/>
                  <a:gd name="connsiteX2053" fmla="*/ 633391 w 4527492"/>
                  <a:gd name="connsiteY2053" fmla="*/ 2999065 h 3582745"/>
                  <a:gd name="connsiteX2054" fmla="*/ 421388 w 4527492"/>
                  <a:gd name="connsiteY2054" fmla="*/ 2998953 h 3582745"/>
                  <a:gd name="connsiteX2055" fmla="*/ 411731 w 4527492"/>
                  <a:gd name="connsiteY2055" fmla="*/ 3005751 h 3582745"/>
                  <a:gd name="connsiteX2056" fmla="*/ 411731 w 4527492"/>
                  <a:gd name="connsiteY2056" fmla="*/ 3006430 h 3582745"/>
                  <a:gd name="connsiteX2057" fmla="*/ 408385 w 4527492"/>
                  <a:gd name="connsiteY2057" fmla="*/ 3008106 h 3582745"/>
                  <a:gd name="connsiteX2058" fmla="*/ 392113 w 4527492"/>
                  <a:gd name="connsiteY2058" fmla="*/ 3019560 h 3582745"/>
                  <a:gd name="connsiteX2059" fmla="*/ 392113 w 4527492"/>
                  <a:gd name="connsiteY2059" fmla="*/ 3021580 h 3582745"/>
                  <a:gd name="connsiteX2060" fmla="*/ 418046 w 4527492"/>
                  <a:gd name="connsiteY2060" fmla="*/ 3004958 h 3582745"/>
                  <a:gd name="connsiteX2061" fmla="*/ 421756 w 4527492"/>
                  <a:gd name="connsiteY2061" fmla="*/ 3001598 h 3582745"/>
                  <a:gd name="connsiteX2062" fmla="*/ 421388 w 4527492"/>
                  <a:gd name="connsiteY2062" fmla="*/ 3001766 h 3582745"/>
                  <a:gd name="connsiteX2063" fmla="*/ 629703 w 4527492"/>
                  <a:gd name="connsiteY2063" fmla="*/ 2998942 h 3582745"/>
                  <a:gd name="connsiteX2064" fmla="*/ 627007 w 4527492"/>
                  <a:gd name="connsiteY2064" fmla="*/ 2999848 h 3582745"/>
                  <a:gd name="connsiteX2065" fmla="*/ 623947 w 4527492"/>
                  <a:gd name="connsiteY2065" fmla="*/ 3000584 h 3582745"/>
                  <a:gd name="connsiteX2066" fmla="*/ 629923 w 4527492"/>
                  <a:gd name="connsiteY2066" fmla="*/ 2998868 h 3582745"/>
                  <a:gd name="connsiteX2067" fmla="*/ 629923 w 4527492"/>
                  <a:gd name="connsiteY2067" fmla="*/ 2998879 h 3582745"/>
                  <a:gd name="connsiteX2068" fmla="*/ 629703 w 4527492"/>
                  <a:gd name="connsiteY2068" fmla="*/ 2998942 h 3582745"/>
                  <a:gd name="connsiteX2069" fmla="*/ 3325115 w 4527492"/>
                  <a:gd name="connsiteY2069" fmla="*/ 2998829 h 3582745"/>
                  <a:gd name="connsiteX2070" fmla="*/ 3323760 w 4527492"/>
                  <a:gd name="connsiteY2070" fmla="*/ 2998858 h 3582745"/>
                  <a:gd name="connsiteX2071" fmla="*/ 3322570 w 4527492"/>
                  <a:gd name="connsiteY2071" fmla="*/ 2999563 h 3582745"/>
                  <a:gd name="connsiteX2072" fmla="*/ 3324518 w 4527492"/>
                  <a:gd name="connsiteY2072" fmla="*/ 2999201 h 3582745"/>
                  <a:gd name="connsiteX2073" fmla="*/ 617905 w 4527492"/>
                  <a:gd name="connsiteY2073" fmla="*/ 2998703 h 3582745"/>
                  <a:gd name="connsiteX2074" fmla="*/ 614959 w 4527492"/>
                  <a:gd name="connsiteY2074" fmla="*/ 2999510 h 3582745"/>
                  <a:gd name="connsiteX2075" fmla="*/ 615070 w 4527492"/>
                  <a:gd name="connsiteY2075" fmla="*/ 2999467 h 3582745"/>
                  <a:gd name="connsiteX2076" fmla="*/ 616934 w 4527492"/>
                  <a:gd name="connsiteY2076" fmla="*/ 2998879 h 3582745"/>
                  <a:gd name="connsiteX2077" fmla="*/ 3345610 w 4527492"/>
                  <a:gd name="connsiteY2077" fmla="*/ 2998547 h 3582745"/>
                  <a:gd name="connsiteX2078" fmla="*/ 3340488 w 4527492"/>
                  <a:gd name="connsiteY2078" fmla="*/ 3001057 h 3582745"/>
                  <a:gd name="connsiteX2079" fmla="*/ 3338439 w 4527492"/>
                  <a:gd name="connsiteY2079" fmla="*/ 3001297 h 3582745"/>
                  <a:gd name="connsiteX2080" fmla="*/ 629923 w 4527492"/>
                  <a:gd name="connsiteY2080" fmla="*/ 2998075 h 3582745"/>
                  <a:gd name="connsiteX2081" fmla="*/ 629923 w 4527492"/>
                  <a:gd name="connsiteY2081" fmla="*/ 2998535 h 3582745"/>
                  <a:gd name="connsiteX2082" fmla="*/ 623047 w 4527492"/>
                  <a:gd name="connsiteY2082" fmla="*/ 3000800 h 3582745"/>
                  <a:gd name="connsiteX2083" fmla="*/ 620474 w 4527492"/>
                  <a:gd name="connsiteY2083" fmla="*/ 3001419 h 3582745"/>
                  <a:gd name="connsiteX2084" fmla="*/ 626783 w 4527492"/>
                  <a:gd name="connsiteY2084" fmla="*/ 2998997 h 3582745"/>
                  <a:gd name="connsiteX2085" fmla="*/ 636180 w 4527492"/>
                  <a:gd name="connsiteY2085" fmla="*/ 2998027 h 3582745"/>
                  <a:gd name="connsiteX2086" fmla="*/ 635603 w 4527492"/>
                  <a:gd name="connsiteY2086" fmla="*/ 2998246 h 3582745"/>
                  <a:gd name="connsiteX2087" fmla="*/ 629923 w 4527492"/>
                  <a:gd name="connsiteY2087" fmla="*/ 2999822 h 3582745"/>
                  <a:gd name="connsiteX2088" fmla="*/ 629923 w 4527492"/>
                  <a:gd name="connsiteY2088" fmla="*/ 2999768 h 3582745"/>
                  <a:gd name="connsiteX2089" fmla="*/ 3315836 w 4527492"/>
                  <a:gd name="connsiteY2089" fmla="*/ 2997928 h 3582745"/>
                  <a:gd name="connsiteX2090" fmla="*/ 3313985 w 4527492"/>
                  <a:gd name="connsiteY2090" fmla="*/ 2999067 h 3582745"/>
                  <a:gd name="connsiteX2091" fmla="*/ 3310663 w 4527492"/>
                  <a:gd name="connsiteY2091" fmla="*/ 2999138 h 3582745"/>
                  <a:gd name="connsiteX2092" fmla="*/ 3311953 w 4527492"/>
                  <a:gd name="connsiteY2092" fmla="*/ 2998390 h 3582745"/>
                  <a:gd name="connsiteX2093" fmla="*/ 637850 w 4527492"/>
                  <a:gd name="connsiteY2093" fmla="*/ 2997862 h 3582745"/>
                  <a:gd name="connsiteX2094" fmla="*/ 634222 w 4527492"/>
                  <a:gd name="connsiteY2094" fmla="*/ 2999296 h 3582745"/>
                  <a:gd name="connsiteX2095" fmla="*/ 630278 w 4527492"/>
                  <a:gd name="connsiteY2095" fmla="*/ 3000263 h 3582745"/>
                  <a:gd name="connsiteX2096" fmla="*/ 633565 w 4527492"/>
                  <a:gd name="connsiteY2096" fmla="*/ 2999018 h 3582745"/>
                  <a:gd name="connsiteX2097" fmla="*/ 3333374 w 4527492"/>
                  <a:gd name="connsiteY2097" fmla="*/ 2997556 h 3582745"/>
                  <a:gd name="connsiteX2098" fmla="*/ 3326706 w 4527492"/>
                  <a:gd name="connsiteY2098" fmla="*/ 2998795 h 3582745"/>
                  <a:gd name="connsiteX2099" fmla="*/ 3325541 w 4527492"/>
                  <a:gd name="connsiteY2099" fmla="*/ 2998820 h 3582745"/>
                  <a:gd name="connsiteX2100" fmla="*/ 3325092 w 4527492"/>
                  <a:gd name="connsiteY2100" fmla="*/ 2999094 h 3582745"/>
                  <a:gd name="connsiteX2101" fmla="*/ 3326706 w 4527492"/>
                  <a:gd name="connsiteY2101" fmla="*/ 2998795 h 3582745"/>
                  <a:gd name="connsiteX2102" fmla="*/ 3331585 w 4527492"/>
                  <a:gd name="connsiteY2102" fmla="*/ 2998690 h 3582745"/>
                  <a:gd name="connsiteX2103" fmla="*/ 3313496 w 4527492"/>
                  <a:gd name="connsiteY2103" fmla="*/ 2997497 h 3582745"/>
                  <a:gd name="connsiteX2104" fmla="*/ 3311953 w 4527492"/>
                  <a:gd name="connsiteY2104" fmla="*/ 2998390 h 3582745"/>
                  <a:gd name="connsiteX2105" fmla="*/ 3309651 w 4527492"/>
                  <a:gd name="connsiteY2105" fmla="*/ 2998665 h 3582745"/>
                  <a:gd name="connsiteX2106" fmla="*/ 3308368 w 4527492"/>
                  <a:gd name="connsiteY2106" fmla="*/ 2999187 h 3582745"/>
                  <a:gd name="connsiteX2107" fmla="*/ 3306054 w 4527492"/>
                  <a:gd name="connsiteY2107" fmla="*/ 2999236 h 3582745"/>
                  <a:gd name="connsiteX2108" fmla="*/ 621423 w 4527492"/>
                  <a:gd name="connsiteY2108" fmla="*/ 2997464 h 3582745"/>
                  <a:gd name="connsiteX2109" fmla="*/ 616934 w 4527492"/>
                  <a:gd name="connsiteY2109" fmla="*/ 2998879 h 3582745"/>
                  <a:gd name="connsiteX2110" fmla="*/ 616285 w 4527492"/>
                  <a:gd name="connsiteY2110" fmla="*/ 2998997 h 3582745"/>
                  <a:gd name="connsiteX2111" fmla="*/ 615070 w 4527492"/>
                  <a:gd name="connsiteY2111" fmla="*/ 2999467 h 3582745"/>
                  <a:gd name="connsiteX2112" fmla="*/ 614767 w 4527492"/>
                  <a:gd name="connsiteY2112" fmla="*/ 2999562 h 3582745"/>
                  <a:gd name="connsiteX2113" fmla="*/ 613392 w 4527492"/>
                  <a:gd name="connsiteY2113" fmla="*/ 2999939 h 3582745"/>
                  <a:gd name="connsiteX2114" fmla="*/ 613392 w 4527492"/>
                  <a:gd name="connsiteY2114" fmla="*/ 2999822 h 3582745"/>
                  <a:gd name="connsiteX2115" fmla="*/ 629923 w 4527492"/>
                  <a:gd name="connsiteY2115" fmla="*/ 2997283 h 3582745"/>
                  <a:gd name="connsiteX2116" fmla="*/ 629923 w 4527492"/>
                  <a:gd name="connsiteY2116" fmla="*/ 2997791 h 3582745"/>
                  <a:gd name="connsiteX2117" fmla="*/ 626783 w 4527492"/>
                  <a:gd name="connsiteY2117" fmla="*/ 2998997 h 3582745"/>
                  <a:gd name="connsiteX2118" fmla="*/ 613392 w 4527492"/>
                  <a:gd name="connsiteY2118" fmla="*/ 3002929 h 3582745"/>
                  <a:gd name="connsiteX2119" fmla="*/ 613392 w 4527492"/>
                  <a:gd name="connsiteY2119" fmla="*/ 3002378 h 3582745"/>
                  <a:gd name="connsiteX2120" fmla="*/ 613598 w 4527492"/>
                  <a:gd name="connsiteY2120" fmla="*/ 3002298 h 3582745"/>
                  <a:gd name="connsiteX2121" fmla="*/ 639883 w 4527492"/>
                  <a:gd name="connsiteY2121" fmla="*/ 2997058 h 3582745"/>
                  <a:gd name="connsiteX2122" fmla="*/ 639875 w 4527492"/>
                  <a:gd name="connsiteY2122" fmla="*/ 2997061 h 3582745"/>
                  <a:gd name="connsiteX2123" fmla="*/ 633663 w 4527492"/>
                  <a:gd name="connsiteY2123" fmla="*/ 2998981 h 3582745"/>
                  <a:gd name="connsiteX2124" fmla="*/ 635603 w 4527492"/>
                  <a:gd name="connsiteY2124" fmla="*/ 2998246 h 3582745"/>
                  <a:gd name="connsiteX2125" fmla="*/ 643721 w 4527492"/>
                  <a:gd name="connsiteY2125" fmla="*/ 2997047 h 3582745"/>
                  <a:gd name="connsiteX2126" fmla="*/ 641846 w 4527492"/>
                  <a:gd name="connsiteY2126" fmla="*/ 2997824 h 3582745"/>
                  <a:gd name="connsiteX2127" fmla="*/ 625526 w 4527492"/>
                  <a:gd name="connsiteY2127" fmla="*/ 3003291 h 3582745"/>
                  <a:gd name="connsiteX2128" fmla="*/ 643626 w 4527492"/>
                  <a:gd name="connsiteY2128" fmla="*/ 2996989 h 3582745"/>
                  <a:gd name="connsiteX2129" fmla="*/ 628517 w 4527492"/>
                  <a:gd name="connsiteY2129" fmla="*/ 3001551 h 3582745"/>
                  <a:gd name="connsiteX2130" fmla="*/ 634222 w 4527492"/>
                  <a:gd name="connsiteY2130" fmla="*/ 2999296 h 3582745"/>
                  <a:gd name="connsiteX2131" fmla="*/ 644551 w 4527492"/>
                  <a:gd name="connsiteY2131" fmla="*/ 2996762 h 3582745"/>
                  <a:gd name="connsiteX2132" fmla="*/ 643721 w 4527492"/>
                  <a:gd name="connsiteY2132" fmla="*/ 2997047 h 3582745"/>
                  <a:gd name="connsiteX2133" fmla="*/ 644201 w 4527492"/>
                  <a:gd name="connsiteY2133" fmla="*/ 2996848 h 3582745"/>
                  <a:gd name="connsiteX2134" fmla="*/ 644491 w 4527492"/>
                  <a:gd name="connsiteY2134" fmla="*/ 2996728 h 3582745"/>
                  <a:gd name="connsiteX2135" fmla="*/ 644201 w 4527492"/>
                  <a:gd name="connsiteY2135" fmla="*/ 2996848 h 3582745"/>
                  <a:gd name="connsiteX2136" fmla="*/ 643626 w 4527492"/>
                  <a:gd name="connsiteY2136" fmla="*/ 2996989 h 3582745"/>
                  <a:gd name="connsiteX2137" fmla="*/ 629566 w 4527492"/>
                  <a:gd name="connsiteY2137" fmla="*/ 2996586 h 3582745"/>
                  <a:gd name="connsiteX2138" fmla="*/ 620004 w 4527492"/>
                  <a:gd name="connsiteY2138" fmla="*/ 2999822 h 3582745"/>
                  <a:gd name="connsiteX2139" fmla="*/ 613598 w 4527492"/>
                  <a:gd name="connsiteY2139" fmla="*/ 3002298 h 3582745"/>
                  <a:gd name="connsiteX2140" fmla="*/ 613392 w 4527492"/>
                  <a:gd name="connsiteY2140" fmla="*/ 3002362 h 3582745"/>
                  <a:gd name="connsiteX2141" fmla="*/ 613392 w 4527492"/>
                  <a:gd name="connsiteY2141" fmla="*/ 3000648 h 3582745"/>
                  <a:gd name="connsiteX2142" fmla="*/ 623144 w 4527492"/>
                  <a:gd name="connsiteY2142" fmla="*/ 2997752 h 3582745"/>
                  <a:gd name="connsiteX2143" fmla="*/ 633232 w 4527492"/>
                  <a:gd name="connsiteY2143" fmla="*/ 2996520 h 3582745"/>
                  <a:gd name="connsiteX2144" fmla="*/ 633232 w 4527492"/>
                  <a:gd name="connsiteY2144" fmla="*/ 2996520 h 3582745"/>
                  <a:gd name="connsiteX2145" fmla="*/ 633229 w 4527492"/>
                  <a:gd name="connsiteY2145" fmla="*/ 2996521 h 3582745"/>
                  <a:gd name="connsiteX2146" fmla="*/ 641892 w 4527492"/>
                  <a:gd name="connsiteY2146" fmla="*/ 2996438 h 3582745"/>
                  <a:gd name="connsiteX2147" fmla="*/ 639905 w 4527492"/>
                  <a:gd name="connsiteY2147" fmla="*/ 2997052 h 3582745"/>
                  <a:gd name="connsiteX2148" fmla="*/ 639883 w 4527492"/>
                  <a:gd name="connsiteY2148" fmla="*/ 2997058 h 3582745"/>
                  <a:gd name="connsiteX2149" fmla="*/ 640405 w 4527492"/>
                  <a:gd name="connsiteY2149" fmla="*/ 2996851 h 3582745"/>
                  <a:gd name="connsiteX2150" fmla="*/ 506587 w 4527492"/>
                  <a:gd name="connsiteY2150" fmla="*/ 2996317 h 3582745"/>
                  <a:gd name="connsiteX2151" fmla="*/ 475719 w 4527492"/>
                  <a:gd name="connsiteY2151" fmla="*/ 3008993 h 3582745"/>
                  <a:gd name="connsiteX2152" fmla="*/ 425096 w 4527492"/>
                  <a:gd name="connsiteY2152" fmla="*/ 3038885 h 3582745"/>
                  <a:gd name="connsiteX2153" fmla="*/ 356032 w 4527492"/>
                  <a:gd name="connsiteY2153" fmla="*/ 3080415 h 3582745"/>
                  <a:gd name="connsiteX2154" fmla="*/ 318641 w 4527492"/>
                  <a:gd name="connsiteY2154" fmla="*/ 3108037 h 3582745"/>
                  <a:gd name="connsiteX2155" fmla="*/ 305332 w 4527492"/>
                  <a:gd name="connsiteY2155" fmla="*/ 3120108 h 3582745"/>
                  <a:gd name="connsiteX2156" fmla="*/ 306388 w 4527492"/>
                  <a:gd name="connsiteY2156" fmla="*/ 3121166 h 3582745"/>
                  <a:gd name="connsiteX2157" fmla="*/ 298011 w 4527492"/>
                  <a:gd name="connsiteY2157" fmla="*/ 3129083 h 3582745"/>
                  <a:gd name="connsiteX2158" fmla="*/ 326890 w 4527492"/>
                  <a:gd name="connsiteY2158" fmla="*/ 3105151 h 3582745"/>
                  <a:gd name="connsiteX2159" fmla="*/ 329147 w 4527492"/>
                  <a:gd name="connsiteY2159" fmla="*/ 3107383 h 3582745"/>
                  <a:gd name="connsiteX2160" fmla="*/ 343022 w 4527492"/>
                  <a:gd name="connsiteY2160" fmla="*/ 3096515 h 3582745"/>
                  <a:gd name="connsiteX2161" fmla="*/ 343022 w 4527492"/>
                  <a:gd name="connsiteY2161" fmla="*/ 3095474 h 3582745"/>
                  <a:gd name="connsiteX2162" fmla="*/ 422977 w 4527492"/>
                  <a:gd name="connsiteY2162" fmla="*/ 3041799 h 3582745"/>
                  <a:gd name="connsiteX2163" fmla="*/ 452438 w 4527492"/>
                  <a:gd name="connsiteY2163" fmla="*/ 3025773 h 3582745"/>
                  <a:gd name="connsiteX2164" fmla="*/ 452438 w 4527492"/>
                  <a:gd name="connsiteY2164" fmla="*/ 3025649 h 3582745"/>
                  <a:gd name="connsiteX2165" fmla="*/ 455100 w 4527492"/>
                  <a:gd name="connsiteY2165" fmla="*/ 3024325 h 3582745"/>
                  <a:gd name="connsiteX2166" fmla="*/ 641874 w 4527492"/>
                  <a:gd name="connsiteY2166" fmla="*/ 2996271 h 3582745"/>
                  <a:gd name="connsiteX2167" fmla="*/ 640405 w 4527492"/>
                  <a:gd name="connsiteY2167" fmla="*/ 2996851 h 3582745"/>
                  <a:gd name="connsiteX2168" fmla="*/ 636180 w 4527492"/>
                  <a:gd name="connsiteY2168" fmla="*/ 2998027 h 3582745"/>
                  <a:gd name="connsiteX2169" fmla="*/ 638973 w 4527492"/>
                  <a:gd name="connsiteY2169" fmla="*/ 2996969 h 3582745"/>
                  <a:gd name="connsiteX2170" fmla="*/ 617802 w 4527492"/>
                  <a:gd name="connsiteY2170" fmla="*/ 2996154 h 3582745"/>
                  <a:gd name="connsiteX2171" fmla="*/ 602139 w 4527492"/>
                  <a:gd name="connsiteY2171" fmla="*/ 3001730 h 3582745"/>
                  <a:gd name="connsiteX2172" fmla="*/ 606779 w 4527492"/>
                  <a:gd name="connsiteY2172" fmla="*/ 2999822 h 3582745"/>
                  <a:gd name="connsiteX2173" fmla="*/ 635984 w 4527492"/>
                  <a:gd name="connsiteY2173" fmla="*/ 2995421 h 3582745"/>
                  <a:gd name="connsiteX2174" fmla="*/ 629923 w 4527492"/>
                  <a:gd name="connsiteY2174" fmla="*/ 2997283 h 3582745"/>
                  <a:gd name="connsiteX2175" fmla="*/ 629923 w 4527492"/>
                  <a:gd name="connsiteY2175" fmla="*/ 2996521 h 3582745"/>
                  <a:gd name="connsiteX2176" fmla="*/ 650061 w 4527492"/>
                  <a:gd name="connsiteY2176" fmla="*/ 2995410 h 3582745"/>
                  <a:gd name="connsiteX2177" fmla="*/ 634970 w 4527492"/>
                  <a:gd name="connsiteY2177" fmla="*/ 3001822 h 3582745"/>
                  <a:gd name="connsiteX2178" fmla="*/ 611635 w 4527492"/>
                  <a:gd name="connsiteY2178" fmla="*/ 3009786 h 3582745"/>
                  <a:gd name="connsiteX2179" fmla="*/ 606366 w 4527492"/>
                  <a:gd name="connsiteY2179" fmla="*/ 3011376 h 3582745"/>
                  <a:gd name="connsiteX2180" fmla="*/ 605426 w 4527492"/>
                  <a:gd name="connsiteY2180" fmla="*/ 3011684 h 3582745"/>
                  <a:gd name="connsiteX2181" fmla="*/ 610086 w 4527492"/>
                  <a:gd name="connsiteY2181" fmla="*/ 3009725 h 3582745"/>
                  <a:gd name="connsiteX2182" fmla="*/ 639015 w 4527492"/>
                  <a:gd name="connsiteY2182" fmla="*/ 2998997 h 3582745"/>
                  <a:gd name="connsiteX2183" fmla="*/ 641846 w 4527492"/>
                  <a:gd name="connsiteY2183" fmla="*/ 2997824 h 3582745"/>
                  <a:gd name="connsiteX2184" fmla="*/ 646287 w 4527492"/>
                  <a:gd name="connsiteY2184" fmla="*/ 2996336 h 3582745"/>
                  <a:gd name="connsiteX2185" fmla="*/ 3430503 w 4527492"/>
                  <a:gd name="connsiteY2185" fmla="*/ 2995273 h 3582745"/>
                  <a:gd name="connsiteX2186" fmla="*/ 3421866 w 4527492"/>
                  <a:gd name="connsiteY2186" fmla="*/ 3000144 h 3582745"/>
                  <a:gd name="connsiteX2187" fmla="*/ 3429665 w 4527492"/>
                  <a:gd name="connsiteY2187" fmla="*/ 2995658 h 3582745"/>
                  <a:gd name="connsiteX2188" fmla="*/ 636535 w 4527492"/>
                  <a:gd name="connsiteY2188" fmla="*/ 2995252 h 3582745"/>
                  <a:gd name="connsiteX2189" fmla="*/ 636193 w 4527492"/>
                  <a:gd name="connsiteY2189" fmla="*/ 2995383 h 3582745"/>
                  <a:gd name="connsiteX2190" fmla="*/ 635984 w 4527492"/>
                  <a:gd name="connsiteY2190" fmla="*/ 2995421 h 3582745"/>
                  <a:gd name="connsiteX2191" fmla="*/ 646436 w 4527492"/>
                  <a:gd name="connsiteY2191" fmla="*/ 2995173 h 3582745"/>
                  <a:gd name="connsiteX2192" fmla="*/ 641892 w 4527492"/>
                  <a:gd name="connsiteY2192" fmla="*/ 2996438 h 3582745"/>
                  <a:gd name="connsiteX2193" fmla="*/ 644393 w 4527492"/>
                  <a:gd name="connsiteY2193" fmla="*/ 2995665 h 3582745"/>
                  <a:gd name="connsiteX2194" fmla="*/ 639316 w 4527492"/>
                  <a:gd name="connsiteY2194" fmla="*/ 2994816 h 3582745"/>
                  <a:gd name="connsiteX2195" fmla="*/ 633232 w 4527492"/>
                  <a:gd name="connsiteY2195" fmla="*/ 2996520 h 3582745"/>
                  <a:gd name="connsiteX2196" fmla="*/ 636193 w 4527492"/>
                  <a:gd name="connsiteY2196" fmla="*/ 2995383 h 3582745"/>
                  <a:gd name="connsiteX2197" fmla="*/ 3331580 w 4527492"/>
                  <a:gd name="connsiteY2197" fmla="*/ 2994796 h 3582745"/>
                  <a:gd name="connsiteX2198" fmla="*/ 3329911 w 4527492"/>
                  <a:gd name="connsiteY2198" fmla="*/ 2995211 h 3582745"/>
                  <a:gd name="connsiteX2199" fmla="*/ 3329683 w 4527492"/>
                  <a:gd name="connsiteY2199" fmla="*/ 2995346 h 3582745"/>
                  <a:gd name="connsiteX2200" fmla="*/ 3327716 w 4527492"/>
                  <a:gd name="connsiteY2200" fmla="*/ 2996512 h 3582745"/>
                  <a:gd name="connsiteX2201" fmla="*/ 3329092 w 4527492"/>
                  <a:gd name="connsiteY2201" fmla="*/ 2996348 h 3582745"/>
                  <a:gd name="connsiteX2202" fmla="*/ 646145 w 4527492"/>
                  <a:gd name="connsiteY2202" fmla="*/ 2994252 h 3582745"/>
                  <a:gd name="connsiteX2203" fmla="*/ 638973 w 4527492"/>
                  <a:gd name="connsiteY2203" fmla="*/ 2996969 h 3582745"/>
                  <a:gd name="connsiteX2204" fmla="*/ 629923 w 4527492"/>
                  <a:gd name="connsiteY2204" fmla="*/ 2999146 h 3582745"/>
                  <a:gd name="connsiteX2205" fmla="*/ 629923 w 4527492"/>
                  <a:gd name="connsiteY2205" fmla="*/ 2998879 h 3582745"/>
                  <a:gd name="connsiteX2206" fmla="*/ 643533 w 4527492"/>
                  <a:gd name="connsiteY2206" fmla="*/ 2994051 h 3582745"/>
                  <a:gd name="connsiteX2207" fmla="*/ 642769 w 4527492"/>
                  <a:gd name="connsiteY2207" fmla="*/ 2994302 h 3582745"/>
                  <a:gd name="connsiteX2208" fmla="*/ 629923 w 4527492"/>
                  <a:gd name="connsiteY2208" fmla="*/ 2998075 h 3582745"/>
                  <a:gd name="connsiteX2209" fmla="*/ 629923 w 4527492"/>
                  <a:gd name="connsiteY2209" fmla="*/ 2997791 h 3582745"/>
                  <a:gd name="connsiteX2210" fmla="*/ 633232 w 4527492"/>
                  <a:gd name="connsiteY2210" fmla="*/ 2996520 h 3582745"/>
                  <a:gd name="connsiteX2211" fmla="*/ 640577 w 4527492"/>
                  <a:gd name="connsiteY2211" fmla="*/ 2994587 h 3582745"/>
                  <a:gd name="connsiteX2212" fmla="*/ 652148 w 4527492"/>
                  <a:gd name="connsiteY2212" fmla="*/ 2993799 h 3582745"/>
                  <a:gd name="connsiteX2213" fmla="*/ 650643 w 4527492"/>
                  <a:gd name="connsiteY2213" fmla="*/ 2994409 h 3582745"/>
                  <a:gd name="connsiteX2214" fmla="*/ 637850 w 4527492"/>
                  <a:gd name="connsiteY2214" fmla="*/ 2997862 h 3582745"/>
                  <a:gd name="connsiteX2215" fmla="*/ 639875 w 4527492"/>
                  <a:gd name="connsiteY2215" fmla="*/ 2997061 h 3582745"/>
                  <a:gd name="connsiteX2216" fmla="*/ 639905 w 4527492"/>
                  <a:gd name="connsiteY2216" fmla="*/ 2997052 h 3582745"/>
                  <a:gd name="connsiteX2217" fmla="*/ 648217 w 4527492"/>
                  <a:gd name="connsiteY2217" fmla="*/ 2994745 h 3582745"/>
                  <a:gd name="connsiteX2218" fmla="*/ 645119 w 4527492"/>
                  <a:gd name="connsiteY2218" fmla="*/ 2993763 h 3582745"/>
                  <a:gd name="connsiteX2219" fmla="*/ 629923 w 4527492"/>
                  <a:gd name="connsiteY2219" fmla="*/ 2998868 h 3582745"/>
                  <a:gd name="connsiteX2220" fmla="*/ 629923 w 4527492"/>
                  <a:gd name="connsiteY2220" fmla="*/ 2998535 h 3582745"/>
                  <a:gd name="connsiteX2221" fmla="*/ 642769 w 4527492"/>
                  <a:gd name="connsiteY2221" fmla="*/ 2994302 h 3582745"/>
                  <a:gd name="connsiteX2222" fmla="*/ 643777 w 4527492"/>
                  <a:gd name="connsiteY2222" fmla="*/ 2994006 h 3582745"/>
                  <a:gd name="connsiteX2223" fmla="*/ 3505150 w 4527492"/>
                  <a:gd name="connsiteY2223" fmla="*/ 2993729 h 3582745"/>
                  <a:gd name="connsiteX2224" fmla="*/ 3491293 w 4527492"/>
                  <a:gd name="connsiteY2224" fmla="*/ 3001681 h 3582745"/>
                  <a:gd name="connsiteX2225" fmla="*/ 3490605 w 4527492"/>
                  <a:gd name="connsiteY2225" fmla="*/ 3002057 h 3582745"/>
                  <a:gd name="connsiteX2226" fmla="*/ 3482626 w 4527492"/>
                  <a:gd name="connsiteY2226" fmla="*/ 3008506 h 3582745"/>
                  <a:gd name="connsiteX2227" fmla="*/ 3496346 w 4527492"/>
                  <a:gd name="connsiteY2227" fmla="*/ 3002170 h 3582745"/>
                  <a:gd name="connsiteX2228" fmla="*/ 3359582 w 4527492"/>
                  <a:gd name="connsiteY2228" fmla="*/ 2993190 h 3582745"/>
                  <a:gd name="connsiteX2229" fmla="*/ 3358031 w 4527492"/>
                  <a:gd name="connsiteY2229" fmla="*/ 2993785 h 3582745"/>
                  <a:gd name="connsiteX2230" fmla="*/ 3346717 w 4527492"/>
                  <a:gd name="connsiteY2230" fmla="*/ 3000326 h 3582745"/>
                  <a:gd name="connsiteX2231" fmla="*/ 3346886 w 4527492"/>
                  <a:gd name="connsiteY2231" fmla="*/ 3000306 h 3582745"/>
                  <a:gd name="connsiteX2232" fmla="*/ 653837 w 4527492"/>
                  <a:gd name="connsiteY2232" fmla="*/ 2993114 h 3582745"/>
                  <a:gd name="connsiteX2233" fmla="*/ 653282 w 4527492"/>
                  <a:gd name="connsiteY2233" fmla="*/ 2993339 h 3582745"/>
                  <a:gd name="connsiteX2234" fmla="*/ 648217 w 4527492"/>
                  <a:gd name="connsiteY2234" fmla="*/ 2994745 h 3582745"/>
                  <a:gd name="connsiteX2235" fmla="*/ 646436 w 4527492"/>
                  <a:gd name="connsiteY2235" fmla="*/ 2995173 h 3582745"/>
                  <a:gd name="connsiteX2236" fmla="*/ 655503 w 4527492"/>
                  <a:gd name="connsiteY2236" fmla="*/ 2993098 h 3582745"/>
                  <a:gd name="connsiteX2237" fmla="*/ 653829 w 4527492"/>
                  <a:gd name="connsiteY2237" fmla="*/ 2993809 h 3582745"/>
                  <a:gd name="connsiteX2238" fmla="*/ 646287 w 4527492"/>
                  <a:gd name="connsiteY2238" fmla="*/ 2996336 h 3582745"/>
                  <a:gd name="connsiteX2239" fmla="*/ 644551 w 4527492"/>
                  <a:gd name="connsiteY2239" fmla="*/ 2996762 h 3582745"/>
                  <a:gd name="connsiteX2240" fmla="*/ 646454 w 4527492"/>
                  <a:gd name="connsiteY2240" fmla="*/ 2996109 h 3582745"/>
                  <a:gd name="connsiteX2241" fmla="*/ 650643 w 4527492"/>
                  <a:gd name="connsiteY2241" fmla="*/ 2994409 h 3582745"/>
                  <a:gd name="connsiteX2242" fmla="*/ 655116 w 4527492"/>
                  <a:gd name="connsiteY2242" fmla="*/ 2992758 h 3582745"/>
                  <a:gd name="connsiteX2243" fmla="*/ 653837 w 4527492"/>
                  <a:gd name="connsiteY2243" fmla="*/ 2993114 h 3582745"/>
                  <a:gd name="connsiteX2244" fmla="*/ 654212 w 4527492"/>
                  <a:gd name="connsiteY2244" fmla="*/ 2992962 h 3582745"/>
                  <a:gd name="connsiteX2245" fmla="*/ 650851 w 4527492"/>
                  <a:gd name="connsiteY2245" fmla="*/ 2992722 h 3582745"/>
                  <a:gd name="connsiteX2246" fmla="*/ 649152 w 4527492"/>
                  <a:gd name="connsiteY2246" fmla="*/ 2993394 h 3582745"/>
                  <a:gd name="connsiteX2247" fmla="*/ 646145 w 4527492"/>
                  <a:gd name="connsiteY2247" fmla="*/ 2994252 h 3582745"/>
                  <a:gd name="connsiteX2248" fmla="*/ 649565 w 4527492"/>
                  <a:gd name="connsiteY2248" fmla="*/ 2992955 h 3582745"/>
                  <a:gd name="connsiteX2249" fmla="*/ 654812 w 4527492"/>
                  <a:gd name="connsiteY2249" fmla="*/ 2992718 h 3582745"/>
                  <a:gd name="connsiteX2250" fmla="*/ 654212 w 4527492"/>
                  <a:gd name="connsiteY2250" fmla="*/ 2992962 h 3582745"/>
                  <a:gd name="connsiteX2251" fmla="*/ 653066 w 4527492"/>
                  <a:gd name="connsiteY2251" fmla="*/ 2993220 h 3582745"/>
                  <a:gd name="connsiteX2252" fmla="*/ 3357564 w 4527492"/>
                  <a:gd name="connsiteY2252" fmla="*/ 2992690 h 3582745"/>
                  <a:gd name="connsiteX2253" fmla="*/ 3357491 w 4527492"/>
                  <a:gd name="connsiteY2253" fmla="*/ 2992726 h 3582745"/>
                  <a:gd name="connsiteX2254" fmla="*/ 3357256 w 4527492"/>
                  <a:gd name="connsiteY2254" fmla="*/ 2992757 h 3582745"/>
                  <a:gd name="connsiteX2255" fmla="*/ 658218 w 4527492"/>
                  <a:gd name="connsiteY2255" fmla="*/ 2992339 h 3582745"/>
                  <a:gd name="connsiteX2256" fmla="*/ 657810 w 4527492"/>
                  <a:gd name="connsiteY2256" fmla="*/ 2992476 h 3582745"/>
                  <a:gd name="connsiteX2257" fmla="*/ 655503 w 4527492"/>
                  <a:gd name="connsiteY2257" fmla="*/ 2993098 h 3582745"/>
                  <a:gd name="connsiteX2258" fmla="*/ 656078 w 4527492"/>
                  <a:gd name="connsiteY2258" fmla="*/ 2992853 h 3582745"/>
                  <a:gd name="connsiteX2259" fmla="*/ 3341708 w 4527492"/>
                  <a:gd name="connsiteY2259" fmla="*/ 2992275 h 3582745"/>
                  <a:gd name="connsiteX2260" fmla="*/ 3332474 w 4527492"/>
                  <a:gd name="connsiteY2260" fmla="*/ 2994573 h 3582745"/>
                  <a:gd name="connsiteX2261" fmla="*/ 3329694 w 4527492"/>
                  <a:gd name="connsiteY2261" fmla="*/ 2996276 h 3582745"/>
                  <a:gd name="connsiteX2262" fmla="*/ 3336715 w 4527492"/>
                  <a:gd name="connsiteY2262" fmla="*/ 2995439 h 3582745"/>
                  <a:gd name="connsiteX2263" fmla="*/ 657645 w 4527492"/>
                  <a:gd name="connsiteY2263" fmla="*/ 2992188 h 3582745"/>
                  <a:gd name="connsiteX2264" fmla="*/ 656078 w 4527492"/>
                  <a:gd name="connsiteY2264" fmla="*/ 2992853 h 3582745"/>
                  <a:gd name="connsiteX2265" fmla="*/ 652148 w 4527492"/>
                  <a:gd name="connsiteY2265" fmla="*/ 2993799 h 3582745"/>
                  <a:gd name="connsiteX2266" fmla="*/ 653282 w 4527492"/>
                  <a:gd name="connsiteY2266" fmla="*/ 2993339 h 3582745"/>
                  <a:gd name="connsiteX2267" fmla="*/ 656497 w 4527492"/>
                  <a:gd name="connsiteY2267" fmla="*/ 2992447 h 3582745"/>
                  <a:gd name="connsiteX2268" fmla="*/ 650219 w 4527492"/>
                  <a:gd name="connsiteY2268" fmla="*/ 2992049 h 3582745"/>
                  <a:gd name="connsiteX2269" fmla="*/ 647272 w 4527492"/>
                  <a:gd name="connsiteY2269" fmla="*/ 2993039 h 3582745"/>
                  <a:gd name="connsiteX2270" fmla="*/ 646454 w 4527492"/>
                  <a:gd name="connsiteY2270" fmla="*/ 2993220 h 3582745"/>
                  <a:gd name="connsiteX2271" fmla="*/ 643777 w 4527492"/>
                  <a:gd name="connsiteY2271" fmla="*/ 2994006 h 3582745"/>
                  <a:gd name="connsiteX2272" fmla="*/ 643533 w 4527492"/>
                  <a:gd name="connsiteY2272" fmla="*/ 2994051 h 3582745"/>
                  <a:gd name="connsiteX2273" fmla="*/ 647178 w 4527492"/>
                  <a:gd name="connsiteY2273" fmla="*/ 2992850 h 3582745"/>
                  <a:gd name="connsiteX2274" fmla="*/ 652250 w 4527492"/>
                  <a:gd name="connsiteY2274" fmla="*/ 2991938 h 3582745"/>
                  <a:gd name="connsiteX2275" fmla="*/ 649565 w 4527492"/>
                  <a:gd name="connsiteY2275" fmla="*/ 2992955 h 3582745"/>
                  <a:gd name="connsiteX2276" fmla="*/ 645119 w 4527492"/>
                  <a:gd name="connsiteY2276" fmla="*/ 2993763 h 3582745"/>
                  <a:gd name="connsiteX2277" fmla="*/ 647272 w 4527492"/>
                  <a:gd name="connsiteY2277" fmla="*/ 2993039 h 3582745"/>
                  <a:gd name="connsiteX2278" fmla="*/ 642966 w 4527492"/>
                  <a:gd name="connsiteY2278" fmla="*/ 2991839 h 3582745"/>
                  <a:gd name="connsiteX2279" fmla="*/ 641185 w 4527492"/>
                  <a:gd name="connsiteY2279" fmla="*/ 2992395 h 3582745"/>
                  <a:gd name="connsiteX2280" fmla="*/ 623144 w 4527492"/>
                  <a:gd name="connsiteY2280" fmla="*/ 2997752 h 3582745"/>
                  <a:gd name="connsiteX2281" fmla="*/ 617905 w 4527492"/>
                  <a:gd name="connsiteY2281" fmla="*/ 2998703 h 3582745"/>
                  <a:gd name="connsiteX2282" fmla="*/ 658556 w 4527492"/>
                  <a:gd name="connsiteY2282" fmla="*/ 2991801 h 3582745"/>
                  <a:gd name="connsiteX2283" fmla="*/ 658050 w 4527492"/>
                  <a:gd name="connsiteY2283" fmla="*/ 2992018 h 3582745"/>
                  <a:gd name="connsiteX2284" fmla="*/ 656497 w 4527492"/>
                  <a:gd name="connsiteY2284" fmla="*/ 2992447 h 3582745"/>
                  <a:gd name="connsiteX2285" fmla="*/ 655116 w 4527492"/>
                  <a:gd name="connsiteY2285" fmla="*/ 2992758 h 3582745"/>
                  <a:gd name="connsiteX2286" fmla="*/ 3362295 w 4527492"/>
                  <a:gd name="connsiteY2286" fmla="*/ 2991669 h 3582745"/>
                  <a:gd name="connsiteX2287" fmla="*/ 3361329 w 4527492"/>
                  <a:gd name="connsiteY2287" fmla="*/ 2991878 h 3582745"/>
                  <a:gd name="connsiteX2288" fmla="*/ 3360556 w 4527492"/>
                  <a:gd name="connsiteY2288" fmla="*/ 2992325 h 3582745"/>
                  <a:gd name="connsiteX2289" fmla="*/ 3361299 w 4527492"/>
                  <a:gd name="connsiteY2289" fmla="*/ 2992228 h 3582745"/>
                  <a:gd name="connsiteX2290" fmla="*/ 658005 w 4527492"/>
                  <a:gd name="connsiteY2290" fmla="*/ 2991423 h 3582745"/>
                  <a:gd name="connsiteX2291" fmla="*/ 657645 w 4527492"/>
                  <a:gd name="connsiteY2291" fmla="*/ 2991570 h 3582745"/>
                  <a:gd name="connsiteX2292" fmla="*/ 644393 w 4527492"/>
                  <a:gd name="connsiteY2292" fmla="*/ 2995665 h 3582745"/>
                  <a:gd name="connsiteX2293" fmla="*/ 641874 w 4527492"/>
                  <a:gd name="connsiteY2293" fmla="*/ 2996271 h 3582745"/>
                  <a:gd name="connsiteX2294" fmla="*/ 649152 w 4527492"/>
                  <a:gd name="connsiteY2294" fmla="*/ 2993394 h 3582745"/>
                  <a:gd name="connsiteX2295" fmla="*/ 652653 w 4527492"/>
                  <a:gd name="connsiteY2295" fmla="*/ 2992395 h 3582745"/>
                  <a:gd name="connsiteX2296" fmla="*/ 651959 w 4527492"/>
                  <a:gd name="connsiteY2296" fmla="*/ 2991274 h 3582745"/>
                  <a:gd name="connsiteX2297" fmla="*/ 647178 w 4527492"/>
                  <a:gd name="connsiteY2297" fmla="*/ 2992850 h 3582745"/>
                  <a:gd name="connsiteX2298" fmla="*/ 640577 w 4527492"/>
                  <a:gd name="connsiteY2298" fmla="*/ 2994587 h 3582745"/>
                  <a:gd name="connsiteX2299" fmla="*/ 639316 w 4527492"/>
                  <a:gd name="connsiteY2299" fmla="*/ 2994816 h 3582745"/>
                  <a:gd name="connsiteX2300" fmla="*/ 667076 w 4527492"/>
                  <a:gd name="connsiteY2300" fmla="*/ 2991236 h 3582745"/>
                  <a:gd name="connsiteX2301" fmla="*/ 656682 w 4527492"/>
                  <a:gd name="connsiteY2301" fmla="*/ 2995541 h 3582745"/>
                  <a:gd name="connsiteX2302" fmla="*/ 647944 w 4527492"/>
                  <a:gd name="connsiteY2302" fmla="*/ 2998830 h 3582745"/>
                  <a:gd name="connsiteX2303" fmla="*/ 627473 w 4527492"/>
                  <a:gd name="connsiteY2303" fmla="*/ 3005007 h 3582745"/>
                  <a:gd name="connsiteX2304" fmla="*/ 634970 w 4527492"/>
                  <a:gd name="connsiteY2304" fmla="*/ 3001822 h 3582745"/>
                  <a:gd name="connsiteX2305" fmla="*/ 663202 w 4527492"/>
                  <a:gd name="connsiteY2305" fmla="*/ 2992186 h 3582745"/>
                  <a:gd name="connsiteX2306" fmla="*/ 660518 w 4527492"/>
                  <a:gd name="connsiteY2306" fmla="*/ 2990967 h 3582745"/>
                  <a:gd name="connsiteX2307" fmla="*/ 659709 w 4527492"/>
                  <a:gd name="connsiteY2307" fmla="*/ 2991311 h 3582745"/>
                  <a:gd name="connsiteX2308" fmla="*/ 654812 w 4527492"/>
                  <a:gd name="connsiteY2308" fmla="*/ 2992718 h 3582745"/>
                  <a:gd name="connsiteX2309" fmla="*/ 657645 w 4527492"/>
                  <a:gd name="connsiteY2309" fmla="*/ 2991570 h 3582745"/>
                  <a:gd name="connsiteX2310" fmla="*/ 658277 w 4527492"/>
                  <a:gd name="connsiteY2310" fmla="*/ 2991374 h 3582745"/>
                  <a:gd name="connsiteX2311" fmla="*/ 501783 w 4527492"/>
                  <a:gd name="connsiteY2311" fmla="*/ 2990574 h 3582745"/>
                  <a:gd name="connsiteX2312" fmla="*/ 477838 w 4527492"/>
                  <a:gd name="connsiteY2312" fmla="*/ 3000808 h 3582745"/>
                  <a:gd name="connsiteX2313" fmla="*/ 477838 w 4527492"/>
                  <a:gd name="connsiteY2313" fmla="*/ 3002097 h 3582745"/>
                  <a:gd name="connsiteX2314" fmla="*/ 470310 w 4527492"/>
                  <a:gd name="connsiteY2314" fmla="*/ 3005264 h 3582745"/>
                  <a:gd name="connsiteX2315" fmla="*/ 456714 w 4527492"/>
                  <a:gd name="connsiteY2315" fmla="*/ 3013656 h 3582745"/>
                  <a:gd name="connsiteX2316" fmla="*/ 473283 w 4527492"/>
                  <a:gd name="connsiteY2316" fmla="*/ 3004147 h 3582745"/>
                  <a:gd name="connsiteX2317" fmla="*/ 487351 w 4527492"/>
                  <a:gd name="connsiteY2317" fmla="*/ 2999370 h 3582745"/>
                  <a:gd name="connsiteX2318" fmla="*/ 647107 w 4527492"/>
                  <a:gd name="connsiteY2318" fmla="*/ 2990545 h 3582745"/>
                  <a:gd name="connsiteX2319" fmla="*/ 645559 w 4527492"/>
                  <a:gd name="connsiteY2319" fmla="*/ 2991128 h 3582745"/>
                  <a:gd name="connsiteX2320" fmla="*/ 642966 w 4527492"/>
                  <a:gd name="connsiteY2320" fmla="*/ 2991839 h 3582745"/>
                  <a:gd name="connsiteX2321" fmla="*/ 665124 w 4527492"/>
                  <a:gd name="connsiteY2321" fmla="*/ 2990502 h 3582745"/>
                  <a:gd name="connsiteX2322" fmla="*/ 659128 w 4527492"/>
                  <a:gd name="connsiteY2322" fmla="*/ 2992120 h 3582745"/>
                  <a:gd name="connsiteX2323" fmla="*/ 658218 w 4527492"/>
                  <a:gd name="connsiteY2323" fmla="*/ 2992339 h 3582745"/>
                  <a:gd name="connsiteX2324" fmla="*/ 660773 w 4527492"/>
                  <a:gd name="connsiteY2324" fmla="*/ 2991483 h 3582745"/>
                  <a:gd name="connsiteX2325" fmla="*/ 663493 w 4527492"/>
                  <a:gd name="connsiteY2325" fmla="*/ 2990427 h 3582745"/>
                  <a:gd name="connsiteX2326" fmla="*/ 658556 w 4527492"/>
                  <a:gd name="connsiteY2326" fmla="*/ 2991801 h 3582745"/>
                  <a:gd name="connsiteX2327" fmla="*/ 659709 w 4527492"/>
                  <a:gd name="connsiteY2327" fmla="*/ 2991311 h 3582745"/>
                  <a:gd name="connsiteX2328" fmla="*/ 661568 w 4527492"/>
                  <a:gd name="connsiteY2328" fmla="*/ 2990777 h 3582745"/>
                  <a:gd name="connsiteX2329" fmla="*/ 657204 w 4527492"/>
                  <a:gd name="connsiteY2329" fmla="*/ 2990211 h 3582745"/>
                  <a:gd name="connsiteX2330" fmla="*/ 653575 w 4527492"/>
                  <a:gd name="connsiteY2330" fmla="*/ 2991645 h 3582745"/>
                  <a:gd name="connsiteX2331" fmla="*/ 652250 w 4527492"/>
                  <a:gd name="connsiteY2331" fmla="*/ 2991938 h 3582745"/>
                  <a:gd name="connsiteX2332" fmla="*/ 655914 w 4527492"/>
                  <a:gd name="connsiteY2332" fmla="*/ 2990550 h 3582745"/>
                  <a:gd name="connsiteX2333" fmla="*/ 661168 w 4527492"/>
                  <a:gd name="connsiteY2333" fmla="*/ 2989966 h 3582745"/>
                  <a:gd name="connsiteX2334" fmla="*/ 652653 w 4527492"/>
                  <a:gd name="connsiteY2334" fmla="*/ 2992395 h 3582745"/>
                  <a:gd name="connsiteX2335" fmla="*/ 650851 w 4527492"/>
                  <a:gd name="connsiteY2335" fmla="*/ 2992722 h 3582745"/>
                  <a:gd name="connsiteX2336" fmla="*/ 653575 w 4527492"/>
                  <a:gd name="connsiteY2336" fmla="*/ 2991645 h 3582745"/>
                  <a:gd name="connsiteX2337" fmla="*/ 666413 w 4527492"/>
                  <a:gd name="connsiteY2337" fmla="*/ 2989897 h 3582745"/>
                  <a:gd name="connsiteX2338" fmla="*/ 661745 w 4527492"/>
                  <a:gd name="connsiteY2338" fmla="*/ 2991157 h 3582745"/>
                  <a:gd name="connsiteX2339" fmla="*/ 660773 w 4527492"/>
                  <a:gd name="connsiteY2339" fmla="*/ 2991483 h 3582745"/>
                  <a:gd name="connsiteX2340" fmla="*/ 657645 w 4527492"/>
                  <a:gd name="connsiteY2340" fmla="*/ 2992188 h 3582745"/>
                  <a:gd name="connsiteX2341" fmla="*/ 658050 w 4527492"/>
                  <a:gd name="connsiteY2341" fmla="*/ 2992018 h 3582745"/>
                  <a:gd name="connsiteX2342" fmla="*/ 664305 w 4527492"/>
                  <a:gd name="connsiteY2342" fmla="*/ 2990280 h 3582745"/>
                  <a:gd name="connsiteX2343" fmla="*/ 662618 w 4527492"/>
                  <a:gd name="connsiteY2343" fmla="*/ 2989552 h 3582745"/>
                  <a:gd name="connsiteX2344" fmla="*/ 662114 w 4527492"/>
                  <a:gd name="connsiteY2344" fmla="*/ 2989757 h 3582745"/>
                  <a:gd name="connsiteX2345" fmla="*/ 661168 w 4527492"/>
                  <a:gd name="connsiteY2345" fmla="*/ 2989966 h 3582745"/>
                  <a:gd name="connsiteX2346" fmla="*/ 651536 w 4527492"/>
                  <a:gd name="connsiteY2346" fmla="*/ 2989491 h 3582745"/>
                  <a:gd name="connsiteX2347" fmla="*/ 642919 w 4527492"/>
                  <a:gd name="connsiteY2347" fmla="*/ 2992800 h 3582745"/>
                  <a:gd name="connsiteX2348" fmla="*/ 629923 w 4527492"/>
                  <a:gd name="connsiteY2348" fmla="*/ 2996521 h 3582745"/>
                  <a:gd name="connsiteX2349" fmla="*/ 629566 w 4527492"/>
                  <a:gd name="connsiteY2349" fmla="*/ 2996586 h 3582745"/>
                  <a:gd name="connsiteX2350" fmla="*/ 644388 w 4527492"/>
                  <a:gd name="connsiteY2350" fmla="*/ 2991570 h 3582745"/>
                  <a:gd name="connsiteX2351" fmla="*/ 645559 w 4527492"/>
                  <a:gd name="connsiteY2351" fmla="*/ 2991128 h 3582745"/>
                  <a:gd name="connsiteX2352" fmla="*/ 671197 w 4527492"/>
                  <a:gd name="connsiteY2352" fmla="*/ 2989216 h 3582745"/>
                  <a:gd name="connsiteX2353" fmla="*/ 671239 w 4527492"/>
                  <a:gd name="connsiteY2353" fmla="*/ 2989443 h 3582745"/>
                  <a:gd name="connsiteX2354" fmla="*/ 663202 w 4527492"/>
                  <a:gd name="connsiteY2354" fmla="*/ 2992186 h 3582745"/>
                  <a:gd name="connsiteX2355" fmla="*/ 650061 w 4527492"/>
                  <a:gd name="connsiteY2355" fmla="*/ 2995410 h 3582745"/>
                  <a:gd name="connsiteX2356" fmla="*/ 653829 w 4527492"/>
                  <a:gd name="connsiteY2356" fmla="*/ 2993809 h 3582745"/>
                  <a:gd name="connsiteX2357" fmla="*/ 657810 w 4527492"/>
                  <a:gd name="connsiteY2357" fmla="*/ 2992476 h 3582745"/>
                  <a:gd name="connsiteX2358" fmla="*/ 659128 w 4527492"/>
                  <a:gd name="connsiteY2358" fmla="*/ 2992120 h 3582745"/>
                  <a:gd name="connsiteX2359" fmla="*/ 3354384 w 4527492"/>
                  <a:gd name="connsiteY2359" fmla="*/ 2989121 h 3582745"/>
                  <a:gd name="connsiteX2360" fmla="*/ 3352169 w 4527492"/>
                  <a:gd name="connsiteY2360" fmla="*/ 2989672 h 3582745"/>
                  <a:gd name="connsiteX2361" fmla="*/ 3343677 w 4527492"/>
                  <a:gd name="connsiteY2361" fmla="*/ 2994535 h 3582745"/>
                  <a:gd name="connsiteX2362" fmla="*/ 3344673 w 4527492"/>
                  <a:gd name="connsiteY2362" fmla="*/ 2994405 h 3582745"/>
                  <a:gd name="connsiteX2363" fmla="*/ 659799 w 4527492"/>
                  <a:gd name="connsiteY2363" fmla="*/ 2989078 h 3582745"/>
                  <a:gd name="connsiteX2364" fmla="*/ 655914 w 4527492"/>
                  <a:gd name="connsiteY2364" fmla="*/ 2990550 h 3582745"/>
                  <a:gd name="connsiteX2365" fmla="*/ 650219 w 4527492"/>
                  <a:gd name="connsiteY2365" fmla="*/ 2992049 h 3582745"/>
                  <a:gd name="connsiteX2366" fmla="*/ 655366 w 4527492"/>
                  <a:gd name="connsiteY2366" fmla="*/ 2990320 h 3582745"/>
                  <a:gd name="connsiteX2367" fmla="*/ 671164 w 4527492"/>
                  <a:gd name="connsiteY2367" fmla="*/ 2989035 h 3582745"/>
                  <a:gd name="connsiteX2368" fmla="*/ 671183 w 4527492"/>
                  <a:gd name="connsiteY2368" fmla="*/ 2989136 h 3582745"/>
                  <a:gd name="connsiteX2369" fmla="*/ 665124 w 4527492"/>
                  <a:gd name="connsiteY2369" fmla="*/ 2990502 h 3582745"/>
                  <a:gd name="connsiteX2370" fmla="*/ 669322 w 4527492"/>
                  <a:gd name="connsiteY2370" fmla="*/ 2989369 h 3582745"/>
                  <a:gd name="connsiteX2371" fmla="*/ 449414 w 4527492"/>
                  <a:gd name="connsiteY2371" fmla="*/ 2988990 h 3582745"/>
                  <a:gd name="connsiteX2372" fmla="*/ 443812 w 4527492"/>
                  <a:gd name="connsiteY2372" fmla="*/ 2991544 h 3582745"/>
                  <a:gd name="connsiteX2373" fmla="*/ 415791 w 4527492"/>
                  <a:gd name="connsiteY2373" fmla="*/ 3008960 h 3582745"/>
                  <a:gd name="connsiteX2374" fmla="*/ 415791 w 4527492"/>
                  <a:gd name="connsiteY2374" fmla="*/ 3011183 h 3582745"/>
                  <a:gd name="connsiteX2375" fmla="*/ 441304 w 4527492"/>
                  <a:gd name="connsiteY2375" fmla="*/ 2995290 h 3582745"/>
                  <a:gd name="connsiteX2376" fmla="*/ 3269732 w 4527492"/>
                  <a:gd name="connsiteY2376" fmla="*/ 2988875 h 3582745"/>
                  <a:gd name="connsiteX2377" fmla="*/ 3197343 w 4527492"/>
                  <a:gd name="connsiteY2377" fmla="*/ 3015150 h 3582745"/>
                  <a:gd name="connsiteX2378" fmla="*/ 3247045 w 4527492"/>
                  <a:gd name="connsiteY2378" fmla="*/ 2994286 h 3582745"/>
                  <a:gd name="connsiteX2379" fmla="*/ 656697 w 4527492"/>
                  <a:gd name="connsiteY2379" fmla="*/ 2988855 h 3582745"/>
                  <a:gd name="connsiteX2380" fmla="*/ 653841 w 4527492"/>
                  <a:gd name="connsiteY2380" fmla="*/ 2989713 h 3582745"/>
                  <a:gd name="connsiteX2381" fmla="*/ 657027 w 4527492"/>
                  <a:gd name="connsiteY2381" fmla="*/ 2988957 h 3582745"/>
                  <a:gd name="connsiteX2382" fmla="*/ 636535 w 4527492"/>
                  <a:gd name="connsiteY2382" fmla="*/ 2995252 h 3582745"/>
                  <a:gd name="connsiteX2383" fmla="*/ 642919 w 4527492"/>
                  <a:gd name="connsiteY2383" fmla="*/ 2992800 h 3582745"/>
                  <a:gd name="connsiteX2384" fmla="*/ 3375715 w 4527492"/>
                  <a:gd name="connsiteY2384" fmla="*/ 2988773 h 3582745"/>
                  <a:gd name="connsiteX2385" fmla="*/ 3375599 w 4527492"/>
                  <a:gd name="connsiteY2385" fmla="*/ 2988798 h 3582745"/>
                  <a:gd name="connsiteX2386" fmla="*/ 3375449 w 4527492"/>
                  <a:gd name="connsiteY2386" fmla="*/ 2988891 h 3582745"/>
                  <a:gd name="connsiteX2387" fmla="*/ 3270254 w 4527492"/>
                  <a:gd name="connsiteY2387" fmla="*/ 2988751 h 3582745"/>
                  <a:gd name="connsiteX2388" fmla="*/ 3269732 w 4527492"/>
                  <a:gd name="connsiteY2388" fmla="*/ 2988875 h 3582745"/>
                  <a:gd name="connsiteX2389" fmla="*/ 3270013 w 4527492"/>
                  <a:gd name="connsiteY2389" fmla="*/ 2988773 h 3582745"/>
                  <a:gd name="connsiteX2390" fmla="*/ 671092 w 4527492"/>
                  <a:gd name="connsiteY2390" fmla="*/ 2988634 h 3582745"/>
                  <a:gd name="connsiteX2391" fmla="*/ 671136 w 4527492"/>
                  <a:gd name="connsiteY2391" fmla="*/ 2988879 h 3582745"/>
                  <a:gd name="connsiteX2392" fmla="*/ 669322 w 4527492"/>
                  <a:gd name="connsiteY2392" fmla="*/ 2989369 h 3582745"/>
                  <a:gd name="connsiteX2393" fmla="*/ 666413 w 4527492"/>
                  <a:gd name="connsiteY2393" fmla="*/ 2989897 h 3582745"/>
                  <a:gd name="connsiteX2394" fmla="*/ 436123 w 4527492"/>
                  <a:gd name="connsiteY2394" fmla="*/ 2988589 h 3582745"/>
                  <a:gd name="connsiteX2395" fmla="*/ 429520 w 4527492"/>
                  <a:gd name="connsiteY2395" fmla="*/ 2993631 h 3582745"/>
                  <a:gd name="connsiteX2396" fmla="*/ 430644 w 4527492"/>
                  <a:gd name="connsiteY2396" fmla="*/ 2993550 h 3582745"/>
                  <a:gd name="connsiteX2397" fmla="*/ 673881 w 4527492"/>
                  <a:gd name="connsiteY2397" fmla="*/ 2988541 h 3582745"/>
                  <a:gd name="connsiteX2398" fmla="*/ 673592 w 4527492"/>
                  <a:gd name="connsiteY2398" fmla="*/ 2988640 h 3582745"/>
                  <a:gd name="connsiteX2399" fmla="*/ 671197 w 4527492"/>
                  <a:gd name="connsiteY2399" fmla="*/ 2989216 h 3582745"/>
                  <a:gd name="connsiteX2400" fmla="*/ 671183 w 4527492"/>
                  <a:gd name="connsiteY2400" fmla="*/ 2989136 h 3582745"/>
                  <a:gd name="connsiteX2401" fmla="*/ 673565 w 4527492"/>
                  <a:gd name="connsiteY2401" fmla="*/ 2988599 h 3582745"/>
                  <a:gd name="connsiteX2402" fmla="*/ 671036 w 4527492"/>
                  <a:gd name="connsiteY2402" fmla="*/ 2988328 h 3582745"/>
                  <a:gd name="connsiteX2403" fmla="*/ 671050 w 4527492"/>
                  <a:gd name="connsiteY2403" fmla="*/ 2988408 h 3582745"/>
                  <a:gd name="connsiteX2404" fmla="*/ 664305 w 4527492"/>
                  <a:gd name="connsiteY2404" fmla="*/ 2990280 h 3582745"/>
                  <a:gd name="connsiteX2405" fmla="*/ 663493 w 4527492"/>
                  <a:gd name="connsiteY2405" fmla="*/ 2990427 h 3582745"/>
                  <a:gd name="connsiteX2406" fmla="*/ 676717 w 4527492"/>
                  <a:gd name="connsiteY2406" fmla="*/ 2987888 h 3582745"/>
                  <a:gd name="connsiteX2407" fmla="*/ 674373 w 4527492"/>
                  <a:gd name="connsiteY2407" fmla="*/ 2988452 h 3582745"/>
                  <a:gd name="connsiteX2408" fmla="*/ 673881 w 4527492"/>
                  <a:gd name="connsiteY2408" fmla="*/ 2988541 h 3582745"/>
                  <a:gd name="connsiteX2409" fmla="*/ 674001 w 4527492"/>
                  <a:gd name="connsiteY2409" fmla="*/ 2988501 h 3582745"/>
                  <a:gd name="connsiteX2410" fmla="*/ 670940 w 4527492"/>
                  <a:gd name="connsiteY2410" fmla="*/ 2987805 h 3582745"/>
                  <a:gd name="connsiteX2411" fmla="*/ 670989 w 4527492"/>
                  <a:gd name="connsiteY2411" fmla="*/ 2988069 h 3582745"/>
                  <a:gd name="connsiteX2412" fmla="*/ 661568 w 4527492"/>
                  <a:gd name="connsiteY2412" fmla="*/ 2990777 h 3582745"/>
                  <a:gd name="connsiteX2413" fmla="*/ 660518 w 4527492"/>
                  <a:gd name="connsiteY2413" fmla="*/ 2990967 h 3582745"/>
                  <a:gd name="connsiteX2414" fmla="*/ 662985 w 4527492"/>
                  <a:gd name="connsiteY2414" fmla="*/ 2989919 h 3582745"/>
                  <a:gd name="connsiteX2415" fmla="*/ 658277 w 4527492"/>
                  <a:gd name="connsiteY2415" fmla="*/ 2991374 h 3582745"/>
                  <a:gd name="connsiteX2416" fmla="*/ 658005 w 4527492"/>
                  <a:gd name="connsiteY2416" fmla="*/ 2991423 h 3582745"/>
                  <a:gd name="connsiteX2417" fmla="*/ 662114 w 4527492"/>
                  <a:gd name="connsiteY2417" fmla="*/ 2989757 h 3582745"/>
                  <a:gd name="connsiteX2418" fmla="*/ 665765 w 4527492"/>
                  <a:gd name="connsiteY2418" fmla="*/ 2986826 h 3582745"/>
                  <a:gd name="connsiteX2419" fmla="*/ 660725 w 4527492"/>
                  <a:gd name="connsiteY2419" fmla="*/ 2988819 h 3582745"/>
                  <a:gd name="connsiteX2420" fmla="*/ 659799 w 4527492"/>
                  <a:gd name="connsiteY2420" fmla="*/ 2989078 h 3582745"/>
                  <a:gd name="connsiteX2421" fmla="*/ 665563 w 4527492"/>
                  <a:gd name="connsiteY2421" fmla="*/ 2986894 h 3582745"/>
                  <a:gd name="connsiteX2422" fmla="*/ 665777 w 4527492"/>
                  <a:gd name="connsiteY2422" fmla="*/ 2986813 h 3582745"/>
                  <a:gd name="connsiteX2423" fmla="*/ 665563 w 4527492"/>
                  <a:gd name="connsiteY2423" fmla="*/ 2986894 h 3582745"/>
                  <a:gd name="connsiteX2424" fmla="*/ 655366 w 4527492"/>
                  <a:gd name="connsiteY2424" fmla="*/ 2990320 h 3582745"/>
                  <a:gd name="connsiteX2425" fmla="*/ 651959 w 4527492"/>
                  <a:gd name="connsiteY2425" fmla="*/ 2991274 h 3582745"/>
                  <a:gd name="connsiteX2426" fmla="*/ 664358 w 4527492"/>
                  <a:gd name="connsiteY2426" fmla="*/ 2987189 h 3582745"/>
                  <a:gd name="connsiteX2427" fmla="*/ 665907 w 4527492"/>
                  <a:gd name="connsiteY2427" fmla="*/ 2986779 h 3582745"/>
                  <a:gd name="connsiteX2428" fmla="*/ 665765 w 4527492"/>
                  <a:gd name="connsiteY2428" fmla="*/ 2986826 h 3582745"/>
                  <a:gd name="connsiteX2429" fmla="*/ 665842 w 4527492"/>
                  <a:gd name="connsiteY2429" fmla="*/ 2986796 h 3582745"/>
                  <a:gd name="connsiteX2430" fmla="*/ 679516 w 4527492"/>
                  <a:gd name="connsiteY2430" fmla="*/ 2986618 h 3582745"/>
                  <a:gd name="connsiteX2431" fmla="*/ 674001 w 4527492"/>
                  <a:gd name="connsiteY2431" fmla="*/ 2988501 h 3582745"/>
                  <a:gd name="connsiteX2432" fmla="*/ 673565 w 4527492"/>
                  <a:gd name="connsiteY2432" fmla="*/ 2988599 h 3582745"/>
                  <a:gd name="connsiteX2433" fmla="*/ 671164 w 4527492"/>
                  <a:gd name="connsiteY2433" fmla="*/ 2989035 h 3582745"/>
                  <a:gd name="connsiteX2434" fmla="*/ 671136 w 4527492"/>
                  <a:gd name="connsiteY2434" fmla="*/ 2988879 h 3582745"/>
                  <a:gd name="connsiteX2435" fmla="*/ 666291 w 4527492"/>
                  <a:gd name="connsiteY2435" fmla="*/ 2986618 h 3582745"/>
                  <a:gd name="connsiteX2436" fmla="*/ 665842 w 4527492"/>
                  <a:gd name="connsiteY2436" fmla="*/ 2986796 h 3582745"/>
                  <a:gd name="connsiteX2437" fmla="*/ 665777 w 4527492"/>
                  <a:gd name="connsiteY2437" fmla="*/ 2986813 h 3582745"/>
                  <a:gd name="connsiteX2438" fmla="*/ 672911 w 4527492"/>
                  <a:gd name="connsiteY2438" fmla="*/ 2986617 h 3582745"/>
                  <a:gd name="connsiteX2439" fmla="*/ 672906 w 4527492"/>
                  <a:gd name="connsiteY2439" fmla="*/ 2986618 h 3582745"/>
                  <a:gd name="connsiteX2440" fmla="*/ 672908 w 4527492"/>
                  <a:gd name="connsiteY2440" fmla="*/ 2986618 h 3582745"/>
                  <a:gd name="connsiteX2441" fmla="*/ 666649 w 4527492"/>
                  <a:gd name="connsiteY2441" fmla="*/ 2986000 h 3582745"/>
                  <a:gd name="connsiteX2442" fmla="*/ 666383 w 4527492"/>
                  <a:gd name="connsiteY2442" fmla="*/ 2986082 h 3582745"/>
                  <a:gd name="connsiteX2443" fmla="*/ 656697 w 4527492"/>
                  <a:gd name="connsiteY2443" fmla="*/ 2988855 h 3582745"/>
                  <a:gd name="connsiteX2444" fmla="*/ 659853 w 4527492"/>
                  <a:gd name="connsiteY2444" fmla="*/ 2987908 h 3582745"/>
                  <a:gd name="connsiteX2445" fmla="*/ 3301316 w 4527492"/>
                  <a:gd name="connsiteY2445" fmla="*/ 2985832 h 3582745"/>
                  <a:gd name="connsiteX2446" fmla="*/ 3292656 w 4527492"/>
                  <a:gd name="connsiteY2446" fmla="*/ 2989247 h 3582745"/>
                  <a:gd name="connsiteX2447" fmla="*/ 3300736 w 4527492"/>
                  <a:gd name="connsiteY2447" fmla="*/ 2985887 h 3582745"/>
                  <a:gd name="connsiteX2448" fmla="*/ 661167 w 4527492"/>
                  <a:gd name="connsiteY2448" fmla="*/ 2985793 h 3582745"/>
                  <a:gd name="connsiteX2449" fmla="*/ 656135 w 4527492"/>
                  <a:gd name="connsiteY2449" fmla="*/ 2987725 h 3582745"/>
                  <a:gd name="connsiteX2450" fmla="*/ 647107 w 4527492"/>
                  <a:gd name="connsiteY2450" fmla="*/ 2990545 h 3582745"/>
                  <a:gd name="connsiteX2451" fmla="*/ 654610 w 4527492"/>
                  <a:gd name="connsiteY2451" fmla="*/ 2987718 h 3582745"/>
                  <a:gd name="connsiteX2452" fmla="*/ 689946 w 4527492"/>
                  <a:gd name="connsiteY2452" fmla="*/ 2985625 h 3582745"/>
                  <a:gd name="connsiteX2453" fmla="*/ 667076 w 4527492"/>
                  <a:gd name="connsiteY2453" fmla="*/ 2991236 h 3582745"/>
                  <a:gd name="connsiteX2454" fmla="*/ 671250 w 4527492"/>
                  <a:gd name="connsiteY2454" fmla="*/ 2989507 h 3582745"/>
                  <a:gd name="connsiteX2455" fmla="*/ 671239 w 4527492"/>
                  <a:gd name="connsiteY2455" fmla="*/ 2989443 h 3582745"/>
                  <a:gd name="connsiteX2456" fmla="*/ 673592 w 4527492"/>
                  <a:gd name="connsiteY2456" fmla="*/ 2988640 h 3582745"/>
                  <a:gd name="connsiteX2457" fmla="*/ 674373 w 4527492"/>
                  <a:gd name="connsiteY2457" fmla="*/ 2988452 h 3582745"/>
                  <a:gd name="connsiteX2458" fmla="*/ 3305109 w 4527492"/>
                  <a:gd name="connsiteY2458" fmla="*/ 2985476 h 3582745"/>
                  <a:gd name="connsiteX2459" fmla="*/ 3304840 w 4527492"/>
                  <a:gd name="connsiteY2459" fmla="*/ 2985501 h 3582745"/>
                  <a:gd name="connsiteX2460" fmla="*/ 3297103 w 4527492"/>
                  <a:gd name="connsiteY2460" fmla="*/ 2991214 h 3582745"/>
                  <a:gd name="connsiteX2461" fmla="*/ 3298753 w 4527492"/>
                  <a:gd name="connsiteY2461" fmla="*/ 2990387 h 3582745"/>
                  <a:gd name="connsiteX2462" fmla="*/ 3305925 w 4527492"/>
                  <a:gd name="connsiteY2462" fmla="*/ 2985500 h 3582745"/>
                  <a:gd name="connsiteX2463" fmla="*/ 672690 w 4527492"/>
                  <a:gd name="connsiteY2463" fmla="*/ 2985467 h 3582745"/>
                  <a:gd name="connsiteX2464" fmla="*/ 668003 w 4527492"/>
                  <a:gd name="connsiteY2464" fmla="*/ 2987368 h 3582745"/>
                  <a:gd name="connsiteX2465" fmla="*/ 657204 w 4527492"/>
                  <a:gd name="connsiteY2465" fmla="*/ 2990211 h 3582745"/>
                  <a:gd name="connsiteX2466" fmla="*/ 660725 w 4527492"/>
                  <a:gd name="connsiteY2466" fmla="*/ 2988819 h 3582745"/>
                  <a:gd name="connsiteX2467" fmla="*/ 438869 w 4527492"/>
                  <a:gd name="connsiteY2467" fmla="*/ 2985270 h 3582745"/>
                  <a:gd name="connsiteX2468" fmla="*/ 438687 w 4527492"/>
                  <a:gd name="connsiteY2468" fmla="*/ 2985342 h 3582745"/>
                  <a:gd name="connsiteX2469" fmla="*/ 434976 w 4527492"/>
                  <a:gd name="connsiteY2469" fmla="*/ 2988130 h 3582745"/>
                  <a:gd name="connsiteX2470" fmla="*/ 434976 w 4527492"/>
                  <a:gd name="connsiteY2470" fmla="*/ 2988214 h 3582745"/>
                  <a:gd name="connsiteX2471" fmla="*/ 3160015 w 4527492"/>
                  <a:gd name="connsiteY2471" fmla="*/ 2984924 h 3582745"/>
                  <a:gd name="connsiteX2472" fmla="*/ 3149362 w 4527492"/>
                  <a:gd name="connsiteY2472" fmla="*/ 2989819 h 3582745"/>
                  <a:gd name="connsiteX2473" fmla="*/ 3147262 w 4527492"/>
                  <a:gd name="connsiteY2473" fmla="*/ 2990183 h 3582745"/>
                  <a:gd name="connsiteX2474" fmla="*/ 3023803 w 4527492"/>
                  <a:gd name="connsiteY2474" fmla="*/ 2984656 h 3582745"/>
                  <a:gd name="connsiteX2475" fmla="*/ 3001142 w 4527492"/>
                  <a:gd name="connsiteY2475" fmla="*/ 2993318 h 3582745"/>
                  <a:gd name="connsiteX2476" fmla="*/ 3005930 w 4527492"/>
                  <a:gd name="connsiteY2476" fmla="*/ 2991678 h 3582745"/>
                  <a:gd name="connsiteX2477" fmla="*/ 702659 w 4527492"/>
                  <a:gd name="connsiteY2477" fmla="*/ 2984286 h 3582745"/>
                  <a:gd name="connsiteX2478" fmla="*/ 702659 w 4527492"/>
                  <a:gd name="connsiteY2478" fmla="*/ 2984587 h 3582745"/>
                  <a:gd name="connsiteX2479" fmla="*/ 683353 w 4527492"/>
                  <a:gd name="connsiteY2479" fmla="*/ 2989777 h 3582745"/>
                  <a:gd name="connsiteX2480" fmla="*/ 683524 w 4527492"/>
                  <a:gd name="connsiteY2480" fmla="*/ 2989720 h 3582745"/>
                  <a:gd name="connsiteX2481" fmla="*/ 3220322 w 4527492"/>
                  <a:gd name="connsiteY2481" fmla="*/ 2984114 h 3582745"/>
                  <a:gd name="connsiteX2482" fmla="*/ 3217099 w 4527492"/>
                  <a:gd name="connsiteY2482" fmla="*/ 2986255 h 3582745"/>
                  <a:gd name="connsiteX2483" fmla="*/ 3216997 w 4527492"/>
                  <a:gd name="connsiteY2483" fmla="*/ 2986147 h 3582745"/>
                  <a:gd name="connsiteX2484" fmla="*/ 536760 w 4527492"/>
                  <a:gd name="connsiteY2484" fmla="*/ 2983702 h 3582745"/>
                  <a:gd name="connsiteX2485" fmla="*/ 508000 w 4527492"/>
                  <a:gd name="connsiteY2485" fmla="*/ 2994096 h 3582745"/>
                  <a:gd name="connsiteX2486" fmla="*/ 508000 w 4527492"/>
                  <a:gd name="connsiteY2486" fmla="*/ 2995736 h 3582745"/>
                  <a:gd name="connsiteX2487" fmla="*/ 506901 w 4527492"/>
                  <a:gd name="connsiteY2487" fmla="*/ 2996188 h 3582745"/>
                  <a:gd name="connsiteX2488" fmla="*/ 480403 w 4527492"/>
                  <a:gd name="connsiteY2488" fmla="*/ 3011737 h 3582745"/>
                  <a:gd name="connsiteX2489" fmla="*/ 3306222 w 4527492"/>
                  <a:gd name="connsiteY2489" fmla="*/ 2983605 h 3582745"/>
                  <a:gd name="connsiteX2490" fmla="*/ 3300736 w 4527492"/>
                  <a:gd name="connsiteY2490" fmla="*/ 2985887 h 3582745"/>
                  <a:gd name="connsiteX2491" fmla="*/ 3297661 w 4527492"/>
                  <a:gd name="connsiteY2491" fmla="*/ 2986176 h 3582745"/>
                  <a:gd name="connsiteX2492" fmla="*/ 3285300 w 4527492"/>
                  <a:gd name="connsiteY2492" fmla="*/ 2992148 h 3582745"/>
                  <a:gd name="connsiteX2493" fmla="*/ 3292656 w 4527492"/>
                  <a:gd name="connsiteY2493" fmla="*/ 2989247 h 3582745"/>
                  <a:gd name="connsiteX2494" fmla="*/ 3282939 w 4527492"/>
                  <a:gd name="connsiteY2494" fmla="*/ 2993289 h 3582745"/>
                  <a:gd name="connsiteX2495" fmla="*/ 3265178 w 4527492"/>
                  <a:gd name="connsiteY2495" fmla="*/ 3001870 h 3582745"/>
                  <a:gd name="connsiteX2496" fmla="*/ 3274968 w 4527492"/>
                  <a:gd name="connsiteY2496" fmla="*/ 2999901 h 3582745"/>
                  <a:gd name="connsiteX2497" fmla="*/ 3284023 w 4527492"/>
                  <a:gd name="connsiteY2497" fmla="*/ 2999708 h 3582745"/>
                  <a:gd name="connsiteX2498" fmla="*/ 3303424 w 4527492"/>
                  <a:gd name="connsiteY2498" fmla="*/ 2985634 h 3582745"/>
                  <a:gd name="connsiteX2499" fmla="*/ 3301316 w 4527492"/>
                  <a:gd name="connsiteY2499" fmla="*/ 2985832 h 3582745"/>
                  <a:gd name="connsiteX2500" fmla="*/ 3305337 w 4527492"/>
                  <a:gd name="connsiteY2500" fmla="*/ 2984247 h 3582745"/>
                  <a:gd name="connsiteX2501" fmla="*/ 675533 w 4527492"/>
                  <a:gd name="connsiteY2501" fmla="*/ 2983507 h 3582745"/>
                  <a:gd name="connsiteX2502" fmla="*/ 664358 w 4527492"/>
                  <a:gd name="connsiteY2502" fmla="*/ 2987189 h 3582745"/>
                  <a:gd name="connsiteX2503" fmla="*/ 663398 w 4527492"/>
                  <a:gd name="connsiteY2503" fmla="*/ 2987444 h 3582745"/>
                  <a:gd name="connsiteX2504" fmla="*/ 657027 w 4527492"/>
                  <a:gd name="connsiteY2504" fmla="*/ 2988957 h 3582745"/>
                  <a:gd name="connsiteX2505" fmla="*/ 666383 w 4527492"/>
                  <a:gd name="connsiteY2505" fmla="*/ 2986082 h 3582745"/>
                  <a:gd name="connsiteX2506" fmla="*/ 667631 w 4527492"/>
                  <a:gd name="connsiteY2506" fmla="*/ 2985725 h 3582745"/>
                  <a:gd name="connsiteX2507" fmla="*/ 702659 w 4527492"/>
                  <a:gd name="connsiteY2507" fmla="*/ 2983317 h 3582745"/>
                  <a:gd name="connsiteX2508" fmla="*/ 702659 w 4527492"/>
                  <a:gd name="connsiteY2508" fmla="*/ 2983384 h 3582745"/>
                  <a:gd name="connsiteX2509" fmla="*/ 683524 w 4527492"/>
                  <a:gd name="connsiteY2509" fmla="*/ 2989720 h 3582745"/>
                  <a:gd name="connsiteX2510" fmla="*/ 682822 w 4527492"/>
                  <a:gd name="connsiteY2510" fmla="*/ 2989919 h 3582745"/>
                  <a:gd name="connsiteX2511" fmla="*/ 683353 w 4527492"/>
                  <a:gd name="connsiteY2511" fmla="*/ 2989777 h 3582745"/>
                  <a:gd name="connsiteX2512" fmla="*/ 662985 w 4527492"/>
                  <a:gd name="connsiteY2512" fmla="*/ 2996521 h 3582745"/>
                  <a:gd name="connsiteX2513" fmla="*/ 662985 w 4527492"/>
                  <a:gd name="connsiteY2513" fmla="*/ 2999089 h 3582745"/>
                  <a:gd name="connsiteX2514" fmla="*/ 580036 w 4527492"/>
                  <a:gd name="connsiteY2514" fmla="*/ 3025161 h 3582745"/>
                  <a:gd name="connsiteX2515" fmla="*/ 615172 w 4527492"/>
                  <a:gd name="connsiteY2515" fmla="*/ 3010233 h 3582745"/>
                  <a:gd name="connsiteX2516" fmla="*/ 636535 w 4527492"/>
                  <a:gd name="connsiteY2516" fmla="*/ 3003123 h 3582745"/>
                  <a:gd name="connsiteX2517" fmla="*/ 647944 w 4527492"/>
                  <a:gd name="connsiteY2517" fmla="*/ 2998830 h 3582745"/>
                  <a:gd name="connsiteX2518" fmla="*/ 694361 w 4527492"/>
                  <a:gd name="connsiteY2518" fmla="*/ 2984824 h 3582745"/>
                  <a:gd name="connsiteX2519" fmla="*/ 699353 w 4527492"/>
                  <a:gd name="connsiteY2519" fmla="*/ 2983317 h 3582745"/>
                  <a:gd name="connsiteX2520" fmla="*/ 694361 w 4527492"/>
                  <a:gd name="connsiteY2520" fmla="*/ 2984824 h 3582745"/>
                  <a:gd name="connsiteX2521" fmla="*/ 689946 w 4527492"/>
                  <a:gd name="connsiteY2521" fmla="*/ 2985625 h 3582745"/>
                  <a:gd name="connsiteX2522" fmla="*/ 666291 w 4527492"/>
                  <a:gd name="connsiteY2522" fmla="*/ 2983317 h 3582745"/>
                  <a:gd name="connsiteX2523" fmla="*/ 654610 w 4527492"/>
                  <a:gd name="connsiteY2523" fmla="*/ 2987718 h 3582745"/>
                  <a:gd name="connsiteX2524" fmla="*/ 621423 w 4527492"/>
                  <a:gd name="connsiteY2524" fmla="*/ 2997464 h 3582745"/>
                  <a:gd name="connsiteX2525" fmla="*/ 676210 w 4527492"/>
                  <a:gd name="connsiteY2525" fmla="*/ 2983284 h 3582745"/>
                  <a:gd name="connsiteX2526" fmla="*/ 676210 w 4527492"/>
                  <a:gd name="connsiteY2526" fmla="*/ 2983317 h 3582745"/>
                  <a:gd name="connsiteX2527" fmla="*/ 675533 w 4527492"/>
                  <a:gd name="connsiteY2527" fmla="*/ 2983507 h 3582745"/>
                  <a:gd name="connsiteX2528" fmla="*/ 676570 w 4527492"/>
                  <a:gd name="connsiteY2528" fmla="*/ 2983165 h 3582745"/>
                  <a:gd name="connsiteX2529" fmla="*/ 676210 w 4527492"/>
                  <a:gd name="connsiteY2529" fmla="*/ 2983284 h 3582745"/>
                  <a:gd name="connsiteX2530" fmla="*/ 676210 w 4527492"/>
                  <a:gd name="connsiteY2530" fmla="*/ 2983269 h 3582745"/>
                  <a:gd name="connsiteX2531" fmla="*/ 676210 w 4527492"/>
                  <a:gd name="connsiteY2531" fmla="*/ 2983063 h 3582745"/>
                  <a:gd name="connsiteX2532" fmla="*/ 676210 w 4527492"/>
                  <a:gd name="connsiteY2532" fmla="*/ 2983269 h 3582745"/>
                  <a:gd name="connsiteX2533" fmla="*/ 667631 w 4527492"/>
                  <a:gd name="connsiteY2533" fmla="*/ 2985725 h 3582745"/>
                  <a:gd name="connsiteX2534" fmla="*/ 666649 w 4527492"/>
                  <a:gd name="connsiteY2534" fmla="*/ 2986000 h 3582745"/>
                  <a:gd name="connsiteX2535" fmla="*/ 675653 w 4527492"/>
                  <a:gd name="connsiteY2535" fmla="*/ 2982885 h 3582745"/>
                  <a:gd name="connsiteX2536" fmla="*/ 651536 w 4527492"/>
                  <a:gd name="connsiteY2536" fmla="*/ 2989491 h 3582745"/>
                  <a:gd name="connsiteX2537" fmla="*/ 656135 w 4527492"/>
                  <a:gd name="connsiteY2537" fmla="*/ 2987725 h 3582745"/>
                  <a:gd name="connsiteX2538" fmla="*/ 659679 w 4527492"/>
                  <a:gd name="connsiteY2538" fmla="*/ 2986618 h 3582745"/>
                  <a:gd name="connsiteX2539" fmla="*/ 676210 w 4527492"/>
                  <a:gd name="connsiteY2539" fmla="*/ 2982733 h 3582745"/>
                  <a:gd name="connsiteX2540" fmla="*/ 676210 w 4527492"/>
                  <a:gd name="connsiteY2540" fmla="*/ 2982755 h 3582745"/>
                  <a:gd name="connsiteX2541" fmla="*/ 675653 w 4527492"/>
                  <a:gd name="connsiteY2541" fmla="*/ 2982885 h 3582745"/>
                  <a:gd name="connsiteX2542" fmla="*/ 658852 w 4527492"/>
                  <a:gd name="connsiteY2542" fmla="*/ 2982492 h 3582745"/>
                  <a:gd name="connsiteX2543" fmla="*/ 617802 w 4527492"/>
                  <a:gd name="connsiteY2543" fmla="*/ 2996154 h 3582745"/>
                  <a:gd name="connsiteX2544" fmla="*/ 652498 w 4527492"/>
                  <a:gd name="connsiteY2544" fmla="*/ 2983801 h 3582745"/>
                  <a:gd name="connsiteX2545" fmla="*/ 3507557 w 4527492"/>
                  <a:gd name="connsiteY2545" fmla="*/ 2982424 h 3582745"/>
                  <a:gd name="connsiteX2546" fmla="*/ 3495160 w 4527492"/>
                  <a:gd name="connsiteY2546" fmla="*/ 2989273 h 3582745"/>
                  <a:gd name="connsiteX2547" fmla="*/ 3468461 w 4527492"/>
                  <a:gd name="connsiteY2547" fmla="*/ 3009571 h 3582745"/>
                  <a:gd name="connsiteX2548" fmla="*/ 3434570 w 4527492"/>
                  <a:gd name="connsiteY2548" fmla="*/ 3029589 h 3582745"/>
                  <a:gd name="connsiteX2549" fmla="*/ 3483834 w 4527492"/>
                  <a:gd name="connsiteY2549" fmla="*/ 3002838 h 3582745"/>
                  <a:gd name="connsiteX2550" fmla="*/ 3491124 w 4527492"/>
                  <a:gd name="connsiteY2550" fmla="*/ 2995995 h 3582745"/>
                  <a:gd name="connsiteX2551" fmla="*/ 680280 w 4527492"/>
                  <a:gd name="connsiteY2551" fmla="*/ 2982388 h 3582745"/>
                  <a:gd name="connsiteX2552" fmla="*/ 676147 w 4527492"/>
                  <a:gd name="connsiteY2552" fmla="*/ 2984065 h 3582745"/>
                  <a:gd name="connsiteX2553" fmla="*/ 665907 w 4527492"/>
                  <a:gd name="connsiteY2553" fmla="*/ 2986779 h 3582745"/>
                  <a:gd name="connsiteX2554" fmla="*/ 676210 w 4527492"/>
                  <a:gd name="connsiteY2554" fmla="*/ 2983317 h 3582745"/>
                  <a:gd name="connsiteX2555" fmla="*/ 3236413 w 4527492"/>
                  <a:gd name="connsiteY2555" fmla="*/ 2982229 h 3582745"/>
                  <a:gd name="connsiteX2556" fmla="*/ 3200574 w 4527492"/>
                  <a:gd name="connsiteY2556" fmla="*/ 2997432 h 3582745"/>
                  <a:gd name="connsiteX2557" fmla="*/ 3231106 w 4527492"/>
                  <a:gd name="connsiteY2557" fmla="*/ 2986669 h 3582745"/>
                  <a:gd name="connsiteX2558" fmla="*/ 680397 w 4527492"/>
                  <a:gd name="connsiteY2558" fmla="*/ 2981777 h 3582745"/>
                  <a:gd name="connsiteX2559" fmla="*/ 676210 w 4527492"/>
                  <a:gd name="connsiteY2559" fmla="*/ 2983063 h 3582745"/>
                  <a:gd name="connsiteX2560" fmla="*/ 676210 w 4527492"/>
                  <a:gd name="connsiteY2560" fmla="*/ 2982755 h 3582745"/>
                  <a:gd name="connsiteX2561" fmla="*/ 683677 w 4527492"/>
                  <a:gd name="connsiteY2561" fmla="*/ 2981010 h 3582745"/>
                  <a:gd name="connsiteX2562" fmla="*/ 682670 w 4527492"/>
                  <a:gd name="connsiteY2562" fmla="*/ 2981419 h 3582745"/>
                  <a:gd name="connsiteX2563" fmla="*/ 676570 w 4527492"/>
                  <a:gd name="connsiteY2563" fmla="*/ 2983165 h 3582745"/>
                  <a:gd name="connsiteX2564" fmla="*/ 681730 w 4527492"/>
                  <a:gd name="connsiteY2564" fmla="*/ 2981466 h 3582745"/>
                  <a:gd name="connsiteX2565" fmla="*/ 444700 w 4527492"/>
                  <a:gd name="connsiteY2565" fmla="*/ 2980823 h 3582745"/>
                  <a:gd name="connsiteX2566" fmla="*/ 444359 w 4527492"/>
                  <a:gd name="connsiteY2566" fmla="*/ 2981079 h 3582745"/>
                  <a:gd name="connsiteX2567" fmla="*/ 444509 w 4527492"/>
                  <a:gd name="connsiteY2567" fmla="*/ 2980996 h 3582745"/>
                  <a:gd name="connsiteX2568" fmla="*/ 3455583 w 4527492"/>
                  <a:gd name="connsiteY2568" fmla="*/ 2980748 h 3582745"/>
                  <a:gd name="connsiteX2569" fmla="*/ 3429665 w 4527492"/>
                  <a:gd name="connsiteY2569" fmla="*/ 2995658 h 3582745"/>
                  <a:gd name="connsiteX2570" fmla="*/ 3400755 w 4527492"/>
                  <a:gd name="connsiteY2570" fmla="*/ 3008935 h 3582745"/>
                  <a:gd name="connsiteX2571" fmla="*/ 3413870 w 4527492"/>
                  <a:gd name="connsiteY2571" fmla="*/ 3001537 h 3582745"/>
                  <a:gd name="connsiteX2572" fmla="*/ 696709 w 4527492"/>
                  <a:gd name="connsiteY2572" fmla="*/ 2980676 h 3582745"/>
                  <a:gd name="connsiteX2573" fmla="*/ 689435 w 4527492"/>
                  <a:gd name="connsiteY2573" fmla="*/ 2982767 h 3582745"/>
                  <a:gd name="connsiteX2574" fmla="*/ 672911 w 4527492"/>
                  <a:gd name="connsiteY2574" fmla="*/ 2986617 h 3582745"/>
                  <a:gd name="connsiteX2575" fmla="*/ 699194 w 4527492"/>
                  <a:gd name="connsiteY2575" fmla="*/ 2980493 h 3582745"/>
                  <a:gd name="connsiteX2576" fmla="*/ 671036 w 4527492"/>
                  <a:gd name="connsiteY2576" fmla="*/ 2988328 h 3582745"/>
                  <a:gd name="connsiteX2577" fmla="*/ 670989 w 4527492"/>
                  <a:gd name="connsiteY2577" fmla="*/ 2988069 h 3582745"/>
                  <a:gd name="connsiteX2578" fmla="*/ 689435 w 4527492"/>
                  <a:gd name="connsiteY2578" fmla="*/ 2982767 h 3582745"/>
                  <a:gd name="connsiteX2579" fmla="*/ 686128 w 4527492"/>
                  <a:gd name="connsiteY2579" fmla="*/ 2980016 h 3582745"/>
                  <a:gd name="connsiteX2580" fmla="*/ 681730 w 4527492"/>
                  <a:gd name="connsiteY2580" fmla="*/ 2981466 h 3582745"/>
                  <a:gd name="connsiteX2581" fmla="*/ 680397 w 4527492"/>
                  <a:gd name="connsiteY2581" fmla="*/ 2981777 h 3582745"/>
                  <a:gd name="connsiteX2582" fmla="*/ 676210 w 4527492"/>
                  <a:gd name="connsiteY2582" fmla="*/ 2980016 h 3582745"/>
                  <a:gd name="connsiteX2583" fmla="*/ 676210 w 4527492"/>
                  <a:gd name="connsiteY2583" fmla="*/ 2981375 h 3582745"/>
                  <a:gd name="connsiteX2584" fmla="*/ 661167 w 4527492"/>
                  <a:gd name="connsiteY2584" fmla="*/ 2985793 h 3582745"/>
                  <a:gd name="connsiteX2585" fmla="*/ 696435 w 4527492"/>
                  <a:gd name="connsiteY2585" fmla="*/ 2979884 h 3582745"/>
                  <a:gd name="connsiteX2586" fmla="*/ 696047 w 4527492"/>
                  <a:gd name="connsiteY2586" fmla="*/ 2980016 h 3582745"/>
                  <a:gd name="connsiteX2587" fmla="*/ 672908 w 4527492"/>
                  <a:gd name="connsiteY2587" fmla="*/ 2986618 h 3582745"/>
                  <a:gd name="connsiteX2588" fmla="*/ 672904 w 4527492"/>
                  <a:gd name="connsiteY2588" fmla="*/ 2986618 h 3582745"/>
                  <a:gd name="connsiteX2589" fmla="*/ 662618 w 4527492"/>
                  <a:gd name="connsiteY2589" fmla="*/ 2989552 h 3582745"/>
                  <a:gd name="connsiteX2590" fmla="*/ 668003 w 4527492"/>
                  <a:gd name="connsiteY2590" fmla="*/ 2987368 h 3582745"/>
                  <a:gd name="connsiteX2591" fmla="*/ 3314448 w 4527492"/>
                  <a:gd name="connsiteY2591" fmla="*/ 2979694 h 3582745"/>
                  <a:gd name="connsiteX2592" fmla="*/ 3310893 w 4527492"/>
                  <a:gd name="connsiteY2592" fmla="*/ 2981033 h 3582745"/>
                  <a:gd name="connsiteX2593" fmla="*/ 3309743 w 4527492"/>
                  <a:gd name="connsiteY2593" fmla="*/ 2981882 h 3582745"/>
                  <a:gd name="connsiteX2594" fmla="*/ 3310348 w 4527492"/>
                  <a:gd name="connsiteY2594" fmla="*/ 2981889 h 3582745"/>
                  <a:gd name="connsiteX2595" fmla="*/ 3308940 w 4527492"/>
                  <a:gd name="connsiteY2595" fmla="*/ 2982474 h 3582745"/>
                  <a:gd name="connsiteX2596" fmla="*/ 3307918 w 4527492"/>
                  <a:gd name="connsiteY2596" fmla="*/ 2983229 h 3582745"/>
                  <a:gd name="connsiteX2597" fmla="*/ 3311100 w 4527492"/>
                  <a:gd name="connsiteY2597" fmla="*/ 2981974 h 3582745"/>
                  <a:gd name="connsiteX2598" fmla="*/ 3311211 w 4527492"/>
                  <a:gd name="connsiteY2598" fmla="*/ 2981899 h 3582745"/>
                  <a:gd name="connsiteX2599" fmla="*/ 3310348 w 4527492"/>
                  <a:gd name="connsiteY2599" fmla="*/ 2981889 h 3582745"/>
                  <a:gd name="connsiteX2600" fmla="*/ 3312600 w 4527492"/>
                  <a:gd name="connsiteY2600" fmla="*/ 2980952 h 3582745"/>
                  <a:gd name="connsiteX2601" fmla="*/ 623310 w 4527492"/>
                  <a:gd name="connsiteY2601" fmla="*/ 2978903 h 3582745"/>
                  <a:gd name="connsiteX2602" fmla="*/ 615477 w 4527492"/>
                  <a:gd name="connsiteY2602" fmla="*/ 2981744 h 3582745"/>
                  <a:gd name="connsiteX2603" fmla="*/ 570554 w 4527492"/>
                  <a:gd name="connsiteY2603" fmla="*/ 2995530 h 3582745"/>
                  <a:gd name="connsiteX2604" fmla="*/ 541338 w 4527492"/>
                  <a:gd name="connsiteY2604" fmla="*/ 3008368 h 3582745"/>
                  <a:gd name="connsiteX2605" fmla="*/ 541338 w 4527492"/>
                  <a:gd name="connsiteY2605" fmla="*/ 3011648 h 3582745"/>
                  <a:gd name="connsiteX2606" fmla="*/ 496801 w 4527492"/>
                  <a:gd name="connsiteY2606" fmla="*/ 3031339 h 3582745"/>
                  <a:gd name="connsiteX2607" fmla="*/ 540647 w 4527492"/>
                  <a:gd name="connsiteY2607" fmla="*/ 3008671 h 3582745"/>
                  <a:gd name="connsiteX2608" fmla="*/ 517549 w 4527492"/>
                  <a:gd name="connsiteY2608" fmla="*/ 3018821 h 3582745"/>
                  <a:gd name="connsiteX2609" fmla="*/ 507329 w 4527492"/>
                  <a:gd name="connsiteY2609" fmla="*/ 3024023 h 3582745"/>
                  <a:gd name="connsiteX2610" fmla="*/ 507329 w 4527492"/>
                  <a:gd name="connsiteY2610" fmla="*/ 3025609 h 3582745"/>
                  <a:gd name="connsiteX2611" fmla="*/ 501180 w 4527492"/>
                  <a:gd name="connsiteY2611" fmla="*/ 3027153 h 3582745"/>
                  <a:gd name="connsiteX2612" fmla="*/ 484168 w 4527492"/>
                  <a:gd name="connsiteY2612" fmla="*/ 3035813 h 3582745"/>
                  <a:gd name="connsiteX2613" fmla="*/ 479551 w 4527492"/>
                  <a:gd name="connsiteY2613" fmla="*/ 3039329 h 3582745"/>
                  <a:gd name="connsiteX2614" fmla="*/ 481957 w 4527492"/>
                  <a:gd name="connsiteY2614" fmla="*/ 3037901 h 3582745"/>
                  <a:gd name="connsiteX2615" fmla="*/ 496801 w 4527492"/>
                  <a:gd name="connsiteY2615" fmla="*/ 3031339 h 3582745"/>
                  <a:gd name="connsiteX2616" fmla="*/ 476389 w 4527492"/>
                  <a:gd name="connsiteY2616" fmla="*/ 3041892 h 3582745"/>
                  <a:gd name="connsiteX2617" fmla="*/ 469675 w 4527492"/>
                  <a:gd name="connsiteY2617" fmla="*/ 3047472 h 3582745"/>
                  <a:gd name="connsiteX2618" fmla="*/ 468751 w 4527492"/>
                  <a:gd name="connsiteY2618" fmla="*/ 3049249 h 3582745"/>
                  <a:gd name="connsiteX2619" fmla="*/ 468751 w 4527492"/>
                  <a:gd name="connsiteY2619" fmla="*/ 3051367 h 3582745"/>
                  <a:gd name="connsiteX2620" fmla="*/ 480308 w 4527492"/>
                  <a:gd name="connsiteY2620" fmla="*/ 3045424 h 3582745"/>
                  <a:gd name="connsiteX2621" fmla="*/ 497335 w 4527492"/>
                  <a:gd name="connsiteY2621" fmla="*/ 3035937 h 3582745"/>
                  <a:gd name="connsiteX2622" fmla="*/ 484188 w 4527492"/>
                  <a:gd name="connsiteY2622" fmla="*/ 3041652 h 3582745"/>
                  <a:gd name="connsiteX2623" fmla="*/ 484188 w 4527492"/>
                  <a:gd name="connsiteY2623" fmla="*/ 3038402 h 3582745"/>
                  <a:gd name="connsiteX2624" fmla="*/ 538112 w 4527492"/>
                  <a:gd name="connsiteY2624" fmla="*/ 3015699 h 3582745"/>
                  <a:gd name="connsiteX2625" fmla="*/ 551548 w 4527492"/>
                  <a:gd name="connsiteY2625" fmla="*/ 3008790 h 3582745"/>
                  <a:gd name="connsiteX2626" fmla="*/ 624219 w 4527492"/>
                  <a:gd name="connsiteY2626" fmla="*/ 2979818 h 3582745"/>
                  <a:gd name="connsiteX2627" fmla="*/ 623310 w 4527492"/>
                  <a:gd name="connsiteY2627" fmla="*/ 2980016 h 3582745"/>
                  <a:gd name="connsiteX2628" fmla="*/ 2992221 w 4527492"/>
                  <a:gd name="connsiteY2628" fmla="*/ 2978007 h 3582745"/>
                  <a:gd name="connsiteX2629" fmla="*/ 2982311 w 4527492"/>
                  <a:gd name="connsiteY2629" fmla="*/ 2982117 h 3582745"/>
                  <a:gd name="connsiteX2630" fmla="*/ 2976071 w 4527492"/>
                  <a:gd name="connsiteY2630" fmla="*/ 2984035 h 3582745"/>
                  <a:gd name="connsiteX2631" fmla="*/ 606779 w 4527492"/>
                  <a:gd name="connsiteY2631" fmla="*/ 2977611 h 3582745"/>
                  <a:gd name="connsiteX2632" fmla="*/ 538681 w 4527492"/>
                  <a:gd name="connsiteY2632" fmla="*/ 3001880 h 3582745"/>
                  <a:gd name="connsiteX2633" fmla="*/ 513516 w 4527492"/>
                  <a:gd name="connsiteY2633" fmla="*/ 3017094 h 3582745"/>
                  <a:gd name="connsiteX2634" fmla="*/ 529075 w 4527492"/>
                  <a:gd name="connsiteY2634" fmla="*/ 3009649 h 3582745"/>
                  <a:gd name="connsiteX2635" fmla="*/ 531676 w 4527492"/>
                  <a:gd name="connsiteY2635" fmla="*/ 3008314 h 3582745"/>
                  <a:gd name="connsiteX2636" fmla="*/ 531676 w 4527492"/>
                  <a:gd name="connsiteY2636" fmla="*/ 3008405 h 3582745"/>
                  <a:gd name="connsiteX2637" fmla="*/ 545936 w 4527492"/>
                  <a:gd name="connsiteY2637" fmla="*/ 3001581 h 3582745"/>
                  <a:gd name="connsiteX2638" fmla="*/ 606779 w 4527492"/>
                  <a:gd name="connsiteY2638" fmla="*/ 2977709 h 3582745"/>
                  <a:gd name="connsiteX2639" fmla="*/ 721513 w 4527492"/>
                  <a:gd name="connsiteY2639" fmla="*/ 2977141 h 3582745"/>
                  <a:gd name="connsiteX2640" fmla="*/ 715378 w 4527492"/>
                  <a:gd name="connsiteY2640" fmla="*/ 2979172 h 3582745"/>
                  <a:gd name="connsiteX2641" fmla="*/ 676717 w 4527492"/>
                  <a:gd name="connsiteY2641" fmla="*/ 2987888 h 3582745"/>
                  <a:gd name="connsiteX2642" fmla="*/ 716297 w 4527492"/>
                  <a:gd name="connsiteY2642" fmla="*/ 2978366 h 3582745"/>
                  <a:gd name="connsiteX2643" fmla="*/ 714207 w 4527492"/>
                  <a:gd name="connsiteY2643" fmla="*/ 2976996 h 3582745"/>
                  <a:gd name="connsiteX2644" fmla="*/ 671092 w 4527492"/>
                  <a:gd name="connsiteY2644" fmla="*/ 2988634 h 3582745"/>
                  <a:gd name="connsiteX2645" fmla="*/ 671050 w 4527492"/>
                  <a:gd name="connsiteY2645" fmla="*/ 2988408 h 3582745"/>
                  <a:gd name="connsiteX2646" fmla="*/ 701510 w 4527492"/>
                  <a:gd name="connsiteY2646" fmla="*/ 2979954 h 3582745"/>
                  <a:gd name="connsiteX2647" fmla="*/ 3593448 w 4527492"/>
                  <a:gd name="connsiteY2647" fmla="*/ 2976754 h 3582745"/>
                  <a:gd name="connsiteX2648" fmla="*/ 3593148 w 4527492"/>
                  <a:gd name="connsiteY2648" fmla="*/ 2977040 h 3582745"/>
                  <a:gd name="connsiteX2649" fmla="*/ 3590020 w 4527492"/>
                  <a:gd name="connsiteY2649" fmla="*/ 2979538 h 3582745"/>
                  <a:gd name="connsiteX2650" fmla="*/ 3214099 w 4527492"/>
                  <a:gd name="connsiteY2650" fmla="*/ 2976639 h 3582745"/>
                  <a:gd name="connsiteX2651" fmla="*/ 3210500 w 4527492"/>
                  <a:gd name="connsiteY2651" fmla="*/ 2979230 h 3582745"/>
                  <a:gd name="connsiteX2652" fmla="*/ 3210739 w 4527492"/>
                  <a:gd name="connsiteY2652" fmla="*/ 2979484 h 3582745"/>
                  <a:gd name="connsiteX2653" fmla="*/ 3210500 w 4527492"/>
                  <a:gd name="connsiteY2653" fmla="*/ 2979644 h 3582745"/>
                  <a:gd name="connsiteX2654" fmla="*/ 3199894 w 4527492"/>
                  <a:gd name="connsiteY2654" fmla="*/ 2985238 h 3582745"/>
                  <a:gd name="connsiteX2655" fmla="*/ 706978 w 4527492"/>
                  <a:gd name="connsiteY2655" fmla="*/ 2976296 h 3582745"/>
                  <a:gd name="connsiteX2656" fmla="*/ 705959 w 4527492"/>
                  <a:gd name="connsiteY2656" fmla="*/ 2976642 h 3582745"/>
                  <a:gd name="connsiteX2657" fmla="*/ 690674 w 4527492"/>
                  <a:gd name="connsiteY2657" fmla="*/ 2980429 h 3582745"/>
                  <a:gd name="connsiteX2658" fmla="*/ 672690 w 4527492"/>
                  <a:gd name="connsiteY2658" fmla="*/ 2985467 h 3582745"/>
                  <a:gd name="connsiteX2659" fmla="*/ 676147 w 4527492"/>
                  <a:gd name="connsiteY2659" fmla="*/ 2984065 h 3582745"/>
                  <a:gd name="connsiteX2660" fmla="*/ 685973 w 4527492"/>
                  <a:gd name="connsiteY2660" fmla="*/ 2981460 h 3582745"/>
                  <a:gd name="connsiteX2661" fmla="*/ 692585 w 4527492"/>
                  <a:gd name="connsiteY2661" fmla="*/ 2979580 h 3582745"/>
                  <a:gd name="connsiteX2662" fmla="*/ 3362922 w 4527492"/>
                  <a:gd name="connsiteY2662" fmla="*/ 2975924 h 3582745"/>
                  <a:gd name="connsiteX2663" fmla="*/ 3362262 w 4527492"/>
                  <a:gd name="connsiteY2663" fmla="*/ 2976338 h 3582745"/>
                  <a:gd name="connsiteX2664" fmla="*/ 3362034 w 4527492"/>
                  <a:gd name="connsiteY2664" fmla="*/ 2976468 h 3582745"/>
                  <a:gd name="connsiteX2665" fmla="*/ 3252179 w 4527492"/>
                  <a:gd name="connsiteY2665" fmla="*/ 2975542 h 3582745"/>
                  <a:gd name="connsiteX2666" fmla="*/ 3245848 w 4527492"/>
                  <a:gd name="connsiteY2666" fmla="*/ 2978227 h 3582745"/>
                  <a:gd name="connsiteX2667" fmla="*/ 3244884 w 4527492"/>
                  <a:gd name="connsiteY2667" fmla="*/ 2980160 h 3582745"/>
                  <a:gd name="connsiteX2668" fmla="*/ 718550 w 4527492"/>
                  <a:gd name="connsiteY2668" fmla="*/ 2975224 h 3582745"/>
                  <a:gd name="connsiteX2669" fmla="*/ 701510 w 4527492"/>
                  <a:gd name="connsiteY2669" fmla="*/ 2979954 h 3582745"/>
                  <a:gd name="connsiteX2670" fmla="*/ 699194 w 4527492"/>
                  <a:gd name="connsiteY2670" fmla="*/ 2980493 h 3582745"/>
                  <a:gd name="connsiteX2671" fmla="*/ 714468 w 4527492"/>
                  <a:gd name="connsiteY2671" fmla="*/ 2976243 h 3582745"/>
                  <a:gd name="connsiteX2672" fmla="*/ 452159 w 4527492"/>
                  <a:gd name="connsiteY2672" fmla="*/ 2975217 h 3582745"/>
                  <a:gd name="connsiteX2673" fmla="*/ 445624 w 4527492"/>
                  <a:gd name="connsiteY2673" fmla="*/ 2980128 h 3582745"/>
                  <a:gd name="connsiteX2674" fmla="*/ 445721 w 4527492"/>
                  <a:gd name="connsiteY2674" fmla="*/ 2980087 h 3582745"/>
                  <a:gd name="connsiteX2675" fmla="*/ 479385 w 4527492"/>
                  <a:gd name="connsiteY2675" fmla="*/ 2974526 h 3582745"/>
                  <a:gd name="connsiteX2676" fmla="*/ 468574 w 4527492"/>
                  <a:gd name="connsiteY2676" fmla="*/ 2979219 h 3582745"/>
                  <a:gd name="connsiteX2677" fmla="*/ 463428 w 4527492"/>
                  <a:gd name="connsiteY2677" fmla="*/ 2982535 h 3582745"/>
                  <a:gd name="connsiteX2678" fmla="*/ 464484 w 4527492"/>
                  <a:gd name="connsiteY2678" fmla="*/ 2982120 h 3582745"/>
                  <a:gd name="connsiteX2679" fmla="*/ 463075 w 4527492"/>
                  <a:gd name="connsiteY2679" fmla="*/ 2982763 h 3582745"/>
                  <a:gd name="connsiteX2680" fmla="*/ 461247 w 4527492"/>
                  <a:gd name="connsiteY2680" fmla="*/ 2983941 h 3582745"/>
                  <a:gd name="connsiteX2681" fmla="*/ 464292 w 4527492"/>
                  <a:gd name="connsiteY2681" fmla="*/ 2982360 h 3582745"/>
                  <a:gd name="connsiteX2682" fmla="*/ 468313 w 4527492"/>
                  <a:gd name="connsiteY2682" fmla="*/ 2979739 h 3582745"/>
                  <a:gd name="connsiteX2683" fmla="*/ 468313 w 4527492"/>
                  <a:gd name="connsiteY2683" fmla="*/ 2980273 h 3582745"/>
                  <a:gd name="connsiteX2684" fmla="*/ 633419 w 4527492"/>
                  <a:gd name="connsiteY2684" fmla="*/ 2974262 h 3582745"/>
                  <a:gd name="connsiteX2685" fmla="*/ 623310 w 4527492"/>
                  <a:gd name="connsiteY2685" fmla="*/ 2976715 h 3582745"/>
                  <a:gd name="connsiteX2686" fmla="*/ 623310 w 4527492"/>
                  <a:gd name="connsiteY2686" fmla="*/ 2977334 h 3582745"/>
                  <a:gd name="connsiteX2687" fmla="*/ 608835 w 4527492"/>
                  <a:gd name="connsiteY2687" fmla="*/ 2979683 h 3582745"/>
                  <a:gd name="connsiteX2688" fmla="*/ 557432 w 4527492"/>
                  <a:gd name="connsiteY2688" fmla="*/ 2999072 h 3582745"/>
                  <a:gd name="connsiteX2689" fmla="*/ 533429 w 4527492"/>
                  <a:gd name="connsiteY2689" fmla="*/ 3009937 h 3582745"/>
                  <a:gd name="connsiteX2690" fmla="*/ 575962 w 4527492"/>
                  <a:gd name="connsiteY2690" fmla="*/ 2993024 h 3582745"/>
                  <a:gd name="connsiteX2691" fmla="*/ 623310 w 4527492"/>
                  <a:gd name="connsiteY2691" fmla="*/ 2977563 h 3582745"/>
                  <a:gd name="connsiteX2692" fmla="*/ 623310 w 4527492"/>
                  <a:gd name="connsiteY2692" fmla="*/ 2977334 h 3582745"/>
                  <a:gd name="connsiteX2693" fmla="*/ 624701 w 4527492"/>
                  <a:gd name="connsiteY2693" fmla="*/ 2977109 h 3582745"/>
                  <a:gd name="connsiteX2694" fmla="*/ 713819 w 4527492"/>
                  <a:gd name="connsiteY2694" fmla="*/ 2973967 h 3582745"/>
                  <a:gd name="connsiteX2695" fmla="*/ 710827 w 4527492"/>
                  <a:gd name="connsiteY2695" fmla="*/ 2974985 h 3582745"/>
                  <a:gd name="connsiteX2696" fmla="*/ 702659 w 4527492"/>
                  <a:gd name="connsiteY2696" fmla="*/ 2976715 h 3582745"/>
                  <a:gd name="connsiteX2697" fmla="*/ 692585 w 4527492"/>
                  <a:gd name="connsiteY2697" fmla="*/ 2979580 h 3582745"/>
                  <a:gd name="connsiteX2698" fmla="*/ 680280 w 4527492"/>
                  <a:gd name="connsiteY2698" fmla="*/ 2982388 h 3582745"/>
                  <a:gd name="connsiteX2699" fmla="*/ 682670 w 4527492"/>
                  <a:gd name="connsiteY2699" fmla="*/ 2981419 h 3582745"/>
                  <a:gd name="connsiteX2700" fmla="*/ 685961 w 4527492"/>
                  <a:gd name="connsiteY2700" fmla="*/ 2980477 h 3582745"/>
                  <a:gd name="connsiteX2701" fmla="*/ 639975 w 4527492"/>
                  <a:gd name="connsiteY2701" fmla="*/ 2973537 h 3582745"/>
                  <a:gd name="connsiteX2702" fmla="*/ 638924 w 4527492"/>
                  <a:gd name="connsiteY2702" fmla="*/ 2973756 h 3582745"/>
                  <a:gd name="connsiteX2703" fmla="*/ 635772 w 4527492"/>
                  <a:gd name="connsiteY2703" fmla="*/ 2974384 h 3582745"/>
                  <a:gd name="connsiteX2704" fmla="*/ 631139 w 4527492"/>
                  <a:gd name="connsiteY2704" fmla="*/ 2976064 h 3582745"/>
                  <a:gd name="connsiteX2705" fmla="*/ 635348 w 4527492"/>
                  <a:gd name="connsiteY2705" fmla="*/ 2975381 h 3582745"/>
                  <a:gd name="connsiteX2706" fmla="*/ 3204877 w 4527492"/>
                  <a:gd name="connsiteY2706" fmla="*/ 2972939 h 3582745"/>
                  <a:gd name="connsiteX2707" fmla="*/ 3186080 w 4527492"/>
                  <a:gd name="connsiteY2707" fmla="*/ 2981296 h 3582745"/>
                  <a:gd name="connsiteX2708" fmla="*/ 3077866 w 4527492"/>
                  <a:gd name="connsiteY2708" fmla="*/ 3034877 h 3582745"/>
                  <a:gd name="connsiteX2709" fmla="*/ 3168000 w 4527492"/>
                  <a:gd name="connsiteY2709" fmla="*/ 2999868 h 3582745"/>
                  <a:gd name="connsiteX2710" fmla="*/ 3167611 w 4527492"/>
                  <a:gd name="connsiteY2710" fmla="*/ 2999478 h 3582745"/>
                  <a:gd name="connsiteX2711" fmla="*/ 3598824 w 4527492"/>
                  <a:gd name="connsiteY2711" fmla="*/ 2972506 h 3582745"/>
                  <a:gd name="connsiteX2712" fmla="*/ 3580131 w 4527492"/>
                  <a:gd name="connsiteY2712" fmla="*/ 2989412 h 3582745"/>
                  <a:gd name="connsiteX2713" fmla="*/ 3593148 w 4527492"/>
                  <a:gd name="connsiteY2713" fmla="*/ 2977040 h 3582745"/>
                  <a:gd name="connsiteX2714" fmla="*/ 3596482 w 4527492"/>
                  <a:gd name="connsiteY2714" fmla="*/ 2972420 h 3582745"/>
                  <a:gd name="connsiteX2715" fmla="*/ 3571125 w 4527492"/>
                  <a:gd name="connsiteY2715" fmla="*/ 2993585 h 3582745"/>
                  <a:gd name="connsiteX2716" fmla="*/ 3570241 w 4527492"/>
                  <a:gd name="connsiteY2716" fmla="*/ 2992703 h 3582745"/>
                  <a:gd name="connsiteX2717" fmla="*/ 723375 w 4527492"/>
                  <a:gd name="connsiteY2717" fmla="*/ 2972328 h 3582745"/>
                  <a:gd name="connsiteX2718" fmla="*/ 711814 w 4527492"/>
                  <a:gd name="connsiteY2718" fmla="*/ 2975192 h 3582745"/>
                  <a:gd name="connsiteX2719" fmla="*/ 706978 w 4527492"/>
                  <a:gd name="connsiteY2719" fmla="*/ 2976296 h 3582745"/>
                  <a:gd name="connsiteX2720" fmla="*/ 710827 w 4527492"/>
                  <a:gd name="connsiteY2720" fmla="*/ 2974985 h 3582745"/>
                  <a:gd name="connsiteX2721" fmla="*/ 3435386 w 4527492"/>
                  <a:gd name="connsiteY2721" fmla="*/ 2972242 h 3582745"/>
                  <a:gd name="connsiteX2722" fmla="*/ 3434910 w 4527492"/>
                  <a:gd name="connsiteY2722" fmla="*/ 2972531 h 3582745"/>
                  <a:gd name="connsiteX2723" fmla="*/ 3434680 w 4527492"/>
                  <a:gd name="connsiteY2723" fmla="*/ 2972653 h 3582745"/>
                  <a:gd name="connsiteX2724" fmla="*/ 748973 w 4527492"/>
                  <a:gd name="connsiteY2724" fmla="*/ 2972138 h 3582745"/>
                  <a:gd name="connsiteX2725" fmla="*/ 741054 w 4527492"/>
                  <a:gd name="connsiteY2725" fmla="*/ 2974266 h 3582745"/>
                  <a:gd name="connsiteX2726" fmla="*/ 727869 w 4527492"/>
                  <a:gd name="connsiteY2726" fmla="*/ 2977128 h 3582745"/>
                  <a:gd name="connsiteX2727" fmla="*/ 702659 w 4527492"/>
                  <a:gd name="connsiteY2727" fmla="*/ 2984286 h 3582745"/>
                  <a:gd name="connsiteX2728" fmla="*/ 702659 w 4527492"/>
                  <a:gd name="connsiteY2728" fmla="*/ 2983384 h 3582745"/>
                  <a:gd name="connsiteX2729" fmla="*/ 715378 w 4527492"/>
                  <a:gd name="connsiteY2729" fmla="*/ 2979172 h 3582745"/>
                  <a:gd name="connsiteX2730" fmla="*/ 742747 w 4527492"/>
                  <a:gd name="connsiteY2730" fmla="*/ 2973002 h 3582745"/>
                  <a:gd name="connsiteX2731" fmla="*/ 3604866 w 4527492"/>
                  <a:gd name="connsiteY2731" fmla="*/ 2971691 h 3582745"/>
                  <a:gd name="connsiteX2732" fmla="*/ 3563648 w 4527492"/>
                  <a:gd name="connsiteY2732" fmla="*/ 3005869 h 3582745"/>
                  <a:gd name="connsiteX2733" fmla="*/ 3560352 w 4527492"/>
                  <a:gd name="connsiteY2733" fmla="*/ 3002577 h 3582745"/>
                  <a:gd name="connsiteX2734" fmla="*/ 3571125 w 4527492"/>
                  <a:gd name="connsiteY2734" fmla="*/ 2993585 h 3582745"/>
                  <a:gd name="connsiteX2735" fmla="*/ 3573538 w 4527492"/>
                  <a:gd name="connsiteY2735" fmla="*/ 2995995 h 3582745"/>
                  <a:gd name="connsiteX2736" fmla="*/ 645528 w 4527492"/>
                  <a:gd name="connsiteY2736" fmla="*/ 2971323 h 3582745"/>
                  <a:gd name="connsiteX2737" fmla="*/ 641549 w 4527492"/>
                  <a:gd name="connsiteY2737" fmla="*/ 2972289 h 3582745"/>
                  <a:gd name="connsiteX2738" fmla="*/ 637277 w 4527492"/>
                  <a:gd name="connsiteY2738" fmla="*/ 2973838 h 3582745"/>
                  <a:gd name="connsiteX2739" fmla="*/ 640668 w 4527492"/>
                  <a:gd name="connsiteY2739" fmla="*/ 2973002 h 3582745"/>
                  <a:gd name="connsiteX2740" fmla="*/ 642243 w 4527492"/>
                  <a:gd name="connsiteY2740" fmla="*/ 2972632 h 3582745"/>
                  <a:gd name="connsiteX2741" fmla="*/ 3528278 w 4527492"/>
                  <a:gd name="connsiteY2741" fmla="*/ 2970976 h 3582745"/>
                  <a:gd name="connsiteX2742" fmla="*/ 3523107 w 4527492"/>
                  <a:gd name="connsiteY2742" fmla="*/ 2973832 h 3582745"/>
                  <a:gd name="connsiteX2743" fmla="*/ 3507449 w 4527492"/>
                  <a:gd name="connsiteY2743" fmla="*/ 2987207 h 3582745"/>
                  <a:gd name="connsiteX2744" fmla="*/ 3495752 w 4527492"/>
                  <a:gd name="connsiteY2744" fmla="*/ 2996322 h 3582745"/>
                  <a:gd name="connsiteX2745" fmla="*/ 3498386 w 4527492"/>
                  <a:gd name="connsiteY2745" fmla="*/ 2994866 h 3582745"/>
                  <a:gd name="connsiteX2746" fmla="*/ 3501014 w 4527492"/>
                  <a:gd name="connsiteY2746" fmla="*/ 2992703 h 3582745"/>
                  <a:gd name="connsiteX2747" fmla="*/ 3507449 w 4527492"/>
                  <a:gd name="connsiteY2747" fmla="*/ 2987207 h 3582745"/>
                  <a:gd name="connsiteX2748" fmla="*/ 731111 w 4527492"/>
                  <a:gd name="connsiteY2748" fmla="*/ 2970788 h 3582745"/>
                  <a:gd name="connsiteX2749" fmla="*/ 726693 w 4527492"/>
                  <a:gd name="connsiteY2749" fmla="*/ 2972058 h 3582745"/>
                  <a:gd name="connsiteX2750" fmla="*/ 724149 w 4527492"/>
                  <a:gd name="connsiteY2750" fmla="*/ 2972589 h 3582745"/>
                  <a:gd name="connsiteX2751" fmla="*/ 696435 w 4527492"/>
                  <a:gd name="connsiteY2751" fmla="*/ 2979884 h 3582745"/>
                  <a:gd name="connsiteX2752" fmla="*/ 705959 w 4527492"/>
                  <a:gd name="connsiteY2752" fmla="*/ 2976642 h 3582745"/>
                  <a:gd name="connsiteX2753" fmla="*/ 711814 w 4527492"/>
                  <a:gd name="connsiteY2753" fmla="*/ 2975192 h 3582745"/>
                  <a:gd name="connsiteX2754" fmla="*/ 491320 w 4527492"/>
                  <a:gd name="connsiteY2754" fmla="*/ 2969884 h 3582745"/>
                  <a:gd name="connsiteX2755" fmla="*/ 491045 w 4527492"/>
                  <a:gd name="connsiteY2755" fmla="*/ 2969985 h 3582745"/>
                  <a:gd name="connsiteX2756" fmla="*/ 468313 w 4527492"/>
                  <a:gd name="connsiteY2756" fmla="*/ 2981462 h 3582745"/>
                  <a:gd name="connsiteX2757" fmla="*/ 468313 w 4527492"/>
                  <a:gd name="connsiteY2757" fmla="*/ 2981757 h 3582745"/>
                  <a:gd name="connsiteX2758" fmla="*/ 737972 w 4527492"/>
                  <a:gd name="connsiteY2758" fmla="*/ 2969703 h 3582745"/>
                  <a:gd name="connsiteX2759" fmla="*/ 714468 w 4527492"/>
                  <a:gd name="connsiteY2759" fmla="*/ 2976243 h 3582745"/>
                  <a:gd name="connsiteX2760" fmla="*/ 696709 w 4527492"/>
                  <a:gd name="connsiteY2760" fmla="*/ 2980676 h 3582745"/>
                  <a:gd name="connsiteX2761" fmla="*/ 726693 w 4527492"/>
                  <a:gd name="connsiteY2761" fmla="*/ 2972058 h 3582745"/>
                  <a:gd name="connsiteX2762" fmla="*/ 737115 w 4527492"/>
                  <a:gd name="connsiteY2762" fmla="*/ 2969418 h 3582745"/>
                  <a:gd name="connsiteX2763" fmla="*/ 731111 w 4527492"/>
                  <a:gd name="connsiteY2763" fmla="*/ 2970788 h 3582745"/>
                  <a:gd name="connsiteX2764" fmla="*/ 732415 w 4527492"/>
                  <a:gd name="connsiteY2764" fmla="*/ 2970413 h 3582745"/>
                  <a:gd name="connsiteX2765" fmla="*/ 3227040 w 4527492"/>
                  <a:gd name="connsiteY2765" fmla="*/ 2968804 h 3582745"/>
                  <a:gd name="connsiteX2766" fmla="*/ 3212917 w 4527492"/>
                  <a:gd name="connsiteY2766" fmla="*/ 2981803 h 3582745"/>
                  <a:gd name="connsiteX2767" fmla="*/ 3210739 w 4527492"/>
                  <a:gd name="connsiteY2767" fmla="*/ 2979484 h 3582745"/>
                  <a:gd name="connsiteX2768" fmla="*/ 3223699 w 4527492"/>
                  <a:gd name="connsiteY2768" fmla="*/ 2970827 h 3582745"/>
                  <a:gd name="connsiteX2769" fmla="*/ 742009 w 4527492"/>
                  <a:gd name="connsiteY2769" fmla="*/ 2968381 h 3582745"/>
                  <a:gd name="connsiteX2770" fmla="*/ 737115 w 4527492"/>
                  <a:gd name="connsiteY2770" fmla="*/ 2969418 h 3582745"/>
                  <a:gd name="connsiteX2771" fmla="*/ 740130 w 4527492"/>
                  <a:gd name="connsiteY2771" fmla="*/ 2968730 h 3582745"/>
                  <a:gd name="connsiteX2772" fmla="*/ 631136 w 4527492"/>
                  <a:gd name="connsiteY2772" fmla="*/ 2968152 h 3582745"/>
                  <a:gd name="connsiteX2773" fmla="*/ 617269 w 4527492"/>
                  <a:gd name="connsiteY2773" fmla="*/ 2970036 h 3582745"/>
                  <a:gd name="connsiteX2774" fmla="*/ 602610 w 4527492"/>
                  <a:gd name="connsiteY2774" fmla="*/ 2975957 h 3582745"/>
                  <a:gd name="connsiteX2775" fmla="*/ 609493 w 4527492"/>
                  <a:gd name="connsiteY2775" fmla="*/ 2973389 h 3582745"/>
                  <a:gd name="connsiteX2776" fmla="*/ 609493 w 4527492"/>
                  <a:gd name="connsiteY2776" fmla="*/ 2976104 h 3582745"/>
                  <a:gd name="connsiteX2777" fmla="*/ 612722 w 4527492"/>
                  <a:gd name="connsiteY2777" fmla="*/ 2975377 h 3582745"/>
                  <a:gd name="connsiteX2778" fmla="*/ 3287625 w 4527492"/>
                  <a:gd name="connsiteY2778" fmla="*/ 2968116 h 3582745"/>
                  <a:gd name="connsiteX2779" fmla="*/ 3286155 w 4527492"/>
                  <a:gd name="connsiteY2779" fmla="*/ 2969590 h 3582745"/>
                  <a:gd name="connsiteX2780" fmla="*/ 3281885 w 4527492"/>
                  <a:gd name="connsiteY2780" fmla="*/ 2970558 h 3582745"/>
                  <a:gd name="connsiteX2781" fmla="*/ 3182619 w 4527492"/>
                  <a:gd name="connsiteY2781" fmla="*/ 2968003 h 3582745"/>
                  <a:gd name="connsiteX2782" fmla="*/ 3170663 w 4527492"/>
                  <a:gd name="connsiteY2782" fmla="*/ 2973438 h 3582745"/>
                  <a:gd name="connsiteX2783" fmla="*/ 3178198 w 4527492"/>
                  <a:gd name="connsiteY2783" fmla="*/ 2971061 h 3582745"/>
                  <a:gd name="connsiteX2784" fmla="*/ 3512973 w 4527492"/>
                  <a:gd name="connsiteY2784" fmla="*/ 2967892 h 3582745"/>
                  <a:gd name="connsiteX2785" fmla="*/ 3506600 w 4527492"/>
                  <a:gd name="connsiteY2785" fmla="*/ 2970966 h 3582745"/>
                  <a:gd name="connsiteX2786" fmla="*/ 3390968 w 4527492"/>
                  <a:gd name="connsiteY2786" fmla="*/ 3035625 h 3582745"/>
                  <a:gd name="connsiteX2787" fmla="*/ 3391758 w 4527492"/>
                  <a:gd name="connsiteY2787" fmla="*/ 3035421 h 3582745"/>
                  <a:gd name="connsiteX2788" fmla="*/ 3389791 w 4527492"/>
                  <a:gd name="connsiteY2788" fmla="*/ 3037310 h 3582745"/>
                  <a:gd name="connsiteX2789" fmla="*/ 3387542 w 4527492"/>
                  <a:gd name="connsiteY2789" fmla="*/ 3037540 h 3582745"/>
                  <a:gd name="connsiteX2790" fmla="*/ 3378757 w 4527492"/>
                  <a:gd name="connsiteY2790" fmla="*/ 3042453 h 3582745"/>
                  <a:gd name="connsiteX2791" fmla="*/ 3378757 w 4527492"/>
                  <a:gd name="connsiteY2791" fmla="*/ 3039147 h 3582745"/>
                  <a:gd name="connsiteX2792" fmla="*/ 3380015 w 4527492"/>
                  <a:gd name="connsiteY2792" fmla="*/ 3038447 h 3582745"/>
                  <a:gd name="connsiteX2793" fmla="*/ 3368472 w 4527492"/>
                  <a:gd name="connsiteY2793" fmla="*/ 3041422 h 3582745"/>
                  <a:gd name="connsiteX2794" fmla="*/ 3366294 w 4527492"/>
                  <a:gd name="connsiteY2794" fmla="*/ 3042760 h 3582745"/>
                  <a:gd name="connsiteX2795" fmla="*/ 3374327 w 4527492"/>
                  <a:gd name="connsiteY2795" fmla="*/ 3041982 h 3582745"/>
                  <a:gd name="connsiteX2796" fmla="*/ 3374327 w 4527492"/>
                  <a:gd name="connsiteY2796" fmla="*/ 3045267 h 3582745"/>
                  <a:gd name="connsiteX2797" fmla="*/ 3356781 w 4527492"/>
                  <a:gd name="connsiteY2797" fmla="*/ 3052056 h 3582745"/>
                  <a:gd name="connsiteX2798" fmla="*/ 3380673 w 4527492"/>
                  <a:gd name="connsiteY2798" fmla="*/ 3046066 h 3582745"/>
                  <a:gd name="connsiteX2799" fmla="*/ 3389791 w 4527492"/>
                  <a:gd name="connsiteY2799" fmla="*/ 3037310 h 3582745"/>
                  <a:gd name="connsiteX2800" fmla="*/ 3408240 w 4527492"/>
                  <a:gd name="connsiteY2800" fmla="*/ 3035421 h 3582745"/>
                  <a:gd name="connsiteX2801" fmla="*/ 3398961 w 4527492"/>
                  <a:gd name="connsiteY2801" fmla="*/ 3041437 h 3582745"/>
                  <a:gd name="connsiteX2802" fmla="*/ 3461697 w 4527492"/>
                  <a:gd name="connsiteY2802" fmla="*/ 3005262 h 3582745"/>
                  <a:gd name="connsiteX2803" fmla="*/ 744998 w 4527492"/>
                  <a:gd name="connsiteY2803" fmla="*/ 2967748 h 3582745"/>
                  <a:gd name="connsiteX2804" fmla="*/ 744149 w 4527492"/>
                  <a:gd name="connsiteY2804" fmla="*/ 2967985 h 3582745"/>
                  <a:gd name="connsiteX2805" fmla="*/ 742009 w 4527492"/>
                  <a:gd name="connsiteY2805" fmla="*/ 2968381 h 3582745"/>
                  <a:gd name="connsiteX2806" fmla="*/ 730424 w 4527492"/>
                  <a:gd name="connsiteY2806" fmla="*/ 2967746 h 3582745"/>
                  <a:gd name="connsiteX2807" fmla="*/ 685961 w 4527492"/>
                  <a:gd name="connsiteY2807" fmla="*/ 2980477 h 3582745"/>
                  <a:gd name="connsiteX2808" fmla="*/ 683677 w 4527492"/>
                  <a:gd name="connsiteY2808" fmla="*/ 2981010 h 3582745"/>
                  <a:gd name="connsiteX2809" fmla="*/ 686128 w 4527492"/>
                  <a:gd name="connsiteY2809" fmla="*/ 2980016 h 3582745"/>
                  <a:gd name="connsiteX2810" fmla="*/ 676210 w 4527492"/>
                  <a:gd name="connsiteY2810" fmla="*/ 2982733 h 3582745"/>
                  <a:gd name="connsiteX2811" fmla="*/ 676210 w 4527492"/>
                  <a:gd name="connsiteY2811" fmla="*/ 2981375 h 3582745"/>
                  <a:gd name="connsiteX2812" fmla="*/ 704278 w 4527492"/>
                  <a:gd name="connsiteY2812" fmla="*/ 2973133 h 3582745"/>
                  <a:gd name="connsiteX2813" fmla="*/ 616698 w 4527492"/>
                  <a:gd name="connsiteY2813" fmla="*/ 2967584 h 3582745"/>
                  <a:gd name="connsiteX2814" fmla="*/ 616698 w 4527492"/>
                  <a:gd name="connsiteY2814" fmla="*/ 2968783 h 3582745"/>
                  <a:gd name="connsiteX2815" fmla="*/ 606779 w 4527492"/>
                  <a:gd name="connsiteY2815" fmla="*/ 2970113 h 3582745"/>
                  <a:gd name="connsiteX2816" fmla="*/ 3306430 w 4527492"/>
                  <a:gd name="connsiteY2816" fmla="*/ 2967569 h 3582745"/>
                  <a:gd name="connsiteX2817" fmla="*/ 3296187 w 4527492"/>
                  <a:gd name="connsiteY2817" fmla="*/ 2974606 h 3582745"/>
                  <a:gd name="connsiteX2818" fmla="*/ 3276483 w 4527492"/>
                  <a:gd name="connsiteY2818" fmla="*/ 2986255 h 3582745"/>
                  <a:gd name="connsiteX2819" fmla="*/ 749326 w 4527492"/>
                  <a:gd name="connsiteY2819" fmla="*/ 2967025 h 3582745"/>
                  <a:gd name="connsiteX2820" fmla="*/ 744400 w 4527492"/>
                  <a:gd name="connsiteY2820" fmla="*/ 2968050 h 3582745"/>
                  <a:gd name="connsiteX2821" fmla="*/ 739873 w 4527492"/>
                  <a:gd name="connsiteY2821" fmla="*/ 2969307 h 3582745"/>
                  <a:gd name="connsiteX2822" fmla="*/ 737972 w 4527492"/>
                  <a:gd name="connsiteY2822" fmla="*/ 2969703 h 3582745"/>
                  <a:gd name="connsiteX2823" fmla="*/ 744149 w 4527492"/>
                  <a:gd name="connsiteY2823" fmla="*/ 2967985 h 3582745"/>
                  <a:gd name="connsiteX2824" fmla="*/ 752318 w 4527492"/>
                  <a:gd name="connsiteY2824" fmla="*/ 2966709 h 3582745"/>
                  <a:gd name="connsiteX2825" fmla="*/ 748022 w 4527492"/>
                  <a:gd name="connsiteY2825" fmla="*/ 2967868 h 3582745"/>
                  <a:gd name="connsiteX2826" fmla="*/ 718550 w 4527492"/>
                  <a:gd name="connsiteY2826" fmla="*/ 2975224 h 3582745"/>
                  <a:gd name="connsiteX2827" fmla="*/ 739873 w 4527492"/>
                  <a:gd name="connsiteY2827" fmla="*/ 2969307 h 3582745"/>
                  <a:gd name="connsiteX2828" fmla="*/ 768774 w 4527492"/>
                  <a:gd name="connsiteY2828" fmla="*/ 2966038 h 3582745"/>
                  <a:gd name="connsiteX2829" fmla="*/ 721513 w 4527492"/>
                  <a:gd name="connsiteY2829" fmla="*/ 2977141 h 3582745"/>
                  <a:gd name="connsiteX2830" fmla="*/ 740323 w 4527492"/>
                  <a:gd name="connsiteY2830" fmla="*/ 2970912 h 3582745"/>
                  <a:gd name="connsiteX2831" fmla="*/ 750297 w 4527492"/>
                  <a:gd name="connsiteY2831" fmla="*/ 2968588 h 3582745"/>
                  <a:gd name="connsiteX2832" fmla="*/ 658789 w 4527492"/>
                  <a:gd name="connsiteY2832" fmla="*/ 2966036 h 3582745"/>
                  <a:gd name="connsiteX2833" fmla="*/ 646985 w 4527492"/>
                  <a:gd name="connsiteY2833" fmla="*/ 2970317 h 3582745"/>
                  <a:gd name="connsiteX2834" fmla="*/ 648942 w 4527492"/>
                  <a:gd name="connsiteY2834" fmla="*/ 2969962 h 3582745"/>
                  <a:gd name="connsiteX2835" fmla="*/ 3255830 w 4527492"/>
                  <a:gd name="connsiteY2835" fmla="*/ 2965987 h 3582745"/>
                  <a:gd name="connsiteX2836" fmla="*/ 3237324 w 4527492"/>
                  <a:gd name="connsiteY2836" fmla="*/ 2973718 h 3582745"/>
                  <a:gd name="connsiteX2837" fmla="*/ 3220322 w 4527492"/>
                  <a:gd name="connsiteY2837" fmla="*/ 2984114 h 3582745"/>
                  <a:gd name="connsiteX2838" fmla="*/ 3233688 w 4527492"/>
                  <a:gd name="connsiteY2838" fmla="*/ 2975237 h 3582745"/>
                  <a:gd name="connsiteX2839" fmla="*/ 3214341 w 4527492"/>
                  <a:gd name="connsiteY2839" fmla="*/ 2983319 h 3582745"/>
                  <a:gd name="connsiteX2840" fmla="*/ 3216997 w 4527492"/>
                  <a:gd name="connsiteY2840" fmla="*/ 2986147 h 3582745"/>
                  <a:gd name="connsiteX2841" fmla="*/ 3205812 w 4527492"/>
                  <a:gd name="connsiteY2841" fmla="*/ 2992987 h 3582745"/>
                  <a:gd name="connsiteX2842" fmla="*/ 3241215 w 4527492"/>
                  <a:gd name="connsiteY2842" fmla="*/ 2978213 h 3582745"/>
                  <a:gd name="connsiteX2843" fmla="*/ 602970 w 4527492"/>
                  <a:gd name="connsiteY2843" fmla="*/ 2965937 h 3582745"/>
                  <a:gd name="connsiteX2844" fmla="*/ 597403 w 4527492"/>
                  <a:gd name="connsiteY2844" fmla="*/ 2966964 h 3582745"/>
                  <a:gd name="connsiteX2845" fmla="*/ 531329 w 4527492"/>
                  <a:gd name="connsiteY2845" fmla="*/ 2992565 h 3582745"/>
                  <a:gd name="connsiteX2846" fmla="*/ 520302 w 4527492"/>
                  <a:gd name="connsiteY2846" fmla="*/ 2998789 h 3582745"/>
                  <a:gd name="connsiteX2847" fmla="*/ 520700 w 4527492"/>
                  <a:gd name="connsiteY2847" fmla="*/ 2998789 h 3582745"/>
                  <a:gd name="connsiteX2848" fmla="*/ 520700 w 4527492"/>
                  <a:gd name="connsiteY2848" fmla="*/ 3000848 h 3582745"/>
                  <a:gd name="connsiteX2849" fmla="*/ 538515 w 4527492"/>
                  <a:gd name="connsiteY2849" fmla="*/ 2992720 h 3582745"/>
                  <a:gd name="connsiteX2850" fmla="*/ 428872 w 4527492"/>
                  <a:gd name="connsiteY2850" fmla="*/ 2965796 h 3582745"/>
                  <a:gd name="connsiteX2851" fmla="*/ 388938 w 4527492"/>
                  <a:gd name="connsiteY2851" fmla="*/ 2989264 h 3582745"/>
                  <a:gd name="connsiteX2852" fmla="*/ 388938 w 4527492"/>
                  <a:gd name="connsiteY2852" fmla="*/ 2985972 h 3582745"/>
                  <a:gd name="connsiteX2853" fmla="*/ 496518 w 4527492"/>
                  <a:gd name="connsiteY2853" fmla="*/ 2965634 h 3582745"/>
                  <a:gd name="connsiteX2854" fmla="*/ 471463 w 4527492"/>
                  <a:gd name="connsiteY2854" fmla="*/ 2975612 h 3582745"/>
                  <a:gd name="connsiteX2855" fmla="*/ 464263 w 4527492"/>
                  <a:gd name="connsiteY2855" fmla="*/ 2980988 h 3582745"/>
                  <a:gd name="connsiteX2856" fmla="*/ 467187 w 4527492"/>
                  <a:gd name="connsiteY2856" fmla="*/ 2979167 h 3582745"/>
                  <a:gd name="connsiteX2857" fmla="*/ 486841 w 4527492"/>
                  <a:gd name="connsiteY2857" fmla="*/ 2970657 h 3582745"/>
                  <a:gd name="connsiteX2858" fmla="*/ 584186 w 4527492"/>
                  <a:gd name="connsiteY2858" fmla="*/ 2965619 h 3582745"/>
                  <a:gd name="connsiteX2859" fmla="*/ 560493 w 4527492"/>
                  <a:gd name="connsiteY2859" fmla="*/ 2970113 h 3582745"/>
                  <a:gd name="connsiteX2860" fmla="*/ 560493 w 4527492"/>
                  <a:gd name="connsiteY2860" fmla="*/ 2968735 h 3582745"/>
                  <a:gd name="connsiteX2861" fmla="*/ 525777 w 4527492"/>
                  <a:gd name="connsiteY2861" fmla="*/ 2980319 h 3582745"/>
                  <a:gd name="connsiteX2862" fmla="*/ 514350 w 4527492"/>
                  <a:gd name="connsiteY2862" fmla="*/ 2985203 h 3582745"/>
                  <a:gd name="connsiteX2863" fmla="*/ 514350 w 4527492"/>
                  <a:gd name="connsiteY2863" fmla="*/ 2986183 h 3582745"/>
                  <a:gd name="connsiteX2864" fmla="*/ 498326 w 4527492"/>
                  <a:gd name="connsiteY2864" fmla="*/ 2995644 h 3582745"/>
                  <a:gd name="connsiteX2865" fmla="*/ 552004 w 4527492"/>
                  <a:gd name="connsiteY2865" fmla="*/ 2977421 h 3582745"/>
                  <a:gd name="connsiteX2866" fmla="*/ 757395 w 4527492"/>
                  <a:gd name="connsiteY2866" fmla="*/ 2965529 h 3582745"/>
                  <a:gd name="connsiteX2867" fmla="*/ 754456 w 4527492"/>
                  <a:gd name="connsiteY2867" fmla="*/ 2966262 h 3582745"/>
                  <a:gd name="connsiteX2868" fmla="*/ 752318 w 4527492"/>
                  <a:gd name="connsiteY2868" fmla="*/ 2966709 h 3582745"/>
                  <a:gd name="connsiteX2869" fmla="*/ 755141 w 4527492"/>
                  <a:gd name="connsiteY2869" fmla="*/ 2965947 h 3582745"/>
                  <a:gd name="connsiteX2870" fmla="*/ 757280 w 4527492"/>
                  <a:gd name="connsiteY2870" fmla="*/ 2965369 h 3582745"/>
                  <a:gd name="connsiteX2871" fmla="*/ 755141 w 4527492"/>
                  <a:gd name="connsiteY2871" fmla="*/ 2965947 h 3582745"/>
                  <a:gd name="connsiteX2872" fmla="*/ 749326 w 4527492"/>
                  <a:gd name="connsiteY2872" fmla="*/ 2967025 h 3582745"/>
                  <a:gd name="connsiteX2873" fmla="*/ 627542 w 4527492"/>
                  <a:gd name="connsiteY2873" fmla="*/ 2964819 h 3582745"/>
                  <a:gd name="connsiteX2874" fmla="*/ 616698 w 4527492"/>
                  <a:gd name="connsiteY2874" fmla="*/ 2967584 h 3582745"/>
                  <a:gd name="connsiteX2875" fmla="*/ 616698 w 4527492"/>
                  <a:gd name="connsiteY2875" fmla="*/ 2966812 h 3582745"/>
                  <a:gd name="connsiteX2876" fmla="*/ 741513 w 4527492"/>
                  <a:gd name="connsiteY2876" fmla="*/ 2964572 h 3582745"/>
                  <a:gd name="connsiteX2877" fmla="*/ 741493 w 4527492"/>
                  <a:gd name="connsiteY2877" fmla="*/ 2964577 h 3582745"/>
                  <a:gd name="connsiteX2878" fmla="*/ 723376 w 4527492"/>
                  <a:gd name="connsiteY2878" fmla="*/ 2967525 h 3582745"/>
                  <a:gd name="connsiteX2879" fmla="*/ 723831 w 4527492"/>
                  <a:gd name="connsiteY2879" fmla="*/ 2967391 h 3582745"/>
                  <a:gd name="connsiteX2880" fmla="*/ 741231 w 4527492"/>
                  <a:gd name="connsiteY2880" fmla="*/ 2964612 h 3582745"/>
                  <a:gd name="connsiteX2881" fmla="*/ 607069 w 4527492"/>
                  <a:gd name="connsiteY2881" fmla="*/ 2964234 h 3582745"/>
                  <a:gd name="connsiteX2882" fmla="*/ 603473 w 4527492"/>
                  <a:gd name="connsiteY2882" fmla="*/ 2965025 h 3582745"/>
                  <a:gd name="connsiteX2883" fmla="*/ 603473 w 4527492"/>
                  <a:gd name="connsiteY2883" fmla="*/ 2964612 h 3582745"/>
                  <a:gd name="connsiteX2884" fmla="*/ 601011 w 4527492"/>
                  <a:gd name="connsiteY2884" fmla="*/ 2965566 h 3582745"/>
                  <a:gd name="connsiteX2885" fmla="*/ 603473 w 4527492"/>
                  <a:gd name="connsiteY2885" fmla="*/ 2965025 h 3582745"/>
                  <a:gd name="connsiteX2886" fmla="*/ 603473 w 4527492"/>
                  <a:gd name="connsiteY2886" fmla="*/ 2965728 h 3582745"/>
                  <a:gd name="connsiteX2887" fmla="*/ 743975 w 4527492"/>
                  <a:gd name="connsiteY2887" fmla="*/ 2964173 h 3582745"/>
                  <a:gd name="connsiteX2888" fmla="*/ 741635 w 4527492"/>
                  <a:gd name="connsiteY2888" fmla="*/ 2964554 h 3582745"/>
                  <a:gd name="connsiteX2889" fmla="*/ 741513 w 4527492"/>
                  <a:gd name="connsiteY2889" fmla="*/ 2964572 h 3582745"/>
                  <a:gd name="connsiteX2890" fmla="*/ 741551 w 4527492"/>
                  <a:gd name="connsiteY2890" fmla="*/ 2964561 h 3582745"/>
                  <a:gd name="connsiteX2891" fmla="*/ 786411 w 4527492"/>
                  <a:gd name="connsiteY2891" fmla="*/ 2963603 h 3582745"/>
                  <a:gd name="connsiteX2892" fmla="*/ 775396 w 4527492"/>
                  <a:gd name="connsiteY2892" fmla="*/ 2966812 h 3582745"/>
                  <a:gd name="connsiteX2893" fmla="*/ 754210 w 4527492"/>
                  <a:gd name="connsiteY2893" fmla="*/ 2971411 h 3582745"/>
                  <a:gd name="connsiteX2894" fmla="*/ 748973 w 4527492"/>
                  <a:gd name="connsiteY2894" fmla="*/ 2972138 h 3582745"/>
                  <a:gd name="connsiteX2895" fmla="*/ 768784 w 4527492"/>
                  <a:gd name="connsiteY2895" fmla="*/ 2966812 h 3582745"/>
                  <a:gd name="connsiteX2896" fmla="*/ 779346 w 4527492"/>
                  <a:gd name="connsiteY2896" fmla="*/ 2964579 h 3582745"/>
                  <a:gd name="connsiteX2897" fmla="*/ 3218366 w 4527492"/>
                  <a:gd name="connsiteY2897" fmla="*/ 2963333 h 3582745"/>
                  <a:gd name="connsiteX2898" fmla="*/ 3176140 w 4527492"/>
                  <a:gd name="connsiteY2898" fmla="*/ 2982883 h 3582745"/>
                  <a:gd name="connsiteX2899" fmla="*/ 3060819 w 4527492"/>
                  <a:gd name="connsiteY2899" fmla="*/ 3041498 h 3582745"/>
                  <a:gd name="connsiteX2900" fmla="*/ 3072587 w 4527492"/>
                  <a:gd name="connsiteY2900" fmla="*/ 3036927 h 3582745"/>
                  <a:gd name="connsiteX2901" fmla="*/ 3186080 w 4527492"/>
                  <a:gd name="connsiteY2901" fmla="*/ 2978418 h 3582745"/>
                  <a:gd name="connsiteX2902" fmla="*/ 3215945 w 4527492"/>
                  <a:gd name="connsiteY2902" fmla="*/ 2965057 h 3582745"/>
                  <a:gd name="connsiteX2903" fmla="*/ 3193571 w 4527492"/>
                  <a:gd name="connsiteY2903" fmla="*/ 2963024 h 3582745"/>
                  <a:gd name="connsiteX2904" fmla="*/ 3188636 w 4527492"/>
                  <a:gd name="connsiteY2904" fmla="*/ 2965267 h 3582745"/>
                  <a:gd name="connsiteX2905" fmla="*/ 3186427 w 4527492"/>
                  <a:gd name="connsiteY2905" fmla="*/ 2967299 h 3582745"/>
                  <a:gd name="connsiteX2906" fmla="*/ 751928 w 4527492"/>
                  <a:gd name="connsiteY2906" fmla="*/ 2962879 h 3582745"/>
                  <a:gd name="connsiteX2907" fmla="*/ 750625 w 4527492"/>
                  <a:gd name="connsiteY2907" fmla="*/ 2963111 h 3582745"/>
                  <a:gd name="connsiteX2908" fmla="*/ 743975 w 4527492"/>
                  <a:gd name="connsiteY2908" fmla="*/ 2964173 h 3582745"/>
                  <a:gd name="connsiteX2909" fmla="*/ 702312 w 4527492"/>
                  <a:gd name="connsiteY2909" fmla="*/ 2962787 h 3582745"/>
                  <a:gd name="connsiteX2910" fmla="*/ 688901 w 4527492"/>
                  <a:gd name="connsiteY2910" fmla="*/ 2966692 h 3582745"/>
                  <a:gd name="connsiteX2911" fmla="*/ 671340 w 4527492"/>
                  <a:gd name="connsiteY2911" fmla="*/ 2969542 h 3582745"/>
                  <a:gd name="connsiteX2912" fmla="*/ 603473 w 4527492"/>
                  <a:gd name="connsiteY2912" fmla="*/ 2962787 h 3582745"/>
                  <a:gd name="connsiteX2913" fmla="*/ 603473 w 4527492"/>
                  <a:gd name="connsiteY2913" fmla="*/ 2963008 h 3582745"/>
                  <a:gd name="connsiteX2914" fmla="*/ 600167 w 4527492"/>
                  <a:gd name="connsiteY2914" fmla="*/ 2963511 h 3582745"/>
                  <a:gd name="connsiteX2915" fmla="*/ 754505 w 4527492"/>
                  <a:gd name="connsiteY2915" fmla="*/ 2962460 h 3582745"/>
                  <a:gd name="connsiteX2916" fmla="*/ 751928 w 4527492"/>
                  <a:gd name="connsiteY2916" fmla="*/ 2962879 h 3582745"/>
                  <a:gd name="connsiteX2917" fmla="*/ 752859 w 4527492"/>
                  <a:gd name="connsiteY2917" fmla="*/ 2962714 h 3582745"/>
                  <a:gd name="connsiteX2918" fmla="*/ 688451 w 4527492"/>
                  <a:gd name="connsiteY2918" fmla="*/ 2962295 h 3582745"/>
                  <a:gd name="connsiteX2919" fmla="*/ 680709 w 4527492"/>
                  <a:gd name="connsiteY2919" fmla="*/ 2964195 h 3582745"/>
                  <a:gd name="connsiteX2920" fmla="*/ 670574 w 4527492"/>
                  <a:gd name="connsiteY2920" fmla="*/ 2966035 h 3582745"/>
                  <a:gd name="connsiteX2921" fmla="*/ 680400 w 4527492"/>
                  <a:gd name="connsiteY2921" fmla="*/ 2963391 h 3582745"/>
                  <a:gd name="connsiteX2922" fmla="*/ 3234228 w 4527492"/>
                  <a:gd name="connsiteY2922" fmla="*/ 2962189 h 3582745"/>
                  <a:gd name="connsiteX2923" fmla="*/ 3227869 w 4527492"/>
                  <a:gd name="connsiteY2923" fmla="*/ 2968041 h 3582745"/>
                  <a:gd name="connsiteX2924" fmla="*/ 3223699 w 4527492"/>
                  <a:gd name="connsiteY2924" fmla="*/ 2970827 h 3582745"/>
                  <a:gd name="connsiteX2925" fmla="*/ 3214099 w 4527492"/>
                  <a:gd name="connsiteY2925" fmla="*/ 2976639 h 3582745"/>
                  <a:gd name="connsiteX2926" fmla="*/ 3223697 w 4527492"/>
                  <a:gd name="connsiteY2926" fmla="*/ 2969726 h 3582745"/>
                  <a:gd name="connsiteX2927" fmla="*/ 3609014 w 4527492"/>
                  <a:gd name="connsiteY2927" fmla="*/ 2961959 h 3582745"/>
                  <a:gd name="connsiteX2928" fmla="*/ 3604657 w 4527492"/>
                  <a:gd name="connsiteY2928" fmla="*/ 2966101 h 3582745"/>
                  <a:gd name="connsiteX2929" fmla="*/ 3596482 w 4527492"/>
                  <a:gd name="connsiteY2929" fmla="*/ 2972420 h 3582745"/>
                  <a:gd name="connsiteX2930" fmla="*/ 765832 w 4527492"/>
                  <a:gd name="connsiteY2930" fmla="*/ 2961951 h 3582745"/>
                  <a:gd name="connsiteX2931" fmla="*/ 747585 w 4527492"/>
                  <a:gd name="connsiteY2931" fmla="*/ 2967029 h 3582745"/>
                  <a:gd name="connsiteX2932" fmla="*/ 740130 w 4527492"/>
                  <a:gd name="connsiteY2932" fmla="*/ 2968730 h 3582745"/>
                  <a:gd name="connsiteX2933" fmla="*/ 734895 w 4527492"/>
                  <a:gd name="connsiteY2933" fmla="*/ 2969701 h 3582745"/>
                  <a:gd name="connsiteX2934" fmla="*/ 732415 w 4527492"/>
                  <a:gd name="connsiteY2934" fmla="*/ 2970413 h 3582745"/>
                  <a:gd name="connsiteX2935" fmla="*/ 723375 w 4527492"/>
                  <a:gd name="connsiteY2935" fmla="*/ 2972328 h 3582745"/>
                  <a:gd name="connsiteX2936" fmla="*/ 745640 w 4527492"/>
                  <a:gd name="connsiteY2936" fmla="*/ 2966812 h 3582745"/>
                  <a:gd name="connsiteX2937" fmla="*/ 762791 w 4527492"/>
                  <a:gd name="connsiteY2937" fmla="*/ 2962583 h 3582745"/>
                  <a:gd name="connsiteX2938" fmla="*/ 775470 w 4527492"/>
                  <a:gd name="connsiteY2938" fmla="*/ 2961875 h 3582745"/>
                  <a:gd name="connsiteX2939" fmla="*/ 762538 w 4527492"/>
                  <a:gd name="connsiteY2939" fmla="*/ 2964575 h 3582745"/>
                  <a:gd name="connsiteX2940" fmla="*/ 757395 w 4527492"/>
                  <a:gd name="connsiteY2940" fmla="*/ 2965529 h 3582745"/>
                  <a:gd name="connsiteX2941" fmla="*/ 761819 w 4527492"/>
                  <a:gd name="connsiteY2941" fmla="*/ 2964424 h 3582745"/>
                  <a:gd name="connsiteX2942" fmla="*/ 768890 w 4527492"/>
                  <a:gd name="connsiteY2942" fmla="*/ 2962953 h 3582745"/>
                  <a:gd name="connsiteX2943" fmla="*/ 770535 w 4527492"/>
                  <a:gd name="connsiteY2943" fmla="*/ 2961791 h 3582745"/>
                  <a:gd name="connsiteX2944" fmla="*/ 761095 w 4527492"/>
                  <a:gd name="connsiteY2944" fmla="*/ 2964339 h 3582745"/>
                  <a:gd name="connsiteX2945" fmla="*/ 744998 w 4527492"/>
                  <a:gd name="connsiteY2945" fmla="*/ 2967748 h 3582745"/>
                  <a:gd name="connsiteX2946" fmla="*/ 747585 w 4527492"/>
                  <a:gd name="connsiteY2946" fmla="*/ 2967029 h 3582745"/>
                  <a:gd name="connsiteX2947" fmla="*/ 611745 w 4527492"/>
                  <a:gd name="connsiteY2947" fmla="*/ 2961750 h 3582745"/>
                  <a:gd name="connsiteX2948" fmla="*/ 603473 w 4527492"/>
                  <a:gd name="connsiteY2948" fmla="*/ 2963511 h 3582745"/>
                  <a:gd name="connsiteX2949" fmla="*/ 603473 w 4527492"/>
                  <a:gd name="connsiteY2949" fmla="*/ 2963008 h 3582745"/>
                  <a:gd name="connsiteX2950" fmla="*/ 824891 w 4527492"/>
                  <a:gd name="connsiteY2950" fmla="*/ 2961601 h 3582745"/>
                  <a:gd name="connsiteX2951" fmla="*/ 813006 w 4527492"/>
                  <a:gd name="connsiteY2951" fmla="*/ 2963250 h 3582745"/>
                  <a:gd name="connsiteX2952" fmla="*/ 812891 w 4527492"/>
                  <a:gd name="connsiteY2952" fmla="*/ 2963307 h 3582745"/>
                  <a:gd name="connsiteX2953" fmla="*/ 818246 w 4527492"/>
                  <a:gd name="connsiteY2953" fmla="*/ 2963616 h 3582745"/>
                  <a:gd name="connsiteX2954" fmla="*/ 3261089 w 4527492"/>
                  <a:gd name="connsiteY2954" fmla="*/ 2961588 h 3582745"/>
                  <a:gd name="connsiteX2955" fmla="*/ 3250008 w 4527492"/>
                  <a:gd name="connsiteY2955" fmla="*/ 2966262 h 3582745"/>
                  <a:gd name="connsiteX2956" fmla="*/ 3250008 w 4527492"/>
                  <a:gd name="connsiteY2956" fmla="*/ 2965962 h 3582745"/>
                  <a:gd name="connsiteX2957" fmla="*/ 3244632 w 4527492"/>
                  <a:gd name="connsiteY2957" fmla="*/ 2969249 h 3582745"/>
                  <a:gd name="connsiteX2958" fmla="*/ 3258749 w 4527492"/>
                  <a:gd name="connsiteY2958" fmla="*/ 2963545 h 3582745"/>
                  <a:gd name="connsiteX2959" fmla="*/ 760774 w 4527492"/>
                  <a:gd name="connsiteY2959" fmla="*/ 2961494 h 3582745"/>
                  <a:gd name="connsiteX2960" fmla="*/ 730424 w 4527492"/>
                  <a:gd name="connsiteY2960" fmla="*/ 2967746 h 3582745"/>
                  <a:gd name="connsiteX2961" fmla="*/ 741493 w 4527492"/>
                  <a:gd name="connsiteY2961" fmla="*/ 2964577 h 3582745"/>
                  <a:gd name="connsiteX2962" fmla="*/ 741635 w 4527492"/>
                  <a:gd name="connsiteY2962" fmla="*/ 2964554 h 3582745"/>
                  <a:gd name="connsiteX2963" fmla="*/ 746053 w 4527492"/>
                  <a:gd name="connsiteY2963" fmla="*/ 2963924 h 3582745"/>
                  <a:gd name="connsiteX2964" fmla="*/ 750625 w 4527492"/>
                  <a:gd name="connsiteY2964" fmla="*/ 2963111 h 3582745"/>
                  <a:gd name="connsiteX2965" fmla="*/ 760089 w 4527492"/>
                  <a:gd name="connsiteY2965" fmla="*/ 2961599 h 3582745"/>
                  <a:gd name="connsiteX2966" fmla="*/ 780125 w 4527492"/>
                  <a:gd name="connsiteY2966" fmla="*/ 2961314 h 3582745"/>
                  <a:gd name="connsiteX2967" fmla="*/ 772090 w 4527492"/>
                  <a:gd name="connsiteY2967" fmla="*/ 2963511 h 3582745"/>
                  <a:gd name="connsiteX2968" fmla="*/ 750297 w 4527492"/>
                  <a:gd name="connsiteY2968" fmla="*/ 2968588 h 3582745"/>
                  <a:gd name="connsiteX2969" fmla="*/ 745227 w 4527492"/>
                  <a:gd name="connsiteY2969" fmla="*/ 2969288 h 3582745"/>
                  <a:gd name="connsiteX2970" fmla="*/ 740323 w 4527492"/>
                  <a:gd name="connsiteY2970" fmla="*/ 2970912 h 3582745"/>
                  <a:gd name="connsiteX2971" fmla="*/ 714207 w 4527492"/>
                  <a:gd name="connsiteY2971" fmla="*/ 2976996 h 3582745"/>
                  <a:gd name="connsiteX2972" fmla="*/ 748022 w 4527492"/>
                  <a:gd name="connsiteY2972" fmla="*/ 2967868 h 3582745"/>
                  <a:gd name="connsiteX2973" fmla="*/ 754456 w 4527492"/>
                  <a:gd name="connsiteY2973" fmla="*/ 2966262 h 3582745"/>
                  <a:gd name="connsiteX2974" fmla="*/ 762538 w 4527492"/>
                  <a:gd name="connsiteY2974" fmla="*/ 2964575 h 3582745"/>
                  <a:gd name="connsiteX2975" fmla="*/ 762010 w 4527492"/>
                  <a:gd name="connsiteY2975" fmla="*/ 2961239 h 3582745"/>
                  <a:gd name="connsiteX2976" fmla="*/ 760857 w 4527492"/>
                  <a:gd name="connsiteY2976" fmla="*/ 2961477 h 3582745"/>
                  <a:gd name="connsiteX2977" fmla="*/ 760089 w 4527492"/>
                  <a:gd name="connsiteY2977" fmla="*/ 2961599 h 3582745"/>
                  <a:gd name="connsiteX2978" fmla="*/ 754505 w 4527492"/>
                  <a:gd name="connsiteY2978" fmla="*/ 2962460 h 3582745"/>
                  <a:gd name="connsiteX2979" fmla="*/ 438212 w 4527492"/>
                  <a:gd name="connsiteY2979" fmla="*/ 2961077 h 3582745"/>
                  <a:gd name="connsiteX2980" fmla="*/ 428872 w 4527492"/>
                  <a:gd name="connsiteY2980" fmla="*/ 2965796 h 3582745"/>
                  <a:gd name="connsiteX2981" fmla="*/ 432971 w 4527492"/>
                  <a:gd name="connsiteY2981" fmla="*/ 2963387 h 3582745"/>
                  <a:gd name="connsiteX2982" fmla="*/ 3546870 w 4527492"/>
                  <a:gd name="connsiteY2982" fmla="*/ 2960704 h 3582745"/>
                  <a:gd name="connsiteX2983" fmla="*/ 3530743 w 4527492"/>
                  <a:gd name="connsiteY2983" fmla="*/ 2969614 h 3582745"/>
                  <a:gd name="connsiteX2984" fmla="*/ 3530683 w 4527492"/>
                  <a:gd name="connsiteY2984" fmla="*/ 2969664 h 3582745"/>
                  <a:gd name="connsiteX2985" fmla="*/ 3501916 w 4527492"/>
                  <a:gd name="connsiteY2985" fmla="*/ 2992914 h 3582745"/>
                  <a:gd name="connsiteX2986" fmla="*/ 3511561 w 4527492"/>
                  <a:gd name="connsiteY2986" fmla="*/ 2987583 h 3582745"/>
                  <a:gd name="connsiteX2987" fmla="*/ 3512603 w 4527492"/>
                  <a:gd name="connsiteY2987" fmla="*/ 2986583 h 3582745"/>
                  <a:gd name="connsiteX2988" fmla="*/ 700909 w 4527492"/>
                  <a:gd name="connsiteY2988" fmla="*/ 2960599 h 3582745"/>
                  <a:gd name="connsiteX2989" fmla="*/ 658104 w 4527492"/>
                  <a:gd name="connsiteY2989" fmla="*/ 2969743 h 3582745"/>
                  <a:gd name="connsiteX2990" fmla="*/ 680709 w 4527492"/>
                  <a:gd name="connsiteY2990" fmla="*/ 2964195 h 3582745"/>
                  <a:gd name="connsiteX2991" fmla="*/ 699353 w 4527492"/>
                  <a:gd name="connsiteY2991" fmla="*/ 2960810 h 3582745"/>
                  <a:gd name="connsiteX2992" fmla="*/ 710126 w 4527492"/>
                  <a:gd name="connsiteY2992" fmla="*/ 2960512 h 3582745"/>
                  <a:gd name="connsiteX2993" fmla="*/ 704320 w 4527492"/>
                  <a:gd name="connsiteY2993" fmla="*/ 2962349 h 3582745"/>
                  <a:gd name="connsiteX2994" fmla="*/ 702312 w 4527492"/>
                  <a:gd name="connsiteY2994" fmla="*/ 2962787 h 3582745"/>
                  <a:gd name="connsiteX2995" fmla="*/ 768784 w 4527492"/>
                  <a:gd name="connsiteY2995" fmla="*/ 2960210 h 3582745"/>
                  <a:gd name="connsiteX2996" fmla="*/ 767815 w 4527492"/>
                  <a:gd name="connsiteY2996" fmla="*/ 2960408 h 3582745"/>
                  <a:gd name="connsiteX2997" fmla="*/ 760774 w 4527492"/>
                  <a:gd name="connsiteY2997" fmla="*/ 2961494 h 3582745"/>
                  <a:gd name="connsiteX2998" fmla="*/ 760857 w 4527492"/>
                  <a:gd name="connsiteY2998" fmla="*/ 2961477 h 3582745"/>
                  <a:gd name="connsiteX2999" fmla="*/ 788728 w 4527492"/>
                  <a:gd name="connsiteY2999" fmla="*/ 2959719 h 3582745"/>
                  <a:gd name="connsiteX3000" fmla="*/ 780125 w 4527492"/>
                  <a:gd name="connsiteY3000" fmla="*/ 2961314 h 3582745"/>
                  <a:gd name="connsiteX3001" fmla="*/ 781955 w 4527492"/>
                  <a:gd name="connsiteY3001" fmla="*/ 2960814 h 3582745"/>
                  <a:gd name="connsiteX3002" fmla="*/ 787846 w 4527492"/>
                  <a:gd name="connsiteY3002" fmla="*/ 2959849 h 3582745"/>
                  <a:gd name="connsiteX3003" fmla="*/ 786471 w 4527492"/>
                  <a:gd name="connsiteY3003" fmla="*/ 2959579 h 3582745"/>
                  <a:gd name="connsiteX3004" fmla="*/ 781955 w 4527492"/>
                  <a:gd name="connsiteY3004" fmla="*/ 2960814 h 3582745"/>
                  <a:gd name="connsiteX3005" fmla="*/ 775470 w 4527492"/>
                  <a:gd name="connsiteY3005" fmla="*/ 2961875 h 3582745"/>
                  <a:gd name="connsiteX3006" fmla="*/ 3613255 w 4527492"/>
                  <a:gd name="connsiteY3006" fmla="*/ 2959454 h 3582745"/>
                  <a:gd name="connsiteX3007" fmla="*/ 3600093 w 4527492"/>
                  <a:gd name="connsiteY3007" fmla="*/ 2971358 h 3582745"/>
                  <a:gd name="connsiteX3008" fmla="*/ 3593448 w 4527492"/>
                  <a:gd name="connsiteY3008" fmla="*/ 2976754 h 3582745"/>
                  <a:gd name="connsiteX3009" fmla="*/ 3604657 w 4527492"/>
                  <a:gd name="connsiteY3009" fmla="*/ 2966101 h 3582745"/>
                  <a:gd name="connsiteX3010" fmla="*/ 696887 w 4527492"/>
                  <a:gd name="connsiteY3010" fmla="*/ 2958857 h 3582745"/>
                  <a:gd name="connsiteX3011" fmla="*/ 693472 w 4527492"/>
                  <a:gd name="connsiteY3011" fmla="*/ 2959686 h 3582745"/>
                  <a:gd name="connsiteX3012" fmla="*/ 688903 w 4527492"/>
                  <a:gd name="connsiteY3012" fmla="*/ 2960307 h 3582745"/>
                  <a:gd name="connsiteX3013" fmla="*/ 643317 w 4527492"/>
                  <a:gd name="connsiteY3013" fmla="*/ 2958495 h 3582745"/>
                  <a:gd name="connsiteX3014" fmla="*/ 640471 w 4527492"/>
                  <a:gd name="connsiteY3014" fmla="*/ 2959020 h 3582745"/>
                  <a:gd name="connsiteX3015" fmla="*/ 642438 w 4527492"/>
                  <a:gd name="connsiteY3015" fmla="*/ 2958606 h 3582745"/>
                  <a:gd name="connsiteX3016" fmla="*/ 633227 w 4527492"/>
                  <a:gd name="connsiteY3016" fmla="*/ 2958483 h 3582745"/>
                  <a:gd name="connsiteX3017" fmla="*/ 630721 w 4527492"/>
                  <a:gd name="connsiteY3017" fmla="*/ 2959034 h 3582745"/>
                  <a:gd name="connsiteX3018" fmla="*/ 630491 w 4527492"/>
                  <a:gd name="connsiteY3018" fmla="*/ 2959024 h 3582745"/>
                  <a:gd name="connsiteX3019" fmla="*/ 631307 w 4527492"/>
                  <a:gd name="connsiteY3019" fmla="*/ 2958775 h 3582745"/>
                  <a:gd name="connsiteX3020" fmla="*/ 699117 w 4527492"/>
                  <a:gd name="connsiteY3020" fmla="*/ 2958453 h 3582745"/>
                  <a:gd name="connsiteX3021" fmla="*/ 696887 w 4527492"/>
                  <a:gd name="connsiteY3021" fmla="*/ 2958857 h 3582745"/>
                  <a:gd name="connsiteX3022" fmla="*/ 698113 w 4527492"/>
                  <a:gd name="connsiteY3022" fmla="*/ 2958560 h 3582745"/>
                  <a:gd name="connsiteX3023" fmla="*/ 717658 w 4527492"/>
                  <a:gd name="connsiteY3023" fmla="*/ 2958318 h 3582745"/>
                  <a:gd name="connsiteX3024" fmla="*/ 710126 w 4527492"/>
                  <a:gd name="connsiteY3024" fmla="*/ 2960512 h 3582745"/>
                  <a:gd name="connsiteX3025" fmla="*/ 716602 w 4527492"/>
                  <a:gd name="connsiteY3025" fmla="*/ 2958462 h 3582745"/>
                  <a:gd name="connsiteX3026" fmla="*/ 604640 w 4527492"/>
                  <a:gd name="connsiteY3026" fmla="*/ 2958118 h 3582745"/>
                  <a:gd name="connsiteX3027" fmla="*/ 580330 w 4527492"/>
                  <a:gd name="connsiteY3027" fmla="*/ 2963511 h 3582745"/>
                  <a:gd name="connsiteX3028" fmla="*/ 603037 w 4527492"/>
                  <a:gd name="connsiteY3028" fmla="*/ 2958705 h 3582745"/>
                  <a:gd name="connsiteX3029" fmla="*/ 3273105 w 4527492"/>
                  <a:gd name="connsiteY3029" fmla="*/ 2957744 h 3582745"/>
                  <a:gd name="connsiteX3030" fmla="*/ 3265929 w 4527492"/>
                  <a:gd name="connsiteY3030" fmla="*/ 2959776 h 3582745"/>
                  <a:gd name="connsiteX3031" fmla="*/ 3264203 w 4527492"/>
                  <a:gd name="connsiteY3031" fmla="*/ 2961342 h 3582745"/>
                  <a:gd name="connsiteX3032" fmla="*/ 707401 w 4527492"/>
                  <a:gd name="connsiteY3032" fmla="*/ 2957644 h 3582745"/>
                  <a:gd name="connsiteX3033" fmla="*/ 706024 w 4527492"/>
                  <a:gd name="connsiteY3033" fmla="*/ 2957981 h 3582745"/>
                  <a:gd name="connsiteX3034" fmla="*/ 694879 w 4527492"/>
                  <a:gd name="connsiteY3034" fmla="*/ 2959495 h 3582745"/>
                  <a:gd name="connsiteX3035" fmla="*/ 696822 w 4527492"/>
                  <a:gd name="connsiteY3035" fmla="*/ 2958972 h 3582745"/>
                  <a:gd name="connsiteX3036" fmla="*/ 792844 w 4527492"/>
                  <a:gd name="connsiteY3036" fmla="*/ 2957615 h 3582745"/>
                  <a:gd name="connsiteX3037" fmla="*/ 790128 w 4527492"/>
                  <a:gd name="connsiteY3037" fmla="*/ 2958532 h 3582745"/>
                  <a:gd name="connsiteX3038" fmla="*/ 768890 w 4527492"/>
                  <a:gd name="connsiteY3038" fmla="*/ 2962953 h 3582745"/>
                  <a:gd name="connsiteX3039" fmla="*/ 765477 w 4527492"/>
                  <a:gd name="connsiteY3039" fmla="*/ 2963511 h 3582745"/>
                  <a:gd name="connsiteX3040" fmla="*/ 761819 w 4527492"/>
                  <a:gd name="connsiteY3040" fmla="*/ 2964424 h 3582745"/>
                  <a:gd name="connsiteX3041" fmla="*/ 757280 w 4527492"/>
                  <a:gd name="connsiteY3041" fmla="*/ 2965369 h 3582745"/>
                  <a:gd name="connsiteX3042" fmla="*/ 761095 w 4527492"/>
                  <a:gd name="connsiteY3042" fmla="*/ 2964339 h 3582745"/>
                  <a:gd name="connsiteX3043" fmla="*/ 3160801 w 4527492"/>
                  <a:gd name="connsiteY3043" fmla="*/ 2957161 h 3582745"/>
                  <a:gd name="connsiteX3044" fmla="*/ 3145398 w 4527492"/>
                  <a:gd name="connsiteY3044" fmla="*/ 2962773 h 3582745"/>
                  <a:gd name="connsiteX3045" fmla="*/ 3140991 w 4527492"/>
                  <a:gd name="connsiteY3045" fmla="*/ 2965648 h 3582745"/>
                  <a:gd name="connsiteX3046" fmla="*/ 3143998 w 4527492"/>
                  <a:gd name="connsiteY3046" fmla="*/ 2963283 h 3582745"/>
                  <a:gd name="connsiteX3047" fmla="*/ 2993319 w 4527492"/>
                  <a:gd name="connsiteY3047" fmla="*/ 3018176 h 3582745"/>
                  <a:gd name="connsiteX3048" fmla="*/ 3114898 w 4527492"/>
                  <a:gd name="connsiteY3048" fmla="*/ 2983747 h 3582745"/>
                  <a:gd name="connsiteX3049" fmla="*/ 3114898 w 4527492"/>
                  <a:gd name="connsiteY3049" fmla="*/ 2982672 h 3582745"/>
                  <a:gd name="connsiteX3050" fmla="*/ 3140991 w 4527492"/>
                  <a:gd name="connsiteY3050" fmla="*/ 2965648 h 3582745"/>
                  <a:gd name="connsiteX3051" fmla="*/ 3130409 w 4527492"/>
                  <a:gd name="connsiteY3051" fmla="*/ 2973971 h 3582745"/>
                  <a:gd name="connsiteX3052" fmla="*/ 3149104 w 4527492"/>
                  <a:gd name="connsiteY3052" fmla="*/ 2965219 h 3582745"/>
                  <a:gd name="connsiteX3053" fmla="*/ 3151453 w 4527492"/>
                  <a:gd name="connsiteY3053" fmla="*/ 2964103 h 3582745"/>
                  <a:gd name="connsiteX3054" fmla="*/ 711413 w 4527492"/>
                  <a:gd name="connsiteY3054" fmla="*/ 2957140 h 3582745"/>
                  <a:gd name="connsiteX3055" fmla="*/ 707401 w 4527492"/>
                  <a:gd name="connsiteY3055" fmla="*/ 2957644 h 3582745"/>
                  <a:gd name="connsiteX3056" fmla="*/ 707946 w 4527492"/>
                  <a:gd name="connsiteY3056" fmla="*/ 2957510 h 3582745"/>
                  <a:gd name="connsiteX3057" fmla="*/ 722402 w 4527492"/>
                  <a:gd name="connsiteY3057" fmla="*/ 2956626 h 3582745"/>
                  <a:gd name="connsiteX3058" fmla="*/ 716602 w 4527492"/>
                  <a:gd name="connsiteY3058" fmla="*/ 2958462 h 3582745"/>
                  <a:gd name="connsiteX3059" fmla="*/ 700909 w 4527492"/>
                  <a:gd name="connsiteY3059" fmla="*/ 2960599 h 3582745"/>
                  <a:gd name="connsiteX3060" fmla="*/ 703107 w 4527492"/>
                  <a:gd name="connsiteY3060" fmla="*/ 2960129 h 3582745"/>
                  <a:gd name="connsiteX3061" fmla="*/ 707820 w 4527492"/>
                  <a:gd name="connsiteY3061" fmla="*/ 2956562 h 3582745"/>
                  <a:gd name="connsiteX3062" fmla="*/ 696925 w 4527492"/>
                  <a:gd name="connsiteY3062" fmla="*/ 2958457 h 3582745"/>
                  <a:gd name="connsiteX3063" fmla="*/ 683019 w 4527492"/>
                  <a:gd name="connsiteY3063" fmla="*/ 2961106 h 3582745"/>
                  <a:gd name="connsiteX3064" fmla="*/ 665611 w 4527492"/>
                  <a:gd name="connsiteY3064" fmla="*/ 2963470 h 3582745"/>
                  <a:gd name="connsiteX3065" fmla="*/ 679314 w 4527492"/>
                  <a:gd name="connsiteY3065" fmla="*/ 2960385 h 3582745"/>
                  <a:gd name="connsiteX3066" fmla="*/ 810524 w 4527492"/>
                  <a:gd name="connsiteY3066" fmla="*/ 2956497 h 3582745"/>
                  <a:gd name="connsiteX3067" fmla="*/ 810634 w 4527492"/>
                  <a:gd name="connsiteY3067" fmla="*/ 2956606 h 3582745"/>
                  <a:gd name="connsiteX3068" fmla="*/ 793632 w 4527492"/>
                  <a:gd name="connsiteY3068" fmla="*/ 2961500 h 3582745"/>
                  <a:gd name="connsiteX3069" fmla="*/ 792911 w 4527492"/>
                  <a:gd name="connsiteY3069" fmla="*/ 2961710 h 3582745"/>
                  <a:gd name="connsiteX3070" fmla="*/ 779346 w 4527492"/>
                  <a:gd name="connsiteY3070" fmla="*/ 2964579 h 3582745"/>
                  <a:gd name="connsiteX3071" fmla="*/ 768774 w 4527492"/>
                  <a:gd name="connsiteY3071" fmla="*/ 2966038 h 3582745"/>
                  <a:gd name="connsiteX3072" fmla="*/ 807459 w 4527492"/>
                  <a:gd name="connsiteY3072" fmla="*/ 2956950 h 3582745"/>
                  <a:gd name="connsiteX3073" fmla="*/ 3323377 w 4527492"/>
                  <a:gd name="connsiteY3073" fmla="*/ 2956297 h 3582745"/>
                  <a:gd name="connsiteX3074" fmla="*/ 3321048 w 4527492"/>
                  <a:gd name="connsiteY3074" fmla="*/ 2958446 h 3582745"/>
                  <a:gd name="connsiteX3075" fmla="*/ 3306430 w 4527492"/>
                  <a:gd name="connsiteY3075" fmla="*/ 2967569 h 3582745"/>
                  <a:gd name="connsiteX3076" fmla="*/ 3318013 w 4527492"/>
                  <a:gd name="connsiteY3076" fmla="*/ 2959610 h 3582745"/>
                  <a:gd name="connsiteX3077" fmla="*/ 661368 w 4527492"/>
                  <a:gd name="connsiteY3077" fmla="*/ 2956223 h 3582745"/>
                  <a:gd name="connsiteX3078" fmla="*/ 660097 w 4527492"/>
                  <a:gd name="connsiteY3078" fmla="*/ 2956517 h 3582745"/>
                  <a:gd name="connsiteX3079" fmla="*/ 661139 w 4527492"/>
                  <a:gd name="connsiteY3079" fmla="*/ 2956252 h 3582745"/>
                  <a:gd name="connsiteX3080" fmla="*/ 648639 w 4527492"/>
                  <a:gd name="connsiteY3080" fmla="*/ 2956139 h 3582745"/>
                  <a:gd name="connsiteX3081" fmla="*/ 632555 w 4527492"/>
                  <a:gd name="connsiteY3081" fmla="*/ 2959112 h 3582745"/>
                  <a:gd name="connsiteX3082" fmla="*/ 632420 w 4527492"/>
                  <a:gd name="connsiteY3082" fmla="*/ 2959107 h 3582745"/>
                  <a:gd name="connsiteX3083" fmla="*/ 645583 w 4527492"/>
                  <a:gd name="connsiteY3083" fmla="*/ 2956603 h 3582745"/>
                  <a:gd name="connsiteX3084" fmla="*/ 520475 w 4527492"/>
                  <a:gd name="connsiteY3084" fmla="*/ 2956093 h 3582745"/>
                  <a:gd name="connsiteX3085" fmla="*/ 509692 w 4527492"/>
                  <a:gd name="connsiteY3085" fmla="*/ 2960387 h 3582745"/>
                  <a:gd name="connsiteX3086" fmla="*/ 512976 w 4527492"/>
                  <a:gd name="connsiteY3086" fmla="*/ 2959340 h 3582745"/>
                  <a:gd name="connsiteX3087" fmla="*/ 627055 w 4527492"/>
                  <a:gd name="connsiteY3087" fmla="*/ 2955929 h 3582745"/>
                  <a:gd name="connsiteX3088" fmla="*/ 612313 w 4527492"/>
                  <a:gd name="connsiteY3088" fmla="*/ 2958606 h 3582745"/>
                  <a:gd name="connsiteX3089" fmla="*/ 603473 w 4527492"/>
                  <a:gd name="connsiteY3089" fmla="*/ 2961847 h 3582745"/>
                  <a:gd name="connsiteX3090" fmla="*/ 603473 w 4527492"/>
                  <a:gd name="connsiteY3090" fmla="*/ 2961960 h 3582745"/>
                  <a:gd name="connsiteX3091" fmla="*/ 602838 w 4527492"/>
                  <a:gd name="connsiteY3091" fmla="*/ 2962080 h 3582745"/>
                  <a:gd name="connsiteX3092" fmla="*/ 581837 w 4527492"/>
                  <a:gd name="connsiteY3092" fmla="*/ 2969782 h 3582745"/>
                  <a:gd name="connsiteX3093" fmla="*/ 599388 w 4527492"/>
                  <a:gd name="connsiteY3093" fmla="*/ 2965923 h 3582745"/>
                  <a:gd name="connsiteX3094" fmla="*/ 603473 w 4527492"/>
                  <a:gd name="connsiteY3094" fmla="*/ 2964450 h 3582745"/>
                  <a:gd name="connsiteX3095" fmla="*/ 603473 w 4527492"/>
                  <a:gd name="connsiteY3095" fmla="*/ 2963511 h 3582745"/>
                  <a:gd name="connsiteX3096" fmla="*/ 607473 w 4527492"/>
                  <a:gd name="connsiteY3096" fmla="*/ 2963008 h 3582745"/>
                  <a:gd name="connsiteX3097" fmla="*/ 609502 w 4527492"/>
                  <a:gd name="connsiteY3097" fmla="*/ 2962276 h 3582745"/>
                  <a:gd name="connsiteX3098" fmla="*/ 607682 w 4527492"/>
                  <a:gd name="connsiteY3098" fmla="*/ 2962981 h 3582745"/>
                  <a:gd name="connsiteX3099" fmla="*/ 611128 w 4527492"/>
                  <a:gd name="connsiteY3099" fmla="*/ 2962548 h 3582745"/>
                  <a:gd name="connsiteX3100" fmla="*/ 613798 w 4527492"/>
                  <a:gd name="connsiteY3100" fmla="*/ 2961438 h 3582745"/>
                  <a:gd name="connsiteX3101" fmla="*/ 611745 w 4527492"/>
                  <a:gd name="connsiteY3101" fmla="*/ 2961750 h 3582745"/>
                  <a:gd name="connsiteX3102" fmla="*/ 614414 w 4527492"/>
                  <a:gd name="connsiteY3102" fmla="*/ 2961182 h 3582745"/>
                  <a:gd name="connsiteX3103" fmla="*/ 618434 w 4527492"/>
                  <a:gd name="connsiteY3103" fmla="*/ 2959512 h 3582745"/>
                  <a:gd name="connsiteX3104" fmla="*/ 603473 w 4527492"/>
                  <a:gd name="connsiteY3104" fmla="*/ 2962787 h 3582745"/>
                  <a:gd name="connsiteX3105" fmla="*/ 603473 w 4527492"/>
                  <a:gd name="connsiteY3105" fmla="*/ 2961960 h 3582745"/>
                  <a:gd name="connsiteX3106" fmla="*/ 620181 w 4527492"/>
                  <a:gd name="connsiteY3106" fmla="*/ 2958794 h 3582745"/>
                  <a:gd name="connsiteX3107" fmla="*/ 722783 w 4527492"/>
                  <a:gd name="connsiteY3107" fmla="*/ 2955925 h 3582745"/>
                  <a:gd name="connsiteX3108" fmla="*/ 703107 w 4527492"/>
                  <a:gd name="connsiteY3108" fmla="*/ 2960129 h 3582745"/>
                  <a:gd name="connsiteX3109" fmla="*/ 699353 w 4527492"/>
                  <a:gd name="connsiteY3109" fmla="*/ 2960810 h 3582745"/>
                  <a:gd name="connsiteX3110" fmla="*/ 688451 w 4527492"/>
                  <a:gd name="connsiteY3110" fmla="*/ 2962295 h 3582745"/>
                  <a:gd name="connsiteX3111" fmla="*/ 706024 w 4527492"/>
                  <a:gd name="connsiteY3111" fmla="*/ 2957981 h 3582745"/>
                  <a:gd name="connsiteX3112" fmla="*/ 715200 w 4527492"/>
                  <a:gd name="connsiteY3112" fmla="*/ 2956735 h 3582745"/>
                  <a:gd name="connsiteX3113" fmla="*/ 722189 w 4527492"/>
                  <a:gd name="connsiteY3113" fmla="*/ 2955786 h 3582745"/>
                  <a:gd name="connsiteX3114" fmla="*/ 715200 w 4527492"/>
                  <a:gd name="connsiteY3114" fmla="*/ 2956735 h 3582745"/>
                  <a:gd name="connsiteX3115" fmla="*/ 711413 w 4527492"/>
                  <a:gd name="connsiteY3115" fmla="*/ 2957140 h 3582745"/>
                  <a:gd name="connsiteX3116" fmla="*/ 3288732 w 4527492"/>
                  <a:gd name="connsiteY3116" fmla="*/ 2955594 h 3582745"/>
                  <a:gd name="connsiteX3117" fmla="*/ 3286671 w 4527492"/>
                  <a:gd name="connsiteY3117" fmla="*/ 2956948 h 3582745"/>
                  <a:gd name="connsiteX3118" fmla="*/ 3289075 w 4527492"/>
                  <a:gd name="connsiteY3118" fmla="*/ 2955617 h 3582745"/>
                  <a:gd name="connsiteX3119" fmla="*/ 716611 w 4527492"/>
                  <a:gd name="connsiteY3119" fmla="*/ 2955383 h 3582745"/>
                  <a:gd name="connsiteX3120" fmla="*/ 707946 w 4527492"/>
                  <a:gd name="connsiteY3120" fmla="*/ 2957510 h 3582745"/>
                  <a:gd name="connsiteX3121" fmla="*/ 699117 w 4527492"/>
                  <a:gd name="connsiteY3121" fmla="*/ 2958453 h 3582745"/>
                  <a:gd name="connsiteX3122" fmla="*/ 714373 w 4527492"/>
                  <a:gd name="connsiteY3122" fmla="*/ 2955683 h 3582745"/>
                  <a:gd name="connsiteX3123" fmla="*/ 725612 w 4527492"/>
                  <a:gd name="connsiteY3123" fmla="*/ 2955321 h 3582745"/>
                  <a:gd name="connsiteX3124" fmla="*/ 725215 w 4527492"/>
                  <a:gd name="connsiteY3124" fmla="*/ 2955406 h 3582745"/>
                  <a:gd name="connsiteX3125" fmla="*/ 722189 w 4527492"/>
                  <a:gd name="connsiteY3125" fmla="*/ 2955786 h 3582745"/>
                  <a:gd name="connsiteX3126" fmla="*/ 726944 w 4527492"/>
                  <a:gd name="connsiteY3126" fmla="*/ 2955189 h 3582745"/>
                  <a:gd name="connsiteX3127" fmla="*/ 725550 w 4527492"/>
                  <a:gd name="connsiteY3127" fmla="*/ 2955630 h 3582745"/>
                  <a:gd name="connsiteX3128" fmla="*/ 722783 w 4527492"/>
                  <a:gd name="connsiteY3128" fmla="*/ 2955925 h 3582745"/>
                  <a:gd name="connsiteX3129" fmla="*/ 725215 w 4527492"/>
                  <a:gd name="connsiteY3129" fmla="*/ 2955406 h 3582745"/>
                  <a:gd name="connsiteX3130" fmla="*/ 3282254 w 4527492"/>
                  <a:gd name="connsiteY3130" fmla="*/ 2955154 h 3582745"/>
                  <a:gd name="connsiteX3131" fmla="*/ 3280723 w 4527492"/>
                  <a:gd name="connsiteY3131" fmla="*/ 2955588 h 3582745"/>
                  <a:gd name="connsiteX3132" fmla="*/ 3261855 w 4527492"/>
                  <a:gd name="connsiteY3132" fmla="*/ 2963470 h 3582745"/>
                  <a:gd name="connsiteX3133" fmla="*/ 3259627 w 4527492"/>
                  <a:gd name="connsiteY3133" fmla="*/ 2965491 h 3582745"/>
                  <a:gd name="connsiteX3134" fmla="*/ 3248764 w 4527492"/>
                  <a:gd name="connsiteY3134" fmla="*/ 2975062 h 3582745"/>
                  <a:gd name="connsiteX3135" fmla="*/ 3261004 w 4527492"/>
                  <a:gd name="connsiteY3135" fmla="*/ 2969955 h 3582745"/>
                  <a:gd name="connsiteX3136" fmla="*/ 3266586 w 4527492"/>
                  <a:gd name="connsiteY3136" fmla="*/ 2966421 h 3582745"/>
                  <a:gd name="connsiteX3137" fmla="*/ 3283497 w 4527492"/>
                  <a:gd name="connsiteY3137" fmla="*/ 2955239 h 3582745"/>
                  <a:gd name="connsiteX3138" fmla="*/ 731234 w 4527492"/>
                  <a:gd name="connsiteY3138" fmla="*/ 2955023 h 3582745"/>
                  <a:gd name="connsiteX3139" fmla="*/ 722402 w 4527492"/>
                  <a:gd name="connsiteY3139" fmla="*/ 2956626 h 3582745"/>
                  <a:gd name="connsiteX3140" fmla="*/ 725550 w 4527492"/>
                  <a:gd name="connsiteY3140" fmla="*/ 2955630 h 3582745"/>
                  <a:gd name="connsiteX3141" fmla="*/ 593819 w 4527492"/>
                  <a:gd name="connsiteY3141" fmla="*/ 2954859 h 3582745"/>
                  <a:gd name="connsiteX3142" fmla="*/ 565500 w 4527492"/>
                  <a:gd name="connsiteY3142" fmla="*/ 2958654 h 3582745"/>
                  <a:gd name="connsiteX3143" fmla="*/ 542284 w 4527492"/>
                  <a:gd name="connsiteY3143" fmla="*/ 2968575 h 3582745"/>
                  <a:gd name="connsiteX3144" fmla="*/ 493875 w 4527492"/>
                  <a:gd name="connsiteY3144" fmla="*/ 2987524 h 3582745"/>
                  <a:gd name="connsiteX3145" fmla="*/ 465483 w 4527492"/>
                  <a:gd name="connsiteY3145" fmla="*/ 3004178 h 3582745"/>
                  <a:gd name="connsiteX3146" fmla="*/ 477838 w 4527492"/>
                  <a:gd name="connsiteY3146" fmla="*/ 2998789 h 3582745"/>
                  <a:gd name="connsiteX3147" fmla="*/ 477838 w 4527492"/>
                  <a:gd name="connsiteY3147" fmla="*/ 2999361 h 3582745"/>
                  <a:gd name="connsiteX3148" fmla="*/ 510482 w 4527492"/>
                  <a:gd name="connsiteY3148" fmla="*/ 2985272 h 3582745"/>
                  <a:gd name="connsiteX3149" fmla="*/ 514350 w 4527492"/>
                  <a:gd name="connsiteY3149" fmla="*/ 2982914 h 3582745"/>
                  <a:gd name="connsiteX3150" fmla="*/ 514350 w 4527492"/>
                  <a:gd name="connsiteY3150" fmla="*/ 2983602 h 3582745"/>
                  <a:gd name="connsiteX3151" fmla="*/ 525777 w 4527492"/>
                  <a:gd name="connsiteY3151" fmla="*/ 2978670 h 3582745"/>
                  <a:gd name="connsiteX3152" fmla="*/ 579672 w 4527492"/>
                  <a:gd name="connsiteY3152" fmla="*/ 2959810 h 3582745"/>
                  <a:gd name="connsiteX3153" fmla="*/ 577024 w 4527492"/>
                  <a:gd name="connsiteY3153" fmla="*/ 2960210 h 3582745"/>
                  <a:gd name="connsiteX3154" fmla="*/ 581459 w 4527492"/>
                  <a:gd name="connsiteY3154" fmla="*/ 2959185 h 3582745"/>
                  <a:gd name="connsiteX3155" fmla="*/ 728424 w 4527492"/>
                  <a:gd name="connsiteY3155" fmla="*/ 2954720 h 3582745"/>
                  <a:gd name="connsiteX3156" fmla="*/ 727213 w 4527492"/>
                  <a:gd name="connsiteY3156" fmla="*/ 2955104 h 3582745"/>
                  <a:gd name="connsiteX3157" fmla="*/ 725612 w 4527492"/>
                  <a:gd name="connsiteY3157" fmla="*/ 2955321 h 3582745"/>
                  <a:gd name="connsiteX3158" fmla="*/ 3325269 w 4527492"/>
                  <a:gd name="connsiteY3158" fmla="*/ 2954592 h 3582745"/>
                  <a:gd name="connsiteX3159" fmla="*/ 3325018 w 4527492"/>
                  <a:gd name="connsiteY3159" fmla="*/ 2954797 h 3582745"/>
                  <a:gd name="connsiteX3160" fmla="*/ 3318013 w 4527492"/>
                  <a:gd name="connsiteY3160" fmla="*/ 2959610 h 3582745"/>
                  <a:gd name="connsiteX3161" fmla="*/ 3296278 w 4527492"/>
                  <a:gd name="connsiteY3161" fmla="*/ 2973032 h 3582745"/>
                  <a:gd name="connsiteX3162" fmla="*/ 3301369 w 4527492"/>
                  <a:gd name="connsiteY3162" fmla="*/ 2969459 h 3582745"/>
                  <a:gd name="connsiteX3163" fmla="*/ 3304939 w 4527492"/>
                  <a:gd name="connsiteY3163" fmla="*/ 2967660 h 3582745"/>
                  <a:gd name="connsiteX3164" fmla="*/ 3324373 w 4527492"/>
                  <a:gd name="connsiteY3164" fmla="*/ 2955108 h 3582745"/>
                  <a:gd name="connsiteX3165" fmla="*/ 721109 w 4527492"/>
                  <a:gd name="connsiteY3165" fmla="*/ 2954460 h 3582745"/>
                  <a:gd name="connsiteX3166" fmla="*/ 717537 w 4527492"/>
                  <a:gd name="connsiteY3166" fmla="*/ 2955259 h 3582745"/>
                  <a:gd name="connsiteX3167" fmla="*/ 716611 w 4527492"/>
                  <a:gd name="connsiteY3167" fmla="*/ 2955383 h 3582745"/>
                  <a:gd name="connsiteX3168" fmla="*/ 718271 w 4527492"/>
                  <a:gd name="connsiteY3168" fmla="*/ 2954976 h 3582745"/>
                  <a:gd name="connsiteX3169" fmla="*/ 474849 w 4527492"/>
                  <a:gd name="connsiteY3169" fmla="*/ 2954294 h 3582745"/>
                  <a:gd name="connsiteX3170" fmla="*/ 452318 w 4527492"/>
                  <a:gd name="connsiteY3170" fmla="*/ 2965489 h 3582745"/>
                  <a:gd name="connsiteX3171" fmla="*/ 452438 w 4527492"/>
                  <a:gd name="connsiteY3171" fmla="*/ 2965610 h 3582745"/>
                  <a:gd name="connsiteX3172" fmla="*/ 442546 w 4527492"/>
                  <a:gd name="connsiteY3172" fmla="*/ 2972278 h 3582745"/>
                  <a:gd name="connsiteX3173" fmla="*/ 442546 w 4527492"/>
                  <a:gd name="connsiteY3173" fmla="*/ 2970459 h 3582745"/>
                  <a:gd name="connsiteX3174" fmla="*/ 422402 w 4527492"/>
                  <a:gd name="connsiteY3174" fmla="*/ 2982914 h 3582745"/>
                  <a:gd name="connsiteX3175" fmla="*/ 419651 w 4527492"/>
                  <a:gd name="connsiteY3175" fmla="*/ 2982914 h 3582745"/>
                  <a:gd name="connsiteX3176" fmla="*/ 409333 w 4527492"/>
                  <a:gd name="connsiteY3176" fmla="*/ 2989914 h 3582745"/>
                  <a:gd name="connsiteX3177" fmla="*/ 408922 w 4527492"/>
                  <a:gd name="connsiteY3177" fmla="*/ 2991958 h 3582745"/>
                  <a:gd name="connsiteX3178" fmla="*/ 392463 w 4527492"/>
                  <a:gd name="connsiteY3178" fmla="*/ 3001772 h 3582745"/>
                  <a:gd name="connsiteX3179" fmla="*/ 389171 w 4527492"/>
                  <a:gd name="connsiteY3179" fmla="*/ 3001772 h 3582745"/>
                  <a:gd name="connsiteX3180" fmla="*/ 427520 w 4527492"/>
                  <a:gd name="connsiteY3180" fmla="*/ 2975091 h 3582745"/>
                  <a:gd name="connsiteX3181" fmla="*/ 425237 w 4527492"/>
                  <a:gd name="connsiteY3181" fmla="*/ 2976028 h 3582745"/>
                  <a:gd name="connsiteX3182" fmla="*/ 415925 w 4527492"/>
                  <a:gd name="connsiteY3182" fmla="*/ 2980038 h 3582745"/>
                  <a:gd name="connsiteX3183" fmla="*/ 415925 w 4527492"/>
                  <a:gd name="connsiteY3183" fmla="*/ 2983020 h 3582745"/>
                  <a:gd name="connsiteX3184" fmla="*/ 339422 w 4527492"/>
                  <a:gd name="connsiteY3184" fmla="*/ 3035513 h 3582745"/>
                  <a:gd name="connsiteX3185" fmla="*/ 302834 w 4527492"/>
                  <a:gd name="connsiteY3185" fmla="*/ 3058479 h 3582745"/>
                  <a:gd name="connsiteX3186" fmla="*/ 300599 w 4527492"/>
                  <a:gd name="connsiteY3186" fmla="*/ 3060120 h 3582745"/>
                  <a:gd name="connsiteX3187" fmla="*/ 297027 w 4527492"/>
                  <a:gd name="connsiteY3187" fmla="*/ 3062992 h 3582745"/>
                  <a:gd name="connsiteX3188" fmla="*/ 287560 w 4527492"/>
                  <a:gd name="connsiteY3188" fmla="*/ 3071814 h 3582745"/>
                  <a:gd name="connsiteX3189" fmla="*/ 289040 w 4527492"/>
                  <a:gd name="connsiteY3189" fmla="*/ 3071814 h 3582745"/>
                  <a:gd name="connsiteX3190" fmla="*/ 298317 w 4527492"/>
                  <a:gd name="connsiteY3190" fmla="*/ 3067252 h 3582745"/>
                  <a:gd name="connsiteX3191" fmla="*/ 324133 w 4527492"/>
                  <a:gd name="connsiteY3191" fmla="*/ 3046649 h 3582745"/>
                  <a:gd name="connsiteX3192" fmla="*/ 398463 w 4527492"/>
                  <a:gd name="connsiteY3192" fmla="*/ 2999631 h 3582745"/>
                  <a:gd name="connsiteX3193" fmla="*/ 398463 w 4527492"/>
                  <a:gd name="connsiteY3193" fmla="*/ 2998683 h 3582745"/>
                  <a:gd name="connsiteX3194" fmla="*/ 451758 w 4527492"/>
                  <a:gd name="connsiteY3194" fmla="*/ 2967926 h 3582745"/>
                  <a:gd name="connsiteX3195" fmla="*/ 466828 w 4527492"/>
                  <a:gd name="connsiteY3195" fmla="*/ 2960280 h 3582745"/>
                  <a:gd name="connsiteX3196" fmla="*/ 721499 w 4527492"/>
                  <a:gd name="connsiteY3196" fmla="*/ 2954183 h 3582745"/>
                  <a:gd name="connsiteX3197" fmla="*/ 718271 w 4527492"/>
                  <a:gd name="connsiteY3197" fmla="*/ 2954976 h 3582745"/>
                  <a:gd name="connsiteX3198" fmla="*/ 714373 w 4527492"/>
                  <a:gd name="connsiteY3198" fmla="*/ 2955683 h 3582745"/>
                  <a:gd name="connsiteX3199" fmla="*/ 707820 w 4527492"/>
                  <a:gd name="connsiteY3199" fmla="*/ 2956562 h 3582745"/>
                  <a:gd name="connsiteX3200" fmla="*/ 819810 w 4527492"/>
                  <a:gd name="connsiteY3200" fmla="*/ 2953956 h 3582745"/>
                  <a:gd name="connsiteX3201" fmla="*/ 819616 w 4527492"/>
                  <a:gd name="connsiteY3201" fmla="*/ 2954021 h 3582745"/>
                  <a:gd name="connsiteX3202" fmla="*/ 818240 w 4527492"/>
                  <a:gd name="connsiteY3202" fmla="*/ 2954417 h 3582745"/>
                  <a:gd name="connsiteX3203" fmla="*/ 807459 w 4527492"/>
                  <a:gd name="connsiteY3203" fmla="*/ 2956950 h 3582745"/>
                  <a:gd name="connsiteX3204" fmla="*/ 788728 w 4527492"/>
                  <a:gd name="connsiteY3204" fmla="*/ 2959719 h 3582745"/>
                  <a:gd name="connsiteX3205" fmla="*/ 811343 w 4527492"/>
                  <a:gd name="connsiteY3205" fmla="*/ 2953697 h 3582745"/>
                  <a:gd name="connsiteX3206" fmla="*/ 792844 w 4527492"/>
                  <a:gd name="connsiteY3206" fmla="*/ 2957615 h 3582745"/>
                  <a:gd name="connsiteX3207" fmla="*/ 795853 w 4527492"/>
                  <a:gd name="connsiteY3207" fmla="*/ 2956600 h 3582745"/>
                  <a:gd name="connsiteX3208" fmla="*/ 790587 w 4527492"/>
                  <a:gd name="connsiteY3208" fmla="*/ 2957215 h 3582745"/>
                  <a:gd name="connsiteX3209" fmla="*/ 791927 w 4527492"/>
                  <a:gd name="connsiteY3209" fmla="*/ 2956909 h 3582745"/>
                  <a:gd name="connsiteX3210" fmla="*/ 794025 w 4527492"/>
                  <a:gd name="connsiteY3210" fmla="*/ 2956367 h 3582745"/>
                  <a:gd name="connsiteX3211" fmla="*/ 833533 w 4527492"/>
                  <a:gd name="connsiteY3211" fmla="*/ 2953670 h 3582745"/>
                  <a:gd name="connsiteX3212" fmla="*/ 814065 w 4527492"/>
                  <a:gd name="connsiteY3212" fmla="*/ 2959786 h 3582745"/>
                  <a:gd name="connsiteX3213" fmla="*/ 808067 w 4527492"/>
                  <a:gd name="connsiteY3213" fmla="*/ 2960614 h 3582745"/>
                  <a:gd name="connsiteX3214" fmla="*/ 802020 w 4527492"/>
                  <a:gd name="connsiteY3214" fmla="*/ 2963571 h 3582745"/>
                  <a:gd name="connsiteX3215" fmla="*/ 814065 w 4527492"/>
                  <a:gd name="connsiteY3215" fmla="*/ 2959786 h 3582745"/>
                  <a:gd name="connsiteX3216" fmla="*/ 822343 w 4527492"/>
                  <a:gd name="connsiteY3216" fmla="*/ 2958644 h 3582745"/>
                  <a:gd name="connsiteX3217" fmla="*/ 827309 w 4527492"/>
                  <a:gd name="connsiteY3217" fmla="*/ 2956194 h 3582745"/>
                  <a:gd name="connsiteX3218" fmla="*/ 744321 w 4527492"/>
                  <a:gd name="connsiteY3218" fmla="*/ 2953626 h 3582745"/>
                  <a:gd name="connsiteX3219" fmla="*/ 731353 w 4527492"/>
                  <a:gd name="connsiteY3219" fmla="*/ 2956454 h 3582745"/>
                  <a:gd name="connsiteX3220" fmla="*/ 717658 w 4527492"/>
                  <a:gd name="connsiteY3220" fmla="*/ 2958318 h 3582745"/>
                  <a:gd name="connsiteX3221" fmla="*/ 722496 w 4527492"/>
                  <a:gd name="connsiteY3221" fmla="*/ 2956909 h 3582745"/>
                  <a:gd name="connsiteX3222" fmla="*/ 736045 w 4527492"/>
                  <a:gd name="connsiteY3222" fmla="*/ 2954509 h 3582745"/>
                  <a:gd name="connsiteX3223" fmla="*/ 3196125 w 4527492"/>
                  <a:gd name="connsiteY3223" fmla="*/ 2953501 h 3582745"/>
                  <a:gd name="connsiteX3224" fmla="*/ 3192524 w 4527492"/>
                  <a:gd name="connsiteY3224" fmla="*/ 2954531 h 3582745"/>
                  <a:gd name="connsiteX3225" fmla="*/ 3188677 w 4527492"/>
                  <a:gd name="connsiteY3225" fmla="*/ 2956963 h 3582745"/>
                  <a:gd name="connsiteX3226" fmla="*/ 815070 w 4527492"/>
                  <a:gd name="connsiteY3226" fmla="*/ 2953340 h 3582745"/>
                  <a:gd name="connsiteX3227" fmla="*/ 815070 w 4527492"/>
                  <a:gd name="connsiteY3227" fmla="*/ 2953608 h 3582745"/>
                  <a:gd name="connsiteX3228" fmla="*/ 786471 w 4527492"/>
                  <a:gd name="connsiteY3228" fmla="*/ 2959579 h 3582745"/>
                  <a:gd name="connsiteX3229" fmla="*/ 789396 w 4527492"/>
                  <a:gd name="connsiteY3229" fmla="*/ 2958779 h 3582745"/>
                  <a:gd name="connsiteX3230" fmla="*/ 790128 w 4527492"/>
                  <a:gd name="connsiteY3230" fmla="*/ 2958532 h 3582745"/>
                  <a:gd name="connsiteX3231" fmla="*/ 3235096 w 4527492"/>
                  <a:gd name="connsiteY3231" fmla="*/ 2953224 h 3582745"/>
                  <a:gd name="connsiteX3232" fmla="*/ 3230423 w 4527492"/>
                  <a:gd name="connsiteY3232" fmla="*/ 2954746 h 3582745"/>
                  <a:gd name="connsiteX3233" fmla="*/ 3228632 w 4527492"/>
                  <a:gd name="connsiteY3233" fmla="*/ 2956021 h 3582745"/>
                  <a:gd name="connsiteX3234" fmla="*/ 459900 w 4527492"/>
                  <a:gd name="connsiteY3234" fmla="*/ 2953124 h 3582745"/>
                  <a:gd name="connsiteX3235" fmla="*/ 459472 w 4527492"/>
                  <a:gd name="connsiteY3235" fmla="*/ 2953332 h 3582745"/>
                  <a:gd name="connsiteX3236" fmla="*/ 459407 w 4527492"/>
                  <a:gd name="connsiteY3236" fmla="*/ 2953380 h 3582745"/>
                  <a:gd name="connsiteX3237" fmla="*/ 3286821 w 4527492"/>
                  <a:gd name="connsiteY3237" fmla="*/ 2953040 h 3582745"/>
                  <a:gd name="connsiteX3238" fmla="*/ 3284961 w 4527492"/>
                  <a:gd name="connsiteY3238" fmla="*/ 2953817 h 3582745"/>
                  <a:gd name="connsiteX3239" fmla="*/ 3286095 w 4527492"/>
                  <a:gd name="connsiteY3239" fmla="*/ 2953520 h 3582745"/>
                  <a:gd name="connsiteX3240" fmla="*/ 745045 w 4527492"/>
                  <a:gd name="connsiteY3240" fmla="*/ 2952915 h 3582745"/>
                  <a:gd name="connsiteX3241" fmla="*/ 736045 w 4527492"/>
                  <a:gd name="connsiteY3241" fmla="*/ 2954509 h 3582745"/>
                  <a:gd name="connsiteX3242" fmla="*/ 731234 w 4527492"/>
                  <a:gd name="connsiteY3242" fmla="*/ 2955023 h 3582745"/>
                  <a:gd name="connsiteX3243" fmla="*/ 737908 w 4527492"/>
                  <a:gd name="connsiteY3243" fmla="*/ 2953811 h 3582745"/>
                  <a:gd name="connsiteX3244" fmla="*/ 815070 w 4527492"/>
                  <a:gd name="connsiteY3244" fmla="*/ 2952911 h 3582745"/>
                  <a:gd name="connsiteX3245" fmla="*/ 815070 w 4527492"/>
                  <a:gd name="connsiteY3245" fmla="*/ 2953123 h 3582745"/>
                  <a:gd name="connsiteX3246" fmla="*/ 811343 w 4527492"/>
                  <a:gd name="connsiteY3246" fmla="*/ 2953697 h 3582745"/>
                  <a:gd name="connsiteX3247" fmla="*/ 811764 w 4527492"/>
                  <a:gd name="connsiteY3247" fmla="*/ 2953608 h 3582745"/>
                  <a:gd name="connsiteX3248" fmla="*/ 737502 w 4527492"/>
                  <a:gd name="connsiteY3248" fmla="*/ 2952781 h 3582745"/>
                  <a:gd name="connsiteX3249" fmla="*/ 728424 w 4527492"/>
                  <a:gd name="connsiteY3249" fmla="*/ 2954720 h 3582745"/>
                  <a:gd name="connsiteX3250" fmla="*/ 733241 w 4527492"/>
                  <a:gd name="connsiteY3250" fmla="*/ 2953196 h 3582745"/>
                  <a:gd name="connsiteX3251" fmla="*/ 574814 w 4527492"/>
                  <a:gd name="connsiteY3251" fmla="*/ 2952555 h 3582745"/>
                  <a:gd name="connsiteX3252" fmla="*/ 565898 w 4527492"/>
                  <a:gd name="connsiteY3252" fmla="*/ 2953088 h 3582745"/>
                  <a:gd name="connsiteX3253" fmla="*/ 531365 w 4527492"/>
                  <a:gd name="connsiteY3253" fmla="*/ 2965197 h 3582745"/>
                  <a:gd name="connsiteX3254" fmla="*/ 435769 w 4527492"/>
                  <a:gd name="connsiteY3254" fmla="*/ 3009407 h 3582745"/>
                  <a:gd name="connsiteX3255" fmla="*/ 434975 w 4527492"/>
                  <a:gd name="connsiteY3255" fmla="*/ 3009878 h 3582745"/>
                  <a:gd name="connsiteX3256" fmla="*/ 419484 w 4527492"/>
                  <a:gd name="connsiteY3256" fmla="*/ 3019063 h 3582745"/>
                  <a:gd name="connsiteX3257" fmla="*/ 437698 w 4527492"/>
                  <a:gd name="connsiteY3257" fmla="*/ 3011237 h 3582745"/>
                  <a:gd name="connsiteX3258" fmla="*/ 452438 w 4527492"/>
                  <a:gd name="connsiteY3258" fmla="*/ 3001964 h 3582745"/>
                  <a:gd name="connsiteX3259" fmla="*/ 452438 w 4527492"/>
                  <a:gd name="connsiteY3259" fmla="*/ 3005298 h 3582745"/>
                  <a:gd name="connsiteX3260" fmla="*/ 444501 w 4527492"/>
                  <a:gd name="connsiteY3260" fmla="*/ 3010215 h 3582745"/>
                  <a:gd name="connsiteX3261" fmla="*/ 444501 w 4527492"/>
                  <a:gd name="connsiteY3261" fmla="*/ 3011634 h 3582745"/>
                  <a:gd name="connsiteX3262" fmla="*/ 435998 w 4527492"/>
                  <a:gd name="connsiteY3262" fmla="*/ 3015483 h 3582745"/>
                  <a:gd name="connsiteX3263" fmla="*/ 427512 w 4527492"/>
                  <a:gd name="connsiteY3263" fmla="*/ 3020740 h 3582745"/>
                  <a:gd name="connsiteX3264" fmla="*/ 443490 w 4527492"/>
                  <a:gd name="connsiteY3264" fmla="*/ 3013771 h 3582745"/>
                  <a:gd name="connsiteX3265" fmla="*/ 455735 w 4527492"/>
                  <a:gd name="connsiteY3265" fmla="*/ 3006589 h 3582745"/>
                  <a:gd name="connsiteX3266" fmla="*/ 455735 w 4527492"/>
                  <a:gd name="connsiteY3266" fmla="*/ 3005070 h 3582745"/>
                  <a:gd name="connsiteX3267" fmla="*/ 465626 w 4527492"/>
                  <a:gd name="connsiteY3267" fmla="*/ 3000450 h 3582745"/>
                  <a:gd name="connsiteX3268" fmla="*/ 465626 w 4527492"/>
                  <a:gd name="connsiteY3268" fmla="*/ 3000787 h 3582745"/>
                  <a:gd name="connsiteX3269" fmla="*/ 468445 w 4527492"/>
                  <a:gd name="connsiteY3269" fmla="*/ 2999133 h 3582745"/>
                  <a:gd name="connsiteX3270" fmla="*/ 465626 w 4527492"/>
                  <a:gd name="connsiteY3270" fmla="*/ 3000450 h 3582745"/>
                  <a:gd name="connsiteX3271" fmla="*/ 465626 w 4527492"/>
                  <a:gd name="connsiteY3271" fmla="*/ 2998582 h 3582745"/>
                  <a:gd name="connsiteX3272" fmla="*/ 476924 w 4527492"/>
                  <a:gd name="connsiteY3272" fmla="*/ 2994160 h 3582745"/>
                  <a:gd name="connsiteX3273" fmla="*/ 501509 w 4527492"/>
                  <a:gd name="connsiteY3273" fmla="*/ 2979739 h 3582745"/>
                  <a:gd name="connsiteX3274" fmla="*/ 501509 w 4527492"/>
                  <a:gd name="connsiteY3274" fmla="*/ 2983047 h 3582745"/>
                  <a:gd name="connsiteX3275" fmla="*/ 496132 w 4527492"/>
                  <a:gd name="connsiteY3275" fmla="*/ 2986200 h 3582745"/>
                  <a:gd name="connsiteX3276" fmla="*/ 537339 w 4527492"/>
                  <a:gd name="connsiteY3276" fmla="*/ 2966953 h 3582745"/>
                  <a:gd name="connsiteX3277" fmla="*/ 555428 w 4527492"/>
                  <a:gd name="connsiteY3277" fmla="*/ 2960003 h 3582745"/>
                  <a:gd name="connsiteX3278" fmla="*/ 553880 w 4527492"/>
                  <a:gd name="connsiteY3278" fmla="*/ 2960210 h 3582745"/>
                  <a:gd name="connsiteX3279" fmla="*/ 556531 w 4527492"/>
                  <a:gd name="connsiteY3279" fmla="*/ 2959579 h 3582745"/>
                  <a:gd name="connsiteX3280" fmla="*/ 819093 w 4527492"/>
                  <a:gd name="connsiteY3280" fmla="*/ 2952503 h 3582745"/>
                  <a:gd name="connsiteX3281" fmla="*/ 815070 w 4527492"/>
                  <a:gd name="connsiteY3281" fmla="*/ 2953340 h 3582745"/>
                  <a:gd name="connsiteX3282" fmla="*/ 815070 w 4527492"/>
                  <a:gd name="connsiteY3282" fmla="*/ 2953123 h 3582745"/>
                  <a:gd name="connsiteX3283" fmla="*/ 675934 w 4527492"/>
                  <a:gd name="connsiteY3283" fmla="*/ 2952479 h 3582745"/>
                  <a:gd name="connsiteX3284" fmla="*/ 661139 w 4527492"/>
                  <a:gd name="connsiteY3284" fmla="*/ 2956252 h 3582745"/>
                  <a:gd name="connsiteX3285" fmla="*/ 643317 w 4527492"/>
                  <a:gd name="connsiteY3285" fmla="*/ 2958495 h 3582745"/>
                  <a:gd name="connsiteX3286" fmla="*/ 504803 w 4527492"/>
                  <a:gd name="connsiteY3286" fmla="*/ 2952457 h 3582745"/>
                  <a:gd name="connsiteX3287" fmla="*/ 504265 w 4527492"/>
                  <a:gd name="connsiteY3287" fmla="*/ 2952653 h 3582745"/>
                  <a:gd name="connsiteX3288" fmla="*/ 487866 w 4527492"/>
                  <a:gd name="connsiteY3288" fmla="*/ 2959779 h 3582745"/>
                  <a:gd name="connsiteX3289" fmla="*/ 3161275 w 4527492"/>
                  <a:gd name="connsiteY3289" fmla="*/ 2952414 h 3582745"/>
                  <a:gd name="connsiteX3290" fmla="*/ 3052446 w 4527492"/>
                  <a:gd name="connsiteY3290" fmla="*/ 2990030 h 3582745"/>
                  <a:gd name="connsiteX3291" fmla="*/ 2948467 w 4527492"/>
                  <a:gd name="connsiteY3291" fmla="*/ 3030495 h 3582745"/>
                  <a:gd name="connsiteX3292" fmla="*/ 2966638 w 4527492"/>
                  <a:gd name="connsiteY3292" fmla="*/ 3025519 h 3582745"/>
                  <a:gd name="connsiteX3293" fmla="*/ 2967623 w 4527492"/>
                  <a:gd name="connsiteY3293" fmla="*/ 3025145 h 3582745"/>
                  <a:gd name="connsiteX3294" fmla="*/ 2978779 w 4527492"/>
                  <a:gd name="connsiteY3294" fmla="*/ 3021805 h 3582745"/>
                  <a:gd name="connsiteX3295" fmla="*/ 3044889 w 4527492"/>
                  <a:gd name="connsiteY3295" fmla="*/ 2995498 h 3582745"/>
                  <a:gd name="connsiteX3296" fmla="*/ 3156934 w 4527492"/>
                  <a:gd name="connsiteY3296" fmla="*/ 2955246 h 3582745"/>
                  <a:gd name="connsiteX3297" fmla="*/ 589801 w 4527492"/>
                  <a:gd name="connsiteY3297" fmla="*/ 2951660 h 3582745"/>
                  <a:gd name="connsiteX3298" fmla="*/ 576676 w 4527492"/>
                  <a:gd name="connsiteY3298" fmla="*/ 2954784 h 3582745"/>
                  <a:gd name="connsiteX3299" fmla="*/ 578141 w 4527492"/>
                  <a:gd name="connsiteY3299" fmla="*/ 2954234 h 3582745"/>
                  <a:gd name="connsiteX3300" fmla="*/ 587768 w 4527492"/>
                  <a:gd name="connsiteY3300" fmla="*/ 2951781 h 3582745"/>
                  <a:gd name="connsiteX3301" fmla="*/ 750616 w 4527492"/>
                  <a:gd name="connsiteY3301" fmla="*/ 2951505 h 3582745"/>
                  <a:gd name="connsiteX3302" fmla="*/ 737908 w 4527492"/>
                  <a:gd name="connsiteY3302" fmla="*/ 2953811 h 3582745"/>
                  <a:gd name="connsiteX3303" fmla="*/ 726944 w 4527492"/>
                  <a:gd name="connsiteY3303" fmla="*/ 2955189 h 3582745"/>
                  <a:gd name="connsiteX3304" fmla="*/ 727213 w 4527492"/>
                  <a:gd name="connsiteY3304" fmla="*/ 2955104 h 3582745"/>
                  <a:gd name="connsiteX3305" fmla="*/ 729109 w 4527492"/>
                  <a:gd name="connsiteY3305" fmla="*/ 2954846 h 3582745"/>
                  <a:gd name="connsiteX3306" fmla="*/ 749738 w 4527492"/>
                  <a:gd name="connsiteY3306" fmla="*/ 2951590 h 3582745"/>
                  <a:gd name="connsiteX3307" fmla="*/ 3350909 w 4527492"/>
                  <a:gd name="connsiteY3307" fmla="*/ 2951189 h 3582745"/>
                  <a:gd name="connsiteX3308" fmla="*/ 3312683 w 4527492"/>
                  <a:gd name="connsiteY3308" fmla="*/ 2978918 h 3582745"/>
                  <a:gd name="connsiteX3309" fmla="*/ 3306621 w 4527492"/>
                  <a:gd name="connsiteY3309" fmla="*/ 2981847 h 3582745"/>
                  <a:gd name="connsiteX3310" fmla="*/ 3306803 w 4527492"/>
                  <a:gd name="connsiteY3310" fmla="*/ 2981849 h 3582745"/>
                  <a:gd name="connsiteX3311" fmla="*/ 3305931 w 4527492"/>
                  <a:gd name="connsiteY3311" fmla="*/ 2982180 h 3582745"/>
                  <a:gd name="connsiteX3312" fmla="*/ 3299146 w 4527492"/>
                  <a:gd name="connsiteY3312" fmla="*/ 2985459 h 3582745"/>
                  <a:gd name="connsiteX3313" fmla="*/ 3308552 w 4527492"/>
                  <a:gd name="connsiteY3313" fmla="*/ 2981915 h 3582745"/>
                  <a:gd name="connsiteX3314" fmla="*/ 3308614 w 4527492"/>
                  <a:gd name="connsiteY3314" fmla="*/ 2981870 h 3582745"/>
                  <a:gd name="connsiteX3315" fmla="*/ 3306803 w 4527492"/>
                  <a:gd name="connsiteY3315" fmla="*/ 2981849 h 3582745"/>
                  <a:gd name="connsiteX3316" fmla="*/ 3310670 w 4527492"/>
                  <a:gd name="connsiteY3316" fmla="*/ 2980378 h 3582745"/>
                  <a:gd name="connsiteX3317" fmla="*/ 3312683 w 4527492"/>
                  <a:gd name="connsiteY3317" fmla="*/ 2978918 h 3582745"/>
                  <a:gd name="connsiteX3318" fmla="*/ 3316373 w 4527492"/>
                  <a:gd name="connsiteY3318" fmla="*/ 2977135 h 3582745"/>
                  <a:gd name="connsiteX3319" fmla="*/ 3312982 w 4527492"/>
                  <a:gd name="connsiteY3319" fmla="*/ 2979499 h 3582745"/>
                  <a:gd name="connsiteX3320" fmla="*/ 3316944 w 4527492"/>
                  <a:gd name="connsiteY3320" fmla="*/ 2977992 h 3582745"/>
                  <a:gd name="connsiteX3321" fmla="*/ 3319373 w 4527492"/>
                  <a:gd name="connsiteY3321" fmla="*/ 2976338 h 3582745"/>
                  <a:gd name="connsiteX3322" fmla="*/ 3364924 w 4527492"/>
                  <a:gd name="connsiteY3322" fmla="*/ 2952174 h 3582745"/>
                  <a:gd name="connsiteX3323" fmla="*/ 3345766 w 4527492"/>
                  <a:gd name="connsiteY3323" fmla="*/ 2963115 h 3582745"/>
                  <a:gd name="connsiteX3324" fmla="*/ 3345766 w 4527492"/>
                  <a:gd name="connsiteY3324" fmla="*/ 2965956 h 3582745"/>
                  <a:gd name="connsiteX3325" fmla="*/ 3339711 w 4527492"/>
                  <a:gd name="connsiteY3325" fmla="*/ 2969335 h 3582745"/>
                  <a:gd name="connsiteX3326" fmla="*/ 3349289 w 4527492"/>
                  <a:gd name="connsiteY3326" fmla="*/ 2965693 h 3582745"/>
                  <a:gd name="connsiteX3327" fmla="*/ 3337310 w 4527492"/>
                  <a:gd name="connsiteY3327" fmla="*/ 2970676 h 3582745"/>
                  <a:gd name="connsiteX3328" fmla="*/ 3335081 w 4527492"/>
                  <a:gd name="connsiteY3328" fmla="*/ 2971920 h 3582745"/>
                  <a:gd name="connsiteX3329" fmla="*/ 3369109 w 4527492"/>
                  <a:gd name="connsiteY3329" fmla="*/ 2959099 h 3582745"/>
                  <a:gd name="connsiteX3330" fmla="*/ 3331430 w 4527492"/>
                  <a:gd name="connsiteY3330" fmla="*/ 2973958 h 3582745"/>
                  <a:gd name="connsiteX3331" fmla="*/ 3317083 w 4527492"/>
                  <a:gd name="connsiteY3331" fmla="*/ 2981965 h 3582745"/>
                  <a:gd name="connsiteX3332" fmla="*/ 3336077 w 4527492"/>
                  <a:gd name="connsiteY3332" fmla="*/ 2982179 h 3582745"/>
                  <a:gd name="connsiteX3333" fmla="*/ 3336077 w 4527492"/>
                  <a:gd name="connsiteY3333" fmla="*/ 2985476 h 3582745"/>
                  <a:gd name="connsiteX3334" fmla="*/ 3318401 w 4527492"/>
                  <a:gd name="connsiteY3334" fmla="*/ 2996350 h 3582745"/>
                  <a:gd name="connsiteX3335" fmla="*/ 3313496 w 4527492"/>
                  <a:gd name="connsiteY3335" fmla="*/ 2997497 h 3582745"/>
                  <a:gd name="connsiteX3336" fmla="*/ 3322864 w 4527492"/>
                  <a:gd name="connsiteY3336" fmla="*/ 2992070 h 3582745"/>
                  <a:gd name="connsiteX3337" fmla="*/ 3322503 w 4527492"/>
                  <a:gd name="connsiteY3337" fmla="*/ 2985991 h 3582745"/>
                  <a:gd name="connsiteX3338" fmla="*/ 3310506 w 4527492"/>
                  <a:gd name="connsiteY3338" fmla="*/ 2985636 h 3582745"/>
                  <a:gd name="connsiteX3339" fmla="*/ 3285345 w 4527492"/>
                  <a:gd name="connsiteY3339" fmla="*/ 2999679 h 3582745"/>
                  <a:gd name="connsiteX3340" fmla="*/ 3306054 w 4527492"/>
                  <a:gd name="connsiteY3340" fmla="*/ 2999236 h 3582745"/>
                  <a:gd name="connsiteX3341" fmla="*/ 3303871 w 4527492"/>
                  <a:gd name="connsiteY3341" fmla="*/ 2999747 h 3582745"/>
                  <a:gd name="connsiteX3342" fmla="*/ 3298755 w 4527492"/>
                  <a:gd name="connsiteY3342" fmla="*/ 3001553 h 3582745"/>
                  <a:gd name="connsiteX3343" fmla="*/ 3282400 w 4527492"/>
                  <a:gd name="connsiteY3343" fmla="*/ 3002786 h 3582745"/>
                  <a:gd name="connsiteX3344" fmla="*/ 3256484 w 4527492"/>
                  <a:gd name="connsiteY3344" fmla="*/ 3005995 h 3582745"/>
                  <a:gd name="connsiteX3345" fmla="*/ 3262979 w 4527492"/>
                  <a:gd name="connsiteY3345" fmla="*/ 3002476 h 3582745"/>
                  <a:gd name="connsiteX3346" fmla="*/ 3262875 w 4527492"/>
                  <a:gd name="connsiteY3346" fmla="*/ 3002372 h 3582745"/>
                  <a:gd name="connsiteX3347" fmla="*/ 3255505 w 4527492"/>
                  <a:gd name="connsiteY3347" fmla="*/ 3006117 h 3582745"/>
                  <a:gd name="connsiteX3348" fmla="*/ 3254942 w 4527492"/>
                  <a:gd name="connsiteY3348" fmla="*/ 3006186 h 3582745"/>
                  <a:gd name="connsiteX3349" fmla="*/ 3253497 w 4527492"/>
                  <a:gd name="connsiteY3349" fmla="*/ 3005259 h 3582745"/>
                  <a:gd name="connsiteX3350" fmla="*/ 3250552 w 4527492"/>
                  <a:gd name="connsiteY3350" fmla="*/ 3006033 h 3582745"/>
                  <a:gd name="connsiteX3351" fmla="*/ 3256559 w 4527492"/>
                  <a:gd name="connsiteY3351" fmla="*/ 3003604 h 3582745"/>
                  <a:gd name="connsiteX3352" fmla="*/ 3262843 w 4527492"/>
                  <a:gd name="connsiteY3352" fmla="*/ 3002340 h 3582745"/>
                  <a:gd name="connsiteX3353" fmla="*/ 3261936 w 4527492"/>
                  <a:gd name="connsiteY3353" fmla="*/ 3001430 h 3582745"/>
                  <a:gd name="connsiteX3354" fmla="*/ 3256559 w 4527492"/>
                  <a:gd name="connsiteY3354" fmla="*/ 3003604 h 3582745"/>
                  <a:gd name="connsiteX3355" fmla="*/ 3242066 w 4527492"/>
                  <a:gd name="connsiteY3355" fmla="*/ 3006518 h 3582745"/>
                  <a:gd name="connsiteX3356" fmla="*/ 3260132 w 4527492"/>
                  <a:gd name="connsiteY3356" fmla="*/ 2999623 h 3582745"/>
                  <a:gd name="connsiteX3357" fmla="*/ 3259988 w 4527492"/>
                  <a:gd name="connsiteY3357" fmla="*/ 2999478 h 3582745"/>
                  <a:gd name="connsiteX3358" fmla="*/ 3276448 w 4527492"/>
                  <a:gd name="connsiteY3358" fmla="*/ 2988169 h 3582745"/>
                  <a:gd name="connsiteX3359" fmla="*/ 3270254 w 4527492"/>
                  <a:gd name="connsiteY3359" fmla="*/ 2988751 h 3582745"/>
                  <a:gd name="connsiteX3360" fmla="*/ 3278443 w 4527492"/>
                  <a:gd name="connsiteY3360" fmla="*/ 2986798 h 3582745"/>
                  <a:gd name="connsiteX3361" fmla="*/ 3296187 w 4527492"/>
                  <a:gd name="connsiteY3361" fmla="*/ 2974606 h 3582745"/>
                  <a:gd name="connsiteX3362" fmla="*/ 3316643 w 4527492"/>
                  <a:gd name="connsiteY3362" fmla="*/ 2962513 h 3582745"/>
                  <a:gd name="connsiteX3363" fmla="*/ 3306588 w 4527492"/>
                  <a:gd name="connsiteY3363" fmla="*/ 2971793 h 3582745"/>
                  <a:gd name="connsiteX3364" fmla="*/ 3316073 w 4527492"/>
                  <a:gd name="connsiteY3364" fmla="*/ 2973032 h 3582745"/>
                  <a:gd name="connsiteX3365" fmla="*/ 3246940 w 4527492"/>
                  <a:gd name="connsiteY3365" fmla="*/ 2950489 h 3582745"/>
                  <a:gd name="connsiteX3366" fmla="*/ 3245942 w 4527492"/>
                  <a:gd name="connsiteY3366" fmla="*/ 2951407 h 3582745"/>
                  <a:gd name="connsiteX3367" fmla="*/ 3245555 w 4527492"/>
                  <a:gd name="connsiteY3367" fmla="*/ 2951577 h 3582745"/>
                  <a:gd name="connsiteX3368" fmla="*/ 719190 w 4527492"/>
                  <a:gd name="connsiteY3368" fmla="*/ 2950307 h 3582745"/>
                  <a:gd name="connsiteX3369" fmla="*/ 664638 w 4527492"/>
                  <a:gd name="connsiteY3369" fmla="*/ 2961448 h 3582745"/>
                  <a:gd name="connsiteX3370" fmla="*/ 646113 w 4527492"/>
                  <a:gd name="connsiteY3370" fmla="*/ 2964734 h 3582745"/>
                  <a:gd name="connsiteX3371" fmla="*/ 646113 w 4527492"/>
                  <a:gd name="connsiteY3371" fmla="*/ 2964838 h 3582745"/>
                  <a:gd name="connsiteX3372" fmla="*/ 670048 w 4527492"/>
                  <a:gd name="connsiteY3372" fmla="*/ 2961628 h 3582745"/>
                  <a:gd name="connsiteX3373" fmla="*/ 653663 w 4527492"/>
                  <a:gd name="connsiteY3373" fmla="*/ 2965093 h 3582745"/>
                  <a:gd name="connsiteX3374" fmla="*/ 644054 w 4527492"/>
                  <a:gd name="connsiteY3374" fmla="*/ 2966398 h 3582745"/>
                  <a:gd name="connsiteX3375" fmla="*/ 639667 w 4527492"/>
                  <a:gd name="connsiteY3375" fmla="*/ 2968053 h 3582745"/>
                  <a:gd name="connsiteX3376" fmla="*/ 653663 w 4527492"/>
                  <a:gd name="connsiteY3376" fmla="*/ 2965093 h 3582745"/>
                  <a:gd name="connsiteX3377" fmla="*/ 665611 w 4527492"/>
                  <a:gd name="connsiteY3377" fmla="*/ 2963470 h 3582745"/>
                  <a:gd name="connsiteX3378" fmla="*/ 631392 w 4527492"/>
                  <a:gd name="connsiteY3378" fmla="*/ 2971174 h 3582745"/>
                  <a:gd name="connsiteX3379" fmla="*/ 629923 w 4527492"/>
                  <a:gd name="connsiteY3379" fmla="*/ 2971728 h 3582745"/>
                  <a:gd name="connsiteX3380" fmla="*/ 629923 w 4527492"/>
                  <a:gd name="connsiteY3380" fmla="*/ 2973414 h 3582745"/>
                  <a:gd name="connsiteX3381" fmla="*/ 643641 w 4527492"/>
                  <a:gd name="connsiteY3381" fmla="*/ 2970924 h 3582745"/>
                  <a:gd name="connsiteX3382" fmla="*/ 659597 w 4527492"/>
                  <a:gd name="connsiteY3382" fmla="*/ 2965714 h 3582745"/>
                  <a:gd name="connsiteX3383" fmla="*/ 659997 w 4527492"/>
                  <a:gd name="connsiteY3383" fmla="*/ 2965554 h 3582745"/>
                  <a:gd name="connsiteX3384" fmla="*/ 653066 w 4527492"/>
                  <a:gd name="connsiteY3384" fmla="*/ 2966812 h 3582745"/>
                  <a:gd name="connsiteX3385" fmla="*/ 683019 w 4527492"/>
                  <a:gd name="connsiteY3385" fmla="*/ 2961106 h 3582745"/>
                  <a:gd name="connsiteX3386" fmla="*/ 688903 w 4527492"/>
                  <a:gd name="connsiteY3386" fmla="*/ 2960307 h 3582745"/>
                  <a:gd name="connsiteX3387" fmla="*/ 660255 w 4527492"/>
                  <a:gd name="connsiteY3387" fmla="*/ 2965507 h 3582745"/>
                  <a:gd name="connsiteX3388" fmla="*/ 660255 w 4527492"/>
                  <a:gd name="connsiteY3388" fmla="*/ 2967748 h 3582745"/>
                  <a:gd name="connsiteX3389" fmla="*/ 693472 w 4527492"/>
                  <a:gd name="connsiteY3389" fmla="*/ 2959686 h 3582745"/>
                  <a:gd name="connsiteX3390" fmla="*/ 694879 w 4527492"/>
                  <a:gd name="connsiteY3390" fmla="*/ 2959495 h 3582745"/>
                  <a:gd name="connsiteX3391" fmla="*/ 680400 w 4527492"/>
                  <a:gd name="connsiteY3391" fmla="*/ 2963391 h 3582745"/>
                  <a:gd name="connsiteX3392" fmla="*/ 679516 w 4527492"/>
                  <a:gd name="connsiteY3392" fmla="*/ 2963511 h 3582745"/>
                  <a:gd name="connsiteX3393" fmla="*/ 667643 w 4527492"/>
                  <a:gd name="connsiteY3393" fmla="*/ 2966567 h 3582745"/>
                  <a:gd name="connsiteX3394" fmla="*/ 660255 w 4527492"/>
                  <a:gd name="connsiteY3394" fmla="*/ 2967908 h 3582745"/>
                  <a:gd name="connsiteX3395" fmla="*/ 660255 w 4527492"/>
                  <a:gd name="connsiteY3395" fmla="*/ 2968408 h 3582745"/>
                  <a:gd name="connsiteX3396" fmla="*/ 662882 w 4527492"/>
                  <a:gd name="connsiteY3396" fmla="*/ 2967792 h 3582745"/>
                  <a:gd name="connsiteX3397" fmla="*/ 667643 w 4527492"/>
                  <a:gd name="connsiteY3397" fmla="*/ 2966567 h 3582745"/>
                  <a:gd name="connsiteX3398" fmla="*/ 670574 w 4527492"/>
                  <a:gd name="connsiteY3398" fmla="*/ 2966035 h 3582745"/>
                  <a:gd name="connsiteX3399" fmla="*/ 660049 w 4527492"/>
                  <a:gd name="connsiteY3399" fmla="*/ 2968867 h 3582745"/>
                  <a:gd name="connsiteX3400" fmla="*/ 657505 w 4527492"/>
                  <a:gd name="connsiteY3400" fmla="*/ 2969871 h 3582745"/>
                  <a:gd name="connsiteX3401" fmla="*/ 658104 w 4527492"/>
                  <a:gd name="connsiteY3401" fmla="*/ 2969743 h 3582745"/>
                  <a:gd name="connsiteX3402" fmla="*/ 657377 w 4527492"/>
                  <a:gd name="connsiteY3402" fmla="*/ 2969922 h 3582745"/>
                  <a:gd name="connsiteX3403" fmla="*/ 649271 w 4527492"/>
                  <a:gd name="connsiteY3403" fmla="*/ 2973122 h 3582745"/>
                  <a:gd name="connsiteX3404" fmla="*/ 671340 w 4527492"/>
                  <a:gd name="connsiteY3404" fmla="*/ 2969542 h 3582745"/>
                  <a:gd name="connsiteX3405" fmla="*/ 642299 w 4527492"/>
                  <a:gd name="connsiteY3405" fmla="*/ 2975875 h 3582745"/>
                  <a:gd name="connsiteX3406" fmla="*/ 598527 w 4527492"/>
                  <a:gd name="connsiteY3406" fmla="*/ 2993158 h 3582745"/>
                  <a:gd name="connsiteX3407" fmla="*/ 652463 w 4527492"/>
                  <a:gd name="connsiteY3407" fmla="*/ 2976564 h 3582745"/>
                  <a:gd name="connsiteX3408" fmla="*/ 632272 w 4527492"/>
                  <a:gd name="connsiteY3408" fmla="*/ 2983549 h 3582745"/>
                  <a:gd name="connsiteX3409" fmla="*/ 641321 w 4527492"/>
                  <a:gd name="connsiteY3409" fmla="*/ 2980883 h 3582745"/>
                  <a:gd name="connsiteX3410" fmla="*/ 643148 w 4527492"/>
                  <a:gd name="connsiteY3410" fmla="*/ 2980016 h 3582745"/>
                  <a:gd name="connsiteX3411" fmla="*/ 688901 w 4527492"/>
                  <a:gd name="connsiteY3411" fmla="*/ 2966692 h 3582745"/>
                  <a:gd name="connsiteX3412" fmla="*/ 692380 w 4527492"/>
                  <a:gd name="connsiteY3412" fmla="*/ 2966128 h 3582745"/>
                  <a:gd name="connsiteX3413" fmla="*/ 666751 w 4527492"/>
                  <a:gd name="connsiteY3413" fmla="*/ 2974240 h 3582745"/>
                  <a:gd name="connsiteX3414" fmla="*/ 666751 w 4527492"/>
                  <a:gd name="connsiteY3414" fmla="*/ 2976476 h 3582745"/>
                  <a:gd name="connsiteX3415" fmla="*/ 688976 w 4527492"/>
                  <a:gd name="connsiteY3415" fmla="*/ 2970214 h 3582745"/>
                  <a:gd name="connsiteX3416" fmla="*/ 688976 w 4527492"/>
                  <a:gd name="connsiteY3416" fmla="*/ 2972959 h 3582745"/>
                  <a:gd name="connsiteX3417" fmla="*/ 689764 w 4527492"/>
                  <a:gd name="connsiteY3417" fmla="*/ 2972833 h 3582745"/>
                  <a:gd name="connsiteX3418" fmla="*/ 688976 w 4527492"/>
                  <a:gd name="connsiteY3418" fmla="*/ 2973057 h 3582745"/>
                  <a:gd name="connsiteX3419" fmla="*/ 688976 w 4527492"/>
                  <a:gd name="connsiteY3419" fmla="*/ 2973122 h 3582745"/>
                  <a:gd name="connsiteX3420" fmla="*/ 723376 w 4527492"/>
                  <a:gd name="connsiteY3420" fmla="*/ 2967525 h 3582745"/>
                  <a:gd name="connsiteX3421" fmla="*/ 704278 w 4527492"/>
                  <a:gd name="connsiteY3421" fmla="*/ 2973133 h 3582745"/>
                  <a:gd name="connsiteX3422" fmla="*/ 658852 w 4527492"/>
                  <a:gd name="connsiteY3422" fmla="*/ 2982492 h 3582745"/>
                  <a:gd name="connsiteX3423" fmla="*/ 672094 w 4527492"/>
                  <a:gd name="connsiteY3423" fmla="*/ 2978085 h 3582745"/>
                  <a:gd name="connsiteX3424" fmla="*/ 657233 w 4527492"/>
                  <a:gd name="connsiteY3424" fmla="*/ 2982115 h 3582745"/>
                  <a:gd name="connsiteX3425" fmla="*/ 652498 w 4527492"/>
                  <a:gd name="connsiteY3425" fmla="*/ 2983801 h 3582745"/>
                  <a:gd name="connsiteX3426" fmla="*/ 646570 w 4527492"/>
                  <a:gd name="connsiteY3426" fmla="*/ 2985022 h 3582745"/>
                  <a:gd name="connsiteX3427" fmla="*/ 571394 w 4527492"/>
                  <a:gd name="connsiteY3427" fmla="*/ 3007984 h 3582745"/>
                  <a:gd name="connsiteX3428" fmla="*/ 534988 w 4527492"/>
                  <a:gd name="connsiteY3428" fmla="*/ 3024341 h 3582745"/>
                  <a:gd name="connsiteX3429" fmla="*/ 534988 w 4527492"/>
                  <a:gd name="connsiteY3429" fmla="*/ 3025903 h 3582745"/>
                  <a:gd name="connsiteX3430" fmla="*/ 525247 w 4527492"/>
                  <a:gd name="connsiteY3430" fmla="*/ 3030246 h 3582745"/>
                  <a:gd name="connsiteX3431" fmla="*/ 570411 w 4527492"/>
                  <a:gd name="connsiteY3431" fmla="*/ 3015709 h 3582745"/>
                  <a:gd name="connsiteX3432" fmla="*/ 570411 w 4527492"/>
                  <a:gd name="connsiteY3432" fmla="*/ 3013026 h 3582745"/>
                  <a:gd name="connsiteX3433" fmla="*/ 602139 w 4527492"/>
                  <a:gd name="connsiteY3433" fmla="*/ 3001730 h 3582745"/>
                  <a:gd name="connsiteX3434" fmla="*/ 596305 w 4527492"/>
                  <a:gd name="connsiteY3434" fmla="*/ 3004129 h 3582745"/>
                  <a:gd name="connsiteX3435" fmla="*/ 595847 w 4527492"/>
                  <a:gd name="connsiteY3435" fmla="*/ 3004745 h 3582745"/>
                  <a:gd name="connsiteX3436" fmla="*/ 592728 w 4527492"/>
                  <a:gd name="connsiteY3436" fmla="*/ 3005599 h 3582745"/>
                  <a:gd name="connsiteX3437" fmla="*/ 571105 w 4527492"/>
                  <a:gd name="connsiteY3437" fmla="*/ 3015485 h 3582745"/>
                  <a:gd name="connsiteX3438" fmla="*/ 584242 w 4527492"/>
                  <a:gd name="connsiteY3438" fmla="*/ 3011257 h 3582745"/>
                  <a:gd name="connsiteX3439" fmla="*/ 584928 w 4527492"/>
                  <a:gd name="connsiteY3439" fmla="*/ 3010963 h 3582745"/>
                  <a:gd name="connsiteX3440" fmla="*/ 598210 w 4527492"/>
                  <a:gd name="connsiteY3440" fmla="*/ 3005341 h 3582745"/>
                  <a:gd name="connsiteX3441" fmla="*/ 603217 w 4527492"/>
                  <a:gd name="connsiteY3441" fmla="*/ 3003231 h 3582745"/>
                  <a:gd name="connsiteX3442" fmla="*/ 609393 w 4527492"/>
                  <a:gd name="connsiteY3442" fmla="*/ 3001663 h 3582745"/>
                  <a:gd name="connsiteX3443" fmla="*/ 586317 w 4527492"/>
                  <a:gd name="connsiteY3443" fmla="*/ 3010589 h 3582745"/>
                  <a:gd name="connsiteX3444" fmla="*/ 603250 w 4527492"/>
                  <a:gd name="connsiteY3444" fmla="*/ 3005139 h 3582745"/>
                  <a:gd name="connsiteX3445" fmla="*/ 593238 w 4527492"/>
                  <a:gd name="connsiteY3445" fmla="*/ 3008847 h 3582745"/>
                  <a:gd name="connsiteX3446" fmla="*/ 596394 w 4527492"/>
                  <a:gd name="connsiteY3446" fmla="*/ 3007920 h 3582745"/>
                  <a:gd name="connsiteX3447" fmla="*/ 586445 w 4527492"/>
                  <a:gd name="connsiteY3447" fmla="*/ 3011866 h 3582745"/>
                  <a:gd name="connsiteX3448" fmla="*/ 581568 w 4527492"/>
                  <a:gd name="connsiteY3448" fmla="*/ 3013223 h 3582745"/>
                  <a:gd name="connsiteX3449" fmla="*/ 583208 w 4527492"/>
                  <a:gd name="connsiteY3449" fmla="*/ 3012562 h 3582745"/>
                  <a:gd name="connsiteX3450" fmla="*/ 580988 w 4527492"/>
                  <a:gd name="connsiteY3450" fmla="*/ 3013384 h 3582745"/>
                  <a:gd name="connsiteX3451" fmla="*/ 581568 w 4527492"/>
                  <a:gd name="connsiteY3451" fmla="*/ 3013223 h 3582745"/>
                  <a:gd name="connsiteX3452" fmla="*/ 566408 w 4527492"/>
                  <a:gd name="connsiteY3452" fmla="*/ 3019332 h 3582745"/>
                  <a:gd name="connsiteX3453" fmla="*/ 555120 w 4527492"/>
                  <a:gd name="connsiteY3453" fmla="*/ 3024064 h 3582745"/>
                  <a:gd name="connsiteX3454" fmla="*/ 557462 w 4527492"/>
                  <a:gd name="connsiteY3454" fmla="*/ 3023479 h 3582745"/>
                  <a:gd name="connsiteX3455" fmla="*/ 540733 w 4527492"/>
                  <a:gd name="connsiteY3455" fmla="*/ 3030161 h 3582745"/>
                  <a:gd name="connsiteX3456" fmla="*/ 549334 w 4527492"/>
                  <a:gd name="connsiteY3456" fmla="*/ 3026230 h 3582745"/>
                  <a:gd name="connsiteX3457" fmla="*/ 559314 w 4527492"/>
                  <a:gd name="connsiteY3457" fmla="*/ 3021949 h 3582745"/>
                  <a:gd name="connsiteX3458" fmla="*/ 537349 w 4527492"/>
                  <a:gd name="connsiteY3458" fmla="*/ 3031037 h 3582745"/>
                  <a:gd name="connsiteX3459" fmla="*/ 537349 w 4527492"/>
                  <a:gd name="connsiteY3459" fmla="*/ 3031512 h 3582745"/>
                  <a:gd name="connsiteX3460" fmla="*/ 527109 w 4527492"/>
                  <a:gd name="connsiteY3460" fmla="*/ 3035602 h 3582745"/>
                  <a:gd name="connsiteX3461" fmla="*/ 534652 w 4527492"/>
                  <a:gd name="connsiteY3461" fmla="*/ 3032153 h 3582745"/>
                  <a:gd name="connsiteX3462" fmla="*/ 514351 w 4527492"/>
                  <a:gd name="connsiteY3462" fmla="*/ 3040552 h 3582745"/>
                  <a:gd name="connsiteX3463" fmla="*/ 514351 w 4527492"/>
                  <a:gd name="connsiteY3463" fmla="*/ 3040697 h 3582745"/>
                  <a:gd name="connsiteX3464" fmla="*/ 517512 w 4527492"/>
                  <a:gd name="connsiteY3464" fmla="*/ 3039434 h 3582745"/>
                  <a:gd name="connsiteX3465" fmla="*/ 517513 w 4527492"/>
                  <a:gd name="connsiteY3465" fmla="*/ 3039434 h 3582745"/>
                  <a:gd name="connsiteX3466" fmla="*/ 517514 w 4527492"/>
                  <a:gd name="connsiteY3466" fmla="*/ 3039434 h 3582745"/>
                  <a:gd name="connsiteX3467" fmla="*/ 517518 w 4527492"/>
                  <a:gd name="connsiteY3467" fmla="*/ 3039432 h 3582745"/>
                  <a:gd name="connsiteX3468" fmla="*/ 521302 w 4527492"/>
                  <a:gd name="connsiteY3468" fmla="*/ 3038257 h 3582745"/>
                  <a:gd name="connsiteX3469" fmla="*/ 514351 w 4527492"/>
                  <a:gd name="connsiteY3469" fmla="*/ 3041435 h 3582745"/>
                  <a:gd name="connsiteX3470" fmla="*/ 514351 w 4527492"/>
                  <a:gd name="connsiteY3470" fmla="*/ 3041696 h 3582745"/>
                  <a:gd name="connsiteX3471" fmla="*/ 544472 w 4527492"/>
                  <a:gd name="connsiteY3471" fmla="*/ 3031919 h 3582745"/>
                  <a:gd name="connsiteX3472" fmla="*/ 534744 w 4527492"/>
                  <a:gd name="connsiteY3472" fmla="*/ 3036135 h 3582745"/>
                  <a:gd name="connsiteX3473" fmla="*/ 534744 w 4527492"/>
                  <a:gd name="connsiteY3473" fmla="*/ 3037939 h 3582745"/>
                  <a:gd name="connsiteX3474" fmla="*/ 557272 w 4527492"/>
                  <a:gd name="connsiteY3474" fmla="*/ 3027764 h 3582745"/>
                  <a:gd name="connsiteX3475" fmla="*/ 569215 w 4527492"/>
                  <a:gd name="connsiteY3475" fmla="*/ 3023887 h 3582745"/>
                  <a:gd name="connsiteX3476" fmla="*/ 560079 w 4527492"/>
                  <a:gd name="connsiteY3476" fmla="*/ 3027726 h 3582745"/>
                  <a:gd name="connsiteX3477" fmla="*/ 547268 w 4527492"/>
                  <a:gd name="connsiteY3477" fmla="*/ 3032832 h 3582745"/>
                  <a:gd name="connsiteX3478" fmla="*/ 561931 w 4527492"/>
                  <a:gd name="connsiteY3478" fmla="*/ 3027952 h 3582745"/>
                  <a:gd name="connsiteX3479" fmla="*/ 541217 w 4527492"/>
                  <a:gd name="connsiteY3479" fmla="*/ 3037363 h 3582745"/>
                  <a:gd name="connsiteX3480" fmla="*/ 530798 w 4527492"/>
                  <a:gd name="connsiteY3480" fmla="*/ 3040638 h 3582745"/>
                  <a:gd name="connsiteX3481" fmla="*/ 525002 w 4527492"/>
                  <a:gd name="connsiteY3481" fmla="*/ 3043626 h 3582745"/>
                  <a:gd name="connsiteX3482" fmla="*/ 525882 w 4527492"/>
                  <a:gd name="connsiteY3482" fmla="*/ 3042989 h 3582745"/>
                  <a:gd name="connsiteX3483" fmla="*/ 501772 w 4527492"/>
                  <a:gd name="connsiteY3483" fmla="*/ 3051811 h 3582745"/>
                  <a:gd name="connsiteX3484" fmla="*/ 501772 w 4527492"/>
                  <a:gd name="connsiteY3484" fmla="*/ 3049505 h 3582745"/>
                  <a:gd name="connsiteX3485" fmla="*/ 418465 w 4527492"/>
                  <a:gd name="connsiteY3485" fmla="*/ 3091040 h 3582745"/>
                  <a:gd name="connsiteX3486" fmla="*/ 403541 w 4527492"/>
                  <a:gd name="connsiteY3486" fmla="*/ 3101437 h 3582745"/>
                  <a:gd name="connsiteX3487" fmla="*/ 478693 w 4527492"/>
                  <a:gd name="connsiteY3487" fmla="*/ 3065019 h 3582745"/>
                  <a:gd name="connsiteX3488" fmla="*/ 503962 w 4527492"/>
                  <a:gd name="connsiteY3488" fmla="*/ 3054475 h 3582745"/>
                  <a:gd name="connsiteX3489" fmla="*/ 493118 w 4527492"/>
                  <a:gd name="connsiteY3489" fmla="*/ 3060066 h 3582745"/>
                  <a:gd name="connsiteX3490" fmla="*/ 449019 w 4527492"/>
                  <a:gd name="connsiteY3490" fmla="*/ 3081529 h 3582745"/>
                  <a:gd name="connsiteX3491" fmla="*/ 395813 w 4527492"/>
                  <a:gd name="connsiteY3491" fmla="*/ 3107013 h 3582745"/>
                  <a:gd name="connsiteX3492" fmla="*/ 360597 w 4527492"/>
                  <a:gd name="connsiteY3492" fmla="*/ 3137463 h 3582745"/>
                  <a:gd name="connsiteX3493" fmla="*/ 319557 w 4527492"/>
                  <a:gd name="connsiteY3493" fmla="*/ 3170503 h 3582745"/>
                  <a:gd name="connsiteX3494" fmla="*/ 290828 w 4527492"/>
                  <a:gd name="connsiteY3494" fmla="*/ 3196201 h 3582745"/>
                  <a:gd name="connsiteX3495" fmla="*/ 272515 w 4527492"/>
                  <a:gd name="connsiteY3495" fmla="*/ 3208853 h 3582745"/>
                  <a:gd name="connsiteX3496" fmla="*/ 272640 w 4527492"/>
                  <a:gd name="connsiteY3496" fmla="*/ 3208800 h 3582745"/>
                  <a:gd name="connsiteX3497" fmla="*/ 273050 w 4527492"/>
                  <a:gd name="connsiteY3497" fmla="*/ 3210029 h 3582745"/>
                  <a:gd name="connsiteX3498" fmla="*/ 191959 w 4527492"/>
                  <a:gd name="connsiteY3498" fmla="*/ 3291035 h 3582745"/>
                  <a:gd name="connsiteX3499" fmla="*/ 191077 w 4527492"/>
                  <a:gd name="connsiteY3499" fmla="*/ 3292062 h 3582745"/>
                  <a:gd name="connsiteX3500" fmla="*/ 190397 w 4527492"/>
                  <a:gd name="connsiteY3500" fmla="*/ 3292595 h 3582745"/>
                  <a:gd name="connsiteX3501" fmla="*/ 186770 w 4527492"/>
                  <a:gd name="connsiteY3501" fmla="*/ 3296219 h 3582745"/>
                  <a:gd name="connsiteX3502" fmla="*/ 169466 w 4527492"/>
                  <a:gd name="connsiteY3502" fmla="*/ 3320452 h 3582745"/>
                  <a:gd name="connsiteX3503" fmla="*/ 146638 w 4527492"/>
                  <a:gd name="connsiteY3503" fmla="*/ 3346087 h 3582745"/>
                  <a:gd name="connsiteX3504" fmla="*/ 137999 w 4527492"/>
                  <a:gd name="connsiteY3504" fmla="*/ 3361939 h 3582745"/>
                  <a:gd name="connsiteX3505" fmla="*/ 98641 w 4527492"/>
                  <a:gd name="connsiteY3505" fmla="*/ 3417743 h 3582745"/>
                  <a:gd name="connsiteX3506" fmla="*/ 99952 w 4527492"/>
                  <a:gd name="connsiteY3506" fmla="*/ 3416765 h 3582745"/>
                  <a:gd name="connsiteX3507" fmla="*/ 101158 w 4527492"/>
                  <a:gd name="connsiteY3507" fmla="*/ 3417664 h 3582745"/>
                  <a:gd name="connsiteX3508" fmla="*/ 144997 w 4527492"/>
                  <a:gd name="connsiteY3508" fmla="*/ 3365185 h 3582745"/>
                  <a:gd name="connsiteX3509" fmla="*/ 184150 w 4527492"/>
                  <a:gd name="connsiteY3509" fmla="*/ 3302001 h 3582745"/>
                  <a:gd name="connsiteX3510" fmla="*/ 184150 w 4527492"/>
                  <a:gd name="connsiteY3510" fmla="*/ 3305305 h 3582745"/>
                  <a:gd name="connsiteX3511" fmla="*/ 146645 w 4527492"/>
                  <a:gd name="connsiteY3511" fmla="*/ 3366011 h 3582745"/>
                  <a:gd name="connsiteX3512" fmla="*/ 122238 w 4527492"/>
                  <a:gd name="connsiteY3512" fmla="*/ 3397647 h 3582745"/>
                  <a:gd name="connsiteX3513" fmla="*/ 122238 w 4527492"/>
                  <a:gd name="connsiteY3513" fmla="*/ 3400575 h 3582745"/>
                  <a:gd name="connsiteX3514" fmla="*/ 76306 w 4527492"/>
                  <a:gd name="connsiteY3514" fmla="*/ 3500290 h 3582745"/>
                  <a:gd name="connsiteX3515" fmla="*/ 73025 w 4527492"/>
                  <a:gd name="connsiteY3515" fmla="*/ 3500290 h 3582745"/>
                  <a:gd name="connsiteX3516" fmla="*/ 76389 w 4527492"/>
                  <a:gd name="connsiteY3516" fmla="*/ 3490067 h 3582745"/>
                  <a:gd name="connsiteX3517" fmla="*/ 69850 w 4527492"/>
                  <a:gd name="connsiteY3517" fmla="*/ 3503614 h 3582745"/>
                  <a:gd name="connsiteX3518" fmla="*/ 73025 w 4527492"/>
                  <a:gd name="connsiteY3518" fmla="*/ 3503614 h 3582745"/>
                  <a:gd name="connsiteX3519" fmla="*/ 39763 w 4527492"/>
                  <a:gd name="connsiteY3519" fmla="*/ 3576151 h 3582745"/>
                  <a:gd name="connsiteX3520" fmla="*/ 36437 w 4527492"/>
                  <a:gd name="connsiteY3520" fmla="*/ 3576151 h 3582745"/>
                  <a:gd name="connsiteX3521" fmla="*/ 42536 w 4527492"/>
                  <a:gd name="connsiteY3521" fmla="*/ 3560700 h 3582745"/>
                  <a:gd name="connsiteX3522" fmla="*/ 43089 w 4527492"/>
                  <a:gd name="connsiteY3522" fmla="*/ 3559665 h 3582745"/>
                  <a:gd name="connsiteX3523" fmla="*/ 53066 w 4527492"/>
                  <a:gd name="connsiteY3523" fmla="*/ 3539886 h 3582745"/>
                  <a:gd name="connsiteX3524" fmla="*/ 53068 w 4527492"/>
                  <a:gd name="connsiteY3524" fmla="*/ 3539882 h 3582745"/>
                  <a:gd name="connsiteX3525" fmla="*/ 53881 w 4527492"/>
                  <a:gd name="connsiteY3525" fmla="*/ 3538271 h 3582745"/>
                  <a:gd name="connsiteX3526" fmla="*/ 56394 w 4527492"/>
                  <a:gd name="connsiteY3526" fmla="*/ 3533288 h 3582745"/>
                  <a:gd name="connsiteX3527" fmla="*/ 56397 w 4527492"/>
                  <a:gd name="connsiteY3527" fmla="*/ 3533281 h 3582745"/>
                  <a:gd name="connsiteX3528" fmla="*/ 66372 w 4527492"/>
                  <a:gd name="connsiteY3528" fmla="*/ 3513505 h 3582745"/>
                  <a:gd name="connsiteX3529" fmla="*/ 60292 w 4527492"/>
                  <a:gd name="connsiteY3529" fmla="*/ 3525097 h 3582745"/>
                  <a:gd name="connsiteX3530" fmla="*/ 56397 w 4527492"/>
                  <a:gd name="connsiteY3530" fmla="*/ 3533281 h 3582745"/>
                  <a:gd name="connsiteX3531" fmla="*/ 53881 w 4527492"/>
                  <a:gd name="connsiteY3531" fmla="*/ 3538271 h 3582745"/>
                  <a:gd name="connsiteX3532" fmla="*/ 53066 w 4527492"/>
                  <a:gd name="connsiteY3532" fmla="*/ 3539886 h 3582745"/>
                  <a:gd name="connsiteX3533" fmla="*/ 47746 w 4527492"/>
                  <a:gd name="connsiteY3533" fmla="*/ 3549679 h 3582745"/>
                  <a:gd name="connsiteX3534" fmla="*/ 52236 w 4527492"/>
                  <a:gd name="connsiteY3534" fmla="*/ 3538234 h 3582745"/>
                  <a:gd name="connsiteX3535" fmla="*/ 53068 w 4527492"/>
                  <a:gd name="connsiteY3535" fmla="*/ 3536585 h 3582745"/>
                  <a:gd name="connsiteX3536" fmla="*/ 64739 w 4527492"/>
                  <a:gd name="connsiteY3536" fmla="*/ 3513447 h 3582745"/>
                  <a:gd name="connsiteX3537" fmla="*/ 63606 w 4527492"/>
                  <a:gd name="connsiteY3537" fmla="*/ 3514268 h 3582745"/>
                  <a:gd name="connsiteX3538" fmla="*/ 62074 w 4527492"/>
                  <a:gd name="connsiteY3538" fmla="*/ 3513157 h 3582745"/>
                  <a:gd name="connsiteX3539" fmla="*/ 52236 w 4527492"/>
                  <a:gd name="connsiteY3539" fmla="*/ 3538234 h 3582745"/>
                  <a:gd name="connsiteX3540" fmla="*/ 48411 w 4527492"/>
                  <a:gd name="connsiteY3540" fmla="*/ 3545817 h 3582745"/>
                  <a:gd name="connsiteX3541" fmla="*/ 66372 w 4527492"/>
                  <a:gd name="connsiteY3541" fmla="*/ 3500317 h 3582745"/>
                  <a:gd name="connsiteX3542" fmla="*/ 36437 w 4527492"/>
                  <a:gd name="connsiteY3542" fmla="*/ 3569556 h 3582745"/>
                  <a:gd name="connsiteX3543" fmla="*/ 34256 w 4527492"/>
                  <a:gd name="connsiteY3543" fmla="*/ 3570483 h 3582745"/>
                  <a:gd name="connsiteX3544" fmla="*/ 33726 w 4527492"/>
                  <a:gd name="connsiteY3544" fmla="*/ 3572108 h 3582745"/>
                  <a:gd name="connsiteX3545" fmla="*/ 36437 w 4527492"/>
                  <a:gd name="connsiteY3545" fmla="*/ 3569556 h 3582745"/>
                  <a:gd name="connsiteX3546" fmla="*/ 48411 w 4527492"/>
                  <a:gd name="connsiteY3546" fmla="*/ 3545817 h 3582745"/>
                  <a:gd name="connsiteX3547" fmla="*/ 44602 w 4527492"/>
                  <a:gd name="connsiteY3547" fmla="*/ 3555467 h 3582745"/>
                  <a:gd name="connsiteX3548" fmla="*/ 29784 w 4527492"/>
                  <a:gd name="connsiteY3548" fmla="*/ 3582745 h 3582745"/>
                  <a:gd name="connsiteX3549" fmla="*/ 26458 w 4527492"/>
                  <a:gd name="connsiteY3549" fmla="*/ 3579448 h 3582745"/>
                  <a:gd name="connsiteX3550" fmla="*/ 29947 w 4527492"/>
                  <a:gd name="connsiteY3550" fmla="*/ 3562701 h 3582745"/>
                  <a:gd name="connsiteX3551" fmla="*/ 28972 w 4527492"/>
                  <a:gd name="connsiteY3551" fmla="*/ 3565527 h 3582745"/>
                  <a:gd name="connsiteX3552" fmla="*/ 25598 w 4527492"/>
                  <a:gd name="connsiteY3552" fmla="*/ 3565527 h 3582745"/>
                  <a:gd name="connsiteX3553" fmla="*/ 31742 w 4527492"/>
                  <a:gd name="connsiteY3553" fmla="*/ 3543275 h 3582745"/>
                  <a:gd name="connsiteX3554" fmla="*/ 30671 w 4527492"/>
                  <a:gd name="connsiteY3554" fmla="*/ 3545928 h 3582745"/>
                  <a:gd name="connsiteX3555" fmla="*/ 25598 w 4527492"/>
                  <a:gd name="connsiteY3555" fmla="*/ 3565527 h 3582745"/>
                  <a:gd name="connsiteX3556" fmla="*/ 22762 w 4527492"/>
                  <a:gd name="connsiteY3556" fmla="*/ 3565527 h 3582745"/>
                  <a:gd name="connsiteX3557" fmla="*/ 19806 w 4527492"/>
                  <a:gd name="connsiteY3557" fmla="*/ 3572854 h 3582745"/>
                  <a:gd name="connsiteX3558" fmla="*/ 16480 w 4527492"/>
                  <a:gd name="connsiteY3558" fmla="*/ 3572854 h 3582745"/>
                  <a:gd name="connsiteX3559" fmla="*/ 21780 w 4527492"/>
                  <a:gd name="connsiteY3559" fmla="*/ 3552563 h 3582745"/>
                  <a:gd name="connsiteX3560" fmla="*/ 19806 w 4527492"/>
                  <a:gd name="connsiteY3560" fmla="*/ 3566259 h 3582745"/>
                  <a:gd name="connsiteX3561" fmla="*/ 33526 w 4527492"/>
                  <a:gd name="connsiteY3561" fmla="*/ 3530403 h 3582745"/>
                  <a:gd name="connsiteX3562" fmla="*/ 33712 w 4527492"/>
                  <a:gd name="connsiteY3562" fmla="*/ 3530022 h 3582745"/>
                  <a:gd name="connsiteX3563" fmla="*/ 39092 w 4527492"/>
                  <a:gd name="connsiteY3563" fmla="*/ 3513390 h 3582745"/>
                  <a:gd name="connsiteX3564" fmla="*/ 41790 w 4527492"/>
                  <a:gd name="connsiteY3564" fmla="*/ 3513390 h 3582745"/>
                  <a:gd name="connsiteX3565" fmla="*/ 49742 w 4527492"/>
                  <a:gd name="connsiteY3565" fmla="*/ 3497020 h 3582745"/>
                  <a:gd name="connsiteX3566" fmla="*/ 50838 w 4527492"/>
                  <a:gd name="connsiteY3566" fmla="*/ 3497020 h 3582745"/>
                  <a:gd name="connsiteX3567" fmla="*/ 65132 w 4527492"/>
                  <a:gd name="connsiteY3567" fmla="*/ 3468274 h 3582745"/>
                  <a:gd name="connsiteX3568" fmla="*/ 74845 w 4527492"/>
                  <a:gd name="connsiteY3568" fmla="*/ 3437502 h 3582745"/>
                  <a:gd name="connsiteX3569" fmla="*/ 46182 w 4527492"/>
                  <a:gd name="connsiteY3569" fmla="*/ 3500439 h 3582745"/>
                  <a:gd name="connsiteX3570" fmla="*/ 44024 w 4527492"/>
                  <a:gd name="connsiteY3570" fmla="*/ 3500439 h 3582745"/>
                  <a:gd name="connsiteX3571" fmla="*/ 42863 w 4527492"/>
                  <a:gd name="connsiteY3571" fmla="*/ 3509964 h 3582745"/>
                  <a:gd name="connsiteX3572" fmla="*/ 41585 w 4527492"/>
                  <a:gd name="connsiteY3572" fmla="*/ 3496578 h 3582745"/>
                  <a:gd name="connsiteX3573" fmla="*/ 33111 w 4527492"/>
                  <a:gd name="connsiteY3573" fmla="*/ 3520100 h 3582745"/>
                  <a:gd name="connsiteX3574" fmla="*/ 25908 w 4527492"/>
                  <a:gd name="connsiteY3574" fmla="*/ 3536759 h 3582745"/>
                  <a:gd name="connsiteX3575" fmla="*/ 28537 w 4527492"/>
                  <a:gd name="connsiteY3575" fmla="*/ 3526694 h 3582745"/>
                  <a:gd name="connsiteX3576" fmla="*/ 35852 w 4527492"/>
                  <a:gd name="connsiteY3576" fmla="*/ 3503492 h 3582745"/>
                  <a:gd name="connsiteX3577" fmla="*/ 35665 w 4527492"/>
                  <a:gd name="connsiteY3577" fmla="*/ 3503492 h 3582745"/>
                  <a:gd name="connsiteX3578" fmla="*/ 36002 w 4527492"/>
                  <a:gd name="connsiteY3578" fmla="*/ 3503015 h 3582745"/>
                  <a:gd name="connsiteX3579" fmla="*/ 41981 w 4527492"/>
                  <a:gd name="connsiteY3579" fmla="*/ 3484051 h 3582745"/>
                  <a:gd name="connsiteX3580" fmla="*/ 46415 w 4527492"/>
                  <a:gd name="connsiteY3580" fmla="*/ 3473940 h 3582745"/>
                  <a:gd name="connsiteX3581" fmla="*/ 47298 w 4527492"/>
                  <a:gd name="connsiteY3581" fmla="*/ 3473940 h 3582745"/>
                  <a:gd name="connsiteX3582" fmla="*/ 51060 w 4527492"/>
                  <a:gd name="connsiteY3582" fmla="*/ 3463515 h 3582745"/>
                  <a:gd name="connsiteX3583" fmla="*/ 72904 w 4527492"/>
                  <a:gd name="connsiteY3583" fmla="*/ 3421064 h 3582745"/>
                  <a:gd name="connsiteX3584" fmla="*/ 75476 w 4527492"/>
                  <a:gd name="connsiteY3584" fmla="*/ 3423636 h 3582745"/>
                  <a:gd name="connsiteX3585" fmla="*/ 90105 w 4527492"/>
                  <a:gd name="connsiteY3585" fmla="*/ 3401716 h 3582745"/>
                  <a:gd name="connsiteX3586" fmla="*/ 76512 w 4527492"/>
                  <a:gd name="connsiteY3586" fmla="*/ 3424694 h 3582745"/>
                  <a:gd name="connsiteX3587" fmla="*/ 79376 w 4527492"/>
                  <a:gd name="connsiteY3587" fmla="*/ 3427552 h 3582745"/>
                  <a:gd name="connsiteX3588" fmla="*/ 76384 w 4527492"/>
                  <a:gd name="connsiteY3588" fmla="*/ 3434121 h 3582745"/>
                  <a:gd name="connsiteX3589" fmla="*/ 79376 w 4527492"/>
                  <a:gd name="connsiteY3589" fmla="*/ 3437090 h 3582745"/>
                  <a:gd name="connsiteX3590" fmla="*/ 71433 w 4527492"/>
                  <a:gd name="connsiteY3590" fmla="*/ 3457849 h 3582745"/>
                  <a:gd name="connsiteX3591" fmla="*/ 92076 w 4527492"/>
                  <a:gd name="connsiteY3591" fmla="*/ 3417889 h 3582745"/>
                  <a:gd name="connsiteX3592" fmla="*/ 92076 w 4527492"/>
                  <a:gd name="connsiteY3592" fmla="*/ 3421182 h 3582745"/>
                  <a:gd name="connsiteX3593" fmla="*/ 91567 w 4527492"/>
                  <a:gd name="connsiteY3593" fmla="*/ 3422380 h 3582745"/>
                  <a:gd name="connsiteX3594" fmla="*/ 94396 w 4527492"/>
                  <a:gd name="connsiteY3594" fmla="*/ 3420443 h 3582745"/>
                  <a:gd name="connsiteX3595" fmla="*/ 93545 w 4527492"/>
                  <a:gd name="connsiteY3595" fmla="*/ 3422482 h 3582745"/>
                  <a:gd name="connsiteX3596" fmla="*/ 89781 w 4527492"/>
                  <a:gd name="connsiteY3596" fmla="*/ 3426583 h 3582745"/>
                  <a:gd name="connsiteX3597" fmla="*/ 68254 w 4527492"/>
                  <a:gd name="connsiteY3597" fmla="*/ 3477237 h 3582745"/>
                  <a:gd name="connsiteX3598" fmla="*/ 69699 w 4527492"/>
                  <a:gd name="connsiteY3598" fmla="*/ 3477237 h 3582745"/>
                  <a:gd name="connsiteX3599" fmla="*/ 53068 w 4527492"/>
                  <a:gd name="connsiteY3599" fmla="*/ 3520098 h 3582745"/>
                  <a:gd name="connsiteX3600" fmla="*/ 57002 w 4527492"/>
                  <a:gd name="connsiteY3600" fmla="*/ 3504499 h 3582745"/>
                  <a:gd name="connsiteX3601" fmla="*/ 48022 w 4527492"/>
                  <a:gd name="connsiteY3601" fmla="*/ 3528220 h 3582745"/>
                  <a:gd name="connsiteX3602" fmla="*/ 40616 w 4527492"/>
                  <a:gd name="connsiteY3602" fmla="*/ 3550956 h 3582745"/>
                  <a:gd name="connsiteX3603" fmla="*/ 53061 w 4527492"/>
                  <a:gd name="connsiteY3603" fmla="*/ 3520119 h 3582745"/>
                  <a:gd name="connsiteX3604" fmla="*/ 38110 w 4527492"/>
                  <a:gd name="connsiteY3604" fmla="*/ 3558650 h 3582745"/>
                  <a:gd name="connsiteX3605" fmla="*/ 37982 w 4527492"/>
                  <a:gd name="connsiteY3605" fmla="*/ 3559043 h 3582745"/>
                  <a:gd name="connsiteX3606" fmla="*/ 50573 w 4527492"/>
                  <a:gd name="connsiteY3606" fmla="*/ 3527106 h 3582745"/>
                  <a:gd name="connsiteX3607" fmla="*/ 64870 w 4527492"/>
                  <a:gd name="connsiteY3607" fmla="*/ 3502151 h 3582745"/>
                  <a:gd name="connsiteX3608" fmla="*/ 58738 w 4527492"/>
                  <a:gd name="connsiteY3608" fmla="*/ 3509858 h 3582745"/>
                  <a:gd name="connsiteX3609" fmla="*/ 65482 w 4527492"/>
                  <a:gd name="connsiteY3609" fmla="*/ 3501083 h 3582745"/>
                  <a:gd name="connsiteX3610" fmla="*/ 69699 w 4527492"/>
                  <a:gd name="connsiteY3610" fmla="*/ 3493723 h 3582745"/>
                  <a:gd name="connsiteX3611" fmla="*/ 68936 w 4527492"/>
                  <a:gd name="connsiteY3611" fmla="*/ 3495667 h 3582745"/>
                  <a:gd name="connsiteX3612" fmla="*/ 70291 w 4527492"/>
                  <a:gd name="connsiteY3612" fmla="*/ 3493178 h 3582745"/>
                  <a:gd name="connsiteX3613" fmla="*/ 69454 w 4527492"/>
                  <a:gd name="connsiteY3613" fmla="*/ 3495915 h 3582745"/>
                  <a:gd name="connsiteX3614" fmla="*/ 68197 w 4527492"/>
                  <a:gd name="connsiteY3614" fmla="*/ 3497550 h 3582745"/>
                  <a:gd name="connsiteX3615" fmla="*/ 62934 w 4527492"/>
                  <a:gd name="connsiteY3615" fmla="*/ 3510966 h 3582745"/>
                  <a:gd name="connsiteX3616" fmla="*/ 86890 w 4527492"/>
                  <a:gd name="connsiteY3616" fmla="*/ 3462290 h 3582745"/>
                  <a:gd name="connsiteX3617" fmla="*/ 106382 w 4527492"/>
                  <a:gd name="connsiteY3617" fmla="*/ 3418199 h 3582745"/>
                  <a:gd name="connsiteX3618" fmla="*/ 101722 w 4527492"/>
                  <a:gd name="connsiteY3618" fmla="*/ 3424239 h 3582745"/>
                  <a:gd name="connsiteX3619" fmla="*/ 99593 w 4527492"/>
                  <a:gd name="connsiteY3619" fmla="*/ 3422106 h 3582745"/>
                  <a:gd name="connsiteX3620" fmla="*/ 87176 w 4527492"/>
                  <a:gd name="connsiteY3620" fmla="*/ 3447523 h 3582745"/>
                  <a:gd name="connsiteX3621" fmla="*/ 77807 w 4527492"/>
                  <a:gd name="connsiteY3621" fmla="*/ 3470667 h 3582745"/>
                  <a:gd name="connsiteX3622" fmla="*/ 81818 w 4527492"/>
                  <a:gd name="connsiteY3622" fmla="*/ 3457365 h 3582745"/>
                  <a:gd name="connsiteX3623" fmla="*/ 98304 w 4527492"/>
                  <a:gd name="connsiteY3623" fmla="*/ 3417995 h 3582745"/>
                  <a:gd name="connsiteX3624" fmla="*/ 98446 w 4527492"/>
                  <a:gd name="connsiteY3624" fmla="*/ 3417889 h 3582745"/>
                  <a:gd name="connsiteX3625" fmla="*/ 96098 w 4527492"/>
                  <a:gd name="connsiteY3625" fmla="*/ 3417889 h 3582745"/>
                  <a:gd name="connsiteX3626" fmla="*/ 94419 w 4527492"/>
                  <a:gd name="connsiteY3626" fmla="*/ 3420426 h 3582745"/>
                  <a:gd name="connsiteX3627" fmla="*/ 94396 w 4527492"/>
                  <a:gd name="connsiteY3627" fmla="*/ 3420443 h 3582745"/>
                  <a:gd name="connsiteX3628" fmla="*/ 95461 w 4527492"/>
                  <a:gd name="connsiteY3628" fmla="*/ 3417889 h 3582745"/>
                  <a:gd name="connsiteX3629" fmla="*/ 95250 w 4527492"/>
                  <a:gd name="connsiteY3629" fmla="*/ 3417889 h 3582745"/>
                  <a:gd name="connsiteX3630" fmla="*/ 96758 w 4527492"/>
                  <a:gd name="connsiteY3630" fmla="*/ 3415755 h 3582745"/>
                  <a:gd name="connsiteX3631" fmla="*/ 103011 w 4527492"/>
                  <a:gd name="connsiteY3631" fmla="*/ 3406040 h 3582745"/>
                  <a:gd name="connsiteX3632" fmla="*/ 101528 w 4527492"/>
                  <a:gd name="connsiteY3632" fmla="*/ 3409002 h 3582745"/>
                  <a:gd name="connsiteX3633" fmla="*/ 140876 w 4527492"/>
                  <a:gd name="connsiteY3633" fmla="*/ 3353300 h 3582745"/>
                  <a:gd name="connsiteX3634" fmla="*/ 142018 w 4527492"/>
                  <a:gd name="connsiteY3634" fmla="*/ 3351529 h 3582745"/>
                  <a:gd name="connsiteX3635" fmla="*/ 111276 w 4527492"/>
                  <a:gd name="connsiteY3635" fmla="*/ 3394076 h 3582745"/>
                  <a:gd name="connsiteX3636" fmla="*/ 110931 w 4527492"/>
                  <a:gd name="connsiteY3636" fmla="*/ 3393735 h 3582745"/>
                  <a:gd name="connsiteX3637" fmla="*/ 103011 w 4527492"/>
                  <a:gd name="connsiteY3637" fmla="*/ 3406040 h 3582745"/>
                  <a:gd name="connsiteX3638" fmla="*/ 108773 w 4527492"/>
                  <a:gd name="connsiteY3638" fmla="*/ 3394530 h 3582745"/>
                  <a:gd name="connsiteX3639" fmla="*/ 109925 w 4527492"/>
                  <a:gd name="connsiteY3639" fmla="*/ 3392741 h 3582745"/>
                  <a:gd name="connsiteX3640" fmla="*/ 107950 w 4527492"/>
                  <a:gd name="connsiteY3640" fmla="*/ 3390788 h 3582745"/>
                  <a:gd name="connsiteX3641" fmla="*/ 115719 w 4527492"/>
                  <a:gd name="connsiteY3641" fmla="*/ 3381518 h 3582745"/>
                  <a:gd name="connsiteX3642" fmla="*/ 102886 w 4527492"/>
                  <a:gd name="connsiteY3642" fmla="*/ 3394465 h 3582745"/>
                  <a:gd name="connsiteX3643" fmla="*/ 105314 w 4527492"/>
                  <a:gd name="connsiteY3643" fmla="*/ 3390531 h 3582745"/>
                  <a:gd name="connsiteX3644" fmla="*/ 124229 w 4527492"/>
                  <a:gd name="connsiteY3644" fmla="*/ 3370518 h 3582745"/>
                  <a:gd name="connsiteX3645" fmla="*/ 138406 w 4527492"/>
                  <a:gd name="connsiteY3645" fmla="*/ 3348493 h 3582745"/>
                  <a:gd name="connsiteX3646" fmla="*/ 164747 w 4527492"/>
                  <a:gd name="connsiteY3646" fmla="*/ 3305743 h 3582745"/>
                  <a:gd name="connsiteX3647" fmla="*/ 169478 w 4527492"/>
                  <a:gd name="connsiteY3647" fmla="*/ 3296293 h 3582745"/>
                  <a:gd name="connsiteX3648" fmla="*/ 167385 w 4527492"/>
                  <a:gd name="connsiteY3648" fmla="*/ 3298898 h 3582745"/>
                  <a:gd name="connsiteX3649" fmla="*/ 154869 w 4527492"/>
                  <a:gd name="connsiteY3649" fmla="*/ 3318897 h 3582745"/>
                  <a:gd name="connsiteX3650" fmla="*/ 151577 w 4527492"/>
                  <a:gd name="connsiteY3650" fmla="*/ 3318897 h 3582745"/>
                  <a:gd name="connsiteX3651" fmla="*/ 152883 w 4527492"/>
                  <a:gd name="connsiteY3651" fmla="*/ 3316940 h 3582745"/>
                  <a:gd name="connsiteX3652" fmla="*/ 150957 w 4527492"/>
                  <a:gd name="connsiteY3652" fmla="*/ 3319336 h 3582745"/>
                  <a:gd name="connsiteX3653" fmla="*/ 154276 w 4527492"/>
                  <a:gd name="connsiteY3653" fmla="*/ 3312728 h 3582745"/>
                  <a:gd name="connsiteX3654" fmla="*/ 155335 w 4527492"/>
                  <a:gd name="connsiteY3654" fmla="*/ 3311938 h 3582745"/>
                  <a:gd name="connsiteX3655" fmla="*/ 153913 w 4527492"/>
                  <a:gd name="connsiteY3655" fmla="*/ 3315361 h 3582745"/>
                  <a:gd name="connsiteX3656" fmla="*/ 153959 w 4527492"/>
                  <a:gd name="connsiteY3656" fmla="*/ 3315328 h 3582745"/>
                  <a:gd name="connsiteX3657" fmla="*/ 156327 w 4527492"/>
                  <a:gd name="connsiteY3657" fmla="*/ 3311781 h 3582745"/>
                  <a:gd name="connsiteX3658" fmla="*/ 155936 w 4527492"/>
                  <a:gd name="connsiteY3658" fmla="*/ 3311489 h 3582745"/>
                  <a:gd name="connsiteX3659" fmla="*/ 155335 w 4527492"/>
                  <a:gd name="connsiteY3659" fmla="*/ 3311938 h 3582745"/>
                  <a:gd name="connsiteX3660" fmla="*/ 155521 w 4527492"/>
                  <a:gd name="connsiteY3660" fmla="*/ 3311489 h 3582745"/>
                  <a:gd name="connsiteX3661" fmla="*/ 158150 w 4527492"/>
                  <a:gd name="connsiteY3661" fmla="*/ 3307263 h 3582745"/>
                  <a:gd name="connsiteX3662" fmla="*/ 148403 w 4527492"/>
                  <a:gd name="connsiteY3662" fmla="*/ 3318212 h 3582745"/>
                  <a:gd name="connsiteX3663" fmla="*/ 128646 w 4527492"/>
                  <a:gd name="connsiteY3663" fmla="*/ 3345367 h 3582745"/>
                  <a:gd name="connsiteX3664" fmla="*/ 85842 w 4527492"/>
                  <a:gd name="connsiteY3664" fmla="*/ 3417773 h 3582745"/>
                  <a:gd name="connsiteX3665" fmla="*/ 82550 w 4527492"/>
                  <a:gd name="connsiteY3665" fmla="*/ 3417773 h 3582745"/>
                  <a:gd name="connsiteX3666" fmla="*/ 124119 w 4527492"/>
                  <a:gd name="connsiteY3666" fmla="*/ 3351950 h 3582745"/>
                  <a:gd name="connsiteX3667" fmla="*/ 143470 w 4527492"/>
                  <a:gd name="connsiteY3667" fmla="*/ 3323026 h 3582745"/>
                  <a:gd name="connsiteX3668" fmla="*/ 141420 w 4527492"/>
                  <a:gd name="connsiteY3668" fmla="*/ 3325701 h 3582745"/>
                  <a:gd name="connsiteX3669" fmla="*/ 140838 w 4527492"/>
                  <a:gd name="connsiteY3669" fmla="*/ 3325701 h 3582745"/>
                  <a:gd name="connsiteX3670" fmla="*/ 90105 w 4527492"/>
                  <a:gd name="connsiteY3670" fmla="*/ 3401716 h 3582745"/>
                  <a:gd name="connsiteX3671" fmla="*/ 115723 w 4527492"/>
                  <a:gd name="connsiteY3671" fmla="*/ 3358411 h 3582745"/>
                  <a:gd name="connsiteX3672" fmla="*/ 139538 w 4527492"/>
                  <a:gd name="connsiteY3672" fmla="*/ 3325701 h 3582745"/>
                  <a:gd name="connsiteX3673" fmla="*/ 138113 w 4527492"/>
                  <a:gd name="connsiteY3673" fmla="*/ 3325701 h 3582745"/>
                  <a:gd name="connsiteX3674" fmla="*/ 144463 w 4527492"/>
                  <a:gd name="connsiteY3674" fmla="*/ 3316230 h 3582745"/>
                  <a:gd name="connsiteX3675" fmla="*/ 144463 w 4527492"/>
                  <a:gd name="connsiteY3675" fmla="*/ 3316025 h 3582745"/>
                  <a:gd name="connsiteX3676" fmla="*/ 144656 w 4527492"/>
                  <a:gd name="connsiteY3676" fmla="*/ 3315942 h 3582745"/>
                  <a:gd name="connsiteX3677" fmla="*/ 144727 w 4527492"/>
                  <a:gd name="connsiteY3677" fmla="*/ 3315836 h 3582745"/>
                  <a:gd name="connsiteX3678" fmla="*/ 144678 w 4527492"/>
                  <a:gd name="connsiteY3678" fmla="*/ 3315933 h 3582745"/>
                  <a:gd name="connsiteX3679" fmla="*/ 144679 w 4527492"/>
                  <a:gd name="connsiteY3679" fmla="*/ 3315933 h 3582745"/>
                  <a:gd name="connsiteX3680" fmla="*/ 148035 w 4527492"/>
                  <a:gd name="connsiteY3680" fmla="*/ 3309259 h 3582745"/>
                  <a:gd name="connsiteX3681" fmla="*/ 164571 w 4527492"/>
                  <a:gd name="connsiteY3681" fmla="*/ 3289528 h 3582745"/>
                  <a:gd name="connsiteX3682" fmla="*/ 184415 w 4527492"/>
                  <a:gd name="connsiteY3682" fmla="*/ 3259933 h 3582745"/>
                  <a:gd name="connsiteX3683" fmla="*/ 246778 w 4527492"/>
                  <a:gd name="connsiteY3683" fmla="*/ 3200879 h 3582745"/>
                  <a:gd name="connsiteX3684" fmla="*/ 254554 w 4527492"/>
                  <a:gd name="connsiteY3684" fmla="*/ 3193037 h 3582745"/>
                  <a:gd name="connsiteX3685" fmla="*/ 256553 w 4527492"/>
                  <a:gd name="connsiteY3685" fmla="*/ 3191495 h 3582745"/>
                  <a:gd name="connsiteX3686" fmla="*/ 257176 w 4527492"/>
                  <a:gd name="connsiteY3686" fmla="*/ 3190876 h 3582745"/>
                  <a:gd name="connsiteX3687" fmla="*/ 257176 w 4527492"/>
                  <a:gd name="connsiteY3687" fmla="*/ 3191015 h 3582745"/>
                  <a:gd name="connsiteX3688" fmla="*/ 271359 w 4527492"/>
                  <a:gd name="connsiteY3688" fmla="*/ 3180077 h 3582745"/>
                  <a:gd name="connsiteX3689" fmla="*/ 299122 w 4527492"/>
                  <a:gd name="connsiteY3689" fmla="*/ 3153819 h 3582745"/>
                  <a:gd name="connsiteX3690" fmla="*/ 359838 w 4527492"/>
                  <a:gd name="connsiteY3690" fmla="*/ 3107249 h 3582745"/>
                  <a:gd name="connsiteX3691" fmla="*/ 342900 w 4527492"/>
                  <a:gd name="connsiteY3691" fmla="*/ 3117712 h 3582745"/>
                  <a:gd name="connsiteX3692" fmla="*/ 361950 w 4527492"/>
                  <a:gd name="connsiteY3692" fmla="*/ 3105343 h 3582745"/>
                  <a:gd name="connsiteX3693" fmla="*/ 361950 w 4527492"/>
                  <a:gd name="connsiteY3693" fmla="*/ 3104993 h 3582745"/>
                  <a:gd name="connsiteX3694" fmla="*/ 362972 w 4527492"/>
                  <a:gd name="connsiteY3694" fmla="*/ 3104680 h 3582745"/>
                  <a:gd name="connsiteX3695" fmla="*/ 364379 w 4527492"/>
                  <a:gd name="connsiteY3695" fmla="*/ 3103766 h 3582745"/>
                  <a:gd name="connsiteX3696" fmla="*/ 366713 w 4527492"/>
                  <a:gd name="connsiteY3696" fmla="*/ 3101976 h 3582745"/>
                  <a:gd name="connsiteX3697" fmla="*/ 366713 w 4527492"/>
                  <a:gd name="connsiteY3697" fmla="*/ 3102251 h 3582745"/>
                  <a:gd name="connsiteX3698" fmla="*/ 434804 w 4527492"/>
                  <a:gd name="connsiteY3698" fmla="*/ 3058041 h 3582745"/>
                  <a:gd name="connsiteX3699" fmla="*/ 482925 w 4527492"/>
                  <a:gd name="connsiteY3699" fmla="*/ 3033339 h 3582745"/>
                  <a:gd name="connsiteX3700" fmla="*/ 494018 w 4527492"/>
                  <a:gd name="connsiteY3700" fmla="*/ 3026994 h 3582745"/>
                  <a:gd name="connsiteX3701" fmla="*/ 494018 w 4527492"/>
                  <a:gd name="connsiteY3701" fmla="*/ 3025609 h 3582745"/>
                  <a:gd name="connsiteX3702" fmla="*/ 501961 w 4527492"/>
                  <a:gd name="connsiteY3702" fmla="*/ 3022451 h 3582745"/>
                  <a:gd name="connsiteX3703" fmla="*/ 536667 w 4527492"/>
                  <a:gd name="connsiteY3703" fmla="*/ 3002598 h 3582745"/>
                  <a:gd name="connsiteX3704" fmla="*/ 536440 w 4527492"/>
                  <a:gd name="connsiteY3704" fmla="*/ 3002679 h 3582745"/>
                  <a:gd name="connsiteX3705" fmla="*/ 468313 w 4527492"/>
                  <a:gd name="connsiteY3705" fmla="*/ 3038477 h 3582745"/>
                  <a:gd name="connsiteX3706" fmla="*/ 468313 w 4527492"/>
                  <a:gd name="connsiteY3706" fmla="*/ 3035595 h 3582745"/>
                  <a:gd name="connsiteX3707" fmla="*/ 425252 w 4527492"/>
                  <a:gd name="connsiteY3707" fmla="*/ 3058682 h 3582745"/>
                  <a:gd name="connsiteX3708" fmla="*/ 541338 w 4527492"/>
                  <a:gd name="connsiteY3708" fmla="*/ 2995614 h 3582745"/>
                  <a:gd name="connsiteX3709" fmla="*/ 541338 w 4527492"/>
                  <a:gd name="connsiteY3709" fmla="*/ 2998818 h 3582745"/>
                  <a:gd name="connsiteX3710" fmla="*/ 597128 w 4527492"/>
                  <a:gd name="connsiteY3710" fmla="*/ 2978002 h 3582745"/>
                  <a:gd name="connsiteX3711" fmla="*/ 616956 w 4527492"/>
                  <a:gd name="connsiteY3711" fmla="*/ 2970078 h 3582745"/>
                  <a:gd name="connsiteX3712" fmla="*/ 616698 w 4527492"/>
                  <a:gd name="connsiteY3712" fmla="*/ 2970113 h 3582745"/>
                  <a:gd name="connsiteX3713" fmla="*/ 616698 w 4527492"/>
                  <a:gd name="connsiteY3713" fmla="*/ 2968783 h 3582745"/>
                  <a:gd name="connsiteX3714" fmla="*/ 621964 w 4527492"/>
                  <a:gd name="connsiteY3714" fmla="*/ 2968077 h 3582745"/>
                  <a:gd name="connsiteX3715" fmla="*/ 632308 w 4527492"/>
                  <a:gd name="connsiteY3715" fmla="*/ 2963943 h 3582745"/>
                  <a:gd name="connsiteX3716" fmla="*/ 627542 w 4527492"/>
                  <a:gd name="connsiteY3716" fmla="*/ 2964819 h 3582745"/>
                  <a:gd name="connsiteX3717" fmla="*/ 634653 w 4527492"/>
                  <a:gd name="connsiteY3717" fmla="*/ 2963006 h 3582745"/>
                  <a:gd name="connsiteX3718" fmla="*/ 636404 w 4527492"/>
                  <a:gd name="connsiteY3718" fmla="*/ 2962306 h 3582745"/>
                  <a:gd name="connsiteX3719" fmla="*/ 629923 w 4527492"/>
                  <a:gd name="connsiteY3719" fmla="*/ 2963511 h 3582745"/>
                  <a:gd name="connsiteX3720" fmla="*/ 660097 w 4527492"/>
                  <a:gd name="connsiteY3720" fmla="*/ 2956517 h 3582745"/>
                  <a:gd name="connsiteX3721" fmla="*/ 640074 w 4527492"/>
                  <a:gd name="connsiteY3721" fmla="*/ 2961623 h 3582745"/>
                  <a:gd name="connsiteX3722" fmla="*/ 636406 w 4527492"/>
                  <a:gd name="connsiteY3722" fmla="*/ 2962306 h 3582745"/>
                  <a:gd name="connsiteX3723" fmla="*/ 634706 w 4527492"/>
                  <a:gd name="connsiteY3723" fmla="*/ 2962992 h 3582745"/>
                  <a:gd name="connsiteX3724" fmla="*/ 640074 w 4527492"/>
                  <a:gd name="connsiteY3724" fmla="*/ 2961623 h 3582745"/>
                  <a:gd name="connsiteX3725" fmla="*/ 672077 w 4527492"/>
                  <a:gd name="connsiteY3725" fmla="*/ 2955671 h 3582745"/>
                  <a:gd name="connsiteX3726" fmla="*/ 685809 w 4527492"/>
                  <a:gd name="connsiteY3726" fmla="*/ 2954108 h 3582745"/>
                  <a:gd name="connsiteX3727" fmla="*/ 632390 w 4527492"/>
                  <a:gd name="connsiteY3727" fmla="*/ 2963928 h 3582745"/>
                  <a:gd name="connsiteX3728" fmla="*/ 622196 w 4527492"/>
                  <a:gd name="connsiteY3728" fmla="*/ 2968046 h 3582745"/>
                  <a:gd name="connsiteX3729" fmla="*/ 636193 w 4527492"/>
                  <a:gd name="connsiteY3729" fmla="*/ 2966168 h 3582745"/>
                  <a:gd name="connsiteX3730" fmla="*/ 646113 w 4527492"/>
                  <a:gd name="connsiteY3730" fmla="*/ 2962276 h 3582745"/>
                  <a:gd name="connsiteX3731" fmla="*/ 646113 w 4527492"/>
                  <a:gd name="connsiteY3731" fmla="*/ 2963772 h 3582745"/>
                  <a:gd name="connsiteX3732" fmla="*/ 659679 w 4527492"/>
                  <a:gd name="connsiteY3732" fmla="*/ 2960210 h 3582745"/>
                  <a:gd name="connsiteX3733" fmla="*/ 700654 w 4527492"/>
                  <a:gd name="connsiteY3733" fmla="*/ 2952418 h 3582745"/>
                  <a:gd name="connsiteX3734" fmla="*/ 748530 w 4527492"/>
                  <a:gd name="connsiteY3734" fmla="*/ 2949483 h 3582745"/>
                  <a:gd name="connsiteX3735" fmla="*/ 721109 w 4527492"/>
                  <a:gd name="connsiteY3735" fmla="*/ 2954460 h 3582745"/>
                  <a:gd name="connsiteX3736" fmla="*/ 725326 w 4527492"/>
                  <a:gd name="connsiteY3736" fmla="*/ 2953518 h 3582745"/>
                  <a:gd name="connsiteX3737" fmla="*/ 748547 w 4527492"/>
                  <a:gd name="connsiteY3737" fmla="*/ 2949480 h 3582745"/>
                  <a:gd name="connsiteX3738" fmla="*/ 748530 w 4527492"/>
                  <a:gd name="connsiteY3738" fmla="*/ 2949483 h 3582745"/>
                  <a:gd name="connsiteX3739" fmla="*/ 748533 w 4527492"/>
                  <a:gd name="connsiteY3739" fmla="*/ 2949482 h 3582745"/>
                  <a:gd name="connsiteX3740" fmla="*/ 685709 w 4527492"/>
                  <a:gd name="connsiteY3740" fmla="*/ 2949285 h 3582745"/>
                  <a:gd name="connsiteX3741" fmla="*/ 665449 w 4527492"/>
                  <a:gd name="connsiteY3741" fmla="*/ 2953582 h 3582745"/>
                  <a:gd name="connsiteX3742" fmla="*/ 648639 w 4527492"/>
                  <a:gd name="connsiteY3742" fmla="*/ 2956139 h 3582745"/>
                  <a:gd name="connsiteX3743" fmla="*/ 670349 w 4527492"/>
                  <a:gd name="connsiteY3743" fmla="*/ 2949273 h 3582745"/>
                  <a:gd name="connsiteX3744" fmla="*/ 644148 w 4527492"/>
                  <a:gd name="connsiteY3744" fmla="*/ 2954852 h 3582745"/>
                  <a:gd name="connsiteX3745" fmla="*/ 646867 w 4527492"/>
                  <a:gd name="connsiteY3745" fmla="*/ 2954021 h 3582745"/>
                  <a:gd name="connsiteX3746" fmla="*/ 653574 w 4527492"/>
                  <a:gd name="connsiteY3746" fmla="*/ 2952456 h 3582745"/>
                  <a:gd name="connsiteX3747" fmla="*/ 800668 w 4527492"/>
                  <a:gd name="connsiteY3747" fmla="*/ 2949248 h 3582745"/>
                  <a:gd name="connsiteX3748" fmla="*/ 798748 w 4527492"/>
                  <a:gd name="connsiteY3748" fmla="*/ 2949927 h 3582745"/>
                  <a:gd name="connsiteX3749" fmla="*/ 765517 w 4527492"/>
                  <a:gd name="connsiteY3749" fmla="*/ 2957018 h 3582745"/>
                  <a:gd name="connsiteX3750" fmla="*/ 770294 w 4527492"/>
                  <a:gd name="connsiteY3750" fmla="*/ 2954902 h 3582745"/>
                  <a:gd name="connsiteX3751" fmla="*/ 790167 w 4527492"/>
                  <a:gd name="connsiteY3751" fmla="*/ 2948387 h 3582745"/>
                  <a:gd name="connsiteX3752" fmla="*/ 782667 w 4527492"/>
                  <a:gd name="connsiteY3752" fmla="*/ 2949420 h 3582745"/>
                  <a:gd name="connsiteX3753" fmla="*/ 782223 w 4527492"/>
                  <a:gd name="connsiteY3753" fmla="*/ 2949617 h 3582745"/>
                  <a:gd name="connsiteX3754" fmla="*/ 788818 w 4527492"/>
                  <a:gd name="connsiteY3754" fmla="*/ 2948949 h 3582745"/>
                  <a:gd name="connsiteX3755" fmla="*/ 3173107 w 4527492"/>
                  <a:gd name="connsiteY3755" fmla="*/ 2948325 h 3582745"/>
                  <a:gd name="connsiteX3756" fmla="*/ 3164073 w 4527492"/>
                  <a:gd name="connsiteY3756" fmla="*/ 2951447 h 3582745"/>
                  <a:gd name="connsiteX3757" fmla="*/ 3158597 w 4527492"/>
                  <a:gd name="connsiteY3757" fmla="*/ 2954649 h 3582745"/>
                  <a:gd name="connsiteX3758" fmla="*/ 3163886 w 4527492"/>
                  <a:gd name="connsiteY3758" fmla="*/ 2952749 h 3582745"/>
                  <a:gd name="connsiteX3759" fmla="*/ 3163886 w 4527492"/>
                  <a:gd name="connsiteY3759" fmla="*/ 2954870 h 3582745"/>
                  <a:gd name="connsiteX3760" fmla="*/ 3164120 w 4527492"/>
                  <a:gd name="connsiteY3760" fmla="*/ 2954697 h 3582745"/>
                  <a:gd name="connsiteX3761" fmla="*/ 748619 w 4527492"/>
                  <a:gd name="connsiteY3761" fmla="*/ 2948311 h 3582745"/>
                  <a:gd name="connsiteX3762" fmla="*/ 725326 w 4527492"/>
                  <a:gd name="connsiteY3762" fmla="*/ 2953518 h 3582745"/>
                  <a:gd name="connsiteX3763" fmla="*/ 721499 w 4527492"/>
                  <a:gd name="connsiteY3763" fmla="*/ 2954183 h 3582745"/>
                  <a:gd name="connsiteX3764" fmla="*/ 740593 w 4527492"/>
                  <a:gd name="connsiteY3764" fmla="*/ 2949497 h 3582745"/>
                  <a:gd name="connsiteX3765" fmla="*/ 745340 w 4527492"/>
                  <a:gd name="connsiteY3765" fmla="*/ 2948707 h 3582745"/>
                  <a:gd name="connsiteX3766" fmla="*/ 695726 w 4527492"/>
                  <a:gd name="connsiteY3766" fmla="*/ 2947432 h 3582745"/>
                  <a:gd name="connsiteX3767" fmla="*/ 680720 w 4527492"/>
                  <a:gd name="connsiteY3767" fmla="*/ 2951259 h 3582745"/>
                  <a:gd name="connsiteX3768" fmla="*/ 668495 w 4527492"/>
                  <a:gd name="connsiteY3768" fmla="*/ 2953118 h 3582745"/>
                  <a:gd name="connsiteX3769" fmla="*/ 693816 w 4527492"/>
                  <a:gd name="connsiteY3769" fmla="*/ 2947786 h 3582745"/>
                  <a:gd name="connsiteX3770" fmla="*/ 810558 w 4527492"/>
                  <a:gd name="connsiteY3770" fmla="*/ 2947406 h 3582745"/>
                  <a:gd name="connsiteX3771" fmla="*/ 808337 w 4527492"/>
                  <a:gd name="connsiteY3771" fmla="*/ 2947880 h 3582745"/>
                  <a:gd name="connsiteX3772" fmla="*/ 808608 w 4527492"/>
                  <a:gd name="connsiteY3772" fmla="*/ 2947769 h 3582745"/>
                  <a:gd name="connsiteX3773" fmla="*/ 632713 w 4527492"/>
                  <a:gd name="connsiteY3773" fmla="*/ 2947334 h 3582745"/>
                  <a:gd name="connsiteX3774" fmla="*/ 629355 w 4527492"/>
                  <a:gd name="connsiteY3774" fmla="*/ 2948502 h 3582745"/>
                  <a:gd name="connsiteX3775" fmla="*/ 629043 w 4527492"/>
                  <a:gd name="connsiteY3775" fmla="*/ 2948603 h 3582745"/>
                  <a:gd name="connsiteX3776" fmla="*/ 624416 w 4527492"/>
                  <a:gd name="connsiteY3776" fmla="*/ 2949252 h 3582745"/>
                  <a:gd name="connsiteX3777" fmla="*/ 3338201 w 4527492"/>
                  <a:gd name="connsiteY3777" fmla="*/ 2947142 h 3582745"/>
                  <a:gd name="connsiteX3778" fmla="*/ 3323377 w 4527492"/>
                  <a:gd name="connsiteY3778" fmla="*/ 2956297 h 3582745"/>
                  <a:gd name="connsiteX3779" fmla="*/ 3324889 w 4527492"/>
                  <a:gd name="connsiteY3779" fmla="*/ 2954902 h 3582745"/>
                  <a:gd name="connsiteX3780" fmla="*/ 3325018 w 4527492"/>
                  <a:gd name="connsiteY3780" fmla="*/ 2954797 h 3582745"/>
                  <a:gd name="connsiteX3781" fmla="*/ 3325556 w 4527492"/>
                  <a:gd name="connsiteY3781" fmla="*/ 2954427 h 3582745"/>
                  <a:gd name="connsiteX3782" fmla="*/ 812226 w 4527492"/>
                  <a:gd name="connsiteY3782" fmla="*/ 2947050 h 3582745"/>
                  <a:gd name="connsiteX3783" fmla="*/ 811943 w 4527492"/>
                  <a:gd name="connsiteY3783" fmla="*/ 2947149 h 3582745"/>
                  <a:gd name="connsiteX3784" fmla="*/ 810558 w 4527492"/>
                  <a:gd name="connsiteY3784" fmla="*/ 2947406 h 3582745"/>
                  <a:gd name="connsiteX3785" fmla="*/ 775396 w 4527492"/>
                  <a:gd name="connsiteY3785" fmla="*/ 2947006 h 3582745"/>
                  <a:gd name="connsiteX3786" fmla="*/ 771063 w 4527492"/>
                  <a:gd name="connsiteY3786" fmla="*/ 2947670 h 3582745"/>
                  <a:gd name="connsiteX3787" fmla="*/ 772076 w 4527492"/>
                  <a:gd name="connsiteY3787" fmla="*/ 2947609 h 3582745"/>
                  <a:gd name="connsiteX3788" fmla="*/ 767405 w 4527492"/>
                  <a:gd name="connsiteY3788" fmla="*/ 2948457 h 3582745"/>
                  <a:gd name="connsiteX3789" fmla="*/ 762729 w 4527492"/>
                  <a:gd name="connsiteY3789" fmla="*/ 2949540 h 3582745"/>
                  <a:gd name="connsiteX3790" fmla="*/ 777051 w 4527492"/>
                  <a:gd name="connsiteY3790" fmla="*/ 2947279 h 3582745"/>
                  <a:gd name="connsiteX3791" fmla="*/ 777179 w 4527492"/>
                  <a:gd name="connsiteY3791" fmla="*/ 2947268 h 3582745"/>
                  <a:gd name="connsiteX3792" fmla="*/ 777203 w 4527492"/>
                  <a:gd name="connsiteY3792" fmla="*/ 2947255 h 3582745"/>
                  <a:gd name="connsiteX3793" fmla="*/ 777051 w 4527492"/>
                  <a:gd name="connsiteY3793" fmla="*/ 2947279 h 3582745"/>
                  <a:gd name="connsiteX3794" fmla="*/ 776068 w 4527492"/>
                  <a:gd name="connsiteY3794" fmla="*/ 2947367 h 3582745"/>
                  <a:gd name="connsiteX3795" fmla="*/ 772076 w 4527492"/>
                  <a:gd name="connsiteY3795" fmla="*/ 2947609 h 3582745"/>
                  <a:gd name="connsiteX3796" fmla="*/ 779466 w 4527492"/>
                  <a:gd name="connsiteY3796" fmla="*/ 2946898 h 3582745"/>
                  <a:gd name="connsiteX3797" fmla="*/ 778889 w 4527492"/>
                  <a:gd name="connsiteY3797" fmla="*/ 2946989 h 3582745"/>
                  <a:gd name="connsiteX3798" fmla="*/ 778700 w 4527492"/>
                  <a:gd name="connsiteY3798" fmla="*/ 2947121 h 3582745"/>
                  <a:gd name="connsiteX3799" fmla="*/ 610291 w 4527492"/>
                  <a:gd name="connsiteY3799" fmla="*/ 2946783 h 3582745"/>
                  <a:gd name="connsiteX3800" fmla="*/ 598618 w 4527492"/>
                  <a:gd name="connsiteY3800" fmla="*/ 2949561 h 3582745"/>
                  <a:gd name="connsiteX3801" fmla="*/ 593555 w 4527492"/>
                  <a:gd name="connsiteY3801" fmla="*/ 2950307 h 3582745"/>
                  <a:gd name="connsiteX3802" fmla="*/ 3593127 w 4527492"/>
                  <a:gd name="connsiteY3802" fmla="*/ 2946502 h 3582745"/>
                  <a:gd name="connsiteX3803" fmla="*/ 3571820 w 4527492"/>
                  <a:gd name="connsiteY3803" fmla="*/ 2961230 h 3582745"/>
                  <a:gd name="connsiteX3804" fmla="*/ 3560643 w 4527492"/>
                  <a:gd name="connsiteY3804" fmla="*/ 2968178 h 3582745"/>
                  <a:gd name="connsiteX3805" fmla="*/ 3564884 w 4527492"/>
                  <a:gd name="connsiteY3805" fmla="*/ 2964727 h 3582745"/>
                  <a:gd name="connsiteX3806" fmla="*/ 729548 w 4527492"/>
                  <a:gd name="connsiteY3806" fmla="*/ 2946068 h 3582745"/>
                  <a:gd name="connsiteX3807" fmla="*/ 708086 w 4527492"/>
                  <a:gd name="connsiteY3807" fmla="*/ 2950013 h 3582745"/>
                  <a:gd name="connsiteX3808" fmla="*/ 698527 w 4527492"/>
                  <a:gd name="connsiteY3808" fmla="*/ 2951545 h 3582745"/>
                  <a:gd name="connsiteX3809" fmla="*/ 661368 w 4527492"/>
                  <a:gd name="connsiteY3809" fmla="*/ 2956223 h 3582745"/>
                  <a:gd name="connsiteX3810" fmla="*/ 676210 w 4527492"/>
                  <a:gd name="connsiteY3810" fmla="*/ 2952783 h 3582745"/>
                  <a:gd name="connsiteX3811" fmla="*/ 722496 w 4527492"/>
                  <a:gd name="connsiteY3811" fmla="*/ 2947006 h 3582745"/>
                  <a:gd name="connsiteX3812" fmla="*/ 795747 w 4527492"/>
                  <a:gd name="connsiteY3812" fmla="*/ 2946060 h 3582745"/>
                  <a:gd name="connsiteX3813" fmla="*/ 789030 w 4527492"/>
                  <a:gd name="connsiteY3813" fmla="*/ 2946601 h 3582745"/>
                  <a:gd name="connsiteX3814" fmla="*/ 785660 w 4527492"/>
                  <a:gd name="connsiteY3814" fmla="*/ 2948094 h 3582745"/>
                  <a:gd name="connsiteX3815" fmla="*/ 785758 w 4527492"/>
                  <a:gd name="connsiteY3815" fmla="*/ 2948084 h 3582745"/>
                  <a:gd name="connsiteX3816" fmla="*/ 785649 w 4527492"/>
                  <a:gd name="connsiteY3816" fmla="*/ 2948099 h 3582745"/>
                  <a:gd name="connsiteX3817" fmla="*/ 784306 w 4527492"/>
                  <a:gd name="connsiteY3817" fmla="*/ 2948694 h 3582745"/>
                  <a:gd name="connsiteX3818" fmla="*/ 791116 w 4527492"/>
                  <a:gd name="connsiteY3818" fmla="*/ 2947991 h 3582745"/>
                  <a:gd name="connsiteX3819" fmla="*/ 792455 w 4527492"/>
                  <a:gd name="connsiteY3819" fmla="*/ 2947432 h 3582745"/>
                  <a:gd name="connsiteX3820" fmla="*/ 785758 w 4527492"/>
                  <a:gd name="connsiteY3820" fmla="*/ 2948084 h 3582745"/>
                  <a:gd name="connsiteX3821" fmla="*/ 793312 w 4527492"/>
                  <a:gd name="connsiteY3821" fmla="*/ 2947075 h 3582745"/>
                  <a:gd name="connsiteX3822" fmla="*/ 702080 w 4527492"/>
                  <a:gd name="connsiteY3822" fmla="*/ 2945812 h 3582745"/>
                  <a:gd name="connsiteX3823" fmla="*/ 696833 w 4527492"/>
                  <a:gd name="connsiteY3823" fmla="*/ 2947150 h 3582745"/>
                  <a:gd name="connsiteX3824" fmla="*/ 693816 w 4527492"/>
                  <a:gd name="connsiteY3824" fmla="*/ 2947786 h 3582745"/>
                  <a:gd name="connsiteX3825" fmla="*/ 685709 w 4527492"/>
                  <a:gd name="connsiteY3825" fmla="*/ 2949285 h 3582745"/>
                  <a:gd name="connsiteX3826" fmla="*/ 732573 w 4527492"/>
                  <a:gd name="connsiteY3826" fmla="*/ 2945665 h 3582745"/>
                  <a:gd name="connsiteX3827" fmla="*/ 729548 w 4527492"/>
                  <a:gd name="connsiteY3827" fmla="*/ 2946068 h 3582745"/>
                  <a:gd name="connsiteX3828" fmla="*/ 731175 w 4527492"/>
                  <a:gd name="connsiteY3828" fmla="*/ 2945768 h 3582745"/>
                  <a:gd name="connsiteX3829" fmla="*/ 703661 w 4527492"/>
                  <a:gd name="connsiteY3829" fmla="*/ 2945477 h 3582745"/>
                  <a:gd name="connsiteX3830" fmla="*/ 702080 w 4527492"/>
                  <a:gd name="connsiteY3830" fmla="*/ 2945812 h 3582745"/>
                  <a:gd name="connsiteX3831" fmla="*/ 702409 w 4527492"/>
                  <a:gd name="connsiteY3831" fmla="*/ 2945728 h 3582745"/>
                  <a:gd name="connsiteX3832" fmla="*/ 811346 w 4527492"/>
                  <a:gd name="connsiteY3832" fmla="*/ 2945470 h 3582745"/>
                  <a:gd name="connsiteX3833" fmla="*/ 808290 w 4527492"/>
                  <a:gd name="connsiteY3833" fmla="*/ 2945891 h 3582745"/>
                  <a:gd name="connsiteX3834" fmla="*/ 793136 w 4527492"/>
                  <a:gd name="connsiteY3834" fmla="*/ 2947366 h 3582745"/>
                  <a:gd name="connsiteX3835" fmla="*/ 791680 w 4527492"/>
                  <a:gd name="connsiteY3835" fmla="*/ 2947933 h 3582745"/>
                  <a:gd name="connsiteX3836" fmla="*/ 798782 w 4527492"/>
                  <a:gd name="connsiteY3836" fmla="*/ 2947200 h 3582745"/>
                  <a:gd name="connsiteX3837" fmla="*/ 790704 w 4527492"/>
                  <a:gd name="connsiteY3837" fmla="*/ 2948313 h 3582745"/>
                  <a:gd name="connsiteX3838" fmla="*/ 789157 w 4527492"/>
                  <a:gd name="connsiteY3838" fmla="*/ 2948915 h 3582745"/>
                  <a:gd name="connsiteX3839" fmla="*/ 794768 w 4527492"/>
                  <a:gd name="connsiteY3839" fmla="*/ 2948347 h 3582745"/>
                  <a:gd name="connsiteX3840" fmla="*/ 808221 w 4527492"/>
                  <a:gd name="connsiteY3840" fmla="*/ 2946576 h 3582745"/>
                  <a:gd name="connsiteX3841" fmla="*/ 809614 w 4527492"/>
                  <a:gd name="connsiteY3841" fmla="*/ 2946083 h 3582745"/>
                  <a:gd name="connsiteX3842" fmla="*/ 798782 w 4527492"/>
                  <a:gd name="connsiteY3842" fmla="*/ 2947200 h 3582745"/>
                  <a:gd name="connsiteX3843" fmla="*/ 808290 w 4527492"/>
                  <a:gd name="connsiteY3843" fmla="*/ 2945891 h 3582745"/>
                  <a:gd name="connsiteX3844" fmla="*/ 810865 w 4527492"/>
                  <a:gd name="connsiteY3844" fmla="*/ 2945641 h 3582745"/>
                  <a:gd name="connsiteX3845" fmla="*/ 761489 w 4527492"/>
                  <a:gd name="connsiteY3845" fmla="*/ 2945434 h 3582745"/>
                  <a:gd name="connsiteX3846" fmla="*/ 751245 w 4527492"/>
                  <a:gd name="connsiteY3846" fmla="*/ 2947724 h 3582745"/>
                  <a:gd name="connsiteX3847" fmla="*/ 745340 w 4527492"/>
                  <a:gd name="connsiteY3847" fmla="*/ 2948707 h 3582745"/>
                  <a:gd name="connsiteX3848" fmla="*/ 742334 w 4527492"/>
                  <a:gd name="connsiteY3848" fmla="*/ 2949069 h 3582745"/>
                  <a:gd name="connsiteX3849" fmla="*/ 740593 w 4527492"/>
                  <a:gd name="connsiteY3849" fmla="*/ 2949497 h 3582745"/>
                  <a:gd name="connsiteX3850" fmla="*/ 691088 w 4527492"/>
                  <a:gd name="connsiteY3850" fmla="*/ 2957735 h 3582745"/>
                  <a:gd name="connsiteX3851" fmla="*/ 679314 w 4527492"/>
                  <a:gd name="connsiteY3851" fmla="*/ 2960385 h 3582745"/>
                  <a:gd name="connsiteX3852" fmla="*/ 670048 w 4527492"/>
                  <a:gd name="connsiteY3852" fmla="*/ 2961628 h 3582745"/>
                  <a:gd name="connsiteX3853" fmla="*/ 728834 w 4527492"/>
                  <a:gd name="connsiteY3853" fmla="*/ 2949196 h 3582745"/>
                  <a:gd name="connsiteX3854" fmla="*/ 817308 w 4527492"/>
                  <a:gd name="connsiteY3854" fmla="*/ 2945290 h 3582745"/>
                  <a:gd name="connsiteX3855" fmla="*/ 813773 w 4527492"/>
                  <a:gd name="connsiteY3855" fmla="*/ 2945654 h 3582745"/>
                  <a:gd name="connsiteX3856" fmla="*/ 813088 w 4527492"/>
                  <a:gd name="connsiteY3856" fmla="*/ 2945935 h 3582745"/>
                  <a:gd name="connsiteX3857" fmla="*/ 816891 w 4527492"/>
                  <a:gd name="connsiteY3857" fmla="*/ 2945434 h 3582745"/>
                  <a:gd name="connsiteX3858" fmla="*/ 781355 w 4527492"/>
                  <a:gd name="connsiteY3858" fmla="*/ 2945265 h 3582745"/>
                  <a:gd name="connsiteX3859" fmla="*/ 781087 w 4527492"/>
                  <a:gd name="connsiteY3859" fmla="*/ 2945289 h 3582745"/>
                  <a:gd name="connsiteX3860" fmla="*/ 780727 w 4527492"/>
                  <a:gd name="connsiteY3860" fmla="*/ 2945372 h 3582745"/>
                  <a:gd name="connsiteX3861" fmla="*/ 780841 w 4527492"/>
                  <a:gd name="connsiteY3861" fmla="*/ 2945312 h 3582745"/>
                  <a:gd name="connsiteX3862" fmla="*/ 775107 w 4527492"/>
                  <a:gd name="connsiteY3862" fmla="*/ 2945832 h 3582745"/>
                  <a:gd name="connsiteX3863" fmla="*/ 772126 w 4527492"/>
                  <a:gd name="connsiteY3863" fmla="*/ 2947114 h 3582745"/>
                  <a:gd name="connsiteX3864" fmla="*/ 774632 w 4527492"/>
                  <a:gd name="connsiteY3864" fmla="*/ 2946784 h 3582745"/>
                  <a:gd name="connsiteX3865" fmla="*/ 780727 w 4527492"/>
                  <a:gd name="connsiteY3865" fmla="*/ 2945372 h 3582745"/>
                  <a:gd name="connsiteX3866" fmla="*/ 779216 w 4527492"/>
                  <a:gd name="connsiteY3866" fmla="*/ 2946180 h 3582745"/>
                  <a:gd name="connsiteX3867" fmla="*/ 780239 w 4527492"/>
                  <a:gd name="connsiteY3867" fmla="*/ 2946045 h 3582745"/>
                  <a:gd name="connsiteX3868" fmla="*/ 3560175 w 4527492"/>
                  <a:gd name="connsiteY3868" fmla="*/ 2945126 h 3582745"/>
                  <a:gd name="connsiteX3869" fmla="*/ 3552510 w 4527492"/>
                  <a:gd name="connsiteY3869" fmla="*/ 2948823 h 3582745"/>
                  <a:gd name="connsiteX3870" fmla="*/ 3551833 w 4527492"/>
                  <a:gd name="connsiteY3870" fmla="*/ 2949296 h 3582745"/>
                  <a:gd name="connsiteX3871" fmla="*/ 3552229 w 4527492"/>
                  <a:gd name="connsiteY3871" fmla="*/ 2948958 h 3582745"/>
                  <a:gd name="connsiteX3872" fmla="*/ 3541172 w 4527492"/>
                  <a:gd name="connsiteY3872" fmla="*/ 2954291 h 3582745"/>
                  <a:gd name="connsiteX3873" fmla="*/ 3510984 w 4527492"/>
                  <a:gd name="connsiteY3873" fmla="*/ 2977242 h 3582745"/>
                  <a:gd name="connsiteX3874" fmla="*/ 3519584 w 4527492"/>
                  <a:gd name="connsiteY3874" fmla="*/ 2972491 h 3582745"/>
                  <a:gd name="connsiteX3875" fmla="*/ 3524502 w 4527492"/>
                  <a:gd name="connsiteY3875" fmla="*/ 2968429 h 3582745"/>
                  <a:gd name="connsiteX3876" fmla="*/ 3551833 w 4527492"/>
                  <a:gd name="connsiteY3876" fmla="*/ 2949296 h 3582745"/>
                  <a:gd name="connsiteX3877" fmla="*/ 3534007 w 4527492"/>
                  <a:gd name="connsiteY3877" fmla="*/ 2964522 h 3582745"/>
                  <a:gd name="connsiteX3878" fmla="*/ 3542505 w 4527492"/>
                  <a:gd name="connsiteY3878" fmla="*/ 2959827 h 3582745"/>
                  <a:gd name="connsiteX3879" fmla="*/ 496947 w 4527492"/>
                  <a:gd name="connsiteY3879" fmla="*/ 2944999 h 3582745"/>
                  <a:gd name="connsiteX3880" fmla="*/ 481185 w 4527492"/>
                  <a:gd name="connsiteY3880" fmla="*/ 2951425 h 3582745"/>
                  <a:gd name="connsiteX3881" fmla="*/ 475144 w 4527492"/>
                  <a:gd name="connsiteY3881" fmla="*/ 2956061 h 3582745"/>
                  <a:gd name="connsiteX3882" fmla="*/ 3341788 w 4527492"/>
                  <a:gd name="connsiteY3882" fmla="*/ 2944928 h 3582745"/>
                  <a:gd name="connsiteX3883" fmla="*/ 3339168 w 4527492"/>
                  <a:gd name="connsiteY3883" fmla="*/ 2946586 h 3582745"/>
                  <a:gd name="connsiteX3884" fmla="*/ 3338201 w 4527492"/>
                  <a:gd name="connsiteY3884" fmla="*/ 2947142 h 3582745"/>
                  <a:gd name="connsiteX3885" fmla="*/ 668449 w 4527492"/>
                  <a:gd name="connsiteY3885" fmla="*/ 2944861 h 3582745"/>
                  <a:gd name="connsiteX3886" fmla="*/ 643048 w 4527492"/>
                  <a:gd name="connsiteY3886" fmla="*/ 2950237 h 3582745"/>
                  <a:gd name="connsiteX3887" fmla="*/ 633993 w 4527492"/>
                  <a:gd name="connsiteY3887" fmla="*/ 2951605 h 3582745"/>
                  <a:gd name="connsiteX3888" fmla="*/ 658199 w 4527492"/>
                  <a:gd name="connsiteY3888" fmla="*/ 2946234 h 3582745"/>
                  <a:gd name="connsiteX3889" fmla="*/ 744935 w 4527492"/>
                  <a:gd name="connsiteY3889" fmla="*/ 2944749 h 3582745"/>
                  <a:gd name="connsiteX3890" fmla="*/ 729109 w 4527492"/>
                  <a:gd name="connsiteY3890" fmla="*/ 2947006 h 3582745"/>
                  <a:gd name="connsiteX3891" fmla="*/ 700654 w 4527492"/>
                  <a:gd name="connsiteY3891" fmla="*/ 2952418 h 3582745"/>
                  <a:gd name="connsiteX3892" fmla="*/ 685809 w 4527492"/>
                  <a:gd name="connsiteY3892" fmla="*/ 2954108 h 3582745"/>
                  <a:gd name="connsiteX3893" fmla="*/ 708086 w 4527492"/>
                  <a:gd name="connsiteY3893" fmla="*/ 2950013 h 3582745"/>
                  <a:gd name="connsiteX3894" fmla="*/ 737476 w 4527492"/>
                  <a:gd name="connsiteY3894" fmla="*/ 2945302 h 3582745"/>
                  <a:gd name="connsiteX3895" fmla="*/ 3526091 w 4527492"/>
                  <a:gd name="connsiteY3895" fmla="*/ 2944478 h 3582745"/>
                  <a:gd name="connsiteX3896" fmla="*/ 3463865 w 4527492"/>
                  <a:gd name="connsiteY3896" fmla="*/ 2976620 h 3582745"/>
                  <a:gd name="connsiteX3897" fmla="*/ 3455583 w 4527492"/>
                  <a:gd name="connsiteY3897" fmla="*/ 2980748 h 3582745"/>
                  <a:gd name="connsiteX3898" fmla="*/ 3496290 w 4527492"/>
                  <a:gd name="connsiteY3898" fmla="*/ 2957329 h 3582745"/>
                  <a:gd name="connsiteX3899" fmla="*/ 621650 w 4527492"/>
                  <a:gd name="connsiteY3899" fmla="*/ 2944390 h 3582745"/>
                  <a:gd name="connsiteX3900" fmla="*/ 610291 w 4527492"/>
                  <a:gd name="connsiteY3900" fmla="*/ 2946783 h 3582745"/>
                  <a:gd name="connsiteX3901" fmla="*/ 618814 w 4527492"/>
                  <a:gd name="connsiteY3901" fmla="*/ 2944754 h 3582745"/>
                  <a:gd name="connsiteX3902" fmla="*/ 827278 w 4527492"/>
                  <a:gd name="connsiteY3902" fmla="*/ 2944294 h 3582745"/>
                  <a:gd name="connsiteX3903" fmla="*/ 799025 w 4527492"/>
                  <a:gd name="connsiteY3903" fmla="*/ 2953613 h 3582745"/>
                  <a:gd name="connsiteX3904" fmla="*/ 815070 w 4527492"/>
                  <a:gd name="connsiteY3904" fmla="*/ 2950307 h 3582745"/>
                  <a:gd name="connsiteX3905" fmla="*/ 801723 w 4527492"/>
                  <a:gd name="connsiteY3905" fmla="*/ 2953426 h 3582745"/>
                  <a:gd name="connsiteX3906" fmla="*/ 797508 w 4527492"/>
                  <a:gd name="connsiteY3906" fmla="*/ 2954113 h 3582745"/>
                  <a:gd name="connsiteX3907" fmla="*/ 794412 w 4527492"/>
                  <a:gd name="connsiteY3907" fmla="*/ 2955135 h 3582745"/>
                  <a:gd name="connsiteX3908" fmla="*/ 801723 w 4527492"/>
                  <a:gd name="connsiteY3908" fmla="*/ 2953426 h 3582745"/>
                  <a:gd name="connsiteX3909" fmla="*/ 815070 w 4527492"/>
                  <a:gd name="connsiteY3909" fmla="*/ 2951250 h 3582745"/>
                  <a:gd name="connsiteX3910" fmla="*/ 815070 w 4527492"/>
                  <a:gd name="connsiteY3910" fmla="*/ 2951373 h 3582745"/>
                  <a:gd name="connsiteX3911" fmla="*/ 806702 w 4527492"/>
                  <a:gd name="connsiteY3911" fmla="*/ 2953092 h 3582745"/>
                  <a:gd name="connsiteX3912" fmla="*/ 794025 w 4527492"/>
                  <a:gd name="connsiteY3912" fmla="*/ 2956367 h 3582745"/>
                  <a:gd name="connsiteX3913" fmla="*/ 787735 w 4527492"/>
                  <a:gd name="connsiteY3913" fmla="*/ 2957337 h 3582745"/>
                  <a:gd name="connsiteX3914" fmla="*/ 786742 w 4527492"/>
                  <a:gd name="connsiteY3914" fmla="*/ 2957665 h 3582745"/>
                  <a:gd name="connsiteX3915" fmla="*/ 790587 w 4527492"/>
                  <a:gd name="connsiteY3915" fmla="*/ 2957215 h 3582745"/>
                  <a:gd name="connsiteX3916" fmla="*/ 782529 w 4527492"/>
                  <a:gd name="connsiteY3916" fmla="*/ 2959054 h 3582745"/>
                  <a:gd name="connsiteX3917" fmla="*/ 778700 w 4527492"/>
                  <a:gd name="connsiteY3917" fmla="*/ 2960317 h 3582745"/>
                  <a:gd name="connsiteX3918" fmla="*/ 778700 w 4527492"/>
                  <a:gd name="connsiteY3918" fmla="*/ 2959928 h 3582745"/>
                  <a:gd name="connsiteX3919" fmla="*/ 770535 w 4527492"/>
                  <a:gd name="connsiteY3919" fmla="*/ 2961791 h 3582745"/>
                  <a:gd name="connsiteX3920" fmla="*/ 778700 w 4527492"/>
                  <a:gd name="connsiteY3920" fmla="*/ 2959587 h 3582745"/>
                  <a:gd name="connsiteX3921" fmla="*/ 778700 w 4527492"/>
                  <a:gd name="connsiteY3921" fmla="*/ 2959280 h 3582745"/>
                  <a:gd name="connsiteX3922" fmla="*/ 765832 w 4527492"/>
                  <a:gd name="connsiteY3922" fmla="*/ 2961951 h 3582745"/>
                  <a:gd name="connsiteX3923" fmla="*/ 768938 w 4527492"/>
                  <a:gd name="connsiteY3923" fmla="*/ 2961087 h 3582745"/>
                  <a:gd name="connsiteX3924" fmla="*/ 778700 w 4527492"/>
                  <a:gd name="connsiteY3924" fmla="*/ 2958806 h 3582745"/>
                  <a:gd name="connsiteX3925" fmla="*/ 778700 w 4527492"/>
                  <a:gd name="connsiteY3925" fmla="*/ 2958801 h 3582745"/>
                  <a:gd name="connsiteX3926" fmla="*/ 772090 w 4527492"/>
                  <a:gd name="connsiteY3926" fmla="*/ 2960210 h 3582745"/>
                  <a:gd name="connsiteX3927" fmla="*/ 768938 w 4527492"/>
                  <a:gd name="connsiteY3927" fmla="*/ 2961087 h 3582745"/>
                  <a:gd name="connsiteX3928" fmla="*/ 713819 w 4527492"/>
                  <a:gd name="connsiteY3928" fmla="*/ 2973967 h 3582745"/>
                  <a:gd name="connsiteX3929" fmla="*/ 732415 w 4527492"/>
                  <a:gd name="connsiteY3929" fmla="*/ 2967638 h 3582745"/>
                  <a:gd name="connsiteX3930" fmla="*/ 767815 w 4527492"/>
                  <a:gd name="connsiteY3930" fmla="*/ 2960408 h 3582745"/>
                  <a:gd name="connsiteX3931" fmla="*/ 778700 w 4527492"/>
                  <a:gd name="connsiteY3931" fmla="*/ 2958730 h 3582745"/>
                  <a:gd name="connsiteX3932" fmla="*/ 778700 w 4527492"/>
                  <a:gd name="connsiteY3932" fmla="*/ 2958523 h 3582745"/>
                  <a:gd name="connsiteX3933" fmla="*/ 762010 w 4527492"/>
                  <a:gd name="connsiteY3933" fmla="*/ 2961239 h 3582745"/>
                  <a:gd name="connsiteX3934" fmla="*/ 767402 w 4527492"/>
                  <a:gd name="connsiteY3934" fmla="*/ 2960128 h 3582745"/>
                  <a:gd name="connsiteX3935" fmla="*/ 776223 w 4527492"/>
                  <a:gd name="connsiteY3935" fmla="*/ 2958560 h 3582745"/>
                  <a:gd name="connsiteX3936" fmla="*/ 778700 w 4527492"/>
                  <a:gd name="connsiteY3936" fmla="*/ 2958127 h 3582745"/>
                  <a:gd name="connsiteX3937" fmla="*/ 778700 w 4527492"/>
                  <a:gd name="connsiteY3937" fmla="*/ 2957801 h 3582745"/>
                  <a:gd name="connsiteX3938" fmla="*/ 767402 w 4527492"/>
                  <a:gd name="connsiteY3938" fmla="*/ 2960128 h 3582745"/>
                  <a:gd name="connsiteX3939" fmla="*/ 752859 w 4527492"/>
                  <a:gd name="connsiteY3939" fmla="*/ 2962714 h 3582745"/>
                  <a:gd name="connsiteX3940" fmla="*/ 742334 w 4527492"/>
                  <a:gd name="connsiteY3940" fmla="*/ 2964337 h 3582745"/>
                  <a:gd name="connsiteX3941" fmla="*/ 741551 w 4527492"/>
                  <a:gd name="connsiteY3941" fmla="*/ 2964561 h 3582745"/>
                  <a:gd name="connsiteX3942" fmla="*/ 741231 w 4527492"/>
                  <a:gd name="connsiteY3942" fmla="*/ 2964612 h 3582745"/>
                  <a:gd name="connsiteX3943" fmla="*/ 725803 w 4527492"/>
                  <a:gd name="connsiteY3943" fmla="*/ 2966812 h 3582745"/>
                  <a:gd name="connsiteX3944" fmla="*/ 723831 w 4527492"/>
                  <a:gd name="connsiteY3944" fmla="*/ 2967391 h 3582745"/>
                  <a:gd name="connsiteX3945" fmla="*/ 689764 w 4527492"/>
                  <a:gd name="connsiteY3945" fmla="*/ 2972833 h 3582745"/>
                  <a:gd name="connsiteX3946" fmla="*/ 699353 w 4527492"/>
                  <a:gd name="connsiteY3946" fmla="*/ 2970113 h 3582745"/>
                  <a:gd name="connsiteX3947" fmla="*/ 778700 w 4527492"/>
                  <a:gd name="connsiteY3947" fmla="*/ 2957179 h 3582745"/>
                  <a:gd name="connsiteX3948" fmla="*/ 778700 w 4527492"/>
                  <a:gd name="connsiteY3948" fmla="*/ 2957018 h 3582745"/>
                  <a:gd name="connsiteX3949" fmla="*/ 798748 w 4527492"/>
                  <a:gd name="connsiteY3949" fmla="*/ 2949927 h 3582745"/>
                  <a:gd name="connsiteX3950" fmla="*/ 808337 w 4527492"/>
                  <a:gd name="connsiteY3950" fmla="*/ 2947880 h 3582745"/>
                  <a:gd name="connsiteX3951" fmla="*/ 800121 w 4527492"/>
                  <a:gd name="connsiteY3951" fmla="*/ 2951245 h 3582745"/>
                  <a:gd name="connsiteX3952" fmla="*/ 811943 w 4527492"/>
                  <a:gd name="connsiteY3952" fmla="*/ 2947149 h 3582745"/>
                  <a:gd name="connsiteX3953" fmla="*/ 820374 w 4527492"/>
                  <a:gd name="connsiteY3953" fmla="*/ 2944227 h 3582745"/>
                  <a:gd name="connsiteX3954" fmla="*/ 815679 w 4527492"/>
                  <a:gd name="connsiteY3954" fmla="*/ 2944874 h 3582745"/>
                  <a:gd name="connsiteX3955" fmla="*/ 814723 w 4527492"/>
                  <a:gd name="connsiteY3955" fmla="*/ 2945265 h 3582745"/>
                  <a:gd name="connsiteX3956" fmla="*/ 818416 w 4527492"/>
                  <a:gd name="connsiteY3956" fmla="*/ 2944906 h 3582745"/>
                  <a:gd name="connsiteX3957" fmla="*/ 814997 w 4527492"/>
                  <a:gd name="connsiteY3957" fmla="*/ 2944179 h 3582745"/>
                  <a:gd name="connsiteX3958" fmla="*/ 808757 w 4527492"/>
                  <a:gd name="connsiteY3958" fmla="*/ 2945012 h 3582745"/>
                  <a:gd name="connsiteX3959" fmla="*/ 796685 w 4527492"/>
                  <a:gd name="connsiteY3959" fmla="*/ 2945984 h 3582745"/>
                  <a:gd name="connsiteX3960" fmla="*/ 794181 w 4527492"/>
                  <a:gd name="connsiteY3960" fmla="*/ 2946959 h 3582745"/>
                  <a:gd name="connsiteX3961" fmla="*/ 808757 w 4527492"/>
                  <a:gd name="connsiteY3961" fmla="*/ 2945012 h 3582745"/>
                  <a:gd name="connsiteX3962" fmla="*/ 813785 w 4527492"/>
                  <a:gd name="connsiteY3962" fmla="*/ 2944607 h 3582745"/>
                  <a:gd name="connsiteX3963" fmla="*/ 782917 w 4527492"/>
                  <a:gd name="connsiteY3963" fmla="*/ 2944173 h 3582745"/>
                  <a:gd name="connsiteX3964" fmla="*/ 777422 w 4527492"/>
                  <a:gd name="connsiteY3964" fmla="*/ 2944836 h 3582745"/>
                  <a:gd name="connsiteX3965" fmla="*/ 776480 w 4527492"/>
                  <a:gd name="connsiteY3965" fmla="*/ 2945241 h 3582745"/>
                  <a:gd name="connsiteX3966" fmla="*/ 782750 w 4527492"/>
                  <a:gd name="connsiteY3966" fmla="*/ 2944290 h 3582745"/>
                  <a:gd name="connsiteX3967" fmla="*/ 794800 w 4527492"/>
                  <a:gd name="connsiteY3967" fmla="*/ 2944045 h 3582745"/>
                  <a:gd name="connsiteX3968" fmla="*/ 786751 w 4527492"/>
                  <a:gd name="connsiteY3968" fmla="*/ 2944775 h 3582745"/>
                  <a:gd name="connsiteX3969" fmla="*/ 784168 w 4527492"/>
                  <a:gd name="connsiteY3969" fmla="*/ 2945528 h 3582745"/>
                  <a:gd name="connsiteX3970" fmla="*/ 794533 w 4527492"/>
                  <a:gd name="connsiteY3970" fmla="*/ 2944162 h 3582745"/>
                  <a:gd name="connsiteX3971" fmla="*/ 748129 w 4527492"/>
                  <a:gd name="connsiteY3971" fmla="*/ 2943594 h 3582745"/>
                  <a:gd name="connsiteX3972" fmla="*/ 737476 w 4527492"/>
                  <a:gd name="connsiteY3972" fmla="*/ 2945302 h 3582745"/>
                  <a:gd name="connsiteX3973" fmla="*/ 732573 w 4527492"/>
                  <a:gd name="connsiteY3973" fmla="*/ 2945665 h 3582745"/>
                  <a:gd name="connsiteX3974" fmla="*/ 3528654 w 4527492"/>
                  <a:gd name="connsiteY3974" fmla="*/ 2943373 h 3582745"/>
                  <a:gd name="connsiteX3975" fmla="*/ 3526091 w 4527492"/>
                  <a:gd name="connsiteY3975" fmla="*/ 2944478 h 3582745"/>
                  <a:gd name="connsiteX3976" fmla="*/ 3526910 w 4527492"/>
                  <a:gd name="connsiteY3976" fmla="*/ 2944055 h 3582745"/>
                  <a:gd name="connsiteX3977" fmla="*/ 700986 w 4527492"/>
                  <a:gd name="connsiteY3977" fmla="*/ 2943132 h 3582745"/>
                  <a:gd name="connsiteX3978" fmla="*/ 684475 w 4527492"/>
                  <a:gd name="connsiteY3978" fmla="*/ 2946594 h 3582745"/>
                  <a:gd name="connsiteX3979" fmla="*/ 670349 w 4527492"/>
                  <a:gd name="connsiteY3979" fmla="*/ 2949273 h 3582745"/>
                  <a:gd name="connsiteX3980" fmla="*/ 697050 w 4527492"/>
                  <a:gd name="connsiteY3980" fmla="*/ 2943589 h 3582745"/>
                  <a:gd name="connsiteX3981" fmla="*/ 790445 w 4527492"/>
                  <a:gd name="connsiteY3981" fmla="*/ 2943123 h 3582745"/>
                  <a:gd name="connsiteX3982" fmla="*/ 785857 w 4527492"/>
                  <a:gd name="connsiteY3982" fmla="*/ 2943819 h 3582745"/>
                  <a:gd name="connsiteX3983" fmla="*/ 782988 w 4527492"/>
                  <a:gd name="connsiteY3983" fmla="*/ 2944165 h 3582745"/>
                  <a:gd name="connsiteX3984" fmla="*/ 782755 w 4527492"/>
                  <a:gd name="connsiteY3984" fmla="*/ 2944289 h 3582745"/>
                  <a:gd name="connsiteX3985" fmla="*/ 785857 w 4527492"/>
                  <a:gd name="connsiteY3985" fmla="*/ 2943819 h 3582745"/>
                  <a:gd name="connsiteX3986" fmla="*/ 789158 w 4527492"/>
                  <a:gd name="connsiteY3986" fmla="*/ 2943420 h 3582745"/>
                  <a:gd name="connsiteX3987" fmla="*/ 757396 w 4527492"/>
                  <a:gd name="connsiteY3987" fmla="*/ 2942972 h 3582745"/>
                  <a:gd name="connsiteX3988" fmla="*/ 750152 w 4527492"/>
                  <a:gd name="connsiteY3988" fmla="*/ 2944362 h 3582745"/>
                  <a:gd name="connsiteX3989" fmla="*/ 744935 w 4527492"/>
                  <a:gd name="connsiteY3989" fmla="*/ 2944749 h 3582745"/>
                  <a:gd name="connsiteX3990" fmla="*/ 824745 w 4527492"/>
                  <a:gd name="connsiteY3990" fmla="*/ 2942877 h 3582745"/>
                  <a:gd name="connsiteX3991" fmla="*/ 818782 w 4527492"/>
                  <a:gd name="connsiteY3991" fmla="*/ 2943673 h 3582745"/>
                  <a:gd name="connsiteX3992" fmla="*/ 818246 w 4527492"/>
                  <a:gd name="connsiteY3992" fmla="*/ 2943822 h 3582745"/>
                  <a:gd name="connsiteX3993" fmla="*/ 816951 w 4527492"/>
                  <a:gd name="connsiteY3993" fmla="*/ 2944353 h 3582745"/>
                  <a:gd name="connsiteX3994" fmla="*/ 820938 w 4527492"/>
                  <a:gd name="connsiteY3994" fmla="*/ 2944032 h 3582745"/>
                  <a:gd name="connsiteX3995" fmla="*/ 821542 w 4527492"/>
                  <a:gd name="connsiteY3995" fmla="*/ 2943822 h 3582745"/>
                  <a:gd name="connsiteX3996" fmla="*/ 558528 w 4527492"/>
                  <a:gd name="connsiteY3996" fmla="*/ 2942873 h 3582745"/>
                  <a:gd name="connsiteX3997" fmla="*/ 525734 w 4527492"/>
                  <a:gd name="connsiteY3997" fmla="*/ 2954410 h 3582745"/>
                  <a:gd name="connsiteX3998" fmla="*/ 518247 w 4527492"/>
                  <a:gd name="connsiteY3998" fmla="*/ 2957659 h 3582745"/>
                  <a:gd name="connsiteX3999" fmla="*/ 530782 w 4527492"/>
                  <a:gd name="connsiteY3999" fmla="*/ 2953662 h 3582745"/>
                  <a:gd name="connsiteX4000" fmla="*/ 785091 w 4527492"/>
                  <a:gd name="connsiteY4000" fmla="*/ 2942715 h 3582745"/>
                  <a:gd name="connsiteX4001" fmla="*/ 781420 w 4527492"/>
                  <a:gd name="connsiteY4001" fmla="*/ 2943138 h 3582745"/>
                  <a:gd name="connsiteX4002" fmla="*/ 781357 w 4527492"/>
                  <a:gd name="connsiteY4002" fmla="*/ 2943144 h 3582745"/>
                  <a:gd name="connsiteX4003" fmla="*/ 781353 w 4527492"/>
                  <a:gd name="connsiteY4003" fmla="*/ 2943146 h 3582745"/>
                  <a:gd name="connsiteX4004" fmla="*/ 781420 w 4527492"/>
                  <a:gd name="connsiteY4004" fmla="*/ 2943138 h 3582745"/>
                  <a:gd name="connsiteX4005" fmla="*/ 784922 w 4527492"/>
                  <a:gd name="connsiteY4005" fmla="*/ 2942809 h 3582745"/>
                  <a:gd name="connsiteX4006" fmla="*/ 807433 w 4527492"/>
                  <a:gd name="connsiteY4006" fmla="*/ 2942464 h 3582745"/>
                  <a:gd name="connsiteX4007" fmla="*/ 802957 w 4527492"/>
                  <a:gd name="connsiteY4007" fmla="*/ 2943053 h 3582745"/>
                  <a:gd name="connsiteX4008" fmla="*/ 802429 w 4527492"/>
                  <a:gd name="connsiteY4008" fmla="*/ 2943273 h 3582745"/>
                  <a:gd name="connsiteX4009" fmla="*/ 807199 w 4527492"/>
                  <a:gd name="connsiteY4009" fmla="*/ 2942520 h 3582745"/>
                  <a:gd name="connsiteX4010" fmla="*/ 3126548 w 4527492"/>
                  <a:gd name="connsiteY4010" fmla="*/ 2942285 h 3582745"/>
                  <a:gd name="connsiteX4011" fmla="*/ 3123776 w 4527492"/>
                  <a:gd name="connsiteY4011" fmla="*/ 2943987 h 3582745"/>
                  <a:gd name="connsiteX4012" fmla="*/ 3127246 w 4527492"/>
                  <a:gd name="connsiteY4012" fmla="*/ 2942981 h 3582745"/>
                  <a:gd name="connsiteX4013" fmla="*/ 588567 w 4527492"/>
                  <a:gd name="connsiteY4013" fmla="*/ 2942210 h 3582745"/>
                  <a:gd name="connsiteX4014" fmla="*/ 587863 w 4527492"/>
                  <a:gd name="connsiteY4014" fmla="*/ 2942465 h 3582745"/>
                  <a:gd name="connsiteX4015" fmla="*/ 586942 w 4527492"/>
                  <a:gd name="connsiteY4015" fmla="*/ 2942700 h 3582745"/>
                  <a:gd name="connsiteX4016" fmla="*/ 586942 w 4527492"/>
                  <a:gd name="connsiteY4016" fmla="*/ 2942505 h 3582745"/>
                  <a:gd name="connsiteX4017" fmla="*/ 520383 w 4527492"/>
                  <a:gd name="connsiteY4017" fmla="*/ 2942163 h 3582745"/>
                  <a:gd name="connsiteX4018" fmla="*/ 514860 w 4527492"/>
                  <a:gd name="connsiteY4018" fmla="*/ 2943542 h 3582745"/>
                  <a:gd name="connsiteX4019" fmla="*/ 501650 w 4527492"/>
                  <a:gd name="connsiteY4019" fmla="*/ 2949576 h 3582745"/>
                  <a:gd name="connsiteX4020" fmla="*/ 501650 w 4527492"/>
                  <a:gd name="connsiteY4020" fmla="*/ 2947800 h 3582745"/>
                  <a:gd name="connsiteX4021" fmla="*/ 497617 w 4527492"/>
                  <a:gd name="connsiteY4021" fmla="*/ 2949471 h 3582745"/>
                  <a:gd name="connsiteX4022" fmla="*/ 464680 w 4527492"/>
                  <a:gd name="connsiteY4022" fmla="*/ 2964090 h 3582745"/>
                  <a:gd name="connsiteX4023" fmla="*/ 452562 w 4527492"/>
                  <a:gd name="connsiteY4023" fmla="*/ 2973389 h 3582745"/>
                  <a:gd name="connsiteX4024" fmla="*/ 449263 w 4527492"/>
                  <a:gd name="connsiteY4024" fmla="*/ 2973389 h 3582745"/>
                  <a:gd name="connsiteX4025" fmla="*/ 457382 w 4527492"/>
                  <a:gd name="connsiteY4025" fmla="*/ 2967330 h 3582745"/>
                  <a:gd name="connsiteX4026" fmla="*/ 446800 w 4527492"/>
                  <a:gd name="connsiteY4026" fmla="*/ 2972027 h 3582745"/>
                  <a:gd name="connsiteX4027" fmla="*/ 398463 w 4527492"/>
                  <a:gd name="connsiteY4027" fmla="*/ 3001964 h 3582745"/>
                  <a:gd name="connsiteX4028" fmla="*/ 398463 w 4527492"/>
                  <a:gd name="connsiteY4028" fmla="*/ 3000018 h 3582745"/>
                  <a:gd name="connsiteX4029" fmla="*/ 328228 w 4527492"/>
                  <a:gd name="connsiteY4029" fmla="*/ 3048724 h 3582745"/>
                  <a:gd name="connsiteX4030" fmla="*/ 311238 w 4527492"/>
                  <a:gd name="connsiteY4030" fmla="*/ 3060896 h 3582745"/>
                  <a:gd name="connsiteX4031" fmla="*/ 317191 w 4527492"/>
                  <a:gd name="connsiteY4031" fmla="*/ 3057969 h 3582745"/>
                  <a:gd name="connsiteX4032" fmla="*/ 328899 w 4527492"/>
                  <a:gd name="connsiteY4032" fmla="*/ 3049106 h 3582745"/>
                  <a:gd name="connsiteX4033" fmla="*/ 369761 w 4527492"/>
                  <a:gd name="connsiteY4033" fmla="*/ 3022503 h 3582745"/>
                  <a:gd name="connsiteX4034" fmla="*/ 430733 w 4527492"/>
                  <a:gd name="connsiteY4034" fmla="*/ 2988645 h 3582745"/>
                  <a:gd name="connsiteX4035" fmla="*/ 435801 w 4527492"/>
                  <a:gd name="connsiteY4035" fmla="*/ 2985330 h 3582745"/>
                  <a:gd name="connsiteX4036" fmla="*/ 435801 w 4527492"/>
                  <a:gd name="connsiteY4036" fmla="*/ 2983212 h 3582745"/>
                  <a:gd name="connsiteX4037" fmla="*/ 441528 w 4527492"/>
                  <a:gd name="connsiteY4037" fmla="*/ 2981165 h 3582745"/>
                  <a:gd name="connsiteX4038" fmla="*/ 437713 w 4527492"/>
                  <a:gd name="connsiteY4038" fmla="*/ 2984079 h 3582745"/>
                  <a:gd name="connsiteX4039" fmla="*/ 449516 w 4527492"/>
                  <a:gd name="connsiteY4039" fmla="*/ 2976359 h 3582745"/>
                  <a:gd name="connsiteX4040" fmla="*/ 452161 w 4527492"/>
                  <a:gd name="connsiteY4040" fmla="*/ 2975215 h 3582745"/>
                  <a:gd name="connsiteX4041" fmla="*/ 464743 w 4527492"/>
                  <a:gd name="connsiteY4041" fmla="*/ 2965698 h 3582745"/>
                  <a:gd name="connsiteX4042" fmla="*/ 519597 w 4527492"/>
                  <a:gd name="connsiteY4042" fmla="*/ 2942421 h 3582745"/>
                  <a:gd name="connsiteX4043" fmla="*/ 840952 w 4527492"/>
                  <a:gd name="connsiteY4043" fmla="*/ 2941952 h 3582745"/>
                  <a:gd name="connsiteX4044" fmla="*/ 839379 w 4527492"/>
                  <a:gd name="connsiteY4044" fmla="*/ 2942041 h 3582745"/>
                  <a:gd name="connsiteX4045" fmla="*/ 835339 w 4527492"/>
                  <a:gd name="connsiteY4045" fmla="*/ 2942793 h 3582745"/>
                  <a:gd name="connsiteX4046" fmla="*/ 834580 w 4527492"/>
                  <a:gd name="connsiteY4046" fmla="*/ 2941885 h 3582745"/>
                  <a:gd name="connsiteX4047" fmla="*/ 834443 w 4527492"/>
                  <a:gd name="connsiteY4047" fmla="*/ 2941900 h 3582745"/>
                  <a:gd name="connsiteX4048" fmla="*/ 834440 w 4527492"/>
                  <a:gd name="connsiteY4048" fmla="*/ 2941901 h 3582745"/>
                  <a:gd name="connsiteX4049" fmla="*/ 831814 w 4527492"/>
                  <a:gd name="connsiteY4049" fmla="*/ 2942652 h 3582745"/>
                  <a:gd name="connsiteX4050" fmla="*/ 832574 w 4527492"/>
                  <a:gd name="connsiteY4050" fmla="*/ 2942547 h 3582745"/>
                  <a:gd name="connsiteX4051" fmla="*/ 800145 w 4527492"/>
                  <a:gd name="connsiteY4051" fmla="*/ 2941676 h 3582745"/>
                  <a:gd name="connsiteX4052" fmla="*/ 799521 w 4527492"/>
                  <a:gd name="connsiteY4052" fmla="*/ 2941745 h 3582745"/>
                  <a:gd name="connsiteX4053" fmla="*/ 794570 w 4527492"/>
                  <a:gd name="connsiteY4053" fmla="*/ 2942497 h 3582745"/>
                  <a:gd name="connsiteX4054" fmla="*/ 792984 w 4527492"/>
                  <a:gd name="connsiteY4054" fmla="*/ 2942959 h 3582745"/>
                  <a:gd name="connsiteX4055" fmla="*/ 798847 w 4527492"/>
                  <a:gd name="connsiteY4055" fmla="*/ 2942251 h 3582745"/>
                  <a:gd name="connsiteX4056" fmla="*/ 787062 w 4527492"/>
                  <a:gd name="connsiteY4056" fmla="*/ 2941628 h 3582745"/>
                  <a:gd name="connsiteX4057" fmla="*/ 784430 w 4527492"/>
                  <a:gd name="connsiteY4057" fmla="*/ 2941823 h 3582745"/>
                  <a:gd name="connsiteX4058" fmla="*/ 782279 w 4527492"/>
                  <a:gd name="connsiteY4058" fmla="*/ 2942748 h 3582745"/>
                  <a:gd name="connsiteX4059" fmla="*/ 785405 w 4527492"/>
                  <a:gd name="connsiteY4059" fmla="*/ 2942542 h 3582745"/>
                  <a:gd name="connsiteX4060" fmla="*/ 679407 w 4527492"/>
                  <a:gd name="connsiteY4060" fmla="*/ 2941529 h 3582745"/>
                  <a:gd name="connsiteX4061" fmla="*/ 658199 w 4527492"/>
                  <a:gd name="connsiteY4061" fmla="*/ 2946234 h 3582745"/>
                  <a:gd name="connsiteX4062" fmla="*/ 646408 w 4527492"/>
                  <a:gd name="connsiteY4062" fmla="*/ 2947814 h 3582745"/>
                  <a:gd name="connsiteX4063" fmla="*/ 666866 w 4527492"/>
                  <a:gd name="connsiteY4063" fmla="*/ 2943290 h 3582745"/>
                  <a:gd name="connsiteX4064" fmla="*/ 824258 w 4527492"/>
                  <a:gd name="connsiteY4064" fmla="*/ 2941371 h 3582745"/>
                  <a:gd name="connsiteX4065" fmla="*/ 822479 w 4527492"/>
                  <a:gd name="connsiteY4065" fmla="*/ 2941532 h 3582745"/>
                  <a:gd name="connsiteX4066" fmla="*/ 820789 w 4527492"/>
                  <a:gd name="connsiteY4066" fmla="*/ 2942130 h 3582745"/>
                  <a:gd name="connsiteX4067" fmla="*/ 817062 w 4527492"/>
                  <a:gd name="connsiteY4067" fmla="*/ 2942946 h 3582745"/>
                  <a:gd name="connsiteX4068" fmla="*/ 799136 w 4527492"/>
                  <a:gd name="connsiteY4068" fmla="*/ 2945030 h 3582745"/>
                  <a:gd name="connsiteX4069" fmla="*/ 802902 w 4527492"/>
                  <a:gd name="connsiteY4069" fmla="*/ 2943564 h 3582745"/>
                  <a:gd name="connsiteX4070" fmla="*/ 804578 w 4527492"/>
                  <a:gd name="connsiteY4070" fmla="*/ 2943157 h 3582745"/>
                  <a:gd name="connsiteX4071" fmla="*/ 802187 w 4527492"/>
                  <a:gd name="connsiteY4071" fmla="*/ 2943374 h 3582745"/>
                  <a:gd name="connsiteX4072" fmla="*/ 797956 w 4527492"/>
                  <a:gd name="connsiteY4072" fmla="*/ 2945138 h 3582745"/>
                  <a:gd name="connsiteX4073" fmla="*/ 790992 w 4527492"/>
                  <a:gd name="connsiteY4073" fmla="*/ 2945731 h 3582745"/>
                  <a:gd name="connsiteX4074" fmla="*/ 793281 w 4527492"/>
                  <a:gd name="connsiteY4074" fmla="*/ 2944717 h 3582745"/>
                  <a:gd name="connsiteX4075" fmla="*/ 782018 w 4527492"/>
                  <a:gd name="connsiteY4075" fmla="*/ 2946496 h 3582745"/>
                  <a:gd name="connsiteX4076" fmla="*/ 790992 w 4527492"/>
                  <a:gd name="connsiteY4076" fmla="*/ 2945731 h 3582745"/>
                  <a:gd name="connsiteX4077" fmla="*/ 790152 w 4527492"/>
                  <a:gd name="connsiteY4077" fmla="*/ 2946104 h 3582745"/>
                  <a:gd name="connsiteX4078" fmla="*/ 797146 w 4527492"/>
                  <a:gd name="connsiteY4078" fmla="*/ 2945476 h 3582745"/>
                  <a:gd name="connsiteX4079" fmla="*/ 797956 w 4527492"/>
                  <a:gd name="connsiteY4079" fmla="*/ 2945138 h 3582745"/>
                  <a:gd name="connsiteX4080" fmla="*/ 798885 w 4527492"/>
                  <a:gd name="connsiteY4080" fmla="*/ 2945059 h 3582745"/>
                  <a:gd name="connsiteX4081" fmla="*/ 799136 w 4527492"/>
                  <a:gd name="connsiteY4081" fmla="*/ 2945030 h 3582745"/>
                  <a:gd name="connsiteX4082" fmla="*/ 798243 w 4527492"/>
                  <a:gd name="connsiteY4082" fmla="*/ 2945378 h 3582745"/>
                  <a:gd name="connsiteX4083" fmla="*/ 803085 w 4527492"/>
                  <a:gd name="connsiteY4083" fmla="*/ 2944943 h 3582745"/>
                  <a:gd name="connsiteX4084" fmla="*/ 816523 w 4527492"/>
                  <a:gd name="connsiteY4084" fmla="*/ 2943639 h 3582745"/>
                  <a:gd name="connsiteX4085" fmla="*/ 820789 w 4527492"/>
                  <a:gd name="connsiteY4085" fmla="*/ 2942130 h 3582745"/>
                  <a:gd name="connsiteX4086" fmla="*/ 604146 w 4527492"/>
                  <a:gd name="connsiteY4086" fmla="*/ 2941286 h 3582745"/>
                  <a:gd name="connsiteX4087" fmla="*/ 596479 w 4527492"/>
                  <a:gd name="connsiteY4087" fmla="*/ 2942364 h 3582745"/>
                  <a:gd name="connsiteX4088" fmla="*/ 580888 w 4527492"/>
                  <a:gd name="connsiteY4088" fmla="*/ 2947832 h 3582745"/>
                  <a:gd name="connsiteX4089" fmla="*/ 587109 w 4527492"/>
                  <a:gd name="connsiteY4089" fmla="*/ 2947832 h 3582745"/>
                  <a:gd name="connsiteX4090" fmla="*/ 708291 w 4527492"/>
                  <a:gd name="connsiteY4090" fmla="*/ 2941196 h 3582745"/>
                  <a:gd name="connsiteX4091" fmla="*/ 697050 w 4527492"/>
                  <a:gd name="connsiteY4091" fmla="*/ 2943589 h 3582745"/>
                  <a:gd name="connsiteX4092" fmla="*/ 696047 w 4527492"/>
                  <a:gd name="connsiteY4092" fmla="*/ 2943705 h 3582745"/>
                  <a:gd name="connsiteX4093" fmla="*/ 676261 w 4527492"/>
                  <a:gd name="connsiteY4093" fmla="*/ 2947161 h 3582745"/>
                  <a:gd name="connsiteX4094" fmla="*/ 653574 w 4527492"/>
                  <a:gd name="connsiteY4094" fmla="*/ 2952456 h 3582745"/>
                  <a:gd name="connsiteX4095" fmla="*/ 631764 w 4527492"/>
                  <a:gd name="connsiteY4095" fmla="*/ 2956593 h 3582745"/>
                  <a:gd name="connsiteX4096" fmla="*/ 672341 w 4527492"/>
                  <a:gd name="connsiteY4096" fmla="*/ 2947709 h 3582745"/>
                  <a:gd name="connsiteX4097" fmla="*/ 708032 w 4527492"/>
                  <a:gd name="connsiteY4097" fmla="*/ 2941230 h 3582745"/>
                  <a:gd name="connsiteX4098" fmla="*/ 801698 w 4527492"/>
                  <a:gd name="connsiteY4098" fmla="*/ 2940988 h 3582745"/>
                  <a:gd name="connsiteX4099" fmla="*/ 798453 w 4527492"/>
                  <a:gd name="connsiteY4099" fmla="*/ 2941365 h 3582745"/>
                  <a:gd name="connsiteX4100" fmla="*/ 797046 w 4527492"/>
                  <a:gd name="connsiteY4100" fmla="*/ 2941775 h 3582745"/>
                  <a:gd name="connsiteX4101" fmla="*/ 800424 w 4527492"/>
                  <a:gd name="connsiteY4101" fmla="*/ 2941553 h 3582745"/>
                  <a:gd name="connsiteX4102" fmla="*/ 721176 w 4527492"/>
                  <a:gd name="connsiteY4102" fmla="*/ 2940943 h 3582745"/>
                  <a:gd name="connsiteX4103" fmla="*/ 702409 w 4527492"/>
                  <a:gd name="connsiteY4103" fmla="*/ 2945728 h 3582745"/>
                  <a:gd name="connsiteX4104" fmla="*/ 696047 w 4527492"/>
                  <a:gd name="connsiteY4104" fmla="*/ 2947006 h 3582745"/>
                  <a:gd name="connsiteX4105" fmla="*/ 645583 w 4527492"/>
                  <a:gd name="connsiteY4105" fmla="*/ 2956603 h 3582745"/>
                  <a:gd name="connsiteX4106" fmla="*/ 633227 w 4527492"/>
                  <a:gd name="connsiteY4106" fmla="*/ 2958483 h 3582745"/>
                  <a:gd name="connsiteX4107" fmla="*/ 694807 w 4527492"/>
                  <a:gd name="connsiteY4107" fmla="*/ 2944943 h 3582745"/>
                  <a:gd name="connsiteX4108" fmla="*/ 832328 w 4527492"/>
                  <a:gd name="connsiteY4108" fmla="*/ 2940638 h 3582745"/>
                  <a:gd name="connsiteX4109" fmla="*/ 828421 w 4527492"/>
                  <a:gd name="connsiteY4109" fmla="*/ 2940993 h 3582745"/>
                  <a:gd name="connsiteX4110" fmla="*/ 820181 w 4527492"/>
                  <a:gd name="connsiteY4110" fmla="*/ 2943284 h 3582745"/>
                  <a:gd name="connsiteX4111" fmla="*/ 824924 w 4527492"/>
                  <a:gd name="connsiteY4111" fmla="*/ 2942824 h 3582745"/>
                  <a:gd name="connsiteX4112" fmla="*/ 723343 w 4527492"/>
                  <a:gd name="connsiteY4112" fmla="*/ 2940614 h 3582745"/>
                  <a:gd name="connsiteX4113" fmla="*/ 721176 w 4527492"/>
                  <a:gd name="connsiteY4113" fmla="*/ 2940943 h 3582745"/>
                  <a:gd name="connsiteX4114" fmla="*/ 721670 w 4527492"/>
                  <a:gd name="connsiteY4114" fmla="*/ 2940817 h 3582745"/>
                  <a:gd name="connsiteX4115" fmla="*/ 495415 w 4527492"/>
                  <a:gd name="connsiteY4115" fmla="*/ 2940505 h 3582745"/>
                  <a:gd name="connsiteX4116" fmla="*/ 494750 w 4527492"/>
                  <a:gd name="connsiteY4116" fmla="*/ 2941016 h 3582745"/>
                  <a:gd name="connsiteX4117" fmla="*/ 495415 w 4527492"/>
                  <a:gd name="connsiteY4117" fmla="*/ 2940774 h 3582745"/>
                  <a:gd name="connsiteX4118" fmla="*/ 802903 w 4527492"/>
                  <a:gd name="connsiteY4118" fmla="*/ 2940454 h 3582745"/>
                  <a:gd name="connsiteX4119" fmla="*/ 801531 w 4527492"/>
                  <a:gd name="connsiteY4119" fmla="*/ 2940556 h 3582745"/>
                  <a:gd name="connsiteX4120" fmla="*/ 800069 w 4527492"/>
                  <a:gd name="connsiteY4120" fmla="*/ 2940894 h 3582745"/>
                  <a:gd name="connsiteX4121" fmla="*/ 801128 w 4527492"/>
                  <a:gd name="connsiteY4121" fmla="*/ 2940586 h 3582745"/>
                  <a:gd name="connsiteX4122" fmla="*/ 787846 w 4527492"/>
                  <a:gd name="connsiteY4122" fmla="*/ 2941570 h 3582745"/>
                  <a:gd name="connsiteX4123" fmla="*/ 786114 w 4527492"/>
                  <a:gd name="connsiteY4123" fmla="*/ 2942495 h 3582745"/>
                  <a:gd name="connsiteX4124" fmla="*/ 788192 w 4527492"/>
                  <a:gd name="connsiteY4124" fmla="*/ 2942358 h 3582745"/>
                  <a:gd name="connsiteX4125" fmla="*/ 785869 w 4527492"/>
                  <a:gd name="connsiteY4125" fmla="*/ 2942626 h 3582745"/>
                  <a:gd name="connsiteX4126" fmla="*/ 785656 w 4527492"/>
                  <a:gd name="connsiteY4126" fmla="*/ 2942740 h 3582745"/>
                  <a:gd name="connsiteX4127" fmla="*/ 790739 w 4527492"/>
                  <a:gd name="connsiteY4127" fmla="*/ 2942261 h 3582745"/>
                  <a:gd name="connsiteX4128" fmla="*/ 792146 w 4527492"/>
                  <a:gd name="connsiteY4128" fmla="*/ 2942098 h 3582745"/>
                  <a:gd name="connsiteX4129" fmla="*/ 795954 w 4527492"/>
                  <a:gd name="connsiteY4129" fmla="*/ 2941847 h 3582745"/>
                  <a:gd name="connsiteX4130" fmla="*/ 797614 w 4527492"/>
                  <a:gd name="connsiteY4130" fmla="*/ 2941463 h 3582745"/>
                  <a:gd name="connsiteX4131" fmla="*/ 792146 w 4527492"/>
                  <a:gd name="connsiteY4131" fmla="*/ 2942098 h 3582745"/>
                  <a:gd name="connsiteX4132" fmla="*/ 788192 w 4527492"/>
                  <a:gd name="connsiteY4132" fmla="*/ 2942358 h 3582745"/>
                  <a:gd name="connsiteX4133" fmla="*/ 799246 w 4527492"/>
                  <a:gd name="connsiteY4133" fmla="*/ 2941085 h 3582745"/>
                  <a:gd name="connsiteX4134" fmla="*/ 800069 w 4527492"/>
                  <a:gd name="connsiteY4134" fmla="*/ 2940894 h 3582745"/>
                  <a:gd name="connsiteX4135" fmla="*/ 799526 w 4527492"/>
                  <a:gd name="connsiteY4135" fmla="*/ 2941052 h 3582745"/>
                  <a:gd name="connsiteX4136" fmla="*/ 802265 w 4527492"/>
                  <a:gd name="connsiteY4136" fmla="*/ 2940737 h 3582745"/>
                  <a:gd name="connsiteX4137" fmla="*/ 817644 w 4527492"/>
                  <a:gd name="connsiteY4137" fmla="*/ 2939984 h 3582745"/>
                  <a:gd name="connsiteX4138" fmla="*/ 809714 w 4527492"/>
                  <a:gd name="connsiteY4138" fmla="*/ 2940940 h 3582745"/>
                  <a:gd name="connsiteX4139" fmla="*/ 807706 w 4527492"/>
                  <a:gd name="connsiteY4139" fmla="*/ 2941073 h 3582745"/>
                  <a:gd name="connsiteX4140" fmla="*/ 807335 w 4527492"/>
                  <a:gd name="connsiteY4140" fmla="*/ 2941227 h 3582745"/>
                  <a:gd name="connsiteX4141" fmla="*/ 809714 w 4527492"/>
                  <a:gd name="connsiteY4141" fmla="*/ 2940940 h 3582745"/>
                  <a:gd name="connsiteX4142" fmla="*/ 815190 w 4527492"/>
                  <a:gd name="connsiteY4142" fmla="*/ 2940580 h 3582745"/>
                  <a:gd name="connsiteX4143" fmla="*/ 841886 w 4527492"/>
                  <a:gd name="connsiteY4143" fmla="*/ 2939771 h 3582745"/>
                  <a:gd name="connsiteX4144" fmla="*/ 840650 w 4527492"/>
                  <a:gd name="connsiteY4144" fmla="*/ 2939883 h 3582745"/>
                  <a:gd name="connsiteX4145" fmla="*/ 836220 w 4527492"/>
                  <a:gd name="connsiteY4145" fmla="*/ 2941344 h 3582745"/>
                  <a:gd name="connsiteX4146" fmla="*/ 836530 w 4527492"/>
                  <a:gd name="connsiteY4146" fmla="*/ 2941303 h 3582745"/>
                  <a:gd name="connsiteX4147" fmla="*/ 732921 w 4527492"/>
                  <a:gd name="connsiteY4147" fmla="*/ 2939599 h 3582745"/>
                  <a:gd name="connsiteX4148" fmla="*/ 703661 w 4527492"/>
                  <a:gd name="connsiteY4148" fmla="*/ 2945477 h 3582745"/>
                  <a:gd name="connsiteX4149" fmla="*/ 729522 w 4527492"/>
                  <a:gd name="connsiteY4149" fmla="*/ 2939992 h 3582745"/>
                  <a:gd name="connsiteX4150" fmla="*/ 703387 w 4527492"/>
                  <a:gd name="connsiteY4150" fmla="*/ 2939450 h 3582745"/>
                  <a:gd name="connsiteX4151" fmla="*/ 703139 w 4527492"/>
                  <a:gd name="connsiteY4151" fmla="*/ 2939516 h 3582745"/>
                  <a:gd name="connsiteX4152" fmla="*/ 683235 w 4527492"/>
                  <a:gd name="connsiteY4152" fmla="*/ 2942880 h 3582745"/>
                  <a:gd name="connsiteX4153" fmla="*/ 668449 w 4527492"/>
                  <a:gd name="connsiteY4153" fmla="*/ 2944861 h 3582745"/>
                  <a:gd name="connsiteX4154" fmla="*/ 670010 w 4527492"/>
                  <a:gd name="connsiteY4154" fmla="*/ 2944531 h 3582745"/>
                  <a:gd name="connsiteX4155" fmla="*/ 571936 w 4527492"/>
                  <a:gd name="connsiteY4155" fmla="*/ 2939224 h 3582745"/>
                  <a:gd name="connsiteX4156" fmla="*/ 556458 w 4527492"/>
                  <a:gd name="connsiteY4156" fmla="*/ 2945475 h 3582745"/>
                  <a:gd name="connsiteX4157" fmla="*/ 564286 w 4527492"/>
                  <a:gd name="connsiteY4157" fmla="*/ 2942979 h 3582745"/>
                  <a:gd name="connsiteX4158" fmla="*/ 734987 w 4527492"/>
                  <a:gd name="connsiteY4158" fmla="*/ 2939184 h 3582745"/>
                  <a:gd name="connsiteX4159" fmla="*/ 734756 w 4527492"/>
                  <a:gd name="connsiteY4159" fmla="*/ 2939231 h 3582745"/>
                  <a:gd name="connsiteX4160" fmla="*/ 723343 w 4527492"/>
                  <a:gd name="connsiteY4160" fmla="*/ 2940614 h 3582745"/>
                  <a:gd name="connsiteX4161" fmla="*/ 725529 w 4527492"/>
                  <a:gd name="connsiteY4161" fmla="*/ 2940283 h 3582745"/>
                  <a:gd name="connsiteX4162" fmla="*/ 668211 w 4527492"/>
                  <a:gd name="connsiteY4162" fmla="*/ 2939127 h 3582745"/>
                  <a:gd name="connsiteX4163" fmla="*/ 666078 w 4527492"/>
                  <a:gd name="connsiteY4163" fmla="*/ 2939619 h 3582745"/>
                  <a:gd name="connsiteX4164" fmla="*/ 657772 w 4527492"/>
                  <a:gd name="connsiteY4164" fmla="*/ 2940844 h 3582745"/>
                  <a:gd name="connsiteX4165" fmla="*/ 659679 w 4527492"/>
                  <a:gd name="connsiteY4165" fmla="*/ 2940404 h 3582745"/>
                  <a:gd name="connsiteX4166" fmla="*/ 860496 w 4527492"/>
                  <a:gd name="connsiteY4166" fmla="*/ 2938852 h 3582745"/>
                  <a:gd name="connsiteX4167" fmla="*/ 830338 w 4527492"/>
                  <a:gd name="connsiteY4167" fmla="*/ 2943745 h 3582745"/>
                  <a:gd name="connsiteX4168" fmla="*/ 830100 w 4527492"/>
                  <a:gd name="connsiteY4168" fmla="*/ 2943768 h 3582745"/>
                  <a:gd name="connsiteX4169" fmla="*/ 829455 w 4527492"/>
                  <a:gd name="connsiteY4169" fmla="*/ 2943889 h 3582745"/>
                  <a:gd name="connsiteX4170" fmla="*/ 830338 w 4527492"/>
                  <a:gd name="connsiteY4170" fmla="*/ 2943745 h 3582745"/>
                  <a:gd name="connsiteX4171" fmla="*/ 850097 w 4527492"/>
                  <a:gd name="connsiteY4171" fmla="*/ 2941822 h 3582745"/>
                  <a:gd name="connsiteX4172" fmla="*/ 721581 w 4527492"/>
                  <a:gd name="connsiteY4172" fmla="*/ 2938814 h 3582745"/>
                  <a:gd name="connsiteX4173" fmla="*/ 713439 w 4527492"/>
                  <a:gd name="connsiteY4173" fmla="*/ 2940521 h 3582745"/>
                  <a:gd name="connsiteX4174" fmla="*/ 708291 w 4527492"/>
                  <a:gd name="connsiteY4174" fmla="*/ 2941196 h 3582745"/>
                  <a:gd name="connsiteX4175" fmla="*/ 715884 w 4527492"/>
                  <a:gd name="connsiteY4175" fmla="*/ 2939579 h 3582745"/>
                  <a:gd name="connsiteX4176" fmla="*/ 697347 w 4527492"/>
                  <a:gd name="connsiteY4176" fmla="*/ 2938772 h 3582745"/>
                  <a:gd name="connsiteX4177" fmla="*/ 684475 w 4527492"/>
                  <a:gd name="connsiteY4177" fmla="*/ 2940817 h 3582745"/>
                  <a:gd name="connsiteX4178" fmla="*/ 679407 w 4527492"/>
                  <a:gd name="connsiteY4178" fmla="*/ 2941529 h 3582745"/>
                  <a:gd name="connsiteX4179" fmla="*/ 684475 w 4527492"/>
                  <a:gd name="connsiteY4179" fmla="*/ 2940404 h 3582745"/>
                  <a:gd name="connsiteX4180" fmla="*/ 837258 w 4527492"/>
                  <a:gd name="connsiteY4180" fmla="*/ 2938535 h 3582745"/>
                  <a:gd name="connsiteX4181" fmla="*/ 828286 w 4527492"/>
                  <a:gd name="connsiteY4181" fmla="*/ 2939717 h 3582745"/>
                  <a:gd name="connsiteX4182" fmla="*/ 827455 w 4527492"/>
                  <a:gd name="connsiteY4182" fmla="*/ 2939772 h 3582745"/>
                  <a:gd name="connsiteX4183" fmla="*/ 827209 w 4527492"/>
                  <a:gd name="connsiteY4183" fmla="*/ 2939859 h 3582745"/>
                  <a:gd name="connsiteX4184" fmla="*/ 828286 w 4527492"/>
                  <a:gd name="connsiteY4184" fmla="*/ 2939717 h 3582745"/>
                  <a:gd name="connsiteX4185" fmla="*/ 834474 w 4527492"/>
                  <a:gd name="connsiteY4185" fmla="*/ 2939310 h 3582745"/>
                  <a:gd name="connsiteX4186" fmla="*/ 824488 w 4527492"/>
                  <a:gd name="connsiteY4186" fmla="*/ 2938244 h 3582745"/>
                  <a:gd name="connsiteX4187" fmla="*/ 820282 w 4527492"/>
                  <a:gd name="connsiteY4187" fmla="*/ 2938651 h 3582745"/>
                  <a:gd name="connsiteX4188" fmla="*/ 810909 w 4527492"/>
                  <a:gd name="connsiteY4188" fmla="*/ 2939737 h 3582745"/>
                  <a:gd name="connsiteX4189" fmla="*/ 810547 w 4527492"/>
                  <a:gd name="connsiteY4189" fmla="*/ 2939888 h 3582745"/>
                  <a:gd name="connsiteX4190" fmla="*/ 812271 w 4527492"/>
                  <a:gd name="connsiteY4190" fmla="*/ 2939760 h 3582745"/>
                  <a:gd name="connsiteX4191" fmla="*/ 810305 w 4527492"/>
                  <a:gd name="connsiteY4191" fmla="*/ 2939989 h 3582745"/>
                  <a:gd name="connsiteX4192" fmla="*/ 808462 w 4527492"/>
                  <a:gd name="connsiteY4192" fmla="*/ 2940757 h 3582745"/>
                  <a:gd name="connsiteX4193" fmla="*/ 819468 w 4527492"/>
                  <a:gd name="connsiteY4193" fmla="*/ 2939541 h 3582745"/>
                  <a:gd name="connsiteX4194" fmla="*/ 821326 w 4527492"/>
                  <a:gd name="connsiteY4194" fmla="*/ 2939089 h 3582745"/>
                  <a:gd name="connsiteX4195" fmla="*/ 812271 w 4527492"/>
                  <a:gd name="connsiteY4195" fmla="*/ 2939760 h 3582745"/>
                  <a:gd name="connsiteX4196" fmla="*/ 813831 w 4527492"/>
                  <a:gd name="connsiteY4196" fmla="*/ 2939579 h 3582745"/>
                  <a:gd name="connsiteX4197" fmla="*/ 824488 w 4527492"/>
                  <a:gd name="connsiteY4197" fmla="*/ 2938244 h 3582745"/>
                  <a:gd name="connsiteX4198" fmla="*/ 609483 w 4527492"/>
                  <a:gd name="connsiteY4198" fmla="*/ 2938079 h 3582745"/>
                  <a:gd name="connsiteX4199" fmla="*/ 606764 w 4527492"/>
                  <a:gd name="connsiteY4199" fmla="*/ 2938758 h 3582745"/>
                  <a:gd name="connsiteX4200" fmla="*/ 608794 w 4527492"/>
                  <a:gd name="connsiteY4200" fmla="*/ 2938251 h 3582745"/>
                  <a:gd name="connsiteX4201" fmla="*/ 605101 w 4527492"/>
                  <a:gd name="connsiteY4201" fmla="*/ 2938058 h 3582745"/>
                  <a:gd name="connsiteX4202" fmla="*/ 589577 w 4527492"/>
                  <a:gd name="connsiteY4202" fmla="*/ 2942027 h 3582745"/>
                  <a:gd name="connsiteX4203" fmla="*/ 588567 w 4527492"/>
                  <a:gd name="connsiteY4203" fmla="*/ 2942210 h 3582745"/>
                  <a:gd name="connsiteX4204" fmla="*/ 593555 w 4527492"/>
                  <a:gd name="connsiteY4204" fmla="*/ 2940404 h 3582745"/>
                  <a:gd name="connsiteX4205" fmla="*/ 794119 w 4527492"/>
                  <a:gd name="connsiteY4205" fmla="*/ 2937734 h 3582745"/>
                  <a:gd name="connsiteX4206" fmla="*/ 793849 w 4527492"/>
                  <a:gd name="connsiteY4206" fmla="*/ 2937772 h 3582745"/>
                  <a:gd name="connsiteX4207" fmla="*/ 791773 w 4527492"/>
                  <a:gd name="connsiteY4207" fmla="*/ 2938665 h 3582745"/>
                  <a:gd name="connsiteX4208" fmla="*/ 792879 w 4527492"/>
                  <a:gd name="connsiteY4208" fmla="*/ 2938418 h 3582745"/>
                  <a:gd name="connsiteX4209" fmla="*/ 648973 w 4527492"/>
                  <a:gd name="connsiteY4209" fmla="*/ 2937575 h 3582745"/>
                  <a:gd name="connsiteX4210" fmla="*/ 618814 w 4527492"/>
                  <a:gd name="connsiteY4210" fmla="*/ 2944754 h 3582745"/>
                  <a:gd name="connsiteX4211" fmla="*/ 594795 w 4527492"/>
                  <a:gd name="connsiteY4211" fmla="*/ 2947832 h 3582745"/>
                  <a:gd name="connsiteX4212" fmla="*/ 593555 w 4527492"/>
                  <a:gd name="connsiteY4212" fmla="*/ 2947832 h 3582745"/>
                  <a:gd name="connsiteX4213" fmla="*/ 593555 w 4527492"/>
                  <a:gd name="connsiteY4213" fmla="*/ 2947006 h 3582745"/>
                  <a:gd name="connsiteX4214" fmla="*/ 632637 w 4527492"/>
                  <a:gd name="connsiteY4214" fmla="*/ 2940355 h 3582745"/>
                  <a:gd name="connsiteX4215" fmla="*/ 616698 w 4527492"/>
                  <a:gd name="connsiteY4215" fmla="*/ 2943705 h 3582745"/>
                  <a:gd name="connsiteX4216" fmla="*/ 633710 w 4527492"/>
                  <a:gd name="connsiteY4216" fmla="*/ 2940172 h 3582745"/>
                  <a:gd name="connsiteX4217" fmla="*/ 865434 w 4527492"/>
                  <a:gd name="connsiteY4217" fmla="*/ 2937442 h 3582745"/>
                  <a:gd name="connsiteX4218" fmla="*/ 860959 w 4527492"/>
                  <a:gd name="connsiteY4218" fmla="*/ 2938040 h 3582745"/>
                  <a:gd name="connsiteX4219" fmla="*/ 860790 w 4527492"/>
                  <a:gd name="connsiteY4219" fmla="*/ 2938055 h 3582745"/>
                  <a:gd name="connsiteX4220" fmla="*/ 860652 w 4527492"/>
                  <a:gd name="connsiteY4220" fmla="*/ 2938081 h 3582745"/>
                  <a:gd name="connsiteX4221" fmla="*/ 860959 w 4527492"/>
                  <a:gd name="connsiteY4221" fmla="*/ 2938040 h 3582745"/>
                  <a:gd name="connsiteX4222" fmla="*/ 864450 w 4527492"/>
                  <a:gd name="connsiteY4222" fmla="*/ 2937723 h 3582745"/>
                  <a:gd name="connsiteX4223" fmla="*/ 3262348 w 4527492"/>
                  <a:gd name="connsiteY4223" fmla="*/ 2937139 h 3582745"/>
                  <a:gd name="connsiteX4224" fmla="*/ 3254626 w 4527492"/>
                  <a:gd name="connsiteY4224" fmla="*/ 2941584 h 3582745"/>
                  <a:gd name="connsiteX4225" fmla="*/ 3256976 w 4527492"/>
                  <a:gd name="connsiteY4225" fmla="*/ 2939830 h 3582745"/>
                  <a:gd name="connsiteX4226" fmla="*/ 684575 w 4527492"/>
                  <a:gd name="connsiteY4226" fmla="*/ 2936894 h 3582745"/>
                  <a:gd name="connsiteX4227" fmla="*/ 666291 w 4527492"/>
                  <a:gd name="connsiteY4227" fmla="*/ 2940404 h 3582745"/>
                  <a:gd name="connsiteX4228" fmla="*/ 665620 w 4527492"/>
                  <a:gd name="connsiteY4228" fmla="*/ 2940611 h 3582745"/>
                  <a:gd name="connsiteX4229" fmla="*/ 656155 w 4527492"/>
                  <a:gd name="connsiteY4229" fmla="*/ 2941914 h 3582745"/>
                  <a:gd name="connsiteX4230" fmla="*/ 666078 w 4527492"/>
                  <a:gd name="connsiteY4230" fmla="*/ 2939619 h 3582745"/>
                  <a:gd name="connsiteX4231" fmla="*/ 713791 w 4527492"/>
                  <a:gd name="connsiteY4231" fmla="*/ 2936667 h 3582745"/>
                  <a:gd name="connsiteX4232" fmla="*/ 713643 w 4527492"/>
                  <a:gd name="connsiteY4232" fmla="*/ 2936706 h 3582745"/>
                  <a:gd name="connsiteX4233" fmla="*/ 697347 w 4527492"/>
                  <a:gd name="connsiteY4233" fmla="*/ 2938772 h 3582745"/>
                  <a:gd name="connsiteX4234" fmla="*/ 705654 w 4527492"/>
                  <a:gd name="connsiteY4234" fmla="*/ 2937453 h 3582745"/>
                  <a:gd name="connsiteX4235" fmla="*/ 3190578 w 4527492"/>
                  <a:gd name="connsiteY4235" fmla="*/ 2936615 h 3582745"/>
                  <a:gd name="connsiteX4236" fmla="*/ 3188231 w 4527492"/>
                  <a:gd name="connsiteY4236" fmla="*/ 2937322 h 3582745"/>
                  <a:gd name="connsiteX4237" fmla="*/ 3166632 w 4527492"/>
                  <a:gd name="connsiteY4237" fmla="*/ 2949951 h 3582745"/>
                  <a:gd name="connsiteX4238" fmla="*/ 3174183 w 4527492"/>
                  <a:gd name="connsiteY4238" fmla="*/ 2947562 h 3582745"/>
                  <a:gd name="connsiteX4239" fmla="*/ 3180928 w 4527492"/>
                  <a:gd name="connsiteY4239" fmla="*/ 2942779 h 3582745"/>
                  <a:gd name="connsiteX4240" fmla="*/ 3025718 w 4527492"/>
                  <a:gd name="connsiteY4240" fmla="*/ 2936603 h 3582745"/>
                  <a:gd name="connsiteX4241" fmla="*/ 3025706 w 4527492"/>
                  <a:gd name="connsiteY4241" fmla="*/ 2936609 h 3582745"/>
                  <a:gd name="connsiteX4242" fmla="*/ 3025690 w 4527492"/>
                  <a:gd name="connsiteY4242" fmla="*/ 2936615 h 3582745"/>
                  <a:gd name="connsiteX4243" fmla="*/ 758752 w 4527492"/>
                  <a:gd name="connsiteY4243" fmla="*/ 2936426 h 3582745"/>
                  <a:gd name="connsiteX4244" fmla="*/ 754761 w 4527492"/>
                  <a:gd name="connsiteY4244" fmla="*/ 2937079 h 3582745"/>
                  <a:gd name="connsiteX4245" fmla="*/ 732921 w 4527492"/>
                  <a:gd name="connsiteY4245" fmla="*/ 2939599 h 3582745"/>
                  <a:gd name="connsiteX4246" fmla="*/ 734756 w 4527492"/>
                  <a:gd name="connsiteY4246" fmla="*/ 2939231 h 3582745"/>
                  <a:gd name="connsiteX4247" fmla="*/ 738588 w 4527492"/>
                  <a:gd name="connsiteY4247" fmla="*/ 2938766 h 3582745"/>
                  <a:gd name="connsiteX4248" fmla="*/ 610258 w 4527492"/>
                  <a:gd name="connsiteY4248" fmla="*/ 2936397 h 3582745"/>
                  <a:gd name="connsiteX4249" fmla="*/ 589034 w 4527492"/>
                  <a:gd name="connsiteY4249" fmla="*/ 2940045 h 3582745"/>
                  <a:gd name="connsiteX4250" fmla="*/ 586942 w 4527492"/>
                  <a:gd name="connsiteY4250" fmla="*/ 2940808 h 3582745"/>
                  <a:gd name="connsiteX4251" fmla="*/ 586942 w 4527492"/>
                  <a:gd name="connsiteY4251" fmla="*/ 2942505 h 3582745"/>
                  <a:gd name="connsiteX4252" fmla="*/ 580330 w 4527492"/>
                  <a:gd name="connsiteY4252" fmla="*/ 2943705 h 3582745"/>
                  <a:gd name="connsiteX4253" fmla="*/ 580330 w 4527492"/>
                  <a:gd name="connsiteY4253" fmla="*/ 2943220 h 3582745"/>
                  <a:gd name="connsiteX4254" fmla="*/ 569598 w 4527492"/>
                  <a:gd name="connsiteY4254" fmla="*/ 2947134 h 3582745"/>
                  <a:gd name="connsiteX4255" fmla="*/ 586942 w 4527492"/>
                  <a:gd name="connsiteY4255" fmla="*/ 2942700 h 3582745"/>
                  <a:gd name="connsiteX4256" fmla="*/ 586942 w 4527492"/>
                  <a:gd name="connsiteY4256" fmla="*/ 2942798 h 3582745"/>
                  <a:gd name="connsiteX4257" fmla="*/ 580091 w 4527492"/>
                  <a:gd name="connsiteY4257" fmla="*/ 2945278 h 3582745"/>
                  <a:gd name="connsiteX4258" fmla="*/ 577592 w 4527492"/>
                  <a:gd name="connsiteY4258" fmla="*/ 2947832 h 3582745"/>
                  <a:gd name="connsiteX4259" fmla="*/ 577785 w 4527492"/>
                  <a:gd name="connsiteY4259" fmla="*/ 2947832 h 3582745"/>
                  <a:gd name="connsiteX4260" fmla="*/ 591205 w 4527492"/>
                  <a:gd name="connsiteY4260" fmla="*/ 2943106 h 3582745"/>
                  <a:gd name="connsiteX4261" fmla="*/ 586942 w 4527492"/>
                  <a:gd name="connsiteY4261" fmla="*/ 2943705 h 3582745"/>
                  <a:gd name="connsiteX4262" fmla="*/ 586942 w 4527492"/>
                  <a:gd name="connsiteY4262" fmla="*/ 2942798 h 3582745"/>
                  <a:gd name="connsiteX4263" fmla="*/ 587863 w 4527492"/>
                  <a:gd name="connsiteY4263" fmla="*/ 2942465 h 3582745"/>
                  <a:gd name="connsiteX4264" fmla="*/ 589577 w 4527492"/>
                  <a:gd name="connsiteY4264" fmla="*/ 2942027 h 3582745"/>
                  <a:gd name="connsiteX4265" fmla="*/ 599263 w 4527492"/>
                  <a:gd name="connsiteY4265" fmla="*/ 2940268 h 3582745"/>
                  <a:gd name="connsiteX4266" fmla="*/ 606139 w 4527492"/>
                  <a:gd name="connsiteY4266" fmla="*/ 2937847 h 3582745"/>
                  <a:gd name="connsiteX4267" fmla="*/ 605101 w 4527492"/>
                  <a:gd name="connsiteY4267" fmla="*/ 2938058 h 3582745"/>
                  <a:gd name="connsiteX4268" fmla="*/ 606703 w 4527492"/>
                  <a:gd name="connsiteY4268" fmla="*/ 2937648 h 3582745"/>
                  <a:gd name="connsiteX4269" fmla="*/ 618076 w 4527492"/>
                  <a:gd name="connsiteY4269" fmla="*/ 2935934 h 3582745"/>
                  <a:gd name="connsiteX4270" fmla="*/ 616698 w 4527492"/>
                  <a:gd name="connsiteY4270" fmla="*/ 2936278 h 3582745"/>
                  <a:gd name="connsiteX4271" fmla="*/ 609483 w 4527492"/>
                  <a:gd name="connsiteY4271" fmla="*/ 2938079 h 3582745"/>
                  <a:gd name="connsiteX4272" fmla="*/ 3264515 w 4527492"/>
                  <a:gd name="connsiteY4272" fmla="*/ 2935891 h 3582745"/>
                  <a:gd name="connsiteX4273" fmla="*/ 3264112 w 4527492"/>
                  <a:gd name="connsiteY4273" fmla="*/ 2936255 h 3582745"/>
                  <a:gd name="connsiteX4274" fmla="*/ 3262348 w 4527492"/>
                  <a:gd name="connsiteY4274" fmla="*/ 2937139 h 3582745"/>
                  <a:gd name="connsiteX4275" fmla="*/ 3265486 w 4527492"/>
                  <a:gd name="connsiteY4275" fmla="*/ 2935567 h 3582745"/>
                  <a:gd name="connsiteX4276" fmla="*/ 3259988 w 4527492"/>
                  <a:gd name="connsiteY4276" fmla="*/ 2939974 h 3582745"/>
                  <a:gd name="connsiteX4277" fmla="*/ 3264112 w 4527492"/>
                  <a:gd name="connsiteY4277" fmla="*/ 2936255 h 3582745"/>
                  <a:gd name="connsiteX4278" fmla="*/ 799372 w 4527492"/>
                  <a:gd name="connsiteY4278" fmla="*/ 2935397 h 3582745"/>
                  <a:gd name="connsiteX4279" fmla="*/ 798043 w 4527492"/>
                  <a:gd name="connsiteY4279" fmla="*/ 2935568 h 3582745"/>
                  <a:gd name="connsiteX4280" fmla="*/ 794756 w 4527492"/>
                  <a:gd name="connsiteY4280" fmla="*/ 2937382 h 3582745"/>
                  <a:gd name="connsiteX4281" fmla="*/ 794740 w 4527492"/>
                  <a:gd name="connsiteY4281" fmla="*/ 2937389 h 3582745"/>
                  <a:gd name="connsiteX4282" fmla="*/ 794745 w 4527492"/>
                  <a:gd name="connsiteY4282" fmla="*/ 2937389 h 3582745"/>
                  <a:gd name="connsiteX4283" fmla="*/ 794756 w 4527492"/>
                  <a:gd name="connsiteY4283" fmla="*/ 2937382 h 3582745"/>
                  <a:gd name="connsiteX4284" fmla="*/ 3155788 w 4527492"/>
                  <a:gd name="connsiteY4284" fmla="*/ 2935395 h 3582745"/>
                  <a:gd name="connsiteX4285" fmla="*/ 3115817 w 4527492"/>
                  <a:gd name="connsiteY4285" fmla="*/ 2948872 h 3582745"/>
                  <a:gd name="connsiteX4286" fmla="*/ 3114674 w 4527492"/>
                  <a:gd name="connsiteY4286" fmla="*/ 2949574 h 3582745"/>
                  <a:gd name="connsiteX4287" fmla="*/ 3115558 w 4527492"/>
                  <a:gd name="connsiteY4287" fmla="*/ 2948960 h 3582745"/>
                  <a:gd name="connsiteX4288" fmla="*/ 3069773 w 4527492"/>
                  <a:gd name="connsiteY4288" fmla="*/ 2964397 h 3582745"/>
                  <a:gd name="connsiteX4289" fmla="*/ 3033486 w 4527492"/>
                  <a:gd name="connsiteY4289" fmla="*/ 2978170 h 3582745"/>
                  <a:gd name="connsiteX4290" fmla="*/ 3038410 w 4527492"/>
                  <a:gd name="connsiteY4290" fmla="*/ 2976448 h 3582745"/>
                  <a:gd name="connsiteX4291" fmla="*/ 3085753 w 4527492"/>
                  <a:gd name="connsiteY4291" fmla="*/ 2960319 h 3582745"/>
                  <a:gd name="connsiteX4292" fmla="*/ 3105021 w 4527492"/>
                  <a:gd name="connsiteY4292" fmla="*/ 2952749 h 3582745"/>
                  <a:gd name="connsiteX4293" fmla="*/ 3105021 w 4527492"/>
                  <a:gd name="connsiteY4293" fmla="*/ 2953754 h 3582745"/>
                  <a:gd name="connsiteX4294" fmla="*/ 3152269 w 4527492"/>
                  <a:gd name="connsiteY4294" fmla="*/ 2937657 h 3582745"/>
                  <a:gd name="connsiteX4295" fmla="*/ 3561806 w 4527492"/>
                  <a:gd name="connsiteY4295" fmla="*/ 2935368 h 3582745"/>
                  <a:gd name="connsiteX4296" fmla="*/ 3546602 w 4527492"/>
                  <a:gd name="connsiteY4296" fmla="*/ 2942867 h 3582745"/>
                  <a:gd name="connsiteX4297" fmla="*/ 3464536 w 4527492"/>
                  <a:gd name="connsiteY4297" fmla="*/ 2979644 h 3582745"/>
                  <a:gd name="connsiteX4298" fmla="*/ 3430503 w 4527492"/>
                  <a:gd name="connsiteY4298" fmla="*/ 2995273 h 3582745"/>
                  <a:gd name="connsiteX4299" fmla="*/ 3460412 w 4527492"/>
                  <a:gd name="connsiteY4299" fmla="*/ 2978404 h 3582745"/>
                  <a:gd name="connsiteX4300" fmla="*/ 3463865 w 4527492"/>
                  <a:gd name="connsiteY4300" fmla="*/ 2976620 h 3582745"/>
                  <a:gd name="connsiteX4301" fmla="*/ 3484331 w 4527492"/>
                  <a:gd name="connsiteY4301" fmla="*/ 2966421 h 3582745"/>
                  <a:gd name="connsiteX4302" fmla="*/ 728283 w 4527492"/>
                  <a:gd name="connsiteY4302" fmla="*/ 2935266 h 3582745"/>
                  <a:gd name="connsiteX4303" fmla="*/ 704840 w 4527492"/>
                  <a:gd name="connsiteY4303" fmla="*/ 2939229 h 3582745"/>
                  <a:gd name="connsiteX4304" fmla="*/ 703387 w 4527492"/>
                  <a:gd name="connsiteY4304" fmla="*/ 2939450 h 3582745"/>
                  <a:gd name="connsiteX4305" fmla="*/ 713643 w 4527492"/>
                  <a:gd name="connsiteY4305" fmla="*/ 2936706 h 3582745"/>
                  <a:gd name="connsiteX4306" fmla="*/ 714483 w 4527492"/>
                  <a:gd name="connsiteY4306" fmla="*/ 2936600 h 3582745"/>
                  <a:gd name="connsiteX4307" fmla="*/ 756305 w 4527492"/>
                  <a:gd name="connsiteY4307" fmla="*/ 2934903 h 3582745"/>
                  <a:gd name="connsiteX4308" fmla="*/ 741838 w 4527492"/>
                  <a:gd name="connsiteY4308" fmla="*/ 2937808 h 3582745"/>
                  <a:gd name="connsiteX4309" fmla="*/ 725529 w 4527492"/>
                  <a:gd name="connsiteY4309" fmla="*/ 2940283 h 3582745"/>
                  <a:gd name="connsiteX4310" fmla="*/ 700986 w 4527492"/>
                  <a:gd name="connsiteY4310" fmla="*/ 2943132 h 3582745"/>
                  <a:gd name="connsiteX4311" fmla="*/ 713439 w 4527492"/>
                  <a:gd name="connsiteY4311" fmla="*/ 2940521 h 3582745"/>
                  <a:gd name="connsiteX4312" fmla="*/ 620911 w 4527492"/>
                  <a:gd name="connsiteY4312" fmla="*/ 2934845 h 3582745"/>
                  <a:gd name="connsiteX4313" fmla="*/ 613802 w 4527492"/>
                  <a:gd name="connsiteY4313" fmla="*/ 2936290 h 3582745"/>
                  <a:gd name="connsiteX4314" fmla="*/ 606764 w 4527492"/>
                  <a:gd name="connsiteY4314" fmla="*/ 2938758 h 3582745"/>
                  <a:gd name="connsiteX4315" fmla="*/ 605883 w 4527492"/>
                  <a:gd name="connsiteY4315" fmla="*/ 2939066 h 3582745"/>
                  <a:gd name="connsiteX4316" fmla="*/ 613541 w 4527492"/>
                  <a:gd name="connsiteY4316" fmla="*/ 2937676 h 3582745"/>
                  <a:gd name="connsiteX4317" fmla="*/ 618076 w 4527492"/>
                  <a:gd name="connsiteY4317" fmla="*/ 2935934 h 3582745"/>
                  <a:gd name="connsiteX4318" fmla="*/ 3241195 w 4527492"/>
                  <a:gd name="connsiteY4318" fmla="*/ 2934640 h 3582745"/>
                  <a:gd name="connsiteX4319" fmla="*/ 3233759 w 4527492"/>
                  <a:gd name="connsiteY4319" fmla="*/ 2937887 h 3582745"/>
                  <a:gd name="connsiteX4320" fmla="*/ 3238949 w 4527492"/>
                  <a:gd name="connsiteY4320" fmla="*/ 2935888 h 3582745"/>
                  <a:gd name="connsiteX4321" fmla="*/ 801240 w 4527492"/>
                  <a:gd name="connsiteY4321" fmla="*/ 2934415 h 3582745"/>
                  <a:gd name="connsiteX4322" fmla="*/ 799695 w 4527492"/>
                  <a:gd name="connsiteY4322" fmla="*/ 2934657 h 3582745"/>
                  <a:gd name="connsiteX4323" fmla="*/ 799158 w 4527492"/>
                  <a:gd name="connsiteY4323" fmla="*/ 2934953 h 3582745"/>
                  <a:gd name="connsiteX4324" fmla="*/ 800836 w 4527492"/>
                  <a:gd name="connsiteY4324" fmla="*/ 2934631 h 3582745"/>
                  <a:gd name="connsiteX4325" fmla="*/ 623143 w 4527492"/>
                  <a:gd name="connsiteY4325" fmla="*/ 2933987 h 3582745"/>
                  <a:gd name="connsiteX4326" fmla="*/ 617530 w 4527492"/>
                  <a:gd name="connsiteY4326" fmla="*/ 2934982 h 3582745"/>
                  <a:gd name="connsiteX4327" fmla="*/ 616612 w 4527492"/>
                  <a:gd name="connsiteY4327" fmla="*/ 2935304 h 3582745"/>
                  <a:gd name="connsiteX4328" fmla="*/ 622228 w 4527492"/>
                  <a:gd name="connsiteY4328" fmla="*/ 2934339 h 3582745"/>
                  <a:gd name="connsiteX4329" fmla="*/ 3160307 w 4527492"/>
                  <a:gd name="connsiteY4329" fmla="*/ 2933872 h 3582745"/>
                  <a:gd name="connsiteX4330" fmla="*/ 3159580 w 4527492"/>
                  <a:gd name="connsiteY4330" fmla="*/ 2934117 h 3582745"/>
                  <a:gd name="connsiteX4331" fmla="*/ 3157891 w 4527492"/>
                  <a:gd name="connsiteY4331" fmla="*/ 2935299 h 3582745"/>
                  <a:gd name="connsiteX4332" fmla="*/ 3156120 w 4527492"/>
                  <a:gd name="connsiteY4332" fmla="*/ 2936345 h 3582745"/>
                  <a:gd name="connsiteX4333" fmla="*/ 3156658 w 4527492"/>
                  <a:gd name="connsiteY4333" fmla="*/ 2936161 h 3582745"/>
                  <a:gd name="connsiteX4334" fmla="*/ 3157891 w 4527492"/>
                  <a:gd name="connsiteY4334" fmla="*/ 2935299 h 3582745"/>
                  <a:gd name="connsiteX4335" fmla="*/ 805152 w 4527492"/>
                  <a:gd name="connsiteY4335" fmla="*/ 2933802 h 3582745"/>
                  <a:gd name="connsiteX4336" fmla="*/ 801894 w 4527492"/>
                  <a:gd name="connsiteY4336" fmla="*/ 2934312 h 3582745"/>
                  <a:gd name="connsiteX4337" fmla="*/ 801410 w 4527492"/>
                  <a:gd name="connsiteY4337" fmla="*/ 2934521 h 3582745"/>
                  <a:gd name="connsiteX4338" fmla="*/ 3268306 w 4527492"/>
                  <a:gd name="connsiteY4338" fmla="*/ 2933709 h 3582745"/>
                  <a:gd name="connsiteX4339" fmla="*/ 3266743 w 4527492"/>
                  <a:gd name="connsiteY4339" fmla="*/ 2934937 h 3582745"/>
                  <a:gd name="connsiteX4340" fmla="*/ 3265486 w 4527492"/>
                  <a:gd name="connsiteY4340" fmla="*/ 2935567 h 3582745"/>
                  <a:gd name="connsiteX4341" fmla="*/ 3266523 w 4527492"/>
                  <a:gd name="connsiteY4341" fmla="*/ 2934736 h 3582745"/>
                  <a:gd name="connsiteX4342" fmla="*/ 3403552 w 4527492"/>
                  <a:gd name="connsiteY4342" fmla="*/ 2933703 h 3582745"/>
                  <a:gd name="connsiteX4343" fmla="*/ 3392352 w 4527492"/>
                  <a:gd name="connsiteY4343" fmla="*/ 2939954 h 3582745"/>
                  <a:gd name="connsiteX4344" fmla="*/ 3365561 w 4527492"/>
                  <a:gd name="connsiteY4344" fmla="*/ 2953197 h 3582745"/>
                  <a:gd name="connsiteX4345" fmla="*/ 668007 w 4527492"/>
                  <a:gd name="connsiteY4345" fmla="*/ 2933044 h 3582745"/>
                  <a:gd name="connsiteX4346" fmla="*/ 667817 w 4527492"/>
                  <a:gd name="connsiteY4346" fmla="*/ 2933089 h 3582745"/>
                  <a:gd name="connsiteX4347" fmla="*/ 633710 w 4527492"/>
                  <a:gd name="connsiteY4347" fmla="*/ 2940172 h 3582745"/>
                  <a:gd name="connsiteX4348" fmla="*/ 632637 w 4527492"/>
                  <a:gd name="connsiteY4348" fmla="*/ 2940355 h 3582745"/>
                  <a:gd name="connsiteX4349" fmla="*/ 666519 w 4527492"/>
                  <a:gd name="connsiteY4349" fmla="*/ 2933233 h 3582745"/>
                  <a:gd name="connsiteX4350" fmla="*/ 506221 w 4527492"/>
                  <a:gd name="connsiteY4350" fmla="*/ 2932999 h 3582745"/>
                  <a:gd name="connsiteX4351" fmla="*/ 504825 w 4527492"/>
                  <a:gd name="connsiteY4351" fmla="*/ 2933701 h 3582745"/>
                  <a:gd name="connsiteX4352" fmla="*/ 504825 w 4527492"/>
                  <a:gd name="connsiteY4352" fmla="*/ 2933022 h 3582745"/>
                  <a:gd name="connsiteX4353" fmla="*/ 499173 w 4527492"/>
                  <a:gd name="connsiteY4353" fmla="*/ 2935448 h 3582745"/>
                  <a:gd name="connsiteX4354" fmla="*/ 475910 w 4527492"/>
                  <a:gd name="connsiteY4354" fmla="*/ 2949831 h 3582745"/>
                  <a:gd name="connsiteX4355" fmla="*/ 489271 w 4527492"/>
                  <a:gd name="connsiteY4355" fmla="*/ 2943529 h 3582745"/>
                  <a:gd name="connsiteX4356" fmla="*/ 496583 w 4527492"/>
                  <a:gd name="connsiteY4356" fmla="*/ 2938072 h 3582745"/>
                  <a:gd name="connsiteX4357" fmla="*/ 3044016 w 4527492"/>
                  <a:gd name="connsiteY4357" fmla="*/ 2932962 h 3582745"/>
                  <a:gd name="connsiteX4358" fmla="*/ 2985973 w 4527492"/>
                  <a:gd name="connsiteY4358" fmla="*/ 2959232 h 3582745"/>
                  <a:gd name="connsiteX4359" fmla="*/ 2975594 w 4527492"/>
                  <a:gd name="connsiteY4359" fmla="*/ 2963211 h 3582745"/>
                  <a:gd name="connsiteX4360" fmla="*/ 2973171 w 4527492"/>
                  <a:gd name="connsiteY4360" fmla="*/ 2964196 h 3582745"/>
                  <a:gd name="connsiteX4361" fmla="*/ 3036943 w 4527492"/>
                  <a:gd name="connsiteY4361" fmla="*/ 2936080 h 3582745"/>
                  <a:gd name="connsiteX4362" fmla="*/ 790693 w 4527492"/>
                  <a:gd name="connsiteY4362" fmla="*/ 2932933 h 3582745"/>
                  <a:gd name="connsiteX4363" fmla="*/ 789517 w 4527492"/>
                  <a:gd name="connsiteY4363" fmla="*/ 2933069 h 3582745"/>
                  <a:gd name="connsiteX4364" fmla="*/ 788134 w 4527492"/>
                  <a:gd name="connsiteY4364" fmla="*/ 2933476 h 3582745"/>
                  <a:gd name="connsiteX4365" fmla="*/ 789460 w 4527492"/>
                  <a:gd name="connsiteY4365" fmla="*/ 2933484 h 3582745"/>
                  <a:gd name="connsiteX4366" fmla="*/ 633428 w 4527492"/>
                  <a:gd name="connsiteY4366" fmla="*/ 2932414 h 3582745"/>
                  <a:gd name="connsiteX4367" fmla="*/ 626617 w 4527492"/>
                  <a:gd name="connsiteY4367" fmla="*/ 2933802 h 3582745"/>
                  <a:gd name="connsiteX4368" fmla="*/ 619487 w 4527492"/>
                  <a:gd name="connsiteY4368" fmla="*/ 2935582 h 3582745"/>
                  <a:gd name="connsiteX4369" fmla="*/ 629136 w 4527492"/>
                  <a:gd name="connsiteY4369" fmla="*/ 2933173 h 3582745"/>
                  <a:gd name="connsiteX4370" fmla="*/ 629834 w 4527492"/>
                  <a:gd name="connsiteY4370" fmla="*/ 2933032 h 3582745"/>
                  <a:gd name="connsiteX4371" fmla="*/ 3381201 w 4527492"/>
                  <a:gd name="connsiteY4371" fmla="*/ 2931947 h 3582745"/>
                  <a:gd name="connsiteX4372" fmla="*/ 3377664 w 4527492"/>
                  <a:gd name="connsiteY4372" fmla="*/ 2934412 h 3582745"/>
                  <a:gd name="connsiteX4373" fmla="*/ 3350909 w 4527492"/>
                  <a:gd name="connsiteY4373" fmla="*/ 2951189 h 3582745"/>
                  <a:gd name="connsiteX4374" fmla="*/ 3355973 w 4527492"/>
                  <a:gd name="connsiteY4374" fmla="*/ 2947515 h 3582745"/>
                  <a:gd name="connsiteX4375" fmla="*/ 623365 w 4527492"/>
                  <a:gd name="connsiteY4375" fmla="*/ 2931781 h 3582745"/>
                  <a:gd name="connsiteX4376" fmla="*/ 597457 w 4527492"/>
                  <a:gd name="connsiteY4376" fmla="*/ 2936972 h 3582745"/>
                  <a:gd name="connsiteX4377" fmla="*/ 589094 w 4527492"/>
                  <a:gd name="connsiteY4377" fmla="*/ 2940023 h 3582745"/>
                  <a:gd name="connsiteX4378" fmla="*/ 610973 w 4527492"/>
                  <a:gd name="connsiteY4378" fmla="*/ 2936145 h 3582745"/>
                  <a:gd name="connsiteX4379" fmla="*/ 780388 w 4527492"/>
                  <a:gd name="connsiteY4379" fmla="*/ 2931746 h 3582745"/>
                  <a:gd name="connsiteX4380" fmla="*/ 756305 w 4527492"/>
                  <a:gd name="connsiteY4380" fmla="*/ 2934903 h 3582745"/>
                  <a:gd name="connsiteX4381" fmla="*/ 765891 w 4527492"/>
                  <a:gd name="connsiteY4381" fmla="*/ 2932977 h 3582745"/>
                  <a:gd name="connsiteX4382" fmla="*/ 774475 w 4527492"/>
                  <a:gd name="connsiteY4382" fmla="*/ 2931900 h 3582745"/>
                  <a:gd name="connsiteX4383" fmla="*/ 3273115 w 4527492"/>
                  <a:gd name="connsiteY4383" fmla="*/ 2931745 h 3582745"/>
                  <a:gd name="connsiteX4384" fmla="*/ 3259225 w 4527492"/>
                  <a:gd name="connsiteY4384" fmla="*/ 2940841 h 3582745"/>
                  <a:gd name="connsiteX4385" fmla="*/ 3266743 w 4527492"/>
                  <a:gd name="connsiteY4385" fmla="*/ 2934937 h 3582745"/>
                  <a:gd name="connsiteX4386" fmla="*/ 795328 w 4527492"/>
                  <a:gd name="connsiteY4386" fmla="*/ 2931358 h 3582745"/>
                  <a:gd name="connsiteX4387" fmla="*/ 794152 w 4527492"/>
                  <a:gd name="connsiteY4387" fmla="*/ 2931388 h 3582745"/>
                  <a:gd name="connsiteX4388" fmla="*/ 792077 w 4527492"/>
                  <a:gd name="connsiteY4388" fmla="*/ 2932315 h 3582745"/>
                  <a:gd name="connsiteX4389" fmla="*/ 790723 w 4527492"/>
                  <a:gd name="connsiteY4389" fmla="*/ 2932714 h 3582745"/>
                  <a:gd name="connsiteX4390" fmla="*/ 791346 w 4527492"/>
                  <a:gd name="connsiteY4390" fmla="*/ 2932641 h 3582745"/>
                  <a:gd name="connsiteX4391" fmla="*/ 792077 w 4527492"/>
                  <a:gd name="connsiteY4391" fmla="*/ 2932315 h 3582745"/>
                  <a:gd name="connsiteX4392" fmla="*/ 675587 w 4527492"/>
                  <a:gd name="connsiteY4392" fmla="*/ 2931240 h 3582745"/>
                  <a:gd name="connsiteX4393" fmla="*/ 672448 w 4527492"/>
                  <a:gd name="connsiteY4393" fmla="*/ 2931987 h 3582745"/>
                  <a:gd name="connsiteX4394" fmla="*/ 666519 w 4527492"/>
                  <a:gd name="connsiteY4394" fmla="*/ 2933233 h 3582745"/>
                  <a:gd name="connsiteX4395" fmla="*/ 613515 w 4527492"/>
                  <a:gd name="connsiteY4395" fmla="*/ 2939968 h 3582745"/>
                  <a:gd name="connsiteX4396" fmla="*/ 638700 w 4527492"/>
                  <a:gd name="connsiteY4396" fmla="*/ 2931230 h 3582745"/>
                  <a:gd name="connsiteX4397" fmla="*/ 629834 w 4527492"/>
                  <a:gd name="connsiteY4397" fmla="*/ 2933032 h 3582745"/>
                  <a:gd name="connsiteX4398" fmla="*/ 629417 w 4527492"/>
                  <a:gd name="connsiteY4398" fmla="*/ 2933103 h 3582745"/>
                  <a:gd name="connsiteX4399" fmla="*/ 632568 w 4527492"/>
                  <a:gd name="connsiteY4399" fmla="*/ 2932317 h 3582745"/>
                  <a:gd name="connsiteX4400" fmla="*/ 734516 w 4527492"/>
                  <a:gd name="connsiteY4400" fmla="*/ 2931122 h 3582745"/>
                  <a:gd name="connsiteX4401" fmla="*/ 718450 w 4527492"/>
                  <a:gd name="connsiteY4401" fmla="*/ 2935420 h 3582745"/>
                  <a:gd name="connsiteX4402" fmla="*/ 705654 w 4527492"/>
                  <a:gd name="connsiteY4402" fmla="*/ 2937453 h 3582745"/>
                  <a:gd name="connsiteX4403" fmla="*/ 683649 w 4527492"/>
                  <a:gd name="connsiteY4403" fmla="*/ 2939579 h 3582745"/>
                  <a:gd name="connsiteX4404" fmla="*/ 666866 w 4527492"/>
                  <a:gd name="connsiteY4404" fmla="*/ 2943290 h 3582745"/>
                  <a:gd name="connsiteX4405" fmla="*/ 648501 w 4527492"/>
                  <a:gd name="connsiteY4405" fmla="*/ 2945870 h 3582745"/>
                  <a:gd name="connsiteX4406" fmla="*/ 665620 w 4527492"/>
                  <a:gd name="connsiteY4406" fmla="*/ 2940611 h 3582745"/>
                  <a:gd name="connsiteX4407" fmla="*/ 520067 w 4527492"/>
                  <a:gd name="connsiteY4407" fmla="*/ 2930955 h 3582745"/>
                  <a:gd name="connsiteX4408" fmla="*/ 513750 w 4527492"/>
                  <a:gd name="connsiteY4408" fmla="*/ 2934100 h 3582745"/>
                  <a:gd name="connsiteX4409" fmla="*/ 517662 w 4527492"/>
                  <a:gd name="connsiteY4409" fmla="*/ 2932676 h 3582745"/>
                  <a:gd name="connsiteX4410" fmla="*/ 531451 w 4527492"/>
                  <a:gd name="connsiteY4410" fmla="*/ 2930932 h 3582745"/>
                  <a:gd name="connsiteX4411" fmla="*/ 531334 w 4527492"/>
                  <a:gd name="connsiteY4411" fmla="*/ 2930979 h 3582745"/>
                  <a:gd name="connsiteX4412" fmla="*/ 531423 w 4527492"/>
                  <a:gd name="connsiteY4412" fmla="*/ 2930947 h 3582745"/>
                  <a:gd name="connsiteX4413" fmla="*/ 688817 w 4527492"/>
                  <a:gd name="connsiteY4413" fmla="*/ 2930794 h 3582745"/>
                  <a:gd name="connsiteX4414" fmla="*/ 648973 w 4527492"/>
                  <a:gd name="connsiteY4414" fmla="*/ 2937575 h 3582745"/>
                  <a:gd name="connsiteX4415" fmla="*/ 667817 w 4527492"/>
                  <a:gd name="connsiteY4415" fmla="*/ 2933089 h 3582745"/>
                  <a:gd name="connsiteX4416" fmla="*/ 668078 w 4527492"/>
                  <a:gd name="connsiteY4416" fmla="*/ 2933035 h 3582745"/>
                  <a:gd name="connsiteX4417" fmla="*/ 669463 w 4527492"/>
                  <a:gd name="connsiteY4417" fmla="*/ 2932859 h 3582745"/>
                  <a:gd name="connsiteX4418" fmla="*/ 641421 w 4527492"/>
                  <a:gd name="connsiteY4418" fmla="*/ 2930748 h 3582745"/>
                  <a:gd name="connsiteX4419" fmla="*/ 638700 w 4527492"/>
                  <a:gd name="connsiteY4419" fmla="*/ 2931230 h 3582745"/>
                  <a:gd name="connsiteX4420" fmla="*/ 640255 w 4527492"/>
                  <a:gd name="connsiteY4420" fmla="*/ 2930914 h 3582745"/>
                  <a:gd name="connsiteX4421" fmla="*/ 716722 w 4527492"/>
                  <a:gd name="connsiteY4421" fmla="*/ 2930721 h 3582745"/>
                  <a:gd name="connsiteX4422" fmla="*/ 689735 w 4527492"/>
                  <a:gd name="connsiteY4422" fmla="*/ 2935903 h 3582745"/>
                  <a:gd name="connsiteX4423" fmla="*/ 668211 w 4527492"/>
                  <a:gd name="connsiteY4423" fmla="*/ 2939127 h 3582745"/>
                  <a:gd name="connsiteX4424" fmla="*/ 694807 w 4527492"/>
                  <a:gd name="connsiteY4424" fmla="*/ 2932977 h 3582745"/>
                  <a:gd name="connsiteX4425" fmla="*/ 3360060 w 4527492"/>
                  <a:gd name="connsiteY4425" fmla="*/ 2930720 h 3582745"/>
                  <a:gd name="connsiteX4426" fmla="*/ 3325556 w 4527492"/>
                  <a:gd name="connsiteY4426" fmla="*/ 2954427 h 3582745"/>
                  <a:gd name="connsiteX4427" fmla="*/ 3325269 w 4527492"/>
                  <a:gd name="connsiteY4427" fmla="*/ 2954592 h 3582745"/>
                  <a:gd name="connsiteX4428" fmla="*/ 3339168 w 4527492"/>
                  <a:gd name="connsiteY4428" fmla="*/ 2943280 h 3582745"/>
                  <a:gd name="connsiteX4429" fmla="*/ 808230 w 4527492"/>
                  <a:gd name="connsiteY4429" fmla="*/ 2930681 h 3582745"/>
                  <a:gd name="connsiteX4430" fmla="*/ 807004 w 4527492"/>
                  <a:gd name="connsiteY4430" fmla="*/ 2930823 h 3582745"/>
                  <a:gd name="connsiteX4431" fmla="*/ 806530 w 4527492"/>
                  <a:gd name="connsiteY4431" fmla="*/ 2931067 h 3582745"/>
                  <a:gd name="connsiteX4432" fmla="*/ 806961 w 4527492"/>
                  <a:gd name="connsiteY4432" fmla="*/ 2931056 h 3582745"/>
                  <a:gd name="connsiteX4433" fmla="*/ 806433 w 4527492"/>
                  <a:gd name="connsiteY4433" fmla="*/ 2931117 h 3582745"/>
                  <a:gd name="connsiteX4434" fmla="*/ 801769 w 4527492"/>
                  <a:gd name="connsiteY4434" fmla="*/ 2933513 h 3582745"/>
                  <a:gd name="connsiteX4435" fmla="*/ 801685 w 4527492"/>
                  <a:gd name="connsiteY4435" fmla="*/ 2933559 h 3582745"/>
                  <a:gd name="connsiteX4436" fmla="*/ 802830 w 4527492"/>
                  <a:gd name="connsiteY4436" fmla="*/ 2933566 h 3582745"/>
                  <a:gd name="connsiteX4437" fmla="*/ 807558 w 4527492"/>
                  <a:gd name="connsiteY4437" fmla="*/ 2931040 h 3582745"/>
                  <a:gd name="connsiteX4438" fmla="*/ 806961 w 4527492"/>
                  <a:gd name="connsiteY4438" fmla="*/ 2931056 h 3582745"/>
                  <a:gd name="connsiteX4439" fmla="*/ 807685 w 4527492"/>
                  <a:gd name="connsiteY4439" fmla="*/ 2930972 h 3582745"/>
                  <a:gd name="connsiteX4440" fmla="*/ 828295 w 4527492"/>
                  <a:gd name="connsiteY4440" fmla="*/ 2930501 h 3582745"/>
                  <a:gd name="connsiteX4441" fmla="*/ 814274 w 4527492"/>
                  <a:gd name="connsiteY4441" fmla="*/ 2933636 h 3582745"/>
                  <a:gd name="connsiteX4442" fmla="*/ 811764 w 4527492"/>
                  <a:gd name="connsiteY4442" fmla="*/ 2933620 h 3582745"/>
                  <a:gd name="connsiteX4443" fmla="*/ 811764 w 4527492"/>
                  <a:gd name="connsiteY4443" fmla="*/ 2930931 h 3582745"/>
                  <a:gd name="connsiteX4444" fmla="*/ 642811 w 4527492"/>
                  <a:gd name="connsiteY4444" fmla="*/ 2930501 h 3582745"/>
                  <a:gd name="connsiteX4445" fmla="*/ 642025 w 4527492"/>
                  <a:gd name="connsiteY4445" fmla="*/ 2930661 h 3582745"/>
                  <a:gd name="connsiteX4446" fmla="*/ 641421 w 4527492"/>
                  <a:gd name="connsiteY4446" fmla="*/ 2930748 h 3582745"/>
                  <a:gd name="connsiteX4447" fmla="*/ 680823 w 4527492"/>
                  <a:gd name="connsiteY4447" fmla="*/ 2930226 h 3582745"/>
                  <a:gd name="connsiteX4448" fmla="*/ 676843 w 4527492"/>
                  <a:gd name="connsiteY4448" fmla="*/ 2931063 h 3582745"/>
                  <a:gd name="connsiteX4449" fmla="*/ 675587 w 4527492"/>
                  <a:gd name="connsiteY4449" fmla="*/ 2931240 h 3582745"/>
                  <a:gd name="connsiteX4450" fmla="*/ 678689 w 4527492"/>
                  <a:gd name="connsiteY4450" fmla="*/ 2930501 h 3582745"/>
                  <a:gd name="connsiteX4451" fmla="*/ 906697 w 4527492"/>
                  <a:gd name="connsiteY4451" fmla="*/ 2929952 h 3582745"/>
                  <a:gd name="connsiteX4452" fmla="*/ 888638 w 4527492"/>
                  <a:gd name="connsiteY4452" fmla="*/ 2933680 h 3582745"/>
                  <a:gd name="connsiteX4453" fmla="*/ 888562 w 4527492"/>
                  <a:gd name="connsiteY4453" fmla="*/ 2933689 h 3582745"/>
                  <a:gd name="connsiteX4454" fmla="*/ 900792 w 4527492"/>
                  <a:gd name="connsiteY4454" fmla="*/ 2930608 h 3582745"/>
                  <a:gd name="connsiteX4455" fmla="*/ 3437042 w 4527492"/>
                  <a:gd name="connsiteY4455" fmla="*/ 2929507 h 3582745"/>
                  <a:gd name="connsiteX4456" fmla="*/ 3430438 w 4527492"/>
                  <a:gd name="connsiteY4456" fmla="*/ 2933642 h 3582745"/>
                  <a:gd name="connsiteX4457" fmla="*/ 3384097 w 4527492"/>
                  <a:gd name="connsiteY4457" fmla="*/ 2962034 h 3582745"/>
                  <a:gd name="connsiteX4458" fmla="*/ 3430719 w 4527492"/>
                  <a:gd name="connsiteY4458" fmla="*/ 2932950 h 3582745"/>
                  <a:gd name="connsiteX4459" fmla="*/ 734495 w 4527492"/>
                  <a:gd name="connsiteY4459" fmla="*/ 2929440 h 3582745"/>
                  <a:gd name="connsiteX4460" fmla="*/ 705552 w 4527492"/>
                  <a:gd name="connsiteY4460" fmla="*/ 2933802 h 3582745"/>
                  <a:gd name="connsiteX4461" fmla="*/ 684575 w 4527492"/>
                  <a:gd name="connsiteY4461" fmla="*/ 2936894 h 3582745"/>
                  <a:gd name="connsiteX4462" fmla="*/ 689735 w 4527492"/>
                  <a:gd name="connsiteY4462" fmla="*/ 2935903 h 3582745"/>
                  <a:gd name="connsiteX4463" fmla="*/ 725803 w 4527492"/>
                  <a:gd name="connsiteY4463" fmla="*/ 2930501 h 3582745"/>
                  <a:gd name="connsiteX4464" fmla="*/ 651414 w 4527492"/>
                  <a:gd name="connsiteY4464" fmla="*/ 2929322 h 3582745"/>
                  <a:gd name="connsiteX4465" fmla="*/ 633428 w 4527492"/>
                  <a:gd name="connsiteY4465" fmla="*/ 2932414 h 3582745"/>
                  <a:gd name="connsiteX4466" fmla="*/ 642025 w 4527492"/>
                  <a:gd name="connsiteY4466" fmla="*/ 2930661 h 3582745"/>
                  <a:gd name="connsiteX4467" fmla="*/ 940504 w 4527492"/>
                  <a:gd name="connsiteY4467" fmla="*/ 2928896 h 3582745"/>
                  <a:gd name="connsiteX4468" fmla="*/ 925353 w 4527492"/>
                  <a:gd name="connsiteY4468" fmla="*/ 2932688 h 3582745"/>
                  <a:gd name="connsiteX4469" fmla="*/ 915331 w 4527492"/>
                  <a:gd name="connsiteY4469" fmla="*/ 2935530 h 3582745"/>
                  <a:gd name="connsiteX4470" fmla="*/ 895692 w 4527492"/>
                  <a:gd name="connsiteY4470" fmla="*/ 2940523 h 3582745"/>
                  <a:gd name="connsiteX4471" fmla="*/ 887549 w 4527492"/>
                  <a:gd name="connsiteY4471" fmla="*/ 2942593 h 3582745"/>
                  <a:gd name="connsiteX4472" fmla="*/ 925405 w 4527492"/>
                  <a:gd name="connsiteY4472" fmla="*/ 2931110 h 3582745"/>
                  <a:gd name="connsiteX4473" fmla="*/ 3202903 w 4527492"/>
                  <a:gd name="connsiteY4473" fmla="*/ 2928743 h 3582745"/>
                  <a:gd name="connsiteX4474" fmla="*/ 3190109 w 4527492"/>
                  <a:gd name="connsiteY4474" fmla="*/ 2936224 h 3582745"/>
                  <a:gd name="connsiteX4475" fmla="*/ 3191880 w 4527492"/>
                  <a:gd name="connsiteY4475" fmla="*/ 2935783 h 3582745"/>
                  <a:gd name="connsiteX4476" fmla="*/ 804938 w 4527492"/>
                  <a:gd name="connsiteY4476" fmla="*/ 2928528 h 3582745"/>
                  <a:gd name="connsiteX4477" fmla="*/ 798734 w 4527492"/>
                  <a:gd name="connsiteY4477" fmla="*/ 2929342 h 3582745"/>
                  <a:gd name="connsiteX4478" fmla="*/ 796844 w 4527492"/>
                  <a:gd name="connsiteY4478" fmla="*/ 2930186 h 3582745"/>
                  <a:gd name="connsiteX4479" fmla="*/ 802399 w 4527492"/>
                  <a:gd name="connsiteY4479" fmla="*/ 2929276 h 3582745"/>
                  <a:gd name="connsiteX4480" fmla="*/ 3293678 w 4527492"/>
                  <a:gd name="connsiteY4480" fmla="*/ 2928463 h 3582745"/>
                  <a:gd name="connsiteX4481" fmla="*/ 3274219 w 4527492"/>
                  <a:gd name="connsiteY4481" fmla="*/ 2937473 h 3582745"/>
                  <a:gd name="connsiteX4482" fmla="*/ 3269885 w 4527492"/>
                  <a:gd name="connsiteY4482" fmla="*/ 2939974 h 3582745"/>
                  <a:gd name="connsiteX4483" fmla="*/ 3265745 w 4527492"/>
                  <a:gd name="connsiteY4483" fmla="*/ 2942740 h 3582745"/>
                  <a:gd name="connsiteX4484" fmla="*/ 3254565 w 4527492"/>
                  <a:gd name="connsiteY4484" fmla="*/ 2947633 h 3582745"/>
                  <a:gd name="connsiteX4485" fmla="*/ 3258764 w 4527492"/>
                  <a:gd name="connsiteY4485" fmla="*/ 2944628 h 3582745"/>
                  <a:gd name="connsiteX4486" fmla="*/ 3248139 w 4527492"/>
                  <a:gd name="connsiteY4486" fmla="*/ 2949547 h 3582745"/>
                  <a:gd name="connsiteX4487" fmla="*/ 3246940 w 4527492"/>
                  <a:gd name="connsiteY4487" fmla="*/ 2950489 h 3582745"/>
                  <a:gd name="connsiteX4488" fmla="*/ 3247785 w 4527492"/>
                  <a:gd name="connsiteY4488" fmla="*/ 2949711 h 3582745"/>
                  <a:gd name="connsiteX4489" fmla="*/ 3243492 w 4527492"/>
                  <a:gd name="connsiteY4489" fmla="*/ 2951699 h 3582745"/>
                  <a:gd name="connsiteX4490" fmla="*/ 3243492 w 4527492"/>
                  <a:gd name="connsiteY4490" fmla="*/ 2952480 h 3582745"/>
                  <a:gd name="connsiteX4491" fmla="*/ 3235244 w 4527492"/>
                  <a:gd name="connsiteY4491" fmla="*/ 2956090 h 3582745"/>
                  <a:gd name="connsiteX4492" fmla="*/ 3226226 w 4527492"/>
                  <a:gd name="connsiteY4492" fmla="*/ 2959889 h 3582745"/>
                  <a:gd name="connsiteX4493" fmla="*/ 3226997 w 4527492"/>
                  <a:gd name="connsiteY4493" fmla="*/ 2959336 h 3582745"/>
                  <a:gd name="connsiteX4494" fmla="*/ 3221565 w 4527492"/>
                  <a:gd name="connsiteY4494" fmla="*/ 2961851 h 3582745"/>
                  <a:gd name="connsiteX4495" fmla="*/ 3226226 w 4527492"/>
                  <a:gd name="connsiteY4495" fmla="*/ 2959889 h 3582745"/>
                  <a:gd name="connsiteX4496" fmla="*/ 3224106 w 4527492"/>
                  <a:gd name="connsiteY4496" fmla="*/ 2961405 h 3582745"/>
                  <a:gd name="connsiteX4497" fmla="*/ 3243492 w 4527492"/>
                  <a:gd name="connsiteY4497" fmla="*/ 2952732 h 3582745"/>
                  <a:gd name="connsiteX4498" fmla="*/ 3243492 w 4527492"/>
                  <a:gd name="connsiteY4498" fmla="*/ 2952480 h 3582745"/>
                  <a:gd name="connsiteX4499" fmla="*/ 3245555 w 4527492"/>
                  <a:gd name="connsiteY4499" fmla="*/ 2951577 h 3582745"/>
                  <a:gd name="connsiteX4500" fmla="*/ 3244869 w 4527492"/>
                  <a:gd name="connsiteY4500" fmla="*/ 2952116 h 3582745"/>
                  <a:gd name="connsiteX4501" fmla="*/ 3245460 w 4527492"/>
                  <a:gd name="connsiteY4501" fmla="*/ 2951851 h 3582745"/>
                  <a:gd name="connsiteX4502" fmla="*/ 3245942 w 4527492"/>
                  <a:gd name="connsiteY4502" fmla="*/ 2951407 h 3582745"/>
                  <a:gd name="connsiteX4503" fmla="*/ 3254565 w 4527492"/>
                  <a:gd name="connsiteY4503" fmla="*/ 2947633 h 3582745"/>
                  <a:gd name="connsiteX4504" fmla="*/ 3254027 w 4527492"/>
                  <a:gd name="connsiteY4504" fmla="*/ 2948018 h 3582745"/>
                  <a:gd name="connsiteX4505" fmla="*/ 3265582 w 4527492"/>
                  <a:gd name="connsiteY4505" fmla="*/ 2942849 h 3582745"/>
                  <a:gd name="connsiteX4506" fmla="*/ 3265745 w 4527492"/>
                  <a:gd name="connsiteY4506" fmla="*/ 2942740 h 3582745"/>
                  <a:gd name="connsiteX4507" fmla="*/ 3269429 w 4527492"/>
                  <a:gd name="connsiteY4507" fmla="*/ 2941128 h 3582745"/>
                  <a:gd name="connsiteX4508" fmla="*/ 3282187 w 4527492"/>
                  <a:gd name="connsiteY4508" fmla="*/ 2935420 h 3582745"/>
                  <a:gd name="connsiteX4509" fmla="*/ 731343 w 4527492"/>
                  <a:gd name="connsiteY4509" fmla="*/ 2927914 h 3582745"/>
                  <a:gd name="connsiteX4510" fmla="*/ 729212 w 4527492"/>
                  <a:gd name="connsiteY4510" fmla="*/ 2928323 h 3582745"/>
                  <a:gd name="connsiteX4511" fmla="*/ 726287 w 4527492"/>
                  <a:gd name="connsiteY4511" fmla="*/ 2928572 h 3582745"/>
                  <a:gd name="connsiteX4512" fmla="*/ 807615 w 4527492"/>
                  <a:gd name="connsiteY4512" fmla="*/ 2927740 h 3582745"/>
                  <a:gd name="connsiteX4513" fmla="*/ 800250 w 4527492"/>
                  <a:gd name="connsiteY4513" fmla="*/ 2928665 h 3582745"/>
                  <a:gd name="connsiteX4514" fmla="*/ 799291 w 4527492"/>
                  <a:gd name="connsiteY4514" fmla="*/ 2929093 h 3582745"/>
                  <a:gd name="connsiteX4515" fmla="*/ 806985 w 4527492"/>
                  <a:gd name="connsiteY4515" fmla="*/ 2927925 h 3582745"/>
                  <a:gd name="connsiteX4516" fmla="*/ 3055886 w 4527492"/>
                  <a:gd name="connsiteY4516" fmla="*/ 2927729 h 3582745"/>
                  <a:gd name="connsiteX4517" fmla="*/ 3044016 w 4527492"/>
                  <a:gd name="connsiteY4517" fmla="*/ 2932962 h 3582745"/>
                  <a:gd name="connsiteX4518" fmla="*/ 3051741 w 4527492"/>
                  <a:gd name="connsiteY4518" fmla="*/ 2929466 h 3582745"/>
                  <a:gd name="connsiteX4519" fmla="*/ 948461 w 4527492"/>
                  <a:gd name="connsiteY4519" fmla="*/ 2927729 h 3582745"/>
                  <a:gd name="connsiteX4520" fmla="*/ 936887 w 4527492"/>
                  <a:gd name="connsiteY4520" fmla="*/ 2930626 h 3582745"/>
                  <a:gd name="connsiteX4521" fmla="*/ 880852 w 4527492"/>
                  <a:gd name="connsiteY4521" fmla="*/ 2945924 h 3582745"/>
                  <a:gd name="connsiteX4522" fmla="*/ 851202 w 4527492"/>
                  <a:gd name="connsiteY4522" fmla="*/ 2953719 h 3582745"/>
                  <a:gd name="connsiteX4523" fmla="*/ 915331 w 4527492"/>
                  <a:gd name="connsiteY4523" fmla="*/ 2935530 h 3582745"/>
                  <a:gd name="connsiteX4524" fmla="*/ 942683 w 4527492"/>
                  <a:gd name="connsiteY4524" fmla="*/ 2928576 h 3582745"/>
                  <a:gd name="connsiteX4525" fmla="*/ 748084 w 4527492"/>
                  <a:gd name="connsiteY4525" fmla="*/ 2927493 h 3582745"/>
                  <a:gd name="connsiteX4526" fmla="*/ 746099 w 4527492"/>
                  <a:gd name="connsiteY4526" fmla="*/ 2928024 h 3582745"/>
                  <a:gd name="connsiteX4527" fmla="*/ 734495 w 4527492"/>
                  <a:gd name="connsiteY4527" fmla="*/ 2929440 h 3582745"/>
                  <a:gd name="connsiteX4528" fmla="*/ 745976 w 4527492"/>
                  <a:gd name="connsiteY4528" fmla="*/ 2927710 h 3582745"/>
                  <a:gd name="connsiteX4529" fmla="*/ 814641 w 4527492"/>
                  <a:gd name="connsiteY4529" fmla="*/ 2927257 h 3582745"/>
                  <a:gd name="connsiteX4530" fmla="*/ 813710 w 4527492"/>
                  <a:gd name="connsiteY4530" fmla="*/ 2927379 h 3582745"/>
                  <a:gd name="connsiteX4531" fmla="*/ 813582 w 4527492"/>
                  <a:gd name="connsiteY4531" fmla="*/ 2927444 h 3582745"/>
                  <a:gd name="connsiteX4532" fmla="*/ 814603 w 4527492"/>
                  <a:gd name="connsiteY4532" fmla="*/ 2927277 h 3582745"/>
                  <a:gd name="connsiteX4533" fmla="*/ 878817 w 4527492"/>
                  <a:gd name="connsiteY4533" fmla="*/ 2926916 h 3582745"/>
                  <a:gd name="connsiteX4534" fmla="*/ 877567 w 4527492"/>
                  <a:gd name="connsiteY4534" fmla="*/ 2927327 h 3582745"/>
                  <a:gd name="connsiteX4535" fmla="*/ 875111 w 4527492"/>
                  <a:gd name="connsiteY4535" fmla="*/ 2928010 h 3582745"/>
                  <a:gd name="connsiteX4536" fmla="*/ 3309105 w 4527492"/>
                  <a:gd name="connsiteY4536" fmla="*/ 2926600 h 3582745"/>
                  <a:gd name="connsiteX4537" fmla="*/ 3301201 w 4527492"/>
                  <a:gd name="connsiteY4537" fmla="*/ 2930114 h 3582745"/>
                  <a:gd name="connsiteX4538" fmla="*/ 3289268 w 4527492"/>
                  <a:gd name="connsiteY4538" fmla="*/ 2938322 h 3582745"/>
                  <a:gd name="connsiteX4539" fmla="*/ 3287495 w 4527492"/>
                  <a:gd name="connsiteY4539" fmla="*/ 2939499 h 3582745"/>
                  <a:gd name="connsiteX4540" fmla="*/ 3295893 w 4527492"/>
                  <a:gd name="connsiteY4540" fmla="*/ 2932474 h 3582745"/>
                  <a:gd name="connsiteX4541" fmla="*/ 3262609 w 4527492"/>
                  <a:gd name="connsiteY4541" fmla="*/ 2947272 h 3582745"/>
                  <a:gd name="connsiteX4542" fmla="*/ 3250090 w 4527492"/>
                  <a:gd name="connsiteY4542" fmla="*/ 2954850 h 3582745"/>
                  <a:gd name="connsiteX4543" fmla="*/ 3227040 w 4527492"/>
                  <a:gd name="connsiteY4543" fmla="*/ 2968804 h 3582745"/>
                  <a:gd name="connsiteX4544" fmla="*/ 3227869 w 4527492"/>
                  <a:gd name="connsiteY4544" fmla="*/ 2968041 h 3582745"/>
                  <a:gd name="connsiteX4545" fmla="*/ 3251701 w 4527492"/>
                  <a:gd name="connsiteY4545" fmla="*/ 2952121 h 3582745"/>
                  <a:gd name="connsiteX4546" fmla="*/ 3242708 w 4527492"/>
                  <a:gd name="connsiteY4546" fmla="*/ 2956119 h 3582745"/>
                  <a:gd name="connsiteX4547" fmla="*/ 3234228 w 4527492"/>
                  <a:gd name="connsiteY4547" fmla="*/ 2962189 h 3582745"/>
                  <a:gd name="connsiteX4548" fmla="*/ 3239061 w 4527492"/>
                  <a:gd name="connsiteY4548" fmla="*/ 2957741 h 3582745"/>
                  <a:gd name="connsiteX4549" fmla="*/ 3214733 w 4527492"/>
                  <a:gd name="connsiteY4549" fmla="*/ 2968557 h 3582745"/>
                  <a:gd name="connsiteX4550" fmla="*/ 3201840 w 4527492"/>
                  <a:gd name="connsiteY4550" fmla="*/ 2978404 h 3582745"/>
                  <a:gd name="connsiteX4551" fmla="*/ 3196215 w 4527492"/>
                  <a:gd name="connsiteY4551" fmla="*/ 2987178 h 3582745"/>
                  <a:gd name="connsiteX4552" fmla="*/ 3199894 w 4527492"/>
                  <a:gd name="connsiteY4552" fmla="*/ 2985238 h 3582745"/>
                  <a:gd name="connsiteX4553" fmla="*/ 3189561 w 4527492"/>
                  <a:gd name="connsiteY4553" fmla="*/ 2991493 h 3582745"/>
                  <a:gd name="connsiteX4554" fmla="*/ 3190081 w 4527492"/>
                  <a:gd name="connsiteY4554" fmla="*/ 2991291 h 3582745"/>
                  <a:gd name="connsiteX4555" fmla="*/ 3212411 w 4527492"/>
                  <a:gd name="connsiteY4555" fmla="*/ 2982269 h 3582745"/>
                  <a:gd name="connsiteX4556" fmla="*/ 3212917 w 4527492"/>
                  <a:gd name="connsiteY4556" fmla="*/ 2981803 h 3582745"/>
                  <a:gd name="connsiteX4557" fmla="*/ 3213095 w 4527492"/>
                  <a:gd name="connsiteY4557" fmla="*/ 2981992 h 3582745"/>
                  <a:gd name="connsiteX4558" fmla="*/ 3239707 w 4527492"/>
                  <a:gd name="connsiteY4558" fmla="*/ 2971240 h 3582745"/>
                  <a:gd name="connsiteX4559" fmla="*/ 3250008 w 4527492"/>
                  <a:gd name="connsiteY4559" fmla="*/ 2964397 h 3582745"/>
                  <a:gd name="connsiteX4560" fmla="*/ 3250008 w 4527492"/>
                  <a:gd name="connsiteY4560" fmla="*/ 2962971 h 3582745"/>
                  <a:gd name="connsiteX4561" fmla="*/ 3253553 w 4527492"/>
                  <a:gd name="connsiteY4561" fmla="*/ 2962043 h 3582745"/>
                  <a:gd name="connsiteX4562" fmla="*/ 3287495 w 4527492"/>
                  <a:gd name="connsiteY4562" fmla="*/ 2939499 h 3582745"/>
                  <a:gd name="connsiteX4563" fmla="*/ 3271762 w 4527492"/>
                  <a:gd name="connsiteY4563" fmla="*/ 2952660 h 3582745"/>
                  <a:gd name="connsiteX4564" fmla="*/ 3258563 w 4527492"/>
                  <a:gd name="connsiteY4564" fmla="*/ 2960731 h 3582745"/>
                  <a:gd name="connsiteX4565" fmla="*/ 3263732 w 4527492"/>
                  <a:gd name="connsiteY4565" fmla="*/ 2959377 h 3582745"/>
                  <a:gd name="connsiteX4566" fmla="*/ 3271762 w 4527492"/>
                  <a:gd name="connsiteY4566" fmla="*/ 2952660 h 3582745"/>
                  <a:gd name="connsiteX4567" fmla="*/ 3281020 w 4527492"/>
                  <a:gd name="connsiteY4567" fmla="*/ 2946999 h 3582745"/>
                  <a:gd name="connsiteX4568" fmla="*/ 780972 w 4527492"/>
                  <a:gd name="connsiteY4568" fmla="*/ 2926361 h 3582745"/>
                  <a:gd name="connsiteX4569" fmla="*/ 776513 w 4527492"/>
                  <a:gd name="connsiteY4569" fmla="*/ 2927296 h 3582745"/>
                  <a:gd name="connsiteX4570" fmla="*/ 779135 w 4527492"/>
                  <a:gd name="connsiteY4570" fmla="*/ 2926710 h 3582745"/>
                  <a:gd name="connsiteX4571" fmla="*/ 779245 w 4527492"/>
                  <a:gd name="connsiteY4571" fmla="*/ 2926653 h 3582745"/>
                  <a:gd name="connsiteX4572" fmla="*/ 752353 w 4527492"/>
                  <a:gd name="connsiteY4572" fmla="*/ 2926351 h 3582745"/>
                  <a:gd name="connsiteX4573" fmla="*/ 748946 w 4527492"/>
                  <a:gd name="connsiteY4573" fmla="*/ 2927263 h 3582745"/>
                  <a:gd name="connsiteX4574" fmla="*/ 745976 w 4527492"/>
                  <a:gd name="connsiteY4574" fmla="*/ 2927710 h 3582745"/>
                  <a:gd name="connsiteX4575" fmla="*/ 716722 w 4527492"/>
                  <a:gd name="connsiteY4575" fmla="*/ 2930721 h 3582745"/>
                  <a:gd name="connsiteX4576" fmla="*/ 729212 w 4527492"/>
                  <a:gd name="connsiteY4576" fmla="*/ 2928323 h 3582745"/>
                  <a:gd name="connsiteX4577" fmla="*/ 941164 w 4527492"/>
                  <a:gd name="connsiteY4577" fmla="*/ 2926118 h 3582745"/>
                  <a:gd name="connsiteX4578" fmla="*/ 936887 w 4527492"/>
                  <a:gd name="connsiteY4578" fmla="*/ 2927327 h 3582745"/>
                  <a:gd name="connsiteX4579" fmla="*/ 931735 w 4527492"/>
                  <a:gd name="connsiteY4579" fmla="*/ 2928491 h 3582745"/>
                  <a:gd name="connsiteX4580" fmla="*/ 913643 w 4527492"/>
                  <a:gd name="connsiteY4580" fmla="*/ 2930669 h 3582745"/>
                  <a:gd name="connsiteX4581" fmla="*/ 913818 w 4527492"/>
                  <a:gd name="connsiteY4581" fmla="*/ 2930626 h 3582745"/>
                  <a:gd name="connsiteX4582" fmla="*/ 926059 w 4527492"/>
                  <a:gd name="connsiteY4582" fmla="*/ 2927798 h 3582745"/>
                  <a:gd name="connsiteX4583" fmla="*/ 3442780 w 4527492"/>
                  <a:gd name="connsiteY4583" fmla="*/ 2926081 h 3582745"/>
                  <a:gd name="connsiteX4584" fmla="*/ 3438359 w 4527492"/>
                  <a:gd name="connsiteY4584" fmla="*/ 2928790 h 3582745"/>
                  <a:gd name="connsiteX4585" fmla="*/ 3437042 w 4527492"/>
                  <a:gd name="connsiteY4585" fmla="*/ 2929507 h 3582745"/>
                  <a:gd name="connsiteX4586" fmla="*/ 3441442 w 4527492"/>
                  <a:gd name="connsiteY4586" fmla="*/ 2926751 h 3582745"/>
                  <a:gd name="connsiteX4587" fmla="*/ 953168 w 4527492"/>
                  <a:gd name="connsiteY4587" fmla="*/ 2925911 h 3582745"/>
                  <a:gd name="connsiteX4588" fmla="*/ 942683 w 4527492"/>
                  <a:gd name="connsiteY4588" fmla="*/ 2928576 h 3582745"/>
                  <a:gd name="connsiteX4589" fmla="*/ 940504 w 4527492"/>
                  <a:gd name="connsiteY4589" fmla="*/ 2928896 h 3582745"/>
                  <a:gd name="connsiteX4590" fmla="*/ 951750 w 4527492"/>
                  <a:gd name="connsiteY4590" fmla="*/ 2926081 h 3582745"/>
                  <a:gd name="connsiteX4591" fmla="*/ 637129 w 4527492"/>
                  <a:gd name="connsiteY4591" fmla="*/ 2925691 h 3582745"/>
                  <a:gd name="connsiteX4592" fmla="*/ 603473 w 4527492"/>
                  <a:gd name="connsiteY4592" fmla="*/ 2933802 h 3582745"/>
                  <a:gd name="connsiteX4593" fmla="*/ 633539 w 4527492"/>
                  <a:gd name="connsiteY4593" fmla="*/ 2926083 h 3582745"/>
                  <a:gd name="connsiteX4594" fmla="*/ 919518 w 4527492"/>
                  <a:gd name="connsiteY4594" fmla="*/ 2925658 h 3582745"/>
                  <a:gd name="connsiteX4595" fmla="*/ 913818 w 4527492"/>
                  <a:gd name="connsiteY4595" fmla="*/ 2927327 h 3582745"/>
                  <a:gd name="connsiteX4596" fmla="*/ 900792 w 4527492"/>
                  <a:gd name="connsiteY4596" fmla="*/ 2930608 h 3582745"/>
                  <a:gd name="connsiteX4597" fmla="*/ 900636 w 4527492"/>
                  <a:gd name="connsiteY4597" fmla="*/ 2930626 h 3582745"/>
                  <a:gd name="connsiteX4598" fmla="*/ 878923 w 4527492"/>
                  <a:gd name="connsiteY4598" fmla="*/ 2933590 h 3582745"/>
                  <a:gd name="connsiteX4599" fmla="*/ 893633 w 4527492"/>
                  <a:gd name="connsiteY4599" fmla="*/ 2929389 h 3582745"/>
                  <a:gd name="connsiteX4600" fmla="*/ 3421798 w 4527492"/>
                  <a:gd name="connsiteY4600" fmla="*/ 2925398 h 3582745"/>
                  <a:gd name="connsiteX4601" fmla="*/ 3345766 w 4527492"/>
                  <a:gd name="connsiteY4601" fmla="*/ 2966421 h 3582745"/>
                  <a:gd name="connsiteX4602" fmla="*/ 3345766 w 4527492"/>
                  <a:gd name="connsiteY4602" fmla="*/ 2965956 h 3582745"/>
                  <a:gd name="connsiteX4603" fmla="*/ 3392352 w 4527492"/>
                  <a:gd name="connsiteY4603" fmla="*/ 2939954 h 3582745"/>
                  <a:gd name="connsiteX4604" fmla="*/ 767394 w 4527492"/>
                  <a:gd name="connsiteY4604" fmla="*/ 2925382 h 3582745"/>
                  <a:gd name="connsiteX4605" fmla="*/ 762020 w 4527492"/>
                  <a:gd name="connsiteY4605" fmla="*/ 2926059 h 3582745"/>
                  <a:gd name="connsiteX4606" fmla="*/ 748084 w 4527492"/>
                  <a:gd name="connsiteY4606" fmla="*/ 2927493 h 3582745"/>
                  <a:gd name="connsiteX4607" fmla="*/ 748946 w 4527492"/>
                  <a:gd name="connsiteY4607" fmla="*/ 2927263 h 3582745"/>
                  <a:gd name="connsiteX4608" fmla="*/ 758429 w 4527492"/>
                  <a:gd name="connsiteY4608" fmla="*/ 2925833 h 3582745"/>
                  <a:gd name="connsiteX4609" fmla="*/ 761758 w 4527492"/>
                  <a:gd name="connsiteY4609" fmla="*/ 2925550 h 3582745"/>
                  <a:gd name="connsiteX4610" fmla="*/ 780520 w 4527492"/>
                  <a:gd name="connsiteY4610" fmla="*/ 2924992 h 3582745"/>
                  <a:gd name="connsiteX4611" fmla="*/ 777695 w 4527492"/>
                  <a:gd name="connsiteY4611" fmla="*/ 2925076 h 3582745"/>
                  <a:gd name="connsiteX4612" fmla="*/ 773868 w 4527492"/>
                  <a:gd name="connsiteY4612" fmla="*/ 2926618 h 3582745"/>
                  <a:gd name="connsiteX4613" fmla="*/ 775724 w 4527492"/>
                  <a:gd name="connsiteY4613" fmla="*/ 2926323 h 3582745"/>
                  <a:gd name="connsiteX4614" fmla="*/ 637844 w 4527492"/>
                  <a:gd name="connsiteY4614" fmla="*/ 2924978 h 3582745"/>
                  <a:gd name="connsiteX4615" fmla="*/ 633539 w 4527492"/>
                  <a:gd name="connsiteY4615" fmla="*/ 2926083 h 3582745"/>
                  <a:gd name="connsiteX4616" fmla="*/ 625990 w 4527492"/>
                  <a:gd name="connsiteY4616" fmla="*/ 2926908 h 3582745"/>
                  <a:gd name="connsiteX4617" fmla="*/ 753893 w 4527492"/>
                  <a:gd name="connsiteY4617" fmla="*/ 2924977 h 3582745"/>
                  <a:gd name="connsiteX4618" fmla="*/ 731343 w 4527492"/>
                  <a:gd name="connsiteY4618" fmla="*/ 2927914 h 3582745"/>
                  <a:gd name="connsiteX4619" fmla="*/ 741190 w 4527492"/>
                  <a:gd name="connsiteY4619" fmla="*/ 2926023 h 3582745"/>
                  <a:gd name="connsiteX4620" fmla="*/ 745433 w 4527492"/>
                  <a:gd name="connsiteY4620" fmla="*/ 2925756 h 3582745"/>
                  <a:gd name="connsiteX4621" fmla="*/ 650342 w 4527492"/>
                  <a:gd name="connsiteY4621" fmla="*/ 2924844 h 3582745"/>
                  <a:gd name="connsiteX4622" fmla="*/ 610910 w 4527492"/>
                  <a:gd name="connsiteY4622" fmla="*/ 2932469 h 3582745"/>
                  <a:gd name="connsiteX4623" fmla="*/ 609259 w 4527492"/>
                  <a:gd name="connsiteY4623" fmla="*/ 2932564 h 3582745"/>
                  <a:gd name="connsiteX4624" fmla="*/ 633229 w 4527492"/>
                  <a:gd name="connsiteY4624" fmla="*/ 2927200 h 3582745"/>
                  <a:gd name="connsiteX4625" fmla="*/ 3658640 w 4527492"/>
                  <a:gd name="connsiteY4625" fmla="*/ 2924728 h 3582745"/>
                  <a:gd name="connsiteX4626" fmla="*/ 3598824 w 4527492"/>
                  <a:gd name="connsiteY4626" fmla="*/ 2972506 h 3582745"/>
                  <a:gd name="connsiteX4627" fmla="*/ 3600093 w 4527492"/>
                  <a:gd name="connsiteY4627" fmla="*/ 2971358 h 3582745"/>
                  <a:gd name="connsiteX4628" fmla="*/ 3644354 w 4527492"/>
                  <a:gd name="connsiteY4628" fmla="*/ 2935415 h 3582745"/>
                  <a:gd name="connsiteX4629" fmla="*/ 3654905 w 4527492"/>
                  <a:gd name="connsiteY4629" fmla="*/ 2927260 h 3582745"/>
                  <a:gd name="connsiteX4630" fmla="*/ 626617 w 4527492"/>
                  <a:gd name="connsiteY4630" fmla="*/ 2924724 h 3582745"/>
                  <a:gd name="connsiteX4631" fmla="*/ 620004 w 4527492"/>
                  <a:gd name="connsiteY4631" fmla="*/ 2925880 h 3582745"/>
                  <a:gd name="connsiteX4632" fmla="*/ 620004 w 4527492"/>
                  <a:gd name="connsiteY4632" fmla="*/ 2925432 h 3582745"/>
                  <a:gd name="connsiteX4633" fmla="*/ 3602738 w 4527492"/>
                  <a:gd name="connsiteY4633" fmla="*/ 2924596 h 3582745"/>
                  <a:gd name="connsiteX4634" fmla="*/ 3563524 w 4527492"/>
                  <a:gd name="connsiteY4634" fmla="*/ 2943510 h 3582745"/>
                  <a:gd name="connsiteX4635" fmla="*/ 3542777 w 4527492"/>
                  <a:gd name="connsiteY4635" fmla="*/ 2959677 h 3582745"/>
                  <a:gd name="connsiteX4636" fmla="*/ 3563088 w 4527492"/>
                  <a:gd name="connsiteY4636" fmla="*/ 2948455 h 3582745"/>
                  <a:gd name="connsiteX4637" fmla="*/ 3574774 w 4527492"/>
                  <a:gd name="connsiteY4637" fmla="*/ 2939630 h 3582745"/>
                  <a:gd name="connsiteX4638" fmla="*/ 3393371 w 4527492"/>
                  <a:gd name="connsiteY4638" fmla="*/ 2924437 h 3582745"/>
                  <a:gd name="connsiteX4639" fmla="*/ 3381201 w 4527492"/>
                  <a:gd name="connsiteY4639" fmla="*/ 2931947 h 3582745"/>
                  <a:gd name="connsiteX4640" fmla="*/ 3388655 w 4527492"/>
                  <a:gd name="connsiteY4640" fmla="*/ 2926751 h 3582745"/>
                  <a:gd name="connsiteX4641" fmla="*/ 760901 w 4527492"/>
                  <a:gd name="connsiteY4641" fmla="*/ 2924065 h 3582745"/>
                  <a:gd name="connsiteX4642" fmla="*/ 759376 w 4527492"/>
                  <a:gd name="connsiteY4642" fmla="*/ 2924473 h 3582745"/>
                  <a:gd name="connsiteX4643" fmla="*/ 753893 w 4527492"/>
                  <a:gd name="connsiteY4643" fmla="*/ 2924977 h 3582745"/>
                  <a:gd name="connsiteX4644" fmla="*/ 959956 w 4527492"/>
                  <a:gd name="connsiteY4644" fmla="*/ 2924028 h 3582745"/>
                  <a:gd name="connsiteX4645" fmla="*/ 951750 w 4527492"/>
                  <a:gd name="connsiteY4645" fmla="*/ 2926081 h 3582745"/>
                  <a:gd name="connsiteX4646" fmla="*/ 946603 w 4527492"/>
                  <a:gd name="connsiteY4646" fmla="*/ 2926701 h 3582745"/>
                  <a:gd name="connsiteX4647" fmla="*/ 3578618 w 4527492"/>
                  <a:gd name="connsiteY4647" fmla="*/ 2923829 h 3582745"/>
                  <a:gd name="connsiteX4648" fmla="*/ 3528654 w 4527492"/>
                  <a:gd name="connsiteY4648" fmla="*/ 2943373 h 3582745"/>
                  <a:gd name="connsiteX4649" fmla="*/ 3565521 w 4527492"/>
                  <a:gd name="connsiteY4649" fmla="*/ 2927474 h 3582745"/>
                  <a:gd name="connsiteX4650" fmla="*/ 636718 w 4527492"/>
                  <a:gd name="connsiteY4650" fmla="*/ 2923644 h 3582745"/>
                  <a:gd name="connsiteX4651" fmla="*/ 634833 w 4527492"/>
                  <a:gd name="connsiteY4651" fmla="*/ 2924045 h 3582745"/>
                  <a:gd name="connsiteX4652" fmla="*/ 636028 w 4527492"/>
                  <a:gd name="connsiteY4652" fmla="*/ 2923718 h 3582745"/>
                  <a:gd name="connsiteX4653" fmla="*/ 786013 w 4527492"/>
                  <a:gd name="connsiteY4653" fmla="*/ 2923467 h 3582745"/>
                  <a:gd name="connsiteX4654" fmla="*/ 783602 w 4527492"/>
                  <a:gd name="connsiteY4654" fmla="*/ 2923837 h 3582745"/>
                  <a:gd name="connsiteX4655" fmla="*/ 779797 w 4527492"/>
                  <a:gd name="connsiteY4655" fmla="*/ 2924229 h 3582745"/>
                  <a:gd name="connsiteX4656" fmla="*/ 779023 w 4527492"/>
                  <a:gd name="connsiteY4656" fmla="*/ 2924541 h 3582745"/>
                  <a:gd name="connsiteX4657" fmla="*/ 783602 w 4527492"/>
                  <a:gd name="connsiteY4657" fmla="*/ 2923837 h 3582745"/>
                  <a:gd name="connsiteX4658" fmla="*/ 785314 w 4527492"/>
                  <a:gd name="connsiteY4658" fmla="*/ 2923661 h 3582745"/>
                  <a:gd name="connsiteX4659" fmla="*/ 962865 w 4527492"/>
                  <a:gd name="connsiteY4659" fmla="*/ 2923445 h 3582745"/>
                  <a:gd name="connsiteX4660" fmla="*/ 961055 w 4527492"/>
                  <a:gd name="connsiteY4660" fmla="*/ 2923906 h 3582745"/>
                  <a:gd name="connsiteX4661" fmla="*/ 959957 w 4527492"/>
                  <a:gd name="connsiteY4661" fmla="*/ 2924028 h 3582745"/>
                  <a:gd name="connsiteX4662" fmla="*/ 965888 w 4527492"/>
                  <a:gd name="connsiteY4662" fmla="*/ 2923368 h 3582745"/>
                  <a:gd name="connsiteX4663" fmla="*/ 958100 w 4527492"/>
                  <a:gd name="connsiteY4663" fmla="*/ 2925317 h 3582745"/>
                  <a:gd name="connsiteX4664" fmla="*/ 953168 w 4527492"/>
                  <a:gd name="connsiteY4664" fmla="*/ 2925911 h 3582745"/>
                  <a:gd name="connsiteX4665" fmla="*/ 961055 w 4527492"/>
                  <a:gd name="connsiteY4665" fmla="*/ 2923906 h 3582745"/>
                  <a:gd name="connsiteX4666" fmla="*/ 643199 w 4527492"/>
                  <a:gd name="connsiteY4666" fmla="*/ 2922951 h 3582745"/>
                  <a:gd name="connsiteX4667" fmla="*/ 623310 w 4527492"/>
                  <a:gd name="connsiteY4667" fmla="*/ 2927200 h 3582745"/>
                  <a:gd name="connsiteX4668" fmla="*/ 641344 w 4527492"/>
                  <a:gd name="connsiteY4668" fmla="*/ 2923149 h 3582745"/>
                  <a:gd name="connsiteX4669" fmla="*/ 756580 w 4527492"/>
                  <a:gd name="connsiteY4669" fmla="*/ 2922932 h 3582745"/>
                  <a:gd name="connsiteX4670" fmla="*/ 752252 w 4527492"/>
                  <a:gd name="connsiteY4670" fmla="*/ 2923899 h 3582745"/>
                  <a:gd name="connsiteX4671" fmla="*/ 741190 w 4527492"/>
                  <a:gd name="connsiteY4671" fmla="*/ 2926023 h 3582745"/>
                  <a:gd name="connsiteX4672" fmla="*/ 722496 w 4527492"/>
                  <a:gd name="connsiteY4672" fmla="*/ 2927200 h 3582745"/>
                  <a:gd name="connsiteX4673" fmla="*/ 688817 w 4527492"/>
                  <a:gd name="connsiteY4673" fmla="*/ 2930794 h 3582745"/>
                  <a:gd name="connsiteX4674" fmla="*/ 697961 w 4527492"/>
                  <a:gd name="connsiteY4674" fmla="*/ 2929238 h 3582745"/>
                  <a:gd name="connsiteX4675" fmla="*/ 710775 w 4527492"/>
                  <a:gd name="connsiteY4675" fmla="*/ 2927609 h 3582745"/>
                  <a:gd name="connsiteX4676" fmla="*/ 665661 w 4527492"/>
                  <a:gd name="connsiteY4676" fmla="*/ 2922575 h 3582745"/>
                  <a:gd name="connsiteX4677" fmla="*/ 664317 w 4527492"/>
                  <a:gd name="connsiteY4677" fmla="*/ 2922919 h 3582745"/>
                  <a:gd name="connsiteX4678" fmla="*/ 650342 w 4527492"/>
                  <a:gd name="connsiteY4678" fmla="*/ 2924844 h 3582745"/>
                  <a:gd name="connsiteX4679" fmla="*/ 657414 w 4527492"/>
                  <a:gd name="connsiteY4679" fmla="*/ 2923476 h 3582745"/>
                  <a:gd name="connsiteX4680" fmla="*/ 642078 w 4527492"/>
                  <a:gd name="connsiteY4680" fmla="*/ 2922061 h 3582745"/>
                  <a:gd name="connsiteX4681" fmla="*/ 636028 w 4527492"/>
                  <a:gd name="connsiteY4681" fmla="*/ 2923718 h 3582745"/>
                  <a:gd name="connsiteX4682" fmla="*/ 626617 w 4527492"/>
                  <a:gd name="connsiteY4682" fmla="*/ 2924724 h 3582745"/>
                  <a:gd name="connsiteX4683" fmla="*/ 641165 w 4527492"/>
                  <a:gd name="connsiteY4683" fmla="*/ 2922183 h 3582745"/>
                  <a:gd name="connsiteX4684" fmla="*/ 741292 w 4527492"/>
                  <a:gd name="connsiteY4684" fmla="*/ 2922000 h 3582745"/>
                  <a:gd name="connsiteX4685" fmla="*/ 704312 w 4527492"/>
                  <a:gd name="connsiteY4685" fmla="*/ 2927200 h 3582745"/>
                  <a:gd name="connsiteX4686" fmla="*/ 704203 w 4527492"/>
                  <a:gd name="connsiteY4686" fmla="*/ 2927216 h 3582745"/>
                  <a:gd name="connsiteX4687" fmla="*/ 680823 w 4527492"/>
                  <a:gd name="connsiteY4687" fmla="*/ 2930226 h 3582745"/>
                  <a:gd name="connsiteX4688" fmla="*/ 703073 w 4527492"/>
                  <a:gd name="connsiteY4688" fmla="*/ 2925550 h 3582745"/>
                  <a:gd name="connsiteX4689" fmla="*/ 652733 w 4527492"/>
                  <a:gd name="connsiteY4689" fmla="*/ 2921931 h 3582745"/>
                  <a:gd name="connsiteX4690" fmla="*/ 644761 w 4527492"/>
                  <a:gd name="connsiteY4690" fmla="*/ 2923852 h 3582745"/>
                  <a:gd name="connsiteX4691" fmla="*/ 637844 w 4527492"/>
                  <a:gd name="connsiteY4691" fmla="*/ 2924978 h 3582745"/>
                  <a:gd name="connsiteX4692" fmla="*/ 647556 w 4527492"/>
                  <a:gd name="connsiteY4692" fmla="*/ 2922485 h 3582745"/>
                  <a:gd name="connsiteX4693" fmla="*/ 756129 w 4527492"/>
                  <a:gd name="connsiteY4693" fmla="*/ 2921846 h 3582745"/>
                  <a:gd name="connsiteX4694" fmla="*/ 710775 w 4527492"/>
                  <a:gd name="connsiteY4694" fmla="*/ 2927609 h 3582745"/>
                  <a:gd name="connsiteX4695" fmla="*/ 702659 w 4527492"/>
                  <a:gd name="connsiteY4695" fmla="*/ 2928438 h 3582745"/>
                  <a:gd name="connsiteX4696" fmla="*/ 697961 w 4527492"/>
                  <a:gd name="connsiteY4696" fmla="*/ 2929238 h 3582745"/>
                  <a:gd name="connsiteX4697" fmla="*/ 669463 w 4527492"/>
                  <a:gd name="connsiteY4697" fmla="*/ 2932859 h 3582745"/>
                  <a:gd name="connsiteX4698" fmla="*/ 668358 w 4527492"/>
                  <a:gd name="connsiteY4698" fmla="*/ 2932977 h 3582745"/>
                  <a:gd name="connsiteX4699" fmla="*/ 668078 w 4527492"/>
                  <a:gd name="connsiteY4699" fmla="*/ 2933035 h 3582745"/>
                  <a:gd name="connsiteX4700" fmla="*/ 668007 w 4527492"/>
                  <a:gd name="connsiteY4700" fmla="*/ 2933044 h 3582745"/>
                  <a:gd name="connsiteX4701" fmla="*/ 672448 w 4527492"/>
                  <a:gd name="connsiteY4701" fmla="*/ 2931987 h 3582745"/>
                  <a:gd name="connsiteX4702" fmla="*/ 676843 w 4527492"/>
                  <a:gd name="connsiteY4702" fmla="*/ 2931063 h 3582745"/>
                  <a:gd name="connsiteX4703" fmla="*/ 704203 w 4527492"/>
                  <a:gd name="connsiteY4703" fmla="*/ 2927216 h 3582745"/>
                  <a:gd name="connsiteX4704" fmla="*/ 743573 w 4527492"/>
                  <a:gd name="connsiteY4704" fmla="*/ 2922146 h 3582745"/>
                  <a:gd name="connsiteX4705" fmla="*/ 673673 w 4527492"/>
                  <a:gd name="connsiteY4705" fmla="*/ 2921701 h 3582745"/>
                  <a:gd name="connsiteX4706" fmla="*/ 652446 w 4527492"/>
                  <a:gd name="connsiteY4706" fmla="*/ 2925954 h 3582745"/>
                  <a:gd name="connsiteX4707" fmla="*/ 664317 w 4527492"/>
                  <a:gd name="connsiteY4707" fmla="*/ 2922919 h 3582745"/>
                  <a:gd name="connsiteX4708" fmla="*/ 671220 w 4527492"/>
                  <a:gd name="connsiteY4708" fmla="*/ 2921968 h 3582745"/>
                  <a:gd name="connsiteX4709" fmla="*/ 675842 w 4527492"/>
                  <a:gd name="connsiteY4709" fmla="*/ 2921332 h 3582745"/>
                  <a:gd name="connsiteX4710" fmla="*/ 674386 w 4527492"/>
                  <a:gd name="connsiteY4710" fmla="*/ 2921623 h 3582745"/>
                  <a:gd name="connsiteX4711" fmla="*/ 673673 w 4527492"/>
                  <a:gd name="connsiteY4711" fmla="*/ 2921701 h 3582745"/>
                  <a:gd name="connsiteX4712" fmla="*/ 674789 w 4527492"/>
                  <a:gd name="connsiteY4712" fmla="*/ 2921477 h 3582745"/>
                  <a:gd name="connsiteX4713" fmla="*/ 797204 w 4527492"/>
                  <a:gd name="connsiteY4713" fmla="*/ 2920867 h 3582745"/>
                  <a:gd name="connsiteX4714" fmla="*/ 797121 w 4527492"/>
                  <a:gd name="connsiteY4714" fmla="*/ 2920868 h 3582745"/>
                  <a:gd name="connsiteX4715" fmla="*/ 796914 w 4527492"/>
                  <a:gd name="connsiteY4715" fmla="*/ 2920945 h 3582745"/>
                  <a:gd name="connsiteX4716" fmla="*/ 791319 w 4527492"/>
                  <a:gd name="connsiteY4716" fmla="*/ 2922462 h 3582745"/>
                  <a:gd name="connsiteX4717" fmla="*/ 792088 w 4527492"/>
                  <a:gd name="connsiteY4717" fmla="*/ 2922378 h 3582745"/>
                  <a:gd name="connsiteX4718" fmla="*/ 790390 w 4527492"/>
                  <a:gd name="connsiteY4718" fmla="*/ 2922714 h 3582745"/>
                  <a:gd name="connsiteX4719" fmla="*/ 787865 w 4527492"/>
                  <a:gd name="connsiteY4719" fmla="*/ 2923398 h 3582745"/>
                  <a:gd name="connsiteX4720" fmla="*/ 791219 w 4527492"/>
                  <a:gd name="connsiteY4720" fmla="*/ 2923053 h 3582745"/>
                  <a:gd name="connsiteX4721" fmla="*/ 796914 w 4527492"/>
                  <a:gd name="connsiteY4721" fmla="*/ 2920945 h 3582745"/>
                  <a:gd name="connsiteX4722" fmla="*/ 533166 w 4527492"/>
                  <a:gd name="connsiteY4722" fmla="*/ 2920855 h 3582745"/>
                  <a:gd name="connsiteX4723" fmla="*/ 526032 w 4527492"/>
                  <a:gd name="connsiteY4723" fmla="*/ 2923918 h 3582745"/>
                  <a:gd name="connsiteX4724" fmla="*/ 497975 w 4527492"/>
                  <a:gd name="connsiteY4724" fmla="*/ 2938541 h 3582745"/>
                  <a:gd name="connsiteX4725" fmla="*/ 497650 w 4527492"/>
                  <a:gd name="connsiteY4725" fmla="*/ 2938790 h 3582745"/>
                  <a:gd name="connsiteX4726" fmla="*/ 697808 w 4527492"/>
                  <a:gd name="connsiteY4726" fmla="*/ 2920753 h 3582745"/>
                  <a:gd name="connsiteX4727" fmla="*/ 642811 w 4527492"/>
                  <a:gd name="connsiteY4727" fmla="*/ 2930501 h 3582745"/>
                  <a:gd name="connsiteX4728" fmla="*/ 683748 w 4527492"/>
                  <a:gd name="connsiteY4728" fmla="*/ 2922156 h 3582745"/>
                  <a:gd name="connsiteX4729" fmla="*/ 996207 w 4527492"/>
                  <a:gd name="connsiteY4729" fmla="*/ 2920729 h 3582745"/>
                  <a:gd name="connsiteX4730" fmla="*/ 983929 w 4527492"/>
                  <a:gd name="connsiteY4730" fmla="*/ 2922207 h 3582745"/>
                  <a:gd name="connsiteX4731" fmla="*/ 980475 w 4527492"/>
                  <a:gd name="connsiteY4731" fmla="*/ 2923035 h 3582745"/>
                  <a:gd name="connsiteX4732" fmla="*/ 652164 w 4527492"/>
                  <a:gd name="connsiteY4732" fmla="*/ 2920718 h 3582745"/>
                  <a:gd name="connsiteX4733" fmla="*/ 641344 w 4527492"/>
                  <a:gd name="connsiteY4733" fmla="*/ 2923149 h 3582745"/>
                  <a:gd name="connsiteX4734" fmla="*/ 636718 w 4527492"/>
                  <a:gd name="connsiteY4734" fmla="*/ 2923644 h 3582745"/>
                  <a:gd name="connsiteX4735" fmla="*/ 647631 w 4527492"/>
                  <a:gd name="connsiteY4735" fmla="*/ 2921322 h 3582745"/>
                  <a:gd name="connsiteX4736" fmla="*/ 806360 w 4527492"/>
                  <a:gd name="connsiteY4736" fmla="*/ 2920648 h 3582745"/>
                  <a:gd name="connsiteX4737" fmla="*/ 799022 w 4527492"/>
                  <a:gd name="connsiteY4737" fmla="*/ 2920823 h 3582745"/>
                  <a:gd name="connsiteX4738" fmla="*/ 792032 w 4527492"/>
                  <a:gd name="connsiteY4738" fmla="*/ 2922970 h 3582745"/>
                  <a:gd name="connsiteX4739" fmla="*/ 802082 w 4527492"/>
                  <a:gd name="connsiteY4739" fmla="*/ 2921935 h 3582745"/>
                  <a:gd name="connsiteX4740" fmla="*/ 798127 w 4527492"/>
                  <a:gd name="connsiteY4740" fmla="*/ 2922764 h 3582745"/>
                  <a:gd name="connsiteX4741" fmla="*/ 781729 w 4527492"/>
                  <a:gd name="connsiteY4741" fmla="*/ 2925369 h 3582745"/>
                  <a:gd name="connsiteX4742" fmla="*/ 782577 w 4527492"/>
                  <a:gd name="connsiteY4742" fmla="*/ 2924931 h 3582745"/>
                  <a:gd name="connsiteX4743" fmla="*/ 782169 w 4527492"/>
                  <a:gd name="connsiteY4743" fmla="*/ 2924943 h 3582745"/>
                  <a:gd name="connsiteX4744" fmla="*/ 778993 w 4527492"/>
                  <a:gd name="connsiteY4744" fmla="*/ 2925804 h 3582745"/>
                  <a:gd name="connsiteX4745" fmla="*/ 781729 w 4527492"/>
                  <a:gd name="connsiteY4745" fmla="*/ 2925369 h 3582745"/>
                  <a:gd name="connsiteX4746" fmla="*/ 779245 w 4527492"/>
                  <a:gd name="connsiteY4746" fmla="*/ 2926653 h 3582745"/>
                  <a:gd name="connsiteX4747" fmla="*/ 770257 w 4527492"/>
                  <a:gd name="connsiteY4747" fmla="*/ 2928172 h 3582745"/>
                  <a:gd name="connsiteX4748" fmla="*/ 763167 w 4527492"/>
                  <a:gd name="connsiteY4748" fmla="*/ 2930094 h 3582745"/>
                  <a:gd name="connsiteX4749" fmla="*/ 776513 w 4527492"/>
                  <a:gd name="connsiteY4749" fmla="*/ 2927296 h 3582745"/>
                  <a:gd name="connsiteX4750" fmla="*/ 762171 w 4527492"/>
                  <a:gd name="connsiteY4750" fmla="*/ 2930501 h 3582745"/>
                  <a:gd name="connsiteX4751" fmla="*/ 761021 w 4527492"/>
                  <a:gd name="connsiteY4751" fmla="*/ 2930676 h 3582745"/>
                  <a:gd name="connsiteX4752" fmla="*/ 760861 w 4527492"/>
                  <a:gd name="connsiteY4752" fmla="*/ 2930720 h 3582745"/>
                  <a:gd name="connsiteX4753" fmla="*/ 788621 w 4527492"/>
                  <a:gd name="connsiteY4753" fmla="*/ 2927200 h 3582745"/>
                  <a:gd name="connsiteX4754" fmla="*/ 756576 w 4527492"/>
                  <a:gd name="connsiteY4754" fmla="*/ 2932533 h 3582745"/>
                  <a:gd name="connsiteX4755" fmla="*/ 752845 w 4527492"/>
                  <a:gd name="connsiteY4755" fmla="*/ 2932893 h 3582745"/>
                  <a:gd name="connsiteX4756" fmla="*/ 750356 w 4527492"/>
                  <a:gd name="connsiteY4756" fmla="*/ 2933568 h 3582745"/>
                  <a:gd name="connsiteX4757" fmla="*/ 756576 w 4527492"/>
                  <a:gd name="connsiteY4757" fmla="*/ 2932533 h 3582745"/>
                  <a:gd name="connsiteX4758" fmla="*/ 785069 w 4527492"/>
                  <a:gd name="connsiteY4758" fmla="*/ 2929780 h 3582745"/>
                  <a:gd name="connsiteX4759" fmla="*/ 800887 w 4527492"/>
                  <a:gd name="connsiteY4759" fmla="*/ 2922995 h 3582745"/>
                  <a:gd name="connsiteX4760" fmla="*/ 780972 w 4527492"/>
                  <a:gd name="connsiteY4760" fmla="*/ 2926361 h 3582745"/>
                  <a:gd name="connsiteX4761" fmla="*/ 798127 w 4527492"/>
                  <a:gd name="connsiteY4761" fmla="*/ 2922764 h 3582745"/>
                  <a:gd name="connsiteX4762" fmla="*/ 803365 w 4527492"/>
                  <a:gd name="connsiteY4762" fmla="*/ 2921932 h 3582745"/>
                  <a:gd name="connsiteX4763" fmla="*/ 803762 w 4527492"/>
                  <a:gd name="connsiteY4763" fmla="*/ 2921762 h 3582745"/>
                  <a:gd name="connsiteX4764" fmla="*/ 802082 w 4527492"/>
                  <a:gd name="connsiteY4764" fmla="*/ 2921935 h 3582745"/>
                  <a:gd name="connsiteX4765" fmla="*/ 804580 w 4527492"/>
                  <a:gd name="connsiteY4765" fmla="*/ 2921412 h 3582745"/>
                  <a:gd name="connsiteX4766" fmla="*/ 649715 w 4527492"/>
                  <a:gd name="connsiteY4766" fmla="*/ 2919970 h 3582745"/>
                  <a:gd name="connsiteX4767" fmla="*/ 642462 w 4527492"/>
                  <a:gd name="connsiteY4767" fmla="*/ 2921956 h 3582745"/>
                  <a:gd name="connsiteX4768" fmla="*/ 641165 w 4527492"/>
                  <a:gd name="connsiteY4768" fmla="*/ 2922183 h 3582745"/>
                  <a:gd name="connsiteX4769" fmla="*/ 620004 w 4527492"/>
                  <a:gd name="connsiteY4769" fmla="*/ 2925000 h 3582745"/>
                  <a:gd name="connsiteX4770" fmla="*/ 620004 w 4527492"/>
                  <a:gd name="connsiteY4770" fmla="*/ 2924384 h 3582745"/>
                  <a:gd name="connsiteX4771" fmla="*/ 643226 w 4527492"/>
                  <a:gd name="connsiteY4771" fmla="*/ 2920428 h 3582745"/>
                  <a:gd name="connsiteX4772" fmla="*/ 646454 w 4527492"/>
                  <a:gd name="connsiteY4772" fmla="*/ 2919991 h 3582745"/>
                  <a:gd name="connsiteX4773" fmla="*/ 646454 w 4527492"/>
                  <a:gd name="connsiteY4773" fmla="*/ 2920598 h 3582745"/>
                  <a:gd name="connsiteX4774" fmla="*/ 654701 w 4527492"/>
                  <a:gd name="connsiteY4774" fmla="*/ 2919818 h 3582745"/>
                  <a:gd name="connsiteX4775" fmla="*/ 647631 w 4527492"/>
                  <a:gd name="connsiteY4775" fmla="*/ 2921322 h 3582745"/>
                  <a:gd name="connsiteX4776" fmla="*/ 642078 w 4527492"/>
                  <a:gd name="connsiteY4776" fmla="*/ 2922061 h 3582745"/>
                  <a:gd name="connsiteX4777" fmla="*/ 642462 w 4527492"/>
                  <a:gd name="connsiteY4777" fmla="*/ 2921956 h 3582745"/>
                  <a:gd name="connsiteX4778" fmla="*/ 657994 w 4527492"/>
                  <a:gd name="connsiteY4778" fmla="*/ 2919805 h 3582745"/>
                  <a:gd name="connsiteX4779" fmla="*/ 647556 w 4527492"/>
                  <a:gd name="connsiteY4779" fmla="*/ 2922485 h 3582745"/>
                  <a:gd name="connsiteX4780" fmla="*/ 643199 w 4527492"/>
                  <a:gd name="connsiteY4780" fmla="*/ 2922951 h 3582745"/>
                  <a:gd name="connsiteX4781" fmla="*/ 657702 w 4527492"/>
                  <a:gd name="connsiteY4781" fmla="*/ 2919852 h 3582745"/>
                  <a:gd name="connsiteX4782" fmla="*/ 3455453 w 4527492"/>
                  <a:gd name="connsiteY4782" fmla="*/ 2919732 h 3582745"/>
                  <a:gd name="connsiteX4783" fmla="*/ 3449277 w 4527492"/>
                  <a:gd name="connsiteY4783" fmla="*/ 2923032 h 3582745"/>
                  <a:gd name="connsiteX4784" fmla="*/ 3362922 w 4527492"/>
                  <a:gd name="connsiteY4784" fmla="*/ 2975924 h 3582745"/>
                  <a:gd name="connsiteX4785" fmla="*/ 3430438 w 4527492"/>
                  <a:gd name="connsiteY4785" fmla="*/ 2933642 h 3582745"/>
                  <a:gd name="connsiteX4786" fmla="*/ 3438359 w 4527492"/>
                  <a:gd name="connsiteY4786" fmla="*/ 2928790 h 3582745"/>
                  <a:gd name="connsiteX4787" fmla="*/ 3449692 w 4527492"/>
                  <a:gd name="connsiteY4787" fmla="*/ 2922618 h 3582745"/>
                  <a:gd name="connsiteX4788" fmla="*/ 685358 w 4527492"/>
                  <a:gd name="connsiteY4788" fmla="*/ 2919359 h 3582745"/>
                  <a:gd name="connsiteX4789" fmla="*/ 674789 w 4527492"/>
                  <a:gd name="connsiteY4789" fmla="*/ 2921477 h 3582745"/>
                  <a:gd name="connsiteX4790" fmla="*/ 671220 w 4527492"/>
                  <a:gd name="connsiteY4790" fmla="*/ 2921968 h 3582745"/>
                  <a:gd name="connsiteX4791" fmla="*/ 665661 w 4527492"/>
                  <a:gd name="connsiteY4791" fmla="*/ 2922575 h 3582745"/>
                  <a:gd name="connsiteX4792" fmla="*/ 676623 w 4527492"/>
                  <a:gd name="connsiteY4792" fmla="*/ 2919773 h 3582745"/>
                  <a:gd name="connsiteX4793" fmla="*/ 692690 w 4527492"/>
                  <a:gd name="connsiteY4793" fmla="*/ 2919012 h 3582745"/>
                  <a:gd name="connsiteX4794" fmla="*/ 675842 w 4527492"/>
                  <a:gd name="connsiteY4794" fmla="*/ 2921332 h 3582745"/>
                  <a:gd name="connsiteX4795" fmla="*/ 685834 w 4527492"/>
                  <a:gd name="connsiteY4795" fmla="*/ 2919337 h 3582745"/>
                  <a:gd name="connsiteX4796" fmla="*/ 3495492 w 4527492"/>
                  <a:gd name="connsiteY4796" fmla="*/ 2918964 h 3582745"/>
                  <a:gd name="connsiteX4797" fmla="*/ 3460824 w 4527492"/>
                  <a:gd name="connsiteY4797" fmla="*/ 2936669 h 3582745"/>
                  <a:gd name="connsiteX4798" fmla="*/ 3458406 w 4527492"/>
                  <a:gd name="connsiteY4798" fmla="*/ 2937883 h 3582745"/>
                  <a:gd name="connsiteX4799" fmla="*/ 3460027 w 4527492"/>
                  <a:gd name="connsiteY4799" fmla="*/ 2936887 h 3582745"/>
                  <a:gd name="connsiteX4800" fmla="*/ 3476876 w 4527492"/>
                  <a:gd name="connsiteY4800" fmla="*/ 2927442 h 3582745"/>
                  <a:gd name="connsiteX4801" fmla="*/ 681096 w 4527492"/>
                  <a:gd name="connsiteY4801" fmla="*/ 2918897 h 3582745"/>
                  <a:gd name="connsiteX4802" fmla="*/ 657414 w 4527492"/>
                  <a:gd name="connsiteY4802" fmla="*/ 2923476 h 3582745"/>
                  <a:gd name="connsiteX4803" fmla="*/ 637129 w 4527492"/>
                  <a:gd name="connsiteY4803" fmla="*/ 2925691 h 3582745"/>
                  <a:gd name="connsiteX4804" fmla="*/ 644761 w 4527492"/>
                  <a:gd name="connsiteY4804" fmla="*/ 2923852 h 3582745"/>
                  <a:gd name="connsiteX4805" fmla="*/ 663904 w 4527492"/>
                  <a:gd name="connsiteY4805" fmla="*/ 2920736 h 3582745"/>
                  <a:gd name="connsiteX4806" fmla="*/ 961083 w 4527492"/>
                  <a:gd name="connsiteY4806" fmla="*/ 2918730 h 3582745"/>
                  <a:gd name="connsiteX4807" fmla="*/ 956920 w 4527492"/>
                  <a:gd name="connsiteY4807" fmla="*/ 2919811 h 3582745"/>
                  <a:gd name="connsiteX4808" fmla="*/ 957472 w 4527492"/>
                  <a:gd name="connsiteY4808" fmla="*/ 2919478 h 3582745"/>
                  <a:gd name="connsiteX4809" fmla="*/ 764727 w 4527492"/>
                  <a:gd name="connsiteY4809" fmla="*/ 2918565 h 3582745"/>
                  <a:gd name="connsiteX4810" fmla="*/ 759863 w 4527492"/>
                  <a:gd name="connsiteY4810" fmla="*/ 2918709 h 3582745"/>
                  <a:gd name="connsiteX4811" fmla="*/ 755404 w 4527492"/>
                  <a:gd name="connsiteY4811" fmla="*/ 2920016 h 3582745"/>
                  <a:gd name="connsiteX4812" fmla="*/ 764204 w 4527492"/>
                  <a:gd name="connsiteY4812" fmla="*/ 2918778 h 3582745"/>
                  <a:gd name="connsiteX4813" fmla="*/ 657035 w 4527492"/>
                  <a:gd name="connsiteY4813" fmla="*/ 2918559 h 3582745"/>
                  <a:gd name="connsiteX4814" fmla="*/ 649715 w 4527492"/>
                  <a:gd name="connsiteY4814" fmla="*/ 2919970 h 3582745"/>
                  <a:gd name="connsiteX4815" fmla="*/ 652747 w 4527492"/>
                  <a:gd name="connsiteY4815" fmla="*/ 2919140 h 3582745"/>
                  <a:gd name="connsiteX4816" fmla="*/ 702591 w 4527492"/>
                  <a:gd name="connsiteY4816" fmla="*/ 2918543 h 3582745"/>
                  <a:gd name="connsiteX4817" fmla="*/ 700189 w 4527492"/>
                  <a:gd name="connsiteY4817" fmla="*/ 2918805 h 3582745"/>
                  <a:gd name="connsiteX4818" fmla="*/ 701138 w 4527492"/>
                  <a:gd name="connsiteY4818" fmla="*/ 2918611 h 3582745"/>
                  <a:gd name="connsiteX4819" fmla="*/ 778700 w 4527492"/>
                  <a:gd name="connsiteY4819" fmla="*/ 2918416 h 3582745"/>
                  <a:gd name="connsiteX4820" fmla="*/ 778154 w 4527492"/>
                  <a:gd name="connsiteY4820" fmla="*/ 2918576 h 3582745"/>
                  <a:gd name="connsiteX4821" fmla="*/ 778700 w 4527492"/>
                  <a:gd name="connsiteY4821" fmla="*/ 2918526 h 3582745"/>
                  <a:gd name="connsiteX4822" fmla="*/ 655975 w 4527492"/>
                  <a:gd name="connsiteY4822" fmla="*/ 2918256 h 3582745"/>
                  <a:gd name="connsiteX4823" fmla="*/ 652747 w 4527492"/>
                  <a:gd name="connsiteY4823" fmla="*/ 2919140 h 3582745"/>
                  <a:gd name="connsiteX4824" fmla="*/ 646454 w 4527492"/>
                  <a:gd name="connsiteY4824" fmla="*/ 2919991 h 3582745"/>
                  <a:gd name="connsiteX4825" fmla="*/ 646454 w 4527492"/>
                  <a:gd name="connsiteY4825" fmla="*/ 2919878 h 3582745"/>
                  <a:gd name="connsiteX4826" fmla="*/ 664853 w 4527492"/>
                  <a:gd name="connsiteY4826" fmla="*/ 2918044 h 3582745"/>
                  <a:gd name="connsiteX4827" fmla="*/ 658350 w 4527492"/>
                  <a:gd name="connsiteY4827" fmla="*/ 2919713 h 3582745"/>
                  <a:gd name="connsiteX4828" fmla="*/ 657702 w 4527492"/>
                  <a:gd name="connsiteY4828" fmla="*/ 2919852 h 3582745"/>
                  <a:gd name="connsiteX4829" fmla="*/ 653066 w 4527492"/>
                  <a:gd name="connsiteY4829" fmla="*/ 2920598 h 3582745"/>
                  <a:gd name="connsiteX4830" fmla="*/ 652164 w 4527492"/>
                  <a:gd name="connsiteY4830" fmla="*/ 2920718 h 3582745"/>
                  <a:gd name="connsiteX4831" fmla="*/ 661330 w 4527492"/>
                  <a:gd name="connsiteY4831" fmla="*/ 2918659 h 3582745"/>
                  <a:gd name="connsiteX4832" fmla="*/ 787049 w 4527492"/>
                  <a:gd name="connsiteY4832" fmla="*/ 2917750 h 3582745"/>
                  <a:gd name="connsiteX4833" fmla="*/ 785343 w 4527492"/>
                  <a:gd name="connsiteY4833" fmla="*/ 2917909 h 3582745"/>
                  <a:gd name="connsiteX4834" fmla="*/ 784627 w 4527492"/>
                  <a:gd name="connsiteY4834" fmla="*/ 2918225 h 3582745"/>
                  <a:gd name="connsiteX4835" fmla="*/ 786323 w 4527492"/>
                  <a:gd name="connsiteY4835" fmla="*/ 2918009 h 3582745"/>
                  <a:gd name="connsiteX4836" fmla="*/ 646454 w 4527492"/>
                  <a:gd name="connsiteY4836" fmla="*/ 2917704 h 3582745"/>
                  <a:gd name="connsiteX4837" fmla="*/ 646454 w 4527492"/>
                  <a:gd name="connsiteY4837" fmla="*/ 2919878 h 3582745"/>
                  <a:gd name="connsiteX4838" fmla="*/ 643226 w 4527492"/>
                  <a:gd name="connsiteY4838" fmla="*/ 2920428 h 3582745"/>
                  <a:gd name="connsiteX4839" fmla="*/ 632816 w 4527492"/>
                  <a:gd name="connsiteY4839" fmla="*/ 2921836 h 3582745"/>
                  <a:gd name="connsiteX4840" fmla="*/ 627628 w 4527492"/>
                  <a:gd name="connsiteY4840" fmla="*/ 2922113 h 3582745"/>
                  <a:gd name="connsiteX4841" fmla="*/ 809526 w 4527492"/>
                  <a:gd name="connsiteY4841" fmla="*/ 2917526 h 3582745"/>
                  <a:gd name="connsiteX4842" fmla="*/ 806186 w 4527492"/>
                  <a:gd name="connsiteY4842" fmla="*/ 2917867 h 3582745"/>
                  <a:gd name="connsiteX4843" fmla="*/ 802363 w 4527492"/>
                  <a:gd name="connsiteY4843" fmla="*/ 2918928 h 3582745"/>
                  <a:gd name="connsiteX4844" fmla="*/ 804866 w 4527492"/>
                  <a:gd name="connsiteY4844" fmla="*/ 2918002 h 3582745"/>
                  <a:gd name="connsiteX4845" fmla="*/ 791988 w 4527492"/>
                  <a:gd name="connsiteY4845" fmla="*/ 2919317 h 3582745"/>
                  <a:gd name="connsiteX4846" fmla="*/ 787572 w 4527492"/>
                  <a:gd name="connsiteY4846" fmla="*/ 2921096 h 3582745"/>
                  <a:gd name="connsiteX4847" fmla="*/ 790292 w 4527492"/>
                  <a:gd name="connsiteY4847" fmla="*/ 2921031 h 3582745"/>
                  <a:gd name="connsiteX4848" fmla="*/ 786203 w 4527492"/>
                  <a:gd name="connsiteY4848" fmla="*/ 2921648 h 3582745"/>
                  <a:gd name="connsiteX4849" fmla="*/ 785919 w 4527492"/>
                  <a:gd name="connsiteY4849" fmla="*/ 2921762 h 3582745"/>
                  <a:gd name="connsiteX4850" fmla="*/ 787588 w 4527492"/>
                  <a:gd name="connsiteY4850" fmla="*/ 2921630 h 3582745"/>
                  <a:gd name="connsiteX4851" fmla="*/ 785738 w 4527492"/>
                  <a:gd name="connsiteY4851" fmla="*/ 2921835 h 3582745"/>
                  <a:gd name="connsiteX4852" fmla="*/ 781270 w 4527492"/>
                  <a:gd name="connsiteY4852" fmla="*/ 2923635 h 3582745"/>
                  <a:gd name="connsiteX4853" fmla="*/ 785728 w 4527492"/>
                  <a:gd name="connsiteY4853" fmla="*/ 2923074 h 3582745"/>
                  <a:gd name="connsiteX4854" fmla="*/ 788535 w 4527492"/>
                  <a:gd name="connsiteY4854" fmla="*/ 2922767 h 3582745"/>
                  <a:gd name="connsiteX4855" fmla="*/ 795209 w 4527492"/>
                  <a:gd name="connsiteY4855" fmla="*/ 2920914 h 3582745"/>
                  <a:gd name="connsiteX4856" fmla="*/ 790292 w 4527492"/>
                  <a:gd name="connsiteY4856" fmla="*/ 2921031 h 3582745"/>
                  <a:gd name="connsiteX4857" fmla="*/ 800125 w 4527492"/>
                  <a:gd name="connsiteY4857" fmla="*/ 2919549 h 3582745"/>
                  <a:gd name="connsiteX4858" fmla="*/ 802363 w 4527492"/>
                  <a:gd name="connsiteY4858" fmla="*/ 2918928 h 3582745"/>
                  <a:gd name="connsiteX4859" fmla="*/ 801069 w 4527492"/>
                  <a:gd name="connsiteY4859" fmla="*/ 2919407 h 3582745"/>
                  <a:gd name="connsiteX4860" fmla="*/ 804487 w 4527492"/>
                  <a:gd name="connsiteY4860" fmla="*/ 2918892 h 3582745"/>
                  <a:gd name="connsiteX4861" fmla="*/ 724718 w 4527492"/>
                  <a:gd name="connsiteY4861" fmla="*/ 2917494 h 3582745"/>
                  <a:gd name="connsiteX4862" fmla="*/ 717721 w 4527492"/>
                  <a:gd name="connsiteY4862" fmla="*/ 2918764 h 3582745"/>
                  <a:gd name="connsiteX4863" fmla="*/ 697808 w 4527492"/>
                  <a:gd name="connsiteY4863" fmla="*/ 2920753 h 3582745"/>
                  <a:gd name="connsiteX4864" fmla="*/ 701006 w 4527492"/>
                  <a:gd name="connsiteY4864" fmla="*/ 2920186 h 3582745"/>
                  <a:gd name="connsiteX4865" fmla="*/ 711350 w 4527492"/>
                  <a:gd name="connsiteY4865" fmla="*/ 2918128 h 3582745"/>
                  <a:gd name="connsiteX4866" fmla="*/ 811764 w 4527492"/>
                  <a:gd name="connsiteY4866" fmla="*/ 2917297 h 3582745"/>
                  <a:gd name="connsiteX4867" fmla="*/ 809877 w 4527492"/>
                  <a:gd name="connsiteY4867" fmla="*/ 2917490 h 3582745"/>
                  <a:gd name="connsiteX4868" fmla="*/ 806106 w 4527492"/>
                  <a:gd name="connsiteY4868" fmla="*/ 2918648 h 3582745"/>
                  <a:gd name="connsiteX4869" fmla="*/ 811764 w 4527492"/>
                  <a:gd name="connsiteY4869" fmla="*/ 2917795 h 3582745"/>
                  <a:gd name="connsiteX4870" fmla="*/ 811764 w 4527492"/>
                  <a:gd name="connsiteY4870" fmla="*/ 2918330 h 3582745"/>
                  <a:gd name="connsiteX4871" fmla="*/ 813687 w 4527492"/>
                  <a:gd name="connsiteY4871" fmla="*/ 2917506 h 3582745"/>
                  <a:gd name="connsiteX4872" fmla="*/ 811764 w 4527492"/>
                  <a:gd name="connsiteY4872" fmla="*/ 2917795 h 3582745"/>
                  <a:gd name="connsiteX4873" fmla="*/ 811764 w 4527492"/>
                  <a:gd name="connsiteY4873" fmla="*/ 2917395 h 3582745"/>
                  <a:gd name="connsiteX4874" fmla="*/ 811655 w 4527492"/>
                  <a:gd name="connsiteY4874" fmla="*/ 2917430 h 3582745"/>
                  <a:gd name="connsiteX4875" fmla="*/ 811764 w 4527492"/>
                  <a:gd name="connsiteY4875" fmla="*/ 2917391 h 3582745"/>
                  <a:gd name="connsiteX4876" fmla="*/ 696047 w 4527492"/>
                  <a:gd name="connsiteY4876" fmla="*/ 2917297 h 3582745"/>
                  <a:gd name="connsiteX4877" fmla="*/ 685834 w 4527492"/>
                  <a:gd name="connsiteY4877" fmla="*/ 2919337 h 3582745"/>
                  <a:gd name="connsiteX4878" fmla="*/ 685358 w 4527492"/>
                  <a:gd name="connsiteY4878" fmla="*/ 2919359 h 3582745"/>
                  <a:gd name="connsiteX4879" fmla="*/ 695191 w 4527492"/>
                  <a:gd name="connsiteY4879" fmla="*/ 2917389 h 3582745"/>
                  <a:gd name="connsiteX4880" fmla="*/ 3602692 w 4527492"/>
                  <a:gd name="connsiteY4880" fmla="*/ 2917130 h 3582745"/>
                  <a:gd name="connsiteX4881" fmla="*/ 3601457 w 4527492"/>
                  <a:gd name="connsiteY4881" fmla="*/ 2917474 h 3582745"/>
                  <a:gd name="connsiteX4882" fmla="*/ 3589198 w 4527492"/>
                  <a:gd name="connsiteY4882" fmla="*/ 2923503 h 3582745"/>
                  <a:gd name="connsiteX4883" fmla="*/ 3593317 w 4527492"/>
                  <a:gd name="connsiteY4883" fmla="*/ 2920293 h 3582745"/>
                  <a:gd name="connsiteX4884" fmla="*/ 3594592 w 4527492"/>
                  <a:gd name="connsiteY4884" fmla="*/ 2919384 h 3582745"/>
                  <a:gd name="connsiteX4885" fmla="*/ 3594417 w 4527492"/>
                  <a:gd name="connsiteY4885" fmla="*/ 2919433 h 3582745"/>
                  <a:gd name="connsiteX4886" fmla="*/ 3587250 w 4527492"/>
                  <a:gd name="connsiteY4886" fmla="*/ 2924461 h 3582745"/>
                  <a:gd name="connsiteX4887" fmla="*/ 3581775 w 4527492"/>
                  <a:gd name="connsiteY4887" fmla="*/ 2927154 h 3582745"/>
                  <a:gd name="connsiteX4888" fmla="*/ 3586598 w 4527492"/>
                  <a:gd name="connsiteY4888" fmla="*/ 2923141 h 3582745"/>
                  <a:gd name="connsiteX4889" fmla="*/ 3573920 w 4527492"/>
                  <a:gd name="connsiteY4889" fmla="*/ 2929394 h 3582745"/>
                  <a:gd name="connsiteX4890" fmla="*/ 3554356 w 4527492"/>
                  <a:gd name="connsiteY4890" fmla="*/ 2944267 h 3582745"/>
                  <a:gd name="connsiteX4891" fmla="*/ 3561482 w 4527492"/>
                  <a:gd name="connsiteY4891" fmla="*/ 2941054 h 3582745"/>
                  <a:gd name="connsiteX4892" fmla="*/ 3572301 w 4527492"/>
                  <a:gd name="connsiteY4892" fmla="*/ 2931813 h 3582745"/>
                  <a:gd name="connsiteX4893" fmla="*/ 3581775 w 4527492"/>
                  <a:gd name="connsiteY4893" fmla="*/ 2927154 h 3582745"/>
                  <a:gd name="connsiteX4894" fmla="*/ 3572968 w 4527492"/>
                  <a:gd name="connsiteY4894" fmla="*/ 2934481 h 3582745"/>
                  <a:gd name="connsiteX4895" fmla="*/ 3567409 w 4527492"/>
                  <a:gd name="connsiteY4895" fmla="*/ 2938382 h 3582745"/>
                  <a:gd name="connsiteX4896" fmla="*/ 3569311 w 4527492"/>
                  <a:gd name="connsiteY4896" fmla="*/ 2937525 h 3582745"/>
                  <a:gd name="connsiteX4897" fmla="*/ 3572968 w 4527492"/>
                  <a:gd name="connsiteY4897" fmla="*/ 2934481 h 3582745"/>
                  <a:gd name="connsiteX4898" fmla="*/ 3587250 w 4527492"/>
                  <a:gd name="connsiteY4898" fmla="*/ 2924461 h 3582745"/>
                  <a:gd name="connsiteX4899" fmla="*/ 3589198 w 4527492"/>
                  <a:gd name="connsiteY4899" fmla="*/ 2923503 h 3582745"/>
                  <a:gd name="connsiteX4900" fmla="*/ 3573807 w 4527492"/>
                  <a:gd name="connsiteY4900" fmla="*/ 2935497 h 3582745"/>
                  <a:gd name="connsiteX4901" fmla="*/ 3593203 w 4527492"/>
                  <a:gd name="connsiteY4901" fmla="*/ 2926751 h 3582745"/>
                  <a:gd name="connsiteX4902" fmla="*/ 3602172 w 4527492"/>
                  <a:gd name="connsiteY4902" fmla="*/ 2922552 h 3582745"/>
                  <a:gd name="connsiteX4903" fmla="*/ 3599910 w 4527492"/>
                  <a:gd name="connsiteY4903" fmla="*/ 2920293 h 3582745"/>
                  <a:gd name="connsiteX4904" fmla="*/ 777355 w 4527492"/>
                  <a:gd name="connsiteY4904" fmla="*/ 2916929 h 3582745"/>
                  <a:gd name="connsiteX4905" fmla="*/ 777015 w 4527492"/>
                  <a:gd name="connsiteY4905" fmla="*/ 2916977 h 3582745"/>
                  <a:gd name="connsiteX4906" fmla="*/ 775543 w 4527492"/>
                  <a:gd name="connsiteY4906" fmla="*/ 2917570 h 3582745"/>
                  <a:gd name="connsiteX4907" fmla="*/ 717383 w 4527492"/>
                  <a:gd name="connsiteY4907" fmla="*/ 2916927 h 3582745"/>
                  <a:gd name="connsiteX4908" fmla="*/ 711350 w 4527492"/>
                  <a:gd name="connsiteY4908" fmla="*/ 2918128 h 3582745"/>
                  <a:gd name="connsiteX4909" fmla="*/ 702591 w 4527492"/>
                  <a:gd name="connsiteY4909" fmla="*/ 2918543 h 3582745"/>
                  <a:gd name="connsiteX4910" fmla="*/ 651133 w 4527492"/>
                  <a:gd name="connsiteY4910" fmla="*/ 2916607 h 3582745"/>
                  <a:gd name="connsiteX4911" fmla="*/ 646454 w 4527492"/>
                  <a:gd name="connsiteY4911" fmla="*/ 2917704 h 3582745"/>
                  <a:gd name="connsiteX4912" fmla="*/ 646454 w 4527492"/>
                  <a:gd name="connsiteY4912" fmla="*/ 2917297 h 3582745"/>
                  <a:gd name="connsiteX4913" fmla="*/ 3406142 w 4527492"/>
                  <a:gd name="connsiteY4913" fmla="*/ 2916556 h 3582745"/>
                  <a:gd name="connsiteX4914" fmla="*/ 3394302 w 4527492"/>
                  <a:gd name="connsiteY4914" fmla="*/ 2923980 h 3582745"/>
                  <a:gd name="connsiteX4915" fmla="*/ 3393371 w 4527492"/>
                  <a:gd name="connsiteY4915" fmla="*/ 2924437 h 3582745"/>
                  <a:gd name="connsiteX4916" fmla="*/ 712679 w 4527492"/>
                  <a:gd name="connsiteY4916" fmla="*/ 2916259 h 3582745"/>
                  <a:gd name="connsiteX4917" fmla="*/ 701138 w 4527492"/>
                  <a:gd name="connsiteY4917" fmla="*/ 2918611 h 3582745"/>
                  <a:gd name="connsiteX4918" fmla="*/ 692690 w 4527492"/>
                  <a:gd name="connsiteY4918" fmla="*/ 2919012 h 3582745"/>
                  <a:gd name="connsiteX4919" fmla="*/ 3387601 w 4527492"/>
                  <a:gd name="connsiteY4919" fmla="*/ 2915935 h 3582745"/>
                  <a:gd name="connsiteX4920" fmla="*/ 3364009 w 4527492"/>
                  <a:gd name="connsiteY4920" fmla="*/ 2931205 h 3582745"/>
                  <a:gd name="connsiteX4921" fmla="*/ 3341788 w 4527492"/>
                  <a:gd name="connsiteY4921" fmla="*/ 2944928 h 3582745"/>
                  <a:gd name="connsiteX4922" fmla="*/ 673642 w 4527492"/>
                  <a:gd name="connsiteY4922" fmla="*/ 2915787 h 3582745"/>
                  <a:gd name="connsiteX4923" fmla="*/ 670334 w 4527492"/>
                  <a:gd name="connsiteY4923" fmla="*/ 2916637 h 3582745"/>
                  <a:gd name="connsiteX4924" fmla="*/ 661330 w 4527492"/>
                  <a:gd name="connsiteY4924" fmla="*/ 2918659 h 3582745"/>
                  <a:gd name="connsiteX4925" fmla="*/ 654701 w 4527492"/>
                  <a:gd name="connsiteY4925" fmla="*/ 2919818 h 3582745"/>
                  <a:gd name="connsiteX4926" fmla="*/ 709275 w 4527492"/>
                  <a:gd name="connsiteY4926" fmla="*/ 2915764 h 3582745"/>
                  <a:gd name="connsiteX4927" fmla="*/ 707619 w 4527492"/>
                  <a:gd name="connsiteY4927" fmla="*/ 2916059 h 3582745"/>
                  <a:gd name="connsiteX4928" fmla="*/ 696047 w 4527492"/>
                  <a:gd name="connsiteY4928" fmla="*/ 2917297 h 3582745"/>
                  <a:gd name="connsiteX4929" fmla="*/ 700425 w 4527492"/>
                  <a:gd name="connsiteY4929" fmla="*/ 2916423 h 3582745"/>
                  <a:gd name="connsiteX4930" fmla="*/ 978597 w 4527492"/>
                  <a:gd name="connsiteY4930" fmla="*/ 2915729 h 3582745"/>
                  <a:gd name="connsiteX4931" fmla="*/ 971491 w 4527492"/>
                  <a:gd name="connsiteY4931" fmla="*/ 2917842 h 3582745"/>
                  <a:gd name="connsiteX4932" fmla="*/ 968850 w 4527492"/>
                  <a:gd name="connsiteY4932" fmla="*/ 2918548 h 3582745"/>
                  <a:gd name="connsiteX4933" fmla="*/ 961714 w 4527492"/>
                  <a:gd name="connsiteY4933" fmla="*/ 2919577 h 3582745"/>
                  <a:gd name="connsiteX4934" fmla="*/ 645980 w 4527492"/>
                  <a:gd name="connsiteY4934" fmla="*/ 2915568 h 3582745"/>
                  <a:gd name="connsiteX4935" fmla="*/ 641153 w 4527492"/>
                  <a:gd name="connsiteY4935" fmla="*/ 2916928 h 3582745"/>
                  <a:gd name="connsiteX4936" fmla="*/ 640720 w 4527492"/>
                  <a:gd name="connsiteY4936" fmla="*/ 2916988 h 3582745"/>
                  <a:gd name="connsiteX4937" fmla="*/ 640602 w 4527492"/>
                  <a:gd name="connsiteY4937" fmla="*/ 2917016 h 3582745"/>
                  <a:gd name="connsiteX4938" fmla="*/ 642314 w 4527492"/>
                  <a:gd name="connsiteY4938" fmla="*/ 2916382 h 3582745"/>
                  <a:gd name="connsiteX4939" fmla="*/ 679430 w 4527492"/>
                  <a:gd name="connsiteY4939" fmla="*/ 2915497 h 3582745"/>
                  <a:gd name="connsiteX4940" fmla="*/ 668725 w 4527492"/>
                  <a:gd name="connsiteY4940" fmla="*/ 2918077 h 3582745"/>
                  <a:gd name="connsiteX4941" fmla="*/ 657994 w 4527492"/>
                  <a:gd name="connsiteY4941" fmla="*/ 2919805 h 3582745"/>
                  <a:gd name="connsiteX4942" fmla="*/ 658350 w 4527492"/>
                  <a:gd name="connsiteY4942" fmla="*/ 2919713 h 3582745"/>
                  <a:gd name="connsiteX4943" fmla="*/ 672044 w 4527492"/>
                  <a:gd name="connsiteY4943" fmla="*/ 2916787 h 3582745"/>
                  <a:gd name="connsiteX4944" fmla="*/ 3361231 w 4527492"/>
                  <a:gd name="connsiteY4944" fmla="*/ 2915387 h 3582745"/>
                  <a:gd name="connsiteX4945" fmla="*/ 3357904 w 4527492"/>
                  <a:gd name="connsiteY4945" fmla="*/ 2917833 h 3582745"/>
                  <a:gd name="connsiteX4946" fmla="*/ 3358962 w 4527492"/>
                  <a:gd name="connsiteY4946" fmla="*/ 2916834 h 3582745"/>
                  <a:gd name="connsiteX4947" fmla="*/ 675902 w 4527492"/>
                  <a:gd name="connsiteY4947" fmla="*/ 2915306 h 3582745"/>
                  <a:gd name="connsiteX4948" fmla="*/ 673642 w 4527492"/>
                  <a:gd name="connsiteY4948" fmla="*/ 2915787 h 3582745"/>
                  <a:gd name="connsiteX4949" fmla="*/ 674429 w 4527492"/>
                  <a:gd name="connsiteY4949" fmla="*/ 2915585 h 3582745"/>
                  <a:gd name="connsiteX4950" fmla="*/ 772955 w 4527492"/>
                  <a:gd name="connsiteY4950" fmla="*/ 2915209 h 3582745"/>
                  <a:gd name="connsiteX4951" fmla="*/ 771590 w 4527492"/>
                  <a:gd name="connsiteY4951" fmla="*/ 2915273 h 3582745"/>
                  <a:gd name="connsiteX4952" fmla="*/ 765696 w 4527492"/>
                  <a:gd name="connsiteY4952" fmla="*/ 2917000 h 3582745"/>
                  <a:gd name="connsiteX4953" fmla="*/ 769066 w 4527492"/>
                  <a:gd name="connsiteY4953" fmla="*/ 2916795 h 3582745"/>
                  <a:gd name="connsiteX4954" fmla="*/ 794676 w 4527492"/>
                  <a:gd name="connsiteY4954" fmla="*/ 2915029 h 3582745"/>
                  <a:gd name="connsiteX4955" fmla="*/ 793673 w 4527492"/>
                  <a:gd name="connsiteY4955" fmla="*/ 2915298 h 3582745"/>
                  <a:gd name="connsiteX4956" fmla="*/ 790876 w 4527492"/>
                  <a:gd name="connsiteY4956" fmla="*/ 2915468 h 3582745"/>
                  <a:gd name="connsiteX4957" fmla="*/ 787547 w 4527492"/>
                  <a:gd name="connsiteY4957" fmla="*/ 2916937 h 3582745"/>
                  <a:gd name="connsiteX4958" fmla="*/ 793673 w 4527492"/>
                  <a:gd name="connsiteY4958" fmla="*/ 2915298 h 3582745"/>
                  <a:gd name="connsiteX4959" fmla="*/ 793976 w 4527492"/>
                  <a:gd name="connsiteY4959" fmla="*/ 2915279 h 3582745"/>
                  <a:gd name="connsiteX4960" fmla="*/ 707968 w 4527492"/>
                  <a:gd name="connsiteY4960" fmla="*/ 2914917 h 3582745"/>
                  <a:gd name="connsiteX4961" fmla="*/ 700425 w 4527492"/>
                  <a:gd name="connsiteY4961" fmla="*/ 2916423 h 3582745"/>
                  <a:gd name="connsiteX4962" fmla="*/ 699766 w 4527492"/>
                  <a:gd name="connsiteY4962" fmla="*/ 2916472 h 3582745"/>
                  <a:gd name="connsiteX4963" fmla="*/ 695191 w 4527492"/>
                  <a:gd name="connsiteY4963" fmla="*/ 2917389 h 3582745"/>
                  <a:gd name="connsiteX4964" fmla="*/ 681096 w 4527492"/>
                  <a:gd name="connsiteY4964" fmla="*/ 2918897 h 3582745"/>
                  <a:gd name="connsiteX4965" fmla="*/ 691501 w 4527492"/>
                  <a:gd name="connsiteY4965" fmla="*/ 2916885 h 3582745"/>
                  <a:gd name="connsiteX4966" fmla="*/ 3116372 w 4527492"/>
                  <a:gd name="connsiteY4966" fmla="*/ 2914853 h 3582745"/>
                  <a:gd name="connsiteX4967" fmla="*/ 3051852 w 4527492"/>
                  <a:gd name="connsiteY4967" fmla="*/ 2943223 h 3582745"/>
                  <a:gd name="connsiteX4968" fmla="*/ 2998772 w 4527492"/>
                  <a:gd name="connsiteY4968" fmla="*/ 2971521 h 3582745"/>
                  <a:gd name="connsiteX4969" fmla="*/ 2984279 w 4527492"/>
                  <a:gd name="connsiteY4969" fmla="*/ 2978624 h 3582745"/>
                  <a:gd name="connsiteX4970" fmla="*/ 2986500 w 4527492"/>
                  <a:gd name="connsiteY4970" fmla="*/ 2977792 h 3582745"/>
                  <a:gd name="connsiteX4971" fmla="*/ 3108324 w 4527492"/>
                  <a:gd name="connsiteY4971" fmla="*/ 2930630 h 3582745"/>
                  <a:gd name="connsiteX4972" fmla="*/ 2978714 w 4527492"/>
                  <a:gd name="connsiteY4972" fmla="*/ 2981762 h 3582745"/>
                  <a:gd name="connsiteX4973" fmla="*/ 2977376 w 4527492"/>
                  <a:gd name="connsiteY4973" fmla="*/ 2982594 h 3582745"/>
                  <a:gd name="connsiteX4974" fmla="*/ 2974521 w 4527492"/>
                  <a:gd name="connsiteY4974" fmla="*/ 2983417 h 3582745"/>
                  <a:gd name="connsiteX4975" fmla="*/ 2974410 w 4527492"/>
                  <a:gd name="connsiteY4975" fmla="*/ 2983460 h 3582745"/>
                  <a:gd name="connsiteX4976" fmla="*/ 2970844 w 4527492"/>
                  <a:gd name="connsiteY4976" fmla="*/ 2985208 h 3582745"/>
                  <a:gd name="connsiteX4977" fmla="*/ 2968277 w 4527492"/>
                  <a:gd name="connsiteY4977" fmla="*/ 2985880 h 3582745"/>
                  <a:gd name="connsiteX4978" fmla="*/ 2961948 w 4527492"/>
                  <a:gd name="connsiteY4978" fmla="*/ 2988377 h 3582745"/>
                  <a:gd name="connsiteX4979" fmla="*/ 2976071 w 4527492"/>
                  <a:gd name="connsiteY4979" fmla="*/ 2984035 h 3582745"/>
                  <a:gd name="connsiteX4980" fmla="*/ 2936760 w 4527492"/>
                  <a:gd name="connsiteY4980" fmla="*/ 2998709 h 3582745"/>
                  <a:gd name="connsiteX4981" fmla="*/ 2919540 w 4527492"/>
                  <a:gd name="connsiteY4981" fmla="*/ 3005136 h 3582745"/>
                  <a:gd name="connsiteX4982" fmla="*/ 2919588 w 4527492"/>
                  <a:gd name="connsiteY4982" fmla="*/ 3005088 h 3582745"/>
                  <a:gd name="connsiteX4983" fmla="*/ 2867153 w 4527492"/>
                  <a:gd name="connsiteY4983" fmla="*/ 3025774 h 3582745"/>
                  <a:gd name="connsiteX4984" fmla="*/ 2867153 w 4527492"/>
                  <a:gd name="connsiteY4984" fmla="*/ 3022493 h 3582745"/>
                  <a:gd name="connsiteX4985" fmla="*/ 2923187 w 4527492"/>
                  <a:gd name="connsiteY4985" fmla="*/ 3001506 h 3582745"/>
                  <a:gd name="connsiteX4986" fmla="*/ 2926147 w 4527492"/>
                  <a:gd name="connsiteY4986" fmla="*/ 2998559 h 3582745"/>
                  <a:gd name="connsiteX4987" fmla="*/ 2926147 w 4527492"/>
                  <a:gd name="connsiteY4987" fmla="*/ 3000397 h 3582745"/>
                  <a:gd name="connsiteX4988" fmla="*/ 2957089 w 4527492"/>
                  <a:gd name="connsiteY4988" fmla="*/ 2988808 h 3582745"/>
                  <a:gd name="connsiteX4989" fmla="*/ 2943224 w 4527492"/>
                  <a:gd name="connsiteY4989" fmla="*/ 2992436 h 3582745"/>
                  <a:gd name="connsiteX4990" fmla="*/ 2961343 w 4527492"/>
                  <a:gd name="connsiteY4990" fmla="*/ 2987214 h 3582745"/>
                  <a:gd name="connsiteX4991" fmla="*/ 2982986 w 4527492"/>
                  <a:gd name="connsiteY4991" fmla="*/ 2979108 h 3582745"/>
                  <a:gd name="connsiteX4992" fmla="*/ 3009059 w 4527492"/>
                  <a:gd name="connsiteY4992" fmla="*/ 2962909 h 3582745"/>
                  <a:gd name="connsiteX4993" fmla="*/ 3085180 w 4527492"/>
                  <a:gd name="connsiteY4993" fmla="*/ 2926409 h 3582745"/>
                  <a:gd name="connsiteX4994" fmla="*/ 783649 w 4527492"/>
                  <a:gd name="connsiteY4994" fmla="*/ 2914702 h 3582745"/>
                  <a:gd name="connsiteX4995" fmla="*/ 782699 w 4527492"/>
                  <a:gd name="connsiteY4995" fmla="*/ 2914747 h 3582745"/>
                  <a:gd name="connsiteX4996" fmla="*/ 780959 w 4527492"/>
                  <a:gd name="connsiteY4996" fmla="*/ 2915387 h 3582745"/>
                  <a:gd name="connsiteX4997" fmla="*/ 778958 w 4527492"/>
                  <a:gd name="connsiteY4997" fmla="*/ 2916193 h 3582745"/>
                  <a:gd name="connsiteX4998" fmla="*/ 779532 w 4527492"/>
                  <a:gd name="connsiteY4998" fmla="*/ 2916158 h 3582745"/>
                  <a:gd name="connsiteX4999" fmla="*/ 3630248 w 4527492"/>
                  <a:gd name="connsiteY4999" fmla="*/ 2914639 h 3582745"/>
                  <a:gd name="connsiteX5000" fmla="*/ 3586772 w 4527492"/>
                  <a:gd name="connsiteY5000" fmla="*/ 2938658 h 3582745"/>
                  <a:gd name="connsiteX5001" fmla="*/ 3547578 w 4527492"/>
                  <a:gd name="connsiteY5001" fmla="*/ 2964315 h 3582745"/>
                  <a:gd name="connsiteX5002" fmla="*/ 3534299 w 4527492"/>
                  <a:gd name="connsiteY5002" fmla="*/ 2975013 h 3582745"/>
                  <a:gd name="connsiteX5003" fmla="*/ 3606615 w 4527492"/>
                  <a:gd name="connsiteY5003" fmla="*/ 2935036 h 3582745"/>
                  <a:gd name="connsiteX5004" fmla="*/ 724509 w 4527492"/>
                  <a:gd name="connsiteY5004" fmla="*/ 2914630 h 3582745"/>
                  <a:gd name="connsiteX5005" fmla="*/ 712679 w 4527492"/>
                  <a:gd name="connsiteY5005" fmla="*/ 2916259 h 3582745"/>
                  <a:gd name="connsiteX5006" fmla="*/ 718463 w 4527492"/>
                  <a:gd name="connsiteY5006" fmla="*/ 2915080 h 3582745"/>
                  <a:gd name="connsiteX5007" fmla="*/ 679910 w 4527492"/>
                  <a:gd name="connsiteY5007" fmla="*/ 2914178 h 3582745"/>
                  <a:gd name="connsiteX5008" fmla="*/ 674429 w 4527492"/>
                  <a:gd name="connsiteY5008" fmla="*/ 2915585 h 3582745"/>
                  <a:gd name="connsiteX5009" fmla="*/ 662933 w 4527492"/>
                  <a:gd name="connsiteY5009" fmla="*/ 2917761 h 3582745"/>
                  <a:gd name="connsiteX5010" fmla="*/ 657035 w 4527492"/>
                  <a:gd name="connsiteY5010" fmla="*/ 2918559 h 3582745"/>
                  <a:gd name="connsiteX5011" fmla="*/ 678743 w 4527492"/>
                  <a:gd name="connsiteY5011" fmla="*/ 2914377 h 3582745"/>
                  <a:gd name="connsiteX5012" fmla="*/ 667646 w 4527492"/>
                  <a:gd name="connsiteY5012" fmla="*/ 2914173 h 3582745"/>
                  <a:gd name="connsiteX5013" fmla="*/ 662985 w 4527492"/>
                  <a:gd name="connsiteY5013" fmla="*/ 2915286 h 3582745"/>
                  <a:gd name="connsiteX5014" fmla="*/ 658852 w 4527492"/>
                  <a:gd name="connsiteY5014" fmla="*/ 2916214 h 3582745"/>
                  <a:gd name="connsiteX5015" fmla="*/ 665451 w 4527492"/>
                  <a:gd name="connsiteY5015" fmla="*/ 2914497 h 3582745"/>
                  <a:gd name="connsiteX5016" fmla="*/ 999503 w 4527492"/>
                  <a:gd name="connsiteY5016" fmla="*/ 2914131 h 3582745"/>
                  <a:gd name="connsiteX5017" fmla="*/ 959957 w 4527492"/>
                  <a:gd name="connsiteY5017" fmla="*/ 2924028 h 3582745"/>
                  <a:gd name="connsiteX5018" fmla="*/ 959956 w 4527492"/>
                  <a:gd name="connsiteY5018" fmla="*/ 2924028 h 3582745"/>
                  <a:gd name="connsiteX5019" fmla="*/ 941164 w 4527492"/>
                  <a:gd name="connsiteY5019" fmla="*/ 2926118 h 3582745"/>
                  <a:gd name="connsiteX5020" fmla="*/ 952026 w 4527492"/>
                  <a:gd name="connsiteY5020" fmla="*/ 2923048 h 3582745"/>
                  <a:gd name="connsiteX5021" fmla="*/ 968850 w 4527492"/>
                  <a:gd name="connsiteY5021" fmla="*/ 2918548 h 3582745"/>
                  <a:gd name="connsiteX5022" fmla="*/ 797425 w 4527492"/>
                  <a:gd name="connsiteY5022" fmla="*/ 2914049 h 3582745"/>
                  <a:gd name="connsiteX5023" fmla="*/ 793691 w 4527492"/>
                  <a:gd name="connsiteY5023" fmla="*/ 2914226 h 3582745"/>
                  <a:gd name="connsiteX5024" fmla="*/ 792342 w 4527492"/>
                  <a:gd name="connsiteY5024" fmla="*/ 2914821 h 3582745"/>
                  <a:gd name="connsiteX5025" fmla="*/ 797159 w 4527492"/>
                  <a:gd name="connsiteY5025" fmla="*/ 2914144 h 3582745"/>
                  <a:gd name="connsiteX5026" fmla="*/ 3152170 w 4527492"/>
                  <a:gd name="connsiteY5026" fmla="*/ 2913953 h 3582745"/>
                  <a:gd name="connsiteX5027" fmla="*/ 3149132 w 4527492"/>
                  <a:gd name="connsiteY5027" fmla="*/ 2916186 h 3582745"/>
                  <a:gd name="connsiteX5028" fmla="*/ 3149836 w 4527492"/>
                  <a:gd name="connsiteY5028" fmla="*/ 2915920 h 3582745"/>
                  <a:gd name="connsiteX5029" fmla="*/ 851475 w 4527492"/>
                  <a:gd name="connsiteY5029" fmla="*/ 2913900 h 3582745"/>
                  <a:gd name="connsiteX5030" fmla="*/ 831832 w 4527492"/>
                  <a:gd name="connsiteY5030" fmla="*/ 2920610 h 3582745"/>
                  <a:gd name="connsiteX5031" fmla="*/ 820244 w 4527492"/>
                  <a:gd name="connsiteY5031" fmla="*/ 2924022 h 3582745"/>
                  <a:gd name="connsiteX5032" fmla="*/ 821336 w 4527492"/>
                  <a:gd name="connsiteY5032" fmla="*/ 2923461 h 3582745"/>
                  <a:gd name="connsiteX5033" fmla="*/ 834724 w 4527492"/>
                  <a:gd name="connsiteY5033" fmla="*/ 2917430 h 3582745"/>
                  <a:gd name="connsiteX5034" fmla="*/ 3325181 w 4527492"/>
                  <a:gd name="connsiteY5034" fmla="*/ 2913621 h 3582745"/>
                  <a:gd name="connsiteX5035" fmla="*/ 3324712 w 4527492"/>
                  <a:gd name="connsiteY5035" fmla="*/ 2913944 h 3582745"/>
                  <a:gd name="connsiteX5036" fmla="*/ 3317007 w 4527492"/>
                  <a:gd name="connsiteY5036" fmla="*/ 2917421 h 3582745"/>
                  <a:gd name="connsiteX5037" fmla="*/ 3317546 w 4527492"/>
                  <a:gd name="connsiteY5037" fmla="*/ 2917044 h 3582745"/>
                  <a:gd name="connsiteX5038" fmla="*/ 686879 w 4527492"/>
                  <a:gd name="connsiteY5038" fmla="*/ 2913618 h 3582745"/>
                  <a:gd name="connsiteX5039" fmla="*/ 672044 w 4527492"/>
                  <a:gd name="connsiteY5039" fmla="*/ 2916787 h 3582745"/>
                  <a:gd name="connsiteX5040" fmla="*/ 664853 w 4527492"/>
                  <a:gd name="connsiteY5040" fmla="*/ 2918044 h 3582745"/>
                  <a:gd name="connsiteX5041" fmla="*/ 670334 w 4527492"/>
                  <a:gd name="connsiteY5041" fmla="*/ 2916637 h 3582745"/>
                  <a:gd name="connsiteX5042" fmla="*/ 672903 w 4527492"/>
                  <a:gd name="connsiteY5042" fmla="*/ 2916059 h 3582745"/>
                  <a:gd name="connsiteX5043" fmla="*/ 894176 w 4527492"/>
                  <a:gd name="connsiteY5043" fmla="*/ 2913471 h 3582745"/>
                  <a:gd name="connsiteX5044" fmla="*/ 852516 w 4527492"/>
                  <a:gd name="connsiteY5044" fmla="*/ 2925611 h 3582745"/>
                  <a:gd name="connsiteX5045" fmla="*/ 877567 w 4527492"/>
                  <a:gd name="connsiteY5045" fmla="*/ 2917430 h 3582745"/>
                  <a:gd name="connsiteX5046" fmla="*/ 823854 w 4527492"/>
                  <a:gd name="connsiteY5046" fmla="*/ 2913145 h 3582745"/>
                  <a:gd name="connsiteX5047" fmla="*/ 823418 w 4527492"/>
                  <a:gd name="connsiteY5047" fmla="*/ 2913332 h 3582745"/>
                  <a:gd name="connsiteX5048" fmla="*/ 822651 w 4527492"/>
                  <a:gd name="connsiteY5048" fmla="*/ 2913568 h 3582745"/>
                  <a:gd name="connsiteX5049" fmla="*/ 689954 w 4527492"/>
                  <a:gd name="connsiteY5049" fmla="*/ 2912960 h 3582745"/>
                  <a:gd name="connsiteX5050" fmla="*/ 688147 w 4527492"/>
                  <a:gd name="connsiteY5050" fmla="*/ 2913396 h 3582745"/>
                  <a:gd name="connsiteX5051" fmla="*/ 686879 w 4527492"/>
                  <a:gd name="connsiteY5051" fmla="*/ 2913618 h 3582745"/>
                  <a:gd name="connsiteX5052" fmla="*/ 687159 w 4527492"/>
                  <a:gd name="connsiteY5052" fmla="*/ 2912943 h 3582745"/>
                  <a:gd name="connsiteX5053" fmla="*/ 682822 w 4527492"/>
                  <a:gd name="connsiteY5053" fmla="*/ 2913996 h 3582745"/>
                  <a:gd name="connsiteX5054" fmla="*/ 675902 w 4527492"/>
                  <a:gd name="connsiteY5054" fmla="*/ 2915306 h 3582745"/>
                  <a:gd name="connsiteX5055" fmla="*/ 686406 w 4527492"/>
                  <a:gd name="connsiteY5055" fmla="*/ 2913071 h 3582745"/>
                  <a:gd name="connsiteX5056" fmla="*/ 1019357 w 4527492"/>
                  <a:gd name="connsiteY5056" fmla="*/ 2912864 h 3582745"/>
                  <a:gd name="connsiteX5057" fmla="*/ 994235 w 4527492"/>
                  <a:gd name="connsiteY5057" fmla="*/ 2918791 h 3582745"/>
                  <a:gd name="connsiteX5058" fmla="*/ 984552 w 4527492"/>
                  <a:gd name="connsiteY5058" fmla="*/ 2921292 h 3582745"/>
                  <a:gd name="connsiteX5059" fmla="*/ 982810 w 4527492"/>
                  <a:gd name="connsiteY5059" fmla="*/ 2921486 h 3582745"/>
                  <a:gd name="connsiteX5060" fmla="*/ 975399 w 4527492"/>
                  <a:gd name="connsiteY5060" fmla="*/ 2923234 h 3582745"/>
                  <a:gd name="connsiteX5061" fmla="*/ 976715 w 4527492"/>
                  <a:gd name="connsiteY5061" fmla="*/ 2923076 h 3582745"/>
                  <a:gd name="connsiteX5062" fmla="*/ 980583 w 4527492"/>
                  <a:gd name="connsiteY5062" fmla="*/ 2922317 h 3582745"/>
                  <a:gd name="connsiteX5063" fmla="*/ 984552 w 4527492"/>
                  <a:gd name="connsiteY5063" fmla="*/ 2921292 h 3582745"/>
                  <a:gd name="connsiteX5064" fmla="*/ 987468 w 4527492"/>
                  <a:gd name="connsiteY5064" fmla="*/ 2920968 h 3582745"/>
                  <a:gd name="connsiteX5065" fmla="*/ 996385 w 4527492"/>
                  <a:gd name="connsiteY5065" fmla="*/ 2919220 h 3582745"/>
                  <a:gd name="connsiteX5066" fmla="*/ 990505 w 4527492"/>
                  <a:gd name="connsiteY5066" fmla="*/ 2920630 h 3582745"/>
                  <a:gd name="connsiteX5067" fmla="*/ 1019276 w 4527492"/>
                  <a:gd name="connsiteY5067" fmla="*/ 2917430 h 3582745"/>
                  <a:gd name="connsiteX5068" fmla="*/ 1019276 w 4527492"/>
                  <a:gd name="connsiteY5068" fmla="*/ 2920729 h 3582745"/>
                  <a:gd name="connsiteX5069" fmla="*/ 953469 w 4527492"/>
                  <a:gd name="connsiteY5069" fmla="*/ 2929512 h 3582745"/>
                  <a:gd name="connsiteX5070" fmla="*/ 949731 w 4527492"/>
                  <a:gd name="connsiteY5070" fmla="*/ 2930409 h 3582745"/>
                  <a:gd name="connsiteX5071" fmla="*/ 949731 w 4527492"/>
                  <a:gd name="connsiteY5071" fmla="*/ 2930288 h 3582745"/>
                  <a:gd name="connsiteX5072" fmla="*/ 897340 w 4527492"/>
                  <a:gd name="connsiteY5072" fmla="*/ 2943822 h 3582745"/>
                  <a:gd name="connsiteX5073" fmla="*/ 834908 w 4527492"/>
                  <a:gd name="connsiteY5073" fmla="*/ 2959950 h 3582745"/>
                  <a:gd name="connsiteX5074" fmla="*/ 834908 w 4527492"/>
                  <a:gd name="connsiteY5074" fmla="*/ 2960210 h 3582745"/>
                  <a:gd name="connsiteX5075" fmla="*/ 832734 w 4527492"/>
                  <a:gd name="connsiteY5075" fmla="*/ 2960512 h 3582745"/>
                  <a:gd name="connsiteX5076" fmla="*/ 795177 w 4527492"/>
                  <a:gd name="connsiteY5076" fmla="*/ 2970214 h 3582745"/>
                  <a:gd name="connsiteX5077" fmla="*/ 795177 w 4527492"/>
                  <a:gd name="connsiteY5077" fmla="*/ 2966915 h 3582745"/>
                  <a:gd name="connsiteX5078" fmla="*/ 798579 w 4527492"/>
                  <a:gd name="connsiteY5078" fmla="*/ 2965253 h 3582745"/>
                  <a:gd name="connsiteX5079" fmla="*/ 798233 w 4527492"/>
                  <a:gd name="connsiteY5079" fmla="*/ 2965300 h 3582745"/>
                  <a:gd name="connsiteX5080" fmla="*/ 791882 w 4527492"/>
                  <a:gd name="connsiteY5080" fmla="*/ 2966915 h 3582745"/>
                  <a:gd name="connsiteX5081" fmla="*/ 791882 w 4527492"/>
                  <a:gd name="connsiteY5081" fmla="*/ 2966755 h 3582745"/>
                  <a:gd name="connsiteX5082" fmla="*/ 758865 w 4527492"/>
                  <a:gd name="connsiteY5082" fmla="*/ 2977128 h 3582745"/>
                  <a:gd name="connsiteX5083" fmla="*/ 662985 w 4527492"/>
                  <a:gd name="connsiteY5083" fmla="*/ 2999822 h 3582745"/>
                  <a:gd name="connsiteX5084" fmla="*/ 662985 w 4527492"/>
                  <a:gd name="connsiteY5084" fmla="*/ 2999089 h 3582745"/>
                  <a:gd name="connsiteX5085" fmla="*/ 702659 w 4527492"/>
                  <a:gd name="connsiteY5085" fmla="*/ 2986618 h 3582745"/>
                  <a:gd name="connsiteX5086" fmla="*/ 702659 w 4527492"/>
                  <a:gd name="connsiteY5086" fmla="*/ 2984587 h 3582745"/>
                  <a:gd name="connsiteX5087" fmla="*/ 741054 w 4527492"/>
                  <a:gd name="connsiteY5087" fmla="*/ 2974266 h 3582745"/>
                  <a:gd name="connsiteX5088" fmla="*/ 754210 w 4527492"/>
                  <a:gd name="connsiteY5088" fmla="*/ 2971411 h 3582745"/>
                  <a:gd name="connsiteX5089" fmla="*/ 791882 w 4527492"/>
                  <a:gd name="connsiteY5089" fmla="*/ 2966182 h 3582745"/>
                  <a:gd name="connsiteX5090" fmla="*/ 791882 w 4527492"/>
                  <a:gd name="connsiteY5090" fmla="*/ 2963616 h 3582745"/>
                  <a:gd name="connsiteX5091" fmla="*/ 795589 w 4527492"/>
                  <a:gd name="connsiteY5091" fmla="*/ 2962336 h 3582745"/>
                  <a:gd name="connsiteX5092" fmla="*/ 786411 w 4527492"/>
                  <a:gd name="connsiteY5092" fmla="*/ 2963603 h 3582745"/>
                  <a:gd name="connsiteX5093" fmla="*/ 792911 w 4527492"/>
                  <a:gd name="connsiteY5093" fmla="*/ 2961710 h 3582745"/>
                  <a:gd name="connsiteX5094" fmla="*/ 796983 w 4527492"/>
                  <a:gd name="connsiteY5094" fmla="*/ 2960849 h 3582745"/>
                  <a:gd name="connsiteX5095" fmla="*/ 805891 w 4527492"/>
                  <a:gd name="connsiteY5095" fmla="*/ 2958781 h 3582745"/>
                  <a:gd name="connsiteX5096" fmla="*/ 811034 w 4527492"/>
                  <a:gd name="connsiteY5096" fmla="*/ 2957005 h 3582745"/>
                  <a:gd name="connsiteX5097" fmla="*/ 810634 w 4527492"/>
                  <a:gd name="connsiteY5097" fmla="*/ 2956606 h 3582745"/>
                  <a:gd name="connsiteX5098" fmla="*/ 818240 w 4527492"/>
                  <a:gd name="connsiteY5098" fmla="*/ 2954417 h 3582745"/>
                  <a:gd name="connsiteX5099" fmla="*/ 819154 w 4527492"/>
                  <a:gd name="connsiteY5099" fmla="*/ 2954202 h 3582745"/>
                  <a:gd name="connsiteX5100" fmla="*/ 819935 w 4527492"/>
                  <a:gd name="connsiteY5100" fmla="*/ 2953932 h 3582745"/>
                  <a:gd name="connsiteX5101" fmla="*/ 819810 w 4527492"/>
                  <a:gd name="connsiteY5101" fmla="*/ 2953956 h 3582745"/>
                  <a:gd name="connsiteX5102" fmla="*/ 822654 w 4527492"/>
                  <a:gd name="connsiteY5102" fmla="*/ 2952994 h 3582745"/>
                  <a:gd name="connsiteX5103" fmla="*/ 826063 w 4527492"/>
                  <a:gd name="connsiteY5103" fmla="*/ 2951817 h 3582745"/>
                  <a:gd name="connsiteX5104" fmla="*/ 825904 w 4527492"/>
                  <a:gd name="connsiteY5104" fmla="*/ 2951895 h 3582745"/>
                  <a:gd name="connsiteX5105" fmla="*/ 828309 w 4527492"/>
                  <a:gd name="connsiteY5105" fmla="*/ 2951082 h 3582745"/>
                  <a:gd name="connsiteX5106" fmla="*/ 839280 w 4527492"/>
                  <a:gd name="connsiteY5106" fmla="*/ 2949390 h 3582745"/>
                  <a:gd name="connsiteX5107" fmla="*/ 840418 w 4527492"/>
                  <a:gd name="connsiteY5107" fmla="*/ 2949133 h 3582745"/>
                  <a:gd name="connsiteX5108" fmla="*/ 839930 w 4527492"/>
                  <a:gd name="connsiteY5108" fmla="*/ 2949290 h 3582745"/>
                  <a:gd name="connsiteX5109" fmla="*/ 847041 w 4527492"/>
                  <a:gd name="connsiteY5109" fmla="*/ 2948194 h 3582745"/>
                  <a:gd name="connsiteX5110" fmla="*/ 847907 w 4527492"/>
                  <a:gd name="connsiteY5110" fmla="*/ 2947843 h 3582745"/>
                  <a:gd name="connsiteX5111" fmla="*/ 853004 w 4527492"/>
                  <a:gd name="connsiteY5111" fmla="*/ 2946288 h 3582745"/>
                  <a:gd name="connsiteX5112" fmla="*/ 931735 w 4527492"/>
                  <a:gd name="connsiteY5112" fmla="*/ 2928491 h 3582745"/>
                  <a:gd name="connsiteX5113" fmla="*/ 946603 w 4527492"/>
                  <a:gd name="connsiteY5113" fmla="*/ 2926701 h 3582745"/>
                  <a:gd name="connsiteX5114" fmla="*/ 927000 w 4527492"/>
                  <a:gd name="connsiteY5114" fmla="*/ 2930626 h 3582745"/>
                  <a:gd name="connsiteX5115" fmla="*/ 925405 w 4527492"/>
                  <a:gd name="connsiteY5115" fmla="*/ 2931110 h 3582745"/>
                  <a:gd name="connsiteX5116" fmla="*/ 914642 w 4527492"/>
                  <a:gd name="connsiteY5116" fmla="*/ 2932688 h 3582745"/>
                  <a:gd name="connsiteX5117" fmla="*/ 828133 w 4527492"/>
                  <a:gd name="connsiteY5117" fmla="*/ 2957018 h 3582745"/>
                  <a:gd name="connsiteX5118" fmla="*/ 828133 w 4527492"/>
                  <a:gd name="connsiteY5118" fmla="*/ 2957699 h 3582745"/>
                  <a:gd name="connsiteX5119" fmla="*/ 826881 w 4527492"/>
                  <a:gd name="connsiteY5119" fmla="*/ 2958017 h 3582745"/>
                  <a:gd name="connsiteX5120" fmla="*/ 828133 w 4527492"/>
                  <a:gd name="connsiteY5120" fmla="*/ 2957844 h 3582745"/>
                  <a:gd name="connsiteX5121" fmla="*/ 828133 w 4527492"/>
                  <a:gd name="connsiteY5121" fmla="*/ 2957699 h 3582745"/>
                  <a:gd name="connsiteX5122" fmla="*/ 887549 w 4527492"/>
                  <a:gd name="connsiteY5122" fmla="*/ 2942593 h 3582745"/>
                  <a:gd name="connsiteX5123" fmla="*/ 838016 w 4527492"/>
                  <a:gd name="connsiteY5123" fmla="*/ 2957619 h 3582745"/>
                  <a:gd name="connsiteX5124" fmla="*/ 834908 w 4527492"/>
                  <a:gd name="connsiteY5124" fmla="*/ 2958468 h 3582745"/>
                  <a:gd name="connsiteX5125" fmla="*/ 834908 w 4527492"/>
                  <a:gd name="connsiteY5125" fmla="*/ 2958562 h 3582745"/>
                  <a:gd name="connsiteX5126" fmla="*/ 838016 w 4527492"/>
                  <a:gd name="connsiteY5126" fmla="*/ 2957619 h 3582745"/>
                  <a:gd name="connsiteX5127" fmla="*/ 880852 w 4527492"/>
                  <a:gd name="connsiteY5127" fmla="*/ 2945924 h 3582745"/>
                  <a:gd name="connsiteX5128" fmla="*/ 932767 w 4527492"/>
                  <a:gd name="connsiteY5128" fmla="*/ 2932275 h 3582745"/>
                  <a:gd name="connsiteX5129" fmla="*/ 949731 w 4527492"/>
                  <a:gd name="connsiteY5129" fmla="*/ 2930011 h 3582745"/>
                  <a:gd name="connsiteX5130" fmla="*/ 949731 w 4527492"/>
                  <a:gd name="connsiteY5130" fmla="*/ 2927543 h 3582745"/>
                  <a:gd name="connsiteX5131" fmla="*/ 948461 w 4527492"/>
                  <a:gd name="connsiteY5131" fmla="*/ 2927729 h 3582745"/>
                  <a:gd name="connsiteX5132" fmla="*/ 949731 w 4527492"/>
                  <a:gd name="connsiteY5132" fmla="*/ 2927411 h 3582745"/>
                  <a:gd name="connsiteX5133" fmla="*/ 949731 w 4527492"/>
                  <a:gd name="connsiteY5133" fmla="*/ 2927116 h 3582745"/>
                  <a:gd name="connsiteX5134" fmla="*/ 956208 w 4527492"/>
                  <a:gd name="connsiteY5134" fmla="*/ 2925790 h 3582745"/>
                  <a:gd name="connsiteX5135" fmla="*/ 958100 w 4527492"/>
                  <a:gd name="connsiteY5135" fmla="*/ 2925317 h 3582745"/>
                  <a:gd name="connsiteX5136" fmla="*/ 959123 w 4527492"/>
                  <a:gd name="connsiteY5136" fmla="*/ 2925194 h 3582745"/>
                  <a:gd name="connsiteX5137" fmla="*/ 970607 w 4527492"/>
                  <a:gd name="connsiteY5137" fmla="*/ 2922843 h 3582745"/>
                  <a:gd name="connsiteX5138" fmla="*/ 965888 w 4527492"/>
                  <a:gd name="connsiteY5138" fmla="*/ 2923368 h 3582745"/>
                  <a:gd name="connsiteX5139" fmla="*/ 976434 w 4527492"/>
                  <a:gd name="connsiteY5139" fmla="*/ 2920729 h 3582745"/>
                  <a:gd name="connsiteX5140" fmla="*/ 962865 w 4527492"/>
                  <a:gd name="connsiteY5140" fmla="*/ 2923445 h 3582745"/>
                  <a:gd name="connsiteX5141" fmla="*/ 999503 w 4527492"/>
                  <a:gd name="connsiteY5141" fmla="*/ 2914131 h 3582745"/>
                  <a:gd name="connsiteX5142" fmla="*/ 999503 w 4527492"/>
                  <a:gd name="connsiteY5142" fmla="*/ 2916928 h 3582745"/>
                  <a:gd name="connsiteX5143" fmla="*/ 738872 w 4527492"/>
                  <a:gd name="connsiteY5143" fmla="*/ 2912652 h 3582745"/>
                  <a:gd name="connsiteX5144" fmla="*/ 731575 w 4527492"/>
                  <a:gd name="connsiteY5144" fmla="*/ 2914104 h 3582745"/>
                  <a:gd name="connsiteX5145" fmla="*/ 724509 w 4527492"/>
                  <a:gd name="connsiteY5145" fmla="*/ 2914630 h 3582745"/>
                  <a:gd name="connsiteX5146" fmla="*/ 729109 w 4527492"/>
                  <a:gd name="connsiteY5146" fmla="*/ 2913996 h 3582745"/>
                  <a:gd name="connsiteX5147" fmla="*/ 751616 w 4527492"/>
                  <a:gd name="connsiteY5147" fmla="*/ 2912611 h 3582745"/>
                  <a:gd name="connsiteX5148" fmla="*/ 743630 w 4527492"/>
                  <a:gd name="connsiteY5148" fmla="*/ 2914061 h 3582745"/>
                  <a:gd name="connsiteX5149" fmla="*/ 717383 w 4527492"/>
                  <a:gd name="connsiteY5149" fmla="*/ 2916927 h 3582745"/>
                  <a:gd name="connsiteX5150" fmla="*/ 731575 w 4527492"/>
                  <a:gd name="connsiteY5150" fmla="*/ 2914104 h 3582745"/>
                  <a:gd name="connsiteX5151" fmla="*/ 3305063 w 4527492"/>
                  <a:gd name="connsiteY5151" fmla="*/ 2912551 h 3582745"/>
                  <a:gd name="connsiteX5152" fmla="*/ 3285718 w 4527492"/>
                  <a:gd name="connsiteY5152" fmla="*/ 2925814 h 3582745"/>
                  <a:gd name="connsiteX5153" fmla="*/ 3283082 w 4527492"/>
                  <a:gd name="connsiteY5153" fmla="*/ 2926751 h 3582745"/>
                  <a:gd name="connsiteX5154" fmla="*/ 3273115 w 4527492"/>
                  <a:gd name="connsiteY5154" fmla="*/ 2931745 h 3582745"/>
                  <a:gd name="connsiteX5155" fmla="*/ 3283248 w 4527492"/>
                  <a:gd name="connsiteY5155" fmla="*/ 2925109 h 3582745"/>
                  <a:gd name="connsiteX5156" fmla="*/ 673096 w 4527492"/>
                  <a:gd name="connsiteY5156" fmla="*/ 2912507 h 3582745"/>
                  <a:gd name="connsiteX5157" fmla="*/ 665451 w 4527492"/>
                  <a:gd name="connsiteY5157" fmla="*/ 2914497 h 3582745"/>
                  <a:gd name="connsiteX5158" fmla="*/ 651133 w 4527492"/>
                  <a:gd name="connsiteY5158" fmla="*/ 2916607 h 3582745"/>
                  <a:gd name="connsiteX5159" fmla="*/ 662200 w 4527492"/>
                  <a:gd name="connsiteY5159" fmla="*/ 2914015 h 3582745"/>
                  <a:gd name="connsiteX5160" fmla="*/ 660679 w 4527492"/>
                  <a:gd name="connsiteY5160" fmla="*/ 2912307 h 3582745"/>
                  <a:gd name="connsiteX5161" fmla="*/ 645980 w 4527492"/>
                  <a:gd name="connsiteY5161" fmla="*/ 2915568 h 3582745"/>
                  <a:gd name="connsiteX5162" fmla="*/ 653323 w 4527492"/>
                  <a:gd name="connsiteY5162" fmla="*/ 2913501 h 3582745"/>
                  <a:gd name="connsiteX5163" fmla="*/ 826336 w 4527492"/>
                  <a:gd name="connsiteY5163" fmla="*/ 2912273 h 3582745"/>
                  <a:gd name="connsiteX5164" fmla="*/ 823854 w 4527492"/>
                  <a:gd name="connsiteY5164" fmla="*/ 2913145 h 3582745"/>
                  <a:gd name="connsiteX5165" fmla="*/ 825062 w 4527492"/>
                  <a:gd name="connsiteY5165" fmla="*/ 2912627 h 3582745"/>
                  <a:gd name="connsiteX5166" fmla="*/ 729872 w 4527492"/>
                  <a:gd name="connsiteY5166" fmla="*/ 2912092 h 3582745"/>
                  <a:gd name="connsiteX5167" fmla="*/ 726345 w 4527492"/>
                  <a:gd name="connsiteY5167" fmla="*/ 2912721 h 3582745"/>
                  <a:gd name="connsiteX5168" fmla="*/ 707968 w 4527492"/>
                  <a:gd name="connsiteY5168" fmla="*/ 2914917 h 3582745"/>
                  <a:gd name="connsiteX5169" fmla="*/ 714688 w 4527492"/>
                  <a:gd name="connsiteY5169" fmla="*/ 2913575 h 3582745"/>
                  <a:gd name="connsiteX5170" fmla="*/ 690902 w 4527492"/>
                  <a:gd name="connsiteY5170" fmla="*/ 2912034 h 3582745"/>
                  <a:gd name="connsiteX5171" fmla="*/ 688221 w 4527492"/>
                  <a:gd name="connsiteY5171" fmla="*/ 2912685 h 3582745"/>
                  <a:gd name="connsiteX5172" fmla="*/ 686406 w 4527492"/>
                  <a:gd name="connsiteY5172" fmla="*/ 2913071 h 3582745"/>
                  <a:gd name="connsiteX5173" fmla="*/ 679910 w 4527492"/>
                  <a:gd name="connsiteY5173" fmla="*/ 2914178 h 3582745"/>
                  <a:gd name="connsiteX5174" fmla="*/ 680317 w 4527492"/>
                  <a:gd name="connsiteY5174" fmla="*/ 2914074 h 3582745"/>
                  <a:gd name="connsiteX5175" fmla="*/ 676738 w 4527492"/>
                  <a:gd name="connsiteY5175" fmla="*/ 2912003 h 3582745"/>
                  <a:gd name="connsiteX5176" fmla="*/ 673692 w 4527492"/>
                  <a:gd name="connsiteY5176" fmla="*/ 2912730 h 3582745"/>
                  <a:gd name="connsiteX5177" fmla="*/ 675710 w 4527492"/>
                  <a:gd name="connsiteY5177" fmla="*/ 2912145 h 3582745"/>
                  <a:gd name="connsiteX5178" fmla="*/ 3324952 w 4527492"/>
                  <a:gd name="connsiteY5178" fmla="*/ 2911865 h 3582745"/>
                  <a:gd name="connsiteX5179" fmla="*/ 3317546 w 4527492"/>
                  <a:gd name="connsiteY5179" fmla="*/ 2917044 h 3582745"/>
                  <a:gd name="connsiteX5180" fmla="*/ 3298262 w 4527492"/>
                  <a:gd name="connsiteY5180" fmla="*/ 2925688 h 3582745"/>
                  <a:gd name="connsiteX5181" fmla="*/ 3315611 w 4527492"/>
                  <a:gd name="connsiteY5181" fmla="*/ 2915186 h 3582745"/>
                  <a:gd name="connsiteX5182" fmla="*/ 680925 w 4527492"/>
                  <a:gd name="connsiteY5182" fmla="*/ 2911423 h 3582745"/>
                  <a:gd name="connsiteX5183" fmla="*/ 674660 w 4527492"/>
                  <a:gd name="connsiteY5183" fmla="*/ 2913139 h 3582745"/>
                  <a:gd name="connsiteX5184" fmla="*/ 667646 w 4527492"/>
                  <a:gd name="connsiteY5184" fmla="*/ 2914173 h 3582745"/>
                  <a:gd name="connsiteX5185" fmla="*/ 673692 w 4527492"/>
                  <a:gd name="connsiteY5185" fmla="*/ 2912730 h 3582745"/>
                  <a:gd name="connsiteX5186" fmla="*/ 669856 w 4527492"/>
                  <a:gd name="connsiteY5186" fmla="*/ 2913842 h 3582745"/>
                  <a:gd name="connsiteX5187" fmla="*/ 678276 w 4527492"/>
                  <a:gd name="connsiteY5187" fmla="*/ 2911933 h 3582745"/>
                  <a:gd name="connsiteX5188" fmla="*/ 679782 w 4527492"/>
                  <a:gd name="connsiteY5188" fmla="*/ 2911582 h 3582745"/>
                  <a:gd name="connsiteX5189" fmla="*/ 791917 w 4527492"/>
                  <a:gd name="connsiteY5189" fmla="*/ 2911356 h 3582745"/>
                  <a:gd name="connsiteX5190" fmla="*/ 791849 w 4527492"/>
                  <a:gd name="connsiteY5190" fmla="*/ 2911363 h 3582745"/>
                  <a:gd name="connsiteX5191" fmla="*/ 791653 w 4527492"/>
                  <a:gd name="connsiteY5191" fmla="*/ 2911454 h 3582745"/>
                  <a:gd name="connsiteX5192" fmla="*/ 790591 w 4527492"/>
                  <a:gd name="connsiteY5192" fmla="*/ 2911844 h 3582745"/>
                  <a:gd name="connsiteX5193" fmla="*/ 790905 w 4527492"/>
                  <a:gd name="connsiteY5193" fmla="*/ 2911799 h 3582745"/>
                  <a:gd name="connsiteX5194" fmla="*/ 791653 w 4527492"/>
                  <a:gd name="connsiteY5194" fmla="*/ 2911454 h 3582745"/>
                  <a:gd name="connsiteX5195" fmla="*/ 3630580 w 4527492"/>
                  <a:gd name="connsiteY5195" fmla="*/ 2911167 h 3582745"/>
                  <a:gd name="connsiteX5196" fmla="*/ 3621909 w 4527492"/>
                  <a:gd name="connsiteY5196" fmla="*/ 2915350 h 3582745"/>
                  <a:gd name="connsiteX5197" fmla="*/ 3617142 w 4527492"/>
                  <a:gd name="connsiteY5197" fmla="*/ 2918591 h 3582745"/>
                  <a:gd name="connsiteX5198" fmla="*/ 704314 w 4527492"/>
                  <a:gd name="connsiteY5198" fmla="*/ 2910571 h 3582745"/>
                  <a:gd name="connsiteX5199" fmla="*/ 692741 w 4527492"/>
                  <a:gd name="connsiteY5199" fmla="*/ 2913171 h 3582745"/>
                  <a:gd name="connsiteX5200" fmla="*/ 679430 w 4527492"/>
                  <a:gd name="connsiteY5200" fmla="*/ 2915497 h 3582745"/>
                  <a:gd name="connsiteX5201" fmla="*/ 688147 w 4527492"/>
                  <a:gd name="connsiteY5201" fmla="*/ 2913396 h 3582745"/>
                  <a:gd name="connsiteX5202" fmla="*/ 701352 w 4527492"/>
                  <a:gd name="connsiteY5202" fmla="*/ 2910525 h 3582745"/>
                  <a:gd name="connsiteX5203" fmla="*/ 689954 w 4527492"/>
                  <a:gd name="connsiteY5203" fmla="*/ 2912960 h 3582745"/>
                  <a:gd name="connsiteX5204" fmla="*/ 696942 w 4527492"/>
                  <a:gd name="connsiteY5204" fmla="*/ 2911276 h 3582745"/>
                  <a:gd name="connsiteX5205" fmla="*/ 1033537 w 4527492"/>
                  <a:gd name="connsiteY5205" fmla="*/ 2910309 h 3582745"/>
                  <a:gd name="connsiteX5206" fmla="*/ 1027681 w 4527492"/>
                  <a:gd name="connsiteY5206" fmla="*/ 2913085 h 3582745"/>
                  <a:gd name="connsiteX5207" fmla="*/ 996385 w 4527492"/>
                  <a:gd name="connsiteY5207" fmla="*/ 2919220 h 3582745"/>
                  <a:gd name="connsiteX5208" fmla="*/ 3603100 w 4527492"/>
                  <a:gd name="connsiteY5208" fmla="*/ 2910223 h 3582745"/>
                  <a:gd name="connsiteX5209" fmla="*/ 3602878 w 4527492"/>
                  <a:gd name="connsiteY5209" fmla="*/ 2910394 h 3582745"/>
                  <a:gd name="connsiteX5210" fmla="*/ 3601058 w 4527492"/>
                  <a:gd name="connsiteY5210" fmla="*/ 2910923 h 3582745"/>
                  <a:gd name="connsiteX5211" fmla="*/ 696493 w 4527492"/>
                  <a:gd name="connsiteY5211" fmla="*/ 2909921 h 3582745"/>
                  <a:gd name="connsiteX5212" fmla="*/ 680317 w 4527492"/>
                  <a:gd name="connsiteY5212" fmla="*/ 2914074 h 3582745"/>
                  <a:gd name="connsiteX5213" fmla="*/ 678743 w 4527492"/>
                  <a:gd name="connsiteY5213" fmla="*/ 2914377 h 3582745"/>
                  <a:gd name="connsiteX5214" fmla="*/ 655975 w 4527492"/>
                  <a:gd name="connsiteY5214" fmla="*/ 2918256 h 3582745"/>
                  <a:gd name="connsiteX5215" fmla="*/ 674660 w 4527492"/>
                  <a:gd name="connsiteY5215" fmla="*/ 2913139 h 3582745"/>
                  <a:gd name="connsiteX5216" fmla="*/ 753079 w 4527492"/>
                  <a:gd name="connsiteY5216" fmla="*/ 2909825 h 3582745"/>
                  <a:gd name="connsiteX5217" fmla="*/ 749637 w 4527492"/>
                  <a:gd name="connsiteY5217" fmla="*/ 2910510 h 3582745"/>
                  <a:gd name="connsiteX5218" fmla="*/ 725803 w 4527492"/>
                  <a:gd name="connsiteY5218" fmla="*/ 2913584 h 3582745"/>
                  <a:gd name="connsiteX5219" fmla="*/ 718463 w 4527492"/>
                  <a:gd name="connsiteY5219" fmla="*/ 2915080 h 3582745"/>
                  <a:gd name="connsiteX5220" fmla="*/ 709275 w 4527492"/>
                  <a:gd name="connsiteY5220" fmla="*/ 2915764 h 3582745"/>
                  <a:gd name="connsiteX5221" fmla="*/ 726345 w 4527492"/>
                  <a:gd name="connsiteY5221" fmla="*/ 2912721 h 3582745"/>
                  <a:gd name="connsiteX5222" fmla="*/ 739369 w 4527492"/>
                  <a:gd name="connsiteY5222" fmla="*/ 2911164 h 3582745"/>
                  <a:gd name="connsiteX5223" fmla="*/ 705346 w 4527492"/>
                  <a:gd name="connsiteY5223" fmla="*/ 2909251 h 3582745"/>
                  <a:gd name="connsiteX5224" fmla="*/ 696942 w 4527492"/>
                  <a:gd name="connsiteY5224" fmla="*/ 2911276 h 3582745"/>
                  <a:gd name="connsiteX5225" fmla="*/ 687159 w 4527492"/>
                  <a:gd name="connsiteY5225" fmla="*/ 2912943 h 3582745"/>
                  <a:gd name="connsiteX5226" fmla="*/ 688221 w 4527492"/>
                  <a:gd name="connsiteY5226" fmla="*/ 2912685 h 3582745"/>
                  <a:gd name="connsiteX5227" fmla="*/ 694913 w 4527492"/>
                  <a:gd name="connsiteY5227" fmla="*/ 2911261 h 3582745"/>
                  <a:gd name="connsiteX5228" fmla="*/ 711972 w 4527492"/>
                  <a:gd name="connsiteY5228" fmla="*/ 2909233 h 3582745"/>
                  <a:gd name="connsiteX5229" fmla="*/ 704314 w 4527492"/>
                  <a:gd name="connsiteY5229" fmla="*/ 2910571 h 3582745"/>
                  <a:gd name="connsiteX5230" fmla="*/ 709764 w 4527492"/>
                  <a:gd name="connsiteY5230" fmla="*/ 2909347 h 3582745"/>
                  <a:gd name="connsiteX5231" fmla="*/ 3333652 w 4527492"/>
                  <a:gd name="connsiteY5231" fmla="*/ 2908771 h 3582745"/>
                  <a:gd name="connsiteX5232" fmla="*/ 3329865 w 4527492"/>
                  <a:gd name="connsiteY5232" fmla="*/ 2911522 h 3582745"/>
                  <a:gd name="connsiteX5233" fmla="*/ 3325181 w 4527492"/>
                  <a:gd name="connsiteY5233" fmla="*/ 2913621 h 3582745"/>
                  <a:gd name="connsiteX5234" fmla="*/ 3330715 w 4527492"/>
                  <a:gd name="connsiteY5234" fmla="*/ 2909815 h 3582745"/>
                  <a:gd name="connsiteX5235" fmla="*/ 1036856 w 4527492"/>
                  <a:gd name="connsiteY5235" fmla="*/ 2908737 h 3582745"/>
                  <a:gd name="connsiteX5236" fmla="*/ 1034827 w 4527492"/>
                  <a:gd name="connsiteY5236" fmla="*/ 2909698 h 3582745"/>
                  <a:gd name="connsiteX5237" fmla="*/ 1019357 w 4527492"/>
                  <a:gd name="connsiteY5237" fmla="*/ 2912864 h 3582745"/>
                  <a:gd name="connsiteX5238" fmla="*/ 839360 w 4527492"/>
                  <a:gd name="connsiteY5238" fmla="*/ 2908658 h 3582745"/>
                  <a:gd name="connsiteX5239" fmla="*/ 822230 w 4527492"/>
                  <a:gd name="connsiteY5239" fmla="*/ 2914081 h 3582745"/>
                  <a:gd name="connsiteX5240" fmla="*/ 820709 w 4527492"/>
                  <a:gd name="connsiteY5240" fmla="*/ 2914494 h 3582745"/>
                  <a:gd name="connsiteX5241" fmla="*/ 823418 w 4527492"/>
                  <a:gd name="connsiteY5241" fmla="*/ 2913332 h 3582745"/>
                  <a:gd name="connsiteX5242" fmla="*/ 831862 w 4527492"/>
                  <a:gd name="connsiteY5242" fmla="*/ 2910739 h 3582745"/>
                  <a:gd name="connsiteX5243" fmla="*/ 3336521 w 4527492"/>
                  <a:gd name="connsiteY5243" fmla="*/ 2908539 h 3582745"/>
                  <a:gd name="connsiteX5244" fmla="*/ 3336217 w 4527492"/>
                  <a:gd name="connsiteY5244" fmla="*/ 2908752 h 3582745"/>
                  <a:gd name="connsiteX5245" fmla="*/ 3329513 w 4527492"/>
                  <a:gd name="connsiteY5245" fmla="*/ 2911778 h 3582745"/>
                  <a:gd name="connsiteX5246" fmla="*/ 3329865 w 4527492"/>
                  <a:gd name="connsiteY5246" fmla="*/ 2911522 h 3582745"/>
                  <a:gd name="connsiteX5247" fmla="*/ 706705 w 4527492"/>
                  <a:gd name="connsiteY5247" fmla="*/ 2908196 h 3582745"/>
                  <a:gd name="connsiteX5248" fmla="*/ 704410 w 4527492"/>
                  <a:gd name="connsiteY5248" fmla="*/ 2908753 h 3582745"/>
                  <a:gd name="connsiteX5249" fmla="*/ 696493 w 4527492"/>
                  <a:gd name="connsiteY5249" fmla="*/ 2909921 h 3582745"/>
                  <a:gd name="connsiteX5250" fmla="*/ 701024 w 4527492"/>
                  <a:gd name="connsiteY5250" fmla="*/ 2908757 h 3582745"/>
                  <a:gd name="connsiteX5251" fmla="*/ 692876 w 4527492"/>
                  <a:gd name="connsiteY5251" fmla="*/ 2908151 h 3582745"/>
                  <a:gd name="connsiteX5252" fmla="*/ 683610 w 4527492"/>
                  <a:gd name="connsiteY5252" fmla="*/ 2910688 h 3582745"/>
                  <a:gd name="connsiteX5253" fmla="*/ 679782 w 4527492"/>
                  <a:gd name="connsiteY5253" fmla="*/ 2911582 h 3582745"/>
                  <a:gd name="connsiteX5254" fmla="*/ 676738 w 4527492"/>
                  <a:gd name="connsiteY5254" fmla="*/ 2912003 h 3582745"/>
                  <a:gd name="connsiteX5255" fmla="*/ 709719 w 4527492"/>
                  <a:gd name="connsiteY5255" fmla="*/ 2908111 h 3582745"/>
                  <a:gd name="connsiteX5256" fmla="*/ 694913 w 4527492"/>
                  <a:gd name="connsiteY5256" fmla="*/ 2911261 h 3582745"/>
                  <a:gd name="connsiteX5257" fmla="*/ 690902 w 4527492"/>
                  <a:gd name="connsiteY5257" fmla="*/ 2912034 h 3582745"/>
                  <a:gd name="connsiteX5258" fmla="*/ 704410 w 4527492"/>
                  <a:gd name="connsiteY5258" fmla="*/ 2908753 h 3582745"/>
                  <a:gd name="connsiteX5259" fmla="*/ 708032 w 4527492"/>
                  <a:gd name="connsiteY5259" fmla="*/ 2908220 h 3582745"/>
                  <a:gd name="connsiteX5260" fmla="*/ 712039 w 4527492"/>
                  <a:gd name="connsiteY5260" fmla="*/ 2907961 h 3582745"/>
                  <a:gd name="connsiteX5261" fmla="*/ 705346 w 4527492"/>
                  <a:gd name="connsiteY5261" fmla="*/ 2909251 h 3582745"/>
                  <a:gd name="connsiteX5262" fmla="*/ 710207 w 4527492"/>
                  <a:gd name="connsiteY5262" fmla="*/ 2908079 h 3582745"/>
                  <a:gd name="connsiteX5263" fmla="*/ 1043423 w 4527492"/>
                  <a:gd name="connsiteY5263" fmla="*/ 2907938 h 3582745"/>
                  <a:gd name="connsiteX5264" fmla="*/ 1033537 w 4527492"/>
                  <a:gd name="connsiteY5264" fmla="*/ 2910309 h 3582745"/>
                  <a:gd name="connsiteX5265" fmla="*/ 1034827 w 4527492"/>
                  <a:gd name="connsiteY5265" fmla="*/ 2909698 h 3582745"/>
                  <a:gd name="connsiteX5266" fmla="*/ 917636 w 4527492"/>
                  <a:gd name="connsiteY5266" fmla="*/ 2907880 h 3582745"/>
                  <a:gd name="connsiteX5267" fmla="*/ 894176 w 4527492"/>
                  <a:gd name="connsiteY5267" fmla="*/ 2913471 h 3582745"/>
                  <a:gd name="connsiteX5268" fmla="*/ 898988 w 4527492"/>
                  <a:gd name="connsiteY5268" fmla="*/ 2912069 h 3582745"/>
                  <a:gd name="connsiteX5269" fmla="*/ 905314 w 4527492"/>
                  <a:gd name="connsiteY5269" fmla="*/ 2910321 h 3582745"/>
                  <a:gd name="connsiteX5270" fmla="*/ 801848 w 4527492"/>
                  <a:gd name="connsiteY5270" fmla="*/ 2907704 h 3582745"/>
                  <a:gd name="connsiteX5271" fmla="*/ 799342 w 4527492"/>
                  <a:gd name="connsiteY5271" fmla="*/ 2907977 h 3582745"/>
                  <a:gd name="connsiteX5272" fmla="*/ 798117 w 4527492"/>
                  <a:gd name="connsiteY5272" fmla="*/ 2908471 h 3582745"/>
                  <a:gd name="connsiteX5273" fmla="*/ 796365 w 4527492"/>
                  <a:gd name="connsiteY5273" fmla="*/ 2909280 h 3582745"/>
                  <a:gd name="connsiteX5274" fmla="*/ 797868 w 4527492"/>
                  <a:gd name="connsiteY5274" fmla="*/ 2909167 h 3582745"/>
                  <a:gd name="connsiteX5275" fmla="*/ 815229 w 4527492"/>
                  <a:gd name="connsiteY5275" fmla="*/ 2907698 h 3582745"/>
                  <a:gd name="connsiteX5276" fmla="*/ 814421 w 4527492"/>
                  <a:gd name="connsiteY5276" fmla="*/ 2907935 h 3582745"/>
                  <a:gd name="connsiteX5277" fmla="*/ 814602 w 4527492"/>
                  <a:gd name="connsiteY5277" fmla="*/ 2907921 h 3582745"/>
                  <a:gd name="connsiteX5278" fmla="*/ 711820 w 4527492"/>
                  <a:gd name="connsiteY5278" fmla="*/ 2907691 h 3582745"/>
                  <a:gd name="connsiteX5279" fmla="*/ 710207 w 4527492"/>
                  <a:gd name="connsiteY5279" fmla="*/ 2908079 h 3582745"/>
                  <a:gd name="connsiteX5280" fmla="*/ 709719 w 4527492"/>
                  <a:gd name="connsiteY5280" fmla="*/ 2908111 h 3582745"/>
                  <a:gd name="connsiteX5281" fmla="*/ 711583 w 4527492"/>
                  <a:gd name="connsiteY5281" fmla="*/ 2907714 h 3582745"/>
                  <a:gd name="connsiteX5282" fmla="*/ 689347 w 4527492"/>
                  <a:gd name="connsiteY5282" fmla="*/ 2907656 h 3582745"/>
                  <a:gd name="connsiteX5283" fmla="*/ 662200 w 4527492"/>
                  <a:gd name="connsiteY5283" fmla="*/ 2914015 h 3582745"/>
                  <a:gd name="connsiteX5284" fmla="*/ 657204 w 4527492"/>
                  <a:gd name="connsiteY5284" fmla="*/ 2914706 h 3582745"/>
                  <a:gd name="connsiteX5285" fmla="*/ 680510 w 4527492"/>
                  <a:gd name="connsiteY5285" fmla="*/ 2909090 h 3582745"/>
                  <a:gd name="connsiteX5286" fmla="*/ 939930 w 4527492"/>
                  <a:gd name="connsiteY5286" fmla="*/ 2907650 h 3582745"/>
                  <a:gd name="connsiteX5287" fmla="*/ 934546 w 4527492"/>
                  <a:gd name="connsiteY5287" fmla="*/ 2908667 h 3582745"/>
                  <a:gd name="connsiteX5288" fmla="*/ 933149 w 4527492"/>
                  <a:gd name="connsiteY5288" fmla="*/ 2909231 h 3582745"/>
                  <a:gd name="connsiteX5289" fmla="*/ 938502 w 4527492"/>
                  <a:gd name="connsiteY5289" fmla="*/ 2908306 h 3582745"/>
                  <a:gd name="connsiteX5290" fmla="*/ 717496 w 4527492"/>
                  <a:gd name="connsiteY5290" fmla="*/ 2907610 h 3582745"/>
                  <a:gd name="connsiteX5291" fmla="*/ 709764 w 4527492"/>
                  <a:gd name="connsiteY5291" fmla="*/ 2909347 h 3582745"/>
                  <a:gd name="connsiteX5292" fmla="*/ 707619 w 4527492"/>
                  <a:gd name="connsiteY5292" fmla="*/ 2909457 h 3582745"/>
                  <a:gd name="connsiteX5293" fmla="*/ 701352 w 4527492"/>
                  <a:gd name="connsiteY5293" fmla="*/ 2910525 h 3582745"/>
                  <a:gd name="connsiteX5294" fmla="*/ 713916 w 4527492"/>
                  <a:gd name="connsiteY5294" fmla="*/ 2907840 h 3582745"/>
                  <a:gd name="connsiteX5295" fmla="*/ 744932 w 4527492"/>
                  <a:gd name="connsiteY5295" fmla="*/ 2907535 h 3582745"/>
                  <a:gd name="connsiteX5296" fmla="*/ 714688 w 4527492"/>
                  <a:gd name="connsiteY5296" fmla="*/ 2913575 h 3582745"/>
                  <a:gd name="connsiteX5297" fmla="*/ 697700 w 4527492"/>
                  <a:gd name="connsiteY5297" fmla="*/ 2915234 h 3582745"/>
                  <a:gd name="connsiteX5298" fmla="*/ 663904 w 4527492"/>
                  <a:gd name="connsiteY5298" fmla="*/ 2920736 h 3582745"/>
                  <a:gd name="connsiteX5299" fmla="*/ 652733 w 4527492"/>
                  <a:gd name="connsiteY5299" fmla="*/ 2921931 h 3582745"/>
                  <a:gd name="connsiteX5300" fmla="*/ 668725 w 4527492"/>
                  <a:gd name="connsiteY5300" fmla="*/ 2918077 h 3582745"/>
                  <a:gd name="connsiteX5301" fmla="*/ 729128 w 4527492"/>
                  <a:gd name="connsiteY5301" fmla="*/ 2908350 h 3582745"/>
                  <a:gd name="connsiteX5302" fmla="*/ 3150620 w 4527492"/>
                  <a:gd name="connsiteY5302" fmla="*/ 2907505 h 3582745"/>
                  <a:gd name="connsiteX5303" fmla="*/ 3135360 w 4527492"/>
                  <a:gd name="connsiteY5303" fmla="*/ 2916807 h 3582745"/>
                  <a:gd name="connsiteX5304" fmla="*/ 3138912 w 4527492"/>
                  <a:gd name="connsiteY5304" fmla="*/ 2914047 h 3582745"/>
                  <a:gd name="connsiteX5305" fmla="*/ 692741 w 4527492"/>
                  <a:gd name="connsiteY5305" fmla="*/ 2907394 h 3582745"/>
                  <a:gd name="connsiteX5306" fmla="*/ 676242 w 4527492"/>
                  <a:gd name="connsiteY5306" fmla="*/ 2911991 h 3582745"/>
                  <a:gd name="connsiteX5307" fmla="*/ 675710 w 4527492"/>
                  <a:gd name="connsiteY5307" fmla="*/ 2912145 h 3582745"/>
                  <a:gd name="connsiteX5308" fmla="*/ 673096 w 4527492"/>
                  <a:gd name="connsiteY5308" fmla="*/ 2912507 h 3582745"/>
                  <a:gd name="connsiteX5309" fmla="*/ 779001 w 4527492"/>
                  <a:gd name="connsiteY5309" fmla="*/ 2907293 h 3582745"/>
                  <a:gd name="connsiteX5310" fmla="*/ 776833 w 4527492"/>
                  <a:gd name="connsiteY5310" fmla="*/ 2907505 h 3582745"/>
                  <a:gd name="connsiteX5311" fmla="*/ 774777 w 4527492"/>
                  <a:gd name="connsiteY5311" fmla="*/ 2908407 h 3582745"/>
                  <a:gd name="connsiteX5312" fmla="*/ 777112 w 4527492"/>
                  <a:gd name="connsiteY5312" fmla="*/ 2907983 h 3582745"/>
                  <a:gd name="connsiteX5313" fmla="*/ 3618888 w 4527492"/>
                  <a:gd name="connsiteY5313" fmla="*/ 2907215 h 3582745"/>
                  <a:gd name="connsiteX5314" fmla="*/ 3616274 w 4527492"/>
                  <a:gd name="connsiteY5314" fmla="*/ 2908505 h 3582745"/>
                  <a:gd name="connsiteX5315" fmla="*/ 3616805 w 4527492"/>
                  <a:gd name="connsiteY5315" fmla="*/ 2908774 h 3582745"/>
                  <a:gd name="connsiteX5316" fmla="*/ 717021 w 4527492"/>
                  <a:gd name="connsiteY5316" fmla="*/ 2907177 h 3582745"/>
                  <a:gd name="connsiteX5317" fmla="*/ 713916 w 4527492"/>
                  <a:gd name="connsiteY5317" fmla="*/ 2907840 h 3582745"/>
                  <a:gd name="connsiteX5318" fmla="*/ 712039 w 4527492"/>
                  <a:gd name="connsiteY5318" fmla="*/ 2907961 h 3582745"/>
                  <a:gd name="connsiteX5319" fmla="*/ 715152 w 4527492"/>
                  <a:gd name="connsiteY5319" fmla="*/ 2907362 h 3582745"/>
                  <a:gd name="connsiteX5320" fmla="*/ 1048909 w 4527492"/>
                  <a:gd name="connsiteY5320" fmla="*/ 2906623 h 3582745"/>
                  <a:gd name="connsiteX5321" fmla="*/ 1049009 w 4527492"/>
                  <a:gd name="connsiteY5321" fmla="*/ 2906795 h 3582745"/>
                  <a:gd name="connsiteX5322" fmla="*/ 1043423 w 4527492"/>
                  <a:gd name="connsiteY5322" fmla="*/ 2907938 h 3582745"/>
                  <a:gd name="connsiteX5323" fmla="*/ 696978 w 4527492"/>
                  <a:gd name="connsiteY5323" fmla="*/ 2906488 h 3582745"/>
                  <a:gd name="connsiteX5324" fmla="*/ 692741 w 4527492"/>
                  <a:gd name="connsiteY5324" fmla="*/ 2907394 h 3582745"/>
                  <a:gd name="connsiteX5325" fmla="*/ 695425 w 4527492"/>
                  <a:gd name="connsiteY5325" fmla="*/ 2906670 h 3582745"/>
                  <a:gd name="connsiteX5326" fmla="*/ 696047 w 4527492"/>
                  <a:gd name="connsiteY5326" fmla="*/ 2906569 h 3582745"/>
                  <a:gd name="connsiteX5327" fmla="*/ 781416 w 4527492"/>
                  <a:gd name="connsiteY5327" fmla="*/ 2906412 h 3582745"/>
                  <a:gd name="connsiteX5328" fmla="*/ 778455 w 4527492"/>
                  <a:gd name="connsiteY5328" fmla="*/ 2906793 h 3582745"/>
                  <a:gd name="connsiteX5329" fmla="*/ 777102 w 4527492"/>
                  <a:gd name="connsiteY5329" fmla="*/ 2907387 h 3582745"/>
                  <a:gd name="connsiteX5330" fmla="*/ 779739 w 4527492"/>
                  <a:gd name="connsiteY5330" fmla="*/ 2907024 h 3582745"/>
                  <a:gd name="connsiteX5331" fmla="*/ 771452 w 4527492"/>
                  <a:gd name="connsiteY5331" fmla="*/ 2906170 h 3582745"/>
                  <a:gd name="connsiteX5332" fmla="*/ 756845 w 4527492"/>
                  <a:gd name="connsiteY5332" fmla="*/ 2909076 h 3582745"/>
                  <a:gd name="connsiteX5333" fmla="*/ 739369 w 4527492"/>
                  <a:gd name="connsiteY5333" fmla="*/ 2911164 h 3582745"/>
                  <a:gd name="connsiteX5334" fmla="*/ 729872 w 4527492"/>
                  <a:gd name="connsiteY5334" fmla="*/ 2912092 h 3582745"/>
                  <a:gd name="connsiteX5335" fmla="*/ 759692 w 4527492"/>
                  <a:gd name="connsiteY5335" fmla="*/ 2906775 h 3582745"/>
                  <a:gd name="connsiteX5336" fmla="*/ 703394 w 4527492"/>
                  <a:gd name="connsiteY5336" fmla="*/ 2905927 h 3582745"/>
                  <a:gd name="connsiteX5337" fmla="*/ 696047 w 4527492"/>
                  <a:gd name="connsiteY5337" fmla="*/ 2907394 h 3582745"/>
                  <a:gd name="connsiteX5338" fmla="*/ 692876 w 4527492"/>
                  <a:gd name="connsiteY5338" fmla="*/ 2908151 h 3582745"/>
                  <a:gd name="connsiteX5339" fmla="*/ 699875 w 4527492"/>
                  <a:gd name="connsiteY5339" fmla="*/ 2906235 h 3582745"/>
                  <a:gd name="connsiteX5340" fmla="*/ 3431152 w 4527492"/>
                  <a:gd name="connsiteY5340" fmla="*/ 2905895 h 3582745"/>
                  <a:gd name="connsiteX5341" fmla="*/ 3384944 w 4527492"/>
                  <a:gd name="connsiteY5341" fmla="*/ 2935842 h 3582745"/>
                  <a:gd name="connsiteX5342" fmla="*/ 3325507 w 4527492"/>
                  <a:gd name="connsiteY5342" fmla="*/ 2972722 h 3582745"/>
                  <a:gd name="connsiteX5343" fmla="*/ 3316373 w 4527492"/>
                  <a:gd name="connsiteY5343" fmla="*/ 2977135 h 3582745"/>
                  <a:gd name="connsiteX5344" fmla="*/ 3377664 w 4527492"/>
                  <a:gd name="connsiteY5344" fmla="*/ 2934412 h 3582745"/>
                  <a:gd name="connsiteX5345" fmla="*/ 3394302 w 4527492"/>
                  <a:gd name="connsiteY5345" fmla="*/ 2923980 h 3582745"/>
                  <a:gd name="connsiteX5346" fmla="*/ 766095 w 4527492"/>
                  <a:gd name="connsiteY5346" fmla="*/ 2905634 h 3582745"/>
                  <a:gd name="connsiteX5347" fmla="*/ 759692 w 4527492"/>
                  <a:gd name="connsiteY5347" fmla="*/ 2906775 h 3582745"/>
                  <a:gd name="connsiteX5348" fmla="*/ 744932 w 4527492"/>
                  <a:gd name="connsiteY5348" fmla="*/ 2907535 h 3582745"/>
                  <a:gd name="connsiteX5349" fmla="*/ 745640 w 4527492"/>
                  <a:gd name="connsiteY5349" fmla="*/ 2907394 h 3582745"/>
                  <a:gd name="connsiteX5350" fmla="*/ 761861 w 4527492"/>
                  <a:gd name="connsiteY5350" fmla="*/ 2905950 h 3582745"/>
                  <a:gd name="connsiteX5351" fmla="*/ 764063 w 4527492"/>
                  <a:gd name="connsiteY5351" fmla="*/ 2905679 h 3582745"/>
                  <a:gd name="connsiteX5352" fmla="*/ 848919 w 4527492"/>
                  <a:gd name="connsiteY5352" fmla="*/ 2905631 h 3582745"/>
                  <a:gd name="connsiteX5353" fmla="*/ 845961 w 4527492"/>
                  <a:gd name="connsiteY5353" fmla="*/ 2906825 h 3582745"/>
                  <a:gd name="connsiteX5354" fmla="*/ 839360 w 4527492"/>
                  <a:gd name="connsiteY5354" fmla="*/ 2908658 h 3582745"/>
                  <a:gd name="connsiteX5355" fmla="*/ 783824 w 4527492"/>
                  <a:gd name="connsiteY5355" fmla="*/ 2905532 h 3582745"/>
                  <a:gd name="connsiteX5356" fmla="*/ 780998 w 4527492"/>
                  <a:gd name="connsiteY5356" fmla="*/ 2905678 h 3582745"/>
                  <a:gd name="connsiteX5357" fmla="*/ 779395 w 4527492"/>
                  <a:gd name="connsiteY5357" fmla="*/ 2906381 h 3582745"/>
                  <a:gd name="connsiteX5358" fmla="*/ 782524 w 4527492"/>
                  <a:gd name="connsiteY5358" fmla="*/ 2906007 h 3582745"/>
                  <a:gd name="connsiteX5359" fmla="*/ 735550 w 4527492"/>
                  <a:gd name="connsiteY5359" fmla="*/ 2905347 h 3582745"/>
                  <a:gd name="connsiteX5360" fmla="*/ 723648 w 4527492"/>
                  <a:gd name="connsiteY5360" fmla="*/ 2907214 h 3582745"/>
                  <a:gd name="connsiteX5361" fmla="*/ 717496 w 4527492"/>
                  <a:gd name="connsiteY5361" fmla="*/ 2907610 h 3582745"/>
                  <a:gd name="connsiteX5362" fmla="*/ 721308 w 4527492"/>
                  <a:gd name="connsiteY5362" fmla="*/ 2906753 h 3582745"/>
                  <a:gd name="connsiteX5363" fmla="*/ 716511 w 4527492"/>
                  <a:gd name="connsiteY5363" fmla="*/ 2904781 h 3582745"/>
                  <a:gd name="connsiteX5364" fmla="*/ 701024 w 4527492"/>
                  <a:gd name="connsiteY5364" fmla="*/ 2908757 h 3582745"/>
                  <a:gd name="connsiteX5365" fmla="*/ 698113 w 4527492"/>
                  <a:gd name="connsiteY5365" fmla="*/ 2909045 h 3582745"/>
                  <a:gd name="connsiteX5366" fmla="*/ 680925 w 4527492"/>
                  <a:gd name="connsiteY5366" fmla="*/ 2911423 h 3582745"/>
                  <a:gd name="connsiteX5367" fmla="*/ 683610 w 4527492"/>
                  <a:gd name="connsiteY5367" fmla="*/ 2910688 h 3582745"/>
                  <a:gd name="connsiteX5368" fmla="*/ 699715 w 4527492"/>
                  <a:gd name="connsiteY5368" fmla="*/ 2906930 h 3582745"/>
                  <a:gd name="connsiteX5369" fmla="*/ 707452 w 4527492"/>
                  <a:gd name="connsiteY5369" fmla="*/ 2905573 h 3582745"/>
                  <a:gd name="connsiteX5370" fmla="*/ 3345011 w 4527492"/>
                  <a:gd name="connsiteY5370" fmla="*/ 2904733 h 3582745"/>
                  <a:gd name="connsiteX5371" fmla="*/ 3336521 w 4527492"/>
                  <a:gd name="connsiteY5371" fmla="*/ 2908539 h 3582745"/>
                  <a:gd name="connsiteX5372" fmla="*/ 3338772 w 4527492"/>
                  <a:gd name="connsiteY5372" fmla="*/ 2906951 h 3582745"/>
                  <a:gd name="connsiteX5373" fmla="*/ 3144048 w 4527492"/>
                  <a:gd name="connsiteY5373" fmla="*/ 2904599 h 3582745"/>
                  <a:gd name="connsiteX5374" fmla="*/ 3141972 w 4527492"/>
                  <a:gd name="connsiteY5374" fmla="*/ 2905368 h 3582745"/>
                  <a:gd name="connsiteX5375" fmla="*/ 3130915 w 4527492"/>
                  <a:gd name="connsiteY5375" fmla="*/ 2914160 h 3582745"/>
                  <a:gd name="connsiteX5376" fmla="*/ 705998 w 4527492"/>
                  <a:gd name="connsiteY5376" fmla="*/ 2904558 h 3582745"/>
                  <a:gd name="connsiteX5377" fmla="*/ 699875 w 4527492"/>
                  <a:gd name="connsiteY5377" fmla="*/ 2906235 h 3582745"/>
                  <a:gd name="connsiteX5378" fmla="*/ 696978 w 4527492"/>
                  <a:gd name="connsiteY5378" fmla="*/ 2906488 h 3582745"/>
                  <a:gd name="connsiteX5379" fmla="*/ 808087 w 4527492"/>
                  <a:gd name="connsiteY5379" fmla="*/ 2904452 h 3582745"/>
                  <a:gd name="connsiteX5380" fmla="*/ 806489 w 4527492"/>
                  <a:gd name="connsiteY5380" fmla="*/ 2904608 h 3582745"/>
                  <a:gd name="connsiteX5381" fmla="*/ 806214 w 4527492"/>
                  <a:gd name="connsiteY5381" fmla="*/ 2904735 h 3582745"/>
                  <a:gd name="connsiteX5382" fmla="*/ 807453 w 4527492"/>
                  <a:gd name="connsiteY5382" fmla="*/ 2904708 h 3582745"/>
                  <a:gd name="connsiteX5383" fmla="*/ 811629 w 4527492"/>
                  <a:gd name="connsiteY5383" fmla="*/ 2904107 h 3582745"/>
                  <a:gd name="connsiteX5384" fmla="*/ 808737 w 4527492"/>
                  <a:gd name="connsiteY5384" fmla="*/ 2904389 h 3582745"/>
                  <a:gd name="connsiteX5385" fmla="*/ 807665 w 4527492"/>
                  <a:gd name="connsiteY5385" fmla="*/ 2904703 h 3582745"/>
                  <a:gd name="connsiteX5386" fmla="*/ 810158 w 4527492"/>
                  <a:gd name="connsiteY5386" fmla="*/ 2904647 h 3582745"/>
                  <a:gd name="connsiteX5387" fmla="*/ 887955 w 4527492"/>
                  <a:gd name="connsiteY5387" fmla="*/ 2904083 h 3582745"/>
                  <a:gd name="connsiteX5388" fmla="*/ 887453 w 4527492"/>
                  <a:gd name="connsiteY5388" fmla="*/ 2904234 h 3582745"/>
                  <a:gd name="connsiteX5389" fmla="*/ 862553 w 4527492"/>
                  <a:gd name="connsiteY5389" fmla="*/ 2911565 h 3582745"/>
                  <a:gd name="connsiteX5390" fmla="*/ 851475 w 4527492"/>
                  <a:gd name="connsiteY5390" fmla="*/ 2913900 h 3582745"/>
                  <a:gd name="connsiteX5391" fmla="*/ 868356 w 4527492"/>
                  <a:gd name="connsiteY5391" fmla="*/ 2908133 h 3582745"/>
                  <a:gd name="connsiteX5392" fmla="*/ 620529 w 4527492"/>
                  <a:gd name="connsiteY5392" fmla="*/ 2904037 h 3582745"/>
                  <a:gd name="connsiteX5393" fmla="*/ 598344 w 4527492"/>
                  <a:gd name="connsiteY5393" fmla="*/ 2913656 h 3582745"/>
                  <a:gd name="connsiteX5394" fmla="*/ 595208 w 4527492"/>
                  <a:gd name="connsiteY5394" fmla="*/ 2914822 h 3582745"/>
                  <a:gd name="connsiteX5395" fmla="*/ 589092 w 4527492"/>
                  <a:gd name="connsiteY5395" fmla="*/ 2916953 h 3582745"/>
                  <a:gd name="connsiteX5396" fmla="*/ 617670 w 4527492"/>
                  <a:gd name="connsiteY5396" fmla="*/ 2905065 h 3582745"/>
                  <a:gd name="connsiteX5397" fmla="*/ 1022961 w 4527492"/>
                  <a:gd name="connsiteY5397" fmla="*/ 2903987 h 3582745"/>
                  <a:gd name="connsiteX5398" fmla="*/ 1020842 w 4527492"/>
                  <a:gd name="connsiteY5398" fmla="*/ 2904473 h 3582745"/>
                  <a:gd name="connsiteX5399" fmla="*/ 1019540 w 4527492"/>
                  <a:gd name="connsiteY5399" fmla="*/ 2904667 h 3582745"/>
                  <a:gd name="connsiteX5400" fmla="*/ 728090 w 4527492"/>
                  <a:gd name="connsiteY5400" fmla="*/ 2903770 h 3582745"/>
                  <a:gd name="connsiteX5401" fmla="*/ 712777 w 4527492"/>
                  <a:gd name="connsiteY5401" fmla="*/ 2907460 h 3582745"/>
                  <a:gd name="connsiteX5402" fmla="*/ 711583 w 4527492"/>
                  <a:gd name="connsiteY5402" fmla="*/ 2907714 h 3582745"/>
                  <a:gd name="connsiteX5403" fmla="*/ 706705 w 4527492"/>
                  <a:gd name="connsiteY5403" fmla="*/ 2908196 h 3582745"/>
                  <a:gd name="connsiteX5404" fmla="*/ 723157 w 4527492"/>
                  <a:gd name="connsiteY5404" fmla="*/ 2904201 h 3582745"/>
                  <a:gd name="connsiteX5405" fmla="*/ 707720 w 4527492"/>
                  <a:gd name="connsiteY5405" fmla="*/ 2903352 h 3582745"/>
                  <a:gd name="connsiteX5406" fmla="*/ 695425 w 4527492"/>
                  <a:gd name="connsiteY5406" fmla="*/ 2906670 h 3582745"/>
                  <a:gd name="connsiteX5407" fmla="*/ 689347 w 4527492"/>
                  <a:gd name="connsiteY5407" fmla="*/ 2907656 h 3582745"/>
                  <a:gd name="connsiteX5408" fmla="*/ 706349 w 4527492"/>
                  <a:gd name="connsiteY5408" fmla="*/ 2902862 h 3582745"/>
                  <a:gd name="connsiteX5409" fmla="*/ 680510 w 4527492"/>
                  <a:gd name="connsiteY5409" fmla="*/ 2909090 h 3582745"/>
                  <a:gd name="connsiteX5410" fmla="*/ 660679 w 4527492"/>
                  <a:gd name="connsiteY5410" fmla="*/ 2912307 h 3582745"/>
                  <a:gd name="connsiteX5411" fmla="*/ 701420 w 4527492"/>
                  <a:gd name="connsiteY5411" fmla="*/ 2903268 h 3582745"/>
                  <a:gd name="connsiteX5412" fmla="*/ 3567849 w 4527492"/>
                  <a:gd name="connsiteY5412" fmla="*/ 2902821 h 3582745"/>
                  <a:gd name="connsiteX5413" fmla="*/ 3551729 w 4527492"/>
                  <a:gd name="connsiteY5413" fmla="*/ 2910607 h 3582745"/>
                  <a:gd name="connsiteX5414" fmla="*/ 3530416 w 4527492"/>
                  <a:gd name="connsiteY5414" fmla="*/ 2919778 h 3582745"/>
                  <a:gd name="connsiteX5415" fmla="*/ 3516618 w 4527492"/>
                  <a:gd name="connsiteY5415" fmla="*/ 2927566 h 3582745"/>
                  <a:gd name="connsiteX5416" fmla="*/ 3490929 w 4527492"/>
                  <a:gd name="connsiteY5416" fmla="*/ 2939974 h 3582745"/>
                  <a:gd name="connsiteX5417" fmla="*/ 3435386 w 4527492"/>
                  <a:gd name="connsiteY5417" fmla="*/ 2972242 h 3582745"/>
                  <a:gd name="connsiteX5418" fmla="*/ 3477732 w 4527492"/>
                  <a:gd name="connsiteY5418" fmla="*/ 2946586 h 3582745"/>
                  <a:gd name="connsiteX5419" fmla="*/ 3551139 w 4527492"/>
                  <a:gd name="connsiteY5419" fmla="*/ 2908880 h 3582745"/>
                  <a:gd name="connsiteX5420" fmla="*/ 739939 w 4527492"/>
                  <a:gd name="connsiteY5420" fmla="*/ 2902568 h 3582745"/>
                  <a:gd name="connsiteX5421" fmla="*/ 739391 w 4527492"/>
                  <a:gd name="connsiteY5421" fmla="*/ 2902691 h 3582745"/>
                  <a:gd name="connsiteX5422" fmla="*/ 738526 w 4527492"/>
                  <a:gd name="connsiteY5422" fmla="*/ 2902858 h 3582745"/>
                  <a:gd name="connsiteX5423" fmla="*/ 738253 w 4527492"/>
                  <a:gd name="connsiteY5423" fmla="*/ 2902882 h 3582745"/>
                  <a:gd name="connsiteX5424" fmla="*/ 813108 w 4527492"/>
                  <a:gd name="connsiteY5424" fmla="*/ 2902428 h 3582745"/>
                  <a:gd name="connsiteX5425" fmla="*/ 810409 w 4527492"/>
                  <a:gd name="connsiteY5425" fmla="*/ 2902800 h 3582745"/>
                  <a:gd name="connsiteX5426" fmla="*/ 807083 w 4527492"/>
                  <a:gd name="connsiteY5426" fmla="*/ 2904334 h 3582745"/>
                  <a:gd name="connsiteX5427" fmla="*/ 808570 w 4527492"/>
                  <a:gd name="connsiteY5427" fmla="*/ 2904258 h 3582745"/>
                  <a:gd name="connsiteX5428" fmla="*/ 711684 w 4527492"/>
                  <a:gd name="connsiteY5428" fmla="*/ 2902424 h 3582745"/>
                  <a:gd name="connsiteX5429" fmla="*/ 707720 w 4527492"/>
                  <a:gd name="connsiteY5429" fmla="*/ 2903352 h 3582745"/>
                  <a:gd name="connsiteX5430" fmla="*/ 710932 w 4527492"/>
                  <a:gd name="connsiteY5430" fmla="*/ 2902485 h 3582745"/>
                  <a:gd name="connsiteX5431" fmla="*/ 718654 w 4527492"/>
                  <a:gd name="connsiteY5431" fmla="*/ 2901850 h 3582745"/>
                  <a:gd name="connsiteX5432" fmla="*/ 705998 w 4527492"/>
                  <a:gd name="connsiteY5432" fmla="*/ 2904558 h 3582745"/>
                  <a:gd name="connsiteX5433" fmla="*/ 714698 w 4527492"/>
                  <a:gd name="connsiteY5433" fmla="*/ 2902176 h 3582745"/>
                  <a:gd name="connsiteX5434" fmla="*/ 793064 w 4527492"/>
                  <a:gd name="connsiteY5434" fmla="*/ 2901824 h 3582745"/>
                  <a:gd name="connsiteX5435" fmla="*/ 788905 w 4527492"/>
                  <a:gd name="connsiteY5435" fmla="*/ 2902209 h 3582745"/>
                  <a:gd name="connsiteX5436" fmla="*/ 788016 w 4527492"/>
                  <a:gd name="connsiteY5436" fmla="*/ 2902599 h 3582745"/>
                  <a:gd name="connsiteX5437" fmla="*/ 818036 w 4527492"/>
                  <a:gd name="connsiteY5437" fmla="*/ 2901750 h 3582745"/>
                  <a:gd name="connsiteX5438" fmla="*/ 817486 w 4527492"/>
                  <a:gd name="connsiteY5438" fmla="*/ 2901826 h 3582745"/>
                  <a:gd name="connsiteX5439" fmla="*/ 809316 w 4527492"/>
                  <a:gd name="connsiteY5439" fmla="*/ 2904219 h 3582745"/>
                  <a:gd name="connsiteX5440" fmla="*/ 811648 w 4527492"/>
                  <a:gd name="connsiteY5440" fmla="*/ 2904099 h 3582745"/>
                  <a:gd name="connsiteX5441" fmla="*/ 3616346 w 4527492"/>
                  <a:gd name="connsiteY5441" fmla="*/ 2901604 h 3582745"/>
                  <a:gd name="connsiteX5442" fmla="*/ 3613122 w 4527492"/>
                  <a:gd name="connsiteY5442" fmla="*/ 2906169 h 3582745"/>
                  <a:gd name="connsiteX5443" fmla="*/ 3611001 w 4527492"/>
                  <a:gd name="connsiteY5443" fmla="*/ 2907682 h 3582745"/>
                  <a:gd name="connsiteX5444" fmla="*/ 794804 w 4527492"/>
                  <a:gd name="connsiteY5444" fmla="*/ 2901523 h 3582745"/>
                  <a:gd name="connsiteX5445" fmla="*/ 786869 w 4527492"/>
                  <a:gd name="connsiteY5445" fmla="*/ 2903102 h 3582745"/>
                  <a:gd name="connsiteX5446" fmla="*/ 781905 w 4527492"/>
                  <a:gd name="connsiteY5446" fmla="*/ 2905280 h 3582745"/>
                  <a:gd name="connsiteX5447" fmla="*/ 784686 w 4527492"/>
                  <a:gd name="connsiteY5447" fmla="*/ 2905218 h 3582745"/>
                  <a:gd name="connsiteX5448" fmla="*/ 819181 w 4527492"/>
                  <a:gd name="connsiteY5448" fmla="*/ 2901329 h 3582745"/>
                  <a:gd name="connsiteX5449" fmla="*/ 817886 w 4527492"/>
                  <a:gd name="connsiteY5449" fmla="*/ 2901708 h 3582745"/>
                  <a:gd name="connsiteX5450" fmla="*/ 818291 w 4527492"/>
                  <a:gd name="connsiteY5450" fmla="*/ 2901656 h 3582745"/>
                  <a:gd name="connsiteX5451" fmla="*/ 736647 w 4527492"/>
                  <a:gd name="connsiteY5451" fmla="*/ 2900924 h 3582745"/>
                  <a:gd name="connsiteX5452" fmla="*/ 723157 w 4527492"/>
                  <a:gd name="connsiteY5452" fmla="*/ 2904201 h 3582745"/>
                  <a:gd name="connsiteX5453" fmla="*/ 716511 w 4527492"/>
                  <a:gd name="connsiteY5453" fmla="*/ 2904781 h 3582745"/>
                  <a:gd name="connsiteX5454" fmla="*/ 719190 w 4527492"/>
                  <a:gd name="connsiteY5454" fmla="*/ 2904093 h 3582745"/>
                  <a:gd name="connsiteX5455" fmla="*/ 734559 w 4527492"/>
                  <a:gd name="connsiteY5455" fmla="*/ 2900542 h 3582745"/>
                  <a:gd name="connsiteX5456" fmla="*/ 715884 w 4527492"/>
                  <a:gd name="connsiteY5456" fmla="*/ 2904093 h 3582745"/>
                  <a:gd name="connsiteX5457" fmla="*/ 707452 w 4527492"/>
                  <a:gd name="connsiteY5457" fmla="*/ 2905573 h 3582745"/>
                  <a:gd name="connsiteX5458" fmla="*/ 703394 w 4527492"/>
                  <a:gd name="connsiteY5458" fmla="*/ 2905927 h 3582745"/>
                  <a:gd name="connsiteX5459" fmla="*/ 727424 w 4527492"/>
                  <a:gd name="connsiteY5459" fmla="*/ 2901129 h 3582745"/>
                  <a:gd name="connsiteX5460" fmla="*/ 3247362 w 4527492"/>
                  <a:gd name="connsiteY5460" fmla="*/ 2900345 h 3582745"/>
                  <a:gd name="connsiteX5461" fmla="*/ 3245261 w 4527492"/>
                  <a:gd name="connsiteY5461" fmla="*/ 2901688 h 3582745"/>
                  <a:gd name="connsiteX5462" fmla="*/ 3246724 w 4527492"/>
                  <a:gd name="connsiteY5462" fmla="*/ 2900678 h 3582745"/>
                  <a:gd name="connsiteX5463" fmla="*/ 3695550 w 4527492"/>
                  <a:gd name="connsiteY5463" fmla="*/ 2899705 h 3582745"/>
                  <a:gd name="connsiteX5464" fmla="*/ 3687620 w 4527492"/>
                  <a:gd name="connsiteY5464" fmla="*/ 2906129 h 3582745"/>
                  <a:gd name="connsiteX5465" fmla="*/ 3682724 w 4527492"/>
                  <a:gd name="connsiteY5465" fmla="*/ 2909895 h 3582745"/>
                  <a:gd name="connsiteX5466" fmla="*/ 3685098 w 4527492"/>
                  <a:gd name="connsiteY5466" fmla="*/ 2906791 h 3582745"/>
                  <a:gd name="connsiteX5467" fmla="*/ 1053577 w 4527492"/>
                  <a:gd name="connsiteY5467" fmla="*/ 2899576 h 3582745"/>
                  <a:gd name="connsiteX5468" fmla="*/ 961083 w 4527492"/>
                  <a:gd name="connsiteY5468" fmla="*/ 2918730 h 3582745"/>
                  <a:gd name="connsiteX5469" fmla="*/ 979522 w 4527492"/>
                  <a:gd name="connsiteY5469" fmla="*/ 2913946 h 3582745"/>
                  <a:gd name="connsiteX5470" fmla="*/ 1020842 w 4527492"/>
                  <a:gd name="connsiteY5470" fmla="*/ 2904473 h 3582745"/>
                  <a:gd name="connsiteX5471" fmla="*/ 599382 w 4527492"/>
                  <a:gd name="connsiteY5471" fmla="*/ 2899360 h 3582745"/>
                  <a:gd name="connsiteX5472" fmla="*/ 562004 w 4527492"/>
                  <a:gd name="connsiteY5472" fmla="*/ 2910656 h 3582745"/>
                  <a:gd name="connsiteX5473" fmla="*/ 536385 w 4527492"/>
                  <a:gd name="connsiteY5473" fmla="*/ 2925860 h 3582745"/>
                  <a:gd name="connsiteX5474" fmla="*/ 549128 w 4527492"/>
                  <a:gd name="connsiteY5474" fmla="*/ 2921222 h 3582745"/>
                  <a:gd name="connsiteX5475" fmla="*/ 560028 w 4527492"/>
                  <a:gd name="connsiteY5475" fmla="*/ 2915234 h 3582745"/>
                  <a:gd name="connsiteX5476" fmla="*/ 588961 w 4527492"/>
                  <a:gd name="connsiteY5476" fmla="*/ 2904537 h 3582745"/>
                  <a:gd name="connsiteX5477" fmla="*/ 3579089 w 4527492"/>
                  <a:gd name="connsiteY5477" fmla="*/ 2898834 h 3582745"/>
                  <a:gd name="connsiteX5478" fmla="*/ 3537839 w 4527492"/>
                  <a:gd name="connsiteY5478" fmla="*/ 2921173 h 3582745"/>
                  <a:gd name="connsiteX5479" fmla="*/ 3464732 w 4527492"/>
                  <a:gd name="connsiteY5479" fmla="*/ 2956853 h 3582745"/>
                  <a:gd name="connsiteX5480" fmla="*/ 3516618 w 4527492"/>
                  <a:gd name="connsiteY5480" fmla="*/ 2927566 h 3582745"/>
                  <a:gd name="connsiteX5481" fmla="*/ 3551729 w 4527492"/>
                  <a:gd name="connsiteY5481" fmla="*/ 2910607 h 3582745"/>
                  <a:gd name="connsiteX5482" fmla="*/ 802427 w 4527492"/>
                  <a:gd name="connsiteY5482" fmla="*/ 2898740 h 3582745"/>
                  <a:gd name="connsiteX5483" fmla="*/ 795180 w 4527492"/>
                  <a:gd name="connsiteY5483" fmla="*/ 2899456 h 3582745"/>
                  <a:gd name="connsiteX5484" fmla="*/ 791371 w 4527492"/>
                  <a:gd name="connsiteY5484" fmla="*/ 2901127 h 3582745"/>
                  <a:gd name="connsiteX5485" fmla="*/ 800202 w 4527492"/>
                  <a:gd name="connsiteY5485" fmla="*/ 2899553 h 3582745"/>
                  <a:gd name="connsiteX5486" fmla="*/ 1058181 w 4527492"/>
                  <a:gd name="connsiteY5486" fmla="*/ 2898631 h 3582745"/>
                  <a:gd name="connsiteX5487" fmla="*/ 1057391 w 4527492"/>
                  <a:gd name="connsiteY5487" fmla="*/ 2899006 h 3582745"/>
                  <a:gd name="connsiteX5488" fmla="*/ 1053577 w 4527492"/>
                  <a:gd name="connsiteY5488" fmla="*/ 2899576 h 3582745"/>
                  <a:gd name="connsiteX5489" fmla="*/ 1057723 w 4527492"/>
                  <a:gd name="connsiteY5489" fmla="*/ 2898717 h 3582745"/>
                  <a:gd name="connsiteX5490" fmla="*/ 3618992 w 4527492"/>
                  <a:gd name="connsiteY5490" fmla="*/ 2898594 h 3582745"/>
                  <a:gd name="connsiteX5491" fmla="*/ 3616346 w 4527492"/>
                  <a:gd name="connsiteY5491" fmla="*/ 2901604 h 3582745"/>
                  <a:gd name="connsiteX5492" fmla="*/ 3618035 w 4527492"/>
                  <a:gd name="connsiteY5492" fmla="*/ 2899212 h 3582745"/>
                  <a:gd name="connsiteX5493" fmla="*/ 3691377 w 4527492"/>
                  <a:gd name="connsiteY5493" fmla="*/ 2898580 h 3582745"/>
                  <a:gd name="connsiteX5494" fmla="*/ 3685098 w 4527492"/>
                  <a:gd name="connsiteY5494" fmla="*/ 2906791 h 3582745"/>
                  <a:gd name="connsiteX5495" fmla="*/ 3658640 w 4527492"/>
                  <a:gd name="connsiteY5495" fmla="*/ 2924728 h 3582745"/>
                  <a:gd name="connsiteX5496" fmla="*/ 3672417 w 4527492"/>
                  <a:gd name="connsiteY5496" fmla="*/ 2913724 h 3582745"/>
                  <a:gd name="connsiteX5497" fmla="*/ 3672434 w 4527492"/>
                  <a:gd name="connsiteY5497" fmla="*/ 2913711 h 3582745"/>
                  <a:gd name="connsiteX5498" fmla="*/ 867962 w 4527492"/>
                  <a:gd name="connsiteY5498" fmla="*/ 2898575 h 3582745"/>
                  <a:gd name="connsiteX5499" fmla="*/ 862070 w 4527492"/>
                  <a:gd name="connsiteY5499" fmla="*/ 2900904 h 3582745"/>
                  <a:gd name="connsiteX5500" fmla="*/ 857999 w 4527492"/>
                  <a:gd name="connsiteY5500" fmla="*/ 2901965 h 3582745"/>
                  <a:gd name="connsiteX5501" fmla="*/ 850260 w 4527492"/>
                  <a:gd name="connsiteY5501" fmla="*/ 2905090 h 3582745"/>
                  <a:gd name="connsiteX5502" fmla="*/ 831862 w 4527492"/>
                  <a:gd name="connsiteY5502" fmla="*/ 2910739 h 3582745"/>
                  <a:gd name="connsiteX5503" fmla="*/ 826336 w 4527492"/>
                  <a:gd name="connsiteY5503" fmla="*/ 2912273 h 3582745"/>
                  <a:gd name="connsiteX5504" fmla="*/ 848702 w 4527492"/>
                  <a:gd name="connsiteY5504" fmla="*/ 2904417 h 3582745"/>
                  <a:gd name="connsiteX5505" fmla="*/ 872142 w 4527492"/>
                  <a:gd name="connsiteY5505" fmla="*/ 2898278 h 3582745"/>
                  <a:gd name="connsiteX5506" fmla="*/ 848919 w 4527492"/>
                  <a:gd name="connsiteY5506" fmla="*/ 2905631 h 3582745"/>
                  <a:gd name="connsiteX5507" fmla="*/ 850260 w 4527492"/>
                  <a:gd name="connsiteY5507" fmla="*/ 2905090 h 3582745"/>
                  <a:gd name="connsiteX5508" fmla="*/ 855734 w 4527492"/>
                  <a:gd name="connsiteY5508" fmla="*/ 2903409 h 3582745"/>
                  <a:gd name="connsiteX5509" fmla="*/ 862070 w 4527492"/>
                  <a:gd name="connsiteY5509" fmla="*/ 2900904 h 3582745"/>
                  <a:gd name="connsiteX5510" fmla="*/ 3580393 w 4527492"/>
                  <a:gd name="connsiteY5510" fmla="*/ 2898273 h 3582745"/>
                  <a:gd name="connsiteX5511" fmla="*/ 3579089 w 4527492"/>
                  <a:gd name="connsiteY5511" fmla="*/ 2898834 h 3582745"/>
                  <a:gd name="connsiteX5512" fmla="*/ 3579583 w 4527492"/>
                  <a:gd name="connsiteY5512" fmla="*/ 2898567 h 3582745"/>
                  <a:gd name="connsiteX5513" fmla="*/ 3535015 w 4527492"/>
                  <a:gd name="connsiteY5513" fmla="*/ 2897918 h 3582745"/>
                  <a:gd name="connsiteX5514" fmla="*/ 3484743 w 4527492"/>
                  <a:gd name="connsiteY5514" fmla="*/ 2923032 h 3582745"/>
                  <a:gd name="connsiteX5515" fmla="*/ 3476876 w 4527492"/>
                  <a:gd name="connsiteY5515" fmla="*/ 2927442 h 3582745"/>
                  <a:gd name="connsiteX5516" fmla="*/ 3471134 w 4527492"/>
                  <a:gd name="connsiteY5516" fmla="*/ 2930057 h 3582745"/>
                  <a:gd name="connsiteX5517" fmla="*/ 3460027 w 4527492"/>
                  <a:gd name="connsiteY5517" fmla="*/ 2936887 h 3582745"/>
                  <a:gd name="connsiteX5518" fmla="*/ 3456892 w 4527492"/>
                  <a:gd name="connsiteY5518" fmla="*/ 2938644 h 3582745"/>
                  <a:gd name="connsiteX5519" fmla="*/ 3430259 w 4527492"/>
                  <a:gd name="connsiteY5519" fmla="*/ 2952023 h 3582745"/>
                  <a:gd name="connsiteX5520" fmla="*/ 3487353 w 4527492"/>
                  <a:gd name="connsiteY5520" fmla="*/ 2919013 h 3582745"/>
                  <a:gd name="connsiteX5521" fmla="*/ 3495380 w 4527492"/>
                  <a:gd name="connsiteY5521" fmla="*/ 2915183 h 3582745"/>
                  <a:gd name="connsiteX5522" fmla="*/ 692287 w 4527492"/>
                  <a:gd name="connsiteY5522" fmla="*/ 2897885 h 3582745"/>
                  <a:gd name="connsiteX5523" fmla="*/ 679599 w 4527492"/>
                  <a:gd name="connsiteY5523" fmla="*/ 2902581 h 3582745"/>
                  <a:gd name="connsiteX5524" fmla="*/ 669184 w 4527492"/>
                  <a:gd name="connsiteY5524" fmla="*/ 2906156 h 3582745"/>
                  <a:gd name="connsiteX5525" fmla="*/ 682822 w 4527492"/>
                  <a:gd name="connsiteY5525" fmla="*/ 2900792 h 3582745"/>
                  <a:gd name="connsiteX5526" fmla="*/ 638057 w 4527492"/>
                  <a:gd name="connsiteY5526" fmla="*/ 2897737 h 3582745"/>
                  <a:gd name="connsiteX5527" fmla="*/ 620529 w 4527492"/>
                  <a:gd name="connsiteY5527" fmla="*/ 2904037 h 3582745"/>
                  <a:gd name="connsiteX5528" fmla="*/ 625757 w 4527492"/>
                  <a:gd name="connsiteY5528" fmla="*/ 2901770 h 3582745"/>
                  <a:gd name="connsiteX5529" fmla="*/ 3284337 w 4527492"/>
                  <a:gd name="connsiteY5529" fmla="*/ 2897636 h 3582745"/>
                  <a:gd name="connsiteX5530" fmla="*/ 3249340 w 4527492"/>
                  <a:gd name="connsiteY5530" fmla="*/ 2921846 h 3582745"/>
                  <a:gd name="connsiteX5531" fmla="*/ 3223284 w 4527492"/>
                  <a:gd name="connsiteY5531" fmla="*/ 2935086 h 3582745"/>
                  <a:gd name="connsiteX5532" fmla="*/ 3278958 w 4527492"/>
                  <a:gd name="connsiteY5532" fmla="*/ 2899892 h 3582745"/>
                  <a:gd name="connsiteX5533" fmla="*/ 785992 w 4527492"/>
                  <a:gd name="connsiteY5533" fmla="*/ 2897441 h 3582745"/>
                  <a:gd name="connsiteX5534" fmla="*/ 762171 w 4527492"/>
                  <a:gd name="connsiteY5534" fmla="*/ 2900792 h 3582745"/>
                  <a:gd name="connsiteX5535" fmla="*/ 756715 w 4527492"/>
                  <a:gd name="connsiteY5535" fmla="*/ 2901269 h 3582745"/>
                  <a:gd name="connsiteX5536" fmla="*/ 751313 w 4527492"/>
                  <a:gd name="connsiteY5536" fmla="*/ 2902891 h 3582745"/>
                  <a:gd name="connsiteX5537" fmla="*/ 769298 w 4527492"/>
                  <a:gd name="connsiteY5537" fmla="*/ 2900139 h 3582745"/>
                  <a:gd name="connsiteX5538" fmla="*/ 785992 w 4527492"/>
                  <a:gd name="connsiteY5538" fmla="*/ 2897441 h 3582745"/>
                  <a:gd name="connsiteX5539" fmla="*/ 647141 w 4527492"/>
                  <a:gd name="connsiteY5539" fmla="*/ 2897239 h 3582745"/>
                  <a:gd name="connsiteX5540" fmla="*/ 643956 w 4527492"/>
                  <a:gd name="connsiteY5540" fmla="*/ 2898475 h 3582745"/>
                  <a:gd name="connsiteX5541" fmla="*/ 638670 w 4527492"/>
                  <a:gd name="connsiteY5541" fmla="*/ 2899617 h 3582745"/>
                  <a:gd name="connsiteX5542" fmla="*/ 640097 w 4527492"/>
                  <a:gd name="connsiteY5542" fmla="*/ 2899038 h 3582745"/>
                  <a:gd name="connsiteX5543" fmla="*/ 3619439 w 4527492"/>
                  <a:gd name="connsiteY5543" fmla="*/ 2897224 h 3582745"/>
                  <a:gd name="connsiteX5544" fmla="*/ 3618035 w 4527492"/>
                  <a:gd name="connsiteY5544" fmla="*/ 2899212 h 3582745"/>
                  <a:gd name="connsiteX5545" fmla="*/ 3598899 w 4527492"/>
                  <a:gd name="connsiteY5545" fmla="*/ 2911551 h 3582745"/>
                  <a:gd name="connsiteX5546" fmla="*/ 3601058 w 4527492"/>
                  <a:gd name="connsiteY5546" fmla="*/ 2910923 h 3582745"/>
                  <a:gd name="connsiteX5547" fmla="*/ 3598527 w 4527492"/>
                  <a:gd name="connsiteY5547" fmla="*/ 2911791 h 3582745"/>
                  <a:gd name="connsiteX5548" fmla="*/ 3588953 w 4527492"/>
                  <a:gd name="connsiteY5548" fmla="*/ 2917964 h 3582745"/>
                  <a:gd name="connsiteX5549" fmla="*/ 3595879 w 4527492"/>
                  <a:gd name="connsiteY5549" fmla="*/ 2912699 h 3582745"/>
                  <a:gd name="connsiteX5550" fmla="*/ 3541373 w 4527492"/>
                  <a:gd name="connsiteY5550" fmla="*/ 2931390 h 3582745"/>
                  <a:gd name="connsiteX5551" fmla="*/ 3553823 w 4527492"/>
                  <a:gd name="connsiteY5551" fmla="*/ 2924663 h 3582745"/>
                  <a:gd name="connsiteX5552" fmla="*/ 3596453 w 4527492"/>
                  <a:gd name="connsiteY5552" fmla="*/ 2912263 h 3582745"/>
                  <a:gd name="connsiteX5553" fmla="*/ 3603207 w 4527492"/>
                  <a:gd name="connsiteY5553" fmla="*/ 2907128 h 3582745"/>
                  <a:gd name="connsiteX5554" fmla="*/ 3655883 w 4527492"/>
                  <a:gd name="connsiteY5554" fmla="*/ 2897187 h 3582745"/>
                  <a:gd name="connsiteX5555" fmla="*/ 3655883 w 4527492"/>
                  <a:gd name="connsiteY5555" fmla="*/ 2900476 h 3582745"/>
                  <a:gd name="connsiteX5556" fmla="*/ 3640417 w 4527492"/>
                  <a:gd name="connsiteY5556" fmla="*/ 2909021 h 3582745"/>
                  <a:gd name="connsiteX5557" fmla="*/ 3622824 w 4527492"/>
                  <a:gd name="connsiteY5557" fmla="*/ 2926075 h 3582745"/>
                  <a:gd name="connsiteX5558" fmla="*/ 3628894 w 4527492"/>
                  <a:gd name="connsiteY5558" fmla="*/ 2922720 h 3582745"/>
                  <a:gd name="connsiteX5559" fmla="*/ 3622501 w 4527492"/>
                  <a:gd name="connsiteY5559" fmla="*/ 2926388 h 3582745"/>
                  <a:gd name="connsiteX5560" fmla="*/ 3618923 w 4527492"/>
                  <a:gd name="connsiteY5560" fmla="*/ 2929857 h 3582745"/>
                  <a:gd name="connsiteX5561" fmla="*/ 3593127 w 4527492"/>
                  <a:gd name="connsiteY5561" fmla="*/ 2946502 h 3582745"/>
                  <a:gd name="connsiteX5562" fmla="*/ 3594141 w 4527492"/>
                  <a:gd name="connsiteY5562" fmla="*/ 2945801 h 3582745"/>
                  <a:gd name="connsiteX5563" fmla="*/ 3604995 w 4527492"/>
                  <a:gd name="connsiteY5563" fmla="*/ 2936434 h 3582745"/>
                  <a:gd name="connsiteX5564" fmla="*/ 3525715 w 4527492"/>
                  <a:gd name="connsiteY5564" fmla="*/ 2981928 h 3582745"/>
                  <a:gd name="connsiteX5565" fmla="*/ 3506288 w 4527492"/>
                  <a:gd name="connsiteY5565" fmla="*/ 2997579 h 3582745"/>
                  <a:gd name="connsiteX5566" fmla="*/ 3540849 w 4527492"/>
                  <a:gd name="connsiteY5566" fmla="*/ 2981620 h 3582745"/>
                  <a:gd name="connsiteX5567" fmla="*/ 3546341 w 4527492"/>
                  <a:gd name="connsiteY5567" fmla="*/ 2977069 h 3582745"/>
                  <a:gd name="connsiteX5568" fmla="*/ 3560643 w 4527492"/>
                  <a:gd name="connsiteY5568" fmla="*/ 2968178 h 3582745"/>
                  <a:gd name="connsiteX5569" fmla="*/ 3554305 w 4527492"/>
                  <a:gd name="connsiteY5569" fmla="*/ 2973337 h 3582745"/>
                  <a:gd name="connsiteX5570" fmla="*/ 3545288 w 4527492"/>
                  <a:gd name="connsiteY5570" fmla="*/ 2979570 h 3582745"/>
                  <a:gd name="connsiteX5571" fmla="*/ 3548429 w 4527492"/>
                  <a:gd name="connsiteY5571" fmla="*/ 2978119 h 3582745"/>
                  <a:gd name="connsiteX5572" fmla="*/ 3554305 w 4527492"/>
                  <a:gd name="connsiteY5572" fmla="*/ 2973337 h 3582745"/>
                  <a:gd name="connsiteX5573" fmla="*/ 3571820 w 4527492"/>
                  <a:gd name="connsiteY5573" fmla="*/ 2961230 h 3582745"/>
                  <a:gd name="connsiteX5574" fmla="*/ 3590020 w 4527492"/>
                  <a:gd name="connsiteY5574" fmla="*/ 2949916 h 3582745"/>
                  <a:gd name="connsiteX5575" fmla="*/ 3614071 w 4527492"/>
                  <a:gd name="connsiteY5575" fmla="*/ 2934561 h 3582745"/>
                  <a:gd name="connsiteX5576" fmla="*/ 3613457 w 4527492"/>
                  <a:gd name="connsiteY5576" fmla="*/ 2935156 h 3582745"/>
                  <a:gd name="connsiteX5577" fmla="*/ 3572454 w 4527492"/>
                  <a:gd name="connsiteY5577" fmla="*/ 2967025 h 3582745"/>
                  <a:gd name="connsiteX5578" fmla="*/ 3588846 w 4527492"/>
                  <a:gd name="connsiteY5578" fmla="*/ 2959455 h 3582745"/>
                  <a:gd name="connsiteX5579" fmla="*/ 3632051 w 4527492"/>
                  <a:gd name="connsiteY5579" fmla="*/ 2926876 h 3582745"/>
                  <a:gd name="connsiteX5580" fmla="*/ 3656811 w 4527492"/>
                  <a:gd name="connsiteY5580" fmla="*/ 2910949 h 3582745"/>
                  <a:gd name="connsiteX5581" fmla="*/ 3655790 w 4527492"/>
                  <a:gd name="connsiteY5581" fmla="*/ 2912229 h 3582745"/>
                  <a:gd name="connsiteX5582" fmla="*/ 3591257 w 4527492"/>
                  <a:gd name="connsiteY5582" fmla="*/ 2960612 h 3582745"/>
                  <a:gd name="connsiteX5583" fmla="*/ 3544945 w 4527492"/>
                  <a:gd name="connsiteY5583" fmla="*/ 2992559 h 3582745"/>
                  <a:gd name="connsiteX5584" fmla="*/ 3588839 w 4527492"/>
                  <a:gd name="connsiteY5584" fmla="*/ 2959461 h 3582745"/>
                  <a:gd name="connsiteX5585" fmla="*/ 3572225 w 4527492"/>
                  <a:gd name="connsiteY5585" fmla="*/ 2967203 h 3582745"/>
                  <a:gd name="connsiteX5586" fmla="*/ 3563236 w 4527492"/>
                  <a:gd name="connsiteY5586" fmla="*/ 2974189 h 3582745"/>
                  <a:gd name="connsiteX5587" fmla="*/ 3514849 w 4527492"/>
                  <a:gd name="connsiteY5587" fmla="*/ 3005450 h 3582745"/>
                  <a:gd name="connsiteX5588" fmla="*/ 3547934 w 4527492"/>
                  <a:gd name="connsiteY5588" fmla="*/ 2978523 h 3582745"/>
                  <a:gd name="connsiteX5589" fmla="*/ 3544463 w 4527492"/>
                  <a:gd name="connsiteY5589" fmla="*/ 2980140 h 3582745"/>
                  <a:gd name="connsiteX5590" fmla="*/ 3540572 w 4527492"/>
                  <a:gd name="connsiteY5590" fmla="*/ 2982829 h 3582745"/>
                  <a:gd name="connsiteX5591" fmla="*/ 3536216 w 4527492"/>
                  <a:gd name="connsiteY5591" fmla="*/ 2985458 h 3582745"/>
                  <a:gd name="connsiteX5592" fmla="*/ 3540285 w 4527492"/>
                  <a:gd name="connsiteY5592" fmla="*/ 2982087 h 3582745"/>
                  <a:gd name="connsiteX5593" fmla="*/ 3505257 w 4527492"/>
                  <a:gd name="connsiteY5593" fmla="*/ 2998410 h 3582745"/>
                  <a:gd name="connsiteX5594" fmla="*/ 3487828 w 4527492"/>
                  <a:gd name="connsiteY5594" fmla="*/ 3012451 h 3582745"/>
                  <a:gd name="connsiteX5595" fmla="*/ 3535331 w 4527492"/>
                  <a:gd name="connsiteY5595" fmla="*/ 2985992 h 3582745"/>
                  <a:gd name="connsiteX5596" fmla="*/ 3536216 w 4527492"/>
                  <a:gd name="connsiteY5596" fmla="*/ 2985458 h 3582745"/>
                  <a:gd name="connsiteX5597" fmla="*/ 3507607 w 4527492"/>
                  <a:gd name="connsiteY5597" fmla="*/ 3009160 h 3582745"/>
                  <a:gd name="connsiteX5598" fmla="*/ 3505279 w 4527492"/>
                  <a:gd name="connsiteY5598" fmla="*/ 3011632 h 3582745"/>
                  <a:gd name="connsiteX5599" fmla="*/ 3484174 w 4527492"/>
                  <a:gd name="connsiteY5599" fmla="*/ 3025267 h 3582745"/>
                  <a:gd name="connsiteX5600" fmla="*/ 3498344 w 4527492"/>
                  <a:gd name="connsiteY5600" fmla="*/ 3018884 h 3582745"/>
                  <a:gd name="connsiteX5601" fmla="*/ 3498798 w 4527492"/>
                  <a:gd name="connsiteY5601" fmla="*/ 3018514 h 3582745"/>
                  <a:gd name="connsiteX5602" fmla="*/ 3498528 w 4527492"/>
                  <a:gd name="connsiteY5602" fmla="*/ 3018801 h 3582745"/>
                  <a:gd name="connsiteX5603" fmla="*/ 3522671 w 4527492"/>
                  <a:gd name="connsiteY5603" fmla="*/ 3007925 h 3582745"/>
                  <a:gd name="connsiteX5604" fmla="*/ 3544945 w 4527492"/>
                  <a:gd name="connsiteY5604" fmla="*/ 2992559 h 3582745"/>
                  <a:gd name="connsiteX5605" fmla="*/ 3527384 w 4527492"/>
                  <a:gd name="connsiteY5605" fmla="*/ 3005802 h 3582745"/>
                  <a:gd name="connsiteX5606" fmla="*/ 3563805 w 4527492"/>
                  <a:gd name="connsiteY5606" fmla="*/ 2989394 h 3582745"/>
                  <a:gd name="connsiteX5607" fmla="*/ 3527102 w 4527492"/>
                  <a:gd name="connsiteY5607" fmla="*/ 3006015 h 3582745"/>
                  <a:gd name="connsiteX5608" fmla="*/ 3514200 w 4527492"/>
                  <a:gd name="connsiteY5608" fmla="*/ 3015743 h 3582745"/>
                  <a:gd name="connsiteX5609" fmla="*/ 3501100 w 4527492"/>
                  <a:gd name="connsiteY5609" fmla="*/ 3022805 h 3582745"/>
                  <a:gd name="connsiteX5610" fmla="*/ 3522266 w 4527492"/>
                  <a:gd name="connsiteY5610" fmla="*/ 3008204 h 3582745"/>
                  <a:gd name="connsiteX5611" fmla="*/ 3498277 w 4527492"/>
                  <a:gd name="connsiteY5611" fmla="*/ 3019067 h 3582745"/>
                  <a:gd name="connsiteX5612" fmla="*/ 3497048 w 4527492"/>
                  <a:gd name="connsiteY5612" fmla="*/ 3020371 h 3582745"/>
                  <a:gd name="connsiteX5613" fmla="*/ 3500653 w 4527492"/>
                  <a:gd name="connsiteY5613" fmla="*/ 3023045 h 3582745"/>
                  <a:gd name="connsiteX5614" fmla="*/ 3501100 w 4527492"/>
                  <a:gd name="connsiteY5614" fmla="*/ 3022805 h 3582745"/>
                  <a:gd name="connsiteX5615" fmla="*/ 3477938 w 4527492"/>
                  <a:gd name="connsiteY5615" fmla="*/ 3038782 h 3582745"/>
                  <a:gd name="connsiteX5616" fmla="*/ 3477938 w 4527492"/>
                  <a:gd name="connsiteY5616" fmla="*/ 3035491 h 3582745"/>
                  <a:gd name="connsiteX5617" fmla="*/ 3497921 w 4527492"/>
                  <a:gd name="connsiteY5617" fmla="*/ 3019229 h 3582745"/>
                  <a:gd name="connsiteX5618" fmla="*/ 3483211 w 4527492"/>
                  <a:gd name="connsiteY5618" fmla="*/ 3025889 h 3582745"/>
                  <a:gd name="connsiteX5619" fmla="*/ 3458159 w 4527492"/>
                  <a:gd name="connsiteY5619" fmla="*/ 3042074 h 3582745"/>
                  <a:gd name="connsiteX5620" fmla="*/ 3458159 w 4527492"/>
                  <a:gd name="connsiteY5620" fmla="*/ 3038782 h 3582745"/>
                  <a:gd name="connsiteX5621" fmla="*/ 3461220 w 4527492"/>
                  <a:gd name="connsiteY5621" fmla="*/ 3035847 h 3582745"/>
                  <a:gd name="connsiteX5622" fmla="*/ 3454251 w 4527492"/>
                  <a:gd name="connsiteY5622" fmla="*/ 3039003 h 3582745"/>
                  <a:gd name="connsiteX5623" fmla="*/ 3411409 w 4527492"/>
                  <a:gd name="connsiteY5623" fmla="*/ 3057973 h 3582745"/>
                  <a:gd name="connsiteX5624" fmla="*/ 3411409 w 4527492"/>
                  <a:gd name="connsiteY5624" fmla="*/ 3059229 h 3582745"/>
                  <a:gd name="connsiteX5625" fmla="*/ 3408688 w 4527492"/>
                  <a:gd name="connsiteY5625" fmla="*/ 3060427 h 3582745"/>
                  <a:gd name="connsiteX5626" fmla="*/ 3470274 w 4527492"/>
                  <a:gd name="connsiteY5626" fmla="*/ 3041649 h 3582745"/>
                  <a:gd name="connsiteX5627" fmla="*/ 3470274 w 4527492"/>
                  <a:gd name="connsiteY5627" fmla="*/ 3044946 h 3582745"/>
                  <a:gd name="connsiteX5628" fmla="*/ 3393083 w 4527492"/>
                  <a:gd name="connsiteY5628" fmla="*/ 3068444 h 3582745"/>
                  <a:gd name="connsiteX5629" fmla="*/ 3392062 w 4527492"/>
                  <a:gd name="connsiteY5629" fmla="*/ 3069158 h 3582745"/>
                  <a:gd name="connsiteX5630" fmla="*/ 3368483 w 4527492"/>
                  <a:gd name="connsiteY5630" fmla="*/ 3078984 h 3582745"/>
                  <a:gd name="connsiteX5631" fmla="*/ 3361839 w 4527492"/>
                  <a:gd name="connsiteY5631" fmla="*/ 3081055 h 3582745"/>
                  <a:gd name="connsiteX5632" fmla="*/ 3384647 w 4527492"/>
                  <a:gd name="connsiteY5632" fmla="*/ 3071012 h 3582745"/>
                  <a:gd name="connsiteX5633" fmla="*/ 3376058 w 4527492"/>
                  <a:gd name="connsiteY5633" fmla="*/ 3073627 h 3582745"/>
                  <a:gd name="connsiteX5634" fmla="*/ 3353214 w 4527492"/>
                  <a:gd name="connsiteY5634" fmla="*/ 3083742 h 3582745"/>
                  <a:gd name="connsiteX5635" fmla="*/ 3361839 w 4527492"/>
                  <a:gd name="connsiteY5635" fmla="*/ 3081055 h 3582745"/>
                  <a:gd name="connsiteX5636" fmla="*/ 3347846 w 4527492"/>
                  <a:gd name="connsiteY5636" fmla="*/ 3087216 h 3582745"/>
                  <a:gd name="connsiteX5637" fmla="*/ 3342354 w 4527492"/>
                  <a:gd name="connsiteY5637" fmla="*/ 3088667 h 3582745"/>
                  <a:gd name="connsiteX5638" fmla="*/ 3318241 w 4527492"/>
                  <a:gd name="connsiteY5638" fmla="*/ 3102889 h 3582745"/>
                  <a:gd name="connsiteX5639" fmla="*/ 3365181 w 4527492"/>
                  <a:gd name="connsiteY5639" fmla="*/ 3098740 h 3582745"/>
                  <a:gd name="connsiteX5640" fmla="*/ 3365181 w 4527492"/>
                  <a:gd name="connsiteY5640" fmla="*/ 3102033 h 3582745"/>
                  <a:gd name="connsiteX5641" fmla="*/ 3280977 w 4527492"/>
                  <a:gd name="connsiteY5641" fmla="*/ 3123490 h 3582745"/>
                  <a:gd name="connsiteX5642" fmla="*/ 3279791 w 4527492"/>
                  <a:gd name="connsiteY5642" fmla="*/ 3124166 h 3582745"/>
                  <a:gd name="connsiteX5643" fmla="*/ 3263802 w 4527492"/>
                  <a:gd name="connsiteY5643" fmla="*/ 3130659 h 3582745"/>
                  <a:gd name="connsiteX5644" fmla="*/ 3276013 w 4527492"/>
                  <a:gd name="connsiteY5644" fmla="*/ 3124755 h 3582745"/>
                  <a:gd name="connsiteX5645" fmla="*/ 3216591 w 4527492"/>
                  <a:gd name="connsiteY5645" fmla="*/ 3139898 h 3582745"/>
                  <a:gd name="connsiteX5646" fmla="*/ 3214617 w 4527492"/>
                  <a:gd name="connsiteY5646" fmla="*/ 3140401 h 3582745"/>
                  <a:gd name="connsiteX5647" fmla="*/ 3255838 w 4527492"/>
                  <a:gd name="connsiteY5647" fmla="*/ 3130549 h 3582745"/>
                  <a:gd name="connsiteX5648" fmla="*/ 3170804 w 4527492"/>
                  <a:gd name="connsiteY5648" fmla="*/ 3152360 h 3582745"/>
                  <a:gd name="connsiteX5649" fmla="*/ 3157295 w 4527492"/>
                  <a:gd name="connsiteY5649" fmla="*/ 3156752 h 3582745"/>
                  <a:gd name="connsiteX5650" fmla="*/ 3227138 w 4527492"/>
                  <a:gd name="connsiteY5650" fmla="*/ 3140655 h 3582745"/>
                  <a:gd name="connsiteX5651" fmla="*/ 3257129 w 4527492"/>
                  <a:gd name="connsiteY5651" fmla="*/ 3133369 h 3582745"/>
                  <a:gd name="connsiteX5652" fmla="*/ 3252671 w 4527492"/>
                  <a:gd name="connsiteY5652" fmla="*/ 3135180 h 3582745"/>
                  <a:gd name="connsiteX5653" fmla="*/ 3298122 w 4527492"/>
                  <a:gd name="connsiteY5653" fmla="*/ 3130059 h 3582745"/>
                  <a:gd name="connsiteX5654" fmla="*/ 3319298 w 4527492"/>
                  <a:gd name="connsiteY5654" fmla="*/ 3130467 h 3582745"/>
                  <a:gd name="connsiteX5655" fmla="*/ 3306053 w 4527492"/>
                  <a:gd name="connsiteY5655" fmla="*/ 3131038 h 3582745"/>
                  <a:gd name="connsiteX5656" fmla="*/ 3248757 w 4527492"/>
                  <a:gd name="connsiteY5656" fmla="*/ 3136769 h 3582745"/>
                  <a:gd name="connsiteX5657" fmla="*/ 3245943 w 4527492"/>
                  <a:gd name="connsiteY5657" fmla="*/ 3137912 h 3582745"/>
                  <a:gd name="connsiteX5658" fmla="*/ 3212305 w 4527492"/>
                  <a:gd name="connsiteY5658" fmla="*/ 3144379 h 3582745"/>
                  <a:gd name="connsiteX5659" fmla="*/ 3145622 w 4527492"/>
                  <a:gd name="connsiteY5659" fmla="*/ 3160548 h 3582745"/>
                  <a:gd name="connsiteX5660" fmla="*/ 3087625 w 4527492"/>
                  <a:gd name="connsiteY5660" fmla="*/ 3179406 h 3582745"/>
                  <a:gd name="connsiteX5661" fmla="*/ 3043585 w 4527492"/>
                  <a:gd name="connsiteY5661" fmla="*/ 3193399 h 3582745"/>
                  <a:gd name="connsiteX5662" fmla="*/ 3128676 w 4527492"/>
                  <a:gd name="connsiteY5662" fmla="*/ 3175293 h 3582745"/>
                  <a:gd name="connsiteX5663" fmla="*/ 3292537 w 4527492"/>
                  <a:gd name="connsiteY5663" fmla="*/ 3134958 h 3582745"/>
                  <a:gd name="connsiteX5664" fmla="*/ 2991643 w 4527492"/>
                  <a:gd name="connsiteY5664" fmla="*/ 3209505 h 3582745"/>
                  <a:gd name="connsiteX5665" fmla="*/ 2986390 w 4527492"/>
                  <a:gd name="connsiteY5665" fmla="*/ 3210075 h 3582745"/>
                  <a:gd name="connsiteX5666" fmla="*/ 2963726 w 4527492"/>
                  <a:gd name="connsiteY5666" fmla="*/ 3215395 h 3582745"/>
                  <a:gd name="connsiteX5667" fmla="*/ 2974151 w 4527492"/>
                  <a:gd name="connsiteY5667" fmla="*/ 3211402 h 3582745"/>
                  <a:gd name="connsiteX5668" fmla="*/ 2957061 w 4527492"/>
                  <a:gd name="connsiteY5668" fmla="*/ 3213257 h 3582745"/>
                  <a:gd name="connsiteX5669" fmla="*/ 2953252 w 4527492"/>
                  <a:gd name="connsiteY5669" fmla="*/ 3215162 h 3582745"/>
                  <a:gd name="connsiteX5670" fmla="*/ 2954891 w 4527492"/>
                  <a:gd name="connsiteY5670" fmla="*/ 3214136 h 3582745"/>
                  <a:gd name="connsiteX5671" fmla="*/ 2956594 w 4527492"/>
                  <a:gd name="connsiteY5671" fmla="*/ 3213307 h 3582745"/>
                  <a:gd name="connsiteX5672" fmla="*/ 2929151 w 4527492"/>
                  <a:gd name="connsiteY5672" fmla="*/ 3216285 h 3582745"/>
                  <a:gd name="connsiteX5673" fmla="*/ 2961790 w 4527492"/>
                  <a:gd name="connsiteY5673" fmla="*/ 3210781 h 3582745"/>
                  <a:gd name="connsiteX5674" fmla="*/ 2969827 w 4527492"/>
                  <a:gd name="connsiteY5674" fmla="*/ 3206872 h 3582745"/>
                  <a:gd name="connsiteX5675" fmla="*/ 2962124 w 4527492"/>
                  <a:gd name="connsiteY5675" fmla="*/ 3210724 h 3582745"/>
                  <a:gd name="connsiteX5676" fmla="*/ 2962337 w 4527492"/>
                  <a:gd name="connsiteY5676" fmla="*/ 3210688 h 3582745"/>
                  <a:gd name="connsiteX5677" fmla="*/ 2993117 w 4527492"/>
                  <a:gd name="connsiteY5677" fmla="*/ 3204138 h 3582745"/>
                  <a:gd name="connsiteX5678" fmla="*/ 3005167 w 4527492"/>
                  <a:gd name="connsiteY5678" fmla="*/ 3199523 h 3582745"/>
                  <a:gd name="connsiteX5679" fmla="*/ 3011887 w 4527492"/>
                  <a:gd name="connsiteY5679" fmla="*/ 3197207 h 3582745"/>
                  <a:gd name="connsiteX5680" fmla="*/ 2989605 w 4527492"/>
                  <a:gd name="connsiteY5680" fmla="*/ 3203575 h 3582745"/>
                  <a:gd name="connsiteX5681" fmla="*/ 2969827 w 4527492"/>
                  <a:gd name="connsiteY5681" fmla="*/ 3206699 h 3582745"/>
                  <a:gd name="connsiteX5682" fmla="*/ 2968572 w 4527492"/>
                  <a:gd name="connsiteY5682" fmla="*/ 3206898 h 3582745"/>
                  <a:gd name="connsiteX5683" fmla="*/ 2964351 w 4527492"/>
                  <a:gd name="connsiteY5683" fmla="*/ 3205916 h 3582745"/>
                  <a:gd name="connsiteX5684" fmla="*/ 3018719 w 4527492"/>
                  <a:gd name="connsiteY5684" fmla="*/ 3194852 h 3582745"/>
                  <a:gd name="connsiteX5685" fmla="*/ 3050543 w 4527492"/>
                  <a:gd name="connsiteY5685" fmla="*/ 3183882 h 3582745"/>
                  <a:gd name="connsiteX5686" fmla="*/ 2979312 w 4527492"/>
                  <a:gd name="connsiteY5686" fmla="*/ 3201885 h 3582745"/>
                  <a:gd name="connsiteX5687" fmla="*/ 2964280 w 4527492"/>
                  <a:gd name="connsiteY5687" fmla="*/ 3203963 h 3582745"/>
                  <a:gd name="connsiteX5688" fmla="*/ 2962256 w 4527492"/>
                  <a:gd name="connsiteY5688" fmla="*/ 3205429 h 3582745"/>
                  <a:gd name="connsiteX5689" fmla="*/ 2964351 w 4527492"/>
                  <a:gd name="connsiteY5689" fmla="*/ 3205916 h 3582745"/>
                  <a:gd name="connsiteX5690" fmla="*/ 2943456 w 4527492"/>
                  <a:gd name="connsiteY5690" fmla="*/ 3210169 h 3582745"/>
                  <a:gd name="connsiteX5691" fmla="*/ 2953541 w 4527492"/>
                  <a:gd name="connsiteY5691" fmla="*/ 3205592 h 3582745"/>
                  <a:gd name="connsiteX5692" fmla="*/ 2948295 w 4527492"/>
                  <a:gd name="connsiteY5692" fmla="*/ 3206387 h 3582745"/>
                  <a:gd name="connsiteX5693" fmla="*/ 2957015 w 4527492"/>
                  <a:gd name="connsiteY5693" fmla="*/ 3204015 h 3582745"/>
                  <a:gd name="connsiteX5694" fmla="*/ 2959201 w 4527492"/>
                  <a:gd name="connsiteY5694" fmla="*/ 3203022 h 3582745"/>
                  <a:gd name="connsiteX5695" fmla="*/ 2943737 w 4527492"/>
                  <a:gd name="connsiteY5695" fmla="*/ 3207078 h 3582745"/>
                  <a:gd name="connsiteX5696" fmla="*/ 2914213 w 4527492"/>
                  <a:gd name="connsiteY5696" fmla="*/ 3211554 h 3582745"/>
                  <a:gd name="connsiteX5697" fmla="*/ 2911144 w 4527492"/>
                  <a:gd name="connsiteY5697" fmla="*/ 3211720 h 3582745"/>
                  <a:gd name="connsiteX5698" fmla="*/ 2977179 w 4527492"/>
                  <a:gd name="connsiteY5698" fmla="*/ 3194625 h 3582745"/>
                  <a:gd name="connsiteX5699" fmla="*/ 2978480 w 4527492"/>
                  <a:gd name="connsiteY5699" fmla="*/ 3193683 h 3582745"/>
                  <a:gd name="connsiteX5700" fmla="*/ 2987679 w 4527492"/>
                  <a:gd name="connsiteY5700" fmla="*/ 3189204 h 3582745"/>
                  <a:gd name="connsiteX5701" fmla="*/ 2975545 w 4527492"/>
                  <a:gd name="connsiteY5701" fmla="*/ 3190933 h 3582745"/>
                  <a:gd name="connsiteX5702" fmla="*/ 2988714 w 4527492"/>
                  <a:gd name="connsiteY5702" fmla="*/ 3188700 h 3582745"/>
                  <a:gd name="connsiteX5703" fmla="*/ 3007684 w 4527492"/>
                  <a:gd name="connsiteY5703" fmla="*/ 3179464 h 3582745"/>
                  <a:gd name="connsiteX5704" fmla="*/ 3019272 w 4527492"/>
                  <a:gd name="connsiteY5704" fmla="*/ 3173901 h 3582745"/>
                  <a:gd name="connsiteX5705" fmla="*/ 3035019 w 4527492"/>
                  <a:gd name="connsiteY5705" fmla="*/ 3168610 h 3582745"/>
                  <a:gd name="connsiteX5706" fmla="*/ 2991972 w 4527492"/>
                  <a:gd name="connsiteY5706" fmla="*/ 3188148 h 3582745"/>
                  <a:gd name="connsiteX5707" fmla="*/ 3021049 w 4527492"/>
                  <a:gd name="connsiteY5707" fmla="*/ 3183219 h 3582745"/>
                  <a:gd name="connsiteX5708" fmla="*/ 3018471 w 4527492"/>
                  <a:gd name="connsiteY5708" fmla="*/ 3183936 h 3582745"/>
                  <a:gd name="connsiteX5709" fmla="*/ 3010894 w 4527492"/>
                  <a:gd name="connsiteY5709" fmla="*/ 3185897 h 3582745"/>
                  <a:gd name="connsiteX5710" fmla="*/ 2990544 w 4527492"/>
                  <a:gd name="connsiteY5710" fmla="*/ 3188796 h 3582745"/>
                  <a:gd name="connsiteX5711" fmla="*/ 2978395 w 4527492"/>
                  <a:gd name="connsiteY5711" fmla="*/ 3194310 h 3582745"/>
                  <a:gd name="connsiteX5712" fmla="*/ 3010894 w 4527492"/>
                  <a:gd name="connsiteY5712" fmla="*/ 3185897 h 3582745"/>
                  <a:gd name="connsiteX5713" fmla="*/ 3040684 w 4527492"/>
                  <a:gd name="connsiteY5713" fmla="*/ 3181654 h 3582745"/>
                  <a:gd name="connsiteX5714" fmla="*/ 2969203 w 4527492"/>
                  <a:gd name="connsiteY5714" fmla="*/ 3200399 h 3582745"/>
                  <a:gd name="connsiteX5715" fmla="*/ 2968541 w 4527492"/>
                  <a:gd name="connsiteY5715" fmla="*/ 3200879 h 3582745"/>
                  <a:gd name="connsiteX5716" fmla="*/ 2992055 w 4527492"/>
                  <a:gd name="connsiteY5716" fmla="*/ 3194482 h 3582745"/>
                  <a:gd name="connsiteX5717" fmla="*/ 3031679 w 4527492"/>
                  <a:gd name="connsiteY5717" fmla="*/ 3184347 h 3582745"/>
                  <a:gd name="connsiteX5718" fmla="*/ 3041236 w 4527492"/>
                  <a:gd name="connsiteY5718" fmla="*/ 3181575 h 3582745"/>
                  <a:gd name="connsiteX5719" fmla="*/ 3068001 w 4527492"/>
                  <a:gd name="connsiteY5719" fmla="*/ 3177762 h 3582745"/>
                  <a:gd name="connsiteX5720" fmla="*/ 3069137 w 4527492"/>
                  <a:gd name="connsiteY5720" fmla="*/ 3177473 h 3582745"/>
                  <a:gd name="connsiteX5721" fmla="*/ 3090923 w 4527492"/>
                  <a:gd name="connsiteY5721" fmla="*/ 3169963 h 3582745"/>
                  <a:gd name="connsiteX5722" fmla="*/ 3116727 w 4527492"/>
                  <a:gd name="connsiteY5722" fmla="*/ 3163796 h 3582745"/>
                  <a:gd name="connsiteX5723" fmla="*/ 3119322 w 4527492"/>
                  <a:gd name="connsiteY5723" fmla="*/ 3162897 h 3582745"/>
                  <a:gd name="connsiteX5724" fmla="*/ 3140645 w 4527492"/>
                  <a:gd name="connsiteY5724" fmla="*/ 3158007 h 3582745"/>
                  <a:gd name="connsiteX5725" fmla="*/ 3188161 w 4527492"/>
                  <a:gd name="connsiteY5725" fmla="*/ 3145251 h 3582745"/>
                  <a:gd name="connsiteX5726" fmla="*/ 3183663 w 4527492"/>
                  <a:gd name="connsiteY5726" fmla="*/ 3146093 h 3582745"/>
                  <a:gd name="connsiteX5727" fmla="*/ 3180700 w 4527492"/>
                  <a:gd name="connsiteY5727" fmla="*/ 3147155 h 3582745"/>
                  <a:gd name="connsiteX5728" fmla="*/ 3131553 w 4527492"/>
                  <a:gd name="connsiteY5728" fmla="*/ 3158660 h 3582745"/>
                  <a:gd name="connsiteX5729" fmla="*/ 3119322 w 4527492"/>
                  <a:gd name="connsiteY5729" fmla="*/ 3162897 h 3582745"/>
                  <a:gd name="connsiteX5730" fmla="*/ 3062612 w 4527492"/>
                  <a:gd name="connsiteY5730" fmla="*/ 3175903 h 3582745"/>
                  <a:gd name="connsiteX5731" fmla="*/ 3077495 w 4527492"/>
                  <a:gd name="connsiteY5731" fmla="*/ 3172000 h 3582745"/>
                  <a:gd name="connsiteX5732" fmla="*/ 3095638 w 4527492"/>
                  <a:gd name="connsiteY5732" fmla="*/ 3166477 h 3582745"/>
                  <a:gd name="connsiteX5733" fmla="*/ 3095838 w 4527492"/>
                  <a:gd name="connsiteY5733" fmla="*/ 3166378 h 3582745"/>
                  <a:gd name="connsiteX5734" fmla="*/ 3092843 w 4527492"/>
                  <a:gd name="connsiteY5734" fmla="*/ 3166605 h 3582745"/>
                  <a:gd name="connsiteX5735" fmla="*/ 3055985 w 4527492"/>
                  <a:gd name="connsiteY5735" fmla="*/ 3177297 h 3582745"/>
                  <a:gd name="connsiteX5736" fmla="*/ 3021049 w 4527492"/>
                  <a:gd name="connsiteY5736" fmla="*/ 3183219 h 3582745"/>
                  <a:gd name="connsiteX5737" fmla="*/ 3076300 w 4527492"/>
                  <a:gd name="connsiteY5737" fmla="*/ 3167856 h 3582745"/>
                  <a:gd name="connsiteX5738" fmla="*/ 3044824 w 4527492"/>
                  <a:gd name="connsiteY5738" fmla="*/ 3170237 h 3582745"/>
                  <a:gd name="connsiteX5739" fmla="*/ 3079707 w 4527492"/>
                  <a:gd name="connsiteY5739" fmla="*/ 3166909 h 3582745"/>
                  <a:gd name="connsiteX5740" fmla="*/ 3114276 w 4527492"/>
                  <a:gd name="connsiteY5740" fmla="*/ 3157297 h 3582745"/>
                  <a:gd name="connsiteX5741" fmla="*/ 3116755 w 4527492"/>
                  <a:gd name="connsiteY5741" fmla="*/ 3156076 h 3582745"/>
                  <a:gd name="connsiteX5742" fmla="*/ 3126969 w 4527492"/>
                  <a:gd name="connsiteY5742" fmla="*/ 3151714 h 3582745"/>
                  <a:gd name="connsiteX5743" fmla="*/ 3116359 w 4527492"/>
                  <a:gd name="connsiteY5743" fmla="*/ 3156718 h 3582745"/>
                  <a:gd name="connsiteX5744" fmla="*/ 3147249 w 4527492"/>
                  <a:gd name="connsiteY5744" fmla="*/ 3148129 h 3582745"/>
                  <a:gd name="connsiteX5745" fmla="*/ 3239394 w 4527492"/>
                  <a:gd name="connsiteY5745" fmla="*/ 3120670 h 3582745"/>
                  <a:gd name="connsiteX5746" fmla="*/ 3216272 w 4527492"/>
                  <a:gd name="connsiteY5746" fmla="*/ 3129316 h 3582745"/>
                  <a:gd name="connsiteX5747" fmla="*/ 3205860 w 4527492"/>
                  <a:gd name="connsiteY5747" fmla="*/ 3132922 h 3582745"/>
                  <a:gd name="connsiteX5748" fmla="*/ 3143223 w 4527492"/>
                  <a:gd name="connsiteY5748" fmla="*/ 3151991 h 3582745"/>
                  <a:gd name="connsiteX5749" fmla="*/ 3122484 w 4527492"/>
                  <a:gd name="connsiteY5749" fmla="*/ 3158007 h 3582745"/>
                  <a:gd name="connsiteX5750" fmla="*/ 3099477 w 4527492"/>
                  <a:gd name="connsiteY5750" fmla="*/ 3164680 h 3582745"/>
                  <a:gd name="connsiteX5751" fmla="*/ 3098567 w 4527492"/>
                  <a:gd name="connsiteY5751" fmla="*/ 3165110 h 3582745"/>
                  <a:gd name="connsiteX5752" fmla="*/ 3099899 w 4527492"/>
                  <a:gd name="connsiteY5752" fmla="*/ 3164982 h 3582745"/>
                  <a:gd name="connsiteX5753" fmla="*/ 3102778 w 4527492"/>
                  <a:gd name="connsiteY5753" fmla="*/ 3164303 h 3582745"/>
                  <a:gd name="connsiteX5754" fmla="*/ 3143223 w 4527492"/>
                  <a:gd name="connsiteY5754" fmla="*/ 3151991 h 3582745"/>
                  <a:gd name="connsiteX5755" fmla="*/ 3189898 w 4527492"/>
                  <a:gd name="connsiteY5755" fmla="*/ 3138451 h 3582745"/>
                  <a:gd name="connsiteX5756" fmla="*/ 3141925 w 4527492"/>
                  <a:gd name="connsiteY5756" fmla="*/ 3155068 h 3582745"/>
                  <a:gd name="connsiteX5757" fmla="*/ 3167357 w 4527492"/>
                  <a:gd name="connsiteY5757" fmla="*/ 3149068 h 3582745"/>
                  <a:gd name="connsiteX5758" fmla="*/ 3173411 w 4527492"/>
                  <a:gd name="connsiteY5758" fmla="*/ 3146977 h 3582745"/>
                  <a:gd name="connsiteX5759" fmla="*/ 3173411 w 4527492"/>
                  <a:gd name="connsiteY5759" fmla="*/ 3144308 h 3582745"/>
                  <a:gd name="connsiteX5760" fmla="*/ 3190282 w 4527492"/>
                  <a:gd name="connsiteY5760" fmla="*/ 3141149 h 3582745"/>
                  <a:gd name="connsiteX5761" fmla="*/ 3233698 w 4527492"/>
                  <a:gd name="connsiteY5761" fmla="*/ 3126151 h 3582745"/>
                  <a:gd name="connsiteX5762" fmla="*/ 3239596 w 4527492"/>
                  <a:gd name="connsiteY5762" fmla="*/ 3123796 h 3582745"/>
                  <a:gd name="connsiteX5763" fmla="*/ 3213289 w 4527492"/>
                  <a:gd name="connsiteY5763" fmla="*/ 3131666 h 3582745"/>
                  <a:gd name="connsiteX5764" fmla="*/ 3189898 w 4527492"/>
                  <a:gd name="connsiteY5764" fmla="*/ 3138451 h 3582745"/>
                  <a:gd name="connsiteX5765" fmla="*/ 3205860 w 4527492"/>
                  <a:gd name="connsiteY5765" fmla="*/ 3132922 h 3582745"/>
                  <a:gd name="connsiteX5766" fmla="*/ 3209987 w 4527492"/>
                  <a:gd name="connsiteY5766" fmla="*/ 3131666 h 3582745"/>
                  <a:gd name="connsiteX5767" fmla="*/ 3216272 w 4527492"/>
                  <a:gd name="connsiteY5767" fmla="*/ 3129316 h 3582745"/>
                  <a:gd name="connsiteX5768" fmla="*/ 3252562 w 4527492"/>
                  <a:gd name="connsiteY5768" fmla="*/ 3116746 h 3582745"/>
                  <a:gd name="connsiteX5769" fmla="*/ 3254977 w 4527492"/>
                  <a:gd name="connsiteY5769" fmla="*/ 3116026 h 3582745"/>
                  <a:gd name="connsiteX5770" fmla="*/ 3264455 w 4527492"/>
                  <a:gd name="connsiteY5770" fmla="*/ 3113872 h 3582745"/>
                  <a:gd name="connsiteX5771" fmla="*/ 3298664 w 4527492"/>
                  <a:gd name="connsiteY5771" fmla="*/ 3100215 h 3582745"/>
                  <a:gd name="connsiteX5772" fmla="*/ 3291384 w 4527492"/>
                  <a:gd name="connsiteY5772" fmla="*/ 3102139 h 3582745"/>
                  <a:gd name="connsiteX5773" fmla="*/ 3294102 w 4527492"/>
                  <a:gd name="connsiteY5773" fmla="*/ 3100992 h 3582745"/>
                  <a:gd name="connsiteX5774" fmla="*/ 3301457 w 4527492"/>
                  <a:gd name="connsiteY5774" fmla="*/ 3099100 h 3582745"/>
                  <a:gd name="connsiteX5775" fmla="*/ 3364839 w 4527492"/>
                  <a:gd name="connsiteY5775" fmla="*/ 3073796 h 3582745"/>
                  <a:gd name="connsiteX5776" fmla="*/ 3376585 w 4527492"/>
                  <a:gd name="connsiteY5776" fmla="*/ 3070215 h 3582745"/>
                  <a:gd name="connsiteX5777" fmla="*/ 3382491 w 4527492"/>
                  <a:gd name="connsiteY5777" fmla="*/ 3067091 h 3582745"/>
                  <a:gd name="connsiteX5778" fmla="*/ 3361879 w 4527492"/>
                  <a:gd name="connsiteY5778" fmla="*/ 3072399 h 3582745"/>
                  <a:gd name="connsiteX5779" fmla="*/ 3385406 w 4527492"/>
                  <a:gd name="connsiteY5779" fmla="*/ 3060464 h 3582745"/>
                  <a:gd name="connsiteX5780" fmla="*/ 3404412 w 4527492"/>
                  <a:gd name="connsiteY5780" fmla="*/ 3057154 h 3582745"/>
                  <a:gd name="connsiteX5781" fmla="*/ 3463458 w 4527492"/>
                  <a:gd name="connsiteY5781" fmla="*/ 3033702 h 3582745"/>
                  <a:gd name="connsiteX5782" fmla="*/ 3495551 w 4527492"/>
                  <a:gd name="connsiteY5782" fmla="*/ 3002933 h 3582745"/>
                  <a:gd name="connsiteX5783" fmla="*/ 3481312 w 4527492"/>
                  <a:gd name="connsiteY5783" fmla="*/ 3009568 h 3582745"/>
                  <a:gd name="connsiteX5784" fmla="*/ 3461456 w 4527492"/>
                  <a:gd name="connsiteY5784" fmla="*/ 3025617 h 3582745"/>
                  <a:gd name="connsiteX5785" fmla="*/ 3458159 w 4527492"/>
                  <a:gd name="connsiteY5785" fmla="*/ 3025617 h 3582745"/>
                  <a:gd name="connsiteX5786" fmla="*/ 3474949 w 4527492"/>
                  <a:gd name="connsiteY5786" fmla="*/ 3012533 h 3582745"/>
                  <a:gd name="connsiteX5787" fmla="*/ 3450832 w 4527492"/>
                  <a:gd name="connsiteY5787" fmla="*/ 3023772 h 3582745"/>
                  <a:gd name="connsiteX5788" fmla="*/ 3361443 w 4527492"/>
                  <a:gd name="connsiteY5788" fmla="*/ 3072577 h 3582745"/>
                  <a:gd name="connsiteX5789" fmla="*/ 3361879 w 4527492"/>
                  <a:gd name="connsiteY5789" fmla="*/ 3072399 h 3582745"/>
                  <a:gd name="connsiteX5790" fmla="*/ 3361388 w 4527492"/>
                  <a:gd name="connsiteY5790" fmla="*/ 3072606 h 3582745"/>
                  <a:gd name="connsiteX5791" fmla="*/ 3351212 w 4527492"/>
                  <a:gd name="connsiteY5791" fmla="*/ 3078162 h 3582745"/>
                  <a:gd name="connsiteX5792" fmla="*/ 3351212 w 4527492"/>
                  <a:gd name="connsiteY5792" fmla="*/ 3076899 h 3582745"/>
                  <a:gd name="connsiteX5793" fmla="*/ 3294102 w 4527492"/>
                  <a:gd name="connsiteY5793" fmla="*/ 3100992 h 3582745"/>
                  <a:gd name="connsiteX5794" fmla="*/ 3287091 w 4527492"/>
                  <a:gd name="connsiteY5794" fmla="*/ 3102797 h 3582745"/>
                  <a:gd name="connsiteX5795" fmla="*/ 3351212 w 4527492"/>
                  <a:gd name="connsiteY5795" fmla="*/ 3076735 h 3582745"/>
                  <a:gd name="connsiteX5796" fmla="*/ 3351212 w 4527492"/>
                  <a:gd name="connsiteY5796" fmla="*/ 3074855 h 3582745"/>
                  <a:gd name="connsiteX5797" fmla="*/ 3387893 w 4527492"/>
                  <a:gd name="connsiteY5797" fmla="*/ 3054936 h 3582745"/>
                  <a:gd name="connsiteX5798" fmla="*/ 3378255 w 4527492"/>
                  <a:gd name="connsiteY5798" fmla="*/ 3057639 h 3582745"/>
                  <a:gd name="connsiteX5799" fmla="*/ 3370167 w 4527492"/>
                  <a:gd name="connsiteY5799" fmla="*/ 3061645 h 3582745"/>
                  <a:gd name="connsiteX5800" fmla="*/ 3368706 w 4527492"/>
                  <a:gd name="connsiteY5800" fmla="*/ 3062170 h 3582745"/>
                  <a:gd name="connsiteX5801" fmla="*/ 3335465 w 4527492"/>
                  <a:gd name="connsiteY5801" fmla="*/ 3081337 h 3582745"/>
                  <a:gd name="connsiteX5802" fmla="*/ 3335465 w 4527492"/>
                  <a:gd name="connsiteY5802" fmla="*/ 3078049 h 3582745"/>
                  <a:gd name="connsiteX5803" fmla="*/ 3348291 w 4527492"/>
                  <a:gd name="connsiteY5803" fmla="*/ 3070653 h 3582745"/>
                  <a:gd name="connsiteX5804" fmla="*/ 3348291 w 4527492"/>
                  <a:gd name="connsiteY5804" fmla="*/ 3069254 h 3582745"/>
                  <a:gd name="connsiteX5805" fmla="*/ 3324183 w 4527492"/>
                  <a:gd name="connsiteY5805" fmla="*/ 3079108 h 3582745"/>
                  <a:gd name="connsiteX5806" fmla="*/ 3288259 w 4527492"/>
                  <a:gd name="connsiteY5806" fmla="*/ 3090140 h 3582745"/>
                  <a:gd name="connsiteX5807" fmla="*/ 3197105 w 4527492"/>
                  <a:gd name="connsiteY5807" fmla="*/ 3122814 h 3582745"/>
                  <a:gd name="connsiteX5808" fmla="*/ 3269008 w 4527492"/>
                  <a:gd name="connsiteY5808" fmla="*/ 3096052 h 3582745"/>
                  <a:gd name="connsiteX5809" fmla="*/ 3243636 w 4527492"/>
                  <a:gd name="connsiteY5809" fmla="*/ 3103844 h 3582745"/>
                  <a:gd name="connsiteX5810" fmla="*/ 3194935 w 4527492"/>
                  <a:gd name="connsiteY5810" fmla="*/ 3123592 h 3582745"/>
                  <a:gd name="connsiteX5811" fmla="*/ 3181704 w 4527492"/>
                  <a:gd name="connsiteY5811" fmla="*/ 3128335 h 3582745"/>
                  <a:gd name="connsiteX5812" fmla="*/ 3172393 w 4527492"/>
                  <a:gd name="connsiteY5812" fmla="*/ 3132312 h 3582745"/>
                  <a:gd name="connsiteX5813" fmla="*/ 3287091 w 4527492"/>
                  <a:gd name="connsiteY5813" fmla="*/ 3102797 h 3582745"/>
                  <a:gd name="connsiteX5814" fmla="*/ 3285933 w 4527492"/>
                  <a:gd name="connsiteY5814" fmla="*/ 3103267 h 3582745"/>
                  <a:gd name="connsiteX5815" fmla="*/ 3283082 w 4527492"/>
                  <a:gd name="connsiteY5815" fmla="*/ 3104333 h 3582745"/>
                  <a:gd name="connsiteX5816" fmla="*/ 3279329 w 4527492"/>
                  <a:gd name="connsiteY5816" fmla="*/ 3105325 h 3582745"/>
                  <a:gd name="connsiteX5817" fmla="*/ 3195128 w 4527492"/>
                  <a:gd name="connsiteY5817" fmla="*/ 3129197 h 3582745"/>
                  <a:gd name="connsiteX5818" fmla="*/ 3162522 w 4527492"/>
                  <a:gd name="connsiteY5818" fmla="*/ 3136528 h 3582745"/>
                  <a:gd name="connsiteX5819" fmla="*/ 3126969 w 4527492"/>
                  <a:gd name="connsiteY5819" fmla="*/ 3151714 h 3582745"/>
                  <a:gd name="connsiteX5820" fmla="*/ 3156106 w 4527492"/>
                  <a:gd name="connsiteY5820" fmla="*/ 3137971 h 3582745"/>
                  <a:gd name="connsiteX5821" fmla="*/ 3155235 w 4527492"/>
                  <a:gd name="connsiteY5821" fmla="*/ 3138166 h 3582745"/>
                  <a:gd name="connsiteX5822" fmla="*/ 3119258 w 4527492"/>
                  <a:gd name="connsiteY5822" fmla="*/ 3154843 h 3582745"/>
                  <a:gd name="connsiteX5823" fmla="*/ 3151340 w 4527492"/>
                  <a:gd name="connsiteY5823" fmla="*/ 3139042 h 3582745"/>
                  <a:gd name="connsiteX5824" fmla="*/ 3110927 w 4527492"/>
                  <a:gd name="connsiteY5824" fmla="*/ 3148129 h 3582745"/>
                  <a:gd name="connsiteX5825" fmla="*/ 3156921 w 4527492"/>
                  <a:gd name="connsiteY5825" fmla="*/ 3136293 h 3582745"/>
                  <a:gd name="connsiteX5826" fmla="*/ 3157705 w 4527492"/>
                  <a:gd name="connsiteY5826" fmla="*/ 3135907 h 3582745"/>
                  <a:gd name="connsiteX5827" fmla="*/ 3200255 w 4527492"/>
                  <a:gd name="connsiteY5827" fmla="*/ 3116627 h 3582745"/>
                  <a:gd name="connsiteX5828" fmla="*/ 3176096 w 4527492"/>
                  <a:gd name="connsiteY5828" fmla="*/ 3123612 h 3582745"/>
                  <a:gd name="connsiteX5829" fmla="*/ 3183720 w 4527492"/>
                  <a:gd name="connsiteY5829" fmla="*/ 3120269 h 3582745"/>
                  <a:gd name="connsiteX5830" fmla="*/ 3162447 w 4527492"/>
                  <a:gd name="connsiteY5830" fmla="*/ 3127559 h 3582745"/>
                  <a:gd name="connsiteX5831" fmla="*/ 3176096 w 4527492"/>
                  <a:gd name="connsiteY5831" fmla="*/ 3123612 h 3582745"/>
                  <a:gd name="connsiteX5832" fmla="*/ 3174200 w 4527492"/>
                  <a:gd name="connsiteY5832" fmla="*/ 3124444 h 3582745"/>
                  <a:gd name="connsiteX5833" fmla="*/ 3113110 w 4527492"/>
                  <a:gd name="connsiteY5833" fmla="*/ 3144464 h 3582745"/>
                  <a:gd name="connsiteX5834" fmla="*/ 3110749 w 4527492"/>
                  <a:gd name="connsiteY5834" fmla="*/ 3145273 h 3582745"/>
                  <a:gd name="connsiteX5835" fmla="*/ 3098247 w 4527492"/>
                  <a:gd name="connsiteY5835" fmla="*/ 3150332 h 3582745"/>
                  <a:gd name="connsiteX5836" fmla="*/ 3101094 w 4527492"/>
                  <a:gd name="connsiteY5836" fmla="*/ 3148582 h 3582745"/>
                  <a:gd name="connsiteX5837" fmla="*/ 3098826 w 4527492"/>
                  <a:gd name="connsiteY5837" fmla="*/ 3149359 h 3582745"/>
                  <a:gd name="connsiteX5838" fmla="*/ 3086023 w 4527492"/>
                  <a:gd name="connsiteY5838" fmla="*/ 3154118 h 3582745"/>
                  <a:gd name="connsiteX5839" fmla="*/ 3077839 w 4527492"/>
                  <a:gd name="connsiteY5839" fmla="*/ 3156023 h 3582745"/>
                  <a:gd name="connsiteX5840" fmla="*/ 3087853 w 4527492"/>
                  <a:gd name="connsiteY5840" fmla="*/ 3152741 h 3582745"/>
                  <a:gd name="connsiteX5841" fmla="*/ 3061925 w 4527492"/>
                  <a:gd name="connsiteY5841" fmla="*/ 3159729 h 3582745"/>
                  <a:gd name="connsiteX5842" fmla="*/ 3077839 w 4527492"/>
                  <a:gd name="connsiteY5842" fmla="*/ 3156023 h 3582745"/>
                  <a:gd name="connsiteX5843" fmla="*/ 3053471 w 4527492"/>
                  <a:gd name="connsiteY5843" fmla="*/ 3164009 h 3582745"/>
                  <a:gd name="connsiteX5844" fmla="*/ 3036657 w 4527492"/>
                  <a:gd name="connsiteY5844" fmla="*/ 3168059 h 3582745"/>
                  <a:gd name="connsiteX5845" fmla="*/ 3059512 w 4527492"/>
                  <a:gd name="connsiteY5845" fmla="*/ 3160379 h 3582745"/>
                  <a:gd name="connsiteX5846" fmla="*/ 3047985 w 4527492"/>
                  <a:gd name="connsiteY5846" fmla="*/ 3163486 h 3582745"/>
                  <a:gd name="connsiteX5847" fmla="*/ 3041522 w 4527492"/>
                  <a:gd name="connsiteY5847" fmla="*/ 3165658 h 3582745"/>
                  <a:gd name="connsiteX5848" fmla="*/ 3035751 w 4527492"/>
                  <a:gd name="connsiteY5848" fmla="*/ 3168277 h 3582745"/>
                  <a:gd name="connsiteX5849" fmla="*/ 2983555 w 4527492"/>
                  <a:gd name="connsiteY5849" fmla="*/ 3180849 h 3582745"/>
                  <a:gd name="connsiteX5850" fmla="*/ 2946762 w 4527492"/>
                  <a:gd name="connsiteY5850" fmla="*/ 3190765 h 3582745"/>
                  <a:gd name="connsiteX5851" fmla="*/ 2946762 w 4527492"/>
                  <a:gd name="connsiteY5851" fmla="*/ 3189711 h 3582745"/>
                  <a:gd name="connsiteX5852" fmla="*/ 2930271 w 4527492"/>
                  <a:gd name="connsiteY5852" fmla="*/ 3193683 h 3582745"/>
                  <a:gd name="connsiteX5853" fmla="*/ 2930271 w 4527492"/>
                  <a:gd name="connsiteY5853" fmla="*/ 3190386 h 3582745"/>
                  <a:gd name="connsiteX5854" fmla="*/ 2950925 w 4527492"/>
                  <a:gd name="connsiteY5854" fmla="*/ 3185577 h 3582745"/>
                  <a:gd name="connsiteX5855" fmla="*/ 2960682 w 4527492"/>
                  <a:gd name="connsiteY5855" fmla="*/ 3181115 h 3582745"/>
                  <a:gd name="connsiteX5856" fmla="*/ 2957194 w 4527492"/>
                  <a:gd name="connsiteY5856" fmla="*/ 3181257 h 3582745"/>
                  <a:gd name="connsiteX5857" fmla="*/ 2963448 w 4527492"/>
                  <a:gd name="connsiteY5857" fmla="*/ 3179851 h 3582745"/>
                  <a:gd name="connsiteX5858" fmla="*/ 2981780 w 4527492"/>
                  <a:gd name="connsiteY5858" fmla="*/ 3171468 h 3582745"/>
                  <a:gd name="connsiteX5859" fmla="*/ 3019269 w 4527492"/>
                  <a:gd name="connsiteY5859" fmla="*/ 3157920 h 3582745"/>
                  <a:gd name="connsiteX5860" fmla="*/ 2989350 w 4527492"/>
                  <a:gd name="connsiteY5860" fmla="*/ 3170185 h 3582745"/>
                  <a:gd name="connsiteX5861" fmla="*/ 2975236 w 4527492"/>
                  <a:gd name="connsiteY5861" fmla="*/ 3177199 h 3582745"/>
                  <a:gd name="connsiteX5862" fmla="*/ 2976566 w 4527492"/>
                  <a:gd name="connsiteY5862" fmla="*/ 3176900 h 3582745"/>
                  <a:gd name="connsiteX5863" fmla="*/ 2973822 w 4527492"/>
                  <a:gd name="connsiteY5863" fmla="*/ 3177901 h 3582745"/>
                  <a:gd name="connsiteX5864" fmla="*/ 2970244 w 4527492"/>
                  <a:gd name="connsiteY5864" fmla="*/ 3179680 h 3582745"/>
                  <a:gd name="connsiteX5865" fmla="*/ 2970840 w 4527492"/>
                  <a:gd name="connsiteY5865" fmla="*/ 3180939 h 3582745"/>
                  <a:gd name="connsiteX5866" fmla="*/ 3017375 w 4527492"/>
                  <a:gd name="connsiteY5866" fmla="*/ 3170103 h 3582745"/>
                  <a:gd name="connsiteX5867" fmla="*/ 3081889 w 4527492"/>
                  <a:gd name="connsiteY5867" fmla="*/ 3151351 h 3582745"/>
                  <a:gd name="connsiteX5868" fmla="*/ 3114691 w 4527492"/>
                  <a:gd name="connsiteY5868" fmla="*/ 3140223 h 3582745"/>
                  <a:gd name="connsiteX5869" fmla="*/ 3147538 w 4527492"/>
                  <a:gd name="connsiteY5869" fmla="*/ 3120028 h 3582745"/>
                  <a:gd name="connsiteX5870" fmla="*/ 3145713 w 4527492"/>
                  <a:gd name="connsiteY5870" fmla="*/ 3120458 h 3582745"/>
                  <a:gd name="connsiteX5871" fmla="*/ 3124946 w 4527492"/>
                  <a:gd name="connsiteY5871" fmla="*/ 3126781 h 3582745"/>
                  <a:gd name="connsiteX5872" fmla="*/ 3068519 w 4527492"/>
                  <a:gd name="connsiteY5872" fmla="*/ 3153630 h 3582745"/>
                  <a:gd name="connsiteX5873" fmla="*/ 3112853 w 4527492"/>
                  <a:gd name="connsiteY5873" fmla="*/ 3130463 h 3582745"/>
                  <a:gd name="connsiteX5874" fmla="*/ 3093932 w 4527492"/>
                  <a:gd name="connsiteY5874" fmla="*/ 3136225 h 3582745"/>
                  <a:gd name="connsiteX5875" fmla="*/ 3078428 w 4527492"/>
                  <a:gd name="connsiteY5875" fmla="*/ 3143738 h 3582745"/>
                  <a:gd name="connsiteX5876" fmla="*/ 3091556 w 4527492"/>
                  <a:gd name="connsiteY5876" fmla="*/ 3136948 h 3582745"/>
                  <a:gd name="connsiteX5877" fmla="*/ 3077972 w 4527492"/>
                  <a:gd name="connsiteY5877" fmla="*/ 3141084 h 3582745"/>
                  <a:gd name="connsiteX5878" fmla="*/ 3091824 w 4527492"/>
                  <a:gd name="connsiteY5878" fmla="*/ 3136809 h 3582745"/>
                  <a:gd name="connsiteX5879" fmla="*/ 3103344 w 4527492"/>
                  <a:gd name="connsiteY5879" fmla="*/ 3130851 h 3582745"/>
                  <a:gd name="connsiteX5880" fmla="*/ 3105119 w 4527492"/>
                  <a:gd name="connsiteY5880" fmla="*/ 3130019 h 3582745"/>
                  <a:gd name="connsiteX5881" fmla="*/ 3104811 w 4527492"/>
                  <a:gd name="connsiteY5881" fmla="*/ 3130092 h 3582745"/>
                  <a:gd name="connsiteX5882" fmla="*/ 3103344 w 4527492"/>
                  <a:gd name="connsiteY5882" fmla="*/ 3130851 h 3582745"/>
                  <a:gd name="connsiteX5883" fmla="*/ 3095409 w 4527492"/>
                  <a:gd name="connsiteY5883" fmla="*/ 3134568 h 3582745"/>
                  <a:gd name="connsiteX5884" fmla="*/ 3100312 w 4527492"/>
                  <a:gd name="connsiteY5884" fmla="*/ 3132198 h 3582745"/>
                  <a:gd name="connsiteX5885" fmla="*/ 3104699 w 4527492"/>
                  <a:gd name="connsiteY5885" fmla="*/ 3130119 h 3582745"/>
                  <a:gd name="connsiteX5886" fmla="*/ 3090598 w 4527492"/>
                  <a:gd name="connsiteY5886" fmla="*/ 3133440 h 3582745"/>
                  <a:gd name="connsiteX5887" fmla="*/ 3096728 w 4527492"/>
                  <a:gd name="connsiteY5887" fmla="*/ 3131816 h 3582745"/>
                  <a:gd name="connsiteX5888" fmla="*/ 3105388 w 4527492"/>
                  <a:gd name="connsiteY5888" fmla="*/ 3129792 h 3582745"/>
                  <a:gd name="connsiteX5889" fmla="*/ 3105435 w 4527492"/>
                  <a:gd name="connsiteY5889" fmla="*/ 3129769 h 3582745"/>
                  <a:gd name="connsiteX5890" fmla="*/ 3105395 w 4527492"/>
                  <a:gd name="connsiteY5890" fmla="*/ 3129790 h 3582745"/>
                  <a:gd name="connsiteX5891" fmla="*/ 3105822 w 4527492"/>
                  <a:gd name="connsiteY5891" fmla="*/ 3129690 h 3582745"/>
                  <a:gd name="connsiteX5892" fmla="*/ 3115420 w 4527492"/>
                  <a:gd name="connsiteY5892" fmla="*/ 3125195 h 3582745"/>
                  <a:gd name="connsiteX5893" fmla="*/ 3114433 w 4527492"/>
                  <a:gd name="connsiteY5893" fmla="*/ 3125504 h 3582745"/>
                  <a:gd name="connsiteX5894" fmla="*/ 3105435 w 4527492"/>
                  <a:gd name="connsiteY5894" fmla="*/ 3129769 h 3582745"/>
                  <a:gd name="connsiteX5895" fmla="*/ 3112525 w 4527492"/>
                  <a:gd name="connsiteY5895" fmla="*/ 3126102 h 3582745"/>
                  <a:gd name="connsiteX5896" fmla="*/ 3097870 w 4527492"/>
                  <a:gd name="connsiteY5896" fmla="*/ 3130697 h 3582745"/>
                  <a:gd name="connsiteX5897" fmla="*/ 3089349 w 4527492"/>
                  <a:gd name="connsiteY5897" fmla="*/ 3133734 h 3582745"/>
                  <a:gd name="connsiteX5898" fmla="*/ 3090598 w 4527492"/>
                  <a:gd name="connsiteY5898" fmla="*/ 3133440 h 3582745"/>
                  <a:gd name="connsiteX5899" fmla="*/ 3088948 w 4527492"/>
                  <a:gd name="connsiteY5899" fmla="*/ 3133877 h 3582745"/>
                  <a:gd name="connsiteX5900" fmla="*/ 3076117 w 4527492"/>
                  <a:gd name="connsiteY5900" fmla="*/ 3138450 h 3582745"/>
                  <a:gd name="connsiteX5901" fmla="*/ 3063486 w 4527492"/>
                  <a:gd name="connsiteY5901" fmla="*/ 3143440 h 3582745"/>
                  <a:gd name="connsiteX5902" fmla="*/ 3079857 w 4527492"/>
                  <a:gd name="connsiteY5902" fmla="*/ 3136285 h 3582745"/>
                  <a:gd name="connsiteX5903" fmla="*/ 3062992 w 4527492"/>
                  <a:gd name="connsiteY5903" fmla="*/ 3140753 h 3582745"/>
                  <a:gd name="connsiteX5904" fmla="*/ 3044442 w 4527492"/>
                  <a:gd name="connsiteY5904" fmla="*/ 3150970 h 3582745"/>
                  <a:gd name="connsiteX5905" fmla="*/ 3044800 w 4527492"/>
                  <a:gd name="connsiteY5905" fmla="*/ 3150823 h 3582745"/>
                  <a:gd name="connsiteX5906" fmla="*/ 3063486 w 4527492"/>
                  <a:gd name="connsiteY5906" fmla="*/ 3143440 h 3582745"/>
                  <a:gd name="connsiteX5907" fmla="*/ 3038629 w 4527492"/>
                  <a:gd name="connsiteY5907" fmla="*/ 3154304 h 3582745"/>
                  <a:gd name="connsiteX5908" fmla="*/ 3038629 w 4527492"/>
                  <a:gd name="connsiteY5908" fmla="*/ 3154172 h 3582745"/>
                  <a:gd name="connsiteX5909" fmla="*/ 3037467 w 4527492"/>
                  <a:gd name="connsiteY5909" fmla="*/ 3154811 h 3582745"/>
                  <a:gd name="connsiteX5910" fmla="*/ 3038629 w 4527492"/>
                  <a:gd name="connsiteY5910" fmla="*/ 3154304 h 3582745"/>
                  <a:gd name="connsiteX5911" fmla="*/ 3038629 w 4527492"/>
                  <a:gd name="connsiteY5911" fmla="*/ 3154824 h 3582745"/>
                  <a:gd name="connsiteX5912" fmla="*/ 3039952 w 4527492"/>
                  <a:gd name="connsiteY5912" fmla="*/ 3154362 h 3582745"/>
                  <a:gd name="connsiteX5913" fmla="*/ 3077972 w 4527492"/>
                  <a:gd name="connsiteY5913" fmla="*/ 3141084 h 3582745"/>
                  <a:gd name="connsiteX5914" fmla="*/ 3038629 w 4527492"/>
                  <a:gd name="connsiteY5914" fmla="*/ 3156929 h 3582745"/>
                  <a:gd name="connsiteX5915" fmla="*/ 3038629 w 4527492"/>
                  <a:gd name="connsiteY5915" fmla="*/ 3156983 h 3582745"/>
                  <a:gd name="connsiteX5916" fmla="*/ 3037273 w 4527492"/>
                  <a:gd name="connsiteY5916" fmla="*/ 3157475 h 3582745"/>
                  <a:gd name="connsiteX5917" fmla="*/ 3020002 w 4527492"/>
                  <a:gd name="connsiteY5917" fmla="*/ 3164431 h 3582745"/>
                  <a:gd name="connsiteX5918" fmla="*/ 3015668 w 4527492"/>
                  <a:gd name="connsiteY5918" fmla="*/ 3166818 h 3582745"/>
                  <a:gd name="connsiteX5919" fmla="*/ 3009061 w 4527492"/>
                  <a:gd name="connsiteY5919" fmla="*/ 3170115 h 3582745"/>
                  <a:gd name="connsiteX5920" fmla="*/ 3009061 w 4527492"/>
                  <a:gd name="connsiteY5920" fmla="*/ 3168837 h 3582745"/>
                  <a:gd name="connsiteX5921" fmla="*/ 3004825 w 4527492"/>
                  <a:gd name="connsiteY5921" fmla="*/ 3170543 h 3582745"/>
                  <a:gd name="connsiteX5922" fmla="*/ 2976566 w 4527492"/>
                  <a:gd name="connsiteY5922" fmla="*/ 3176900 h 3582745"/>
                  <a:gd name="connsiteX5923" fmla="*/ 3001932 w 4527492"/>
                  <a:gd name="connsiteY5923" fmla="*/ 3167639 h 3582745"/>
                  <a:gd name="connsiteX5924" fmla="*/ 3017529 w 4527492"/>
                  <a:gd name="connsiteY5924" fmla="*/ 3162192 h 3582745"/>
                  <a:gd name="connsiteX5925" fmla="*/ 3048933 w 4527492"/>
                  <a:gd name="connsiteY5925" fmla="*/ 3145035 h 3582745"/>
                  <a:gd name="connsiteX5926" fmla="*/ 3037252 w 4527492"/>
                  <a:gd name="connsiteY5926" fmla="*/ 3148776 h 3582745"/>
                  <a:gd name="connsiteX5927" fmla="*/ 2973572 w 4527492"/>
                  <a:gd name="connsiteY5927" fmla="*/ 3167163 h 3582745"/>
                  <a:gd name="connsiteX5928" fmla="*/ 2962672 w 4527492"/>
                  <a:gd name="connsiteY5928" fmla="*/ 3173033 h 3582745"/>
                  <a:gd name="connsiteX5929" fmla="*/ 2951566 w 4527492"/>
                  <a:gd name="connsiteY5929" fmla="*/ 3181487 h 3582745"/>
                  <a:gd name="connsiteX5930" fmla="*/ 2957194 w 4527492"/>
                  <a:gd name="connsiteY5930" fmla="*/ 3181257 h 3582745"/>
                  <a:gd name="connsiteX5931" fmla="*/ 2929198 w 4527492"/>
                  <a:gd name="connsiteY5931" fmla="*/ 3187555 h 3582745"/>
                  <a:gd name="connsiteX5932" fmla="*/ 2929198 w 4527492"/>
                  <a:gd name="connsiteY5932" fmla="*/ 3184236 h 3582745"/>
                  <a:gd name="connsiteX5933" fmla="*/ 2951573 w 4527492"/>
                  <a:gd name="connsiteY5933" fmla="*/ 3173595 h 3582745"/>
                  <a:gd name="connsiteX5934" fmla="*/ 2876909 w 4527492"/>
                  <a:gd name="connsiteY5934" fmla="*/ 3197088 h 3582745"/>
                  <a:gd name="connsiteX5935" fmla="*/ 2876909 w 4527492"/>
                  <a:gd name="connsiteY5935" fmla="*/ 3193777 h 3582745"/>
                  <a:gd name="connsiteX5936" fmla="*/ 2883504 w 4527492"/>
                  <a:gd name="connsiteY5936" fmla="*/ 3190937 h 3582745"/>
                  <a:gd name="connsiteX5937" fmla="*/ 2880814 w 4527492"/>
                  <a:gd name="connsiteY5937" fmla="*/ 3188360 h 3582745"/>
                  <a:gd name="connsiteX5938" fmla="*/ 2894185 w 4527492"/>
                  <a:gd name="connsiteY5938" fmla="*/ 3186336 h 3582745"/>
                  <a:gd name="connsiteX5939" fmla="*/ 2899972 w 4527492"/>
                  <a:gd name="connsiteY5939" fmla="*/ 3183844 h 3582745"/>
                  <a:gd name="connsiteX5940" fmla="*/ 2899571 w 4527492"/>
                  <a:gd name="connsiteY5940" fmla="*/ 3184129 h 3582745"/>
                  <a:gd name="connsiteX5941" fmla="*/ 2938387 w 4527492"/>
                  <a:gd name="connsiteY5941" fmla="*/ 3174459 h 3582745"/>
                  <a:gd name="connsiteX5942" fmla="*/ 2943595 w 4527492"/>
                  <a:gd name="connsiteY5942" fmla="*/ 3172633 h 3582745"/>
                  <a:gd name="connsiteX5943" fmla="*/ 2977207 w 4527492"/>
                  <a:gd name="connsiteY5943" fmla="*/ 3160254 h 3582745"/>
                  <a:gd name="connsiteX5944" fmla="*/ 2982053 w 4527492"/>
                  <a:gd name="connsiteY5944" fmla="*/ 3159099 h 3582745"/>
                  <a:gd name="connsiteX5945" fmla="*/ 2992014 w 4527492"/>
                  <a:gd name="connsiteY5945" fmla="*/ 3154362 h 3582745"/>
                  <a:gd name="connsiteX5946" fmla="*/ 2992014 w 4527492"/>
                  <a:gd name="connsiteY5946" fmla="*/ 3156725 h 3582745"/>
                  <a:gd name="connsiteX5947" fmla="*/ 2999928 w 4527492"/>
                  <a:gd name="connsiteY5947" fmla="*/ 3154839 h 3582745"/>
                  <a:gd name="connsiteX5948" fmla="*/ 3044944 w 4527492"/>
                  <a:gd name="connsiteY5948" fmla="*/ 3140800 h 3582745"/>
                  <a:gd name="connsiteX5949" fmla="*/ 3072000 w 4527492"/>
                  <a:gd name="connsiteY5949" fmla="*/ 3132434 h 3582745"/>
                  <a:gd name="connsiteX5950" fmla="*/ 3086157 w 4527492"/>
                  <a:gd name="connsiteY5950" fmla="*/ 3124699 h 3582745"/>
                  <a:gd name="connsiteX5951" fmla="*/ 3006428 w 4527492"/>
                  <a:gd name="connsiteY5951" fmla="*/ 3148914 h 3582745"/>
                  <a:gd name="connsiteX5952" fmla="*/ 2965162 w 4527492"/>
                  <a:gd name="connsiteY5952" fmla="*/ 3158266 h 3582745"/>
                  <a:gd name="connsiteX5953" fmla="*/ 3005194 w 4527492"/>
                  <a:gd name="connsiteY5953" fmla="*/ 3147290 h 3582745"/>
                  <a:gd name="connsiteX5954" fmla="*/ 3089146 w 4527492"/>
                  <a:gd name="connsiteY5954" fmla="*/ 3123037 h 3582745"/>
                  <a:gd name="connsiteX5955" fmla="*/ 3104546 w 4527492"/>
                  <a:gd name="connsiteY5955" fmla="*/ 3114406 h 3582745"/>
                  <a:gd name="connsiteX5956" fmla="*/ 3062791 w 4527492"/>
                  <a:gd name="connsiteY5956" fmla="*/ 3121572 h 3582745"/>
                  <a:gd name="connsiteX5957" fmla="*/ 2974039 w 4527492"/>
                  <a:gd name="connsiteY5957" fmla="*/ 3143082 h 3582745"/>
                  <a:gd name="connsiteX5958" fmla="*/ 2913269 w 4527492"/>
                  <a:gd name="connsiteY5958" fmla="*/ 3166818 h 3582745"/>
                  <a:gd name="connsiteX5959" fmla="*/ 2933995 w 4527492"/>
                  <a:gd name="connsiteY5959" fmla="*/ 3154218 h 3582745"/>
                  <a:gd name="connsiteX5960" fmla="*/ 2914749 w 4527492"/>
                  <a:gd name="connsiteY5960" fmla="*/ 3159660 h 3582745"/>
                  <a:gd name="connsiteX5961" fmla="*/ 2909791 w 4527492"/>
                  <a:gd name="connsiteY5961" fmla="*/ 3160578 h 3582745"/>
                  <a:gd name="connsiteX5962" fmla="*/ 2909791 w 4527492"/>
                  <a:gd name="connsiteY5962" fmla="*/ 3163526 h 3582745"/>
                  <a:gd name="connsiteX5963" fmla="*/ 2932459 w 4527492"/>
                  <a:gd name="connsiteY5963" fmla="*/ 3165353 h 3582745"/>
                  <a:gd name="connsiteX5964" fmla="*/ 2936012 w 4527492"/>
                  <a:gd name="connsiteY5964" fmla="*/ 3164873 h 3582745"/>
                  <a:gd name="connsiteX5965" fmla="*/ 2872988 w 4527492"/>
                  <a:gd name="connsiteY5965" fmla="*/ 3179156 h 3582745"/>
                  <a:gd name="connsiteX5966" fmla="*/ 2872988 w 4527492"/>
                  <a:gd name="connsiteY5966" fmla="*/ 3180861 h 3582745"/>
                  <a:gd name="connsiteX5967" fmla="*/ 2880814 w 4527492"/>
                  <a:gd name="connsiteY5967" fmla="*/ 3188360 h 3582745"/>
                  <a:gd name="connsiteX5968" fmla="*/ 2843211 w 4527492"/>
                  <a:gd name="connsiteY5968" fmla="*/ 3194049 h 3582745"/>
                  <a:gd name="connsiteX5969" fmla="*/ 2858099 w 4527492"/>
                  <a:gd name="connsiteY5969" fmla="*/ 3184570 h 3582745"/>
                  <a:gd name="connsiteX5970" fmla="*/ 2870314 w 4527492"/>
                  <a:gd name="connsiteY5970" fmla="*/ 3178822 h 3582745"/>
                  <a:gd name="connsiteX5971" fmla="*/ 2870314 w 4527492"/>
                  <a:gd name="connsiteY5971" fmla="*/ 3176515 h 3582745"/>
                  <a:gd name="connsiteX5972" fmla="*/ 2908470 w 4527492"/>
                  <a:gd name="connsiteY5972" fmla="*/ 3160822 h 3582745"/>
                  <a:gd name="connsiteX5973" fmla="*/ 2857612 w 4527492"/>
                  <a:gd name="connsiteY5973" fmla="*/ 3170237 h 3582745"/>
                  <a:gd name="connsiteX5974" fmla="*/ 2857612 w 4527492"/>
                  <a:gd name="connsiteY5974" fmla="*/ 3166983 h 3582745"/>
                  <a:gd name="connsiteX5975" fmla="*/ 2864189 w 4527492"/>
                  <a:gd name="connsiteY5975" fmla="*/ 3163728 h 3582745"/>
                  <a:gd name="connsiteX5976" fmla="*/ 2903650 w 4527492"/>
                  <a:gd name="connsiteY5976" fmla="*/ 3160474 h 3582745"/>
                  <a:gd name="connsiteX5977" fmla="*/ 2939719 w 4527492"/>
                  <a:gd name="connsiteY5977" fmla="*/ 3150739 h 3582745"/>
                  <a:gd name="connsiteX5978" fmla="*/ 2958163 w 4527492"/>
                  <a:gd name="connsiteY5978" fmla="*/ 3139526 h 3582745"/>
                  <a:gd name="connsiteX5979" fmla="*/ 2930103 w 4527492"/>
                  <a:gd name="connsiteY5979" fmla="*/ 3144341 h 3582745"/>
                  <a:gd name="connsiteX5980" fmla="*/ 2930094 w 4527492"/>
                  <a:gd name="connsiteY5980" fmla="*/ 3144343 h 3582745"/>
                  <a:gd name="connsiteX5981" fmla="*/ 2961760 w 4527492"/>
                  <a:gd name="connsiteY5981" fmla="*/ 3137339 h 3582745"/>
                  <a:gd name="connsiteX5982" fmla="*/ 2966997 w 4527492"/>
                  <a:gd name="connsiteY5982" fmla="*/ 3134156 h 3582745"/>
                  <a:gd name="connsiteX5983" fmla="*/ 2998589 w 4527492"/>
                  <a:gd name="connsiteY5983" fmla="*/ 3119700 h 3582745"/>
                  <a:gd name="connsiteX5984" fmla="*/ 2914290 w 4527492"/>
                  <a:gd name="connsiteY5984" fmla="*/ 3141779 h 3582745"/>
                  <a:gd name="connsiteX5985" fmla="*/ 2897669 w 4527492"/>
                  <a:gd name="connsiteY5985" fmla="*/ 3144623 h 3582745"/>
                  <a:gd name="connsiteX5986" fmla="*/ 2883540 w 4527492"/>
                  <a:gd name="connsiteY5986" fmla="*/ 3150332 h 3582745"/>
                  <a:gd name="connsiteX5987" fmla="*/ 2883540 w 4527492"/>
                  <a:gd name="connsiteY5987" fmla="*/ 3147041 h 3582745"/>
                  <a:gd name="connsiteX5988" fmla="*/ 2867761 w 4527492"/>
                  <a:gd name="connsiteY5988" fmla="*/ 3149741 h 3582745"/>
                  <a:gd name="connsiteX5989" fmla="*/ 2881528 w 4527492"/>
                  <a:gd name="connsiteY5989" fmla="*/ 3151503 h 3582745"/>
                  <a:gd name="connsiteX5990" fmla="*/ 2915241 w 4527492"/>
                  <a:gd name="connsiteY5990" fmla="*/ 3147269 h 3582745"/>
                  <a:gd name="connsiteX5991" fmla="*/ 2890626 w 4527492"/>
                  <a:gd name="connsiteY5991" fmla="*/ 3152117 h 3582745"/>
                  <a:gd name="connsiteX5992" fmla="*/ 2869963 w 4527492"/>
                  <a:gd name="connsiteY5992" fmla="*/ 3153089 h 3582745"/>
                  <a:gd name="connsiteX5993" fmla="*/ 2861901 w 4527492"/>
                  <a:gd name="connsiteY5993" fmla="*/ 3150744 h 3582745"/>
                  <a:gd name="connsiteX5994" fmla="*/ 2854459 w 4527492"/>
                  <a:gd name="connsiteY5994" fmla="*/ 3152018 h 3582745"/>
                  <a:gd name="connsiteX5995" fmla="*/ 2794629 w 4527492"/>
                  <a:gd name="connsiteY5995" fmla="*/ 3154538 h 3582745"/>
                  <a:gd name="connsiteX5996" fmla="*/ 2815145 w 4527492"/>
                  <a:gd name="connsiteY5996" fmla="*/ 3148265 h 3582745"/>
                  <a:gd name="connsiteX5997" fmla="*/ 2814022 w 4527492"/>
                  <a:gd name="connsiteY5997" fmla="*/ 3149291 h 3582745"/>
                  <a:gd name="connsiteX5998" fmla="*/ 2842803 w 4527492"/>
                  <a:gd name="connsiteY5998" fmla="*/ 3149406 h 3582745"/>
                  <a:gd name="connsiteX5999" fmla="*/ 2853146 w 4527492"/>
                  <a:gd name="connsiteY5999" fmla="*/ 3148196 h 3582745"/>
                  <a:gd name="connsiteX6000" fmla="*/ 2851149 w 4527492"/>
                  <a:gd name="connsiteY6000" fmla="*/ 3147615 h 3582745"/>
                  <a:gd name="connsiteX6001" fmla="*/ 2854475 w 4527492"/>
                  <a:gd name="connsiteY6001" fmla="*/ 3148041 h 3582745"/>
                  <a:gd name="connsiteX6002" fmla="*/ 2863460 w 4527492"/>
                  <a:gd name="connsiteY6002" fmla="*/ 3146990 h 3582745"/>
                  <a:gd name="connsiteX6003" fmla="*/ 2877154 w 4527492"/>
                  <a:gd name="connsiteY6003" fmla="*/ 3144660 h 3582745"/>
                  <a:gd name="connsiteX6004" fmla="*/ 2883443 w 4527492"/>
                  <a:gd name="connsiteY6004" fmla="*/ 3143200 h 3582745"/>
                  <a:gd name="connsiteX6005" fmla="*/ 2874157 w 4527492"/>
                  <a:gd name="connsiteY6005" fmla="*/ 3143966 h 3582745"/>
                  <a:gd name="connsiteX6006" fmla="*/ 2888862 w 4527492"/>
                  <a:gd name="connsiteY6006" fmla="*/ 3141942 h 3582745"/>
                  <a:gd name="connsiteX6007" fmla="*/ 2900421 w 4527492"/>
                  <a:gd name="connsiteY6007" fmla="*/ 3139259 h 3582745"/>
                  <a:gd name="connsiteX6008" fmla="*/ 2912121 w 4527492"/>
                  <a:gd name="connsiteY6008" fmla="*/ 3133868 h 3582745"/>
                  <a:gd name="connsiteX6009" fmla="*/ 2905785 w 4527492"/>
                  <a:gd name="connsiteY6009" fmla="*/ 3137659 h 3582745"/>
                  <a:gd name="connsiteX6010" fmla="*/ 2916534 w 4527492"/>
                  <a:gd name="connsiteY6010" fmla="*/ 3133935 h 3582745"/>
                  <a:gd name="connsiteX6011" fmla="*/ 2927037 w 4527492"/>
                  <a:gd name="connsiteY6011" fmla="*/ 3129499 h 3582745"/>
                  <a:gd name="connsiteX6012" fmla="*/ 2919068 w 4527492"/>
                  <a:gd name="connsiteY6012" fmla="*/ 3130668 h 3582745"/>
                  <a:gd name="connsiteX6013" fmla="*/ 2912121 w 4527492"/>
                  <a:gd name="connsiteY6013" fmla="*/ 3133868 h 3582745"/>
                  <a:gd name="connsiteX6014" fmla="*/ 2916951 w 4527492"/>
                  <a:gd name="connsiteY6014" fmla="*/ 3130978 h 3582745"/>
                  <a:gd name="connsiteX6015" fmla="*/ 2913465 w 4527492"/>
                  <a:gd name="connsiteY6015" fmla="*/ 3131490 h 3582745"/>
                  <a:gd name="connsiteX6016" fmla="*/ 2872203 w 4527492"/>
                  <a:gd name="connsiteY6016" fmla="*/ 3135194 h 3582745"/>
                  <a:gd name="connsiteX6017" fmla="*/ 2844186 w 4527492"/>
                  <a:gd name="connsiteY6017" fmla="*/ 3139386 h 3582745"/>
                  <a:gd name="connsiteX6018" fmla="*/ 2856213 w 4527492"/>
                  <a:gd name="connsiteY6018" fmla="*/ 3135709 h 3582745"/>
                  <a:gd name="connsiteX6019" fmla="*/ 2905754 w 4527492"/>
                  <a:gd name="connsiteY6019" fmla="*/ 3127433 h 3582745"/>
                  <a:gd name="connsiteX6020" fmla="*/ 2901487 w 4527492"/>
                  <a:gd name="connsiteY6020" fmla="*/ 3127756 h 3582745"/>
                  <a:gd name="connsiteX6021" fmla="*/ 2935856 w 4527492"/>
                  <a:gd name="connsiteY6021" fmla="*/ 3122137 h 3582745"/>
                  <a:gd name="connsiteX6022" fmla="*/ 2949790 w 4527492"/>
                  <a:gd name="connsiteY6022" fmla="*/ 3116514 h 3582745"/>
                  <a:gd name="connsiteX6023" fmla="*/ 2938537 w 4527492"/>
                  <a:gd name="connsiteY6023" fmla="*/ 3121699 h 3582745"/>
                  <a:gd name="connsiteX6024" fmla="*/ 2948994 w 4527492"/>
                  <a:gd name="connsiteY6024" fmla="*/ 3119989 h 3582745"/>
                  <a:gd name="connsiteX6025" fmla="*/ 2957890 w 4527492"/>
                  <a:gd name="connsiteY6025" fmla="*/ 3116055 h 3582745"/>
                  <a:gd name="connsiteX6026" fmla="*/ 2969423 w 4527492"/>
                  <a:gd name="connsiteY6026" fmla="*/ 3110767 h 3582745"/>
                  <a:gd name="connsiteX6027" fmla="*/ 2970509 w 4527492"/>
                  <a:gd name="connsiteY6027" fmla="*/ 3110403 h 3582745"/>
                  <a:gd name="connsiteX6028" fmla="*/ 2958983 w 4527492"/>
                  <a:gd name="connsiteY6028" fmla="*/ 3112805 h 3582745"/>
                  <a:gd name="connsiteX6029" fmla="*/ 2949790 w 4527492"/>
                  <a:gd name="connsiteY6029" fmla="*/ 3116514 h 3582745"/>
                  <a:gd name="connsiteX6030" fmla="*/ 2956900 w 4527492"/>
                  <a:gd name="connsiteY6030" fmla="*/ 3113239 h 3582745"/>
                  <a:gd name="connsiteX6031" fmla="*/ 2928803 w 4527492"/>
                  <a:gd name="connsiteY6031" fmla="*/ 3119093 h 3582745"/>
                  <a:gd name="connsiteX6032" fmla="*/ 2914527 w 4527492"/>
                  <a:gd name="connsiteY6032" fmla="*/ 3120244 h 3582745"/>
                  <a:gd name="connsiteX6033" fmla="*/ 2878053 w 4527492"/>
                  <a:gd name="connsiteY6033" fmla="*/ 3129529 h 3582745"/>
                  <a:gd name="connsiteX6034" fmla="*/ 2901487 w 4527492"/>
                  <a:gd name="connsiteY6034" fmla="*/ 3127756 h 3582745"/>
                  <a:gd name="connsiteX6035" fmla="*/ 2900249 w 4527492"/>
                  <a:gd name="connsiteY6035" fmla="*/ 3127959 h 3582745"/>
                  <a:gd name="connsiteX6036" fmla="*/ 2874910 w 4527492"/>
                  <a:gd name="connsiteY6036" fmla="*/ 3130329 h 3582745"/>
                  <a:gd name="connsiteX6037" fmla="*/ 2832405 w 4527492"/>
                  <a:gd name="connsiteY6037" fmla="*/ 3141148 h 3582745"/>
                  <a:gd name="connsiteX6038" fmla="*/ 2844186 w 4527492"/>
                  <a:gd name="connsiteY6038" fmla="*/ 3139386 h 3582745"/>
                  <a:gd name="connsiteX6039" fmla="*/ 2827559 w 4527492"/>
                  <a:gd name="connsiteY6039" fmla="*/ 3144470 h 3582745"/>
                  <a:gd name="connsiteX6040" fmla="*/ 2856886 w 4527492"/>
                  <a:gd name="connsiteY6040" fmla="*/ 3145389 h 3582745"/>
                  <a:gd name="connsiteX6041" fmla="*/ 2827336 w 4527492"/>
                  <a:gd name="connsiteY6041" fmla="*/ 3147824 h 3582745"/>
                  <a:gd name="connsiteX6042" fmla="*/ 2827336 w 4527492"/>
                  <a:gd name="connsiteY6042" fmla="*/ 3144538 h 3582745"/>
                  <a:gd name="connsiteX6043" fmla="*/ 2815145 w 4527492"/>
                  <a:gd name="connsiteY6043" fmla="*/ 3148265 h 3582745"/>
                  <a:gd name="connsiteX6044" fmla="*/ 2817220 w 4527492"/>
                  <a:gd name="connsiteY6044" fmla="*/ 3146371 h 3582745"/>
                  <a:gd name="connsiteX6045" fmla="*/ 2829543 w 4527492"/>
                  <a:gd name="connsiteY6045" fmla="*/ 3141877 h 3582745"/>
                  <a:gd name="connsiteX6046" fmla="*/ 2817918 w 4527492"/>
                  <a:gd name="connsiteY6046" fmla="*/ 3144836 h 3582745"/>
                  <a:gd name="connsiteX6047" fmla="*/ 2867318 w 4527492"/>
                  <a:gd name="connsiteY6047" fmla="*/ 3131039 h 3582745"/>
                  <a:gd name="connsiteX6048" fmla="*/ 2833247 w 4527492"/>
                  <a:gd name="connsiteY6048" fmla="*/ 3134225 h 3582745"/>
                  <a:gd name="connsiteX6049" fmla="*/ 2807316 w 4527492"/>
                  <a:gd name="connsiteY6049" fmla="*/ 3137859 h 3582745"/>
                  <a:gd name="connsiteX6050" fmla="*/ 2811204 w 4527492"/>
                  <a:gd name="connsiteY6050" fmla="*/ 3136836 h 3582745"/>
                  <a:gd name="connsiteX6051" fmla="*/ 2854622 w 4527492"/>
                  <a:gd name="connsiteY6051" fmla="*/ 3131301 h 3582745"/>
                  <a:gd name="connsiteX6052" fmla="*/ 2870746 w 4527492"/>
                  <a:gd name="connsiteY6052" fmla="*/ 3130081 h 3582745"/>
                  <a:gd name="connsiteX6053" fmla="*/ 2899289 w 4527492"/>
                  <a:gd name="connsiteY6053" fmla="*/ 3122109 h 3582745"/>
                  <a:gd name="connsiteX6054" fmla="*/ 2897207 w 4527492"/>
                  <a:gd name="connsiteY6054" fmla="*/ 3122403 h 3582745"/>
                  <a:gd name="connsiteX6055" fmla="*/ 2880508 w 4527492"/>
                  <a:gd name="connsiteY6055" fmla="*/ 3123014 h 3582745"/>
                  <a:gd name="connsiteX6056" fmla="*/ 2880497 w 4527492"/>
                  <a:gd name="connsiteY6056" fmla="*/ 3122986 h 3582745"/>
                  <a:gd name="connsiteX6057" fmla="*/ 2902495 w 4527492"/>
                  <a:gd name="connsiteY6057" fmla="*/ 3121214 h 3582745"/>
                  <a:gd name="connsiteX6058" fmla="*/ 2936080 w 4527492"/>
                  <a:gd name="connsiteY6058" fmla="*/ 3111833 h 3582745"/>
                  <a:gd name="connsiteX6059" fmla="*/ 2990363 w 4527492"/>
                  <a:gd name="connsiteY6059" fmla="*/ 3097823 h 3582745"/>
                  <a:gd name="connsiteX6060" fmla="*/ 2996261 w 4527492"/>
                  <a:gd name="connsiteY6060" fmla="*/ 3095106 h 3582745"/>
                  <a:gd name="connsiteX6061" fmla="*/ 3009127 w 4527492"/>
                  <a:gd name="connsiteY6061" fmla="*/ 3089858 h 3582745"/>
                  <a:gd name="connsiteX6062" fmla="*/ 2966243 w 4527492"/>
                  <a:gd name="connsiteY6062" fmla="*/ 3100107 h 3582745"/>
                  <a:gd name="connsiteX6063" fmla="*/ 2887265 w 4527492"/>
                  <a:gd name="connsiteY6063" fmla="*/ 3118525 h 3582745"/>
                  <a:gd name="connsiteX6064" fmla="*/ 2884420 w 4527492"/>
                  <a:gd name="connsiteY6064" fmla="*/ 3118958 h 3582745"/>
                  <a:gd name="connsiteX6065" fmla="*/ 2879812 w 4527492"/>
                  <a:gd name="connsiteY6065" fmla="*/ 3121257 h 3582745"/>
                  <a:gd name="connsiteX6066" fmla="*/ 2880497 w 4527492"/>
                  <a:gd name="connsiteY6066" fmla="*/ 3122986 h 3582745"/>
                  <a:gd name="connsiteX6067" fmla="*/ 2867519 w 4527492"/>
                  <a:gd name="connsiteY6067" fmla="*/ 3124032 h 3582745"/>
                  <a:gd name="connsiteX6068" fmla="*/ 2881648 w 4527492"/>
                  <a:gd name="connsiteY6068" fmla="*/ 3119380 h 3582745"/>
                  <a:gd name="connsiteX6069" fmla="*/ 2808286 w 4527492"/>
                  <a:gd name="connsiteY6069" fmla="*/ 3130549 h 3582745"/>
                  <a:gd name="connsiteX6070" fmla="*/ 2966243 w 4527492"/>
                  <a:gd name="connsiteY6070" fmla="*/ 3098484 h 3582745"/>
                  <a:gd name="connsiteX6071" fmla="*/ 3022143 w 4527492"/>
                  <a:gd name="connsiteY6071" fmla="*/ 3084550 h 3582745"/>
                  <a:gd name="connsiteX6072" fmla="*/ 3111460 w 4527492"/>
                  <a:gd name="connsiteY6072" fmla="*/ 3048122 h 3582745"/>
                  <a:gd name="connsiteX6073" fmla="*/ 3167036 w 4527492"/>
                  <a:gd name="connsiteY6073" fmla="*/ 3029066 h 3582745"/>
                  <a:gd name="connsiteX6074" fmla="*/ 3144790 w 4527492"/>
                  <a:gd name="connsiteY6074" fmla="*/ 3039280 h 3582745"/>
                  <a:gd name="connsiteX6075" fmla="*/ 3078428 w 4527492"/>
                  <a:gd name="connsiteY6075" fmla="*/ 3064607 h 3582745"/>
                  <a:gd name="connsiteX6076" fmla="*/ 3040095 w 4527492"/>
                  <a:gd name="connsiteY6076" fmla="*/ 3080075 h 3582745"/>
                  <a:gd name="connsiteX6077" fmla="*/ 3080950 w 4527492"/>
                  <a:gd name="connsiteY6077" fmla="*/ 3069892 h 3582745"/>
                  <a:gd name="connsiteX6078" fmla="*/ 3094118 w 4527492"/>
                  <a:gd name="connsiteY6078" fmla="*/ 3062546 h 3582745"/>
                  <a:gd name="connsiteX6079" fmla="*/ 3144790 w 4527492"/>
                  <a:gd name="connsiteY6079" fmla="*/ 3039280 h 3582745"/>
                  <a:gd name="connsiteX6080" fmla="*/ 3150112 w 4527492"/>
                  <a:gd name="connsiteY6080" fmla="*/ 3037249 h 3582745"/>
                  <a:gd name="connsiteX6081" fmla="*/ 3091641 w 4527492"/>
                  <a:gd name="connsiteY6081" fmla="*/ 3064607 h 3582745"/>
                  <a:gd name="connsiteX6082" fmla="*/ 3082452 w 4527492"/>
                  <a:gd name="connsiteY6082" fmla="*/ 3069517 h 3582745"/>
                  <a:gd name="connsiteX6083" fmla="*/ 3111264 w 4527492"/>
                  <a:gd name="connsiteY6083" fmla="*/ 3062335 h 3582745"/>
                  <a:gd name="connsiteX6084" fmla="*/ 3167614 w 4527492"/>
                  <a:gd name="connsiteY6084" fmla="*/ 3034933 h 3582745"/>
                  <a:gd name="connsiteX6085" fmla="*/ 3227415 w 4527492"/>
                  <a:gd name="connsiteY6085" fmla="*/ 3012110 h 3582745"/>
                  <a:gd name="connsiteX6086" fmla="*/ 3250552 w 4527492"/>
                  <a:gd name="connsiteY6086" fmla="*/ 3006033 h 3582745"/>
                  <a:gd name="connsiteX6087" fmla="*/ 3170917 w 4527492"/>
                  <a:gd name="connsiteY6087" fmla="*/ 3038230 h 3582745"/>
                  <a:gd name="connsiteX6088" fmla="*/ 3124199 w 4527492"/>
                  <a:gd name="connsiteY6088" fmla="*/ 3059347 h 3582745"/>
                  <a:gd name="connsiteX6089" fmla="*/ 3124199 w 4527492"/>
                  <a:gd name="connsiteY6089" fmla="*/ 3060195 h 3582745"/>
                  <a:gd name="connsiteX6090" fmla="*/ 3184091 w 4527492"/>
                  <a:gd name="connsiteY6090" fmla="*/ 3043759 h 3582745"/>
                  <a:gd name="connsiteX6091" fmla="*/ 3170752 w 4527492"/>
                  <a:gd name="connsiteY6091" fmla="*/ 3051233 h 3582745"/>
                  <a:gd name="connsiteX6092" fmla="*/ 3127563 w 4527492"/>
                  <a:gd name="connsiteY6092" fmla="*/ 3062134 h 3582745"/>
                  <a:gd name="connsiteX6093" fmla="*/ 3094981 w 4527492"/>
                  <a:gd name="connsiteY6093" fmla="*/ 3072554 h 3582745"/>
                  <a:gd name="connsiteX6094" fmla="*/ 3110063 w 4527492"/>
                  <a:gd name="connsiteY6094" fmla="*/ 3065737 h 3582745"/>
                  <a:gd name="connsiteX6095" fmla="*/ 3098672 w 4527492"/>
                  <a:gd name="connsiteY6095" fmla="*/ 3068459 h 3582745"/>
                  <a:gd name="connsiteX6096" fmla="*/ 3081912 w 4527492"/>
                  <a:gd name="connsiteY6096" fmla="*/ 3076608 h 3582745"/>
                  <a:gd name="connsiteX6097" fmla="*/ 3088836 w 4527492"/>
                  <a:gd name="connsiteY6097" fmla="*/ 3074519 h 3582745"/>
                  <a:gd name="connsiteX6098" fmla="*/ 3094981 w 4527492"/>
                  <a:gd name="connsiteY6098" fmla="*/ 3072554 h 3582745"/>
                  <a:gd name="connsiteX6099" fmla="*/ 3094247 w 4527492"/>
                  <a:gd name="connsiteY6099" fmla="*/ 3072885 h 3582745"/>
                  <a:gd name="connsiteX6100" fmla="*/ 3108324 w 4527492"/>
                  <a:gd name="connsiteY6100" fmla="*/ 3068636 h 3582745"/>
                  <a:gd name="connsiteX6101" fmla="*/ 3108324 w 4527492"/>
                  <a:gd name="connsiteY6101" fmla="*/ 3071895 h 3582745"/>
                  <a:gd name="connsiteX6102" fmla="*/ 3075051 w 4527492"/>
                  <a:gd name="connsiteY6102" fmla="*/ 3081562 h 3582745"/>
                  <a:gd name="connsiteX6103" fmla="*/ 3033021 w 4527492"/>
                  <a:gd name="connsiteY6103" fmla="*/ 3100560 h 3582745"/>
                  <a:gd name="connsiteX6104" fmla="*/ 3084399 w 4527492"/>
                  <a:gd name="connsiteY6104" fmla="*/ 3084511 h 3582745"/>
                  <a:gd name="connsiteX6105" fmla="*/ 3084399 w 4527492"/>
                  <a:gd name="connsiteY6105" fmla="*/ 3085057 h 3582745"/>
                  <a:gd name="connsiteX6106" fmla="*/ 3158610 w 4527492"/>
                  <a:gd name="connsiteY6106" fmla="*/ 3058036 h 3582745"/>
                  <a:gd name="connsiteX6107" fmla="*/ 3158464 w 4527492"/>
                  <a:gd name="connsiteY6107" fmla="*/ 3058118 h 3582745"/>
                  <a:gd name="connsiteX6108" fmla="*/ 3141189 w 4527492"/>
                  <a:gd name="connsiteY6108" fmla="*/ 3064607 h 3582745"/>
                  <a:gd name="connsiteX6109" fmla="*/ 3084399 w 4527492"/>
                  <a:gd name="connsiteY6109" fmla="*/ 3085690 h 3582745"/>
                  <a:gd name="connsiteX6110" fmla="*/ 3084399 w 4527492"/>
                  <a:gd name="connsiteY6110" fmla="*/ 3087853 h 3582745"/>
                  <a:gd name="connsiteX6111" fmla="*/ 3056243 w 4527492"/>
                  <a:gd name="connsiteY6111" fmla="*/ 3096827 h 3582745"/>
                  <a:gd name="connsiteX6112" fmla="*/ 3029275 w 4527492"/>
                  <a:gd name="connsiteY6112" fmla="*/ 3109143 h 3582745"/>
                  <a:gd name="connsiteX6113" fmla="*/ 3029996 w 4527492"/>
                  <a:gd name="connsiteY6113" fmla="*/ 3109017 h 3582745"/>
                  <a:gd name="connsiteX6114" fmla="*/ 3029017 w 4527492"/>
                  <a:gd name="connsiteY6114" fmla="*/ 3109261 h 3582745"/>
                  <a:gd name="connsiteX6115" fmla="*/ 3025335 w 4527492"/>
                  <a:gd name="connsiteY6115" fmla="*/ 3110942 h 3582745"/>
                  <a:gd name="connsiteX6116" fmla="*/ 3049436 w 4527492"/>
                  <a:gd name="connsiteY6116" fmla="*/ 3105616 h 3582745"/>
                  <a:gd name="connsiteX6117" fmla="*/ 3029996 w 4527492"/>
                  <a:gd name="connsiteY6117" fmla="*/ 3109017 h 3582745"/>
                  <a:gd name="connsiteX6118" fmla="*/ 3097792 w 4527492"/>
                  <a:gd name="connsiteY6118" fmla="*/ 3092111 h 3582745"/>
                  <a:gd name="connsiteX6119" fmla="*/ 3158464 w 4527492"/>
                  <a:gd name="connsiteY6119" fmla="*/ 3058118 h 3582745"/>
                  <a:gd name="connsiteX6120" fmla="*/ 3160955 w 4527492"/>
                  <a:gd name="connsiteY6120" fmla="*/ 3057182 h 3582745"/>
                  <a:gd name="connsiteX6121" fmla="*/ 3164201 w 4527492"/>
                  <a:gd name="connsiteY6121" fmla="*/ 3056000 h 3582745"/>
                  <a:gd name="connsiteX6122" fmla="*/ 3154401 w 4527492"/>
                  <a:gd name="connsiteY6122" fmla="*/ 3061310 h 3582745"/>
                  <a:gd name="connsiteX6123" fmla="*/ 3101550 w 4527492"/>
                  <a:gd name="connsiteY6123" fmla="*/ 3090160 h 3582745"/>
                  <a:gd name="connsiteX6124" fmla="*/ 3098309 w 4527492"/>
                  <a:gd name="connsiteY6124" fmla="*/ 3091982 h 3582745"/>
                  <a:gd name="connsiteX6125" fmla="*/ 3100369 w 4527492"/>
                  <a:gd name="connsiteY6125" fmla="*/ 3091468 h 3582745"/>
                  <a:gd name="connsiteX6126" fmla="*/ 3137921 w 4527492"/>
                  <a:gd name="connsiteY6126" fmla="*/ 3072396 h 3582745"/>
                  <a:gd name="connsiteX6127" fmla="*/ 3108157 w 4527492"/>
                  <a:gd name="connsiteY6127" fmla="*/ 3087687 h 3582745"/>
                  <a:gd name="connsiteX6128" fmla="*/ 3159821 w 4527492"/>
                  <a:gd name="connsiteY6128" fmla="*/ 3062547 h 3582745"/>
                  <a:gd name="connsiteX6129" fmla="*/ 3216484 w 4527492"/>
                  <a:gd name="connsiteY6129" fmla="*/ 3042446 h 3582745"/>
                  <a:gd name="connsiteX6130" fmla="*/ 3194956 w 4527492"/>
                  <a:gd name="connsiteY6130" fmla="*/ 3053054 h 3582745"/>
                  <a:gd name="connsiteX6131" fmla="*/ 3150490 w 4527492"/>
                  <a:gd name="connsiteY6131" fmla="*/ 3072413 h 3582745"/>
                  <a:gd name="connsiteX6132" fmla="*/ 3117208 w 4527492"/>
                  <a:gd name="connsiteY6132" fmla="*/ 3086345 h 3582745"/>
                  <a:gd name="connsiteX6133" fmla="*/ 3108580 w 4527492"/>
                  <a:gd name="connsiteY6133" fmla="*/ 3089420 h 3582745"/>
                  <a:gd name="connsiteX6134" fmla="*/ 3110915 w 4527492"/>
                  <a:gd name="connsiteY6134" fmla="*/ 3088838 h 3582745"/>
                  <a:gd name="connsiteX6135" fmla="*/ 3115372 w 4527492"/>
                  <a:gd name="connsiteY6135" fmla="*/ 3087113 h 3582745"/>
                  <a:gd name="connsiteX6136" fmla="*/ 3111744 w 4527492"/>
                  <a:gd name="connsiteY6136" fmla="*/ 3088632 h 3582745"/>
                  <a:gd name="connsiteX6137" fmla="*/ 3116454 w 4527492"/>
                  <a:gd name="connsiteY6137" fmla="*/ 3087457 h 3582745"/>
                  <a:gd name="connsiteX6138" fmla="*/ 3125994 w 4527492"/>
                  <a:gd name="connsiteY6138" fmla="*/ 3083731 h 3582745"/>
                  <a:gd name="connsiteX6139" fmla="*/ 3120599 w 4527492"/>
                  <a:gd name="connsiteY6139" fmla="*/ 3086423 h 3582745"/>
                  <a:gd name="connsiteX6140" fmla="*/ 3134039 w 4527492"/>
                  <a:gd name="connsiteY6140" fmla="*/ 3083072 h 3582745"/>
                  <a:gd name="connsiteX6141" fmla="*/ 3149252 w 4527492"/>
                  <a:gd name="connsiteY6141" fmla="*/ 3075576 h 3582745"/>
                  <a:gd name="connsiteX6142" fmla="*/ 3158207 w 4527492"/>
                  <a:gd name="connsiteY6142" fmla="*/ 3073110 h 3582745"/>
                  <a:gd name="connsiteX6143" fmla="*/ 3139399 w 4527492"/>
                  <a:gd name="connsiteY6143" fmla="*/ 3081735 h 3582745"/>
                  <a:gd name="connsiteX6144" fmla="*/ 3140286 w 4527492"/>
                  <a:gd name="connsiteY6144" fmla="*/ 3081514 h 3582745"/>
                  <a:gd name="connsiteX6145" fmla="*/ 3150526 w 4527492"/>
                  <a:gd name="connsiteY6145" fmla="*/ 3077465 h 3582745"/>
                  <a:gd name="connsiteX6146" fmla="*/ 3144844 w 4527492"/>
                  <a:gd name="connsiteY6146" fmla="*/ 3080378 h 3582745"/>
                  <a:gd name="connsiteX6147" fmla="*/ 3164341 w 4527492"/>
                  <a:gd name="connsiteY6147" fmla="*/ 3075516 h 3582745"/>
                  <a:gd name="connsiteX6148" fmla="*/ 3201841 w 4527492"/>
                  <a:gd name="connsiteY6148" fmla="*/ 3063802 h 3582745"/>
                  <a:gd name="connsiteX6149" fmla="*/ 3216931 w 4527492"/>
                  <a:gd name="connsiteY6149" fmla="*/ 3056940 h 3582745"/>
                  <a:gd name="connsiteX6150" fmla="*/ 3228822 w 4527492"/>
                  <a:gd name="connsiteY6150" fmla="*/ 3053665 h 3582745"/>
                  <a:gd name="connsiteX6151" fmla="*/ 3228310 w 4527492"/>
                  <a:gd name="connsiteY6151" fmla="*/ 3053891 h 3582745"/>
                  <a:gd name="connsiteX6152" fmla="*/ 3220276 w 4527492"/>
                  <a:gd name="connsiteY6152" fmla="*/ 3058043 h 3582745"/>
                  <a:gd name="connsiteX6153" fmla="*/ 3222744 w 4527492"/>
                  <a:gd name="connsiteY6153" fmla="*/ 3057272 h 3582745"/>
                  <a:gd name="connsiteX6154" fmla="*/ 3227072 w 4527492"/>
                  <a:gd name="connsiteY6154" fmla="*/ 3054716 h 3582745"/>
                  <a:gd name="connsiteX6155" fmla="*/ 3230735 w 4527492"/>
                  <a:gd name="connsiteY6155" fmla="*/ 3053139 h 3582745"/>
                  <a:gd name="connsiteX6156" fmla="*/ 3236981 w 4527492"/>
                  <a:gd name="connsiteY6156" fmla="*/ 3051419 h 3582745"/>
                  <a:gd name="connsiteX6157" fmla="*/ 3239148 w 4527492"/>
                  <a:gd name="connsiteY6157" fmla="*/ 3050822 h 3582745"/>
                  <a:gd name="connsiteX6158" fmla="*/ 3226587 w 4527492"/>
                  <a:gd name="connsiteY6158" fmla="*/ 3056072 h 3582745"/>
                  <a:gd name="connsiteX6159" fmla="*/ 3274978 w 4527492"/>
                  <a:gd name="connsiteY6159" fmla="*/ 3040956 h 3582745"/>
                  <a:gd name="connsiteX6160" fmla="*/ 3239148 w 4527492"/>
                  <a:gd name="connsiteY6160" fmla="*/ 3050822 h 3582745"/>
                  <a:gd name="connsiteX6161" fmla="*/ 3246843 w 4527492"/>
                  <a:gd name="connsiteY6161" fmla="*/ 3047606 h 3582745"/>
                  <a:gd name="connsiteX6162" fmla="*/ 3270013 w 4527492"/>
                  <a:gd name="connsiteY6162" fmla="*/ 3041527 h 3582745"/>
                  <a:gd name="connsiteX6163" fmla="*/ 3312954 w 4527492"/>
                  <a:gd name="connsiteY6163" fmla="*/ 3028339 h 3582745"/>
                  <a:gd name="connsiteX6164" fmla="*/ 3292334 w 4527492"/>
                  <a:gd name="connsiteY6164" fmla="*/ 3032033 h 3582745"/>
                  <a:gd name="connsiteX6165" fmla="*/ 3332774 w 4527492"/>
                  <a:gd name="connsiteY6165" fmla="*/ 3021745 h 3582745"/>
                  <a:gd name="connsiteX6166" fmla="*/ 3332774 w 4527492"/>
                  <a:gd name="connsiteY6166" fmla="*/ 3022793 h 3582745"/>
                  <a:gd name="connsiteX6167" fmla="*/ 3315867 w 4527492"/>
                  <a:gd name="connsiteY6167" fmla="*/ 3029697 h 3582745"/>
                  <a:gd name="connsiteX6168" fmla="*/ 3284609 w 4527492"/>
                  <a:gd name="connsiteY6168" fmla="*/ 3038304 h 3582745"/>
                  <a:gd name="connsiteX6169" fmla="*/ 3307898 w 4527492"/>
                  <a:gd name="connsiteY6169" fmla="*/ 3032951 h 3582745"/>
                  <a:gd name="connsiteX6170" fmla="*/ 3315867 w 4527492"/>
                  <a:gd name="connsiteY6170" fmla="*/ 3029697 h 3582745"/>
                  <a:gd name="connsiteX6171" fmla="*/ 3319260 w 4527492"/>
                  <a:gd name="connsiteY6171" fmla="*/ 3028763 h 3582745"/>
                  <a:gd name="connsiteX6172" fmla="*/ 3308133 w 4527492"/>
                  <a:gd name="connsiteY6172" fmla="*/ 3032897 h 3582745"/>
                  <a:gd name="connsiteX6173" fmla="*/ 3308498 w 4527492"/>
                  <a:gd name="connsiteY6173" fmla="*/ 3032813 h 3582745"/>
                  <a:gd name="connsiteX6174" fmla="*/ 3319668 w 4527492"/>
                  <a:gd name="connsiteY6174" fmla="*/ 3028651 h 3582745"/>
                  <a:gd name="connsiteX6175" fmla="*/ 3332774 w 4527492"/>
                  <a:gd name="connsiteY6175" fmla="*/ 3025042 h 3582745"/>
                  <a:gd name="connsiteX6176" fmla="*/ 3332774 w 4527492"/>
                  <a:gd name="connsiteY6176" fmla="*/ 3023767 h 3582745"/>
                  <a:gd name="connsiteX6177" fmla="*/ 3355896 w 4527492"/>
                  <a:gd name="connsiteY6177" fmla="*/ 3015150 h 3582745"/>
                  <a:gd name="connsiteX6178" fmla="*/ 3332774 w 4527492"/>
                  <a:gd name="connsiteY6178" fmla="*/ 3023742 h 3582745"/>
                  <a:gd name="connsiteX6179" fmla="*/ 3332774 w 4527492"/>
                  <a:gd name="connsiteY6179" fmla="*/ 3022793 h 3582745"/>
                  <a:gd name="connsiteX6180" fmla="*/ 3375715 w 4527492"/>
                  <a:gd name="connsiteY6180" fmla="*/ 3005259 h 3582745"/>
                  <a:gd name="connsiteX6181" fmla="*/ 3375715 w 4527492"/>
                  <a:gd name="connsiteY6181" fmla="*/ 3005573 h 3582745"/>
                  <a:gd name="connsiteX6182" fmla="*/ 3387521 w 4527492"/>
                  <a:gd name="connsiteY6182" fmla="*/ 2997619 h 3582745"/>
                  <a:gd name="connsiteX6183" fmla="*/ 3434680 w 4527492"/>
                  <a:gd name="connsiteY6183" fmla="*/ 2972653 h 3582745"/>
                  <a:gd name="connsiteX6184" fmla="*/ 3413399 w 4527492"/>
                  <a:gd name="connsiteY6184" fmla="*/ 2985016 h 3582745"/>
                  <a:gd name="connsiteX6185" fmla="*/ 3375715 w 4527492"/>
                  <a:gd name="connsiteY6185" fmla="*/ 3008113 h 3582745"/>
                  <a:gd name="connsiteX6186" fmla="*/ 3375715 w 4527492"/>
                  <a:gd name="connsiteY6186" fmla="*/ 3008394 h 3582745"/>
                  <a:gd name="connsiteX6187" fmla="*/ 3434910 w 4527492"/>
                  <a:gd name="connsiteY6187" fmla="*/ 2972531 h 3582745"/>
                  <a:gd name="connsiteX6188" fmla="*/ 3462061 w 4527492"/>
                  <a:gd name="connsiteY6188" fmla="*/ 2958156 h 3582745"/>
                  <a:gd name="connsiteX6189" fmla="*/ 3464732 w 4527492"/>
                  <a:gd name="connsiteY6189" fmla="*/ 2956853 h 3582745"/>
                  <a:gd name="connsiteX6190" fmla="*/ 3458762 w 4527492"/>
                  <a:gd name="connsiteY6190" fmla="*/ 2960223 h 3582745"/>
                  <a:gd name="connsiteX6191" fmla="*/ 3350644 w 4527492"/>
                  <a:gd name="connsiteY6191" fmla="*/ 3025035 h 3582745"/>
                  <a:gd name="connsiteX6192" fmla="*/ 3355285 w 4527492"/>
                  <a:gd name="connsiteY6192" fmla="*/ 3024822 h 3582745"/>
                  <a:gd name="connsiteX6193" fmla="*/ 3379840 w 4527492"/>
                  <a:gd name="connsiteY6193" fmla="*/ 3007742 h 3582745"/>
                  <a:gd name="connsiteX6194" fmla="*/ 3457525 w 4527492"/>
                  <a:gd name="connsiteY6194" fmla="*/ 2963942 h 3582745"/>
                  <a:gd name="connsiteX6195" fmla="*/ 3520724 w 4527492"/>
                  <a:gd name="connsiteY6195" fmla="*/ 2936876 h 3582745"/>
                  <a:gd name="connsiteX6196" fmla="*/ 3508971 w 4527492"/>
                  <a:gd name="connsiteY6196" fmla="*/ 2944726 h 3582745"/>
                  <a:gd name="connsiteX6197" fmla="*/ 3505753 w 4527492"/>
                  <a:gd name="connsiteY6197" fmla="*/ 2946621 h 3582745"/>
                  <a:gd name="connsiteX6198" fmla="*/ 3455875 w 4527492"/>
                  <a:gd name="connsiteY6198" fmla="*/ 2970553 h 3582745"/>
                  <a:gd name="connsiteX6199" fmla="*/ 3362723 w 4527492"/>
                  <a:gd name="connsiteY6199" fmla="*/ 3024482 h 3582745"/>
                  <a:gd name="connsiteX6200" fmla="*/ 3365256 w 4527492"/>
                  <a:gd name="connsiteY6200" fmla="*/ 3024366 h 3582745"/>
                  <a:gd name="connsiteX6201" fmla="*/ 3477732 w 4527492"/>
                  <a:gd name="connsiteY6201" fmla="*/ 2963115 h 3582745"/>
                  <a:gd name="connsiteX6202" fmla="*/ 3505753 w 4527492"/>
                  <a:gd name="connsiteY6202" fmla="*/ 2946621 h 3582745"/>
                  <a:gd name="connsiteX6203" fmla="*/ 3527787 w 4527492"/>
                  <a:gd name="connsiteY6203" fmla="*/ 2936049 h 3582745"/>
                  <a:gd name="connsiteX6204" fmla="*/ 3541373 w 4527492"/>
                  <a:gd name="connsiteY6204" fmla="*/ 2931390 h 3582745"/>
                  <a:gd name="connsiteX6205" fmla="*/ 3466598 w 4527492"/>
                  <a:gd name="connsiteY6205" fmla="*/ 2971793 h 3582745"/>
                  <a:gd name="connsiteX6206" fmla="*/ 3413870 w 4527492"/>
                  <a:gd name="connsiteY6206" fmla="*/ 3001537 h 3582745"/>
                  <a:gd name="connsiteX6207" fmla="*/ 3405563 w 4527492"/>
                  <a:gd name="connsiteY6207" fmla="*/ 3005676 h 3582745"/>
                  <a:gd name="connsiteX6208" fmla="*/ 3398690 w 4527492"/>
                  <a:gd name="connsiteY6208" fmla="*/ 3009883 h 3582745"/>
                  <a:gd name="connsiteX6209" fmla="*/ 3385356 w 4527492"/>
                  <a:gd name="connsiteY6209" fmla="*/ 3016007 h 3582745"/>
                  <a:gd name="connsiteX6210" fmla="*/ 3374152 w 4527492"/>
                  <a:gd name="connsiteY6210" fmla="*/ 3023942 h 3582745"/>
                  <a:gd name="connsiteX6211" fmla="*/ 3374119 w 4527492"/>
                  <a:gd name="connsiteY6211" fmla="*/ 3023960 h 3582745"/>
                  <a:gd name="connsiteX6212" fmla="*/ 3374126 w 4527492"/>
                  <a:gd name="connsiteY6212" fmla="*/ 3023960 h 3582745"/>
                  <a:gd name="connsiteX6213" fmla="*/ 3374152 w 4527492"/>
                  <a:gd name="connsiteY6213" fmla="*/ 3023942 h 3582745"/>
                  <a:gd name="connsiteX6214" fmla="*/ 3394171 w 4527492"/>
                  <a:gd name="connsiteY6214" fmla="*/ 3012649 h 3582745"/>
                  <a:gd name="connsiteX6215" fmla="*/ 3375816 w 4527492"/>
                  <a:gd name="connsiteY6215" fmla="*/ 3023882 h 3582745"/>
                  <a:gd name="connsiteX6216" fmla="*/ 3380129 w 4527492"/>
                  <a:gd name="connsiteY6216" fmla="*/ 3023685 h 3582745"/>
                  <a:gd name="connsiteX6217" fmla="*/ 3421866 w 4527492"/>
                  <a:gd name="connsiteY6217" fmla="*/ 3000144 h 3582745"/>
                  <a:gd name="connsiteX6218" fmla="*/ 3381017 w 4527492"/>
                  <a:gd name="connsiteY6218" fmla="*/ 3023644 h 3582745"/>
                  <a:gd name="connsiteX6219" fmla="*/ 3398711 w 4527492"/>
                  <a:gd name="connsiteY6219" fmla="*/ 3022834 h 3582745"/>
                  <a:gd name="connsiteX6220" fmla="*/ 3372237 w 4527492"/>
                  <a:gd name="connsiteY6220" fmla="*/ 3039107 h 3582745"/>
                  <a:gd name="connsiteX6221" fmla="*/ 3380314 w 4527492"/>
                  <a:gd name="connsiteY6221" fmla="*/ 3038280 h 3582745"/>
                  <a:gd name="connsiteX6222" fmla="*/ 3527220 w 4527492"/>
                  <a:gd name="connsiteY6222" fmla="*/ 2956503 h 3582745"/>
                  <a:gd name="connsiteX6223" fmla="*/ 3533762 w 4527492"/>
                  <a:gd name="connsiteY6223" fmla="*/ 2953554 h 3582745"/>
                  <a:gd name="connsiteX6224" fmla="*/ 3562221 w 4527492"/>
                  <a:gd name="connsiteY6224" fmla="*/ 2935202 h 3582745"/>
                  <a:gd name="connsiteX6225" fmla="*/ 3561806 w 4527492"/>
                  <a:gd name="connsiteY6225" fmla="*/ 2935368 h 3582745"/>
                  <a:gd name="connsiteX6226" fmla="*/ 3562475 w 4527492"/>
                  <a:gd name="connsiteY6226" fmla="*/ 2935039 h 3582745"/>
                  <a:gd name="connsiteX6227" fmla="*/ 3580798 w 4527492"/>
                  <a:gd name="connsiteY6227" fmla="*/ 2923223 h 3582745"/>
                  <a:gd name="connsiteX6228" fmla="*/ 3578618 w 4527492"/>
                  <a:gd name="connsiteY6228" fmla="*/ 2923829 h 3582745"/>
                  <a:gd name="connsiteX6229" fmla="*/ 3581768 w 4527492"/>
                  <a:gd name="connsiteY6229" fmla="*/ 2922597 h 3582745"/>
                  <a:gd name="connsiteX6230" fmla="*/ 3588953 w 4527492"/>
                  <a:gd name="connsiteY6230" fmla="*/ 2917964 h 3582745"/>
                  <a:gd name="connsiteX6231" fmla="*/ 3584015 w 4527492"/>
                  <a:gd name="connsiteY6231" fmla="*/ 2921719 h 3582745"/>
                  <a:gd name="connsiteX6232" fmla="*/ 3588128 w 4527492"/>
                  <a:gd name="connsiteY6232" fmla="*/ 2920110 h 3582745"/>
                  <a:gd name="connsiteX6233" fmla="*/ 3587429 w 4527492"/>
                  <a:gd name="connsiteY6233" fmla="*/ 2920553 h 3582745"/>
                  <a:gd name="connsiteX6234" fmla="*/ 3585035 w 4527492"/>
                  <a:gd name="connsiteY6234" fmla="*/ 2922044 h 3582745"/>
                  <a:gd name="connsiteX6235" fmla="*/ 3582751 w 4527492"/>
                  <a:gd name="connsiteY6235" fmla="*/ 2922680 h 3582745"/>
                  <a:gd name="connsiteX6236" fmla="*/ 3577041 w 4527492"/>
                  <a:gd name="connsiteY6236" fmla="*/ 2927021 h 3582745"/>
                  <a:gd name="connsiteX6237" fmla="*/ 3585035 w 4527492"/>
                  <a:gd name="connsiteY6237" fmla="*/ 2922044 h 3582745"/>
                  <a:gd name="connsiteX6238" fmla="*/ 3589364 w 4527492"/>
                  <a:gd name="connsiteY6238" fmla="*/ 2920839 h 3582745"/>
                  <a:gd name="connsiteX6239" fmla="*/ 3590020 w 4527492"/>
                  <a:gd name="connsiteY6239" fmla="*/ 2920293 h 3582745"/>
                  <a:gd name="connsiteX6240" fmla="*/ 3597100 w 4527492"/>
                  <a:gd name="connsiteY6240" fmla="*/ 2917550 h 3582745"/>
                  <a:gd name="connsiteX6241" fmla="*/ 3595128 w 4527492"/>
                  <a:gd name="connsiteY6241" fmla="*/ 2918934 h 3582745"/>
                  <a:gd name="connsiteX6242" fmla="*/ 3595437 w 4527492"/>
                  <a:gd name="connsiteY6242" fmla="*/ 2918781 h 3582745"/>
                  <a:gd name="connsiteX6243" fmla="*/ 3597238 w 4527492"/>
                  <a:gd name="connsiteY6243" fmla="*/ 2917497 h 3582745"/>
                  <a:gd name="connsiteX6244" fmla="*/ 3600986 w 4527492"/>
                  <a:gd name="connsiteY6244" fmla="*/ 2916045 h 3582745"/>
                  <a:gd name="connsiteX6245" fmla="*/ 3601541 w 4527492"/>
                  <a:gd name="connsiteY6245" fmla="*/ 2915771 h 3582745"/>
                  <a:gd name="connsiteX6246" fmla="*/ 3601874 w 4527492"/>
                  <a:gd name="connsiteY6246" fmla="*/ 2915701 h 3582745"/>
                  <a:gd name="connsiteX6247" fmla="*/ 3603824 w 4527492"/>
                  <a:gd name="connsiteY6247" fmla="*/ 2914945 h 3582745"/>
                  <a:gd name="connsiteX6248" fmla="*/ 3605027 w 4527492"/>
                  <a:gd name="connsiteY6248" fmla="*/ 2914474 h 3582745"/>
                  <a:gd name="connsiteX6249" fmla="*/ 3604422 w 4527492"/>
                  <a:gd name="connsiteY6249" fmla="*/ 2915163 h 3582745"/>
                  <a:gd name="connsiteX6250" fmla="*/ 3607459 w 4527492"/>
                  <a:gd name="connsiteY6250" fmla="*/ 2914522 h 3582745"/>
                  <a:gd name="connsiteX6251" fmla="*/ 3617372 w 4527492"/>
                  <a:gd name="connsiteY6251" fmla="*/ 2909646 h 3582745"/>
                  <a:gd name="connsiteX6252" fmla="*/ 3620305 w 4527492"/>
                  <a:gd name="connsiteY6252" fmla="*/ 2908499 h 3582745"/>
                  <a:gd name="connsiteX6253" fmla="*/ 3615373 w 4527492"/>
                  <a:gd name="connsiteY6253" fmla="*/ 2912851 h 3582745"/>
                  <a:gd name="connsiteX6254" fmla="*/ 3617792 w 4527492"/>
                  <a:gd name="connsiteY6254" fmla="*/ 2912340 h 3582745"/>
                  <a:gd name="connsiteX6255" fmla="*/ 3617381 w 4527492"/>
                  <a:gd name="connsiteY6255" fmla="*/ 2913042 h 3582745"/>
                  <a:gd name="connsiteX6256" fmla="*/ 3614131 w 4527492"/>
                  <a:gd name="connsiteY6256" fmla="*/ 2913947 h 3582745"/>
                  <a:gd name="connsiteX6257" fmla="*/ 3607269 w 4527492"/>
                  <a:gd name="connsiteY6257" fmla="*/ 2920001 h 3582745"/>
                  <a:gd name="connsiteX6258" fmla="*/ 3615885 w 4527492"/>
                  <a:gd name="connsiteY6258" fmla="*/ 2915595 h 3582745"/>
                  <a:gd name="connsiteX6259" fmla="*/ 3617381 w 4527492"/>
                  <a:gd name="connsiteY6259" fmla="*/ 2913042 h 3582745"/>
                  <a:gd name="connsiteX6260" fmla="*/ 3630787 w 4527492"/>
                  <a:gd name="connsiteY6260" fmla="*/ 2909312 h 3582745"/>
                  <a:gd name="connsiteX6261" fmla="*/ 3638232 w 4527492"/>
                  <a:gd name="connsiteY6261" fmla="*/ 2904248 h 3582745"/>
                  <a:gd name="connsiteX6262" fmla="*/ 3641195 w 4527492"/>
                  <a:gd name="connsiteY6262" fmla="*/ 2902631 h 3582745"/>
                  <a:gd name="connsiteX6263" fmla="*/ 3642183 w 4527492"/>
                  <a:gd name="connsiteY6263" fmla="*/ 2903389 h 3582745"/>
                  <a:gd name="connsiteX6264" fmla="*/ 3631576 w 4527492"/>
                  <a:gd name="connsiteY6264" fmla="*/ 2909092 h 3582745"/>
                  <a:gd name="connsiteX6265" fmla="*/ 3637137 w 4527492"/>
                  <a:gd name="connsiteY6265" fmla="*/ 2907545 h 3582745"/>
                  <a:gd name="connsiteX6266" fmla="*/ 3640837 w 4527492"/>
                  <a:gd name="connsiteY6266" fmla="*/ 2905500 h 3582745"/>
                  <a:gd name="connsiteX6267" fmla="*/ 3642765 w 4527492"/>
                  <a:gd name="connsiteY6267" fmla="*/ 2903836 h 3582745"/>
                  <a:gd name="connsiteX6268" fmla="*/ 3642183 w 4527492"/>
                  <a:gd name="connsiteY6268" fmla="*/ 2903389 h 3582745"/>
                  <a:gd name="connsiteX6269" fmla="*/ 3651260 w 4527492"/>
                  <a:gd name="connsiteY6269" fmla="*/ 2898510 h 3582745"/>
                  <a:gd name="connsiteX6270" fmla="*/ 3648305 w 4527492"/>
                  <a:gd name="connsiteY6270" fmla="*/ 2901374 h 3582745"/>
                  <a:gd name="connsiteX6271" fmla="*/ 3362262 w 4527492"/>
                  <a:gd name="connsiteY6271" fmla="*/ 2897000 h 3582745"/>
                  <a:gd name="connsiteX6272" fmla="*/ 3345550 w 4527492"/>
                  <a:gd name="connsiteY6272" fmla="*/ 2904541 h 3582745"/>
                  <a:gd name="connsiteX6273" fmla="*/ 3345011 w 4527492"/>
                  <a:gd name="connsiteY6273" fmla="*/ 2904733 h 3582745"/>
                  <a:gd name="connsiteX6274" fmla="*/ 3316234 w 4527492"/>
                  <a:gd name="connsiteY6274" fmla="*/ 2896660 h 3582745"/>
                  <a:gd name="connsiteX6275" fmla="*/ 3306386 w 4527492"/>
                  <a:gd name="connsiteY6275" fmla="*/ 2903803 h 3582745"/>
                  <a:gd name="connsiteX6276" fmla="*/ 3314255 w 4527492"/>
                  <a:gd name="connsiteY6276" fmla="*/ 2897623 h 3582745"/>
                  <a:gd name="connsiteX6277" fmla="*/ 1012843 w 4527492"/>
                  <a:gd name="connsiteY6277" fmla="*/ 2896368 h 3582745"/>
                  <a:gd name="connsiteX6278" fmla="*/ 1002139 w 4527492"/>
                  <a:gd name="connsiteY6278" fmla="*/ 2898581 h 3582745"/>
                  <a:gd name="connsiteX6279" fmla="*/ 1006002 w 4527492"/>
                  <a:gd name="connsiteY6279" fmla="*/ 2897483 h 3582745"/>
                  <a:gd name="connsiteX6280" fmla="*/ 1070195 w 4527492"/>
                  <a:gd name="connsiteY6280" fmla="*/ 2896363 h 3582745"/>
                  <a:gd name="connsiteX6281" fmla="*/ 1058181 w 4527492"/>
                  <a:gd name="connsiteY6281" fmla="*/ 2898631 h 3582745"/>
                  <a:gd name="connsiteX6282" fmla="*/ 1061565 w 4527492"/>
                  <a:gd name="connsiteY6282" fmla="*/ 2897028 h 3582745"/>
                  <a:gd name="connsiteX6283" fmla="*/ 743654 w 4527492"/>
                  <a:gd name="connsiteY6283" fmla="*/ 2896054 h 3582745"/>
                  <a:gd name="connsiteX6284" fmla="*/ 721256 w 4527492"/>
                  <a:gd name="connsiteY6284" fmla="*/ 2900380 h 3582745"/>
                  <a:gd name="connsiteX6285" fmla="*/ 714698 w 4527492"/>
                  <a:gd name="connsiteY6285" fmla="*/ 2902176 h 3582745"/>
                  <a:gd name="connsiteX6286" fmla="*/ 711684 w 4527492"/>
                  <a:gd name="connsiteY6286" fmla="*/ 2902424 h 3582745"/>
                  <a:gd name="connsiteX6287" fmla="*/ 727456 w 4527492"/>
                  <a:gd name="connsiteY6287" fmla="*/ 2898729 h 3582745"/>
                  <a:gd name="connsiteX6288" fmla="*/ 1110431 w 4527492"/>
                  <a:gd name="connsiteY6288" fmla="*/ 2896051 h 3582745"/>
                  <a:gd name="connsiteX6289" fmla="*/ 1064574 w 4527492"/>
                  <a:gd name="connsiteY6289" fmla="*/ 2903625 h 3582745"/>
                  <a:gd name="connsiteX6290" fmla="*/ 1064343 w 4527492"/>
                  <a:gd name="connsiteY6290" fmla="*/ 2903656 h 3582745"/>
                  <a:gd name="connsiteX6291" fmla="*/ 1064180 w 4527492"/>
                  <a:gd name="connsiteY6291" fmla="*/ 2903690 h 3582745"/>
                  <a:gd name="connsiteX6292" fmla="*/ 1054413 w 4527492"/>
                  <a:gd name="connsiteY6292" fmla="*/ 2905303 h 3582745"/>
                  <a:gd name="connsiteX6293" fmla="*/ 1048909 w 4527492"/>
                  <a:gd name="connsiteY6293" fmla="*/ 2906623 h 3582745"/>
                  <a:gd name="connsiteX6294" fmla="*/ 1048620 w 4527492"/>
                  <a:gd name="connsiteY6294" fmla="*/ 2906126 h 3582745"/>
                  <a:gd name="connsiteX6295" fmla="*/ 1049309 w 4527492"/>
                  <a:gd name="connsiteY6295" fmla="*/ 2905799 h 3582745"/>
                  <a:gd name="connsiteX6296" fmla="*/ 1077583 w 4527492"/>
                  <a:gd name="connsiteY6296" fmla="*/ 2899129 h 3582745"/>
                  <a:gd name="connsiteX6297" fmla="*/ 1092352 w 4527492"/>
                  <a:gd name="connsiteY6297" fmla="*/ 2897087 h 3582745"/>
                  <a:gd name="connsiteX6298" fmla="*/ 763880 w 4527492"/>
                  <a:gd name="connsiteY6298" fmla="*/ 2895981 h 3582745"/>
                  <a:gd name="connsiteX6299" fmla="*/ 754809 w 4527492"/>
                  <a:gd name="connsiteY6299" fmla="*/ 2897627 h 3582745"/>
                  <a:gd name="connsiteX6300" fmla="*/ 752850 w 4527492"/>
                  <a:gd name="connsiteY6300" fmla="*/ 2898770 h 3582745"/>
                  <a:gd name="connsiteX6301" fmla="*/ 758926 w 4527492"/>
                  <a:gd name="connsiteY6301" fmla="*/ 2897636 h 3582745"/>
                  <a:gd name="connsiteX6302" fmla="*/ 3691985 w 4527492"/>
                  <a:gd name="connsiteY6302" fmla="*/ 2895928 h 3582745"/>
                  <a:gd name="connsiteX6303" fmla="*/ 3692168 w 4527492"/>
                  <a:gd name="connsiteY6303" fmla="*/ 2896740 h 3582745"/>
                  <a:gd name="connsiteX6304" fmla="*/ 3693103 w 4527492"/>
                  <a:gd name="connsiteY6304" fmla="*/ 2896322 h 3582745"/>
                  <a:gd name="connsiteX6305" fmla="*/ 3691378 w 4527492"/>
                  <a:gd name="connsiteY6305" fmla="*/ 2898579 h 3582745"/>
                  <a:gd name="connsiteX6306" fmla="*/ 3672434 w 4527492"/>
                  <a:gd name="connsiteY6306" fmla="*/ 2913710 h 3582745"/>
                  <a:gd name="connsiteX6307" fmla="*/ 3672417 w 4527492"/>
                  <a:gd name="connsiteY6307" fmla="*/ 2913724 h 3582745"/>
                  <a:gd name="connsiteX6308" fmla="*/ 3654905 w 4527492"/>
                  <a:gd name="connsiteY6308" fmla="*/ 2927260 h 3582745"/>
                  <a:gd name="connsiteX6309" fmla="*/ 3651830 w 4527492"/>
                  <a:gd name="connsiteY6309" fmla="*/ 2929345 h 3582745"/>
                  <a:gd name="connsiteX6310" fmla="*/ 3644354 w 4527492"/>
                  <a:gd name="connsiteY6310" fmla="*/ 2935415 h 3582745"/>
                  <a:gd name="connsiteX6311" fmla="*/ 3613255 w 4527492"/>
                  <a:gd name="connsiteY6311" fmla="*/ 2959454 h 3582745"/>
                  <a:gd name="connsiteX6312" fmla="*/ 3628107 w 4527492"/>
                  <a:gd name="connsiteY6312" fmla="*/ 2946023 h 3582745"/>
                  <a:gd name="connsiteX6313" fmla="*/ 3658518 w 4527492"/>
                  <a:gd name="connsiteY6313" fmla="*/ 2920639 h 3582745"/>
                  <a:gd name="connsiteX6314" fmla="*/ 736147 w 4527492"/>
                  <a:gd name="connsiteY6314" fmla="*/ 2895681 h 3582745"/>
                  <a:gd name="connsiteX6315" fmla="*/ 710932 w 4527492"/>
                  <a:gd name="connsiteY6315" fmla="*/ 2902485 h 3582745"/>
                  <a:gd name="connsiteX6316" fmla="*/ 706349 w 4527492"/>
                  <a:gd name="connsiteY6316" fmla="*/ 2902862 h 3582745"/>
                  <a:gd name="connsiteX6317" fmla="*/ 777491 w 4527492"/>
                  <a:gd name="connsiteY6317" fmla="*/ 2895583 h 3582745"/>
                  <a:gd name="connsiteX6318" fmla="*/ 772650 w 4527492"/>
                  <a:gd name="connsiteY6318" fmla="*/ 2896483 h 3582745"/>
                  <a:gd name="connsiteX6319" fmla="*/ 768409 w 4527492"/>
                  <a:gd name="connsiteY6319" fmla="*/ 2897757 h 3582745"/>
                  <a:gd name="connsiteX6320" fmla="*/ 773174 w 4527492"/>
                  <a:gd name="connsiteY6320" fmla="*/ 2897365 h 3582745"/>
                  <a:gd name="connsiteX6321" fmla="*/ 1083537 w 4527492"/>
                  <a:gd name="connsiteY6321" fmla="*/ 2895335 h 3582745"/>
                  <a:gd name="connsiteX6322" fmla="*/ 1072204 w 4527492"/>
                  <a:gd name="connsiteY6322" fmla="*/ 2897483 h 3582745"/>
                  <a:gd name="connsiteX6323" fmla="*/ 1058705 w 4527492"/>
                  <a:gd name="connsiteY6323" fmla="*/ 2901341 h 3582745"/>
                  <a:gd name="connsiteX6324" fmla="*/ 1049309 w 4527492"/>
                  <a:gd name="connsiteY6324" fmla="*/ 2905799 h 3582745"/>
                  <a:gd name="connsiteX6325" fmla="*/ 1036856 w 4527492"/>
                  <a:gd name="connsiteY6325" fmla="*/ 2908737 h 3582745"/>
                  <a:gd name="connsiteX6326" fmla="*/ 1057391 w 4527492"/>
                  <a:gd name="connsiteY6326" fmla="*/ 2899006 h 3582745"/>
                  <a:gd name="connsiteX6327" fmla="*/ 1080217 w 4527492"/>
                  <a:gd name="connsiteY6327" fmla="*/ 2895591 h 3582745"/>
                  <a:gd name="connsiteX6328" fmla="*/ 3695594 w 4527492"/>
                  <a:gd name="connsiteY6328" fmla="*/ 2895211 h 3582745"/>
                  <a:gd name="connsiteX6329" fmla="*/ 3695595 w 4527492"/>
                  <a:gd name="connsiteY6329" fmla="*/ 2895211 h 3582745"/>
                  <a:gd name="connsiteX6330" fmla="*/ 3691377 w 4527492"/>
                  <a:gd name="connsiteY6330" fmla="*/ 2898580 h 3582745"/>
                  <a:gd name="connsiteX6331" fmla="*/ 3691378 w 4527492"/>
                  <a:gd name="connsiteY6331" fmla="*/ 2898579 h 3582745"/>
                  <a:gd name="connsiteX6332" fmla="*/ 1128503 w 4527492"/>
                  <a:gd name="connsiteY6332" fmla="*/ 2895016 h 3582745"/>
                  <a:gd name="connsiteX6333" fmla="*/ 1124436 w 4527492"/>
                  <a:gd name="connsiteY6333" fmla="*/ 2896024 h 3582745"/>
                  <a:gd name="connsiteX6334" fmla="*/ 1086272 w 4527492"/>
                  <a:gd name="connsiteY6334" fmla="*/ 2901598 h 3582745"/>
                  <a:gd name="connsiteX6335" fmla="*/ 1050111 w 4527492"/>
                  <a:gd name="connsiteY6335" fmla="*/ 2908687 h 3582745"/>
                  <a:gd name="connsiteX6336" fmla="*/ 1049009 w 4527492"/>
                  <a:gd name="connsiteY6336" fmla="*/ 2906795 h 3582745"/>
                  <a:gd name="connsiteX6337" fmla="*/ 1064180 w 4527492"/>
                  <a:gd name="connsiteY6337" fmla="*/ 2903690 h 3582745"/>
                  <a:gd name="connsiteX6338" fmla="*/ 1064574 w 4527492"/>
                  <a:gd name="connsiteY6338" fmla="*/ 2903625 h 3582745"/>
                  <a:gd name="connsiteX6339" fmla="*/ 1126561 w 4527492"/>
                  <a:gd name="connsiteY6339" fmla="*/ 2895127 h 3582745"/>
                  <a:gd name="connsiteX6340" fmla="*/ 1085445 w 4527492"/>
                  <a:gd name="connsiteY6340" fmla="*/ 2894974 h 3582745"/>
                  <a:gd name="connsiteX6341" fmla="*/ 1085445 w 4527492"/>
                  <a:gd name="connsiteY6341" fmla="*/ 2895189 h 3582745"/>
                  <a:gd name="connsiteX6342" fmla="*/ 1083537 w 4527492"/>
                  <a:gd name="connsiteY6342" fmla="*/ 2895335 h 3582745"/>
                  <a:gd name="connsiteX6343" fmla="*/ 758947 w 4527492"/>
                  <a:gd name="connsiteY6343" fmla="*/ 2894834 h 3582745"/>
                  <a:gd name="connsiteX6344" fmla="*/ 751457 w 4527492"/>
                  <a:gd name="connsiteY6344" fmla="*/ 2896330 h 3582745"/>
                  <a:gd name="connsiteX6345" fmla="*/ 747080 w 4527492"/>
                  <a:gd name="connsiteY6345" fmla="*/ 2898161 h 3582745"/>
                  <a:gd name="connsiteX6346" fmla="*/ 751446 w 4527492"/>
                  <a:gd name="connsiteY6346" fmla="*/ 2897330 h 3582745"/>
                  <a:gd name="connsiteX6347" fmla="*/ 745769 w 4527492"/>
                  <a:gd name="connsiteY6347" fmla="*/ 2898709 h 3582745"/>
                  <a:gd name="connsiteX6348" fmla="*/ 743407 w 4527492"/>
                  <a:gd name="connsiteY6348" fmla="*/ 2899697 h 3582745"/>
                  <a:gd name="connsiteX6349" fmla="*/ 749816 w 4527492"/>
                  <a:gd name="connsiteY6349" fmla="*/ 2898534 h 3582745"/>
                  <a:gd name="connsiteX6350" fmla="*/ 745073 w 4527492"/>
                  <a:gd name="connsiteY6350" fmla="*/ 2899677 h 3582745"/>
                  <a:gd name="connsiteX6351" fmla="*/ 743060 w 4527492"/>
                  <a:gd name="connsiteY6351" fmla="*/ 2899842 h 3582745"/>
                  <a:gd name="connsiteX6352" fmla="*/ 741256 w 4527492"/>
                  <a:gd name="connsiteY6352" fmla="*/ 2900597 h 3582745"/>
                  <a:gd name="connsiteX6353" fmla="*/ 745073 w 4527492"/>
                  <a:gd name="connsiteY6353" fmla="*/ 2899677 h 3582745"/>
                  <a:gd name="connsiteX6354" fmla="*/ 751032 w 4527492"/>
                  <a:gd name="connsiteY6354" fmla="*/ 2899186 h 3582745"/>
                  <a:gd name="connsiteX6355" fmla="*/ 753404 w 4527492"/>
                  <a:gd name="connsiteY6355" fmla="*/ 2897882 h 3582745"/>
                  <a:gd name="connsiteX6356" fmla="*/ 749816 w 4527492"/>
                  <a:gd name="connsiteY6356" fmla="*/ 2898534 h 3582745"/>
                  <a:gd name="connsiteX6357" fmla="*/ 754095 w 4527492"/>
                  <a:gd name="connsiteY6357" fmla="*/ 2897503 h 3582745"/>
                  <a:gd name="connsiteX6358" fmla="*/ 755974 w 4527492"/>
                  <a:gd name="connsiteY6358" fmla="*/ 2896469 h 3582745"/>
                  <a:gd name="connsiteX6359" fmla="*/ 751446 w 4527492"/>
                  <a:gd name="connsiteY6359" fmla="*/ 2897330 h 3582745"/>
                  <a:gd name="connsiteX6360" fmla="*/ 756750 w 4527492"/>
                  <a:gd name="connsiteY6360" fmla="*/ 2896042 h 3582745"/>
                  <a:gd name="connsiteX6361" fmla="*/ 3571667 w 4527492"/>
                  <a:gd name="connsiteY6361" fmla="*/ 2894756 h 3582745"/>
                  <a:gd name="connsiteX6362" fmla="*/ 3568026 w 4527492"/>
                  <a:gd name="connsiteY6362" fmla="*/ 2897871 h 3582745"/>
                  <a:gd name="connsiteX6363" fmla="*/ 3570820 w 4527492"/>
                  <a:gd name="connsiteY6363" fmla="*/ 2897036 h 3582745"/>
                  <a:gd name="connsiteX6364" fmla="*/ 3547165 w 4527492"/>
                  <a:gd name="connsiteY6364" fmla="*/ 2910419 h 3582745"/>
                  <a:gd name="connsiteX6365" fmla="*/ 1025153 w 4527492"/>
                  <a:gd name="connsiteY6365" fmla="*/ 2894363 h 3582745"/>
                  <a:gd name="connsiteX6366" fmla="*/ 993411 w 4527492"/>
                  <a:gd name="connsiteY6366" fmla="*/ 2902063 h 3582745"/>
                  <a:gd name="connsiteX6367" fmla="*/ 982831 w 4527492"/>
                  <a:gd name="connsiteY6367" fmla="*/ 2904068 h 3582745"/>
                  <a:gd name="connsiteX6368" fmla="*/ 995500 w 4527492"/>
                  <a:gd name="connsiteY6368" fmla="*/ 2900468 h 3582745"/>
                  <a:gd name="connsiteX6369" fmla="*/ 1017174 w 4527492"/>
                  <a:gd name="connsiteY6369" fmla="*/ 2895663 h 3582745"/>
                  <a:gd name="connsiteX6370" fmla="*/ 1019276 w 4527492"/>
                  <a:gd name="connsiteY6370" fmla="*/ 2894337 h 3582745"/>
                  <a:gd name="connsiteX6371" fmla="*/ 954137 w 4527492"/>
                  <a:gd name="connsiteY6371" fmla="*/ 2907842 h 3582745"/>
                  <a:gd name="connsiteX6372" fmla="*/ 948122 w 4527492"/>
                  <a:gd name="connsiteY6372" fmla="*/ 2909546 h 3582745"/>
                  <a:gd name="connsiteX6373" fmla="*/ 959661 w 4527492"/>
                  <a:gd name="connsiteY6373" fmla="*/ 2907361 h 3582745"/>
                  <a:gd name="connsiteX6374" fmla="*/ 1002139 w 4527492"/>
                  <a:gd name="connsiteY6374" fmla="*/ 2898581 h 3582745"/>
                  <a:gd name="connsiteX6375" fmla="*/ 995500 w 4527492"/>
                  <a:gd name="connsiteY6375" fmla="*/ 2900468 h 3582745"/>
                  <a:gd name="connsiteX6376" fmla="*/ 958258 w 4527492"/>
                  <a:gd name="connsiteY6376" fmla="*/ 2908724 h 3582745"/>
                  <a:gd name="connsiteX6377" fmla="*/ 936403 w 4527492"/>
                  <a:gd name="connsiteY6377" fmla="*/ 2912865 h 3582745"/>
                  <a:gd name="connsiteX6378" fmla="*/ 933665 w 4527492"/>
                  <a:gd name="connsiteY6378" fmla="*/ 2913640 h 3582745"/>
                  <a:gd name="connsiteX6379" fmla="*/ 930441 w 4527492"/>
                  <a:gd name="connsiteY6379" fmla="*/ 2913994 h 3582745"/>
                  <a:gd name="connsiteX6380" fmla="*/ 913319 w 4527492"/>
                  <a:gd name="connsiteY6380" fmla="*/ 2917238 h 3582745"/>
                  <a:gd name="connsiteX6381" fmla="*/ 917956 w 4527492"/>
                  <a:gd name="connsiteY6381" fmla="*/ 2915366 h 3582745"/>
                  <a:gd name="connsiteX6382" fmla="*/ 917937 w 4527492"/>
                  <a:gd name="connsiteY6382" fmla="*/ 2915368 h 3582745"/>
                  <a:gd name="connsiteX6383" fmla="*/ 878817 w 4527492"/>
                  <a:gd name="connsiteY6383" fmla="*/ 2926916 h 3582745"/>
                  <a:gd name="connsiteX6384" fmla="*/ 929921 w 4527492"/>
                  <a:gd name="connsiteY6384" fmla="*/ 2910112 h 3582745"/>
                  <a:gd name="connsiteX6385" fmla="*/ 925474 w 4527492"/>
                  <a:gd name="connsiteY6385" fmla="*/ 2910968 h 3582745"/>
                  <a:gd name="connsiteX6386" fmla="*/ 874271 w 4527492"/>
                  <a:gd name="connsiteY6386" fmla="*/ 2927327 h 3582745"/>
                  <a:gd name="connsiteX6387" fmla="*/ 843609 w 4527492"/>
                  <a:gd name="connsiteY6387" fmla="*/ 2934058 h 3582745"/>
                  <a:gd name="connsiteX6388" fmla="*/ 895280 w 4527492"/>
                  <a:gd name="connsiteY6388" fmla="*/ 2915780 h 3582745"/>
                  <a:gd name="connsiteX6389" fmla="*/ 914652 w 4527492"/>
                  <a:gd name="connsiteY6389" fmla="*/ 2912430 h 3582745"/>
                  <a:gd name="connsiteX6390" fmla="*/ 942013 w 4527492"/>
                  <a:gd name="connsiteY6390" fmla="*/ 2903499 h 3582745"/>
                  <a:gd name="connsiteX6391" fmla="*/ 949100 w 4527492"/>
                  <a:gd name="connsiteY6391" fmla="*/ 2902791 h 3582745"/>
                  <a:gd name="connsiteX6392" fmla="*/ 935911 w 4527492"/>
                  <a:gd name="connsiteY6392" fmla="*/ 2908116 h 3582745"/>
                  <a:gd name="connsiteX6393" fmla="*/ 940918 w 4527492"/>
                  <a:gd name="connsiteY6393" fmla="*/ 2907195 h 3582745"/>
                  <a:gd name="connsiteX6394" fmla="*/ 941455 w 4527492"/>
                  <a:gd name="connsiteY6394" fmla="*/ 2906949 h 3582745"/>
                  <a:gd name="connsiteX6395" fmla="*/ 953422 w 4527492"/>
                  <a:gd name="connsiteY6395" fmla="*/ 2902359 h 3582745"/>
                  <a:gd name="connsiteX6396" fmla="*/ 954607 w 4527492"/>
                  <a:gd name="connsiteY6396" fmla="*/ 2902240 h 3582745"/>
                  <a:gd name="connsiteX6397" fmla="*/ 954541 w 4527492"/>
                  <a:gd name="connsiteY6397" fmla="*/ 2902267 h 3582745"/>
                  <a:gd name="connsiteX6398" fmla="*/ 944170 w 4527492"/>
                  <a:gd name="connsiteY6398" fmla="*/ 2906598 h 3582745"/>
                  <a:gd name="connsiteX6399" fmla="*/ 992912 w 4527492"/>
                  <a:gd name="connsiteY6399" fmla="*/ 2897636 h 3582745"/>
                  <a:gd name="connsiteX6400" fmla="*/ 943073 w 4527492"/>
                  <a:gd name="connsiteY6400" fmla="*/ 2907056 h 3582745"/>
                  <a:gd name="connsiteX6401" fmla="*/ 941195 w 4527492"/>
                  <a:gd name="connsiteY6401" fmla="*/ 2907840 h 3582745"/>
                  <a:gd name="connsiteX6402" fmla="*/ 946390 w 4527492"/>
                  <a:gd name="connsiteY6402" fmla="*/ 2906941 h 3582745"/>
                  <a:gd name="connsiteX6403" fmla="*/ 1007219 w 4527492"/>
                  <a:gd name="connsiteY6403" fmla="*/ 2895231 h 3582745"/>
                  <a:gd name="connsiteX6404" fmla="*/ 975923 w 4527492"/>
                  <a:gd name="connsiteY6404" fmla="*/ 2901834 h 3582745"/>
                  <a:gd name="connsiteX6405" fmla="*/ 3670087 w 4527492"/>
                  <a:gd name="connsiteY6405" fmla="*/ 2894302 h 3582745"/>
                  <a:gd name="connsiteX6406" fmla="*/ 3665500 w 4527492"/>
                  <a:gd name="connsiteY6406" fmla="*/ 2900054 h 3582745"/>
                  <a:gd name="connsiteX6407" fmla="*/ 3650594 w 4527492"/>
                  <a:gd name="connsiteY6407" fmla="*/ 2911242 h 3582745"/>
                  <a:gd name="connsiteX6408" fmla="*/ 3614071 w 4527492"/>
                  <a:gd name="connsiteY6408" fmla="*/ 2934561 h 3582745"/>
                  <a:gd name="connsiteX6409" fmla="*/ 3618923 w 4527492"/>
                  <a:gd name="connsiteY6409" fmla="*/ 2929857 h 3582745"/>
                  <a:gd name="connsiteX6410" fmla="*/ 3659248 w 4527492"/>
                  <a:gd name="connsiteY6410" fmla="*/ 2903836 h 3582745"/>
                  <a:gd name="connsiteX6411" fmla="*/ 3670064 w 4527492"/>
                  <a:gd name="connsiteY6411" fmla="*/ 2894322 h 3582745"/>
                  <a:gd name="connsiteX6412" fmla="*/ 1067397 w 4527492"/>
                  <a:gd name="connsiteY6412" fmla="*/ 2894264 h 3582745"/>
                  <a:gd name="connsiteX6413" fmla="*/ 1061565 w 4527492"/>
                  <a:gd name="connsiteY6413" fmla="*/ 2897028 h 3582745"/>
                  <a:gd name="connsiteX6414" fmla="*/ 1055654 w 4527492"/>
                  <a:gd name="connsiteY6414" fmla="*/ 2897483 h 3582745"/>
                  <a:gd name="connsiteX6415" fmla="*/ 1022961 w 4527492"/>
                  <a:gd name="connsiteY6415" fmla="*/ 2903987 h 3582745"/>
                  <a:gd name="connsiteX6416" fmla="*/ 1056531 w 4527492"/>
                  <a:gd name="connsiteY6416" fmla="*/ 2896290 h 3582745"/>
                  <a:gd name="connsiteX6417" fmla="*/ 1089579 w 4527492"/>
                  <a:gd name="connsiteY6417" fmla="*/ 2894191 h 3582745"/>
                  <a:gd name="connsiteX6418" fmla="*/ 1085445 w 4527492"/>
                  <a:gd name="connsiteY6418" fmla="*/ 2894974 h 3582745"/>
                  <a:gd name="connsiteX6419" fmla="*/ 1085445 w 4527492"/>
                  <a:gd name="connsiteY6419" fmla="*/ 2894809 h 3582745"/>
                  <a:gd name="connsiteX6420" fmla="*/ 1089587 w 4527492"/>
                  <a:gd name="connsiteY6420" fmla="*/ 2894190 h 3582745"/>
                  <a:gd name="connsiteX6421" fmla="*/ 1089579 w 4527492"/>
                  <a:gd name="connsiteY6421" fmla="*/ 2894191 h 3582745"/>
                  <a:gd name="connsiteX6422" fmla="*/ 1089583 w 4527492"/>
                  <a:gd name="connsiteY6422" fmla="*/ 2894190 h 3582745"/>
                  <a:gd name="connsiteX6423" fmla="*/ 1089605 w 4527492"/>
                  <a:gd name="connsiteY6423" fmla="*/ 2894186 h 3582745"/>
                  <a:gd name="connsiteX6424" fmla="*/ 1089614 w 4527492"/>
                  <a:gd name="connsiteY6424" fmla="*/ 2894186 h 3582745"/>
                  <a:gd name="connsiteX6425" fmla="*/ 1089587 w 4527492"/>
                  <a:gd name="connsiteY6425" fmla="*/ 2894190 h 3582745"/>
                  <a:gd name="connsiteX6426" fmla="*/ 1114265 w 4527492"/>
                  <a:gd name="connsiteY6426" fmla="*/ 2894057 h 3582745"/>
                  <a:gd name="connsiteX6427" fmla="*/ 1092352 w 4527492"/>
                  <a:gd name="connsiteY6427" fmla="*/ 2897087 h 3582745"/>
                  <a:gd name="connsiteX6428" fmla="*/ 1085445 w 4527492"/>
                  <a:gd name="connsiteY6428" fmla="*/ 2897483 h 3582745"/>
                  <a:gd name="connsiteX6429" fmla="*/ 1085445 w 4527492"/>
                  <a:gd name="connsiteY6429" fmla="*/ 2895189 h 3582745"/>
                  <a:gd name="connsiteX6430" fmla="*/ 1099109 w 4527492"/>
                  <a:gd name="connsiteY6430" fmla="*/ 2894136 h 3582745"/>
                  <a:gd name="connsiteX6431" fmla="*/ 1105862 w 4527492"/>
                  <a:gd name="connsiteY6431" fmla="*/ 2894101 h 3582745"/>
                  <a:gd name="connsiteX6432" fmla="*/ 1105306 w 4527492"/>
                  <a:gd name="connsiteY6432" fmla="*/ 2894190 h 3582745"/>
                  <a:gd name="connsiteX6433" fmla="*/ 1106415 w 4527492"/>
                  <a:gd name="connsiteY6433" fmla="*/ 2894098 h 3582745"/>
                  <a:gd name="connsiteX6434" fmla="*/ 1132932 w 4527492"/>
                  <a:gd name="connsiteY6434" fmla="*/ 2893960 h 3582745"/>
                  <a:gd name="connsiteX6435" fmla="*/ 1132252 w 4527492"/>
                  <a:gd name="connsiteY6435" fmla="*/ 2894087 h 3582745"/>
                  <a:gd name="connsiteX6436" fmla="*/ 1129903 w 4527492"/>
                  <a:gd name="connsiteY6436" fmla="*/ 2894669 h 3582745"/>
                  <a:gd name="connsiteX6437" fmla="*/ 1126561 w 4527492"/>
                  <a:gd name="connsiteY6437" fmla="*/ 2895127 h 3582745"/>
                  <a:gd name="connsiteX6438" fmla="*/ 1110431 w 4527492"/>
                  <a:gd name="connsiteY6438" fmla="*/ 2896051 h 3582745"/>
                  <a:gd name="connsiteX6439" fmla="*/ 1122774 w 4527492"/>
                  <a:gd name="connsiteY6439" fmla="*/ 2894013 h 3582745"/>
                  <a:gd name="connsiteX6440" fmla="*/ 1027732 w 4527492"/>
                  <a:gd name="connsiteY6440" fmla="*/ 2893942 h 3582745"/>
                  <a:gd name="connsiteX6441" fmla="*/ 1025153 w 4527492"/>
                  <a:gd name="connsiteY6441" fmla="*/ 2894363 h 3582745"/>
                  <a:gd name="connsiteX6442" fmla="*/ 1025863 w 4527492"/>
                  <a:gd name="connsiteY6442" fmla="*/ 2894190 h 3582745"/>
                  <a:gd name="connsiteX6443" fmla="*/ 1138770 w 4527492"/>
                  <a:gd name="connsiteY6443" fmla="*/ 2893930 h 3582745"/>
                  <a:gd name="connsiteX6444" fmla="*/ 1133159 w 4527492"/>
                  <a:gd name="connsiteY6444" fmla="*/ 2894749 h 3582745"/>
                  <a:gd name="connsiteX6445" fmla="*/ 1128503 w 4527492"/>
                  <a:gd name="connsiteY6445" fmla="*/ 2895016 h 3582745"/>
                  <a:gd name="connsiteX6446" fmla="*/ 1129903 w 4527492"/>
                  <a:gd name="connsiteY6446" fmla="*/ 2894669 h 3582745"/>
                  <a:gd name="connsiteX6447" fmla="*/ 1135161 w 4527492"/>
                  <a:gd name="connsiteY6447" fmla="*/ 2893949 h 3582745"/>
                  <a:gd name="connsiteX6448" fmla="*/ 1154329 w 4527492"/>
                  <a:gd name="connsiteY6448" fmla="*/ 2893849 h 3582745"/>
                  <a:gd name="connsiteX6449" fmla="*/ 1106547 w 4527492"/>
                  <a:gd name="connsiteY6449" fmla="*/ 2903656 h 3582745"/>
                  <a:gd name="connsiteX6450" fmla="*/ 1025863 w 4527492"/>
                  <a:gd name="connsiteY6450" fmla="*/ 2917238 h 3582745"/>
                  <a:gd name="connsiteX6451" fmla="*/ 1025863 w 4527492"/>
                  <a:gd name="connsiteY6451" fmla="*/ 2913946 h 3582745"/>
                  <a:gd name="connsiteX6452" fmla="*/ 1027681 w 4527492"/>
                  <a:gd name="connsiteY6452" fmla="*/ 2913085 h 3582745"/>
                  <a:gd name="connsiteX6453" fmla="*/ 1050111 w 4527492"/>
                  <a:gd name="connsiteY6453" fmla="*/ 2908687 h 3582745"/>
                  <a:gd name="connsiteX6454" fmla="*/ 1050327 w 4527492"/>
                  <a:gd name="connsiteY6454" fmla="*/ 2909058 h 3582745"/>
                  <a:gd name="connsiteX6455" fmla="*/ 1072204 w 4527492"/>
                  <a:gd name="connsiteY6455" fmla="*/ 2907361 h 3582745"/>
                  <a:gd name="connsiteX6456" fmla="*/ 1118546 w 4527492"/>
                  <a:gd name="connsiteY6456" fmla="*/ 2897483 h 3582745"/>
                  <a:gd name="connsiteX6457" fmla="*/ 1124436 w 4527492"/>
                  <a:gd name="connsiteY6457" fmla="*/ 2896024 h 3582745"/>
                  <a:gd name="connsiteX6458" fmla="*/ 1133159 w 4527492"/>
                  <a:gd name="connsiteY6458" fmla="*/ 2894749 h 3582745"/>
                  <a:gd name="connsiteX6459" fmla="*/ 1148337 w 4527492"/>
                  <a:gd name="connsiteY6459" fmla="*/ 2893880 h 3582745"/>
                  <a:gd name="connsiteX6460" fmla="*/ 665418 w 4527492"/>
                  <a:gd name="connsiteY6460" fmla="*/ 2893838 h 3582745"/>
                  <a:gd name="connsiteX6461" fmla="*/ 657199 w 4527492"/>
                  <a:gd name="connsiteY6461" fmla="*/ 2897079 h 3582745"/>
                  <a:gd name="connsiteX6462" fmla="*/ 638808 w 4527492"/>
                  <a:gd name="connsiteY6462" fmla="*/ 2905176 h 3582745"/>
                  <a:gd name="connsiteX6463" fmla="*/ 638492 w 4527492"/>
                  <a:gd name="connsiteY6463" fmla="*/ 2905485 h 3582745"/>
                  <a:gd name="connsiteX6464" fmla="*/ 613392 w 4527492"/>
                  <a:gd name="connsiteY6464" fmla="*/ 2913996 h 3582745"/>
                  <a:gd name="connsiteX6465" fmla="*/ 663540 w 4527492"/>
                  <a:gd name="connsiteY6465" fmla="*/ 2894244 h 3582745"/>
                  <a:gd name="connsiteX6466" fmla="*/ 3261248 w 4527492"/>
                  <a:gd name="connsiteY6466" fmla="*/ 2893837 h 3582745"/>
                  <a:gd name="connsiteX6467" fmla="*/ 3256242 w 4527492"/>
                  <a:gd name="connsiteY6467" fmla="*/ 2897006 h 3582745"/>
                  <a:gd name="connsiteX6468" fmla="*/ 3253134 w 4527492"/>
                  <a:gd name="connsiteY6468" fmla="*/ 2898751 h 3582745"/>
                  <a:gd name="connsiteX6469" fmla="*/ 3354119 w 4527492"/>
                  <a:gd name="connsiteY6469" fmla="*/ 2893719 h 3582745"/>
                  <a:gd name="connsiteX6470" fmla="*/ 3330715 w 4527492"/>
                  <a:gd name="connsiteY6470" fmla="*/ 2909815 h 3582745"/>
                  <a:gd name="connsiteX6471" fmla="*/ 3324952 w 4527492"/>
                  <a:gd name="connsiteY6471" fmla="*/ 2911865 h 3582745"/>
                  <a:gd name="connsiteX6472" fmla="*/ 3340726 w 4527492"/>
                  <a:gd name="connsiteY6472" fmla="*/ 2900833 h 3582745"/>
                  <a:gd name="connsiteX6473" fmla="*/ 743754 w 4527492"/>
                  <a:gd name="connsiteY6473" fmla="*/ 2893629 h 3582745"/>
                  <a:gd name="connsiteX6474" fmla="*/ 742334 w 4527492"/>
                  <a:gd name="connsiteY6474" fmla="*/ 2894190 h 3582745"/>
                  <a:gd name="connsiteX6475" fmla="*/ 736147 w 4527492"/>
                  <a:gd name="connsiteY6475" fmla="*/ 2895681 h 3582745"/>
                  <a:gd name="connsiteX6476" fmla="*/ 782411 w 4527492"/>
                  <a:gd name="connsiteY6476" fmla="*/ 2893552 h 3582745"/>
                  <a:gd name="connsiteX6477" fmla="*/ 774511 w 4527492"/>
                  <a:gd name="connsiteY6477" fmla="*/ 2895925 h 3582745"/>
                  <a:gd name="connsiteX6478" fmla="*/ 778548 w 4527492"/>
                  <a:gd name="connsiteY6478" fmla="*/ 2895147 h 3582745"/>
                  <a:gd name="connsiteX6479" fmla="*/ 3691981 w 4527492"/>
                  <a:gd name="connsiteY6479" fmla="*/ 2893328 h 3582745"/>
                  <a:gd name="connsiteX6480" fmla="*/ 3691543 w 4527492"/>
                  <a:gd name="connsiteY6480" fmla="*/ 2893962 h 3582745"/>
                  <a:gd name="connsiteX6481" fmla="*/ 3691953 w 4527492"/>
                  <a:gd name="connsiteY6481" fmla="*/ 2895785 h 3582745"/>
                  <a:gd name="connsiteX6482" fmla="*/ 3663368 w 4527492"/>
                  <a:gd name="connsiteY6482" fmla="*/ 2916591 h 3582745"/>
                  <a:gd name="connsiteX6483" fmla="*/ 3658518 w 4527492"/>
                  <a:gd name="connsiteY6483" fmla="*/ 2920639 h 3582745"/>
                  <a:gd name="connsiteX6484" fmla="*/ 3645752 w 4527492"/>
                  <a:gd name="connsiteY6484" fmla="*/ 2930064 h 3582745"/>
                  <a:gd name="connsiteX6485" fmla="*/ 3628107 w 4527492"/>
                  <a:gd name="connsiteY6485" fmla="*/ 2946023 h 3582745"/>
                  <a:gd name="connsiteX6486" fmla="*/ 3609014 w 4527492"/>
                  <a:gd name="connsiteY6486" fmla="*/ 2961959 h 3582745"/>
                  <a:gd name="connsiteX6487" fmla="*/ 3631588 w 4527492"/>
                  <a:gd name="connsiteY6487" fmla="*/ 2940504 h 3582745"/>
                  <a:gd name="connsiteX6488" fmla="*/ 3690152 w 4527492"/>
                  <a:gd name="connsiteY6488" fmla="*/ 2894374 h 3582745"/>
                  <a:gd name="connsiteX6489" fmla="*/ 3695475 w 4527492"/>
                  <a:gd name="connsiteY6489" fmla="*/ 2893221 h 3582745"/>
                  <a:gd name="connsiteX6490" fmla="*/ 3695245 w 4527492"/>
                  <a:gd name="connsiteY6490" fmla="*/ 2893522 h 3582745"/>
                  <a:gd name="connsiteX6491" fmla="*/ 3691985 w 4527492"/>
                  <a:gd name="connsiteY6491" fmla="*/ 2895928 h 3582745"/>
                  <a:gd name="connsiteX6492" fmla="*/ 3691953 w 4527492"/>
                  <a:gd name="connsiteY6492" fmla="*/ 2895785 h 3582745"/>
                  <a:gd name="connsiteX6493" fmla="*/ 3351816 w 4527492"/>
                  <a:gd name="connsiteY6493" fmla="*/ 2893076 h 3582745"/>
                  <a:gd name="connsiteX6494" fmla="*/ 3340726 w 4527492"/>
                  <a:gd name="connsiteY6494" fmla="*/ 2900833 h 3582745"/>
                  <a:gd name="connsiteX6495" fmla="*/ 3329270 w 4527492"/>
                  <a:gd name="connsiteY6495" fmla="*/ 2906917 h 3582745"/>
                  <a:gd name="connsiteX6496" fmla="*/ 3315611 w 4527492"/>
                  <a:gd name="connsiteY6496" fmla="*/ 2915186 h 3582745"/>
                  <a:gd name="connsiteX6497" fmla="*/ 3308367 w 4527492"/>
                  <a:gd name="connsiteY6497" fmla="*/ 2917761 h 3582745"/>
                  <a:gd name="connsiteX6498" fmla="*/ 3345766 w 4527492"/>
                  <a:gd name="connsiteY6498" fmla="*/ 2896173 h 3582745"/>
                  <a:gd name="connsiteX6499" fmla="*/ 3684647 w 4527492"/>
                  <a:gd name="connsiteY6499" fmla="*/ 2893042 h 3582745"/>
                  <a:gd name="connsiteX6500" fmla="*/ 3649358 w 4527492"/>
                  <a:gd name="connsiteY6500" fmla="*/ 2923585 h 3582745"/>
                  <a:gd name="connsiteX6501" fmla="*/ 3649358 w 4527492"/>
                  <a:gd name="connsiteY6501" fmla="*/ 2920293 h 3582745"/>
                  <a:gd name="connsiteX6502" fmla="*/ 3655790 w 4527492"/>
                  <a:gd name="connsiteY6502" fmla="*/ 2912229 h 3582745"/>
                  <a:gd name="connsiteX6503" fmla="*/ 3661644 w 4527492"/>
                  <a:gd name="connsiteY6503" fmla="*/ 2907839 h 3582745"/>
                  <a:gd name="connsiteX6504" fmla="*/ 1029810 w 4527492"/>
                  <a:gd name="connsiteY6504" fmla="*/ 2892861 h 3582745"/>
                  <a:gd name="connsiteX6505" fmla="*/ 1017174 w 4527492"/>
                  <a:gd name="connsiteY6505" fmla="*/ 2895663 h 3582745"/>
                  <a:gd name="connsiteX6506" fmla="*/ 1012843 w 4527492"/>
                  <a:gd name="connsiteY6506" fmla="*/ 2896368 h 3582745"/>
                  <a:gd name="connsiteX6507" fmla="*/ 1088755 w 4527492"/>
                  <a:gd name="connsiteY6507" fmla="*/ 2892859 h 3582745"/>
                  <a:gd name="connsiteX6508" fmla="*/ 1088755 w 4527492"/>
                  <a:gd name="connsiteY6508" fmla="*/ 2893504 h 3582745"/>
                  <a:gd name="connsiteX6509" fmla="*/ 1085445 w 4527492"/>
                  <a:gd name="connsiteY6509" fmla="*/ 2894190 h 3582745"/>
                  <a:gd name="connsiteX6510" fmla="*/ 1085445 w 4527492"/>
                  <a:gd name="connsiteY6510" fmla="*/ 2894809 h 3582745"/>
                  <a:gd name="connsiteX6511" fmla="*/ 1080217 w 4527492"/>
                  <a:gd name="connsiteY6511" fmla="*/ 2895591 h 3582745"/>
                  <a:gd name="connsiteX6512" fmla="*/ 1070195 w 4527492"/>
                  <a:gd name="connsiteY6512" fmla="*/ 2896363 h 3582745"/>
                  <a:gd name="connsiteX6513" fmla="*/ 1070870 w 4527492"/>
                  <a:gd name="connsiteY6513" fmla="*/ 2892618 h 3582745"/>
                  <a:gd name="connsiteX6514" fmla="*/ 1069296 w 4527492"/>
                  <a:gd name="connsiteY6514" fmla="*/ 2893364 h 3582745"/>
                  <a:gd name="connsiteX6515" fmla="*/ 1056531 w 4527492"/>
                  <a:gd name="connsiteY6515" fmla="*/ 2896290 h 3582745"/>
                  <a:gd name="connsiteX6516" fmla="*/ 1027840 w 4527492"/>
                  <a:gd name="connsiteY6516" fmla="*/ 2901642 h 3582745"/>
                  <a:gd name="connsiteX6517" fmla="*/ 1067653 w 4527492"/>
                  <a:gd name="connsiteY6517" fmla="*/ 2892955 h 3582745"/>
                  <a:gd name="connsiteX6518" fmla="*/ 1263898 w 4527492"/>
                  <a:gd name="connsiteY6518" fmla="*/ 2892488 h 3582745"/>
                  <a:gd name="connsiteX6519" fmla="*/ 1264615 w 4527492"/>
                  <a:gd name="connsiteY6519" fmla="*/ 2893497 h 3582745"/>
                  <a:gd name="connsiteX6520" fmla="*/ 1266945 w 4527492"/>
                  <a:gd name="connsiteY6520" fmla="*/ 2896775 h 3582745"/>
                  <a:gd name="connsiteX6521" fmla="*/ 1265979 w 4527492"/>
                  <a:gd name="connsiteY6521" fmla="*/ 2896775 h 3582745"/>
                  <a:gd name="connsiteX6522" fmla="*/ 1264388 w 4527492"/>
                  <a:gd name="connsiteY6522" fmla="*/ 2893497 h 3582745"/>
                  <a:gd name="connsiteX6523" fmla="*/ 1031615 w 4527492"/>
                  <a:gd name="connsiteY6523" fmla="*/ 2892488 h 3582745"/>
                  <a:gd name="connsiteX6524" fmla="*/ 1029810 w 4527492"/>
                  <a:gd name="connsiteY6524" fmla="*/ 2892861 h 3582745"/>
                  <a:gd name="connsiteX6525" fmla="*/ 1031242 w 4527492"/>
                  <a:gd name="connsiteY6525" fmla="*/ 2892544 h 3582745"/>
                  <a:gd name="connsiteX6526" fmla="*/ 1040021 w 4527492"/>
                  <a:gd name="connsiteY6526" fmla="*/ 2892312 h 3582745"/>
                  <a:gd name="connsiteX6527" fmla="*/ 1022085 w 4527492"/>
                  <a:gd name="connsiteY6527" fmla="*/ 2896631 h 3582745"/>
                  <a:gd name="connsiteX6528" fmla="*/ 1012348 w 4527492"/>
                  <a:gd name="connsiteY6528" fmla="*/ 2898476 h 3582745"/>
                  <a:gd name="connsiteX6529" fmla="*/ 1037975 w 4527492"/>
                  <a:gd name="connsiteY6529" fmla="*/ 2892584 h 3582745"/>
                  <a:gd name="connsiteX6530" fmla="*/ 763721 w 4527492"/>
                  <a:gd name="connsiteY6530" fmla="*/ 2892208 h 3582745"/>
                  <a:gd name="connsiteX6531" fmla="*/ 758785 w 4527492"/>
                  <a:gd name="connsiteY6531" fmla="*/ 2893264 h 3582745"/>
                  <a:gd name="connsiteX6532" fmla="*/ 757633 w 4527492"/>
                  <a:gd name="connsiteY6532" fmla="*/ 2893746 h 3582745"/>
                  <a:gd name="connsiteX6533" fmla="*/ 762337 w 4527492"/>
                  <a:gd name="connsiteY6533" fmla="*/ 2892970 h 3582745"/>
                  <a:gd name="connsiteX6534" fmla="*/ 3231728 w 4527492"/>
                  <a:gd name="connsiteY6534" fmla="*/ 2891908 h 3582745"/>
                  <a:gd name="connsiteX6535" fmla="*/ 3229287 w 4527492"/>
                  <a:gd name="connsiteY6535" fmla="*/ 2893574 h 3582745"/>
                  <a:gd name="connsiteX6536" fmla="*/ 3169972 w 4527492"/>
                  <a:gd name="connsiteY6536" fmla="*/ 2929809 h 3582745"/>
                  <a:gd name="connsiteX6537" fmla="*/ 3167162 w 4527492"/>
                  <a:gd name="connsiteY6537" fmla="*/ 2931415 h 3582745"/>
                  <a:gd name="connsiteX6538" fmla="*/ 3170236 w 4527492"/>
                  <a:gd name="connsiteY6538" fmla="*/ 2930524 h 3582745"/>
                  <a:gd name="connsiteX6539" fmla="*/ 3166539 w 4527492"/>
                  <a:gd name="connsiteY6539" fmla="*/ 2931770 h 3582745"/>
                  <a:gd name="connsiteX6540" fmla="*/ 3162095 w 4527492"/>
                  <a:gd name="connsiteY6540" fmla="*/ 2934309 h 3582745"/>
                  <a:gd name="connsiteX6541" fmla="*/ 3163886 w 4527492"/>
                  <a:gd name="connsiteY6541" fmla="*/ 2933699 h 3582745"/>
                  <a:gd name="connsiteX6542" fmla="*/ 3163886 w 4527492"/>
                  <a:gd name="connsiteY6542" fmla="*/ 2936987 h 3582745"/>
                  <a:gd name="connsiteX6543" fmla="*/ 3148201 w 4527492"/>
                  <a:gd name="connsiteY6543" fmla="*/ 2942246 h 3582745"/>
                  <a:gd name="connsiteX6544" fmla="*/ 3146905 w 4527492"/>
                  <a:gd name="connsiteY6544" fmla="*/ 2942986 h 3582745"/>
                  <a:gd name="connsiteX6545" fmla="*/ 3147744 w 4527492"/>
                  <a:gd name="connsiteY6545" fmla="*/ 2942399 h 3582745"/>
                  <a:gd name="connsiteX6546" fmla="*/ 3143412 w 4527492"/>
                  <a:gd name="connsiteY6546" fmla="*/ 2943851 h 3582745"/>
                  <a:gd name="connsiteX6547" fmla="*/ 3133724 w 4527492"/>
                  <a:gd name="connsiteY6547" fmla="*/ 2949574 h 3582745"/>
                  <a:gd name="connsiteX6548" fmla="*/ 3141776 w 4527492"/>
                  <a:gd name="connsiteY6548" fmla="*/ 2944400 h 3582745"/>
                  <a:gd name="connsiteX6549" fmla="*/ 3084743 w 4527492"/>
                  <a:gd name="connsiteY6549" fmla="*/ 2963520 h 3582745"/>
                  <a:gd name="connsiteX6550" fmla="*/ 2978678 w 4527492"/>
                  <a:gd name="connsiteY6550" fmla="*/ 3002528 h 3582745"/>
                  <a:gd name="connsiteX6551" fmla="*/ 2978678 w 4527492"/>
                  <a:gd name="connsiteY6551" fmla="*/ 3002612 h 3582745"/>
                  <a:gd name="connsiteX6552" fmla="*/ 2974855 w 4527492"/>
                  <a:gd name="connsiteY6552" fmla="*/ 3003935 h 3582745"/>
                  <a:gd name="connsiteX6553" fmla="*/ 2967305 w 4527492"/>
                  <a:gd name="connsiteY6553" fmla="*/ 3006711 h 3582745"/>
                  <a:gd name="connsiteX6554" fmla="*/ 2950773 w 4527492"/>
                  <a:gd name="connsiteY6554" fmla="*/ 3014316 h 3582745"/>
                  <a:gd name="connsiteX6555" fmla="*/ 2978678 w 4527492"/>
                  <a:gd name="connsiteY6555" fmla="*/ 3002755 h 3582745"/>
                  <a:gd name="connsiteX6556" fmla="*/ 2978678 w 4527492"/>
                  <a:gd name="connsiteY6556" fmla="*/ 3002612 h 3582745"/>
                  <a:gd name="connsiteX6557" fmla="*/ 3044824 w 4527492"/>
                  <a:gd name="connsiteY6557" fmla="*/ 2979737 h 3582745"/>
                  <a:gd name="connsiteX6558" fmla="*/ 3122545 w 4527492"/>
                  <a:gd name="connsiteY6558" fmla="*/ 2953018 h 3582745"/>
                  <a:gd name="connsiteX6559" fmla="*/ 3163306 w 4527492"/>
                  <a:gd name="connsiteY6559" fmla="*/ 2942886 h 3582745"/>
                  <a:gd name="connsiteX6560" fmla="*/ 1042609 w 4527492"/>
                  <a:gd name="connsiteY6560" fmla="*/ 2891519 h 3582745"/>
                  <a:gd name="connsiteX6561" fmla="*/ 1037975 w 4527492"/>
                  <a:gd name="connsiteY6561" fmla="*/ 2892584 h 3582745"/>
                  <a:gd name="connsiteX6562" fmla="*/ 1027732 w 4527492"/>
                  <a:gd name="connsiteY6562" fmla="*/ 2893942 h 3582745"/>
                  <a:gd name="connsiteX6563" fmla="*/ 1132684 w 4527492"/>
                  <a:gd name="connsiteY6563" fmla="*/ 2891511 h 3582745"/>
                  <a:gd name="connsiteX6564" fmla="*/ 1125279 w 4527492"/>
                  <a:gd name="connsiteY6564" fmla="*/ 2892535 h 3582745"/>
                  <a:gd name="connsiteX6565" fmla="*/ 1106415 w 4527492"/>
                  <a:gd name="connsiteY6565" fmla="*/ 2894098 h 3582745"/>
                  <a:gd name="connsiteX6566" fmla="*/ 1105862 w 4527492"/>
                  <a:gd name="connsiteY6566" fmla="*/ 2894101 h 3582745"/>
                  <a:gd name="connsiteX6567" fmla="*/ 1111693 w 4527492"/>
                  <a:gd name="connsiteY6567" fmla="*/ 2893167 h 3582745"/>
                  <a:gd name="connsiteX6568" fmla="*/ 1119787 w 4527492"/>
                  <a:gd name="connsiteY6568" fmla="*/ 2892544 h 3582745"/>
                  <a:gd name="connsiteX6569" fmla="*/ 1138224 w 4527492"/>
                  <a:gd name="connsiteY6569" fmla="*/ 2891461 h 3582745"/>
                  <a:gd name="connsiteX6570" fmla="*/ 1122774 w 4527492"/>
                  <a:gd name="connsiteY6570" fmla="*/ 2894013 h 3582745"/>
                  <a:gd name="connsiteX6571" fmla="*/ 1114265 w 4527492"/>
                  <a:gd name="connsiteY6571" fmla="*/ 2894057 h 3582745"/>
                  <a:gd name="connsiteX6572" fmla="*/ 1125279 w 4527492"/>
                  <a:gd name="connsiteY6572" fmla="*/ 2892535 h 3582745"/>
                  <a:gd name="connsiteX6573" fmla="*/ 679860 w 4527492"/>
                  <a:gd name="connsiteY6573" fmla="*/ 2891458 h 3582745"/>
                  <a:gd name="connsiteX6574" fmla="*/ 658695 w 4527492"/>
                  <a:gd name="connsiteY6574" fmla="*/ 2899243 h 3582745"/>
                  <a:gd name="connsiteX6575" fmla="*/ 653066 w 4527492"/>
                  <a:gd name="connsiteY6575" fmla="*/ 2900792 h 3582745"/>
                  <a:gd name="connsiteX6576" fmla="*/ 657475 w 4527492"/>
                  <a:gd name="connsiteY6576" fmla="*/ 2899692 h 3582745"/>
                  <a:gd name="connsiteX6577" fmla="*/ 636535 w 4527492"/>
                  <a:gd name="connsiteY6577" fmla="*/ 2907394 h 3582745"/>
                  <a:gd name="connsiteX6578" fmla="*/ 638492 w 4527492"/>
                  <a:gd name="connsiteY6578" fmla="*/ 2905485 h 3582745"/>
                  <a:gd name="connsiteX6579" fmla="*/ 1083098 w 4527492"/>
                  <a:gd name="connsiteY6579" fmla="*/ 2891335 h 3582745"/>
                  <a:gd name="connsiteX6580" fmla="*/ 1067397 w 4527492"/>
                  <a:gd name="connsiteY6580" fmla="*/ 2894264 h 3582745"/>
                  <a:gd name="connsiteX6581" fmla="*/ 1069296 w 4527492"/>
                  <a:gd name="connsiteY6581" fmla="*/ 2893364 h 3582745"/>
                  <a:gd name="connsiteX6582" fmla="*/ 1073965 w 4527492"/>
                  <a:gd name="connsiteY6582" fmla="*/ 2892293 h 3582745"/>
                  <a:gd name="connsiteX6583" fmla="*/ 1137860 w 4527492"/>
                  <a:gd name="connsiteY6583" fmla="*/ 2891096 h 3582745"/>
                  <a:gd name="connsiteX6584" fmla="*/ 1132684 w 4527492"/>
                  <a:gd name="connsiteY6584" fmla="*/ 2891511 h 3582745"/>
                  <a:gd name="connsiteX6585" fmla="*/ 1135431 w 4527492"/>
                  <a:gd name="connsiteY6585" fmla="*/ 2891131 h 3582745"/>
                  <a:gd name="connsiteX6586" fmla="*/ 1143634 w 4527492"/>
                  <a:gd name="connsiteY6586" fmla="*/ 2891013 h 3582745"/>
                  <a:gd name="connsiteX6587" fmla="*/ 1138224 w 4527492"/>
                  <a:gd name="connsiteY6587" fmla="*/ 2891461 h 3582745"/>
                  <a:gd name="connsiteX6588" fmla="*/ 1140683 w 4527492"/>
                  <a:gd name="connsiteY6588" fmla="*/ 2891055 h 3582745"/>
                  <a:gd name="connsiteX6589" fmla="*/ 1112258 w 4527492"/>
                  <a:gd name="connsiteY6589" fmla="*/ 2890945 h 3582745"/>
                  <a:gd name="connsiteX6590" fmla="*/ 1124457 w 4527492"/>
                  <a:gd name="connsiteY6590" fmla="*/ 2891123 h 3582745"/>
                  <a:gd name="connsiteX6591" fmla="*/ 1111693 w 4527492"/>
                  <a:gd name="connsiteY6591" fmla="*/ 2893167 h 3582745"/>
                  <a:gd name="connsiteX6592" fmla="*/ 1099109 w 4527492"/>
                  <a:gd name="connsiteY6592" fmla="*/ 2894136 h 3582745"/>
                  <a:gd name="connsiteX6593" fmla="*/ 1089614 w 4527492"/>
                  <a:gd name="connsiteY6593" fmla="*/ 2894186 h 3582745"/>
                  <a:gd name="connsiteX6594" fmla="*/ 672160 w 4527492"/>
                  <a:gd name="connsiteY6594" fmla="*/ 2890849 h 3582745"/>
                  <a:gd name="connsiteX6595" fmla="*/ 663540 w 4527492"/>
                  <a:gd name="connsiteY6595" fmla="*/ 2894244 h 3582745"/>
                  <a:gd name="connsiteX6596" fmla="*/ 659077 w 4527492"/>
                  <a:gd name="connsiteY6596" fmla="*/ 2895208 h 3582745"/>
                  <a:gd name="connsiteX6597" fmla="*/ 667008 w 4527492"/>
                  <a:gd name="connsiteY6597" fmla="*/ 2892165 h 3582745"/>
                  <a:gd name="connsiteX6598" fmla="*/ 1046421 w 4527492"/>
                  <a:gd name="connsiteY6598" fmla="*/ 2890772 h 3582745"/>
                  <a:gd name="connsiteX6599" fmla="*/ 1044806 w 4527492"/>
                  <a:gd name="connsiteY6599" fmla="*/ 2891161 h 3582745"/>
                  <a:gd name="connsiteX6600" fmla="*/ 1042609 w 4527492"/>
                  <a:gd name="connsiteY6600" fmla="*/ 2891519 h 3582745"/>
                  <a:gd name="connsiteX6601" fmla="*/ 1045310 w 4527492"/>
                  <a:gd name="connsiteY6601" fmla="*/ 2890898 h 3582745"/>
                  <a:gd name="connsiteX6602" fmla="*/ 1142865 w 4527492"/>
                  <a:gd name="connsiteY6602" fmla="*/ 2890695 h 3582745"/>
                  <a:gd name="connsiteX6603" fmla="*/ 1140683 w 4527492"/>
                  <a:gd name="connsiteY6603" fmla="*/ 2891055 h 3582745"/>
                  <a:gd name="connsiteX6604" fmla="*/ 1137860 w 4527492"/>
                  <a:gd name="connsiteY6604" fmla="*/ 2891096 h 3582745"/>
                  <a:gd name="connsiteX6605" fmla="*/ 779735 w 4527492"/>
                  <a:gd name="connsiteY6605" fmla="*/ 2890683 h 3582745"/>
                  <a:gd name="connsiteX6606" fmla="*/ 759937 w 4527492"/>
                  <a:gd name="connsiteY6606" fmla="*/ 2894636 h 3582745"/>
                  <a:gd name="connsiteX6607" fmla="*/ 758081 w 4527492"/>
                  <a:gd name="connsiteY6607" fmla="*/ 2895719 h 3582745"/>
                  <a:gd name="connsiteX6608" fmla="*/ 759278 w 4527492"/>
                  <a:gd name="connsiteY6608" fmla="*/ 2895428 h 3582745"/>
                  <a:gd name="connsiteX6609" fmla="*/ 767542 w 4527492"/>
                  <a:gd name="connsiteY6609" fmla="*/ 2894262 h 3582745"/>
                  <a:gd name="connsiteX6610" fmla="*/ 767397 w 4527492"/>
                  <a:gd name="connsiteY6610" fmla="*/ 2894297 h 3582745"/>
                  <a:gd name="connsiteX6611" fmla="*/ 757192 w 4527492"/>
                  <a:gd name="connsiteY6611" fmla="*/ 2896238 h 3582745"/>
                  <a:gd name="connsiteX6612" fmla="*/ 755676 w 4527492"/>
                  <a:gd name="connsiteY6612" fmla="*/ 2897122 h 3582745"/>
                  <a:gd name="connsiteX6613" fmla="*/ 767397 w 4527492"/>
                  <a:gd name="connsiteY6613" fmla="*/ 2894297 h 3582745"/>
                  <a:gd name="connsiteX6614" fmla="*/ 767693 w 4527492"/>
                  <a:gd name="connsiteY6614" fmla="*/ 2894241 h 3582745"/>
                  <a:gd name="connsiteX6615" fmla="*/ 770107 w 4527492"/>
                  <a:gd name="connsiteY6615" fmla="*/ 2893900 h 3582745"/>
                  <a:gd name="connsiteX6616" fmla="*/ 770929 w 4527492"/>
                  <a:gd name="connsiteY6616" fmla="*/ 2893625 h 3582745"/>
                  <a:gd name="connsiteX6617" fmla="*/ 767693 w 4527492"/>
                  <a:gd name="connsiteY6617" fmla="*/ 2894241 h 3582745"/>
                  <a:gd name="connsiteX6618" fmla="*/ 767542 w 4527492"/>
                  <a:gd name="connsiteY6618" fmla="*/ 2894262 h 3582745"/>
                  <a:gd name="connsiteX6619" fmla="*/ 772860 w 4527492"/>
                  <a:gd name="connsiteY6619" fmla="*/ 2892980 h 3582745"/>
                  <a:gd name="connsiteX6620" fmla="*/ 3655951 w 4527492"/>
                  <a:gd name="connsiteY6620" fmla="*/ 2890671 h 3582745"/>
                  <a:gd name="connsiteX6621" fmla="*/ 3655951 w 4527492"/>
                  <a:gd name="connsiteY6621" fmla="*/ 2893962 h 3582745"/>
                  <a:gd name="connsiteX6622" fmla="*/ 3654499 w 4527492"/>
                  <a:gd name="connsiteY6622" fmla="*/ 2895369 h 3582745"/>
                  <a:gd name="connsiteX6623" fmla="*/ 3641195 w 4527492"/>
                  <a:gd name="connsiteY6623" fmla="*/ 2902631 h 3582745"/>
                  <a:gd name="connsiteX6624" fmla="*/ 3640086 w 4527492"/>
                  <a:gd name="connsiteY6624" fmla="*/ 2901779 h 3582745"/>
                  <a:gd name="connsiteX6625" fmla="*/ 3623810 w 4527492"/>
                  <a:gd name="connsiteY6625" fmla="*/ 2907128 h 3582745"/>
                  <a:gd name="connsiteX6626" fmla="*/ 3620305 w 4527492"/>
                  <a:gd name="connsiteY6626" fmla="*/ 2908499 h 3582745"/>
                  <a:gd name="connsiteX6627" fmla="*/ 3621061 w 4527492"/>
                  <a:gd name="connsiteY6627" fmla="*/ 2907831 h 3582745"/>
                  <a:gd name="connsiteX6628" fmla="*/ 3649325 w 4527492"/>
                  <a:gd name="connsiteY6628" fmla="*/ 2893930 h 3582745"/>
                  <a:gd name="connsiteX6629" fmla="*/ 3649358 w 4527492"/>
                  <a:gd name="connsiteY6629" fmla="*/ 2893962 h 3582745"/>
                  <a:gd name="connsiteX6630" fmla="*/ 3649517 w 4527492"/>
                  <a:gd name="connsiteY6630" fmla="*/ 2893835 h 3582745"/>
                  <a:gd name="connsiteX6631" fmla="*/ 1081555 w 4527492"/>
                  <a:gd name="connsiteY6631" fmla="*/ 2890553 h 3582745"/>
                  <a:gd name="connsiteX6632" fmla="*/ 1073965 w 4527492"/>
                  <a:gd name="connsiteY6632" fmla="*/ 2892293 h 3582745"/>
                  <a:gd name="connsiteX6633" fmla="*/ 1070870 w 4527492"/>
                  <a:gd name="connsiteY6633" fmla="*/ 2892618 h 3582745"/>
                  <a:gd name="connsiteX6634" fmla="*/ 1072980 w 4527492"/>
                  <a:gd name="connsiteY6634" fmla="*/ 2891618 h 3582745"/>
                  <a:gd name="connsiteX6635" fmla="*/ 1076850 w 4527492"/>
                  <a:gd name="connsiteY6635" fmla="*/ 2890727 h 3582745"/>
                  <a:gd name="connsiteX6636" fmla="*/ 809596 w 4527492"/>
                  <a:gd name="connsiteY6636" fmla="*/ 2890406 h 3582745"/>
                  <a:gd name="connsiteX6637" fmla="*/ 804833 w 4527492"/>
                  <a:gd name="connsiteY6637" fmla="*/ 2892634 h 3582745"/>
                  <a:gd name="connsiteX6638" fmla="*/ 802916 w 4527492"/>
                  <a:gd name="connsiteY6638" fmla="*/ 2892935 h 3582745"/>
                  <a:gd name="connsiteX6639" fmla="*/ 802984 w 4527492"/>
                  <a:gd name="connsiteY6639" fmla="*/ 2892685 h 3582745"/>
                  <a:gd name="connsiteX6640" fmla="*/ 803606 w 4527492"/>
                  <a:gd name="connsiteY6640" fmla="*/ 2892379 h 3582745"/>
                  <a:gd name="connsiteX6641" fmla="*/ 3358962 w 4527492"/>
                  <a:gd name="connsiteY6641" fmla="*/ 2890388 h 3582745"/>
                  <a:gd name="connsiteX6642" fmla="*/ 3355075 w 4527492"/>
                  <a:gd name="connsiteY6642" fmla="*/ 2893211 h 3582745"/>
                  <a:gd name="connsiteX6643" fmla="*/ 3354119 w 4527492"/>
                  <a:gd name="connsiteY6643" fmla="*/ 2893719 h 3582745"/>
                  <a:gd name="connsiteX6644" fmla="*/ 838048 w 4527492"/>
                  <a:gd name="connsiteY6644" fmla="*/ 2890289 h 3582745"/>
                  <a:gd name="connsiteX6645" fmla="*/ 835505 w 4527492"/>
                  <a:gd name="connsiteY6645" fmla="*/ 2891221 h 3582745"/>
                  <a:gd name="connsiteX6646" fmla="*/ 836367 w 4527492"/>
                  <a:gd name="connsiteY6646" fmla="*/ 2890823 h 3582745"/>
                  <a:gd name="connsiteX6647" fmla="*/ 1152728 w 4527492"/>
                  <a:gd name="connsiteY6647" fmla="*/ 2890259 h 3582745"/>
                  <a:gd name="connsiteX6648" fmla="*/ 1149117 w 4527492"/>
                  <a:gd name="connsiteY6648" fmla="*/ 2890934 h 3582745"/>
                  <a:gd name="connsiteX6649" fmla="*/ 1143634 w 4527492"/>
                  <a:gd name="connsiteY6649" fmla="*/ 2891013 h 3582745"/>
                  <a:gd name="connsiteX6650" fmla="*/ 639895 w 4527492"/>
                  <a:gd name="connsiteY6650" fmla="*/ 2890143 h 3582745"/>
                  <a:gd name="connsiteX6651" fmla="*/ 639479 w 4527492"/>
                  <a:gd name="connsiteY6651" fmla="*/ 2890312 h 3582745"/>
                  <a:gd name="connsiteX6652" fmla="*/ 639895 w 4527492"/>
                  <a:gd name="connsiteY6652" fmla="*/ 2890217 h 3582745"/>
                  <a:gd name="connsiteX6653" fmla="*/ 1094715 w 4527492"/>
                  <a:gd name="connsiteY6653" fmla="*/ 2890068 h 3582745"/>
                  <a:gd name="connsiteX6654" fmla="*/ 1093306 w 4527492"/>
                  <a:gd name="connsiteY6654" fmla="*/ 2890265 h 3582745"/>
                  <a:gd name="connsiteX6655" fmla="*/ 1083098 w 4527492"/>
                  <a:gd name="connsiteY6655" fmla="*/ 2891335 h 3582745"/>
                  <a:gd name="connsiteX6656" fmla="*/ 1088703 w 4527492"/>
                  <a:gd name="connsiteY6656" fmla="*/ 2890290 h 3582745"/>
                  <a:gd name="connsiteX6657" fmla="*/ 1166243 w 4527492"/>
                  <a:gd name="connsiteY6657" fmla="*/ 2889688 h 3582745"/>
                  <a:gd name="connsiteX6658" fmla="*/ 1135161 w 4527492"/>
                  <a:gd name="connsiteY6658" fmla="*/ 2893949 h 3582745"/>
                  <a:gd name="connsiteX6659" fmla="*/ 1132932 w 4527492"/>
                  <a:gd name="connsiteY6659" fmla="*/ 2893960 h 3582745"/>
                  <a:gd name="connsiteX6660" fmla="*/ 1149117 w 4527492"/>
                  <a:gd name="connsiteY6660" fmla="*/ 2890934 h 3582745"/>
                  <a:gd name="connsiteX6661" fmla="*/ 1151647 w 4527492"/>
                  <a:gd name="connsiteY6661" fmla="*/ 2890898 h 3582745"/>
                  <a:gd name="connsiteX6662" fmla="*/ 675992 w 4527492"/>
                  <a:gd name="connsiteY6662" fmla="*/ 2889670 h 3582745"/>
                  <a:gd name="connsiteX6663" fmla="*/ 674548 w 4527492"/>
                  <a:gd name="connsiteY6663" fmla="*/ 2890239 h 3582745"/>
                  <a:gd name="connsiteX6664" fmla="*/ 672160 w 4527492"/>
                  <a:gd name="connsiteY6664" fmla="*/ 2890849 h 3582745"/>
                  <a:gd name="connsiteX6665" fmla="*/ 673972 w 4527492"/>
                  <a:gd name="connsiteY6665" fmla="*/ 2890135 h 3582745"/>
                  <a:gd name="connsiteX6666" fmla="*/ 1105677 w 4527492"/>
                  <a:gd name="connsiteY6666" fmla="*/ 2889665 h 3582745"/>
                  <a:gd name="connsiteX6667" fmla="*/ 1088755 w 4527492"/>
                  <a:gd name="connsiteY6667" fmla="*/ 2892859 h 3582745"/>
                  <a:gd name="connsiteX6668" fmla="*/ 1088755 w 4527492"/>
                  <a:gd name="connsiteY6668" fmla="*/ 2890898 h 3582745"/>
                  <a:gd name="connsiteX6669" fmla="*/ 1093306 w 4527492"/>
                  <a:gd name="connsiteY6669" fmla="*/ 2890265 h 3582745"/>
                  <a:gd name="connsiteX6670" fmla="*/ 1095425 w 4527492"/>
                  <a:gd name="connsiteY6670" fmla="*/ 2890042 h 3582745"/>
                  <a:gd name="connsiteX6671" fmla="*/ 1108704 w 4527492"/>
                  <a:gd name="connsiteY6671" fmla="*/ 2889553 h 3582745"/>
                  <a:gd name="connsiteX6672" fmla="*/ 1108939 w 4527492"/>
                  <a:gd name="connsiteY6672" fmla="*/ 2890523 h 3582745"/>
                  <a:gd name="connsiteX6673" fmla="*/ 1089605 w 4527492"/>
                  <a:gd name="connsiteY6673" fmla="*/ 2894186 h 3582745"/>
                  <a:gd name="connsiteX6674" fmla="*/ 1088755 w 4527492"/>
                  <a:gd name="connsiteY6674" fmla="*/ 2894190 h 3582745"/>
                  <a:gd name="connsiteX6675" fmla="*/ 1088755 w 4527492"/>
                  <a:gd name="connsiteY6675" fmla="*/ 2893504 h 3582745"/>
                  <a:gd name="connsiteX6676" fmla="*/ 1107631 w 4527492"/>
                  <a:gd name="connsiteY6676" fmla="*/ 2889593 h 3582745"/>
                  <a:gd name="connsiteX6677" fmla="*/ 685868 w 4527492"/>
                  <a:gd name="connsiteY6677" fmla="*/ 2889421 h 3582745"/>
                  <a:gd name="connsiteX6678" fmla="*/ 679860 w 4527492"/>
                  <a:gd name="connsiteY6678" fmla="*/ 2891458 h 3582745"/>
                  <a:gd name="connsiteX6679" fmla="*/ 684730 w 4527492"/>
                  <a:gd name="connsiteY6679" fmla="*/ 2889666 h 3582745"/>
                  <a:gd name="connsiteX6680" fmla="*/ 999142 w 4527492"/>
                  <a:gd name="connsiteY6680" fmla="*/ 2889337 h 3582745"/>
                  <a:gd name="connsiteX6681" fmla="*/ 986733 w 4527492"/>
                  <a:gd name="connsiteY6681" fmla="*/ 2891450 h 3582745"/>
                  <a:gd name="connsiteX6682" fmla="*/ 979300 w 4527492"/>
                  <a:gd name="connsiteY6682" fmla="*/ 2893052 h 3582745"/>
                  <a:gd name="connsiteX6683" fmla="*/ 973791 w 4527492"/>
                  <a:gd name="connsiteY6683" fmla="*/ 2894927 h 3582745"/>
                  <a:gd name="connsiteX6684" fmla="*/ 969458 w 4527492"/>
                  <a:gd name="connsiteY6684" fmla="*/ 2895711 h 3582745"/>
                  <a:gd name="connsiteX6685" fmla="*/ 971833 w 4527492"/>
                  <a:gd name="connsiteY6685" fmla="*/ 2894662 h 3582745"/>
                  <a:gd name="connsiteX6686" fmla="*/ 966251 w 4527492"/>
                  <a:gd name="connsiteY6686" fmla="*/ 2895865 h 3582745"/>
                  <a:gd name="connsiteX6687" fmla="*/ 964343 w 4527492"/>
                  <a:gd name="connsiteY6687" fmla="*/ 2896636 h 3582745"/>
                  <a:gd name="connsiteX6688" fmla="*/ 961420 w 4527492"/>
                  <a:gd name="connsiteY6688" fmla="*/ 2897164 h 3582745"/>
                  <a:gd name="connsiteX6689" fmla="*/ 963744 w 4527492"/>
                  <a:gd name="connsiteY6689" fmla="*/ 2896406 h 3582745"/>
                  <a:gd name="connsiteX6690" fmla="*/ 962582 w 4527492"/>
                  <a:gd name="connsiteY6690" fmla="*/ 2896656 h 3582745"/>
                  <a:gd name="connsiteX6691" fmla="*/ 959265 w 4527492"/>
                  <a:gd name="connsiteY6691" fmla="*/ 2897554 h 3582745"/>
                  <a:gd name="connsiteX6692" fmla="*/ 961420 w 4527492"/>
                  <a:gd name="connsiteY6692" fmla="*/ 2897164 h 3582745"/>
                  <a:gd name="connsiteX6693" fmla="*/ 952833 w 4527492"/>
                  <a:gd name="connsiteY6693" fmla="*/ 2899967 h 3582745"/>
                  <a:gd name="connsiteX6694" fmla="*/ 959601 w 4527492"/>
                  <a:gd name="connsiteY6694" fmla="*/ 2898551 h 3582745"/>
                  <a:gd name="connsiteX6695" fmla="*/ 964343 w 4527492"/>
                  <a:gd name="connsiteY6695" fmla="*/ 2896636 h 3582745"/>
                  <a:gd name="connsiteX6696" fmla="*/ 969458 w 4527492"/>
                  <a:gd name="connsiteY6696" fmla="*/ 2895711 h 3582745"/>
                  <a:gd name="connsiteX6697" fmla="*/ 966117 w 4527492"/>
                  <a:gd name="connsiteY6697" fmla="*/ 2897186 h 3582745"/>
                  <a:gd name="connsiteX6698" fmla="*/ 968807 w 4527492"/>
                  <a:gd name="connsiteY6698" fmla="*/ 2896623 h 3582745"/>
                  <a:gd name="connsiteX6699" fmla="*/ 973791 w 4527492"/>
                  <a:gd name="connsiteY6699" fmla="*/ 2894927 h 3582745"/>
                  <a:gd name="connsiteX6700" fmla="*/ 987424 w 4527492"/>
                  <a:gd name="connsiteY6700" fmla="*/ 2892462 h 3582745"/>
                  <a:gd name="connsiteX6701" fmla="*/ 994669 w 4527492"/>
                  <a:gd name="connsiteY6701" fmla="*/ 2890696 h 3582745"/>
                  <a:gd name="connsiteX6702" fmla="*/ 999142 w 4527492"/>
                  <a:gd name="connsiteY6702" fmla="*/ 2889337 h 3582745"/>
                  <a:gd name="connsiteX6703" fmla="*/ 3432027 w 4527492"/>
                  <a:gd name="connsiteY6703" fmla="*/ 2889201 h 3582745"/>
                  <a:gd name="connsiteX6704" fmla="*/ 3411548 w 4527492"/>
                  <a:gd name="connsiteY6704" fmla="*/ 2901848 h 3582745"/>
                  <a:gd name="connsiteX6705" fmla="*/ 3401852 w 4527492"/>
                  <a:gd name="connsiteY6705" fmla="*/ 2906917 h 3582745"/>
                  <a:gd name="connsiteX6706" fmla="*/ 3387601 w 4527492"/>
                  <a:gd name="connsiteY6706" fmla="*/ 2915935 h 3582745"/>
                  <a:gd name="connsiteX6707" fmla="*/ 3411749 w 4527492"/>
                  <a:gd name="connsiteY6707" fmla="*/ 2900305 h 3582745"/>
                  <a:gd name="connsiteX6708" fmla="*/ 1108598 w 4527492"/>
                  <a:gd name="connsiteY6708" fmla="*/ 2889113 h 3582745"/>
                  <a:gd name="connsiteX6709" fmla="*/ 1108662 w 4527492"/>
                  <a:gd name="connsiteY6709" fmla="*/ 2889379 h 3582745"/>
                  <a:gd name="connsiteX6710" fmla="*/ 1107631 w 4527492"/>
                  <a:gd name="connsiteY6710" fmla="*/ 2889593 h 3582745"/>
                  <a:gd name="connsiteX6711" fmla="*/ 1105677 w 4527492"/>
                  <a:gd name="connsiteY6711" fmla="*/ 2889665 h 3582745"/>
                  <a:gd name="connsiteX6712" fmla="*/ 1062803 w 4527492"/>
                  <a:gd name="connsiteY6712" fmla="*/ 2888916 h 3582745"/>
                  <a:gd name="connsiteX6713" fmla="*/ 1056207 w 4527492"/>
                  <a:gd name="connsiteY6713" fmla="*/ 2890166 h 3582745"/>
                  <a:gd name="connsiteX6714" fmla="*/ 1040021 w 4527492"/>
                  <a:gd name="connsiteY6714" fmla="*/ 2892312 h 3582745"/>
                  <a:gd name="connsiteX6715" fmla="*/ 1044806 w 4527492"/>
                  <a:gd name="connsiteY6715" fmla="*/ 2891161 h 3582745"/>
                  <a:gd name="connsiteX6716" fmla="*/ 1048954 w 4527492"/>
                  <a:gd name="connsiteY6716" fmla="*/ 2890485 h 3582745"/>
                  <a:gd name="connsiteX6717" fmla="*/ 1126586 w 4527492"/>
                  <a:gd name="connsiteY6717" fmla="*/ 2888894 h 3582745"/>
                  <a:gd name="connsiteX6718" fmla="*/ 1112258 w 4527492"/>
                  <a:gd name="connsiteY6718" fmla="*/ 2890945 h 3582745"/>
                  <a:gd name="connsiteX6719" fmla="*/ 1109029 w 4527492"/>
                  <a:gd name="connsiteY6719" fmla="*/ 2890898 h 3582745"/>
                  <a:gd name="connsiteX6720" fmla="*/ 1108939 w 4527492"/>
                  <a:gd name="connsiteY6720" fmla="*/ 2890523 h 3582745"/>
                  <a:gd name="connsiteX6721" fmla="*/ 1115349 w 4527492"/>
                  <a:gd name="connsiteY6721" fmla="*/ 2889308 h 3582745"/>
                  <a:gd name="connsiteX6722" fmla="*/ 677151 w 4527492"/>
                  <a:gd name="connsiteY6722" fmla="*/ 2888883 h 3582745"/>
                  <a:gd name="connsiteX6723" fmla="*/ 673972 w 4527492"/>
                  <a:gd name="connsiteY6723" fmla="*/ 2890135 h 3582745"/>
                  <a:gd name="connsiteX6724" fmla="*/ 669780 w 4527492"/>
                  <a:gd name="connsiteY6724" fmla="*/ 2891101 h 3582745"/>
                  <a:gd name="connsiteX6725" fmla="*/ 672393 w 4527492"/>
                  <a:gd name="connsiteY6725" fmla="*/ 2890098 h 3582745"/>
                  <a:gd name="connsiteX6726" fmla="*/ 1192009 w 4527492"/>
                  <a:gd name="connsiteY6726" fmla="*/ 2888662 h 3582745"/>
                  <a:gd name="connsiteX6727" fmla="*/ 1195464 w 4527492"/>
                  <a:gd name="connsiteY6727" fmla="*/ 2889165 h 3582745"/>
                  <a:gd name="connsiteX6728" fmla="*/ 1167784 w 4527492"/>
                  <a:gd name="connsiteY6728" fmla="*/ 2893779 h 3582745"/>
                  <a:gd name="connsiteX6729" fmla="*/ 1154329 w 4527492"/>
                  <a:gd name="connsiteY6729" fmla="*/ 2893849 h 3582745"/>
                  <a:gd name="connsiteX6730" fmla="*/ 1156437 w 4527492"/>
                  <a:gd name="connsiteY6730" fmla="*/ 2893416 h 3582745"/>
                  <a:gd name="connsiteX6731" fmla="*/ 1164474 w 4527492"/>
                  <a:gd name="connsiteY6731" fmla="*/ 2892956 h 3582745"/>
                  <a:gd name="connsiteX6732" fmla="*/ 1180263 w 4527492"/>
                  <a:gd name="connsiteY6732" fmla="*/ 2888525 h 3582745"/>
                  <a:gd name="connsiteX6733" fmla="*/ 1156437 w 4527492"/>
                  <a:gd name="connsiteY6733" fmla="*/ 2893416 h 3582745"/>
                  <a:gd name="connsiteX6734" fmla="*/ 1148337 w 4527492"/>
                  <a:gd name="connsiteY6734" fmla="*/ 2893880 h 3582745"/>
                  <a:gd name="connsiteX6735" fmla="*/ 1138770 w 4527492"/>
                  <a:gd name="connsiteY6735" fmla="*/ 2893930 h 3582745"/>
                  <a:gd name="connsiteX6736" fmla="*/ 1169866 w 4527492"/>
                  <a:gd name="connsiteY6736" fmla="*/ 2889387 h 3582745"/>
                  <a:gd name="connsiteX6737" fmla="*/ 1108426 w 4527492"/>
                  <a:gd name="connsiteY6737" fmla="*/ 2888406 h 3582745"/>
                  <a:gd name="connsiteX6738" fmla="*/ 1108491 w 4527492"/>
                  <a:gd name="connsiteY6738" fmla="*/ 2888672 h 3582745"/>
                  <a:gd name="connsiteX6739" fmla="*/ 1095425 w 4527492"/>
                  <a:gd name="connsiteY6739" fmla="*/ 2890042 h 3582745"/>
                  <a:gd name="connsiteX6740" fmla="*/ 1094715 w 4527492"/>
                  <a:gd name="connsiteY6740" fmla="*/ 2890068 h 3582745"/>
                  <a:gd name="connsiteX6741" fmla="*/ 1104481 w 4527492"/>
                  <a:gd name="connsiteY6741" fmla="*/ 2888709 h 3582745"/>
                  <a:gd name="connsiteX6742" fmla="*/ 1200091 w 4527492"/>
                  <a:gd name="connsiteY6742" fmla="*/ 2888394 h 3582745"/>
                  <a:gd name="connsiteX6743" fmla="*/ 1201861 w 4527492"/>
                  <a:gd name="connsiteY6743" fmla="*/ 2888536 h 3582745"/>
                  <a:gd name="connsiteX6744" fmla="*/ 1201812 w 4527492"/>
                  <a:gd name="connsiteY6744" fmla="*/ 2890075 h 3582745"/>
                  <a:gd name="connsiteX6745" fmla="*/ 1195464 w 4527492"/>
                  <a:gd name="connsiteY6745" fmla="*/ 2889165 h 3582745"/>
                  <a:gd name="connsiteX6746" fmla="*/ 1178554 w 4527492"/>
                  <a:gd name="connsiteY6746" fmla="*/ 2888118 h 3582745"/>
                  <a:gd name="connsiteX6747" fmla="*/ 1169866 w 4527492"/>
                  <a:gd name="connsiteY6747" fmla="*/ 2889387 h 3582745"/>
                  <a:gd name="connsiteX6748" fmla="*/ 1166243 w 4527492"/>
                  <a:gd name="connsiteY6748" fmla="*/ 2889688 h 3582745"/>
                  <a:gd name="connsiteX6749" fmla="*/ 1176374 w 4527492"/>
                  <a:gd name="connsiteY6749" fmla="*/ 2888299 h 3582745"/>
                  <a:gd name="connsiteX6750" fmla="*/ 1113994 w 4527492"/>
                  <a:gd name="connsiteY6750" fmla="*/ 2888094 h 3582745"/>
                  <a:gd name="connsiteX6751" fmla="*/ 1108598 w 4527492"/>
                  <a:gd name="connsiteY6751" fmla="*/ 2889113 h 3582745"/>
                  <a:gd name="connsiteX6752" fmla="*/ 1108491 w 4527492"/>
                  <a:gd name="connsiteY6752" fmla="*/ 2888672 h 3582745"/>
                  <a:gd name="connsiteX6753" fmla="*/ 1072204 w 4527492"/>
                  <a:gd name="connsiteY6753" fmla="*/ 2888044 h 3582745"/>
                  <a:gd name="connsiteX6754" fmla="*/ 1072204 w 4527492"/>
                  <a:gd name="connsiteY6754" fmla="*/ 2888782 h 3582745"/>
                  <a:gd name="connsiteX6755" fmla="*/ 1055654 w 4527492"/>
                  <a:gd name="connsiteY6755" fmla="*/ 2890898 h 3582745"/>
                  <a:gd name="connsiteX6756" fmla="*/ 992762 w 4527492"/>
                  <a:gd name="connsiteY6756" fmla="*/ 2904068 h 3582745"/>
                  <a:gd name="connsiteX6757" fmla="*/ 989127 w 4527492"/>
                  <a:gd name="connsiteY6757" fmla="*/ 2905561 h 3582745"/>
                  <a:gd name="connsiteX6758" fmla="*/ 996207 w 4527492"/>
                  <a:gd name="connsiteY6758" fmla="*/ 2904234 h 3582745"/>
                  <a:gd name="connsiteX6759" fmla="*/ 985268 w 4527492"/>
                  <a:gd name="connsiteY6759" fmla="*/ 2907146 h 3582745"/>
                  <a:gd name="connsiteX6760" fmla="*/ 982530 w 4527492"/>
                  <a:gd name="connsiteY6760" fmla="*/ 2908271 h 3582745"/>
                  <a:gd name="connsiteX6761" fmla="*/ 1006294 w 4527492"/>
                  <a:gd name="connsiteY6761" fmla="*/ 2905660 h 3582745"/>
                  <a:gd name="connsiteX6762" fmla="*/ 1027840 w 4527492"/>
                  <a:gd name="connsiteY6762" fmla="*/ 2901642 h 3582745"/>
                  <a:gd name="connsiteX6763" fmla="*/ 1012593 w 4527492"/>
                  <a:gd name="connsiteY6763" fmla="*/ 2904968 h 3582745"/>
                  <a:gd name="connsiteX6764" fmla="*/ 1019276 w 4527492"/>
                  <a:gd name="connsiteY6764" fmla="*/ 2904234 h 3582745"/>
                  <a:gd name="connsiteX6765" fmla="*/ 1014267 w 4527492"/>
                  <a:gd name="connsiteY6765" fmla="*/ 2905456 h 3582745"/>
                  <a:gd name="connsiteX6766" fmla="*/ 1019540 w 4527492"/>
                  <a:gd name="connsiteY6766" fmla="*/ 2904667 h 3582745"/>
                  <a:gd name="connsiteX6767" fmla="*/ 1008493 w 4527492"/>
                  <a:gd name="connsiteY6767" fmla="*/ 2906865 h 3582745"/>
                  <a:gd name="connsiteX6768" fmla="*/ 957929 w 4527492"/>
                  <a:gd name="connsiteY6768" fmla="*/ 2919203 h 3582745"/>
                  <a:gd name="connsiteX6769" fmla="*/ 957472 w 4527492"/>
                  <a:gd name="connsiteY6769" fmla="*/ 2919478 h 3582745"/>
                  <a:gd name="connsiteX6770" fmla="*/ 946197 w 4527492"/>
                  <a:gd name="connsiteY6770" fmla="*/ 2921813 h 3582745"/>
                  <a:gd name="connsiteX6771" fmla="*/ 961714 w 4527492"/>
                  <a:gd name="connsiteY6771" fmla="*/ 2919577 h 3582745"/>
                  <a:gd name="connsiteX6772" fmla="*/ 956660 w 4527492"/>
                  <a:gd name="connsiteY6772" fmla="*/ 2920729 h 3582745"/>
                  <a:gd name="connsiteX6773" fmla="*/ 926059 w 4527492"/>
                  <a:gd name="connsiteY6773" fmla="*/ 2927798 h 3582745"/>
                  <a:gd name="connsiteX6774" fmla="*/ 906697 w 4527492"/>
                  <a:gd name="connsiteY6774" fmla="*/ 2929952 h 3582745"/>
                  <a:gd name="connsiteX6775" fmla="*/ 936624 w 4527492"/>
                  <a:gd name="connsiteY6775" fmla="*/ 2923773 h 3582745"/>
                  <a:gd name="connsiteX6776" fmla="*/ 939101 w 4527492"/>
                  <a:gd name="connsiteY6776" fmla="*/ 2922836 h 3582745"/>
                  <a:gd name="connsiteX6777" fmla="*/ 919518 w 4527492"/>
                  <a:gd name="connsiteY6777" fmla="*/ 2925658 h 3582745"/>
                  <a:gd name="connsiteX6778" fmla="*/ 957484 w 4527492"/>
                  <a:gd name="connsiteY6778" fmla="*/ 2914543 h 3582745"/>
                  <a:gd name="connsiteX6779" fmla="*/ 969454 w 4527492"/>
                  <a:gd name="connsiteY6779" fmla="*/ 2911356 h 3582745"/>
                  <a:gd name="connsiteX6780" fmla="*/ 975598 w 4527492"/>
                  <a:gd name="connsiteY6780" fmla="*/ 2909033 h 3582745"/>
                  <a:gd name="connsiteX6781" fmla="*/ 966353 w 4527492"/>
                  <a:gd name="connsiteY6781" fmla="*/ 2910048 h 3582745"/>
                  <a:gd name="connsiteX6782" fmla="*/ 936490 w 4527492"/>
                  <a:gd name="connsiteY6782" fmla="*/ 2917238 h 3582745"/>
                  <a:gd name="connsiteX6783" fmla="*/ 943938 w 4527492"/>
                  <a:gd name="connsiteY6783" fmla="*/ 2914769 h 3582745"/>
                  <a:gd name="connsiteX6784" fmla="*/ 952356 w 4527492"/>
                  <a:gd name="connsiteY6784" fmla="*/ 2912454 h 3582745"/>
                  <a:gd name="connsiteX6785" fmla="*/ 944558 w 4527492"/>
                  <a:gd name="connsiteY6785" fmla="*/ 2913916 h 3582745"/>
                  <a:gd name="connsiteX6786" fmla="*/ 890149 w 4527492"/>
                  <a:gd name="connsiteY6786" fmla="*/ 2927116 h 3582745"/>
                  <a:gd name="connsiteX6787" fmla="*/ 890149 w 4527492"/>
                  <a:gd name="connsiteY6787" fmla="*/ 2925967 h 3582745"/>
                  <a:gd name="connsiteX6788" fmla="*/ 849413 w 4527492"/>
                  <a:gd name="connsiteY6788" fmla="*/ 2937618 h 3582745"/>
                  <a:gd name="connsiteX6789" fmla="*/ 846178 w 4527492"/>
                  <a:gd name="connsiteY6789" fmla="*/ 2938060 h 3582745"/>
                  <a:gd name="connsiteX6790" fmla="*/ 886218 w 4527492"/>
                  <a:gd name="connsiteY6790" fmla="*/ 2924853 h 3582745"/>
                  <a:gd name="connsiteX6791" fmla="*/ 890149 w 4527492"/>
                  <a:gd name="connsiteY6791" fmla="*/ 2924116 h 3582745"/>
                  <a:gd name="connsiteX6792" fmla="*/ 890149 w 4527492"/>
                  <a:gd name="connsiteY6792" fmla="*/ 2923823 h 3582745"/>
                  <a:gd name="connsiteX6793" fmla="*/ 924954 w 4527492"/>
                  <a:gd name="connsiteY6793" fmla="*/ 2916107 h 3582745"/>
                  <a:gd name="connsiteX6794" fmla="*/ 933665 w 4527492"/>
                  <a:gd name="connsiteY6794" fmla="*/ 2913640 h 3582745"/>
                  <a:gd name="connsiteX6795" fmla="*/ 938458 w 4527492"/>
                  <a:gd name="connsiteY6795" fmla="*/ 2913113 h 3582745"/>
                  <a:gd name="connsiteX6796" fmla="*/ 958258 w 4527492"/>
                  <a:gd name="connsiteY6796" fmla="*/ 2908724 h 3582745"/>
                  <a:gd name="connsiteX6797" fmla="*/ 982831 w 4527492"/>
                  <a:gd name="connsiteY6797" fmla="*/ 2904068 h 3582745"/>
                  <a:gd name="connsiteX6798" fmla="*/ 982108 w 4527492"/>
                  <a:gd name="connsiteY6798" fmla="*/ 2904274 h 3582745"/>
                  <a:gd name="connsiteX6799" fmla="*/ 965655 w 4527492"/>
                  <a:gd name="connsiteY6799" fmla="*/ 2908798 h 3582745"/>
                  <a:gd name="connsiteX6800" fmla="*/ 955654 w 4527492"/>
                  <a:gd name="connsiteY6800" fmla="*/ 2911224 h 3582745"/>
                  <a:gd name="connsiteX6801" fmla="*/ 957613 w 4527492"/>
                  <a:gd name="connsiteY6801" fmla="*/ 2911009 h 3582745"/>
                  <a:gd name="connsiteX6802" fmla="*/ 965655 w 4527492"/>
                  <a:gd name="connsiteY6802" fmla="*/ 2908798 h 3582745"/>
                  <a:gd name="connsiteX6803" fmla="*/ 993411 w 4527492"/>
                  <a:gd name="connsiteY6803" fmla="*/ 2902063 h 3582745"/>
                  <a:gd name="connsiteX6804" fmla="*/ 1012348 w 4527492"/>
                  <a:gd name="connsiteY6804" fmla="*/ 2898476 h 3582745"/>
                  <a:gd name="connsiteX6805" fmla="*/ 989814 w 4527492"/>
                  <a:gd name="connsiteY6805" fmla="*/ 2903656 h 3582745"/>
                  <a:gd name="connsiteX6806" fmla="*/ 984401 w 4527492"/>
                  <a:gd name="connsiteY6806" fmla="*/ 2905703 h 3582745"/>
                  <a:gd name="connsiteX6807" fmla="*/ 970448 w 4527492"/>
                  <a:gd name="connsiteY6807" fmla="*/ 2909063 h 3582745"/>
                  <a:gd name="connsiteX6808" fmla="*/ 980502 w 4527492"/>
                  <a:gd name="connsiteY6808" fmla="*/ 2907178 h 3582745"/>
                  <a:gd name="connsiteX6809" fmla="*/ 984401 w 4527492"/>
                  <a:gd name="connsiteY6809" fmla="*/ 2905703 h 3582745"/>
                  <a:gd name="connsiteX6810" fmla="*/ 1022085 w 4527492"/>
                  <a:gd name="connsiteY6810" fmla="*/ 2896631 h 3582745"/>
                  <a:gd name="connsiteX6811" fmla="*/ 1052344 w 4527492"/>
                  <a:gd name="connsiteY6811" fmla="*/ 2890898 h 3582745"/>
                  <a:gd name="connsiteX6812" fmla="*/ 1056207 w 4527492"/>
                  <a:gd name="connsiteY6812" fmla="*/ 2890166 h 3582745"/>
                  <a:gd name="connsiteX6813" fmla="*/ 771382 w 4527492"/>
                  <a:gd name="connsiteY6813" fmla="*/ 2887995 h 3582745"/>
                  <a:gd name="connsiteX6814" fmla="*/ 768747 w 4527492"/>
                  <a:gd name="connsiteY6814" fmla="*/ 2889444 h 3582745"/>
                  <a:gd name="connsiteX6815" fmla="*/ 766755 w 4527492"/>
                  <a:gd name="connsiteY6815" fmla="*/ 2889930 h 3582745"/>
                  <a:gd name="connsiteX6816" fmla="*/ 785430 w 4527492"/>
                  <a:gd name="connsiteY6816" fmla="*/ 2887987 h 3582745"/>
                  <a:gd name="connsiteX6817" fmla="*/ 782469 w 4527492"/>
                  <a:gd name="connsiteY6817" fmla="*/ 2888559 h 3582745"/>
                  <a:gd name="connsiteX6818" fmla="*/ 779190 w 4527492"/>
                  <a:gd name="connsiteY6818" fmla="*/ 2890187 h 3582745"/>
                  <a:gd name="connsiteX6819" fmla="*/ 783205 w 4527492"/>
                  <a:gd name="connsiteY6819" fmla="*/ 2889524 h 3582745"/>
                  <a:gd name="connsiteX6820" fmla="*/ 785430 w 4527492"/>
                  <a:gd name="connsiteY6820" fmla="*/ 2888780 h 3582745"/>
                  <a:gd name="connsiteX6821" fmla="*/ 1115204 w 4527492"/>
                  <a:gd name="connsiteY6821" fmla="*/ 2887866 h 3582745"/>
                  <a:gd name="connsiteX6822" fmla="*/ 1115026 w 4527492"/>
                  <a:gd name="connsiteY6822" fmla="*/ 2887900 h 3582745"/>
                  <a:gd name="connsiteX6823" fmla="*/ 1108426 w 4527492"/>
                  <a:gd name="connsiteY6823" fmla="*/ 2888406 h 3582745"/>
                  <a:gd name="connsiteX6824" fmla="*/ 1108369 w 4527492"/>
                  <a:gd name="connsiteY6824" fmla="*/ 2888168 h 3582745"/>
                  <a:gd name="connsiteX6825" fmla="*/ 1109460 w 4527492"/>
                  <a:gd name="connsiteY6825" fmla="*/ 2888017 h 3582745"/>
                  <a:gd name="connsiteX6826" fmla="*/ 3434494 w 4527492"/>
                  <a:gd name="connsiteY6826" fmla="*/ 2887850 h 3582745"/>
                  <a:gd name="connsiteX6827" fmla="*/ 3432027 w 4527492"/>
                  <a:gd name="connsiteY6827" fmla="*/ 2889201 h 3582745"/>
                  <a:gd name="connsiteX6828" fmla="*/ 3432781 w 4527492"/>
                  <a:gd name="connsiteY6828" fmla="*/ 2888735 h 3582745"/>
                  <a:gd name="connsiteX6829" fmla="*/ 1116073 w 4527492"/>
                  <a:gd name="connsiteY6829" fmla="*/ 2887843 h 3582745"/>
                  <a:gd name="connsiteX6830" fmla="*/ 1115748 w 4527492"/>
                  <a:gd name="connsiteY6830" fmla="*/ 2887910 h 3582745"/>
                  <a:gd name="connsiteX6831" fmla="*/ 1113994 w 4527492"/>
                  <a:gd name="connsiteY6831" fmla="*/ 2888094 h 3582745"/>
                  <a:gd name="connsiteX6832" fmla="*/ 1115026 w 4527492"/>
                  <a:gd name="connsiteY6832" fmla="*/ 2887900 h 3582745"/>
                  <a:gd name="connsiteX6833" fmla="*/ 1115598 w 4527492"/>
                  <a:gd name="connsiteY6833" fmla="*/ 2887856 h 3582745"/>
                  <a:gd name="connsiteX6834" fmla="*/ 1268558 w 4527492"/>
                  <a:gd name="connsiteY6834" fmla="*/ 2887681 h 3582745"/>
                  <a:gd name="connsiteX6835" fmla="*/ 1270725 w 4527492"/>
                  <a:gd name="connsiteY6835" fmla="*/ 2891349 h 3582745"/>
                  <a:gd name="connsiteX6836" fmla="*/ 1272571 w 4527492"/>
                  <a:gd name="connsiteY6836" fmla="*/ 2900054 h 3582745"/>
                  <a:gd name="connsiteX6837" fmla="*/ 1269275 w 4527492"/>
                  <a:gd name="connsiteY6837" fmla="*/ 2900054 h 3582745"/>
                  <a:gd name="connsiteX6838" fmla="*/ 1266945 w 4527492"/>
                  <a:gd name="connsiteY6838" fmla="*/ 2896775 h 3582745"/>
                  <a:gd name="connsiteX6839" fmla="*/ 1269275 w 4527492"/>
                  <a:gd name="connsiteY6839" fmla="*/ 2896775 h 3582745"/>
                  <a:gd name="connsiteX6840" fmla="*/ 1267500 w 4527492"/>
                  <a:gd name="connsiteY6840" fmla="*/ 2891983 h 3582745"/>
                  <a:gd name="connsiteX6841" fmla="*/ 1269275 w 4527492"/>
                  <a:gd name="connsiteY6841" fmla="*/ 2890218 h 3582745"/>
                  <a:gd name="connsiteX6842" fmla="*/ 1118109 w 4527492"/>
                  <a:gd name="connsiteY6842" fmla="*/ 2887663 h 3582745"/>
                  <a:gd name="connsiteX6843" fmla="*/ 1116495 w 4527492"/>
                  <a:gd name="connsiteY6843" fmla="*/ 2887832 h 3582745"/>
                  <a:gd name="connsiteX6844" fmla="*/ 1116073 w 4527492"/>
                  <a:gd name="connsiteY6844" fmla="*/ 2887843 h 3582745"/>
                  <a:gd name="connsiteX6845" fmla="*/ 1116257 w 4527492"/>
                  <a:gd name="connsiteY6845" fmla="*/ 2887805 h 3582745"/>
                  <a:gd name="connsiteX6846" fmla="*/ 1160699 w 4527492"/>
                  <a:gd name="connsiteY6846" fmla="*/ 2887637 h 3582745"/>
                  <a:gd name="connsiteX6847" fmla="*/ 1135431 w 4527492"/>
                  <a:gd name="connsiteY6847" fmla="*/ 2891131 h 3582745"/>
                  <a:gd name="connsiteX6848" fmla="*/ 1130183 w 4527492"/>
                  <a:gd name="connsiteY6848" fmla="*/ 2891206 h 3582745"/>
                  <a:gd name="connsiteX6849" fmla="*/ 1124457 w 4527492"/>
                  <a:gd name="connsiteY6849" fmla="*/ 2891123 h 3582745"/>
                  <a:gd name="connsiteX6850" fmla="*/ 1141893 w 4527492"/>
                  <a:gd name="connsiteY6850" fmla="*/ 2888330 h 3582745"/>
                  <a:gd name="connsiteX6851" fmla="*/ 1124206 w 4527492"/>
                  <a:gd name="connsiteY6851" fmla="*/ 2887630 h 3582745"/>
                  <a:gd name="connsiteX6852" fmla="*/ 1115349 w 4527492"/>
                  <a:gd name="connsiteY6852" fmla="*/ 2889308 h 3582745"/>
                  <a:gd name="connsiteX6853" fmla="*/ 1108704 w 4527492"/>
                  <a:gd name="connsiteY6853" fmla="*/ 2889553 h 3582745"/>
                  <a:gd name="connsiteX6854" fmla="*/ 1108662 w 4527492"/>
                  <a:gd name="connsiteY6854" fmla="*/ 2889379 h 3582745"/>
                  <a:gd name="connsiteX6855" fmla="*/ 1115748 w 4527492"/>
                  <a:gd name="connsiteY6855" fmla="*/ 2887910 h 3582745"/>
                  <a:gd name="connsiteX6856" fmla="*/ 1116495 w 4527492"/>
                  <a:gd name="connsiteY6856" fmla="*/ 2887832 h 3582745"/>
                  <a:gd name="connsiteX6857" fmla="*/ 1191368 w 4527492"/>
                  <a:gd name="connsiteY6857" fmla="*/ 2887605 h 3582745"/>
                  <a:gd name="connsiteX6858" fmla="*/ 1196065 w 4527492"/>
                  <a:gd name="connsiteY6858" fmla="*/ 2888030 h 3582745"/>
                  <a:gd name="connsiteX6859" fmla="*/ 1192009 w 4527492"/>
                  <a:gd name="connsiteY6859" fmla="*/ 2888662 h 3582745"/>
                  <a:gd name="connsiteX6860" fmla="*/ 1187150 w 4527492"/>
                  <a:gd name="connsiteY6860" fmla="*/ 2887954 h 3582745"/>
                  <a:gd name="connsiteX6861" fmla="*/ 1184748 w 4527492"/>
                  <a:gd name="connsiteY6861" fmla="*/ 2887605 h 3582745"/>
                  <a:gd name="connsiteX6862" fmla="*/ 1187150 w 4527492"/>
                  <a:gd name="connsiteY6862" fmla="*/ 2887954 h 3582745"/>
                  <a:gd name="connsiteX6863" fmla="*/ 1180263 w 4527492"/>
                  <a:gd name="connsiteY6863" fmla="*/ 2888525 h 3582745"/>
                  <a:gd name="connsiteX6864" fmla="*/ 1181438 w 4527492"/>
                  <a:gd name="connsiteY6864" fmla="*/ 2887605 h 3582745"/>
                  <a:gd name="connsiteX6865" fmla="*/ 1176374 w 4527492"/>
                  <a:gd name="connsiteY6865" fmla="*/ 2888299 h 3582745"/>
                  <a:gd name="connsiteX6866" fmla="*/ 1152728 w 4527492"/>
                  <a:gd name="connsiteY6866" fmla="*/ 2890259 h 3582745"/>
                  <a:gd name="connsiteX6867" fmla="*/ 1153716 w 4527492"/>
                  <a:gd name="connsiteY6867" fmla="*/ 2890074 h 3582745"/>
                  <a:gd name="connsiteX6868" fmla="*/ 1155983 w 4527492"/>
                  <a:gd name="connsiteY6868" fmla="*/ 2889644 h 3582745"/>
                  <a:gd name="connsiteX6869" fmla="*/ 1099770 w 4527492"/>
                  <a:gd name="connsiteY6869" fmla="*/ 2887587 h 3582745"/>
                  <a:gd name="connsiteX6870" fmla="*/ 1105293 w 4527492"/>
                  <a:gd name="connsiteY6870" fmla="*/ 2888126 h 3582745"/>
                  <a:gd name="connsiteX6871" fmla="*/ 1108756 w 4527492"/>
                  <a:gd name="connsiteY6871" fmla="*/ 2888035 h 3582745"/>
                  <a:gd name="connsiteX6872" fmla="*/ 1108357 w 4527492"/>
                  <a:gd name="connsiteY6872" fmla="*/ 2888120 h 3582745"/>
                  <a:gd name="connsiteX6873" fmla="*/ 1108369 w 4527492"/>
                  <a:gd name="connsiteY6873" fmla="*/ 2888168 h 3582745"/>
                  <a:gd name="connsiteX6874" fmla="*/ 1104481 w 4527492"/>
                  <a:gd name="connsiteY6874" fmla="*/ 2888709 h 3582745"/>
                  <a:gd name="connsiteX6875" fmla="*/ 1092065 w 4527492"/>
                  <a:gd name="connsiteY6875" fmla="*/ 2889663 h 3582745"/>
                  <a:gd name="connsiteX6876" fmla="*/ 1088703 w 4527492"/>
                  <a:gd name="connsiteY6876" fmla="*/ 2890290 h 3582745"/>
                  <a:gd name="connsiteX6877" fmla="*/ 1081555 w 4527492"/>
                  <a:gd name="connsiteY6877" fmla="*/ 2890553 h 3582745"/>
                  <a:gd name="connsiteX6878" fmla="*/ 1090824 w 4527492"/>
                  <a:gd name="connsiteY6878" fmla="*/ 2888428 h 3582745"/>
                  <a:gd name="connsiteX6879" fmla="*/ 1167966 w 4527492"/>
                  <a:gd name="connsiteY6879" fmla="*/ 2887370 h 3582745"/>
                  <a:gd name="connsiteX6880" fmla="*/ 1155983 w 4527492"/>
                  <a:gd name="connsiteY6880" fmla="*/ 2889644 h 3582745"/>
                  <a:gd name="connsiteX6881" fmla="*/ 1142865 w 4527492"/>
                  <a:gd name="connsiteY6881" fmla="*/ 2890695 h 3582745"/>
                  <a:gd name="connsiteX6882" fmla="*/ 1161575 w 4527492"/>
                  <a:gd name="connsiteY6882" fmla="*/ 2887605 h 3582745"/>
                  <a:gd name="connsiteX6883" fmla="*/ 1161577 w 4527492"/>
                  <a:gd name="connsiteY6883" fmla="*/ 2887605 h 3582745"/>
                  <a:gd name="connsiteX6884" fmla="*/ 1161585 w 4527492"/>
                  <a:gd name="connsiteY6884" fmla="*/ 2887605 h 3582745"/>
                  <a:gd name="connsiteX6885" fmla="*/ 969483 w 4527492"/>
                  <a:gd name="connsiteY6885" fmla="*/ 2887237 h 3582745"/>
                  <a:gd name="connsiteX6886" fmla="*/ 966281 w 4527492"/>
                  <a:gd name="connsiteY6886" fmla="*/ 2887605 h 3582745"/>
                  <a:gd name="connsiteX6887" fmla="*/ 964715 w 4527492"/>
                  <a:gd name="connsiteY6887" fmla="*/ 2888222 h 3582745"/>
                  <a:gd name="connsiteX6888" fmla="*/ 1184748 w 4527492"/>
                  <a:gd name="connsiteY6888" fmla="*/ 2887213 h 3582745"/>
                  <a:gd name="connsiteX6889" fmla="*/ 1184748 w 4527492"/>
                  <a:gd name="connsiteY6889" fmla="*/ 2887605 h 3582745"/>
                  <a:gd name="connsiteX6890" fmla="*/ 1178554 w 4527492"/>
                  <a:gd name="connsiteY6890" fmla="*/ 2888118 h 3582745"/>
                  <a:gd name="connsiteX6891" fmla="*/ 1201815 w 4527492"/>
                  <a:gd name="connsiteY6891" fmla="*/ 2887164 h 3582745"/>
                  <a:gd name="connsiteX6892" fmla="*/ 1201847 w 4527492"/>
                  <a:gd name="connsiteY6892" fmla="*/ 2888134 h 3582745"/>
                  <a:gd name="connsiteX6893" fmla="*/ 1200091 w 4527492"/>
                  <a:gd name="connsiteY6893" fmla="*/ 2888394 h 3582745"/>
                  <a:gd name="connsiteX6894" fmla="*/ 1196065 w 4527492"/>
                  <a:gd name="connsiteY6894" fmla="*/ 2888030 h 3582745"/>
                  <a:gd name="connsiteX6895" fmla="*/ 1119385 w 4527492"/>
                  <a:gd name="connsiteY6895" fmla="*/ 2887157 h 3582745"/>
                  <a:gd name="connsiteX6896" fmla="*/ 1116257 w 4527492"/>
                  <a:gd name="connsiteY6896" fmla="*/ 2887805 h 3582745"/>
                  <a:gd name="connsiteX6897" fmla="*/ 1115598 w 4527492"/>
                  <a:gd name="connsiteY6897" fmla="*/ 2887856 h 3582745"/>
                  <a:gd name="connsiteX6898" fmla="*/ 1115204 w 4527492"/>
                  <a:gd name="connsiteY6898" fmla="*/ 2887866 h 3582745"/>
                  <a:gd name="connsiteX6899" fmla="*/ 1118494 w 4527492"/>
                  <a:gd name="connsiteY6899" fmla="*/ 2887245 h 3582745"/>
                  <a:gd name="connsiteX6900" fmla="*/ 3606400 w 4527492"/>
                  <a:gd name="connsiteY6900" fmla="*/ 2887082 h 3582745"/>
                  <a:gd name="connsiteX6901" fmla="*/ 3589939 w 4527492"/>
                  <a:gd name="connsiteY6901" fmla="*/ 2894812 h 3582745"/>
                  <a:gd name="connsiteX6902" fmla="*/ 3580393 w 4527492"/>
                  <a:gd name="connsiteY6902" fmla="*/ 2898273 h 3582745"/>
                  <a:gd name="connsiteX6903" fmla="*/ 1209099 w 4527492"/>
                  <a:gd name="connsiteY6903" fmla="*/ 2886892 h 3582745"/>
                  <a:gd name="connsiteX6904" fmla="*/ 1209574 w 4527492"/>
                  <a:gd name="connsiteY6904" fmla="*/ 2889251 h 3582745"/>
                  <a:gd name="connsiteX6905" fmla="*/ 1201861 w 4527492"/>
                  <a:gd name="connsiteY6905" fmla="*/ 2888536 h 3582745"/>
                  <a:gd name="connsiteX6906" fmla="*/ 1201847 w 4527492"/>
                  <a:gd name="connsiteY6906" fmla="*/ 2888134 h 3582745"/>
                  <a:gd name="connsiteX6907" fmla="*/ 819892 w 4527492"/>
                  <a:gd name="connsiteY6907" fmla="*/ 2886873 h 3582745"/>
                  <a:gd name="connsiteX6908" fmla="*/ 803953 w 4527492"/>
                  <a:gd name="connsiteY6908" fmla="*/ 2889123 h 3582745"/>
                  <a:gd name="connsiteX6909" fmla="*/ 803832 w 4527492"/>
                  <a:gd name="connsiteY6909" fmla="*/ 2889569 h 3582745"/>
                  <a:gd name="connsiteX6910" fmla="*/ 803629 w 4527492"/>
                  <a:gd name="connsiteY6910" fmla="*/ 2890314 h 3582745"/>
                  <a:gd name="connsiteX6911" fmla="*/ 812473 w 4527492"/>
                  <a:gd name="connsiteY6911" fmla="*/ 2888610 h 3582745"/>
                  <a:gd name="connsiteX6912" fmla="*/ 814109 w 4527492"/>
                  <a:gd name="connsiteY6912" fmla="*/ 2888295 h 3582745"/>
                  <a:gd name="connsiteX6913" fmla="*/ 815089 w 4527492"/>
                  <a:gd name="connsiteY6913" fmla="*/ 2887836 h 3582745"/>
                  <a:gd name="connsiteX6914" fmla="*/ 726144 w 4527492"/>
                  <a:gd name="connsiteY6914" fmla="*/ 2886740 h 3582745"/>
                  <a:gd name="connsiteX6915" fmla="*/ 702659 w 4527492"/>
                  <a:gd name="connsiteY6915" fmla="*/ 2894190 h 3582745"/>
                  <a:gd name="connsiteX6916" fmla="*/ 695452 w 4527492"/>
                  <a:gd name="connsiteY6916" fmla="*/ 2896912 h 3582745"/>
                  <a:gd name="connsiteX6917" fmla="*/ 692287 w 4527492"/>
                  <a:gd name="connsiteY6917" fmla="*/ 2897885 h 3582745"/>
                  <a:gd name="connsiteX6918" fmla="*/ 712237 w 4527492"/>
                  <a:gd name="connsiteY6918" fmla="*/ 2890500 h 3582745"/>
                  <a:gd name="connsiteX6919" fmla="*/ 1082176 w 4527492"/>
                  <a:gd name="connsiteY6919" fmla="*/ 2886721 h 3582745"/>
                  <a:gd name="connsiteX6920" fmla="*/ 1072204 w 4527492"/>
                  <a:gd name="connsiteY6920" fmla="*/ 2888044 h 3582745"/>
                  <a:gd name="connsiteX6921" fmla="*/ 1072204 w 4527492"/>
                  <a:gd name="connsiteY6921" fmla="*/ 2887851 h 3582745"/>
                  <a:gd name="connsiteX6922" fmla="*/ 670498 w 4527492"/>
                  <a:gd name="connsiteY6922" fmla="*/ 2886707 h 3582745"/>
                  <a:gd name="connsiteX6923" fmla="*/ 670383 w 4527492"/>
                  <a:gd name="connsiteY6923" fmla="*/ 2886754 h 3582745"/>
                  <a:gd name="connsiteX6924" fmla="*/ 664072 w 4527492"/>
                  <a:gd name="connsiteY6924" fmla="*/ 2888527 h 3582745"/>
                  <a:gd name="connsiteX6925" fmla="*/ 666291 w 4527492"/>
                  <a:gd name="connsiteY6925" fmla="*/ 2887588 h 3582745"/>
                  <a:gd name="connsiteX6926" fmla="*/ 1188978 w 4527492"/>
                  <a:gd name="connsiteY6926" fmla="*/ 2886595 h 3582745"/>
                  <a:gd name="connsiteX6927" fmla="*/ 1184748 w 4527492"/>
                  <a:gd name="connsiteY6927" fmla="*/ 2887213 h 3582745"/>
                  <a:gd name="connsiteX6928" fmla="*/ 1184748 w 4527492"/>
                  <a:gd name="connsiteY6928" fmla="*/ 2886751 h 3582745"/>
                  <a:gd name="connsiteX6929" fmla="*/ 1131381 w 4527492"/>
                  <a:gd name="connsiteY6929" fmla="*/ 2886271 h 3582745"/>
                  <a:gd name="connsiteX6930" fmla="*/ 1128071 w 4527492"/>
                  <a:gd name="connsiteY6930" fmla="*/ 2886898 h 3582745"/>
                  <a:gd name="connsiteX6931" fmla="*/ 1118109 w 4527492"/>
                  <a:gd name="connsiteY6931" fmla="*/ 2887663 h 3582745"/>
                  <a:gd name="connsiteX6932" fmla="*/ 1259469 w 4527492"/>
                  <a:gd name="connsiteY6932" fmla="*/ 2886255 h 3582745"/>
                  <a:gd name="connsiteX6933" fmla="*/ 1262521 w 4527492"/>
                  <a:gd name="connsiteY6933" fmla="*/ 2889650 h 3582745"/>
                  <a:gd name="connsiteX6934" fmla="*/ 1263898 w 4527492"/>
                  <a:gd name="connsiteY6934" fmla="*/ 2892488 h 3582745"/>
                  <a:gd name="connsiteX6935" fmla="*/ 825746 w 4527492"/>
                  <a:gd name="connsiteY6935" fmla="*/ 2886047 h 3582745"/>
                  <a:gd name="connsiteX6936" fmla="*/ 820643 w 4527492"/>
                  <a:gd name="connsiteY6936" fmla="*/ 2886767 h 3582745"/>
                  <a:gd name="connsiteX6937" fmla="*/ 818678 w 4527492"/>
                  <a:gd name="connsiteY6937" fmla="*/ 2887414 h 3582745"/>
                  <a:gd name="connsiteX6938" fmla="*/ 825723 w 4527492"/>
                  <a:gd name="connsiteY6938" fmla="*/ 2886057 h 3582745"/>
                  <a:gd name="connsiteX6939" fmla="*/ 673804 w 4527492"/>
                  <a:gd name="connsiteY6939" fmla="*/ 2886015 h 3582745"/>
                  <a:gd name="connsiteX6940" fmla="*/ 665458 w 4527492"/>
                  <a:gd name="connsiteY6940" fmla="*/ 2888751 h 3582745"/>
                  <a:gd name="connsiteX6941" fmla="*/ 670383 w 4527492"/>
                  <a:gd name="connsiteY6941" fmla="*/ 2886754 h 3582745"/>
                  <a:gd name="connsiteX6942" fmla="*/ 670698 w 4527492"/>
                  <a:gd name="connsiteY6942" fmla="*/ 2886665 h 3582745"/>
                  <a:gd name="connsiteX6943" fmla="*/ 1208892 w 4527492"/>
                  <a:gd name="connsiteY6943" fmla="*/ 2885862 h 3582745"/>
                  <a:gd name="connsiteX6944" fmla="*/ 1208925 w 4527492"/>
                  <a:gd name="connsiteY6944" fmla="*/ 2886024 h 3582745"/>
                  <a:gd name="connsiteX6945" fmla="*/ 1201815 w 4527492"/>
                  <a:gd name="connsiteY6945" fmla="*/ 2887164 h 3582745"/>
                  <a:gd name="connsiteX6946" fmla="*/ 1201880 w 4527492"/>
                  <a:gd name="connsiteY6946" fmla="*/ 2886131 h 3582745"/>
                  <a:gd name="connsiteX6947" fmla="*/ 776298 w 4527492"/>
                  <a:gd name="connsiteY6947" fmla="*/ 2885784 h 3582745"/>
                  <a:gd name="connsiteX6948" fmla="*/ 774837 w 4527492"/>
                  <a:gd name="connsiteY6948" fmla="*/ 2886550 h 3582745"/>
                  <a:gd name="connsiteX6949" fmla="*/ 771382 w 4527492"/>
                  <a:gd name="connsiteY6949" fmla="*/ 2887995 h 3582745"/>
                  <a:gd name="connsiteX6950" fmla="*/ 773509 w 4527492"/>
                  <a:gd name="connsiteY6950" fmla="*/ 2886825 h 3582745"/>
                  <a:gd name="connsiteX6951" fmla="*/ 772846 w 4527492"/>
                  <a:gd name="connsiteY6951" fmla="*/ 2885778 h 3582745"/>
                  <a:gd name="connsiteX6952" fmla="*/ 767173 w 4527492"/>
                  <a:gd name="connsiteY6952" fmla="*/ 2887309 h 3582745"/>
                  <a:gd name="connsiteX6953" fmla="*/ 754427 w 4527492"/>
                  <a:gd name="connsiteY6953" fmla="*/ 2893974 h 3582745"/>
                  <a:gd name="connsiteX6954" fmla="*/ 755892 w 4527492"/>
                  <a:gd name="connsiteY6954" fmla="*/ 2893691 h 3582745"/>
                  <a:gd name="connsiteX6955" fmla="*/ 768813 w 4527492"/>
                  <a:gd name="connsiteY6955" fmla="*/ 2887738 h 3582745"/>
                  <a:gd name="connsiteX6956" fmla="*/ 804873 w 4527492"/>
                  <a:gd name="connsiteY6956" fmla="*/ 2885743 h 3582745"/>
                  <a:gd name="connsiteX6957" fmla="*/ 803912 w 4527492"/>
                  <a:gd name="connsiteY6957" fmla="*/ 2885783 h 3582745"/>
                  <a:gd name="connsiteX6958" fmla="*/ 801769 w 4527492"/>
                  <a:gd name="connsiteY6958" fmla="*/ 2885991 h 3582745"/>
                  <a:gd name="connsiteX6959" fmla="*/ 801769 w 4527492"/>
                  <a:gd name="connsiteY6959" fmla="*/ 2886458 h 3582745"/>
                  <a:gd name="connsiteX6960" fmla="*/ 804815 w 4527492"/>
                  <a:gd name="connsiteY6960" fmla="*/ 2885955 h 3582745"/>
                  <a:gd name="connsiteX6961" fmla="*/ 1258986 w 4527492"/>
                  <a:gd name="connsiteY6961" fmla="*/ 2885575 h 3582745"/>
                  <a:gd name="connsiteX6962" fmla="*/ 1259469 w 4527492"/>
                  <a:gd name="connsiteY6962" fmla="*/ 2886255 h 3582745"/>
                  <a:gd name="connsiteX6963" fmla="*/ 1259124 w 4527492"/>
                  <a:gd name="connsiteY6963" fmla="*/ 2885871 h 3582745"/>
                  <a:gd name="connsiteX6964" fmla="*/ 1217093 w 4527492"/>
                  <a:gd name="connsiteY6964" fmla="*/ 2885560 h 3582745"/>
                  <a:gd name="connsiteX6965" fmla="*/ 1209099 w 4527492"/>
                  <a:gd name="connsiteY6965" fmla="*/ 2886892 h 3582745"/>
                  <a:gd name="connsiteX6966" fmla="*/ 1208925 w 4527492"/>
                  <a:gd name="connsiteY6966" fmla="*/ 2886024 h 3582745"/>
                  <a:gd name="connsiteX6967" fmla="*/ 1210299 w 4527492"/>
                  <a:gd name="connsiteY6967" fmla="*/ 2885810 h 3582745"/>
                  <a:gd name="connsiteX6968" fmla="*/ 1101610 w 4527492"/>
                  <a:gd name="connsiteY6968" fmla="*/ 2885024 h 3582745"/>
                  <a:gd name="connsiteX6969" fmla="*/ 1076850 w 4527492"/>
                  <a:gd name="connsiteY6969" fmla="*/ 2890727 h 3582745"/>
                  <a:gd name="connsiteX6970" fmla="*/ 1072204 w 4527492"/>
                  <a:gd name="connsiteY6970" fmla="*/ 2890898 h 3582745"/>
                  <a:gd name="connsiteX6971" fmla="*/ 1072204 w 4527492"/>
                  <a:gd name="connsiteY6971" fmla="*/ 2888782 h 3582745"/>
                  <a:gd name="connsiteX6972" fmla="*/ 727487 w 4527492"/>
                  <a:gd name="connsiteY6972" fmla="*/ 2884889 h 3582745"/>
                  <a:gd name="connsiteX6973" fmla="*/ 696047 w 4527492"/>
                  <a:gd name="connsiteY6973" fmla="*/ 2894190 h 3582745"/>
                  <a:gd name="connsiteX6974" fmla="*/ 719190 w 4527492"/>
                  <a:gd name="connsiteY6974" fmla="*/ 2887588 h 3582745"/>
                  <a:gd name="connsiteX6975" fmla="*/ 721802 w 4527492"/>
                  <a:gd name="connsiteY6975" fmla="*/ 2886960 h 3582745"/>
                  <a:gd name="connsiteX6976" fmla="*/ 712237 w 4527492"/>
                  <a:gd name="connsiteY6976" fmla="*/ 2890500 h 3582745"/>
                  <a:gd name="connsiteX6977" fmla="*/ 649760 w 4527492"/>
                  <a:gd name="connsiteY6977" fmla="*/ 2907394 h 3582745"/>
                  <a:gd name="connsiteX6978" fmla="*/ 719190 w 4527492"/>
                  <a:gd name="connsiteY6978" fmla="*/ 2886763 h 3582745"/>
                  <a:gd name="connsiteX6979" fmla="*/ 1169305 w 4527492"/>
                  <a:gd name="connsiteY6979" fmla="*/ 2884861 h 3582745"/>
                  <a:gd name="connsiteX6980" fmla="*/ 1154130 w 4527492"/>
                  <a:gd name="connsiteY6980" fmla="*/ 2886370 h 3582745"/>
                  <a:gd name="connsiteX6981" fmla="*/ 1141893 w 4527492"/>
                  <a:gd name="connsiteY6981" fmla="*/ 2888330 h 3582745"/>
                  <a:gd name="connsiteX6982" fmla="*/ 1126586 w 4527492"/>
                  <a:gd name="connsiteY6982" fmla="*/ 2888894 h 3582745"/>
                  <a:gd name="connsiteX6983" fmla="*/ 1143604 w 4527492"/>
                  <a:gd name="connsiteY6983" fmla="*/ 2886459 h 3582745"/>
                  <a:gd name="connsiteX6984" fmla="*/ 1154968 w 4527492"/>
                  <a:gd name="connsiteY6984" fmla="*/ 2884832 h 3582745"/>
                  <a:gd name="connsiteX6985" fmla="*/ 1143604 w 4527492"/>
                  <a:gd name="connsiteY6985" fmla="*/ 2886459 h 3582745"/>
                  <a:gd name="connsiteX6986" fmla="*/ 1125166 w 4527492"/>
                  <a:gd name="connsiteY6986" fmla="*/ 2887605 h 3582745"/>
                  <a:gd name="connsiteX6987" fmla="*/ 1124206 w 4527492"/>
                  <a:gd name="connsiteY6987" fmla="*/ 2887630 h 3582745"/>
                  <a:gd name="connsiteX6988" fmla="*/ 1128071 w 4527492"/>
                  <a:gd name="connsiteY6988" fmla="*/ 2886898 h 3582745"/>
                  <a:gd name="connsiteX6989" fmla="*/ 1201834 w 4527492"/>
                  <a:gd name="connsiteY6989" fmla="*/ 2884761 h 3582745"/>
                  <a:gd name="connsiteX6990" fmla="*/ 1201880 w 4527492"/>
                  <a:gd name="connsiteY6990" fmla="*/ 2886131 h 3582745"/>
                  <a:gd name="connsiteX6991" fmla="*/ 1188978 w 4527492"/>
                  <a:gd name="connsiteY6991" fmla="*/ 2886595 h 3582745"/>
                  <a:gd name="connsiteX6992" fmla="*/ 1131883 w 4527492"/>
                  <a:gd name="connsiteY6992" fmla="*/ 2884567 h 3582745"/>
                  <a:gd name="connsiteX6993" fmla="*/ 1127044 w 4527492"/>
                  <a:gd name="connsiteY6993" fmla="*/ 2885570 h 3582745"/>
                  <a:gd name="connsiteX6994" fmla="*/ 1109460 w 4527492"/>
                  <a:gd name="connsiteY6994" fmla="*/ 2888017 h 3582745"/>
                  <a:gd name="connsiteX6995" fmla="*/ 1108756 w 4527492"/>
                  <a:gd name="connsiteY6995" fmla="*/ 2888035 h 3582745"/>
                  <a:gd name="connsiteX6996" fmla="*/ 1119715 w 4527492"/>
                  <a:gd name="connsiteY6996" fmla="*/ 2885711 h 3582745"/>
                  <a:gd name="connsiteX6997" fmla="*/ 3707604 w 4527492"/>
                  <a:gd name="connsiteY6997" fmla="*/ 2884393 h 3582745"/>
                  <a:gd name="connsiteX6998" fmla="*/ 3695475 w 4527492"/>
                  <a:gd name="connsiteY6998" fmla="*/ 2893221 h 3582745"/>
                  <a:gd name="connsiteX6999" fmla="*/ 3698045 w 4527492"/>
                  <a:gd name="connsiteY6999" fmla="*/ 2889860 h 3582745"/>
                  <a:gd name="connsiteX7000" fmla="*/ 1184748 w 4527492"/>
                  <a:gd name="connsiteY7000" fmla="*/ 2884312 h 3582745"/>
                  <a:gd name="connsiteX7001" fmla="*/ 1184748 w 4527492"/>
                  <a:gd name="connsiteY7001" fmla="*/ 2886751 h 3582745"/>
                  <a:gd name="connsiteX7002" fmla="*/ 1167966 w 4527492"/>
                  <a:gd name="connsiteY7002" fmla="*/ 2887370 h 3582745"/>
                  <a:gd name="connsiteX7003" fmla="*/ 1168353 w 4527492"/>
                  <a:gd name="connsiteY7003" fmla="*/ 2887296 h 3582745"/>
                  <a:gd name="connsiteX7004" fmla="*/ 1161585 w 4527492"/>
                  <a:gd name="connsiteY7004" fmla="*/ 2887605 h 3582745"/>
                  <a:gd name="connsiteX7005" fmla="*/ 1161575 w 4527492"/>
                  <a:gd name="connsiteY7005" fmla="*/ 2887605 h 3582745"/>
                  <a:gd name="connsiteX7006" fmla="*/ 1160699 w 4527492"/>
                  <a:gd name="connsiteY7006" fmla="*/ 2887637 h 3582745"/>
                  <a:gd name="connsiteX7007" fmla="*/ 699352 w 4527492"/>
                  <a:gd name="connsiteY7007" fmla="*/ 2884288 h 3582745"/>
                  <a:gd name="connsiteX7008" fmla="*/ 684730 w 4527492"/>
                  <a:gd name="connsiteY7008" fmla="*/ 2889666 h 3582745"/>
                  <a:gd name="connsiteX7009" fmla="*/ 665418 w 4527492"/>
                  <a:gd name="connsiteY7009" fmla="*/ 2893838 h 3582745"/>
                  <a:gd name="connsiteX7010" fmla="*/ 674548 w 4527492"/>
                  <a:gd name="connsiteY7010" fmla="*/ 2890239 h 3582745"/>
                  <a:gd name="connsiteX7011" fmla="*/ 684006 w 4527492"/>
                  <a:gd name="connsiteY7011" fmla="*/ 2887823 h 3582745"/>
                  <a:gd name="connsiteX7012" fmla="*/ 699353 w 4527492"/>
                  <a:gd name="connsiteY7012" fmla="*/ 2884287 h 3582745"/>
                  <a:gd name="connsiteX7013" fmla="*/ 699354 w 4527492"/>
                  <a:gd name="connsiteY7013" fmla="*/ 2884287 h 3582745"/>
                  <a:gd name="connsiteX7014" fmla="*/ 699352 w 4527492"/>
                  <a:gd name="connsiteY7014" fmla="*/ 2884288 h 3582745"/>
                  <a:gd name="connsiteX7015" fmla="*/ 3161341 w 4527492"/>
                  <a:gd name="connsiteY7015" fmla="*/ 2884272 h 3582745"/>
                  <a:gd name="connsiteX7016" fmla="*/ 3159973 w 4527492"/>
                  <a:gd name="connsiteY7016" fmla="*/ 2884960 h 3582745"/>
                  <a:gd name="connsiteX7017" fmla="*/ 3157001 w 4527492"/>
                  <a:gd name="connsiteY7017" fmla="*/ 2887247 h 3582745"/>
                  <a:gd name="connsiteX7018" fmla="*/ 3147678 w 4527492"/>
                  <a:gd name="connsiteY7018" fmla="*/ 2893635 h 3582745"/>
                  <a:gd name="connsiteX7019" fmla="*/ 3149873 w 4527492"/>
                  <a:gd name="connsiteY7019" fmla="*/ 2892729 h 3582745"/>
                  <a:gd name="connsiteX7020" fmla="*/ 3157001 w 4527492"/>
                  <a:gd name="connsiteY7020" fmla="*/ 2887247 h 3582745"/>
                  <a:gd name="connsiteX7021" fmla="*/ 3493039 w 4527492"/>
                  <a:gd name="connsiteY7021" fmla="*/ 2884264 h 3582745"/>
                  <a:gd name="connsiteX7022" fmla="*/ 3487630 w 4527492"/>
                  <a:gd name="connsiteY7022" fmla="*/ 2887082 h 3582745"/>
                  <a:gd name="connsiteX7023" fmla="*/ 3364924 w 4527492"/>
                  <a:gd name="connsiteY7023" fmla="*/ 2952174 h 3582745"/>
                  <a:gd name="connsiteX7024" fmla="*/ 3425358 w 4527492"/>
                  <a:gd name="connsiteY7024" fmla="*/ 2917661 h 3582745"/>
                  <a:gd name="connsiteX7025" fmla="*/ 3707938 w 4527492"/>
                  <a:gd name="connsiteY7025" fmla="*/ 2884149 h 3582745"/>
                  <a:gd name="connsiteX7026" fmla="*/ 3707625 w 4527492"/>
                  <a:gd name="connsiteY7026" fmla="*/ 2884381 h 3582745"/>
                  <a:gd name="connsiteX7027" fmla="*/ 3707604 w 4527492"/>
                  <a:gd name="connsiteY7027" fmla="*/ 2884393 h 3582745"/>
                  <a:gd name="connsiteX7028" fmla="*/ 1088112 w 4527492"/>
                  <a:gd name="connsiteY7028" fmla="*/ 2884105 h 3582745"/>
                  <a:gd name="connsiteX7029" fmla="*/ 1048954 w 4527492"/>
                  <a:gd name="connsiteY7029" fmla="*/ 2890485 h 3582745"/>
                  <a:gd name="connsiteX7030" fmla="*/ 1046421 w 4527492"/>
                  <a:gd name="connsiteY7030" fmla="*/ 2890772 h 3582745"/>
                  <a:gd name="connsiteX7031" fmla="*/ 1051772 w 4527492"/>
                  <a:gd name="connsiteY7031" fmla="*/ 2889484 h 3582745"/>
                  <a:gd name="connsiteX7032" fmla="*/ 1087509 w 4527492"/>
                  <a:gd name="connsiteY7032" fmla="*/ 2884156 h 3582745"/>
                  <a:gd name="connsiteX7033" fmla="*/ 1088710 w 4527492"/>
                  <a:gd name="connsiteY7033" fmla="*/ 2884007 h 3582745"/>
                  <a:gd name="connsiteX7034" fmla="*/ 1088265 w 4527492"/>
                  <a:gd name="connsiteY7034" fmla="*/ 2884092 h 3582745"/>
                  <a:gd name="connsiteX7035" fmla="*/ 1088112 w 4527492"/>
                  <a:gd name="connsiteY7035" fmla="*/ 2884105 h 3582745"/>
                  <a:gd name="connsiteX7036" fmla="*/ 3678346 w 4527492"/>
                  <a:gd name="connsiteY7036" fmla="*/ 2883948 h 3582745"/>
                  <a:gd name="connsiteX7037" fmla="*/ 3678234 w 4527492"/>
                  <a:gd name="connsiteY7037" fmla="*/ 2884088 h 3582745"/>
                  <a:gd name="connsiteX7038" fmla="*/ 3678084 w 4527492"/>
                  <a:gd name="connsiteY7038" fmla="*/ 2884088 h 3582745"/>
                  <a:gd name="connsiteX7039" fmla="*/ 1090882 w 4527492"/>
                  <a:gd name="connsiteY7039" fmla="*/ 2883654 h 3582745"/>
                  <a:gd name="connsiteX7040" fmla="*/ 1088710 w 4527492"/>
                  <a:gd name="connsiteY7040" fmla="*/ 2884007 h 3582745"/>
                  <a:gd name="connsiteX7041" fmla="*/ 1089455 w 4527492"/>
                  <a:gd name="connsiteY7041" fmla="*/ 2883866 h 3582745"/>
                  <a:gd name="connsiteX7042" fmla="*/ 3719526 w 4527492"/>
                  <a:gd name="connsiteY7042" fmla="*/ 2883462 h 3582745"/>
                  <a:gd name="connsiteX7043" fmla="*/ 3714318 w 4527492"/>
                  <a:gd name="connsiteY7043" fmla="*/ 2890022 h 3582745"/>
                  <a:gd name="connsiteX7044" fmla="*/ 3691801 w 4527492"/>
                  <a:gd name="connsiteY7044" fmla="*/ 2904248 h 3582745"/>
                  <a:gd name="connsiteX7045" fmla="*/ 3604866 w 4527492"/>
                  <a:gd name="connsiteY7045" fmla="*/ 2971691 h 3582745"/>
                  <a:gd name="connsiteX7046" fmla="*/ 3636584 w 4527492"/>
                  <a:gd name="connsiteY7046" fmla="*/ 2945390 h 3582745"/>
                  <a:gd name="connsiteX7047" fmla="*/ 3682724 w 4527492"/>
                  <a:gd name="connsiteY7047" fmla="*/ 2909895 h 3582745"/>
                  <a:gd name="connsiteX7048" fmla="*/ 3682323 w 4527492"/>
                  <a:gd name="connsiteY7048" fmla="*/ 2910419 h 3582745"/>
                  <a:gd name="connsiteX7049" fmla="*/ 3687620 w 4527492"/>
                  <a:gd name="connsiteY7049" fmla="*/ 2906129 h 3582745"/>
                  <a:gd name="connsiteX7050" fmla="*/ 3699089 w 4527492"/>
                  <a:gd name="connsiteY7050" fmla="*/ 2897306 h 3582745"/>
                  <a:gd name="connsiteX7051" fmla="*/ 3718585 w 4527492"/>
                  <a:gd name="connsiteY7051" fmla="*/ 2884088 h 3582745"/>
                  <a:gd name="connsiteX7052" fmla="*/ 3522009 w 4527492"/>
                  <a:gd name="connsiteY7052" fmla="*/ 2883237 h 3582745"/>
                  <a:gd name="connsiteX7053" fmla="*/ 3449692 w 4527492"/>
                  <a:gd name="connsiteY7053" fmla="*/ 2922618 h 3582745"/>
                  <a:gd name="connsiteX7054" fmla="*/ 3442780 w 4527492"/>
                  <a:gd name="connsiteY7054" fmla="*/ 2926081 h 3582745"/>
                  <a:gd name="connsiteX7055" fmla="*/ 3476083 w 4527492"/>
                  <a:gd name="connsiteY7055" fmla="*/ 2905677 h 3582745"/>
                  <a:gd name="connsiteX7056" fmla="*/ 1110618 w 4527492"/>
                  <a:gd name="connsiteY7056" fmla="*/ 2882949 h 3582745"/>
                  <a:gd name="connsiteX7057" fmla="*/ 1105915 w 4527492"/>
                  <a:gd name="connsiteY7057" fmla="*/ 2884032 h 3582745"/>
                  <a:gd name="connsiteX7058" fmla="*/ 1082176 w 4527492"/>
                  <a:gd name="connsiteY7058" fmla="*/ 2886721 h 3582745"/>
                  <a:gd name="connsiteX7059" fmla="*/ 1204609 w 4527492"/>
                  <a:gd name="connsiteY7059" fmla="*/ 2882666 h 3582745"/>
                  <a:gd name="connsiteX7060" fmla="*/ 1204609 w 4527492"/>
                  <a:gd name="connsiteY7060" fmla="*/ 2884312 h 3582745"/>
                  <a:gd name="connsiteX7061" fmla="*/ 1201834 w 4527492"/>
                  <a:gd name="connsiteY7061" fmla="*/ 2884761 h 3582745"/>
                  <a:gd name="connsiteX7062" fmla="*/ 1201471 w 4527492"/>
                  <a:gd name="connsiteY7062" fmla="*/ 2882861 h 3582745"/>
                  <a:gd name="connsiteX7063" fmla="*/ 785373 w 4527492"/>
                  <a:gd name="connsiteY7063" fmla="*/ 2882398 h 3582745"/>
                  <a:gd name="connsiteX7064" fmla="*/ 783651 w 4527492"/>
                  <a:gd name="connsiteY7064" fmla="*/ 2882863 h 3582745"/>
                  <a:gd name="connsiteX7065" fmla="*/ 779712 w 4527492"/>
                  <a:gd name="connsiteY7065" fmla="*/ 2884511 h 3582745"/>
                  <a:gd name="connsiteX7066" fmla="*/ 776298 w 4527492"/>
                  <a:gd name="connsiteY7066" fmla="*/ 2885784 h 3582745"/>
                  <a:gd name="connsiteX7067" fmla="*/ 779991 w 4527492"/>
                  <a:gd name="connsiteY7067" fmla="*/ 2883850 h 3582745"/>
                  <a:gd name="connsiteX7068" fmla="*/ 777885 w 4527492"/>
                  <a:gd name="connsiteY7068" fmla="*/ 2884419 h 3582745"/>
                  <a:gd name="connsiteX7069" fmla="*/ 773509 w 4527492"/>
                  <a:gd name="connsiteY7069" fmla="*/ 2886825 h 3582745"/>
                  <a:gd name="connsiteX7070" fmla="*/ 762222 w 4527492"/>
                  <a:gd name="connsiteY7070" fmla="*/ 2891037 h 3582745"/>
                  <a:gd name="connsiteX7071" fmla="*/ 766755 w 4527492"/>
                  <a:gd name="connsiteY7071" fmla="*/ 2889930 h 3582745"/>
                  <a:gd name="connsiteX7072" fmla="*/ 759371 w 4527492"/>
                  <a:gd name="connsiteY7072" fmla="*/ 2893019 h 3582745"/>
                  <a:gd name="connsiteX7073" fmla="*/ 763802 w 4527492"/>
                  <a:gd name="connsiteY7073" fmla="*/ 2892164 h 3582745"/>
                  <a:gd name="connsiteX7074" fmla="*/ 768747 w 4527492"/>
                  <a:gd name="connsiteY7074" fmla="*/ 2889444 h 3582745"/>
                  <a:gd name="connsiteX7075" fmla="*/ 769803 w 4527492"/>
                  <a:gd name="connsiteY7075" fmla="*/ 2889186 h 3582745"/>
                  <a:gd name="connsiteX7076" fmla="*/ 764693 w 4527492"/>
                  <a:gd name="connsiteY7076" fmla="*/ 2891862 h 3582745"/>
                  <a:gd name="connsiteX7077" fmla="*/ 764362 w 4527492"/>
                  <a:gd name="connsiteY7077" fmla="*/ 2892056 h 3582745"/>
                  <a:gd name="connsiteX7078" fmla="*/ 765107 w 4527492"/>
                  <a:gd name="connsiteY7078" fmla="*/ 2891912 h 3582745"/>
                  <a:gd name="connsiteX7079" fmla="*/ 764320 w 4527492"/>
                  <a:gd name="connsiteY7079" fmla="*/ 2892080 h 3582745"/>
                  <a:gd name="connsiteX7080" fmla="*/ 762976 w 4527492"/>
                  <a:gd name="connsiteY7080" fmla="*/ 2892864 h 3582745"/>
                  <a:gd name="connsiteX7081" fmla="*/ 777875 w 4527492"/>
                  <a:gd name="connsiteY7081" fmla="*/ 2890404 h 3582745"/>
                  <a:gd name="connsiteX7082" fmla="*/ 777875 w 4527492"/>
                  <a:gd name="connsiteY7082" fmla="*/ 2889446 h 3582745"/>
                  <a:gd name="connsiteX7083" fmla="*/ 765107 w 4527492"/>
                  <a:gd name="connsiteY7083" fmla="*/ 2891912 h 3582745"/>
                  <a:gd name="connsiteX7084" fmla="*/ 777875 w 4527492"/>
                  <a:gd name="connsiteY7084" fmla="*/ 2889180 h 3582745"/>
                  <a:gd name="connsiteX7085" fmla="*/ 777875 w 4527492"/>
                  <a:gd name="connsiteY7085" fmla="*/ 2887555 h 3582745"/>
                  <a:gd name="connsiteX7086" fmla="*/ 778694 w 4527492"/>
                  <a:gd name="connsiteY7086" fmla="*/ 2887015 h 3582745"/>
                  <a:gd name="connsiteX7087" fmla="*/ 769803 w 4527492"/>
                  <a:gd name="connsiteY7087" fmla="*/ 2889186 h 3582745"/>
                  <a:gd name="connsiteX7088" fmla="*/ 774837 w 4527492"/>
                  <a:gd name="connsiteY7088" fmla="*/ 2886550 h 3582745"/>
                  <a:gd name="connsiteX7089" fmla="*/ 779712 w 4527492"/>
                  <a:gd name="connsiteY7089" fmla="*/ 2884511 h 3582745"/>
                  <a:gd name="connsiteX7090" fmla="*/ 1110456 w 4527492"/>
                  <a:gd name="connsiteY7090" fmla="*/ 2882196 h 3582745"/>
                  <a:gd name="connsiteX7091" fmla="*/ 1072204 w 4527492"/>
                  <a:gd name="connsiteY7091" fmla="*/ 2887605 h 3582745"/>
                  <a:gd name="connsiteX7092" fmla="*/ 1072204 w 4527492"/>
                  <a:gd name="connsiteY7092" fmla="*/ 2887851 h 3582745"/>
                  <a:gd name="connsiteX7093" fmla="*/ 1062803 w 4527492"/>
                  <a:gd name="connsiteY7093" fmla="*/ 2888916 h 3582745"/>
                  <a:gd name="connsiteX7094" fmla="*/ 1088265 w 4527492"/>
                  <a:gd name="connsiteY7094" fmla="*/ 2884092 h 3582745"/>
                  <a:gd name="connsiteX7095" fmla="*/ 3681892 w 4527492"/>
                  <a:gd name="connsiteY7095" fmla="*/ 2882041 h 3582745"/>
                  <a:gd name="connsiteX7096" fmla="*/ 3679593 w 4527492"/>
                  <a:gd name="connsiteY7096" fmla="*/ 2884603 h 3582745"/>
                  <a:gd name="connsiteX7097" fmla="*/ 3675946 w 4527492"/>
                  <a:gd name="connsiteY7097" fmla="*/ 2889124 h 3582745"/>
                  <a:gd name="connsiteX7098" fmla="*/ 3670087 w 4527492"/>
                  <a:gd name="connsiteY7098" fmla="*/ 2894302 h 3582745"/>
                  <a:gd name="connsiteX7099" fmla="*/ 3678234 w 4527492"/>
                  <a:gd name="connsiteY7099" fmla="*/ 2884088 h 3582745"/>
                  <a:gd name="connsiteX7100" fmla="*/ 3679027 w 4527492"/>
                  <a:gd name="connsiteY7100" fmla="*/ 2884088 h 3582745"/>
                  <a:gd name="connsiteX7101" fmla="*/ 3680491 w 4527492"/>
                  <a:gd name="connsiteY7101" fmla="*/ 2882794 h 3582745"/>
                  <a:gd name="connsiteX7102" fmla="*/ 707354 w 4527492"/>
                  <a:gd name="connsiteY7102" fmla="*/ 2881860 h 3582745"/>
                  <a:gd name="connsiteX7103" fmla="*/ 703513 w 4527492"/>
                  <a:gd name="connsiteY7103" fmla="*/ 2883329 h 3582745"/>
                  <a:gd name="connsiteX7104" fmla="*/ 699354 w 4527492"/>
                  <a:gd name="connsiteY7104" fmla="*/ 2884287 h 3582745"/>
                  <a:gd name="connsiteX7105" fmla="*/ 703236 w 4527492"/>
                  <a:gd name="connsiteY7105" fmla="*/ 2882912 h 3582745"/>
                  <a:gd name="connsiteX7106" fmla="*/ 956626 w 4527492"/>
                  <a:gd name="connsiteY7106" fmla="*/ 2881854 h 3582745"/>
                  <a:gd name="connsiteX7107" fmla="*/ 907227 w 4527492"/>
                  <a:gd name="connsiteY7107" fmla="*/ 2891037 h 3582745"/>
                  <a:gd name="connsiteX7108" fmla="*/ 839759 w 4527492"/>
                  <a:gd name="connsiteY7108" fmla="*/ 2909329 h 3582745"/>
                  <a:gd name="connsiteX7109" fmla="*/ 845961 w 4527492"/>
                  <a:gd name="connsiteY7109" fmla="*/ 2906825 h 3582745"/>
                  <a:gd name="connsiteX7110" fmla="*/ 919173 w 4527492"/>
                  <a:gd name="connsiteY7110" fmla="*/ 2886501 h 3582745"/>
                  <a:gd name="connsiteX7111" fmla="*/ 3678128 w 4527492"/>
                  <a:gd name="connsiteY7111" fmla="*/ 2881841 h 3582745"/>
                  <a:gd name="connsiteX7112" fmla="*/ 3675730 w 4527492"/>
                  <a:gd name="connsiteY7112" fmla="*/ 2884088 h 3582745"/>
                  <a:gd name="connsiteX7113" fmla="*/ 3678084 w 4527492"/>
                  <a:gd name="connsiteY7113" fmla="*/ 2884088 h 3582745"/>
                  <a:gd name="connsiteX7114" fmla="*/ 3651260 w 4527492"/>
                  <a:gd name="connsiteY7114" fmla="*/ 2898510 h 3582745"/>
                  <a:gd name="connsiteX7115" fmla="*/ 3654499 w 4527492"/>
                  <a:gd name="connsiteY7115" fmla="*/ 2895369 h 3582745"/>
                  <a:gd name="connsiteX7116" fmla="*/ 3669137 w 4527492"/>
                  <a:gd name="connsiteY7116" fmla="*/ 2887380 h 3582745"/>
                  <a:gd name="connsiteX7117" fmla="*/ 1201431 w 4527492"/>
                  <a:gd name="connsiteY7117" fmla="*/ 2881665 h 3582745"/>
                  <a:gd name="connsiteX7118" fmla="*/ 1201471 w 4527492"/>
                  <a:gd name="connsiteY7118" fmla="*/ 2882861 h 3582745"/>
                  <a:gd name="connsiteX7119" fmla="*/ 1178128 w 4527492"/>
                  <a:gd name="connsiteY7119" fmla="*/ 2884312 h 3582745"/>
                  <a:gd name="connsiteX7120" fmla="*/ 1169305 w 4527492"/>
                  <a:gd name="connsiteY7120" fmla="*/ 2884861 h 3582745"/>
                  <a:gd name="connsiteX7121" fmla="*/ 742869 w 4527492"/>
                  <a:gd name="connsiteY7121" fmla="*/ 2881433 h 3582745"/>
                  <a:gd name="connsiteX7122" fmla="*/ 736919 w 4527492"/>
                  <a:gd name="connsiteY7122" fmla="*/ 2883321 h 3582745"/>
                  <a:gd name="connsiteX7123" fmla="*/ 721802 w 4527492"/>
                  <a:gd name="connsiteY7123" fmla="*/ 2886960 h 3582745"/>
                  <a:gd name="connsiteX7124" fmla="*/ 724563 w 4527492"/>
                  <a:gd name="connsiteY7124" fmla="*/ 2885938 h 3582745"/>
                  <a:gd name="connsiteX7125" fmla="*/ 1106094 w 4527492"/>
                  <a:gd name="connsiteY7125" fmla="*/ 2881386 h 3582745"/>
                  <a:gd name="connsiteX7126" fmla="*/ 1090882 w 4527492"/>
                  <a:gd name="connsiteY7126" fmla="*/ 2883654 h 3582745"/>
                  <a:gd name="connsiteX7127" fmla="*/ 1101996 w 4527492"/>
                  <a:gd name="connsiteY7127" fmla="*/ 2881843 h 3582745"/>
                  <a:gd name="connsiteX7128" fmla="*/ 3713006 w 4527492"/>
                  <a:gd name="connsiteY7128" fmla="*/ 2881303 h 3582745"/>
                  <a:gd name="connsiteX7129" fmla="*/ 3695594 w 4527492"/>
                  <a:gd name="connsiteY7129" fmla="*/ 2895211 h 3582745"/>
                  <a:gd name="connsiteX7130" fmla="*/ 3693103 w 4527492"/>
                  <a:gd name="connsiteY7130" fmla="*/ 2896322 h 3582745"/>
                  <a:gd name="connsiteX7131" fmla="*/ 3695245 w 4527492"/>
                  <a:gd name="connsiteY7131" fmla="*/ 2893522 h 3582745"/>
                  <a:gd name="connsiteX7132" fmla="*/ 3707625 w 4527492"/>
                  <a:gd name="connsiteY7132" fmla="*/ 2884381 h 3582745"/>
                  <a:gd name="connsiteX7133" fmla="*/ 696507 w 4527492"/>
                  <a:gd name="connsiteY7133" fmla="*/ 2881259 h 3582745"/>
                  <a:gd name="connsiteX7134" fmla="*/ 688635 w 4527492"/>
                  <a:gd name="connsiteY7134" fmla="*/ 2884360 h 3582745"/>
                  <a:gd name="connsiteX7135" fmla="*/ 683235 w 4527492"/>
                  <a:gd name="connsiteY7135" fmla="*/ 2885938 h 3582745"/>
                  <a:gd name="connsiteX7136" fmla="*/ 672393 w 4527492"/>
                  <a:gd name="connsiteY7136" fmla="*/ 2890098 h 3582745"/>
                  <a:gd name="connsiteX7137" fmla="*/ 656372 w 4527492"/>
                  <a:gd name="connsiteY7137" fmla="*/ 2894190 h 3582745"/>
                  <a:gd name="connsiteX7138" fmla="*/ 669780 w 4527492"/>
                  <a:gd name="connsiteY7138" fmla="*/ 2891101 h 3582745"/>
                  <a:gd name="connsiteX7139" fmla="*/ 667008 w 4527492"/>
                  <a:gd name="connsiteY7139" fmla="*/ 2892165 h 3582745"/>
                  <a:gd name="connsiteX7140" fmla="*/ 647141 w 4527492"/>
                  <a:gd name="connsiteY7140" fmla="*/ 2897239 h 3582745"/>
                  <a:gd name="connsiteX7141" fmla="*/ 678722 w 4527492"/>
                  <a:gd name="connsiteY7141" fmla="*/ 2884984 h 3582745"/>
                  <a:gd name="connsiteX7142" fmla="*/ 743752 w 4527492"/>
                  <a:gd name="connsiteY7142" fmla="*/ 2881216 h 3582745"/>
                  <a:gd name="connsiteX7143" fmla="*/ 742869 w 4527492"/>
                  <a:gd name="connsiteY7143" fmla="*/ 2881433 h 3582745"/>
                  <a:gd name="connsiteX7144" fmla="*/ 743064 w 4527492"/>
                  <a:gd name="connsiteY7144" fmla="*/ 2881371 h 3582745"/>
                  <a:gd name="connsiteX7145" fmla="*/ 1181438 w 4527492"/>
                  <a:gd name="connsiteY7145" fmla="*/ 2881020 h 3582745"/>
                  <a:gd name="connsiteX7146" fmla="*/ 1131381 w 4527492"/>
                  <a:gd name="connsiteY7146" fmla="*/ 2886271 h 3582745"/>
                  <a:gd name="connsiteX7147" fmla="*/ 1134696 w 4527492"/>
                  <a:gd name="connsiteY7147" fmla="*/ 2885642 h 3582745"/>
                  <a:gd name="connsiteX7148" fmla="*/ 1119348 w 4527492"/>
                  <a:gd name="connsiteY7148" fmla="*/ 2880939 h 3582745"/>
                  <a:gd name="connsiteX7149" fmla="*/ 1115913 w 4527492"/>
                  <a:gd name="connsiteY7149" fmla="*/ 2881730 h 3582745"/>
                  <a:gd name="connsiteX7150" fmla="*/ 1110456 w 4527492"/>
                  <a:gd name="connsiteY7150" fmla="*/ 2882196 h 3582745"/>
                  <a:gd name="connsiteX7151" fmla="*/ 1126091 w 4527492"/>
                  <a:gd name="connsiteY7151" fmla="*/ 2880860 h 3582745"/>
                  <a:gd name="connsiteX7152" fmla="*/ 1125166 w 4527492"/>
                  <a:gd name="connsiteY7152" fmla="*/ 2881020 h 3582745"/>
                  <a:gd name="connsiteX7153" fmla="*/ 1110618 w 4527492"/>
                  <a:gd name="connsiteY7153" fmla="*/ 2882949 h 3582745"/>
                  <a:gd name="connsiteX7154" fmla="*/ 1115913 w 4527492"/>
                  <a:gd name="connsiteY7154" fmla="*/ 2881730 h 3582745"/>
                  <a:gd name="connsiteX7155" fmla="*/ 1162852 w 4527492"/>
                  <a:gd name="connsiteY7155" fmla="*/ 2880587 h 3582745"/>
                  <a:gd name="connsiteX7156" fmla="*/ 1139185 w 4527492"/>
                  <a:gd name="connsiteY7156" fmla="*/ 2883880 h 3582745"/>
                  <a:gd name="connsiteX7157" fmla="*/ 1131883 w 4527492"/>
                  <a:gd name="connsiteY7157" fmla="*/ 2884567 h 3582745"/>
                  <a:gd name="connsiteX7158" fmla="*/ 1149110 w 4527492"/>
                  <a:gd name="connsiteY7158" fmla="*/ 2880997 h 3582745"/>
                  <a:gd name="connsiteX7159" fmla="*/ 3629494 w 4527492"/>
                  <a:gd name="connsiteY7159" fmla="*/ 2880471 h 3582745"/>
                  <a:gd name="connsiteX7160" fmla="*/ 3629494 w 4527492"/>
                  <a:gd name="connsiteY7160" fmla="*/ 2883777 h 3582745"/>
                  <a:gd name="connsiteX7161" fmla="*/ 3553823 w 4527492"/>
                  <a:gd name="connsiteY7161" fmla="*/ 2924663 h 3582745"/>
                  <a:gd name="connsiteX7162" fmla="*/ 3539540 w 4527492"/>
                  <a:gd name="connsiteY7162" fmla="*/ 2928818 h 3582745"/>
                  <a:gd name="connsiteX7163" fmla="*/ 3520724 w 4527492"/>
                  <a:gd name="connsiteY7163" fmla="*/ 2936876 h 3582745"/>
                  <a:gd name="connsiteX7164" fmla="*/ 3542066 w 4527492"/>
                  <a:gd name="connsiteY7164" fmla="*/ 2922619 h 3582745"/>
                  <a:gd name="connsiteX7165" fmla="*/ 3575161 w 4527492"/>
                  <a:gd name="connsiteY7165" fmla="*/ 2901752 h 3582745"/>
                  <a:gd name="connsiteX7166" fmla="*/ 3589939 w 4527492"/>
                  <a:gd name="connsiteY7166" fmla="*/ 2894812 h 3582745"/>
                  <a:gd name="connsiteX7167" fmla="*/ 1137524 w 4527492"/>
                  <a:gd name="connsiteY7167" fmla="*/ 2880452 h 3582745"/>
                  <a:gd name="connsiteX7168" fmla="*/ 1131672 w 4527492"/>
                  <a:gd name="connsiteY7168" fmla="*/ 2881240 h 3582745"/>
                  <a:gd name="connsiteX7169" fmla="*/ 1129718 w 4527492"/>
                  <a:gd name="connsiteY7169" fmla="*/ 2881431 h 3582745"/>
                  <a:gd name="connsiteX7170" fmla="*/ 1101610 w 4527492"/>
                  <a:gd name="connsiteY7170" fmla="*/ 2885024 h 3582745"/>
                  <a:gd name="connsiteX7171" fmla="*/ 1105915 w 4527492"/>
                  <a:gd name="connsiteY7171" fmla="*/ 2884032 h 3582745"/>
                  <a:gd name="connsiteX7172" fmla="*/ 1081663 w 4527492"/>
                  <a:gd name="connsiteY7172" fmla="*/ 2880451 h 3582745"/>
                  <a:gd name="connsiteX7173" fmla="*/ 1081136 w 4527492"/>
                  <a:gd name="connsiteY7173" fmla="*/ 2880551 h 3582745"/>
                  <a:gd name="connsiteX7174" fmla="*/ 1080523 w 4527492"/>
                  <a:gd name="connsiteY7174" fmla="*/ 2880575 h 3582745"/>
                  <a:gd name="connsiteX7175" fmla="*/ 710225 w 4527492"/>
                  <a:gd name="connsiteY7175" fmla="*/ 2880436 h 3582745"/>
                  <a:gd name="connsiteX7176" fmla="*/ 703236 w 4527492"/>
                  <a:gd name="connsiteY7176" fmla="*/ 2882912 h 3582745"/>
                  <a:gd name="connsiteX7177" fmla="*/ 684006 w 4527492"/>
                  <a:gd name="connsiteY7177" fmla="*/ 2887823 h 3582745"/>
                  <a:gd name="connsiteX7178" fmla="*/ 675992 w 4527492"/>
                  <a:gd name="connsiteY7178" fmla="*/ 2889670 h 3582745"/>
                  <a:gd name="connsiteX7179" fmla="*/ 679309 w 4527492"/>
                  <a:gd name="connsiteY7179" fmla="*/ 2888362 h 3582745"/>
                  <a:gd name="connsiteX7180" fmla="*/ 679936 w 4527492"/>
                  <a:gd name="connsiteY7180" fmla="*/ 2888172 h 3582745"/>
                  <a:gd name="connsiteX7181" fmla="*/ 3336285 w 4527492"/>
                  <a:gd name="connsiteY7181" fmla="*/ 2880323 h 3582745"/>
                  <a:gd name="connsiteX7182" fmla="*/ 3327857 w 4527492"/>
                  <a:gd name="connsiteY7182" fmla="*/ 2886942 h 3582745"/>
                  <a:gd name="connsiteX7183" fmla="*/ 3323323 w 4527492"/>
                  <a:gd name="connsiteY7183" fmla="*/ 2890324 h 3582745"/>
                  <a:gd name="connsiteX7184" fmla="*/ 3312292 w 4527492"/>
                  <a:gd name="connsiteY7184" fmla="*/ 2895709 h 3582745"/>
                  <a:gd name="connsiteX7185" fmla="*/ 3327528 w 4527492"/>
                  <a:gd name="connsiteY7185" fmla="*/ 2884259 h 3582745"/>
                  <a:gd name="connsiteX7186" fmla="*/ 1180078 w 4527492"/>
                  <a:gd name="connsiteY7186" fmla="*/ 2880073 h 3582745"/>
                  <a:gd name="connsiteX7187" fmla="*/ 1141717 w 4527492"/>
                  <a:gd name="connsiteY7187" fmla="*/ 2884312 h 3582745"/>
                  <a:gd name="connsiteX7188" fmla="*/ 1134696 w 4527492"/>
                  <a:gd name="connsiteY7188" fmla="*/ 2885642 h 3582745"/>
                  <a:gd name="connsiteX7189" fmla="*/ 1119385 w 4527492"/>
                  <a:gd name="connsiteY7189" fmla="*/ 2887157 h 3582745"/>
                  <a:gd name="connsiteX7190" fmla="*/ 1127044 w 4527492"/>
                  <a:gd name="connsiteY7190" fmla="*/ 2885570 h 3582745"/>
                  <a:gd name="connsiteX7191" fmla="*/ 1139185 w 4527492"/>
                  <a:gd name="connsiteY7191" fmla="*/ 2883880 h 3582745"/>
                  <a:gd name="connsiteX7192" fmla="*/ 1179481 w 4527492"/>
                  <a:gd name="connsiteY7192" fmla="*/ 2880090 h 3582745"/>
                  <a:gd name="connsiteX7193" fmla="*/ 1094759 w 4527492"/>
                  <a:gd name="connsiteY7193" fmla="*/ 2880030 h 3582745"/>
                  <a:gd name="connsiteX7194" fmla="*/ 1087100 w 4527492"/>
                  <a:gd name="connsiteY7194" fmla="*/ 2881020 h 3582745"/>
                  <a:gd name="connsiteX7195" fmla="*/ 1077747 w 4527492"/>
                  <a:gd name="connsiteY7195" fmla="*/ 2882953 h 3582745"/>
                  <a:gd name="connsiteX7196" fmla="*/ 1012623 w 4527492"/>
                  <a:gd name="connsiteY7196" fmla="*/ 2894190 h 3582745"/>
                  <a:gd name="connsiteX7197" fmla="*/ 1007219 w 4527492"/>
                  <a:gd name="connsiteY7197" fmla="*/ 2895231 h 3582745"/>
                  <a:gd name="connsiteX7198" fmla="*/ 1039956 w 4527492"/>
                  <a:gd name="connsiteY7198" fmla="*/ 2888323 h 3582745"/>
                  <a:gd name="connsiteX7199" fmla="*/ 1046138 w 4527492"/>
                  <a:gd name="connsiteY7199" fmla="*/ 2887193 h 3582745"/>
                  <a:gd name="connsiteX7200" fmla="*/ 1081136 w 4527492"/>
                  <a:gd name="connsiteY7200" fmla="*/ 2880551 h 3582745"/>
                  <a:gd name="connsiteX7201" fmla="*/ 1257841 w 4527492"/>
                  <a:gd name="connsiteY7201" fmla="*/ 2880007 h 3582745"/>
                  <a:gd name="connsiteX7202" fmla="*/ 1261762 w 4527492"/>
                  <a:gd name="connsiteY7202" fmla="*/ 2882966 h 3582745"/>
                  <a:gd name="connsiteX7203" fmla="*/ 1265979 w 4527492"/>
                  <a:gd name="connsiteY7203" fmla="*/ 2893497 h 3582745"/>
                  <a:gd name="connsiteX7204" fmla="*/ 1262521 w 4527492"/>
                  <a:gd name="connsiteY7204" fmla="*/ 2889650 h 3582745"/>
                  <a:gd name="connsiteX7205" fmla="*/ 694511 w 4527492"/>
                  <a:gd name="connsiteY7205" fmla="*/ 2879975 h 3582745"/>
                  <a:gd name="connsiteX7206" fmla="*/ 681582 w 4527492"/>
                  <a:gd name="connsiteY7206" fmla="*/ 2883875 h 3582745"/>
                  <a:gd name="connsiteX7207" fmla="*/ 678722 w 4527492"/>
                  <a:gd name="connsiteY7207" fmla="*/ 2884984 h 3582745"/>
                  <a:gd name="connsiteX7208" fmla="*/ 673804 w 4527492"/>
                  <a:gd name="connsiteY7208" fmla="*/ 2886015 h 3582745"/>
                  <a:gd name="connsiteX7209" fmla="*/ 678534 w 4527492"/>
                  <a:gd name="connsiteY7209" fmla="*/ 2884464 h 3582745"/>
                  <a:gd name="connsiteX7210" fmla="*/ 1180998 w 4527492"/>
                  <a:gd name="connsiteY7210" fmla="*/ 2879971 h 3582745"/>
                  <a:gd name="connsiteX7211" fmla="*/ 1182655 w 4527492"/>
                  <a:gd name="connsiteY7211" fmla="*/ 2879996 h 3582745"/>
                  <a:gd name="connsiteX7212" fmla="*/ 1180078 w 4527492"/>
                  <a:gd name="connsiteY7212" fmla="*/ 2880073 h 3582745"/>
                  <a:gd name="connsiteX7213" fmla="*/ 1182404 w 4527492"/>
                  <a:gd name="connsiteY7213" fmla="*/ 2879816 h 3582745"/>
                  <a:gd name="connsiteX7214" fmla="*/ 1180998 w 4527492"/>
                  <a:gd name="connsiteY7214" fmla="*/ 2879971 h 3582745"/>
                  <a:gd name="connsiteX7215" fmla="*/ 1180786 w 4527492"/>
                  <a:gd name="connsiteY7215" fmla="*/ 2879968 h 3582745"/>
                  <a:gd name="connsiteX7216" fmla="*/ 1168611 w 4527492"/>
                  <a:gd name="connsiteY7216" fmla="*/ 2879785 h 3582745"/>
                  <a:gd name="connsiteX7217" fmla="*/ 1180786 w 4527492"/>
                  <a:gd name="connsiteY7217" fmla="*/ 2879968 h 3582745"/>
                  <a:gd name="connsiteX7218" fmla="*/ 1179481 w 4527492"/>
                  <a:gd name="connsiteY7218" fmla="*/ 2880090 h 3582745"/>
                  <a:gd name="connsiteX7219" fmla="*/ 1162852 w 4527492"/>
                  <a:gd name="connsiteY7219" fmla="*/ 2880587 h 3582745"/>
                  <a:gd name="connsiteX7220" fmla="*/ 3474293 w 4527492"/>
                  <a:gd name="connsiteY7220" fmla="*/ 2879688 h 3582745"/>
                  <a:gd name="connsiteX7221" fmla="*/ 3436493 w 4527492"/>
                  <a:gd name="connsiteY7221" fmla="*/ 2897826 h 3582745"/>
                  <a:gd name="connsiteX7222" fmla="*/ 3406142 w 4527492"/>
                  <a:gd name="connsiteY7222" fmla="*/ 2916556 h 3582745"/>
                  <a:gd name="connsiteX7223" fmla="*/ 3447215 w 4527492"/>
                  <a:gd name="connsiteY7223" fmla="*/ 2890801 h 3582745"/>
                  <a:gd name="connsiteX7224" fmla="*/ 1146209 w 4527492"/>
                  <a:gd name="connsiteY7224" fmla="*/ 2879468 h 3582745"/>
                  <a:gd name="connsiteX7225" fmla="*/ 1137524 w 4527492"/>
                  <a:gd name="connsiteY7225" fmla="*/ 2880452 h 3582745"/>
                  <a:gd name="connsiteX7226" fmla="*/ 1142855 w 4527492"/>
                  <a:gd name="connsiteY7226" fmla="*/ 2879734 h 3582745"/>
                  <a:gd name="connsiteX7227" fmla="*/ 3724313 w 4527492"/>
                  <a:gd name="connsiteY7227" fmla="*/ 2879336 h 3582745"/>
                  <a:gd name="connsiteX7228" fmla="*/ 3722650 w 4527492"/>
                  <a:gd name="connsiteY7228" fmla="*/ 2881382 h 3582745"/>
                  <a:gd name="connsiteX7229" fmla="*/ 3719526 w 4527492"/>
                  <a:gd name="connsiteY7229" fmla="*/ 2883462 h 3582745"/>
                  <a:gd name="connsiteX7230" fmla="*/ 3721175 w 4527492"/>
                  <a:gd name="connsiteY7230" fmla="*/ 2881384 h 3582745"/>
                  <a:gd name="connsiteX7231" fmla="*/ 1113482 w 4527492"/>
                  <a:gd name="connsiteY7231" fmla="*/ 2879314 h 3582745"/>
                  <a:gd name="connsiteX7232" fmla="*/ 1089455 w 4527492"/>
                  <a:gd name="connsiteY7232" fmla="*/ 2883866 h 3582745"/>
                  <a:gd name="connsiteX7233" fmla="*/ 1087509 w 4527492"/>
                  <a:gd name="connsiteY7233" fmla="*/ 2884156 h 3582745"/>
                  <a:gd name="connsiteX7234" fmla="*/ 1066412 w 4527492"/>
                  <a:gd name="connsiteY7234" fmla="*/ 2885959 h 3582745"/>
                  <a:gd name="connsiteX7235" fmla="*/ 1051772 w 4527492"/>
                  <a:gd name="connsiteY7235" fmla="*/ 2889484 h 3582745"/>
                  <a:gd name="connsiteX7236" fmla="*/ 1031615 w 4527492"/>
                  <a:gd name="connsiteY7236" fmla="*/ 2892488 h 3582745"/>
                  <a:gd name="connsiteX7237" fmla="*/ 1077747 w 4527492"/>
                  <a:gd name="connsiteY7237" fmla="*/ 2882953 h 3582745"/>
                  <a:gd name="connsiteX7238" fmla="*/ 1093720 w 4527492"/>
                  <a:gd name="connsiteY7238" fmla="*/ 2880197 h 3582745"/>
                  <a:gd name="connsiteX7239" fmla="*/ 1095446 w 4527492"/>
                  <a:gd name="connsiteY7239" fmla="*/ 2880004 h 3582745"/>
                  <a:gd name="connsiteX7240" fmla="*/ 753909 w 4527492"/>
                  <a:gd name="connsiteY7240" fmla="*/ 2879232 h 3582745"/>
                  <a:gd name="connsiteX7241" fmla="*/ 726144 w 4527492"/>
                  <a:gd name="connsiteY7241" fmla="*/ 2886740 h 3582745"/>
                  <a:gd name="connsiteX7242" fmla="*/ 736919 w 4527492"/>
                  <a:gd name="connsiteY7242" fmla="*/ 2883321 h 3582745"/>
                  <a:gd name="connsiteX7243" fmla="*/ 3706229 w 4527492"/>
                  <a:gd name="connsiteY7243" fmla="*/ 2879159 h 3582745"/>
                  <a:gd name="connsiteX7244" fmla="*/ 3698045 w 4527492"/>
                  <a:gd name="connsiteY7244" fmla="*/ 2889860 h 3582745"/>
                  <a:gd name="connsiteX7245" fmla="*/ 3691981 w 4527492"/>
                  <a:gd name="connsiteY7245" fmla="*/ 2893328 h 3582745"/>
                  <a:gd name="connsiteX7246" fmla="*/ 3698187 w 4527492"/>
                  <a:gd name="connsiteY7246" fmla="*/ 2884332 h 3582745"/>
                  <a:gd name="connsiteX7247" fmla="*/ 3515400 w 4527492"/>
                  <a:gd name="connsiteY7247" fmla="*/ 2879129 h 3582745"/>
                  <a:gd name="connsiteX7248" fmla="*/ 3421798 w 4527492"/>
                  <a:gd name="connsiteY7248" fmla="*/ 2925398 h 3582745"/>
                  <a:gd name="connsiteX7249" fmla="*/ 3461871 w 4527492"/>
                  <a:gd name="connsiteY7249" fmla="*/ 2903778 h 3582745"/>
                  <a:gd name="connsiteX7250" fmla="*/ 3479326 w 4527492"/>
                  <a:gd name="connsiteY7250" fmla="*/ 2894821 h 3582745"/>
                  <a:gd name="connsiteX7251" fmla="*/ 3499949 w 4527492"/>
                  <a:gd name="connsiteY7251" fmla="*/ 2885637 h 3582745"/>
                  <a:gd name="connsiteX7252" fmla="*/ 1253027 w 4527492"/>
                  <a:gd name="connsiteY7252" fmla="*/ 2879090 h 3582745"/>
                  <a:gd name="connsiteX7253" fmla="*/ 1259124 w 4527492"/>
                  <a:gd name="connsiteY7253" fmla="*/ 2885871 h 3582745"/>
                  <a:gd name="connsiteX7254" fmla="*/ 1262683 w 4527492"/>
                  <a:gd name="connsiteY7254" fmla="*/ 2893497 h 3582745"/>
                  <a:gd name="connsiteX7255" fmla="*/ 1006091 w 4527492"/>
                  <a:gd name="connsiteY7255" fmla="*/ 2878775 h 3582745"/>
                  <a:gd name="connsiteX7256" fmla="*/ 992299 w 4527492"/>
                  <a:gd name="connsiteY7256" fmla="*/ 2881243 h 3582745"/>
                  <a:gd name="connsiteX7257" fmla="*/ 989489 w 4527492"/>
                  <a:gd name="connsiteY7257" fmla="*/ 2882211 h 3582745"/>
                  <a:gd name="connsiteX7258" fmla="*/ 997291 w 4527492"/>
                  <a:gd name="connsiteY7258" fmla="*/ 2881036 h 3582745"/>
                  <a:gd name="connsiteX7259" fmla="*/ 1128975 w 4527492"/>
                  <a:gd name="connsiteY7259" fmla="*/ 2878721 h 3582745"/>
                  <a:gd name="connsiteX7260" fmla="*/ 1128016 w 4527492"/>
                  <a:gd name="connsiteY7260" fmla="*/ 2878942 h 3582745"/>
                  <a:gd name="connsiteX7261" fmla="*/ 1106094 w 4527492"/>
                  <a:gd name="connsiteY7261" fmla="*/ 2881386 h 3582745"/>
                  <a:gd name="connsiteX7262" fmla="*/ 1122243 w 4527492"/>
                  <a:gd name="connsiteY7262" fmla="*/ 2878979 h 3582745"/>
                  <a:gd name="connsiteX7263" fmla="*/ 3726713 w 4527492"/>
                  <a:gd name="connsiteY7263" fmla="*/ 2878678 h 3582745"/>
                  <a:gd name="connsiteX7264" fmla="*/ 3718072 w 4527492"/>
                  <a:gd name="connsiteY7264" fmla="*/ 2887650 h 3582745"/>
                  <a:gd name="connsiteX7265" fmla="*/ 3717016 w 4527492"/>
                  <a:gd name="connsiteY7265" fmla="*/ 2888317 h 3582745"/>
                  <a:gd name="connsiteX7266" fmla="*/ 3722650 w 4527492"/>
                  <a:gd name="connsiteY7266" fmla="*/ 2881382 h 3582745"/>
                  <a:gd name="connsiteX7267" fmla="*/ 1137275 w 4527492"/>
                  <a:gd name="connsiteY7267" fmla="*/ 2878404 h 3582745"/>
                  <a:gd name="connsiteX7268" fmla="*/ 1119348 w 4527492"/>
                  <a:gd name="connsiteY7268" fmla="*/ 2880939 h 3582745"/>
                  <a:gd name="connsiteX7269" fmla="*/ 1128016 w 4527492"/>
                  <a:gd name="connsiteY7269" fmla="*/ 2878942 h 3582745"/>
                  <a:gd name="connsiteX7270" fmla="*/ 1130532 w 4527492"/>
                  <a:gd name="connsiteY7270" fmla="*/ 2878662 h 3582745"/>
                  <a:gd name="connsiteX7271" fmla="*/ 3557441 w 4527492"/>
                  <a:gd name="connsiteY7271" fmla="*/ 2878267 h 3582745"/>
                  <a:gd name="connsiteX7272" fmla="*/ 3543716 w 4527492"/>
                  <a:gd name="connsiteY7272" fmla="*/ 2887082 h 3582745"/>
                  <a:gd name="connsiteX7273" fmla="*/ 3517321 w 4527492"/>
                  <a:gd name="connsiteY7273" fmla="*/ 2899204 h 3582745"/>
                  <a:gd name="connsiteX7274" fmla="*/ 1162452 w 4527492"/>
                  <a:gd name="connsiteY7274" fmla="*/ 2878232 h 3582745"/>
                  <a:gd name="connsiteX7275" fmla="*/ 1149110 w 4527492"/>
                  <a:gd name="connsiteY7275" fmla="*/ 2880997 h 3582745"/>
                  <a:gd name="connsiteX7276" fmla="*/ 1148337 w 4527492"/>
                  <a:gd name="connsiteY7276" fmla="*/ 2881020 h 3582745"/>
                  <a:gd name="connsiteX7277" fmla="*/ 1122005 w 4527492"/>
                  <a:gd name="connsiteY7277" fmla="*/ 2885226 h 3582745"/>
                  <a:gd name="connsiteX7278" fmla="*/ 1119715 w 4527492"/>
                  <a:gd name="connsiteY7278" fmla="*/ 2885711 h 3582745"/>
                  <a:gd name="connsiteX7279" fmla="*/ 1099770 w 4527492"/>
                  <a:gd name="connsiteY7279" fmla="*/ 2887587 h 3582745"/>
                  <a:gd name="connsiteX7280" fmla="*/ 1098375 w 4527492"/>
                  <a:gd name="connsiteY7280" fmla="*/ 2887451 h 3582745"/>
                  <a:gd name="connsiteX7281" fmla="*/ 1111926 w 4527492"/>
                  <a:gd name="connsiteY7281" fmla="*/ 2883901 h 3582745"/>
                  <a:gd name="connsiteX7282" fmla="*/ 1131672 w 4527492"/>
                  <a:gd name="connsiteY7282" fmla="*/ 2881240 h 3582745"/>
                  <a:gd name="connsiteX7283" fmla="*/ 3650675 w 4527492"/>
                  <a:gd name="connsiteY7283" fmla="*/ 2878165 h 3582745"/>
                  <a:gd name="connsiteX7284" fmla="*/ 3618992 w 4527492"/>
                  <a:gd name="connsiteY7284" fmla="*/ 2898594 h 3582745"/>
                  <a:gd name="connsiteX7285" fmla="*/ 3621077 w 4527492"/>
                  <a:gd name="connsiteY7285" fmla="*/ 2896224 h 3582745"/>
                  <a:gd name="connsiteX7286" fmla="*/ 3632875 w 4527492"/>
                  <a:gd name="connsiteY7286" fmla="*/ 2889025 h 3582745"/>
                  <a:gd name="connsiteX7287" fmla="*/ 1135337 w 4527492"/>
                  <a:gd name="connsiteY7287" fmla="*/ 2878126 h 3582745"/>
                  <a:gd name="connsiteX7288" fmla="*/ 1130532 w 4527492"/>
                  <a:gd name="connsiteY7288" fmla="*/ 2878662 h 3582745"/>
                  <a:gd name="connsiteX7289" fmla="*/ 1128975 w 4527492"/>
                  <a:gd name="connsiteY7289" fmla="*/ 2878721 h 3582745"/>
                  <a:gd name="connsiteX7290" fmla="*/ 1129718 w 4527492"/>
                  <a:gd name="connsiteY7290" fmla="*/ 2878550 h 3582745"/>
                  <a:gd name="connsiteX7291" fmla="*/ 1165125 w 4527492"/>
                  <a:gd name="connsiteY7291" fmla="*/ 2877971 h 3582745"/>
                  <a:gd name="connsiteX7292" fmla="*/ 1162452 w 4527492"/>
                  <a:gd name="connsiteY7292" fmla="*/ 2878232 h 3582745"/>
                  <a:gd name="connsiteX7293" fmla="*/ 1162840 w 4527492"/>
                  <a:gd name="connsiteY7293" fmla="*/ 2878151 h 3582745"/>
                  <a:gd name="connsiteX7294" fmla="*/ 3210555 w 4527492"/>
                  <a:gd name="connsiteY7294" fmla="*/ 2877821 h 3582745"/>
                  <a:gd name="connsiteX7295" fmla="*/ 3206611 w 4527492"/>
                  <a:gd name="connsiteY7295" fmla="*/ 2880914 h 3582745"/>
                  <a:gd name="connsiteX7296" fmla="*/ 3200834 w 4527492"/>
                  <a:gd name="connsiteY7296" fmla="*/ 2884519 h 3582745"/>
                  <a:gd name="connsiteX7297" fmla="*/ 1201299 w 4527492"/>
                  <a:gd name="connsiteY7297" fmla="*/ 2877727 h 3582745"/>
                  <a:gd name="connsiteX7298" fmla="*/ 1200544 w 4527492"/>
                  <a:gd name="connsiteY7298" fmla="*/ 2877811 h 3582745"/>
                  <a:gd name="connsiteX7299" fmla="*/ 1201039 w 4527492"/>
                  <a:gd name="connsiteY7299" fmla="*/ 2878063 h 3582745"/>
                  <a:gd name="connsiteX7300" fmla="*/ 1201309 w 4527492"/>
                  <a:gd name="connsiteY7300" fmla="*/ 2878038 h 3582745"/>
                  <a:gd name="connsiteX7301" fmla="*/ 1201315 w 4527492"/>
                  <a:gd name="connsiteY7301" fmla="*/ 2878199 h 3582745"/>
                  <a:gd name="connsiteX7302" fmla="*/ 1201307 w 4527492"/>
                  <a:gd name="connsiteY7302" fmla="*/ 2878200 h 3582745"/>
                  <a:gd name="connsiteX7303" fmla="*/ 1201315 w 4527492"/>
                  <a:gd name="connsiteY7303" fmla="*/ 2878204 h 3582745"/>
                  <a:gd name="connsiteX7304" fmla="*/ 1201315 w 4527492"/>
                  <a:gd name="connsiteY7304" fmla="*/ 2878199 h 3582745"/>
                  <a:gd name="connsiteX7305" fmla="*/ 1204609 w 4527492"/>
                  <a:gd name="connsiteY7305" fmla="*/ 2877727 h 3582745"/>
                  <a:gd name="connsiteX7306" fmla="*/ 1201309 w 4527492"/>
                  <a:gd name="connsiteY7306" fmla="*/ 2878038 h 3582745"/>
                  <a:gd name="connsiteX7307" fmla="*/ 3653242 w 4527492"/>
                  <a:gd name="connsiteY7307" fmla="*/ 2877556 h 3582745"/>
                  <a:gd name="connsiteX7308" fmla="*/ 3649358 w 4527492"/>
                  <a:gd name="connsiteY7308" fmla="*/ 2880797 h 3582745"/>
                  <a:gd name="connsiteX7309" fmla="*/ 3649040 w 4527492"/>
                  <a:gd name="connsiteY7309" fmla="*/ 2881109 h 3582745"/>
                  <a:gd name="connsiteX7310" fmla="*/ 3612926 w 4527492"/>
                  <a:gd name="connsiteY7310" fmla="*/ 2906446 h 3582745"/>
                  <a:gd name="connsiteX7311" fmla="*/ 3613122 w 4527492"/>
                  <a:gd name="connsiteY7311" fmla="*/ 2906169 h 3582745"/>
                  <a:gd name="connsiteX7312" fmla="*/ 3685958 w 4527492"/>
                  <a:gd name="connsiteY7312" fmla="*/ 2877511 h 3582745"/>
                  <a:gd name="connsiteX7313" fmla="*/ 3683994 w 4527492"/>
                  <a:gd name="connsiteY7313" fmla="*/ 2879698 h 3582745"/>
                  <a:gd name="connsiteX7314" fmla="*/ 3680491 w 4527492"/>
                  <a:gd name="connsiteY7314" fmla="*/ 2882794 h 3582745"/>
                  <a:gd name="connsiteX7315" fmla="*/ 3678346 w 4527492"/>
                  <a:gd name="connsiteY7315" fmla="*/ 2883948 h 3582745"/>
                  <a:gd name="connsiteX7316" fmla="*/ 3681859 w 4527492"/>
                  <a:gd name="connsiteY7316" fmla="*/ 2879543 h 3582745"/>
                  <a:gd name="connsiteX7317" fmla="*/ 3682233 w 4527492"/>
                  <a:gd name="connsiteY7317" fmla="*/ 2879312 h 3582745"/>
                  <a:gd name="connsiteX7318" fmla="*/ 1097301 w 4527492"/>
                  <a:gd name="connsiteY7318" fmla="*/ 2877484 h 3582745"/>
                  <a:gd name="connsiteX7319" fmla="*/ 1096505 w 4527492"/>
                  <a:gd name="connsiteY7319" fmla="*/ 2877635 h 3582745"/>
                  <a:gd name="connsiteX7320" fmla="*/ 1095375 w 4527492"/>
                  <a:gd name="connsiteY7320" fmla="*/ 2877727 h 3582745"/>
                  <a:gd name="connsiteX7321" fmla="*/ 3342787 w 4527492"/>
                  <a:gd name="connsiteY7321" fmla="*/ 2877399 h 3582745"/>
                  <a:gd name="connsiteX7322" fmla="*/ 3328354 w 4527492"/>
                  <a:gd name="connsiteY7322" fmla="*/ 2887869 h 3582745"/>
                  <a:gd name="connsiteX7323" fmla="*/ 3323921 w 4527492"/>
                  <a:gd name="connsiteY7323" fmla="*/ 2890033 h 3582745"/>
                  <a:gd name="connsiteX7324" fmla="*/ 3327857 w 4527492"/>
                  <a:gd name="connsiteY7324" fmla="*/ 2886942 h 3582745"/>
                  <a:gd name="connsiteX7325" fmla="*/ 3337398 w 4527492"/>
                  <a:gd name="connsiteY7325" fmla="*/ 2879822 h 3582745"/>
                  <a:gd name="connsiteX7326" fmla="*/ 787497 w 4527492"/>
                  <a:gd name="connsiteY7326" fmla="*/ 2877019 h 3582745"/>
                  <a:gd name="connsiteX7327" fmla="*/ 787019 w 4527492"/>
                  <a:gd name="connsiteY7327" fmla="*/ 2877120 h 3582745"/>
                  <a:gd name="connsiteX7328" fmla="*/ 780513 w 4527492"/>
                  <a:gd name="connsiteY7328" fmla="*/ 2880413 h 3582745"/>
                  <a:gd name="connsiteX7329" fmla="*/ 785986 w 4527492"/>
                  <a:gd name="connsiteY7329" fmla="*/ 2878491 h 3582745"/>
                  <a:gd name="connsiteX7330" fmla="*/ 787497 w 4527492"/>
                  <a:gd name="connsiteY7330" fmla="*/ 2877019 h 3582745"/>
                  <a:gd name="connsiteX7331" fmla="*/ 992069 w 4527492"/>
                  <a:gd name="connsiteY7331" fmla="*/ 2877017 h 3582745"/>
                  <a:gd name="connsiteX7332" fmla="*/ 986479 w 4527492"/>
                  <a:gd name="connsiteY7332" fmla="*/ 2878149 h 3582745"/>
                  <a:gd name="connsiteX7333" fmla="*/ 987890 w 4527492"/>
                  <a:gd name="connsiteY7333" fmla="*/ 2877974 h 3582745"/>
                  <a:gd name="connsiteX7334" fmla="*/ 994760 w 4527492"/>
                  <a:gd name="connsiteY7334" fmla="*/ 2877017 h 3582745"/>
                  <a:gd name="connsiteX7335" fmla="*/ 3589105 w 4527492"/>
                  <a:gd name="connsiteY7335" fmla="*/ 2876786 h 3582745"/>
                  <a:gd name="connsiteX7336" fmla="*/ 3580006 w 4527492"/>
                  <a:gd name="connsiteY7336" fmla="*/ 2880471 h 3582745"/>
                  <a:gd name="connsiteX7337" fmla="*/ 3495492 w 4527492"/>
                  <a:gd name="connsiteY7337" fmla="*/ 2918964 h 3582745"/>
                  <a:gd name="connsiteX7338" fmla="*/ 3546470 w 4527492"/>
                  <a:gd name="connsiteY7338" fmla="*/ 2892928 h 3582745"/>
                  <a:gd name="connsiteX7339" fmla="*/ 3567480 w 4527492"/>
                  <a:gd name="connsiteY7339" fmla="*/ 2883777 h 3582745"/>
                  <a:gd name="connsiteX7340" fmla="*/ 1081020 w 4527492"/>
                  <a:gd name="connsiteY7340" fmla="*/ 2876631 h 3582745"/>
                  <a:gd name="connsiteX7341" fmla="*/ 1068894 w 4527492"/>
                  <a:gd name="connsiteY7341" fmla="*/ 2877900 h 3582745"/>
                  <a:gd name="connsiteX7342" fmla="*/ 1068894 w 4527492"/>
                  <a:gd name="connsiteY7342" fmla="*/ 2877758 h 3582745"/>
                  <a:gd name="connsiteX7343" fmla="*/ 1069240 w 4527492"/>
                  <a:gd name="connsiteY7343" fmla="*/ 2877696 h 3582745"/>
                  <a:gd name="connsiteX7344" fmla="*/ 3687989 w 4527492"/>
                  <a:gd name="connsiteY7344" fmla="*/ 2876528 h 3582745"/>
                  <a:gd name="connsiteX7345" fmla="*/ 3685303 w 4527492"/>
                  <a:gd name="connsiteY7345" fmla="*/ 2880207 h 3582745"/>
                  <a:gd name="connsiteX7346" fmla="*/ 3681892 w 4527492"/>
                  <a:gd name="connsiteY7346" fmla="*/ 2882041 h 3582745"/>
                  <a:gd name="connsiteX7347" fmla="*/ 3683994 w 4527492"/>
                  <a:gd name="connsiteY7347" fmla="*/ 2879698 h 3582745"/>
                  <a:gd name="connsiteX7348" fmla="*/ 3687089 w 4527492"/>
                  <a:gd name="connsiteY7348" fmla="*/ 2876964 h 3582745"/>
                  <a:gd name="connsiteX7349" fmla="*/ 3704961 w 4527492"/>
                  <a:gd name="connsiteY7349" fmla="*/ 2876347 h 3582745"/>
                  <a:gd name="connsiteX7350" fmla="*/ 3698568 w 4527492"/>
                  <a:gd name="connsiteY7350" fmla="*/ 2883780 h 3582745"/>
                  <a:gd name="connsiteX7351" fmla="*/ 3698187 w 4527492"/>
                  <a:gd name="connsiteY7351" fmla="*/ 2884332 h 3582745"/>
                  <a:gd name="connsiteX7352" fmla="*/ 3684647 w 4527492"/>
                  <a:gd name="connsiteY7352" fmla="*/ 2893042 h 3582745"/>
                  <a:gd name="connsiteX7353" fmla="*/ 3703033 w 4527492"/>
                  <a:gd name="connsiteY7353" fmla="*/ 2877128 h 3582745"/>
                  <a:gd name="connsiteX7354" fmla="*/ 721849 w 4527492"/>
                  <a:gd name="connsiteY7354" fmla="*/ 2876318 h 3582745"/>
                  <a:gd name="connsiteX7355" fmla="*/ 712797 w 4527492"/>
                  <a:gd name="connsiteY7355" fmla="*/ 2879779 h 3582745"/>
                  <a:gd name="connsiteX7356" fmla="*/ 710225 w 4527492"/>
                  <a:gd name="connsiteY7356" fmla="*/ 2880436 h 3582745"/>
                  <a:gd name="connsiteX7357" fmla="*/ 1179527 w 4527492"/>
                  <a:gd name="connsiteY7357" fmla="*/ 2876295 h 3582745"/>
                  <a:gd name="connsiteX7358" fmla="*/ 1171625 w 4527492"/>
                  <a:gd name="connsiteY7358" fmla="*/ 2876970 h 3582745"/>
                  <a:gd name="connsiteX7359" fmla="*/ 1172471 w 4527492"/>
                  <a:gd name="connsiteY7359" fmla="*/ 2877057 h 3582745"/>
                  <a:gd name="connsiteX7360" fmla="*/ 1174498 w 4527492"/>
                  <a:gd name="connsiteY7360" fmla="*/ 2876980 h 3582745"/>
                  <a:gd name="connsiteX7361" fmla="*/ 1173206 w 4527492"/>
                  <a:gd name="connsiteY7361" fmla="*/ 2877133 h 3582745"/>
                  <a:gd name="connsiteX7362" fmla="*/ 1173443 w 4527492"/>
                  <a:gd name="connsiteY7362" fmla="*/ 2877158 h 3582745"/>
                  <a:gd name="connsiteX7363" fmla="*/ 1175754 w 4527492"/>
                  <a:gd name="connsiteY7363" fmla="*/ 2876932 h 3582745"/>
                  <a:gd name="connsiteX7364" fmla="*/ 1179923 w 4527492"/>
                  <a:gd name="connsiteY7364" fmla="*/ 2876772 h 3582745"/>
                  <a:gd name="connsiteX7365" fmla="*/ 1179733 w 4527492"/>
                  <a:gd name="connsiteY7365" fmla="*/ 2876543 h 3582745"/>
                  <a:gd name="connsiteX7366" fmla="*/ 1175754 w 4527492"/>
                  <a:gd name="connsiteY7366" fmla="*/ 2876932 h 3582745"/>
                  <a:gd name="connsiteX7367" fmla="*/ 1174498 w 4527492"/>
                  <a:gd name="connsiteY7367" fmla="*/ 2876980 h 3582745"/>
                  <a:gd name="connsiteX7368" fmla="*/ 1179593 w 4527492"/>
                  <a:gd name="connsiteY7368" fmla="*/ 2876375 h 3582745"/>
                  <a:gd name="connsiteX7369" fmla="*/ 722214 w 4527492"/>
                  <a:gd name="connsiteY7369" fmla="*/ 2876188 h 3582745"/>
                  <a:gd name="connsiteX7370" fmla="*/ 721849 w 4527492"/>
                  <a:gd name="connsiteY7370" fmla="*/ 2876318 h 3582745"/>
                  <a:gd name="connsiteX7371" fmla="*/ 722119 w 4527492"/>
                  <a:gd name="connsiteY7371" fmla="*/ 2876214 h 3582745"/>
                  <a:gd name="connsiteX7372" fmla="*/ 765235 w 4527492"/>
                  <a:gd name="connsiteY7372" fmla="*/ 2876169 h 3582745"/>
                  <a:gd name="connsiteX7373" fmla="*/ 760850 w 4527492"/>
                  <a:gd name="connsiteY7373" fmla="*/ 2877355 h 3582745"/>
                  <a:gd name="connsiteX7374" fmla="*/ 743752 w 4527492"/>
                  <a:gd name="connsiteY7374" fmla="*/ 2881216 h 3582745"/>
                  <a:gd name="connsiteX7375" fmla="*/ 756871 w 4527492"/>
                  <a:gd name="connsiteY7375" fmla="*/ 2877988 h 3582745"/>
                  <a:gd name="connsiteX7376" fmla="*/ 899271 w 4527492"/>
                  <a:gd name="connsiteY7376" fmla="*/ 2875973 h 3582745"/>
                  <a:gd name="connsiteX7377" fmla="*/ 887320 w 4527492"/>
                  <a:gd name="connsiteY7377" fmla="*/ 2877970 h 3582745"/>
                  <a:gd name="connsiteX7378" fmla="*/ 861913 w 4527492"/>
                  <a:gd name="connsiteY7378" fmla="*/ 2886501 h 3582745"/>
                  <a:gd name="connsiteX7379" fmla="*/ 859555 w 4527492"/>
                  <a:gd name="connsiteY7379" fmla="*/ 2887455 h 3582745"/>
                  <a:gd name="connsiteX7380" fmla="*/ 881632 w 4527492"/>
                  <a:gd name="connsiteY7380" fmla="*/ 2882279 h 3582745"/>
                  <a:gd name="connsiteX7381" fmla="*/ 1082905 w 4527492"/>
                  <a:gd name="connsiteY7381" fmla="*/ 2875787 h 3582745"/>
                  <a:gd name="connsiteX7382" fmla="*/ 1076859 w 4527492"/>
                  <a:gd name="connsiteY7382" fmla="*/ 2876328 h 3582745"/>
                  <a:gd name="connsiteX7383" fmla="*/ 1078219 w 4527492"/>
                  <a:gd name="connsiteY7383" fmla="*/ 2876084 h 3582745"/>
                  <a:gd name="connsiteX7384" fmla="*/ 1169592 w 4527492"/>
                  <a:gd name="connsiteY7384" fmla="*/ 2875540 h 3582745"/>
                  <a:gd name="connsiteX7385" fmla="*/ 1164035 w 4527492"/>
                  <a:gd name="connsiteY7385" fmla="*/ 2875959 h 3582745"/>
                  <a:gd name="connsiteX7386" fmla="*/ 1166956 w 4527492"/>
                  <a:gd name="connsiteY7386" fmla="*/ 2875669 h 3582745"/>
                  <a:gd name="connsiteX7387" fmla="*/ 723968 w 4527492"/>
                  <a:gd name="connsiteY7387" fmla="*/ 2875507 h 3582745"/>
                  <a:gd name="connsiteX7388" fmla="*/ 722119 w 4527492"/>
                  <a:gd name="connsiteY7388" fmla="*/ 2876214 h 3582745"/>
                  <a:gd name="connsiteX7389" fmla="*/ 692741 w 4527492"/>
                  <a:gd name="connsiteY7389" fmla="*/ 2884287 h 3582745"/>
                  <a:gd name="connsiteX7390" fmla="*/ 679936 w 4527492"/>
                  <a:gd name="connsiteY7390" fmla="*/ 2888172 h 3582745"/>
                  <a:gd name="connsiteX7391" fmla="*/ 677151 w 4527492"/>
                  <a:gd name="connsiteY7391" fmla="*/ 2888883 h 3582745"/>
                  <a:gd name="connsiteX7392" fmla="*/ 688635 w 4527492"/>
                  <a:gd name="connsiteY7392" fmla="*/ 2884360 h 3582745"/>
                  <a:gd name="connsiteX7393" fmla="*/ 706176 w 4527492"/>
                  <a:gd name="connsiteY7393" fmla="*/ 2879234 h 3582745"/>
                  <a:gd name="connsiteX7394" fmla="*/ 3719856 w 4527492"/>
                  <a:gd name="connsiteY7394" fmla="*/ 2875475 h 3582745"/>
                  <a:gd name="connsiteX7395" fmla="*/ 3707938 w 4527492"/>
                  <a:gd name="connsiteY7395" fmla="*/ 2884149 h 3582745"/>
                  <a:gd name="connsiteX7396" fmla="*/ 3716937 w 4527492"/>
                  <a:gd name="connsiteY7396" fmla="*/ 2877505 h 3582745"/>
                  <a:gd name="connsiteX7397" fmla="*/ 1251776 w 4527492"/>
                  <a:gd name="connsiteY7397" fmla="*/ 2875431 h 3582745"/>
                  <a:gd name="connsiteX7398" fmla="*/ 1255596 w 4527492"/>
                  <a:gd name="connsiteY7398" fmla="*/ 2878313 h 3582745"/>
                  <a:gd name="connsiteX7399" fmla="*/ 1258986 w 4527492"/>
                  <a:gd name="connsiteY7399" fmla="*/ 2885575 h 3582745"/>
                  <a:gd name="connsiteX7400" fmla="*/ 721245 w 4527492"/>
                  <a:gd name="connsiteY7400" fmla="*/ 2874830 h 3582745"/>
                  <a:gd name="connsiteX7401" fmla="*/ 706176 w 4527492"/>
                  <a:gd name="connsiteY7401" fmla="*/ 2879234 h 3582745"/>
                  <a:gd name="connsiteX7402" fmla="*/ 696507 w 4527492"/>
                  <a:gd name="connsiteY7402" fmla="*/ 2881259 h 3582745"/>
                  <a:gd name="connsiteX7403" fmla="*/ 703486 w 4527492"/>
                  <a:gd name="connsiteY7403" fmla="*/ 2878511 h 3582745"/>
                  <a:gd name="connsiteX7404" fmla="*/ 718494 w 4527492"/>
                  <a:gd name="connsiteY7404" fmla="*/ 2875253 h 3582745"/>
                  <a:gd name="connsiteX7405" fmla="*/ 3685644 w 4527492"/>
                  <a:gd name="connsiteY7405" fmla="*/ 2874796 h 3582745"/>
                  <a:gd name="connsiteX7406" fmla="*/ 3681859 w 4527492"/>
                  <a:gd name="connsiteY7406" fmla="*/ 2879543 h 3582745"/>
                  <a:gd name="connsiteX7407" fmla="*/ 3678128 w 4527492"/>
                  <a:gd name="connsiteY7407" fmla="*/ 2881841 h 3582745"/>
                  <a:gd name="connsiteX7408" fmla="*/ 1236954 w 4527492"/>
                  <a:gd name="connsiteY7408" fmla="*/ 2874590 h 3582745"/>
                  <a:gd name="connsiteX7409" fmla="*/ 1225143 w 4527492"/>
                  <a:gd name="connsiteY7409" fmla="*/ 2875042 h 3582745"/>
                  <a:gd name="connsiteX7410" fmla="*/ 1228413 w 4527492"/>
                  <a:gd name="connsiteY7410" fmla="*/ 2876866 h 3582745"/>
                  <a:gd name="connsiteX7411" fmla="*/ 1238379 w 4527492"/>
                  <a:gd name="connsiteY7411" fmla="*/ 2877547 h 3582745"/>
                  <a:gd name="connsiteX7412" fmla="*/ 3726599 w 4527492"/>
                  <a:gd name="connsiteY7412" fmla="*/ 2874554 h 3582745"/>
                  <a:gd name="connsiteX7413" fmla="*/ 3721175 w 4527492"/>
                  <a:gd name="connsiteY7413" fmla="*/ 2881384 h 3582745"/>
                  <a:gd name="connsiteX7414" fmla="*/ 3711992 w 4527492"/>
                  <a:gd name="connsiteY7414" fmla="*/ 2887380 h 3582745"/>
                  <a:gd name="connsiteX7415" fmla="*/ 3699089 w 4527492"/>
                  <a:gd name="connsiteY7415" fmla="*/ 2897306 h 3582745"/>
                  <a:gd name="connsiteX7416" fmla="*/ 3695550 w 4527492"/>
                  <a:gd name="connsiteY7416" fmla="*/ 2899705 h 3582745"/>
                  <a:gd name="connsiteX7417" fmla="*/ 1178051 w 4527492"/>
                  <a:gd name="connsiteY7417" fmla="*/ 2874519 h 3582745"/>
                  <a:gd name="connsiteX7418" fmla="*/ 1158199 w 4527492"/>
                  <a:gd name="connsiteY7418" fmla="*/ 2875584 h 3582745"/>
                  <a:gd name="connsiteX7419" fmla="*/ 1162763 w 4527492"/>
                  <a:gd name="connsiteY7419" fmla="*/ 2876055 h 3582745"/>
                  <a:gd name="connsiteX7420" fmla="*/ 1164035 w 4527492"/>
                  <a:gd name="connsiteY7420" fmla="*/ 2875959 h 3582745"/>
                  <a:gd name="connsiteX7421" fmla="*/ 1162912 w 4527492"/>
                  <a:gd name="connsiteY7421" fmla="*/ 2876071 h 3582745"/>
                  <a:gd name="connsiteX7422" fmla="*/ 1169379 w 4527492"/>
                  <a:gd name="connsiteY7422" fmla="*/ 2876738 h 3582745"/>
                  <a:gd name="connsiteX7423" fmla="*/ 1176440 w 4527492"/>
                  <a:gd name="connsiteY7423" fmla="*/ 2875843 h 3582745"/>
                  <a:gd name="connsiteX7424" fmla="*/ 1178757 w 4527492"/>
                  <a:gd name="connsiteY7424" fmla="*/ 2875369 h 3582745"/>
                  <a:gd name="connsiteX7425" fmla="*/ 1178533 w 4527492"/>
                  <a:gd name="connsiteY7425" fmla="*/ 2875100 h 3582745"/>
                  <a:gd name="connsiteX7426" fmla="*/ 1169592 w 4527492"/>
                  <a:gd name="connsiteY7426" fmla="*/ 2875540 h 3582745"/>
                  <a:gd name="connsiteX7427" fmla="*/ 1178349 w 4527492"/>
                  <a:gd name="connsiteY7427" fmla="*/ 2874878 h 3582745"/>
                  <a:gd name="connsiteX7428" fmla="*/ 1064197 w 4527492"/>
                  <a:gd name="connsiteY7428" fmla="*/ 2874423 h 3582745"/>
                  <a:gd name="connsiteX7429" fmla="*/ 1052765 w 4527492"/>
                  <a:gd name="connsiteY7429" fmla="*/ 2876576 h 3582745"/>
                  <a:gd name="connsiteX7430" fmla="*/ 1041586 w 4527492"/>
                  <a:gd name="connsiteY7430" fmla="*/ 2877316 h 3582745"/>
                  <a:gd name="connsiteX7431" fmla="*/ 1025277 w 4527492"/>
                  <a:gd name="connsiteY7431" fmla="*/ 2879316 h 3582745"/>
                  <a:gd name="connsiteX7432" fmla="*/ 1037171 w 4527492"/>
                  <a:gd name="connsiteY7432" fmla="*/ 2876409 h 3582745"/>
                  <a:gd name="connsiteX7433" fmla="*/ 709272 w 4527492"/>
                  <a:gd name="connsiteY7433" fmla="*/ 2874384 h 3582745"/>
                  <a:gd name="connsiteX7434" fmla="*/ 678534 w 4527492"/>
                  <a:gd name="connsiteY7434" fmla="*/ 2884464 h 3582745"/>
                  <a:gd name="connsiteX7435" fmla="*/ 670698 w 4527492"/>
                  <a:gd name="connsiteY7435" fmla="*/ 2886665 h 3582745"/>
                  <a:gd name="connsiteX7436" fmla="*/ 670498 w 4527492"/>
                  <a:gd name="connsiteY7436" fmla="*/ 2886707 h 3582745"/>
                  <a:gd name="connsiteX7437" fmla="*/ 681943 w 4527492"/>
                  <a:gd name="connsiteY7437" fmla="*/ 2882065 h 3582745"/>
                  <a:gd name="connsiteX7438" fmla="*/ 689021 w 4527492"/>
                  <a:gd name="connsiteY7438" fmla="*/ 2879748 h 3582745"/>
                  <a:gd name="connsiteX7439" fmla="*/ 690933 w 4527492"/>
                  <a:gd name="connsiteY7439" fmla="*/ 2878768 h 3582745"/>
                  <a:gd name="connsiteX7440" fmla="*/ 688553 w 4527492"/>
                  <a:gd name="connsiteY7440" fmla="*/ 2879384 h 3582745"/>
                  <a:gd name="connsiteX7441" fmla="*/ 690083 w 4527492"/>
                  <a:gd name="connsiteY7441" fmla="*/ 2878763 h 3582745"/>
                  <a:gd name="connsiteX7442" fmla="*/ 1107908 w 4527492"/>
                  <a:gd name="connsiteY7442" fmla="*/ 2874199 h 3582745"/>
                  <a:gd name="connsiteX7443" fmla="*/ 1081020 w 4527492"/>
                  <a:gd name="connsiteY7443" fmla="*/ 2876631 h 3582745"/>
                  <a:gd name="connsiteX7444" fmla="*/ 1098592 w 4527492"/>
                  <a:gd name="connsiteY7444" fmla="*/ 2874791 h 3582745"/>
                  <a:gd name="connsiteX7445" fmla="*/ 1088725 w 4527492"/>
                  <a:gd name="connsiteY7445" fmla="*/ 2874199 h 3582745"/>
                  <a:gd name="connsiteX7446" fmla="*/ 1078219 w 4527492"/>
                  <a:gd name="connsiteY7446" fmla="*/ 2876084 h 3582745"/>
                  <a:gd name="connsiteX7447" fmla="*/ 1052344 w 4527492"/>
                  <a:gd name="connsiteY7447" fmla="*/ 2877727 h 3582745"/>
                  <a:gd name="connsiteX7448" fmla="*/ 1037779 w 4527492"/>
                  <a:gd name="connsiteY7448" fmla="*/ 2879399 h 3582745"/>
                  <a:gd name="connsiteX7449" fmla="*/ 1052765 w 4527492"/>
                  <a:gd name="connsiteY7449" fmla="*/ 2876576 h 3582745"/>
                  <a:gd name="connsiteX7450" fmla="*/ 3611564 w 4527492"/>
                  <a:gd name="connsiteY7450" fmla="*/ 2873984 h 3582745"/>
                  <a:gd name="connsiteX7451" fmla="*/ 3606503 w 4527492"/>
                  <a:gd name="connsiteY7451" fmla="*/ 2877506 h 3582745"/>
                  <a:gd name="connsiteX7452" fmla="*/ 3575598 w 4527492"/>
                  <a:gd name="connsiteY7452" fmla="*/ 2895608 h 3582745"/>
                  <a:gd name="connsiteX7453" fmla="*/ 3570820 w 4527492"/>
                  <a:gd name="connsiteY7453" fmla="*/ 2897036 h 3582745"/>
                  <a:gd name="connsiteX7454" fmla="*/ 3486192 w 4527492"/>
                  <a:gd name="connsiteY7454" fmla="*/ 2873978 h 3582745"/>
                  <a:gd name="connsiteX7455" fmla="*/ 3480655 w 4527492"/>
                  <a:gd name="connsiteY7455" fmla="*/ 2877077 h 3582745"/>
                  <a:gd name="connsiteX7456" fmla="*/ 3474293 w 4527492"/>
                  <a:gd name="connsiteY7456" fmla="*/ 2879688 h 3582745"/>
                  <a:gd name="connsiteX7457" fmla="*/ 949731 w 4527492"/>
                  <a:gd name="connsiteY7457" fmla="*/ 2873938 h 3582745"/>
                  <a:gd name="connsiteX7458" fmla="*/ 943127 w 4527492"/>
                  <a:gd name="connsiteY7458" fmla="*/ 2875865 h 3582745"/>
                  <a:gd name="connsiteX7459" fmla="*/ 950860 w 4527492"/>
                  <a:gd name="connsiteY7459" fmla="*/ 2874348 h 3582745"/>
                  <a:gd name="connsiteX7460" fmla="*/ 949731 w 4527492"/>
                  <a:gd name="connsiteY7460" fmla="*/ 2874435 h 3582745"/>
                  <a:gd name="connsiteX7461" fmla="*/ 1259558 w 4527492"/>
                  <a:gd name="connsiteY7461" fmla="*/ 2873858 h 3582745"/>
                  <a:gd name="connsiteX7462" fmla="*/ 1260466 w 4527492"/>
                  <a:gd name="connsiteY7462" fmla="*/ 2873984 h 3582745"/>
                  <a:gd name="connsiteX7463" fmla="*/ 1261451 w 4527492"/>
                  <a:gd name="connsiteY7463" fmla="*/ 2875651 h 3582745"/>
                  <a:gd name="connsiteX7464" fmla="*/ 1267500 w 4527492"/>
                  <a:gd name="connsiteY7464" fmla="*/ 2891983 h 3582745"/>
                  <a:gd name="connsiteX7465" fmla="*/ 1265979 w 4527492"/>
                  <a:gd name="connsiteY7465" fmla="*/ 2893497 h 3582745"/>
                  <a:gd name="connsiteX7466" fmla="*/ 1262138 w 4527492"/>
                  <a:gd name="connsiteY7466" fmla="*/ 2883249 h 3582745"/>
                  <a:gd name="connsiteX7467" fmla="*/ 1262683 w 4527492"/>
                  <a:gd name="connsiteY7467" fmla="*/ 2883661 h 3582745"/>
                  <a:gd name="connsiteX7468" fmla="*/ 748747 w 4527492"/>
                  <a:gd name="connsiteY7468" fmla="*/ 2873856 h 3582745"/>
                  <a:gd name="connsiteX7469" fmla="*/ 703899 w 4527492"/>
                  <a:gd name="connsiteY7469" fmla="*/ 2885525 h 3582745"/>
                  <a:gd name="connsiteX7470" fmla="*/ 685868 w 4527492"/>
                  <a:gd name="connsiteY7470" fmla="*/ 2889421 h 3582745"/>
                  <a:gd name="connsiteX7471" fmla="*/ 701006 w 4527492"/>
                  <a:gd name="connsiteY7471" fmla="*/ 2884287 h 3582745"/>
                  <a:gd name="connsiteX7472" fmla="*/ 703513 w 4527492"/>
                  <a:gd name="connsiteY7472" fmla="*/ 2883329 h 3582745"/>
                  <a:gd name="connsiteX7473" fmla="*/ 726216 w 4527492"/>
                  <a:gd name="connsiteY7473" fmla="*/ 2878098 h 3582745"/>
                  <a:gd name="connsiteX7474" fmla="*/ 830567 w 4527492"/>
                  <a:gd name="connsiteY7474" fmla="*/ 2873673 h 3582745"/>
                  <a:gd name="connsiteX7475" fmla="*/ 830237 w 4527492"/>
                  <a:gd name="connsiteY7475" fmla="*/ 2873809 h 3582745"/>
                  <a:gd name="connsiteX7476" fmla="*/ 830567 w 4527492"/>
                  <a:gd name="connsiteY7476" fmla="*/ 2873699 h 3582745"/>
                  <a:gd name="connsiteX7477" fmla="*/ 1258030 w 4527492"/>
                  <a:gd name="connsiteY7477" fmla="*/ 2873645 h 3582745"/>
                  <a:gd name="connsiteX7478" fmla="*/ 1258565 w 4527492"/>
                  <a:gd name="connsiteY7478" fmla="*/ 2873719 h 3582745"/>
                  <a:gd name="connsiteX7479" fmla="*/ 1262138 w 4527492"/>
                  <a:gd name="connsiteY7479" fmla="*/ 2883249 h 3582745"/>
                  <a:gd name="connsiteX7480" fmla="*/ 1261762 w 4527492"/>
                  <a:gd name="connsiteY7480" fmla="*/ 2882966 h 3582745"/>
                  <a:gd name="connsiteX7481" fmla="*/ 729721 w 4527492"/>
                  <a:gd name="connsiteY7481" fmla="*/ 2873528 h 3582745"/>
                  <a:gd name="connsiteX7482" fmla="*/ 724379 w 4527492"/>
                  <a:gd name="connsiteY7482" fmla="*/ 2875421 h 3582745"/>
                  <a:gd name="connsiteX7483" fmla="*/ 723968 w 4527492"/>
                  <a:gd name="connsiteY7483" fmla="*/ 2875507 h 3582745"/>
                  <a:gd name="connsiteX7484" fmla="*/ 728755 w 4527492"/>
                  <a:gd name="connsiteY7484" fmla="*/ 2873677 h 3582745"/>
                  <a:gd name="connsiteX7485" fmla="*/ 3726737 w 4527492"/>
                  <a:gd name="connsiteY7485" fmla="*/ 2873450 h 3582745"/>
                  <a:gd name="connsiteX7486" fmla="*/ 3719461 w 4527492"/>
                  <a:gd name="connsiteY7486" fmla="*/ 2879151 h 3582745"/>
                  <a:gd name="connsiteX7487" fmla="*/ 3698394 w 4527492"/>
                  <a:gd name="connsiteY7487" fmla="*/ 2893962 h 3582745"/>
                  <a:gd name="connsiteX7488" fmla="*/ 3695595 w 4527492"/>
                  <a:gd name="connsiteY7488" fmla="*/ 2895211 h 3582745"/>
                  <a:gd name="connsiteX7489" fmla="*/ 3713007 w 4527492"/>
                  <a:gd name="connsiteY7489" fmla="*/ 2881303 h 3582745"/>
                  <a:gd name="connsiteX7490" fmla="*/ 1250327 w 4527492"/>
                  <a:gd name="connsiteY7490" fmla="*/ 2873392 h 3582745"/>
                  <a:gd name="connsiteX7491" fmla="*/ 1251776 w 4527492"/>
                  <a:gd name="connsiteY7491" fmla="*/ 2875431 h 3582745"/>
                  <a:gd name="connsiteX7492" fmla="*/ 1250735 w 4527492"/>
                  <a:gd name="connsiteY7492" fmla="*/ 2874645 h 3582745"/>
                  <a:gd name="connsiteX7493" fmla="*/ 3660302 w 4527492"/>
                  <a:gd name="connsiteY7493" fmla="*/ 2873208 h 3582745"/>
                  <a:gd name="connsiteX7494" fmla="*/ 3625671 w 4527492"/>
                  <a:gd name="connsiteY7494" fmla="*/ 2903764 h 3582745"/>
                  <a:gd name="connsiteX7495" fmla="*/ 3626195 w 4527492"/>
                  <a:gd name="connsiteY7495" fmla="*/ 2903611 h 3582745"/>
                  <a:gd name="connsiteX7496" fmla="*/ 3625399 w 4527492"/>
                  <a:gd name="connsiteY7496" fmla="*/ 2904004 h 3582745"/>
                  <a:gd name="connsiteX7497" fmla="*/ 3621061 w 4527492"/>
                  <a:gd name="connsiteY7497" fmla="*/ 2907831 h 3582745"/>
                  <a:gd name="connsiteX7498" fmla="*/ 3617372 w 4527492"/>
                  <a:gd name="connsiteY7498" fmla="*/ 2909646 h 3582745"/>
                  <a:gd name="connsiteX7499" fmla="*/ 3605027 w 4527492"/>
                  <a:gd name="connsiteY7499" fmla="*/ 2914474 h 3582745"/>
                  <a:gd name="connsiteX7500" fmla="*/ 3605683 w 4527492"/>
                  <a:gd name="connsiteY7500" fmla="*/ 2913728 h 3582745"/>
                  <a:gd name="connsiteX7501" fmla="*/ 3601541 w 4527492"/>
                  <a:gd name="connsiteY7501" fmla="*/ 2915771 h 3582745"/>
                  <a:gd name="connsiteX7502" fmla="*/ 3598867 w 4527492"/>
                  <a:gd name="connsiteY7502" fmla="*/ 2916335 h 3582745"/>
                  <a:gd name="connsiteX7503" fmla="*/ 3597238 w 4527492"/>
                  <a:gd name="connsiteY7503" fmla="*/ 2917497 h 3582745"/>
                  <a:gd name="connsiteX7504" fmla="*/ 3597100 w 4527492"/>
                  <a:gd name="connsiteY7504" fmla="*/ 2917550 h 3582745"/>
                  <a:gd name="connsiteX7505" fmla="*/ 3598816 w 4527492"/>
                  <a:gd name="connsiteY7505" fmla="*/ 2916346 h 3582745"/>
                  <a:gd name="connsiteX7506" fmla="*/ 3596502 w 4527492"/>
                  <a:gd name="connsiteY7506" fmla="*/ 2916834 h 3582745"/>
                  <a:gd name="connsiteX7507" fmla="*/ 3588128 w 4527492"/>
                  <a:gd name="connsiteY7507" fmla="*/ 2920110 h 3582745"/>
                  <a:gd name="connsiteX7508" fmla="*/ 3600214 w 4527492"/>
                  <a:gd name="connsiteY7508" fmla="*/ 2912444 h 3582745"/>
                  <a:gd name="connsiteX7509" fmla="*/ 3602878 w 4527492"/>
                  <a:gd name="connsiteY7509" fmla="*/ 2910394 h 3582745"/>
                  <a:gd name="connsiteX7510" fmla="*/ 3610175 w 4527492"/>
                  <a:gd name="connsiteY7510" fmla="*/ 2908272 h 3582745"/>
                  <a:gd name="connsiteX7511" fmla="*/ 3611001 w 4527492"/>
                  <a:gd name="connsiteY7511" fmla="*/ 2907682 h 3582745"/>
                  <a:gd name="connsiteX7512" fmla="*/ 3610735 w 4527492"/>
                  <a:gd name="connsiteY7512" fmla="*/ 2907984 h 3582745"/>
                  <a:gd name="connsiteX7513" fmla="*/ 3610432 w 4527492"/>
                  <a:gd name="connsiteY7513" fmla="*/ 2908197 h 3582745"/>
                  <a:gd name="connsiteX7514" fmla="*/ 3610588 w 4527492"/>
                  <a:gd name="connsiteY7514" fmla="*/ 2908151 h 3582745"/>
                  <a:gd name="connsiteX7515" fmla="*/ 3610735 w 4527492"/>
                  <a:gd name="connsiteY7515" fmla="*/ 2907984 h 3582745"/>
                  <a:gd name="connsiteX7516" fmla="*/ 3612926 w 4527492"/>
                  <a:gd name="connsiteY7516" fmla="*/ 2906446 h 3582745"/>
                  <a:gd name="connsiteX7517" fmla="*/ 3612736 w 4527492"/>
                  <a:gd name="connsiteY7517" fmla="*/ 2906716 h 3582745"/>
                  <a:gd name="connsiteX7518" fmla="*/ 3613754 w 4527492"/>
                  <a:gd name="connsiteY7518" fmla="*/ 2907231 h 3582745"/>
                  <a:gd name="connsiteX7519" fmla="*/ 3622122 w 4527492"/>
                  <a:gd name="connsiteY7519" fmla="*/ 2904796 h 3582745"/>
                  <a:gd name="connsiteX7520" fmla="*/ 3633854 w 4527492"/>
                  <a:gd name="connsiteY7520" fmla="*/ 2896019 h 3582745"/>
                  <a:gd name="connsiteX7521" fmla="*/ 3649040 w 4527492"/>
                  <a:gd name="connsiteY7521" fmla="*/ 2881109 h 3582745"/>
                  <a:gd name="connsiteX7522" fmla="*/ 1254516 w 4527492"/>
                  <a:gd name="connsiteY7522" fmla="*/ 2873156 h 3582745"/>
                  <a:gd name="connsiteX7523" fmla="*/ 1255008 w 4527492"/>
                  <a:gd name="connsiteY7523" fmla="*/ 2873224 h 3582745"/>
                  <a:gd name="connsiteX7524" fmla="*/ 1255629 w 4527492"/>
                  <a:gd name="connsiteY7524" fmla="*/ 2875450 h 3582745"/>
                  <a:gd name="connsiteX7525" fmla="*/ 3723316 w 4527492"/>
                  <a:gd name="connsiteY7525" fmla="*/ 2873069 h 3582745"/>
                  <a:gd name="connsiteX7526" fmla="*/ 3713007 w 4527492"/>
                  <a:gd name="connsiteY7526" fmla="*/ 2881303 h 3582745"/>
                  <a:gd name="connsiteX7527" fmla="*/ 3713006 w 4527492"/>
                  <a:gd name="connsiteY7527" fmla="*/ 2881303 h 3582745"/>
                  <a:gd name="connsiteX7528" fmla="*/ 3723314 w 4527492"/>
                  <a:gd name="connsiteY7528" fmla="*/ 2873070 h 3582745"/>
                  <a:gd name="connsiteX7529" fmla="*/ 1266843 w 4527492"/>
                  <a:gd name="connsiteY7529" fmla="*/ 2873052 h 3582745"/>
                  <a:gd name="connsiteX7530" fmla="*/ 1279163 w 4527492"/>
                  <a:gd name="connsiteY7530" fmla="*/ 2900054 h 3582745"/>
                  <a:gd name="connsiteX7531" fmla="*/ 1275867 w 4527492"/>
                  <a:gd name="connsiteY7531" fmla="*/ 2900054 h 3582745"/>
                  <a:gd name="connsiteX7532" fmla="*/ 1270725 w 4527492"/>
                  <a:gd name="connsiteY7532" fmla="*/ 2891349 h 3582745"/>
                  <a:gd name="connsiteX7533" fmla="*/ 1253097 w 4527492"/>
                  <a:gd name="connsiteY7533" fmla="*/ 2872958 h 3582745"/>
                  <a:gd name="connsiteX7534" fmla="*/ 1254106 w 4527492"/>
                  <a:gd name="connsiteY7534" fmla="*/ 2873099 h 3582745"/>
                  <a:gd name="connsiteX7535" fmla="*/ 1256091 w 4527492"/>
                  <a:gd name="connsiteY7535" fmla="*/ 2877104 h 3582745"/>
                  <a:gd name="connsiteX7536" fmla="*/ 1255629 w 4527492"/>
                  <a:gd name="connsiteY7536" fmla="*/ 2875450 h 3582745"/>
                  <a:gd name="connsiteX7537" fmla="*/ 1257841 w 4527492"/>
                  <a:gd name="connsiteY7537" fmla="*/ 2880007 h 3582745"/>
                  <a:gd name="connsiteX7538" fmla="*/ 1255596 w 4527492"/>
                  <a:gd name="connsiteY7538" fmla="*/ 2878313 h 3582745"/>
                  <a:gd name="connsiteX7539" fmla="*/ 3658774 w 4527492"/>
                  <a:gd name="connsiteY7539" fmla="*/ 2872942 h 3582745"/>
                  <a:gd name="connsiteX7540" fmla="*/ 3657521 w 4527492"/>
                  <a:gd name="connsiteY7540" fmla="*/ 2873988 h 3582745"/>
                  <a:gd name="connsiteX7541" fmla="*/ 3650675 w 4527492"/>
                  <a:gd name="connsiteY7541" fmla="*/ 2878165 h 3582745"/>
                  <a:gd name="connsiteX7542" fmla="*/ 3549176 w 4527492"/>
                  <a:gd name="connsiteY7542" fmla="*/ 2872777 h 3582745"/>
                  <a:gd name="connsiteX7543" fmla="*/ 3455453 w 4527492"/>
                  <a:gd name="connsiteY7543" fmla="*/ 2919732 h 3582745"/>
                  <a:gd name="connsiteX7544" fmla="*/ 3524178 w 4527492"/>
                  <a:gd name="connsiteY7544" fmla="*/ 2883002 h 3582745"/>
                  <a:gd name="connsiteX7545" fmla="*/ 734645 w 4527492"/>
                  <a:gd name="connsiteY7545" fmla="*/ 2872772 h 3582745"/>
                  <a:gd name="connsiteX7546" fmla="*/ 722214 w 4527492"/>
                  <a:gd name="connsiteY7546" fmla="*/ 2876188 h 3582745"/>
                  <a:gd name="connsiteX7547" fmla="*/ 724379 w 4527492"/>
                  <a:gd name="connsiteY7547" fmla="*/ 2875421 h 3582745"/>
                  <a:gd name="connsiteX7548" fmla="*/ 725389 w 4527492"/>
                  <a:gd name="connsiteY7548" fmla="*/ 2875210 h 3582745"/>
                  <a:gd name="connsiteX7549" fmla="*/ 732050 w 4527492"/>
                  <a:gd name="connsiteY7549" fmla="*/ 2873171 h 3582745"/>
                  <a:gd name="connsiteX7550" fmla="*/ 3641889 w 4527492"/>
                  <a:gd name="connsiteY7550" fmla="*/ 2872558 h 3582745"/>
                  <a:gd name="connsiteX7551" fmla="*/ 3621077 w 4527492"/>
                  <a:gd name="connsiteY7551" fmla="*/ 2896224 h 3582745"/>
                  <a:gd name="connsiteX7552" fmla="*/ 3619439 w 4527492"/>
                  <a:gd name="connsiteY7552" fmla="*/ 2897224 h 3582745"/>
                  <a:gd name="connsiteX7553" fmla="*/ 3620108 w 4527492"/>
                  <a:gd name="connsiteY7553" fmla="*/ 2896277 h 3582745"/>
                  <a:gd name="connsiteX7554" fmla="*/ 3636172 w 4527492"/>
                  <a:gd name="connsiteY7554" fmla="*/ 2877506 h 3582745"/>
                  <a:gd name="connsiteX7555" fmla="*/ 732692 w 4527492"/>
                  <a:gd name="connsiteY7555" fmla="*/ 2872171 h 3582745"/>
                  <a:gd name="connsiteX7556" fmla="*/ 728755 w 4527492"/>
                  <a:gd name="connsiteY7556" fmla="*/ 2873677 h 3582745"/>
                  <a:gd name="connsiteX7557" fmla="*/ 721245 w 4527492"/>
                  <a:gd name="connsiteY7557" fmla="*/ 2874830 h 3582745"/>
                  <a:gd name="connsiteX7558" fmla="*/ 723568 w 4527492"/>
                  <a:gd name="connsiteY7558" fmla="*/ 2874152 h 3582745"/>
                  <a:gd name="connsiteX7559" fmla="*/ 3623135 w 4527492"/>
                  <a:gd name="connsiteY7559" fmla="*/ 2872028 h 3582745"/>
                  <a:gd name="connsiteX7560" fmla="*/ 3612998 w 4527492"/>
                  <a:gd name="connsiteY7560" fmla="*/ 2880471 h 3582745"/>
                  <a:gd name="connsiteX7561" fmla="*/ 3579583 w 4527492"/>
                  <a:gd name="connsiteY7561" fmla="*/ 2898567 h 3582745"/>
                  <a:gd name="connsiteX7562" fmla="*/ 3567849 w 4527492"/>
                  <a:gd name="connsiteY7562" fmla="*/ 2902821 h 3582745"/>
                  <a:gd name="connsiteX7563" fmla="*/ 3571346 w 4527492"/>
                  <a:gd name="connsiteY7563" fmla="*/ 2901132 h 3582745"/>
                  <a:gd name="connsiteX7564" fmla="*/ 3728690 w 4527492"/>
                  <a:gd name="connsiteY7564" fmla="*/ 2871920 h 3582745"/>
                  <a:gd name="connsiteX7565" fmla="*/ 3728089 w 4527492"/>
                  <a:gd name="connsiteY7565" fmla="*/ 2872677 h 3582745"/>
                  <a:gd name="connsiteX7566" fmla="*/ 3726737 w 4527492"/>
                  <a:gd name="connsiteY7566" fmla="*/ 2873450 h 3582745"/>
                  <a:gd name="connsiteX7567" fmla="*/ 3724889 w 4527492"/>
                  <a:gd name="connsiteY7567" fmla="*/ 2871812 h 3582745"/>
                  <a:gd name="connsiteX7568" fmla="*/ 3724056 w 4527492"/>
                  <a:gd name="connsiteY7568" fmla="*/ 2872478 h 3582745"/>
                  <a:gd name="connsiteX7569" fmla="*/ 3723314 w 4527492"/>
                  <a:gd name="connsiteY7569" fmla="*/ 2873070 h 3582745"/>
                  <a:gd name="connsiteX7570" fmla="*/ 3719856 w 4527492"/>
                  <a:gd name="connsiteY7570" fmla="*/ 2875475 h 3582745"/>
                  <a:gd name="connsiteX7571" fmla="*/ 900053 w 4527492"/>
                  <a:gd name="connsiteY7571" fmla="*/ 2871584 h 3582745"/>
                  <a:gd name="connsiteX7572" fmla="*/ 892759 w 4527492"/>
                  <a:gd name="connsiteY7572" fmla="*/ 2872886 h 3582745"/>
                  <a:gd name="connsiteX7573" fmla="*/ 865108 w 4527492"/>
                  <a:gd name="connsiteY7573" fmla="*/ 2881681 h 3582745"/>
                  <a:gd name="connsiteX7574" fmla="*/ 865469 w 4527492"/>
                  <a:gd name="connsiteY7574" fmla="*/ 2881621 h 3582745"/>
                  <a:gd name="connsiteX7575" fmla="*/ 864497 w 4527492"/>
                  <a:gd name="connsiteY7575" fmla="*/ 2881876 h 3582745"/>
                  <a:gd name="connsiteX7576" fmla="*/ 838048 w 4527492"/>
                  <a:gd name="connsiteY7576" fmla="*/ 2890289 h 3582745"/>
                  <a:gd name="connsiteX7577" fmla="*/ 852215 w 4527492"/>
                  <a:gd name="connsiteY7577" fmla="*/ 2885094 h 3582745"/>
                  <a:gd name="connsiteX7578" fmla="*/ 844275 w 4527492"/>
                  <a:gd name="connsiteY7578" fmla="*/ 2887175 h 3582745"/>
                  <a:gd name="connsiteX7579" fmla="*/ 836367 w 4527492"/>
                  <a:gd name="connsiteY7579" fmla="*/ 2890823 h 3582745"/>
                  <a:gd name="connsiteX7580" fmla="*/ 819882 w 4527492"/>
                  <a:gd name="connsiteY7580" fmla="*/ 2896067 h 3582745"/>
                  <a:gd name="connsiteX7581" fmla="*/ 801335 w 4527492"/>
                  <a:gd name="connsiteY7581" fmla="*/ 2903632 h 3582745"/>
                  <a:gd name="connsiteX7582" fmla="*/ 828133 w 4527492"/>
                  <a:gd name="connsiteY7582" fmla="*/ 2893924 h 3582745"/>
                  <a:gd name="connsiteX7583" fmla="*/ 835505 w 4527492"/>
                  <a:gd name="connsiteY7583" fmla="*/ 2891221 h 3582745"/>
                  <a:gd name="connsiteX7584" fmla="*/ 810792 w 4527492"/>
                  <a:gd name="connsiteY7584" fmla="*/ 2902623 h 3582745"/>
                  <a:gd name="connsiteX7585" fmla="*/ 813487 w 4527492"/>
                  <a:gd name="connsiteY7585" fmla="*/ 2902276 h 3582745"/>
                  <a:gd name="connsiteX7586" fmla="*/ 815500 w 4527492"/>
                  <a:gd name="connsiteY7586" fmla="*/ 2901464 h 3582745"/>
                  <a:gd name="connsiteX7587" fmla="*/ 841641 w 4527492"/>
                  <a:gd name="connsiteY7587" fmla="*/ 2893068 h 3582745"/>
                  <a:gd name="connsiteX7588" fmla="*/ 878838 w 4527492"/>
                  <a:gd name="connsiteY7588" fmla="*/ 2879387 h 3582745"/>
                  <a:gd name="connsiteX7589" fmla="*/ 865469 w 4527492"/>
                  <a:gd name="connsiteY7589" fmla="*/ 2881621 h 3582745"/>
                  <a:gd name="connsiteX7590" fmla="*/ 890846 w 4527492"/>
                  <a:gd name="connsiteY7590" fmla="*/ 2874970 h 3582745"/>
                  <a:gd name="connsiteX7591" fmla="*/ 3200136 w 4527492"/>
                  <a:gd name="connsiteY7591" fmla="*/ 2871501 h 3582745"/>
                  <a:gd name="connsiteX7592" fmla="*/ 3160589 w 4527492"/>
                  <a:gd name="connsiteY7592" fmla="*/ 2904269 h 3582745"/>
                  <a:gd name="connsiteX7593" fmla="*/ 3200585 w 4527492"/>
                  <a:gd name="connsiteY7593" fmla="*/ 2874431 h 3582745"/>
                  <a:gd name="connsiteX7594" fmla="*/ 3196858 w 4527492"/>
                  <a:gd name="connsiteY7594" fmla="*/ 2877892 h 3582745"/>
                  <a:gd name="connsiteX7595" fmla="*/ 3192509 w 4527492"/>
                  <a:gd name="connsiteY7595" fmla="*/ 2881988 h 3582745"/>
                  <a:gd name="connsiteX7596" fmla="*/ 3176459 w 4527492"/>
                  <a:gd name="connsiteY7596" fmla="*/ 2896109 h 3582745"/>
                  <a:gd name="connsiteX7597" fmla="*/ 3155540 w 4527492"/>
                  <a:gd name="connsiteY7597" fmla="*/ 2911477 h 3582745"/>
                  <a:gd name="connsiteX7598" fmla="*/ 3166855 w 4527492"/>
                  <a:gd name="connsiteY7598" fmla="*/ 2904065 h 3582745"/>
                  <a:gd name="connsiteX7599" fmla="*/ 3166855 w 4527492"/>
                  <a:gd name="connsiteY7599" fmla="*/ 2907309 h 3582745"/>
                  <a:gd name="connsiteX7600" fmla="*/ 3161548 w 4527492"/>
                  <a:gd name="connsiteY7600" fmla="*/ 2911097 h 3582745"/>
                  <a:gd name="connsiteX7601" fmla="*/ 3157408 w 4527492"/>
                  <a:gd name="connsiteY7601" fmla="*/ 2914002 h 3582745"/>
                  <a:gd name="connsiteX7602" fmla="*/ 3157408 w 4527492"/>
                  <a:gd name="connsiteY7602" fmla="*/ 2914013 h 3582745"/>
                  <a:gd name="connsiteX7603" fmla="*/ 3159814 w 4527492"/>
                  <a:gd name="connsiteY7603" fmla="*/ 2912334 h 3582745"/>
                  <a:gd name="connsiteX7604" fmla="*/ 3161548 w 4527492"/>
                  <a:gd name="connsiteY7604" fmla="*/ 2911097 h 3582745"/>
                  <a:gd name="connsiteX7605" fmla="*/ 3166855 w 4527492"/>
                  <a:gd name="connsiteY7605" fmla="*/ 2907373 h 3582745"/>
                  <a:gd name="connsiteX7606" fmla="*/ 3166855 w 4527492"/>
                  <a:gd name="connsiteY7606" fmla="*/ 2907309 h 3582745"/>
                  <a:gd name="connsiteX7607" fmla="*/ 3167184 w 4527492"/>
                  <a:gd name="connsiteY7607" fmla="*/ 2907074 h 3582745"/>
                  <a:gd name="connsiteX7608" fmla="*/ 3167184 w 4527492"/>
                  <a:gd name="connsiteY7608" fmla="*/ 2904269 h 3582745"/>
                  <a:gd name="connsiteX7609" fmla="*/ 3176459 w 4527492"/>
                  <a:gd name="connsiteY7609" fmla="*/ 2896109 h 3582745"/>
                  <a:gd name="connsiteX7610" fmla="*/ 3190559 w 4527492"/>
                  <a:gd name="connsiteY7610" fmla="*/ 2885749 h 3582745"/>
                  <a:gd name="connsiteX7611" fmla="*/ 3169422 w 4527492"/>
                  <a:gd name="connsiteY7611" fmla="*/ 2905477 h 3582745"/>
                  <a:gd name="connsiteX7612" fmla="*/ 3171979 w 4527492"/>
                  <a:gd name="connsiteY7612" fmla="*/ 2903652 h 3582745"/>
                  <a:gd name="connsiteX7613" fmla="*/ 3180107 w 4527492"/>
                  <a:gd name="connsiteY7613" fmla="*/ 2897451 h 3582745"/>
                  <a:gd name="connsiteX7614" fmla="*/ 3200834 w 4527492"/>
                  <a:gd name="connsiteY7614" fmla="*/ 2884519 h 3582745"/>
                  <a:gd name="connsiteX7615" fmla="*/ 3157408 w 4527492"/>
                  <a:gd name="connsiteY7615" fmla="*/ 2914439 h 3582745"/>
                  <a:gd name="connsiteX7616" fmla="*/ 3157408 w 4527492"/>
                  <a:gd name="connsiteY7616" fmla="*/ 2916349 h 3582745"/>
                  <a:gd name="connsiteX7617" fmla="*/ 3151359 w 4527492"/>
                  <a:gd name="connsiteY7617" fmla="*/ 2918607 h 3582745"/>
                  <a:gd name="connsiteX7618" fmla="*/ 3143663 w 4527492"/>
                  <a:gd name="connsiteY7618" fmla="*/ 2923909 h 3582745"/>
                  <a:gd name="connsiteX7619" fmla="*/ 3140350 w 4527492"/>
                  <a:gd name="connsiteY7619" fmla="*/ 2923909 h 3582745"/>
                  <a:gd name="connsiteX7620" fmla="*/ 3142894 w 4527492"/>
                  <a:gd name="connsiteY7620" fmla="*/ 2921767 h 3582745"/>
                  <a:gd name="connsiteX7621" fmla="*/ 3038474 w 4527492"/>
                  <a:gd name="connsiteY7621" fmla="*/ 2960743 h 3582745"/>
                  <a:gd name="connsiteX7622" fmla="*/ 2992221 w 4527492"/>
                  <a:gd name="connsiteY7622" fmla="*/ 2978007 h 3582745"/>
                  <a:gd name="connsiteX7623" fmla="*/ 3061600 w 4527492"/>
                  <a:gd name="connsiteY7623" fmla="*/ 2949233 h 3582745"/>
                  <a:gd name="connsiteX7624" fmla="*/ 3145763 w 4527492"/>
                  <a:gd name="connsiteY7624" fmla="*/ 2917457 h 3582745"/>
                  <a:gd name="connsiteX7625" fmla="*/ 3144104 w 4527492"/>
                  <a:gd name="connsiteY7625" fmla="*/ 2917457 h 3582745"/>
                  <a:gd name="connsiteX7626" fmla="*/ 3192280 w 4527492"/>
                  <a:gd name="connsiteY7626" fmla="*/ 2876621 h 3582745"/>
                  <a:gd name="connsiteX7627" fmla="*/ 1174818 w 4527492"/>
                  <a:gd name="connsiteY7627" fmla="*/ 2871142 h 3582745"/>
                  <a:gd name="connsiteX7628" fmla="*/ 1146158 w 4527492"/>
                  <a:gd name="connsiteY7628" fmla="*/ 2874342 h 3582745"/>
                  <a:gd name="connsiteX7629" fmla="*/ 1149084 w 4527492"/>
                  <a:gd name="connsiteY7629" fmla="*/ 2874644 h 3582745"/>
                  <a:gd name="connsiteX7630" fmla="*/ 1151502 w 4527492"/>
                  <a:gd name="connsiteY7630" fmla="*/ 2874617 h 3582745"/>
                  <a:gd name="connsiteX7631" fmla="*/ 1150408 w 4527492"/>
                  <a:gd name="connsiteY7631" fmla="*/ 2874780 h 3582745"/>
                  <a:gd name="connsiteX7632" fmla="*/ 1158167 w 4527492"/>
                  <a:gd name="connsiteY7632" fmla="*/ 2875581 h 3582745"/>
                  <a:gd name="connsiteX7633" fmla="*/ 1168711 w 4527492"/>
                  <a:gd name="connsiteY7633" fmla="*/ 2874406 h 3582745"/>
                  <a:gd name="connsiteX7634" fmla="*/ 1177539 w 4527492"/>
                  <a:gd name="connsiteY7634" fmla="*/ 2873903 h 3582745"/>
                  <a:gd name="connsiteX7635" fmla="*/ 1177172 w 4527492"/>
                  <a:gd name="connsiteY7635" fmla="*/ 2873462 h 3582745"/>
                  <a:gd name="connsiteX7636" fmla="*/ 1168711 w 4527492"/>
                  <a:gd name="connsiteY7636" fmla="*/ 2874406 h 3582745"/>
                  <a:gd name="connsiteX7637" fmla="*/ 1168198 w 4527492"/>
                  <a:gd name="connsiteY7637" fmla="*/ 2874435 h 3582745"/>
                  <a:gd name="connsiteX7638" fmla="*/ 1151502 w 4527492"/>
                  <a:gd name="connsiteY7638" fmla="*/ 2874617 h 3582745"/>
                  <a:gd name="connsiteX7639" fmla="*/ 992765 w 4527492"/>
                  <a:gd name="connsiteY7639" fmla="*/ 2871142 h 3582745"/>
                  <a:gd name="connsiteX7640" fmla="*/ 992762 w 4527492"/>
                  <a:gd name="connsiteY7640" fmla="*/ 2871142 h 3582745"/>
                  <a:gd name="connsiteX7641" fmla="*/ 992758 w 4527492"/>
                  <a:gd name="connsiteY7641" fmla="*/ 2871142 h 3582745"/>
                  <a:gd name="connsiteX7642" fmla="*/ 3730901 w 4527492"/>
                  <a:gd name="connsiteY7642" fmla="*/ 2871069 h 3582745"/>
                  <a:gd name="connsiteX7643" fmla="*/ 3726599 w 4527492"/>
                  <a:gd name="connsiteY7643" fmla="*/ 2874554 h 3582745"/>
                  <a:gd name="connsiteX7644" fmla="*/ 3728089 w 4527492"/>
                  <a:gd name="connsiteY7644" fmla="*/ 2872677 h 3582745"/>
                  <a:gd name="connsiteX7645" fmla="*/ 3662544 w 4527492"/>
                  <a:gd name="connsiteY7645" fmla="*/ 2870923 h 3582745"/>
                  <a:gd name="connsiteX7646" fmla="*/ 3653242 w 4527492"/>
                  <a:gd name="connsiteY7646" fmla="*/ 2877556 h 3582745"/>
                  <a:gd name="connsiteX7647" fmla="*/ 3657521 w 4527492"/>
                  <a:gd name="connsiteY7647" fmla="*/ 2873988 h 3582745"/>
                  <a:gd name="connsiteX7648" fmla="*/ 3744859 w 4527492"/>
                  <a:gd name="connsiteY7648" fmla="*/ 2870726 h 3582745"/>
                  <a:gd name="connsiteX7649" fmla="*/ 3744887 w 4527492"/>
                  <a:gd name="connsiteY7649" fmla="*/ 2870783 h 3582745"/>
                  <a:gd name="connsiteX7650" fmla="*/ 3715289 w 4527492"/>
                  <a:gd name="connsiteY7650" fmla="*/ 2897254 h 3582745"/>
                  <a:gd name="connsiteX7651" fmla="*/ 3712381 w 4527492"/>
                  <a:gd name="connsiteY7651" fmla="*/ 2894350 h 3582745"/>
                  <a:gd name="connsiteX7652" fmla="*/ 3713254 w 4527492"/>
                  <a:gd name="connsiteY7652" fmla="*/ 2892947 h 3582745"/>
                  <a:gd name="connsiteX7653" fmla="*/ 3714786 w 4527492"/>
                  <a:gd name="connsiteY7653" fmla="*/ 2891061 h 3582745"/>
                  <a:gd name="connsiteX7654" fmla="*/ 3718072 w 4527492"/>
                  <a:gd name="connsiteY7654" fmla="*/ 2887650 h 3582745"/>
                  <a:gd name="connsiteX7655" fmla="*/ 877295 w 4527492"/>
                  <a:gd name="connsiteY7655" fmla="*/ 2870554 h 3582745"/>
                  <a:gd name="connsiteX7656" fmla="*/ 835761 w 4527492"/>
                  <a:gd name="connsiteY7656" fmla="*/ 2881788 h 3582745"/>
                  <a:gd name="connsiteX7657" fmla="*/ 855997 w 4527492"/>
                  <a:gd name="connsiteY7657" fmla="*/ 2875122 h 3582745"/>
                  <a:gd name="connsiteX7658" fmla="*/ 864813 w 4527492"/>
                  <a:gd name="connsiteY7658" fmla="*/ 2873121 h 3582745"/>
                  <a:gd name="connsiteX7659" fmla="*/ 745056 w 4527492"/>
                  <a:gd name="connsiteY7659" fmla="*/ 2870501 h 3582745"/>
                  <a:gd name="connsiteX7660" fmla="*/ 745640 w 4527492"/>
                  <a:gd name="connsiteY7660" fmla="*/ 2871083 h 3582745"/>
                  <a:gd name="connsiteX7661" fmla="*/ 734645 w 4527492"/>
                  <a:gd name="connsiteY7661" fmla="*/ 2872772 h 3582745"/>
                  <a:gd name="connsiteX7662" fmla="*/ 737788 w 4527492"/>
                  <a:gd name="connsiteY7662" fmla="*/ 2871909 h 3582745"/>
                  <a:gd name="connsiteX7663" fmla="*/ 741710 w 4527492"/>
                  <a:gd name="connsiteY7663" fmla="*/ 2870214 h 3582745"/>
                  <a:gd name="connsiteX7664" fmla="*/ 732050 w 4527492"/>
                  <a:gd name="connsiteY7664" fmla="*/ 2873171 h 3582745"/>
                  <a:gd name="connsiteX7665" fmla="*/ 729721 w 4527492"/>
                  <a:gd name="connsiteY7665" fmla="*/ 2873528 h 3582745"/>
                  <a:gd name="connsiteX7666" fmla="*/ 734912 w 4527492"/>
                  <a:gd name="connsiteY7666" fmla="*/ 2871689 h 3582745"/>
                  <a:gd name="connsiteX7667" fmla="*/ 3745683 w 4527492"/>
                  <a:gd name="connsiteY7667" fmla="*/ 2870205 h 3582745"/>
                  <a:gd name="connsiteX7668" fmla="*/ 3744957 w 4527492"/>
                  <a:gd name="connsiteY7668" fmla="*/ 2870923 h 3582745"/>
                  <a:gd name="connsiteX7669" fmla="*/ 3744887 w 4527492"/>
                  <a:gd name="connsiteY7669" fmla="*/ 2870783 h 3582745"/>
                  <a:gd name="connsiteX7670" fmla="*/ 3745172 w 4527492"/>
                  <a:gd name="connsiteY7670" fmla="*/ 2870528 h 3582745"/>
                  <a:gd name="connsiteX7671" fmla="*/ 804578 w 4527492"/>
                  <a:gd name="connsiteY7671" fmla="*/ 2869738 h 3582745"/>
                  <a:gd name="connsiteX7672" fmla="*/ 798587 w 4527492"/>
                  <a:gd name="connsiteY7672" fmla="*/ 2871266 h 3582745"/>
                  <a:gd name="connsiteX7673" fmla="*/ 787364 w 4527492"/>
                  <a:gd name="connsiteY7673" fmla="*/ 2876946 h 3582745"/>
                  <a:gd name="connsiteX7674" fmla="*/ 791884 w 4527492"/>
                  <a:gd name="connsiteY7674" fmla="*/ 2876528 h 3582745"/>
                  <a:gd name="connsiteX7675" fmla="*/ 794875 w 4527492"/>
                  <a:gd name="connsiteY7675" fmla="*/ 2875074 h 3582745"/>
                  <a:gd name="connsiteX7676" fmla="*/ 792303 w 4527492"/>
                  <a:gd name="connsiteY7676" fmla="*/ 2876489 h 3582745"/>
                  <a:gd name="connsiteX7677" fmla="*/ 795066 w 4527492"/>
                  <a:gd name="connsiteY7677" fmla="*/ 2876234 h 3582745"/>
                  <a:gd name="connsiteX7678" fmla="*/ 802317 w 4527492"/>
                  <a:gd name="connsiteY7678" fmla="*/ 2871458 h 3582745"/>
                  <a:gd name="connsiteX7679" fmla="*/ 794875 w 4527492"/>
                  <a:gd name="connsiteY7679" fmla="*/ 2875074 h 3582745"/>
                  <a:gd name="connsiteX7680" fmla="*/ 3351005 w 4527492"/>
                  <a:gd name="connsiteY7680" fmla="*/ 2869669 h 3582745"/>
                  <a:gd name="connsiteX7681" fmla="*/ 3337398 w 4527492"/>
                  <a:gd name="connsiteY7681" fmla="*/ 2879822 h 3582745"/>
                  <a:gd name="connsiteX7682" fmla="*/ 3336285 w 4527492"/>
                  <a:gd name="connsiteY7682" fmla="*/ 2880323 h 3582745"/>
                  <a:gd name="connsiteX7683" fmla="*/ 3348526 w 4527492"/>
                  <a:gd name="connsiteY7683" fmla="*/ 2870709 h 3582745"/>
                  <a:gd name="connsiteX7684" fmla="*/ 1263145 w 4527492"/>
                  <a:gd name="connsiteY7684" fmla="*/ 2869514 h 3582745"/>
                  <a:gd name="connsiteX7685" fmla="*/ 1263453 w 4527492"/>
                  <a:gd name="connsiteY7685" fmla="*/ 2869626 h 3582745"/>
                  <a:gd name="connsiteX7686" fmla="*/ 1268558 w 4527492"/>
                  <a:gd name="connsiteY7686" fmla="*/ 2887681 h 3582745"/>
                  <a:gd name="connsiteX7687" fmla="*/ 1261451 w 4527492"/>
                  <a:gd name="connsiteY7687" fmla="*/ 2875651 h 3582745"/>
                  <a:gd name="connsiteX7688" fmla="*/ 1260854 w 4527492"/>
                  <a:gd name="connsiteY7688" fmla="*/ 2874038 h 3582745"/>
                  <a:gd name="connsiteX7689" fmla="*/ 1262271 w 4527492"/>
                  <a:gd name="connsiteY7689" fmla="*/ 2874235 h 3582745"/>
                  <a:gd name="connsiteX7690" fmla="*/ 744051 w 4527492"/>
                  <a:gd name="connsiteY7690" fmla="*/ 2869497 h 3582745"/>
                  <a:gd name="connsiteX7691" fmla="*/ 744223 w 4527492"/>
                  <a:gd name="connsiteY7691" fmla="*/ 2869669 h 3582745"/>
                  <a:gd name="connsiteX7692" fmla="*/ 741710 w 4527492"/>
                  <a:gd name="connsiteY7692" fmla="*/ 2870214 h 3582745"/>
                  <a:gd name="connsiteX7693" fmla="*/ 1161105 w 4527492"/>
                  <a:gd name="connsiteY7693" fmla="*/ 2869413 h 3582745"/>
                  <a:gd name="connsiteX7694" fmla="*/ 1149778 w 4527492"/>
                  <a:gd name="connsiteY7694" fmla="*/ 2870845 h 3582745"/>
                  <a:gd name="connsiteX7695" fmla="*/ 1139988 w 4527492"/>
                  <a:gd name="connsiteY7695" fmla="*/ 2871298 h 3582745"/>
                  <a:gd name="connsiteX7696" fmla="*/ 1160123 w 4527492"/>
                  <a:gd name="connsiteY7696" fmla="*/ 2869478 h 3582745"/>
                  <a:gd name="connsiteX7697" fmla="*/ 1263352 w 4527492"/>
                  <a:gd name="connsiteY7697" fmla="*/ 2869268 h 3582745"/>
                  <a:gd name="connsiteX7698" fmla="*/ 1265620 w 4527492"/>
                  <a:gd name="connsiteY7698" fmla="*/ 2870372 h 3582745"/>
                  <a:gd name="connsiteX7699" fmla="*/ 1265644 w 4527492"/>
                  <a:gd name="connsiteY7699" fmla="*/ 2870425 h 3582745"/>
                  <a:gd name="connsiteX7700" fmla="*/ 1263453 w 4527492"/>
                  <a:gd name="connsiteY7700" fmla="*/ 2869626 h 3582745"/>
                  <a:gd name="connsiteX7701" fmla="*/ 1263254 w 4527492"/>
                  <a:gd name="connsiteY7701" fmla="*/ 2868923 h 3582745"/>
                  <a:gd name="connsiteX7702" fmla="*/ 1263352 w 4527492"/>
                  <a:gd name="connsiteY7702" fmla="*/ 2869268 h 3582745"/>
                  <a:gd name="connsiteX7703" fmla="*/ 1263204 w 4527492"/>
                  <a:gd name="connsiteY7703" fmla="*/ 2869196 h 3582745"/>
                  <a:gd name="connsiteX7704" fmla="*/ 3665290 w 4527492"/>
                  <a:gd name="connsiteY7704" fmla="*/ 2868807 h 3582745"/>
                  <a:gd name="connsiteX7705" fmla="*/ 3663220 w 4527492"/>
                  <a:gd name="connsiteY7705" fmla="*/ 2871160 h 3582745"/>
                  <a:gd name="connsiteX7706" fmla="*/ 3660302 w 4527492"/>
                  <a:gd name="connsiteY7706" fmla="*/ 2873208 h 3582745"/>
                  <a:gd name="connsiteX7707" fmla="*/ 1168401 w 4527492"/>
                  <a:gd name="connsiteY7707" fmla="*/ 2868592 h 3582745"/>
                  <a:gd name="connsiteX7708" fmla="*/ 1166956 w 4527492"/>
                  <a:gd name="connsiteY7708" fmla="*/ 2868672 h 3582745"/>
                  <a:gd name="connsiteX7709" fmla="*/ 1161767 w 4527492"/>
                  <a:gd name="connsiteY7709" fmla="*/ 2869329 h 3582745"/>
                  <a:gd name="connsiteX7710" fmla="*/ 1160123 w 4527492"/>
                  <a:gd name="connsiteY7710" fmla="*/ 2869478 h 3582745"/>
                  <a:gd name="connsiteX7711" fmla="*/ 1140886 w 4527492"/>
                  <a:gd name="connsiteY7711" fmla="*/ 2870750 h 3582745"/>
                  <a:gd name="connsiteX7712" fmla="*/ 1145632 w 4527492"/>
                  <a:gd name="connsiteY7712" fmla="*/ 2870167 h 3582745"/>
                  <a:gd name="connsiteX7713" fmla="*/ 1157876 w 4527492"/>
                  <a:gd name="connsiteY7713" fmla="*/ 2869070 h 3582745"/>
                  <a:gd name="connsiteX7714" fmla="*/ 3665566 w 4527492"/>
                  <a:gd name="connsiteY7714" fmla="*/ 2868563 h 3582745"/>
                  <a:gd name="connsiteX7715" fmla="*/ 3665290 w 4527492"/>
                  <a:gd name="connsiteY7715" fmla="*/ 2868807 h 3582745"/>
                  <a:gd name="connsiteX7716" fmla="*/ 3665423 w 4527492"/>
                  <a:gd name="connsiteY7716" fmla="*/ 2868655 h 3582745"/>
                  <a:gd name="connsiteX7717" fmla="*/ 743020 w 4527492"/>
                  <a:gd name="connsiteY7717" fmla="*/ 2868467 h 3582745"/>
                  <a:gd name="connsiteX7718" fmla="*/ 743278 w 4527492"/>
                  <a:gd name="connsiteY7718" fmla="*/ 2868725 h 3582745"/>
                  <a:gd name="connsiteX7719" fmla="*/ 734912 w 4527492"/>
                  <a:gd name="connsiteY7719" fmla="*/ 2871689 h 3582745"/>
                  <a:gd name="connsiteX7720" fmla="*/ 732692 w 4527492"/>
                  <a:gd name="connsiteY7720" fmla="*/ 2872171 h 3582745"/>
                  <a:gd name="connsiteX7721" fmla="*/ 740300 w 4527492"/>
                  <a:gd name="connsiteY7721" fmla="*/ 2869262 h 3582745"/>
                  <a:gd name="connsiteX7722" fmla="*/ 1172326 w 4527492"/>
                  <a:gd name="connsiteY7722" fmla="*/ 2868374 h 3582745"/>
                  <a:gd name="connsiteX7723" fmla="*/ 1171443 w 4527492"/>
                  <a:gd name="connsiteY7723" fmla="*/ 2868454 h 3582745"/>
                  <a:gd name="connsiteX7724" fmla="*/ 1168401 w 4527492"/>
                  <a:gd name="connsiteY7724" fmla="*/ 2868592 h 3582745"/>
                  <a:gd name="connsiteX7725" fmla="*/ 777930 w 4527492"/>
                  <a:gd name="connsiteY7725" fmla="*/ 2868362 h 3582745"/>
                  <a:gd name="connsiteX7726" fmla="*/ 729522 w 4527492"/>
                  <a:gd name="connsiteY7726" fmla="*/ 2879748 h 3582745"/>
                  <a:gd name="connsiteX7727" fmla="*/ 708346 w 4527492"/>
                  <a:gd name="connsiteY7727" fmla="*/ 2885577 h 3582745"/>
                  <a:gd name="connsiteX7728" fmla="*/ 706792 w 4527492"/>
                  <a:gd name="connsiteY7728" fmla="*/ 2885938 h 3582745"/>
                  <a:gd name="connsiteX7729" fmla="*/ 676210 w 4527492"/>
                  <a:gd name="connsiteY7729" fmla="*/ 2894190 h 3582745"/>
                  <a:gd name="connsiteX7730" fmla="*/ 752827 w 4527492"/>
                  <a:gd name="connsiteY7730" fmla="*/ 2873088 h 3582745"/>
                  <a:gd name="connsiteX7731" fmla="*/ 713688 w 4527492"/>
                  <a:gd name="connsiteY7731" fmla="*/ 2868154 h 3582745"/>
                  <a:gd name="connsiteX7732" fmla="*/ 673831 w 4527492"/>
                  <a:gd name="connsiteY7732" fmla="*/ 2877345 h 3582745"/>
                  <a:gd name="connsiteX7733" fmla="*/ 645471 w 4527492"/>
                  <a:gd name="connsiteY7733" fmla="*/ 2888944 h 3582745"/>
                  <a:gd name="connsiteX7734" fmla="*/ 666302 w 4527492"/>
                  <a:gd name="connsiteY7734" fmla="*/ 2884190 h 3582745"/>
                  <a:gd name="connsiteX7735" fmla="*/ 658882 w 4527492"/>
                  <a:gd name="connsiteY7735" fmla="*/ 2887408 h 3582745"/>
                  <a:gd name="connsiteX7736" fmla="*/ 600585 w 4527492"/>
                  <a:gd name="connsiteY7736" fmla="*/ 2904384 h 3582745"/>
                  <a:gd name="connsiteX7737" fmla="*/ 560510 w 4527492"/>
                  <a:gd name="connsiteY7737" fmla="*/ 2922690 h 3582745"/>
                  <a:gd name="connsiteX7738" fmla="*/ 550086 w 4527492"/>
                  <a:gd name="connsiteY7738" fmla="*/ 2927735 h 3582745"/>
                  <a:gd name="connsiteX7739" fmla="*/ 547536 w 4527492"/>
                  <a:gd name="connsiteY7739" fmla="*/ 2928791 h 3582745"/>
                  <a:gd name="connsiteX7740" fmla="*/ 540501 w 4527492"/>
                  <a:gd name="connsiteY7740" fmla="*/ 2932461 h 3582745"/>
                  <a:gd name="connsiteX7741" fmla="*/ 534285 w 4527492"/>
                  <a:gd name="connsiteY7741" fmla="*/ 2934669 h 3582745"/>
                  <a:gd name="connsiteX7742" fmla="*/ 527431 w 4527492"/>
                  <a:gd name="connsiteY7742" fmla="*/ 2937800 h 3582745"/>
                  <a:gd name="connsiteX7743" fmla="*/ 527431 w 4527492"/>
                  <a:gd name="connsiteY7743" fmla="*/ 2939856 h 3582745"/>
                  <a:gd name="connsiteX7744" fmla="*/ 540656 w 4527492"/>
                  <a:gd name="connsiteY7744" fmla="*/ 2935525 h 3582745"/>
                  <a:gd name="connsiteX7745" fmla="*/ 540656 w 4527492"/>
                  <a:gd name="connsiteY7745" fmla="*/ 2933802 h 3582745"/>
                  <a:gd name="connsiteX7746" fmla="*/ 620418 w 4527492"/>
                  <a:gd name="connsiteY7746" fmla="*/ 2900792 h 3582745"/>
                  <a:gd name="connsiteX7747" fmla="*/ 641993 w 4527492"/>
                  <a:gd name="connsiteY7747" fmla="*/ 2894730 h 3582745"/>
                  <a:gd name="connsiteX7748" fmla="*/ 625757 w 4527492"/>
                  <a:gd name="connsiteY7748" fmla="*/ 2901770 h 3582745"/>
                  <a:gd name="connsiteX7749" fmla="*/ 624964 w 4527492"/>
                  <a:gd name="connsiteY7749" fmla="*/ 2902030 h 3582745"/>
                  <a:gd name="connsiteX7750" fmla="*/ 617670 w 4527492"/>
                  <a:gd name="connsiteY7750" fmla="*/ 2905065 h 3582745"/>
                  <a:gd name="connsiteX7751" fmla="*/ 583636 w 4527492"/>
                  <a:gd name="connsiteY7751" fmla="*/ 2917297 h 3582745"/>
                  <a:gd name="connsiteX7752" fmla="*/ 566795 w 4527492"/>
                  <a:gd name="connsiteY7752" fmla="*/ 2924725 h 3582745"/>
                  <a:gd name="connsiteX7753" fmla="*/ 589092 w 4527492"/>
                  <a:gd name="connsiteY7753" fmla="*/ 2916953 h 3582745"/>
                  <a:gd name="connsiteX7754" fmla="*/ 558481 w 4527492"/>
                  <a:gd name="connsiteY7754" fmla="*/ 2929688 h 3582745"/>
                  <a:gd name="connsiteX7755" fmla="*/ 570278 w 4527492"/>
                  <a:gd name="connsiteY7755" fmla="*/ 2925825 h 3582745"/>
                  <a:gd name="connsiteX7756" fmla="*/ 598344 w 4527492"/>
                  <a:gd name="connsiteY7756" fmla="*/ 2913656 h 3582745"/>
                  <a:gd name="connsiteX7757" fmla="*/ 633648 w 4527492"/>
                  <a:gd name="connsiteY7757" fmla="*/ 2900532 h 3582745"/>
                  <a:gd name="connsiteX7758" fmla="*/ 645250 w 4527492"/>
                  <a:gd name="connsiteY7758" fmla="*/ 2895378 h 3582745"/>
                  <a:gd name="connsiteX7759" fmla="*/ 638057 w 4527492"/>
                  <a:gd name="connsiteY7759" fmla="*/ 2897737 h 3582745"/>
                  <a:gd name="connsiteX7760" fmla="*/ 647923 w 4527492"/>
                  <a:gd name="connsiteY7760" fmla="*/ 2894190 h 3582745"/>
                  <a:gd name="connsiteX7761" fmla="*/ 654820 w 4527492"/>
                  <a:gd name="connsiteY7761" fmla="*/ 2891126 h 3582745"/>
                  <a:gd name="connsiteX7762" fmla="*/ 641993 w 4527492"/>
                  <a:gd name="connsiteY7762" fmla="*/ 2894730 h 3582745"/>
                  <a:gd name="connsiteX7763" fmla="*/ 658882 w 4527492"/>
                  <a:gd name="connsiteY7763" fmla="*/ 2887408 h 3582745"/>
                  <a:gd name="connsiteX7764" fmla="*/ 669597 w 4527492"/>
                  <a:gd name="connsiteY7764" fmla="*/ 2884287 h 3582745"/>
                  <a:gd name="connsiteX7765" fmla="*/ 671076 w 4527492"/>
                  <a:gd name="connsiteY7765" fmla="*/ 2883905 h 3582745"/>
                  <a:gd name="connsiteX7766" fmla="*/ 674796 w 4527492"/>
                  <a:gd name="connsiteY7766" fmla="*/ 2882252 h 3582745"/>
                  <a:gd name="connsiteX7767" fmla="*/ 666302 w 4527492"/>
                  <a:gd name="connsiteY7767" fmla="*/ 2884190 h 3582745"/>
                  <a:gd name="connsiteX7768" fmla="*/ 670837 w 4527492"/>
                  <a:gd name="connsiteY7768" fmla="*/ 2882224 h 3582745"/>
                  <a:gd name="connsiteX7769" fmla="*/ 1210828 w 4527492"/>
                  <a:gd name="connsiteY7769" fmla="*/ 2868021 h 3582745"/>
                  <a:gd name="connsiteX7770" fmla="*/ 1203120 w 4527492"/>
                  <a:gd name="connsiteY7770" fmla="*/ 2868378 h 3582745"/>
                  <a:gd name="connsiteX7771" fmla="*/ 1213836 w 4527492"/>
                  <a:gd name="connsiteY7771" fmla="*/ 2871318 h 3582745"/>
                  <a:gd name="connsiteX7772" fmla="*/ 785314 w 4527492"/>
                  <a:gd name="connsiteY7772" fmla="*/ 2867782 h 3582745"/>
                  <a:gd name="connsiteX7773" fmla="*/ 657475 w 4527492"/>
                  <a:gd name="connsiteY7773" fmla="*/ 2899692 h 3582745"/>
                  <a:gd name="connsiteX7774" fmla="*/ 658695 w 4527492"/>
                  <a:gd name="connsiteY7774" fmla="*/ 2899243 h 3582745"/>
                  <a:gd name="connsiteX7775" fmla="*/ 708346 w 4527492"/>
                  <a:gd name="connsiteY7775" fmla="*/ 2885577 h 3582745"/>
                  <a:gd name="connsiteX7776" fmla="*/ 742334 w 4527492"/>
                  <a:gd name="connsiteY7776" fmla="*/ 2877685 h 3582745"/>
                  <a:gd name="connsiteX7777" fmla="*/ 782318 w 4527492"/>
                  <a:gd name="connsiteY7777" fmla="*/ 2867937 h 3582745"/>
                  <a:gd name="connsiteX7778" fmla="*/ 772090 w 4527492"/>
                  <a:gd name="connsiteY7778" fmla="*/ 2867782 h 3582745"/>
                  <a:gd name="connsiteX7779" fmla="*/ 752827 w 4527492"/>
                  <a:gd name="connsiteY7779" fmla="*/ 2873088 h 3582745"/>
                  <a:gd name="connsiteX7780" fmla="*/ 748747 w 4527492"/>
                  <a:gd name="connsiteY7780" fmla="*/ 2873856 h 3582745"/>
                  <a:gd name="connsiteX7781" fmla="*/ 1246880 w 4527492"/>
                  <a:gd name="connsiteY7781" fmla="*/ 2867649 h 3582745"/>
                  <a:gd name="connsiteX7782" fmla="*/ 1249170 w 4527492"/>
                  <a:gd name="connsiteY7782" fmla="*/ 2869835 h 3582745"/>
                  <a:gd name="connsiteX7783" fmla="*/ 1250327 w 4527492"/>
                  <a:gd name="connsiteY7783" fmla="*/ 2873392 h 3582745"/>
                  <a:gd name="connsiteX7784" fmla="*/ 1246723 w 4527492"/>
                  <a:gd name="connsiteY7784" fmla="*/ 2868320 h 3582745"/>
                  <a:gd name="connsiteX7785" fmla="*/ 3708695 w 4527492"/>
                  <a:gd name="connsiteY7785" fmla="*/ 2867631 h 3582745"/>
                  <a:gd name="connsiteX7786" fmla="*/ 3669632 w 4527492"/>
                  <a:gd name="connsiteY7786" fmla="*/ 2896952 h 3582745"/>
                  <a:gd name="connsiteX7787" fmla="*/ 3675946 w 4527492"/>
                  <a:gd name="connsiteY7787" fmla="*/ 2889124 h 3582745"/>
                  <a:gd name="connsiteX7788" fmla="*/ 3683972 w 4527492"/>
                  <a:gd name="connsiteY7788" fmla="*/ 2882031 h 3582745"/>
                  <a:gd name="connsiteX7789" fmla="*/ 3685303 w 4527492"/>
                  <a:gd name="connsiteY7789" fmla="*/ 2880207 h 3582745"/>
                  <a:gd name="connsiteX7790" fmla="*/ 1257520 w 4527492"/>
                  <a:gd name="connsiteY7790" fmla="*/ 2867463 h 3582745"/>
                  <a:gd name="connsiteX7791" fmla="*/ 1258559 w 4527492"/>
                  <a:gd name="connsiteY7791" fmla="*/ 2867842 h 3582745"/>
                  <a:gd name="connsiteX7792" fmla="*/ 1260854 w 4527492"/>
                  <a:gd name="connsiteY7792" fmla="*/ 2874038 h 3582745"/>
                  <a:gd name="connsiteX7793" fmla="*/ 1260466 w 4527492"/>
                  <a:gd name="connsiteY7793" fmla="*/ 2873984 h 3582745"/>
                  <a:gd name="connsiteX7794" fmla="*/ 1258582 w 4527492"/>
                  <a:gd name="connsiteY7794" fmla="*/ 2870794 h 3582745"/>
                  <a:gd name="connsiteX7795" fmla="*/ 3743046 w 4527492"/>
                  <a:gd name="connsiteY7795" fmla="*/ 2867107 h 3582745"/>
                  <a:gd name="connsiteX7796" fmla="*/ 3743309 w 4527492"/>
                  <a:gd name="connsiteY7796" fmla="*/ 2867632 h 3582745"/>
                  <a:gd name="connsiteX7797" fmla="*/ 3726713 w 4527492"/>
                  <a:gd name="connsiteY7797" fmla="*/ 2878678 h 3582745"/>
                  <a:gd name="connsiteX7798" fmla="*/ 3729071 w 4527492"/>
                  <a:gd name="connsiteY7798" fmla="*/ 2876230 h 3582745"/>
                  <a:gd name="connsiteX7799" fmla="*/ 3737895 w 4527492"/>
                  <a:gd name="connsiteY7799" fmla="*/ 2867069 h 3582745"/>
                  <a:gd name="connsiteX7800" fmla="*/ 3729071 w 4527492"/>
                  <a:gd name="connsiteY7800" fmla="*/ 2876230 h 3582745"/>
                  <a:gd name="connsiteX7801" fmla="*/ 3724313 w 4527492"/>
                  <a:gd name="connsiteY7801" fmla="*/ 2879336 h 3582745"/>
                  <a:gd name="connsiteX7802" fmla="*/ 3728475 w 4527492"/>
                  <a:gd name="connsiteY7802" fmla="*/ 2874214 h 3582745"/>
                  <a:gd name="connsiteX7803" fmla="*/ 3733605 w 4527492"/>
                  <a:gd name="connsiteY7803" fmla="*/ 2869522 h 3582745"/>
                  <a:gd name="connsiteX7804" fmla="*/ 1256331 w 4527492"/>
                  <a:gd name="connsiteY7804" fmla="*/ 2867030 h 3582745"/>
                  <a:gd name="connsiteX7805" fmla="*/ 1256365 w 4527492"/>
                  <a:gd name="connsiteY7805" fmla="*/ 2867042 h 3582745"/>
                  <a:gd name="connsiteX7806" fmla="*/ 1258582 w 4527492"/>
                  <a:gd name="connsiteY7806" fmla="*/ 2870794 h 3582745"/>
                  <a:gd name="connsiteX7807" fmla="*/ 1259558 w 4527492"/>
                  <a:gd name="connsiteY7807" fmla="*/ 2873858 h 3582745"/>
                  <a:gd name="connsiteX7808" fmla="*/ 1258565 w 4527492"/>
                  <a:gd name="connsiteY7808" fmla="*/ 2873719 h 3582745"/>
                  <a:gd name="connsiteX7809" fmla="*/ 1256132 w 4527492"/>
                  <a:gd name="connsiteY7809" fmla="*/ 2867228 h 3582745"/>
                  <a:gd name="connsiteX7810" fmla="*/ 3750712 w 4527492"/>
                  <a:gd name="connsiteY7810" fmla="*/ 2867028 h 3582745"/>
                  <a:gd name="connsiteX7811" fmla="*/ 3698806 w 4527492"/>
                  <a:gd name="connsiteY7811" fmla="*/ 2917002 h 3582745"/>
                  <a:gd name="connsiteX7812" fmla="*/ 3695509 w 4527492"/>
                  <a:gd name="connsiteY7812" fmla="*/ 2913711 h 3582745"/>
                  <a:gd name="connsiteX7813" fmla="*/ 3714318 w 4527492"/>
                  <a:gd name="connsiteY7813" fmla="*/ 2890022 h 3582745"/>
                  <a:gd name="connsiteX7814" fmla="*/ 3717016 w 4527492"/>
                  <a:gd name="connsiteY7814" fmla="*/ 2888317 h 3582745"/>
                  <a:gd name="connsiteX7815" fmla="*/ 3714786 w 4527492"/>
                  <a:gd name="connsiteY7815" fmla="*/ 2891061 h 3582745"/>
                  <a:gd name="connsiteX7816" fmla="*/ 3711992 w 4527492"/>
                  <a:gd name="connsiteY7816" fmla="*/ 2893962 h 3582745"/>
                  <a:gd name="connsiteX7817" fmla="*/ 3712381 w 4527492"/>
                  <a:gd name="connsiteY7817" fmla="*/ 2894350 h 3582745"/>
                  <a:gd name="connsiteX7818" fmla="*/ 3708077 w 4527492"/>
                  <a:gd name="connsiteY7818" fmla="*/ 2901265 h 3582745"/>
                  <a:gd name="connsiteX7819" fmla="*/ 3741455 w 4527492"/>
                  <a:gd name="connsiteY7819" fmla="*/ 2875140 h 3582745"/>
                  <a:gd name="connsiteX7820" fmla="*/ 3746977 w 4527492"/>
                  <a:gd name="connsiteY7820" fmla="*/ 2869388 h 3582745"/>
                  <a:gd name="connsiteX7821" fmla="*/ 3324381 w 4527492"/>
                  <a:gd name="connsiteY7821" fmla="*/ 2866942 h 3582745"/>
                  <a:gd name="connsiteX7822" fmla="*/ 3323429 w 4527492"/>
                  <a:gd name="connsiteY7822" fmla="*/ 2867683 h 3582745"/>
                  <a:gd name="connsiteX7823" fmla="*/ 3318691 w 4527492"/>
                  <a:gd name="connsiteY7823" fmla="*/ 2871107 h 3582745"/>
                  <a:gd name="connsiteX7824" fmla="*/ 3319786 w 4527492"/>
                  <a:gd name="connsiteY7824" fmla="*/ 2870101 h 3582745"/>
                  <a:gd name="connsiteX7825" fmla="*/ 1255866 w 4527492"/>
                  <a:gd name="connsiteY7825" fmla="*/ 2866860 h 3582745"/>
                  <a:gd name="connsiteX7826" fmla="*/ 1256014 w 4527492"/>
                  <a:gd name="connsiteY7826" fmla="*/ 2866914 h 3582745"/>
                  <a:gd name="connsiteX7827" fmla="*/ 1256132 w 4527492"/>
                  <a:gd name="connsiteY7827" fmla="*/ 2867228 h 3582745"/>
                  <a:gd name="connsiteX7828" fmla="*/ 1256091 w 4527492"/>
                  <a:gd name="connsiteY7828" fmla="*/ 2867268 h 3582745"/>
                  <a:gd name="connsiteX7829" fmla="*/ 1258149 w 4527492"/>
                  <a:gd name="connsiteY7829" fmla="*/ 2866735 h 3582745"/>
                  <a:gd name="connsiteX7830" fmla="*/ 1263204 w 4527492"/>
                  <a:gd name="connsiteY7830" fmla="*/ 2869196 h 3582745"/>
                  <a:gd name="connsiteX7831" fmla="*/ 1263145 w 4527492"/>
                  <a:gd name="connsiteY7831" fmla="*/ 2869514 h 3582745"/>
                  <a:gd name="connsiteX7832" fmla="*/ 1258559 w 4527492"/>
                  <a:gd name="connsiteY7832" fmla="*/ 2867842 h 3582745"/>
                  <a:gd name="connsiteX7833" fmla="*/ 3211053 w 4527492"/>
                  <a:gd name="connsiteY7833" fmla="*/ 2866621 h 3582745"/>
                  <a:gd name="connsiteX7834" fmla="*/ 3203784 w 4527492"/>
                  <a:gd name="connsiteY7834" fmla="*/ 2873406 h 3582745"/>
                  <a:gd name="connsiteX7835" fmla="*/ 3202421 w 4527492"/>
                  <a:gd name="connsiteY7835" fmla="*/ 2874646 h 3582745"/>
                  <a:gd name="connsiteX7836" fmla="*/ 3181815 w 4527492"/>
                  <a:gd name="connsiteY7836" fmla="*/ 2892059 h 3582745"/>
                  <a:gd name="connsiteX7837" fmla="*/ 3192509 w 4527492"/>
                  <a:gd name="connsiteY7837" fmla="*/ 2881988 h 3582745"/>
                  <a:gd name="connsiteX7838" fmla="*/ 3203958 w 4527492"/>
                  <a:gd name="connsiteY7838" fmla="*/ 2871915 h 3582745"/>
                  <a:gd name="connsiteX7839" fmla="*/ 1191998 w 4527492"/>
                  <a:gd name="connsiteY7839" fmla="*/ 2866595 h 3582745"/>
                  <a:gd name="connsiteX7840" fmla="*/ 1181440 w 4527492"/>
                  <a:gd name="connsiteY7840" fmla="*/ 2867550 h 3582745"/>
                  <a:gd name="connsiteX7841" fmla="*/ 1180483 w 4527492"/>
                  <a:gd name="connsiteY7841" fmla="*/ 2867579 h 3582745"/>
                  <a:gd name="connsiteX7842" fmla="*/ 1180579 w 4527492"/>
                  <a:gd name="connsiteY7842" fmla="*/ 2867628 h 3582745"/>
                  <a:gd name="connsiteX7843" fmla="*/ 1181440 w 4527492"/>
                  <a:gd name="connsiteY7843" fmla="*/ 2867550 h 3582745"/>
                  <a:gd name="connsiteX7844" fmla="*/ 1188789 w 4527492"/>
                  <a:gd name="connsiteY7844" fmla="*/ 2867328 h 3582745"/>
                  <a:gd name="connsiteX7845" fmla="*/ 1189180 w 4527492"/>
                  <a:gd name="connsiteY7845" fmla="*/ 2867437 h 3582745"/>
                  <a:gd name="connsiteX7846" fmla="*/ 1181088 w 4527492"/>
                  <a:gd name="connsiteY7846" fmla="*/ 2867887 h 3582745"/>
                  <a:gd name="connsiteX7847" fmla="*/ 1181319 w 4527492"/>
                  <a:gd name="connsiteY7847" fmla="*/ 2868005 h 3582745"/>
                  <a:gd name="connsiteX7848" fmla="*/ 1184748 w 4527492"/>
                  <a:gd name="connsiteY7848" fmla="*/ 2867849 h 3582745"/>
                  <a:gd name="connsiteX7849" fmla="*/ 1181442 w 4527492"/>
                  <a:gd name="connsiteY7849" fmla="*/ 2868068 h 3582745"/>
                  <a:gd name="connsiteX7850" fmla="*/ 1182638 w 4527492"/>
                  <a:gd name="connsiteY7850" fmla="*/ 2868678 h 3582745"/>
                  <a:gd name="connsiteX7851" fmla="*/ 1190150 w 4527492"/>
                  <a:gd name="connsiteY7851" fmla="*/ 2867707 h 3582745"/>
                  <a:gd name="connsiteX7852" fmla="*/ 1191213 w 4527492"/>
                  <a:gd name="connsiteY7852" fmla="*/ 2868004 h 3582745"/>
                  <a:gd name="connsiteX7853" fmla="*/ 1183583 w 4527492"/>
                  <a:gd name="connsiteY7853" fmla="*/ 2869160 h 3582745"/>
                  <a:gd name="connsiteX7854" fmla="*/ 1183802 w 4527492"/>
                  <a:gd name="connsiteY7854" fmla="*/ 2869271 h 3582745"/>
                  <a:gd name="connsiteX7855" fmla="*/ 1185653 w 4527492"/>
                  <a:gd name="connsiteY7855" fmla="*/ 2869186 h 3582745"/>
                  <a:gd name="connsiteX7856" fmla="*/ 1183987 w 4527492"/>
                  <a:gd name="connsiteY7856" fmla="*/ 2869366 h 3582745"/>
                  <a:gd name="connsiteX7857" fmla="*/ 1183992 w 4527492"/>
                  <a:gd name="connsiteY7857" fmla="*/ 2869368 h 3582745"/>
                  <a:gd name="connsiteX7858" fmla="*/ 1190140 w 4527492"/>
                  <a:gd name="connsiteY7858" fmla="*/ 2868978 h 3582745"/>
                  <a:gd name="connsiteX7859" fmla="*/ 1197989 w 4527492"/>
                  <a:gd name="connsiteY7859" fmla="*/ 2868615 h 3582745"/>
                  <a:gd name="connsiteX7860" fmla="*/ 1197989 w 4527492"/>
                  <a:gd name="connsiteY7860" fmla="*/ 2871142 h 3582745"/>
                  <a:gd name="connsiteX7861" fmla="*/ 1189356 w 4527492"/>
                  <a:gd name="connsiteY7861" fmla="*/ 2872104 h 3582745"/>
                  <a:gd name="connsiteX7862" fmla="*/ 1191343 w 4527492"/>
                  <a:gd name="connsiteY7862" fmla="*/ 2873118 h 3582745"/>
                  <a:gd name="connsiteX7863" fmla="*/ 1199850 w 4527492"/>
                  <a:gd name="connsiteY7863" fmla="*/ 2872634 h 3582745"/>
                  <a:gd name="connsiteX7864" fmla="*/ 1210401 w 4527492"/>
                  <a:gd name="connsiteY7864" fmla="*/ 2872377 h 3582745"/>
                  <a:gd name="connsiteX7865" fmla="*/ 1206222 w 4527492"/>
                  <a:gd name="connsiteY7865" fmla="*/ 2873008 h 3582745"/>
                  <a:gd name="connsiteX7866" fmla="*/ 1192565 w 4527492"/>
                  <a:gd name="connsiteY7866" fmla="*/ 2873741 h 3582745"/>
                  <a:gd name="connsiteX7867" fmla="*/ 1194093 w 4527492"/>
                  <a:gd name="connsiteY7867" fmla="*/ 2874521 h 3582745"/>
                  <a:gd name="connsiteX7868" fmla="*/ 1194810 w 4527492"/>
                  <a:gd name="connsiteY7868" fmla="*/ 2874570 h 3582745"/>
                  <a:gd name="connsiteX7869" fmla="*/ 1194306 w 4527492"/>
                  <a:gd name="connsiteY7869" fmla="*/ 2874629 h 3582745"/>
                  <a:gd name="connsiteX7870" fmla="*/ 1194983 w 4527492"/>
                  <a:gd name="connsiteY7870" fmla="*/ 2874974 h 3582745"/>
                  <a:gd name="connsiteX7871" fmla="*/ 1197538 w 4527492"/>
                  <a:gd name="connsiteY7871" fmla="*/ 2874756 h 3582745"/>
                  <a:gd name="connsiteX7872" fmla="*/ 1197817 w 4527492"/>
                  <a:gd name="connsiteY7872" fmla="*/ 2874775 h 3582745"/>
                  <a:gd name="connsiteX7873" fmla="*/ 1195111 w 4527492"/>
                  <a:gd name="connsiteY7873" fmla="*/ 2875040 h 3582745"/>
                  <a:gd name="connsiteX7874" fmla="*/ 1197211 w 4527492"/>
                  <a:gd name="connsiteY7874" fmla="*/ 2876111 h 3582745"/>
                  <a:gd name="connsiteX7875" fmla="*/ 1210130 w 4527492"/>
                  <a:gd name="connsiteY7875" fmla="*/ 2875616 h 3582745"/>
                  <a:gd name="connsiteX7876" fmla="*/ 1226225 w 4527492"/>
                  <a:gd name="connsiteY7876" fmla="*/ 2876716 h 3582745"/>
                  <a:gd name="connsiteX7877" fmla="*/ 1221088 w 4527492"/>
                  <a:gd name="connsiteY7877" fmla="*/ 2875197 h 3582745"/>
                  <a:gd name="connsiteX7878" fmla="*/ 1210130 w 4527492"/>
                  <a:gd name="connsiteY7878" fmla="*/ 2875616 h 3582745"/>
                  <a:gd name="connsiteX7879" fmla="*/ 1197817 w 4527492"/>
                  <a:gd name="connsiteY7879" fmla="*/ 2874775 h 3582745"/>
                  <a:gd name="connsiteX7880" fmla="*/ 1201299 w 4527492"/>
                  <a:gd name="connsiteY7880" fmla="*/ 2874435 h 3582745"/>
                  <a:gd name="connsiteX7881" fmla="*/ 1197538 w 4527492"/>
                  <a:gd name="connsiteY7881" fmla="*/ 2874756 h 3582745"/>
                  <a:gd name="connsiteX7882" fmla="*/ 1194810 w 4527492"/>
                  <a:gd name="connsiteY7882" fmla="*/ 2874570 h 3582745"/>
                  <a:gd name="connsiteX7883" fmla="*/ 1199850 w 4527492"/>
                  <a:gd name="connsiteY7883" fmla="*/ 2873971 h 3582745"/>
                  <a:gd name="connsiteX7884" fmla="*/ 1206222 w 4527492"/>
                  <a:gd name="connsiteY7884" fmla="*/ 2873008 h 3582745"/>
                  <a:gd name="connsiteX7885" fmla="*/ 1212539 w 4527492"/>
                  <a:gd name="connsiteY7885" fmla="*/ 2872669 h 3582745"/>
                  <a:gd name="connsiteX7886" fmla="*/ 1198715 w 4527492"/>
                  <a:gd name="connsiteY7886" fmla="*/ 2868581 h 3582745"/>
                  <a:gd name="connsiteX7887" fmla="*/ 1197989 w 4527492"/>
                  <a:gd name="connsiteY7887" fmla="*/ 2868615 h 3582745"/>
                  <a:gd name="connsiteX7888" fmla="*/ 1197989 w 4527492"/>
                  <a:gd name="connsiteY7888" fmla="*/ 2868480 h 3582745"/>
                  <a:gd name="connsiteX7889" fmla="*/ 1198303 w 4527492"/>
                  <a:gd name="connsiteY7889" fmla="*/ 2868460 h 3582745"/>
                  <a:gd name="connsiteX7890" fmla="*/ 1197989 w 4527492"/>
                  <a:gd name="connsiteY7890" fmla="*/ 2868367 h 3582745"/>
                  <a:gd name="connsiteX7891" fmla="*/ 1197989 w 4527492"/>
                  <a:gd name="connsiteY7891" fmla="*/ 2868480 h 3582745"/>
                  <a:gd name="connsiteX7892" fmla="*/ 1190140 w 4527492"/>
                  <a:gd name="connsiteY7892" fmla="*/ 2868978 h 3582745"/>
                  <a:gd name="connsiteX7893" fmla="*/ 1185653 w 4527492"/>
                  <a:gd name="connsiteY7893" fmla="*/ 2869186 h 3582745"/>
                  <a:gd name="connsiteX7894" fmla="*/ 1196708 w 4527492"/>
                  <a:gd name="connsiteY7894" fmla="*/ 2867988 h 3582745"/>
                  <a:gd name="connsiteX7895" fmla="*/ 1194054 w 4527492"/>
                  <a:gd name="connsiteY7895" fmla="*/ 2867203 h 3582745"/>
                  <a:gd name="connsiteX7896" fmla="*/ 1190150 w 4527492"/>
                  <a:gd name="connsiteY7896" fmla="*/ 2867707 h 3582745"/>
                  <a:gd name="connsiteX7897" fmla="*/ 1189180 w 4527492"/>
                  <a:gd name="connsiteY7897" fmla="*/ 2867437 h 3582745"/>
                  <a:gd name="connsiteX7898" fmla="*/ 1193950 w 4527492"/>
                  <a:gd name="connsiteY7898" fmla="*/ 2867172 h 3582745"/>
                  <a:gd name="connsiteX7899" fmla="*/ 1256800 w 4527492"/>
                  <a:gd name="connsiteY7899" fmla="*/ 2866563 h 3582745"/>
                  <a:gd name="connsiteX7900" fmla="*/ 1257284 w 4527492"/>
                  <a:gd name="connsiteY7900" fmla="*/ 2866724 h 3582745"/>
                  <a:gd name="connsiteX7901" fmla="*/ 1257520 w 4527492"/>
                  <a:gd name="connsiteY7901" fmla="*/ 2867463 h 3582745"/>
                  <a:gd name="connsiteX7902" fmla="*/ 1256365 w 4527492"/>
                  <a:gd name="connsiteY7902" fmla="*/ 2867042 h 3582745"/>
                  <a:gd name="connsiteX7903" fmla="*/ 1256348 w 4527492"/>
                  <a:gd name="connsiteY7903" fmla="*/ 2867013 h 3582745"/>
                  <a:gd name="connsiteX7904" fmla="*/ 856339 w 4527492"/>
                  <a:gd name="connsiteY7904" fmla="*/ 2866547 h 3582745"/>
                  <a:gd name="connsiteX7905" fmla="*/ 855893 w 4527492"/>
                  <a:gd name="connsiteY7905" fmla="*/ 2866626 h 3582745"/>
                  <a:gd name="connsiteX7906" fmla="*/ 856117 w 4527492"/>
                  <a:gd name="connsiteY7906" fmla="*/ 2866615 h 3582745"/>
                  <a:gd name="connsiteX7907" fmla="*/ 1241612 w 4527492"/>
                  <a:gd name="connsiteY7907" fmla="*/ 2866392 h 3582745"/>
                  <a:gd name="connsiteX7908" fmla="*/ 1241937 w 4527492"/>
                  <a:gd name="connsiteY7908" fmla="*/ 2866753 h 3582745"/>
                  <a:gd name="connsiteX7909" fmla="*/ 1246203 w 4527492"/>
                  <a:gd name="connsiteY7909" fmla="*/ 2873825 h 3582745"/>
                  <a:gd name="connsiteX7910" fmla="*/ 1244555 w 4527492"/>
                  <a:gd name="connsiteY7910" fmla="*/ 2875055 h 3582745"/>
                  <a:gd name="connsiteX7911" fmla="*/ 1243346 w 4527492"/>
                  <a:gd name="connsiteY7911" fmla="*/ 2874153 h 3582745"/>
                  <a:gd name="connsiteX7912" fmla="*/ 1072619 w 4527492"/>
                  <a:gd name="connsiteY7912" fmla="*/ 2866365 h 3582745"/>
                  <a:gd name="connsiteX7913" fmla="*/ 1055517 w 4527492"/>
                  <a:gd name="connsiteY7913" fmla="*/ 2869402 h 3582745"/>
                  <a:gd name="connsiteX7914" fmla="*/ 1042827 w 4527492"/>
                  <a:gd name="connsiteY7914" fmla="*/ 2870319 h 3582745"/>
                  <a:gd name="connsiteX7915" fmla="*/ 1022572 w 4527492"/>
                  <a:gd name="connsiteY7915" fmla="*/ 2873141 h 3582745"/>
                  <a:gd name="connsiteX7916" fmla="*/ 1022572 w 4527492"/>
                  <a:gd name="connsiteY7916" fmla="*/ 2873670 h 3582745"/>
                  <a:gd name="connsiteX7917" fmla="*/ 1005967 w 4527492"/>
                  <a:gd name="connsiteY7917" fmla="*/ 2875731 h 3582745"/>
                  <a:gd name="connsiteX7918" fmla="*/ 1001451 w 4527492"/>
                  <a:gd name="connsiteY7918" fmla="*/ 2876492 h 3582745"/>
                  <a:gd name="connsiteX7919" fmla="*/ 999970 w 4527492"/>
                  <a:gd name="connsiteY7919" fmla="*/ 2876805 h 3582745"/>
                  <a:gd name="connsiteX7920" fmla="*/ 1022572 w 4527492"/>
                  <a:gd name="connsiteY7920" fmla="*/ 2874542 h 3582745"/>
                  <a:gd name="connsiteX7921" fmla="*/ 1011848 w 4527492"/>
                  <a:gd name="connsiteY7921" fmla="*/ 2876709 h 3582745"/>
                  <a:gd name="connsiteX7922" fmla="*/ 1015162 w 4527492"/>
                  <a:gd name="connsiteY7922" fmla="*/ 2876446 h 3582745"/>
                  <a:gd name="connsiteX7923" fmla="*/ 1022572 w 4527492"/>
                  <a:gd name="connsiteY7923" fmla="*/ 2874542 h 3582745"/>
                  <a:gd name="connsiteX7924" fmla="*/ 1022572 w 4527492"/>
                  <a:gd name="connsiteY7924" fmla="*/ 2874542 h 3582745"/>
                  <a:gd name="connsiteX7925" fmla="*/ 1022572 w 4527492"/>
                  <a:gd name="connsiteY7925" fmla="*/ 2873670 h 3582745"/>
                  <a:gd name="connsiteX7926" fmla="*/ 1052169 w 4527492"/>
                  <a:gd name="connsiteY7926" fmla="*/ 2869997 h 3582745"/>
                  <a:gd name="connsiteX7927" fmla="*/ 1055517 w 4527492"/>
                  <a:gd name="connsiteY7927" fmla="*/ 2869402 h 3582745"/>
                  <a:gd name="connsiteX7928" fmla="*/ 1058972 w 4527492"/>
                  <a:gd name="connsiteY7928" fmla="*/ 2869153 h 3582745"/>
                  <a:gd name="connsiteX7929" fmla="*/ 1068710 w 4527492"/>
                  <a:gd name="connsiteY7929" fmla="*/ 2867944 h 3582745"/>
                  <a:gd name="connsiteX7930" fmla="*/ 1068710 w 4527492"/>
                  <a:gd name="connsiteY7930" fmla="*/ 2868449 h 3582745"/>
                  <a:gd name="connsiteX7931" fmla="*/ 1081040 w 4527492"/>
                  <a:gd name="connsiteY7931" fmla="*/ 2867559 h 3582745"/>
                  <a:gd name="connsiteX7932" fmla="*/ 926330 w 4527492"/>
                  <a:gd name="connsiteY7932" fmla="*/ 2866299 h 3582745"/>
                  <a:gd name="connsiteX7933" fmla="*/ 920542 w 4527492"/>
                  <a:gd name="connsiteY7933" fmla="*/ 2867188 h 3582745"/>
                  <a:gd name="connsiteX7934" fmla="*/ 915466 w 4527492"/>
                  <a:gd name="connsiteY7934" fmla="*/ 2868519 h 3582745"/>
                  <a:gd name="connsiteX7935" fmla="*/ 913464 w 4527492"/>
                  <a:gd name="connsiteY7935" fmla="*/ 2869191 h 3582745"/>
                  <a:gd name="connsiteX7936" fmla="*/ 923003 w 4527492"/>
                  <a:gd name="connsiteY7936" fmla="*/ 2867488 h 3582745"/>
                  <a:gd name="connsiteX7937" fmla="*/ 1257130 w 4527492"/>
                  <a:gd name="connsiteY7937" fmla="*/ 2866239 h 3582745"/>
                  <a:gd name="connsiteX7938" fmla="*/ 1257373 w 4527492"/>
                  <a:gd name="connsiteY7938" fmla="*/ 2866358 h 3582745"/>
                  <a:gd name="connsiteX7939" fmla="*/ 1257996 w 4527492"/>
                  <a:gd name="connsiteY7939" fmla="*/ 2866961 h 3582745"/>
                  <a:gd name="connsiteX7940" fmla="*/ 1257284 w 4527492"/>
                  <a:gd name="connsiteY7940" fmla="*/ 2866724 h 3582745"/>
                  <a:gd name="connsiteX7941" fmla="*/ 1257129 w 4527492"/>
                  <a:gd name="connsiteY7941" fmla="*/ 2866236 h 3582745"/>
                  <a:gd name="connsiteX7942" fmla="*/ 1257130 w 4527492"/>
                  <a:gd name="connsiteY7942" fmla="*/ 2866239 h 3582745"/>
                  <a:gd name="connsiteX7943" fmla="*/ 1257127 w 4527492"/>
                  <a:gd name="connsiteY7943" fmla="*/ 2866238 h 3582745"/>
                  <a:gd name="connsiteX7944" fmla="*/ 1255752 w 4527492"/>
                  <a:gd name="connsiteY7944" fmla="*/ 2866214 h 3582745"/>
                  <a:gd name="connsiteX7945" fmla="*/ 1255907 w 4527492"/>
                  <a:gd name="connsiteY7945" fmla="*/ 2866266 h 3582745"/>
                  <a:gd name="connsiteX7946" fmla="*/ 1256348 w 4527492"/>
                  <a:gd name="connsiteY7946" fmla="*/ 2867013 h 3582745"/>
                  <a:gd name="connsiteX7947" fmla="*/ 1256331 w 4527492"/>
                  <a:gd name="connsiteY7947" fmla="*/ 2867030 h 3582745"/>
                  <a:gd name="connsiteX7948" fmla="*/ 1256014 w 4527492"/>
                  <a:gd name="connsiteY7948" fmla="*/ 2866914 h 3582745"/>
                  <a:gd name="connsiteX7949" fmla="*/ 1257076 w 4527492"/>
                  <a:gd name="connsiteY7949" fmla="*/ 2866070 h 3582745"/>
                  <a:gd name="connsiteX7950" fmla="*/ 1257188 w 4527492"/>
                  <a:gd name="connsiteY7950" fmla="*/ 2866178 h 3582745"/>
                  <a:gd name="connsiteX7951" fmla="*/ 1257129 w 4527492"/>
                  <a:gd name="connsiteY7951" fmla="*/ 2866236 h 3582745"/>
                  <a:gd name="connsiteX7952" fmla="*/ 1214539 w 4527492"/>
                  <a:gd name="connsiteY7952" fmla="*/ 2866069 h 3582745"/>
                  <a:gd name="connsiteX7953" fmla="*/ 1214539 w 4527492"/>
                  <a:gd name="connsiteY7953" fmla="*/ 2867849 h 3582745"/>
                  <a:gd name="connsiteX7954" fmla="*/ 1212420 w 4527492"/>
                  <a:gd name="connsiteY7954" fmla="*/ 2867947 h 3582745"/>
                  <a:gd name="connsiteX7955" fmla="*/ 1220186 w 4527492"/>
                  <a:gd name="connsiteY7955" fmla="*/ 2872261 h 3582745"/>
                  <a:gd name="connsiteX7956" fmla="*/ 1225437 w 4527492"/>
                  <a:gd name="connsiteY7956" fmla="*/ 2871978 h 3582745"/>
                  <a:gd name="connsiteX7957" fmla="*/ 740616 w 4527492"/>
                  <a:gd name="connsiteY7957" fmla="*/ 2866067 h 3582745"/>
                  <a:gd name="connsiteX7958" fmla="*/ 742842 w 4527492"/>
                  <a:gd name="connsiteY7958" fmla="*/ 2868290 h 3582745"/>
                  <a:gd name="connsiteX7959" fmla="*/ 740300 w 4527492"/>
                  <a:gd name="connsiteY7959" fmla="*/ 2869262 h 3582745"/>
                  <a:gd name="connsiteX7960" fmla="*/ 723568 w 4527492"/>
                  <a:gd name="connsiteY7960" fmla="*/ 2874152 h 3582745"/>
                  <a:gd name="connsiteX7961" fmla="*/ 718494 w 4527492"/>
                  <a:gd name="connsiteY7961" fmla="*/ 2875253 h 3582745"/>
                  <a:gd name="connsiteX7962" fmla="*/ 702659 w 4527492"/>
                  <a:gd name="connsiteY7962" fmla="*/ 2877685 h 3582745"/>
                  <a:gd name="connsiteX7963" fmla="*/ 694511 w 4527492"/>
                  <a:gd name="connsiteY7963" fmla="*/ 2879975 h 3582745"/>
                  <a:gd name="connsiteX7964" fmla="*/ 3750195 w 4527492"/>
                  <a:gd name="connsiteY7964" fmla="*/ 2866036 h 3582745"/>
                  <a:gd name="connsiteX7965" fmla="*/ 3746977 w 4527492"/>
                  <a:gd name="connsiteY7965" fmla="*/ 2869388 h 3582745"/>
                  <a:gd name="connsiteX7966" fmla="*/ 3745683 w 4527492"/>
                  <a:gd name="connsiteY7966" fmla="*/ 2870205 h 3582745"/>
                  <a:gd name="connsiteX7967" fmla="*/ 3747105 w 4527492"/>
                  <a:gd name="connsiteY7967" fmla="*/ 2868799 h 3582745"/>
                  <a:gd name="connsiteX7968" fmla="*/ 1254947 w 4527492"/>
                  <a:gd name="connsiteY7968" fmla="*/ 2865947 h 3582745"/>
                  <a:gd name="connsiteX7969" fmla="*/ 1255454 w 4527492"/>
                  <a:gd name="connsiteY7969" fmla="*/ 2866115 h 3582745"/>
                  <a:gd name="connsiteX7970" fmla="*/ 1255866 w 4527492"/>
                  <a:gd name="connsiteY7970" fmla="*/ 2866860 h 3582745"/>
                  <a:gd name="connsiteX7971" fmla="*/ 1255219 w 4527492"/>
                  <a:gd name="connsiteY7971" fmla="*/ 2866624 h 3582745"/>
                  <a:gd name="connsiteX7972" fmla="*/ 1257739 w 4527492"/>
                  <a:gd name="connsiteY7972" fmla="*/ 2865629 h 3582745"/>
                  <a:gd name="connsiteX7973" fmla="*/ 1258149 w 4527492"/>
                  <a:gd name="connsiteY7973" fmla="*/ 2866735 h 3582745"/>
                  <a:gd name="connsiteX7974" fmla="*/ 1257373 w 4527492"/>
                  <a:gd name="connsiteY7974" fmla="*/ 2866358 h 3582745"/>
                  <a:gd name="connsiteX7975" fmla="*/ 1257188 w 4527492"/>
                  <a:gd name="connsiteY7975" fmla="*/ 2866178 h 3582745"/>
                  <a:gd name="connsiteX7976" fmla="*/ 1252105 w 4527492"/>
                  <a:gd name="connsiteY7976" fmla="*/ 2865489 h 3582745"/>
                  <a:gd name="connsiteX7977" fmla="*/ 1255219 w 4527492"/>
                  <a:gd name="connsiteY7977" fmla="*/ 2866624 h 3582745"/>
                  <a:gd name="connsiteX7978" fmla="*/ 1258030 w 4527492"/>
                  <a:gd name="connsiteY7978" fmla="*/ 2873645 h 3582745"/>
                  <a:gd name="connsiteX7979" fmla="*/ 1255008 w 4527492"/>
                  <a:gd name="connsiteY7979" fmla="*/ 2873224 h 3582745"/>
                  <a:gd name="connsiteX7980" fmla="*/ 1254289 w 4527492"/>
                  <a:gd name="connsiteY7980" fmla="*/ 2870649 h 3582745"/>
                  <a:gd name="connsiteX7981" fmla="*/ 1255456 w 4527492"/>
                  <a:gd name="connsiteY7981" fmla="*/ 2865424 h 3582745"/>
                  <a:gd name="connsiteX7982" fmla="*/ 1257127 w 4527492"/>
                  <a:gd name="connsiteY7982" fmla="*/ 2866238 h 3582745"/>
                  <a:gd name="connsiteX7983" fmla="*/ 1256800 w 4527492"/>
                  <a:gd name="connsiteY7983" fmla="*/ 2866563 h 3582745"/>
                  <a:gd name="connsiteX7984" fmla="*/ 1255907 w 4527492"/>
                  <a:gd name="connsiteY7984" fmla="*/ 2866266 h 3582745"/>
                  <a:gd name="connsiteX7985" fmla="*/ 1255536 w 4527492"/>
                  <a:gd name="connsiteY7985" fmla="*/ 2865638 h 3582745"/>
                  <a:gd name="connsiteX7986" fmla="*/ 805398 w 4527492"/>
                  <a:gd name="connsiteY7986" fmla="*/ 2865309 h 3582745"/>
                  <a:gd name="connsiteX7987" fmla="*/ 805202 w 4527492"/>
                  <a:gd name="connsiteY7987" fmla="*/ 2865362 h 3582745"/>
                  <a:gd name="connsiteX7988" fmla="*/ 805202 w 4527492"/>
                  <a:gd name="connsiteY7988" fmla="*/ 2865386 h 3582745"/>
                  <a:gd name="connsiteX7989" fmla="*/ 1207484 w 4527492"/>
                  <a:gd name="connsiteY7989" fmla="*/ 2865195 h 3582745"/>
                  <a:gd name="connsiteX7990" fmla="*/ 1195478 w 4527492"/>
                  <a:gd name="connsiteY7990" fmla="*/ 2866280 h 3582745"/>
                  <a:gd name="connsiteX7991" fmla="*/ 1197308 w 4527492"/>
                  <a:gd name="connsiteY7991" fmla="*/ 2866783 h 3582745"/>
                  <a:gd name="connsiteX7992" fmla="*/ 1207882 w 4527492"/>
                  <a:gd name="connsiteY7992" fmla="*/ 2865417 h 3582745"/>
                  <a:gd name="connsiteX7993" fmla="*/ 1254932 w 4527492"/>
                  <a:gd name="connsiteY7993" fmla="*/ 2865169 h 3582745"/>
                  <a:gd name="connsiteX7994" fmla="*/ 1255391 w 4527492"/>
                  <a:gd name="connsiteY7994" fmla="*/ 2865393 h 3582745"/>
                  <a:gd name="connsiteX7995" fmla="*/ 1255536 w 4527492"/>
                  <a:gd name="connsiteY7995" fmla="*/ 2865638 h 3582745"/>
                  <a:gd name="connsiteX7996" fmla="*/ 1255752 w 4527492"/>
                  <a:gd name="connsiteY7996" fmla="*/ 2866214 h 3582745"/>
                  <a:gd name="connsiteX7997" fmla="*/ 1255454 w 4527492"/>
                  <a:gd name="connsiteY7997" fmla="*/ 2866115 h 3582745"/>
                  <a:gd name="connsiteX7998" fmla="*/ 1186941 w 4527492"/>
                  <a:gd name="connsiteY7998" fmla="*/ 2865100 h 3582745"/>
                  <a:gd name="connsiteX7999" fmla="*/ 1178463 w 4527492"/>
                  <a:gd name="connsiteY7999" fmla="*/ 2866140 h 3582745"/>
                  <a:gd name="connsiteX8000" fmla="*/ 1177726 w 4527492"/>
                  <a:gd name="connsiteY8000" fmla="*/ 2866172 h 3582745"/>
                  <a:gd name="connsiteX8001" fmla="*/ 1177817 w 4527492"/>
                  <a:gd name="connsiteY8001" fmla="*/ 2866219 h 3582745"/>
                  <a:gd name="connsiteX8002" fmla="*/ 1178463 w 4527492"/>
                  <a:gd name="connsiteY8002" fmla="*/ 2866140 h 3582745"/>
                  <a:gd name="connsiteX8003" fmla="*/ 1188908 w 4527492"/>
                  <a:gd name="connsiteY8003" fmla="*/ 2865682 h 3582745"/>
                  <a:gd name="connsiteX8004" fmla="*/ 1232350 w 4527492"/>
                  <a:gd name="connsiteY8004" fmla="*/ 2865039 h 3582745"/>
                  <a:gd name="connsiteX8005" fmla="*/ 1214582 w 4527492"/>
                  <a:gd name="connsiteY8005" fmla="*/ 2866026 h 3582745"/>
                  <a:gd name="connsiteX8006" fmla="*/ 1225471 w 4527492"/>
                  <a:gd name="connsiteY8006" fmla="*/ 2871976 h 3582745"/>
                  <a:gd name="connsiteX8007" fmla="*/ 1235437 w 4527492"/>
                  <a:gd name="connsiteY8007" fmla="*/ 2871441 h 3582745"/>
                  <a:gd name="connsiteX8008" fmla="*/ 1255168 w 4527492"/>
                  <a:gd name="connsiteY8008" fmla="*/ 2865016 h 3582745"/>
                  <a:gd name="connsiteX8009" fmla="*/ 1255332 w 4527492"/>
                  <a:gd name="connsiteY8009" fmla="*/ 2865094 h 3582745"/>
                  <a:gd name="connsiteX8010" fmla="*/ 1255456 w 4527492"/>
                  <a:gd name="connsiteY8010" fmla="*/ 2865424 h 3582745"/>
                  <a:gd name="connsiteX8011" fmla="*/ 1255391 w 4527492"/>
                  <a:gd name="connsiteY8011" fmla="*/ 2865393 h 3582745"/>
                  <a:gd name="connsiteX8012" fmla="*/ 3717075 w 4527492"/>
                  <a:gd name="connsiteY8012" fmla="*/ 2864976 h 3582745"/>
                  <a:gd name="connsiteX8013" fmla="*/ 3710291 w 4527492"/>
                  <a:gd name="connsiteY8013" fmla="*/ 2873847 h 3582745"/>
                  <a:gd name="connsiteX8014" fmla="*/ 3707305 w 4527492"/>
                  <a:gd name="connsiteY8014" fmla="*/ 2875397 h 3582745"/>
                  <a:gd name="connsiteX8015" fmla="*/ 3704961 w 4527492"/>
                  <a:gd name="connsiteY8015" fmla="*/ 2876347 h 3582745"/>
                  <a:gd name="connsiteX8016" fmla="*/ 3707947 w 4527492"/>
                  <a:gd name="connsiteY8016" fmla="*/ 2872875 h 3582745"/>
                  <a:gd name="connsiteX8017" fmla="*/ 972183 w 4527492"/>
                  <a:gd name="connsiteY8017" fmla="*/ 2864918 h 3582745"/>
                  <a:gd name="connsiteX8018" fmla="*/ 971887 w 4527492"/>
                  <a:gd name="connsiteY8018" fmla="*/ 2864959 h 3582745"/>
                  <a:gd name="connsiteX8019" fmla="*/ 920409 w 4527492"/>
                  <a:gd name="connsiteY8019" fmla="*/ 2877841 h 3582745"/>
                  <a:gd name="connsiteX8020" fmla="*/ 909777 w 4527492"/>
                  <a:gd name="connsiteY8020" fmla="*/ 2882045 h 3582745"/>
                  <a:gd name="connsiteX8021" fmla="*/ 914577 w 4527492"/>
                  <a:gd name="connsiteY8021" fmla="*/ 2881279 h 3582745"/>
                  <a:gd name="connsiteX8022" fmla="*/ 929060 w 4527492"/>
                  <a:gd name="connsiteY8022" fmla="*/ 2876192 h 3582745"/>
                  <a:gd name="connsiteX8023" fmla="*/ 1206925 w 4527492"/>
                  <a:gd name="connsiteY8023" fmla="*/ 2864883 h 3582745"/>
                  <a:gd name="connsiteX8024" fmla="*/ 1190941 w 4527492"/>
                  <a:gd name="connsiteY8024" fmla="*/ 2865036 h 3582745"/>
                  <a:gd name="connsiteX8025" fmla="*/ 1192690 w 4527492"/>
                  <a:gd name="connsiteY8025" fmla="*/ 2865516 h 3582745"/>
                  <a:gd name="connsiteX8026" fmla="*/ 1206938 w 4527492"/>
                  <a:gd name="connsiteY8026" fmla="*/ 2864890 h 3582745"/>
                  <a:gd name="connsiteX8027" fmla="*/ 1212287 w 4527492"/>
                  <a:gd name="connsiteY8027" fmla="*/ 2864848 h 3582745"/>
                  <a:gd name="connsiteX8028" fmla="*/ 1208391 w 4527492"/>
                  <a:gd name="connsiteY8028" fmla="*/ 2865351 h 3582745"/>
                  <a:gd name="connsiteX8029" fmla="*/ 1209041 w 4527492"/>
                  <a:gd name="connsiteY8029" fmla="*/ 2866063 h 3582745"/>
                  <a:gd name="connsiteX8030" fmla="*/ 1207919 w 4527492"/>
                  <a:gd name="connsiteY8030" fmla="*/ 2865437 h 3582745"/>
                  <a:gd name="connsiteX8031" fmla="*/ 1207919 w 4527492"/>
                  <a:gd name="connsiteY8031" fmla="*/ 2866396 h 3582745"/>
                  <a:gd name="connsiteX8032" fmla="*/ 1197924 w 4527492"/>
                  <a:gd name="connsiteY8032" fmla="*/ 2866952 h 3582745"/>
                  <a:gd name="connsiteX8033" fmla="*/ 1202459 w 4527492"/>
                  <a:gd name="connsiteY8033" fmla="*/ 2868196 h 3582745"/>
                  <a:gd name="connsiteX8034" fmla="*/ 1207919 w 4527492"/>
                  <a:gd name="connsiteY8034" fmla="*/ 2867849 h 3582745"/>
                  <a:gd name="connsiteX8035" fmla="*/ 1207919 w 4527492"/>
                  <a:gd name="connsiteY8035" fmla="*/ 2866396 h 3582745"/>
                  <a:gd name="connsiteX8036" fmla="*/ 1209276 w 4527492"/>
                  <a:gd name="connsiteY8036" fmla="*/ 2866321 h 3582745"/>
                  <a:gd name="connsiteX8037" fmla="*/ 1209041 w 4527492"/>
                  <a:gd name="connsiteY8037" fmla="*/ 2866063 h 3582745"/>
                  <a:gd name="connsiteX8038" fmla="*/ 1209483 w 4527492"/>
                  <a:gd name="connsiteY8038" fmla="*/ 2866309 h 3582745"/>
                  <a:gd name="connsiteX8039" fmla="*/ 1214471 w 4527492"/>
                  <a:gd name="connsiteY8039" fmla="*/ 2866032 h 3582745"/>
                  <a:gd name="connsiteX8040" fmla="*/ 1168856 w 4527492"/>
                  <a:gd name="connsiteY8040" fmla="*/ 2864815 h 3582745"/>
                  <a:gd name="connsiteX8041" fmla="*/ 1163928 w 4527492"/>
                  <a:gd name="connsiteY8041" fmla="*/ 2865294 h 3582745"/>
                  <a:gd name="connsiteX8042" fmla="*/ 1154957 w 4527492"/>
                  <a:gd name="connsiteY8042" fmla="*/ 2865380 h 3582745"/>
                  <a:gd name="connsiteX8043" fmla="*/ 1154515 w 4527492"/>
                  <a:gd name="connsiteY8043" fmla="*/ 2865410 h 3582745"/>
                  <a:gd name="connsiteX8044" fmla="*/ 1155449 w 4527492"/>
                  <a:gd name="connsiteY8044" fmla="*/ 2865287 h 3582745"/>
                  <a:gd name="connsiteX8045" fmla="*/ 1164817 w 4527492"/>
                  <a:gd name="connsiteY8045" fmla="*/ 2864861 h 3582745"/>
                  <a:gd name="connsiteX8046" fmla="*/ 1212149 w 4527492"/>
                  <a:gd name="connsiteY8046" fmla="*/ 2864773 h 3582745"/>
                  <a:gd name="connsiteX8047" fmla="*/ 1211407 w 4527492"/>
                  <a:gd name="connsiteY8047" fmla="*/ 2864840 h 3582745"/>
                  <a:gd name="connsiteX8048" fmla="*/ 1207955 w 4527492"/>
                  <a:gd name="connsiteY8048" fmla="*/ 2864873 h 3582745"/>
                  <a:gd name="connsiteX8049" fmla="*/ 1208190 w 4527492"/>
                  <a:gd name="connsiteY8049" fmla="*/ 2865131 h 3582745"/>
                  <a:gd name="connsiteX8050" fmla="*/ 1211407 w 4527492"/>
                  <a:gd name="connsiteY8050" fmla="*/ 2864840 h 3582745"/>
                  <a:gd name="connsiteX8051" fmla="*/ 1212258 w 4527492"/>
                  <a:gd name="connsiteY8051" fmla="*/ 2864832 h 3582745"/>
                  <a:gd name="connsiteX8052" fmla="*/ 1249945 w 4527492"/>
                  <a:gd name="connsiteY8052" fmla="*/ 2864702 h 3582745"/>
                  <a:gd name="connsiteX8053" fmla="*/ 1250514 w 4527492"/>
                  <a:gd name="connsiteY8053" fmla="*/ 2864909 h 3582745"/>
                  <a:gd name="connsiteX8054" fmla="*/ 1254516 w 4527492"/>
                  <a:gd name="connsiteY8054" fmla="*/ 2873156 h 3582745"/>
                  <a:gd name="connsiteX8055" fmla="*/ 1254106 w 4527492"/>
                  <a:gd name="connsiteY8055" fmla="*/ 2873099 h 3582745"/>
                  <a:gd name="connsiteX8056" fmla="*/ 1254433 w 4527492"/>
                  <a:gd name="connsiteY8056" fmla="*/ 2864663 h 3582745"/>
                  <a:gd name="connsiteX8057" fmla="*/ 1254731 w 4527492"/>
                  <a:gd name="connsiteY8057" fmla="*/ 2864806 h 3582745"/>
                  <a:gd name="connsiteX8058" fmla="*/ 1254932 w 4527492"/>
                  <a:gd name="connsiteY8058" fmla="*/ 2865169 h 3582745"/>
                  <a:gd name="connsiteX8059" fmla="*/ 1254564 w 4527492"/>
                  <a:gd name="connsiteY8059" fmla="*/ 2864990 h 3582745"/>
                  <a:gd name="connsiteX8060" fmla="*/ 1185338 w 4527492"/>
                  <a:gd name="connsiteY8060" fmla="*/ 2864626 h 3582745"/>
                  <a:gd name="connsiteX8061" fmla="*/ 1174928 w 4527492"/>
                  <a:gd name="connsiteY8061" fmla="*/ 2864745 h 3582745"/>
                  <a:gd name="connsiteX8062" fmla="*/ 1175782 w 4527492"/>
                  <a:gd name="connsiteY8062" fmla="*/ 2865181 h 3582745"/>
                  <a:gd name="connsiteX8063" fmla="*/ 1186856 w 4527492"/>
                  <a:gd name="connsiteY8063" fmla="*/ 2865075 h 3582745"/>
                  <a:gd name="connsiteX8064" fmla="*/ 1214539 w 4527492"/>
                  <a:gd name="connsiteY8064" fmla="*/ 2864557 h 3582745"/>
                  <a:gd name="connsiteX8065" fmla="*/ 1214539 w 4527492"/>
                  <a:gd name="connsiteY8065" fmla="*/ 2864810 h 3582745"/>
                  <a:gd name="connsiteX8066" fmla="*/ 1212422 w 4527492"/>
                  <a:gd name="connsiteY8066" fmla="*/ 2864830 h 3582745"/>
                  <a:gd name="connsiteX8067" fmla="*/ 1191368 w 4527492"/>
                  <a:gd name="connsiteY8067" fmla="*/ 2864557 h 3582745"/>
                  <a:gd name="connsiteX8068" fmla="*/ 1189282 w 4527492"/>
                  <a:gd name="connsiteY8068" fmla="*/ 2864581 h 3582745"/>
                  <a:gd name="connsiteX8069" fmla="*/ 1189867 w 4527492"/>
                  <a:gd name="connsiteY8069" fmla="*/ 2864741 h 3582745"/>
                  <a:gd name="connsiteX8070" fmla="*/ 867816 w 4527492"/>
                  <a:gd name="connsiteY8070" fmla="*/ 2864507 h 3582745"/>
                  <a:gd name="connsiteX8071" fmla="*/ 856694 w 4527492"/>
                  <a:gd name="connsiteY8071" fmla="*/ 2866484 h 3582745"/>
                  <a:gd name="connsiteX8072" fmla="*/ 837812 w 4527492"/>
                  <a:gd name="connsiteY8072" fmla="*/ 2872230 h 3582745"/>
                  <a:gd name="connsiteX8073" fmla="*/ 860856 w 4527492"/>
                  <a:gd name="connsiteY8073" fmla="*/ 2866454 h 3582745"/>
                  <a:gd name="connsiteX8074" fmla="*/ 798539 w 4527492"/>
                  <a:gd name="connsiteY8074" fmla="*/ 2864481 h 3582745"/>
                  <a:gd name="connsiteX8075" fmla="*/ 796413 w 4527492"/>
                  <a:gd name="connsiteY8075" fmla="*/ 2864882 h 3582745"/>
                  <a:gd name="connsiteX8076" fmla="*/ 794873 w 4527492"/>
                  <a:gd name="connsiteY8076" fmla="*/ 2865396 h 3582745"/>
                  <a:gd name="connsiteX8077" fmla="*/ 775396 w 4527492"/>
                  <a:gd name="connsiteY8077" fmla="*/ 2864481 h 3582745"/>
                  <a:gd name="connsiteX8078" fmla="*/ 707354 w 4527492"/>
                  <a:gd name="connsiteY8078" fmla="*/ 2881860 h 3582745"/>
                  <a:gd name="connsiteX8079" fmla="*/ 712797 w 4527492"/>
                  <a:gd name="connsiteY8079" fmla="*/ 2879779 h 3582745"/>
                  <a:gd name="connsiteX8080" fmla="*/ 762195 w 4527492"/>
                  <a:gd name="connsiteY8080" fmla="*/ 2867162 h 3582745"/>
                  <a:gd name="connsiteX8081" fmla="*/ 1250260 w 4527492"/>
                  <a:gd name="connsiteY8081" fmla="*/ 2864388 h 3582745"/>
                  <a:gd name="connsiteX8082" fmla="*/ 1251865 w 4527492"/>
                  <a:gd name="connsiteY8082" fmla="*/ 2864921 h 3582745"/>
                  <a:gd name="connsiteX8083" fmla="*/ 1252105 w 4527492"/>
                  <a:gd name="connsiteY8083" fmla="*/ 2865489 h 3582745"/>
                  <a:gd name="connsiteX8084" fmla="*/ 1250514 w 4527492"/>
                  <a:gd name="connsiteY8084" fmla="*/ 2864909 h 3582745"/>
                  <a:gd name="connsiteX8085" fmla="*/ 869638 w 4527492"/>
                  <a:gd name="connsiteY8085" fmla="*/ 2864183 h 3582745"/>
                  <a:gd name="connsiteX8086" fmla="*/ 869302 w 4527492"/>
                  <a:gd name="connsiteY8086" fmla="*/ 2864243 h 3582745"/>
                  <a:gd name="connsiteX8087" fmla="*/ 868305 w 4527492"/>
                  <a:gd name="connsiteY8087" fmla="*/ 2864587 h 3582745"/>
                  <a:gd name="connsiteX8088" fmla="*/ 869110 w 4527492"/>
                  <a:gd name="connsiteY8088" fmla="*/ 2864386 h 3582745"/>
                  <a:gd name="connsiteX8089" fmla="*/ 1257132 w 4527492"/>
                  <a:gd name="connsiteY8089" fmla="*/ 2863990 h 3582745"/>
                  <a:gd name="connsiteX8090" fmla="*/ 1259387 w 4527492"/>
                  <a:gd name="connsiteY8090" fmla="*/ 2863990 h 3582745"/>
                  <a:gd name="connsiteX8091" fmla="*/ 1257739 w 4527492"/>
                  <a:gd name="connsiteY8091" fmla="*/ 2865629 h 3582745"/>
                  <a:gd name="connsiteX8092" fmla="*/ 1254918 w 4527492"/>
                  <a:gd name="connsiteY8092" fmla="*/ 2863990 h 3582745"/>
                  <a:gd name="connsiteX8093" fmla="*/ 1256413 w 4527492"/>
                  <a:gd name="connsiteY8093" fmla="*/ 2863990 h 3582745"/>
                  <a:gd name="connsiteX8094" fmla="*/ 1257076 w 4527492"/>
                  <a:gd name="connsiteY8094" fmla="*/ 2866070 h 3582745"/>
                  <a:gd name="connsiteX8095" fmla="*/ 1256793 w 4527492"/>
                  <a:gd name="connsiteY8095" fmla="*/ 2865795 h 3582745"/>
                  <a:gd name="connsiteX8096" fmla="*/ 1255332 w 4527492"/>
                  <a:gd name="connsiteY8096" fmla="*/ 2865094 h 3582745"/>
                  <a:gd name="connsiteX8097" fmla="*/ 1254281 w 4527492"/>
                  <a:gd name="connsiteY8097" fmla="*/ 2863990 h 3582745"/>
                  <a:gd name="connsiteX8098" fmla="*/ 1254562 w 4527492"/>
                  <a:gd name="connsiteY8098" fmla="*/ 2863990 h 3582745"/>
                  <a:gd name="connsiteX8099" fmla="*/ 1255168 w 4527492"/>
                  <a:gd name="connsiteY8099" fmla="*/ 2865016 h 3582745"/>
                  <a:gd name="connsiteX8100" fmla="*/ 1254731 w 4527492"/>
                  <a:gd name="connsiteY8100" fmla="*/ 2864806 h 3582745"/>
                  <a:gd name="connsiteX8101" fmla="*/ 1253032 w 4527492"/>
                  <a:gd name="connsiteY8101" fmla="*/ 2863990 h 3582745"/>
                  <a:gd name="connsiteX8102" fmla="*/ 1254164 w 4527492"/>
                  <a:gd name="connsiteY8102" fmla="*/ 2863990 h 3582745"/>
                  <a:gd name="connsiteX8103" fmla="*/ 1254433 w 4527492"/>
                  <a:gd name="connsiteY8103" fmla="*/ 2864663 h 3582745"/>
                  <a:gd name="connsiteX8104" fmla="*/ 1251471 w 4527492"/>
                  <a:gd name="connsiteY8104" fmla="*/ 2863990 h 3582745"/>
                  <a:gd name="connsiteX8105" fmla="*/ 1252509 w 4527492"/>
                  <a:gd name="connsiteY8105" fmla="*/ 2863990 h 3582745"/>
                  <a:gd name="connsiteX8106" fmla="*/ 1254564 w 4527492"/>
                  <a:gd name="connsiteY8106" fmla="*/ 2864990 h 3582745"/>
                  <a:gd name="connsiteX8107" fmla="*/ 1254947 w 4527492"/>
                  <a:gd name="connsiteY8107" fmla="*/ 2865947 h 3582745"/>
                  <a:gd name="connsiteX8108" fmla="*/ 1251865 w 4527492"/>
                  <a:gd name="connsiteY8108" fmla="*/ 2864921 h 3582745"/>
                  <a:gd name="connsiteX8109" fmla="*/ 1249592 w 4527492"/>
                  <a:gd name="connsiteY8109" fmla="*/ 2863990 h 3582745"/>
                  <a:gd name="connsiteX8110" fmla="*/ 1250067 w 4527492"/>
                  <a:gd name="connsiteY8110" fmla="*/ 2863990 h 3582745"/>
                  <a:gd name="connsiteX8111" fmla="*/ 1250260 w 4527492"/>
                  <a:gd name="connsiteY8111" fmla="*/ 2864388 h 3582745"/>
                  <a:gd name="connsiteX8112" fmla="*/ 1249696 w 4527492"/>
                  <a:gd name="connsiteY8112" fmla="*/ 2864200 h 3582745"/>
                  <a:gd name="connsiteX8113" fmla="*/ 1248911 w 4527492"/>
                  <a:gd name="connsiteY8113" fmla="*/ 2863990 h 3582745"/>
                  <a:gd name="connsiteX8114" fmla="*/ 1249064 w 4527492"/>
                  <a:gd name="connsiteY8114" fmla="*/ 2863990 h 3582745"/>
                  <a:gd name="connsiteX8115" fmla="*/ 1249696 w 4527492"/>
                  <a:gd name="connsiteY8115" fmla="*/ 2864200 h 3582745"/>
                  <a:gd name="connsiteX8116" fmla="*/ 1249945 w 4527492"/>
                  <a:gd name="connsiteY8116" fmla="*/ 2864702 h 3582745"/>
                  <a:gd name="connsiteX8117" fmla="*/ 1249099 w 4527492"/>
                  <a:gd name="connsiteY8117" fmla="*/ 2864394 h 3582745"/>
                  <a:gd name="connsiteX8118" fmla="*/ 1247736 w 4527492"/>
                  <a:gd name="connsiteY8118" fmla="*/ 2863990 h 3582745"/>
                  <a:gd name="connsiteX8119" fmla="*/ 1247991 w 4527492"/>
                  <a:gd name="connsiteY8119" fmla="*/ 2863990 h 3582745"/>
                  <a:gd name="connsiteX8120" fmla="*/ 1249099 w 4527492"/>
                  <a:gd name="connsiteY8120" fmla="*/ 2864394 h 3582745"/>
                  <a:gd name="connsiteX8121" fmla="*/ 1253097 w 4527492"/>
                  <a:gd name="connsiteY8121" fmla="*/ 2872958 h 3582745"/>
                  <a:gd name="connsiteX8122" fmla="*/ 1252332 w 4527492"/>
                  <a:gd name="connsiteY8122" fmla="*/ 2872852 h 3582745"/>
                  <a:gd name="connsiteX8123" fmla="*/ 1249170 w 4527492"/>
                  <a:gd name="connsiteY8123" fmla="*/ 2869835 h 3582745"/>
                  <a:gd name="connsiteX8124" fmla="*/ 1247541 w 4527492"/>
                  <a:gd name="connsiteY8124" fmla="*/ 2864825 h 3582745"/>
                  <a:gd name="connsiteX8125" fmla="*/ 1243646 w 4527492"/>
                  <a:gd name="connsiteY8125" fmla="*/ 2863990 h 3582745"/>
                  <a:gd name="connsiteX8126" fmla="*/ 1247269 w 4527492"/>
                  <a:gd name="connsiteY8126" fmla="*/ 2863990 h 3582745"/>
                  <a:gd name="connsiteX8127" fmla="*/ 1247541 w 4527492"/>
                  <a:gd name="connsiteY8127" fmla="*/ 2864825 h 3582745"/>
                  <a:gd name="connsiteX8128" fmla="*/ 1246880 w 4527492"/>
                  <a:gd name="connsiteY8128" fmla="*/ 2867649 h 3582745"/>
                  <a:gd name="connsiteX8129" fmla="*/ 1244910 w 4527492"/>
                  <a:gd name="connsiteY8129" fmla="*/ 2865769 h 3582745"/>
                  <a:gd name="connsiteX8130" fmla="*/ 1242907 w 4527492"/>
                  <a:gd name="connsiteY8130" fmla="*/ 2863990 h 3582745"/>
                  <a:gd name="connsiteX8131" fmla="*/ 1243046 w 4527492"/>
                  <a:gd name="connsiteY8131" fmla="*/ 2863990 h 3582745"/>
                  <a:gd name="connsiteX8132" fmla="*/ 1244910 w 4527492"/>
                  <a:gd name="connsiteY8132" fmla="*/ 2865769 h 3582745"/>
                  <a:gd name="connsiteX8133" fmla="*/ 1246723 w 4527492"/>
                  <a:gd name="connsiteY8133" fmla="*/ 2868320 h 3582745"/>
                  <a:gd name="connsiteX8134" fmla="*/ 1246487 w 4527492"/>
                  <a:gd name="connsiteY8134" fmla="*/ 2869331 h 3582745"/>
                  <a:gd name="connsiteX8135" fmla="*/ 1241076 w 4527492"/>
                  <a:gd name="connsiteY8135" fmla="*/ 2863990 h 3582745"/>
                  <a:gd name="connsiteX8136" fmla="*/ 1242907 w 4527492"/>
                  <a:gd name="connsiteY8136" fmla="*/ 2863990 h 3582745"/>
                  <a:gd name="connsiteX8137" fmla="*/ 1246203 w 4527492"/>
                  <a:gd name="connsiteY8137" fmla="*/ 2870547 h 3582745"/>
                  <a:gd name="connsiteX8138" fmla="*/ 1246487 w 4527492"/>
                  <a:gd name="connsiteY8138" fmla="*/ 2869331 h 3582745"/>
                  <a:gd name="connsiteX8139" fmla="*/ 1253027 w 4527492"/>
                  <a:gd name="connsiteY8139" fmla="*/ 2879090 h 3582745"/>
                  <a:gd name="connsiteX8140" fmla="*/ 1241937 w 4527492"/>
                  <a:gd name="connsiteY8140" fmla="*/ 2866753 h 3582745"/>
                  <a:gd name="connsiteX8141" fmla="*/ 1241550 w 4527492"/>
                  <a:gd name="connsiteY8141" fmla="*/ 2866111 h 3582745"/>
                  <a:gd name="connsiteX8142" fmla="*/ 3504126 w 4527492"/>
                  <a:gd name="connsiteY8142" fmla="*/ 2863942 h 3582745"/>
                  <a:gd name="connsiteX8143" fmla="*/ 3504184 w 4527492"/>
                  <a:gd name="connsiteY8143" fmla="*/ 2865345 h 3582745"/>
                  <a:gd name="connsiteX8144" fmla="*/ 3486192 w 4527492"/>
                  <a:gd name="connsiteY8144" fmla="*/ 2873978 h 3582745"/>
                  <a:gd name="connsiteX8145" fmla="*/ 3739767 w 4527492"/>
                  <a:gd name="connsiteY8145" fmla="*/ 2863887 h 3582745"/>
                  <a:gd name="connsiteX8146" fmla="*/ 3733605 w 4527492"/>
                  <a:gd name="connsiteY8146" fmla="*/ 2869522 h 3582745"/>
                  <a:gd name="connsiteX8147" fmla="*/ 3730901 w 4527492"/>
                  <a:gd name="connsiteY8147" fmla="*/ 2871069 h 3582745"/>
                  <a:gd name="connsiteX8148" fmla="*/ 1247172 w 4527492"/>
                  <a:gd name="connsiteY8148" fmla="*/ 2863691 h 3582745"/>
                  <a:gd name="connsiteX8149" fmla="*/ 1247756 w 4527492"/>
                  <a:gd name="connsiteY8149" fmla="*/ 2863904 h 3582745"/>
                  <a:gd name="connsiteX8150" fmla="*/ 1247736 w 4527492"/>
                  <a:gd name="connsiteY8150" fmla="*/ 2863990 h 3582745"/>
                  <a:gd name="connsiteX8151" fmla="*/ 1247269 w 4527492"/>
                  <a:gd name="connsiteY8151" fmla="*/ 2863990 h 3582745"/>
                  <a:gd name="connsiteX8152" fmla="*/ 1262564 w 4527492"/>
                  <a:gd name="connsiteY8152" fmla="*/ 2863672 h 3582745"/>
                  <a:gd name="connsiteX8153" fmla="*/ 1263746 w 4527492"/>
                  <a:gd name="connsiteY8153" fmla="*/ 2866264 h 3582745"/>
                  <a:gd name="connsiteX8154" fmla="*/ 1263254 w 4527492"/>
                  <a:gd name="connsiteY8154" fmla="*/ 2868923 h 3582745"/>
                  <a:gd name="connsiteX8155" fmla="*/ 1261859 w 4527492"/>
                  <a:gd name="connsiteY8155" fmla="*/ 2863990 h 3582745"/>
                  <a:gd name="connsiteX8156" fmla="*/ 1262683 w 4527492"/>
                  <a:gd name="connsiteY8156" fmla="*/ 2863990 h 3582745"/>
                  <a:gd name="connsiteX8157" fmla="*/ 1242660 w 4527492"/>
                  <a:gd name="connsiteY8157" fmla="*/ 2863622 h 3582745"/>
                  <a:gd name="connsiteX8158" fmla="*/ 1242779 w 4527492"/>
                  <a:gd name="connsiteY8158" fmla="*/ 2863735 h 3582745"/>
                  <a:gd name="connsiteX8159" fmla="*/ 1242906 w 4527492"/>
                  <a:gd name="connsiteY8159" fmla="*/ 2863989 h 3582745"/>
                  <a:gd name="connsiteX8160" fmla="*/ 1247832 w 4527492"/>
                  <a:gd name="connsiteY8160" fmla="*/ 2863580 h 3582745"/>
                  <a:gd name="connsiteX8161" fmla="*/ 1248882 w 4527492"/>
                  <a:gd name="connsiteY8161" fmla="*/ 2863929 h 3582745"/>
                  <a:gd name="connsiteX8162" fmla="*/ 1248911 w 4527492"/>
                  <a:gd name="connsiteY8162" fmla="*/ 2863990 h 3582745"/>
                  <a:gd name="connsiteX8163" fmla="*/ 1247991 w 4527492"/>
                  <a:gd name="connsiteY8163" fmla="*/ 2863990 h 3582745"/>
                  <a:gd name="connsiteX8164" fmla="*/ 1247756 w 4527492"/>
                  <a:gd name="connsiteY8164" fmla="*/ 2863904 h 3582745"/>
                  <a:gd name="connsiteX8165" fmla="*/ 3730454 w 4527492"/>
                  <a:gd name="connsiteY8165" fmla="*/ 2863575 h 3582745"/>
                  <a:gd name="connsiteX8166" fmla="*/ 3706229 w 4527492"/>
                  <a:gd name="connsiteY8166" fmla="*/ 2879159 h 3582745"/>
                  <a:gd name="connsiteX8167" fmla="*/ 3710291 w 4527492"/>
                  <a:gd name="connsiteY8167" fmla="*/ 2873847 h 3582745"/>
                  <a:gd name="connsiteX8168" fmla="*/ 3721469 w 4527492"/>
                  <a:gd name="connsiteY8168" fmla="*/ 2868043 h 3582745"/>
                  <a:gd name="connsiteX8169" fmla="*/ 992840 w 4527492"/>
                  <a:gd name="connsiteY8169" fmla="*/ 2863509 h 3582745"/>
                  <a:gd name="connsiteX8170" fmla="*/ 986142 w 4527492"/>
                  <a:gd name="connsiteY8170" fmla="*/ 2864557 h 3582745"/>
                  <a:gd name="connsiteX8171" fmla="*/ 968557 w 4527492"/>
                  <a:gd name="connsiteY8171" fmla="*/ 2869753 h 3582745"/>
                  <a:gd name="connsiteX8172" fmla="*/ 968774 w 4527492"/>
                  <a:gd name="connsiteY8172" fmla="*/ 2870132 h 3582745"/>
                  <a:gd name="connsiteX8173" fmla="*/ 1047997 w 4527492"/>
                  <a:gd name="connsiteY8173" fmla="*/ 2863233 h 3582745"/>
                  <a:gd name="connsiteX8174" fmla="*/ 1025863 w 4527492"/>
                  <a:gd name="connsiteY8174" fmla="*/ 2866402 h 3582745"/>
                  <a:gd name="connsiteX8175" fmla="*/ 1025863 w 4527492"/>
                  <a:gd name="connsiteY8175" fmla="*/ 2864653 h 3582745"/>
                  <a:gd name="connsiteX8176" fmla="*/ 985149 w 4527492"/>
                  <a:gd name="connsiteY8176" fmla="*/ 2870033 h 3582745"/>
                  <a:gd name="connsiteX8177" fmla="*/ 979586 w 4527492"/>
                  <a:gd name="connsiteY8177" fmla="*/ 2871376 h 3582745"/>
                  <a:gd name="connsiteX8178" fmla="*/ 992758 w 4527492"/>
                  <a:gd name="connsiteY8178" fmla="*/ 2871142 h 3582745"/>
                  <a:gd name="connsiteX8179" fmla="*/ 974891 w 4527492"/>
                  <a:gd name="connsiteY8179" fmla="*/ 2872509 h 3582745"/>
                  <a:gd name="connsiteX8180" fmla="*/ 922057 w 4527492"/>
                  <a:gd name="connsiteY8180" fmla="*/ 2885264 h 3582745"/>
                  <a:gd name="connsiteX8181" fmla="*/ 872142 w 4527492"/>
                  <a:gd name="connsiteY8181" fmla="*/ 2898278 h 3582745"/>
                  <a:gd name="connsiteX8182" fmla="*/ 909632 w 4527492"/>
                  <a:gd name="connsiteY8182" fmla="*/ 2886408 h 3582745"/>
                  <a:gd name="connsiteX8183" fmla="*/ 947139 w 4527492"/>
                  <a:gd name="connsiteY8183" fmla="*/ 2876086 h 3582745"/>
                  <a:gd name="connsiteX8184" fmla="*/ 937252 w 4527492"/>
                  <a:gd name="connsiteY8184" fmla="*/ 2877663 h 3582745"/>
                  <a:gd name="connsiteX8185" fmla="*/ 909632 w 4527492"/>
                  <a:gd name="connsiteY8185" fmla="*/ 2886408 h 3582745"/>
                  <a:gd name="connsiteX8186" fmla="*/ 892809 w 4527492"/>
                  <a:gd name="connsiteY8186" fmla="*/ 2891038 h 3582745"/>
                  <a:gd name="connsiteX8187" fmla="*/ 867962 w 4527492"/>
                  <a:gd name="connsiteY8187" fmla="*/ 2898575 h 3582745"/>
                  <a:gd name="connsiteX8188" fmla="*/ 888892 w 4527492"/>
                  <a:gd name="connsiteY8188" fmla="*/ 2890301 h 3582745"/>
                  <a:gd name="connsiteX8189" fmla="*/ 913377 w 4527492"/>
                  <a:gd name="connsiteY8189" fmla="*/ 2881700 h 3582745"/>
                  <a:gd name="connsiteX8190" fmla="*/ 907959 w 4527492"/>
                  <a:gd name="connsiteY8190" fmla="*/ 2882763 h 3582745"/>
                  <a:gd name="connsiteX8191" fmla="*/ 888892 w 4527492"/>
                  <a:gd name="connsiteY8191" fmla="*/ 2890301 h 3582745"/>
                  <a:gd name="connsiteX8192" fmla="*/ 848702 w 4527492"/>
                  <a:gd name="connsiteY8192" fmla="*/ 2904417 h 3582745"/>
                  <a:gd name="connsiteX8193" fmla="*/ 833334 w 4527492"/>
                  <a:gd name="connsiteY8193" fmla="*/ 2909079 h 3582745"/>
                  <a:gd name="connsiteX8194" fmla="*/ 825062 w 4527492"/>
                  <a:gd name="connsiteY8194" fmla="*/ 2912627 h 3582745"/>
                  <a:gd name="connsiteX8195" fmla="*/ 815070 w 4527492"/>
                  <a:gd name="connsiteY8195" fmla="*/ 2915401 h 3582745"/>
                  <a:gd name="connsiteX8196" fmla="*/ 815070 w 4527492"/>
                  <a:gd name="connsiteY8196" fmla="*/ 2915895 h 3582745"/>
                  <a:gd name="connsiteX8197" fmla="*/ 822651 w 4527492"/>
                  <a:gd name="connsiteY8197" fmla="*/ 2913568 h 3582745"/>
                  <a:gd name="connsiteX8198" fmla="*/ 817661 w 4527492"/>
                  <a:gd name="connsiteY8198" fmla="*/ 2915320 h 3582745"/>
                  <a:gd name="connsiteX8199" fmla="*/ 815070 w 4527492"/>
                  <a:gd name="connsiteY8199" fmla="*/ 2916023 h 3582745"/>
                  <a:gd name="connsiteX8200" fmla="*/ 815070 w 4527492"/>
                  <a:gd name="connsiteY8200" fmla="*/ 2916230 h 3582745"/>
                  <a:gd name="connsiteX8201" fmla="*/ 817661 w 4527492"/>
                  <a:gd name="connsiteY8201" fmla="*/ 2915320 h 3582745"/>
                  <a:gd name="connsiteX8202" fmla="*/ 820709 w 4527492"/>
                  <a:gd name="connsiteY8202" fmla="*/ 2914494 h 3582745"/>
                  <a:gd name="connsiteX8203" fmla="*/ 820093 w 4527492"/>
                  <a:gd name="connsiteY8203" fmla="*/ 2914758 h 3582745"/>
                  <a:gd name="connsiteX8204" fmla="*/ 815070 w 4527492"/>
                  <a:gd name="connsiteY8204" fmla="*/ 2916348 h 3582745"/>
                  <a:gd name="connsiteX8205" fmla="*/ 815070 w 4527492"/>
                  <a:gd name="connsiteY8205" fmla="*/ 2916912 h 3582745"/>
                  <a:gd name="connsiteX8206" fmla="*/ 820093 w 4527492"/>
                  <a:gd name="connsiteY8206" fmla="*/ 2914758 h 3582745"/>
                  <a:gd name="connsiteX8207" fmla="*/ 822230 w 4527492"/>
                  <a:gd name="connsiteY8207" fmla="*/ 2914081 h 3582745"/>
                  <a:gd name="connsiteX8208" fmla="*/ 839759 w 4527492"/>
                  <a:gd name="connsiteY8208" fmla="*/ 2909329 h 3582745"/>
                  <a:gd name="connsiteX8209" fmla="*/ 810740 w 4527492"/>
                  <a:gd name="connsiteY8209" fmla="*/ 2921044 h 3582745"/>
                  <a:gd name="connsiteX8210" fmla="*/ 811551 w 4527492"/>
                  <a:gd name="connsiteY8210" fmla="*/ 2920961 h 3582745"/>
                  <a:gd name="connsiteX8211" fmla="*/ 810494 w 4527492"/>
                  <a:gd name="connsiteY8211" fmla="*/ 2921372 h 3582745"/>
                  <a:gd name="connsiteX8212" fmla="*/ 809521 w 4527492"/>
                  <a:gd name="connsiteY8212" fmla="*/ 2921536 h 3582745"/>
                  <a:gd name="connsiteX8213" fmla="*/ 795177 w 4527492"/>
                  <a:gd name="connsiteY8213" fmla="*/ 2927327 h 3582745"/>
                  <a:gd name="connsiteX8214" fmla="*/ 810494 w 4527492"/>
                  <a:gd name="connsiteY8214" fmla="*/ 2921372 h 3582745"/>
                  <a:gd name="connsiteX8215" fmla="*/ 815070 w 4527492"/>
                  <a:gd name="connsiteY8215" fmla="*/ 2920598 h 3582745"/>
                  <a:gd name="connsiteX8216" fmla="*/ 811551 w 4527492"/>
                  <a:gd name="connsiteY8216" fmla="*/ 2920961 h 3582745"/>
                  <a:gd name="connsiteX8217" fmla="*/ 819173 w 4527492"/>
                  <a:gd name="connsiteY8217" fmla="*/ 2917997 h 3582745"/>
                  <a:gd name="connsiteX8218" fmla="*/ 907227 w 4527492"/>
                  <a:gd name="connsiteY8218" fmla="*/ 2894337 h 3582745"/>
                  <a:gd name="connsiteX8219" fmla="*/ 910009 w 4527492"/>
                  <a:gd name="connsiteY8219" fmla="*/ 2893660 h 3582745"/>
                  <a:gd name="connsiteX8220" fmla="*/ 910009 w 4527492"/>
                  <a:gd name="connsiteY8220" fmla="*/ 2890898 h 3582745"/>
                  <a:gd name="connsiteX8221" fmla="*/ 960298 w 4527492"/>
                  <a:gd name="connsiteY8221" fmla="*/ 2881398 h 3582745"/>
                  <a:gd name="connsiteX8222" fmla="*/ 956626 w 4527492"/>
                  <a:gd name="connsiteY8222" fmla="*/ 2881854 h 3582745"/>
                  <a:gd name="connsiteX8223" fmla="*/ 964899 w 4527492"/>
                  <a:gd name="connsiteY8223" fmla="*/ 2880316 h 3582745"/>
                  <a:gd name="connsiteX8224" fmla="*/ 960968 w 4527492"/>
                  <a:gd name="connsiteY8224" fmla="*/ 2881271 h 3582745"/>
                  <a:gd name="connsiteX8225" fmla="*/ 967300 w 4527492"/>
                  <a:gd name="connsiteY8225" fmla="*/ 2880075 h 3582745"/>
                  <a:gd name="connsiteX8226" fmla="*/ 964900 w 4527492"/>
                  <a:gd name="connsiteY8226" fmla="*/ 2880315 h 3582745"/>
                  <a:gd name="connsiteX8227" fmla="*/ 971643 w 4527492"/>
                  <a:gd name="connsiteY8227" fmla="*/ 2879255 h 3582745"/>
                  <a:gd name="connsiteX8228" fmla="*/ 1029449 w 4527492"/>
                  <a:gd name="connsiteY8228" fmla="*/ 2868335 h 3582745"/>
                  <a:gd name="connsiteX8229" fmla="*/ 1035793 w 4527492"/>
                  <a:gd name="connsiteY8229" fmla="*/ 2867849 h 3582745"/>
                  <a:gd name="connsiteX8230" fmla="*/ 1041414 w 4527492"/>
                  <a:gd name="connsiteY8230" fmla="*/ 2867021 h 3582745"/>
                  <a:gd name="connsiteX8231" fmla="*/ 1013611 w 4527492"/>
                  <a:gd name="connsiteY8231" fmla="*/ 2872653 h 3582745"/>
                  <a:gd name="connsiteX8232" fmla="*/ 1022572 w 4527492"/>
                  <a:gd name="connsiteY8232" fmla="*/ 2871243 h 3582745"/>
                  <a:gd name="connsiteX8233" fmla="*/ 1022572 w 4527492"/>
                  <a:gd name="connsiteY8233" fmla="*/ 2872929 h 3582745"/>
                  <a:gd name="connsiteX8234" fmla="*/ 1066558 w 4527492"/>
                  <a:gd name="connsiteY8234" fmla="*/ 2865509 h 3582745"/>
                  <a:gd name="connsiteX8235" fmla="*/ 1058433 w 4527492"/>
                  <a:gd name="connsiteY8235" fmla="*/ 2864513 h 3582745"/>
                  <a:gd name="connsiteX8236" fmla="*/ 1041414 w 4527492"/>
                  <a:gd name="connsiteY8236" fmla="*/ 2867021 h 3582745"/>
                  <a:gd name="connsiteX8237" fmla="*/ 1054806 w 4527492"/>
                  <a:gd name="connsiteY8237" fmla="*/ 2864308 h 3582745"/>
                  <a:gd name="connsiteX8238" fmla="*/ 1056225 w 4527492"/>
                  <a:gd name="connsiteY8238" fmla="*/ 2864242 h 3582745"/>
                  <a:gd name="connsiteX8239" fmla="*/ 1055543 w 4527492"/>
                  <a:gd name="connsiteY8239" fmla="*/ 2864159 h 3582745"/>
                  <a:gd name="connsiteX8240" fmla="*/ 1054806 w 4527492"/>
                  <a:gd name="connsiteY8240" fmla="*/ 2864308 h 3582745"/>
                  <a:gd name="connsiteX8241" fmla="*/ 1049448 w 4527492"/>
                  <a:gd name="connsiteY8241" fmla="*/ 2864557 h 3582745"/>
                  <a:gd name="connsiteX8242" fmla="*/ 1029449 w 4527492"/>
                  <a:gd name="connsiteY8242" fmla="*/ 2868335 h 3582745"/>
                  <a:gd name="connsiteX8243" fmla="*/ 992765 w 4527492"/>
                  <a:gd name="connsiteY8243" fmla="*/ 2871142 h 3582745"/>
                  <a:gd name="connsiteX8244" fmla="*/ 1025863 w 4527492"/>
                  <a:gd name="connsiteY8244" fmla="*/ 2866402 h 3582745"/>
                  <a:gd name="connsiteX8245" fmla="*/ 1025863 w 4527492"/>
                  <a:gd name="connsiteY8245" fmla="*/ 2867849 h 3582745"/>
                  <a:gd name="connsiteX8246" fmla="*/ 1048912 w 4527492"/>
                  <a:gd name="connsiteY8246" fmla="*/ 2863346 h 3582745"/>
                  <a:gd name="connsiteX8247" fmla="*/ 1253856 w 4527492"/>
                  <a:gd name="connsiteY8247" fmla="*/ 2863221 h 3582745"/>
                  <a:gd name="connsiteX8248" fmla="*/ 1254281 w 4527492"/>
                  <a:gd name="connsiteY8248" fmla="*/ 2863990 h 3582745"/>
                  <a:gd name="connsiteX8249" fmla="*/ 1254164 w 4527492"/>
                  <a:gd name="connsiteY8249" fmla="*/ 2863990 h 3582745"/>
                  <a:gd name="connsiteX8250" fmla="*/ 666038 w 4527492"/>
                  <a:gd name="connsiteY8250" fmla="*/ 2863197 h 3582745"/>
                  <a:gd name="connsiteX8251" fmla="*/ 663698 w 4527492"/>
                  <a:gd name="connsiteY8251" fmla="*/ 2863851 h 3582745"/>
                  <a:gd name="connsiteX8252" fmla="*/ 663698 w 4527492"/>
                  <a:gd name="connsiteY8252" fmla="*/ 2863602 h 3582745"/>
                  <a:gd name="connsiteX8253" fmla="*/ 596350 w 4527492"/>
                  <a:gd name="connsiteY8253" fmla="*/ 2883738 h 3582745"/>
                  <a:gd name="connsiteX8254" fmla="*/ 515318 w 4527492"/>
                  <a:gd name="connsiteY8254" fmla="*/ 2922046 h 3582745"/>
                  <a:gd name="connsiteX8255" fmla="*/ 505170 w 4527492"/>
                  <a:gd name="connsiteY8255" fmla="*/ 2929039 h 3582745"/>
                  <a:gd name="connsiteX8256" fmla="*/ 511890 w 4527492"/>
                  <a:gd name="connsiteY8256" fmla="*/ 2926473 h 3582745"/>
                  <a:gd name="connsiteX8257" fmla="*/ 517319 w 4527492"/>
                  <a:gd name="connsiteY8257" fmla="*/ 2924157 h 3582745"/>
                  <a:gd name="connsiteX8258" fmla="*/ 592844 w 4527492"/>
                  <a:gd name="connsiteY8258" fmla="*/ 2886490 h 3582745"/>
                  <a:gd name="connsiteX8259" fmla="*/ 663651 w 4527492"/>
                  <a:gd name="connsiteY8259" fmla="*/ 2864409 h 3582745"/>
                  <a:gd name="connsiteX8260" fmla="*/ 1171821 w 4527492"/>
                  <a:gd name="connsiteY8260" fmla="*/ 2863161 h 3582745"/>
                  <a:gd name="connsiteX8261" fmla="*/ 1173164 w 4527492"/>
                  <a:gd name="connsiteY8261" fmla="*/ 2863846 h 3582745"/>
                  <a:gd name="connsiteX8262" fmla="*/ 1183408 w 4527492"/>
                  <a:gd name="connsiteY8262" fmla="*/ 2864055 h 3582745"/>
                  <a:gd name="connsiteX8263" fmla="*/ 1182018 w 4527492"/>
                  <a:gd name="connsiteY8263" fmla="*/ 2863643 h 3582745"/>
                  <a:gd name="connsiteX8264" fmla="*/ 1137527 w 4527492"/>
                  <a:gd name="connsiteY8264" fmla="*/ 2863116 h 3582745"/>
                  <a:gd name="connsiteX8265" fmla="*/ 1141443 w 4527492"/>
                  <a:gd name="connsiteY8265" fmla="*/ 2863197 h 3582745"/>
                  <a:gd name="connsiteX8266" fmla="*/ 1126647 w 4527492"/>
                  <a:gd name="connsiteY8266" fmla="*/ 2864265 h 3582745"/>
                  <a:gd name="connsiteX8267" fmla="*/ 1251073 w 4527492"/>
                  <a:gd name="connsiteY8267" fmla="*/ 2863049 h 3582745"/>
                  <a:gd name="connsiteX8268" fmla="*/ 1253032 w 4527492"/>
                  <a:gd name="connsiteY8268" fmla="*/ 2863990 h 3582745"/>
                  <a:gd name="connsiteX8269" fmla="*/ 1252509 w 4527492"/>
                  <a:gd name="connsiteY8269" fmla="*/ 2863990 h 3582745"/>
                  <a:gd name="connsiteX8270" fmla="*/ 1251201 w 4527492"/>
                  <a:gd name="connsiteY8270" fmla="*/ 2863353 h 3582745"/>
                  <a:gd name="connsiteX8271" fmla="*/ 1249312 w 4527492"/>
                  <a:gd name="connsiteY8271" fmla="*/ 2862434 h 3582745"/>
                  <a:gd name="connsiteX8272" fmla="*/ 1251201 w 4527492"/>
                  <a:gd name="connsiteY8272" fmla="*/ 2863353 h 3582745"/>
                  <a:gd name="connsiteX8273" fmla="*/ 1251471 w 4527492"/>
                  <a:gd name="connsiteY8273" fmla="*/ 2863990 h 3582745"/>
                  <a:gd name="connsiteX8274" fmla="*/ 1250067 w 4527492"/>
                  <a:gd name="connsiteY8274" fmla="*/ 2863990 h 3582745"/>
                  <a:gd name="connsiteX8275" fmla="*/ 3672600 w 4527492"/>
                  <a:gd name="connsiteY8275" fmla="*/ 2862357 h 3582745"/>
                  <a:gd name="connsiteX8276" fmla="*/ 3669993 w 4527492"/>
                  <a:gd name="connsiteY8276" fmla="*/ 2865708 h 3582745"/>
                  <a:gd name="connsiteX8277" fmla="*/ 3665566 w 4527492"/>
                  <a:gd name="connsiteY8277" fmla="*/ 2868563 h 3582745"/>
                  <a:gd name="connsiteX8278" fmla="*/ 1102752 w 4527492"/>
                  <a:gd name="connsiteY8278" fmla="*/ 2862084 h 3582745"/>
                  <a:gd name="connsiteX8279" fmla="*/ 1091669 w 4527492"/>
                  <a:gd name="connsiteY8279" fmla="*/ 2862981 h 3582745"/>
                  <a:gd name="connsiteX8280" fmla="*/ 1094588 w 4527492"/>
                  <a:gd name="connsiteY8280" fmla="*/ 2862462 h 3582745"/>
                  <a:gd name="connsiteX8281" fmla="*/ 1261317 w 4527492"/>
                  <a:gd name="connsiteY8281" fmla="*/ 2862071 h 3582745"/>
                  <a:gd name="connsiteX8282" fmla="*/ 1261859 w 4527492"/>
                  <a:gd name="connsiteY8282" fmla="*/ 2863990 h 3582745"/>
                  <a:gd name="connsiteX8283" fmla="*/ 1259387 w 4527492"/>
                  <a:gd name="connsiteY8283" fmla="*/ 2863990 h 3582745"/>
                  <a:gd name="connsiteX8284" fmla="*/ 887267 w 4527492"/>
                  <a:gd name="connsiteY8284" fmla="*/ 2862062 h 3582745"/>
                  <a:gd name="connsiteX8285" fmla="*/ 855768 w 4527492"/>
                  <a:gd name="connsiteY8285" fmla="*/ 2869495 h 3582745"/>
                  <a:gd name="connsiteX8286" fmla="*/ 851202 w 4527492"/>
                  <a:gd name="connsiteY8286" fmla="*/ 2871243 h 3582745"/>
                  <a:gd name="connsiteX8287" fmla="*/ 845435 w 4527492"/>
                  <a:gd name="connsiteY8287" fmla="*/ 2872481 h 3582745"/>
                  <a:gd name="connsiteX8288" fmla="*/ 850450 w 4527492"/>
                  <a:gd name="connsiteY8288" fmla="*/ 2870750 h 3582745"/>
                  <a:gd name="connsiteX8289" fmla="*/ 848043 w 4527492"/>
                  <a:gd name="connsiteY8289" fmla="*/ 2871318 h 3582745"/>
                  <a:gd name="connsiteX8290" fmla="*/ 813441 w 4527492"/>
                  <a:gd name="connsiteY8290" fmla="*/ 2881642 h 3582745"/>
                  <a:gd name="connsiteX8291" fmla="*/ 809875 w 4527492"/>
                  <a:gd name="connsiteY8291" fmla="*/ 2882215 h 3582745"/>
                  <a:gd name="connsiteX8292" fmla="*/ 821137 w 4527492"/>
                  <a:gd name="connsiteY8292" fmla="*/ 2877566 h 3582745"/>
                  <a:gd name="connsiteX8293" fmla="*/ 817759 w 4527492"/>
                  <a:gd name="connsiteY8293" fmla="*/ 2878511 h 3582745"/>
                  <a:gd name="connsiteX8294" fmla="*/ 825920 w 4527492"/>
                  <a:gd name="connsiteY8294" fmla="*/ 2875485 h 3582745"/>
                  <a:gd name="connsiteX8295" fmla="*/ 826550 w 4527492"/>
                  <a:gd name="connsiteY8295" fmla="*/ 2875331 h 3582745"/>
                  <a:gd name="connsiteX8296" fmla="*/ 828267 w 4527492"/>
                  <a:gd name="connsiteY8296" fmla="*/ 2874622 h 3582745"/>
                  <a:gd name="connsiteX8297" fmla="*/ 828270 w 4527492"/>
                  <a:gd name="connsiteY8297" fmla="*/ 2874621 h 3582745"/>
                  <a:gd name="connsiteX8298" fmla="*/ 830567 w 4527492"/>
                  <a:gd name="connsiteY8298" fmla="*/ 2874046 h 3582745"/>
                  <a:gd name="connsiteX8299" fmla="*/ 830567 w 4527492"/>
                  <a:gd name="connsiteY8299" fmla="*/ 2873762 h 3582745"/>
                  <a:gd name="connsiteX8300" fmla="*/ 828445 w 4527492"/>
                  <a:gd name="connsiteY8300" fmla="*/ 2874549 h 3582745"/>
                  <a:gd name="connsiteX8301" fmla="*/ 828267 w 4527492"/>
                  <a:gd name="connsiteY8301" fmla="*/ 2874622 h 3582745"/>
                  <a:gd name="connsiteX8302" fmla="*/ 827227 w 4527492"/>
                  <a:gd name="connsiteY8302" fmla="*/ 2875000 h 3582745"/>
                  <a:gd name="connsiteX8303" fmla="*/ 825920 w 4527492"/>
                  <a:gd name="connsiteY8303" fmla="*/ 2875485 h 3582745"/>
                  <a:gd name="connsiteX8304" fmla="*/ 825841 w 4527492"/>
                  <a:gd name="connsiteY8304" fmla="*/ 2875504 h 3582745"/>
                  <a:gd name="connsiteX8305" fmla="*/ 816942 w 4527492"/>
                  <a:gd name="connsiteY8305" fmla="*/ 2878739 h 3582745"/>
                  <a:gd name="connsiteX8306" fmla="*/ 817759 w 4527492"/>
                  <a:gd name="connsiteY8306" fmla="*/ 2878511 h 3582745"/>
                  <a:gd name="connsiteX8307" fmla="*/ 806158 w 4527492"/>
                  <a:gd name="connsiteY8307" fmla="*/ 2882812 h 3582745"/>
                  <a:gd name="connsiteX8308" fmla="*/ 809875 w 4527492"/>
                  <a:gd name="connsiteY8308" fmla="*/ 2882215 h 3582745"/>
                  <a:gd name="connsiteX8309" fmla="*/ 805088 w 4527492"/>
                  <a:gd name="connsiteY8309" fmla="*/ 2884191 h 3582745"/>
                  <a:gd name="connsiteX8310" fmla="*/ 811260 w 4527492"/>
                  <a:gd name="connsiteY8310" fmla="*/ 2882999 h 3582745"/>
                  <a:gd name="connsiteX8311" fmla="*/ 851277 w 4527492"/>
                  <a:gd name="connsiteY8311" fmla="*/ 2872871 h 3582745"/>
                  <a:gd name="connsiteX8312" fmla="*/ 1248224 w 4527492"/>
                  <a:gd name="connsiteY8312" fmla="*/ 2861904 h 3582745"/>
                  <a:gd name="connsiteX8313" fmla="*/ 1248665 w 4527492"/>
                  <a:gd name="connsiteY8313" fmla="*/ 2862119 h 3582745"/>
                  <a:gd name="connsiteX8314" fmla="*/ 1249592 w 4527492"/>
                  <a:gd name="connsiteY8314" fmla="*/ 2863990 h 3582745"/>
                  <a:gd name="connsiteX8315" fmla="*/ 1249064 w 4527492"/>
                  <a:gd name="connsiteY8315" fmla="*/ 2863990 h 3582745"/>
                  <a:gd name="connsiteX8316" fmla="*/ 1248882 w 4527492"/>
                  <a:gd name="connsiteY8316" fmla="*/ 2863929 h 3582745"/>
                  <a:gd name="connsiteX8317" fmla="*/ 1248128 w 4527492"/>
                  <a:gd name="connsiteY8317" fmla="*/ 2862313 h 3582745"/>
                  <a:gd name="connsiteX8318" fmla="*/ 1248518 w 4527492"/>
                  <a:gd name="connsiteY8318" fmla="*/ 2861823 h 3582745"/>
                  <a:gd name="connsiteX8319" fmla="*/ 1249167 w 4527492"/>
                  <a:gd name="connsiteY8319" fmla="*/ 2862134 h 3582745"/>
                  <a:gd name="connsiteX8320" fmla="*/ 1249312 w 4527492"/>
                  <a:gd name="connsiteY8320" fmla="*/ 2862434 h 3582745"/>
                  <a:gd name="connsiteX8321" fmla="*/ 1248665 w 4527492"/>
                  <a:gd name="connsiteY8321" fmla="*/ 2862119 h 3582745"/>
                  <a:gd name="connsiteX8322" fmla="*/ 1201299 w 4527492"/>
                  <a:gd name="connsiteY8322" fmla="*/ 2861746 h 3582745"/>
                  <a:gd name="connsiteX8323" fmla="*/ 1201299 w 4527492"/>
                  <a:gd name="connsiteY8323" fmla="*/ 2864421 h 3582745"/>
                  <a:gd name="connsiteX8324" fmla="*/ 1196264 w 4527492"/>
                  <a:gd name="connsiteY8324" fmla="*/ 2864318 h 3582745"/>
                  <a:gd name="connsiteX8325" fmla="*/ 1186670 w 4527492"/>
                  <a:gd name="connsiteY8325" fmla="*/ 2863864 h 3582745"/>
                  <a:gd name="connsiteX8326" fmla="*/ 1187687 w 4527492"/>
                  <a:gd name="connsiteY8326" fmla="*/ 2864143 h 3582745"/>
                  <a:gd name="connsiteX8327" fmla="*/ 1196264 w 4527492"/>
                  <a:gd name="connsiteY8327" fmla="*/ 2864318 h 3582745"/>
                  <a:gd name="connsiteX8328" fmla="*/ 1201299 w 4527492"/>
                  <a:gd name="connsiteY8328" fmla="*/ 2864557 h 3582745"/>
                  <a:gd name="connsiteX8329" fmla="*/ 1201299 w 4527492"/>
                  <a:gd name="connsiteY8329" fmla="*/ 2864421 h 3582745"/>
                  <a:gd name="connsiteX8330" fmla="*/ 1206280 w 4527492"/>
                  <a:gd name="connsiteY8330" fmla="*/ 2864523 h 3582745"/>
                  <a:gd name="connsiteX8331" fmla="*/ 1241766 w 4527492"/>
                  <a:gd name="connsiteY8331" fmla="*/ 2861721 h 3582745"/>
                  <a:gd name="connsiteX8332" fmla="*/ 1242127 w 4527492"/>
                  <a:gd name="connsiteY8332" fmla="*/ 2861852 h 3582745"/>
                  <a:gd name="connsiteX8333" fmla="*/ 1243646 w 4527492"/>
                  <a:gd name="connsiteY8333" fmla="*/ 2863990 h 3582745"/>
                  <a:gd name="connsiteX8334" fmla="*/ 1243046 w 4527492"/>
                  <a:gd name="connsiteY8334" fmla="*/ 2863990 h 3582745"/>
                  <a:gd name="connsiteX8335" fmla="*/ 1242779 w 4527492"/>
                  <a:gd name="connsiteY8335" fmla="*/ 2863735 h 3582745"/>
                  <a:gd name="connsiteX8336" fmla="*/ 1241968 w 4527492"/>
                  <a:gd name="connsiteY8336" fmla="*/ 2861630 h 3582745"/>
                  <a:gd name="connsiteX8337" fmla="*/ 1247051 w 4527492"/>
                  <a:gd name="connsiteY8337" fmla="*/ 2863320 h 3582745"/>
                  <a:gd name="connsiteX8338" fmla="*/ 1247172 w 4527492"/>
                  <a:gd name="connsiteY8338" fmla="*/ 2863691 h 3582745"/>
                  <a:gd name="connsiteX8339" fmla="*/ 1242127 w 4527492"/>
                  <a:gd name="connsiteY8339" fmla="*/ 2861852 h 3582745"/>
                  <a:gd name="connsiteX8340" fmla="*/ 1261784 w 4527492"/>
                  <a:gd name="connsiteY8340" fmla="*/ 2861605 h 3582745"/>
                  <a:gd name="connsiteX8341" fmla="*/ 1262564 w 4527492"/>
                  <a:gd name="connsiteY8341" fmla="*/ 2863672 h 3582745"/>
                  <a:gd name="connsiteX8342" fmla="*/ 1261672 w 4527492"/>
                  <a:gd name="connsiteY8342" fmla="*/ 2861717 h 3582745"/>
                  <a:gd name="connsiteX8343" fmla="*/ 1248331 w 4527492"/>
                  <a:gd name="connsiteY8343" fmla="*/ 2861445 h 3582745"/>
                  <a:gd name="connsiteX8344" fmla="*/ 1248518 w 4527492"/>
                  <a:gd name="connsiteY8344" fmla="*/ 2861823 h 3582745"/>
                  <a:gd name="connsiteX8345" fmla="*/ 1248270 w 4527492"/>
                  <a:gd name="connsiteY8345" fmla="*/ 2861704 h 3582745"/>
                  <a:gd name="connsiteX8346" fmla="*/ 1247720 w 4527492"/>
                  <a:gd name="connsiteY8346" fmla="*/ 2861440 h 3582745"/>
                  <a:gd name="connsiteX8347" fmla="*/ 1248270 w 4527492"/>
                  <a:gd name="connsiteY8347" fmla="*/ 2861704 h 3582745"/>
                  <a:gd name="connsiteX8348" fmla="*/ 1248224 w 4527492"/>
                  <a:gd name="connsiteY8348" fmla="*/ 2861904 h 3582745"/>
                  <a:gd name="connsiteX8349" fmla="*/ 1247853 w 4527492"/>
                  <a:gd name="connsiteY8349" fmla="*/ 2861723 h 3582745"/>
                  <a:gd name="connsiteX8350" fmla="*/ 1134212 w 4527492"/>
                  <a:gd name="connsiteY8350" fmla="*/ 2861379 h 3582745"/>
                  <a:gd name="connsiteX8351" fmla="*/ 1146179 w 4527492"/>
                  <a:gd name="connsiteY8351" fmla="*/ 2861946 h 3582745"/>
                  <a:gd name="connsiteX8352" fmla="*/ 1107889 w 4527492"/>
                  <a:gd name="connsiteY8352" fmla="*/ 2865313 h 3582745"/>
                  <a:gd name="connsiteX8353" fmla="*/ 1241130 w 4527492"/>
                  <a:gd name="connsiteY8353" fmla="*/ 2861338 h 3582745"/>
                  <a:gd name="connsiteX8354" fmla="*/ 1241671 w 4527492"/>
                  <a:gd name="connsiteY8354" fmla="*/ 2861531 h 3582745"/>
                  <a:gd name="connsiteX8355" fmla="*/ 1241766 w 4527492"/>
                  <a:gd name="connsiteY8355" fmla="*/ 2861721 h 3582745"/>
                  <a:gd name="connsiteX8356" fmla="*/ 1241263 w 4527492"/>
                  <a:gd name="connsiteY8356" fmla="*/ 2861537 h 3582745"/>
                  <a:gd name="connsiteX8357" fmla="*/ 1240463 w 4527492"/>
                  <a:gd name="connsiteY8357" fmla="*/ 2861246 h 3582745"/>
                  <a:gd name="connsiteX8358" fmla="*/ 1241263 w 4527492"/>
                  <a:gd name="connsiteY8358" fmla="*/ 2861537 h 3582745"/>
                  <a:gd name="connsiteX8359" fmla="*/ 1242660 w 4527492"/>
                  <a:gd name="connsiteY8359" fmla="*/ 2863622 h 3582745"/>
                  <a:gd name="connsiteX8360" fmla="*/ 1240542 w 4527492"/>
                  <a:gd name="connsiteY8360" fmla="*/ 2861600 h 3582745"/>
                  <a:gd name="connsiteX8361" fmla="*/ 3738364 w 4527492"/>
                  <a:gd name="connsiteY8361" fmla="*/ 2861049 h 3582745"/>
                  <a:gd name="connsiteX8362" fmla="*/ 3724898 w 4527492"/>
                  <a:gd name="connsiteY8362" fmla="*/ 2871805 h 3582745"/>
                  <a:gd name="connsiteX8363" fmla="*/ 3724895 w 4527492"/>
                  <a:gd name="connsiteY8363" fmla="*/ 2871807 h 3582745"/>
                  <a:gd name="connsiteX8364" fmla="*/ 1246284 w 4527492"/>
                  <a:gd name="connsiteY8364" fmla="*/ 2860960 h 3582745"/>
                  <a:gd name="connsiteX8365" fmla="*/ 1247853 w 4527492"/>
                  <a:gd name="connsiteY8365" fmla="*/ 2861723 h 3582745"/>
                  <a:gd name="connsiteX8366" fmla="*/ 1248128 w 4527492"/>
                  <a:gd name="connsiteY8366" fmla="*/ 2862313 h 3582745"/>
                  <a:gd name="connsiteX8367" fmla="*/ 1247832 w 4527492"/>
                  <a:gd name="connsiteY8367" fmla="*/ 2863580 h 3582745"/>
                  <a:gd name="connsiteX8368" fmla="*/ 1247051 w 4527492"/>
                  <a:gd name="connsiteY8368" fmla="*/ 2863320 h 3582745"/>
                  <a:gd name="connsiteX8369" fmla="*/ 918040 w 4527492"/>
                  <a:gd name="connsiteY8369" fmla="*/ 2860946 h 3582745"/>
                  <a:gd name="connsiteX8370" fmla="*/ 906537 w 4527492"/>
                  <a:gd name="connsiteY8370" fmla="*/ 2862645 h 3582745"/>
                  <a:gd name="connsiteX8371" fmla="*/ 883421 w 4527492"/>
                  <a:gd name="connsiteY8371" fmla="*/ 2868897 h 3582745"/>
                  <a:gd name="connsiteX8372" fmla="*/ 864813 w 4527492"/>
                  <a:gd name="connsiteY8372" fmla="*/ 2873121 h 3582745"/>
                  <a:gd name="connsiteX8373" fmla="*/ 857517 w 4527492"/>
                  <a:gd name="connsiteY8373" fmla="*/ 2874621 h 3582745"/>
                  <a:gd name="connsiteX8374" fmla="*/ 855997 w 4527492"/>
                  <a:gd name="connsiteY8374" fmla="*/ 2875122 h 3582745"/>
                  <a:gd name="connsiteX8375" fmla="*/ 821683 w 4527492"/>
                  <a:gd name="connsiteY8375" fmla="*/ 2882911 h 3582745"/>
                  <a:gd name="connsiteX8376" fmla="*/ 821683 w 4527492"/>
                  <a:gd name="connsiteY8376" fmla="*/ 2883170 h 3582745"/>
                  <a:gd name="connsiteX8377" fmla="*/ 817495 w 4527492"/>
                  <a:gd name="connsiteY8377" fmla="*/ 2883862 h 3582745"/>
                  <a:gd name="connsiteX8378" fmla="*/ 809711 w 4527492"/>
                  <a:gd name="connsiteY8378" fmla="*/ 2885628 h 3582745"/>
                  <a:gd name="connsiteX8379" fmla="*/ 804541 w 4527492"/>
                  <a:gd name="connsiteY8379" fmla="*/ 2886962 h 3582745"/>
                  <a:gd name="connsiteX8380" fmla="*/ 804260 w 4527492"/>
                  <a:gd name="connsiteY8380" fmla="*/ 2887994 h 3582745"/>
                  <a:gd name="connsiteX8381" fmla="*/ 821683 w 4527492"/>
                  <a:gd name="connsiteY8381" fmla="*/ 2884287 h 3582745"/>
                  <a:gd name="connsiteX8382" fmla="*/ 821683 w 4527492"/>
                  <a:gd name="connsiteY8382" fmla="*/ 2883170 h 3582745"/>
                  <a:gd name="connsiteX8383" fmla="*/ 834908 w 4527492"/>
                  <a:gd name="connsiteY8383" fmla="*/ 2880986 h 3582745"/>
                  <a:gd name="connsiteX8384" fmla="*/ 834908 w 4527492"/>
                  <a:gd name="connsiteY8384" fmla="*/ 2882028 h 3582745"/>
                  <a:gd name="connsiteX8385" fmla="*/ 834964 w 4527492"/>
                  <a:gd name="connsiteY8385" fmla="*/ 2882003 h 3582745"/>
                  <a:gd name="connsiteX8386" fmla="*/ 835761 w 4527492"/>
                  <a:gd name="connsiteY8386" fmla="*/ 2881788 h 3582745"/>
                  <a:gd name="connsiteX8387" fmla="*/ 834908 w 4527492"/>
                  <a:gd name="connsiteY8387" fmla="*/ 2882069 h 3582745"/>
                  <a:gd name="connsiteX8388" fmla="*/ 834908 w 4527492"/>
                  <a:gd name="connsiteY8388" fmla="*/ 2883862 h 3582745"/>
                  <a:gd name="connsiteX8389" fmla="*/ 864520 w 4527492"/>
                  <a:gd name="connsiteY8389" fmla="*/ 2877925 h 3582745"/>
                  <a:gd name="connsiteX8390" fmla="*/ 819620 w 4527492"/>
                  <a:gd name="connsiteY8390" fmla="*/ 2890314 h 3582745"/>
                  <a:gd name="connsiteX8391" fmla="*/ 814015 w 4527492"/>
                  <a:gd name="connsiteY8391" fmla="*/ 2891193 h 3582745"/>
                  <a:gd name="connsiteX8392" fmla="*/ 823532 w 4527492"/>
                  <a:gd name="connsiteY8392" fmla="*/ 2887018 h 3582745"/>
                  <a:gd name="connsiteX8393" fmla="*/ 815142 w 4527492"/>
                  <a:gd name="connsiteY8393" fmla="*/ 2888579 h 3582745"/>
                  <a:gd name="connsiteX8394" fmla="*/ 809596 w 4527492"/>
                  <a:gd name="connsiteY8394" fmla="*/ 2890406 h 3582745"/>
                  <a:gd name="connsiteX8395" fmla="*/ 812418 w 4527492"/>
                  <a:gd name="connsiteY8395" fmla="*/ 2889086 h 3582745"/>
                  <a:gd name="connsiteX8396" fmla="*/ 803513 w 4527492"/>
                  <a:gd name="connsiteY8396" fmla="*/ 2890742 h 3582745"/>
                  <a:gd name="connsiteX8397" fmla="*/ 802984 w 4527492"/>
                  <a:gd name="connsiteY8397" fmla="*/ 2892685 h 3582745"/>
                  <a:gd name="connsiteX8398" fmla="*/ 802272 w 4527492"/>
                  <a:gd name="connsiteY8398" fmla="*/ 2893036 h 3582745"/>
                  <a:gd name="connsiteX8399" fmla="*/ 776348 w 4527492"/>
                  <a:gd name="connsiteY8399" fmla="*/ 2897104 h 3582745"/>
                  <a:gd name="connsiteX8400" fmla="*/ 797557 w 4527492"/>
                  <a:gd name="connsiteY8400" fmla="*/ 2895359 h 3582745"/>
                  <a:gd name="connsiteX8401" fmla="*/ 802272 w 4527492"/>
                  <a:gd name="connsiteY8401" fmla="*/ 2893036 h 3582745"/>
                  <a:gd name="connsiteX8402" fmla="*/ 802916 w 4527492"/>
                  <a:gd name="connsiteY8402" fmla="*/ 2892935 h 3582745"/>
                  <a:gd name="connsiteX8403" fmla="*/ 802731 w 4527492"/>
                  <a:gd name="connsiteY8403" fmla="*/ 2893618 h 3582745"/>
                  <a:gd name="connsiteX8404" fmla="*/ 804833 w 4527492"/>
                  <a:gd name="connsiteY8404" fmla="*/ 2892634 h 3582745"/>
                  <a:gd name="connsiteX8405" fmla="*/ 814015 w 4527492"/>
                  <a:gd name="connsiteY8405" fmla="*/ 2891193 h 3582745"/>
                  <a:gd name="connsiteX8406" fmla="*/ 806126 w 4527492"/>
                  <a:gd name="connsiteY8406" fmla="*/ 2894654 h 3582745"/>
                  <a:gd name="connsiteX8407" fmla="*/ 811764 w 4527492"/>
                  <a:gd name="connsiteY8407" fmla="*/ 2894190 h 3582745"/>
                  <a:gd name="connsiteX8408" fmla="*/ 811764 w 4527492"/>
                  <a:gd name="connsiteY8408" fmla="*/ 2895331 h 3582745"/>
                  <a:gd name="connsiteX8409" fmla="*/ 835685 w 4527492"/>
                  <a:gd name="connsiteY8409" fmla="*/ 2886597 h 3582745"/>
                  <a:gd name="connsiteX8410" fmla="*/ 844584 w 4527492"/>
                  <a:gd name="connsiteY8410" fmla="*/ 2885110 h 3582745"/>
                  <a:gd name="connsiteX8411" fmla="*/ 874999 w 4527492"/>
                  <a:gd name="connsiteY8411" fmla="*/ 2876151 h 3582745"/>
                  <a:gd name="connsiteX8412" fmla="*/ 854174 w 4527492"/>
                  <a:gd name="connsiteY8412" fmla="*/ 2883508 h 3582745"/>
                  <a:gd name="connsiteX8413" fmla="*/ 858522 w 4527492"/>
                  <a:gd name="connsiteY8413" fmla="*/ 2882781 h 3582745"/>
                  <a:gd name="connsiteX8414" fmla="*/ 872417 w 4527492"/>
                  <a:gd name="connsiteY8414" fmla="*/ 2877687 h 3582745"/>
                  <a:gd name="connsiteX8415" fmla="*/ 878988 w 4527492"/>
                  <a:gd name="connsiteY8415" fmla="*/ 2875343 h 3582745"/>
                  <a:gd name="connsiteX8416" fmla="*/ 875825 w 4527492"/>
                  <a:gd name="connsiteY8416" fmla="*/ 2875908 h 3582745"/>
                  <a:gd name="connsiteX8417" fmla="*/ 874999 w 4527492"/>
                  <a:gd name="connsiteY8417" fmla="*/ 2876151 h 3582745"/>
                  <a:gd name="connsiteX8418" fmla="*/ 875547 w 4527492"/>
                  <a:gd name="connsiteY8418" fmla="*/ 2875957 h 3582745"/>
                  <a:gd name="connsiteX8419" fmla="*/ 864520 w 4527492"/>
                  <a:gd name="connsiteY8419" fmla="*/ 2877925 h 3582745"/>
                  <a:gd name="connsiteX8420" fmla="*/ 881345 w 4527492"/>
                  <a:gd name="connsiteY8420" fmla="*/ 2873909 h 3582745"/>
                  <a:gd name="connsiteX8421" fmla="*/ 909713 w 4527492"/>
                  <a:gd name="connsiteY8421" fmla="*/ 2863888 h 3582745"/>
                  <a:gd name="connsiteX8422" fmla="*/ 877295 w 4527492"/>
                  <a:gd name="connsiteY8422" fmla="*/ 2870554 h 3582745"/>
                  <a:gd name="connsiteX8423" fmla="*/ 883421 w 4527492"/>
                  <a:gd name="connsiteY8423" fmla="*/ 2868897 h 3582745"/>
                  <a:gd name="connsiteX8424" fmla="*/ 917297 w 4527492"/>
                  <a:gd name="connsiteY8424" fmla="*/ 2861208 h 3582745"/>
                  <a:gd name="connsiteX8425" fmla="*/ 1239754 w 4527492"/>
                  <a:gd name="connsiteY8425" fmla="*/ 2860848 h 3582745"/>
                  <a:gd name="connsiteX8426" fmla="*/ 1240427 w 4527492"/>
                  <a:gd name="connsiteY8426" fmla="*/ 2861088 h 3582745"/>
                  <a:gd name="connsiteX8427" fmla="*/ 1240463 w 4527492"/>
                  <a:gd name="connsiteY8427" fmla="*/ 2861246 h 3582745"/>
                  <a:gd name="connsiteX8428" fmla="*/ 1239990 w 4527492"/>
                  <a:gd name="connsiteY8428" fmla="*/ 2861073 h 3582745"/>
                  <a:gd name="connsiteX8429" fmla="*/ 1240370 w 4527492"/>
                  <a:gd name="connsiteY8429" fmla="*/ 2860832 h 3582745"/>
                  <a:gd name="connsiteX8430" fmla="*/ 1240821 w 4527492"/>
                  <a:gd name="connsiteY8430" fmla="*/ 2860903 h 3582745"/>
                  <a:gd name="connsiteX8431" fmla="*/ 1240801 w 4527492"/>
                  <a:gd name="connsiteY8431" fmla="*/ 2860847 h 3582745"/>
                  <a:gd name="connsiteX8432" fmla="*/ 1241130 w 4527492"/>
                  <a:gd name="connsiteY8432" fmla="*/ 2861338 h 3582745"/>
                  <a:gd name="connsiteX8433" fmla="*/ 1240427 w 4527492"/>
                  <a:gd name="connsiteY8433" fmla="*/ 2861088 h 3582745"/>
                  <a:gd name="connsiteX8434" fmla="*/ 3216682 w 4527492"/>
                  <a:gd name="connsiteY8434" fmla="*/ 2860720 h 3582745"/>
                  <a:gd name="connsiteX8435" fmla="*/ 3203958 w 4527492"/>
                  <a:gd name="connsiteY8435" fmla="*/ 2871915 h 3582745"/>
                  <a:gd name="connsiteX8436" fmla="*/ 3200585 w 4527492"/>
                  <a:gd name="connsiteY8436" fmla="*/ 2874431 h 3582745"/>
                  <a:gd name="connsiteX8437" fmla="*/ 3212218 w 4527492"/>
                  <a:gd name="connsiteY8437" fmla="*/ 2863628 h 3582745"/>
                  <a:gd name="connsiteX8438" fmla="*/ 1119853 w 4527492"/>
                  <a:gd name="connsiteY8438" fmla="*/ 2860699 h 3582745"/>
                  <a:gd name="connsiteX8439" fmla="*/ 1126156 w 4527492"/>
                  <a:gd name="connsiteY8439" fmla="*/ 2860998 h 3582745"/>
                  <a:gd name="connsiteX8440" fmla="*/ 1102752 w 4527492"/>
                  <a:gd name="connsiteY8440" fmla="*/ 2862084 h 3582745"/>
                  <a:gd name="connsiteX8441" fmla="*/ 3609699 w 4527492"/>
                  <a:gd name="connsiteY8441" fmla="*/ 2860637 h 3582745"/>
                  <a:gd name="connsiteX8442" fmla="*/ 3546470 w 4527492"/>
                  <a:gd name="connsiteY8442" fmla="*/ 2892928 h 3582745"/>
                  <a:gd name="connsiteX8443" fmla="*/ 3535015 w 4527492"/>
                  <a:gd name="connsiteY8443" fmla="*/ 2897918 h 3582745"/>
                  <a:gd name="connsiteX8444" fmla="*/ 3608428 w 4527492"/>
                  <a:gd name="connsiteY8444" fmla="*/ 2861243 h 3582745"/>
                  <a:gd name="connsiteX8445" fmla="*/ 943110 w 4527492"/>
                  <a:gd name="connsiteY8445" fmla="*/ 2860509 h 3582745"/>
                  <a:gd name="connsiteX8446" fmla="*/ 942896 w 4527492"/>
                  <a:gd name="connsiteY8446" fmla="*/ 2860570 h 3582745"/>
                  <a:gd name="connsiteX8447" fmla="*/ 943110 w 4527492"/>
                  <a:gd name="connsiteY8447" fmla="*/ 2860551 h 3582745"/>
                  <a:gd name="connsiteX8448" fmla="*/ 1241121 w 4527492"/>
                  <a:gd name="connsiteY8448" fmla="*/ 2860437 h 3582745"/>
                  <a:gd name="connsiteX8449" fmla="*/ 1241968 w 4527492"/>
                  <a:gd name="connsiteY8449" fmla="*/ 2861630 h 3582745"/>
                  <a:gd name="connsiteX8450" fmla="*/ 1241671 w 4527492"/>
                  <a:gd name="connsiteY8450" fmla="*/ 2861531 h 3582745"/>
                  <a:gd name="connsiteX8451" fmla="*/ 1238094 w 4527492"/>
                  <a:gd name="connsiteY8451" fmla="*/ 2860382 h 3582745"/>
                  <a:gd name="connsiteX8452" fmla="*/ 1239990 w 4527492"/>
                  <a:gd name="connsiteY8452" fmla="*/ 2861073 h 3582745"/>
                  <a:gd name="connsiteX8453" fmla="*/ 1240542 w 4527492"/>
                  <a:gd name="connsiteY8453" fmla="*/ 2861600 h 3582745"/>
                  <a:gd name="connsiteX8454" fmla="*/ 1241076 w 4527492"/>
                  <a:gd name="connsiteY8454" fmla="*/ 2863990 h 3582745"/>
                  <a:gd name="connsiteX8455" fmla="*/ 1240270 w 4527492"/>
                  <a:gd name="connsiteY8455" fmla="*/ 2863990 h 3582745"/>
                  <a:gd name="connsiteX8456" fmla="*/ 3306021 w 4527492"/>
                  <a:gd name="connsiteY8456" fmla="*/ 2860315 h 3582745"/>
                  <a:gd name="connsiteX8457" fmla="*/ 3305869 w 4527492"/>
                  <a:gd name="connsiteY8457" fmla="*/ 2860410 h 3582745"/>
                  <a:gd name="connsiteX8458" fmla="*/ 3302474 w 4527492"/>
                  <a:gd name="connsiteY8458" fmla="*/ 2863559 h 3582745"/>
                  <a:gd name="connsiteX8459" fmla="*/ 3306396 w 4527492"/>
                  <a:gd name="connsiteY8459" fmla="*/ 2860441 h 3582745"/>
                  <a:gd name="connsiteX8460" fmla="*/ 1141541 w 4527492"/>
                  <a:gd name="connsiteY8460" fmla="*/ 2860284 h 3582745"/>
                  <a:gd name="connsiteX8461" fmla="*/ 1134212 w 4527492"/>
                  <a:gd name="connsiteY8461" fmla="*/ 2861379 h 3582745"/>
                  <a:gd name="connsiteX8462" fmla="*/ 1126156 w 4527492"/>
                  <a:gd name="connsiteY8462" fmla="*/ 2860998 h 3582745"/>
                  <a:gd name="connsiteX8463" fmla="*/ 933161 w 4527492"/>
                  <a:gd name="connsiteY8463" fmla="*/ 2860273 h 3582745"/>
                  <a:gd name="connsiteX8464" fmla="*/ 929372 w 4527492"/>
                  <a:gd name="connsiteY8464" fmla="*/ 2861239 h 3582745"/>
                  <a:gd name="connsiteX8465" fmla="*/ 930254 w 4527492"/>
                  <a:gd name="connsiteY8465" fmla="*/ 2860959 h 3582745"/>
                  <a:gd name="connsiteX8466" fmla="*/ 1237350 w 4527492"/>
                  <a:gd name="connsiteY8466" fmla="*/ 2860111 h 3582745"/>
                  <a:gd name="connsiteX8467" fmla="*/ 1237468 w 4527492"/>
                  <a:gd name="connsiteY8467" fmla="*/ 2860154 h 3582745"/>
                  <a:gd name="connsiteX8468" fmla="*/ 1239611 w 4527492"/>
                  <a:gd name="connsiteY8468" fmla="*/ 2863990 h 3582745"/>
                  <a:gd name="connsiteX8469" fmla="*/ 1237706 w 4527492"/>
                  <a:gd name="connsiteY8469" fmla="*/ 2861743 h 3582745"/>
                  <a:gd name="connsiteX8470" fmla="*/ 1054297 w 4527492"/>
                  <a:gd name="connsiteY8470" fmla="*/ 2860018 h 3582745"/>
                  <a:gd name="connsiteX8471" fmla="*/ 1049034 w 4527492"/>
                  <a:gd name="connsiteY8471" fmla="*/ 2861264 h 3582745"/>
                  <a:gd name="connsiteX8472" fmla="*/ 1055402 w 4527492"/>
                  <a:gd name="connsiteY8472" fmla="*/ 2860123 h 3582745"/>
                  <a:gd name="connsiteX8473" fmla="*/ 1237384 w 4527492"/>
                  <a:gd name="connsiteY8473" fmla="*/ 2860004 h 3582745"/>
                  <a:gd name="connsiteX8474" fmla="*/ 1237997 w 4527492"/>
                  <a:gd name="connsiteY8474" fmla="*/ 2860222 h 3582745"/>
                  <a:gd name="connsiteX8475" fmla="*/ 1238094 w 4527492"/>
                  <a:gd name="connsiteY8475" fmla="*/ 2860382 h 3582745"/>
                  <a:gd name="connsiteX8476" fmla="*/ 1237468 w 4527492"/>
                  <a:gd name="connsiteY8476" fmla="*/ 2860154 h 3582745"/>
                  <a:gd name="connsiteX8477" fmla="*/ 3416661 w 4527492"/>
                  <a:gd name="connsiteY8477" fmla="*/ 2859883 h 3582745"/>
                  <a:gd name="connsiteX8478" fmla="*/ 3404738 w 4527492"/>
                  <a:gd name="connsiteY8478" fmla="*/ 2866835 h 3582745"/>
                  <a:gd name="connsiteX8479" fmla="*/ 3375854 w 4527492"/>
                  <a:gd name="connsiteY8479" fmla="*/ 2882176 h 3582745"/>
                  <a:gd name="connsiteX8480" fmla="*/ 3391061 w 4527492"/>
                  <a:gd name="connsiteY8480" fmla="*/ 2872987 h 3582745"/>
                  <a:gd name="connsiteX8481" fmla="*/ 1237289 w 4527492"/>
                  <a:gd name="connsiteY8481" fmla="*/ 2859832 h 3582745"/>
                  <a:gd name="connsiteX8482" fmla="*/ 1237384 w 4527492"/>
                  <a:gd name="connsiteY8482" fmla="*/ 2860004 h 3582745"/>
                  <a:gd name="connsiteX8483" fmla="*/ 1237321 w 4527492"/>
                  <a:gd name="connsiteY8483" fmla="*/ 2859981 h 3582745"/>
                  <a:gd name="connsiteX8484" fmla="*/ 3741859 w 4527492"/>
                  <a:gd name="connsiteY8484" fmla="*/ 2859460 h 3582745"/>
                  <a:gd name="connsiteX8485" fmla="*/ 3738872 w 4527492"/>
                  <a:gd name="connsiteY8485" fmla="*/ 2862249 h 3582745"/>
                  <a:gd name="connsiteX8486" fmla="*/ 3723316 w 4527492"/>
                  <a:gd name="connsiteY8486" fmla="*/ 2873069 h 3582745"/>
                  <a:gd name="connsiteX8487" fmla="*/ 3724056 w 4527492"/>
                  <a:gd name="connsiteY8487" fmla="*/ 2872478 h 3582745"/>
                  <a:gd name="connsiteX8488" fmla="*/ 3724891 w 4527492"/>
                  <a:gd name="connsiteY8488" fmla="*/ 2871811 h 3582745"/>
                  <a:gd name="connsiteX8489" fmla="*/ 3724889 w 4527492"/>
                  <a:gd name="connsiteY8489" fmla="*/ 2871812 h 3582745"/>
                  <a:gd name="connsiteX8490" fmla="*/ 3724894 w 4527492"/>
                  <a:gd name="connsiteY8490" fmla="*/ 2871808 h 3582745"/>
                  <a:gd name="connsiteX8491" fmla="*/ 3724898 w 4527492"/>
                  <a:gd name="connsiteY8491" fmla="*/ 2871805 h 3582745"/>
                  <a:gd name="connsiteX8492" fmla="*/ 1235732 w 4527492"/>
                  <a:gd name="connsiteY8492" fmla="*/ 2859415 h 3582745"/>
                  <a:gd name="connsiteX8493" fmla="*/ 1237321 w 4527492"/>
                  <a:gd name="connsiteY8493" fmla="*/ 2859981 h 3582745"/>
                  <a:gd name="connsiteX8494" fmla="*/ 1237350 w 4527492"/>
                  <a:gd name="connsiteY8494" fmla="*/ 2860111 h 3582745"/>
                  <a:gd name="connsiteX8495" fmla="*/ 1235862 w 4527492"/>
                  <a:gd name="connsiteY8495" fmla="*/ 2859569 h 3582745"/>
                  <a:gd name="connsiteX8496" fmla="*/ 988793 w 4527492"/>
                  <a:gd name="connsiteY8496" fmla="*/ 2859392 h 3582745"/>
                  <a:gd name="connsiteX8497" fmla="*/ 984779 w 4527492"/>
                  <a:gd name="connsiteY8497" fmla="*/ 2859603 h 3582745"/>
                  <a:gd name="connsiteX8498" fmla="*/ 974243 w 4527492"/>
                  <a:gd name="connsiteY8498" fmla="*/ 2861722 h 3582745"/>
                  <a:gd name="connsiteX8499" fmla="*/ 981845 w 4527492"/>
                  <a:gd name="connsiteY8499" fmla="*/ 2859756 h 3582745"/>
                  <a:gd name="connsiteX8500" fmla="*/ 974671 w 4527492"/>
                  <a:gd name="connsiteY8500" fmla="*/ 2860132 h 3582745"/>
                  <a:gd name="connsiteX8501" fmla="*/ 959478 w 4527492"/>
                  <a:gd name="connsiteY8501" fmla="*/ 2861943 h 3582745"/>
                  <a:gd name="connsiteX8502" fmla="*/ 963383 w 4527492"/>
                  <a:gd name="connsiteY8502" fmla="*/ 2860993 h 3582745"/>
                  <a:gd name="connsiteX8503" fmla="*/ 968029 w 4527492"/>
                  <a:gd name="connsiteY8503" fmla="*/ 2860480 h 3582745"/>
                  <a:gd name="connsiteX8504" fmla="*/ 962214 w 4527492"/>
                  <a:gd name="connsiteY8504" fmla="*/ 2860784 h 3582745"/>
                  <a:gd name="connsiteX8505" fmla="*/ 946296 w 4527492"/>
                  <a:gd name="connsiteY8505" fmla="*/ 2863231 h 3582745"/>
                  <a:gd name="connsiteX8506" fmla="*/ 943793 w 4527492"/>
                  <a:gd name="connsiteY8506" fmla="*/ 2863813 h 3582745"/>
                  <a:gd name="connsiteX8507" fmla="*/ 959478 w 4527492"/>
                  <a:gd name="connsiteY8507" fmla="*/ 2861943 h 3582745"/>
                  <a:gd name="connsiteX8508" fmla="*/ 909216 w 4527492"/>
                  <a:gd name="connsiteY8508" fmla="*/ 2874170 h 3582745"/>
                  <a:gd name="connsiteX8509" fmla="*/ 896524 w 4527492"/>
                  <a:gd name="connsiteY8509" fmla="*/ 2878698 h 3582745"/>
                  <a:gd name="connsiteX8510" fmla="*/ 898394 w 4527492"/>
                  <a:gd name="connsiteY8510" fmla="*/ 2878349 h 3582745"/>
                  <a:gd name="connsiteX8511" fmla="*/ 895786 w 4527492"/>
                  <a:gd name="connsiteY8511" fmla="*/ 2878961 h 3582745"/>
                  <a:gd name="connsiteX8512" fmla="*/ 879363 w 4527492"/>
                  <a:gd name="connsiteY8512" fmla="*/ 2884819 h 3582745"/>
                  <a:gd name="connsiteX8513" fmla="*/ 848601 w 4527492"/>
                  <a:gd name="connsiteY8513" fmla="*/ 2894088 h 3582745"/>
                  <a:gd name="connsiteX8514" fmla="*/ 869984 w 4527492"/>
                  <a:gd name="connsiteY8514" fmla="*/ 2886444 h 3582745"/>
                  <a:gd name="connsiteX8515" fmla="*/ 841228 w 4527492"/>
                  <a:gd name="connsiteY8515" fmla="*/ 2894869 h 3582745"/>
                  <a:gd name="connsiteX8516" fmla="*/ 836511 w 4527492"/>
                  <a:gd name="connsiteY8516" fmla="*/ 2896777 h 3582745"/>
                  <a:gd name="connsiteX8517" fmla="*/ 845582 w 4527492"/>
                  <a:gd name="connsiteY8517" fmla="*/ 2894998 h 3582745"/>
                  <a:gd name="connsiteX8518" fmla="*/ 848601 w 4527492"/>
                  <a:gd name="connsiteY8518" fmla="*/ 2894088 h 3582745"/>
                  <a:gd name="connsiteX8519" fmla="*/ 846634 w 4527492"/>
                  <a:gd name="connsiteY8519" fmla="*/ 2894792 h 3582745"/>
                  <a:gd name="connsiteX8520" fmla="*/ 857239 w 4527492"/>
                  <a:gd name="connsiteY8520" fmla="*/ 2892711 h 3582745"/>
                  <a:gd name="connsiteX8521" fmla="*/ 879363 w 4527492"/>
                  <a:gd name="connsiteY8521" fmla="*/ 2884819 h 3582745"/>
                  <a:gd name="connsiteX8522" fmla="*/ 891573 w 4527492"/>
                  <a:gd name="connsiteY8522" fmla="*/ 2881140 h 3582745"/>
                  <a:gd name="connsiteX8523" fmla="*/ 893460 w 4527492"/>
                  <a:gd name="connsiteY8523" fmla="*/ 2880718 h 3582745"/>
                  <a:gd name="connsiteX8524" fmla="*/ 863977 w 4527492"/>
                  <a:gd name="connsiteY8524" fmla="*/ 2891390 h 3582745"/>
                  <a:gd name="connsiteX8525" fmla="*/ 884580 w 4527492"/>
                  <a:gd name="connsiteY8525" fmla="*/ 2887349 h 3582745"/>
                  <a:gd name="connsiteX8526" fmla="*/ 835811 w 4527492"/>
                  <a:gd name="connsiteY8526" fmla="*/ 2901659 h 3582745"/>
                  <a:gd name="connsiteX8527" fmla="*/ 829467 w 4527492"/>
                  <a:gd name="connsiteY8527" fmla="*/ 2904215 h 3582745"/>
                  <a:gd name="connsiteX8528" fmla="*/ 834908 w 4527492"/>
                  <a:gd name="connsiteY8528" fmla="*/ 2904093 h 3582745"/>
                  <a:gd name="connsiteX8529" fmla="*/ 827858 w 4527492"/>
                  <a:gd name="connsiteY8529" fmla="*/ 2904863 h 3582745"/>
                  <a:gd name="connsiteX8530" fmla="*/ 821552 w 4527492"/>
                  <a:gd name="connsiteY8530" fmla="*/ 2907404 h 3582745"/>
                  <a:gd name="connsiteX8531" fmla="*/ 821683 w 4527492"/>
                  <a:gd name="connsiteY8531" fmla="*/ 2907394 h 3582745"/>
                  <a:gd name="connsiteX8532" fmla="*/ 821683 w 4527492"/>
                  <a:gd name="connsiteY8532" fmla="*/ 2910695 h 3582745"/>
                  <a:gd name="connsiteX8533" fmla="*/ 808936 w 4527492"/>
                  <a:gd name="connsiteY8533" fmla="*/ 2912488 h 3582745"/>
                  <a:gd name="connsiteX8534" fmla="*/ 803435 w 4527492"/>
                  <a:gd name="connsiteY8534" fmla="*/ 2914704 h 3582745"/>
                  <a:gd name="connsiteX8535" fmla="*/ 815070 w 4527492"/>
                  <a:gd name="connsiteY8535" fmla="*/ 2913996 h 3582745"/>
                  <a:gd name="connsiteX8536" fmla="*/ 815070 w 4527492"/>
                  <a:gd name="connsiteY8536" fmla="*/ 2914224 h 3582745"/>
                  <a:gd name="connsiteX8537" fmla="*/ 891164 w 4527492"/>
                  <a:gd name="connsiteY8537" fmla="*/ 2886057 h 3582745"/>
                  <a:gd name="connsiteX8538" fmla="*/ 884580 w 4527492"/>
                  <a:gd name="connsiteY8538" fmla="*/ 2887349 h 3582745"/>
                  <a:gd name="connsiteX8539" fmla="*/ 894179 w 4527492"/>
                  <a:gd name="connsiteY8539" fmla="*/ 2884532 h 3582745"/>
                  <a:gd name="connsiteX8540" fmla="*/ 896120 w 4527492"/>
                  <a:gd name="connsiteY8540" fmla="*/ 2884223 h 3582745"/>
                  <a:gd name="connsiteX8541" fmla="*/ 916702 w 4527492"/>
                  <a:gd name="connsiteY8541" fmla="*/ 2876604 h 3582745"/>
                  <a:gd name="connsiteX8542" fmla="*/ 939779 w 4527492"/>
                  <a:gd name="connsiteY8542" fmla="*/ 2870636 h 3582745"/>
                  <a:gd name="connsiteX8543" fmla="*/ 932304 w 4527492"/>
                  <a:gd name="connsiteY8543" fmla="*/ 2872029 h 3582745"/>
                  <a:gd name="connsiteX8544" fmla="*/ 893460 w 4527492"/>
                  <a:gd name="connsiteY8544" fmla="*/ 2880718 h 3582745"/>
                  <a:gd name="connsiteX8545" fmla="*/ 901714 w 4527492"/>
                  <a:gd name="connsiteY8545" fmla="*/ 2877730 h 3582745"/>
                  <a:gd name="connsiteX8546" fmla="*/ 898394 w 4527492"/>
                  <a:gd name="connsiteY8546" fmla="*/ 2878349 h 3582745"/>
                  <a:gd name="connsiteX8547" fmla="*/ 902966 w 4527492"/>
                  <a:gd name="connsiteY8547" fmla="*/ 2877277 h 3582745"/>
                  <a:gd name="connsiteX8548" fmla="*/ 910522 w 4527492"/>
                  <a:gd name="connsiteY8548" fmla="*/ 2874542 h 3582745"/>
                  <a:gd name="connsiteX8549" fmla="*/ 974243 w 4527492"/>
                  <a:gd name="connsiteY8549" fmla="*/ 2861722 h 3582745"/>
                  <a:gd name="connsiteX8550" fmla="*/ 950134 w 4527492"/>
                  <a:gd name="connsiteY8550" fmla="*/ 2867958 h 3582745"/>
                  <a:gd name="connsiteX8551" fmla="*/ 951099 w 4527492"/>
                  <a:gd name="connsiteY8551" fmla="*/ 2867825 h 3582745"/>
                  <a:gd name="connsiteX8552" fmla="*/ 1235291 w 4527492"/>
                  <a:gd name="connsiteY8552" fmla="*/ 2859360 h 3582745"/>
                  <a:gd name="connsiteX8553" fmla="*/ 1235862 w 4527492"/>
                  <a:gd name="connsiteY8553" fmla="*/ 2859569 h 3582745"/>
                  <a:gd name="connsiteX8554" fmla="*/ 1237706 w 4527492"/>
                  <a:gd name="connsiteY8554" fmla="*/ 2861743 h 3582745"/>
                  <a:gd name="connsiteX8555" fmla="*/ 1237793 w 4527492"/>
                  <a:gd name="connsiteY8555" fmla="*/ 2862144 h 3582745"/>
                  <a:gd name="connsiteX8556" fmla="*/ 680544 w 4527492"/>
                  <a:gd name="connsiteY8556" fmla="*/ 2859140 h 3582745"/>
                  <a:gd name="connsiteX8557" fmla="*/ 669059 w 4527492"/>
                  <a:gd name="connsiteY8557" fmla="*/ 2862352 h 3582745"/>
                  <a:gd name="connsiteX8558" fmla="*/ 666827 w 4527492"/>
                  <a:gd name="connsiteY8558" fmla="*/ 2863418 h 3582745"/>
                  <a:gd name="connsiteX8559" fmla="*/ 1260476 w 4527492"/>
                  <a:gd name="connsiteY8559" fmla="*/ 2859096 h 3582745"/>
                  <a:gd name="connsiteX8560" fmla="*/ 1261672 w 4527492"/>
                  <a:gd name="connsiteY8560" fmla="*/ 2861717 h 3582745"/>
                  <a:gd name="connsiteX8561" fmla="*/ 1261317 w 4527492"/>
                  <a:gd name="connsiteY8561" fmla="*/ 2862071 h 3582745"/>
                  <a:gd name="connsiteX8562" fmla="*/ 998820 w 4527492"/>
                  <a:gd name="connsiteY8562" fmla="*/ 2858868 h 3582745"/>
                  <a:gd name="connsiteX8563" fmla="*/ 994449 w 4527492"/>
                  <a:gd name="connsiteY8563" fmla="*/ 2859096 h 3582745"/>
                  <a:gd name="connsiteX8564" fmla="*/ 976468 w 4527492"/>
                  <a:gd name="connsiteY8564" fmla="*/ 2863797 h 3582745"/>
                  <a:gd name="connsiteX8565" fmla="*/ 976696 w 4527492"/>
                  <a:gd name="connsiteY8565" fmla="*/ 2863755 h 3582745"/>
                  <a:gd name="connsiteX8566" fmla="*/ 986321 w 4527492"/>
                  <a:gd name="connsiteY8566" fmla="*/ 2861346 h 3582745"/>
                  <a:gd name="connsiteX8567" fmla="*/ 998319 w 4527492"/>
                  <a:gd name="connsiteY8567" fmla="*/ 2858975 h 3582745"/>
                  <a:gd name="connsiteX8568" fmla="*/ 743928 w 4527492"/>
                  <a:gd name="connsiteY8568" fmla="*/ 2858812 h 3582745"/>
                  <a:gd name="connsiteX8569" fmla="*/ 731838 w 4527492"/>
                  <a:gd name="connsiteY8569" fmla="*/ 2861915 h 3582745"/>
                  <a:gd name="connsiteX8570" fmla="*/ 731838 w 4527492"/>
                  <a:gd name="connsiteY8570" fmla="*/ 2862683 h 3582745"/>
                  <a:gd name="connsiteX8571" fmla="*/ 1239897 w 4527492"/>
                  <a:gd name="connsiteY8571" fmla="*/ 2858715 h 3582745"/>
                  <a:gd name="connsiteX8572" fmla="*/ 1240154 w 4527492"/>
                  <a:gd name="connsiteY8572" fmla="*/ 2859076 h 3582745"/>
                  <a:gd name="connsiteX8573" fmla="*/ 1240801 w 4527492"/>
                  <a:gd name="connsiteY8573" fmla="*/ 2860847 h 3582745"/>
                  <a:gd name="connsiteX8574" fmla="*/ 1240160 w 4527492"/>
                  <a:gd name="connsiteY8574" fmla="*/ 2859891 h 3582745"/>
                  <a:gd name="connsiteX8575" fmla="*/ 1151649 w 4527492"/>
                  <a:gd name="connsiteY8575" fmla="*/ 2858699 h 3582745"/>
                  <a:gd name="connsiteX8576" fmla="*/ 1149639 w 4527492"/>
                  <a:gd name="connsiteY8576" fmla="*/ 2859051 h 3582745"/>
                  <a:gd name="connsiteX8577" fmla="*/ 1145027 w 4527492"/>
                  <a:gd name="connsiteY8577" fmla="*/ 2858795 h 3582745"/>
                  <a:gd name="connsiteX8578" fmla="*/ 1144778 w 4527492"/>
                  <a:gd name="connsiteY8578" fmla="*/ 2858779 h 3582745"/>
                  <a:gd name="connsiteX8579" fmla="*/ 3353830 w 4527492"/>
                  <a:gd name="connsiteY8579" fmla="*/ 2858577 h 3582745"/>
                  <a:gd name="connsiteX8580" fmla="*/ 3352228 w 4527492"/>
                  <a:gd name="connsiteY8580" fmla="*/ 2859405 h 3582745"/>
                  <a:gd name="connsiteX8581" fmla="*/ 3335247 w 4527492"/>
                  <a:gd name="connsiteY8581" fmla="*/ 2874395 h 3582745"/>
                  <a:gd name="connsiteX8582" fmla="*/ 1004519 w 4527492"/>
                  <a:gd name="connsiteY8582" fmla="*/ 2858569 h 3582745"/>
                  <a:gd name="connsiteX8583" fmla="*/ 1001927 w 4527492"/>
                  <a:gd name="connsiteY8583" fmla="*/ 2858705 h 3582745"/>
                  <a:gd name="connsiteX8584" fmla="*/ 998633 w 4527492"/>
                  <a:gd name="connsiteY8584" fmla="*/ 2859666 h 3582745"/>
                  <a:gd name="connsiteX8585" fmla="*/ 1166106 w 4527492"/>
                  <a:gd name="connsiteY8585" fmla="*/ 2858532 h 3582745"/>
                  <a:gd name="connsiteX8586" fmla="*/ 1162821 w 4527492"/>
                  <a:gd name="connsiteY8586" fmla="*/ 2858570 h 3582745"/>
                  <a:gd name="connsiteX8587" fmla="*/ 1163784 w 4527492"/>
                  <a:gd name="connsiteY8587" fmla="*/ 2859061 h 3582745"/>
                  <a:gd name="connsiteX8588" fmla="*/ 1165597 w 4527492"/>
                  <a:gd name="connsiteY8588" fmla="*/ 2859168 h 3582745"/>
                  <a:gd name="connsiteX8589" fmla="*/ 1164126 w 4527492"/>
                  <a:gd name="connsiteY8589" fmla="*/ 2859236 h 3582745"/>
                  <a:gd name="connsiteX8590" fmla="*/ 1164132 w 4527492"/>
                  <a:gd name="connsiteY8590" fmla="*/ 2859239 h 3582745"/>
                  <a:gd name="connsiteX8591" fmla="*/ 1167855 w 4527492"/>
                  <a:gd name="connsiteY8591" fmla="*/ 2859617 h 3582745"/>
                  <a:gd name="connsiteX8592" fmla="*/ 1167941 w 4527492"/>
                  <a:gd name="connsiteY8592" fmla="*/ 2860032 h 3582745"/>
                  <a:gd name="connsiteX8593" fmla="*/ 1167704 w 4527492"/>
                  <a:gd name="connsiteY8593" fmla="*/ 2860053 h 3582745"/>
                  <a:gd name="connsiteX8594" fmla="*/ 1165487 w 4527492"/>
                  <a:gd name="connsiteY8594" fmla="*/ 2859930 h 3582745"/>
                  <a:gd name="connsiteX8595" fmla="*/ 1166019 w 4527492"/>
                  <a:gd name="connsiteY8595" fmla="*/ 2860201 h 3582745"/>
                  <a:gd name="connsiteX8596" fmla="*/ 1167704 w 4527492"/>
                  <a:gd name="connsiteY8596" fmla="*/ 2860053 h 3582745"/>
                  <a:gd name="connsiteX8597" fmla="*/ 1167949 w 4527492"/>
                  <a:gd name="connsiteY8597" fmla="*/ 2860067 h 3582745"/>
                  <a:gd name="connsiteX8598" fmla="*/ 1168198 w 4527492"/>
                  <a:gd name="connsiteY8598" fmla="*/ 2861264 h 3582745"/>
                  <a:gd name="connsiteX8599" fmla="*/ 1168115 w 4527492"/>
                  <a:gd name="connsiteY8599" fmla="*/ 2861270 h 3582745"/>
                  <a:gd name="connsiteX8600" fmla="*/ 1171789 w 4527492"/>
                  <a:gd name="connsiteY8600" fmla="*/ 2863144 h 3582745"/>
                  <a:gd name="connsiteX8601" fmla="*/ 1177704 w 4527492"/>
                  <a:gd name="connsiteY8601" fmla="*/ 2862368 h 3582745"/>
                  <a:gd name="connsiteX8602" fmla="*/ 1173055 w 4527492"/>
                  <a:gd name="connsiteY8602" fmla="*/ 2860994 h 3582745"/>
                  <a:gd name="connsiteX8603" fmla="*/ 1170900 w 4527492"/>
                  <a:gd name="connsiteY8603" fmla="*/ 2860230 h 3582745"/>
                  <a:gd name="connsiteX8604" fmla="*/ 1167949 w 4527492"/>
                  <a:gd name="connsiteY8604" fmla="*/ 2860067 h 3582745"/>
                  <a:gd name="connsiteX8605" fmla="*/ 1167941 w 4527492"/>
                  <a:gd name="connsiteY8605" fmla="*/ 2860032 h 3582745"/>
                  <a:gd name="connsiteX8606" fmla="*/ 1169571 w 4527492"/>
                  <a:gd name="connsiteY8606" fmla="*/ 2859889 h 3582745"/>
                  <a:gd name="connsiteX8607" fmla="*/ 1170746 w 4527492"/>
                  <a:gd name="connsiteY8607" fmla="*/ 2860176 h 3582745"/>
                  <a:gd name="connsiteX8608" fmla="*/ 1169864 w 4527492"/>
                  <a:gd name="connsiteY8608" fmla="*/ 2859863 h 3582745"/>
                  <a:gd name="connsiteX8609" fmla="*/ 1169571 w 4527492"/>
                  <a:gd name="connsiteY8609" fmla="*/ 2859889 h 3582745"/>
                  <a:gd name="connsiteX8610" fmla="*/ 1168883 w 4527492"/>
                  <a:gd name="connsiteY8610" fmla="*/ 2859721 h 3582745"/>
                  <a:gd name="connsiteX8611" fmla="*/ 1167855 w 4527492"/>
                  <a:gd name="connsiteY8611" fmla="*/ 2859617 h 3582745"/>
                  <a:gd name="connsiteX8612" fmla="*/ 1167788 w 4527492"/>
                  <a:gd name="connsiteY8612" fmla="*/ 2859296 h 3582745"/>
                  <a:gd name="connsiteX8613" fmla="*/ 1168358 w 4527492"/>
                  <a:gd name="connsiteY8613" fmla="*/ 2859330 h 3582745"/>
                  <a:gd name="connsiteX8614" fmla="*/ 1167751 w 4527492"/>
                  <a:gd name="connsiteY8614" fmla="*/ 2859114 h 3582745"/>
                  <a:gd name="connsiteX8615" fmla="*/ 1167788 w 4527492"/>
                  <a:gd name="connsiteY8615" fmla="*/ 2859296 h 3582745"/>
                  <a:gd name="connsiteX8616" fmla="*/ 1165597 w 4527492"/>
                  <a:gd name="connsiteY8616" fmla="*/ 2859168 h 3582745"/>
                  <a:gd name="connsiteX8617" fmla="*/ 1167634 w 4527492"/>
                  <a:gd name="connsiteY8617" fmla="*/ 2859073 h 3582745"/>
                  <a:gd name="connsiteX8618" fmla="*/ 1038156 w 4527492"/>
                  <a:gd name="connsiteY8618" fmla="*/ 2858477 h 3582745"/>
                  <a:gd name="connsiteX8619" fmla="*/ 1025806 w 4527492"/>
                  <a:gd name="connsiteY8619" fmla="*/ 2858735 h 3582745"/>
                  <a:gd name="connsiteX8620" fmla="*/ 1019716 w 4527492"/>
                  <a:gd name="connsiteY8620" fmla="*/ 2859766 h 3582745"/>
                  <a:gd name="connsiteX8621" fmla="*/ 1018058 w 4527492"/>
                  <a:gd name="connsiteY8621" fmla="*/ 2859563 h 3582745"/>
                  <a:gd name="connsiteX8622" fmla="*/ 1013959 w 4527492"/>
                  <a:gd name="connsiteY8622" fmla="*/ 2860204 h 3582745"/>
                  <a:gd name="connsiteX8623" fmla="*/ 1007528 w 4527492"/>
                  <a:gd name="connsiteY8623" fmla="*/ 2862420 h 3582745"/>
                  <a:gd name="connsiteX8624" fmla="*/ 1017346 w 4527492"/>
                  <a:gd name="connsiteY8624" fmla="*/ 2860167 h 3582745"/>
                  <a:gd name="connsiteX8625" fmla="*/ 1019716 w 4527492"/>
                  <a:gd name="connsiteY8625" fmla="*/ 2859766 h 3582745"/>
                  <a:gd name="connsiteX8626" fmla="*/ 1038913 w 4527492"/>
                  <a:gd name="connsiteY8626" fmla="*/ 2862120 h 3582745"/>
                  <a:gd name="connsiteX8627" fmla="*/ 1051564 w 4527492"/>
                  <a:gd name="connsiteY8627" fmla="*/ 2859757 h 3582745"/>
                  <a:gd name="connsiteX8628" fmla="*/ 1234928 w 4527492"/>
                  <a:gd name="connsiteY8628" fmla="*/ 2858467 h 3582745"/>
                  <a:gd name="connsiteX8629" fmla="*/ 1235732 w 4527492"/>
                  <a:gd name="connsiteY8629" fmla="*/ 2859415 h 3582745"/>
                  <a:gd name="connsiteX8630" fmla="*/ 1235155 w 4527492"/>
                  <a:gd name="connsiteY8630" fmla="*/ 2859209 h 3582745"/>
                  <a:gd name="connsiteX8631" fmla="*/ 1234655 w 4527492"/>
                  <a:gd name="connsiteY8631" fmla="*/ 2858654 h 3582745"/>
                  <a:gd name="connsiteX8632" fmla="*/ 1234667 w 4527492"/>
                  <a:gd name="connsiteY8632" fmla="*/ 2858662 h 3582745"/>
                  <a:gd name="connsiteX8633" fmla="*/ 1249065 w 4527492"/>
                  <a:gd name="connsiteY8633" fmla="*/ 2858305 h 3582745"/>
                  <a:gd name="connsiteX8634" fmla="*/ 1251073 w 4527492"/>
                  <a:gd name="connsiteY8634" fmla="*/ 2863049 h 3582745"/>
                  <a:gd name="connsiteX8635" fmla="*/ 1249167 w 4527492"/>
                  <a:gd name="connsiteY8635" fmla="*/ 2862134 h 3582745"/>
                  <a:gd name="connsiteX8636" fmla="*/ 1248494 w 4527492"/>
                  <a:gd name="connsiteY8636" fmla="*/ 2860748 h 3582745"/>
                  <a:gd name="connsiteX8637" fmla="*/ 1012262 w 4527492"/>
                  <a:gd name="connsiteY8637" fmla="*/ 2858164 h 3582745"/>
                  <a:gd name="connsiteX8638" fmla="*/ 1008328 w 4527492"/>
                  <a:gd name="connsiteY8638" fmla="*/ 2858370 h 3582745"/>
                  <a:gd name="connsiteX8639" fmla="*/ 1010531 w 4527492"/>
                  <a:gd name="connsiteY8639" fmla="*/ 2858640 h 3582745"/>
                  <a:gd name="connsiteX8640" fmla="*/ 943110 w 4527492"/>
                  <a:gd name="connsiteY8640" fmla="*/ 2858090 h 3582745"/>
                  <a:gd name="connsiteX8641" fmla="*/ 941921 w 4527492"/>
                  <a:gd name="connsiteY8641" fmla="*/ 2858207 h 3582745"/>
                  <a:gd name="connsiteX8642" fmla="*/ 933161 w 4527492"/>
                  <a:gd name="connsiteY8642" fmla="*/ 2860273 h 3582745"/>
                  <a:gd name="connsiteX8643" fmla="*/ 940850 w 4527492"/>
                  <a:gd name="connsiteY8643" fmla="*/ 2858313 h 3582745"/>
                  <a:gd name="connsiteX8644" fmla="*/ 937554 w 4527492"/>
                  <a:gd name="connsiteY8644" fmla="*/ 2858637 h 3582745"/>
                  <a:gd name="connsiteX8645" fmla="*/ 930254 w 4527492"/>
                  <a:gd name="connsiteY8645" fmla="*/ 2860959 h 3582745"/>
                  <a:gd name="connsiteX8646" fmla="*/ 900636 w 4527492"/>
                  <a:gd name="connsiteY8646" fmla="*/ 2867944 h 3582745"/>
                  <a:gd name="connsiteX8647" fmla="*/ 890466 w 4527492"/>
                  <a:gd name="connsiteY8647" fmla="*/ 2871250 h 3582745"/>
                  <a:gd name="connsiteX8648" fmla="*/ 886376 w 4527492"/>
                  <a:gd name="connsiteY8648" fmla="*/ 2872708 h 3582745"/>
                  <a:gd name="connsiteX8649" fmla="*/ 888014 w 4527492"/>
                  <a:gd name="connsiteY8649" fmla="*/ 2872317 h 3582745"/>
                  <a:gd name="connsiteX8650" fmla="*/ 901460 w 4527492"/>
                  <a:gd name="connsiteY8650" fmla="*/ 2868357 h 3582745"/>
                  <a:gd name="connsiteX8651" fmla="*/ 929372 w 4527492"/>
                  <a:gd name="connsiteY8651" fmla="*/ 2861239 h 3582745"/>
                  <a:gd name="connsiteX8652" fmla="*/ 914184 w 4527492"/>
                  <a:gd name="connsiteY8652" fmla="*/ 2866070 h 3582745"/>
                  <a:gd name="connsiteX8653" fmla="*/ 933724 w 4527492"/>
                  <a:gd name="connsiteY8653" fmla="*/ 2861406 h 3582745"/>
                  <a:gd name="connsiteX8654" fmla="*/ 938069 w 4527492"/>
                  <a:gd name="connsiteY8654" fmla="*/ 2861010 h 3582745"/>
                  <a:gd name="connsiteX8655" fmla="*/ 943110 w 4527492"/>
                  <a:gd name="connsiteY8655" fmla="*/ 2859665 h 3582745"/>
                  <a:gd name="connsiteX8656" fmla="*/ 1191368 w 4527492"/>
                  <a:gd name="connsiteY8656" fmla="*/ 2857972 h 3582745"/>
                  <a:gd name="connsiteX8657" fmla="*/ 1187860 w 4527492"/>
                  <a:gd name="connsiteY8657" fmla="*/ 2858280 h 3582745"/>
                  <a:gd name="connsiteX8658" fmla="*/ 1183675 w 4527492"/>
                  <a:gd name="connsiteY8658" fmla="*/ 2858329 h 3582745"/>
                  <a:gd name="connsiteX8659" fmla="*/ 798539 w 4527492"/>
                  <a:gd name="connsiteY8659" fmla="*/ 2857879 h 3582745"/>
                  <a:gd name="connsiteX8660" fmla="*/ 762195 w 4527492"/>
                  <a:gd name="connsiteY8660" fmla="*/ 2867162 h 3582745"/>
                  <a:gd name="connsiteX8661" fmla="*/ 760157 w 4527492"/>
                  <a:gd name="connsiteY8661" fmla="*/ 2867576 h 3582745"/>
                  <a:gd name="connsiteX8662" fmla="*/ 745056 w 4527492"/>
                  <a:gd name="connsiteY8662" fmla="*/ 2870501 h 3582745"/>
                  <a:gd name="connsiteX8663" fmla="*/ 744223 w 4527492"/>
                  <a:gd name="connsiteY8663" fmla="*/ 2869669 h 3582745"/>
                  <a:gd name="connsiteX8664" fmla="*/ 1260341 w 4527492"/>
                  <a:gd name="connsiteY8664" fmla="*/ 2857778 h 3582745"/>
                  <a:gd name="connsiteX8665" fmla="*/ 1262391 w 4527492"/>
                  <a:gd name="connsiteY8665" fmla="*/ 2860345 h 3582745"/>
                  <a:gd name="connsiteX8666" fmla="*/ 1262609 w 4527492"/>
                  <a:gd name="connsiteY8666" fmla="*/ 2860785 h 3582745"/>
                  <a:gd name="connsiteX8667" fmla="*/ 1261784 w 4527492"/>
                  <a:gd name="connsiteY8667" fmla="*/ 2861605 h 3582745"/>
                  <a:gd name="connsiteX8668" fmla="*/ 3758142 w 4527492"/>
                  <a:gd name="connsiteY8668" fmla="*/ 2857758 h 3582745"/>
                  <a:gd name="connsiteX8669" fmla="*/ 3755692 w 4527492"/>
                  <a:gd name="connsiteY8669" fmla="*/ 2860311 h 3582745"/>
                  <a:gd name="connsiteX8670" fmla="*/ 3747105 w 4527492"/>
                  <a:gd name="connsiteY8670" fmla="*/ 2868799 h 3582745"/>
                  <a:gd name="connsiteX8671" fmla="*/ 3745172 w 4527492"/>
                  <a:gd name="connsiteY8671" fmla="*/ 2870528 h 3582745"/>
                  <a:gd name="connsiteX8672" fmla="*/ 3744859 w 4527492"/>
                  <a:gd name="connsiteY8672" fmla="*/ 2870726 h 3582745"/>
                  <a:gd name="connsiteX8673" fmla="*/ 3743309 w 4527492"/>
                  <a:gd name="connsiteY8673" fmla="*/ 2867632 h 3582745"/>
                  <a:gd name="connsiteX8674" fmla="*/ 3682323 w 4527492"/>
                  <a:gd name="connsiteY8674" fmla="*/ 2857757 h 3582745"/>
                  <a:gd name="connsiteX8675" fmla="*/ 3668906 w 4527492"/>
                  <a:gd name="connsiteY8675" fmla="*/ 2867171 h 3582745"/>
                  <a:gd name="connsiteX8676" fmla="*/ 3669137 w 4527492"/>
                  <a:gd name="connsiteY8676" fmla="*/ 2866809 h 3582745"/>
                  <a:gd name="connsiteX8677" fmla="*/ 3669993 w 4527492"/>
                  <a:gd name="connsiteY8677" fmla="*/ 2865708 h 3582745"/>
                  <a:gd name="connsiteX8678" fmla="*/ 1239681 w 4527492"/>
                  <a:gd name="connsiteY8678" fmla="*/ 2857746 h 3582745"/>
                  <a:gd name="connsiteX8679" fmla="*/ 1239796 w 4527492"/>
                  <a:gd name="connsiteY8679" fmla="*/ 2857802 h 3582745"/>
                  <a:gd name="connsiteX8680" fmla="*/ 1241121 w 4527492"/>
                  <a:gd name="connsiteY8680" fmla="*/ 2860437 h 3582745"/>
                  <a:gd name="connsiteX8681" fmla="*/ 1240154 w 4527492"/>
                  <a:gd name="connsiteY8681" fmla="*/ 2859076 h 3582745"/>
                  <a:gd name="connsiteX8682" fmla="*/ 1239701 w 4527492"/>
                  <a:gd name="connsiteY8682" fmla="*/ 2857836 h 3582745"/>
                  <a:gd name="connsiteX8683" fmla="*/ 989956 w 4527492"/>
                  <a:gd name="connsiteY8683" fmla="*/ 2857659 h 3582745"/>
                  <a:gd name="connsiteX8684" fmla="*/ 980753 w 4527492"/>
                  <a:gd name="connsiteY8684" fmla="*/ 2857935 h 3582745"/>
                  <a:gd name="connsiteX8685" fmla="*/ 980689 w 4527492"/>
                  <a:gd name="connsiteY8685" fmla="*/ 2857945 h 3582745"/>
                  <a:gd name="connsiteX8686" fmla="*/ 989654 w 4527492"/>
                  <a:gd name="connsiteY8686" fmla="*/ 2857737 h 3582745"/>
                  <a:gd name="connsiteX8687" fmla="*/ 3200575 w 4527492"/>
                  <a:gd name="connsiteY8687" fmla="*/ 2857469 h 3582745"/>
                  <a:gd name="connsiteX8688" fmla="*/ 3196905 w 4527492"/>
                  <a:gd name="connsiteY8688" fmla="*/ 2860446 h 3582745"/>
                  <a:gd name="connsiteX8689" fmla="*/ 3190263 w 4527492"/>
                  <a:gd name="connsiteY8689" fmla="*/ 2864703 h 3582745"/>
                  <a:gd name="connsiteX8690" fmla="*/ 3166859 w 4527492"/>
                  <a:gd name="connsiteY8690" fmla="*/ 2881224 h 3582745"/>
                  <a:gd name="connsiteX8691" fmla="*/ 3170123 w 4527492"/>
                  <a:gd name="connsiteY8691" fmla="*/ 2879856 h 3582745"/>
                  <a:gd name="connsiteX8692" fmla="*/ 3165512 w 4527492"/>
                  <a:gd name="connsiteY8692" fmla="*/ 2882175 h 3582745"/>
                  <a:gd name="connsiteX8693" fmla="*/ 3151526 w 4527492"/>
                  <a:gd name="connsiteY8693" fmla="*/ 2892048 h 3582745"/>
                  <a:gd name="connsiteX8694" fmla="*/ 3154236 w 4527492"/>
                  <a:gd name="connsiteY8694" fmla="*/ 2890929 h 3582745"/>
                  <a:gd name="connsiteX8695" fmla="*/ 3151245 w 4527492"/>
                  <a:gd name="connsiteY8695" fmla="*/ 2892246 h 3582745"/>
                  <a:gd name="connsiteX8696" fmla="*/ 3142223 w 4527492"/>
                  <a:gd name="connsiteY8696" fmla="*/ 2898614 h 3582745"/>
                  <a:gd name="connsiteX8697" fmla="*/ 3149508 w 4527492"/>
                  <a:gd name="connsiteY8697" fmla="*/ 2893010 h 3582745"/>
                  <a:gd name="connsiteX8698" fmla="*/ 3146943 w 4527492"/>
                  <a:gd name="connsiteY8698" fmla="*/ 2894139 h 3582745"/>
                  <a:gd name="connsiteX8699" fmla="*/ 3137399 w 4527492"/>
                  <a:gd name="connsiteY8699" fmla="*/ 2900679 h 3582745"/>
                  <a:gd name="connsiteX8700" fmla="*/ 3142455 w 4527492"/>
                  <a:gd name="connsiteY8700" fmla="*/ 2896850 h 3582745"/>
                  <a:gd name="connsiteX8701" fmla="*/ 3145196 w 4527492"/>
                  <a:gd name="connsiteY8701" fmla="*/ 2894908 h 3582745"/>
                  <a:gd name="connsiteX8702" fmla="*/ 2916612 w 4527492"/>
                  <a:gd name="connsiteY8702" fmla="*/ 2995518 h 3582745"/>
                  <a:gd name="connsiteX8703" fmla="*/ 2916612 w 4527492"/>
                  <a:gd name="connsiteY8703" fmla="*/ 2992249 h 3582745"/>
                  <a:gd name="connsiteX8704" fmla="*/ 2939715 w 4527492"/>
                  <a:gd name="connsiteY8704" fmla="*/ 2979176 h 3582745"/>
                  <a:gd name="connsiteX8705" fmla="*/ 2939715 w 4527492"/>
                  <a:gd name="connsiteY8705" fmla="*/ 2982444 h 3582745"/>
                  <a:gd name="connsiteX8706" fmla="*/ 2938065 w 4527492"/>
                  <a:gd name="connsiteY8706" fmla="*/ 2983261 h 3582745"/>
                  <a:gd name="connsiteX8707" fmla="*/ 2939715 w 4527492"/>
                  <a:gd name="connsiteY8707" fmla="*/ 2982444 h 3582745"/>
                  <a:gd name="connsiteX8708" fmla="*/ 2939715 w 4527492"/>
                  <a:gd name="connsiteY8708" fmla="*/ 2982444 h 3582745"/>
                  <a:gd name="connsiteX8709" fmla="*/ 2954566 w 4527492"/>
                  <a:gd name="connsiteY8709" fmla="*/ 2975091 h 3582745"/>
                  <a:gd name="connsiteX8710" fmla="*/ 2966117 w 4527492"/>
                  <a:gd name="connsiteY8710" fmla="*/ 2969371 h 3582745"/>
                  <a:gd name="connsiteX8711" fmla="*/ 3035424 w 4527492"/>
                  <a:gd name="connsiteY8711" fmla="*/ 2939955 h 3582745"/>
                  <a:gd name="connsiteX8712" fmla="*/ 3146036 w 4527492"/>
                  <a:gd name="connsiteY8712" fmla="*/ 2894313 h 3582745"/>
                  <a:gd name="connsiteX8713" fmla="*/ 3155540 w 4527492"/>
                  <a:gd name="connsiteY8713" fmla="*/ 2887577 h 3582745"/>
                  <a:gd name="connsiteX8714" fmla="*/ 3159089 w 4527492"/>
                  <a:gd name="connsiteY8714" fmla="*/ 2885405 h 3582745"/>
                  <a:gd name="connsiteX8715" fmla="*/ 3156969 w 4527492"/>
                  <a:gd name="connsiteY8715" fmla="*/ 2886471 h 3582745"/>
                  <a:gd name="connsiteX8716" fmla="*/ 3156969 w 4527492"/>
                  <a:gd name="connsiteY8716" fmla="*/ 2885368 h 3582745"/>
                  <a:gd name="connsiteX8717" fmla="*/ 3161682 w 4527492"/>
                  <a:gd name="connsiteY8717" fmla="*/ 2883393 h 3582745"/>
                  <a:gd name="connsiteX8718" fmla="*/ 3164106 w 4527492"/>
                  <a:gd name="connsiteY8718" fmla="*/ 2882378 h 3582745"/>
                  <a:gd name="connsiteX8719" fmla="*/ 3198918 w 4527492"/>
                  <a:gd name="connsiteY8719" fmla="*/ 2858521 h 3582745"/>
                  <a:gd name="connsiteX8720" fmla="*/ 1000772 w 4527492"/>
                  <a:gd name="connsiteY8720" fmla="*/ 2857443 h 3582745"/>
                  <a:gd name="connsiteX8721" fmla="*/ 1000625 w 4527492"/>
                  <a:gd name="connsiteY8721" fmla="*/ 2857482 h 3582745"/>
                  <a:gd name="connsiteX8722" fmla="*/ 1001013 w 4527492"/>
                  <a:gd name="connsiteY8722" fmla="*/ 2857473 h 3582745"/>
                  <a:gd name="connsiteX8723" fmla="*/ 1236315 w 4527492"/>
                  <a:gd name="connsiteY8723" fmla="*/ 2857433 h 3582745"/>
                  <a:gd name="connsiteX8724" fmla="*/ 1237020 w 4527492"/>
                  <a:gd name="connsiteY8724" fmla="*/ 2858602 h 3582745"/>
                  <a:gd name="connsiteX8725" fmla="*/ 1237289 w 4527492"/>
                  <a:gd name="connsiteY8725" fmla="*/ 2859832 h 3582745"/>
                  <a:gd name="connsiteX8726" fmla="*/ 1236056 w 4527492"/>
                  <a:gd name="connsiteY8726" fmla="*/ 2857626 h 3582745"/>
                  <a:gd name="connsiteX8727" fmla="*/ 997566 w 4527492"/>
                  <a:gd name="connsiteY8727" fmla="*/ 2857430 h 3582745"/>
                  <a:gd name="connsiteX8728" fmla="*/ 997257 w 4527492"/>
                  <a:gd name="connsiteY8728" fmla="*/ 2857439 h 3582745"/>
                  <a:gd name="connsiteX8729" fmla="*/ 995997 w 4527492"/>
                  <a:gd name="connsiteY8729" fmla="*/ 2857589 h 3582745"/>
                  <a:gd name="connsiteX8730" fmla="*/ 996954 w 4527492"/>
                  <a:gd name="connsiteY8730" fmla="*/ 2857567 h 3582745"/>
                  <a:gd name="connsiteX8731" fmla="*/ 1026869 w 4527492"/>
                  <a:gd name="connsiteY8731" fmla="*/ 2857399 h 3582745"/>
                  <a:gd name="connsiteX8732" fmla="*/ 1021243 w 4527492"/>
                  <a:gd name="connsiteY8732" fmla="*/ 2857694 h 3582745"/>
                  <a:gd name="connsiteX8733" fmla="*/ 1018767 w 4527492"/>
                  <a:gd name="connsiteY8733" fmla="*/ 2858547 h 3582745"/>
                  <a:gd name="connsiteX8734" fmla="*/ 1029364 w 4527492"/>
                  <a:gd name="connsiteY8734" fmla="*/ 2857638 h 3582745"/>
                  <a:gd name="connsiteX8735" fmla="*/ 1123106 w 4527492"/>
                  <a:gd name="connsiteY8735" fmla="*/ 2857397 h 3582745"/>
                  <a:gd name="connsiteX8736" fmla="*/ 1123930 w 4527492"/>
                  <a:gd name="connsiteY8736" fmla="*/ 2857414 h 3582745"/>
                  <a:gd name="connsiteX8737" fmla="*/ 1144778 w 4527492"/>
                  <a:gd name="connsiteY8737" fmla="*/ 2858779 h 3582745"/>
                  <a:gd name="connsiteX8738" fmla="*/ 1143372 w 4527492"/>
                  <a:gd name="connsiteY8738" fmla="*/ 2858795 h 3582745"/>
                  <a:gd name="connsiteX8739" fmla="*/ 1119853 w 4527492"/>
                  <a:gd name="connsiteY8739" fmla="*/ 2860699 h 3582745"/>
                  <a:gd name="connsiteX8740" fmla="*/ 1107745 w 4527492"/>
                  <a:gd name="connsiteY8740" fmla="*/ 2860126 h 3582745"/>
                  <a:gd name="connsiteX8741" fmla="*/ 1238958 w 4527492"/>
                  <a:gd name="connsiteY8741" fmla="*/ 2857394 h 3582745"/>
                  <a:gd name="connsiteX8742" fmla="*/ 1239665 w 4527492"/>
                  <a:gd name="connsiteY8742" fmla="*/ 2857738 h 3582745"/>
                  <a:gd name="connsiteX8743" fmla="*/ 1239701 w 4527492"/>
                  <a:gd name="connsiteY8743" fmla="*/ 2857836 h 3582745"/>
                  <a:gd name="connsiteX8744" fmla="*/ 1239897 w 4527492"/>
                  <a:gd name="connsiteY8744" fmla="*/ 2858715 h 3582745"/>
                  <a:gd name="connsiteX8745" fmla="*/ 1229669 w 4527492"/>
                  <a:gd name="connsiteY8745" fmla="*/ 2857311 h 3582745"/>
                  <a:gd name="connsiteX8746" fmla="*/ 1229851 w 4527492"/>
                  <a:gd name="connsiteY8746" fmla="*/ 2857377 h 3582745"/>
                  <a:gd name="connsiteX8747" fmla="*/ 1229978 w 4527492"/>
                  <a:gd name="connsiteY8747" fmla="*/ 2857687 h 3582745"/>
                  <a:gd name="connsiteX8748" fmla="*/ 1229680 w 4527492"/>
                  <a:gd name="connsiteY8748" fmla="*/ 2857390 h 3582745"/>
                  <a:gd name="connsiteX8749" fmla="*/ 1229823 w 4527492"/>
                  <a:gd name="connsiteY8749" fmla="*/ 2857310 h 3582745"/>
                  <a:gd name="connsiteX8750" fmla="*/ 1235155 w 4527492"/>
                  <a:gd name="connsiteY8750" fmla="*/ 2859209 h 3582745"/>
                  <a:gd name="connsiteX8751" fmla="*/ 1235291 w 4527492"/>
                  <a:gd name="connsiteY8751" fmla="*/ 2859360 h 3582745"/>
                  <a:gd name="connsiteX8752" fmla="*/ 1229851 w 4527492"/>
                  <a:gd name="connsiteY8752" fmla="*/ 2857377 h 3582745"/>
                  <a:gd name="connsiteX8753" fmla="*/ 1229474 w 4527492"/>
                  <a:gd name="connsiteY8753" fmla="*/ 2857186 h 3582745"/>
                  <a:gd name="connsiteX8754" fmla="*/ 1229661 w 4527492"/>
                  <a:gd name="connsiteY8754" fmla="*/ 2857252 h 3582745"/>
                  <a:gd name="connsiteX8755" fmla="*/ 1229669 w 4527492"/>
                  <a:gd name="connsiteY8755" fmla="*/ 2857311 h 3582745"/>
                  <a:gd name="connsiteX8756" fmla="*/ 1229561 w 4527492"/>
                  <a:gd name="connsiteY8756" fmla="*/ 2857272 h 3582745"/>
                  <a:gd name="connsiteX8757" fmla="*/ 782008 w 4527492"/>
                  <a:gd name="connsiteY8757" fmla="*/ 2857074 h 3582745"/>
                  <a:gd name="connsiteX8758" fmla="*/ 782008 w 4527492"/>
                  <a:gd name="connsiteY8758" fmla="*/ 2857879 h 3582745"/>
                  <a:gd name="connsiteX8759" fmla="*/ 744051 w 4527492"/>
                  <a:gd name="connsiteY8759" fmla="*/ 2869497 h 3582745"/>
                  <a:gd name="connsiteX8760" fmla="*/ 743278 w 4527492"/>
                  <a:gd name="connsiteY8760" fmla="*/ 2868725 h 3582745"/>
                  <a:gd name="connsiteX8761" fmla="*/ 748654 w 4527492"/>
                  <a:gd name="connsiteY8761" fmla="*/ 2866821 h 3582745"/>
                  <a:gd name="connsiteX8762" fmla="*/ 1023133 w 4527492"/>
                  <a:gd name="connsiteY8762" fmla="*/ 2857043 h 3582745"/>
                  <a:gd name="connsiteX8763" fmla="*/ 1021808 w 4527492"/>
                  <a:gd name="connsiteY8763" fmla="*/ 2857499 h 3582745"/>
                  <a:gd name="connsiteX8764" fmla="*/ 1023893 w 4527492"/>
                  <a:gd name="connsiteY8764" fmla="*/ 2857115 h 3582745"/>
                  <a:gd name="connsiteX8765" fmla="*/ 1104597 w 4527492"/>
                  <a:gd name="connsiteY8765" fmla="*/ 2857024 h 3582745"/>
                  <a:gd name="connsiteX8766" fmla="*/ 1108693 w 4527492"/>
                  <a:gd name="connsiteY8766" fmla="*/ 2857107 h 3582745"/>
                  <a:gd name="connsiteX8767" fmla="*/ 1092960 w 4527492"/>
                  <a:gd name="connsiteY8767" fmla="*/ 2859425 h 3582745"/>
                  <a:gd name="connsiteX8768" fmla="*/ 1085200 w 4527492"/>
                  <a:gd name="connsiteY8768" fmla="*/ 2859058 h 3582745"/>
                  <a:gd name="connsiteX8769" fmla="*/ 1239401 w 4527492"/>
                  <a:gd name="connsiteY8769" fmla="*/ 2857016 h 3582745"/>
                  <a:gd name="connsiteX8770" fmla="*/ 1239611 w 4527492"/>
                  <a:gd name="connsiteY8770" fmla="*/ 2857433 h 3582745"/>
                  <a:gd name="connsiteX8771" fmla="*/ 1239681 w 4527492"/>
                  <a:gd name="connsiteY8771" fmla="*/ 2857746 h 3582745"/>
                  <a:gd name="connsiteX8772" fmla="*/ 1239665 w 4527492"/>
                  <a:gd name="connsiteY8772" fmla="*/ 2857738 h 3582745"/>
                  <a:gd name="connsiteX8773" fmla="*/ 3530803 w 4527492"/>
                  <a:gd name="connsiteY8773" fmla="*/ 2856989 h 3582745"/>
                  <a:gd name="connsiteX8774" fmla="*/ 3431152 w 4527492"/>
                  <a:gd name="connsiteY8774" fmla="*/ 2905895 h 3582745"/>
                  <a:gd name="connsiteX8775" fmla="*/ 3443761 w 4527492"/>
                  <a:gd name="connsiteY8775" fmla="*/ 2897723 h 3582745"/>
                  <a:gd name="connsiteX8776" fmla="*/ 3480655 w 4527492"/>
                  <a:gd name="connsiteY8776" fmla="*/ 2877077 h 3582745"/>
                  <a:gd name="connsiteX8777" fmla="*/ 3521901 w 4527492"/>
                  <a:gd name="connsiteY8777" fmla="*/ 2860149 h 3582745"/>
                  <a:gd name="connsiteX8778" fmla="*/ 1016386 w 4527492"/>
                  <a:gd name="connsiteY8778" fmla="*/ 2856865 h 3582745"/>
                  <a:gd name="connsiteX8779" fmla="*/ 1013141 w 4527492"/>
                  <a:gd name="connsiteY8779" fmla="*/ 2856962 h 3582745"/>
                  <a:gd name="connsiteX8780" fmla="*/ 1011736 w 4527492"/>
                  <a:gd name="connsiteY8780" fmla="*/ 2857224 h 3582745"/>
                  <a:gd name="connsiteX8781" fmla="*/ 1015537 w 4527492"/>
                  <a:gd name="connsiteY8781" fmla="*/ 2857136 h 3582745"/>
                  <a:gd name="connsiteX8782" fmla="*/ 1228426 w 4527492"/>
                  <a:gd name="connsiteY8782" fmla="*/ 2856858 h 3582745"/>
                  <a:gd name="connsiteX8783" fmla="*/ 1229561 w 4527492"/>
                  <a:gd name="connsiteY8783" fmla="*/ 2857272 h 3582745"/>
                  <a:gd name="connsiteX8784" fmla="*/ 1229680 w 4527492"/>
                  <a:gd name="connsiteY8784" fmla="*/ 2857390 h 3582745"/>
                  <a:gd name="connsiteX8785" fmla="*/ 1229893 w 4527492"/>
                  <a:gd name="connsiteY8785" fmla="*/ 2858939 h 3582745"/>
                  <a:gd name="connsiteX8786" fmla="*/ 1228817 w 4527492"/>
                  <a:gd name="connsiteY8786" fmla="*/ 2857708 h 3582745"/>
                  <a:gd name="connsiteX8787" fmla="*/ 1228487 w 4527492"/>
                  <a:gd name="connsiteY8787" fmla="*/ 2857023 h 3582745"/>
                  <a:gd name="connsiteX8788" fmla="*/ 1126173 w 4527492"/>
                  <a:gd name="connsiteY8788" fmla="*/ 2856852 h 3582745"/>
                  <a:gd name="connsiteX8789" fmla="*/ 1141890 w 4527492"/>
                  <a:gd name="connsiteY8789" fmla="*/ 2857775 h 3582745"/>
                  <a:gd name="connsiteX8790" fmla="*/ 1123930 w 4527492"/>
                  <a:gd name="connsiteY8790" fmla="*/ 2857414 h 3582745"/>
                  <a:gd name="connsiteX8791" fmla="*/ 1123260 w 4527492"/>
                  <a:gd name="connsiteY8791" fmla="*/ 2857370 h 3582745"/>
                  <a:gd name="connsiteX8792" fmla="*/ 3748442 w 4527492"/>
                  <a:gd name="connsiteY8792" fmla="*/ 2856817 h 3582745"/>
                  <a:gd name="connsiteX8793" fmla="*/ 3741661 w 4527492"/>
                  <a:gd name="connsiteY8793" fmla="*/ 2864340 h 3582745"/>
                  <a:gd name="connsiteX8794" fmla="*/ 3741885 w 4527492"/>
                  <a:gd name="connsiteY8794" fmla="*/ 2864787 h 3582745"/>
                  <a:gd name="connsiteX8795" fmla="*/ 3737895 w 4527492"/>
                  <a:gd name="connsiteY8795" fmla="*/ 2867069 h 3582745"/>
                  <a:gd name="connsiteX8796" fmla="*/ 3745194 w 4527492"/>
                  <a:gd name="connsiteY8796" fmla="*/ 2859491 h 3582745"/>
                  <a:gd name="connsiteX8797" fmla="*/ 3747842 w 4527492"/>
                  <a:gd name="connsiteY8797" fmla="*/ 2857346 h 3582745"/>
                  <a:gd name="connsiteX8798" fmla="*/ 1229590 w 4527492"/>
                  <a:gd name="connsiteY8798" fmla="*/ 2856744 h 3582745"/>
                  <a:gd name="connsiteX8799" fmla="*/ 1229823 w 4527492"/>
                  <a:gd name="connsiteY8799" fmla="*/ 2857310 h 3582745"/>
                  <a:gd name="connsiteX8800" fmla="*/ 1229661 w 4527492"/>
                  <a:gd name="connsiteY8800" fmla="*/ 2857252 h 3582745"/>
                  <a:gd name="connsiteX8801" fmla="*/ 1111939 w 4527492"/>
                  <a:gd name="connsiteY8801" fmla="*/ 2856628 h 3582745"/>
                  <a:gd name="connsiteX8802" fmla="*/ 1123260 w 4527492"/>
                  <a:gd name="connsiteY8802" fmla="*/ 2857370 h 3582745"/>
                  <a:gd name="connsiteX8803" fmla="*/ 1123106 w 4527492"/>
                  <a:gd name="connsiteY8803" fmla="*/ 2857397 h 3582745"/>
                  <a:gd name="connsiteX8804" fmla="*/ 1108693 w 4527492"/>
                  <a:gd name="connsiteY8804" fmla="*/ 2857107 h 3582745"/>
                  <a:gd name="connsiteX8805" fmla="*/ 908720 w 4527492"/>
                  <a:gd name="connsiteY8805" fmla="*/ 2856619 h 3582745"/>
                  <a:gd name="connsiteX8806" fmla="*/ 892252 w 4527492"/>
                  <a:gd name="connsiteY8806" fmla="*/ 2859290 h 3582745"/>
                  <a:gd name="connsiteX8807" fmla="*/ 879079 w 4527492"/>
                  <a:gd name="connsiteY8807" fmla="*/ 2862506 h 3582745"/>
                  <a:gd name="connsiteX8808" fmla="*/ 895511 w 4527492"/>
                  <a:gd name="connsiteY8808" fmla="*/ 2859586 h 3582745"/>
                  <a:gd name="connsiteX8809" fmla="*/ 900636 w 4527492"/>
                  <a:gd name="connsiteY8809" fmla="*/ 2858047 h 3582745"/>
                  <a:gd name="connsiteX8810" fmla="*/ 1227856 w 4527492"/>
                  <a:gd name="connsiteY8810" fmla="*/ 2856609 h 3582745"/>
                  <a:gd name="connsiteX8811" fmla="*/ 1228406 w 4527492"/>
                  <a:gd name="connsiteY8811" fmla="*/ 2856805 h 3582745"/>
                  <a:gd name="connsiteX8812" fmla="*/ 1228426 w 4527492"/>
                  <a:gd name="connsiteY8812" fmla="*/ 2856858 h 3582745"/>
                  <a:gd name="connsiteX8813" fmla="*/ 1227909 w 4527492"/>
                  <a:gd name="connsiteY8813" fmla="*/ 2856670 h 3582745"/>
                  <a:gd name="connsiteX8814" fmla="*/ 1083445 w 4527492"/>
                  <a:gd name="connsiteY8814" fmla="*/ 2856598 h 3582745"/>
                  <a:gd name="connsiteX8815" fmla="*/ 1092996 w 4527492"/>
                  <a:gd name="connsiteY8815" fmla="*/ 2856791 h 3582745"/>
                  <a:gd name="connsiteX8816" fmla="*/ 1079161 w 4527492"/>
                  <a:gd name="connsiteY8816" fmla="*/ 2858772 h 3582745"/>
                  <a:gd name="connsiteX8817" fmla="*/ 1073657 w 4527492"/>
                  <a:gd name="connsiteY8817" fmla="*/ 2858511 h 3582745"/>
                  <a:gd name="connsiteX8818" fmla="*/ 3469632 w 4527492"/>
                  <a:gd name="connsiteY8818" fmla="*/ 2856430 h 3582745"/>
                  <a:gd name="connsiteX8819" fmla="*/ 3467835 w 4527492"/>
                  <a:gd name="connsiteY8819" fmla="*/ 2857331 h 3582745"/>
                  <a:gd name="connsiteX8820" fmla="*/ 3325588 w 4527492"/>
                  <a:gd name="connsiteY8820" fmla="*/ 2948308 h 3582745"/>
                  <a:gd name="connsiteX8821" fmla="*/ 3337519 w 4527492"/>
                  <a:gd name="connsiteY8821" fmla="*/ 2937056 h 3582745"/>
                  <a:gd name="connsiteX8822" fmla="*/ 3348189 w 4527492"/>
                  <a:gd name="connsiteY8822" fmla="*/ 2928456 h 3582745"/>
                  <a:gd name="connsiteX8823" fmla="*/ 3424533 w 4527492"/>
                  <a:gd name="connsiteY8823" fmla="*/ 2878405 h 3582745"/>
                  <a:gd name="connsiteX8824" fmla="*/ 1259251 w 4527492"/>
                  <a:gd name="connsiteY8824" fmla="*/ 2856412 h 3582745"/>
                  <a:gd name="connsiteX8825" fmla="*/ 1259972 w 4527492"/>
                  <a:gd name="connsiteY8825" fmla="*/ 2857315 h 3582745"/>
                  <a:gd name="connsiteX8826" fmla="*/ 1260476 w 4527492"/>
                  <a:gd name="connsiteY8826" fmla="*/ 2859096 h 3582745"/>
                  <a:gd name="connsiteX8827" fmla="*/ 833318 w 4527492"/>
                  <a:gd name="connsiteY8827" fmla="*/ 2856395 h 3582745"/>
                  <a:gd name="connsiteX8828" fmla="*/ 820132 w 4527492"/>
                  <a:gd name="connsiteY8828" fmla="*/ 2860410 h 3582745"/>
                  <a:gd name="connsiteX8829" fmla="*/ 811764 w 4527492"/>
                  <a:gd name="connsiteY8829" fmla="*/ 2864611 h 3582745"/>
                  <a:gd name="connsiteX8830" fmla="*/ 811764 w 4527492"/>
                  <a:gd name="connsiteY8830" fmla="*/ 2865786 h 3582745"/>
                  <a:gd name="connsiteX8831" fmla="*/ 812994 w 4527492"/>
                  <a:gd name="connsiteY8831" fmla="*/ 2865109 h 3582745"/>
                  <a:gd name="connsiteX8832" fmla="*/ 815175 w 4527492"/>
                  <a:gd name="connsiteY8832" fmla="*/ 2864348 h 3582745"/>
                  <a:gd name="connsiteX8833" fmla="*/ 829397 w 4527492"/>
                  <a:gd name="connsiteY8833" fmla="*/ 2858300 h 3582745"/>
                  <a:gd name="connsiteX8834" fmla="*/ 975782 w 4527492"/>
                  <a:gd name="connsiteY8834" fmla="*/ 2856364 h 3582745"/>
                  <a:gd name="connsiteX8835" fmla="*/ 972942 w 4527492"/>
                  <a:gd name="connsiteY8835" fmla="*/ 2857026 h 3582745"/>
                  <a:gd name="connsiteX8836" fmla="*/ 981612 w 4527492"/>
                  <a:gd name="connsiteY8836" fmla="*/ 2856613 h 3582745"/>
                  <a:gd name="connsiteX8837" fmla="*/ 978939 w 4527492"/>
                  <a:gd name="connsiteY8837" fmla="*/ 2857286 h 3582745"/>
                  <a:gd name="connsiteX8838" fmla="*/ 981269 w 4527492"/>
                  <a:gd name="connsiteY8838" fmla="*/ 2857073 h 3582745"/>
                  <a:gd name="connsiteX8839" fmla="*/ 983807 w 4527492"/>
                  <a:gd name="connsiteY8839" fmla="*/ 2856622 h 3582745"/>
                  <a:gd name="connsiteX8840" fmla="*/ 982385 w 4527492"/>
                  <a:gd name="connsiteY8840" fmla="*/ 2856577 h 3582745"/>
                  <a:gd name="connsiteX8841" fmla="*/ 981612 w 4527492"/>
                  <a:gd name="connsiteY8841" fmla="*/ 2856613 h 3582745"/>
                  <a:gd name="connsiteX8842" fmla="*/ 981830 w 4527492"/>
                  <a:gd name="connsiteY8842" fmla="*/ 2856559 h 3582745"/>
                  <a:gd name="connsiteX8843" fmla="*/ 1236495 w 4527492"/>
                  <a:gd name="connsiteY8843" fmla="*/ 2856195 h 3582745"/>
                  <a:gd name="connsiteX8844" fmla="*/ 1238258 w 4527492"/>
                  <a:gd name="connsiteY8844" fmla="*/ 2857053 h 3582745"/>
                  <a:gd name="connsiteX8845" fmla="*/ 1240160 w 4527492"/>
                  <a:gd name="connsiteY8845" fmla="*/ 2859891 h 3582745"/>
                  <a:gd name="connsiteX8846" fmla="*/ 1240370 w 4527492"/>
                  <a:gd name="connsiteY8846" fmla="*/ 2860832 h 3582745"/>
                  <a:gd name="connsiteX8847" fmla="*/ 1239611 w 4527492"/>
                  <a:gd name="connsiteY8847" fmla="*/ 2860711 h 3582745"/>
                  <a:gd name="connsiteX8848" fmla="*/ 1239754 w 4527492"/>
                  <a:gd name="connsiteY8848" fmla="*/ 2860848 h 3582745"/>
                  <a:gd name="connsiteX8849" fmla="*/ 1237997 w 4527492"/>
                  <a:gd name="connsiteY8849" fmla="*/ 2860222 h 3582745"/>
                  <a:gd name="connsiteX8850" fmla="*/ 1237020 w 4527492"/>
                  <a:gd name="connsiteY8850" fmla="*/ 2858602 h 3582745"/>
                  <a:gd name="connsiteX8851" fmla="*/ 968736 w 4527492"/>
                  <a:gd name="connsiteY8851" fmla="*/ 2856137 h 3582745"/>
                  <a:gd name="connsiteX8852" fmla="*/ 961697 w 4527492"/>
                  <a:gd name="connsiteY8852" fmla="*/ 2857560 h 3582745"/>
                  <a:gd name="connsiteX8853" fmla="*/ 959661 w 4527492"/>
                  <a:gd name="connsiteY8853" fmla="*/ 2857657 h 3582745"/>
                  <a:gd name="connsiteX8854" fmla="*/ 959661 w 4527492"/>
                  <a:gd name="connsiteY8854" fmla="*/ 2856883 h 3582745"/>
                  <a:gd name="connsiteX8855" fmla="*/ 962193 w 4527492"/>
                  <a:gd name="connsiteY8855" fmla="*/ 2856213 h 3582745"/>
                  <a:gd name="connsiteX8856" fmla="*/ 959661 w 4527492"/>
                  <a:gd name="connsiteY8856" fmla="*/ 2856462 h 3582745"/>
                  <a:gd name="connsiteX8857" fmla="*/ 959661 w 4527492"/>
                  <a:gd name="connsiteY8857" fmla="*/ 2856883 h 3582745"/>
                  <a:gd name="connsiteX8858" fmla="*/ 956097 w 4527492"/>
                  <a:gd name="connsiteY8858" fmla="*/ 2857826 h 3582745"/>
                  <a:gd name="connsiteX8859" fmla="*/ 953041 w 4527492"/>
                  <a:gd name="connsiteY8859" fmla="*/ 2857972 h 3582745"/>
                  <a:gd name="connsiteX8860" fmla="*/ 953041 w 4527492"/>
                  <a:gd name="connsiteY8860" fmla="*/ 2858635 h 3582745"/>
                  <a:gd name="connsiteX8861" fmla="*/ 947220 w 4527492"/>
                  <a:gd name="connsiteY8861" fmla="*/ 2860176 h 3582745"/>
                  <a:gd name="connsiteX8862" fmla="*/ 952847 w 4527492"/>
                  <a:gd name="connsiteY8862" fmla="*/ 2859663 h 3582745"/>
                  <a:gd name="connsiteX8863" fmla="*/ 953041 w 4527492"/>
                  <a:gd name="connsiteY8863" fmla="*/ 2859626 h 3582745"/>
                  <a:gd name="connsiteX8864" fmla="*/ 953041 w 4527492"/>
                  <a:gd name="connsiteY8864" fmla="*/ 2858635 h 3582745"/>
                  <a:gd name="connsiteX8865" fmla="*/ 956097 w 4527492"/>
                  <a:gd name="connsiteY8865" fmla="*/ 2857826 h 3582745"/>
                  <a:gd name="connsiteX8866" fmla="*/ 959661 w 4527492"/>
                  <a:gd name="connsiteY8866" fmla="*/ 2857657 h 3582745"/>
                  <a:gd name="connsiteX8867" fmla="*/ 959661 w 4527492"/>
                  <a:gd name="connsiteY8867" fmla="*/ 2857972 h 3582745"/>
                  <a:gd name="connsiteX8868" fmla="*/ 961697 w 4527492"/>
                  <a:gd name="connsiteY8868" fmla="*/ 2857560 h 3582745"/>
                  <a:gd name="connsiteX8869" fmla="*/ 964433 w 4527492"/>
                  <a:gd name="connsiteY8869" fmla="*/ 2857430 h 3582745"/>
                  <a:gd name="connsiteX8870" fmla="*/ 970797 w 4527492"/>
                  <a:gd name="connsiteY8870" fmla="*/ 2856204 h 3582745"/>
                  <a:gd name="connsiteX8871" fmla="*/ 1113397 w 4527492"/>
                  <a:gd name="connsiteY8871" fmla="*/ 2856102 h 3582745"/>
                  <a:gd name="connsiteX8872" fmla="*/ 1114909 w 4527492"/>
                  <a:gd name="connsiteY8872" fmla="*/ 2856191 h 3582745"/>
                  <a:gd name="connsiteX8873" fmla="*/ 1111939 w 4527492"/>
                  <a:gd name="connsiteY8873" fmla="*/ 2856628 h 3582745"/>
                  <a:gd name="connsiteX8874" fmla="*/ 1109744 w 4527492"/>
                  <a:gd name="connsiteY8874" fmla="*/ 2856485 h 3582745"/>
                  <a:gd name="connsiteX8875" fmla="*/ 1226152 w 4527492"/>
                  <a:gd name="connsiteY8875" fmla="*/ 2856029 h 3582745"/>
                  <a:gd name="connsiteX8876" fmla="*/ 1227909 w 4527492"/>
                  <a:gd name="connsiteY8876" fmla="*/ 2856670 h 3582745"/>
                  <a:gd name="connsiteX8877" fmla="*/ 1228817 w 4527492"/>
                  <a:gd name="connsiteY8877" fmla="*/ 2857708 h 3582745"/>
                  <a:gd name="connsiteX8878" fmla="*/ 1229764 w 4527492"/>
                  <a:gd name="connsiteY8878" fmla="*/ 2859672 h 3582745"/>
                  <a:gd name="connsiteX8879" fmla="*/ 3760037 w 4527492"/>
                  <a:gd name="connsiteY8879" fmla="*/ 2856015 h 3582745"/>
                  <a:gd name="connsiteX8880" fmla="*/ 3758544 w 4527492"/>
                  <a:gd name="connsiteY8880" fmla="*/ 2857491 h 3582745"/>
                  <a:gd name="connsiteX8881" fmla="*/ 3758142 w 4527492"/>
                  <a:gd name="connsiteY8881" fmla="*/ 2857758 h 3582745"/>
                  <a:gd name="connsiteX8882" fmla="*/ 3758143 w 4527492"/>
                  <a:gd name="connsiteY8882" fmla="*/ 2857757 h 3582745"/>
                  <a:gd name="connsiteX8883" fmla="*/ 3759341 w 4527492"/>
                  <a:gd name="connsiteY8883" fmla="*/ 2856469 h 3582745"/>
                  <a:gd name="connsiteX8884" fmla="*/ 1229242 w 4527492"/>
                  <a:gd name="connsiteY8884" fmla="*/ 2855898 h 3582745"/>
                  <a:gd name="connsiteX8885" fmla="*/ 1229556 w 4527492"/>
                  <a:gd name="connsiteY8885" fmla="*/ 2856491 h 3582745"/>
                  <a:gd name="connsiteX8886" fmla="*/ 1229590 w 4527492"/>
                  <a:gd name="connsiteY8886" fmla="*/ 2856744 h 3582745"/>
                  <a:gd name="connsiteX8887" fmla="*/ 1049004 w 4527492"/>
                  <a:gd name="connsiteY8887" fmla="*/ 2855885 h 3582745"/>
                  <a:gd name="connsiteX8888" fmla="*/ 1041274 w 4527492"/>
                  <a:gd name="connsiteY8888" fmla="*/ 2856117 h 3582745"/>
                  <a:gd name="connsiteX8889" fmla="*/ 1038391 w 4527492"/>
                  <a:gd name="connsiteY8889" fmla="*/ 2856605 h 3582745"/>
                  <a:gd name="connsiteX8890" fmla="*/ 1042502 w 4527492"/>
                  <a:gd name="connsiteY8890" fmla="*/ 2856510 h 3582745"/>
                  <a:gd name="connsiteX8891" fmla="*/ 1040385 w 4527492"/>
                  <a:gd name="connsiteY8891" fmla="*/ 2856692 h 3582745"/>
                  <a:gd name="connsiteX8892" fmla="*/ 1036760 w 4527492"/>
                  <a:gd name="connsiteY8892" fmla="*/ 2856881 h 3582745"/>
                  <a:gd name="connsiteX8893" fmla="*/ 1035304 w 4527492"/>
                  <a:gd name="connsiteY8893" fmla="*/ 2857128 h 3582745"/>
                  <a:gd name="connsiteX8894" fmla="*/ 1040385 w 4527492"/>
                  <a:gd name="connsiteY8894" fmla="*/ 2856692 h 3582745"/>
                  <a:gd name="connsiteX8895" fmla="*/ 1041714 w 4527492"/>
                  <a:gd name="connsiteY8895" fmla="*/ 2856622 h 3582745"/>
                  <a:gd name="connsiteX8896" fmla="*/ 1042919 w 4527492"/>
                  <a:gd name="connsiteY8896" fmla="*/ 2856500 h 3582745"/>
                  <a:gd name="connsiteX8897" fmla="*/ 1042502 w 4527492"/>
                  <a:gd name="connsiteY8897" fmla="*/ 2856510 h 3582745"/>
                  <a:gd name="connsiteX8898" fmla="*/ 1044634 w 4527492"/>
                  <a:gd name="connsiteY8898" fmla="*/ 2856327 h 3582745"/>
                  <a:gd name="connsiteX8899" fmla="*/ 1099525 w 4527492"/>
                  <a:gd name="connsiteY8899" fmla="*/ 2855856 h 3582745"/>
                  <a:gd name="connsiteX8900" fmla="*/ 1104168 w 4527492"/>
                  <a:gd name="connsiteY8900" fmla="*/ 2856120 h 3582745"/>
                  <a:gd name="connsiteX8901" fmla="*/ 1109744 w 4527492"/>
                  <a:gd name="connsiteY8901" fmla="*/ 2856485 h 3582745"/>
                  <a:gd name="connsiteX8902" fmla="*/ 1104597 w 4527492"/>
                  <a:gd name="connsiteY8902" fmla="*/ 2857024 h 3582745"/>
                  <a:gd name="connsiteX8903" fmla="*/ 1092996 w 4527492"/>
                  <a:gd name="connsiteY8903" fmla="*/ 2856791 h 3582745"/>
                  <a:gd name="connsiteX8904" fmla="*/ 1228009 w 4527492"/>
                  <a:gd name="connsiteY8904" fmla="*/ 2855728 h 3582745"/>
                  <a:gd name="connsiteX8905" fmla="*/ 1229474 w 4527492"/>
                  <a:gd name="connsiteY8905" fmla="*/ 2857186 h 3582745"/>
                  <a:gd name="connsiteX8906" fmla="*/ 1228406 w 4527492"/>
                  <a:gd name="connsiteY8906" fmla="*/ 2856805 h 3582745"/>
                  <a:gd name="connsiteX8907" fmla="*/ 3724200 w 4527492"/>
                  <a:gd name="connsiteY8907" fmla="*/ 2855657 h 3582745"/>
                  <a:gd name="connsiteX8908" fmla="*/ 3721863 w 4527492"/>
                  <a:gd name="connsiteY8908" fmla="*/ 2858714 h 3582745"/>
                  <a:gd name="connsiteX8909" fmla="*/ 3715289 w 4527492"/>
                  <a:gd name="connsiteY8909" fmla="*/ 2864340 h 3582745"/>
                  <a:gd name="connsiteX8910" fmla="*/ 3707947 w 4527492"/>
                  <a:gd name="connsiteY8910" fmla="*/ 2872875 h 3582745"/>
                  <a:gd name="connsiteX8911" fmla="*/ 3703033 w 4527492"/>
                  <a:gd name="connsiteY8911" fmla="*/ 2877128 h 3582745"/>
                  <a:gd name="connsiteX8912" fmla="*/ 3702102 w 4527492"/>
                  <a:gd name="connsiteY8912" fmla="*/ 2877506 h 3582745"/>
                  <a:gd name="connsiteX8913" fmla="*/ 3661644 w 4527492"/>
                  <a:gd name="connsiteY8913" fmla="*/ 2907839 h 3582745"/>
                  <a:gd name="connsiteX8914" fmla="*/ 3656811 w 4527492"/>
                  <a:gd name="connsiteY8914" fmla="*/ 2910949 h 3582745"/>
                  <a:gd name="connsiteX8915" fmla="*/ 3665500 w 4527492"/>
                  <a:gd name="connsiteY8915" fmla="*/ 2900054 h 3582745"/>
                  <a:gd name="connsiteX8916" fmla="*/ 3669632 w 4527492"/>
                  <a:gd name="connsiteY8916" fmla="*/ 2896952 h 3582745"/>
                  <a:gd name="connsiteX8917" fmla="*/ 3668725 w 4527492"/>
                  <a:gd name="connsiteY8917" fmla="*/ 2898077 h 3582745"/>
                  <a:gd name="connsiteX8918" fmla="*/ 3685620 w 4527492"/>
                  <a:gd name="connsiteY8918" fmla="*/ 2887380 h 3582745"/>
                  <a:gd name="connsiteX8919" fmla="*/ 1089478 w 4527492"/>
                  <a:gd name="connsiteY8919" fmla="*/ 2855420 h 3582745"/>
                  <a:gd name="connsiteX8920" fmla="*/ 1083445 w 4527492"/>
                  <a:gd name="connsiteY8920" fmla="*/ 2856598 h 3582745"/>
                  <a:gd name="connsiteX8921" fmla="*/ 1075921 w 4527492"/>
                  <a:gd name="connsiteY8921" fmla="*/ 2856447 h 3582745"/>
                  <a:gd name="connsiteX8922" fmla="*/ 1080490 w 4527492"/>
                  <a:gd name="connsiteY8922" fmla="*/ 2855628 h 3582745"/>
                  <a:gd name="connsiteX8923" fmla="*/ 1234795 w 4527492"/>
                  <a:gd name="connsiteY8923" fmla="*/ 2855367 h 3582745"/>
                  <a:gd name="connsiteX8924" fmla="*/ 1235183 w 4527492"/>
                  <a:gd name="connsiteY8924" fmla="*/ 2855556 h 3582745"/>
                  <a:gd name="connsiteX8925" fmla="*/ 1236315 w 4527492"/>
                  <a:gd name="connsiteY8925" fmla="*/ 2857433 h 3582745"/>
                  <a:gd name="connsiteX8926" fmla="*/ 1235633 w 4527492"/>
                  <a:gd name="connsiteY8926" fmla="*/ 2856868 h 3582745"/>
                  <a:gd name="connsiteX8927" fmla="*/ 1090013 w 4527492"/>
                  <a:gd name="connsiteY8927" fmla="*/ 2855315 h 3582745"/>
                  <a:gd name="connsiteX8928" fmla="*/ 1091162 w 4527492"/>
                  <a:gd name="connsiteY8928" fmla="*/ 2855380 h 3582745"/>
                  <a:gd name="connsiteX8929" fmla="*/ 1089478 w 4527492"/>
                  <a:gd name="connsiteY8929" fmla="*/ 2855420 h 3582745"/>
                  <a:gd name="connsiteX8930" fmla="*/ 1259387 w 4527492"/>
                  <a:gd name="connsiteY8930" fmla="*/ 2855247 h 3582745"/>
                  <a:gd name="connsiteX8931" fmla="*/ 1260341 w 4527492"/>
                  <a:gd name="connsiteY8931" fmla="*/ 2857778 h 3582745"/>
                  <a:gd name="connsiteX8932" fmla="*/ 1259972 w 4527492"/>
                  <a:gd name="connsiteY8932" fmla="*/ 2857315 h 3582745"/>
                  <a:gd name="connsiteX8933" fmla="*/ 1098294 w 4527492"/>
                  <a:gd name="connsiteY8933" fmla="*/ 2855215 h 3582745"/>
                  <a:gd name="connsiteX8934" fmla="*/ 1102539 w 4527492"/>
                  <a:gd name="connsiteY8934" fmla="*/ 2855464 h 3582745"/>
                  <a:gd name="connsiteX8935" fmla="*/ 1101995 w 4527492"/>
                  <a:gd name="connsiteY8935" fmla="*/ 2855502 h 3582745"/>
                  <a:gd name="connsiteX8936" fmla="*/ 1099525 w 4527492"/>
                  <a:gd name="connsiteY8936" fmla="*/ 2855856 h 3582745"/>
                  <a:gd name="connsiteX8937" fmla="*/ 1091162 w 4527492"/>
                  <a:gd name="connsiteY8937" fmla="*/ 2855380 h 3582745"/>
                  <a:gd name="connsiteX8938" fmla="*/ 3749211 w 4527492"/>
                  <a:gd name="connsiteY8938" fmla="*/ 2855058 h 3582745"/>
                  <a:gd name="connsiteX8939" fmla="*/ 3738364 w 4527492"/>
                  <a:gd name="connsiteY8939" fmla="*/ 2864340 h 3582745"/>
                  <a:gd name="connsiteX8940" fmla="*/ 3728690 w 4527492"/>
                  <a:gd name="connsiteY8940" fmla="*/ 2871920 h 3582745"/>
                  <a:gd name="connsiteX8941" fmla="*/ 3729196 w 4527492"/>
                  <a:gd name="connsiteY8941" fmla="*/ 2871283 h 3582745"/>
                  <a:gd name="connsiteX8942" fmla="*/ 3738872 w 4527492"/>
                  <a:gd name="connsiteY8942" fmla="*/ 2862249 h 3582745"/>
                  <a:gd name="connsiteX8943" fmla="*/ 1122805 w 4527492"/>
                  <a:gd name="connsiteY8943" fmla="*/ 2855027 h 3582745"/>
                  <a:gd name="connsiteX8944" fmla="*/ 1120725 w 4527492"/>
                  <a:gd name="connsiteY8944" fmla="*/ 2855334 h 3582745"/>
                  <a:gd name="connsiteX8945" fmla="*/ 1113397 w 4527492"/>
                  <a:gd name="connsiteY8945" fmla="*/ 2856102 h 3582745"/>
                  <a:gd name="connsiteX8946" fmla="*/ 1102539 w 4527492"/>
                  <a:gd name="connsiteY8946" fmla="*/ 2855464 h 3582745"/>
                  <a:gd name="connsiteX8947" fmla="*/ 1108112 w 4527492"/>
                  <a:gd name="connsiteY8947" fmla="*/ 2855076 h 3582745"/>
                  <a:gd name="connsiteX8948" fmla="*/ 1223131 w 4527492"/>
                  <a:gd name="connsiteY8948" fmla="*/ 2854926 h 3582745"/>
                  <a:gd name="connsiteX8949" fmla="*/ 1226110 w 4527492"/>
                  <a:gd name="connsiteY8949" fmla="*/ 2855987 h 3582745"/>
                  <a:gd name="connsiteX8950" fmla="*/ 1226152 w 4527492"/>
                  <a:gd name="connsiteY8950" fmla="*/ 2856029 h 3582745"/>
                  <a:gd name="connsiteX8951" fmla="*/ 1223131 w 4527492"/>
                  <a:gd name="connsiteY8951" fmla="*/ 2854928 h 3582745"/>
                  <a:gd name="connsiteX8952" fmla="*/ 1155904 w 4527492"/>
                  <a:gd name="connsiteY8952" fmla="*/ 2854917 h 3582745"/>
                  <a:gd name="connsiteX8953" fmla="*/ 1146976 w 4527492"/>
                  <a:gd name="connsiteY8953" fmla="*/ 2854947 h 3582745"/>
                  <a:gd name="connsiteX8954" fmla="*/ 1160032 w 4527492"/>
                  <a:gd name="connsiteY8954" fmla="*/ 2857233 h 3582745"/>
                  <a:gd name="connsiteX8955" fmla="*/ 1161643 w 4527492"/>
                  <a:gd name="connsiteY8955" fmla="*/ 2856951 h 3582745"/>
                  <a:gd name="connsiteX8956" fmla="*/ 723290 w 4527492"/>
                  <a:gd name="connsiteY8956" fmla="*/ 2854909 h 3582745"/>
                  <a:gd name="connsiteX8957" fmla="*/ 694780 w 4527492"/>
                  <a:gd name="connsiteY8957" fmla="*/ 2862339 h 3582745"/>
                  <a:gd name="connsiteX8958" fmla="*/ 659937 w 4527492"/>
                  <a:gd name="connsiteY8958" fmla="*/ 2879230 h 3582745"/>
                  <a:gd name="connsiteX8959" fmla="*/ 660814 w 4527492"/>
                  <a:gd name="connsiteY8959" fmla="*/ 2878977 h 3582745"/>
                  <a:gd name="connsiteX8960" fmla="*/ 668186 w 4527492"/>
                  <a:gd name="connsiteY8960" fmla="*/ 2876137 h 3582745"/>
                  <a:gd name="connsiteX8961" fmla="*/ 704129 w 4527492"/>
                  <a:gd name="connsiteY8961" fmla="*/ 2861683 h 3582745"/>
                  <a:gd name="connsiteX8962" fmla="*/ 708280 w 4527492"/>
                  <a:gd name="connsiteY8962" fmla="*/ 2860691 h 3582745"/>
                  <a:gd name="connsiteX8963" fmla="*/ 1173601 w 4527492"/>
                  <a:gd name="connsiteY8963" fmla="*/ 2854859 h 3582745"/>
                  <a:gd name="connsiteX8964" fmla="*/ 1167102 w 4527492"/>
                  <a:gd name="connsiteY8964" fmla="*/ 2855996 h 3582745"/>
                  <a:gd name="connsiteX8965" fmla="*/ 1166870 w 4527492"/>
                  <a:gd name="connsiteY8965" fmla="*/ 2854881 h 3582745"/>
                  <a:gd name="connsiteX8966" fmla="*/ 1194019 w 4527492"/>
                  <a:gd name="connsiteY8966" fmla="*/ 2854791 h 3582745"/>
                  <a:gd name="connsiteX8967" fmla="*/ 1193740 w 4527492"/>
                  <a:gd name="connsiteY8967" fmla="*/ 2854792 h 3582745"/>
                  <a:gd name="connsiteX8968" fmla="*/ 1199917 w 4527492"/>
                  <a:gd name="connsiteY8968" fmla="*/ 2858141 h 3582745"/>
                  <a:gd name="connsiteX8969" fmla="*/ 1200145 w 4527492"/>
                  <a:gd name="connsiteY8969" fmla="*/ 2858138 h 3582745"/>
                  <a:gd name="connsiteX8970" fmla="*/ 3749778 w 4527492"/>
                  <a:gd name="connsiteY8970" fmla="*/ 2854731 h 3582745"/>
                  <a:gd name="connsiteX8971" fmla="*/ 3745194 w 4527492"/>
                  <a:gd name="connsiteY8971" fmla="*/ 2859491 h 3582745"/>
                  <a:gd name="connsiteX8972" fmla="*/ 3739767 w 4527492"/>
                  <a:gd name="connsiteY8972" fmla="*/ 2863887 h 3582745"/>
                  <a:gd name="connsiteX8973" fmla="*/ 1214539 w 4527492"/>
                  <a:gd name="connsiteY8973" fmla="*/ 2854723 h 3582745"/>
                  <a:gd name="connsiteX8974" fmla="*/ 1214539 w 4527492"/>
                  <a:gd name="connsiteY8974" fmla="*/ 2857972 h 3582745"/>
                  <a:gd name="connsiteX8975" fmla="*/ 1210909 w 4527492"/>
                  <a:gd name="connsiteY8975" fmla="*/ 2858014 h 3582745"/>
                  <a:gd name="connsiteX8976" fmla="*/ 1211229 w 4527492"/>
                  <a:gd name="connsiteY8976" fmla="*/ 2857972 h 3582745"/>
                  <a:gd name="connsiteX8977" fmla="*/ 1211229 w 4527492"/>
                  <a:gd name="connsiteY8977" fmla="*/ 2854734 h 3582745"/>
                  <a:gd name="connsiteX8978" fmla="*/ 1089169 w 4527492"/>
                  <a:gd name="connsiteY8978" fmla="*/ 2854679 h 3582745"/>
                  <a:gd name="connsiteX8979" fmla="*/ 1092321 w 4527492"/>
                  <a:gd name="connsiteY8979" fmla="*/ 2854864 h 3582745"/>
                  <a:gd name="connsiteX8980" fmla="*/ 1090013 w 4527492"/>
                  <a:gd name="connsiteY8980" fmla="*/ 2855315 h 3582745"/>
                  <a:gd name="connsiteX8981" fmla="*/ 1084110 w 4527492"/>
                  <a:gd name="connsiteY8981" fmla="*/ 2854980 h 3582745"/>
                  <a:gd name="connsiteX8982" fmla="*/ 1085106 w 4527492"/>
                  <a:gd name="connsiteY8982" fmla="*/ 2854801 h 3582745"/>
                  <a:gd name="connsiteX8983" fmla="*/ 1023388 w 4527492"/>
                  <a:gd name="connsiteY8983" fmla="*/ 2854627 h 3582745"/>
                  <a:gd name="connsiteX8984" fmla="*/ 1019243 w 4527492"/>
                  <a:gd name="connsiteY8984" fmla="*/ 2854824 h 3582745"/>
                  <a:gd name="connsiteX8985" fmla="*/ 1019243 w 4527492"/>
                  <a:gd name="connsiteY8985" fmla="*/ 2854818 h 3582745"/>
                  <a:gd name="connsiteX8986" fmla="*/ 1019155 w 4527492"/>
                  <a:gd name="connsiteY8986" fmla="*/ 2854829 h 3582745"/>
                  <a:gd name="connsiteX8987" fmla="*/ 1019243 w 4527492"/>
                  <a:gd name="connsiteY8987" fmla="*/ 2854824 h 3582745"/>
                  <a:gd name="connsiteX8988" fmla="*/ 1019243 w 4527492"/>
                  <a:gd name="connsiteY8988" fmla="*/ 2855825 h 3582745"/>
                  <a:gd name="connsiteX8989" fmla="*/ 1020196 w 4527492"/>
                  <a:gd name="connsiteY8989" fmla="*/ 2855647 h 3582745"/>
                  <a:gd name="connsiteX8990" fmla="*/ 782008 w 4527492"/>
                  <a:gd name="connsiteY8990" fmla="*/ 2854578 h 3582745"/>
                  <a:gd name="connsiteX8991" fmla="*/ 782008 w 4527492"/>
                  <a:gd name="connsiteY8991" fmla="*/ 2855004 h 3582745"/>
                  <a:gd name="connsiteX8992" fmla="*/ 748654 w 4527492"/>
                  <a:gd name="connsiteY8992" fmla="*/ 2866821 h 3582745"/>
                  <a:gd name="connsiteX8993" fmla="*/ 743020 w 4527492"/>
                  <a:gd name="connsiteY8993" fmla="*/ 2868467 h 3582745"/>
                  <a:gd name="connsiteX8994" fmla="*/ 742842 w 4527492"/>
                  <a:gd name="connsiteY8994" fmla="*/ 2868290 h 3582745"/>
                  <a:gd name="connsiteX8995" fmla="*/ 775949 w 4527492"/>
                  <a:gd name="connsiteY8995" fmla="*/ 2855631 h 3582745"/>
                  <a:gd name="connsiteX8996" fmla="*/ 778702 w 4527492"/>
                  <a:gd name="connsiteY8996" fmla="*/ 2854578 h 3582745"/>
                  <a:gd name="connsiteX8997" fmla="*/ 775949 w 4527492"/>
                  <a:gd name="connsiteY8997" fmla="*/ 2855631 h 3582745"/>
                  <a:gd name="connsiteX8998" fmla="*/ 774211 w 4527492"/>
                  <a:gd name="connsiteY8998" fmla="*/ 2855933 h 3582745"/>
                  <a:gd name="connsiteX8999" fmla="*/ 3750091 w 4527492"/>
                  <a:gd name="connsiteY8999" fmla="*/ 2854446 h 3582745"/>
                  <a:gd name="connsiteX9000" fmla="*/ 3749778 w 4527492"/>
                  <a:gd name="connsiteY9000" fmla="*/ 2854731 h 3582745"/>
                  <a:gd name="connsiteX9001" fmla="*/ 3749978 w 4527492"/>
                  <a:gd name="connsiteY9001" fmla="*/ 2854524 h 3582745"/>
                  <a:gd name="connsiteX9002" fmla="*/ 3763259 w 4527492"/>
                  <a:gd name="connsiteY9002" fmla="*/ 2854353 h 3582745"/>
                  <a:gd name="connsiteX9003" fmla="*/ 3750195 w 4527492"/>
                  <a:gd name="connsiteY9003" fmla="*/ 2866036 h 3582745"/>
                  <a:gd name="connsiteX9004" fmla="*/ 3755692 w 4527492"/>
                  <a:gd name="connsiteY9004" fmla="*/ 2860311 h 3582745"/>
                  <a:gd name="connsiteX9005" fmla="*/ 3758544 w 4527492"/>
                  <a:gd name="connsiteY9005" fmla="*/ 2857491 h 3582745"/>
                  <a:gd name="connsiteX9006" fmla="*/ 1011461 w 4527492"/>
                  <a:gd name="connsiteY9006" fmla="*/ 2854322 h 3582745"/>
                  <a:gd name="connsiteX9007" fmla="*/ 1007268 w 4527492"/>
                  <a:gd name="connsiteY9007" fmla="*/ 2854704 h 3582745"/>
                  <a:gd name="connsiteX9008" fmla="*/ 1004742 w 4527492"/>
                  <a:gd name="connsiteY9008" fmla="*/ 2855287 h 3582745"/>
                  <a:gd name="connsiteX9009" fmla="*/ 1006331 w 4527492"/>
                  <a:gd name="connsiteY9009" fmla="*/ 2855438 h 3582745"/>
                  <a:gd name="connsiteX9010" fmla="*/ 1006508 w 4527492"/>
                  <a:gd name="connsiteY9010" fmla="*/ 2855430 h 3582745"/>
                  <a:gd name="connsiteX9011" fmla="*/ 963490 w 4527492"/>
                  <a:gd name="connsiteY9011" fmla="*/ 2854229 h 3582745"/>
                  <a:gd name="connsiteX9012" fmla="*/ 959661 w 4527492"/>
                  <a:gd name="connsiteY9012" fmla="*/ 2854795 h 3582745"/>
                  <a:gd name="connsiteX9013" fmla="*/ 959661 w 4527492"/>
                  <a:gd name="connsiteY9013" fmla="*/ 2855251 h 3582745"/>
                  <a:gd name="connsiteX9014" fmla="*/ 1250038 w 4527492"/>
                  <a:gd name="connsiteY9014" fmla="*/ 2854142 h 3582745"/>
                  <a:gd name="connsiteX9015" fmla="*/ 1252383 w 4527492"/>
                  <a:gd name="connsiteY9015" fmla="*/ 2860301 h 3582745"/>
                  <a:gd name="connsiteX9016" fmla="*/ 1253326 w 4527492"/>
                  <a:gd name="connsiteY9016" fmla="*/ 2861897 h 3582745"/>
                  <a:gd name="connsiteX9017" fmla="*/ 1253856 w 4527492"/>
                  <a:gd name="connsiteY9017" fmla="*/ 2863221 h 3582745"/>
                  <a:gd name="connsiteX9018" fmla="*/ 1249682 w 4527492"/>
                  <a:gd name="connsiteY9018" fmla="*/ 2855665 h 3582745"/>
                  <a:gd name="connsiteX9019" fmla="*/ 1192492 w 4527492"/>
                  <a:gd name="connsiteY9019" fmla="*/ 2854115 h 3582745"/>
                  <a:gd name="connsiteX9020" fmla="*/ 1192980 w 4527492"/>
                  <a:gd name="connsiteY9020" fmla="*/ 2854380 h 3582745"/>
                  <a:gd name="connsiteX9021" fmla="*/ 1193255 w 4527492"/>
                  <a:gd name="connsiteY9021" fmla="*/ 2854374 h 3582745"/>
                  <a:gd name="connsiteX9022" fmla="*/ 1192796 w 4527492"/>
                  <a:gd name="connsiteY9022" fmla="*/ 2854123 h 3582745"/>
                  <a:gd name="connsiteX9023" fmla="*/ 1023043 w 4527492"/>
                  <a:gd name="connsiteY9023" fmla="*/ 2853910 h 3582745"/>
                  <a:gd name="connsiteX9024" fmla="*/ 1018041 w 4527492"/>
                  <a:gd name="connsiteY9024" fmla="*/ 2854748 h 3582745"/>
                  <a:gd name="connsiteX9025" fmla="*/ 1017241 w 4527492"/>
                  <a:gd name="connsiteY9025" fmla="*/ 2854920 h 3582745"/>
                  <a:gd name="connsiteX9026" fmla="*/ 1019121 w 4527492"/>
                  <a:gd name="connsiteY9026" fmla="*/ 2854830 h 3582745"/>
                  <a:gd name="connsiteX9027" fmla="*/ 1019243 w 4527492"/>
                  <a:gd name="connsiteY9027" fmla="*/ 2854817 h 3582745"/>
                  <a:gd name="connsiteX9028" fmla="*/ 1019243 w 4527492"/>
                  <a:gd name="connsiteY9028" fmla="*/ 2854679 h 3582745"/>
                  <a:gd name="connsiteX9029" fmla="*/ 1023313 w 4527492"/>
                  <a:gd name="connsiteY9029" fmla="*/ 2853919 h 3582745"/>
                  <a:gd name="connsiteX9030" fmla="*/ 1228172 w 4527492"/>
                  <a:gd name="connsiteY9030" fmla="*/ 2853869 h 3582745"/>
                  <a:gd name="connsiteX9031" fmla="*/ 1228510 w 4527492"/>
                  <a:gd name="connsiteY9031" fmla="*/ 2854118 h 3582745"/>
                  <a:gd name="connsiteX9032" fmla="*/ 1229242 w 4527492"/>
                  <a:gd name="connsiteY9032" fmla="*/ 2855898 h 3582745"/>
                  <a:gd name="connsiteX9033" fmla="*/ 1004736 w 4527492"/>
                  <a:gd name="connsiteY9033" fmla="*/ 2853836 h 3582745"/>
                  <a:gd name="connsiteX9034" fmla="*/ 998245 w 4527492"/>
                  <a:gd name="connsiteY9034" fmla="*/ 2854058 h 3582745"/>
                  <a:gd name="connsiteX9035" fmla="*/ 995849 w 4527492"/>
                  <a:gd name="connsiteY9035" fmla="*/ 2854484 h 3582745"/>
                  <a:gd name="connsiteX9036" fmla="*/ 999633 w 4527492"/>
                  <a:gd name="connsiteY9036" fmla="*/ 2854799 h 3582745"/>
                  <a:gd name="connsiteX9037" fmla="*/ 1000574 w 4527492"/>
                  <a:gd name="connsiteY9037" fmla="*/ 2854889 h 3582745"/>
                  <a:gd name="connsiteX9038" fmla="*/ 993777 w 4527492"/>
                  <a:gd name="connsiteY9038" fmla="*/ 2855933 h 3582745"/>
                  <a:gd name="connsiteX9039" fmla="*/ 991443 w 4527492"/>
                  <a:gd name="connsiteY9039" fmla="*/ 2856146 h 3582745"/>
                  <a:gd name="connsiteX9040" fmla="*/ 992818 w 4527492"/>
                  <a:gd name="connsiteY9040" fmla="*/ 2856081 h 3582745"/>
                  <a:gd name="connsiteX9041" fmla="*/ 993777 w 4527492"/>
                  <a:gd name="connsiteY9041" fmla="*/ 2855933 h 3582745"/>
                  <a:gd name="connsiteX9042" fmla="*/ 998177 w 4527492"/>
                  <a:gd name="connsiteY9042" fmla="*/ 2855532 h 3582745"/>
                  <a:gd name="connsiteX9043" fmla="*/ 1000641 w 4527492"/>
                  <a:gd name="connsiteY9043" fmla="*/ 2854895 h 3582745"/>
                  <a:gd name="connsiteX9044" fmla="*/ 1000574 w 4527492"/>
                  <a:gd name="connsiteY9044" fmla="*/ 2854889 h 3582745"/>
                  <a:gd name="connsiteX9045" fmla="*/ 1000799 w 4527492"/>
                  <a:gd name="connsiteY9045" fmla="*/ 2854854 h 3582745"/>
                  <a:gd name="connsiteX9046" fmla="*/ 3750652 w 4527492"/>
                  <a:gd name="connsiteY9046" fmla="*/ 2853824 h 3582745"/>
                  <a:gd name="connsiteX9047" fmla="*/ 3749978 w 4527492"/>
                  <a:gd name="connsiteY9047" fmla="*/ 2854524 h 3582745"/>
                  <a:gd name="connsiteX9048" fmla="*/ 3749211 w 4527492"/>
                  <a:gd name="connsiteY9048" fmla="*/ 2855058 h 3582745"/>
                  <a:gd name="connsiteX9049" fmla="*/ 699632 w 4527492"/>
                  <a:gd name="connsiteY9049" fmla="*/ 2853802 h 3582745"/>
                  <a:gd name="connsiteX9050" fmla="*/ 683130 w 4527492"/>
                  <a:gd name="connsiteY9050" fmla="*/ 2858417 h 3582745"/>
                  <a:gd name="connsiteX9051" fmla="*/ 662430 w 4527492"/>
                  <a:gd name="connsiteY9051" fmla="*/ 2865518 h 3582745"/>
                  <a:gd name="connsiteX9052" fmla="*/ 646113 w 4527492"/>
                  <a:gd name="connsiteY9052" fmla="*/ 2873311 h 3582745"/>
                  <a:gd name="connsiteX9053" fmla="*/ 659454 w 4527492"/>
                  <a:gd name="connsiteY9053" fmla="*/ 2866539 h 3582745"/>
                  <a:gd name="connsiteX9054" fmla="*/ 592844 w 4527492"/>
                  <a:gd name="connsiteY9054" fmla="*/ 2889389 h 3582745"/>
                  <a:gd name="connsiteX9055" fmla="*/ 559690 w 4527492"/>
                  <a:gd name="connsiteY9055" fmla="*/ 2906080 h 3582745"/>
                  <a:gd name="connsiteX9056" fmla="*/ 573088 w 4527492"/>
                  <a:gd name="connsiteY9056" fmla="*/ 2900364 h 3582745"/>
                  <a:gd name="connsiteX9057" fmla="*/ 573088 w 4527492"/>
                  <a:gd name="connsiteY9057" fmla="*/ 2900695 h 3582745"/>
                  <a:gd name="connsiteX9058" fmla="*/ 580556 w 4527492"/>
                  <a:gd name="connsiteY9058" fmla="*/ 2896924 h 3582745"/>
                  <a:gd name="connsiteX9059" fmla="*/ 673100 w 4527492"/>
                  <a:gd name="connsiteY9059" fmla="*/ 2863851 h 3582745"/>
                  <a:gd name="connsiteX9060" fmla="*/ 673100 w 4527492"/>
                  <a:gd name="connsiteY9060" fmla="*/ 2867159 h 3582745"/>
                  <a:gd name="connsiteX9061" fmla="*/ 666628 w 4527492"/>
                  <a:gd name="connsiteY9061" fmla="*/ 2869503 h 3582745"/>
                  <a:gd name="connsiteX9062" fmla="*/ 666628 w 4527492"/>
                  <a:gd name="connsiteY9062" fmla="*/ 2870334 h 3582745"/>
                  <a:gd name="connsiteX9063" fmla="*/ 644815 w 4527492"/>
                  <a:gd name="connsiteY9063" fmla="*/ 2877767 h 3582745"/>
                  <a:gd name="connsiteX9064" fmla="*/ 606755 w 4527492"/>
                  <a:gd name="connsiteY9064" fmla="*/ 2891367 h 3582745"/>
                  <a:gd name="connsiteX9065" fmla="*/ 596900 w 4527492"/>
                  <a:gd name="connsiteY9065" fmla="*/ 2895219 h 3582745"/>
                  <a:gd name="connsiteX9066" fmla="*/ 596900 w 4527492"/>
                  <a:gd name="connsiteY9066" fmla="*/ 2897307 h 3582745"/>
                  <a:gd name="connsiteX9067" fmla="*/ 595300 w 4527492"/>
                  <a:gd name="connsiteY9067" fmla="*/ 2897897 h 3582745"/>
                  <a:gd name="connsiteX9068" fmla="*/ 612078 w 4527492"/>
                  <a:gd name="connsiteY9068" fmla="*/ 2893052 h 3582745"/>
                  <a:gd name="connsiteX9069" fmla="*/ 613455 w 4527492"/>
                  <a:gd name="connsiteY9069" fmla="*/ 2892367 h 3582745"/>
                  <a:gd name="connsiteX9070" fmla="*/ 627037 w 4527492"/>
                  <a:gd name="connsiteY9070" fmla="*/ 2888732 h 3582745"/>
                  <a:gd name="connsiteX9071" fmla="*/ 655638 w 4527492"/>
                  <a:gd name="connsiteY9071" fmla="*/ 2880472 h 3582745"/>
                  <a:gd name="connsiteX9072" fmla="*/ 655638 w 4527492"/>
                  <a:gd name="connsiteY9072" fmla="*/ 2877995 h 3582745"/>
                  <a:gd name="connsiteX9073" fmla="*/ 673221 w 4527492"/>
                  <a:gd name="connsiteY9073" fmla="*/ 2869487 h 3582745"/>
                  <a:gd name="connsiteX9074" fmla="*/ 987017 w 4527492"/>
                  <a:gd name="connsiteY9074" fmla="*/ 2853748 h 3582745"/>
                  <a:gd name="connsiteX9075" fmla="*/ 983526 w 4527492"/>
                  <a:gd name="connsiteY9075" fmla="*/ 2854561 h 3582745"/>
                  <a:gd name="connsiteX9076" fmla="*/ 990756 w 4527492"/>
                  <a:gd name="connsiteY9076" fmla="*/ 2854314 h 3582745"/>
                  <a:gd name="connsiteX9077" fmla="*/ 991516 w 4527492"/>
                  <a:gd name="connsiteY9077" fmla="*/ 2854123 h 3582745"/>
                  <a:gd name="connsiteX9078" fmla="*/ 959667 w 4527492"/>
                  <a:gd name="connsiteY9078" fmla="*/ 2853515 h 3582745"/>
                  <a:gd name="connsiteX9079" fmla="*/ 956755 w 4527492"/>
                  <a:gd name="connsiteY9079" fmla="*/ 2853640 h 3582745"/>
                  <a:gd name="connsiteX9080" fmla="*/ 947737 w 4527492"/>
                  <a:gd name="connsiteY9080" fmla="*/ 2855462 h 3582745"/>
                  <a:gd name="connsiteX9081" fmla="*/ 950287 w 4527492"/>
                  <a:gd name="connsiteY9081" fmla="*/ 2855544 h 3582745"/>
                  <a:gd name="connsiteX9082" fmla="*/ 941773 w 4527492"/>
                  <a:gd name="connsiteY9082" fmla="*/ 2857295 h 3582745"/>
                  <a:gd name="connsiteX9083" fmla="*/ 940927 w 4527492"/>
                  <a:gd name="connsiteY9083" fmla="*/ 2857564 h 3582745"/>
                  <a:gd name="connsiteX9084" fmla="*/ 947727 w 4527492"/>
                  <a:gd name="connsiteY9084" fmla="*/ 2856559 h 3582745"/>
                  <a:gd name="connsiteX9085" fmla="*/ 951549 w 4527492"/>
                  <a:gd name="connsiteY9085" fmla="*/ 2855585 h 3582745"/>
                  <a:gd name="connsiteX9086" fmla="*/ 950287 w 4527492"/>
                  <a:gd name="connsiteY9086" fmla="*/ 2855544 h 3582745"/>
                  <a:gd name="connsiteX9087" fmla="*/ 957639 w 4527492"/>
                  <a:gd name="connsiteY9087" fmla="*/ 2854032 h 3582745"/>
                  <a:gd name="connsiteX9088" fmla="*/ 1043527 w 4527492"/>
                  <a:gd name="connsiteY9088" fmla="*/ 2853498 h 3582745"/>
                  <a:gd name="connsiteX9089" fmla="*/ 1042273 w 4527492"/>
                  <a:gd name="connsiteY9089" fmla="*/ 2853730 h 3582745"/>
                  <a:gd name="connsiteX9090" fmla="*/ 1032026 w 4527492"/>
                  <a:gd name="connsiteY9090" fmla="*/ 2854217 h 3582745"/>
                  <a:gd name="connsiteX9091" fmla="*/ 1038439 w 4527492"/>
                  <a:gd name="connsiteY9091" fmla="*/ 2854436 h 3582745"/>
                  <a:gd name="connsiteX9092" fmla="*/ 1042273 w 4527492"/>
                  <a:gd name="connsiteY9092" fmla="*/ 2853730 h 3582745"/>
                  <a:gd name="connsiteX9093" fmla="*/ 1045470 w 4527492"/>
                  <a:gd name="connsiteY9093" fmla="*/ 2853578 h 3582745"/>
                  <a:gd name="connsiteX9094" fmla="*/ 1166573 w 4527492"/>
                  <a:gd name="connsiteY9094" fmla="*/ 2853452 h 3582745"/>
                  <a:gd name="connsiteX9095" fmla="*/ 1179719 w 4527492"/>
                  <a:gd name="connsiteY9095" fmla="*/ 2853788 h 3582745"/>
                  <a:gd name="connsiteX9096" fmla="*/ 1174958 w 4527492"/>
                  <a:gd name="connsiteY9096" fmla="*/ 2854621 h 3582745"/>
                  <a:gd name="connsiteX9097" fmla="*/ 1166785 w 4527492"/>
                  <a:gd name="connsiteY9097" fmla="*/ 2854472 h 3582745"/>
                  <a:gd name="connsiteX9098" fmla="*/ 982442 w 4527492"/>
                  <a:gd name="connsiteY9098" fmla="*/ 2853367 h 3582745"/>
                  <a:gd name="connsiteX9099" fmla="*/ 974214 w 4527492"/>
                  <a:gd name="connsiteY9099" fmla="*/ 2855030 h 3582745"/>
                  <a:gd name="connsiteX9100" fmla="*/ 976565 w 4527492"/>
                  <a:gd name="connsiteY9100" fmla="*/ 2854799 h 3582745"/>
                  <a:gd name="connsiteX9101" fmla="*/ 978413 w 4527492"/>
                  <a:gd name="connsiteY9101" fmla="*/ 2854736 h 3582745"/>
                  <a:gd name="connsiteX9102" fmla="*/ 984588 w 4527492"/>
                  <a:gd name="connsiteY9102" fmla="*/ 2853545 h 3582745"/>
                  <a:gd name="connsiteX9103" fmla="*/ 1015837 w 4527492"/>
                  <a:gd name="connsiteY9103" fmla="*/ 2853343 h 3582745"/>
                  <a:gd name="connsiteX9104" fmla="*/ 1012444 w 4527492"/>
                  <a:gd name="connsiteY9104" fmla="*/ 2853573 h 3582745"/>
                  <a:gd name="connsiteX9105" fmla="*/ 1012125 w 4527492"/>
                  <a:gd name="connsiteY9105" fmla="*/ 2853584 h 3582745"/>
                  <a:gd name="connsiteX9106" fmla="*/ 1012060 w 4527492"/>
                  <a:gd name="connsiteY9106" fmla="*/ 2853599 h 3582745"/>
                  <a:gd name="connsiteX9107" fmla="*/ 1012444 w 4527492"/>
                  <a:gd name="connsiteY9107" fmla="*/ 2853573 h 3582745"/>
                  <a:gd name="connsiteX9108" fmla="*/ 1012815 w 4527492"/>
                  <a:gd name="connsiteY9108" fmla="*/ 2853560 h 3582745"/>
                  <a:gd name="connsiteX9109" fmla="*/ 1014595 w 4527492"/>
                  <a:gd name="connsiteY9109" fmla="*/ 2853621 h 3582745"/>
                  <a:gd name="connsiteX9110" fmla="*/ 1230547 w 4527492"/>
                  <a:gd name="connsiteY9110" fmla="*/ 2853300 h 3582745"/>
                  <a:gd name="connsiteX9111" fmla="*/ 1232440 w 4527492"/>
                  <a:gd name="connsiteY9111" fmla="*/ 2854221 h 3582745"/>
                  <a:gd name="connsiteX9112" fmla="*/ 1235633 w 4527492"/>
                  <a:gd name="connsiteY9112" fmla="*/ 2856868 h 3582745"/>
                  <a:gd name="connsiteX9113" fmla="*/ 1236056 w 4527492"/>
                  <a:gd name="connsiteY9113" fmla="*/ 2857626 h 3582745"/>
                  <a:gd name="connsiteX9114" fmla="*/ 1234928 w 4527492"/>
                  <a:gd name="connsiteY9114" fmla="*/ 2858467 h 3582745"/>
                  <a:gd name="connsiteX9115" fmla="*/ 685701 w 4527492"/>
                  <a:gd name="connsiteY9115" fmla="*/ 2853216 h 3582745"/>
                  <a:gd name="connsiteX9116" fmla="*/ 590444 w 4527492"/>
                  <a:gd name="connsiteY9116" fmla="*/ 2883710 h 3582745"/>
                  <a:gd name="connsiteX9117" fmla="*/ 540821 w 4527492"/>
                  <a:gd name="connsiteY9117" fmla="*/ 2904472 h 3582745"/>
                  <a:gd name="connsiteX9118" fmla="*/ 516986 w 4527492"/>
                  <a:gd name="connsiteY9118" fmla="*/ 2920897 h 3582745"/>
                  <a:gd name="connsiteX9119" fmla="*/ 596350 w 4527492"/>
                  <a:gd name="connsiteY9119" fmla="*/ 2882504 h 3582745"/>
                  <a:gd name="connsiteX9120" fmla="*/ 663698 w 4527492"/>
                  <a:gd name="connsiteY9120" fmla="*/ 2863063 h 3582745"/>
                  <a:gd name="connsiteX9121" fmla="*/ 663698 w 4527492"/>
                  <a:gd name="connsiteY9121" fmla="*/ 2860538 h 3582745"/>
                  <a:gd name="connsiteX9122" fmla="*/ 680587 w 4527492"/>
                  <a:gd name="connsiteY9122" fmla="*/ 2855812 h 3582745"/>
                  <a:gd name="connsiteX9123" fmla="*/ 1087614 w 4527492"/>
                  <a:gd name="connsiteY9123" fmla="*/ 2853024 h 3582745"/>
                  <a:gd name="connsiteX9124" fmla="*/ 1094338 w 4527492"/>
                  <a:gd name="connsiteY9124" fmla="*/ 2853147 h 3582745"/>
                  <a:gd name="connsiteX9125" fmla="*/ 1085106 w 4527492"/>
                  <a:gd name="connsiteY9125" fmla="*/ 2854801 h 3582745"/>
                  <a:gd name="connsiteX9126" fmla="*/ 1082398 w 4527492"/>
                  <a:gd name="connsiteY9126" fmla="*/ 2854882 h 3582745"/>
                  <a:gd name="connsiteX9127" fmla="*/ 1078825 w 4527492"/>
                  <a:gd name="connsiteY9127" fmla="*/ 2854679 h 3582745"/>
                  <a:gd name="connsiteX9128" fmla="*/ 1078723 w 4527492"/>
                  <a:gd name="connsiteY9128" fmla="*/ 2854685 h 3582745"/>
                  <a:gd name="connsiteX9129" fmla="*/ 1021649 w 4527492"/>
                  <a:gd name="connsiteY9129" fmla="*/ 2852949 h 3582745"/>
                  <a:gd name="connsiteX9130" fmla="*/ 1016672 w 4527492"/>
                  <a:gd name="connsiteY9130" fmla="*/ 2853286 h 3582745"/>
                  <a:gd name="connsiteX9131" fmla="*/ 1015301 w 4527492"/>
                  <a:gd name="connsiteY9131" fmla="*/ 2853645 h 3582745"/>
                  <a:gd name="connsiteX9132" fmla="*/ 1017908 w 4527492"/>
                  <a:gd name="connsiteY9132" fmla="*/ 2853734 h 3582745"/>
                  <a:gd name="connsiteX9133" fmla="*/ 1013381 w 4527492"/>
                  <a:gd name="connsiteY9133" fmla="*/ 2854147 h 3582745"/>
                  <a:gd name="connsiteX9134" fmla="*/ 1008911 w 4527492"/>
                  <a:gd name="connsiteY9134" fmla="*/ 2855316 h 3582745"/>
                  <a:gd name="connsiteX9135" fmla="*/ 1014441 w 4527492"/>
                  <a:gd name="connsiteY9135" fmla="*/ 2855053 h 3582745"/>
                  <a:gd name="connsiteX9136" fmla="*/ 1018849 w 4527492"/>
                  <a:gd name="connsiteY9136" fmla="*/ 2853766 h 3582745"/>
                  <a:gd name="connsiteX9137" fmla="*/ 1017908 w 4527492"/>
                  <a:gd name="connsiteY9137" fmla="*/ 2853734 h 3582745"/>
                  <a:gd name="connsiteX9138" fmla="*/ 1019436 w 4527492"/>
                  <a:gd name="connsiteY9138" fmla="*/ 2853595 h 3582745"/>
                  <a:gd name="connsiteX9139" fmla="*/ 967914 w 4527492"/>
                  <a:gd name="connsiteY9139" fmla="*/ 2852947 h 3582745"/>
                  <a:gd name="connsiteX9140" fmla="*/ 966910 w 4527492"/>
                  <a:gd name="connsiteY9140" fmla="*/ 2853204 h 3582745"/>
                  <a:gd name="connsiteX9141" fmla="*/ 967417 w 4527492"/>
                  <a:gd name="connsiteY9141" fmla="*/ 2853182 h 3582745"/>
                  <a:gd name="connsiteX9142" fmla="*/ 968265 w 4527492"/>
                  <a:gd name="connsiteY9142" fmla="*/ 2852956 h 3582745"/>
                  <a:gd name="connsiteX9143" fmla="*/ 1235781 w 4527492"/>
                  <a:gd name="connsiteY9143" fmla="*/ 2852923 h 3582745"/>
                  <a:gd name="connsiteX9144" fmla="*/ 1238958 w 4527492"/>
                  <a:gd name="connsiteY9144" fmla="*/ 2857394 h 3582745"/>
                  <a:gd name="connsiteX9145" fmla="*/ 1238258 w 4527492"/>
                  <a:gd name="connsiteY9145" fmla="*/ 2857053 h 3582745"/>
                  <a:gd name="connsiteX9146" fmla="*/ 1235922 w 4527492"/>
                  <a:gd name="connsiteY9146" fmla="*/ 2853567 h 3582745"/>
                  <a:gd name="connsiteX9147" fmla="*/ 3762651 w 4527492"/>
                  <a:gd name="connsiteY9147" fmla="*/ 2852910 h 3582745"/>
                  <a:gd name="connsiteX9148" fmla="*/ 3759341 w 4527492"/>
                  <a:gd name="connsiteY9148" fmla="*/ 2856469 h 3582745"/>
                  <a:gd name="connsiteX9149" fmla="*/ 3743046 w 4527492"/>
                  <a:gd name="connsiteY9149" fmla="*/ 2867107 h 3582745"/>
                  <a:gd name="connsiteX9150" fmla="*/ 3741885 w 4527492"/>
                  <a:gd name="connsiteY9150" fmla="*/ 2864787 h 3582745"/>
                  <a:gd name="connsiteX9151" fmla="*/ 966322 w 4527492"/>
                  <a:gd name="connsiteY9151" fmla="*/ 2852906 h 3582745"/>
                  <a:gd name="connsiteX9152" fmla="*/ 964874 w 4527492"/>
                  <a:gd name="connsiteY9152" fmla="*/ 2853291 h 3582745"/>
                  <a:gd name="connsiteX9153" fmla="*/ 966834 w 4527492"/>
                  <a:gd name="connsiteY9153" fmla="*/ 2853207 h 3582745"/>
                  <a:gd name="connsiteX9154" fmla="*/ 967793 w 4527492"/>
                  <a:gd name="connsiteY9154" fmla="*/ 2852944 h 3582745"/>
                  <a:gd name="connsiteX9155" fmla="*/ 1149831 w 4527492"/>
                  <a:gd name="connsiteY9155" fmla="*/ 2852766 h 3582745"/>
                  <a:gd name="connsiteX9156" fmla="*/ 1148495 w 4527492"/>
                  <a:gd name="connsiteY9156" fmla="*/ 2852990 h 3582745"/>
                  <a:gd name="connsiteX9157" fmla="*/ 1144148 w 4527492"/>
                  <a:gd name="connsiteY9157" fmla="*/ 2852878 h 3582745"/>
                  <a:gd name="connsiteX9158" fmla="*/ 1138526 w 4527492"/>
                  <a:gd name="connsiteY9158" fmla="*/ 2853468 h 3582745"/>
                  <a:gd name="connsiteX9159" fmla="*/ 1141634 w 4527492"/>
                  <a:gd name="connsiteY9159" fmla="*/ 2854012 h 3582745"/>
                  <a:gd name="connsiteX9160" fmla="*/ 1142317 w 4527492"/>
                  <a:gd name="connsiteY9160" fmla="*/ 2854024 h 3582745"/>
                  <a:gd name="connsiteX9161" fmla="*/ 1142004 w 4527492"/>
                  <a:gd name="connsiteY9161" fmla="*/ 2854077 h 3582745"/>
                  <a:gd name="connsiteX9162" fmla="*/ 1145447 w 4527492"/>
                  <a:gd name="connsiteY9162" fmla="*/ 2854679 h 3582745"/>
                  <a:gd name="connsiteX9163" fmla="*/ 1148337 w 4527492"/>
                  <a:gd name="connsiteY9163" fmla="*/ 2854679 h 3582745"/>
                  <a:gd name="connsiteX9164" fmla="*/ 1150007 w 4527492"/>
                  <a:gd name="connsiteY9164" fmla="*/ 2854165 h 3582745"/>
                  <a:gd name="connsiteX9165" fmla="*/ 1153985 w 4527492"/>
                  <a:gd name="connsiteY9165" fmla="*/ 2854238 h 3582745"/>
                  <a:gd name="connsiteX9166" fmla="*/ 1152026 w 4527492"/>
                  <a:gd name="connsiteY9166" fmla="*/ 2853543 h 3582745"/>
                  <a:gd name="connsiteX9167" fmla="*/ 1150007 w 4527492"/>
                  <a:gd name="connsiteY9167" fmla="*/ 2854165 h 3582745"/>
                  <a:gd name="connsiteX9168" fmla="*/ 1142317 w 4527492"/>
                  <a:gd name="connsiteY9168" fmla="*/ 2854024 h 3582745"/>
                  <a:gd name="connsiteX9169" fmla="*/ 1148495 w 4527492"/>
                  <a:gd name="connsiteY9169" fmla="*/ 2852990 h 3582745"/>
                  <a:gd name="connsiteX9170" fmla="*/ 1150615 w 4527492"/>
                  <a:gd name="connsiteY9170" fmla="*/ 2853044 h 3582745"/>
                  <a:gd name="connsiteX9171" fmla="*/ 1238478 w 4527492"/>
                  <a:gd name="connsiteY9171" fmla="*/ 2852360 h 3582745"/>
                  <a:gd name="connsiteX9172" fmla="*/ 1246203 w 4527492"/>
                  <a:gd name="connsiteY9172" fmla="*/ 2860711 h 3582745"/>
                  <a:gd name="connsiteX9173" fmla="*/ 1246284 w 4527492"/>
                  <a:gd name="connsiteY9173" fmla="*/ 2860960 h 3582745"/>
                  <a:gd name="connsiteX9174" fmla="*/ 1239796 w 4527492"/>
                  <a:gd name="connsiteY9174" fmla="*/ 2857802 h 3582745"/>
                  <a:gd name="connsiteX9175" fmla="*/ 1239611 w 4527492"/>
                  <a:gd name="connsiteY9175" fmla="*/ 2857433 h 3582745"/>
                  <a:gd name="connsiteX9176" fmla="*/ 977510 w 4527492"/>
                  <a:gd name="connsiteY9176" fmla="*/ 2852158 h 3582745"/>
                  <a:gd name="connsiteX9177" fmla="*/ 971871 w 4527492"/>
                  <a:gd name="connsiteY9177" fmla="*/ 2852991 h 3582745"/>
                  <a:gd name="connsiteX9178" fmla="*/ 971028 w 4527492"/>
                  <a:gd name="connsiteY9178" fmla="*/ 2853027 h 3582745"/>
                  <a:gd name="connsiteX9179" fmla="*/ 969415 w 4527492"/>
                  <a:gd name="connsiteY9179" fmla="*/ 2852986 h 3582745"/>
                  <a:gd name="connsiteX9180" fmla="*/ 968959 w 4527492"/>
                  <a:gd name="connsiteY9180" fmla="*/ 2853116 h 3582745"/>
                  <a:gd name="connsiteX9181" fmla="*/ 971028 w 4527492"/>
                  <a:gd name="connsiteY9181" fmla="*/ 2853027 h 3582745"/>
                  <a:gd name="connsiteX9182" fmla="*/ 971537 w 4527492"/>
                  <a:gd name="connsiteY9182" fmla="*/ 2853040 h 3582745"/>
                  <a:gd name="connsiteX9183" fmla="*/ 966750 w 4527492"/>
                  <a:gd name="connsiteY9183" fmla="*/ 2853748 h 3582745"/>
                  <a:gd name="connsiteX9184" fmla="*/ 959661 w 4527492"/>
                  <a:gd name="connsiteY9184" fmla="*/ 2855775 h 3582745"/>
                  <a:gd name="connsiteX9185" fmla="*/ 959661 w 4527492"/>
                  <a:gd name="connsiteY9185" fmla="*/ 2855845 h 3582745"/>
                  <a:gd name="connsiteX9186" fmla="*/ 963156 w 4527492"/>
                  <a:gd name="connsiteY9186" fmla="*/ 2855958 h 3582745"/>
                  <a:gd name="connsiteX9187" fmla="*/ 973942 w 4527492"/>
                  <a:gd name="connsiteY9187" fmla="*/ 2853102 h 3582745"/>
                  <a:gd name="connsiteX9188" fmla="*/ 971537 w 4527492"/>
                  <a:gd name="connsiteY9188" fmla="*/ 2853040 h 3582745"/>
                  <a:gd name="connsiteX9189" fmla="*/ 971871 w 4527492"/>
                  <a:gd name="connsiteY9189" fmla="*/ 2852991 h 3582745"/>
                  <a:gd name="connsiteX9190" fmla="*/ 974844 w 4527492"/>
                  <a:gd name="connsiteY9190" fmla="*/ 2852864 h 3582745"/>
                  <a:gd name="connsiteX9191" fmla="*/ 1189160 w 4527492"/>
                  <a:gd name="connsiteY9191" fmla="*/ 2852137 h 3582745"/>
                  <a:gd name="connsiteX9192" fmla="*/ 1188458 w 4527492"/>
                  <a:gd name="connsiteY9192" fmla="*/ 2852260 h 3582745"/>
                  <a:gd name="connsiteX9193" fmla="*/ 1189944 w 4527492"/>
                  <a:gd name="connsiteY9193" fmla="*/ 2852734 h 3582745"/>
                  <a:gd name="connsiteX9194" fmla="*/ 1191549 w 4527492"/>
                  <a:gd name="connsiteY9194" fmla="*/ 2853604 h 3582745"/>
                  <a:gd name="connsiteX9195" fmla="*/ 1191879 w 4527492"/>
                  <a:gd name="connsiteY9195" fmla="*/ 2853622 h 3582745"/>
                  <a:gd name="connsiteX9196" fmla="*/ 3752787 w 4527492"/>
                  <a:gd name="connsiteY9196" fmla="*/ 2851997 h 3582745"/>
                  <a:gd name="connsiteX9197" fmla="*/ 3751402 w 4527492"/>
                  <a:gd name="connsiteY9197" fmla="*/ 2853534 h 3582745"/>
                  <a:gd name="connsiteX9198" fmla="*/ 3750091 w 4527492"/>
                  <a:gd name="connsiteY9198" fmla="*/ 2854446 h 3582745"/>
                  <a:gd name="connsiteX9199" fmla="*/ 3752492 w 4527492"/>
                  <a:gd name="connsiteY9199" fmla="*/ 2852249 h 3582745"/>
                  <a:gd name="connsiteX9200" fmla="*/ 1227579 w 4527492"/>
                  <a:gd name="connsiteY9200" fmla="*/ 2851855 h 3582745"/>
                  <a:gd name="connsiteX9201" fmla="*/ 1229294 w 4527492"/>
                  <a:gd name="connsiteY9201" fmla="*/ 2852689 h 3582745"/>
                  <a:gd name="connsiteX9202" fmla="*/ 1234655 w 4527492"/>
                  <a:gd name="connsiteY9202" fmla="*/ 2858654 h 3582745"/>
                  <a:gd name="connsiteX9203" fmla="*/ 1233019 w 4527492"/>
                  <a:gd name="connsiteY9203" fmla="*/ 2857433 h 3582745"/>
                  <a:gd name="connsiteX9204" fmla="*/ 1228510 w 4527492"/>
                  <a:gd name="connsiteY9204" fmla="*/ 2854118 h 3582745"/>
                  <a:gd name="connsiteX9205" fmla="*/ 3766603 w 4527492"/>
                  <a:gd name="connsiteY9205" fmla="*/ 2851728 h 3582745"/>
                  <a:gd name="connsiteX9206" fmla="*/ 3765263 w 4527492"/>
                  <a:gd name="connsiteY9206" fmla="*/ 2853018 h 3582745"/>
                  <a:gd name="connsiteX9207" fmla="*/ 3763259 w 4527492"/>
                  <a:gd name="connsiteY9207" fmla="*/ 2854353 h 3582745"/>
                  <a:gd name="connsiteX9208" fmla="*/ 3765084 w 4527492"/>
                  <a:gd name="connsiteY9208" fmla="*/ 2852720 h 3582745"/>
                  <a:gd name="connsiteX9209" fmla="*/ 3230503 w 4527492"/>
                  <a:gd name="connsiteY9209" fmla="*/ 2851714 h 3582745"/>
                  <a:gd name="connsiteX9210" fmla="*/ 3218143 w 4527492"/>
                  <a:gd name="connsiteY9210" fmla="*/ 2861208 h 3582745"/>
                  <a:gd name="connsiteX9211" fmla="*/ 3213343 w 4527492"/>
                  <a:gd name="connsiteY9211" fmla="*/ 2864703 h 3582745"/>
                  <a:gd name="connsiteX9212" fmla="*/ 3212068 w 4527492"/>
                  <a:gd name="connsiteY9212" fmla="*/ 2865864 h 3582745"/>
                  <a:gd name="connsiteX9213" fmla="*/ 3211053 w 4527492"/>
                  <a:gd name="connsiteY9213" fmla="*/ 2866621 h 3582745"/>
                  <a:gd name="connsiteX9214" fmla="*/ 3218982 w 4527492"/>
                  <a:gd name="connsiteY9214" fmla="*/ 2859221 h 3582745"/>
                  <a:gd name="connsiteX9215" fmla="*/ 643224 w 4527492"/>
                  <a:gd name="connsiteY9215" fmla="*/ 2851548 h 3582745"/>
                  <a:gd name="connsiteX9216" fmla="*/ 635736 w 4527492"/>
                  <a:gd name="connsiteY9216" fmla="*/ 2855193 h 3582745"/>
                  <a:gd name="connsiteX9217" fmla="*/ 623254 w 4527492"/>
                  <a:gd name="connsiteY9217" fmla="*/ 2860711 h 3582745"/>
                  <a:gd name="connsiteX9218" fmla="*/ 642795 w 4527492"/>
                  <a:gd name="connsiteY9218" fmla="*/ 2851652 h 3582745"/>
                  <a:gd name="connsiteX9219" fmla="*/ 3409134 w 4527492"/>
                  <a:gd name="connsiteY9219" fmla="*/ 2851432 h 3582745"/>
                  <a:gd name="connsiteX9220" fmla="*/ 3399711 w 4527492"/>
                  <a:gd name="connsiteY9220" fmla="*/ 2856020 h 3582745"/>
                  <a:gd name="connsiteX9221" fmla="*/ 3404898 w 4527492"/>
                  <a:gd name="connsiteY9221" fmla="*/ 2853109 h 3582745"/>
                  <a:gd name="connsiteX9222" fmla="*/ 1257913 w 4527492"/>
                  <a:gd name="connsiteY9222" fmla="*/ 2851335 h 3582745"/>
                  <a:gd name="connsiteX9223" fmla="*/ 1258768 w 4527492"/>
                  <a:gd name="connsiteY9223" fmla="*/ 2853056 h 3582745"/>
                  <a:gd name="connsiteX9224" fmla="*/ 1259387 w 4527492"/>
                  <a:gd name="connsiteY9224" fmla="*/ 2855247 h 3582745"/>
                  <a:gd name="connsiteX9225" fmla="*/ 930103 w 4527492"/>
                  <a:gd name="connsiteY9225" fmla="*/ 2851313 h 3582745"/>
                  <a:gd name="connsiteX9226" fmla="*/ 929182 w 4527492"/>
                  <a:gd name="connsiteY9226" fmla="*/ 2851369 h 3582745"/>
                  <a:gd name="connsiteX9227" fmla="*/ 927133 w 4527492"/>
                  <a:gd name="connsiteY9227" fmla="*/ 2852103 h 3582745"/>
                  <a:gd name="connsiteX9228" fmla="*/ 927133 w 4527492"/>
                  <a:gd name="connsiteY9228" fmla="*/ 2852156 h 3582745"/>
                  <a:gd name="connsiteX9229" fmla="*/ 943668 w 4527492"/>
                  <a:gd name="connsiteY9229" fmla="*/ 2851224 h 3582745"/>
                  <a:gd name="connsiteX9230" fmla="*/ 940315 w 4527492"/>
                  <a:gd name="connsiteY9230" fmla="*/ 2851495 h 3582745"/>
                  <a:gd name="connsiteX9231" fmla="*/ 927133 w 4527492"/>
                  <a:gd name="connsiteY9231" fmla="*/ 2853633 h 3582745"/>
                  <a:gd name="connsiteX9232" fmla="*/ 927133 w 4527492"/>
                  <a:gd name="connsiteY9232" fmla="*/ 2853366 h 3582745"/>
                  <a:gd name="connsiteX9233" fmla="*/ 920182 w 4527492"/>
                  <a:gd name="connsiteY9233" fmla="*/ 2854596 h 3582745"/>
                  <a:gd name="connsiteX9234" fmla="*/ 919940 w 4527492"/>
                  <a:gd name="connsiteY9234" fmla="*/ 2854679 h 3582745"/>
                  <a:gd name="connsiteX9235" fmla="*/ 919940 w 4527492"/>
                  <a:gd name="connsiteY9235" fmla="*/ 2854637 h 3582745"/>
                  <a:gd name="connsiteX9236" fmla="*/ 915836 w 4527492"/>
                  <a:gd name="connsiteY9236" fmla="*/ 2855362 h 3582745"/>
                  <a:gd name="connsiteX9237" fmla="*/ 916702 w 4527492"/>
                  <a:gd name="connsiteY9237" fmla="*/ 2855116 h 3582745"/>
                  <a:gd name="connsiteX9238" fmla="*/ 915138 w 4527492"/>
                  <a:gd name="connsiteY9238" fmla="*/ 2855485 h 3582745"/>
                  <a:gd name="connsiteX9239" fmla="*/ 915836 w 4527492"/>
                  <a:gd name="connsiteY9239" fmla="*/ 2855362 h 3582745"/>
                  <a:gd name="connsiteX9240" fmla="*/ 914989 w 4527492"/>
                  <a:gd name="connsiteY9240" fmla="*/ 2855603 h 3582745"/>
                  <a:gd name="connsiteX9241" fmla="*/ 927133 w 4527492"/>
                  <a:gd name="connsiteY9241" fmla="*/ 2853633 h 3582745"/>
                  <a:gd name="connsiteX9242" fmla="*/ 927133 w 4527492"/>
                  <a:gd name="connsiteY9242" fmla="*/ 2854799 h 3582745"/>
                  <a:gd name="connsiteX9243" fmla="*/ 928630 w 4527492"/>
                  <a:gd name="connsiteY9243" fmla="*/ 2854847 h 3582745"/>
                  <a:gd name="connsiteX9244" fmla="*/ 920131 w 4527492"/>
                  <a:gd name="connsiteY9244" fmla="*/ 2855212 h 3582745"/>
                  <a:gd name="connsiteX9245" fmla="*/ 910063 w 4527492"/>
                  <a:gd name="connsiteY9245" fmla="*/ 2857001 h 3582745"/>
                  <a:gd name="connsiteX9246" fmla="*/ 877826 w 4527492"/>
                  <a:gd name="connsiteY9246" fmla="*/ 2866151 h 3582745"/>
                  <a:gd name="connsiteX9247" fmla="*/ 888412 w 4527492"/>
                  <a:gd name="connsiteY9247" fmla="*/ 2863471 h 3582745"/>
                  <a:gd name="connsiteX9248" fmla="*/ 919568 w 4527492"/>
                  <a:gd name="connsiteY9248" fmla="*/ 2860406 h 3582745"/>
                  <a:gd name="connsiteX9249" fmla="*/ 920409 w 4527492"/>
                  <a:gd name="connsiteY9249" fmla="*/ 2860109 h 3582745"/>
                  <a:gd name="connsiteX9250" fmla="*/ 940899 w 4527492"/>
                  <a:gd name="connsiteY9250" fmla="*/ 2855242 h 3582745"/>
                  <a:gd name="connsiteX9251" fmla="*/ 928630 w 4527492"/>
                  <a:gd name="connsiteY9251" fmla="*/ 2854847 h 3582745"/>
                  <a:gd name="connsiteX9252" fmla="*/ 943110 w 4527492"/>
                  <a:gd name="connsiteY9252" fmla="*/ 2854225 h 3582745"/>
                  <a:gd name="connsiteX9253" fmla="*/ 943110 w 4527492"/>
                  <a:gd name="connsiteY9253" fmla="*/ 2851386 h 3582745"/>
                  <a:gd name="connsiteX9254" fmla="*/ 1159885 w 4527492"/>
                  <a:gd name="connsiteY9254" fmla="*/ 2851124 h 3582745"/>
                  <a:gd name="connsiteX9255" fmla="*/ 1157815 w 4527492"/>
                  <a:gd name="connsiteY9255" fmla="*/ 2851761 h 3582745"/>
                  <a:gd name="connsiteX9256" fmla="*/ 1156612 w 4527492"/>
                  <a:gd name="connsiteY9256" fmla="*/ 2851695 h 3582745"/>
                  <a:gd name="connsiteX9257" fmla="*/ 1155946 w 4527492"/>
                  <a:gd name="connsiteY9257" fmla="*/ 2851742 h 3582745"/>
                  <a:gd name="connsiteX9258" fmla="*/ 1158681 w 4527492"/>
                  <a:gd name="connsiteY9258" fmla="*/ 2851284 h 3582745"/>
                  <a:gd name="connsiteX9259" fmla="*/ 3755048 w 4527492"/>
                  <a:gd name="connsiteY9259" fmla="*/ 2850998 h 3582745"/>
                  <a:gd name="connsiteX9260" fmla="*/ 3748442 w 4527492"/>
                  <a:gd name="connsiteY9260" fmla="*/ 2856817 h 3582745"/>
                  <a:gd name="connsiteX9261" fmla="*/ 3751402 w 4527492"/>
                  <a:gd name="connsiteY9261" fmla="*/ 2853534 h 3582745"/>
                  <a:gd name="connsiteX9262" fmla="*/ 1098932 w 4527492"/>
                  <a:gd name="connsiteY9262" fmla="*/ 2850910 h 3582745"/>
                  <a:gd name="connsiteX9263" fmla="*/ 1087614 w 4527492"/>
                  <a:gd name="connsiteY9263" fmla="*/ 2853024 h 3582745"/>
                  <a:gd name="connsiteX9264" fmla="*/ 1084098 w 4527492"/>
                  <a:gd name="connsiteY9264" fmla="*/ 2852960 h 3582745"/>
                  <a:gd name="connsiteX9265" fmla="*/ 1088676 w 4527492"/>
                  <a:gd name="connsiteY9265" fmla="*/ 2851876 h 3582745"/>
                  <a:gd name="connsiteX9266" fmla="*/ 1078891 w 4527492"/>
                  <a:gd name="connsiteY9266" fmla="*/ 2852865 h 3582745"/>
                  <a:gd name="connsiteX9267" fmla="*/ 1084098 w 4527492"/>
                  <a:gd name="connsiteY9267" fmla="*/ 2852960 h 3582745"/>
                  <a:gd name="connsiteX9268" fmla="*/ 1076274 w 4527492"/>
                  <a:gd name="connsiteY9268" fmla="*/ 2854813 h 3582745"/>
                  <a:gd name="connsiteX9269" fmla="*/ 1075428 w 4527492"/>
                  <a:gd name="connsiteY9269" fmla="*/ 2854857 h 3582745"/>
                  <a:gd name="connsiteX9270" fmla="*/ 1075428 w 4527492"/>
                  <a:gd name="connsiteY9270" fmla="*/ 2855013 h 3582745"/>
                  <a:gd name="connsiteX9271" fmla="*/ 1076274 w 4527492"/>
                  <a:gd name="connsiteY9271" fmla="*/ 2854813 h 3582745"/>
                  <a:gd name="connsiteX9272" fmla="*/ 1078723 w 4527492"/>
                  <a:gd name="connsiteY9272" fmla="*/ 2854685 h 3582745"/>
                  <a:gd name="connsiteX9273" fmla="*/ 1076757 w 4527492"/>
                  <a:gd name="connsiteY9273" fmla="*/ 2855052 h 3582745"/>
                  <a:gd name="connsiteX9274" fmla="*/ 1075428 w 4527492"/>
                  <a:gd name="connsiteY9274" fmla="*/ 2855092 h 3582745"/>
                  <a:gd name="connsiteX9275" fmla="*/ 1075428 w 4527492"/>
                  <a:gd name="connsiteY9275" fmla="*/ 2855300 h 3582745"/>
                  <a:gd name="connsiteX9276" fmla="*/ 1076757 w 4527492"/>
                  <a:gd name="connsiteY9276" fmla="*/ 2855052 h 3582745"/>
                  <a:gd name="connsiteX9277" fmla="*/ 1082398 w 4527492"/>
                  <a:gd name="connsiteY9277" fmla="*/ 2854882 h 3582745"/>
                  <a:gd name="connsiteX9278" fmla="*/ 1084110 w 4527492"/>
                  <a:gd name="connsiteY9278" fmla="*/ 2854980 h 3582745"/>
                  <a:gd name="connsiteX9279" fmla="*/ 1080490 w 4527492"/>
                  <a:gd name="connsiteY9279" fmla="*/ 2855628 h 3582745"/>
                  <a:gd name="connsiteX9280" fmla="*/ 1075428 w 4527492"/>
                  <a:gd name="connsiteY9280" fmla="*/ 2855746 h 3582745"/>
                  <a:gd name="connsiteX9281" fmla="*/ 1075428 w 4527492"/>
                  <a:gd name="connsiteY9281" fmla="*/ 2856437 h 3582745"/>
                  <a:gd name="connsiteX9282" fmla="*/ 1075921 w 4527492"/>
                  <a:gd name="connsiteY9282" fmla="*/ 2856447 h 3582745"/>
                  <a:gd name="connsiteX9283" fmla="*/ 1075428 w 4527492"/>
                  <a:gd name="connsiteY9283" fmla="*/ 2856535 h 3582745"/>
                  <a:gd name="connsiteX9284" fmla="*/ 1075428 w 4527492"/>
                  <a:gd name="connsiteY9284" fmla="*/ 2858103 h 3582745"/>
                  <a:gd name="connsiteX9285" fmla="*/ 1072687 w 4527492"/>
                  <a:gd name="connsiteY9285" fmla="*/ 2858465 h 3582745"/>
                  <a:gd name="connsiteX9286" fmla="*/ 1073657 w 4527492"/>
                  <a:gd name="connsiteY9286" fmla="*/ 2858511 h 3582745"/>
                  <a:gd name="connsiteX9287" fmla="*/ 1062121 w 4527492"/>
                  <a:gd name="connsiteY9287" fmla="*/ 2860765 h 3582745"/>
                  <a:gd name="connsiteX9288" fmla="*/ 1063991 w 4527492"/>
                  <a:gd name="connsiteY9288" fmla="*/ 2860944 h 3582745"/>
                  <a:gd name="connsiteX9289" fmla="*/ 1079161 w 4527492"/>
                  <a:gd name="connsiteY9289" fmla="*/ 2858772 h 3582745"/>
                  <a:gd name="connsiteX9290" fmla="*/ 1085200 w 4527492"/>
                  <a:gd name="connsiteY9290" fmla="*/ 2859058 h 3582745"/>
                  <a:gd name="connsiteX9291" fmla="*/ 1075929 w 4527492"/>
                  <a:gd name="connsiteY9291" fmla="*/ 2860029 h 3582745"/>
                  <a:gd name="connsiteX9292" fmla="*/ 1068988 w 4527492"/>
                  <a:gd name="connsiteY9292" fmla="*/ 2861435 h 3582745"/>
                  <a:gd name="connsiteX9293" fmla="*/ 1073479 w 4527492"/>
                  <a:gd name="connsiteY9293" fmla="*/ 2862296 h 3582745"/>
                  <a:gd name="connsiteX9294" fmla="*/ 1092960 w 4527492"/>
                  <a:gd name="connsiteY9294" fmla="*/ 2859425 h 3582745"/>
                  <a:gd name="connsiteX9295" fmla="*/ 1107745 w 4527492"/>
                  <a:gd name="connsiteY9295" fmla="*/ 2860126 h 3582745"/>
                  <a:gd name="connsiteX9296" fmla="*/ 1094588 w 4527492"/>
                  <a:gd name="connsiteY9296" fmla="*/ 2862462 h 3582745"/>
                  <a:gd name="connsiteX9297" fmla="*/ 1078292 w 4527492"/>
                  <a:gd name="connsiteY9297" fmla="*/ 2863218 h 3582745"/>
                  <a:gd name="connsiteX9298" fmla="*/ 1081393 w 4527492"/>
                  <a:gd name="connsiteY9298" fmla="*/ 2863813 h 3582745"/>
                  <a:gd name="connsiteX9299" fmla="*/ 1091669 w 4527492"/>
                  <a:gd name="connsiteY9299" fmla="*/ 2862981 h 3582745"/>
                  <a:gd name="connsiteX9300" fmla="*/ 1084083 w 4527492"/>
                  <a:gd name="connsiteY9300" fmla="*/ 2864328 h 3582745"/>
                  <a:gd name="connsiteX9301" fmla="*/ 1095094 w 4527492"/>
                  <a:gd name="connsiteY9301" fmla="*/ 2866439 h 3582745"/>
                  <a:gd name="connsiteX9302" fmla="*/ 1107889 w 4527492"/>
                  <a:gd name="connsiteY9302" fmla="*/ 2865313 h 3582745"/>
                  <a:gd name="connsiteX9303" fmla="*/ 1103923 w 4527492"/>
                  <a:gd name="connsiteY9303" fmla="*/ 2865906 h 3582745"/>
                  <a:gd name="connsiteX9304" fmla="*/ 1095493 w 4527492"/>
                  <a:gd name="connsiteY9304" fmla="*/ 2866515 h 3582745"/>
                  <a:gd name="connsiteX9305" fmla="*/ 1097401 w 4527492"/>
                  <a:gd name="connsiteY9305" fmla="*/ 2866881 h 3582745"/>
                  <a:gd name="connsiteX9306" fmla="*/ 1103923 w 4527492"/>
                  <a:gd name="connsiteY9306" fmla="*/ 2865906 h 3582745"/>
                  <a:gd name="connsiteX9307" fmla="*/ 1126647 w 4527492"/>
                  <a:gd name="connsiteY9307" fmla="*/ 2864265 h 3582745"/>
                  <a:gd name="connsiteX9308" fmla="*/ 1098989 w 4527492"/>
                  <a:gd name="connsiteY9308" fmla="*/ 2867185 h 3582745"/>
                  <a:gd name="connsiteX9309" fmla="*/ 1100871 w 4527492"/>
                  <a:gd name="connsiteY9309" fmla="*/ 2867546 h 3582745"/>
                  <a:gd name="connsiteX9310" fmla="*/ 1119529 w 4527492"/>
                  <a:gd name="connsiteY9310" fmla="*/ 2865380 h 3582745"/>
                  <a:gd name="connsiteX9311" fmla="*/ 1158111 w 4527492"/>
                  <a:gd name="connsiteY9311" fmla="*/ 2864938 h 3582745"/>
                  <a:gd name="connsiteX9312" fmla="*/ 1155449 w 4527492"/>
                  <a:gd name="connsiteY9312" fmla="*/ 2865287 h 3582745"/>
                  <a:gd name="connsiteX9313" fmla="*/ 1101811 w 4527492"/>
                  <a:gd name="connsiteY9313" fmla="*/ 2867726 h 3582745"/>
                  <a:gd name="connsiteX9314" fmla="*/ 1106497 w 4527492"/>
                  <a:gd name="connsiteY9314" fmla="*/ 2868624 h 3582745"/>
                  <a:gd name="connsiteX9315" fmla="*/ 1154515 w 4527492"/>
                  <a:gd name="connsiteY9315" fmla="*/ 2865410 h 3582745"/>
                  <a:gd name="connsiteX9316" fmla="*/ 1144148 w 4527492"/>
                  <a:gd name="connsiteY9316" fmla="*/ 2866769 h 3582745"/>
                  <a:gd name="connsiteX9317" fmla="*/ 1109611 w 4527492"/>
                  <a:gd name="connsiteY9317" fmla="*/ 2869221 h 3582745"/>
                  <a:gd name="connsiteX9318" fmla="*/ 1111653 w 4527492"/>
                  <a:gd name="connsiteY9318" fmla="*/ 2869612 h 3582745"/>
                  <a:gd name="connsiteX9319" fmla="*/ 1130131 w 4527492"/>
                  <a:gd name="connsiteY9319" fmla="*/ 2868261 h 3582745"/>
                  <a:gd name="connsiteX9320" fmla="*/ 1136143 w 4527492"/>
                  <a:gd name="connsiteY9320" fmla="*/ 2867997 h 3582745"/>
                  <a:gd name="connsiteX9321" fmla="*/ 1114308 w 4527492"/>
                  <a:gd name="connsiteY9321" fmla="*/ 2870121 h 3582745"/>
                  <a:gd name="connsiteX9322" fmla="*/ 1118227 w 4527492"/>
                  <a:gd name="connsiteY9322" fmla="*/ 2870872 h 3582745"/>
                  <a:gd name="connsiteX9323" fmla="*/ 1152630 w 4527492"/>
                  <a:gd name="connsiteY9323" fmla="*/ 2869309 h 3582745"/>
                  <a:gd name="connsiteX9324" fmla="*/ 1145632 w 4527492"/>
                  <a:gd name="connsiteY9324" fmla="*/ 2870167 h 3582745"/>
                  <a:gd name="connsiteX9325" fmla="*/ 1134194 w 4527492"/>
                  <a:gd name="connsiteY9325" fmla="*/ 2871192 h 3582745"/>
                  <a:gd name="connsiteX9326" fmla="*/ 1123562 w 4527492"/>
                  <a:gd name="connsiteY9326" fmla="*/ 2871895 h 3582745"/>
                  <a:gd name="connsiteX9327" fmla="*/ 1124449 w 4527492"/>
                  <a:gd name="connsiteY9327" fmla="*/ 2872065 h 3582745"/>
                  <a:gd name="connsiteX9328" fmla="*/ 1134194 w 4527492"/>
                  <a:gd name="connsiteY9328" fmla="*/ 2871192 h 3582745"/>
                  <a:gd name="connsiteX9329" fmla="*/ 1140886 w 4527492"/>
                  <a:gd name="connsiteY9329" fmla="*/ 2870750 h 3582745"/>
                  <a:gd name="connsiteX9330" fmla="*/ 1134247 w 4527492"/>
                  <a:gd name="connsiteY9330" fmla="*/ 2871564 h 3582745"/>
                  <a:gd name="connsiteX9331" fmla="*/ 1125580 w 4527492"/>
                  <a:gd name="connsiteY9331" fmla="*/ 2871965 h 3582745"/>
                  <a:gd name="connsiteX9332" fmla="*/ 1124511 w 4527492"/>
                  <a:gd name="connsiteY9332" fmla="*/ 2872077 h 3582745"/>
                  <a:gd name="connsiteX9333" fmla="*/ 1124859 w 4527492"/>
                  <a:gd name="connsiteY9333" fmla="*/ 2872144 h 3582745"/>
                  <a:gd name="connsiteX9334" fmla="*/ 1127392 w 4527492"/>
                  <a:gd name="connsiteY9334" fmla="*/ 2872405 h 3582745"/>
                  <a:gd name="connsiteX9335" fmla="*/ 1134247 w 4527492"/>
                  <a:gd name="connsiteY9335" fmla="*/ 2871564 h 3582745"/>
                  <a:gd name="connsiteX9336" fmla="*/ 1139988 w 4527492"/>
                  <a:gd name="connsiteY9336" fmla="*/ 2871298 h 3582745"/>
                  <a:gd name="connsiteX9337" fmla="*/ 1127559 w 4527492"/>
                  <a:gd name="connsiteY9337" fmla="*/ 2872422 h 3582745"/>
                  <a:gd name="connsiteX9338" fmla="*/ 1130735 w 4527492"/>
                  <a:gd name="connsiteY9338" fmla="*/ 2872750 h 3582745"/>
                  <a:gd name="connsiteX9339" fmla="*/ 1138741 w 4527492"/>
                  <a:gd name="connsiteY9339" fmla="*/ 2872242 h 3582745"/>
                  <a:gd name="connsiteX9340" fmla="*/ 1132931 w 4527492"/>
                  <a:gd name="connsiteY9340" fmla="*/ 2872977 h 3582745"/>
                  <a:gd name="connsiteX9341" fmla="*/ 1142011 w 4527492"/>
                  <a:gd name="connsiteY9341" fmla="*/ 2873914 h 3582745"/>
                  <a:gd name="connsiteX9342" fmla="*/ 1142612 w 4527492"/>
                  <a:gd name="connsiteY9342" fmla="*/ 2873848 h 3582745"/>
                  <a:gd name="connsiteX9343" fmla="*/ 1142064 w 4527492"/>
                  <a:gd name="connsiteY9343" fmla="*/ 2873919 h 3582745"/>
                  <a:gd name="connsiteX9344" fmla="*/ 1145556 w 4527492"/>
                  <a:gd name="connsiteY9344" fmla="*/ 2874280 h 3582745"/>
                  <a:gd name="connsiteX9345" fmla="*/ 1167784 w 4527492"/>
                  <a:gd name="connsiteY9345" fmla="*/ 2871554 h 3582745"/>
                  <a:gd name="connsiteX9346" fmla="*/ 1174713 w 4527492"/>
                  <a:gd name="connsiteY9346" fmla="*/ 2870504 h 3582745"/>
                  <a:gd name="connsiteX9347" fmla="*/ 1174611 w 4527492"/>
                  <a:gd name="connsiteY9347" fmla="*/ 2870382 h 3582745"/>
                  <a:gd name="connsiteX9348" fmla="*/ 1142612 w 4527492"/>
                  <a:gd name="connsiteY9348" fmla="*/ 2873848 h 3582745"/>
                  <a:gd name="connsiteX9349" fmla="*/ 1170816 w 4527492"/>
                  <a:gd name="connsiteY9349" fmla="*/ 2870205 h 3582745"/>
                  <a:gd name="connsiteX9350" fmla="*/ 1174282 w 4527492"/>
                  <a:gd name="connsiteY9350" fmla="*/ 2869985 h 3582745"/>
                  <a:gd name="connsiteX9351" fmla="*/ 1174111 w 4527492"/>
                  <a:gd name="connsiteY9351" fmla="*/ 2869779 h 3582745"/>
                  <a:gd name="connsiteX9352" fmla="*/ 1170816 w 4527492"/>
                  <a:gd name="connsiteY9352" fmla="*/ 2870205 h 3582745"/>
                  <a:gd name="connsiteX9353" fmla="*/ 1138741 w 4527492"/>
                  <a:gd name="connsiteY9353" fmla="*/ 2872242 h 3582745"/>
                  <a:gd name="connsiteX9354" fmla="*/ 1149778 w 4527492"/>
                  <a:gd name="connsiteY9354" fmla="*/ 2870845 h 3582745"/>
                  <a:gd name="connsiteX9355" fmla="*/ 1174063 w 4527492"/>
                  <a:gd name="connsiteY9355" fmla="*/ 2869722 h 3582745"/>
                  <a:gd name="connsiteX9356" fmla="*/ 1173144 w 4527492"/>
                  <a:gd name="connsiteY9356" fmla="*/ 2868617 h 3582745"/>
                  <a:gd name="connsiteX9357" fmla="*/ 1161105 w 4527492"/>
                  <a:gd name="connsiteY9357" fmla="*/ 2869413 h 3582745"/>
                  <a:gd name="connsiteX9358" fmla="*/ 1161767 w 4527492"/>
                  <a:gd name="connsiteY9358" fmla="*/ 2869329 h 3582745"/>
                  <a:gd name="connsiteX9359" fmla="*/ 1171443 w 4527492"/>
                  <a:gd name="connsiteY9359" fmla="*/ 2868454 h 3582745"/>
                  <a:gd name="connsiteX9360" fmla="*/ 1172952 w 4527492"/>
                  <a:gd name="connsiteY9360" fmla="*/ 2868385 h 3582745"/>
                  <a:gd name="connsiteX9361" fmla="*/ 1172915 w 4527492"/>
                  <a:gd name="connsiteY9361" fmla="*/ 2868341 h 3582745"/>
                  <a:gd name="connsiteX9362" fmla="*/ 1172326 w 4527492"/>
                  <a:gd name="connsiteY9362" fmla="*/ 2868374 h 3582745"/>
                  <a:gd name="connsiteX9363" fmla="*/ 1172899 w 4527492"/>
                  <a:gd name="connsiteY9363" fmla="*/ 2868322 h 3582745"/>
                  <a:gd name="connsiteX9364" fmla="*/ 1172482 w 4527492"/>
                  <a:gd name="connsiteY9364" fmla="*/ 2867820 h 3582745"/>
                  <a:gd name="connsiteX9365" fmla="*/ 1171508 w 4527492"/>
                  <a:gd name="connsiteY9365" fmla="*/ 2867849 h 3582745"/>
                  <a:gd name="connsiteX9366" fmla="*/ 1157876 w 4527492"/>
                  <a:gd name="connsiteY9366" fmla="*/ 2869070 h 3582745"/>
                  <a:gd name="connsiteX9367" fmla="*/ 1152630 w 4527492"/>
                  <a:gd name="connsiteY9367" fmla="*/ 2869309 h 3582745"/>
                  <a:gd name="connsiteX9368" fmla="*/ 1171768 w 4527492"/>
                  <a:gd name="connsiteY9368" fmla="*/ 2866961 h 3582745"/>
                  <a:gd name="connsiteX9369" fmla="*/ 1171345 w 4527492"/>
                  <a:gd name="connsiteY9369" fmla="*/ 2866452 h 3582745"/>
                  <a:gd name="connsiteX9370" fmla="*/ 1136143 w 4527492"/>
                  <a:gd name="connsiteY9370" fmla="*/ 2867997 h 3582745"/>
                  <a:gd name="connsiteX9371" fmla="*/ 1163928 w 4527492"/>
                  <a:gd name="connsiteY9371" fmla="*/ 2865294 h 3582745"/>
                  <a:gd name="connsiteX9372" fmla="*/ 1170331 w 4527492"/>
                  <a:gd name="connsiteY9372" fmla="*/ 2865233 h 3582745"/>
                  <a:gd name="connsiteX9373" fmla="*/ 1169973 w 4527492"/>
                  <a:gd name="connsiteY9373" fmla="*/ 2864802 h 3582745"/>
                  <a:gd name="connsiteX9374" fmla="*/ 1168856 w 4527492"/>
                  <a:gd name="connsiteY9374" fmla="*/ 2864815 h 3582745"/>
                  <a:gd name="connsiteX9375" fmla="*/ 1169899 w 4527492"/>
                  <a:gd name="connsiteY9375" fmla="*/ 2864713 h 3582745"/>
                  <a:gd name="connsiteX9376" fmla="*/ 1169833 w 4527492"/>
                  <a:gd name="connsiteY9376" fmla="*/ 2864633 h 3582745"/>
                  <a:gd name="connsiteX9377" fmla="*/ 1164817 w 4527492"/>
                  <a:gd name="connsiteY9377" fmla="*/ 2864861 h 3582745"/>
                  <a:gd name="connsiteX9378" fmla="*/ 1158111 w 4527492"/>
                  <a:gd name="connsiteY9378" fmla="*/ 2864938 h 3582745"/>
                  <a:gd name="connsiteX9379" fmla="*/ 1167347 w 4527492"/>
                  <a:gd name="connsiteY9379" fmla="*/ 2863727 h 3582745"/>
                  <a:gd name="connsiteX9380" fmla="*/ 1169109 w 4527492"/>
                  <a:gd name="connsiteY9380" fmla="*/ 2863763 h 3582745"/>
                  <a:gd name="connsiteX9381" fmla="*/ 1168909 w 4527492"/>
                  <a:gd name="connsiteY9381" fmla="*/ 2863522 h 3582745"/>
                  <a:gd name="connsiteX9382" fmla="*/ 1167347 w 4527492"/>
                  <a:gd name="connsiteY9382" fmla="*/ 2863727 h 3582745"/>
                  <a:gd name="connsiteX9383" fmla="*/ 1141443 w 4527492"/>
                  <a:gd name="connsiteY9383" fmla="*/ 2863197 h 3582745"/>
                  <a:gd name="connsiteX9384" fmla="*/ 1153776 w 4527492"/>
                  <a:gd name="connsiteY9384" fmla="*/ 2862306 h 3582745"/>
                  <a:gd name="connsiteX9385" fmla="*/ 1168298 w 4527492"/>
                  <a:gd name="connsiteY9385" fmla="*/ 2862994 h 3582745"/>
                  <a:gd name="connsiteX9386" fmla="*/ 1163456 w 4527492"/>
                  <a:gd name="connsiteY9386" fmla="*/ 2861607 h 3582745"/>
                  <a:gd name="connsiteX9387" fmla="*/ 1153776 w 4527492"/>
                  <a:gd name="connsiteY9387" fmla="*/ 2862306 h 3582745"/>
                  <a:gd name="connsiteX9388" fmla="*/ 1146179 w 4527492"/>
                  <a:gd name="connsiteY9388" fmla="*/ 2861946 h 3582745"/>
                  <a:gd name="connsiteX9389" fmla="*/ 1160303 w 4527492"/>
                  <a:gd name="connsiteY9389" fmla="*/ 2860704 h 3582745"/>
                  <a:gd name="connsiteX9390" fmla="*/ 1156426 w 4527492"/>
                  <a:gd name="connsiteY9390" fmla="*/ 2859593 h 3582745"/>
                  <a:gd name="connsiteX9391" fmla="*/ 1141541 w 4527492"/>
                  <a:gd name="connsiteY9391" fmla="*/ 2860284 h 3582745"/>
                  <a:gd name="connsiteX9392" fmla="*/ 1148751 w 4527492"/>
                  <a:gd name="connsiteY9392" fmla="*/ 2859206 h 3582745"/>
                  <a:gd name="connsiteX9393" fmla="*/ 1149639 w 4527492"/>
                  <a:gd name="connsiteY9393" fmla="*/ 2859051 h 3582745"/>
                  <a:gd name="connsiteX9394" fmla="*/ 1155708 w 4527492"/>
                  <a:gd name="connsiteY9394" fmla="*/ 2859387 h 3582745"/>
                  <a:gd name="connsiteX9395" fmla="*/ 1153241 w 4527492"/>
                  <a:gd name="connsiteY9395" fmla="*/ 2858681 h 3582745"/>
                  <a:gd name="connsiteX9396" fmla="*/ 1151649 w 4527492"/>
                  <a:gd name="connsiteY9396" fmla="*/ 2858699 h 3582745"/>
                  <a:gd name="connsiteX9397" fmla="*/ 1152677 w 4527492"/>
                  <a:gd name="connsiteY9397" fmla="*/ 2858519 h 3582745"/>
                  <a:gd name="connsiteX9398" fmla="*/ 1152192 w 4527492"/>
                  <a:gd name="connsiteY9398" fmla="*/ 2858380 h 3582745"/>
                  <a:gd name="connsiteX9399" fmla="*/ 1141890 w 4527492"/>
                  <a:gd name="connsiteY9399" fmla="*/ 2857775 h 3582745"/>
                  <a:gd name="connsiteX9400" fmla="*/ 1149896 w 4527492"/>
                  <a:gd name="connsiteY9400" fmla="*/ 2857936 h 3582745"/>
                  <a:gd name="connsiteX9401" fmla="*/ 1132408 w 4527492"/>
                  <a:gd name="connsiteY9401" fmla="*/ 2855745 h 3582745"/>
                  <a:gd name="connsiteX9402" fmla="*/ 1126173 w 4527492"/>
                  <a:gd name="connsiteY9402" fmla="*/ 2856852 h 3582745"/>
                  <a:gd name="connsiteX9403" fmla="*/ 1114909 w 4527492"/>
                  <a:gd name="connsiteY9403" fmla="*/ 2856191 h 3582745"/>
                  <a:gd name="connsiteX9404" fmla="*/ 1120725 w 4527492"/>
                  <a:gd name="connsiteY9404" fmla="*/ 2855334 h 3582745"/>
                  <a:gd name="connsiteX9405" fmla="*/ 1123677 w 4527492"/>
                  <a:gd name="connsiteY9405" fmla="*/ 2855024 h 3582745"/>
                  <a:gd name="connsiteX9406" fmla="*/ 1126582 w 4527492"/>
                  <a:gd name="connsiteY9406" fmla="*/ 2855015 h 3582745"/>
                  <a:gd name="connsiteX9407" fmla="*/ 1125301 w 4527492"/>
                  <a:gd name="connsiteY9407" fmla="*/ 2854854 h 3582745"/>
                  <a:gd name="connsiteX9408" fmla="*/ 1123677 w 4527492"/>
                  <a:gd name="connsiteY9408" fmla="*/ 2855024 h 3582745"/>
                  <a:gd name="connsiteX9409" fmla="*/ 1122805 w 4527492"/>
                  <a:gd name="connsiteY9409" fmla="*/ 2855027 h 3582745"/>
                  <a:gd name="connsiteX9410" fmla="*/ 1124609 w 4527492"/>
                  <a:gd name="connsiteY9410" fmla="*/ 2854761 h 3582745"/>
                  <a:gd name="connsiteX9411" fmla="*/ 1120807 w 4527492"/>
                  <a:gd name="connsiteY9411" fmla="*/ 2854191 h 3582745"/>
                  <a:gd name="connsiteX9412" fmla="*/ 1108112 w 4527492"/>
                  <a:gd name="connsiteY9412" fmla="*/ 2855076 h 3582745"/>
                  <a:gd name="connsiteX9413" fmla="*/ 1103650 w 4527492"/>
                  <a:gd name="connsiteY9413" fmla="*/ 2855091 h 3582745"/>
                  <a:gd name="connsiteX9414" fmla="*/ 1098294 w 4527492"/>
                  <a:gd name="connsiteY9414" fmla="*/ 2855215 h 3582745"/>
                  <a:gd name="connsiteX9415" fmla="*/ 1092321 w 4527492"/>
                  <a:gd name="connsiteY9415" fmla="*/ 2854864 h 3582745"/>
                  <a:gd name="connsiteX9416" fmla="*/ 1100529 w 4527492"/>
                  <a:gd name="connsiteY9416" fmla="*/ 2853260 h 3582745"/>
                  <a:gd name="connsiteX9417" fmla="*/ 1116555 w 4527492"/>
                  <a:gd name="connsiteY9417" fmla="*/ 2853553 h 3582745"/>
                  <a:gd name="connsiteX9418" fmla="*/ 1106640 w 4527492"/>
                  <a:gd name="connsiteY9418" fmla="*/ 2852066 h 3582745"/>
                  <a:gd name="connsiteX9419" fmla="*/ 1100529 w 4527492"/>
                  <a:gd name="connsiteY9419" fmla="*/ 2853260 h 3582745"/>
                  <a:gd name="connsiteX9420" fmla="*/ 1094338 w 4527492"/>
                  <a:gd name="connsiteY9420" fmla="*/ 2853147 h 3582745"/>
                  <a:gd name="connsiteX9421" fmla="*/ 1103227 w 4527492"/>
                  <a:gd name="connsiteY9421" fmla="*/ 2851554 h 3582745"/>
                  <a:gd name="connsiteX9422" fmla="*/ 1016228 w 4527492"/>
                  <a:gd name="connsiteY9422" fmla="*/ 2850864 h 3582745"/>
                  <a:gd name="connsiteX9423" fmla="*/ 1009259 w 4527492"/>
                  <a:gd name="connsiteY9423" fmla="*/ 2852102 h 3582745"/>
                  <a:gd name="connsiteX9424" fmla="*/ 1011145 w 4527492"/>
                  <a:gd name="connsiteY9424" fmla="*/ 2852179 h 3582745"/>
                  <a:gd name="connsiteX9425" fmla="*/ 3629494 w 4527492"/>
                  <a:gd name="connsiteY9425" fmla="*/ 2850719 h 3582745"/>
                  <a:gd name="connsiteX9426" fmla="*/ 3608428 w 4527492"/>
                  <a:gd name="connsiteY9426" fmla="*/ 2861243 h 3582745"/>
                  <a:gd name="connsiteX9427" fmla="*/ 3495380 w 4527492"/>
                  <a:gd name="connsiteY9427" fmla="*/ 2915183 h 3582745"/>
                  <a:gd name="connsiteX9428" fmla="*/ 3489692 w 4527492"/>
                  <a:gd name="connsiteY9428" fmla="*/ 2917660 h 3582745"/>
                  <a:gd name="connsiteX9429" fmla="*/ 3487353 w 4527492"/>
                  <a:gd name="connsiteY9429" fmla="*/ 2919013 h 3582745"/>
                  <a:gd name="connsiteX9430" fmla="*/ 3462474 w 4527492"/>
                  <a:gd name="connsiteY9430" fmla="*/ 2930884 h 3582745"/>
                  <a:gd name="connsiteX9431" fmla="*/ 3391181 w 4527492"/>
                  <a:gd name="connsiteY9431" fmla="*/ 2970346 h 3582745"/>
                  <a:gd name="connsiteX9432" fmla="*/ 3383206 w 4527492"/>
                  <a:gd name="connsiteY9432" fmla="*/ 2975662 h 3582745"/>
                  <a:gd name="connsiteX9433" fmla="*/ 3362585 w 4527492"/>
                  <a:gd name="connsiteY9433" fmla="*/ 2986021 h 3582745"/>
                  <a:gd name="connsiteX9434" fmla="*/ 3370406 w 4527492"/>
                  <a:gd name="connsiteY9434" fmla="*/ 2984193 h 3582745"/>
                  <a:gd name="connsiteX9435" fmla="*/ 3383206 w 4527492"/>
                  <a:gd name="connsiteY9435" fmla="*/ 2975662 h 3582745"/>
                  <a:gd name="connsiteX9436" fmla="*/ 3430259 w 4527492"/>
                  <a:gd name="connsiteY9436" fmla="*/ 2952023 h 3582745"/>
                  <a:gd name="connsiteX9437" fmla="*/ 3377483 w 4527492"/>
                  <a:gd name="connsiteY9437" fmla="*/ 2982538 h 3582745"/>
                  <a:gd name="connsiteX9438" fmla="*/ 3379018 w 4527492"/>
                  <a:gd name="connsiteY9438" fmla="*/ 2982179 h 3582745"/>
                  <a:gd name="connsiteX9439" fmla="*/ 3375650 w 4527492"/>
                  <a:gd name="connsiteY9439" fmla="*/ 2983830 h 3582745"/>
                  <a:gd name="connsiteX9440" fmla="*/ 3374946 w 4527492"/>
                  <a:gd name="connsiteY9440" fmla="*/ 2984005 h 3582745"/>
                  <a:gd name="connsiteX9441" fmla="*/ 3373021 w 4527492"/>
                  <a:gd name="connsiteY9441" fmla="*/ 2985118 h 3582745"/>
                  <a:gd name="connsiteX9442" fmla="*/ 3375650 w 4527492"/>
                  <a:gd name="connsiteY9442" fmla="*/ 2983830 h 3582745"/>
                  <a:gd name="connsiteX9443" fmla="*/ 3376784 w 4527492"/>
                  <a:gd name="connsiteY9443" fmla="*/ 2983548 h 3582745"/>
                  <a:gd name="connsiteX9444" fmla="*/ 3456892 w 4527492"/>
                  <a:gd name="connsiteY9444" fmla="*/ 2938644 h 3582745"/>
                  <a:gd name="connsiteX9445" fmla="*/ 3458406 w 4527492"/>
                  <a:gd name="connsiteY9445" fmla="*/ 2937883 h 3582745"/>
                  <a:gd name="connsiteX9446" fmla="*/ 3389139 w 4527492"/>
                  <a:gd name="connsiteY9446" fmla="*/ 2980473 h 3582745"/>
                  <a:gd name="connsiteX9447" fmla="*/ 3395534 w 4527492"/>
                  <a:gd name="connsiteY9447" fmla="*/ 2978882 h 3582745"/>
                  <a:gd name="connsiteX9448" fmla="*/ 3395534 w 4527492"/>
                  <a:gd name="connsiteY9448" fmla="*/ 2982179 h 3582745"/>
                  <a:gd name="connsiteX9449" fmla="*/ 3364937 w 4527492"/>
                  <a:gd name="connsiteY9449" fmla="*/ 2995354 h 3582745"/>
                  <a:gd name="connsiteX9450" fmla="*/ 3357507 w 4527492"/>
                  <a:gd name="connsiteY9450" fmla="*/ 2999922 h 3582745"/>
                  <a:gd name="connsiteX9451" fmla="*/ 3379018 w 4527492"/>
                  <a:gd name="connsiteY9451" fmla="*/ 2995368 h 3582745"/>
                  <a:gd name="connsiteX9452" fmla="*/ 3379018 w 4527492"/>
                  <a:gd name="connsiteY9452" fmla="*/ 2998665 h 3582745"/>
                  <a:gd name="connsiteX9453" fmla="*/ 3345997 w 4527492"/>
                  <a:gd name="connsiteY9453" fmla="*/ 3007000 h 3582745"/>
                  <a:gd name="connsiteX9454" fmla="*/ 3325971 w 4527492"/>
                  <a:gd name="connsiteY9454" fmla="*/ 3019313 h 3582745"/>
                  <a:gd name="connsiteX9455" fmla="*/ 3322672 w 4527492"/>
                  <a:gd name="connsiteY9455" fmla="*/ 3016007 h 3582745"/>
                  <a:gd name="connsiteX9456" fmla="*/ 3330206 w 4527492"/>
                  <a:gd name="connsiteY9456" fmla="*/ 3010985 h 3582745"/>
                  <a:gd name="connsiteX9457" fmla="*/ 3326405 w 4527492"/>
                  <a:gd name="connsiteY9457" fmla="*/ 3011945 h 3582745"/>
                  <a:gd name="connsiteX9458" fmla="*/ 3333076 w 4527492"/>
                  <a:gd name="connsiteY9458" fmla="*/ 3009073 h 3582745"/>
                  <a:gd name="connsiteX9459" fmla="*/ 3339185 w 4527492"/>
                  <a:gd name="connsiteY9459" fmla="*/ 3005001 h 3582745"/>
                  <a:gd name="connsiteX9460" fmla="*/ 3338675 w 4527492"/>
                  <a:gd name="connsiteY9460" fmla="*/ 3005136 h 3582745"/>
                  <a:gd name="connsiteX9461" fmla="*/ 3339586 w 4527492"/>
                  <a:gd name="connsiteY9461" fmla="*/ 3004734 h 3582745"/>
                  <a:gd name="connsiteX9462" fmla="*/ 3341822 w 4527492"/>
                  <a:gd name="connsiteY9462" fmla="*/ 3003243 h 3582745"/>
                  <a:gd name="connsiteX9463" fmla="*/ 3331614 w 4527492"/>
                  <a:gd name="connsiteY9463" fmla="*/ 3005405 h 3582745"/>
                  <a:gd name="connsiteX9464" fmla="*/ 3340488 w 4527492"/>
                  <a:gd name="connsiteY9464" fmla="*/ 3001057 h 3582745"/>
                  <a:gd name="connsiteX9465" fmla="*/ 3346088 w 4527492"/>
                  <a:gd name="connsiteY9465" fmla="*/ 3000400 h 3582745"/>
                  <a:gd name="connsiteX9466" fmla="*/ 3353281 w 4527492"/>
                  <a:gd name="connsiteY9466" fmla="*/ 2995606 h 3582745"/>
                  <a:gd name="connsiteX9467" fmla="*/ 3345610 w 4527492"/>
                  <a:gd name="connsiteY9467" fmla="*/ 2998547 h 3582745"/>
                  <a:gd name="connsiteX9468" fmla="*/ 3357491 w 4527492"/>
                  <a:gd name="connsiteY9468" fmla="*/ 2992726 h 3582745"/>
                  <a:gd name="connsiteX9469" fmla="*/ 3357629 w 4527492"/>
                  <a:gd name="connsiteY9469" fmla="*/ 2992708 h 3582745"/>
                  <a:gd name="connsiteX9470" fmla="*/ 3357700 w 4527492"/>
                  <a:gd name="connsiteY9470" fmla="*/ 2992661 h 3582745"/>
                  <a:gd name="connsiteX9471" fmla="*/ 3357564 w 4527492"/>
                  <a:gd name="connsiteY9471" fmla="*/ 2992690 h 3582745"/>
                  <a:gd name="connsiteX9472" fmla="*/ 3357910 w 4527492"/>
                  <a:gd name="connsiteY9472" fmla="*/ 2992521 h 3582745"/>
                  <a:gd name="connsiteX9473" fmla="*/ 3368150 w 4527492"/>
                  <a:gd name="connsiteY9473" fmla="*/ 2985696 h 3582745"/>
                  <a:gd name="connsiteX9474" fmla="*/ 3358405 w 4527492"/>
                  <a:gd name="connsiteY9474" fmla="*/ 2988121 h 3582745"/>
                  <a:gd name="connsiteX9475" fmla="*/ 3346328 w 4527492"/>
                  <a:gd name="connsiteY9475" fmla="*/ 2994188 h 3582745"/>
                  <a:gd name="connsiteX9476" fmla="*/ 3357256 w 4527492"/>
                  <a:gd name="connsiteY9476" fmla="*/ 2992757 h 3582745"/>
                  <a:gd name="connsiteX9477" fmla="*/ 3345160 w 4527492"/>
                  <a:gd name="connsiteY9477" fmla="*/ 2995368 h 3582745"/>
                  <a:gd name="connsiteX9478" fmla="*/ 3343286 w 4527492"/>
                  <a:gd name="connsiteY9478" fmla="*/ 2995716 h 3582745"/>
                  <a:gd name="connsiteX9479" fmla="*/ 3329913 w 4527492"/>
                  <a:gd name="connsiteY9479" fmla="*/ 3002434 h 3582745"/>
                  <a:gd name="connsiteX9480" fmla="*/ 3341732 w 4527492"/>
                  <a:gd name="connsiteY9480" fmla="*/ 2996004 h 3582745"/>
                  <a:gd name="connsiteX9481" fmla="*/ 3340812 w 4527492"/>
                  <a:gd name="connsiteY9481" fmla="*/ 2996175 h 3582745"/>
                  <a:gd name="connsiteX9482" fmla="*/ 3329652 w 4527492"/>
                  <a:gd name="connsiteY9482" fmla="*/ 3002565 h 3582745"/>
                  <a:gd name="connsiteX9483" fmla="*/ 3327832 w 4527492"/>
                  <a:gd name="connsiteY9483" fmla="*/ 3003480 h 3582745"/>
                  <a:gd name="connsiteX9484" fmla="*/ 3332774 w 4527492"/>
                  <a:gd name="connsiteY9484" fmla="*/ 3001962 h 3582745"/>
                  <a:gd name="connsiteX9485" fmla="*/ 3338439 w 4527492"/>
                  <a:gd name="connsiteY9485" fmla="*/ 3001297 h 3582745"/>
                  <a:gd name="connsiteX9486" fmla="*/ 3322934 w 4527492"/>
                  <a:gd name="connsiteY9486" fmla="*/ 3007242 h 3582745"/>
                  <a:gd name="connsiteX9487" fmla="*/ 3318453 w 4527492"/>
                  <a:gd name="connsiteY9487" fmla="*/ 3008191 h 3582745"/>
                  <a:gd name="connsiteX9488" fmla="*/ 3312154 w 4527492"/>
                  <a:gd name="connsiteY9488" fmla="*/ 3011355 h 3582745"/>
                  <a:gd name="connsiteX9489" fmla="*/ 3312266 w 4527492"/>
                  <a:gd name="connsiteY9489" fmla="*/ 3011333 h 3582745"/>
                  <a:gd name="connsiteX9490" fmla="*/ 3311981 w 4527492"/>
                  <a:gd name="connsiteY9490" fmla="*/ 3011442 h 3582745"/>
                  <a:gd name="connsiteX9491" fmla="*/ 3309475 w 4527492"/>
                  <a:gd name="connsiteY9491" fmla="*/ 3012701 h 3582745"/>
                  <a:gd name="connsiteX9492" fmla="*/ 3310666 w 4527492"/>
                  <a:gd name="connsiteY9492" fmla="*/ 3011947 h 3582745"/>
                  <a:gd name="connsiteX9493" fmla="*/ 3294787 w 4527492"/>
                  <a:gd name="connsiteY9493" fmla="*/ 3018035 h 3582745"/>
                  <a:gd name="connsiteX9494" fmla="*/ 3290047 w 4527492"/>
                  <a:gd name="connsiteY9494" fmla="*/ 3019680 h 3582745"/>
                  <a:gd name="connsiteX9495" fmla="*/ 3302508 w 4527492"/>
                  <a:gd name="connsiteY9495" fmla="*/ 3013551 h 3582745"/>
                  <a:gd name="connsiteX9496" fmla="*/ 3309651 w 4527492"/>
                  <a:gd name="connsiteY9496" fmla="*/ 3011853 h 3582745"/>
                  <a:gd name="connsiteX9497" fmla="*/ 3311345 w 4527492"/>
                  <a:gd name="connsiteY9497" fmla="*/ 3011516 h 3582745"/>
                  <a:gd name="connsiteX9498" fmla="*/ 3315659 w 4527492"/>
                  <a:gd name="connsiteY9498" fmla="*/ 3008783 h 3582745"/>
                  <a:gd name="connsiteX9499" fmla="*/ 3309589 w 4527492"/>
                  <a:gd name="connsiteY9499" fmla="*/ 3010068 h 3582745"/>
                  <a:gd name="connsiteX9500" fmla="*/ 3314925 w 4527492"/>
                  <a:gd name="connsiteY9500" fmla="*/ 3007444 h 3582745"/>
                  <a:gd name="connsiteX9501" fmla="*/ 3320449 w 4527492"/>
                  <a:gd name="connsiteY9501" fmla="*/ 3005747 h 3582745"/>
                  <a:gd name="connsiteX9502" fmla="*/ 3327644 w 4527492"/>
                  <a:gd name="connsiteY9502" fmla="*/ 3001188 h 3582745"/>
                  <a:gd name="connsiteX9503" fmla="*/ 3314925 w 4527492"/>
                  <a:gd name="connsiteY9503" fmla="*/ 3007444 h 3582745"/>
                  <a:gd name="connsiteX9504" fmla="*/ 3307977 w 4527492"/>
                  <a:gd name="connsiteY9504" fmla="*/ 3009578 h 3582745"/>
                  <a:gd name="connsiteX9505" fmla="*/ 3305901 w 4527492"/>
                  <a:gd name="connsiteY9505" fmla="*/ 3010849 h 3582745"/>
                  <a:gd name="connsiteX9506" fmla="*/ 3309589 w 4527492"/>
                  <a:gd name="connsiteY9506" fmla="*/ 3010068 h 3582745"/>
                  <a:gd name="connsiteX9507" fmla="*/ 3302508 w 4527492"/>
                  <a:gd name="connsiteY9507" fmla="*/ 3013551 h 3582745"/>
                  <a:gd name="connsiteX9508" fmla="*/ 3292787 w 4527492"/>
                  <a:gd name="connsiteY9508" fmla="*/ 3015861 h 3582745"/>
                  <a:gd name="connsiteX9509" fmla="*/ 3302102 w 4527492"/>
                  <a:gd name="connsiteY9509" fmla="*/ 3011653 h 3582745"/>
                  <a:gd name="connsiteX9510" fmla="*/ 3305818 w 4527492"/>
                  <a:gd name="connsiteY9510" fmla="*/ 3010866 h 3582745"/>
                  <a:gd name="connsiteX9511" fmla="*/ 3307794 w 4527492"/>
                  <a:gd name="connsiteY9511" fmla="*/ 3009634 h 3582745"/>
                  <a:gd name="connsiteX9512" fmla="*/ 3303979 w 4527492"/>
                  <a:gd name="connsiteY9512" fmla="*/ 3010805 h 3582745"/>
                  <a:gd name="connsiteX9513" fmla="*/ 3311000 w 4527492"/>
                  <a:gd name="connsiteY9513" fmla="*/ 3007634 h 3582745"/>
                  <a:gd name="connsiteX9514" fmla="*/ 3315663 w 4527492"/>
                  <a:gd name="connsiteY9514" fmla="*/ 3004725 h 3582745"/>
                  <a:gd name="connsiteX9515" fmla="*/ 3312085 w 4527492"/>
                  <a:gd name="connsiteY9515" fmla="*/ 3001510 h 3582745"/>
                  <a:gd name="connsiteX9516" fmla="*/ 3322536 w 4527492"/>
                  <a:gd name="connsiteY9516" fmla="*/ 2999569 h 3582745"/>
                  <a:gd name="connsiteX9517" fmla="*/ 3323717 w 4527492"/>
                  <a:gd name="connsiteY9517" fmla="*/ 2998859 h 3582745"/>
                  <a:gd name="connsiteX9518" fmla="*/ 3317898 w 4527492"/>
                  <a:gd name="connsiteY9518" fmla="*/ 2998983 h 3582745"/>
                  <a:gd name="connsiteX9519" fmla="*/ 3322719 w 4527492"/>
                  <a:gd name="connsiteY9519" fmla="*/ 2997107 h 3582745"/>
                  <a:gd name="connsiteX9520" fmla="*/ 3327592 w 4527492"/>
                  <a:gd name="connsiteY9520" fmla="*/ 2996527 h 3582745"/>
                  <a:gd name="connsiteX9521" fmla="*/ 3329685 w 4527492"/>
                  <a:gd name="connsiteY9521" fmla="*/ 2995267 h 3582745"/>
                  <a:gd name="connsiteX9522" fmla="*/ 3323483 w 4527492"/>
                  <a:gd name="connsiteY9522" fmla="*/ 2996810 h 3582745"/>
                  <a:gd name="connsiteX9523" fmla="*/ 3322719 w 4527492"/>
                  <a:gd name="connsiteY9523" fmla="*/ 2997107 h 3582745"/>
                  <a:gd name="connsiteX9524" fmla="*/ 3315836 w 4527492"/>
                  <a:gd name="connsiteY9524" fmla="*/ 2997928 h 3582745"/>
                  <a:gd name="connsiteX9525" fmla="*/ 3318401 w 4527492"/>
                  <a:gd name="connsiteY9525" fmla="*/ 2996350 h 3582745"/>
                  <a:gd name="connsiteX9526" fmla="*/ 3333911 w 4527492"/>
                  <a:gd name="connsiteY9526" fmla="*/ 2992724 h 3582745"/>
                  <a:gd name="connsiteX9527" fmla="*/ 3339168 w 4527492"/>
                  <a:gd name="connsiteY9527" fmla="*/ 2989561 h 3582745"/>
                  <a:gd name="connsiteX9528" fmla="*/ 3384097 w 4527492"/>
                  <a:gd name="connsiteY9528" fmla="*/ 2962034 h 3582745"/>
                  <a:gd name="connsiteX9529" fmla="*/ 3348949 w 4527492"/>
                  <a:gd name="connsiteY9529" fmla="*/ 2983960 h 3582745"/>
                  <a:gd name="connsiteX9530" fmla="*/ 3348910 w 4527492"/>
                  <a:gd name="connsiteY9530" fmla="*/ 2983982 h 3582745"/>
                  <a:gd name="connsiteX9531" fmla="*/ 3334255 w 4527492"/>
                  <a:gd name="connsiteY9531" fmla="*/ 2992643 h 3582745"/>
                  <a:gd name="connsiteX9532" fmla="*/ 3335494 w 4527492"/>
                  <a:gd name="connsiteY9532" fmla="*/ 2992354 h 3582745"/>
                  <a:gd name="connsiteX9533" fmla="*/ 3348949 w 4527492"/>
                  <a:gd name="connsiteY9533" fmla="*/ 2983960 h 3582745"/>
                  <a:gd name="connsiteX9534" fmla="*/ 3362034 w 4527492"/>
                  <a:gd name="connsiteY9534" fmla="*/ 2976468 h 3582745"/>
                  <a:gd name="connsiteX9535" fmla="*/ 3336470 w 4527492"/>
                  <a:gd name="connsiteY9535" fmla="*/ 2992126 h 3582745"/>
                  <a:gd name="connsiteX9536" fmla="*/ 3345144 w 4527492"/>
                  <a:gd name="connsiteY9536" fmla="*/ 2990098 h 3582745"/>
                  <a:gd name="connsiteX9537" fmla="*/ 3385768 w 4527492"/>
                  <a:gd name="connsiteY9537" fmla="*/ 2964355 h 3582745"/>
                  <a:gd name="connsiteX9538" fmla="*/ 3464536 w 4527492"/>
                  <a:gd name="connsiteY9538" fmla="*/ 2923446 h 3582745"/>
                  <a:gd name="connsiteX9539" fmla="*/ 3517321 w 4527492"/>
                  <a:gd name="connsiteY9539" fmla="*/ 2899204 h 3582745"/>
                  <a:gd name="connsiteX9540" fmla="*/ 3464536 w 4527492"/>
                  <a:gd name="connsiteY9540" fmla="*/ 2926751 h 3582745"/>
                  <a:gd name="connsiteX9541" fmla="*/ 3395666 w 4527492"/>
                  <a:gd name="connsiteY9541" fmla="*/ 2964768 h 3582745"/>
                  <a:gd name="connsiteX9542" fmla="*/ 3355761 w 4527492"/>
                  <a:gd name="connsiteY9542" fmla="*/ 2987616 h 3582745"/>
                  <a:gd name="connsiteX9543" fmla="*/ 3358198 w 4527492"/>
                  <a:gd name="connsiteY9543" fmla="*/ 2987046 h 3582745"/>
                  <a:gd name="connsiteX9544" fmla="*/ 3478145 w 4527492"/>
                  <a:gd name="connsiteY9544" fmla="*/ 2921793 h 3582745"/>
                  <a:gd name="connsiteX9545" fmla="*/ 3629494 w 4527492"/>
                  <a:gd name="connsiteY9545" fmla="*/ 2850719 h 3582745"/>
                  <a:gd name="connsiteX9546" fmla="*/ 1226158 w 4527492"/>
                  <a:gd name="connsiteY9546" fmla="*/ 2850714 h 3582745"/>
                  <a:gd name="connsiteX9547" fmla="*/ 1226820 w 4527492"/>
                  <a:gd name="connsiteY9547" fmla="*/ 2851308 h 3582745"/>
                  <a:gd name="connsiteX9548" fmla="*/ 1228172 w 4527492"/>
                  <a:gd name="connsiteY9548" fmla="*/ 2853869 h 3582745"/>
                  <a:gd name="connsiteX9549" fmla="*/ 1227007 w 4527492"/>
                  <a:gd name="connsiteY9549" fmla="*/ 2853013 h 3582745"/>
                  <a:gd name="connsiteX9550" fmla="*/ 1248701 w 4527492"/>
                  <a:gd name="connsiteY9550" fmla="*/ 2850628 h 3582745"/>
                  <a:gd name="connsiteX9551" fmla="*/ 1248961 w 4527492"/>
                  <a:gd name="connsiteY9551" fmla="*/ 2850996 h 3582745"/>
                  <a:gd name="connsiteX9552" fmla="*/ 1250106 w 4527492"/>
                  <a:gd name="connsiteY9552" fmla="*/ 2853855 h 3582745"/>
                  <a:gd name="connsiteX9553" fmla="*/ 1250038 w 4527492"/>
                  <a:gd name="connsiteY9553" fmla="*/ 2854142 h 3582745"/>
                  <a:gd name="connsiteX9554" fmla="*/ 1226114 w 4527492"/>
                  <a:gd name="connsiteY9554" fmla="*/ 2850593 h 3582745"/>
                  <a:gd name="connsiteX9555" fmla="*/ 1226427 w 4527492"/>
                  <a:gd name="connsiteY9555" fmla="*/ 2850875 h 3582745"/>
                  <a:gd name="connsiteX9556" fmla="*/ 1226128 w 4527492"/>
                  <a:gd name="connsiteY9556" fmla="*/ 2850630 h 3582745"/>
                  <a:gd name="connsiteX9557" fmla="*/ 3754075 w 4527492"/>
                  <a:gd name="connsiteY9557" fmla="*/ 2850568 h 3582745"/>
                  <a:gd name="connsiteX9558" fmla="*/ 3752876 w 4527492"/>
                  <a:gd name="connsiteY9558" fmla="*/ 2851899 h 3582745"/>
                  <a:gd name="connsiteX9559" fmla="*/ 3752492 w 4527492"/>
                  <a:gd name="connsiteY9559" fmla="*/ 2852249 h 3582745"/>
                  <a:gd name="connsiteX9560" fmla="*/ 3750652 w 4527492"/>
                  <a:gd name="connsiteY9560" fmla="*/ 2853824 h 3582745"/>
                  <a:gd name="connsiteX9561" fmla="*/ 3753116 w 4527492"/>
                  <a:gd name="connsiteY9561" fmla="*/ 2851267 h 3582745"/>
                  <a:gd name="connsiteX9562" fmla="*/ 3583455 w 4527492"/>
                  <a:gd name="connsiteY9562" fmla="*/ 2850466 h 3582745"/>
                  <a:gd name="connsiteX9563" fmla="*/ 3515400 w 4527492"/>
                  <a:gd name="connsiteY9563" fmla="*/ 2879129 h 3582745"/>
                  <a:gd name="connsiteX9564" fmla="*/ 3523019 w 4527492"/>
                  <a:gd name="connsiteY9564" fmla="*/ 2875363 h 3582745"/>
                  <a:gd name="connsiteX9565" fmla="*/ 3563511 w 4527492"/>
                  <a:gd name="connsiteY9565" fmla="*/ 2857331 h 3582745"/>
                  <a:gd name="connsiteX9566" fmla="*/ 3580677 w 4527492"/>
                  <a:gd name="connsiteY9566" fmla="*/ 2850874 h 3582745"/>
                  <a:gd name="connsiteX9567" fmla="*/ 882094 w 4527492"/>
                  <a:gd name="connsiteY9567" fmla="*/ 2850114 h 3582745"/>
                  <a:gd name="connsiteX9568" fmla="*/ 879350 w 4527492"/>
                  <a:gd name="connsiteY9568" fmla="*/ 2850669 h 3582745"/>
                  <a:gd name="connsiteX9569" fmla="*/ 850729 w 4527492"/>
                  <a:gd name="connsiteY9569" fmla="*/ 2857968 h 3582745"/>
                  <a:gd name="connsiteX9570" fmla="*/ 839705 w 4527492"/>
                  <a:gd name="connsiteY9570" fmla="*/ 2862346 h 3582745"/>
                  <a:gd name="connsiteX9571" fmla="*/ 877527 w 4527492"/>
                  <a:gd name="connsiteY9571" fmla="*/ 2852059 h 3582745"/>
                  <a:gd name="connsiteX9572" fmla="*/ 3228785 w 4527492"/>
                  <a:gd name="connsiteY9572" fmla="*/ 2850071 h 3582745"/>
                  <a:gd name="connsiteX9573" fmla="*/ 3218982 w 4527492"/>
                  <a:gd name="connsiteY9573" fmla="*/ 2859221 h 3582745"/>
                  <a:gd name="connsiteX9574" fmla="*/ 3216682 w 4527492"/>
                  <a:gd name="connsiteY9574" fmla="*/ 2860720 h 3582745"/>
                  <a:gd name="connsiteX9575" fmla="*/ 1251972 w 4527492"/>
                  <a:gd name="connsiteY9575" fmla="*/ 2850060 h 3582745"/>
                  <a:gd name="connsiteX9576" fmla="*/ 1257132 w 4527492"/>
                  <a:gd name="connsiteY9576" fmla="*/ 2863990 h 3582745"/>
                  <a:gd name="connsiteX9577" fmla="*/ 1256413 w 4527492"/>
                  <a:gd name="connsiteY9577" fmla="*/ 2863990 h 3582745"/>
                  <a:gd name="connsiteX9578" fmla="*/ 1251971 w 4527492"/>
                  <a:gd name="connsiteY9578" fmla="*/ 2850055 h 3582745"/>
                  <a:gd name="connsiteX9579" fmla="*/ 1251972 w 4527492"/>
                  <a:gd name="connsiteY9579" fmla="*/ 2850060 h 3582745"/>
                  <a:gd name="connsiteX9580" fmla="*/ 1251971 w 4527492"/>
                  <a:gd name="connsiteY9580" fmla="*/ 2850056 h 3582745"/>
                  <a:gd name="connsiteX9581" fmla="*/ 1225424 w 4527492"/>
                  <a:gd name="connsiteY9581" fmla="*/ 2850054 h 3582745"/>
                  <a:gd name="connsiteX9582" fmla="*/ 1226128 w 4527492"/>
                  <a:gd name="connsiteY9582" fmla="*/ 2850630 h 3582745"/>
                  <a:gd name="connsiteX9583" fmla="*/ 1226158 w 4527492"/>
                  <a:gd name="connsiteY9583" fmla="*/ 2850714 h 3582745"/>
                  <a:gd name="connsiteX9584" fmla="*/ 3226861 w 4527492"/>
                  <a:gd name="connsiteY9584" fmla="*/ 2850031 h 3582745"/>
                  <a:gd name="connsiteX9585" fmla="*/ 3212218 w 4527492"/>
                  <a:gd name="connsiteY9585" fmla="*/ 2863628 h 3582745"/>
                  <a:gd name="connsiteX9586" fmla="*/ 3200136 w 4527492"/>
                  <a:gd name="connsiteY9586" fmla="*/ 2871501 h 3582745"/>
                  <a:gd name="connsiteX9587" fmla="*/ 3223763 w 4527492"/>
                  <a:gd name="connsiteY9587" fmla="*/ 2851924 h 3582745"/>
                  <a:gd name="connsiteX9588" fmla="*/ 1227294 w 4527492"/>
                  <a:gd name="connsiteY9588" fmla="*/ 2849956 h 3582745"/>
                  <a:gd name="connsiteX9589" fmla="*/ 1228698 w 4527492"/>
                  <a:gd name="connsiteY9589" fmla="*/ 2851119 h 3582745"/>
                  <a:gd name="connsiteX9590" fmla="*/ 1230547 w 4527492"/>
                  <a:gd name="connsiteY9590" fmla="*/ 2853300 h 3582745"/>
                  <a:gd name="connsiteX9591" fmla="*/ 1229294 w 4527492"/>
                  <a:gd name="connsiteY9591" fmla="*/ 2852689 h 3582745"/>
                  <a:gd name="connsiteX9592" fmla="*/ 1227663 w 4527492"/>
                  <a:gd name="connsiteY9592" fmla="*/ 2850876 h 3582745"/>
                  <a:gd name="connsiteX9593" fmla="*/ 3768810 w 4527492"/>
                  <a:gd name="connsiteY9593" fmla="*/ 2849388 h 3582745"/>
                  <a:gd name="connsiteX9594" fmla="*/ 3765084 w 4527492"/>
                  <a:gd name="connsiteY9594" fmla="*/ 2852720 h 3582745"/>
                  <a:gd name="connsiteX9595" fmla="*/ 3760037 w 4527492"/>
                  <a:gd name="connsiteY9595" fmla="*/ 2856015 h 3582745"/>
                  <a:gd name="connsiteX9596" fmla="*/ 3763900 w 4527492"/>
                  <a:gd name="connsiteY9596" fmla="*/ 2852196 h 3582745"/>
                  <a:gd name="connsiteX9597" fmla="*/ 1165715 w 4527492"/>
                  <a:gd name="connsiteY9597" fmla="*/ 2849329 h 3582745"/>
                  <a:gd name="connsiteX9598" fmla="*/ 1165922 w 4527492"/>
                  <a:gd name="connsiteY9598" fmla="*/ 2850322 h 3582745"/>
                  <a:gd name="connsiteX9599" fmla="*/ 1159885 w 4527492"/>
                  <a:gd name="connsiteY9599" fmla="*/ 2851124 h 3582745"/>
                  <a:gd name="connsiteX9600" fmla="*/ 950481 w 4527492"/>
                  <a:gd name="connsiteY9600" fmla="*/ 2849242 h 3582745"/>
                  <a:gd name="connsiteX9601" fmla="*/ 943364 w 4527492"/>
                  <a:gd name="connsiteY9601" fmla="*/ 2850499 h 3582745"/>
                  <a:gd name="connsiteX9602" fmla="*/ 946907 w 4527492"/>
                  <a:gd name="connsiteY9602" fmla="*/ 2850282 h 3582745"/>
                  <a:gd name="connsiteX9603" fmla="*/ 977562 w 4527492"/>
                  <a:gd name="connsiteY9603" fmla="*/ 2849160 h 3582745"/>
                  <a:gd name="connsiteX9604" fmla="*/ 975846 w 4527492"/>
                  <a:gd name="connsiteY9604" fmla="*/ 2849389 h 3582745"/>
                  <a:gd name="connsiteX9605" fmla="*/ 968420 w 4527492"/>
                  <a:gd name="connsiteY9605" fmla="*/ 2851283 h 3582745"/>
                  <a:gd name="connsiteX9606" fmla="*/ 961059 w 4527492"/>
                  <a:gd name="connsiteY9606" fmla="*/ 2852770 h 3582745"/>
                  <a:gd name="connsiteX9607" fmla="*/ 962447 w 4527492"/>
                  <a:gd name="connsiteY9607" fmla="*/ 2852806 h 3582745"/>
                  <a:gd name="connsiteX9608" fmla="*/ 968420 w 4527492"/>
                  <a:gd name="connsiteY9608" fmla="*/ 2851283 h 3582745"/>
                  <a:gd name="connsiteX9609" fmla="*/ 972429 w 4527492"/>
                  <a:gd name="connsiteY9609" fmla="*/ 2850473 h 3582745"/>
                  <a:gd name="connsiteX9610" fmla="*/ 3752955 w 4527492"/>
                  <a:gd name="connsiteY9610" fmla="*/ 2849100 h 3582745"/>
                  <a:gd name="connsiteX9611" fmla="*/ 3750775 w 4527492"/>
                  <a:gd name="connsiteY9611" fmla="*/ 2851135 h 3582745"/>
                  <a:gd name="connsiteX9612" fmla="*/ 3738364 w 4527492"/>
                  <a:gd name="connsiteY9612" fmla="*/ 2861049 h 3582745"/>
                  <a:gd name="connsiteX9613" fmla="*/ 3735016 w 4527492"/>
                  <a:gd name="connsiteY9613" fmla="*/ 2861306 h 3582745"/>
                  <a:gd name="connsiteX9614" fmla="*/ 3730454 w 4527492"/>
                  <a:gd name="connsiteY9614" fmla="*/ 2863575 h 3582745"/>
                  <a:gd name="connsiteX9615" fmla="*/ 1235375 w 4527492"/>
                  <a:gd name="connsiteY9615" fmla="*/ 2849006 h 3582745"/>
                  <a:gd name="connsiteX9616" fmla="*/ 1237003 w 4527492"/>
                  <a:gd name="connsiteY9616" fmla="*/ 2850766 h 3582745"/>
                  <a:gd name="connsiteX9617" fmla="*/ 1238169 w 4527492"/>
                  <a:gd name="connsiteY9617" fmla="*/ 2853642 h 3582745"/>
                  <a:gd name="connsiteX9618" fmla="*/ 1239401 w 4527492"/>
                  <a:gd name="connsiteY9618" fmla="*/ 2857016 h 3582745"/>
                  <a:gd name="connsiteX9619" fmla="*/ 999661 w 4527492"/>
                  <a:gd name="connsiteY9619" fmla="*/ 2848885 h 3582745"/>
                  <a:gd name="connsiteX9620" fmla="*/ 987473 w 4527492"/>
                  <a:gd name="connsiteY9620" fmla="*/ 2850686 h 3582745"/>
                  <a:gd name="connsiteX9621" fmla="*/ 982994 w 4527492"/>
                  <a:gd name="connsiteY9621" fmla="*/ 2852514 h 3582745"/>
                  <a:gd name="connsiteX9622" fmla="*/ 985811 w 4527492"/>
                  <a:gd name="connsiteY9622" fmla="*/ 2852393 h 3582745"/>
                  <a:gd name="connsiteX9623" fmla="*/ 986743 w 4527492"/>
                  <a:gd name="connsiteY9623" fmla="*/ 2852255 h 3582745"/>
                  <a:gd name="connsiteX9624" fmla="*/ 928598 w 4527492"/>
                  <a:gd name="connsiteY9624" fmla="*/ 2848741 h 3582745"/>
                  <a:gd name="connsiteX9625" fmla="*/ 928437 w 4527492"/>
                  <a:gd name="connsiteY9625" fmla="*/ 2848766 h 3582745"/>
                  <a:gd name="connsiteX9626" fmla="*/ 928050 w 4527492"/>
                  <a:gd name="connsiteY9626" fmla="*/ 2848885 h 3582745"/>
                  <a:gd name="connsiteX9627" fmla="*/ 926453 w 4527492"/>
                  <a:gd name="connsiteY9627" fmla="*/ 2849304 h 3582745"/>
                  <a:gd name="connsiteX9628" fmla="*/ 910004 w 4527492"/>
                  <a:gd name="connsiteY9628" fmla="*/ 2854244 h 3582745"/>
                  <a:gd name="connsiteX9629" fmla="*/ 919940 w 4527492"/>
                  <a:gd name="connsiteY9629" fmla="*/ 2852223 h 3582745"/>
                  <a:gd name="connsiteX9630" fmla="*/ 919940 w 4527492"/>
                  <a:gd name="connsiteY9630" fmla="*/ 2851386 h 3582745"/>
                  <a:gd name="connsiteX9631" fmla="*/ 928050 w 4527492"/>
                  <a:gd name="connsiteY9631" fmla="*/ 2848885 h 3582745"/>
                  <a:gd name="connsiteX9632" fmla="*/ 3756628 w 4527492"/>
                  <a:gd name="connsiteY9632" fmla="*/ 2848710 h 3582745"/>
                  <a:gd name="connsiteX9633" fmla="*/ 3752787 w 4527492"/>
                  <a:gd name="connsiteY9633" fmla="*/ 2851997 h 3582745"/>
                  <a:gd name="connsiteX9634" fmla="*/ 3752876 w 4527492"/>
                  <a:gd name="connsiteY9634" fmla="*/ 2851899 h 3582745"/>
                  <a:gd name="connsiteX9635" fmla="*/ 3755327 w 4527492"/>
                  <a:gd name="connsiteY9635" fmla="*/ 2849657 h 3582745"/>
                  <a:gd name="connsiteX9636" fmla="*/ 1225255 w 4527492"/>
                  <a:gd name="connsiteY9636" fmla="*/ 2848265 h 3582745"/>
                  <a:gd name="connsiteX9637" fmla="*/ 1226541 w 4527492"/>
                  <a:gd name="connsiteY9637" fmla="*/ 2849331 h 3582745"/>
                  <a:gd name="connsiteX9638" fmla="*/ 1227579 w 4527492"/>
                  <a:gd name="connsiteY9638" fmla="*/ 2851855 h 3582745"/>
                  <a:gd name="connsiteX9639" fmla="*/ 1227251 w 4527492"/>
                  <a:gd name="connsiteY9639" fmla="*/ 2851695 h 3582745"/>
                  <a:gd name="connsiteX9640" fmla="*/ 1226820 w 4527492"/>
                  <a:gd name="connsiteY9640" fmla="*/ 2851308 h 3582745"/>
                  <a:gd name="connsiteX9641" fmla="*/ 1225350 w 4527492"/>
                  <a:gd name="connsiteY9641" fmla="*/ 2848523 h 3582745"/>
                  <a:gd name="connsiteX9642" fmla="*/ 981469 w 4527492"/>
                  <a:gd name="connsiteY9642" fmla="*/ 2848160 h 3582745"/>
                  <a:gd name="connsiteX9643" fmla="*/ 980411 w 4527492"/>
                  <a:gd name="connsiteY9643" fmla="*/ 2848225 h 3582745"/>
                  <a:gd name="connsiteX9644" fmla="*/ 980264 w 4527492"/>
                  <a:gd name="connsiteY9644" fmla="*/ 2848263 h 3582745"/>
                  <a:gd name="connsiteX9645" fmla="*/ 981442 w 4527492"/>
                  <a:gd name="connsiteY9645" fmla="*/ 2848167 h 3582745"/>
                  <a:gd name="connsiteX9646" fmla="*/ 1126971 w 4527492"/>
                  <a:gd name="connsiteY9646" fmla="*/ 2848094 h 3582745"/>
                  <a:gd name="connsiteX9647" fmla="*/ 1134496 w 4527492"/>
                  <a:gd name="connsiteY9647" fmla="*/ 2848094 h 3582745"/>
                  <a:gd name="connsiteX9648" fmla="*/ 1123176 w 4527492"/>
                  <a:gd name="connsiteY9648" fmla="*/ 2848835 h 3582745"/>
                  <a:gd name="connsiteX9649" fmla="*/ 1213243 w 4527492"/>
                  <a:gd name="connsiteY9649" fmla="*/ 2847924 h 3582745"/>
                  <a:gd name="connsiteX9650" fmla="*/ 1211553 w 4527492"/>
                  <a:gd name="connsiteY9650" fmla="*/ 2848219 h 3582745"/>
                  <a:gd name="connsiteX9651" fmla="*/ 1213243 w 4527492"/>
                  <a:gd name="connsiteY9651" fmla="*/ 2849564 h 3582745"/>
                  <a:gd name="connsiteX9652" fmla="*/ 1213243 w 4527492"/>
                  <a:gd name="connsiteY9652" fmla="*/ 2850875 h 3582745"/>
                  <a:gd name="connsiteX9653" fmla="*/ 1209721 w 4527492"/>
                  <a:gd name="connsiteY9653" fmla="*/ 2848540 h 3582745"/>
                  <a:gd name="connsiteX9654" fmla="*/ 1206941 w 4527492"/>
                  <a:gd name="connsiteY9654" fmla="*/ 2849026 h 3582745"/>
                  <a:gd name="connsiteX9655" fmla="*/ 1212985 w 4527492"/>
                  <a:gd name="connsiteY9655" fmla="*/ 2851229 h 3582745"/>
                  <a:gd name="connsiteX9656" fmla="*/ 1216310 w 4527492"/>
                  <a:gd name="connsiteY9656" fmla="*/ 2852005 h 3582745"/>
                  <a:gd name="connsiteX9657" fmla="*/ 1213243 w 4527492"/>
                  <a:gd name="connsiteY9657" fmla="*/ 2849564 h 3582745"/>
                  <a:gd name="connsiteX9658" fmla="*/ 986820 w 4527492"/>
                  <a:gd name="connsiteY9658" fmla="*/ 2847922 h 3582745"/>
                  <a:gd name="connsiteX9659" fmla="*/ 983246 w 4527492"/>
                  <a:gd name="connsiteY9659" fmla="*/ 2848400 h 3582745"/>
                  <a:gd name="connsiteX9660" fmla="*/ 974427 w 4527492"/>
                  <a:gd name="connsiteY9660" fmla="*/ 2850748 h 3582745"/>
                  <a:gd name="connsiteX9661" fmla="*/ 978916 w 4527492"/>
                  <a:gd name="connsiteY9661" fmla="*/ 2849994 h 3582745"/>
                  <a:gd name="connsiteX9662" fmla="*/ 986142 w 4527492"/>
                  <a:gd name="connsiteY9662" fmla="*/ 2848094 h 3582745"/>
                  <a:gd name="connsiteX9663" fmla="*/ 1225937 w 4527492"/>
                  <a:gd name="connsiteY9663" fmla="*/ 2847863 h 3582745"/>
                  <a:gd name="connsiteX9664" fmla="*/ 1226921 w 4527492"/>
                  <a:gd name="connsiteY9664" fmla="*/ 2849023 h 3582745"/>
                  <a:gd name="connsiteX9665" fmla="*/ 1227294 w 4527492"/>
                  <a:gd name="connsiteY9665" fmla="*/ 2849956 h 3582745"/>
                  <a:gd name="connsiteX9666" fmla="*/ 1226541 w 4527492"/>
                  <a:gd name="connsiteY9666" fmla="*/ 2849331 h 3582745"/>
                  <a:gd name="connsiteX9667" fmla="*/ 1169152 w 4527492"/>
                  <a:gd name="connsiteY9667" fmla="*/ 2847806 h 3582745"/>
                  <a:gd name="connsiteX9668" fmla="*/ 1148337 w 4527492"/>
                  <a:gd name="connsiteY9668" fmla="*/ 2848094 h 3582745"/>
                  <a:gd name="connsiteX9669" fmla="*/ 1145532 w 4527492"/>
                  <a:gd name="connsiteY9669" fmla="*/ 2848094 h 3582745"/>
                  <a:gd name="connsiteX9670" fmla="*/ 1154319 w 4527492"/>
                  <a:gd name="connsiteY9670" fmla="*/ 2851855 h 3582745"/>
                  <a:gd name="connsiteX9671" fmla="*/ 1155946 w 4527492"/>
                  <a:gd name="connsiteY9671" fmla="*/ 2851742 h 3582745"/>
                  <a:gd name="connsiteX9672" fmla="*/ 1154586 w 4527492"/>
                  <a:gd name="connsiteY9672" fmla="*/ 2851969 h 3582745"/>
                  <a:gd name="connsiteX9673" fmla="*/ 1155654 w 4527492"/>
                  <a:gd name="connsiteY9673" fmla="*/ 2852426 h 3582745"/>
                  <a:gd name="connsiteX9674" fmla="*/ 1157815 w 4527492"/>
                  <a:gd name="connsiteY9674" fmla="*/ 2851761 h 3582745"/>
                  <a:gd name="connsiteX9675" fmla="*/ 1166318 w 4527492"/>
                  <a:gd name="connsiteY9675" fmla="*/ 2852225 h 3582745"/>
                  <a:gd name="connsiteX9676" fmla="*/ 1166573 w 4527492"/>
                  <a:gd name="connsiteY9676" fmla="*/ 2853452 h 3582745"/>
                  <a:gd name="connsiteX9677" fmla="*/ 1157508 w 4527492"/>
                  <a:gd name="connsiteY9677" fmla="*/ 2853220 h 3582745"/>
                  <a:gd name="connsiteX9678" fmla="*/ 1160149 w 4527492"/>
                  <a:gd name="connsiteY9678" fmla="*/ 2854350 h 3582745"/>
                  <a:gd name="connsiteX9679" fmla="*/ 1166785 w 4527492"/>
                  <a:gd name="connsiteY9679" fmla="*/ 2854472 h 3582745"/>
                  <a:gd name="connsiteX9680" fmla="*/ 1166870 w 4527492"/>
                  <a:gd name="connsiteY9680" fmla="*/ 2854881 h 3582745"/>
                  <a:gd name="connsiteX9681" fmla="*/ 1161430 w 4527492"/>
                  <a:gd name="connsiteY9681" fmla="*/ 2854899 h 3582745"/>
                  <a:gd name="connsiteX9682" fmla="*/ 1164895 w 4527492"/>
                  <a:gd name="connsiteY9682" fmla="*/ 2856382 h 3582745"/>
                  <a:gd name="connsiteX9683" fmla="*/ 1167102 w 4527492"/>
                  <a:gd name="connsiteY9683" fmla="*/ 2855996 h 3582745"/>
                  <a:gd name="connsiteX9684" fmla="*/ 1167406 w 4527492"/>
                  <a:gd name="connsiteY9684" fmla="*/ 2857457 h 3582745"/>
                  <a:gd name="connsiteX9685" fmla="*/ 1169817 w 4527492"/>
                  <a:gd name="connsiteY9685" fmla="*/ 2858489 h 3582745"/>
                  <a:gd name="connsiteX9686" fmla="*/ 1183675 w 4527492"/>
                  <a:gd name="connsiteY9686" fmla="*/ 2858329 h 3582745"/>
                  <a:gd name="connsiteX9687" fmla="*/ 1170835 w 4527492"/>
                  <a:gd name="connsiteY9687" fmla="*/ 2858925 h 3582745"/>
                  <a:gd name="connsiteX9688" fmla="*/ 1172326 w 4527492"/>
                  <a:gd name="connsiteY9688" fmla="*/ 2859563 h 3582745"/>
                  <a:gd name="connsiteX9689" fmla="*/ 1172897 w 4527492"/>
                  <a:gd name="connsiteY9689" fmla="*/ 2859596 h 3582745"/>
                  <a:gd name="connsiteX9690" fmla="*/ 1172488 w 4527492"/>
                  <a:gd name="connsiteY9690" fmla="*/ 2859632 h 3582745"/>
                  <a:gd name="connsiteX9691" fmla="*/ 1174703 w 4527492"/>
                  <a:gd name="connsiteY9691" fmla="*/ 2860580 h 3582745"/>
                  <a:gd name="connsiteX9692" fmla="*/ 1180083 w 4527492"/>
                  <a:gd name="connsiteY9692" fmla="*/ 2862056 h 3582745"/>
                  <a:gd name="connsiteX9693" fmla="*/ 1190817 w 4527492"/>
                  <a:gd name="connsiteY9693" fmla="*/ 2860649 h 3582745"/>
                  <a:gd name="connsiteX9694" fmla="*/ 1200334 w 4527492"/>
                  <a:gd name="connsiteY9694" fmla="*/ 2861208 h 3582745"/>
                  <a:gd name="connsiteX9695" fmla="*/ 1197710 w 4527492"/>
                  <a:gd name="connsiteY9695" fmla="*/ 2859745 h 3582745"/>
                  <a:gd name="connsiteX9696" fmla="*/ 1190817 w 4527492"/>
                  <a:gd name="connsiteY9696" fmla="*/ 2860649 h 3582745"/>
                  <a:gd name="connsiteX9697" fmla="*/ 1172897 w 4527492"/>
                  <a:gd name="connsiteY9697" fmla="*/ 2859596 h 3582745"/>
                  <a:gd name="connsiteX9698" fmla="*/ 1187860 w 4527492"/>
                  <a:gd name="connsiteY9698" fmla="*/ 2858280 h 3582745"/>
                  <a:gd name="connsiteX9699" fmla="*/ 1194937 w 4527492"/>
                  <a:gd name="connsiteY9699" fmla="*/ 2858198 h 3582745"/>
                  <a:gd name="connsiteX9700" fmla="*/ 1188858 w 4527492"/>
                  <a:gd name="connsiteY9700" fmla="*/ 2854808 h 3582745"/>
                  <a:gd name="connsiteX9701" fmla="*/ 1173601 w 4527492"/>
                  <a:gd name="connsiteY9701" fmla="*/ 2854859 h 3582745"/>
                  <a:gd name="connsiteX9702" fmla="*/ 1174958 w 4527492"/>
                  <a:gd name="connsiteY9702" fmla="*/ 2854621 h 3582745"/>
                  <a:gd name="connsiteX9703" fmla="*/ 1178128 w 4527492"/>
                  <a:gd name="connsiteY9703" fmla="*/ 2854679 h 3582745"/>
                  <a:gd name="connsiteX9704" fmla="*/ 1188260 w 4527492"/>
                  <a:gd name="connsiteY9704" fmla="*/ 2854475 h 3582745"/>
                  <a:gd name="connsiteX9705" fmla="*/ 1188193 w 4527492"/>
                  <a:gd name="connsiteY9705" fmla="*/ 2854438 h 3582745"/>
                  <a:gd name="connsiteX9706" fmla="*/ 1186853 w 4527492"/>
                  <a:gd name="connsiteY9706" fmla="*/ 2853971 h 3582745"/>
                  <a:gd name="connsiteX9707" fmla="*/ 1179719 w 4527492"/>
                  <a:gd name="connsiteY9707" fmla="*/ 2853788 h 3582745"/>
                  <a:gd name="connsiteX9708" fmla="*/ 1183337 w 4527492"/>
                  <a:gd name="connsiteY9708" fmla="*/ 2853155 h 3582745"/>
                  <a:gd name="connsiteX9709" fmla="*/ 1184729 w 4527492"/>
                  <a:gd name="connsiteY9709" fmla="*/ 2853231 h 3582745"/>
                  <a:gd name="connsiteX9710" fmla="*/ 1184119 w 4527492"/>
                  <a:gd name="connsiteY9710" fmla="*/ 2853019 h 3582745"/>
                  <a:gd name="connsiteX9711" fmla="*/ 1183337 w 4527492"/>
                  <a:gd name="connsiteY9711" fmla="*/ 2853155 h 3582745"/>
                  <a:gd name="connsiteX9712" fmla="*/ 1166318 w 4527492"/>
                  <a:gd name="connsiteY9712" fmla="*/ 2852225 h 3582745"/>
                  <a:gd name="connsiteX9713" fmla="*/ 1165922 w 4527492"/>
                  <a:gd name="connsiteY9713" fmla="*/ 2850322 h 3582745"/>
                  <a:gd name="connsiteX9714" fmla="*/ 1173488 w 4527492"/>
                  <a:gd name="connsiteY9714" fmla="*/ 2849316 h 3582745"/>
                  <a:gd name="connsiteX9715" fmla="*/ 987337 w 4527492"/>
                  <a:gd name="connsiteY9715" fmla="*/ 2847791 h 3582745"/>
                  <a:gd name="connsiteX9716" fmla="*/ 985331 w 4527492"/>
                  <a:gd name="connsiteY9716" fmla="*/ 2847866 h 3582745"/>
                  <a:gd name="connsiteX9717" fmla="*/ 985002 w 4527492"/>
                  <a:gd name="connsiteY9717" fmla="*/ 2847932 h 3582745"/>
                  <a:gd name="connsiteX9718" fmla="*/ 984948 w 4527492"/>
                  <a:gd name="connsiteY9718" fmla="*/ 2847947 h 3582745"/>
                  <a:gd name="connsiteX9719" fmla="*/ 987291 w 4527492"/>
                  <a:gd name="connsiteY9719" fmla="*/ 2847803 h 3582745"/>
                  <a:gd name="connsiteX9720" fmla="*/ 1174404 w 4527492"/>
                  <a:gd name="connsiteY9720" fmla="*/ 2847734 h 3582745"/>
                  <a:gd name="connsiteX9721" fmla="*/ 1174274 w 4527492"/>
                  <a:gd name="connsiteY9721" fmla="*/ 2847736 h 3582745"/>
                  <a:gd name="connsiteX9722" fmla="*/ 1177542 w 4527492"/>
                  <a:gd name="connsiteY9722" fmla="*/ 2848778 h 3582745"/>
                  <a:gd name="connsiteX9723" fmla="*/ 1180879 w 4527492"/>
                  <a:gd name="connsiteY9723" fmla="*/ 2848334 h 3582745"/>
                  <a:gd name="connsiteX9724" fmla="*/ 1182472 w 4527492"/>
                  <a:gd name="connsiteY9724" fmla="*/ 2848482 h 3582745"/>
                  <a:gd name="connsiteX9725" fmla="*/ 1181943 w 4527492"/>
                  <a:gd name="connsiteY9725" fmla="*/ 2848193 h 3582745"/>
                  <a:gd name="connsiteX9726" fmla="*/ 1180879 w 4527492"/>
                  <a:gd name="connsiteY9726" fmla="*/ 2848334 h 3582745"/>
                  <a:gd name="connsiteX9727" fmla="*/ 722111 w 4527492"/>
                  <a:gd name="connsiteY9727" fmla="*/ 2847516 h 3582745"/>
                  <a:gd name="connsiteX9728" fmla="*/ 700822 w 4527492"/>
                  <a:gd name="connsiteY9728" fmla="*/ 2853469 h 3582745"/>
                  <a:gd name="connsiteX9729" fmla="*/ 674481 w 4527492"/>
                  <a:gd name="connsiteY9729" fmla="*/ 2868877 h 3582745"/>
                  <a:gd name="connsiteX9730" fmla="*/ 688975 w 4527492"/>
                  <a:gd name="connsiteY9730" fmla="*/ 2861865 h 3582745"/>
                  <a:gd name="connsiteX9731" fmla="*/ 688975 w 4527492"/>
                  <a:gd name="connsiteY9731" fmla="*/ 2860589 h 3582745"/>
                  <a:gd name="connsiteX9732" fmla="*/ 694689 w 4527492"/>
                  <a:gd name="connsiteY9732" fmla="*/ 2859100 h 3582745"/>
                  <a:gd name="connsiteX9733" fmla="*/ 711913 w 4527492"/>
                  <a:gd name="connsiteY9733" fmla="*/ 2850766 h 3582745"/>
                  <a:gd name="connsiteX9734" fmla="*/ 1234582 w 4527492"/>
                  <a:gd name="connsiteY9734" fmla="*/ 2847428 h 3582745"/>
                  <a:gd name="connsiteX9735" fmla="*/ 1235375 w 4527492"/>
                  <a:gd name="connsiteY9735" fmla="*/ 2849006 h 3582745"/>
                  <a:gd name="connsiteX9736" fmla="*/ 1234787 w 4527492"/>
                  <a:gd name="connsiteY9736" fmla="*/ 2848371 h 3582745"/>
                  <a:gd name="connsiteX9737" fmla="*/ 1233752 w 4527492"/>
                  <a:gd name="connsiteY9737" fmla="*/ 2847252 h 3582745"/>
                  <a:gd name="connsiteX9738" fmla="*/ 1234787 w 4527492"/>
                  <a:gd name="connsiteY9738" fmla="*/ 2848371 h 3582745"/>
                  <a:gd name="connsiteX9739" fmla="*/ 1235781 w 4527492"/>
                  <a:gd name="connsiteY9739" fmla="*/ 2852923 h 3582745"/>
                  <a:gd name="connsiteX9740" fmla="*/ 1235491 w 4527492"/>
                  <a:gd name="connsiteY9740" fmla="*/ 2852515 h 3582745"/>
                  <a:gd name="connsiteX9741" fmla="*/ 1217673 w 4527492"/>
                  <a:gd name="connsiteY9741" fmla="*/ 2847149 h 3582745"/>
                  <a:gd name="connsiteX9742" fmla="*/ 1216325 w 4527492"/>
                  <a:gd name="connsiteY9742" fmla="*/ 2847384 h 3582745"/>
                  <a:gd name="connsiteX9743" fmla="*/ 1222397 w 4527492"/>
                  <a:gd name="connsiteY9743" fmla="*/ 2853424 h 3582745"/>
                  <a:gd name="connsiteX9744" fmla="*/ 1223922 w 4527492"/>
                  <a:gd name="connsiteY9744" fmla="*/ 2853780 h 3582745"/>
                  <a:gd name="connsiteX9745" fmla="*/ 1219011 w 4527492"/>
                  <a:gd name="connsiteY9745" fmla="*/ 2848826 h 3582745"/>
                  <a:gd name="connsiteX9746" fmla="*/ 3428971 w 4527492"/>
                  <a:gd name="connsiteY9746" fmla="*/ 2847090 h 3582745"/>
                  <a:gd name="connsiteX9747" fmla="*/ 3427646 w 4527492"/>
                  <a:gd name="connsiteY9747" fmla="*/ 2848073 h 3582745"/>
                  <a:gd name="connsiteX9748" fmla="*/ 3426409 w 4527492"/>
                  <a:gd name="connsiteY9748" fmla="*/ 2848552 h 3582745"/>
                  <a:gd name="connsiteX9749" fmla="*/ 3427304 w 4527492"/>
                  <a:gd name="connsiteY9749" fmla="*/ 2847998 h 3582745"/>
                  <a:gd name="connsiteX9750" fmla="*/ 1257043 w 4527492"/>
                  <a:gd name="connsiteY9750" fmla="*/ 2846955 h 3582745"/>
                  <a:gd name="connsiteX9751" fmla="*/ 1263095 w 4527492"/>
                  <a:gd name="connsiteY9751" fmla="*/ 2855384 h 3582745"/>
                  <a:gd name="connsiteX9752" fmla="*/ 1266843 w 4527492"/>
                  <a:gd name="connsiteY9752" fmla="*/ 2873052 h 3582745"/>
                  <a:gd name="connsiteX9753" fmla="*/ 1265644 w 4527492"/>
                  <a:gd name="connsiteY9753" fmla="*/ 2870425 h 3582745"/>
                  <a:gd name="connsiteX9754" fmla="*/ 1265979 w 4527492"/>
                  <a:gd name="connsiteY9754" fmla="*/ 2870547 h 3582745"/>
                  <a:gd name="connsiteX9755" fmla="*/ 1265620 w 4527492"/>
                  <a:gd name="connsiteY9755" fmla="*/ 2870372 h 3582745"/>
                  <a:gd name="connsiteX9756" fmla="*/ 1263746 w 4527492"/>
                  <a:gd name="connsiteY9756" fmla="*/ 2866264 h 3582745"/>
                  <a:gd name="connsiteX9757" fmla="*/ 1264177 w 4527492"/>
                  <a:gd name="connsiteY9757" fmla="*/ 2863938 h 3582745"/>
                  <a:gd name="connsiteX9758" fmla="*/ 1262609 w 4527492"/>
                  <a:gd name="connsiteY9758" fmla="*/ 2860785 h 3582745"/>
                  <a:gd name="connsiteX9759" fmla="*/ 1262683 w 4527492"/>
                  <a:gd name="connsiteY9759" fmla="*/ 2860711 h 3582745"/>
                  <a:gd name="connsiteX9760" fmla="*/ 1262391 w 4527492"/>
                  <a:gd name="connsiteY9760" fmla="*/ 2860345 h 3582745"/>
                  <a:gd name="connsiteX9761" fmla="*/ 1258768 w 4527492"/>
                  <a:gd name="connsiteY9761" fmla="*/ 2853056 h 3582745"/>
                  <a:gd name="connsiteX9762" fmla="*/ 3558733 w 4527492"/>
                  <a:gd name="connsiteY9762" fmla="*/ 2846760 h 3582745"/>
                  <a:gd name="connsiteX9763" fmla="*/ 3556683 w 4527492"/>
                  <a:gd name="connsiteY9763" fmla="*/ 2847512 h 3582745"/>
                  <a:gd name="connsiteX9764" fmla="*/ 3557055 w 4527492"/>
                  <a:gd name="connsiteY9764" fmla="*/ 2847883 h 3582745"/>
                  <a:gd name="connsiteX9765" fmla="*/ 1017388 w 4527492"/>
                  <a:gd name="connsiteY9765" fmla="*/ 2846676 h 3582745"/>
                  <a:gd name="connsiteX9766" fmla="*/ 1015131 w 4527492"/>
                  <a:gd name="connsiteY9766" fmla="*/ 2846759 h 3582745"/>
                  <a:gd name="connsiteX9767" fmla="*/ 987651 w 4527492"/>
                  <a:gd name="connsiteY9767" fmla="*/ 2852314 h 3582745"/>
                  <a:gd name="connsiteX9768" fmla="*/ 991931 w 4527492"/>
                  <a:gd name="connsiteY9768" fmla="*/ 2852130 h 3582745"/>
                  <a:gd name="connsiteX9769" fmla="*/ 993324 w 4527492"/>
                  <a:gd name="connsiteY9769" fmla="*/ 2851862 h 3582745"/>
                  <a:gd name="connsiteX9770" fmla="*/ 1000543 w 4527492"/>
                  <a:gd name="connsiteY9770" fmla="*/ 2850598 h 3582745"/>
                  <a:gd name="connsiteX9771" fmla="*/ 994424 w 4527492"/>
                  <a:gd name="connsiteY9771" fmla="*/ 2852023 h 3582745"/>
                  <a:gd name="connsiteX9772" fmla="*/ 1000714 w 4527492"/>
                  <a:gd name="connsiteY9772" fmla="*/ 2851753 h 3582745"/>
                  <a:gd name="connsiteX9773" fmla="*/ 1000906 w 4527492"/>
                  <a:gd name="connsiteY9773" fmla="*/ 2851761 h 3582745"/>
                  <a:gd name="connsiteX9774" fmla="*/ 1016944 w 4527492"/>
                  <a:gd name="connsiteY9774" fmla="*/ 2847728 h 3582745"/>
                  <a:gd name="connsiteX9775" fmla="*/ 1000543 w 4527492"/>
                  <a:gd name="connsiteY9775" fmla="*/ 2850598 h 3582745"/>
                  <a:gd name="connsiteX9776" fmla="*/ 3771963 w 4527492"/>
                  <a:gd name="connsiteY9776" fmla="*/ 2846568 h 3582745"/>
                  <a:gd name="connsiteX9777" fmla="*/ 3769362 w 4527492"/>
                  <a:gd name="connsiteY9777" fmla="*/ 2849072 h 3582745"/>
                  <a:gd name="connsiteX9778" fmla="*/ 3768810 w 4527492"/>
                  <a:gd name="connsiteY9778" fmla="*/ 2849388 h 3582745"/>
                  <a:gd name="connsiteX9779" fmla="*/ 3350554 w 4527492"/>
                  <a:gd name="connsiteY9779" fmla="*/ 2846566 h 3582745"/>
                  <a:gd name="connsiteX9780" fmla="*/ 3337726 w 4527492"/>
                  <a:gd name="connsiteY9780" fmla="*/ 2853252 h 3582745"/>
                  <a:gd name="connsiteX9781" fmla="*/ 3336992 w 4527492"/>
                  <a:gd name="connsiteY9781" fmla="*/ 2854035 h 3582745"/>
                  <a:gd name="connsiteX9782" fmla="*/ 3350365 w 4527492"/>
                  <a:gd name="connsiteY9782" fmla="*/ 2846713 h 3582745"/>
                  <a:gd name="connsiteX9783" fmla="*/ 1010134 w 4527492"/>
                  <a:gd name="connsiteY9783" fmla="*/ 2846401 h 3582745"/>
                  <a:gd name="connsiteX9784" fmla="*/ 996142 w 4527492"/>
                  <a:gd name="connsiteY9784" fmla="*/ 2847260 h 3582745"/>
                  <a:gd name="connsiteX9785" fmla="*/ 995423 w 4527492"/>
                  <a:gd name="connsiteY9785" fmla="*/ 2847491 h 3582745"/>
                  <a:gd name="connsiteX9786" fmla="*/ 1007275 w 4527492"/>
                  <a:gd name="connsiteY9786" fmla="*/ 2847051 h 3582745"/>
                  <a:gd name="connsiteX9787" fmla="*/ 1025953 w 4527492"/>
                  <a:gd name="connsiteY9787" fmla="*/ 2846358 h 3582745"/>
                  <a:gd name="connsiteX9788" fmla="*/ 1024455 w 4527492"/>
                  <a:gd name="connsiteY9788" fmla="*/ 2846413 h 3582745"/>
                  <a:gd name="connsiteX9789" fmla="*/ 1020297 w 4527492"/>
                  <a:gd name="connsiteY9789" fmla="*/ 2847141 h 3582745"/>
                  <a:gd name="connsiteX9790" fmla="*/ 1007244 w 4527492"/>
                  <a:gd name="connsiteY9790" fmla="*/ 2850975 h 3582745"/>
                  <a:gd name="connsiteX9791" fmla="*/ 1004467 w 4527492"/>
                  <a:gd name="connsiteY9791" fmla="*/ 2851906 h 3582745"/>
                  <a:gd name="connsiteX9792" fmla="*/ 1005813 w 4527492"/>
                  <a:gd name="connsiteY9792" fmla="*/ 2851961 h 3582745"/>
                  <a:gd name="connsiteX9793" fmla="*/ 1019243 w 4527492"/>
                  <a:gd name="connsiteY9793" fmla="*/ 2848094 h 3582745"/>
                  <a:gd name="connsiteX9794" fmla="*/ 1240519 w 4527492"/>
                  <a:gd name="connsiteY9794" fmla="*/ 2846011 h 3582745"/>
                  <a:gd name="connsiteX9795" fmla="*/ 1247720 w 4527492"/>
                  <a:gd name="connsiteY9795" fmla="*/ 2861440 h 3582745"/>
                  <a:gd name="connsiteX9796" fmla="*/ 1246203 w 4527492"/>
                  <a:gd name="connsiteY9796" fmla="*/ 2860711 h 3582745"/>
                  <a:gd name="connsiteX9797" fmla="*/ 1045239 w 4527492"/>
                  <a:gd name="connsiteY9797" fmla="*/ 2845946 h 3582745"/>
                  <a:gd name="connsiteX9798" fmla="*/ 1043399 w 4527492"/>
                  <a:gd name="connsiteY9798" fmla="*/ 2846602 h 3582745"/>
                  <a:gd name="connsiteX9799" fmla="*/ 1034951 w 4527492"/>
                  <a:gd name="connsiteY9799" fmla="*/ 2849067 h 3582745"/>
                  <a:gd name="connsiteX9800" fmla="*/ 1020126 w 4527492"/>
                  <a:gd name="connsiteY9800" fmla="*/ 2852383 h 3582745"/>
                  <a:gd name="connsiteX9801" fmla="*/ 1041063 w 4527492"/>
                  <a:gd name="connsiteY9801" fmla="*/ 2846910 h 3582745"/>
                  <a:gd name="connsiteX9802" fmla="*/ 3570241 w 4527492"/>
                  <a:gd name="connsiteY9802" fmla="*/ 2845908 h 3582745"/>
                  <a:gd name="connsiteX9803" fmla="*/ 3561954 w 4527492"/>
                  <a:gd name="connsiteY9803" fmla="*/ 2850092 h 3582745"/>
                  <a:gd name="connsiteX9804" fmla="*/ 3558565 w 4527492"/>
                  <a:gd name="connsiteY9804" fmla="*/ 2852134 h 3582745"/>
                  <a:gd name="connsiteX9805" fmla="*/ 3570241 w 4527492"/>
                  <a:gd name="connsiteY9805" fmla="*/ 2846086 h 3582745"/>
                  <a:gd name="connsiteX9806" fmla="*/ 1046900 w 4527492"/>
                  <a:gd name="connsiteY9806" fmla="*/ 2845580 h 3582745"/>
                  <a:gd name="connsiteX9807" fmla="*/ 1046815 w 4527492"/>
                  <a:gd name="connsiteY9807" fmla="*/ 2845583 h 3582745"/>
                  <a:gd name="connsiteX9808" fmla="*/ 1045239 w 4527492"/>
                  <a:gd name="connsiteY9808" fmla="*/ 2845946 h 3582745"/>
                  <a:gd name="connsiteX9809" fmla="*/ 1046195 w 4527492"/>
                  <a:gd name="connsiteY9809" fmla="*/ 2845606 h 3582745"/>
                  <a:gd name="connsiteX9810" fmla="*/ 1046025 w 4527492"/>
                  <a:gd name="connsiteY9810" fmla="*/ 2845612 h 3582745"/>
                  <a:gd name="connsiteX9811" fmla="*/ 1041063 w 4527492"/>
                  <a:gd name="connsiteY9811" fmla="*/ 2846910 h 3582745"/>
                  <a:gd name="connsiteX9812" fmla="*/ 1017156 w 4527492"/>
                  <a:gd name="connsiteY9812" fmla="*/ 2852423 h 3582745"/>
                  <a:gd name="connsiteX9813" fmla="*/ 1019517 w 4527492"/>
                  <a:gd name="connsiteY9813" fmla="*/ 2852520 h 3582745"/>
                  <a:gd name="connsiteX9814" fmla="*/ 1020126 w 4527492"/>
                  <a:gd name="connsiteY9814" fmla="*/ 2852383 h 3582745"/>
                  <a:gd name="connsiteX9815" fmla="*/ 1019593 w 4527492"/>
                  <a:gd name="connsiteY9815" fmla="*/ 2852523 h 3582745"/>
                  <a:gd name="connsiteX9816" fmla="*/ 1022679 w 4527492"/>
                  <a:gd name="connsiteY9816" fmla="*/ 2852649 h 3582745"/>
                  <a:gd name="connsiteX9817" fmla="*/ 1034951 w 4527492"/>
                  <a:gd name="connsiteY9817" fmla="*/ 2849067 h 3582745"/>
                  <a:gd name="connsiteX9818" fmla="*/ 1039050 w 4527492"/>
                  <a:gd name="connsiteY9818" fmla="*/ 2848150 h 3582745"/>
                  <a:gd name="connsiteX9819" fmla="*/ 1043399 w 4527492"/>
                  <a:gd name="connsiteY9819" fmla="*/ 2846602 h 3582745"/>
                  <a:gd name="connsiteX9820" fmla="*/ 1022214 w 4527492"/>
                  <a:gd name="connsiteY9820" fmla="*/ 2845552 h 3582745"/>
                  <a:gd name="connsiteX9821" fmla="*/ 1020969 w 4527492"/>
                  <a:gd name="connsiteY9821" fmla="*/ 2845736 h 3582745"/>
                  <a:gd name="connsiteX9822" fmla="*/ 1019857 w 4527492"/>
                  <a:gd name="connsiteY9822" fmla="*/ 2845804 h 3582745"/>
                  <a:gd name="connsiteX9823" fmla="*/ 1018089 w 4527492"/>
                  <a:gd name="connsiteY9823" fmla="*/ 2846161 h 3582745"/>
                  <a:gd name="connsiteX9824" fmla="*/ 1020969 w 4527492"/>
                  <a:gd name="connsiteY9824" fmla="*/ 2845736 h 3582745"/>
                  <a:gd name="connsiteX9825" fmla="*/ 1021587 w 4527492"/>
                  <a:gd name="connsiteY9825" fmla="*/ 2845698 h 3582745"/>
                  <a:gd name="connsiteX9826" fmla="*/ 1049034 w 4527492"/>
                  <a:gd name="connsiteY9826" fmla="*/ 2845501 h 3582745"/>
                  <a:gd name="connsiteX9827" fmla="*/ 1048936 w 4527492"/>
                  <a:gd name="connsiteY9827" fmla="*/ 2845504 h 3582745"/>
                  <a:gd name="connsiteX9828" fmla="*/ 1048936 w 4527492"/>
                  <a:gd name="connsiteY9828" fmla="*/ 2848150 h 3582745"/>
                  <a:gd name="connsiteX9829" fmla="*/ 1042710 w 4527492"/>
                  <a:gd name="connsiteY9829" fmla="*/ 2850296 h 3582745"/>
                  <a:gd name="connsiteX9830" fmla="*/ 1054501 w 4527492"/>
                  <a:gd name="connsiteY9830" fmla="*/ 2848094 h 3582745"/>
                  <a:gd name="connsiteX9831" fmla="*/ 1058964 w 4527492"/>
                  <a:gd name="connsiteY9831" fmla="*/ 2848094 h 3582745"/>
                  <a:gd name="connsiteX9832" fmla="*/ 1045051 w 4527492"/>
                  <a:gd name="connsiteY9832" fmla="*/ 2850782 h 3582745"/>
                  <a:gd name="connsiteX9833" fmla="*/ 1042018 w 4527492"/>
                  <a:gd name="connsiteY9833" fmla="*/ 2851537 h 3582745"/>
                  <a:gd name="connsiteX9834" fmla="*/ 1042473 w 4527492"/>
                  <a:gd name="connsiteY9834" fmla="*/ 2851495 h 3582745"/>
                  <a:gd name="connsiteX9835" fmla="*/ 1042105 w 4527492"/>
                  <a:gd name="connsiteY9835" fmla="*/ 2851564 h 3582745"/>
                  <a:gd name="connsiteX9836" fmla="*/ 1041833 w 4527492"/>
                  <a:gd name="connsiteY9836" fmla="*/ 2851582 h 3582745"/>
                  <a:gd name="connsiteX9837" fmla="*/ 1041379 w 4527492"/>
                  <a:gd name="connsiteY9837" fmla="*/ 2851695 h 3582745"/>
                  <a:gd name="connsiteX9838" fmla="*/ 1041476 w 4527492"/>
                  <a:gd name="connsiteY9838" fmla="*/ 2851681 h 3582745"/>
                  <a:gd name="connsiteX9839" fmla="*/ 1042105 w 4527492"/>
                  <a:gd name="connsiteY9839" fmla="*/ 2851564 h 3582745"/>
                  <a:gd name="connsiteX9840" fmla="*/ 1042438 w 4527492"/>
                  <a:gd name="connsiteY9840" fmla="*/ 2851541 h 3582745"/>
                  <a:gd name="connsiteX9841" fmla="*/ 1054827 w 4527492"/>
                  <a:gd name="connsiteY9841" fmla="*/ 2849740 h 3582745"/>
                  <a:gd name="connsiteX9842" fmla="*/ 1063988 w 4527492"/>
                  <a:gd name="connsiteY9842" fmla="*/ 2848094 h 3582745"/>
                  <a:gd name="connsiteX9843" fmla="*/ 1072868 w 4527492"/>
                  <a:gd name="connsiteY9843" fmla="*/ 2848094 h 3582745"/>
                  <a:gd name="connsiteX9844" fmla="*/ 1060962 w 4527492"/>
                  <a:gd name="connsiteY9844" fmla="*/ 2850287 h 3582745"/>
                  <a:gd name="connsiteX9845" fmla="*/ 1084258 w 4527492"/>
                  <a:gd name="connsiteY9845" fmla="*/ 2848709 h 3582745"/>
                  <a:gd name="connsiteX9846" fmla="*/ 1095148 w 4527492"/>
                  <a:gd name="connsiteY9846" fmla="*/ 2850343 h 3582745"/>
                  <a:gd name="connsiteX9847" fmla="*/ 1104644 w 4527492"/>
                  <a:gd name="connsiteY9847" fmla="*/ 2848094 h 3582745"/>
                  <a:gd name="connsiteX9848" fmla="*/ 1107604 w 4527492"/>
                  <a:gd name="connsiteY9848" fmla="*/ 2848094 h 3582745"/>
                  <a:gd name="connsiteX9849" fmla="*/ 1105669 w 4527492"/>
                  <a:gd name="connsiteY9849" fmla="*/ 2847851 h 3582745"/>
                  <a:gd name="connsiteX9850" fmla="*/ 1104644 w 4527492"/>
                  <a:gd name="connsiteY9850" fmla="*/ 2848094 h 3582745"/>
                  <a:gd name="connsiteX9851" fmla="*/ 1092264 w 4527492"/>
                  <a:gd name="connsiteY9851" fmla="*/ 2848094 h 3582745"/>
                  <a:gd name="connsiteX9852" fmla="*/ 1091905 w 4527492"/>
                  <a:gd name="connsiteY9852" fmla="*/ 2848191 h 3582745"/>
                  <a:gd name="connsiteX9853" fmla="*/ 1084258 w 4527492"/>
                  <a:gd name="connsiteY9853" fmla="*/ 2848709 h 3582745"/>
                  <a:gd name="connsiteX9854" fmla="*/ 1080154 w 4527492"/>
                  <a:gd name="connsiteY9854" fmla="*/ 2848094 h 3582745"/>
                  <a:gd name="connsiteX9855" fmla="*/ 1072868 w 4527492"/>
                  <a:gd name="connsiteY9855" fmla="*/ 2848094 h 3582745"/>
                  <a:gd name="connsiteX9856" fmla="*/ 1076138 w 4527492"/>
                  <a:gd name="connsiteY9856" fmla="*/ 2847491 h 3582745"/>
                  <a:gd name="connsiteX9857" fmla="*/ 1072544 w 4527492"/>
                  <a:gd name="connsiteY9857" fmla="*/ 2846952 h 3582745"/>
                  <a:gd name="connsiteX9858" fmla="*/ 1071729 w 4527492"/>
                  <a:gd name="connsiteY9858" fmla="*/ 2846702 h 3582745"/>
                  <a:gd name="connsiteX9859" fmla="*/ 1063988 w 4527492"/>
                  <a:gd name="connsiteY9859" fmla="*/ 2848094 h 3582745"/>
                  <a:gd name="connsiteX9860" fmla="*/ 1058964 w 4527492"/>
                  <a:gd name="connsiteY9860" fmla="*/ 2848094 h 3582745"/>
                  <a:gd name="connsiteX9861" fmla="*/ 1070354 w 4527492"/>
                  <a:gd name="connsiteY9861" fmla="*/ 2846281 h 3582745"/>
                  <a:gd name="connsiteX9862" fmla="*/ 1068027 w 4527492"/>
                  <a:gd name="connsiteY9862" fmla="*/ 2845567 h 3582745"/>
                  <a:gd name="connsiteX9863" fmla="*/ 1054501 w 4527492"/>
                  <a:gd name="connsiteY9863" fmla="*/ 2848094 h 3582745"/>
                  <a:gd name="connsiteX9864" fmla="*/ 1049034 w 4527492"/>
                  <a:gd name="connsiteY9864" fmla="*/ 2848094 h 3582745"/>
                  <a:gd name="connsiteX9865" fmla="*/ 681486 w 4527492"/>
                  <a:gd name="connsiteY9865" fmla="*/ 2845410 h 3582745"/>
                  <a:gd name="connsiteX9866" fmla="*/ 669399 w 4527492"/>
                  <a:gd name="connsiteY9866" fmla="*/ 2850671 h 3582745"/>
                  <a:gd name="connsiteX9867" fmla="*/ 669399 w 4527492"/>
                  <a:gd name="connsiteY9867" fmla="*/ 2850511 h 3582745"/>
                  <a:gd name="connsiteX9868" fmla="*/ 675992 w 4527492"/>
                  <a:gd name="connsiteY9868" fmla="*/ 2847596 h 3582745"/>
                  <a:gd name="connsiteX9869" fmla="*/ 3562950 w 4527492"/>
                  <a:gd name="connsiteY9869" fmla="*/ 2845233 h 3582745"/>
                  <a:gd name="connsiteX9870" fmla="*/ 3562603 w 4527492"/>
                  <a:gd name="connsiteY9870" fmla="*/ 2845342 h 3582745"/>
                  <a:gd name="connsiteX9871" fmla="*/ 3562824 w 4527492"/>
                  <a:gd name="connsiteY9871" fmla="*/ 2845415 h 3582745"/>
                  <a:gd name="connsiteX9872" fmla="*/ 978870 w 4527492"/>
                  <a:gd name="connsiteY9872" fmla="*/ 2845208 h 3582745"/>
                  <a:gd name="connsiteX9873" fmla="*/ 975060 w 4527492"/>
                  <a:gd name="connsiteY9873" fmla="*/ 2845599 h 3582745"/>
                  <a:gd name="connsiteX9874" fmla="*/ 966281 w 4527492"/>
                  <a:gd name="connsiteY9874" fmla="*/ 2848094 h 3582745"/>
                  <a:gd name="connsiteX9875" fmla="*/ 3692235 w 4527492"/>
                  <a:gd name="connsiteY9875" fmla="*/ 2845032 h 3582745"/>
                  <a:gd name="connsiteX9876" fmla="*/ 3672600 w 4527492"/>
                  <a:gd name="connsiteY9876" fmla="*/ 2862357 h 3582745"/>
                  <a:gd name="connsiteX9877" fmla="*/ 3674696 w 4527492"/>
                  <a:gd name="connsiteY9877" fmla="*/ 2859662 h 3582745"/>
                  <a:gd name="connsiteX9878" fmla="*/ 3443031 w 4527492"/>
                  <a:gd name="connsiteY9878" fmla="*/ 2844507 h 3582745"/>
                  <a:gd name="connsiteX9879" fmla="*/ 3442885 w 4527492"/>
                  <a:gd name="connsiteY9879" fmla="*/ 2844624 h 3582745"/>
                  <a:gd name="connsiteX9880" fmla="*/ 3421647 w 4527492"/>
                  <a:gd name="connsiteY9880" fmla="*/ 2857331 h 3582745"/>
                  <a:gd name="connsiteX9881" fmla="*/ 3416661 w 4527492"/>
                  <a:gd name="connsiteY9881" fmla="*/ 2859883 h 3582745"/>
                  <a:gd name="connsiteX9882" fmla="*/ 3560050 w 4527492"/>
                  <a:gd name="connsiteY9882" fmla="*/ 2844492 h 3582745"/>
                  <a:gd name="connsiteX9883" fmla="*/ 3559031 w 4527492"/>
                  <a:gd name="connsiteY9883" fmla="*/ 2844910 h 3582745"/>
                  <a:gd name="connsiteX9884" fmla="*/ 3555283 w 4527492"/>
                  <a:gd name="connsiteY9884" fmla="*/ 2846114 h 3582745"/>
                  <a:gd name="connsiteX9885" fmla="*/ 3555521 w 4527492"/>
                  <a:gd name="connsiteY9885" fmla="*/ 2846351 h 3582745"/>
                  <a:gd name="connsiteX9886" fmla="*/ 3559031 w 4527492"/>
                  <a:gd name="connsiteY9886" fmla="*/ 2844910 h 3582745"/>
                  <a:gd name="connsiteX9887" fmla="*/ 3560189 w 4527492"/>
                  <a:gd name="connsiteY9887" fmla="*/ 2844538 h 3582745"/>
                  <a:gd name="connsiteX9888" fmla="*/ 1159244 w 4527492"/>
                  <a:gd name="connsiteY9888" fmla="*/ 2844356 h 3582745"/>
                  <a:gd name="connsiteX9889" fmla="*/ 1157814 w 4527492"/>
                  <a:gd name="connsiteY9889" fmla="*/ 2844413 h 3582745"/>
                  <a:gd name="connsiteX9890" fmla="*/ 1157814 w 4527492"/>
                  <a:gd name="connsiteY9890" fmla="*/ 2844888 h 3582745"/>
                  <a:gd name="connsiteX9891" fmla="*/ 1141818 w 4527492"/>
                  <a:gd name="connsiteY9891" fmla="*/ 2846504 h 3582745"/>
                  <a:gd name="connsiteX9892" fmla="*/ 1139715 w 4527492"/>
                  <a:gd name="connsiteY9892" fmla="*/ 2845604 h 3582745"/>
                  <a:gd name="connsiteX9893" fmla="*/ 1133205 w 4527492"/>
                  <a:gd name="connsiteY9893" fmla="*/ 2846876 h 3582745"/>
                  <a:gd name="connsiteX9894" fmla="*/ 1134301 w 4527492"/>
                  <a:gd name="connsiteY9894" fmla="*/ 2847264 h 3582745"/>
                  <a:gd name="connsiteX9895" fmla="*/ 1127912 w 4527492"/>
                  <a:gd name="connsiteY9895" fmla="*/ 2847910 h 3582745"/>
                  <a:gd name="connsiteX9896" fmla="*/ 1126971 w 4527492"/>
                  <a:gd name="connsiteY9896" fmla="*/ 2848094 h 3582745"/>
                  <a:gd name="connsiteX9897" fmla="*/ 1126094 w 4527492"/>
                  <a:gd name="connsiteY9897" fmla="*/ 2848094 h 3582745"/>
                  <a:gd name="connsiteX9898" fmla="*/ 1114512 w 4527492"/>
                  <a:gd name="connsiteY9898" fmla="*/ 2849264 h 3582745"/>
                  <a:gd name="connsiteX9899" fmla="*/ 1111019 w 4527492"/>
                  <a:gd name="connsiteY9899" fmla="*/ 2848653 h 3582745"/>
                  <a:gd name="connsiteX9900" fmla="*/ 1099763 w 4527492"/>
                  <a:gd name="connsiteY9900" fmla="*/ 2850755 h 3582745"/>
                  <a:gd name="connsiteX9901" fmla="*/ 1114512 w 4527492"/>
                  <a:gd name="connsiteY9901" fmla="*/ 2849264 h 3582745"/>
                  <a:gd name="connsiteX9902" fmla="*/ 1115269 w 4527492"/>
                  <a:gd name="connsiteY9902" fmla="*/ 2849397 h 3582745"/>
                  <a:gd name="connsiteX9903" fmla="*/ 1115650 w 4527492"/>
                  <a:gd name="connsiteY9903" fmla="*/ 2849329 h 3582745"/>
                  <a:gd name="connsiteX9904" fmla="*/ 1123176 w 4527492"/>
                  <a:gd name="connsiteY9904" fmla="*/ 2848835 h 3582745"/>
                  <a:gd name="connsiteX9905" fmla="*/ 1117924 w 4527492"/>
                  <a:gd name="connsiteY9905" fmla="*/ 2849862 h 3582745"/>
                  <a:gd name="connsiteX9906" fmla="*/ 1136434 w 4527492"/>
                  <a:gd name="connsiteY9906" fmla="*/ 2853102 h 3582745"/>
                  <a:gd name="connsiteX9907" fmla="*/ 1148420 w 4527492"/>
                  <a:gd name="connsiteY9907" fmla="*/ 2852266 h 3582745"/>
                  <a:gd name="connsiteX9908" fmla="*/ 1136643 w 4527492"/>
                  <a:gd name="connsiteY9908" fmla="*/ 2848094 h 3582745"/>
                  <a:gd name="connsiteX9909" fmla="*/ 1134496 w 4527492"/>
                  <a:gd name="connsiteY9909" fmla="*/ 2848094 h 3582745"/>
                  <a:gd name="connsiteX9910" fmla="*/ 1136308 w 4527492"/>
                  <a:gd name="connsiteY9910" fmla="*/ 2847975 h 3582745"/>
                  <a:gd name="connsiteX9911" fmla="*/ 1134301 w 4527492"/>
                  <a:gd name="connsiteY9911" fmla="*/ 2847264 h 3582745"/>
                  <a:gd name="connsiteX9912" fmla="*/ 1141818 w 4527492"/>
                  <a:gd name="connsiteY9912" fmla="*/ 2846504 h 3582745"/>
                  <a:gd name="connsiteX9913" fmla="*/ 1144067 w 4527492"/>
                  <a:gd name="connsiteY9913" fmla="*/ 2847467 h 3582745"/>
                  <a:gd name="connsiteX9914" fmla="*/ 1164359 w 4527492"/>
                  <a:gd name="connsiteY9914" fmla="*/ 2846137 h 3582745"/>
                  <a:gd name="connsiteX9915" fmla="*/ 1201221 w 4527492"/>
                  <a:gd name="connsiteY9915" fmla="*/ 2844145 h 3582745"/>
                  <a:gd name="connsiteX9916" fmla="*/ 1193573 w 4527492"/>
                  <a:gd name="connsiteY9916" fmla="*/ 2844450 h 3582745"/>
                  <a:gd name="connsiteX9917" fmla="*/ 1197780 w 4527492"/>
                  <a:gd name="connsiteY9917" fmla="*/ 2845778 h 3582745"/>
                  <a:gd name="connsiteX9918" fmla="*/ 1203985 w 4527492"/>
                  <a:gd name="connsiteY9918" fmla="*/ 2844736 h 3582745"/>
                  <a:gd name="connsiteX9919" fmla="*/ 1203359 w 4527492"/>
                  <a:gd name="connsiteY9919" fmla="*/ 2844322 h 3582745"/>
                  <a:gd name="connsiteX9920" fmla="*/ 1075822 w 4527492"/>
                  <a:gd name="connsiteY9920" fmla="*/ 2844111 h 3582745"/>
                  <a:gd name="connsiteX9921" fmla="*/ 1073185 w 4527492"/>
                  <a:gd name="connsiteY9921" fmla="*/ 2844604 h 3582745"/>
                  <a:gd name="connsiteX9922" fmla="*/ 1078253 w 4527492"/>
                  <a:gd name="connsiteY9922" fmla="*/ 2844416 h 3582745"/>
                  <a:gd name="connsiteX9923" fmla="*/ 1080391 w 4527492"/>
                  <a:gd name="connsiteY9923" fmla="*/ 2844684 h 3582745"/>
                  <a:gd name="connsiteX9924" fmla="*/ 1083237 w 4527492"/>
                  <a:gd name="connsiteY9924" fmla="*/ 2844231 h 3582745"/>
                  <a:gd name="connsiteX9925" fmla="*/ 1078253 w 4527492"/>
                  <a:gd name="connsiteY9925" fmla="*/ 2844416 h 3582745"/>
                  <a:gd name="connsiteX9926" fmla="*/ 1168732 w 4527492"/>
                  <a:gd name="connsiteY9926" fmla="*/ 2843980 h 3582745"/>
                  <a:gd name="connsiteX9927" fmla="*/ 1163189 w 4527492"/>
                  <a:gd name="connsiteY9927" fmla="*/ 2844200 h 3582745"/>
                  <a:gd name="connsiteX9928" fmla="*/ 1168427 w 4527492"/>
                  <a:gd name="connsiteY9928" fmla="*/ 2845871 h 3582745"/>
                  <a:gd name="connsiteX9929" fmla="*/ 1173357 w 4527492"/>
                  <a:gd name="connsiteY9929" fmla="*/ 2845548 h 3582745"/>
                  <a:gd name="connsiteX9930" fmla="*/ 1170995 w 4527492"/>
                  <a:gd name="connsiteY9930" fmla="*/ 2844888 h 3582745"/>
                  <a:gd name="connsiteX9931" fmla="*/ 1029515 w 4527492"/>
                  <a:gd name="connsiteY9931" fmla="*/ 2843852 h 3582745"/>
                  <a:gd name="connsiteX9932" fmla="*/ 1026006 w 4527492"/>
                  <a:gd name="connsiteY9932" fmla="*/ 2844561 h 3582745"/>
                  <a:gd name="connsiteX9933" fmla="*/ 1026716 w 4527492"/>
                  <a:gd name="connsiteY9933" fmla="*/ 2844503 h 3582745"/>
                  <a:gd name="connsiteX9934" fmla="*/ 3235870 w 4527492"/>
                  <a:gd name="connsiteY9934" fmla="*/ 2843838 h 3582745"/>
                  <a:gd name="connsiteX9935" fmla="*/ 3228785 w 4527492"/>
                  <a:gd name="connsiteY9935" fmla="*/ 2850071 h 3582745"/>
                  <a:gd name="connsiteX9936" fmla="*/ 3234050 w 4527492"/>
                  <a:gd name="connsiteY9936" fmla="*/ 2845157 h 3582745"/>
                  <a:gd name="connsiteX9937" fmla="*/ 1096515 w 4527492"/>
                  <a:gd name="connsiteY9937" fmla="*/ 2843738 h 3582745"/>
                  <a:gd name="connsiteX9938" fmla="*/ 1084123 w 4527492"/>
                  <a:gd name="connsiteY9938" fmla="*/ 2844198 h 3582745"/>
                  <a:gd name="connsiteX9939" fmla="*/ 1081506 w 4527492"/>
                  <a:gd name="connsiteY9939" fmla="*/ 2844823 h 3582745"/>
                  <a:gd name="connsiteX9940" fmla="*/ 1086931 w 4527492"/>
                  <a:gd name="connsiteY9940" fmla="*/ 2845503 h 3582745"/>
                  <a:gd name="connsiteX9941" fmla="*/ 3520660 w 4527492"/>
                  <a:gd name="connsiteY9941" fmla="*/ 2843321 h 3582745"/>
                  <a:gd name="connsiteX9942" fmla="*/ 3434494 w 4527492"/>
                  <a:gd name="connsiteY9942" fmla="*/ 2887850 h 3582745"/>
                  <a:gd name="connsiteX9943" fmla="*/ 3482681 w 4527492"/>
                  <a:gd name="connsiteY9943" fmla="*/ 2861463 h 3582745"/>
                  <a:gd name="connsiteX9944" fmla="*/ 3626327 w 4527492"/>
                  <a:gd name="connsiteY9944" fmla="*/ 2843281 h 3582745"/>
                  <a:gd name="connsiteX9945" fmla="*/ 3609800 w 4527492"/>
                  <a:gd name="connsiteY9945" fmla="*/ 2854466 h 3582745"/>
                  <a:gd name="connsiteX9946" fmla="*/ 3603943 w 4527492"/>
                  <a:gd name="connsiteY9946" fmla="*/ 2855002 h 3582745"/>
                  <a:gd name="connsiteX9947" fmla="*/ 1009259 w 4527492"/>
                  <a:gd name="connsiteY9947" fmla="*/ 2843031 h 3582745"/>
                  <a:gd name="connsiteX9948" fmla="*/ 995438 w 4527492"/>
                  <a:gd name="connsiteY9948" fmla="*/ 2845824 h 3582745"/>
                  <a:gd name="connsiteX9949" fmla="*/ 988772 w 4527492"/>
                  <a:gd name="connsiteY9949" fmla="*/ 2847574 h 3582745"/>
                  <a:gd name="connsiteX9950" fmla="*/ 990421 w 4527492"/>
                  <a:gd name="connsiteY9950" fmla="*/ 2847441 h 3582745"/>
                  <a:gd name="connsiteX9951" fmla="*/ 988099 w 4527492"/>
                  <a:gd name="connsiteY9951" fmla="*/ 2847751 h 3582745"/>
                  <a:gd name="connsiteX9952" fmla="*/ 988088 w 4527492"/>
                  <a:gd name="connsiteY9952" fmla="*/ 2847754 h 3582745"/>
                  <a:gd name="connsiteX9953" fmla="*/ 994672 w 4527492"/>
                  <a:gd name="connsiteY9953" fmla="*/ 2847350 h 3582745"/>
                  <a:gd name="connsiteX9954" fmla="*/ 993378 w 4527492"/>
                  <a:gd name="connsiteY9954" fmla="*/ 2847567 h 3582745"/>
                  <a:gd name="connsiteX9955" fmla="*/ 988045 w 4527492"/>
                  <a:gd name="connsiteY9955" fmla="*/ 2847765 h 3582745"/>
                  <a:gd name="connsiteX9956" fmla="*/ 983659 w 4527492"/>
                  <a:gd name="connsiteY9956" fmla="*/ 2848917 h 3582745"/>
                  <a:gd name="connsiteX9957" fmla="*/ 983468 w 4527492"/>
                  <a:gd name="connsiteY9957" fmla="*/ 2848966 h 3582745"/>
                  <a:gd name="connsiteX9958" fmla="*/ 981232 w 4527492"/>
                  <a:gd name="connsiteY9958" fmla="*/ 2849606 h 3582745"/>
                  <a:gd name="connsiteX9959" fmla="*/ 993378 w 4527492"/>
                  <a:gd name="connsiteY9959" fmla="*/ 2847567 h 3582745"/>
                  <a:gd name="connsiteX9960" fmla="*/ 995092 w 4527492"/>
                  <a:gd name="connsiteY9960" fmla="*/ 2847504 h 3582745"/>
                  <a:gd name="connsiteX9961" fmla="*/ 995976 w 4527492"/>
                  <a:gd name="connsiteY9961" fmla="*/ 2847270 h 3582745"/>
                  <a:gd name="connsiteX9962" fmla="*/ 994672 w 4527492"/>
                  <a:gd name="connsiteY9962" fmla="*/ 2847350 h 3582745"/>
                  <a:gd name="connsiteX9963" fmla="*/ 997155 w 4527492"/>
                  <a:gd name="connsiteY9963" fmla="*/ 2846933 h 3582745"/>
                  <a:gd name="connsiteX9964" fmla="*/ 997310 w 4527492"/>
                  <a:gd name="connsiteY9964" fmla="*/ 2846883 h 3582745"/>
                  <a:gd name="connsiteX9965" fmla="*/ 990421 w 4527492"/>
                  <a:gd name="connsiteY9965" fmla="*/ 2847441 h 3582745"/>
                  <a:gd name="connsiteX9966" fmla="*/ 999234 w 4527492"/>
                  <a:gd name="connsiteY9966" fmla="*/ 2846263 h 3582745"/>
                  <a:gd name="connsiteX9967" fmla="*/ 3779933 w 4527492"/>
                  <a:gd name="connsiteY9967" fmla="*/ 2843027 h 3582745"/>
                  <a:gd name="connsiteX9968" fmla="*/ 3766603 w 4527492"/>
                  <a:gd name="connsiteY9968" fmla="*/ 2851728 h 3582745"/>
                  <a:gd name="connsiteX9969" fmla="*/ 3769362 w 4527492"/>
                  <a:gd name="connsiteY9969" fmla="*/ 2849072 h 3582745"/>
                  <a:gd name="connsiteX9970" fmla="*/ 1130321 w 4527492"/>
                  <a:gd name="connsiteY9970" fmla="*/ 2842842 h 3582745"/>
                  <a:gd name="connsiteX9971" fmla="*/ 1124536 w 4527492"/>
                  <a:gd name="connsiteY9971" fmla="*/ 2843805 h 3582745"/>
                  <a:gd name="connsiteX9972" fmla="*/ 1129427 w 4527492"/>
                  <a:gd name="connsiteY9972" fmla="*/ 2845538 h 3582745"/>
                  <a:gd name="connsiteX9973" fmla="*/ 1138701 w 4527492"/>
                  <a:gd name="connsiteY9973" fmla="*/ 2845170 h 3582745"/>
                  <a:gd name="connsiteX9974" fmla="*/ 1138041 w 4527492"/>
                  <a:gd name="connsiteY9974" fmla="*/ 2844888 h 3582745"/>
                  <a:gd name="connsiteX9975" fmla="*/ 1002459 w 4527492"/>
                  <a:gd name="connsiteY9975" fmla="*/ 2842791 h 3582745"/>
                  <a:gd name="connsiteX9976" fmla="*/ 1001225 w 4527492"/>
                  <a:gd name="connsiteY9976" fmla="*/ 2842918 h 3582745"/>
                  <a:gd name="connsiteX9977" fmla="*/ 981221 w 4527492"/>
                  <a:gd name="connsiteY9977" fmla="*/ 2848019 h 3582745"/>
                  <a:gd name="connsiteX9978" fmla="*/ 982159 w 4527492"/>
                  <a:gd name="connsiteY9978" fmla="*/ 2847984 h 3582745"/>
                  <a:gd name="connsiteX9979" fmla="*/ 3565394 w 4527492"/>
                  <a:gd name="connsiteY9979" fmla="*/ 2842299 h 3582745"/>
                  <a:gd name="connsiteX9980" fmla="*/ 3564822 w 4527492"/>
                  <a:gd name="connsiteY9980" fmla="*/ 2842533 h 3582745"/>
                  <a:gd name="connsiteX9981" fmla="*/ 3564630 w 4527492"/>
                  <a:gd name="connsiteY9981" fmla="*/ 2842810 h 3582745"/>
                  <a:gd name="connsiteX9982" fmla="*/ 3563765 w 4527492"/>
                  <a:gd name="connsiteY9982" fmla="*/ 2843390 h 3582745"/>
                  <a:gd name="connsiteX9983" fmla="*/ 3564361 w 4527492"/>
                  <a:gd name="connsiteY9983" fmla="*/ 2843199 h 3582745"/>
                  <a:gd name="connsiteX9984" fmla="*/ 3564630 w 4527492"/>
                  <a:gd name="connsiteY9984" fmla="*/ 2842810 h 3582745"/>
                  <a:gd name="connsiteX9985" fmla="*/ 1008811 w 4527492"/>
                  <a:gd name="connsiteY9985" fmla="*/ 2842141 h 3582745"/>
                  <a:gd name="connsiteX9986" fmla="*/ 1006508 w 4527492"/>
                  <a:gd name="connsiteY9986" fmla="*/ 2842376 h 3582745"/>
                  <a:gd name="connsiteX9987" fmla="*/ 992090 w 4527492"/>
                  <a:gd name="connsiteY9987" fmla="*/ 2846500 h 3582745"/>
                  <a:gd name="connsiteX9988" fmla="*/ 985439 w 4527492"/>
                  <a:gd name="connsiteY9988" fmla="*/ 2847844 h 3582745"/>
                  <a:gd name="connsiteX9989" fmla="*/ 987923 w 4527492"/>
                  <a:gd name="connsiteY9989" fmla="*/ 2847643 h 3582745"/>
                  <a:gd name="connsiteX9990" fmla="*/ 989420 w 4527492"/>
                  <a:gd name="connsiteY9990" fmla="*/ 2847264 h 3582745"/>
                  <a:gd name="connsiteX9991" fmla="*/ 992090 w 4527492"/>
                  <a:gd name="connsiteY9991" fmla="*/ 2846500 h 3582745"/>
                  <a:gd name="connsiteX9992" fmla="*/ 993644 w 4527492"/>
                  <a:gd name="connsiteY9992" fmla="*/ 2846186 h 3582745"/>
                  <a:gd name="connsiteX9993" fmla="*/ 993015 w 4527492"/>
                  <a:gd name="connsiteY9993" fmla="*/ 2846354 h 3582745"/>
                  <a:gd name="connsiteX9994" fmla="*/ 993812 w 4527492"/>
                  <a:gd name="connsiteY9994" fmla="*/ 2846152 h 3582745"/>
                  <a:gd name="connsiteX9995" fmla="*/ 993644 w 4527492"/>
                  <a:gd name="connsiteY9995" fmla="*/ 2846186 h 3582745"/>
                  <a:gd name="connsiteX9996" fmla="*/ 1248650 w 4527492"/>
                  <a:gd name="connsiteY9996" fmla="*/ 2841636 h 3582745"/>
                  <a:gd name="connsiteX9997" fmla="*/ 1254855 w 4527492"/>
                  <a:gd name="connsiteY9997" fmla="*/ 2846777 h 3582745"/>
                  <a:gd name="connsiteX9998" fmla="*/ 1259251 w 4527492"/>
                  <a:gd name="connsiteY9998" fmla="*/ 2856412 h 3582745"/>
                  <a:gd name="connsiteX9999" fmla="*/ 1250062 w 4527492"/>
                  <a:gd name="connsiteY9999" fmla="*/ 2844903 h 3582745"/>
                  <a:gd name="connsiteX10000" fmla="*/ 1249087 w 4527492"/>
                  <a:gd name="connsiteY10000" fmla="*/ 2842269 h 3582745"/>
                  <a:gd name="connsiteX10001" fmla="*/ 1247207 w 4527492"/>
                  <a:gd name="connsiteY10001" fmla="*/ 2841326 h 3582745"/>
                  <a:gd name="connsiteX10002" fmla="*/ 1250062 w 4527492"/>
                  <a:gd name="connsiteY10002" fmla="*/ 2844903 h 3582745"/>
                  <a:gd name="connsiteX10003" fmla="*/ 1251971 w 4527492"/>
                  <a:gd name="connsiteY10003" fmla="*/ 2850055 h 3582745"/>
                  <a:gd name="connsiteX10004" fmla="*/ 1161948 w 4527492"/>
                  <a:gd name="connsiteY10004" fmla="*/ 2841260 h 3582745"/>
                  <a:gd name="connsiteX10005" fmla="*/ 1157814 w 4527492"/>
                  <a:gd name="connsiteY10005" fmla="*/ 2842068 h 3582745"/>
                  <a:gd name="connsiteX10006" fmla="*/ 1157814 w 4527492"/>
                  <a:gd name="connsiteY10006" fmla="*/ 2842485 h 3582745"/>
                  <a:gd name="connsiteX10007" fmla="*/ 1157002 w 4527492"/>
                  <a:gd name="connsiteY10007" fmla="*/ 2842226 h 3582745"/>
                  <a:gd name="connsiteX10008" fmla="*/ 1154521 w 4527492"/>
                  <a:gd name="connsiteY10008" fmla="*/ 2842711 h 3582745"/>
                  <a:gd name="connsiteX10009" fmla="*/ 1155959 w 4527492"/>
                  <a:gd name="connsiteY10009" fmla="*/ 2843212 h 3582745"/>
                  <a:gd name="connsiteX10010" fmla="*/ 1157814 w 4527492"/>
                  <a:gd name="connsiteY10010" fmla="*/ 2843312 h 3582745"/>
                  <a:gd name="connsiteX10011" fmla="*/ 1157814 w 4527492"/>
                  <a:gd name="connsiteY10011" fmla="*/ 2842485 h 3582745"/>
                  <a:gd name="connsiteX10012" fmla="*/ 1160933 w 4527492"/>
                  <a:gd name="connsiteY10012" fmla="*/ 2843480 h 3582745"/>
                  <a:gd name="connsiteX10013" fmla="*/ 1168504 w 4527492"/>
                  <a:gd name="connsiteY10013" fmla="*/ 2843889 h 3582745"/>
                  <a:gd name="connsiteX10014" fmla="*/ 926137 w 4527492"/>
                  <a:gd name="connsiteY10014" fmla="*/ 2841206 h 3582745"/>
                  <a:gd name="connsiteX10015" fmla="*/ 892171 w 4527492"/>
                  <a:gd name="connsiteY10015" fmla="*/ 2848076 h 3582745"/>
                  <a:gd name="connsiteX10016" fmla="*/ 888374 w 4527492"/>
                  <a:gd name="connsiteY10016" fmla="*/ 2849109 h 3582745"/>
                  <a:gd name="connsiteX10017" fmla="*/ 855272 w 4527492"/>
                  <a:gd name="connsiteY10017" fmla="*/ 2861725 h 3582745"/>
                  <a:gd name="connsiteX10018" fmla="*/ 855910 w 4527492"/>
                  <a:gd name="connsiteY10018" fmla="*/ 2861264 h 3582745"/>
                  <a:gd name="connsiteX10019" fmla="*/ 877032 w 4527492"/>
                  <a:gd name="connsiteY10019" fmla="*/ 2852270 h 3582745"/>
                  <a:gd name="connsiteX10020" fmla="*/ 827991 w 4527492"/>
                  <a:gd name="connsiteY10020" fmla="*/ 2866997 h 3582745"/>
                  <a:gd name="connsiteX10021" fmla="*/ 807664 w 4527492"/>
                  <a:gd name="connsiteY10021" fmla="*/ 2875069 h 3582745"/>
                  <a:gd name="connsiteX10022" fmla="*/ 815070 w 4527492"/>
                  <a:gd name="connsiteY10022" fmla="*/ 2874384 h 3582745"/>
                  <a:gd name="connsiteX10023" fmla="*/ 797338 w 4527492"/>
                  <a:gd name="connsiteY10023" fmla="*/ 2879169 h 3582745"/>
                  <a:gd name="connsiteX10024" fmla="*/ 789327 w 4527492"/>
                  <a:gd name="connsiteY10024" fmla="*/ 2882350 h 3582745"/>
                  <a:gd name="connsiteX10025" fmla="*/ 784982 w 4527492"/>
                  <a:gd name="connsiteY10025" fmla="*/ 2885110 h 3582745"/>
                  <a:gd name="connsiteX10026" fmla="*/ 787390 w 4527492"/>
                  <a:gd name="connsiteY10026" fmla="*/ 2884892 h 3582745"/>
                  <a:gd name="connsiteX10027" fmla="*/ 784492 w 4527492"/>
                  <a:gd name="connsiteY10027" fmla="*/ 2885600 h 3582745"/>
                  <a:gd name="connsiteX10028" fmla="*/ 784492 w 4527492"/>
                  <a:gd name="connsiteY10028" fmla="*/ 2887555 h 3582745"/>
                  <a:gd name="connsiteX10029" fmla="*/ 783751 w 4527492"/>
                  <a:gd name="connsiteY10029" fmla="*/ 2887923 h 3582745"/>
                  <a:gd name="connsiteX10030" fmla="*/ 785315 w 4527492"/>
                  <a:gd name="connsiteY10030" fmla="*/ 2887588 h 3582745"/>
                  <a:gd name="connsiteX10031" fmla="*/ 786593 w 4527492"/>
                  <a:gd name="connsiteY10031" fmla="*/ 2887464 h 3582745"/>
                  <a:gd name="connsiteX10032" fmla="*/ 802931 w 4527492"/>
                  <a:gd name="connsiteY10032" fmla="*/ 2882239 h 3582745"/>
                  <a:gd name="connsiteX10033" fmla="*/ 791766 w 4527492"/>
                  <a:gd name="connsiteY10033" fmla="*/ 2884497 h 3582745"/>
                  <a:gd name="connsiteX10034" fmla="*/ 787390 w 4527492"/>
                  <a:gd name="connsiteY10034" fmla="*/ 2884892 h 3582745"/>
                  <a:gd name="connsiteX10035" fmla="*/ 818001 w 4527492"/>
                  <a:gd name="connsiteY10035" fmla="*/ 2877418 h 3582745"/>
                  <a:gd name="connsiteX10036" fmla="*/ 830567 w 4527492"/>
                  <a:gd name="connsiteY10036" fmla="*/ 2873399 h 3582745"/>
                  <a:gd name="connsiteX10037" fmla="*/ 830567 w 4527492"/>
                  <a:gd name="connsiteY10037" fmla="*/ 2871142 h 3582745"/>
                  <a:gd name="connsiteX10038" fmla="*/ 855272 w 4527492"/>
                  <a:gd name="connsiteY10038" fmla="*/ 2861725 h 3582745"/>
                  <a:gd name="connsiteX10039" fmla="*/ 847945 w 4527492"/>
                  <a:gd name="connsiteY10039" fmla="*/ 2867026 h 3582745"/>
                  <a:gd name="connsiteX10040" fmla="*/ 848859 w 4527492"/>
                  <a:gd name="connsiteY10040" fmla="*/ 2866980 h 3582745"/>
                  <a:gd name="connsiteX10041" fmla="*/ 879626 w 4527492"/>
                  <a:gd name="connsiteY10041" fmla="*/ 2855573 h 3582745"/>
                  <a:gd name="connsiteX10042" fmla="*/ 922045 w 4527492"/>
                  <a:gd name="connsiteY10042" fmla="*/ 2842943 h 3582745"/>
                  <a:gd name="connsiteX10043" fmla="*/ 3336760 w 4527492"/>
                  <a:gd name="connsiteY10043" fmla="*/ 2841180 h 3582745"/>
                  <a:gd name="connsiteX10044" fmla="*/ 3334421 w 4527492"/>
                  <a:gd name="connsiteY10044" fmla="*/ 2842636 h 3582745"/>
                  <a:gd name="connsiteX10045" fmla="*/ 3328539 w 4527492"/>
                  <a:gd name="connsiteY10045" fmla="*/ 2847275 h 3582745"/>
                  <a:gd name="connsiteX10046" fmla="*/ 3329473 w 4527492"/>
                  <a:gd name="connsiteY10046" fmla="*/ 2847275 h 3582745"/>
                  <a:gd name="connsiteX10047" fmla="*/ 1252796 w 4527492"/>
                  <a:gd name="connsiteY10047" fmla="*/ 2841041 h 3582745"/>
                  <a:gd name="connsiteX10048" fmla="*/ 1255397 w 4527492"/>
                  <a:gd name="connsiteY10048" fmla="*/ 2844664 h 3582745"/>
                  <a:gd name="connsiteX10049" fmla="*/ 1257913 w 4527492"/>
                  <a:gd name="connsiteY10049" fmla="*/ 2851335 h 3582745"/>
                  <a:gd name="connsiteX10050" fmla="*/ 1252794 w 4527492"/>
                  <a:gd name="connsiteY10050" fmla="*/ 2841039 h 3582745"/>
                  <a:gd name="connsiteX10051" fmla="*/ 1252795 w 4527492"/>
                  <a:gd name="connsiteY10051" fmla="*/ 2841040 h 3582745"/>
                  <a:gd name="connsiteX10052" fmla="*/ 1252796 w 4527492"/>
                  <a:gd name="connsiteY10052" fmla="*/ 2841041 h 3582745"/>
                  <a:gd name="connsiteX10053" fmla="*/ 811650 w 4527492"/>
                  <a:gd name="connsiteY10053" fmla="*/ 2840874 h 3582745"/>
                  <a:gd name="connsiteX10054" fmla="*/ 765882 w 4527492"/>
                  <a:gd name="connsiteY10054" fmla="*/ 2849150 h 3582745"/>
                  <a:gd name="connsiteX10055" fmla="*/ 699141 w 4527492"/>
                  <a:gd name="connsiteY10055" fmla="*/ 2867052 h 3582745"/>
                  <a:gd name="connsiteX10056" fmla="*/ 691272 w 4527492"/>
                  <a:gd name="connsiteY10056" fmla="*/ 2870212 h 3582745"/>
                  <a:gd name="connsiteX10057" fmla="*/ 687018 w 4527492"/>
                  <a:gd name="connsiteY10057" fmla="*/ 2871952 h 3582745"/>
                  <a:gd name="connsiteX10058" fmla="*/ 716900 w 4527492"/>
                  <a:gd name="connsiteY10058" fmla="*/ 2864675 h 3582745"/>
                  <a:gd name="connsiteX10059" fmla="*/ 731838 w 4527492"/>
                  <a:gd name="connsiteY10059" fmla="*/ 2860676 h 3582745"/>
                  <a:gd name="connsiteX10060" fmla="*/ 731838 w 4527492"/>
                  <a:gd name="connsiteY10060" fmla="*/ 2861038 h 3582745"/>
                  <a:gd name="connsiteX10061" fmla="*/ 798513 w 4527492"/>
                  <a:gd name="connsiteY10061" fmla="*/ 2844801 h 3582745"/>
                  <a:gd name="connsiteX10062" fmla="*/ 748661 w 4527492"/>
                  <a:gd name="connsiteY10062" fmla="*/ 2857597 h 3582745"/>
                  <a:gd name="connsiteX10063" fmla="*/ 796880 w 4527492"/>
                  <a:gd name="connsiteY10063" fmla="*/ 2846970 h 3582745"/>
                  <a:gd name="connsiteX10064" fmla="*/ 691948 w 4527492"/>
                  <a:gd name="connsiteY10064" fmla="*/ 2840542 h 3582745"/>
                  <a:gd name="connsiteX10065" fmla="*/ 675992 w 4527492"/>
                  <a:gd name="connsiteY10065" fmla="*/ 2847596 h 3582745"/>
                  <a:gd name="connsiteX10066" fmla="*/ 669399 w 4527492"/>
                  <a:gd name="connsiteY10066" fmla="*/ 2850220 h 3582745"/>
                  <a:gd name="connsiteX10067" fmla="*/ 669399 w 4527492"/>
                  <a:gd name="connsiteY10067" fmla="*/ 2847597 h 3582745"/>
                  <a:gd name="connsiteX10068" fmla="*/ 1244825 w 4527492"/>
                  <a:gd name="connsiteY10068" fmla="*/ 2840446 h 3582745"/>
                  <a:gd name="connsiteX10069" fmla="*/ 1247851 w 4527492"/>
                  <a:gd name="connsiteY10069" fmla="*/ 2845138 h 3582745"/>
                  <a:gd name="connsiteX10070" fmla="*/ 1254918 w 4527492"/>
                  <a:gd name="connsiteY10070" fmla="*/ 2863990 h 3582745"/>
                  <a:gd name="connsiteX10071" fmla="*/ 1254562 w 4527492"/>
                  <a:gd name="connsiteY10071" fmla="*/ 2863990 h 3582745"/>
                  <a:gd name="connsiteX10072" fmla="*/ 1253326 w 4527492"/>
                  <a:gd name="connsiteY10072" fmla="*/ 2861897 h 3582745"/>
                  <a:gd name="connsiteX10073" fmla="*/ 1250106 w 4527492"/>
                  <a:gd name="connsiteY10073" fmla="*/ 2853855 h 3582745"/>
                  <a:gd name="connsiteX10074" fmla="*/ 1250323 w 4527492"/>
                  <a:gd name="connsiteY10074" fmla="*/ 2852925 h 3582745"/>
                  <a:gd name="connsiteX10075" fmla="*/ 1248961 w 4527492"/>
                  <a:gd name="connsiteY10075" fmla="*/ 2850996 h 3582745"/>
                  <a:gd name="connsiteX10076" fmla="*/ 1246615 w 4527492"/>
                  <a:gd name="connsiteY10076" fmla="*/ 2845138 h 3582745"/>
                  <a:gd name="connsiteX10077" fmla="*/ 1246604 w 4527492"/>
                  <a:gd name="connsiteY10077" fmla="*/ 2845121 h 3582745"/>
                  <a:gd name="connsiteX10078" fmla="*/ 666285 w 4527492"/>
                  <a:gd name="connsiteY10078" fmla="*/ 2840323 h 3582745"/>
                  <a:gd name="connsiteX10079" fmla="*/ 647319 w 4527492"/>
                  <a:gd name="connsiteY10079" fmla="*/ 2849555 h 3582745"/>
                  <a:gd name="connsiteX10080" fmla="*/ 642795 w 4527492"/>
                  <a:gd name="connsiteY10080" fmla="*/ 2851652 h 3582745"/>
                  <a:gd name="connsiteX10081" fmla="*/ 642618 w 4527492"/>
                  <a:gd name="connsiteY10081" fmla="*/ 2851695 h 3582745"/>
                  <a:gd name="connsiteX10082" fmla="*/ 652395 w 4527492"/>
                  <a:gd name="connsiteY10082" fmla="*/ 2846535 h 3582745"/>
                  <a:gd name="connsiteX10083" fmla="*/ 1119940 w 4527492"/>
                  <a:gd name="connsiteY10083" fmla="*/ 2840092 h 3582745"/>
                  <a:gd name="connsiteX10084" fmla="*/ 1129130 w 4527492"/>
                  <a:gd name="connsiteY10084" fmla="*/ 2842527 h 3582745"/>
                  <a:gd name="connsiteX10085" fmla="*/ 1121707 w 4527492"/>
                  <a:gd name="connsiteY10085" fmla="*/ 2842802 h 3582745"/>
                  <a:gd name="connsiteX10086" fmla="*/ 1118268 w 4527492"/>
                  <a:gd name="connsiteY10086" fmla="*/ 2841584 h 3582745"/>
                  <a:gd name="connsiteX10087" fmla="*/ 1116369 w 4527492"/>
                  <a:gd name="connsiteY10087" fmla="*/ 2840968 h 3582745"/>
                  <a:gd name="connsiteX10088" fmla="*/ 1116549 w 4527492"/>
                  <a:gd name="connsiteY10088" fmla="*/ 2840281 h 3582745"/>
                  <a:gd name="connsiteX10089" fmla="*/ 1046013 w 4527492"/>
                  <a:gd name="connsiteY10089" fmla="*/ 2840010 h 3582745"/>
                  <a:gd name="connsiteX10090" fmla="*/ 1044985 w 4527492"/>
                  <a:gd name="connsiteY10090" fmla="*/ 2840147 h 3582745"/>
                  <a:gd name="connsiteX10091" fmla="*/ 1042552 w 4527492"/>
                  <a:gd name="connsiteY10091" fmla="*/ 2840816 h 3582745"/>
                  <a:gd name="connsiteX10092" fmla="*/ 1211779 w 4527492"/>
                  <a:gd name="connsiteY10092" fmla="*/ 2839758 h 3582745"/>
                  <a:gd name="connsiteX10093" fmla="*/ 1212625 w 4527492"/>
                  <a:gd name="connsiteY10093" fmla="*/ 2840425 h 3582745"/>
                  <a:gd name="connsiteX10094" fmla="*/ 1214066 w 4527492"/>
                  <a:gd name="connsiteY10094" fmla="*/ 2841859 h 3582745"/>
                  <a:gd name="connsiteX10095" fmla="*/ 1212394 w 4527492"/>
                  <a:gd name="connsiteY10095" fmla="*/ 2840530 h 3582745"/>
                  <a:gd name="connsiteX10096" fmla="*/ 3439125 w 4527492"/>
                  <a:gd name="connsiteY10096" fmla="*/ 2839558 h 3582745"/>
                  <a:gd name="connsiteX10097" fmla="*/ 3436261 w 4527492"/>
                  <a:gd name="connsiteY10097" fmla="*/ 2841683 h 3582745"/>
                  <a:gd name="connsiteX10098" fmla="*/ 3435075 w 4527492"/>
                  <a:gd name="connsiteY10098" fmla="*/ 2842082 h 3582745"/>
                  <a:gd name="connsiteX10099" fmla="*/ 3437470 w 4527492"/>
                  <a:gd name="connsiteY10099" fmla="*/ 2840214 h 3582745"/>
                  <a:gd name="connsiteX10100" fmla="*/ 1171319 w 4527492"/>
                  <a:gd name="connsiteY10100" fmla="*/ 2839429 h 3582745"/>
                  <a:gd name="connsiteX10101" fmla="*/ 1167329 w 4527492"/>
                  <a:gd name="connsiteY10101" fmla="*/ 2840208 h 3582745"/>
                  <a:gd name="connsiteX10102" fmla="*/ 1173860 w 4527492"/>
                  <a:gd name="connsiteY10102" fmla="*/ 2843777 h 3582745"/>
                  <a:gd name="connsiteX10103" fmla="*/ 1185056 w 4527492"/>
                  <a:gd name="connsiteY10103" fmla="*/ 2843333 h 3582745"/>
                  <a:gd name="connsiteX10104" fmla="*/ 945701 w 4527492"/>
                  <a:gd name="connsiteY10104" fmla="*/ 2839396 h 3582745"/>
                  <a:gd name="connsiteX10105" fmla="*/ 925912 w 4527492"/>
                  <a:gd name="connsiteY10105" fmla="*/ 2844380 h 3582745"/>
                  <a:gd name="connsiteX10106" fmla="*/ 919526 w 4527492"/>
                  <a:gd name="connsiteY10106" fmla="*/ 2846448 h 3582745"/>
                  <a:gd name="connsiteX10107" fmla="*/ 913887 w 4527492"/>
                  <a:gd name="connsiteY10107" fmla="*/ 2847474 h 3582745"/>
                  <a:gd name="connsiteX10108" fmla="*/ 914532 w 4527492"/>
                  <a:gd name="connsiteY10108" fmla="*/ 2847247 h 3582745"/>
                  <a:gd name="connsiteX10109" fmla="*/ 912955 w 4527492"/>
                  <a:gd name="connsiteY10109" fmla="*/ 2847644 h 3582745"/>
                  <a:gd name="connsiteX10110" fmla="*/ 913887 w 4527492"/>
                  <a:gd name="connsiteY10110" fmla="*/ 2847474 h 3582745"/>
                  <a:gd name="connsiteX10111" fmla="*/ 906084 w 4527492"/>
                  <a:gd name="connsiteY10111" fmla="*/ 2850226 h 3582745"/>
                  <a:gd name="connsiteX10112" fmla="*/ 893459 w 4527492"/>
                  <a:gd name="connsiteY10112" fmla="*/ 2855061 h 3582745"/>
                  <a:gd name="connsiteX10113" fmla="*/ 893459 w 4527492"/>
                  <a:gd name="connsiteY10113" fmla="*/ 2855295 h 3582745"/>
                  <a:gd name="connsiteX10114" fmla="*/ 890488 w 4527492"/>
                  <a:gd name="connsiteY10114" fmla="*/ 2856199 h 3582745"/>
                  <a:gd name="connsiteX10115" fmla="*/ 880030 w 4527492"/>
                  <a:gd name="connsiteY10115" fmla="*/ 2860204 h 3582745"/>
                  <a:gd name="connsiteX10116" fmla="*/ 877739 w 4527492"/>
                  <a:gd name="connsiteY10116" fmla="*/ 2860809 h 3582745"/>
                  <a:gd name="connsiteX10117" fmla="*/ 879255 w 4527492"/>
                  <a:gd name="connsiteY10117" fmla="*/ 2860500 h 3582745"/>
                  <a:gd name="connsiteX10118" fmla="*/ 880030 w 4527492"/>
                  <a:gd name="connsiteY10118" fmla="*/ 2860204 h 3582745"/>
                  <a:gd name="connsiteX10119" fmla="*/ 882905 w 4527492"/>
                  <a:gd name="connsiteY10119" fmla="*/ 2859444 h 3582745"/>
                  <a:gd name="connsiteX10120" fmla="*/ 881130 w 4527492"/>
                  <a:gd name="connsiteY10120" fmla="*/ 2860119 h 3582745"/>
                  <a:gd name="connsiteX10121" fmla="*/ 889825 w 4527492"/>
                  <a:gd name="connsiteY10121" fmla="*/ 2858350 h 3582745"/>
                  <a:gd name="connsiteX10122" fmla="*/ 893459 w 4527492"/>
                  <a:gd name="connsiteY10122" fmla="*/ 2857333 h 3582745"/>
                  <a:gd name="connsiteX10123" fmla="*/ 893459 w 4527492"/>
                  <a:gd name="connsiteY10123" fmla="*/ 2856656 h 3582745"/>
                  <a:gd name="connsiteX10124" fmla="*/ 882905 w 4527492"/>
                  <a:gd name="connsiteY10124" fmla="*/ 2859444 h 3582745"/>
                  <a:gd name="connsiteX10125" fmla="*/ 893459 w 4527492"/>
                  <a:gd name="connsiteY10125" fmla="*/ 2855431 h 3582745"/>
                  <a:gd name="connsiteX10126" fmla="*/ 893459 w 4527492"/>
                  <a:gd name="connsiteY10126" fmla="*/ 2855295 h 3582745"/>
                  <a:gd name="connsiteX10127" fmla="*/ 895256 w 4527492"/>
                  <a:gd name="connsiteY10127" fmla="*/ 2854748 h 3582745"/>
                  <a:gd name="connsiteX10128" fmla="*/ 903931 w 4527492"/>
                  <a:gd name="connsiteY10128" fmla="*/ 2851449 h 3582745"/>
                  <a:gd name="connsiteX10129" fmla="*/ 910876 w 4527492"/>
                  <a:gd name="connsiteY10129" fmla="*/ 2849994 h 3582745"/>
                  <a:gd name="connsiteX10130" fmla="*/ 3443201 w 4527492"/>
                  <a:gd name="connsiteY10130" fmla="*/ 2839343 h 3582745"/>
                  <a:gd name="connsiteX10131" fmla="*/ 3428971 w 4527492"/>
                  <a:gd name="connsiteY10131" fmla="*/ 2847090 h 3582745"/>
                  <a:gd name="connsiteX10132" fmla="*/ 3436261 w 4527492"/>
                  <a:gd name="connsiteY10132" fmla="*/ 2841683 h 3582745"/>
                  <a:gd name="connsiteX10133" fmla="*/ 1245118 w 4527492"/>
                  <a:gd name="connsiteY10133" fmla="*/ 2838710 h 3582745"/>
                  <a:gd name="connsiteX10134" fmla="*/ 1246325 w 4527492"/>
                  <a:gd name="connsiteY10134" fmla="*/ 2839710 h 3582745"/>
                  <a:gd name="connsiteX10135" fmla="*/ 1247207 w 4527492"/>
                  <a:gd name="connsiteY10135" fmla="*/ 2841326 h 3582745"/>
                  <a:gd name="connsiteX10136" fmla="*/ 1240128 w 4527492"/>
                  <a:gd name="connsiteY10136" fmla="*/ 2838493 h 3582745"/>
                  <a:gd name="connsiteX10137" fmla="*/ 1243626 w 4527492"/>
                  <a:gd name="connsiteY10137" fmla="*/ 2843444 h 3582745"/>
                  <a:gd name="connsiteX10138" fmla="*/ 1244915 w 4527492"/>
                  <a:gd name="connsiteY10138" fmla="*/ 2847033 h 3582745"/>
                  <a:gd name="connsiteX10139" fmla="*/ 1249682 w 4527492"/>
                  <a:gd name="connsiteY10139" fmla="*/ 2855665 h 3582745"/>
                  <a:gd name="connsiteX10140" fmla="*/ 1249065 w 4527492"/>
                  <a:gd name="connsiteY10140" fmla="*/ 2858305 h 3582745"/>
                  <a:gd name="connsiteX10141" fmla="*/ 1246615 w 4527492"/>
                  <a:gd name="connsiteY10141" fmla="*/ 2852515 h 3582745"/>
                  <a:gd name="connsiteX10142" fmla="*/ 1057276 w 4527492"/>
                  <a:gd name="connsiteY10142" fmla="*/ 2838253 h 3582745"/>
                  <a:gd name="connsiteX10143" fmla="*/ 1055270 w 4527492"/>
                  <a:gd name="connsiteY10143" fmla="*/ 2838772 h 3582745"/>
                  <a:gd name="connsiteX10144" fmla="*/ 1057185 w 4527492"/>
                  <a:gd name="connsiteY10144" fmla="*/ 2838516 h 3582745"/>
                  <a:gd name="connsiteX10145" fmla="*/ 1056826 w 4527492"/>
                  <a:gd name="connsiteY10145" fmla="*/ 2839236 h 3582745"/>
                  <a:gd name="connsiteX10146" fmla="*/ 1063057 w 4527492"/>
                  <a:gd name="connsiteY10146" fmla="*/ 2838253 h 3582745"/>
                  <a:gd name="connsiteX10147" fmla="*/ 1059275 w 4527492"/>
                  <a:gd name="connsiteY10147" fmla="*/ 2838253 h 3582745"/>
                  <a:gd name="connsiteX10148" fmla="*/ 1058951 w 4527492"/>
                  <a:gd name="connsiteY10148" fmla="*/ 2838280 h 3582745"/>
                  <a:gd name="connsiteX10149" fmla="*/ 1057185 w 4527492"/>
                  <a:gd name="connsiteY10149" fmla="*/ 2838516 h 3582745"/>
                  <a:gd name="connsiteX10150" fmla="*/ 1057316 w 4527492"/>
                  <a:gd name="connsiteY10150" fmla="*/ 2838253 h 3582745"/>
                  <a:gd name="connsiteX10151" fmla="*/ 1044167 w 4527492"/>
                  <a:gd name="connsiteY10151" fmla="*/ 2838253 h 3582745"/>
                  <a:gd name="connsiteX10152" fmla="*/ 1044813 w 4527492"/>
                  <a:gd name="connsiteY10152" fmla="*/ 2838451 h 3582745"/>
                  <a:gd name="connsiteX10153" fmla="*/ 1019483 w 4527492"/>
                  <a:gd name="connsiteY10153" fmla="*/ 2841047 h 3582745"/>
                  <a:gd name="connsiteX10154" fmla="*/ 1000336 w 4527492"/>
                  <a:gd name="connsiteY10154" fmla="*/ 2846115 h 3582745"/>
                  <a:gd name="connsiteX10155" fmla="*/ 1008645 w 4527492"/>
                  <a:gd name="connsiteY10155" fmla="*/ 2845005 h 3582745"/>
                  <a:gd name="connsiteX10156" fmla="*/ 997585 w 4527492"/>
                  <a:gd name="connsiteY10156" fmla="*/ 2846861 h 3582745"/>
                  <a:gd name="connsiteX10157" fmla="*/ 997492 w 4527492"/>
                  <a:gd name="connsiteY10157" fmla="*/ 2846868 h 3582745"/>
                  <a:gd name="connsiteX10158" fmla="*/ 997408 w 4527492"/>
                  <a:gd name="connsiteY10158" fmla="*/ 2846890 h 3582745"/>
                  <a:gd name="connsiteX10159" fmla="*/ 997585 w 4527492"/>
                  <a:gd name="connsiteY10159" fmla="*/ 2846861 h 3582745"/>
                  <a:gd name="connsiteX10160" fmla="*/ 1013922 w 4527492"/>
                  <a:gd name="connsiteY10160" fmla="*/ 2845539 h 3582745"/>
                  <a:gd name="connsiteX10161" fmla="*/ 1027131 w 4527492"/>
                  <a:gd name="connsiteY10161" fmla="*/ 2842534 h 3582745"/>
                  <a:gd name="connsiteX10162" fmla="*/ 1008645 w 4527492"/>
                  <a:gd name="connsiteY10162" fmla="*/ 2845005 h 3582745"/>
                  <a:gd name="connsiteX10163" fmla="*/ 1037719 w 4527492"/>
                  <a:gd name="connsiteY10163" fmla="*/ 2840125 h 3582745"/>
                  <a:gd name="connsiteX10164" fmla="*/ 1044925 w 4527492"/>
                  <a:gd name="connsiteY10164" fmla="*/ 2838485 h 3582745"/>
                  <a:gd name="connsiteX10165" fmla="*/ 1044813 w 4527492"/>
                  <a:gd name="connsiteY10165" fmla="*/ 2838451 h 3582745"/>
                  <a:gd name="connsiteX10166" fmla="*/ 1045289 w 4527492"/>
                  <a:gd name="connsiteY10166" fmla="*/ 2838402 h 3582745"/>
                  <a:gd name="connsiteX10167" fmla="*/ 1045945 w 4527492"/>
                  <a:gd name="connsiteY10167" fmla="*/ 2838253 h 3582745"/>
                  <a:gd name="connsiteX10168" fmla="*/ 908360 w 4527492"/>
                  <a:gd name="connsiteY10168" fmla="*/ 2838235 h 3582745"/>
                  <a:gd name="connsiteX10169" fmla="*/ 888220 w 4527492"/>
                  <a:gd name="connsiteY10169" fmla="*/ 2843081 h 3582745"/>
                  <a:gd name="connsiteX10170" fmla="*/ 879290 w 4527492"/>
                  <a:gd name="connsiteY10170" fmla="*/ 2846627 h 3582745"/>
                  <a:gd name="connsiteX10171" fmla="*/ 3334339 w 4527492"/>
                  <a:gd name="connsiteY10171" fmla="*/ 2838231 h 3582745"/>
                  <a:gd name="connsiteX10172" fmla="*/ 3327520 w 4527492"/>
                  <a:gd name="connsiteY10172" fmla="*/ 2843652 h 3582745"/>
                  <a:gd name="connsiteX10173" fmla="*/ 3331356 w 4527492"/>
                  <a:gd name="connsiteY10173" fmla="*/ 2841172 h 3582745"/>
                  <a:gd name="connsiteX10174" fmla="*/ 1126656 w 4527492"/>
                  <a:gd name="connsiteY10174" fmla="*/ 2838186 h 3582745"/>
                  <a:gd name="connsiteX10175" fmla="*/ 1124613 w 4527492"/>
                  <a:gd name="connsiteY10175" fmla="*/ 2838562 h 3582745"/>
                  <a:gd name="connsiteX10176" fmla="*/ 1132117 w 4527492"/>
                  <a:gd name="connsiteY10176" fmla="*/ 2838781 h 3582745"/>
                  <a:gd name="connsiteX10177" fmla="*/ 1132451 w 4527492"/>
                  <a:gd name="connsiteY10177" fmla="*/ 2838818 h 3582745"/>
                  <a:gd name="connsiteX10178" fmla="*/ 1122800 w 4527492"/>
                  <a:gd name="connsiteY10178" fmla="*/ 2839932 h 3582745"/>
                  <a:gd name="connsiteX10179" fmla="*/ 1119940 w 4527492"/>
                  <a:gd name="connsiteY10179" fmla="*/ 2840092 h 3582745"/>
                  <a:gd name="connsiteX10180" fmla="*/ 1118450 w 4527492"/>
                  <a:gd name="connsiteY10180" fmla="*/ 2839697 h 3582745"/>
                  <a:gd name="connsiteX10181" fmla="*/ 1116613 w 4527492"/>
                  <a:gd name="connsiteY10181" fmla="*/ 2840036 h 3582745"/>
                  <a:gd name="connsiteX10182" fmla="*/ 1116549 w 4527492"/>
                  <a:gd name="connsiteY10182" fmla="*/ 2840281 h 3582745"/>
                  <a:gd name="connsiteX10183" fmla="*/ 1114727 w 4527492"/>
                  <a:gd name="connsiteY10183" fmla="*/ 2840383 h 3582745"/>
                  <a:gd name="connsiteX10184" fmla="*/ 1114624 w 4527492"/>
                  <a:gd name="connsiteY10184" fmla="*/ 2840402 h 3582745"/>
                  <a:gd name="connsiteX10185" fmla="*/ 1116369 w 4527492"/>
                  <a:gd name="connsiteY10185" fmla="*/ 2840968 h 3582745"/>
                  <a:gd name="connsiteX10186" fmla="*/ 1116209 w 4527492"/>
                  <a:gd name="connsiteY10186" fmla="*/ 2841584 h 3582745"/>
                  <a:gd name="connsiteX10187" fmla="*/ 1110541 w 4527492"/>
                  <a:gd name="connsiteY10187" fmla="*/ 2843125 h 3582745"/>
                  <a:gd name="connsiteX10188" fmla="*/ 1119844 w 4527492"/>
                  <a:gd name="connsiteY10188" fmla="*/ 2842871 h 3582745"/>
                  <a:gd name="connsiteX10189" fmla="*/ 1121707 w 4527492"/>
                  <a:gd name="connsiteY10189" fmla="*/ 2842802 h 3582745"/>
                  <a:gd name="connsiteX10190" fmla="*/ 1121755 w 4527492"/>
                  <a:gd name="connsiteY10190" fmla="*/ 2842819 h 3582745"/>
                  <a:gd name="connsiteX10191" fmla="*/ 1129444 w 4527492"/>
                  <a:gd name="connsiteY10191" fmla="*/ 2842610 h 3582745"/>
                  <a:gd name="connsiteX10192" fmla="*/ 1129130 w 4527492"/>
                  <a:gd name="connsiteY10192" fmla="*/ 2842527 h 3582745"/>
                  <a:gd name="connsiteX10193" fmla="*/ 1133103 w 4527492"/>
                  <a:gd name="connsiteY10193" fmla="*/ 2842379 h 3582745"/>
                  <a:gd name="connsiteX10194" fmla="*/ 1145775 w 4527492"/>
                  <a:gd name="connsiteY10194" fmla="*/ 2840271 h 3582745"/>
                  <a:gd name="connsiteX10195" fmla="*/ 1132451 w 4527492"/>
                  <a:gd name="connsiteY10195" fmla="*/ 2838818 h 3582745"/>
                  <a:gd name="connsiteX10196" fmla="*/ 1132635 w 4527492"/>
                  <a:gd name="connsiteY10196" fmla="*/ 2838797 h 3582745"/>
                  <a:gd name="connsiteX10197" fmla="*/ 1132117 w 4527492"/>
                  <a:gd name="connsiteY10197" fmla="*/ 2838781 h 3582745"/>
                  <a:gd name="connsiteX10198" fmla="*/ 700244 w 4527492"/>
                  <a:gd name="connsiteY10198" fmla="*/ 2837947 h 3582745"/>
                  <a:gd name="connsiteX10199" fmla="*/ 681486 w 4527492"/>
                  <a:gd name="connsiteY10199" fmla="*/ 2845410 h 3582745"/>
                  <a:gd name="connsiteX10200" fmla="*/ 694525 w 4527492"/>
                  <a:gd name="connsiteY10200" fmla="*/ 2839736 h 3582745"/>
                  <a:gd name="connsiteX10201" fmla="*/ 1237294 w 4527492"/>
                  <a:gd name="connsiteY10201" fmla="*/ 2837670 h 3582745"/>
                  <a:gd name="connsiteX10202" fmla="*/ 1248494 w 4527492"/>
                  <a:gd name="connsiteY10202" fmla="*/ 2860748 h 3582745"/>
                  <a:gd name="connsiteX10203" fmla="*/ 1248331 w 4527492"/>
                  <a:gd name="connsiteY10203" fmla="*/ 2861445 h 3582745"/>
                  <a:gd name="connsiteX10204" fmla="*/ 1241671 w 4527492"/>
                  <a:gd name="connsiteY10204" fmla="*/ 2848007 h 3582745"/>
                  <a:gd name="connsiteX10205" fmla="*/ 1238913 w 4527492"/>
                  <a:gd name="connsiteY10205" fmla="*/ 2841858 h 3582745"/>
                  <a:gd name="connsiteX10206" fmla="*/ 3451732 w 4527492"/>
                  <a:gd name="connsiteY10206" fmla="*/ 2837520 h 3582745"/>
                  <a:gd name="connsiteX10207" fmla="*/ 3448817 w 4527492"/>
                  <a:gd name="connsiteY10207" fmla="*/ 2839861 h 3582745"/>
                  <a:gd name="connsiteX10208" fmla="*/ 3440631 w 4527492"/>
                  <a:gd name="connsiteY10208" fmla="*/ 2843036 h 3582745"/>
                  <a:gd name="connsiteX10209" fmla="*/ 3444328 w 4527492"/>
                  <a:gd name="connsiteY10209" fmla="*/ 2840802 h 3582745"/>
                  <a:gd name="connsiteX10210" fmla="*/ 3431544 w 4527492"/>
                  <a:gd name="connsiteY10210" fmla="*/ 2837496 h 3582745"/>
                  <a:gd name="connsiteX10211" fmla="*/ 3406980 w 4527492"/>
                  <a:gd name="connsiteY10211" fmla="*/ 2848540 h 3582745"/>
                  <a:gd name="connsiteX10212" fmla="*/ 3404072 w 4527492"/>
                  <a:gd name="connsiteY10212" fmla="*/ 2850907 h 3582745"/>
                  <a:gd name="connsiteX10213" fmla="*/ 3455334 w 4527492"/>
                  <a:gd name="connsiteY10213" fmla="*/ 2837333 h 3582745"/>
                  <a:gd name="connsiteX10214" fmla="*/ 3443031 w 4527492"/>
                  <a:gd name="connsiteY10214" fmla="*/ 2844507 h 3582745"/>
                  <a:gd name="connsiteX10215" fmla="*/ 3448817 w 4527492"/>
                  <a:gd name="connsiteY10215" fmla="*/ 2839861 h 3582745"/>
                  <a:gd name="connsiteX10216" fmla="*/ 896056 w 4527492"/>
                  <a:gd name="connsiteY10216" fmla="*/ 2837329 h 3582745"/>
                  <a:gd name="connsiteX10217" fmla="*/ 880910 w 4527492"/>
                  <a:gd name="connsiteY10217" fmla="*/ 2841793 h 3582745"/>
                  <a:gd name="connsiteX10218" fmla="*/ 892751 w 4527492"/>
                  <a:gd name="connsiteY10218" fmla="*/ 2838472 h 3582745"/>
                  <a:gd name="connsiteX10219" fmla="*/ 3693024 w 4527492"/>
                  <a:gd name="connsiteY10219" fmla="*/ 2837269 h 3582745"/>
                  <a:gd name="connsiteX10220" fmla="*/ 3688498 w 4527492"/>
                  <a:gd name="connsiteY10220" fmla="*/ 2842416 h 3582745"/>
                  <a:gd name="connsiteX10221" fmla="*/ 3692213 w 4527492"/>
                  <a:gd name="connsiteY10221" fmla="*/ 2838009 h 3582745"/>
                  <a:gd name="connsiteX10222" fmla="*/ 673195 w 4527492"/>
                  <a:gd name="connsiteY10222" fmla="*/ 2837233 h 3582745"/>
                  <a:gd name="connsiteX10223" fmla="*/ 666285 w 4527492"/>
                  <a:gd name="connsiteY10223" fmla="*/ 2840323 h 3582745"/>
                  <a:gd name="connsiteX10224" fmla="*/ 670924 w 4527492"/>
                  <a:gd name="connsiteY10224" fmla="*/ 2838065 h 3582745"/>
                  <a:gd name="connsiteX10225" fmla="*/ 1243591 w 4527492"/>
                  <a:gd name="connsiteY10225" fmla="*/ 2837204 h 3582745"/>
                  <a:gd name="connsiteX10226" fmla="*/ 1245077 w 4527492"/>
                  <a:gd name="connsiteY10226" fmla="*/ 2838658 h 3582745"/>
                  <a:gd name="connsiteX10227" fmla="*/ 1245118 w 4527492"/>
                  <a:gd name="connsiteY10227" fmla="*/ 2838710 h 3582745"/>
                  <a:gd name="connsiteX10228" fmla="*/ 1243724 w 4527492"/>
                  <a:gd name="connsiteY10228" fmla="*/ 2837555 h 3582745"/>
                  <a:gd name="connsiteX10229" fmla="*/ 1117359 w 4527492"/>
                  <a:gd name="connsiteY10229" fmla="*/ 2837172 h 3582745"/>
                  <a:gd name="connsiteX10230" fmla="*/ 1120671 w 4527492"/>
                  <a:gd name="connsiteY10230" fmla="*/ 2837533 h 3582745"/>
                  <a:gd name="connsiteX10231" fmla="*/ 1117285 w 4527492"/>
                  <a:gd name="connsiteY10231" fmla="*/ 2837458 h 3582745"/>
                  <a:gd name="connsiteX10232" fmla="*/ 3582118 w 4527492"/>
                  <a:gd name="connsiteY10232" fmla="*/ 2836942 h 3582745"/>
                  <a:gd name="connsiteX10233" fmla="*/ 3576821 w 4527492"/>
                  <a:gd name="connsiteY10233" fmla="*/ 2838243 h 3582745"/>
                  <a:gd name="connsiteX10234" fmla="*/ 3575222 w 4527492"/>
                  <a:gd name="connsiteY10234" fmla="*/ 2839711 h 3582745"/>
                  <a:gd name="connsiteX10235" fmla="*/ 3580401 w 4527492"/>
                  <a:gd name="connsiteY10235" fmla="*/ 2838048 h 3582745"/>
                  <a:gd name="connsiteX10236" fmla="*/ 833670 w 4527492"/>
                  <a:gd name="connsiteY10236" fmla="*/ 2836892 h 3582745"/>
                  <a:gd name="connsiteX10237" fmla="*/ 823309 w 4527492"/>
                  <a:gd name="connsiteY10237" fmla="*/ 2838765 h 3582745"/>
                  <a:gd name="connsiteX10238" fmla="*/ 822705 w 4527492"/>
                  <a:gd name="connsiteY10238" fmla="*/ 2839039 h 3582745"/>
                  <a:gd name="connsiteX10239" fmla="*/ 819625 w 4527492"/>
                  <a:gd name="connsiteY10239" fmla="*/ 2840873 h 3582745"/>
                  <a:gd name="connsiteX10240" fmla="*/ 802459 w 4527492"/>
                  <a:gd name="connsiteY10240" fmla="*/ 2845740 h 3582745"/>
                  <a:gd name="connsiteX10241" fmla="*/ 816738 w 4527492"/>
                  <a:gd name="connsiteY10241" fmla="*/ 2842593 h 3582745"/>
                  <a:gd name="connsiteX10242" fmla="*/ 819625 w 4527492"/>
                  <a:gd name="connsiteY10242" fmla="*/ 2840873 h 3582745"/>
                  <a:gd name="connsiteX10243" fmla="*/ 1052607 w 4527492"/>
                  <a:gd name="connsiteY10243" fmla="*/ 2836737 h 3582745"/>
                  <a:gd name="connsiteX10244" fmla="*/ 1042311 w 4527492"/>
                  <a:gd name="connsiteY10244" fmla="*/ 2837684 h 3582745"/>
                  <a:gd name="connsiteX10245" fmla="*/ 1043840 w 4527492"/>
                  <a:gd name="connsiteY10245" fmla="*/ 2838153 h 3582745"/>
                  <a:gd name="connsiteX10246" fmla="*/ 1046229 w 4527492"/>
                  <a:gd name="connsiteY10246" fmla="*/ 2838188 h 3582745"/>
                  <a:gd name="connsiteX10247" fmla="*/ 666251 w 4527492"/>
                  <a:gd name="connsiteY10247" fmla="*/ 2836340 h 3582745"/>
                  <a:gd name="connsiteX10248" fmla="*/ 649622 w 4527492"/>
                  <a:gd name="connsiteY10248" fmla="*/ 2844318 h 3582745"/>
                  <a:gd name="connsiteX10249" fmla="*/ 645386 w 4527492"/>
                  <a:gd name="connsiteY10249" fmla="*/ 2846646 h 3582745"/>
                  <a:gd name="connsiteX10250" fmla="*/ 623254 w 4527492"/>
                  <a:gd name="connsiteY10250" fmla="*/ 2857433 h 3582745"/>
                  <a:gd name="connsiteX10251" fmla="*/ 623254 w 4527492"/>
                  <a:gd name="connsiteY10251" fmla="*/ 2858534 h 3582745"/>
                  <a:gd name="connsiteX10252" fmla="*/ 605538 w 4527492"/>
                  <a:gd name="connsiteY10252" fmla="*/ 2867678 h 3582745"/>
                  <a:gd name="connsiteX10253" fmla="*/ 613366 w 4527492"/>
                  <a:gd name="connsiteY10253" fmla="*/ 2863990 h 3582745"/>
                  <a:gd name="connsiteX10254" fmla="*/ 623254 w 4527492"/>
                  <a:gd name="connsiteY10254" fmla="*/ 2859568 h 3582745"/>
                  <a:gd name="connsiteX10255" fmla="*/ 623254 w 4527492"/>
                  <a:gd name="connsiteY10255" fmla="*/ 2860711 h 3582745"/>
                  <a:gd name="connsiteX10256" fmla="*/ 623254 w 4527492"/>
                  <a:gd name="connsiteY10256" fmla="*/ 2861269 h 3582745"/>
                  <a:gd name="connsiteX10257" fmla="*/ 570518 w 4527492"/>
                  <a:gd name="connsiteY10257" fmla="*/ 2886939 h 3582745"/>
                  <a:gd name="connsiteX10258" fmla="*/ 570518 w 4527492"/>
                  <a:gd name="connsiteY10258" fmla="*/ 2883661 h 3582745"/>
                  <a:gd name="connsiteX10259" fmla="*/ 638910 w 4527492"/>
                  <a:gd name="connsiteY10259" fmla="*/ 2847187 h 3582745"/>
                  <a:gd name="connsiteX10260" fmla="*/ 1026860 w 4527492"/>
                  <a:gd name="connsiteY10260" fmla="*/ 2836267 h 3582745"/>
                  <a:gd name="connsiteX10261" fmla="*/ 1020182 w 4527492"/>
                  <a:gd name="connsiteY10261" fmla="*/ 2837737 h 3582745"/>
                  <a:gd name="connsiteX10262" fmla="*/ 1022031 w 4527492"/>
                  <a:gd name="connsiteY10262" fmla="*/ 2837600 h 3582745"/>
                  <a:gd name="connsiteX10263" fmla="*/ 1160031 w 4527492"/>
                  <a:gd name="connsiteY10263" fmla="*/ 2836221 h 3582745"/>
                  <a:gd name="connsiteX10264" fmla="*/ 1161807 w 4527492"/>
                  <a:gd name="connsiteY10264" fmla="*/ 2837191 h 3582745"/>
                  <a:gd name="connsiteX10265" fmla="*/ 1162779 w 4527492"/>
                  <a:gd name="connsiteY10265" fmla="*/ 2837002 h 3582745"/>
                  <a:gd name="connsiteX10266" fmla="*/ 1061010 w 4527492"/>
                  <a:gd name="connsiteY10266" fmla="*/ 2836216 h 3582745"/>
                  <a:gd name="connsiteX10267" fmla="*/ 1058088 w 4527492"/>
                  <a:gd name="connsiteY10267" fmla="*/ 2836706 h 3582745"/>
                  <a:gd name="connsiteX10268" fmla="*/ 1058180 w 4527492"/>
                  <a:gd name="connsiteY10268" fmla="*/ 2836521 h 3582745"/>
                  <a:gd name="connsiteX10269" fmla="*/ 1056600 w 4527492"/>
                  <a:gd name="connsiteY10269" fmla="*/ 2836956 h 3582745"/>
                  <a:gd name="connsiteX10270" fmla="*/ 1058088 w 4527492"/>
                  <a:gd name="connsiteY10270" fmla="*/ 2836706 h 3582745"/>
                  <a:gd name="connsiteX10271" fmla="*/ 1057886 w 4527492"/>
                  <a:gd name="connsiteY10271" fmla="*/ 2837112 h 3582745"/>
                  <a:gd name="connsiteX10272" fmla="*/ 1054929 w 4527492"/>
                  <a:gd name="connsiteY10272" fmla="*/ 2837415 h 3582745"/>
                  <a:gd name="connsiteX10273" fmla="*/ 1051878 w 4527492"/>
                  <a:gd name="connsiteY10273" fmla="*/ 2838253 h 3582745"/>
                  <a:gd name="connsiteX10274" fmla="*/ 1053556 w 4527492"/>
                  <a:gd name="connsiteY10274" fmla="*/ 2838253 h 3582745"/>
                  <a:gd name="connsiteX10275" fmla="*/ 1051815 w 4527492"/>
                  <a:gd name="connsiteY10275" fmla="*/ 2838659 h 3582745"/>
                  <a:gd name="connsiteX10276" fmla="*/ 1051173 w 4527492"/>
                  <a:gd name="connsiteY10276" fmla="*/ 2838447 h 3582745"/>
                  <a:gd name="connsiteX10277" fmla="*/ 1047811 w 4527492"/>
                  <a:gd name="connsiteY10277" fmla="*/ 2839371 h 3582745"/>
                  <a:gd name="connsiteX10278" fmla="*/ 1048220 w 4527492"/>
                  <a:gd name="connsiteY10278" fmla="*/ 2839496 h 3582745"/>
                  <a:gd name="connsiteX10279" fmla="*/ 1051815 w 4527492"/>
                  <a:gd name="connsiteY10279" fmla="*/ 2838659 h 3582745"/>
                  <a:gd name="connsiteX10280" fmla="*/ 1052330 w 4527492"/>
                  <a:gd name="connsiteY10280" fmla="*/ 2838829 h 3582745"/>
                  <a:gd name="connsiteX10281" fmla="*/ 1054618 w 4527492"/>
                  <a:gd name="connsiteY10281" fmla="*/ 2838253 h 3582745"/>
                  <a:gd name="connsiteX10282" fmla="*/ 1053556 w 4527492"/>
                  <a:gd name="connsiteY10282" fmla="*/ 2838253 h 3582745"/>
                  <a:gd name="connsiteX10283" fmla="*/ 1057811 w 4527492"/>
                  <a:gd name="connsiteY10283" fmla="*/ 2837263 h 3582745"/>
                  <a:gd name="connsiteX10284" fmla="*/ 1057886 w 4527492"/>
                  <a:gd name="connsiteY10284" fmla="*/ 2837112 h 3582745"/>
                  <a:gd name="connsiteX10285" fmla="*/ 1058908 w 4527492"/>
                  <a:gd name="connsiteY10285" fmla="*/ 2837007 h 3582745"/>
                  <a:gd name="connsiteX10286" fmla="*/ 1062194 w 4527492"/>
                  <a:gd name="connsiteY10286" fmla="*/ 2836242 h 3582745"/>
                  <a:gd name="connsiteX10287" fmla="*/ 1242084 w 4527492"/>
                  <a:gd name="connsiteY10287" fmla="*/ 2836196 h 3582745"/>
                  <a:gd name="connsiteX10288" fmla="*/ 1243724 w 4527492"/>
                  <a:gd name="connsiteY10288" fmla="*/ 2837555 h 3582745"/>
                  <a:gd name="connsiteX10289" fmla="*/ 1244825 w 4527492"/>
                  <a:gd name="connsiteY10289" fmla="*/ 2840446 h 3582745"/>
                  <a:gd name="connsiteX10290" fmla="*/ 1044308 w 4527492"/>
                  <a:gd name="connsiteY10290" fmla="*/ 2835950 h 3582745"/>
                  <a:gd name="connsiteX10291" fmla="*/ 1038142 w 4527492"/>
                  <a:gd name="connsiteY10291" fmla="*/ 2836406 h 3582745"/>
                  <a:gd name="connsiteX10292" fmla="*/ 1038118 w 4527492"/>
                  <a:gd name="connsiteY10292" fmla="*/ 2836399 h 3582745"/>
                  <a:gd name="connsiteX10293" fmla="*/ 1038044 w 4527492"/>
                  <a:gd name="connsiteY10293" fmla="*/ 2836414 h 3582745"/>
                  <a:gd name="connsiteX10294" fmla="*/ 1038142 w 4527492"/>
                  <a:gd name="connsiteY10294" fmla="*/ 2836406 h 3582745"/>
                  <a:gd name="connsiteX10295" fmla="*/ 1039694 w 4527492"/>
                  <a:gd name="connsiteY10295" fmla="*/ 2836882 h 3582745"/>
                  <a:gd name="connsiteX10296" fmla="*/ 1240907 w 4527492"/>
                  <a:gd name="connsiteY10296" fmla="*/ 2835878 h 3582745"/>
                  <a:gd name="connsiteX10297" fmla="*/ 1246604 w 4527492"/>
                  <a:gd name="connsiteY10297" fmla="*/ 2845121 h 3582745"/>
                  <a:gd name="connsiteX10298" fmla="*/ 1248701 w 4527492"/>
                  <a:gd name="connsiteY10298" fmla="*/ 2850628 h 3582745"/>
                  <a:gd name="connsiteX10299" fmla="*/ 1243626 w 4527492"/>
                  <a:gd name="connsiteY10299" fmla="*/ 2843444 h 3582745"/>
                  <a:gd name="connsiteX10300" fmla="*/ 1190368 w 4527492"/>
                  <a:gd name="connsiteY10300" fmla="*/ 2835707 h 3582745"/>
                  <a:gd name="connsiteX10301" fmla="*/ 1175240 w 4527492"/>
                  <a:gd name="connsiteY10301" fmla="*/ 2838663 h 3582745"/>
                  <a:gd name="connsiteX10302" fmla="*/ 1189480 w 4527492"/>
                  <a:gd name="connsiteY10302" fmla="*/ 2843158 h 3582745"/>
                  <a:gd name="connsiteX10303" fmla="*/ 1200921 w 4527492"/>
                  <a:gd name="connsiteY10303" fmla="*/ 2842704 h 3582745"/>
                  <a:gd name="connsiteX10304" fmla="*/ 1207749 w 4527492"/>
                  <a:gd name="connsiteY10304" fmla="*/ 2835575 h 3582745"/>
                  <a:gd name="connsiteX10305" fmla="*/ 1209748 w 4527492"/>
                  <a:gd name="connsiteY10305" fmla="*/ 2837213 h 3582745"/>
                  <a:gd name="connsiteX10306" fmla="*/ 1210272 w 4527492"/>
                  <a:gd name="connsiteY10306" fmla="*/ 2837870 h 3582745"/>
                  <a:gd name="connsiteX10307" fmla="*/ 1209654 w 4527492"/>
                  <a:gd name="connsiteY10307" fmla="*/ 2837470 h 3582745"/>
                  <a:gd name="connsiteX10308" fmla="*/ 1102216 w 4527492"/>
                  <a:gd name="connsiteY10308" fmla="*/ 2835520 h 3582745"/>
                  <a:gd name="connsiteX10309" fmla="*/ 1103012 w 4527492"/>
                  <a:gd name="connsiteY10309" fmla="*/ 2835607 h 3582745"/>
                  <a:gd name="connsiteX10310" fmla="*/ 1109337 w 4527492"/>
                  <a:gd name="connsiteY10310" fmla="*/ 2837283 h 3582745"/>
                  <a:gd name="connsiteX10311" fmla="*/ 1104689 w 4527492"/>
                  <a:gd name="connsiteY10311" fmla="*/ 2837180 h 3582745"/>
                  <a:gd name="connsiteX10312" fmla="*/ 1100577 w 4527492"/>
                  <a:gd name="connsiteY10312" fmla="*/ 2835846 h 3582745"/>
                  <a:gd name="connsiteX10313" fmla="*/ 1241465 w 4527492"/>
                  <a:gd name="connsiteY10313" fmla="*/ 2835237 h 3582745"/>
                  <a:gd name="connsiteX10314" fmla="*/ 1242084 w 4527492"/>
                  <a:gd name="connsiteY10314" fmla="*/ 2836196 h 3582745"/>
                  <a:gd name="connsiteX10315" fmla="*/ 1241185 w 4527492"/>
                  <a:gd name="connsiteY10315" fmla="*/ 2835452 h 3582745"/>
                  <a:gd name="connsiteX10316" fmla="*/ 899392 w 4527492"/>
                  <a:gd name="connsiteY10316" fmla="*/ 2835101 h 3582745"/>
                  <a:gd name="connsiteX10317" fmla="*/ 898164 w 4527492"/>
                  <a:gd name="connsiteY10317" fmla="*/ 2835366 h 3582745"/>
                  <a:gd name="connsiteX10318" fmla="*/ 875081 w 4527492"/>
                  <a:gd name="connsiteY10318" fmla="*/ 2843427 h 3582745"/>
                  <a:gd name="connsiteX10319" fmla="*/ 880373 w 4527492"/>
                  <a:gd name="connsiteY10319" fmla="*/ 2841943 h 3582745"/>
                  <a:gd name="connsiteX10320" fmla="*/ 1193755 w 4527492"/>
                  <a:gd name="connsiteY10320" fmla="*/ 2835045 h 3582745"/>
                  <a:gd name="connsiteX10321" fmla="*/ 1192573 w 4527492"/>
                  <a:gd name="connsiteY10321" fmla="*/ 2835276 h 3582745"/>
                  <a:gd name="connsiteX10322" fmla="*/ 1197586 w 4527492"/>
                  <a:gd name="connsiteY10322" fmla="*/ 2838274 h 3582745"/>
                  <a:gd name="connsiteX10323" fmla="*/ 1033564 w 4527492"/>
                  <a:gd name="connsiteY10323" fmla="*/ 2835003 h 3582745"/>
                  <a:gd name="connsiteX10324" fmla="*/ 1024497 w 4527492"/>
                  <a:gd name="connsiteY10324" fmla="*/ 2837417 h 3582745"/>
                  <a:gd name="connsiteX10325" fmla="*/ 1027297 w 4527492"/>
                  <a:gd name="connsiteY10325" fmla="*/ 2837210 h 3582745"/>
                  <a:gd name="connsiteX10326" fmla="*/ 1033886 w 4527492"/>
                  <a:gd name="connsiteY10326" fmla="*/ 2835452 h 3582745"/>
                  <a:gd name="connsiteX10327" fmla="*/ 1034486 w 4527492"/>
                  <a:gd name="connsiteY10327" fmla="*/ 2835286 h 3582745"/>
                  <a:gd name="connsiteX10328" fmla="*/ 1241270 w 4527492"/>
                  <a:gd name="connsiteY10328" fmla="*/ 2834933 h 3582745"/>
                  <a:gd name="connsiteX10329" fmla="*/ 1241529 w 4527492"/>
                  <a:gd name="connsiteY10329" fmla="*/ 2835187 h 3582745"/>
                  <a:gd name="connsiteX10330" fmla="*/ 1241465 w 4527492"/>
                  <a:gd name="connsiteY10330" fmla="*/ 2835237 h 3582745"/>
                  <a:gd name="connsiteX10331" fmla="*/ 739756 w 4527492"/>
                  <a:gd name="connsiteY10331" fmla="*/ 2834919 h 3582745"/>
                  <a:gd name="connsiteX10332" fmla="*/ 708568 w 4527492"/>
                  <a:gd name="connsiteY10332" fmla="*/ 2843482 h 3582745"/>
                  <a:gd name="connsiteX10333" fmla="*/ 685818 w 4527492"/>
                  <a:gd name="connsiteY10333" fmla="*/ 2854348 h 3582745"/>
                  <a:gd name="connsiteX10334" fmla="*/ 710205 w 4527492"/>
                  <a:gd name="connsiteY10334" fmla="*/ 2847523 h 3582745"/>
                  <a:gd name="connsiteX10335" fmla="*/ 717586 w 4527492"/>
                  <a:gd name="connsiteY10335" fmla="*/ 2843140 h 3582745"/>
                  <a:gd name="connsiteX10336" fmla="*/ 1210283 w 4527492"/>
                  <a:gd name="connsiteY10336" fmla="*/ 2834915 h 3582745"/>
                  <a:gd name="connsiteX10337" fmla="*/ 1213638 w 4527492"/>
                  <a:gd name="connsiteY10337" fmla="*/ 2838636 h 3582745"/>
                  <a:gd name="connsiteX10338" fmla="*/ 1210870 w 4527492"/>
                  <a:gd name="connsiteY10338" fmla="*/ 2836341 h 3582745"/>
                  <a:gd name="connsiteX10339" fmla="*/ 1033166 w 4527492"/>
                  <a:gd name="connsiteY10339" fmla="*/ 2834881 h 3582745"/>
                  <a:gd name="connsiteX10340" fmla="*/ 1030110 w 4527492"/>
                  <a:gd name="connsiteY10340" fmla="*/ 2835553 h 3582745"/>
                  <a:gd name="connsiteX10341" fmla="*/ 1022102 w 4527492"/>
                  <a:gd name="connsiteY10341" fmla="*/ 2837595 h 3582745"/>
                  <a:gd name="connsiteX10342" fmla="*/ 1023052 w 4527492"/>
                  <a:gd name="connsiteY10342" fmla="*/ 2837524 h 3582745"/>
                  <a:gd name="connsiteX10343" fmla="*/ 1033266 w 4527492"/>
                  <a:gd name="connsiteY10343" fmla="*/ 2834911 h 3582745"/>
                  <a:gd name="connsiteX10344" fmla="*/ 1195183 w 4527492"/>
                  <a:gd name="connsiteY10344" fmla="*/ 2834766 h 3582745"/>
                  <a:gd name="connsiteX10345" fmla="*/ 1194752 w 4527492"/>
                  <a:gd name="connsiteY10345" fmla="*/ 2834850 h 3582745"/>
                  <a:gd name="connsiteX10346" fmla="*/ 1204447 w 4527492"/>
                  <a:gd name="connsiteY10346" fmla="*/ 2842565 h 3582745"/>
                  <a:gd name="connsiteX10347" fmla="*/ 1206070 w 4527492"/>
                  <a:gd name="connsiteY10347" fmla="*/ 2842500 h 3582745"/>
                  <a:gd name="connsiteX10348" fmla="*/ 3768382 w 4527492"/>
                  <a:gd name="connsiteY10348" fmla="*/ 2834697 h 3582745"/>
                  <a:gd name="connsiteX10349" fmla="*/ 3758262 w 4527492"/>
                  <a:gd name="connsiteY10349" fmla="*/ 2845924 h 3582745"/>
                  <a:gd name="connsiteX10350" fmla="*/ 3753116 w 4527492"/>
                  <a:gd name="connsiteY10350" fmla="*/ 2851267 h 3582745"/>
                  <a:gd name="connsiteX10351" fmla="*/ 3741859 w 4527492"/>
                  <a:gd name="connsiteY10351" fmla="*/ 2859460 h 3582745"/>
                  <a:gd name="connsiteX10352" fmla="*/ 3750775 w 4527492"/>
                  <a:gd name="connsiteY10352" fmla="*/ 2851135 h 3582745"/>
                  <a:gd name="connsiteX10353" fmla="*/ 3754847 w 4527492"/>
                  <a:gd name="connsiteY10353" fmla="*/ 2847883 h 3582745"/>
                  <a:gd name="connsiteX10354" fmla="*/ 3752955 w 4527492"/>
                  <a:gd name="connsiteY10354" fmla="*/ 2849100 h 3582745"/>
                  <a:gd name="connsiteX10355" fmla="*/ 1000473 w 4527492"/>
                  <a:gd name="connsiteY10355" fmla="*/ 2834697 h 3582745"/>
                  <a:gd name="connsiteX10356" fmla="*/ 989856 w 4527492"/>
                  <a:gd name="connsiteY10356" fmla="*/ 2836556 h 3582745"/>
                  <a:gd name="connsiteX10357" fmla="*/ 980553 w 4527492"/>
                  <a:gd name="connsiteY10357" fmla="*/ 2837274 h 3582745"/>
                  <a:gd name="connsiteX10358" fmla="*/ 978137 w 4527492"/>
                  <a:gd name="connsiteY10358" fmla="*/ 2837411 h 3582745"/>
                  <a:gd name="connsiteX10359" fmla="*/ 966575 w 4527492"/>
                  <a:gd name="connsiteY10359" fmla="*/ 2840632 h 3582745"/>
                  <a:gd name="connsiteX10360" fmla="*/ 989856 w 4527492"/>
                  <a:gd name="connsiteY10360" fmla="*/ 2836556 h 3582745"/>
                  <a:gd name="connsiteX10361" fmla="*/ 994514 w 4527492"/>
                  <a:gd name="connsiteY10361" fmla="*/ 2836196 h 3582745"/>
                  <a:gd name="connsiteX10362" fmla="*/ 962123 w 4527492"/>
                  <a:gd name="connsiteY10362" fmla="*/ 2843611 h 3582745"/>
                  <a:gd name="connsiteX10363" fmla="*/ 948294 w 4527492"/>
                  <a:gd name="connsiteY10363" fmla="*/ 2845727 h 3582745"/>
                  <a:gd name="connsiteX10364" fmla="*/ 939800 w 4527492"/>
                  <a:gd name="connsiteY10364" fmla="*/ 2848094 h 3582745"/>
                  <a:gd name="connsiteX10365" fmla="*/ 944894 w 4527492"/>
                  <a:gd name="connsiteY10365" fmla="*/ 2846247 h 3582745"/>
                  <a:gd name="connsiteX10366" fmla="*/ 942437 w 4527492"/>
                  <a:gd name="connsiteY10366" fmla="*/ 2846623 h 3582745"/>
                  <a:gd name="connsiteX10367" fmla="*/ 933368 w 4527492"/>
                  <a:gd name="connsiteY10367" fmla="*/ 2849871 h 3582745"/>
                  <a:gd name="connsiteX10368" fmla="*/ 936209 w 4527492"/>
                  <a:gd name="connsiteY10368" fmla="*/ 2849580 h 3582745"/>
                  <a:gd name="connsiteX10369" fmla="*/ 936887 w 4527492"/>
                  <a:gd name="connsiteY10369" fmla="*/ 2849387 h 3582745"/>
                  <a:gd name="connsiteX10370" fmla="*/ 962123 w 4527492"/>
                  <a:gd name="connsiteY10370" fmla="*/ 2843611 h 3582745"/>
                  <a:gd name="connsiteX10371" fmla="*/ 978393 w 4527492"/>
                  <a:gd name="connsiteY10371" fmla="*/ 2841121 h 3582745"/>
                  <a:gd name="connsiteX10372" fmla="*/ 995610 w 4527492"/>
                  <a:gd name="connsiteY10372" fmla="*/ 2836112 h 3582745"/>
                  <a:gd name="connsiteX10373" fmla="*/ 994514 w 4527492"/>
                  <a:gd name="connsiteY10373" fmla="*/ 2836196 h 3582745"/>
                  <a:gd name="connsiteX10374" fmla="*/ 998289 w 4527492"/>
                  <a:gd name="connsiteY10374" fmla="*/ 2835332 h 3582745"/>
                  <a:gd name="connsiteX10375" fmla="*/ 1205318 w 4527492"/>
                  <a:gd name="connsiteY10375" fmla="*/ 2834668 h 3582745"/>
                  <a:gd name="connsiteX10376" fmla="*/ 1209654 w 4527492"/>
                  <a:gd name="connsiteY10376" fmla="*/ 2837470 h 3582745"/>
                  <a:gd name="connsiteX10377" fmla="*/ 1211104 w 4527492"/>
                  <a:gd name="connsiteY10377" fmla="*/ 2838912 h 3582745"/>
                  <a:gd name="connsiteX10378" fmla="*/ 1211779 w 4527492"/>
                  <a:gd name="connsiteY10378" fmla="*/ 2839758 h 3582745"/>
                  <a:gd name="connsiteX10379" fmla="*/ 1240078 w 4527492"/>
                  <a:gd name="connsiteY10379" fmla="*/ 2834534 h 3582745"/>
                  <a:gd name="connsiteX10380" fmla="*/ 1241185 w 4527492"/>
                  <a:gd name="connsiteY10380" fmla="*/ 2835452 h 3582745"/>
                  <a:gd name="connsiteX10381" fmla="*/ 1240847 w 4527492"/>
                  <a:gd name="connsiteY10381" fmla="*/ 2835712 h 3582745"/>
                  <a:gd name="connsiteX10382" fmla="*/ 1240907 w 4527492"/>
                  <a:gd name="connsiteY10382" fmla="*/ 2835878 h 3582745"/>
                  <a:gd name="connsiteX10383" fmla="*/ 1196368 w 4527492"/>
                  <a:gd name="connsiteY10383" fmla="*/ 2834534 h 3582745"/>
                  <a:gd name="connsiteX10384" fmla="*/ 1195878 w 4527492"/>
                  <a:gd name="connsiteY10384" fmla="*/ 2834630 h 3582745"/>
                  <a:gd name="connsiteX10385" fmla="*/ 1203355 w 4527492"/>
                  <a:gd name="connsiteY10385" fmla="*/ 2837761 h 3582745"/>
                  <a:gd name="connsiteX10386" fmla="*/ 1145296 w 4527492"/>
                  <a:gd name="connsiteY10386" fmla="*/ 2834524 h 3582745"/>
                  <a:gd name="connsiteX10387" fmla="*/ 1141717 w 4527492"/>
                  <a:gd name="connsiteY10387" fmla="*/ 2834923 h 3582745"/>
                  <a:gd name="connsiteX10388" fmla="*/ 1136602 w 4527492"/>
                  <a:gd name="connsiteY10388" fmla="*/ 2835737 h 3582745"/>
                  <a:gd name="connsiteX10389" fmla="*/ 1135544 w 4527492"/>
                  <a:gd name="connsiteY10389" fmla="*/ 2835796 h 3582745"/>
                  <a:gd name="connsiteX10390" fmla="*/ 1135799 w 4527492"/>
                  <a:gd name="connsiteY10390" fmla="*/ 2835865 h 3582745"/>
                  <a:gd name="connsiteX10391" fmla="*/ 1136602 w 4527492"/>
                  <a:gd name="connsiteY10391" fmla="*/ 2835737 h 3582745"/>
                  <a:gd name="connsiteX10392" fmla="*/ 1141372 w 4527492"/>
                  <a:gd name="connsiteY10392" fmla="*/ 2835475 h 3582745"/>
                  <a:gd name="connsiteX10393" fmla="*/ 1137189 w 4527492"/>
                  <a:gd name="connsiteY10393" fmla="*/ 2836245 h 3582745"/>
                  <a:gd name="connsiteX10394" fmla="*/ 1143763 w 4527492"/>
                  <a:gd name="connsiteY10394" fmla="*/ 2838043 h 3582745"/>
                  <a:gd name="connsiteX10395" fmla="*/ 1140847 w 4527492"/>
                  <a:gd name="connsiteY10395" fmla="*/ 2837978 h 3582745"/>
                  <a:gd name="connsiteX10396" fmla="*/ 1136208 w 4527492"/>
                  <a:gd name="connsiteY10396" fmla="*/ 2836426 h 3582745"/>
                  <a:gd name="connsiteX10397" fmla="*/ 1129180 w 4527492"/>
                  <a:gd name="connsiteY10397" fmla="*/ 2837721 h 3582745"/>
                  <a:gd name="connsiteX10398" fmla="*/ 1140847 w 4527492"/>
                  <a:gd name="connsiteY10398" fmla="*/ 2837978 h 3582745"/>
                  <a:gd name="connsiteX10399" fmla="*/ 1142984 w 4527492"/>
                  <a:gd name="connsiteY10399" fmla="*/ 2838693 h 3582745"/>
                  <a:gd name="connsiteX10400" fmla="*/ 1146953 w 4527492"/>
                  <a:gd name="connsiteY10400" fmla="*/ 2840075 h 3582745"/>
                  <a:gd name="connsiteX10401" fmla="*/ 1147303 w 4527492"/>
                  <a:gd name="connsiteY10401" fmla="*/ 2840017 h 3582745"/>
                  <a:gd name="connsiteX10402" fmla="*/ 1149024 w 4527492"/>
                  <a:gd name="connsiteY10402" fmla="*/ 2839681 h 3582745"/>
                  <a:gd name="connsiteX10403" fmla="*/ 1144632 w 4527492"/>
                  <a:gd name="connsiteY10403" fmla="*/ 2838280 h 3582745"/>
                  <a:gd name="connsiteX10404" fmla="*/ 1143763 w 4527492"/>
                  <a:gd name="connsiteY10404" fmla="*/ 2838043 h 3582745"/>
                  <a:gd name="connsiteX10405" fmla="*/ 1154518 w 4527492"/>
                  <a:gd name="connsiteY10405" fmla="*/ 2838280 h 3582745"/>
                  <a:gd name="connsiteX10406" fmla="*/ 1154518 w 4527492"/>
                  <a:gd name="connsiteY10406" fmla="*/ 2838611 h 3582745"/>
                  <a:gd name="connsiteX10407" fmla="*/ 1155073 w 4527492"/>
                  <a:gd name="connsiteY10407" fmla="*/ 2838503 h 3582745"/>
                  <a:gd name="connsiteX10408" fmla="*/ 1154518 w 4527492"/>
                  <a:gd name="connsiteY10408" fmla="*/ 2838280 h 3582745"/>
                  <a:gd name="connsiteX10409" fmla="*/ 1146885 w 4527492"/>
                  <a:gd name="connsiteY10409" fmla="*/ 2835171 h 3582745"/>
                  <a:gd name="connsiteX10410" fmla="*/ 1141372 w 4527492"/>
                  <a:gd name="connsiteY10410" fmla="*/ 2835475 h 3582745"/>
                  <a:gd name="connsiteX10411" fmla="*/ 1145681 w 4527492"/>
                  <a:gd name="connsiteY10411" fmla="*/ 2834681 h 3582745"/>
                  <a:gd name="connsiteX10412" fmla="*/ 3639314 w 4527492"/>
                  <a:gd name="connsiteY10412" fmla="*/ 2834492 h 3582745"/>
                  <a:gd name="connsiteX10413" fmla="*/ 3632409 w 4527492"/>
                  <a:gd name="connsiteY10413" fmla="*/ 2839165 h 3582745"/>
                  <a:gd name="connsiteX10414" fmla="*/ 3627880 w 4527492"/>
                  <a:gd name="connsiteY10414" fmla="*/ 2840556 h 3582745"/>
                  <a:gd name="connsiteX10415" fmla="*/ 1228171 w 4527492"/>
                  <a:gd name="connsiteY10415" fmla="*/ 2834421 h 3582745"/>
                  <a:gd name="connsiteX10416" fmla="*/ 1228567 w 4527492"/>
                  <a:gd name="connsiteY10416" fmla="*/ 2835463 h 3582745"/>
                  <a:gd name="connsiteX10417" fmla="*/ 1228355 w 4527492"/>
                  <a:gd name="connsiteY10417" fmla="*/ 2835040 h 3582745"/>
                  <a:gd name="connsiteX10418" fmla="*/ 1242530 w 4527492"/>
                  <a:gd name="connsiteY10418" fmla="*/ 2834417 h 3582745"/>
                  <a:gd name="connsiteX10419" fmla="*/ 1243591 w 4527492"/>
                  <a:gd name="connsiteY10419" fmla="*/ 2837204 h 3582745"/>
                  <a:gd name="connsiteX10420" fmla="*/ 1241529 w 4527492"/>
                  <a:gd name="connsiteY10420" fmla="*/ 2835187 h 3582745"/>
                  <a:gd name="connsiteX10421" fmla="*/ 3625164 w 4527492"/>
                  <a:gd name="connsiteY10421" fmla="*/ 2834325 h 3582745"/>
                  <a:gd name="connsiteX10422" fmla="*/ 3604255 w 4527492"/>
                  <a:gd name="connsiteY10422" fmla="*/ 2847814 h 3582745"/>
                  <a:gd name="connsiteX10423" fmla="*/ 3597694 w 4527492"/>
                  <a:gd name="connsiteY10423" fmla="*/ 2849830 h 3582745"/>
                  <a:gd name="connsiteX10424" fmla="*/ 3598210 w 4527492"/>
                  <a:gd name="connsiteY10424" fmla="*/ 2849375 h 3582745"/>
                  <a:gd name="connsiteX10425" fmla="*/ 3613096 w 4527492"/>
                  <a:gd name="connsiteY10425" fmla="*/ 2841301 h 3582745"/>
                  <a:gd name="connsiteX10426" fmla="*/ 1026279 w 4527492"/>
                  <a:gd name="connsiteY10426" fmla="*/ 2834078 h 3582745"/>
                  <a:gd name="connsiteX10427" fmla="*/ 1012659 w 4527492"/>
                  <a:gd name="connsiteY10427" fmla="*/ 2834913 h 3582745"/>
                  <a:gd name="connsiteX10428" fmla="*/ 1000907 w 4527492"/>
                  <a:gd name="connsiteY10428" fmla="*/ 2838253 h 3582745"/>
                  <a:gd name="connsiteX10429" fmla="*/ 1009218 w 4527492"/>
                  <a:gd name="connsiteY10429" fmla="*/ 2838253 h 3582745"/>
                  <a:gd name="connsiteX10430" fmla="*/ 1026994 w 4527492"/>
                  <a:gd name="connsiteY10430" fmla="*/ 2834179 h 3582745"/>
                  <a:gd name="connsiteX10431" fmla="*/ 1243271 w 4527492"/>
                  <a:gd name="connsiteY10431" fmla="*/ 2833847 h 3582745"/>
                  <a:gd name="connsiteX10432" fmla="*/ 1248650 w 4527492"/>
                  <a:gd name="connsiteY10432" fmla="*/ 2841636 h 3582745"/>
                  <a:gd name="connsiteX10433" fmla="*/ 1246325 w 4527492"/>
                  <a:gd name="connsiteY10433" fmla="*/ 2839710 h 3582745"/>
                  <a:gd name="connsiteX10434" fmla="*/ 1243168 w 4527492"/>
                  <a:gd name="connsiteY10434" fmla="*/ 2833926 h 3582745"/>
                  <a:gd name="connsiteX10435" fmla="*/ 3445917 w 4527492"/>
                  <a:gd name="connsiteY10435" fmla="*/ 2833620 h 3582745"/>
                  <a:gd name="connsiteX10436" fmla="*/ 3437470 w 4527492"/>
                  <a:gd name="connsiteY10436" fmla="*/ 2840214 h 3582745"/>
                  <a:gd name="connsiteX10437" fmla="*/ 3409134 w 4527492"/>
                  <a:gd name="connsiteY10437" fmla="*/ 2851432 h 3582745"/>
                  <a:gd name="connsiteX10438" fmla="*/ 3443520 w 4527492"/>
                  <a:gd name="connsiteY10438" fmla="*/ 2834692 h 3582745"/>
                  <a:gd name="connsiteX10439" fmla="*/ 1202251 w 4527492"/>
                  <a:gd name="connsiteY10439" fmla="*/ 2833385 h 3582745"/>
                  <a:gd name="connsiteX10440" fmla="*/ 1200717 w 4527492"/>
                  <a:gd name="connsiteY10440" fmla="*/ 2833685 h 3582745"/>
                  <a:gd name="connsiteX10441" fmla="*/ 1207750 w 4527492"/>
                  <a:gd name="connsiteY10441" fmla="*/ 2838855 h 3582745"/>
                  <a:gd name="connsiteX10442" fmla="*/ 1211210 w 4527492"/>
                  <a:gd name="connsiteY10442" fmla="*/ 2842297 h 3582745"/>
                  <a:gd name="connsiteX10443" fmla="*/ 1212369 w 4527492"/>
                  <a:gd name="connsiteY10443" fmla="*/ 2842251 h 3582745"/>
                  <a:gd name="connsiteX10444" fmla="*/ 1207750 w 4527492"/>
                  <a:gd name="connsiteY10444" fmla="*/ 2838855 h 3582745"/>
                  <a:gd name="connsiteX10445" fmla="*/ 3461650 w 4527492"/>
                  <a:gd name="connsiteY10445" fmla="*/ 2833124 h 3582745"/>
                  <a:gd name="connsiteX10446" fmla="*/ 3451732 w 4527492"/>
                  <a:gd name="connsiteY10446" fmla="*/ 2837520 h 3582745"/>
                  <a:gd name="connsiteX10447" fmla="*/ 3453993 w 4527492"/>
                  <a:gd name="connsiteY10447" fmla="*/ 2835705 h 3582745"/>
                  <a:gd name="connsiteX10448" fmla="*/ 1206484 w 4527492"/>
                  <a:gd name="connsiteY10448" fmla="*/ 2833120 h 3582745"/>
                  <a:gd name="connsiteX10449" fmla="*/ 1208556 w 4527492"/>
                  <a:gd name="connsiteY10449" fmla="*/ 2834636 h 3582745"/>
                  <a:gd name="connsiteX10450" fmla="*/ 1212007 w 4527492"/>
                  <a:gd name="connsiteY10450" fmla="*/ 2838991 h 3582745"/>
                  <a:gd name="connsiteX10451" fmla="*/ 1211589 w 4527492"/>
                  <a:gd name="connsiteY10451" fmla="*/ 2838721 h 3582745"/>
                  <a:gd name="connsiteX10452" fmla="*/ 1209748 w 4527492"/>
                  <a:gd name="connsiteY10452" fmla="*/ 2837213 h 3582745"/>
                  <a:gd name="connsiteX10453" fmla="*/ 966736 w 4527492"/>
                  <a:gd name="connsiteY10453" fmla="*/ 2832994 h 3582745"/>
                  <a:gd name="connsiteX10454" fmla="*/ 963708 w 4527492"/>
                  <a:gd name="connsiteY10454" fmla="*/ 2833607 h 3582745"/>
                  <a:gd name="connsiteX10455" fmla="*/ 966014 w 4527492"/>
                  <a:gd name="connsiteY10455" fmla="*/ 2833214 h 3582745"/>
                  <a:gd name="connsiteX10456" fmla="*/ 3457436 w 4527492"/>
                  <a:gd name="connsiteY10456" fmla="*/ 2832309 h 3582745"/>
                  <a:gd name="connsiteX10457" fmla="*/ 3457937 w 4527492"/>
                  <a:gd name="connsiteY10457" fmla="*/ 2832538 h 3582745"/>
                  <a:gd name="connsiteX10458" fmla="*/ 3453993 w 4527492"/>
                  <a:gd name="connsiteY10458" fmla="*/ 2835705 h 3582745"/>
                  <a:gd name="connsiteX10459" fmla="*/ 3443201 w 4527492"/>
                  <a:gd name="connsiteY10459" fmla="*/ 2839343 h 3582745"/>
                  <a:gd name="connsiteX10460" fmla="*/ 3452620 w 4527492"/>
                  <a:gd name="connsiteY10460" fmla="*/ 2834215 h 3582745"/>
                  <a:gd name="connsiteX10461" fmla="*/ 1185181 w 4527492"/>
                  <a:gd name="connsiteY10461" fmla="*/ 2832267 h 3582745"/>
                  <a:gd name="connsiteX10462" fmla="*/ 1181355 w 4527492"/>
                  <a:gd name="connsiteY10462" fmla="*/ 2833275 h 3582745"/>
                  <a:gd name="connsiteX10463" fmla="*/ 1161613 w 4527492"/>
                  <a:gd name="connsiteY10463" fmla="*/ 2834361 h 3582745"/>
                  <a:gd name="connsiteX10464" fmla="*/ 1167231 w 4527492"/>
                  <a:gd name="connsiteY10464" fmla="*/ 2836134 h 3582745"/>
                  <a:gd name="connsiteX10465" fmla="*/ 1179783 w 4527492"/>
                  <a:gd name="connsiteY10465" fmla="*/ 2833689 h 3582745"/>
                  <a:gd name="connsiteX10466" fmla="*/ 1181355 w 4527492"/>
                  <a:gd name="connsiteY10466" fmla="*/ 2833275 h 3582745"/>
                  <a:gd name="connsiteX10467" fmla="*/ 1186291 w 4527492"/>
                  <a:gd name="connsiteY10467" fmla="*/ 2833003 h 3582745"/>
                  <a:gd name="connsiteX10468" fmla="*/ 711753 w 4527492"/>
                  <a:gd name="connsiteY10468" fmla="*/ 2832239 h 3582745"/>
                  <a:gd name="connsiteX10469" fmla="*/ 694525 w 4527492"/>
                  <a:gd name="connsiteY10469" fmla="*/ 2839736 h 3582745"/>
                  <a:gd name="connsiteX10470" fmla="*/ 691948 w 4527492"/>
                  <a:gd name="connsiteY10470" fmla="*/ 2840542 h 3582745"/>
                  <a:gd name="connsiteX10471" fmla="*/ 705655 w 4527492"/>
                  <a:gd name="connsiteY10471" fmla="*/ 2834483 h 3582745"/>
                  <a:gd name="connsiteX10472" fmla="*/ 3449824 w 4527492"/>
                  <a:gd name="connsiteY10472" fmla="*/ 2831623 h 3582745"/>
                  <a:gd name="connsiteX10473" fmla="*/ 3448969 w 4527492"/>
                  <a:gd name="connsiteY10473" fmla="*/ 2832257 h 3582745"/>
                  <a:gd name="connsiteX10474" fmla="*/ 3445917 w 4527492"/>
                  <a:gd name="connsiteY10474" fmla="*/ 2833620 h 3582745"/>
                  <a:gd name="connsiteX10475" fmla="*/ 3446244 w 4527492"/>
                  <a:gd name="connsiteY10475" fmla="*/ 2833365 h 3582745"/>
                  <a:gd name="connsiteX10476" fmla="*/ 1121564 w 4527492"/>
                  <a:gd name="connsiteY10476" fmla="*/ 2831527 h 3582745"/>
                  <a:gd name="connsiteX10477" fmla="*/ 1128863 w 4527492"/>
                  <a:gd name="connsiteY10477" fmla="*/ 2833969 h 3582745"/>
                  <a:gd name="connsiteX10478" fmla="*/ 1120928 w 4527492"/>
                  <a:gd name="connsiteY10478" fmla="*/ 2831799 h 3582745"/>
                  <a:gd name="connsiteX10479" fmla="*/ 1121564 w 4527492"/>
                  <a:gd name="connsiteY10479" fmla="*/ 2831673 h 3582745"/>
                  <a:gd name="connsiteX10480" fmla="*/ 3465417 w 4527492"/>
                  <a:gd name="connsiteY10480" fmla="*/ 2831454 h 3582745"/>
                  <a:gd name="connsiteX10481" fmla="*/ 3463791 w 4527492"/>
                  <a:gd name="connsiteY10481" fmla="*/ 2832402 h 3582745"/>
                  <a:gd name="connsiteX10482" fmla="*/ 3461650 w 4527492"/>
                  <a:gd name="connsiteY10482" fmla="*/ 2833124 h 3582745"/>
                  <a:gd name="connsiteX10483" fmla="*/ 3797702 w 4527492"/>
                  <a:gd name="connsiteY10483" fmla="*/ 2831427 h 3582745"/>
                  <a:gd name="connsiteX10484" fmla="*/ 3782361 w 4527492"/>
                  <a:gd name="connsiteY10484" fmla="*/ 2841638 h 3582745"/>
                  <a:gd name="connsiteX10485" fmla="*/ 3779933 w 4527492"/>
                  <a:gd name="connsiteY10485" fmla="*/ 2843027 h 3582745"/>
                  <a:gd name="connsiteX10486" fmla="*/ 1081892 w 4527492"/>
                  <a:gd name="connsiteY10486" fmla="*/ 2831265 h 3582745"/>
                  <a:gd name="connsiteX10487" fmla="*/ 1081892 w 4527492"/>
                  <a:gd name="connsiteY10487" fmla="*/ 2831393 h 3582745"/>
                  <a:gd name="connsiteX10488" fmla="*/ 1082213 w 4527492"/>
                  <a:gd name="connsiteY10488" fmla="*/ 2831313 h 3582745"/>
                  <a:gd name="connsiteX10489" fmla="*/ 1241589 w 4527492"/>
                  <a:gd name="connsiteY10489" fmla="*/ 2831034 h 3582745"/>
                  <a:gd name="connsiteX10490" fmla="*/ 1246938 w 4527492"/>
                  <a:gd name="connsiteY10490" fmla="*/ 2832884 h 3582745"/>
                  <a:gd name="connsiteX10491" fmla="*/ 1252794 w 4527492"/>
                  <a:gd name="connsiteY10491" fmla="*/ 2841039 h 3582745"/>
                  <a:gd name="connsiteX10492" fmla="*/ 1243576 w 4527492"/>
                  <a:gd name="connsiteY10492" fmla="*/ 2833612 h 3582745"/>
                  <a:gd name="connsiteX10493" fmla="*/ 1243271 w 4527492"/>
                  <a:gd name="connsiteY10493" fmla="*/ 2833847 h 3582745"/>
                  <a:gd name="connsiteX10494" fmla="*/ 1242577 w 4527492"/>
                  <a:gd name="connsiteY10494" fmla="*/ 2832843 h 3582745"/>
                  <a:gd name="connsiteX10495" fmla="*/ 1085469 w 4527492"/>
                  <a:gd name="connsiteY10495" fmla="*/ 2830959 h 3582745"/>
                  <a:gd name="connsiteX10496" fmla="*/ 1085163 w 4527492"/>
                  <a:gd name="connsiteY10496" fmla="*/ 2831038 h 3582745"/>
                  <a:gd name="connsiteX10497" fmla="*/ 1087363 w 4527492"/>
                  <a:gd name="connsiteY10497" fmla="*/ 2831460 h 3582745"/>
                  <a:gd name="connsiteX10498" fmla="*/ 1092086 w 4527492"/>
                  <a:gd name="connsiteY10498" fmla="*/ 2832712 h 3582745"/>
                  <a:gd name="connsiteX10499" fmla="*/ 1091316 w 4527492"/>
                  <a:gd name="connsiteY10499" fmla="*/ 2832842 h 3582745"/>
                  <a:gd name="connsiteX10500" fmla="*/ 1090257 w 4527492"/>
                  <a:gd name="connsiteY10500" fmla="*/ 2832499 h 3582745"/>
                  <a:gd name="connsiteX10501" fmla="*/ 1083415 w 4527492"/>
                  <a:gd name="connsiteY10501" fmla="*/ 2831490 h 3582745"/>
                  <a:gd name="connsiteX10502" fmla="*/ 1074952 w 4527492"/>
                  <a:gd name="connsiteY10502" fmla="*/ 2833680 h 3582745"/>
                  <a:gd name="connsiteX10503" fmla="*/ 1081143 w 4527492"/>
                  <a:gd name="connsiteY10503" fmla="*/ 2833221 h 3582745"/>
                  <a:gd name="connsiteX10504" fmla="*/ 1085972 w 4527492"/>
                  <a:gd name="connsiteY10504" fmla="*/ 2833748 h 3582745"/>
                  <a:gd name="connsiteX10505" fmla="*/ 1078723 w 4527492"/>
                  <a:gd name="connsiteY10505" fmla="*/ 2834977 h 3582745"/>
                  <a:gd name="connsiteX10506" fmla="*/ 1072005 w 4527492"/>
                  <a:gd name="connsiteY10506" fmla="*/ 2835665 h 3582745"/>
                  <a:gd name="connsiteX10507" fmla="*/ 1072005 w 4527492"/>
                  <a:gd name="connsiteY10507" fmla="*/ 2836459 h 3582745"/>
                  <a:gd name="connsiteX10508" fmla="*/ 1074140 w 4527492"/>
                  <a:gd name="connsiteY10508" fmla="*/ 2836506 h 3582745"/>
                  <a:gd name="connsiteX10509" fmla="*/ 1089313 w 4527492"/>
                  <a:gd name="connsiteY10509" fmla="*/ 2834113 h 3582745"/>
                  <a:gd name="connsiteX10510" fmla="*/ 1085972 w 4527492"/>
                  <a:gd name="connsiteY10510" fmla="*/ 2833748 h 3582745"/>
                  <a:gd name="connsiteX10511" fmla="*/ 1091316 w 4527492"/>
                  <a:gd name="connsiteY10511" fmla="*/ 2832842 h 3582745"/>
                  <a:gd name="connsiteX10512" fmla="*/ 1093296 w 4527492"/>
                  <a:gd name="connsiteY10512" fmla="*/ 2833485 h 3582745"/>
                  <a:gd name="connsiteX10513" fmla="*/ 1094366 w 4527492"/>
                  <a:gd name="connsiteY10513" fmla="*/ 2833316 h 3582745"/>
                  <a:gd name="connsiteX10514" fmla="*/ 1092086 w 4527492"/>
                  <a:gd name="connsiteY10514" fmla="*/ 2832712 h 3582745"/>
                  <a:gd name="connsiteX10515" fmla="*/ 1093038 w 4527492"/>
                  <a:gd name="connsiteY10515" fmla="*/ 2832550 h 3582745"/>
                  <a:gd name="connsiteX10516" fmla="*/ 1087363 w 4527492"/>
                  <a:gd name="connsiteY10516" fmla="*/ 2831460 h 3582745"/>
                  <a:gd name="connsiteX10517" fmla="*/ 1241189 w 4527492"/>
                  <a:gd name="connsiteY10517" fmla="*/ 2830895 h 3582745"/>
                  <a:gd name="connsiteX10518" fmla="*/ 1241245 w 4527492"/>
                  <a:gd name="connsiteY10518" fmla="*/ 2830914 h 3582745"/>
                  <a:gd name="connsiteX10519" fmla="*/ 1242577 w 4527492"/>
                  <a:gd name="connsiteY10519" fmla="*/ 2832843 h 3582745"/>
                  <a:gd name="connsiteX10520" fmla="*/ 1243168 w 4527492"/>
                  <a:gd name="connsiteY10520" fmla="*/ 2833926 h 3582745"/>
                  <a:gd name="connsiteX10521" fmla="*/ 1242530 w 4527492"/>
                  <a:gd name="connsiteY10521" fmla="*/ 2834417 h 3582745"/>
                  <a:gd name="connsiteX10522" fmla="*/ 3340742 w 4527492"/>
                  <a:gd name="connsiteY10522" fmla="*/ 2830785 h 3582745"/>
                  <a:gd name="connsiteX10523" fmla="*/ 3340263 w 4527492"/>
                  <a:gd name="connsiteY10523" fmla="*/ 2830999 h 3582745"/>
                  <a:gd name="connsiteX10524" fmla="*/ 3337288 w 4527492"/>
                  <a:gd name="connsiteY10524" fmla="*/ 2833644 h 3582745"/>
                  <a:gd name="connsiteX10525" fmla="*/ 3328805 w 4527492"/>
                  <a:gd name="connsiteY10525" fmla="*/ 2840667 h 3582745"/>
                  <a:gd name="connsiteX10526" fmla="*/ 3320326 w 4527492"/>
                  <a:gd name="connsiteY10526" fmla="*/ 2848302 h 3582745"/>
                  <a:gd name="connsiteX10527" fmla="*/ 3322061 w 4527492"/>
                  <a:gd name="connsiteY10527" fmla="*/ 2847180 h 3582745"/>
                  <a:gd name="connsiteX10528" fmla="*/ 3337288 w 4527492"/>
                  <a:gd name="connsiteY10528" fmla="*/ 2833644 h 3582745"/>
                  <a:gd name="connsiteX10529" fmla="*/ 997835 w 4527492"/>
                  <a:gd name="connsiteY10529" fmla="*/ 2830553 h 3582745"/>
                  <a:gd name="connsiteX10530" fmla="*/ 986798 w 4527492"/>
                  <a:gd name="connsiteY10530" fmla="*/ 2831056 h 3582745"/>
                  <a:gd name="connsiteX10531" fmla="*/ 967629 w 4527492"/>
                  <a:gd name="connsiteY10531" fmla="*/ 2838005 h 3582745"/>
                  <a:gd name="connsiteX10532" fmla="*/ 968267 w 4527492"/>
                  <a:gd name="connsiteY10532" fmla="*/ 2837969 h 3582745"/>
                  <a:gd name="connsiteX10533" fmla="*/ 966991 w 4527492"/>
                  <a:gd name="connsiteY10533" fmla="*/ 2838237 h 3582745"/>
                  <a:gd name="connsiteX10534" fmla="*/ 962794 w 4527492"/>
                  <a:gd name="connsiteY10534" fmla="*/ 2839758 h 3582745"/>
                  <a:gd name="connsiteX10535" fmla="*/ 958340 w 4527492"/>
                  <a:gd name="connsiteY10535" fmla="*/ 2840928 h 3582745"/>
                  <a:gd name="connsiteX10536" fmla="*/ 964256 w 4527492"/>
                  <a:gd name="connsiteY10536" fmla="*/ 2838810 h 3582745"/>
                  <a:gd name="connsiteX10537" fmla="*/ 954804 w 4527492"/>
                  <a:gd name="connsiteY10537" fmla="*/ 2840790 h 3582745"/>
                  <a:gd name="connsiteX10538" fmla="*/ 963252 w 4527492"/>
                  <a:gd name="connsiteY10538" fmla="*/ 2838253 h 3582745"/>
                  <a:gd name="connsiteX10539" fmla="*/ 966291 w 4527492"/>
                  <a:gd name="connsiteY10539" fmla="*/ 2838081 h 3582745"/>
                  <a:gd name="connsiteX10540" fmla="*/ 985778 w 4527492"/>
                  <a:gd name="connsiteY10540" fmla="*/ 2831103 h 3582745"/>
                  <a:gd name="connsiteX10541" fmla="*/ 985697 w 4527492"/>
                  <a:gd name="connsiteY10541" fmla="*/ 2831106 h 3582745"/>
                  <a:gd name="connsiteX10542" fmla="*/ 953222 w 4527492"/>
                  <a:gd name="connsiteY10542" fmla="*/ 2841122 h 3582745"/>
                  <a:gd name="connsiteX10543" fmla="*/ 954804 w 4527492"/>
                  <a:gd name="connsiteY10543" fmla="*/ 2840790 h 3582745"/>
                  <a:gd name="connsiteX10544" fmla="*/ 939602 w 4527492"/>
                  <a:gd name="connsiteY10544" fmla="*/ 2845355 h 3582745"/>
                  <a:gd name="connsiteX10545" fmla="*/ 939352 w 4527492"/>
                  <a:gd name="connsiteY10545" fmla="*/ 2845399 h 3582745"/>
                  <a:gd name="connsiteX10546" fmla="*/ 935476 w 4527492"/>
                  <a:gd name="connsiteY10546" fmla="*/ 2846595 h 3582745"/>
                  <a:gd name="connsiteX10547" fmla="*/ 939602 w 4527492"/>
                  <a:gd name="connsiteY10547" fmla="*/ 2845355 h 3582745"/>
                  <a:gd name="connsiteX10548" fmla="*/ 945253 w 4527492"/>
                  <a:gd name="connsiteY10548" fmla="*/ 2844366 h 3582745"/>
                  <a:gd name="connsiteX10549" fmla="*/ 958340 w 4527492"/>
                  <a:gd name="connsiteY10549" fmla="*/ 2840928 h 3582745"/>
                  <a:gd name="connsiteX10550" fmla="*/ 952077 w 4527492"/>
                  <a:gd name="connsiteY10550" fmla="*/ 2843171 h 3582745"/>
                  <a:gd name="connsiteX10551" fmla="*/ 954596 w 4527492"/>
                  <a:gd name="connsiteY10551" fmla="*/ 2842730 h 3582745"/>
                  <a:gd name="connsiteX10552" fmla="*/ 962794 w 4527492"/>
                  <a:gd name="connsiteY10552" fmla="*/ 2839758 h 3582745"/>
                  <a:gd name="connsiteX10553" fmla="*/ 969971 w 4527492"/>
                  <a:gd name="connsiteY10553" fmla="*/ 2837873 h 3582745"/>
                  <a:gd name="connsiteX10554" fmla="*/ 968267 w 4527492"/>
                  <a:gd name="connsiteY10554" fmla="*/ 2837969 h 3582745"/>
                  <a:gd name="connsiteX10555" fmla="*/ 974870 w 4527492"/>
                  <a:gd name="connsiteY10555" fmla="*/ 2836586 h 3582745"/>
                  <a:gd name="connsiteX10556" fmla="*/ 1235253 w 4527492"/>
                  <a:gd name="connsiteY10556" fmla="*/ 2830536 h 3582745"/>
                  <a:gd name="connsiteX10557" fmla="*/ 1237189 w 4527492"/>
                  <a:gd name="connsiteY10557" fmla="*/ 2832140 h 3582745"/>
                  <a:gd name="connsiteX10558" fmla="*/ 1240128 w 4527492"/>
                  <a:gd name="connsiteY10558" fmla="*/ 2838493 h 3582745"/>
                  <a:gd name="connsiteX10559" fmla="*/ 1239611 w 4527492"/>
                  <a:gd name="connsiteY10559" fmla="*/ 2837761 h 3582745"/>
                  <a:gd name="connsiteX10560" fmla="*/ 3451339 w 4527492"/>
                  <a:gd name="connsiteY10560" fmla="*/ 2830498 h 3582745"/>
                  <a:gd name="connsiteX10561" fmla="*/ 3451339 w 4527492"/>
                  <a:gd name="connsiteY10561" fmla="*/ 2830885 h 3582745"/>
                  <a:gd name="connsiteX10562" fmla="*/ 3449824 w 4527492"/>
                  <a:gd name="connsiteY10562" fmla="*/ 2831623 h 3582745"/>
                  <a:gd name="connsiteX10563" fmla="*/ 691712 w 4527492"/>
                  <a:gd name="connsiteY10563" fmla="*/ 2830447 h 3582745"/>
                  <a:gd name="connsiteX10564" fmla="*/ 644901 w 4527492"/>
                  <a:gd name="connsiteY10564" fmla="*/ 2851141 h 3582745"/>
                  <a:gd name="connsiteX10565" fmla="*/ 643224 w 4527492"/>
                  <a:gd name="connsiteY10565" fmla="*/ 2851548 h 3582745"/>
                  <a:gd name="connsiteX10566" fmla="*/ 647319 w 4527492"/>
                  <a:gd name="connsiteY10566" fmla="*/ 2849555 h 3582745"/>
                  <a:gd name="connsiteX10567" fmla="*/ 676555 w 4527492"/>
                  <a:gd name="connsiteY10567" fmla="*/ 2836001 h 3582745"/>
                  <a:gd name="connsiteX10568" fmla="*/ 716729 w 4527492"/>
                  <a:gd name="connsiteY10568" fmla="*/ 2830408 h 3582745"/>
                  <a:gd name="connsiteX10569" fmla="*/ 711753 w 4527492"/>
                  <a:gd name="connsiteY10569" fmla="*/ 2832239 h 3582745"/>
                  <a:gd name="connsiteX10570" fmla="*/ 712247 w 4527492"/>
                  <a:gd name="connsiteY10570" fmla="*/ 2832024 h 3582745"/>
                  <a:gd name="connsiteX10571" fmla="*/ 3453195 w 4527492"/>
                  <a:gd name="connsiteY10571" fmla="*/ 2830368 h 3582745"/>
                  <a:gd name="connsiteX10572" fmla="*/ 3456723 w 4527492"/>
                  <a:gd name="connsiteY10572" fmla="*/ 2831982 h 3582745"/>
                  <a:gd name="connsiteX10573" fmla="*/ 3452620 w 4527492"/>
                  <a:gd name="connsiteY10573" fmla="*/ 2834215 h 3582745"/>
                  <a:gd name="connsiteX10574" fmla="*/ 3439125 w 4527492"/>
                  <a:gd name="connsiteY10574" fmla="*/ 2839558 h 3582745"/>
                  <a:gd name="connsiteX10575" fmla="*/ 3448969 w 4527492"/>
                  <a:gd name="connsiteY10575" fmla="*/ 2832257 h 3582745"/>
                  <a:gd name="connsiteX10576" fmla="*/ 1005280 w 4527492"/>
                  <a:gd name="connsiteY10576" fmla="*/ 2830214 h 3582745"/>
                  <a:gd name="connsiteX10577" fmla="*/ 1003702 w 4527492"/>
                  <a:gd name="connsiteY10577" fmla="*/ 2830286 h 3582745"/>
                  <a:gd name="connsiteX10578" fmla="*/ 999962 w 4527492"/>
                  <a:gd name="connsiteY10578" fmla="*/ 2831329 h 3582745"/>
                  <a:gd name="connsiteX10579" fmla="*/ 1063711 w 4527492"/>
                  <a:gd name="connsiteY10579" fmla="*/ 2830205 h 3582745"/>
                  <a:gd name="connsiteX10580" fmla="*/ 1061288 w 4527492"/>
                  <a:gd name="connsiteY10580" fmla="*/ 2830291 h 3582745"/>
                  <a:gd name="connsiteX10581" fmla="*/ 1061295 w 4527492"/>
                  <a:gd name="connsiteY10581" fmla="*/ 2830276 h 3582745"/>
                  <a:gd name="connsiteX10582" fmla="*/ 1061210 w 4527492"/>
                  <a:gd name="connsiteY10582" fmla="*/ 2830294 h 3582745"/>
                  <a:gd name="connsiteX10583" fmla="*/ 1061288 w 4527492"/>
                  <a:gd name="connsiteY10583" fmla="*/ 2830291 h 3582745"/>
                  <a:gd name="connsiteX10584" fmla="*/ 1061043 w 4527492"/>
                  <a:gd name="connsiteY10584" fmla="*/ 2830782 h 3582745"/>
                  <a:gd name="connsiteX10585" fmla="*/ 1082128 w 4527492"/>
                  <a:gd name="connsiteY10585" fmla="*/ 2830074 h 3582745"/>
                  <a:gd name="connsiteX10586" fmla="*/ 1081892 w 4527492"/>
                  <a:gd name="connsiteY10586" fmla="*/ 2830120 h 3582745"/>
                  <a:gd name="connsiteX10587" fmla="*/ 1081892 w 4527492"/>
                  <a:gd name="connsiteY10587" fmla="*/ 2830425 h 3582745"/>
                  <a:gd name="connsiteX10588" fmla="*/ 1082019 w 4527492"/>
                  <a:gd name="connsiteY10588" fmla="*/ 2830434 h 3582745"/>
                  <a:gd name="connsiteX10589" fmla="*/ 1084111 w 4527492"/>
                  <a:gd name="connsiteY10589" fmla="*/ 2830836 h 3582745"/>
                  <a:gd name="connsiteX10590" fmla="*/ 1084570 w 4527492"/>
                  <a:gd name="connsiteY10590" fmla="*/ 2830720 h 3582745"/>
                  <a:gd name="connsiteX10591" fmla="*/ 1072884 w 4527492"/>
                  <a:gd name="connsiteY10591" fmla="*/ 2829938 h 3582745"/>
                  <a:gd name="connsiteX10592" fmla="*/ 1060644 w 4527492"/>
                  <a:gd name="connsiteY10592" fmla="*/ 2831583 h 3582745"/>
                  <a:gd name="connsiteX10593" fmla="*/ 1060052 w 4527492"/>
                  <a:gd name="connsiteY10593" fmla="*/ 2832768 h 3582745"/>
                  <a:gd name="connsiteX10594" fmla="*/ 1073565 w 4527492"/>
                  <a:gd name="connsiteY10594" fmla="*/ 2830038 h 3582745"/>
                  <a:gd name="connsiteX10595" fmla="*/ 1074686 w 4527492"/>
                  <a:gd name="connsiteY10595" fmla="*/ 2829812 h 3582745"/>
                  <a:gd name="connsiteX10596" fmla="*/ 1073779 w 4527492"/>
                  <a:gd name="connsiteY10596" fmla="*/ 2829844 h 3582745"/>
                  <a:gd name="connsiteX10597" fmla="*/ 1073648 w 4527492"/>
                  <a:gd name="connsiteY10597" fmla="*/ 2829835 h 3582745"/>
                  <a:gd name="connsiteX10598" fmla="*/ 1073506 w 4527492"/>
                  <a:gd name="connsiteY10598" fmla="*/ 2829854 h 3582745"/>
                  <a:gd name="connsiteX10599" fmla="*/ 1073779 w 4527492"/>
                  <a:gd name="connsiteY10599" fmla="*/ 2829844 h 3582745"/>
                  <a:gd name="connsiteX10600" fmla="*/ 1074330 w 4527492"/>
                  <a:gd name="connsiteY10600" fmla="*/ 2829884 h 3582745"/>
                  <a:gd name="connsiteX10601" fmla="*/ 1235887 w 4527492"/>
                  <a:gd name="connsiteY10601" fmla="*/ 2829667 h 3582745"/>
                  <a:gd name="connsiteX10602" fmla="*/ 1238887 w 4527492"/>
                  <a:gd name="connsiteY10602" fmla="*/ 2832602 h 3582745"/>
                  <a:gd name="connsiteX10603" fmla="*/ 1240078 w 4527492"/>
                  <a:gd name="connsiteY10603" fmla="*/ 2834534 h 3582745"/>
                  <a:gd name="connsiteX10604" fmla="*/ 1237189 w 4527492"/>
                  <a:gd name="connsiteY10604" fmla="*/ 2832140 h 3582745"/>
                  <a:gd name="connsiteX10605" fmla="*/ 1237087 w 4527492"/>
                  <a:gd name="connsiteY10605" fmla="*/ 2831922 h 3582745"/>
                  <a:gd name="connsiteX10606" fmla="*/ 3784307 w 4527492"/>
                  <a:gd name="connsiteY10606" fmla="*/ 2829626 h 3582745"/>
                  <a:gd name="connsiteX10607" fmla="*/ 3781616 w 4527492"/>
                  <a:gd name="connsiteY10607" fmla="*/ 2832519 h 3582745"/>
                  <a:gd name="connsiteX10608" fmla="*/ 3755048 w 4527492"/>
                  <a:gd name="connsiteY10608" fmla="*/ 2850998 h 3582745"/>
                  <a:gd name="connsiteX10609" fmla="*/ 3762477 w 4527492"/>
                  <a:gd name="connsiteY10609" fmla="*/ 2844453 h 3582745"/>
                  <a:gd name="connsiteX10610" fmla="*/ 3771330 w 4527492"/>
                  <a:gd name="connsiteY10610" fmla="*/ 2838009 h 3582745"/>
                  <a:gd name="connsiteX10611" fmla="*/ 3250813 w 4527492"/>
                  <a:gd name="connsiteY10611" fmla="*/ 2829512 h 3582745"/>
                  <a:gd name="connsiteX10612" fmla="*/ 3234050 w 4527492"/>
                  <a:gd name="connsiteY10612" fmla="*/ 2845157 h 3582745"/>
                  <a:gd name="connsiteX10613" fmla="*/ 3229829 w 4527492"/>
                  <a:gd name="connsiteY10613" fmla="*/ 2848218 h 3582745"/>
                  <a:gd name="connsiteX10614" fmla="*/ 3226861 w 4527492"/>
                  <a:gd name="connsiteY10614" fmla="*/ 2850031 h 3582745"/>
                  <a:gd name="connsiteX10615" fmla="*/ 3233598 w 4527492"/>
                  <a:gd name="connsiteY10615" fmla="*/ 2843775 h 3582745"/>
                  <a:gd name="connsiteX10616" fmla="*/ 1236925 w 4527492"/>
                  <a:gd name="connsiteY10616" fmla="*/ 2829420 h 3582745"/>
                  <a:gd name="connsiteX10617" fmla="*/ 1237940 w 4527492"/>
                  <a:gd name="connsiteY10617" fmla="*/ 2829771 h 3582745"/>
                  <a:gd name="connsiteX10618" fmla="*/ 1241270 w 4527492"/>
                  <a:gd name="connsiteY10618" fmla="*/ 2834933 h 3582745"/>
                  <a:gd name="connsiteX10619" fmla="*/ 1238887 w 4527492"/>
                  <a:gd name="connsiteY10619" fmla="*/ 2832602 h 3582745"/>
                  <a:gd name="connsiteX10620" fmla="*/ 3224749 w 4527492"/>
                  <a:gd name="connsiteY10620" fmla="*/ 2829326 h 3582745"/>
                  <a:gd name="connsiteX10621" fmla="*/ 3208019 w 4527492"/>
                  <a:gd name="connsiteY10621" fmla="*/ 2839993 h 3582745"/>
                  <a:gd name="connsiteX10622" fmla="*/ 3180147 w 4527492"/>
                  <a:gd name="connsiteY10622" fmla="*/ 2856040 h 3582745"/>
                  <a:gd name="connsiteX10623" fmla="*/ 3205607 w 4527492"/>
                  <a:gd name="connsiteY10623" fmla="*/ 2838898 h 3582745"/>
                  <a:gd name="connsiteX10624" fmla="*/ 1131951 w 4527492"/>
                  <a:gd name="connsiteY10624" fmla="*/ 2829089 h 3582745"/>
                  <a:gd name="connsiteX10625" fmla="*/ 1121564 w 4527492"/>
                  <a:gd name="connsiteY10625" fmla="*/ 2831180 h 3582745"/>
                  <a:gd name="connsiteX10626" fmla="*/ 1121564 w 4527492"/>
                  <a:gd name="connsiteY10626" fmla="*/ 2831527 h 3582745"/>
                  <a:gd name="connsiteX10627" fmla="*/ 1120917 w 4527492"/>
                  <a:gd name="connsiteY10627" fmla="*/ 2831310 h 3582745"/>
                  <a:gd name="connsiteX10628" fmla="*/ 1119894 w 4527492"/>
                  <a:gd name="connsiteY10628" fmla="*/ 2831516 h 3582745"/>
                  <a:gd name="connsiteX10629" fmla="*/ 1120928 w 4527492"/>
                  <a:gd name="connsiteY10629" fmla="*/ 2831799 h 3582745"/>
                  <a:gd name="connsiteX10630" fmla="*/ 1102660 w 4527492"/>
                  <a:gd name="connsiteY10630" fmla="*/ 2835432 h 3582745"/>
                  <a:gd name="connsiteX10631" fmla="*/ 1102135 w 4527492"/>
                  <a:gd name="connsiteY10631" fmla="*/ 2835374 h 3582745"/>
                  <a:gd name="connsiteX10632" fmla="*/ 1101528 w 4527492"/>
                  <a:gd name="connsiteY10632" fmla="*/ 2835214 h 3582745"/>
                  <a:gd name="connsiteX10633" fmla="*/ 1101224 w 4527492"/>
                  <a:gd name="connsiteY10633" fmla="*/ 2835275 h 3582745"/>
                  <a:gd name="connsiteX10634" fmla="*/ 1102135 w 4527492"/>
                  <a:gd name="connsiteY10634" fmla="*/ 2835374 h 3582745"/>
                  <a:gd name="connsiteX10635" fmla="*/ 1102484 w 4527492"/>
                  <a:gd name="connsiteY10635" fmla="*/ 2835467 h 3582745"/>
                  <a:gd name="connsiteX10636" fmla="*/ 1102216 w 4527492"/>
                  <a:gd name="connsiteY10636" fmla="*/ 2835520 h 3582745"/>
                  <a:gd name="connsiteX10637" fmla="*/ 1100783 w 4527492"/>
                  <a:gd name="connsiteY10637" fmla="*/ 2835364 h 3582745"/>
                  <a:gd name="connsiteX10638" fmla="*/ 1099738 w 4527492"/>
                  <a:gd name="connsiteY10638" fmla="*/ 2835574 h 3582745"/>
                  <a:gd name="connsiteX10639" fmla="*/ 1100577 w 4527492"/>
                  <a:gd name="connsiteY10639" fmla="*/ 2835846 h 3582745"/>
                  <a:gd name="connsiteX10640" fmla="*/ 1094949 w 4527492"/>
                  <a:gd name="connsiteY10640" fmla="*/ 2836965 h 3582745"/>
                  <a:gd name="connsiteX10641" fmla="*/ 1093039 w 4527492"/>
                  <a:gd name="connsiteY10641" fmla="*/ 2836923 h 3582745"/>
                  <a:gd name="connsiteX10642" fmla="*/ 1080480 w 4527492"/>
                  <a:gd name="connsiteY10642" fmla="*/ 2839451 h 3582745"/>
                  <a:gd name="connsiteX10643" fmla="*/ 1076098 w 4527492"/>
                  <a:gd name="connsiteY10643" fmla="*/ 2840229 h 3582745"/>
                  <a:gd name="connsiteX10644" fmla="*/ 1079355 w 4527492"/>
                  <a:gd name="connsiteY10644" fmla="*/ 2840066 h 3582745"/>
                  <a:gd name="connsiteX10645" fmla="*/ 1077951 w 4527492"/>
                  <a:gd name="connsiteY10645" fmla="*/ 2840345 h 3582745"/>
                  <a:gd name="connsiteX10646" fmla="*/ 1073334 w 4527492"/>
                  <a:gd name="connsiteY10646" fmla="*/ 2840720 h 3582745"/>
                  <a:gd name="connsiteX10647" fmla="*/ 1063169 w 4527492"/>
                  <a:gd name="connsiteY10647" fmla="*/ 2842526 h 3582745"/>
                  <a:gd name="connsiteX10648" fmla="*/ 1066490 w 4527492"/>
                  <a:gd name="connsiteY10648" fmla="*/ 2842942 h 3582745"/>
                  <a:gd name="connsiteX10649" fmla="*/ 1060634 w 4527492"/>
                  <a:gd name="connsiteY10649" fmla="*/ 2843301 h 3582745"/>
                  <a:gd name="connsiteX10650" fmla="*/ 1059962 w 4527492"/>
                  <a:gd name="connsiteY10650" fmla="*/ 2843095 h 3582745"/>
                  <a:gd name="connsiteX10651" fmla="*/ 1057835 w 4527492"/>
                  <a:gd name="connsiteY10651" fmla="*/ 2843473 h 3582745"/>
                  <a:gd name="connsiteX10652" fmla="*/ 1060634 w 4527492"/>
                  <a:gd name="connsiteY10652" fmla="*/ 2843301 h 3582745"/>
                  <a:gd name="connsiteX10653" fmla="*/ 1064181 w 4527492"/>
                  <a:gd name="connsiteY10653" fmla="*/ 2844388 h 3582745"/>
                  <a:gd name="connsiteX10654" fmla="*/ 1075560 w 4527492"/>
                  <a:gd name="connsiteY10654" fmla="*/ 2844078 h 3582745"/>
                  <a:gd name="connsiteX10655" fmla="*/ 1066490 w 4527492"/>
                  <a:gd name="connsiteY10655" fmla="*/ 2842942 h 3582745"/>
                  <a:gd name="connsiteX10656" fmla="*/ 1088610 w 4527492"/>
                  <a:gd name="connsiteY10656" fmla="*/ 2841584 h 3582745"/>
                  <a:gd name="connsiteX10657" fmla="*/ 1089536 w 4527492"/>
                  <a:gd name="connsiteY10657" fmla="*/ 2841550 h 3582745"/>
                  <a:gd name="connsiteX10658" fmla="*/ 1104132 w 4527492"/>
                  <a:gd name="connsiteY10658" fmla="*/ 2838824 h 3582745"/>
                  <a:gd name="connsiteX10659" fmla="*/ 1079355 w 4527492"/>
                  <a:gd name="connsiteY10659" fmla="*/ 2840066 h 3582745"/>
                  <a:gd name="connsiteX10660" fmla="*/ 1094949 w 4527492"/>
                  <a:gd name="connsiteY10660" fmla="*/ 2836965 h 3582745"/>
                  <a:gd name="connsiteX10661" fmla="*/ 1104689 w 4527492"/>
                  <a:gd name="connsiteY10661" fmla="*/ 2837180 h 3582745"/>
                  <a:gd name="connsiteX10662" fmla="*/ 1107702 w 4527492"/>
                  <a:gd name="connsiteY10662" fmla="*/ 2838157 h 3582745"/>
                  <a:gd name="connsiteX10663" fmla="*/ 1110596 w 4527492"/>
                  <a:gd name="connsiteY10663" fmla="*/ 2837616 h 3582745"/>
                  <a:gd name="connsiteX10664" fmla="*/ 1109337 w 4527492"/>
                  <a:gd name="connsiteY10664" fmla="*/ 2837283 h 3582745"/>
                  <a:gd name="connsiteX10665" fmla="*/ 1112059 w 4527492"/>
                  <a:gd name="connsiteY10665" fmla="*/ 2837343 h 3582745"/>
                  <a:gd name="connsiteX10666" fmla="*/ 1113995 w 4527492"/>
                  <a:gd name="connsiteY10666" fmla="*/ 2836981 h 3582745"/>
                  <a:gd name="connsiteX10667" fmla="*/ 1115071 w 4527492"/>
                  <a:gd name="connsiteY10667" fmla="*/ 2836922 h 3582745"/>
                  <a:gd name="connsiteX10668" fmla="*/ 1103012 w 4527492"/>
                  <a:gd name="connsiteY10668" fmla="*/ 2835607 h 3582745"/>
                  <a:gd name="connsiteX10669" fmla="*/ 1102484 w 4527492"/>
                  <a:gd name="connsiteY10669" fmla="*/ 2835467 h 3582745"/>
                  <a:gd name="connsiteX10670" fmla="*/ 1102660 w 4527492"/>
                  <a:gd name="connsiteY10670" fmla="*/ 2835432 h 3582745"/>
                  <a:gd name="connsiteX10671" fmla="*/ 1115887 w 4527492"/>
                  <a:gd name="connsiteY10671" fmla="*/ 2836877 h 3582745"/>
                  <a:gd name="connsiteX10672" fmla="*/ 1116339 w 4527492"/>
                  <a:gd name="connsiteY10672" fmla="*/ 2836852 h 3582745"/>
                  <a:gd name="connsiteX10673" fmla="*/ 1116115 w 4527492"/>
                  <a:gd name="connsiteY10673" fmla="*/ 2836902 h 3582745"/>
                  <a:gd name="connsiteX10674" fmla="*/ 1117393 w 4527492"/>
                  <a:gd name="connsiteY10674" fmla="*/ 2837042 h 3582745"/>
                  <a:gd name="connsiteX10675" fmla="*/ 1117359 w 4527492"/>
                  <a:gd name="connsiteY10675" fmla="*/ 2837172 h 3582745"/>
                  <a:gd name="connsiteX10676" fmla="*/ 1115711 w 4527492"/>
                  <a:gd name="connsiteY10676" fmla="*/ 2836992 h 3582745"/>
                  <a:gd name="connsiteX10677" fmla="*/ 1113943 w 4527492"/>
                  <a:gd name="connsiteY10677" fmla="*/ 2837384 h 3582745"/>
                  <a:gd name="connsiteX10678" fmla="*/ 1117285 w 4527492"/>
                  <a:gd name="connsiteY10678" fmla="*/ 2837458 h 3582745"/>
                  <a:gd name="connsiteX10679" fmla="*/ 1117054 w 4527492"/>
                  <a:gd name="connsiteY10679" fmla="*/ 2838341 h 3582745"/>
                  <a:gd name="connsiteX10680" fmla="*/ 1114973 w 4527492"/>
                  <a:gd name="connsiteY10680" fmla="*/ 2838280 h 3582745"/>
                  <a:gd name="connsiteX10681" fmla="*/ 1113400 w 4527492"/>
                  <a:gd name="connsiteY10681" fmla="*/ 2838359 h 3582745"/>
                  <a:gd name="connsiteX10682" fmla="*/ 1111647 w 4527492"/>
                  <a:gd name="connsiteY10682" fmla="*/ 2837895 h 3582745"/>
                  <a:gd name="connsiteX10683" fmla="*/ 1108825 w 4527492"/>
                  <a:gd name="connsiteY10683" fmla="*/ 2838521 h 3582745"/>
                  <a:gd name="connsiteX10684" fmla="*/ 1109004 w 4527492"/>
                  <a:gd name="connsiteY10684" fmla="*/ 2838579 h 3582745"/>
                  <a:gd name="connsiteX10685" fmla="*/ 1108436 w 4527492"/>
                  <a:gd name="connsiteY10685" fmla="*/ 2838608 h 3582745"/>
                  <a:gd name="connsiteX10686" fmla="*/ 1096330 w 4527492"/>
                  <a:gd name="connsiteY10686" fmla="*/ 2841297 h 3582745"/>
                  <a:gd name="connsiteX10687" fmla="*/ 1102461 w 4527492"/>
                  <a:gd name="connsiteY10687" fmla="*/ 2841068 h 3582745"/>
                  <a:gd name="connsiteX10688" fmla="*/ 1103457 w 4527492"/>
                  <a:gd name="connsiteY10688" fmla="*/ 2841013 h 3582745"/>
                  <a:gd name="connsiteX10689" fmla="*/ 1112211 w 4527492"/>
                  <a:gd name="connsiteY10689" fmla="*/ 2839619 h 3582745"/>
                  <a:gd name="connsiteX10690" fmla="*/ 1109004 w 4527492"/>
                  <a:gd name="connsiteY10690" fmla="*/ 2838579 h 3582745"/>
                  <a:gd name="connsiteX10691" fmla="*/ 1113400 w 4527492"/>
                  <a:gd name="connsiteY10691" fmla="*/ 2838359 h 3582745"/>
                  <a:gd name="connsiteX10692" fmla="*/ 1115925 w 4527492"/>
                  <a:gd name="connsiteY10692" fmla="*/ 2839028 h 3582745"/>
                  <a:gd name="connsiteX10693" fmla="*/ 1116916 w 4527492"/>
                  <a:gd name="connsiteY10693" fmla="*/ 2838870 h 3582745"/>
                  <a:gd name="connsiteX10694" fmla="*/ 1117054 w 4527492"/>
                  <a:gd name="connsiteY10694" fmla="*/ 2838341 h 3582745"/>
                  <a:gd name="connsiteX10695" fmla="*/ 1119747 w 4527492"/>
                  <a:gd name="connsiteY10695" fmla="*/ 2838420 h 3582745"/>
                  <a:gd name="connsiteX10696" fmla="*/ 1123430 w 4527492"/>
                  <a:gd name="connsiteY10696" fmla="*/ 2837834 h 3582745"/>
                  <a:gd name="connsiteX10697" fmla="*/ 1120671 w 4527492"/>
                  <a:gd name="connsiteY10697" fmla="*/ 2837533 h 3582745"/>
                  <a:gd name="connsiteX10698" fmla="*/ 1124755 w 4527492"/>
                  <a:gd name="connsiteY10698" fmla="*/ 2837623 h 3582745"/>
                  <a:gd name="connsiteX10699" fmla="*/ 1134940 w 4527492"/>
                  <a:gd name="connsiteY10699" fmla="*/ 2836002 h 3582745"/>
                  <a:gd name="connsiteX10700" fmla="*/ 1134496 w 4527492"/>
                  <a:gd name="connsiteY10700" fmla="*/ 2835853 h 3582745"/>
                  <a:gd name="connsiteX10701" fmla="*/ 1116339 w 4527492"/>
                  <a:gd name="connsiteY10701" fmla="*/ 2836852 h 3582745"/>
                  <a:gd name="connsiteX10702" fmla="*/ 1129046 w 4527492"/>
                  <a:gd name="connsiteY10702" fmla="*/ 2834030 h 3582745"/>
                  <a:gd name="connsiteX10703" fmla="*/ 1128863 w 4527492"/>
                  <a:gd name="connsiteY10703" fmla="*/ 2833969 h 3582745"/>
                  <a:gd name="connsiteX10704" fmla="*/ 1129068 w 4527492"/>
                  <a:gd name="connsiteY10704" fmla="*/ 2834025 h 3582745"/>
                  <a:gd name="connsiteX10705" fmla="*/ 1137993 w 4527492"/>
                  <a:gd name="connsiteY10705" fmla="*/ 2832043 h 3582745"/>
                  <a:gd name="connsiteX10706" fmla="*/ 1138840 w 4527492"/>
                  <a:gd name="connsiteY10706" fmla="*/ 2831895 h 3582745"/>
                  <a:gd name="connsiteX10707" fmla="*/ 1067032 w 4527492"/>
                  <a:gd name="connsiteY10707" fmla="*/ 2829075 h 3582745"/>
                  <a:gd name="connsiteX10708" fmla="*/ 1066014 w 4527492"/>
                  <a:gd name="connsiteY10708" fmla="*/ 2829288 h 3582745"/>
                  <a:gd name="connsiteX10709" fmla="*/ 1067463 w 4527492"/>
                  <a:gd name="connsiteY10709" fmla="*/ 2829392 h 3582745"/>
                  <a:gd name="connsiteX10710" fmla="*/ 1068159 w 4527492"/>
                  <a:gd name="connsiteY10710" fmla="*/ 2829241 h 3582745"/>
                  <a:gd name="connsiteX10711" fmla="*/ 1061317 w 4527492"/>
                  <a:gd name="connsiteY10711" fmla="*/ 2828952 h 3582745"/>
                  <a:gd name="connsiteX10712" fmla="*/ 1057309 w 4527492"/>
                  <a:gd name="connsiteY10712" fmla="*/ 2829573 h 3582745"/>
                  <a:gd name="connsiteX10713" fmla="*/ 1052632 w 4527492"/>
                  <a:gd name="connsiteY10713" fmla="*/ 2830601 h 3582745"/>
                  <a:gd name="connsiteX10714" fmla="*/ 1055682 w 4527492"/>
                  <a:gd name="connsiteY10714" fmla="*/ 2830492 h 3582745"/>
                  <a:gd name="connsiteX10715" fmla="*/ 1061668 w 4527492"/>
                  <a:gd name="connsiteY10715" fmla="*/ 2828977 h 3582745"/>
                  <a:gd name="connsiteX10716" fmla="*/ 1240440 w 4527492"/>
                  <a:gd name="connsiteY10716" fmla="*/ 2828928 h 3582745"/>
                  <a:gd name="connsiteX10717" fmla="*/ 1241589 w 4527492"/>
                  <a:gd name="connsiteY10717" fmla="*/ 2831034 h 3582745"/>
                  <a:gd name="connsiteX10718" fmla="*/ 1241245 w 4527492"/>
                  <a:gd name="connsiteY10718" fmla="*/ 2830914 h 3582745"/>
                  <a:gd name="connsiteX10719" fmla="*/ 1241137 w 4527492"/>
                  <a:gd name="connsiteY10719" fmla="*/ 2830758 h 3582745"/>
                  <a:gd name="connsiteX10720" fmla="*/ 1186875 w 4527492"/>
                  <a:gd name="connsiteY10720" fmla="*/ 2828862 h 3582745"/>
                  <a:gd name="connsiteX10721" fmla="*/ 1190169 w 4527492"/>
                  <a:gd name="connsiteY10721" fmla="*/ 2831203 h 3582745"/>
                  <a:gd name="connsiteX10722" fmla="*/ 1191573 w 4527492"/>
                  <a:gd name="connsiteY10722" fmla="*/ 2832320 h 3582745"/>
                  <a:gd name="connsiteX10723" fmla="*/ 1188790 w 4527492"/>
                  <a:gd name="connsiteY10723" fmla="*/ 2831035 h 3582745"/>
                  <a:gd name="connsiteX10724" fmla="*/ 1186875 w 4527492"/>
                  <a:gd name="connsiteY10724" fmla="*/ 2829663 h 3582745"/>
                  <a:gd name="connsiteX10725" fmla="*/ 1056928 w 4527492"/>
                  <a:gd name="connsiteY10725" fmla="*/ 2828782 h 3582745"/>
                  <a:gd name="connsiteX10726" fmla="*/ 1049703 w 4527492"/>
                  <a:gd name="connsiteY10726" fmla="*/ 2830706 h 3582745"/>
                  <a:gd name="connsiteX10727" fmla="*/ 1049708 w 4527492"/>
                  <a:gd name="connsiteY10727" fmla="*/ 2830706 h 3582745"/>
                  <a:gd name="connsiteX10728" fmla="*/ 1057190 w 4527492"/>
                  <a:gd name="connsiteY10728" fmla="*/ 2828792 h 3582745"/>
                  <a:gd name="connsiteX10729" fmla="*/ 1234928 w 4527492"/>
                  <a:gd name="connsiteY10729" fmla="*/ 2828729 h 3582745"/>
                  <a:gd name="connsiteX10730" fmla="*/ 1235491 w 4527492"/>
                  <a:gd name="connsiteY10730" fmla="*/ 2828924 h 3582745"/>
                  <a:gd name="connsiteX10731" fmla="*/ 1235887 w 4527492"/>
                  <a:gd name="connsiteY10731" fmla="*/ 2829667 h 3582745"/>
                  <a:gd name="connsiteX10732" fmla="*/ 1232996 w 4527492"/>
                  <a:gd name="connsiteY10732" fmla="*/ 2828667 h 3582745"/>
                  <a:gd name="connsiteX10733" fmla="*/ 1234197 w 4527492"/>
                  <a:gd name="connsiteY10733" fmla="*/ 2829662 h 3582745"/>
                  <a:gd name="connsiteX10734" fmla="*/ 1237294 w 4527492"/>
                  <a:gd name="connsiteY10734" fmla="*/ 2837670 h 3582745"/>
                  <a:gd name="connsiteX10735" fmla="*/ 1233876 w 4527492"/>
                  <a:gd name="connsiteY10735" fmla="*/ 2830629 h 3582745"/>
                  <a:gd name="connsiteX10736" fmla="*/ 1063397 w 4527492"/>
                  <a:gd name="connsiteY10736" fmla="*/ 2828539 h 3582745"/>
                  <a:gd name="connsiteX10737" fmla="*/ 1062475 w 4527492"/>
                  <a:gd name="connsiteY10737" fmla="*/ 2828772 h 3582745"/>
                  <a:gd name="connsiteX10738" fmla="*/ 1062009 w 4527492"/>
                  <a:gd name="connsiteY10738" fmla="*/ 2828845 h 3582745"/>
                  <a:gd name="connsiteX10739" fmla="*/ 1061983 w 4527492"/>
                  <a:gd name="connsiteY10739" fmla="*/ 2828897 h 3582745"/>
                  <a:gd name="connsiteX10740" fmla="*/ 1062475 w 4527492"/>
                  <a:gd name="connsiteY10740" fmla="*/ 2828772 h 3582745"/>
                  <a:gd name="connsiteX10741" fmla="*/ 1063697 w 4527492"/>
                  <a:gd name="connsiteY10741" fmla="*/ 2828583 h 3582745"/>
                  <a:gd name="connsiteX10742" fmla="*/ 693143 w 4527492"/>
                  <a:gd name="connsiteY10742" fmla="*/ 2828311 h 3582745"/>
                  <a:gd name="connsiteX10743" fmla="*/ 676555 w 4527492"/>
                  <a:gd name="connsiteY10743" fmla="*/ 2836001 h 3582745"/>
                  <a:gd name="connsiteX10744" fmla="*/ 673195 w 4527492"/>
                  <a:gd name="connsiteY10744" fmla="*/ 2837233 h 3582745"/>
                  <a:gd name="connsiteX10745" fmla="*/ 1233668 w 4527492"/>
                  <a:gd name="connsiteY10745" fmla="*/ 2828293 h 3582745"/>
                  <a:gd name="connsiteX10746" fmla="*/ 1233960 w 4527492"/>
                  <a:gd name="connsiteY10746" fmla="*/ 2828394 h 3582745"/>
                  <a:gd name="connsiteX10747" fmla="*/ 1235253 w 4527492"/>
                  <a:gd name="connsiteY10747" fmla="*/ 2830536 h 3582745"/>
                  <a:gd name="connsiteX10748" fmla="*/ 1234197 w 4527492"/>
                  <a:gd name="connsiteY10748" fmla="*/ 2829662 h 3582745"/>
                  <a:gd name="connsiteX10749" fmla="*/ 1226296 w 4527492"/>
                  <a:gd name="connsiteY10749" fmla="*/ 2828089 h 3582745"/>
                  <a:gd name="connsiteX10750" fmla="*/ 1228171 w 4527492"/>
                  <a:gd name="connsiteY10750" fmla="*/ 2834421 h 3582745"/>
                  <a:gd name="connsiteX10751" fmla="*/ 1226015 w 4527492"/>
                  <a:gd name="connsiteY10751" fmla="*/ 2828745 h 3582745"/>
                  <a:gd name="connsiteX10752" fmla="*/ 1232139 w 4527492"/>
                  <a:gd name="connsiteY10752" fmla="*/ 2828058 h 3582745"/>
                  <a:gd name="connsiteX10753" fmla="*/ 1232349 w 4527492"/>
                  <a:gd name="connsiteY10753" fmla="*/ 2828131 h 3582745"/>
                  <a:gd name="connsiteX10754" fmla="*/ 1232875 w 4527492"/>
                  <a:gd name="connsiteY10754" fmla="*/ 2828567 h 3582745"/>
                  <a:gd name="connsiteX10755" fmla="*/ 1233876 w 4527492"/>
                  <a:gd name="connsiteY10755" fmla="*/ 2830629 h 3582745"/>
                  <a:gd name="connsiteX10756" fmla="*/ 1238913 w 4527492"/>
                  <a:gd name="connsiteY10756" fmla="*/ 2841858 h 3582745"/>
                  <a:gd name="connsiteX10757" fmla="*/ 1240519 w 4527492"/>
                  <a:gd name="connsiteY10757" fmla="*/ 2846011 h 3582745"/>
                  <a:gd name="connsiteX10758" fmla="*/ 896215 w 4527492"/>
                  <a:gd name="connsiteY10758" fmla="*/ 2827952 h 3582745"/>
                  <a:gd name="connsiteX10759" fmla="*/ 870438 w 4527492"/>
                  <a:gd name="connsiteY10759" fmla="*/ 2837001 h 3582745"/>
                  <a:gd name="connsiteX10760" fmla="*/ 869918 w 4527492"/>
                  <a:gd name="connsiteY10760" fmla="*/ 2837122 h 3582745"/>
                  <a:gd name="connsiteX10761" fmla="*/ 888700 w 4527492"/>
                  <a:gd name="connsiteY10761" fmla="*/ 2829676 h 3582745"/>
                  <a:gd name="connsiteX10762" fmla="*/ 1232556 w 4527492"/>
                  <a:gd name="connsiteY10762" fmla="*/ 2827908 h 3582745"/>
                  <a:gd name="connsiteX10763" fmla="*/ 1232674 w 4527492"/>
                  <a:gd name="connsiteY10763" fmla="*/ 2827949 h 3582745"/>
                  <a:gd name="connsiteX10764" fmla="*/ 1232996 w 4527492"/>
                  <a:gd name="connsiteY10764" fmla="*/ 2828667 h 3582745"/>
                  <a:gd name="connsiteX10765" fmla="*/ 1232875 w 4527492"/>
                  <a:gd name="connsiteY10765" fmla="*/ 2828567 h 3582745"/>
                  <a:gd name="connsiteX10766" fmla="*/ 1110277 w 4527492"/>
                  <a:gd name="connsiteY10766" fmla="*/ 2827751 h 3582745"/>
                  <a:gd name="connsiteX10767" fmla="*/ 1107124 w 4527492"/>
                  <a:gd name="connsiteY10767" fmla="*/ 2828092 h 3582745"/>
                  <a:gd name="connsiteX10768" fmla="*/ 1108382 w 4527492"/>
                  <a:gd name="connsiteY10768" fmla="*/ 2828369 h 3582745"/>
                  <a:gd name="connsiteX10769" fmla="*/ 1115635 w 4527492"/>
                  <a:gd name="connsiteY10769" fmla="*/ 2830352 h 3582745"/>
                  <a:gd name="connsiteX10770" fmla="*/ 1117563 w 4527492"/>
                  <a:gd name="connsiteY10770" fmla="*/ 2830188 h 3582745"/>
                  <a:gd name="connsiteX10771" fmla="*/ 694607 w 4527492"/>
                  <a:gd name="connsiteY10771" fmla="*/ 2827657 h 3582745"/>
                  <a:gd name="connsiteX10772" fmla="*/ 693143 w 4527492"/>
                  <a:gd name="connsiteY10772" fmla="*/ 2828311 h 3582745"/>
                  <a:gd name="connsiteX10773" fmla="*/ 694404 w 4527492"/>
                  <a:gd name="connsiteY10773" fmla="*/ 2827727 h 3582745"/>
                  <a:gd name="connsiteX10774" fmla="*/ 3788999 w 4527492"/>
                  <a:gd name="connsiteY10774" fmla="*/ 2827384 h 3582745"/>
                  <a:gd name="connsiteX10775" fmla="*/ 3763900 w 4527492"/>
                  <a:gd name="connsiteY10775" fmla="*/ 2852196 h 3582745"/>
                  <a:gd name="connsiteX10776" fmla="*/ 3762651 w 4527492"/>
                  <a:gd name="connsiteY10776" fmla="*/ 2852910 h 3582745"/>
                  <a:gd name="connsiteX10777" fmla="*/ 3781616 w 4527492"/>
                  <a:gd name="connsiteY10777" fmla="*/ 2832519 h 3582745"/>
                  <a:gd name="connsiteX10778" fmla="*/ 1233344 w 4527492"/>
                  <a:gd name="connsiteY10778" fmla="*/ 2827372 h 3582745"/>
                  <a:gd name="connsiteX10779" fmla="*/ 1233688 w 4527492"/>
                  <a:gd name="connsiteY10779" fmla="*/ 2827516 h 3582745"/>
                  <a:gd name="connsiteX10780" fmla="*/ 1234928 w 4527492"/>
                  <a:gd name="connsiteY10780" fmla="*/ 2828729 h 3582745"/>
                  <a:gd name="connsiteX10781" fmla="*/ 1233960 w 4527492"/>
                  <a:gd name="connsiteY10781" fmla="*/ 2828394 h 3582745"/>
                  <a:gd name="connsiteX10782" fmla="*/ 1185455 w 4527492"/>
                  <a:gd name="connsiteY10782" fmla="*/ 2827354 h 3582745"/>
                  <a:gd name="connsiteX10783" fmla="*/ 1185356 w 4527492"/>
                  <a:gd name="connsiteY10783" fmla="*/ 2827373 h 3582745"/>
                  <a:gd name="connsiteX10784" fmla="*/ 1186875 w 4527492"/>
                  <a:gd name="connsiteY10784" fmla="*/ 2828582 h 3582745"/>
                  <a:gd name="connsiteX10785" fmla="*/ 1186875 w 4527492"/>
                  <a:gd name="connsiteY10785" fmla="*/ 2828862 h 3582745"/>
                  <a:gd name="connsiteX10786" fmla="*/ 1184897 w 4527492"/>
                  <a:gd name="connsiteY10786" fmla="*/ 2827457 h 3582745"/>
                  <a:gd name="connsiteX10787" fmla="*/ 1184022 w 4527492"/>
                  <a:gd name="connsiteY10787" fmla="*/ 2827619 h 3582745"/>
                  <a:gd name="connsiteX10788" fmla="*/ 1186875 w 4527492"/>
                  <a:gd name="connsiteY10788" fmla="*/ 2829663 h 3582745"/>
                  <a:gd name="connsiteX10789" fmla="*/ 1186875 w 4527492"/>
                  <a:gd name="connsiteY10789" fmla="*/ 2830150 h 3582745"/>
                  <a:gd name="connsiteX10790" fmla="*/ 1182142 w 4527492"/>
                  <a:gd name="connsiteY10790" fmla="*/ 2827965 h 3582745"/>
                  <a:gd name="connsiteX10791" fmla="*/ 1180770 w 4527492"/>
                  <a:gd name="connsiteY10791" fmla="*/ 2828218 h 3582745"/>
                  <a:gd name="connsiteX10792" fmla="*/ 1181243 w 4527492"/>
                  <a:gd name="connsiteY10792" fmla="*/ 2828501 h 3582745"/>
                  <a:gd name="connsiteX10793" fmla="*/ 1180629 w 4527492"/>
                  <a:gd name="connsiteY10793" fmla="*/ 2828244 h 3582745"/>
                  <a:gd name="connsiteX10794" fmla="*/ 1179443 w 4527492"/>
                  <a:gd name="connsiteY10794" fmla="*/ 2828462 h 3582745"/>
                  <a:gd name="connsiteX10795" fmla="*/ 1179669 w 4527492"/>
                  <a:gd name="connsiteY10795" fmla="*/ 2828612 h 3582745"/>
                  <a:gd name="connsiteX10796" fmla="*/ 1179317 w 4527492"/>
                  <a:gd name="connsiteY10796" fmla="*/ 2828485 h 3582745"/>
                  <a:gd name="connsiteX10797" fmla="*/ 1156383 w 4527492"/>
                  <a:gd name="connsiteY10797" fmla="*/ 2832710 h 3582745"/>
                  <a:gd name="connsiteX10798" fmla="*/ 1157736 w 4527492"/>
                  <a:gd name="connsiteY10798" fmla="*/ 2833137 h 3582745"/>
                  <a:gd name="connsiteX10799" fmla="*/ 1173033 w 4527492"/>
                  <a:gd name="connsiteY10799" fmla="*/ 2831431 h 3582745"/>
                  <a:gd name="connsiteX10800" fmla="*/ 1182904 w 4527492"/>
                  <a:gd name="connsiteY10800" fmla="*/ 2830757 h 3582745"/>
                  <a:gd name="connsiteX10801" fmla="*/ 1179669 w 4527492"/>
                  <a:gd name="connsiteY10801" fmla="*/ 2828612 h 3582745"/>
                  <a:gd name="connsiteX10802" fmla="*/ 1184088 w 4527492"/>
                  <a:gd name="connsiteY10802" fmla="*/ 2830202 h 3582745"/>
                  <a:gd name="connsiteX10803" fmla="*/ 1184801 w 4527492"/>
                  <a:gd name="connsiteY10803" fmla="*/ 2830628 h 3582745"/>
                  <a:gd name="connsiteX10804" fmla="*/ 1185197 w 4527492"/>
                  <a:gd name="connsiteY10804" fmla="*/ 2830601 h 3582745"/>
                  <a:gd name="connsiteX10805" fmla="*/ 1184088 w 4527492"/>
                  <a:gd name="connsiteY10805" fmla="*/ 2830202 h 3582745"/>
                  <a:gd name="connsiteX10806" fmla="*/ 1181243 w 4527492"/>
                  <a:gd name="connsiteY10806" fmla="*/ 2828501 h 3582745"/>
                  <a:gd name="connsiteX10807" fmla="*/ 1186109 w 4527492"/>
                  <a:gd name="connsiteY10807" fmla="*/ 2830538 h 3582745"/>
                  <a:gd name="connsiteX10808" fmla="*/ 1186875 w 4527492"/>
                  <a:gd name="connsiteY10808" fmla="*/ 2830486 h 3582745"/>
                  <a:gd name="connsiteX10809" fmla="*/ 1186875 w 4527492"/>
                  <a:gd name="connsiteY10809" fmla="*/ 2830150 h 3582745"/>
                  <a:gd name="connsiteX10810" fmla="*/ 1188790 w 4527492"/>
                  <a:gd name="connsiteY10810" fmla="*/ 2831035 h 3582745"/>
                  <a:gd name="connsiteX10811" fmla="*/ 1190170 w 4527492"/>
                  <a:gd name="connsiteY10811" fmla="*/ 2832024 h 3582745"/>
                  <a:gd name="connsiteX10812" fmla="*/ 1190679 w 4527492"/>
                  <a:gd name="connsiteY10812" fmla="*/ 2832452 h 3582745"/>
                  <a:gd name="connsiteX10813" fmla="*/ 1188284 w 4527492"/>
                  <a:gd name="connsiteY10813" fmla="*/ 2831449 h 3582745"/>
                  <a:gd name="connsiteX10814" fmla="*/ 1186820 w 4527492"/>
                  <a:gd name="connsiteY10814" fmla="*/ 2831835 h 3582745"/>
                  <a:gd name="connsiteX10815" fmla="*/ 1188563 w 4527492"/>
                  <a:gd name="connsiteY10815" fmla="*/ 2832878 h 3582745"/>
                  <a:gd name="connsiteX10816" fmla="*/ 1191023 w 4527492"/>
                  <a:gd name="connsiteY10816" fmla="*/ 2832743 h 3582745"/>
                  <a:gd name="connsiteX10817" fmla="*/ 1190679 w 4527492"/>
                  <a:gd name="connsiteY10817" fmla="*/ 2832452 h 3582745"/>
                  <a:gd name="connsiteX10818" fmla="*/ 1191331 w 4527492"/>
                  <a:gd name="connsiteY10818" fmla="*/ 2832726 h 3582745"/>
                  <a:gd name="connsiteX10819" fmla="*/ 1192034 w 4527492"/>
                  <a:gd name="connsiteY10819" fmla="*/ 2832687 h 3582745"/>
                  <a:gd name="connsiteX10820" fmla="*/ 1191573 w 4527492"/>
                  <a:gd name="connsiteY10820" fmla="*/ 2832320 h 3582745"/>
                  <a:gd name="connsiteX10821" fmla="*/ 1192054 w 4527492"/>
                  <a:gd name="connsiteY10821" fmla="*/ 2832542 h 3582745"/>
                  <a:gd name="connsiteX10822" fmla="*/ 1192242 w 4527492"/>
                  <a:gd name="connsiteY10822" fmla="*/ 2832676 h 3582745"/>
                  <a:gd name="connsiteX10823" fmla="*/ 1192332 w 4527492"/>
                  <a:gd name="connsiteY10823" fmla="*/ 2832671 h 3582745"/>
                  <a:gd name="connsiteX10824" fmla="*/ 1192054 w 4527492"/>
                  <a:gd name="connsiteY10824" fmla="*/ 2832542 h 3582745"/>
                  <a:gd name="connsiteX10825" fmla="*/ 1190169 w 4527492"/>
                  <a:gd name="connsiteY10825" fmla="*/ 2831203 h 3582745"/>
                  <a:gd name="connsiteX10826" fmla="*/ 1186875 w 4527492"/>
                  <a:gd name="connsiteY10826" fmla="*/ 2828582 h 3582745"/>
                  <a:gd name="connsiteX10827" fmla="*/ 1186875 w 4527492"/>
                  <a:gd name="connsiteY10827" fmla="*/ 2827926 h 3582745"/>
                  <a:gd name="connsiteX10828" fmla="*/ 1233254 w 4527492"/>
                  <a:gd name="connsiteY10828" fmla="*/ 2827223 h 3582745"/>
                  <a:gd name="connsiteX10829" fmla="*/ 1233344 w 4527492"/>
                  <a:gd name="connsiteY10829" fmla="*/ 2827372 h 3582745"/>
                  <a:gd name="connsiteX10830" fmla="*/ 1233305 w 4527492"/>
                  <a:gd name="connsiteY10830" fmla="*/ 2827356 h 3582745"/>
                  <a:gd name="connsiteX10831" fmla="*/ 1232201 w 4527492"/>
                  <a:gd name="connsiteY10831" fmla="*/ 2826893 h 3582745"/>
                  <a:gd name="connsiteX10832" fmla="*/ 1233305 w 4527492"/>
                  <a:gd name="connsiteY10832" fmla="*/ 2827356 h 3582745"/>
                  <a:gd name="connsiteX10833" fmla="*/ 1233668 w 4527492"/>
                  <a:gd name="connsiteY10833" fmla="*/ 2828293 h 3582745"/>
                  <a:gd name="connsiteX10834" fmla="*/ 1232674 w 4527492"/>
                  <a:gd name="connsiteY10834" fmla="*/ 2827949 h 3582745"/>
                  <a:gd name="connsiteX10835" fmla="*/ 1231448 w 4527492"/>
                  <a:gd name="connsiteY10835" fmla="*/ 2826578 h 3582745"/>
                  <a:gd name="connsiteX10836" fmla="*/ 1232028 w 4527492"/>
                  <a:gd name="connsiteY10836" fmla="*/ 2826821 h 3582745"/>
                  <a:gd name="connsiteX10837" fmla="*/ 1232556 w 4527492"/>
                  <a:gd name="connsiteY10837" fmla="*/ 2827908 h 3582745"/>
                  <a:gd name="connsiteX10838" fmla="*/ 1231975 w 4527492"/>
                  <a:gd name="connsiteY10838" fmla="*/ 2827707 h 3582745"/>
                  <a:gd name="connsiteX10839" fmla="*/ 3342239 w 4527492"/>
                  <a:gd name="connsiteY10839" fmla="*/ 2826406 h 3582745"/>
                  <a:gd name="connsiteX10840" fmla="*/ 3322857 w 4527492"/>
                  <a:gd name="connsiteY10840" fmla="*/ 2837854 h 3582745"/>
                  <a:gd name="connsiteX10841" fmla="*/ 3335082 w 4527492"/>
                  <a:gd name="connsiteY10841" fmla="*/ 2832665 h 3582745"/>
                  <a:gd name="connsiteX10842" fmla="*/ 1227248 w 4527492"/>
                  <a:gd name="connsiteY10842" fmla="*/ 2826364 h 3582745"/>
                  <a:gd name="connsiteX10843" fmla="*/ 1227623 w 4527492"/>
                  <a:gd name="connsiteY10843" fmla="*/ 2826494 h 3582745"/>
                  <a:gd name="connsiteX10844" fmla="*/ 1235491 w 4527492"/>
                  <a:gd name="connsiteY10844" fmla="*/ 2838991 h 3582745"/>
                  <a:gd name="connsiteX10845" fmla="*/ 1238478 w 4527492"/>
                  <a:gd name="connsiteY10845" fmla="*/ 2852360 h 3582745"/>
                  <a:gd name="connsiteX10846" fmla="*/ 1237003 w 4527492"/>
                  <a:gd name="connsiteY10846" fmla="*/ 2850766 h 3582745"/>
                  <a:gd name="connsiteX10847" fmla="*/ 1228075 w 4527492"/>
                  <a:gd name="connsiteY10847" fmla="*/ 2828745 h 3582745"/>
                  <a:gd name="connsiteX10848" fmla="*/ 1227063 w 4527492"/>
                  <a:gd name="connsiteY10848" fmla="*/ 2826303 h 3582745"/>
                  <a:gd name="connsiteX10849" fmla="*/ 1233791 w 4527492"/>
                  <a:gd name="connsiteY10849" fmla="*/ 2843806 h 3582745"/>
                  <a:gd name="connsiteX10850" fmla="*/ 1234582 w 4527492"/>
                  <a:gd name="connsiteY10850" fmla="*/ 2847428 h 3582745"/>
                  <a:gd name="connsiteX10851" fmla="*/ 1232332 w 4527492"/>
                  <a:gd name="connsiteY10851" fmla="*/ 2842953 h 3582745"/>
                  <a:gd name="connsiteX10852" fmla="*/ 1226933 w 4527492"/>
                  <a:gd name="connsiteY10852" fmla="*/ 2826606 h 3582745"/>
                  <a:gd name="connsiteX10853" fmla="*/ 1227062 w 4527492"/>
                  <a:gd name="connsiteY10853" fmla="*/ 2826300 h 3582745"/>
                  <a:gd name="connsiteX10854" fmla="*/ 1227064 w 4527492"/>
                  <a:gd name="connsiteY10854" fmla="*/ 2826301 h 3582745"/>
                  <a:gd name="connsiteX10855" fmla="*/ 1227063 w 4527492"/>
                  <a:gd name="connsiteY10855" fmla="*/ 2826303 h 3582745"/>
                  <a:gd name="connsiteX10856" fmla="*/ 1124801 w 4527492"/>
                  <a:gd name="connsiteY10856" fmla="*/ 2826177 h 3582745"/>
                  <a:gd name="connsiteX10857" fmla="*/ 1113062 w 4527492"/>
                  <a:gd name="connsiteY10857" fmla="*/ 2827449 h 3582745"/>
                  <a:gd name="connsiteX10858" fmla="*/ 1121564 w 4527492"/>
                  <a:gd name="connsiteY10858" fmla="*/ 2828369 h 3582745"/>
                  <a:gd name="connsiteX10859" fmla="*/ 1121564 w 4527492"/>
                  <a:gd name="connsiteY10859" fmla="*/ 2829849 h 3582745"/>
                  <a:gd name="connsiteX10860" fmla="*/ 1131702 w 4527492"/>
                  <a:gd name="connsiteY10860" fmla="*/ 2828988 h 3582745"/>
                  <a:gd name="connsiteX10861" fmla="*/ 1227387 w 4527492"/>
                  <a:gd name="connsiteY10861" fmla="*/ 2826120 h 3582745"/>
                  <a:gd name="connsiteX10862" fmla="*/ 1231975 w 4527492"/>
                  <a:gd name="connsiteY10862" fmla="*/ 2827707 h 3582745"/>
                  <a:gd name="connsiteX10863" fmla="*/ 1232139 w 4527492"/>
                  <a:gd name="connsiteY10863" fmla="*/ 2828058 h 3582745"/>
                  <a:gd name="connsiteX10864" fmla="*/ 1227623 w 4527492"/>
                  <a:gd name="connsiteY10864" fmla="*/ 2826494 h 3582745"/>
                  <a:gd name="connsiteX10865" fmla="*/ 1227154 w 4527492"/>
                  <a:gd name="connsiteY10865" fmla="*/ 2826092 h 3582745"/>
                  <a:gd name="connsiteX10866" fmla="*/ 1227248 w 4527492"/>
                  <a:gd name="connsiteY10866" fmla="*/ 2826364 h 3582745"/>
                  <a:gd name="connsiteX10867" fmla="*/ 1227064 w 4527492"/>
                  <a:gd name="connsiteY10867" fmla="*/ 2826301 h 3582745"/>
                  <a:gd name="connsiteX10868" fmla="*/ 687681 w 4527492"/>
                  <a:gd name="connsiteY10868" fmla="*/ 2826081 h 3582745"/>
                  <a:gd name="connsiteX10869" fmla="*/ 677227 w 4527492"/>
                  <a:gd name="connsiteY10869" fmla="*/ 2831204 h 3582745"/>
                  <a:gd name="connsiteX10870" fmla="*/ 668369 w 4527492"/>
                  <a:gd name="connsiteY10870" fmla="*/ 2835499 h 3582745"/>
                  <a:gd name="connsiteX10871" fmla="*/ 666251 w 4527492"/>
                  <a:gd name="connsiteY10871" fmla="*/ 2836340 h 3582745"/>
                  <a:gd name="connsiteX10872" fmla="*/ 676473 w 4527492"/>
                  <a:gd name="connsiteY10872" fmla="*/ 2831435 h 3582745"/>
                  <a:gd name="connsiteX10873" fmla="*/ 687681 w 4527492"/>
                  <a:gd name="connsiteY10873" fmla="*/ 2826081 h 3582745"/>
                  <a:gd name="connsiteX10874" fmla="*/ 3612771 w 4527492"/>
                  <a:gd name="connsiteY10874" fmla="*/ 2826067 h 3582745"/>
                  <a:gd name="connsiteX10875" fmla="*/ 3612390 w 4527492"/>
                  <a:gd name="connsiteY10875" fmla="*/ 2826437 h 3582745"/>
                  <a:gd name="connsiteX10876" fmla="*/ 3608931 w 4527492"/>
                  <a:gd name="connsiteY10876" fmla="*/ 2828037 h 3582745"/>
                  <a:gd name="connsiteX10877" fmla="*/ 1227133 w 4527492"/>
                  <a:gd name="connsiteY10877" fmla="*/ 2826032 h 3582745"/>
                  <a:gd name="connsiteX10878" fmla="*/ 1227173 w 4527492"/>
                  <a:gd name="connsiteY10878" fmla="*/ 2826046 h 3582745"/>
                  <a:gd name="connsiteX10879" fmla="*/ 1227154 w 4527492"/>
                  <a:gd name="connsiteY10879" fmla="*/ 2826092 h 3582745"/>
                  <a:gd name="connsiteX10880" fmla="*/ 1227241 w 4527492"/>
                  <a:gd name="connsiteY10880" fmla="*/ 2825888 h 3582745"/>
                  <a:gd name="connsiteX10881" fmla="*/ 1227387 w 4527492"/>
                  <a:gd name="connsiteY10881" fmla="*/ 2826120 h 3582745"/>
                  <a:gd name="connsiteX10882" fmla="*/ 1227173 w 4527492"/>
                  <a:gd name="connsiteY10882" fmla="*/ 2826046 h 3582745"/>
                  <a:gd name="connsiteX10883" fmla="*/ 1226693 w 4527492"/>
                  <a:gd name="connsiteY10883" fmla="*/ 2825880 h 3582745"/>
                  <a:gd name="connsiteX10884" fmla="*/ 1226932 w 4527492"/>
                  <a:gd name="connsiteY10884" fmla="*/ 2825963 h 3582745"/>
                  <a:gd name="connsiteX10885" fmla="*/ 1227062 w 4527492"/>
                  <a:gd name="connsiteY10885" fmla="*/ 2826300 h 3582745"/>
                  <a:gd name="connsiteX10886" fmla="*/ 1226802 w 4527492"/>
                  <a:gd name="connsiteY10886" fmla="*/ 2826210 h 3582745"/>
                  <a:gd name="connsiteX10887" fmla="*/ 1225618 w 4527492"/>
                  <a:gd name="connsiteY10887" fmla="*/ 2825800 h 3582745"/>
                  <a:gd name="connsiteX10888" fmla="*/ 1226802 w 4527492"/>
                  <a:gd name="connsiteY10888" fmla="*/ 2826210 h 3582745"/>
                  <a:gd name="connsiteX10889" fmla="*/ 1226933 w 4527492"/>
                  <a:gd name="connsiteY10889" fmla="*/ 2826606 h 3582745"/>
                  <a:gd name="connsiteX10890" fmla="*/ 1226296 w 4527492"/>
                  <a:gd name="connsiteY10890" fmla="*/ 2828089 h 3582745"/>
                  <a:gd name="connsiteX10891" fmla="*/ 1097375 w 4527492"/>
                  <a:gd name="connsiteY10891" fmla="*/ 2825752 h 3582745"/>
                  <a:gd name="connsiteX10892" fmla="*/ 1096980 w 4527492"/>
                  <a:gd name="connsiteY10892" fmla="*/ 2825860 h 3582745"/>
                  <a:gd name="connsiteX10893" fmla="*/ 1099346 w 4527492"/>
                  <a:gd name="connsiteY10893" fmla="*/ 2826381 h 3582745"/>
                  <a:gd name="connsiteX10894" fmla="*/ 1101060 w 4527492"/>
                  <a:gd name="connsiteY10894" fmla="*/ 2826150 h 3582745"/>
                  <a:gd name="connsiteX10895" fmla="*/ 1171356 w 4527492"/>
                  <a:gd name="connsiteY10895" fmla="*/ 2825621 h 3582745"/>
                  <a:gd name="connsiteX10896" fmla="*/ 1142735 w 4527492"/>
                  <a:gd name="connsiteY10896" fmla="*/ 2828051 h 3582745"/>
                  <a:gd name="connsiteX10897" fmla="*/ 1147928 w 4527492"/>
                  <a:gd name="connsiteY10897" fmla="*/ 2829608 h 3582745"/>
                  <a:gd name="connsiteX10898" fmla="*/ 1148902 w 4527492"/>
                  <a:gd name="connsiteY10898" fmla="*/ 2830141 h 3582745"/>
                  <a:gd name="connsiteX10899" fmla="*/ 1172489 w 4527492"/>
                  <a:gd name="connsiteY10899" fmla="*/ 2826029 h 3582745"/>
                  <a:gd name="connsiteX10900" fmla="*/ 1195463 w 4527492"/>
                  <a:gd name="connsiteY10900" fmla="*/ 2825511 h 3582745"/>
                  <a:gd name="connsiteX10901" fmla="*/ 1194512 w 4527492"/>
                  <a:gd name="connsiteY10901" fmla="*/ 2825686 h 3582745"/>
                  <a:gd name="connsiteX10902" fmla="*/ 1196763 w 4527492"/>
                  <a:gd name="connsiteY10902" fmla="*/ 2827926 h 3582745"/>
                  <a:gd name="connsiteX10903" fmla="*/ 1194618 w 4527492"/>
                  <a:gd name="connsiteY10903" fmla="*/ 2826402 h 3582745"/>
                  <a:gd name="connsiteX10904" fmla="*/ 1193867 w 4527492"/>
                  <a:gd name="connsiteY10904" fmla="*/ 2825805 h 3582745"/>
                  <a:gd name="connsiteX10905" fmla="*/ 1193796 w 4527492"/>
                  <a:gd name="connsiteY10905" fmla="*/ 2825818 h 3582745"/>
                  <a:gd name="connsiteX10906" fmla="*/ 1194618 w 4527492"/>
                  <a:gd name="connsiteY10906" fmla="*/ 2826402 h 3582745"/>
                  <a:gd name="connsiteX10907" fmla="*/ 1197667 w 4527492"/>
                  <a:gd name="connsiteY10907" fmla="*/ 2828825 h 3582745"/>
                  <a:gd name="connsiteX10908" fmla="*/ 1200242 w 4527492"/>
                  <a:gd name="connsiteY10908" fmla="*/ 2831386 h 3582745"/>
                  <a:gd name="connsiteX10909" fmla="*/ 1198771 w 4527492"/>
                  <a:gd name="connsiteY10909" fmla="*/ 2830436 h 3582745"/>
                  <a:gd name="connsiteX10910" fmla="*/ 1193394 w 4527492"/>
                  <a:gd name="connsiteY10910" fmla="*/ 2825892 h 3582745"/>
                  <a:gd name="connsiteX10911" fmla="*/ 1190775 w 4527492"/>
                  <a:gd name="connsiteY10911" fmla="*/ 2826375 h 3582745"/>
                  <a:gd name="connsiteX10912" fmla="*/ 1198851 w 4527492"/>
                  <a:gd name="connsiteY10912" fmla="*/ 2832312 h 3582745"/>
                  <a:gd name="connsiteX10913" fmla="*/ 1201051 w 4527492"/>
                  <a:gd name="connsiteY10913" fmla="*/ 2832191 h 3582745"/>
                  <a:gd name="connsiteX10914" fmla="*/ 1200242 w 4527492"/>
                  <a:gd name="connsiteY10914" fmla="*/ 2831386 h 3582745"/>
                  <a:gd name="connsiteX10915" fmla="*/ 1201452 w 4527492"/>
                  <a:gd name="connsiteY10915" fmla="*/ 2832169 h 3582745"/>
                  <a:gd name="connsiteX10916" fmla="*/ 1201847 w 4527492"/>
                  <a:gd name="connsiteY10916" fmla="*/ 2832147 h 3582745"/>
                  <a:gd name="connsiteX10917" fmla="*/ 1197667 w 4527492"/>
                  <a:gd name="connsiteY10917" fmla="*/ 2828825 h 3582745"/>
                  <a:gd name="connsiteX10918" fmla="*/ 1196763 w 4527492"/>
                  <a:gd name="connsiteY10918" fmla="*/ 2827926 h 3582745"/>
                  <a:gd name="connsiteX10919" fmla="*/ 1202102 w 4527492"/>
                  <a:gd name="connsiteY10919" fmla="*/ 2832133 h 3582745"/>
                  <a:gd name="connsiteX10920" fmla="*/ 1203456 w 4527492"/>
                  <a:gd name="connsiteY10920" fmla="*/ 2832058 h 3582745"/>
                  <a:gd name="connsiteX10921" fmla="*/ 1174727 w 4527492"/>
                  <a:gd name="connsiteY10921" fmla="*/ 2825335 h 3582745"/>
                  <a:gd name="connsiteX10922" fmla="*/ 1173860 w 4527492"/>
                  <a:gd name="connsiteY10922" fmla="*/ 2825408 h 3582745"/>
                  <a:gd name="connsiteX10923" fmla="*/ 1174503 w 4527492"/>
                  <a:gd name="connsiteY10923" fmla="*/ 2825678 h 3582745"/>
                  <a:gd name="connsiteX10924" fmla="*/ 1175090 w 4527492"/>
                  <a:gd name="connsiteY10924" fmla="*/ 2825575 h 3582745"/>
                  <a:gd name="connsiteX10925" fmla="*/ 3427435 w 4527492"/>
                  <a:gd name="connsiteY10925" fmla="*/ 2825315 h 3582745"/>
                  <a:gd name="connsiteX10926" fmla="*/ 3360200 w 4527492"/>
                  <a:gd name="connsiteY10926" fmla="*/ 2864769 h 3582745"/>
                  <a:gd name="connsiteX10927" fmla="*/ 3356789 w 4527492"/>
                  <a:gd name="connsiteY10927" fmla="*/ 2867242 h 3582745"/>
                  <a:gd name="connsiteX10928" fmla="*/ 3351005 w 4527492"/>
                  <a:gd name="connsiteY10928" fmla="*/ 2869669 h 3582745"/>
                  <a:gd name="connsiteX10929" fmla="*/ 3359787 w 4527492"/>
                  <a:gd name="connsiteY10929" fmla="*/ 2863116 h 3582745"/>
                  <a:gd name="connsiteX10930" fmla="*/ 3422575 w 4527492"/>
                  <a:gd name="connsiteY10930" fmla="*/ 2827166 h 3582745"/>
                  <a:gd name="connsiteX10931" fmla="*/ 3268397 w 4527492"/>
                  <a:gd name="connsiteY10931" fmla="*/ 2825279 h 3582745"/>
                  <a:gd name="connsiteX10932" fmla="*/ 3248375 w 4527492"/>
                  <a:gd name="connsiteY10932" fmla="*/ 2843272 h 3582745"/>
                  <a:gd name="connsiteX10933" fmla="*/ 3190559 w 4527492"/>
                  <a:gd name="connsiteY10933" fmla="*/ 2885749 h 3582745"/>
                  <a:gd name="connsiteX10934" fmla="*/ 3203784 w 4527492"/>
                  <a:gd name="connsiteY10934" fmla="*/ 2873406 h 3582745"/>
                  <a:gd name="connsiteX10935" fmla="*/ 3212068 w 4527492"/>
                  <a:gd name="connsiteY10935" fmla="*/ 2865864 h 3582745"/>
                  <a:gd name="connsiteX10936" fmla="*/ 3212519 w 4527492"/>
                  <a:gd name="connsiteY10936" fmla="*/ 2865528 h 3582745"/>
                  <a:gd name="connsiteX10937" fmla="*/ 3218143 w 4527492"/>
                  <a:gd name="connsiteY10937" fmla="*/ 2861208 h 3582745"/>
                  <a:gd name="connsiteX10938" fmla="*/ 3236931 w 4527492"/>
                  <a:gd name="connsiteY10938" fmla="*/ 2847525 h 3582745"/>
                  <a:gd name="connsiteX10939" fmla="*/ 3242193 w 4527492"/>
                  <a:gd name="connsiteY10939" fmla="*/ 2844096 h 3582745"/>
                  <a:gd name="connsiteX10940" fmla="*/ 1176180 w 4527492"/>
                  <a:gd name="connsiteY10940" fmla="*/ 2825211 h 3582745"/>
                  <a:gd name="connsiteX10941" fmla="*/ 1176000 w 4527492"/>
                  <a:gd name="connsiteY10941" fmla="*/ 2825226 h 3582745"/>
                  <a:gd name="connsiteX10942" fmla="*/ 1176236 w 4527492"/>
                  <a:gd name="connsiteY10942" fmla="*/ 2825376 h 3582745"/>
                  <a:gd name="connsiteX10943" fmla="*/ 1176454 w 4527492"/>
                  <a:gd name="connsiteY10943" fmla="*/ 2825338 h 3582745"/>
                  <a:gd name="connsiteX10944" fmla="*/ 1197292 w 4527492"/>
                  <a:gd name="connsiteY10944" fmla="*/ 2825174 h 3582745"/>
                  <a:gd name="connsiteX10945" fmla="*/ 1195961 w 4527492"/>
                  <a:gd name="connsiteY10945" fmla="*/ 2825419 h 3582745"/>
                  <a:gd name="connsiteX10946" fmla="*/ 1201931 w 4527492"/>
                  <a:gd name="connsiteY10946" fmla="*/ 2829788 h 3582745"/>
                  <a:gd name="connsiteX10947" fmla="*/ 1204174 w 4527492"/>
                  <a:gd name="connsiteY10947" fmla="*/ 2832019 h 3582745"/>
                  <a:gd name="connsiteX10948" fmla="*/ 1204923 w 4527492"/>
                  <a:gd name="connsiteY10948" fmla="*/ 2831978 h 3582745"/>
                  <a:gd name="connsiteX10949" fmla="*/ 1201931 w 4527492"/>
                  <a:gd name="connsiteY10949" fmla="*/ 2829788 h 3582745"/>
                  <a:gd name="connsiteX10950" fmla="*/ 745895 w 4527492"/>
                  <a:gd name="connsiteY10950" fmla="*/ 2824888 h 3582745"/>
                  <a:gd name="connsiteX10951" fmla="*/ 733671 w 4527492"/>
                  <a:gd name="connsiteY10951" fmla="*/ 2829565 h 3582745"/>
                  <a:gd name="connsiteX10952" fmla="*/ 728729 w 4527492"/>
                  <a:gd name="connsiteY10952" fmla="*/ 2831203 h 3582745"/>
                  <a:gd name="connsiteX10953" fmla="*/ 745658 w 4527492"/>
                  <a:gd name="connsiteY10953" fmla="*/ 2824951 h 3582745"/>
                  <a:gd name="connsiteX10954" fmla="*/ 1223131 w 4527492"/>
                  <a:gd name="connsiteY10954" fmla="*/ 2824647 h 3582745"/>
                  <a:gd name="connsiteX10955" fmla="*/ 1225522 w 4527492"/>
                  <a:gd name="connsiteY10955" fmla="*/ 2825475 h 3582745"/>
                  <a:gd name="connsiteX10956" fmla="*/ 1225618 w 4527492"/>
                  <a:gd name="connsiteY10956" fmla="*/ 2825800 h 3582745"/>
                  <a:gd name="connsiteX10957" fmla="*/ 1223308 w 4527492"/>
                  <a:gd name="connsiteY10957" fmla="*/ 2825000 h 3582745"/>
                  <a:gd name="connsiteX10958" fmla="*/ 3534986 w 4527492"/>
                  <a:gd name="connsiteY10958" fmla="*/ 2824586 h 3582745"/>
                  <a:gd name="connsiteX10959" fmla="*/ 3469632 w 4527492"/>
                  <a:gd name="connsiteY10959" fmla="*/ 2856430 h 3582745"/>
                  <a:gd name="connsiteX10960" fmla="*/ 3527220 w 4527492"/>
                  <a:gd name="connsiteY10960" fmla="*/ 2827579 h 3582745"/>
                  <a:gd name="connsiteX10961" fmla="*/ 1090427 w 4527492"/>
                  <a:gd name="connsiteY10961" fmla="*/ 2824418 h 3582745"/>
                  <a:gd name="connsiteX10962" fmla="*/ 1090061 w 4527492"/>
                  <a:gd name="connsiteY10962" fmla="*/ 2824497 h 3582745"/>
                  <a:gd name="connsiteX10963" fmla="*/ 1088302 w 4527492"/>
                  <a:gd name="connsiteY10963" fmla="*/ 2824770 h 3582745"/>
                  <a:gd name="connsiteX10964" fmla="*/ 1088636 w 4527492"/>
                  <a:gd name="connsiteY10964" fmla="*/ 2824806 h 3582745"/>
                  <a:gd name="connsiteX10965" fmla="*/ 1090061 w 4527492"/>
                  <a:gd name="connsiteY10965" fmla="*/ 2824497 h 3582745"/>
                  <a:gd name="connsiteX10966" fmla="*/ 1090487 w 4527492"/>
                  <a:gd name="connsiteY10966" fmla="*/ 2824431 h 3582745"/>
                  <a:gd name="connsiteX10967" fmla="*/ 1089863 w 4527492"/>
                  <a:gd name="connsiteY10967" fmla="*/ 2824294 h 3582745"/>
                  <a:gd name="connsiteX10968" fmla="*/ 1088741 w 4527492"/>
                  <a:gd name="connsiteY10968" fmla="*/ 2824529 h 3582745"/>
                  <a:gd name="connsiteX10969" fmla="*/ 1087615 w 4527492"/>
                  <a:gd name="connsiteY10969" fmla="*/ 2824695 h 3582745"/>
                  <a:gd name="connsiteX10970" fmla="*/ 1087833 w 4527492"/>
                  <a:gd name="connsiteY10970" fmla="*/ 2824719 h 3582745"/>
                  <a:gd name="connsiteX10971" fmla="*/ 1088741 w 4527492"/>
                  <a:gd name="connsiteY10971" fmla="*/ 2824529 h 3582745"/>
                  <a:gd name="connsiteX10972" fmla="*/ 1090050 w 4527492"/>
                  <a:gd name="connsiteY10972" fmla="*/ 2824335 h 3582745"/>
                  <a:gd name="connsiteX10973" fmla="*/ 1226093 w 4527492"/>
                  <a:gd name="connsiteY10973" fmla="*/ 2824064 h 3582745"/>
                  <a:gd name="connsiteX10974" fmla="*/ 1226888 w 4527492"/>
                  <a:gd name="connsiteY10974" fmla="*/ 2825326 h 3582745"/>
                  <a:gd name="connsiteX10975" fmla="*/ 1227133 w 4527492"/>
                  <a:gd name="connsiteY10975" fmla="*/ 2826032 h 3582745"/>
                  <a:gd name="connsiteX10976" fmla="*/ 1226932 w 4527492"/>
                  <a:gd name="connsiteY10976" fmla="*/ 2825963 h 3582745"/>
                  <a:gd name="connsiteX10977" fmla="*/ 1226427 w 4527492"/>
                  <a:gd name="connsiteY10977" fmla="*/ 2824647 h 3582745"/>
                  <a:gd name="connsiteX10978" fmla="*/ 1226177 w 4527492"/>
                  <a:gd name="connsiteY10978" fmla="*/ 2824318 h 3582745"/>
                  <a:gd name="connsiteX10979" fmla="*/ 3785956 w 4527492"/>
                  <a:gd name="connsiteY10979" fmla="*/ 2823769 h 3582745"/>
                  <a:gd name="connsiteX10980" fmla="*/ 3762477 w 4527492"/>
                  <a:gd name="connsiteY10980" fmla="*/ 2844453 h 3582745"/>
                  <a:gd name="connsiteX10981" fmla="*/ 3756628 w 4527492"/>
                  <a:gd name="connsiteY10981" fmla="*/ 2848710 h 3582745"/>
                  <a:gd name="connsiteX10982" fmla="*/ 3785140 w 4527492"/>
                  <a:gd name="connsiteY10982" fmla="*/ 2824310 h 3582745"/>
                  <a:gd name="connsiteX10983" fmla="*/ 1085867 w 4527492"/>
                  <a:gd name="connsiteY10983" fmla="*/ 2823414 h 3582745"/>
                  <a:gd name="connsiteX10984" fmla="*/ 1081987 w 4527492"/>
                  <a:gd name="connsiteY10984" fmla="*/ 2824086 h 3582745"/>
                  <a:gd name="connsiteX10985" fmla="*/ 1081999 w 4527492"/>
                  <a:gd name="connsiteY10985" fmla="*/ 2824088 h 3582745"/>
                  <a:gd name="connsiteX10986" fmla="*/ 1086966 w 4527492"/>
                  <a:gd name="connsiteY10986" fmla="*/ 2823656 h 3582745"/>
                  <a:gd name="connsiteX10987" fmla="*/ 3786696 w 4527492"/>
                  <a:gd name="connsiteY10987" fmla="*/ 2822978 h 3582745"/>
                  <a:gd name="connsiteX10988" fmla="*/ 3785140 w 4527492"/>
                  <a:gd name="connsiteY10988" fmla="*/ 2824310 h 3582745"/>
                  <a:gd name="connsiteX10989" fmla="*/ 3777511 w 4527492"/>
                  <a:gd name="connsiteY10989" fmla="*/ 2829369 h 3582745"/>
                  <a:gd name="connsiteX10990" fmla="*/ 3755327 w 4527492"/>
                  <a:gd name="connsiteY10990" fmla="*/ 2849657 h 3582745"/>
                  <a:gd name="connsiteX10991" fmla="*/ 3754075 w 4527492"/>
                  <a:gd name="connsiteY10991" fmla="*/ 2850568 h 3582745"/>
                  <a:gd name="connsiteX10992" fmla="*/ 3758262 w 4527492"/>
                  <a:gd name="connsiteY10992" fmla="*/ 2845924 h 3582745"/>
                  <a:gd name="connsiteX10993" fmla="*/ 3771069 w 4527492"/>
                  <a:gd name="connsiteY10993" fmla="*/ 2832627 h 3582745"/>
                  <a:gd name="connsiteX10994" fmla="*/ 1163400 w 4527492"/>
                  <a:gd name="connsiteY10994" fmla="*/ 2822758 h 3582745"/>
                  <a:gd name="connsiteX10995" fmla="*/ 1155420 w 4527492"/>
                  <a:gd name="connsiteY10995" fmla="*/ 2824365 h 3582745"/>
                  <a:gd name="connsiteX10996" fmla="*/ 1143320 w 4527492"/>
                  <a:gd name="connsiteY10996" fmla="*/ 2824171 h 3582745"/>
                  <a:gd name="connsiteX10997" fmla="*/ 1133385 w 4527492"/>
                  <a:gd name="connsiteY10997" fmla="*/ 2825247 h 3582745"/>
                  <a:gd name="connsiteX10998" fmla="*/ 1140475 w 4527492"/>
                  <a:gd name="connsiteY10998" fmla="*/ 2827373 h 3582745"/>
                  <a:gd name="connsiteX10999" fmla="*/ 1155420 w 4527492"/>
                  <a:gd name="connsiteY10999" fmla="*/ 2824365 h 3582745"/>
                  <a:gd name="connsiteX11000" fmla="*/ 1168444 w 4527492"/>
                  <a:gd name="connsiteY11000" fmla="*/ 2824573 h 3582745"/>
                  <a:gd name="connsiteX11001" fmla="*/ 1216021 w 4527492"/>
                  <a:gd name="connsiteY11001" fmla="*/ 2822477 h 3582745"/>
                  <a:gd name="connsiteX11002" fmla="*/ 1216330 w 4527492"/>
                  <a:gd name="connsiteY11002" fmla="*/ 2822584 h 3582745"/>
                  <a:gd name="connsiteX11003" fmla="*/ 1218379 w 4527492"/>
                  <a:gd name="connsiteY11003" fmla="*/ 2827697 h 3582745"/>
                  <a:gd name="connsiteX11004" fmla="*/ 1217399 w 4527492"/>
                  <a:gd name="connsiteY11004" fmla="*/ 2826073 h 3582745"/>
                  <a:gd name="connsiteX11005" fmla="*/ 755224 w 4527492"/>
                  <a:gd name="connsiteY11005" fmla="*/ 2822419 h 3582745"/>
                  <a:gd name="connsiteX11006" fmla="*/ 755096 w 4527492"/>
                  <a:gd name="connsiteY11006" fmla="*/ 2822461 h 3582745"/>
                  <a:gd name="connsiteX11007" fmla="*/ 755096 w 4527492"/>
                  <a:gd name="connsiteY11007" fmla="*/ 2822453 h 3582745"/>
                  <a:gd name="connsiteX11008" fmla="*/ 856430 w 4527492"/>
                  <a:gd name="connsiteY11008" fmla="*/ 2822393 h 3582745"/>
                  <a:gd name="connsiteX11009" fmla="*/ 804796 w 4527492"/>
                  <a:gd name="connsiteY11009" fmla="*/ 2833668 h 3582745"/>
                  <a:gd name="connsiteX11010" fmla="*/ 732593 w 4527492"/>
                  <a:gd name="connsiteY11010" fmla="*/ 2852485 h 3582745"/>
                  <a:gd name="connsiteX11011" fmla="*/ 718264 w 4527492"/>
                  <a:gd name="connsiteY11011" fmla="*/ 2858306 h 3582745"/>
                  <a:gd name="connsiteX11012" fmla="*/ 742210 w 4527492"/>
                  <a:gd name="connsiteY11012" fmla="*/ 2852584 h 3582745"/>
                  <a:gd name="connsiteX11013" fmla="*/ 764648 w 4527492"/>
                  <a:gd name="connsiteY11013" fmla="*/ 2846251 h 3582745"/>
                  <a:gd name="connsiteX11014" fmla="*/ 825476 w 4527492"/>
                  <a:gd name="connsiteY11014" fmla="*/ 2835168 h 3582745"/>
                  <a:gd name="connsiteX11015" fmla="*/ 1224541 w 4527492"/>
                  <a:gd name="connsiteY11015" fmla="*/ 2822163 h 3582745"/>
                  <a:gd name="connsiteX11016" fmla="*/ 1226177 w 4527492"/>
                  <a:gd name="connsiteY11016" fmla="*/ 2824318 h 3582745"/>
                  <a:gd name="connsiteX11017" fmla="*/ 1226693 w 4527492"/>
                  <a:gd name="connsiteY11017" fmla="*/ 2825880 h 3582745"/>
                  <a:gd name="connsiteX11018" fmla="*/ 1225522 w 4527492"/>
                  <a:gd name="connsiteY11018" fmla="*/ 2825475 h 3582745"/>
                  <a:gd name="connsiteX11019" fmla="*/ 3360939 w 4527492"/>
                  <a:gd name="connsiteY11019" fmla="*/ 2821724 h 3582745"/>
                  <a:gd name="connsiteX11020" fmla="*/ 3347552 w 4527492"/>
                  <a:gd name="connsiteY11020" fmla="*/ 2827729 h 3582745"/>
                  <a:gd name="connsiteX11021" fmla="*/ 3342340 w 4527492"/>
                  <a:gd name="connsiteY11021" fmla="*/ 2831872 h 3582745"/>
                  <a:gd name="connsiteX11022" fmla="*/ 3343734 w 4527492"/>
                  <a:gd name="connsiteY11022" fmla="*/ 2833246 h 3582745"/>
                  <a:gd name="connsiteX11023" fmla="*/ 3350328 w 4527492"/>
                  <a:gd name="connsiteY11023" fmla="*/ 2829217 h 3582745"/>
                  <a:gd name="connsiteX11024" fmla="*/ 3353935 w 4527492"/>
                  <a:gd name="connsiteY11024" fmla="*/ 2827247 h 3582745"/>
                  <a:gd name="connsiteX11025" fmla="*/ 1102964 w 4527492"/>
                  <a:gd name="connsiteY11025" fmla="*/ 2821703 h 3582745"/>
                  <a:gd name="connsiteX11026" fmla="*/ 1098611 w 4527492"/>
                  <a:gd name="connsiteY11026" fmla="*/ 2822646 h 3582745"/>
                  <a:gd name="connsiteX11027" fmla="*/ 1097114 w 4527492"/>
                  <a:gd name="connsiteY11027" fmla="*/ 2822775 h 3582745"/>
                  <a:gd name="connsiteX11028" fmla="*/ 1101995 w 4527492"/>
                  <a:gd name="connsiteY11028" fmla="*/ 2821753 h 3582745"/>
                  <a:gd name="connsiteX11029" fmla="*/ 3621420 w 4527492"/>
                  <a:gd name="connsiteY11029" fmla="*/ 2821631 h 3582745"/>
                  <a:gd name="connsiteX11030" fmla="*/ 3620292 w 4527492"/>
                  <a:gd name="connsiteY11030" fmla="*/ 2822708 h 3582745"/>
                  <a:gd name="connsiteX11031" fmla="*/ 3616911 w 4527492"/>
                  <a:gd name="connsiteY11031" fmla="*/ 2824326 h 3582745"/>
                  <a:gd name="connsiteX11032" fmla="*/ 3617700 w 4527492"/>
                  <a:gd name="connsiteY11032" fmla="*/ 2823539 h 3582745"/>
                  <a:gd name="connsiteX11033" fmla="*/ 3817481 w 4527492"/>
                  <a:gd name="connsiteY11033" fmla="*/ 2821552 h 3582745"/>
                  <a:gd name="connsiteX11034" fmla="*/ 3817481 w 4527492"/>
                  <a:gd name="connsiteY11034" fmla="*/ 2824844 h 3582745"/>
                  <a:gd name="connsiteX11035" fmla="*/ 3750712 w 4527492"/>
                  <a:gd name="connsiteY11035" fmla="*/ 2867028 h 3582745"/>
                  <a:gd name="connsiteX11036" fmla="*/ 3765263 w 4527492"/>
                  <a:gd name="connsiteY11036" fmla="*/ 2853018 h 3582745"/>
                  <a:gd name="connsiteX11037" fmla="*/ 3782361 w 4527492"/>
                  <a:gd name="connsiteY11037" fmla="*/ 2841638 h 3582745"/>
                  <a:gd name="connsiteX11038" fmla="*/ 1113127 w 4527492"/>
                  <a:gd name="connsiteY11038" fmla="*/ 2821539 h 3582745"/>
                  <a:gd name="connsiteX11039" fmla="*/ 1111926 w 4527492"/>
                  <a:gd name="connsiteY11039" fmla="*/ 2821753 h 3582745"/>
                  <a:gd name="connsiteX11040" fmla="*/ 1101178 w 4527492"/>
                  <a:gd name="connsiteY11040" fmla="*/ 2824707 h 3582745"/>
                  <a:gd name="connsiteX11041" fmla="*/ 1104223 w 4527492"/>
                  <a:gd name="connsiteY11041" fmla="*/ 2825725 h 3582745"/>
                  <a:gd name="connsiteX11042" fmla="*/ 1104595 w 4527492"/>
                  <a:gd name="connsiteY11042" fmla="*/ 2825675 h 3582745"/>
                  <a:gd name="connsiteX11043" fmla="*/ 1104266 w 4527492"/>
                  <a:gd name="connsiteY11043" fmla="*/ 2825740 h 3582745"/>
                  <a:gd name="connsiteX11044" fmla="*/ 1107612 w 4527492"/>
                  <a:gd name="connsiteY11044" fmla="*/ 2826859 h 3582745"/>
                  <a:gd name="connsiteX11045" fmla="*/ 1101774 w 4527492"/>
                  <a:gd name="connsiteY11045" fmla="*/ 2826228 h 3582745"/>
                  <a:gd name="connsiteX11046" fmla="*/ 1100121 w 4527492"/>
                  <a:gd name="connsiteY11046" fmla="*/ 2826551 h 3582745"/>
                  <a:gd name="connsiteX11047" fmla="*/ 1104517 w 4527492"/>
                  <a:gd name="connsiteY11047" fmla="*/ 2827519 h 3582745"/>
                  <a:gd name="connsiteX11048" fmla="*/ 1108015 w 4527492"/>
                  <a:gd name="connsiteY11048" fmla="*/ 2826994 h 3582745"/>
                  <a:gd name="connsiteX11049" fmla="*/ 1107612 w 4527492"/>
                  <a:gd name="connsiteY11049" fmla="*/ 2826859 h 3582745"/>
                  <a:gd name="connsiteX11050" fmla="*/ 1108367 w 4527492"/>
                  <a:gd name="connsiteY11050" fmla="*/ 2826941 h 3582745"/>
                  <a:gd name="connsiteX11051" fmla="*/ 1121747 w 4527492"/>
                  <a:gd name="connsiteY11051" fmla="*/ 2824934 h 3582745"/>
                  <a:gd name="connsiteX11052" fmla="*/ 1118860 w 4527492"/>
                  <a:gd name="connsiteY11052" fmla="*/ 2823758 h 3582745"/>
                  <a:gd name="connsiteX11053" fmla="*/ 1104595 w 4527492"/>
                  <a:gd name="connsiteY11053" fmla="*/ 2825675 h 3582745"/>
                  <a:gd name="connsiteX11054" fmla="*/ 1117409 w 4527492"/>
                  <a:gd name="connsiteY11054" fmla="*/ 2823167 h 3582745"/>
                  <a:gd name="connsiteX11055" fmla="*/ 1114973 w 4527492"/>
                  <a:gd name="connsiteY11055" fmla="*/ 2822175 h 3582745"/>
                  <a:gd name="connsiteX11056" fmla="*/ 755096 w 4527492"/>
                  <a:gd name="connsiteY11056" fmla="*/ 2821465 h 3582745"/>
                  <a:gd name="connsiteX11057" fmla="*/ 755096 w 4527492"/>
                  <a:gd name="connsiteY11057" fmla="*/ 2822453 h 3582745"/>
                  <a:gd name="connsiteX11058" fmla="*/ 745895 w 4527492"/>
                  <a:gd name="connsiteY11058" fmla="*/ 2824888 h 3582745"/>
                  <a:gd name="connsiteX11059" fmla="*/ 747772 w 4527492"/>
                  <a:gd name="connsiteY11059" fmla="*/ 2824170 h 3582745"/>
                  <a:gd name="connsiteX11060" fmla="*/ 3496314 w 4527492"/>
                  <a:gd name="connsiteY11060" fmla="*/ 2821438 h 3582745"/>
                  <a:gd name="connsiteX11061" fmla="*/ 3455334 w 4527492"/>
                  <a:gd name="connsiteY11061" fmla="*/ 2837333 h 3582745"/>
                  <a:gd name="connsiteX11062" fmla="*/ 3463791 w 4527492"/>
                  <a:gd name="connsiteY11062" fmla="*/ 2832402 h 3582745"/>
                  <a:gd name="connsiteX11063" fmla="*/ 1169982 w 4527492"/>
                  <a:gd name="connsiteY11063" fmla="*/ 2821433 h 3582745"/>
                  <a:gd name="connsiteX11064" fmla="*/ 1169109 w 4527492"/>
                  <a:gd name="connsiteY11064" fmla="*/ 2821609 h 3582745"/>
                  <a:gd name="connsiteX11065" fmla="*/ 1170781 w 4527492"/>
                  <a:gd name="connsiteY11065" fmla="*/ 2822718 h 3582745"/>
                  <a:gd name="connsiteX11066" fmla="*/ 1168601 w 4527492"/>
                  <a:gd name="connsiteY11066" fmla="*/ 2821711 h 3582745"/>
                  <a:gd name="connsiteX11067" fmla="*/ 1166191 w 4527492"/>
                  <a:gd name="connsiteY11067" fmla="*/ 2822196 h 3582745"/>
                  <a:gd name="connsiteX11068" fmla="*/ 1172002 w 4527492"/>
                  <a:gd name="connsiteY11068" fmla="*/ 2824630 h 3582745"/>
                  <a:gd name="connsiteX11069" fmla="*/ 1173706 w 4527492"/>
                  <a:gd name="connsiteY11069" fmla="*/ 2824657 h 3582745"/>
                  <a:gd name="connsiteX11070" fmla="*/ 1170781 w 4527492"/>
                  <a:gd name="connsiteY11070" fmla="*/ 2822718 h 3582745"/>
                  <a:gd name="connsiteX11071" fmla="*/ 1175026 w 4527492"/>
                  <a:gd name="connsiteY11071" fmla="*/ 2824678 h 3582745"/>
                  <a:gd name="connsiteX11072" fmla="*/ 1175133 w 4527492"/>
                  <a:gd name="connsiteY11072" fmla="*/ 2824680 h 3582745"/>
                  <a:gd name="connsiteX11073" fmla="*/ 1229723 w 4527492"/>
                  <a:gd name="connsiteY11073" fmla="*/ 2821369 h 3582745"/>
                  <a:gd name="connsiteX11074" fmla="*/ 1229785 w 4527492"/>
                  <a:gd name="connsiteY11074" fmla="*/ 2821507 h 3582745"/>
                  <a:gd name="connsiteX11075" fmla="*/ 1229819 w 4527492"/>
                  <a:gd name="connsiteY11075" fmla="*/ 2821528 h 3582745"/>
                  <a:gd name="connsiteX11076" fmla="*/ 1110712 w 4527492"/>
                  <a:gd name="connsiteY11076" fmla="*/ 2821297 h 3582745"/>
                  <a:gd name="connsiteX11077" fmla="*/ 1106340 w 4527492"/>
                  <a:gd name="connsiteY11077" fmla="*/ 2821975 h 3582745"/>
                  <a:gd name="connsiteX11078" fmla="*/ 1105506 w 4527492"/>
                  <a:gd name="connsiteY11078" fmla="*/ 2822047 h 3582745"/>
                  <a:gd name="connsiteX11079" fmla="*/ 1110271 w 4527492"/>
                  <a:gd name="connsiteY11079" fmla="*/ 2821342 h 3582745"/>
                  <a:gd name="connsiteX11080" fmla="*/ 1110497 w 4527492"/>
                  <a:gd name="connsiteY11080" fmla="*/ 2821308 h 3582745"/>
                  <a:gd name="connsiteX11081" fmla="*/ 3512456 w 4527492"/>
                  <a:gd name="connsiteY11081" fmla="*/ 2820993 h 3582745"/>
                  <a:gd name="connsiteX11082" fmla="*/ 3492579 w 4527492"/>
                  <a:gd name="connsiteY11082" fmla="*/ 2833777 h 3582745"/>
                  <a:gd name="connsiteX11083" fmla="*/ 3431544 w 4527492"/>
                  <a:gd name="connsiteY11083" fmla="*/ 2870554 h 3582745"/>
                  <a:gd name="connsiteX11084" fmla="*/ 3361231 w 4527492"/>
                  <a:gd name="connsiteY11084" fmla="*/ 2915387 h 3582745"/>
                  <a:gd name="connsiteX11085" fmla="*/ 3395253 w 4527492"/>
                  <a:gd name="connsiteY11085" fmla="*/ 2890388 h 3582745"/>
                  <a:gd name="connsiteX11086" fmla="*/ 3451927 w 4527492"/>
                  <a:gd name="connsiteY11086" fmla="*/ 2855235 h 3582745"/>
                  <a:gd name="connsiteX11087" fmla="*/ 3485125 w 4527492"/>
                  <a:gd name="connsiteY11087" fmla="*/ 2836161 h 3582745"/>
                  <a:gd name="connsiteX11088" fmla="*/ 3500826 w 4527492"/>
                  <a:gd name="connsiteY11088" fmla="*/ 2827579 h 3582745"/>
                  <a:gd name="connsiteX11089" fmla="*/ 3497527 w 4527492"/>
                  <a:gd name="connsiteY11089" fmla="*/ 2820968 h 3582745"/>
                  <a:gd name="connsiteX11090" fmla="*/ 3497245 w 4527492"/>
                  <a:gd name="connsiteY11090" fmla="*/ 2821124 h 3582745"/>
                  <a:gd name="connsiteX11091" fmla="*/ 3496314 w 4527492"/>
                  <a:gd name="connsiteY11091" fmla="*/ 2821438 h 3582745"/>
                  <a:gd name="connsiteX11092" fmla="*/ 1174202 w 4527492"/>
                  <a:gd name="connsiteY11092" fmla="*/ 2820584 h 3582745"/>
                  <a:gd name="connsiteX11093" fmla="*/ 1170488 w 4527492"/>
                  <a:gd name="connsiteY11093" fmla="*/ 2821331 h 3582745"/>
                  <a:gd name="connsiteX11094" fmla="*/ 1178962 w 4527492"/>
                  <a:gd name="connsiteY11094" fmla="*/ 2824741 h 3582745"/>
                  <a:gd name="connsiteX11095" fmla="*/ 1180029 w 4527492"/>
                  <a:gd name="connsiteY11095" fmla="*/ 2824758 h 3582745"/>
                  <a:gd name="connsiteX11096" fmla="*/ 758145 w 4527492"/>
                  <a:gd name="connsiteY11096" fmla="*/ 2820339 h 3582745"/>
                  <a:gd name="connsiteX11097" fmla="*/ 755096 w 4527492"/>
                  <a:gd name="connsiteY11097" fmla="*/ 2821465 h 3582745"/>
                  <a:gd name="connsiteX11098" fmla="*/ 755096 w 4527492"/>
                  <a:gd name="connsiteY11098" fmla="*/ 2821369 h 3582745"/>
                  <a:gd name="connsiteX11099" fmla="*/ 1176026 w 4527492"/>
                  <a:gd name="connsiteY11099" fmla="*/ 2820217 h 3582745"/>
                  <a:gd name="connsiteX11100" fmla="*/ 1174998 w 4527492"/>
                  <a:gd name="connsiteY11100" fmla="*/ 2820424 h 3582745"/>
                  <a:gd name="connsiteX11101" fmla="*/ 1181124 w 4527492"/>
                  <a:gd name="connsiteY11101" fmla="*/ 2824776 h 3582745"/>
                  <a:gd name="connsiteX11102" fmla="*/ 1182113 w 4527492"/>
                  <a:gd name="connsiteY11102" fmla="*/ 2824792 h 3582745"/>
                  <a:gd name="connsiteX11103" fmla="*/ 1179871 w 4527492"/>
                  <a:gd name="connsiteY11103" fmla="*/ 2823008 h 3582745"/>
                  <a:gd name="connsiteX11104" fmla="*/ 712247 w 4527492"/>
                  <a:gd name="connsiteY11104" fmla="*/ 2819768 h 3582745"/>
                  <a:gd name="connsiteX11105" fmla="*/ 712247 w 4527492"/>
                  <a:gd name="connsiteY11105" fmla="*/ 2821369 h 3582745"/>
                  <a:gd name="connsiteX11106" fmla="*/ 710180 w 4527492"/>
                  <a:gd name="connsiteY11106" fmla="*/ 2822282 h 3582745"/>
                  <a:gd name="connsiteX11107" fmla="*/ 694607 w 4527492"/>
                  <a:gd name="connsiteY11107" fmla="*/ 2827657 h 3582745"/>
                  <a:gd name="connsiteX11108" fmla="*/ 3597062 w 4527492"/>
                  <a:gd name="connsiteY11108" fmla="*/ 2819656 h 3582745"/>
                  <a:gd name="connsiteX11109" fmla="*/ 3591296 w 4527492"/>
                  <a:gd name="connsiteY11109" fmla="*/ 2824951 h 3582745"/>
                  <a:gd name="connsiteX11110" fmla="*/ 3581901 w 4527492"/>
                  <a:gd name="connsiteY11110" fmla="*/ 2831243 h 3582745"/>
                  <a:gd name="connsiteX11111" fmla="*/ 3594936 w 4527492"/>
                  <a:gd name="connsiteY11111" fmla="*/ 2820698 h 3582745"/>
                  <a:gd name="connsiteX11112" fmla="*/ 3590020 w 4527492"/>
                  <a:gd name="connsiteY11112" fmla="*/ 2824844 h 3582745"/>
                  <a:gd name="connsiteX11113" fmla="*/ 1107632 w 4527492"/>
                  <a:gd name="connsiteY11113" fmla="*/ 2819645 h 3582745"/>
                  <a:gd name="connsiteX11114" fmla="*/ 1094548 w 4527492"/>
                  <a:gd name="connsiteY11114" fmla="*/ 2821911 h 3582745"/>
                  <a:gd name="connsiteX11115" fmla="*/ 1096359 w 4527492"/>
                  <a:gd name="connsiteY11115" fmla="*/ 2822841 h 3582745"/>
                  <a:gd name="connsiteX11116" fmla="*/ 1097114 w 4527492"/>
                  <a:gd name="connsiteY11116" fmla="*/ 2822775 h 3582745"/>
                  <a:gd name="connsiteX11117" fmla="*/ 1096487 w 4527492"/>
                  <a:gd name="connsiteY11117" fmla="*/ 2822907 h 3582745"/>
                  <a:gd name="connsiteX11118" fmla="*/ 1096759 w 4527492"/>
                  <a:gd name="connsiteY11118" fmla="*/ 2823047 h 3582745"/>
                  <a:gd name="connsiteX11119" fmla="*/ 1098611 w 4527492"/>
                  <a:gd name="connsiteY11119" fmla="*/ 2822646 h 3582745"/>
                  <a:gd name="connsiteX11120" fmla="*/ 1105506 w 4527492"/>
                  <a:gd name="connsiteY11120" fmla="*/ 2822047 h 3582745"/>
                  <a:gd name="connsiteX11121" fmla="*/ 1097206 w 4527492"/>
                  <a:gd name="connsiteY11121" fmla="*/ 2823276 h 3582745"/>
                  <a:gd name="connsiteX11122" fmla="*/ 1097377 w 4527492"/>
                  <a:gd name="connsiteY11122" fmla="*/ 2823364 h 3582745"/>
                  <a:gd name="connsiteX11123" fmla="*/ 1106340 w 4527492"/>
                  <a:gd name="connsiteY11123" fmla="*/ 2821975 h 3582745"/>
                  <a:gd name="connsiteX11124" fmla="*/ 1112772 w 4527492"/>
                  <a:gd name="connsiteY11124" fmla="*/ 2821416 h 3582745"/>
                  <a:gd name="connsiteX11125" fmla="*/ 1112200 w 4527492"/>
                  <a:gd name="connsiteY11125" fmla="*/ 2821219 h 3582745"/>
                  <a:gd name="connsiteX11126" fmla="*/ 1110712 w 4527492"/>
                  <a:gd name="connsiteY11126" fmla="*/ 2821297 h 3582745"/>
                  <a:gd name="connsiteX11127" fmla="*/ 1111894 w 4527492"/>
                  <a:gd name="connsiteY11127" fmla="*/ 2821114 h 3582745"/>
                  <a:gd name="connsiteX11128" fmla="*/ 1111871 w 4527492"/>
                  <a:gd name="connsiteY11128" fmla="*/ 2821106 h 3582745"/>
                  <a:gd name="connsiteX11129" fmla="*/ 1110497 w 4527492"/>
                  <a:gd name="connsiteY11129" fmla="*/ 2821308 h 3582745"/>
                  <a:gd name="connsiteX11130" fmla="*/ 1102964 w 4527492"/>
                  <a:gd name="connsiteY11130" fmla="*/ 2821703 h 3582745"/>
                  <a:gd name="connsiteX11131" fmla="*/ 1109497 w 4527492"/>
                  <a:gd name="connsiteY11131" fmla="*/ 2820288 h 3582745"/>
                  <a:gd name="connsiteX11132" fmla="*/ 1137169 w 4527492"/>
                  <a:gd name="connsiteY11132" fmla="*/ 2819298 h 3582745"/>
                  <a:gd name="connsiteX11133" fmla="*/ 1132890 w 4527492"/>
                  <a:gd name="connsiteY11133" fmla="*/ 2820136 h 3582745"/>
                  <a:gd name="connsiteX11134" fmla="*/ 1119361 w 4527492"/>
                  <a:gd name="connsiteY11134" fmla="*/ 2820844 h 3582745"/>
                  <a:gd name="connsiteX11135" fmla="*/ 1152535 w 4527492"/>
                  <a:gd name="connsiteY11135" fmla="*/ 2819231 h 3582745"/>
                  <a:gd name="connsiteX11136" fmla="*/ 1125459 w 4527492"/>
                  <a:gd name="connsiteY11136" fmla="*/ 2822871 h 3582745"/>
                  <a:gd name="connsiteX11137" fmla="*/ 1128806 w 4527492"/>
                  <a:gd name="connsiteY11137" fmla="*/ 2823874 h 3582745"/>
                  <a:gd name="connsiteX11138" fmla="*/ 1154716 w 4527492"/>
                  <a:gd name="connsiteY11138" fmla="*/ 2819987 h 3582745"/>
                  <a:gd name="connsiteX11139" fmla="*/ 3793252 w 4527492"/>
                  <a:gd name="connsiteY11139" fmla="*/ 2818930 h 3582745"/>
                  <a:gd name="connsiteX11140" fmla="*/ 3785956 w 4527492"/>
                  <a:gd name="connsiteY11140" fmla="*/ 2823769 h 3582745"/>
                  <a:gd name="connsiteX11141" fmla="*/ 3787223 w 4527492"/>
                  <a:gd name="connsiteY11141" fmla="*/ 2822653 h 3582745"/>
                  <a:gd name="connsiteX11142" fmla="*/ 1157213 w 4527492"/>
                  <a:gd name="connsiteY11142" fmla="*/ 2818863 h 3582745"/>
                  <a:gd name="connsiteX11143" fmla="*/ 1155159 w 4527492"/>
                  <a:gd name="connsiteY11143" fmla="*/ 2818970 h 3582745"/>
                  <a:gd name="connsiteX11144" fmla="*/ 1156747 w 4527492"/>
                  <a:gd name="connsiteY11144" fmla="*/ 2819682 h 3582745"/>
                  <a:gd name="connsiteX11145" fmla="*/ 1158552 w 4527492"/>
                  <a:gd name="connsiteY11145" fmla="*/ 2819411 h 3582745"/>
                  <a:gd name="connsiteX11146" fmla="*/ 3801224 w 4527492"/>
                  <a:gd name="connsiteY11146" fmla="*/ 2818697 h 3582745"/>
                  <a:gd name="connsiteX11147" fmla="*/ 3800448 w 4527492"/>
                  <a:gd name="connsiteY11147" fmla="*/ 2819421 h 3582745"/>
                  <a:gd name="connsiteX11148" fmla="*/ 3788999 w 4527492"/>
                  <a:gd name="connsiteY11148" fmla="*/ 2827384 h 3582745"/>
                  <a:gd name="connsiteX11149" fmla="*/ 3791304 w 4527492"/>
                  <a:gd name="connsiteY11149" fmla="*/ 2825106 h 3582745"/>
                  <a:gd name="connsiteX11150" fmla="*/ 1161901 w 4527492"/>
                  <a:gd name="connsiteY11150" fmla="*/ 2818617 h 3582745"/>
                  <a:gd name="connsiteX11151" fmla="*/ 1158118 w 4527492"/>
                  <a:gd name="connsiteY11151" fmla="*/ 2818815 h 3582745"/>
                  <a:gd name="connsiteX11152" fmla="*/ 1159281 w 4527492"/>
                  <a:gd name="connsiteY11152" fmla="*/ 2819302 h 3582745"/>
                  <a:gd name="connsiteX11153" fmla="*/ 1162378 w 4527492"/>
                  <a:gd name="connsiteY11153" fmla="*/ 2818837 h 3582745"/>
                  <a:gd name="connsiteX11154" fmla="*/ 1164399 w 4527492"/>
                  <a:gd name="connsiteY11154" fmla="*/ 2818486 h 3582745"/>
                  <a:gd name="connsiteX11155" fmla="*/ 1163530 w 4527492"/>
                  <a:gd name="connsiteY11155" fmla="*/ 2818532 h 3582745"/>
                  <a:gd name="connsiteX11156" fmla="*/ 1163770 w 4527492"/>
                  <a:gd name="connsiteY11156" fmla="*/ 2818628 h 3582745"/>
                  <a:gd name="connsiteX11157" fmla="*/ 1164458 w 4527492"/>
                  <a:gd name="connsiteY11157" fmla="*/ 2818525 h 3582745"/>
                  <a:gd name="connsiteX11158" fmla="*/ 949740 w 4527492"/>
                  <a:gd name="connsiteY11158" fmla="*/ 2818460 h 3582745"/>
                  <a:gd name="connsiteX11159" fmla="*/ 949731 w 4527492"/>
                  <a:gd name="connsiteY11159" fmla="*/ 2818461 h 3582745"/>
                  <a:gd name="connsiteX11160" fmla="*/ 944487 w 4527492"/>
                  <a:gd name="connsiteY11160" fmla="*/ 2820148 h 3582745"/>
                  <a:gd name="connsiteX11161" fmla="*/ 936490 w 4527492"/>
                  <a:gd name="connsiteY11161" fmla="*/ 2821753 h 3582745"/>
                  <a:gd name="connsiteX11162" fmla="*/ 929949 w 4527492"/>
                  <a:gd name="connsiteY11162" fmla="*/ 2824107 h 3582745"/>
                  <a:gd name="connsiteX11163" fmla="*/ 938575 w 4527492"/>
                  <a:gd name="connsiteY11163" fmla="*/ 2822033 h 3582745"/>
                  <a:gd name="connsiteX11164" fmla="*/ 933055 w 4527492"/>
                  <a:gd name="connsiteY11164" fmla="*/ 2823765 h 3582745"/>
                  <a:gd name="connsiteX11165" fmla="*/ 927758 w 4527492"/>
                  <a:gd name="connsiteY11165" fmla="*/ 2824895 h 3582745"/>
                  <a:gd name="connsiteX11166" fmla="*/ 926268 w 4527492"/>
                  <a:gd name="connsiteY11166" fmla="*/ 2825431 h 3582745"/>
                  <a:gd name="connsiteX11167" fmla="*/ 925371 w 4527492"/>
                  <a:gd name="connsiteY11167" fmla="*/ 2825583 h 3582745"/>
                  <a:gd name="connsiteX11168" fmla="*/ 905426 w 4527492"/>
                  <a:gd name="connsiteY11168" fmla="*/ 2832023 h 3582745"/>
                  <a:gd name="connsiteX11169" fmla="*/ 904343 w 4527492"/>
                  <a:gd name="connsiteY11169" fmla="*/ 2832325 h 3582745"/>
                  <a:gd name="connsiteX11170" fmla="*/ 908772 w 4527492"/>
                  <a:gd name="connsiteY11170" fmla="*/ 2830450 h 3582745"/>
                  <a:gd name="connsiteX11171" fmla="*/ 918477 w 4527492"/>
                  <a:gd name="connsiteY11171" fmla="*/ 2826945 h 3582745"/>
                  <a:gd name="connsiteX11172" fmla="*/ 919370 w 4527492"/>
                  <a:gd name="connsiteY11172" fmla="*/ 2826651 h 3582745"/>
                  <a:gd name="connsiteX11173" fmla="*/ 920107 w 4527492"/>
                  <a:gd name="connsiteY11173" fmla="*/ 2826473 h 3582745"/>
                  <a:gd name="connsiteX11174" fmla="*/ 919698 w 4527492"/>
                  <a:gd name="connsiteY11174" fmla="*/ 2826543 h 3582745"/>
                  <a:gd name="connsiteX11175" fmla="*/ 919370 w 4527492"/>
                  <a:gd name="connsiteY11175" fmla="*/ 2826651 h 3582745"/>
                  <a:gd name="connsiteX11176" fmla="*/ 919136 w 4527492"/>
                  <a:gd name="connsiteY11176" fmla="*/ 2826707 h 3582745"/>
                  <a:gd name="connsiteX11177" fmla="*/ 919496 w 4527492"/>
                  <a:gd name="connsiteY11177" fmla="*/ 2826577 h 3582745"/>
                  <a:gd name="connsiteX11178" fmla="*/ 919216 w 4527492"/>
                  <a:gd name="connsiteY11178" fmla="*/ 2826624 h 3582745"/>
                  <a:gd name="connsiteX11179" fmla="*/ 918519 w 4527492"/>
                  <a:gd name="connsiteY11179" fmla="*/ 2826855 h 3582745"/>
                  <a:gd name="connsiteX11180" fmla="*/ 888759 w 4527492"/>
                  <a:gd name="connsiteY11180" fmla="*/ 2834011 h 3582745"/>
                  <a:gd name="connsiteX11181" fmla="*/ 872826 w 4527492"/>
                  <a:gd name="connsiteY11181" fmla="*/ 2839338 h 3582745"/>
                  <a:gd name="connsiteX11182" fmla="*/ 867060 w 4527492"/>
                  <a:gd name="connsiteY11182" fmla="*/ 2841771 h 3582745"/>
                  <a:gd name="connsiteX11183" fmla="*/ 873340 w 4527492"/>
                  <a:gd name="connsiteY11183" fmla="*/ 2839965 h 3582745"/>
                  <a:gd name="connsiteX11184" fmla="*/ 887152 w 4527492"/>
                  <a:gd name="connsiteY11184" fmla="*/ 2837260 h 3582745"/>
                  <a:gd name="connsiteX11185" fmla="*/ 918519 w 4527492"/>
                  <a:gd name="connsiteY11185" fmla="*/ 2826855 h 3582745"/>
                  <a:gd name="connsiteX11186" fmla="*/ 919136 w 4527492"/>
                  <a:gd name="connsiteY11186" fmla="*/ 2826707 h 3582745"/>
                  <a:gd name="connsiteX11187" fmla="*/ 918477 w 4527492"/>
                  <a:gd name="connsiteY11187" fmla="*/ 2826945 h 3582745"/>
                  <a:gd name="connsiteX11188" fmla="*/ 887201 w 4527492"/>
                  <a:gd name="connsiteY11188" fmla="*/ 2837250 h 3582745"/>
                  <a:gd name="connsiteX11189" fmla="*/ 892382 w 4527492"/>
                  <a:gd name="connsiteY11189" fmla="*/ 2836236 h 3582745"/>
                  <a:gd name="connsiteX11190" fmla="*/ 905426 w 4527492"/>
                  <a:gd name="connsiteY11190" fmla="*/ 2832023 h 3582745"/>
                  <a:gd name="connsiteX11191" fmla="*/ 916578 w 4527492"/>
                  <a:gd name="connsiteY11191" fmla="*/ 2828918 h 3582745"/>
                  <a:gd name="connsiteX11192" fmla="*/ 926268 w 4527492"/>
                  <a:gd name="connsiteY11192" fmla="*/ 2825431 h 3582745"/>
                  <a:gd name="connsiteX11193" fmla="*/ 929476 w 4527492"/>
                  <a:gd name="connsiteY11193" fmla="*/ 2824888 h 3582745"/>
                  <a:gd name="connsiteX11194" fmla="*/ 933055 w 4527492"/>
                  <a:gd name="connsiteY11194" fmla="*/ 2823765 h 3582745"/>
                  <a:gd name="connsiteX11195" fmla="*/ 933628 w 4527492"/>
                  <a:gd name="connsiteY11195" fmla="*/ 2823643 h 3582745"/>
                  <a:gd name="connsiteX11196" fmla="*/ 938799 w 4527492"/>
                  <a:gd name="connsiteY11196" fmla="*/ 2821979 h 3582745"/>
                  <a:gd name="connsiteX11197" fmla="*/ 938575 w 4527492"/>
                  <a:gd name="connsiteY11197" fmla="*/ 2822033 h 3582745"/>
                  <a:gd name="connsiteX11198" fmla="*/ 940867 w 4527492"/>
                  <a:gd name="connsiteY11198" fmla="*/ 2821313 h 3582745"/>
                  <a:gd name="connsiteX11199" fmla="*/ 944487 w 4527492"/>
                  <a:gd name="connsiteY11199" fmla="*/ 2820148 h 3582745"/>
                  <a:gd name="connsiteX11200" fmla="*/ 944554 w 4527492"/>
                  <a:gd name="connsiteY11200" fmla="*/ 2820135 h 3582745"/>
                  <a:gd name="connsiteX11201" fmla="*/ 749510 w 4527492"/>
                  <a:gd name="connsiteY11201" fmla="*/ 2818345 h 3582745"/>
                  <a:gd name="connsiteX11202" fmla="*/ 743008 w 4527492"/>
                  <a:gd name="connsiteY11202" fmla="*/ 2820932 h 3582745"/>
                  <a:gd name="connsiteX11203" fmla="*/ 716729 w 4527492"/>
                  <a:gd name="connsiteY11203" fmla="*/ 2830408 h 3582745"/>
                  <a:gd name="connsiteX11204" fmla="*/ 816599 w 4527492"/>
                  <a:gd name="connsiteY11204" fmla="*/ 2818317 h 3582745"/>
                  <a:gd name="connsiteX11205" fmla="*/ 793714 w 4527492"/>
                  <a:gd name="connsiteY11205" fmla="*/ 2821901 h 3582745"/>
                  <a:gd name="connsiteX11206" fmla="*/ 765297 w 4527492"/>
                  <a:gd name="connsiteY11206" fmla="*/ 2830514 h 3582745"/>
                  <a:gd name="connsiteX11207" fmla="*/ 765297 w 4527492"/>
                  <a:gd name="connsiteY11207" fmla="*/ 2827905 h 3582745"/>
                  <a:gd name="connsiteX11208" fmla="*/ 751135 w 4527492"/>
                  <a:gd name="connsiteY11208" fmla="*/ 2831794 h 3582745"/>
                  <a:gd name="connsiteX11209" fmla="*/ 717586 w 4527492"/>
                  <a:gd name="connsiteY11209" fmla="*/ 2843663 h 3582745"/>
                  <a:gd name="connsiteX11210" fmla="*/ 711705 w 4527492"/>
                  <a:gd name="connsiteY11210" fmla="*/ 2847103 h 3582745"/>
                  <a:gd name="connsiteX11211" fmla="*/ 746568 w 4527492"/>
                  <a:gd name="connsiteY11211" fmla="*/ 2837347 h 3582745"/>
                  <a:gd name="connsiteX11212" fmla="*/ 3792205 w 4527492"/>
                  <a:gd name="connsiteY11212" fmla="*/ 2818264 h 3582745"/>
                  <a:gd name="connsiteX11213" fmla="*/ 3787223 w 4527492"/>
                  <a:gd name="connsiteY11213" fmla="*/ 2822653 h 3582745"/>
                  <a:gd name="connsiteX11214" fmla="*/ 3786696 w 4527492"/>
                  <a:gd name="connsiteY11214" fmla="*/ 2822978 h 3582745"/>
                  <a:gd name="connsiteX11215" fmla="*/ 712247 w 4527492"/>
                  <a:gd name="connsiteY11215" fmla="*/ 2818090 h 3582745"/>
                  <a:gd name="connsiteX11216" fmla="*/ 712247 w 4527492"/>
                  <a:gd name="connsiteY11216" fmla="*/ 2819455 h 3582745"/>
                  <a:gd name="connsiteX11217" fmla="*/ 694404 w 4527492"/>
                  <a:gd name="connsiteY11217" fmla="*/ 2827727 h 3582745"/>
                  <a:gd name="connsiteX11218" fmla="*/ 686702 w 4527492"/>
                  <a:gd name="connsiteY11218" fmla="*/ 2830384 h 3582745"/>
                  <a:gd name="connsiteX11219" fmla="*/ 670924 w 4527492"/>
                  <a:gd name="connsiteY11219" fmla="*/ 2838065 h 3582745"/>
                  <a:gd name="connsiteX11220" fmla="*/ 662806 w 4527492"/>
                  <a:gd name="connsiteY11220" fmla="*/ 2841040 h 3582745"/>
                  <a:gd name="connsiteX11221" fmla="*/ 652395 w 4527492"/>
                  <a:gd name="connsiteY11221" fmla="*/ 2846535 h 3582745"/>
                  <a:gd name="connsiteX11222" fmla="*/ 623254 w 4527492"/>
                  <a:gd name="connsiteY11222" fmla="*/ 2859568 h 3582745"/>
                  <a:gd name="connsiteX11223" fmla="*/ 623254 w 4527492"/>
                  <a:gd name="connsiteY11223" fmla="*/ 2858534 h 3582745"/>
                  <a:gd name="connsiteX11224" fmla="*/ 631443 w 4527492"/>
                  <a:gd name="connsiteY11224" fmla="*/ 2854308 h 3582745"/>
                  <a:gd name="connsiteX11225" fmla="*/ 645386 w 4527492"/>
                  <a:gd name="connsiteY11225" fmla="*/ 2846646 h 3582745"/>
                  <a:gd name="connsiteX11226" fmla="*/ 646378 w 4527492"/>
                  <a:gd name="connsiteY11226" fmla="*/ 2846163 h 3582745"/>
                  <a:gd name="connsiteX11227" fmla="*/ 668369 w 4527492"/>
                  <a:gd name="connsiteY11227" fmla="*/ 2835499 h 3582745"/>
                  <a:gd name="connsiteX11228" fmla="*/ 1151702 w 4527492"/>
                  <a:gd name="connsiteY11228" fmla="*/ 2818037 h 3582745"/>
                  <a:gd name="connsiteX11229" fmla="*/ 1150553 w 4527492"/>
                  <a:gd name="connsiteY11229" fmla="*/ 2818136 h 3582745"/>
                  <a:gd name="connsiteX11230" fmla="*/ 1153161 w 4527492"/>
                  <a:gd name="connsiteY11230" fmla="*/ 2819075 h 3582745"/>
                  <a:gd name="connsiteX11231" fmla="*/ 1154044 w 4527492"/>
                  <a:gd name="connsiteY11231" fmla="*/ 2819028 h 3582745"/>
                  <a:gd name="connsiteX11232" fmla="*/ 1153308 w 4527492"/>
                  <a:gd name="connsiteY11232" fmla="*/ 2819127 h 3582745"/>
                  <a:gd name="connsiteX11233" fmla="*/ 1155408 w 4527492"/>
                  <a:gd name="connsiteY11233" fmla="*/ 2819883 h 3582745"/>
                  <a:gd name="connsiteX11234" fmla="*/ 1155915 w 4527492"/>
                  <a:gd name="connsiteY11234" fmla="*/ 2819807 h 3582745"/>
                  <a:gd name="connsiteX11235" fmla="*/ 1154060 w 4527492"/>
                  <a:gd name="connsiteY11235" fmla="*/ 2819028 h 3582745"/>
                  <a:gd name="connsiteX11236" fmla="*/ 1154044 w 4527492"/>
                  <a:gd name="connsiteY11236" fmla="*/ 2819028 h 3582745"/>
                  <a:gd name="connsiteX11237" fmla="*/ 1154058 w 4527492"/>
                  <a:gd name="connsiteY11237" fmla="*/ 2819027 h 3582745"/>
                  <a:gd name="connsiteX11238" fmla="*/ 1048523 w 4527492"/>
                  <a:gd name="connsiteY11238" fmla="*/ 2818027 h 3582745"/>
                  <a:gd name="connsiteX11239" fmla="*/ 1042261 w 4527492"/>
                  <a:gd name="connsiteY11239" fmla="*/ 2819541 h 3582745"/>
                  <a:gd name="connsiteX11240" fmla="*/ 1046137 w 4527492"/>
                  <a:gd name="connsiteY11240" fmla="*/ 2818461 h 3582745"/>
                  <a:gd name="connsiteX11241" fmla="*/ 1154585 w 4527492"/>
                  <a:gd name="connsiteY11241" fmla="*/ 2817786 h 3582745"/>
                  <a:gd name="connsiteX11242" fmla="*/ 1152855 w 4527492"/>
                  <a:gd name="connsiteY11242" fmla="*/ 2817936 h 3582745"/>
                  <a:gd name="connsiteX11243" fmla="*/ 1155002 w 4527492"/>
                  <a:gd name="connsiteY11243" fmla="*/ 2818900 h 3582745"/>
                  <a:gd name="connsiteX11244" fmla="*/ 1156735 w 4527492"/>
                  <a:gd name="connsiteY11244" fmla="*/ 2818667 h 3582745"/>
                  <a:gd name="connsiteX11245" fmla="*/ 1074820 w 4527492"/>
                  <a:gd name="connsiteY11245" fmla="*/ 2817683 h 3582745"/>
                  <a:gd name="connsiteX11246" fmla="*/ 1072005 w 4527492"/>
                  <a:gd name="connsiteY11246" fmla="*/ 2818406 h 3582745"/>
                  <a:gd name="connsiteX11247" fmla="*/ 1072005 w 4527492"/>
                  <a:gd name="connsiteY11247" fmla="*/ 2818459 h 3582745"/>
                  <a:gd name="connsiteX11248" fmla="*/ 1070099 w 4527492"/>
                  <a:gd name="connsiteY11248" fmla="*/ 2818895 h 3582745"/>
                  <a:gd name="connsiteX11249" fmla="*/ 1059398 w 4527492"/>
                  <a:gd name="connsiteY11249" fmla="*/ 2821642 h 3582745"/>
                  <a:gd name="connsiteX11250" fmla="*/ 1078514 w 4527492"/>
                  <a:gd name="connsiteY11250" fmla="*/ 2823710 h 3582745"/>
                  <a:gd name="connsiteX11251" fmla="*/ 1083428 w 4527492"/>
                  <a:gd name="connsiteY11251" fmla="*/ 2822878 h 3582745"/>
                  <a:gd name="connsiteX11252" fmla="*/ 1074604 w 4527492"/>
                  <a:gd name="connsiteY11252" fmla="*/ 2820936 h 3582745"/>
                  <a:gd name="connsiteX11253" fmla="*/ 717026 w 4527492"/>
                  <a:gd name="connsiteY11253" fmla="*/ 2817630 h 3582745"/>
                  <a:gd name="connsiteX11254" fmla="*/ 712247 w 4527492"/>
                  <a:gd name="connsiteY11254" fmla="*/ 2819768 h 3582745"/>
                  <a:gd name="connsiteX11255" fmla="*/ 712247 w 4527492"/>
                  <a:gd name="connsiteY11255" fmla="*/ 2819455 h 3582745"/>
                  <a:gd name="connsiteX11256" fmla="*/ 714307 w 4527492"/>
                  <a:gd name="connsiteY11256" fmla="*/ 2818500 h 3582745"/>
                  <a:gd name="connsiteX11257" fmla="*/ 957764 w 4527492"/>
                  <a:gd name="connsiteY11257" fmla="*/ 2817418 h 3582745"/>
                  <a:gd name="connsiteX11258" fmla="*/ 955095 w 4527492"/>
                  <a:gd name="connsiteY11258" fmla="*/ 2817765 h 3582745"/>
                  <a:gd name="connsiteX11259" fmla="*/ 948061 w 4527492"/>
                  <a:gd name="connsiteY11259" fmla="*/ 2819335 h 3582745"/>
                  <a:gd name="connsiteX11260" fmla="*/ 947311 w 4527492"/>
                  <a:gd name="connsiteY11260" fmla="*/ 2819595 h 3582745"/>
                  <a:gd name="connsiteX11261" fmla="*/ 952772 w 4527492"/>
                  <a:gd name="connsiteY11261" fmla="*/ 2818619 h 3582745"/>
                  <a:gd name="connsiteX11262" fmla="*/ 3795867 w 4527492"/>
                  <a:gd name="connsiteY11262" fmla="*/ 2817196 h 3582745"/>
                  <a:gd name="connsiteX11263" fmla="*/ 3795606 w 4527492"/>
                  <a:gd name="connsiteY11263" fmla="*/ 2817477 h 3582745"/>
                  <a:gd name="connsiteX11264" fmla="*/ 3793252 w 4527492"/>
                  <a:gd name="connsiteY11264" fmla="*/ 2818930 h 3582745"/>
                  <a:gd name="connsiteX11265" fmla="*/ 972172 w 4527492"/>
                  <a:gd name="connsiteY11265" fmla="*/ 2817157 h 3582745"/>
                  <a:gd name="connsiteX11266" fmla="*/ 954231 w 4527492"/>
                  <a:gd name="connsiteY11266" fmla="*/ 2820701 h 3582745"/>
                  <a:gd name="connsiteX11267" fmla="*/ 934437 w 4527492"/>
                  <a:gd name="connsiteY11267" fmla="*/ 2824049 h 3582745"/>
                  <a:gd name="connsiteX11268" fmla="*/ 908130 w 4527492"/>
                  <a:gd name="connsiteY11268" fmla="*/ 2833151 h 3582745"/>
                  <a:gd name="connsiteX11269" fmla="*/ 911024 w 4527492"/>
                  <a:gd name="connsiteY11269" fmla="*/ 2832584 h 3582745"/>
                  <a:gd name="connsiteX11270" fmla="*/ 915271 w 4527492"/>
                  <a:gd name="connsiteY11270" fmla="*/ 2831666 h 3582745"/>
                  <a:gd name="connsiteX11271" fmla="*/ 948903 w 4527492"/>
                  <a:gd name="connsiteY11271" fmla="*/ 2821753 h 3582745"/>
                  <a:gd name="connsiteX11272" fmla="*/ 954231 w 4527492"/>
                  <a:gd name="connsiteY11272" fmla="*/ 2820701 h 3582745"/>
                  <a:gd name="connsiteX11273" fmla="*/ 970866 w 4527492"/>
                  <a:gd name="connsiteY11273" fmla="*/ 2817887 h 3582745"/>
                  <a:gd name="connsiteX11274" fmla="*/ 1158267 w 4527492"/>
                  <a:gd name="connsiteY11274" fmla="*/ 2816939 h 3582745"/>
                  <a:gd name="connsiteX11275" fmla="*/ 1158267 w 4527492"/>
                  <a:gd name="connsiteY11275" fmla="*/ 2817467 h 3582745"/>
                  <a:gd name="connsiteX11276" fmla="*/ 1155477 w 4527492"/>
                  <a:gd name="connsiteY11276" fmla="*/ 2817709 h 3582745"/>
                  <a:gd name="connsiteX11277" fmla="*/ 1157514 w 4527492"/>
                  <a:gd name="connsiteY11277" fmla="*/ 2818562 h 3582745"/>
                  <a:gd name="connsiteX11278" fmla="*/ 1158267 w 4527492"/>
                  <a:gd name="connsiteY11278" fmla="*/ 2818461 h 3582745"/>
                  <a:gd name="connsiteX11279" fmla="*/ 1158267 w 4527492"/>
                  <a:gd name="connsiteY11279" fmla="*/ 2817467 h 3582745"/>
                  <a:gd name="connsiteX11280" fmla="*/ 1159230 w 4527492"/>
                  <a:gd name="connsiteY11280" fmla="*/ 2817383 h 3582745"/>
                  <a:gd name="connsiteX11281" fmla="*/ 1143729 w 4527492"/>
                  <a:gd name="connsiteY11281" fmla="*/ 2816180 h 3582745"/>
                  <a:gd name="connsiteX11282" fmla="*/ 1116974 w 4527492"/>
                  <a:gd name="connsiteY11282" fmla="*/ 2820326 h 3582745"/>
                  <a:gd name="connsiteX11283" fmla="*/ 1117037 w 4527492"/>
                  <a:gd name="connsiteY11283" fmla="*/ 2820345 h 3582745"/>
                  <a:gd name="connsiteX11284" fmla="*/ 1128787 w 4527492"/>
                  <a:gd name="connsiteY11284" fmla="*/ 2818615 h 3582745"/>
                  <a:gd name="connsiteX11285" fmla="*/ 1126214 w 4527492"/>
                  <a:gd name="connsiteY11285" fmla="*/ 2819200 h 3582745"/>
                  <a:gd name="connsiteX11286" fmla="*/ 1118071 w 4527492"/>
                  <a:gd name="connsiteY11286" fmla="*/ 2820655 h 3582745"/>
                  <a:gd name="connsiteX11287" fmla="*/ 1118799 w 4527492"/>
                  <a:gd name="connsiteY11287" fmla="*/ 2820874 h 3582745"/>
                  <a:gd name="connsiteX11288" fmla="*/ 1119361 w 4527492"/>
                  <a:gd name="connsiteY11288" fmla="*/ 2820844 h 3582745"/>
                  <a:gd name="connsiteX11289" fmla="*/ 1118849 w 4527492"/>
                  <a:gd name="connsiteY11289" fmla="*/ 2820889 h 3582745"/>
                  <a:gd name="connsiteX11290" fmla="*/ 1122876 w 4527492"/>
                  <a:gd name="connsiteY11290" fmla="*/ 2822096 h 3582745"/>
                  <a:gd name="connsiteX11291" fmla="*/ 1132890 w 4527492"/>
                  <a:gd name="connsiteY11291" fmla="*/ 2820136 h 3582745"/>
                  <a:gd name="connsiteX11292" fmla="*/ 1152225 w 4527492"/>
                  <a:gd name="connsiteY11292" fmla="*/ 2819124 h 3582745"/>
                  <a:gd name="connsiteX11293" fmla="*/ 1149611 w 4527492"/>
                  <a:gd name="connsiteY11293" fmla="*/ 2818218 h 3582745"/>
                  <a:gd name="connsiteX11294" fmla="*/ 1137169 w 4527492"/>
                  <a:gd name="connsiteY11294" fmla="*/ 2819298 h 3582745"/>
                  <a:gd name="connsiteX11295" fmla="*/ 1147111 w 4527492"/>
                  <a:gd name="connsiteY11295" fmla="*/ 2817352 h 3582745"/>
                  <a:gd name="connsiteX11296" fmla="*/ 3373952 w 4527492"/>
                  <a:gd name="connsiteY11296" fmla="*/ 2816084 h 3582745"/>
                  <a:gd name="connsiteX11297" fmla="*/ 3369892 w 4527492"/>
                  <a:gd name="connsiteY11297" fmla="*/ 2817459 h 3582745"/>
                  <a:gd name="connsiteX11298" fmla="*/ 3364742 w 4527492"/>
                  <a:gd name="connsiteY11298" fmla="*/ 2821341 h 3582745"/>
                  <a:gd name="connsiteX11299" fmla="*/ 1146326 w 4527492"/>
                  <a:gd name="connsiteY11299" fmla="*/ 2815778 h 3582745"/>
                  <a:gd name="connsiteX11300" fmla="*/ 1144699 w 4527492"/>
                  <a:gd name="connsiteY11300" fmla="*/ 2816030 h 3582745"/>
                  <a:gd name="connsiteX11301" fmla="*/ 1147928 w 4527492"/>
                  <a:gd name="connsiteY11301" fmla="*/ 2817192 h 3582745"/>
                  <a:gd name="connsiteX11302" fmla="*/ 1149131 w 4527492"/>
                  <a:gd name="connsiteY11302" fmla="*/ 2816956 h 3582745"/>
                  <a:gd name="connsiteX11303" fmla="*/ 1023392 w 4527492"/>
                  <a:gd name="connsiteY11303" fmla="*/ 2815519 h 3582745"/>
                  <a:gd name="connsiteX11304" fmla="*/ 997297 w 4527492"/>
                  <a:gd name="connsiteY11304" fmla="*/ 2819017 h 3582745"/>
                  <a:gd name="connsiteX11305" fmla="*/ 991235 w 4527492"/>
                  <a:gd name="connsiteY11305" fmla="*/ 2820193 h 3582745"/>
                  <a:gd name="connsiteX11306" fmla="*/ 992898 w 4527492"/>
                  <a:gd name="connsiteY11306" fmla="*/ 2819606 h 3582745"/>
                  <a:gd name="connsiteX11307" fmla="*/ 976846 w 4527492"/>
                  <a:gd name="connsiteY11307" fmla="*/ 2821758 h 3582745"/>
                  <a:gd name="connsiteX11308" fmla="*/ 927848 w 4527492"/>
                  <a:gd name="connsiteY11308" fmla="*/ 2833547 h 3582745"/>
                  <a:gd name="connsiteX11309" fmla="*/ 971885 w 4527492"/>
                  <a:gd name="connsiteY11309" fmla="*/ 2826140 h 3582745"/>
                  <a:gd name="connsiteX11310" fmla="*/ 985314 w 4527492"/>
                  <a:gd name="connsiteY11310" fmla="*/ 2821342 h 3582745"/>
                  <a:gd name="connsiteX11311" fmla="*/ 991235 w 4527492"/>
                  <a:gd name="connsiteY11311" fmla="*/ 2820193 h 3582745"/>
                  <a:gd name="connsiteX11312" fmla="*/ 976639 w 4527492"/>
                  <a:gd name="connsiteY11312" fmla="*/ 2825341 h 3582745"/>
                  <a:gd name="connsiteX11313" fmla="*/ 977770 w 4527492"/>
                  <a:gd name="connsiteY11313" fmla="*/ 2825151 h 3582745"/>
                  <a:gd name="connsiteX11314" fmla="*/ 986556 w 4527492"/>
                  <a:gd name="connsiteY11314" fmla="*/ 2822576 h 3582745"/>
                  <a:gd name="connsiteX11315" fmla="*/ 3520980 w 4527492"/>
                  <a:gd name="connsiteY11315" fmla="*/ 2815511 h 3582745"/>
                  <a:gd name="connsiteX11316" fmla="*/ 3519797 w 4527492"/>
                  <a:gd name="connsiteY11316" fmla="*/ 2816836 h 3582745"/>
                  <a:gd name="connsiteX11317" fmla="*/ 3512456 w 4527492"/>
                  <a:gd name="connsiteY11317" fmla="*/ 2820993 h 3582745"/>
                  <a:gd name="connsiteX11318" fmla="*/ 1148761 w 4527492"/>
                  <a:gd name="connsiteY11318" fmla="*/ 2815400 h 3582745"/>
                  <a:gd name="connsiteX11319" fmla="*/ 1147602 w 4527492"/>
                  <a:gd name="connsiteY11319" fmla="*/ 2815580 h 3582745"/>
                  <a:gd name="connsiteX11320" fmla="*/ 1150203 w 4527492"/>
                  <a:gd name="connsiteY11320" fmla="*/ 2816747 h 3582745"/>
                  <a:gd name="connsiteX11321" fmla="*/ 1151451 w 4527492"/>
                  <a:gd name="connsiteY11321" fmla="*/ 2816502 h 3582745"/>
                  <a:gd name="connsiteX11322" fmla="*/ 1158267 w 4527492"/>
                  <a:gd name="connsiteY11322" fmla="*/ 2815358 h 3582745"/>
                  <a:gd name="connsiteX11323" fmla="*/ 1158267 w 4527492"/>
                  <a:gd name="connsiteY11323" fmla="*/ 2816414 h 3582745"/>
                  <a:gd name="connsiteX11324" fmla="*/ 1160419 w 4527492"/>
                  <a:gd name="connsiteY11324" fmla="*/ 2817280 h 3582745"/>
                  <a:gd name="connsiteX11325" fmla="*/ 1161900 w 4527492"/>
                  <a:gd name="connsiteY11325" fmla="*/ 2817151 h 3582745"/>
                  <a:gd name="connsiteX11326" fmla="*/ 783120 w 4527492"/>
                  <a:gd name="connsiteY11326" fmla="*/ 2815301 h 3582745"/>
                  <a:gd name="connsiteX11327" fmla="*/ 776992 w 4527492"/>
                  <a:gd name="connsiteY11327" fmla="*/ 2816640 h 3582745"/>
                  <a:gd name="connsiteX11328" fmla="*/ 766197 w 4527492"/>
                  <a:gd name="connsiteY11328" fmla="*/ 2820351 h 3582745"/>
                  <a:gd name="connsiteX11329" fmla="*/ 3634405 w 4527492"/>
                  <a:gd name="connsiteY11329" fmla="*/ 2814970 h 3582745"/>
                  <a:gd name="connsiteX11330" fmla="*/ 3634973 w 4527492"/>
                  <a:gd name="connsiteY11330" fmla="*/ 2814970 h 3582745"/>
                  <a:gd name="connsiteX11331" fmla="*/ 3629579 w 4527492"/>
                  <a:gd name="connsiteY11331" fmla="*/ 2818261 h 3582745"/>
                  <a:gd name="connsiteX11332" fmla="*/ 3621479 w 4527492"/>
                  <a:gd name="connsiteY11332" fmla="*/ 2822139 h 3582745"/>
                  <a:gd name="connsiteX11333" fmla="*/ 3622730 w 4527492"/>
                  <a:gd name="connsiteY11333" fmla="*/ 2820959 h 3582745"/>
                  <a:gd name="connsiteX11334" fmla="*/ 1031184 w 4527492"/>
                  <a:gd name="connsiteY11334" fmla="*/ 2814966 h 3582745"/>
                  <a:gd name="connsiteX11335" fmla="*/ 1030948 w 4527492"/>
                  <a:gd name="connsiteY11335" fmla="*/ 2815051 h 3582745"/>
                  <a:gd name="connsiteX11336" fmla="*/ 1026946 w 4527492"/>
                  <a:gd name="connsiteY11336" fmla="*/ 2815796 h 3582745"/>
                  <a:gd name="connsiteX11337" fmla="*/ 1027998 w 4527492"/>
                  <a:gd name="connsiteY11337" fmla="*/ 2815499 h 3582745"/>
                  <a:gd name="connsiteX11338" fmla="*/ 3807017 w 4527492"/>
                  <a:gd name="connsiteY11338" fmla="*/ 2814954 h 3582745"/>
                  <a:gd name="connsiteX11339" fmla="*/ 3802235 w 4527492"/>
                  <a:gd name="connsiteY11339" fmla="*/ 2819495 h 3582745"/>
                  <a:gd name="connsiteX11340" fmla="*/ 3771963 w 4527492"/>
                  <a:gd name="connsiteY11340" fmla="*/ 2846568 h 3582745"/>
                  <a:gd name="connsiteX11341" fmla="*/ 3791109 w 4527492"/>
                  <a:gd name="connsiteY11341" fmla="*/ 2828135 h 3582745"/>
                  <a:gd name="connsiteX11342" fmla="*/ 3800448 w 4527492"/>
                  <a:gd name="connsiteY11342" fmla="*/ 2819421 h 3582745"/>
                  <a:gd name="connsiteX11343" fmla="*/ 3804949 w 4527492"/>
                  <a:gd name="connsiteY11343" fmla="*/ 2816290 h 3582745"/>
                  <a:gd name="connsiteX11344" fmla="*/ 1153385 w 4527492"/>
                  <a:gd name="connsiteY11344" fmla="*/ 2814684 h 3582745"/>
                  <a:gd name="connsiteX11345" fmla="*/ 1149640 w 4527492"/>
                  <a:gd name="connsiteY11345" fmla="*/ 2815264 h 3582745"/>
                  <a:gd name="connsiteX11346" fmla="*/ 1152231 w 4527492"/>
                  <a:gd name="connsiteY11346" fmla="*/ 2816349 h 3582745"/>
                  <a:gd name="connsiteX11347" fmla="*/ 1155574 w 4527492"/>
                  <a:gd name="connsiteY11347" fmla="*/ 2815695 h 3582745"/>
                  <a:gd name="connsiteX11348" fmla="*/ 977048 w 4527492"/>
                  <a:gd name="connsiteY11348" fmla="*/ 2814431 h 3582745"/>
                  <a:gd name="connsiteX11349" fmla="*/ 975962 w 4527492"/>
                  <a:gd name="connsiteY11349" fmla="*/ 2814611 h 3582745"/>
                  <a:gd name="connsiteX11350" fmla="*/ 970629 w 4527492"/>
                  <a:gd name="connsiteY11350" fmla="*/ 2815749 h 3582745"/>
                  <a:gd name="connsiteX11351" fmla="*/ 975917 w 4527492"/>
                  <a:gd name="connsiteY11351" fmla="*/ 2815063 h 3582745"/>
                  <a:gd name="connsiteX11352" fmla="*/ 1156061 w 4527492"/>
                  <a:gd name="connsiteY11352" fmla="*/ 2814269 h 3582745"/>
                  <a:gd name="connsiteX11353" fmla="*/ 1153806 w 4527492"/>
                  <a:gd name="connsiteY11353" fmla="*/ 2814619 h 3582745"/>
                  <a:gd name="connsiteX11354" fmla="*/ 1156184 w 4527492"/>
                  <a:gd name="connsiteY11354" fmla="*/ 2815576 h 3582745"/>
                  <a:gd name="connsiteX11355" fmla="*/ 1157991 w 4527492"/>
                  <a:gd name="connsiteY11355" fmla="*/ 2815222 h 3582745"/>
                  <a:gd name="connsiteX11356" fmla="*/ 1138003 w 4527492"/>
                  <a:gd name="connsiteY11356" fmla="*/ 2814113 h 3582745"/>
                  <a:gd name="connsiteX11357" fmla="*/ 1131741 w 4527492"/>
                  <a:gd name="connsiteY11357" fmla="*/ 2815470 h 3582745"/>
                  <a:gd name="connsiteX11358" fmla="*/ 1112113 w 4527492"/>
                  <a:gd name="connsiteY11358" fmla="*/ 2818869 h 3582745"/>
                  <a:gd name="connsiteX11359" fmla="*/ 1113763 w 4527492"/>
                  <a:gd name="connsiteY11359" fmla="*/ 2819364 h 3582745"/>
                  <a:gd name="connsiteX11360" fmla="*/ 1131741 w 4527492"/>
                  <a:gd name="connsiteY11360" fmla="*/ 2815470 h 3582745"/>
                  <a:gd name="connsiteX11361" fmla="*/ 1138511 w 4527492"/>
                  <a:gd name="connsiteY11361" fmla="*/ 2814297 h 3582745"/>
                  <a:gd name="connsiteX11362" fmla="*/ 800547 w 4527492"/>
                  <a:gd name="connsiteY11362" fmla="*/ 2814104 h 3582745"/>
                  <a:gd name="connsiteX11363" fmla="*/ 797944 w 4527492"/>
                  <a:gd name="connsiteY11363" fmla="*/ 2814811 h 3582745"/>
                  <a:gd name="connsiteX11364" fmla="*/ 784251 w 4527492"/>
                  <a:gd name="connsiteY11364" fmla="*/ 2818007 h 3582745"/>
                  <a:gd name="connsiteX11365" fmla="*/ 783470 w 4527492"/>
                  <a:gd name="connsiteY11365" fmla="*/ 2818066 h 3582745"/>
                  <a:gd name="connsiteX11366" fmla="*/ 1090542 w 4527492"/>
                  <a:gd name="connsiteY11366" fmla="*/ 2813755 h 3582745"/>
                  <a:gd name="connsiteX11367" fmla="*/ 1082519 w 4527492"/>
                  <a:gd name="connsiteY11367" fmla="*/ 2815734 h 3582745"/>
                  <a:gd name="connsiteX11368" fmla="*/ 1093203 w 4527492"/>
                  <a:gd name="connsiteY11368" fmla="*/ 2821221 h 3582745"/>
                  <a:gd name="connsiteX11369" fmla="*/ 1105940 w 4527492"/>
                  <a:gd name="connsiteY11369" fmla="*/ 2819062 h 3582745"/>
                  <a:gd name="connsiteX11370" fmla="*/ 812965 w 4527492"/>
                  <a:gd name="connsiteY11370" fmla="*/ 2813552 h 3582745"/>
                  <a:gd name="connsiteX11371" fmla="*/ 785228 w 4527492"/>
                  <a:gd name="connsiteY11371" fmla="*/ 2819732 h 3582745"/>
                  <a:gd name="connsiteX11372" fmla="*/ 781923 w 4527492"/>
                  <a:gd name="connsiteY11372" fmla="*/ 2820901 h 3582745"/>
                  <a:gd name="connsiteX11373" fmla="*/ 794176 w 4527492"/>
                  <a:gd name="connsiteY11373" fmla="*/ 2818948 h 3582745"/>
                  <a:gd name="connsiteX11374" fmla="*/ 1140946 w 4527492"/>
                  <a:gd name="connsiteY11374" fmla="*/ 2813476 h 3582745"/>
                  <a:gd name="connsiteX11375" fmla="*/ 1138858 w 4527492"/>
                  <a:gd name="connsiteY11375" fmla="*/ 2813928 h 3582745"/>
                  <a:gd name="connsiteX11376" fmla="*/ 1139437 w 4527492"/>
                  <a:gd name="connsiteY11376" fmla="*/ 2814137 h 3582745"/>
                  <a:gd name="connsiteX11377" fmla="*/ 1141605 w 4527492"/>
                  <a:gd name="connsiteY11377" fmla="*/ 2813761 h 3582745"/>
                  <a:gd name="connsiteX11378" fmla="*/ 3637702 w 4527492"/>
                  <a:gd name="connsiteY11378" fmla="*/ 2813305 h 3582745"/>
                  <a:gd name="connsiteX11379" fmla="*/ 3637470 w 4527492"/>
                  <a:gd name="connsiteY11379" fmla="*/ 2813557 h 3582745"/>
                  <a:gd name="connsiteX11380" fmla="*/ 3635308 w 4527492"/>
                  <a:gd name="connsiteY11380" fmla="*/ 2814970 h 3582745"/>
                  <a:gd name="connsiteX11381" fmla="*/ 3634973 w 4527492"/>
                  <a:gd name="connsiteY11381" fmla="*/ 2814970 h 3582745"/>
                  <a:gd name="connsiteX11382" fmla="*/ 1163034 w 4527492"/>
                  <a:gd name="connsiteY11382" fmla="*/ 2813188 h 3582745"/>
                  <a:gd name="connsiteX11383" fmla="*/ 1158112 w 4527492"/>
                  <a:gd name="connsiteY11383" fmla="*/ 2813951 h 3582745"/>
                  <a:gd name="connsiteX11384" fmla="*/ 1163033 w 4527492"/>
                  <a:gd name="connsiteY11384" fmla="*/ 2817053 h 3582745"/>
                  <a:gd name="connsiteX11385" fmla="*/ 1168245 w 4527492"/>
                  <a:gd name="connsiteY11385" fmla="*/ 2816600 h 3582745"/>
                  <a:gd name="connsiteX11386" fmla="*/ 3637970 w 4527492"/>
                  <a:gd name="connsiteY11386" fmla="*/ 2813141 h 3582745"/>
                  <a:gd name="connsiteX11387" fmla="*/ 3637702 w 4527492"/>
                  <a:gd name="connsiteY11387" fmla="*/ 2813305 h 3582745"/>
                  <a:gd name="connsiteX11388" fmla="*/ 3637747 w 4527492"/>
                  <a:gd name="connsiteY11388" fmla="*/ 2813256 h 3582745"/>
                  <a:gd name="connsiteX11389" fmla="*/ 3325637 w 4527492"/>
                  <a:gd name="connsiteY11389" fmla="*/ 2813054 h 3582745"/>
                  <a:gd name="connsiteX11390" fmla="*/ 3310159 w 4527492"/>
                  <a:gd name="connsiteY11390" fmla="*/ 2822907 h 3582745"/>
                  <a:gd name="connsiteX11391" fmla="*/ 3305314 w 4527492"/>
                  <a:gd name="connsiteY11391" fmla="*/ 2827337 h 3582745"/>
                  <a:gd name="connsiteX11392" fmla="*/ 3303200 w 4527492"/>
                  <a:gd name="connsiteY11392" fmla="*/ 2827337 h 3582745"/>
                  <a:gd name="connsiteX11393" fmla="*/ 3236472 w 4527492"/>
                  <a:gd name="connsiteY11393" fmla="*/ 2869815 h 3582745"/>
                  <a:gd name="connsiteX11394" fmla="*/ 3155136 w 4527492"/>
                  <a:gd name="connsiteY11394" fmla="*/ 2924601 h 3582745"/>
                  <a:gd name="connsiteX11395" fmla="*/ 3157403 w 4527492"/>
                  <a:gd name="connsiteY11395" fmla="*/ 2923345 h 3582745"/>
                  <a:gd name="connsiteX11396" fmla="*/ 3152872 w 4527492"/>
                  <a:gd name="connsiteY11396" fmla="*/ 2926127 h 3582745"/>
                  <a:gd name="connsiteX11397" fmla="*/ 3128305 w 4527492"/>
                  <a:gd name="connsiteY11397" fmla="*/ 2942674 h 3582745"/>
                  <a:gd name="connsiteX11398" fmla="*/ 3157729 w 4527492"/>
                  <a:gd name="connsiteY11398" fmla="*/ 2934148 h 3582745"/>
                  <a:gd name="connsiteX11399" fmla="*/ 3179858 w 4527492"/>
                  <a:gd name="connsiteY11399" fmla="*/ 2919927 h 3582745"/>
                  <a:gd name="connsiteX11400" fmla="*/ 3160812 w 4527492"/>
                  <a:gd name="connsiteY11400" fmla="*/ 2933255 h 3582745"/>
                  <a:gd name="connsiteX11401" fmla="*/ 3161870 w 4527492"/>
                  <a:gd name="connsiteY11401" fmla="*/ 2932948 h 3582745"/>
                  <a:gd name="connsiteX11402" fmla="*/ 3233180 w 4527492"/>
                  <a:gd name="connsiteY11402" fmla="*/ 2890826 h 3582745"/>
                  <a:gd name="connsiteX11403" fmla="*/ 3252219 w 4527492"/>
                  <a:gd name="connsiteY11403" fmla="*/ 2876641 h 3582745"/>
                  <a:gd name="connsiteX11404" fmla="*/ 3266012 w 4527492"/>
                  <a:gd name="connsiteY11404" fmla="*/ 2868497 h 3582745"/>
                  <a:gd name="connsiteX11405" fmla="*/ 3287778 w 4527492"/>
                  <a:gd name="connsiteY11405" fmla="*/ 2853634 h 3582745"/>
                  <a:gd name="connsiteX11406" fmla="*/ 3291434 w 4527492"/>
                  <a:gd name="connsiteY11406" fmla="*/ 2851760 h 3582745"/>
                  <a:gd name="connsiteX11407" fmla="*/ 3292304 w 4527492"/>
                  <a:gd name="connsiteY11407" fmla="*/ 2850856 h 3582745"/>
                  <a:gd name="connsiteX11408" fmla="*/ 3289300 w 4527492"/>
                  <a:gd name="connsiteY11408" fmla="*/ 2847853 h 3582745"/>
                  <a:gd name="connsiteX11409" fmla="*/ 3302496 w 4527492"/>
                  <a:gd name="connsiteY11409" fmla="*/ 2834665 h 3582745"/>
                  <a:gd name="connsiteX11410" fmla="*/ 3302496 w 4527492"/>
                  <a:gd name="connsiteY11410" fmla="*/ 2837962 h 3582745"/>
                  <a:gd name="connsiteX11411" fmla="*/ 3313402 w 4527492"/>
                  <a:gd name="connsiteY11411" fmla="*/ 2828955 h 3582745"/>
                  <a:gd name="connsiteX11412" fmla="*/ 3315668 w 4527492"/>
                  <a:gd name="connsiteY11412" fmla="*/ 2826604 h 3582745"/>
                  <a:gd name="connsiteX11413" fmla="*/ 3313112 w 4527492"/>
                  <a:gd name="connsiteY11413" fmla="*/ 2824064 h 3582745"/>
                  <a:gd name="connsiteX11414" fmla="*/ 1177457 w 4527492"/>
                  <a:gd name="connsiteY11414" fmla="*/ 2812938 h 3582745"/>
                  <a:gd name="connsiteX11415" fmla="*/ 1178955 w 4527492"/>
                  <a:gd name="connsiteY11415" fmla="*/ 2813931 h 3582745"/>
                  <a:gd name="connsiteX11416" fmla="*/ 1179163 w 4527492"/>
                  <a:gd name="connsiteY11416" fmla="*/ 2814161 h 3582745"/>
                  <a:gd name="connsiteX11417" fmla="*/ 3325019 w 4527492"/>
                  <a:gd name="connsiteY11417" fmla="*/ 2812935 h 3582745"/>
                  <a:gd name="connsiteX11418" fmla="*/ 3321332 w 4527492"/>
                  <a:gd name="connsiteY11418" fmla="*/ 2814334 h 3582745"/>
                  <a:gd name="connsiteX11419" fmla="*/ 3317428 w 4527492"/>
                  <a:gd name="connsiteY11419" fmla="*/ 2816260 h 3582745"/>
                  <a:gd name="connsiteX11420" fmla="*/ 3312970 w 4527492"/>
                  <a:gd name="connsiteY11420" fmla="*/ 2820336 h 3582745"/>
                  <a:gd name="connsiteX11421" fmla="*/ 1143517 w 4527492"/>
                  <a:gd name="connsiteY11421" fmla="*/ 2812919 h 3582745"/>
                  <a:gd name="connsiteX11422" fmla="*/ 1142272 w 4527492"/>
                  <a:gd name="connsiteY11422" fmla="*/ 2813189 h 3582745"/>
                  <a:gd name="connsiteX11423" fmla="*/ 1143007 w 4527492"/>
                  <a:gd name="connsiteY11423" fmla="*/ 2813519 h 3582745"/>
                  <a:gd name="connsiteX11424" fmla="*/ 1144280 w 4527492"/>
                  <a:gd name="connsiteY11424" fmla="*/ 2813298 h 3582745"/>
                  <a:gd name="connsiteX11425" fmla="*/ 3604537 w 4527492"/>
                  <a:gd name="connsiteY11425" fmla="*/ 2812793 h 3582745"/>
                  <a:gd name="connsiteX11426" fmla="*/ 3603276 w 4527492"/>
                  <a:gd name="connsiteY11426" fmla="*/ 2813951 h 3582745"/>
                  <a:gd name="connsiteX11427" fmla="*/ 3594936 w 4527492"/>
                  <a:gd name="connsiteY11427" fmla="*/ 2820698 h 3582745"/>
                  <a:gd name="connsiteX11428" fmla="*/ 3603411 w 4527492"/>
                  <a:gd name="connsiteY11428" fmla="*/ 2813551 h 3582745"/>
                  <a:gd name="connsiteX11429" fmla="*/ 1165764 w 4527492"/>
                  <a:gd name="connsiteY11429" fmla="*/ 2812765 h 3582745"/>
                  <a:gd name="connsiteX11430" fmla="*/ 1164496 w 4527492"/>
                  <a:gd name="connsiteY11430" fmla="*/ 2812962 h 3582745"/>
                  <a:gd name="connsiteX11431" fmla="*/ 1169467 w 4527492"/>
                  <a:gd name="connsiteY11431" fmla="*/ 2816494 h 3582745"/>
                  <a:gd name="connsiteX11432" fmla="*/ 1170747 w 4527492"/>
                  <a:gd name="connsiteY11432" fmla="*/ 2816383 h 3582745"/>
                  <a:gd name="connsiteX11433" fmla="*/ 3298825 w 4527492"/>
                  <a:gd name="connsiteY11433" fmla="*/ 2812315 h 3582745"/>
                  <a:gd name="connsiteX11434" fmla="*/ 3293818 w 4527492"/>
                  <a:gd name="connsiteY11434" fmla="*/ 2816651 h 3582745"/>
                  <a:gd name="connsiteX11435" fmla="*/ 3298825 w 4527492"/>
                  <a:gd name="connsiteY11435" fmla="*/ 2813231 h 3582745"/>
                  <a:gd name="connsiteX11436" fmla="*/ 3567132 w 4527492"/>
                  <a:gd name="connsiteY11436" fmla="*/ 2812198 h 3582745"/>
                  <a:gd name="connsiteX11437" fmla="*/ 3561853 w 4527492"/>
                  <a:gd name="connsiteY11437" fmla="*/ 2814232 h 3582745"/>
                  <a:gd name="connsiteX11438" fmla="*/ 3559943 w 4527492"/>
                  <a:gd name="connsiteY11438" fmla="*/ 2815752 h 3582745"/>
                  <a:gd name="connsiteX11439" fmla="*/ 3567002 w 4527492"/>
                  <a:gd name="connsiteY11439" fmla="*/ 2812487 h 3582745"/>
                  <a:gd name="connsiteX11440" fmla="*/ 3595527 w 4527492"/>
                  <a:gd name="connsiteY11440" fmla="*/ 2812140 h 3582745"/>
                  <a:gd name="connsiteX11441" fmla="*/ 3562154 w 4527492"/>
                  <a:gd name="connsiteY11441" fmla="*/ 2829580 h 3582745"/>
                  <a:gd name="connsiteX11442" fmla="*/ 3550462 w 4527492"/>
                  <a:gd name="connsiteY11442" fmla="*/ 2841301 h 3582745"/>
                  <a:gd name="connsiteX11443" fmla="*/ 3555736 w 4527492"/>
                  <a:gd name="connsiteY11443" fmla="*/ 2843056 h 3582745"/>
                  <a:gd name="connsiteX11444" fmla="*/ 3553759 w 4527492"/>
                  <a:gd name="connsiteY11444" fmla="*/ 2844592 h 3582745"/>
                  <a:gd name="connsiteX11445" fmla="*/ 3554948 w 4527492"/>
                  <a:gd name="connsiteY11445" fmla="*/ 2845779 h 3582745"/>
                  <a:gd name="connsiteX11446" fmla="*/ 3559302 w 4527492"/>
                  <a:gd name="connsiteY11446" fmla="*/ 2844243 h 3582745"/>
                  <a:gd name="connsiteX11447" fmla="*/ 3555736 w 4527492"/>
                  <a:gd name="connsiteY11447" fmla="*/ 2843056 h 3582745"/>
                  <a:gd name="connsiteX11448" fmla="*/ 1147460 w 4527492"/>
                  <a:gd name="connsiteY11448" fmla="*/ 2812065 h 3582745"/>
                  <a:gd name="connsiteX11449" fmla="*/ 1143862 w 4527492"/>
                  <a:gd name="connsiteY11449" fmla="*/ 2812844 h 3582745"/>
                  <a:gd name="connsiteX11450" fmla="*/ 1144751 w 4527492"/>
                  <a:gd name="connsiteY11450" fmla="*/ 2813217 h 3582745"/>
                  <a:gd name="connsiteX11451" fmla="*/ 1148646 w 4527492"/>
                  <a:gd name="connsiteY11451" fmla="*/ 2812542 h 3582745"/>
                  <a:gd name="connsiteX11452" fmla="*/ 3640039 w 4527492"/>
                  <a:gd name="connsiteY11452" fmla="*/ 2811879 h 3582745"/>
                  <a:gd name="connsiteX11453" fmla="*/ 3638606 w 4527492"/>
                  <a:gd name="connsiteY11453" fmla="*/ 2812815 h 3582745"/>
                  <a:gd name="connsiteX11454" fmla="*/ 3637970 w 4527492"/>
                  <a:gd name="connsiteY11454" fmla="*/ 2813141 h 3582745"/>
                  <a:gd name="connsiteX11455" fmla="*/ 3804701 w 4527492"/>
                  <a:gd name="connsiteY11455" fmla="*/ 2811861 h 3582745"/>
                  <a:gd name="connsiteX11456" fmla="*/ 3791304 w 4527492"/>
                  <a:gd name="connsiteY11456" fmla="*/ 2825106 h 3582745"/>
                  <a:gd name="connsiteX11457" fmla="*/ 3784307 w 4527492"/>
                  <a:gd name="connsiteY11457" fmla="*/ 2829626 h 3582745"/>
                  <a:gd name="connsiteX11458" fmla="*/ 3795606 w 4527492"/>
                  <a:gd name="connsiteY11458" fmla="*/ 2817477 h 3582745"/>
                  <a:gd name="connsiteX11459" fmla="*/ 1074676 w 4527492"/>
                  <a:gd name="connsiteY11459" fmla="*/ 2811707 h 3582745"/>
                  <a:gd name="connsiteX11460" fmla="*/ 1073974 w 4527492"/>
                  <a:gd name="connsiteY11460" fmla="*/ 2811877 h 3582745"/>
                  <a:gd name="connsiteX11461" fmla="*/ 1035334 w 4527492"/>
                  <a:gd name="connsiteY11461" fmla="*/ 2818582 h 3582745"/>
                  <a:gd name="connsiteX11462" fmla="*/ 1031008 w 4527492"/>
                  <a:gd name="connsiteY11462" fmla="*/ 2820183 h 3582745"/>
                  <a:gd name="connsiteX11463" fmla="*/ 1032188 w 4527492"/>
                  <a:gd name="connsiteY11463" fmla="*/ 2819128 h 3582745"/>
                  <a:gd name="connsiteX11464" fmla="*/ 1018190 w 4527492"/>
                  <a:gd name="connsiteY11464" fmla="*/ 2821557 h 3582745"/>
                  <a:gd name="connsiteX11465" fmla="*/ 1031358 w 4527492"/>
                  <a:gd name="connsiteY11465" fmla="*/ 2818594 h 3582745"/>
                  <a:gd name="connsiteX11466" fmla="*/ 1033187 w 4527492"/>
                  <a:gd name="connsiteY11466" fmla="*/ 2818259 h 3582745"/>
                  <a:gd name="connsiteX11467" fmla="*/ 1033307 w 4527492"/>
                  <a:gd name="connsiteY11467" fmla="*/ 2818155 h 3582745"/>
                  <a:gd name="connsiteX11468" fmla="*/ 1031358 w 4527492"/>
                  <a:gd name="connsiteY11468" fmla="*/ 2818594 h 3582745"/>
                  <a:gd name="connsiteX11469" fmla="*/ 1010814 w 4527492"/>
                  <a:gd name="connsiteY11469" fmla="*/ 2822350 h 3582745"/>
                  <a:gd name="connsiteX11470" fmla="*/ 1030948 w 4527492"/>
                  <a:gd name="connsiteY11470" fmla="*/ 2815051 h 3582745"/>
                  <a:gd name="connsiteX11471" fmla="*/ 1033429 w 4527492"/>
                  <a:gd name="connsiteY11471" fmla="*/ 2814590 h 3582745"/>
                  <a:gd name="connsiteX11472" fmla="*/ 1038358 w 4527492"/>
                  <a:gd name="connsiteY11472" fmla="*/ 2813764 h 3582745"/>
                  <a:gd name="connsiteX11473" fmla="*/ 1038492 w 4527492"/>
                  <a:gd name="connsiteY11473" fmla="*/ 2813648 h 3582745"/>
                  <a:gd name="connsiteX11474" fmla="*/ 1033429 w 4527492"/>
                  <a:gd name="connsiteY11474" fmla="*/ 2814590 h 3582745"/>
                  <a:gd name="connsiteX11475" fmla="*/ 1031184 w 4527492"/>
                  <a:gd name="connsiteY11475" fmla="*/ 2814966 h 3582745"/>
                  <a:gd name="connsiteX11476" fmla="*/ 1032897 w 4527492"/>
                  <a:gd name="connsiteY11476" fmla="*/ 2814345 h 3582745"/>
                  <a:gd name="connsiteX11477" fmla="*/ 1033646 w 4527492"/>
                  <a:gd name="connsiteY11477" fmla="*/ 2814145 h 3582745"/>
                  <a:gd name="connsiteX11478" fmla="*/ 1032036 w 4527492"/>
                  <a:gd name="connsiteY11478" fmla="*/ 2814361 h 3582745"/>
                  <a:gd name="connsiteX11479" fmla="*/ 1027998 w 4527492"/>
                  <a:gd name="connsiteY11479" fmla="*/ 2815499 h 3582745"/>
                  <a:gd name="connsiteX11480" fmla="*/ 1027518 w 4527492"/>
                  <a:gd name="connsiteY11480" fmla="*/ 2815580 h 3582745"/>
                  <a:gd name="connsiteX11481" fmla="*/ 1018263 w 4527492"/>
                  <a:gd name="connsiteY11481" fmla="*/ 2817411 h 3582745"/>
                  <a:gd name="connsiteX11482" fmla="*/ 1012623 w 4527492"/>
                  <a:gd name="connsiteY11482" fmla="*/ 2818461 h 3582745"/>
                  <a:gd name="connsiteX11483" fmla="*/ 997867 w 4527492"/>
                  <a:gd name="connsiteY11483" fmla="*/ 2821448 h 3582745"/>
                  <a:gd name="connsiteX11484" fmla="*/ 984139 w 4527492"/>
                  <a:gd name="connsiteY11484" fmla="*/ 2824165 h 3582745"/>
                  <a:gd name="connsiteX11485" fmla="*/ 984592 w 4527492"/>
                  <a:gd name="connsiteY11485" fmla="*/ 2824136 h 3582745"/>
                  <a:gd name="connsiteX11486" fmla="*/ 997867 w 4527492"/>
                  <a:gd name="connsiteY11486" fmla="*/ 2821448 h 3582745"/>
                  <a:gd name="connsiteX11487" fmla="*/ 1018263 w 4527492"/>
                  <a:gd name="connsiteY11487" fmla="*/ 2817411 h 3582745"/>
                  <a:gd name="connsiteX11488" fmla="*/ 1026946 w 4527492"/>
                  <a:gd name="connsiteY11488" fmla="*/ 2815796 h 3582745"/>
                  <a:gd name="connsiteX11489" fmla="*/ 1001197 w 4527492"/>
                  <a:gd name="connsiteY11489" fmla="*/ 2823056 h 3582745"/>
                  <a:gd name="connsiteX11490" fmla="*/ 1010130 w 4527492"/>
                  <a:gd name="connsiteY11490" fmla="*/ 2822475 h 3582745"/>
                  <a:gd name="connsiteX11491" fmla="*/ 1010814 w 4527492"/>
                  <a:gd name="connsiteY11491" fmla="*/ 2822350 h 3582745"/>
                  <a:gd name="connsiteX11492" fmla="*/ 1010543 w 4527492"/>
                  <a:gd name="connsiteY11492" fmla="*/ 2822448 h 3582745"/>
                  <a:gd name="connsiteX11493" fmla="*/ 1014634 w 4527492"/>
                  <a:gd name="connsiteY11493" fmla="*/ 2822182 h 3582745"/>
                  <a:gd name="connsiteX11494" fmla="*/ 1014692 w 4527492"/>
                  <a:gd name="connsiteY11494" fmla="*/ 2822165 h 3582745"/>
                  <a:gd name="connsiteX11495" fmla="*/ 1018190 w 4527492"/>
                  <a:gd name="connsiteY11495" fmla="*/ 2821557 h 3582745"/>
                  <a:gd name="connsiteX11496" fmla="*/ 1015730 w 4527492"/>
                  <a:gd name="connsiteY11496" fmla="*/ 2822111 h 3582745"/>
                  <a:gd name="connsiteX11497" fmla="*/ 1027774 w 4527492"/>
                  <a:gd name="connsiteY11497" fmla="*/ 2821328 h 3582745"/>
                  <a:gd name="connsiteX11498" fmla="*/ 1031008 w 4527492"/>
                  <a:gd name="connsiteY11498" fmla="*/ 2820183 h 3582745"/>
                  <a:gd name="connsiteX11499" fmla="*/ 1029809 w 4527492"/>
                  <a:gd name="connsiteY11499" fmla="*/ 2821196 h 3582745"/>
                  <a:gd name="connsiteX11500" fmla="*/ 1037476 w 4527492"/>
                  <a:gd name="connsiteY11500" fmla="*/ 2820697 h 3582745"/>
                  <a:gd name="connsiteX11501" fmla="*/ 1042261 w 4527492"/>
                  <a:gd name="connsiteY11501" fmla="*/ 2819541 h 3582745"/>
                  <a:gd name="connsiteX11502" fmla="*/ 1038305 w 4527492"/>
                  <a:gd name="connsiteY11502" fmla="*/ 2820643 h 3582745"/>
                  <a:gd name="connsiteX11503" fmla="*/ 1040744 w 4527492"/>
                  <a:gd name="connsiteY11503" fmla="*/ 2820485 h 3582745"/>
                  <a:gd name="connsiteX11504" fmla="*/ 1072005 w 4527492"/>
                  <a:gd name="connsiteY11504" fmla="*/ 2815160 h 3582745"/>
                  <a:gd name="connsiteX11505" fmla="*/ 1072005 w 4527492"/>
                  <a:gd name="connsiteY11505" fmla="*/ 2815164 h 3582745"/>
                  <a:gd name="connsiteX11506" fmla="*/ 1075036 w 4527492"/>
                  <a:gd name="connsiteY11506" fmla="*/ 2814443 h 3582745"/>
                  <a:gd name="connsiteX11507" fmla="*/ 1075118 w 4527492"/>
                  <a:gd name="connsiteY11507" fmla="*/ 2813199 h 3582745"/>
                  <a:gd name="connsiteX11508" fmla="*/ 1048523 w 4527492"/>
                  <a:gd name="connsiteY11508" fmla="*/ 2818027 h 3582745"/>
                  <a:gd name="connsiteX11509" fmla="*/ 1073974 w 4527492"/>
                  <a:gd name="connsiteY11509" fmla="*/ 2811877 h 3582745"/>
                  <a:gd name="connsiteX11510" fmla="*/ 1074746 w 4527492"/>
                  <a:gd name="connsiteY11510" fmla="*/ 2811743 h 3582745"/>
                  <a:gd name="connsiteX11511" fmla="*/ 1084163 w 4527492"/>
                  <a:gd name="connsiteY11511" fmla="*/ 2811557 h 3582745"/>
                  <a:gd name="connsiteX11512" fmla="*/ 1076939 w 4527492"/>
                  <a:gd name="connsiteY11512" fmla="*/ 2812869 h 3582745"/>
                  <a:gd name="connsiteX11513" fmla="*/ 1078430 w 4527492"/>
                  <a:gd name="connsiteY11513" fmla="*/ 2813635 h 3582745"/>
                  <a:gd name="connsiteX11514" fmla="*/ 1085386 w 4527492"/>
                  <a:gd name="connsiteY11514" fmla="*/ 2811978 h 3582745"/>
                  <a:gd name="connsiteX11515" fmla="*/ 1176986 w 4527492"/>
                  <a:gd name="connsiteY11515" fmla="*/ 2811533 h 3582745"/>
                  <a:gd name="connsiteX11516" fmla="*/ 1181595 w 4527492"/>
                  <a:gd name="connsiteY11516" fmla="*/ 2815441 h 3582745"/>
                  <a:gd name="connsiteX11517" fmla="*/ 1182250 w 4527492"/>
                  <a:gd name="connsiteY11517" fmla="*/ 2815385 h 3582745"/>
                  <a:gd name="connsiteX11518" fmla="*/ 3630665 w 4527492"/>
                  <a:gd name="connsiteY11518" fmla="*/ 2810594 h 3582745"/>
                  <a:gd name="connsiteX11519" fmla="*/ 3617700 w 4527492"/>
                  <a:gd name="connsiteY11519" fmla="*/ 2823539 h 3582745"/>
                  <a:gd name="connsiteX11520" fmla="*/ 3612771 w 4527492"/>
                  <a:gd name="connsiteY11520" fmla="*/ 2826067 h 3582745"/>
                  <a:gd name="connsiteX11521" fmla="*/ 3624943 w 4527492"/>
                  <a:gd name="connsiteY11521" fmla="*/ 2814250 h 3582745"/>
                  <a:gd name="connsiteX11522" fmla="*/ 1032444 w 4527492"/>
                  <a:gd name="connsiteY11522" fmla="*/ 2810544 h 3582745"/>
                  <a:gd name="connsiteX11523" fmla="*/ 1009390 w 4527492"/>
                  <a:gd name="connsiteY11523" fmla="*/ 2815160 h 3582745"/>
                  <a:gd name="connsiteX11524" fmla="*/ 1006545 w 4527492"/>
                  <a:gd name="connsiteY11524" fmla="*/ 2813736 h 3582745"/>
                  <a:gd name="connsiteX11525" fmla="*/ 1080508 w 4527492"/>
                  <a:gd name="connsiteY11525" fmla="*/ 2810297 h 3582745"/>
                  <a:gd name="connsiteX11526" fmla="*/ 1075226 w 4527492"/>
                  <a:gd name="connsiteY11526" fmla="*/ 2811574 h 3582745"/>
                  <a:gd name="connsiteX11527" fmla="*/ 1075221 w 4527492"/>
                  <a:gd name="connsiteY11527" fmla="*/ 2811660 h 3582745"/>
                  <a:gd name="connsiteX11528" fmla="*/ 1081367 w 4527492"/>
                  <a:gd name="connsiteY11528" fmla="*/ 2810594 h 3582745"/>
                  <a:gd name="connsiteX11529" fmla="*/ 1225376 w 4527492"/>
                  <a:gd name="connsiteY11529" fmla="*/ 2810290 h 3582745"/>
                  <a:gd name="connsiteX11530" fmla="*/ 1226453 w 4527492"/>
                  <a:gd name="connsiteY11530" fmla="*/ 2810419 h 3582745"/>
                  <a:gd name="connsiteX11531" fmla="*/ 1229188 w 4527492"/>
                  <a:gd name="connsiteY11531" fmla="*/ 2813456 h 3582745"/>
                  <a:gd name="connsiteX11532" fmla="*/ 1241137 w 4527492"/>
                  <a:gd name="connsiteY11532" fmla="*/ 2830758 h 3582745"/>
                  <a:gd name="connsiteX11533" fmla="*/ 1241189 w 4527492"/>
                  <a:gd name="connsiteY11533" fmla="*/ 2830895 h 3582745"/>
                  <a:gd name="connsiteX11534" fmla="*/ 1237940 w 4527492"/>
                  <a:gd name="connsiteY11534" fmla="*/ 2829771 h 3582745"/>
                  <a:gd name="connsiteX11535" fmla="*/ 1047343 w 4527492"/>
                  <a:gd name="connsiteY11535" fmla="*/ 2810045 h 3582745"/>
                  <a:gd name="connsiteX11536" fmla="*/ 1041357 w 4527492"/>
                  <a:gd name="connsiteY11536" fmla="*/ 2811157 h 3582745"/>
                  <a:gd name="connsiteX11537" fmla="*/ 1042376 w 4527492"/>
                  <a:gd name="connsiteY11537" fmla="*/ 2810271 h 3582745"/>
                  <a:gd name="connsiteX11538" fmla="*/ 1019653 w 4527492"/>
                  <a:gd name="connsiteY11538" fmla="*/ 2814680 h 3582745"/>
                  <a:gd name="connsiteX11539" fmla="*/ 1024529 w 4527492"/>
                  <a:gd name="connsiteY11539" fmla="*/ 2814283 h 3582745"/>
                  <a:gd name="connsiteX11540" fmla="*/ 1041357 w 4527492"/>
                  <a:gd name="connsiteY11540" fmla="*/ 2811157 h 3582745"/>
                  <a:gd name="connsiteX11541" fmla="*/ 1040378 w 4527492"/>
                  <a:gd name="connsiteY11541" fmla="*/ 2812009 h 3582745"/>
                  <a:gd name="connsiteX11542" fmla="*/ 3270304 w 4527492"/>
                  <a:gd name="connsiteY11542" fmla="*/ 2810017 h 3582745"/>
                  <a:gd name="connsiteX11543" fmla="*/ 3266756 w 4527492"/>
                  <a:gd name="connsiteY11543" fmla="*/ 2813268 h 3582745"/>
                  <a:gd name="connsiteX11544" fmla="*/ 3233538 w 4527492"/>
                  <a:gd name="connsiteY11544" fmla="*/ 2832557 h 3582745"/>
                  <a:gd name="connsiteX11545" fmla="*/ 3208711 w 4527492"/>
                  <a:gd name="connsiteY11545" fmla="*/ 2852298 h 3582745"/>
                  <a:gd name="connsiteX11546" fmla="*/ 3200575 w 4527492"/>
                  <a:gd name="connsiteY11546" fmla="*/ 2857469 h 3582745"/>
                  <a:gd name="connsiteX11547" fmla="*/ 3232302 w 4527492"/>
                  <a:gd name="connsiteY11547" fmla="*/ 2831732 h 3582745"/>
                  <a:gd name="connsiteX11548" fmla="*/ 1071054 w 4527492"/>
                  <a:gd name="connsiteY11548" fmla="*/ 2809847 h 3582745"/>
                  <a:gd name="connsiteX11549" fmla="*/ 1059378 w 4527492"/>
                  <a:gd name="connsiteY11549" fmla="*/ 2812287 h 3582745"/>
                  <a:gd name="connsiteX11550" fmla="*/ 1041729 w 4527492"/>
                  <a:gd name="connsiteY11550" fmla="*/ 2816259 h 3582745"/>
                  <a:gd name="connsiteX11551" fmla="*/ 1039301 w 4527492"/>
                  <a:gd name="connsiteY11551" fmla="*/ 2817141 h 3582745"/>
                  <a:gd name="connsiteX11552" fmla="*/ 1052344 w 4527492"/>
                  <a:gd name="connsiteY11552" fmla="*/ 2814756 h 3582745"/>
                  <a:gd name="connsiteX11553" fmla="*/ 1071955 w 4527492"/>
                  <a:gd name="connsiteY11553" fmla="*/ 2810310 h 3582745"/>
                  <a:gd name="connsiteX11554" fmla="*/ 3748861 w 4527492"/>
                  <a:gd name="connsiteY11554" fmla="*/ 2809749 h 3582745"/>
                  <a:gd name="connsiteX11555" fmla="*/ 3724431 w 4527492"/>
                  <a:gd name="connsiteY11555" fmla="*/ 2833198 h 3582745"/>
                  <a:gd name="connsiteX11556" fmla="*/ 3709932 w 4527492"/>
                  <a:gd name="connsiteY11556" fmla="*/ 2845826 h 3582745"/>
                  <a:gd name="connsiteX11557" fmla="*/ 3649517 w 4527492"/>
                  <a:gd name="connsiteY11557" fmla="*/ 2893835 h 3582745"/>
                  <a:gd name="connsiteX11558" fmla="*/ 3649325 w 4527492"/>
                  <a:gd name="connsiteY11558" fmla="*/ 2893930 h 3582745"/>
                  <a:gd name="connsiteX11559" fmla="*/ 3646061 w 4527492"/>
                  <a:gd name="connsiteY11559" fmla="*/ 2890671 h 3582745"/>
                  <a:gd name="connsiteX11560" fmla="*/ 3663220 w 4527492"/>
                  <a:gd name="connsiteY11560" fmla="*/ 2871160 h 3582745"/>
                  <a:gd name="connsiteX11561" fmla="*/ 3668906 w 4527492"/>
                  <a:gd name="connsiteY11561" fmla="*/ 2867171 h 3582745"/>
                  <a:gd name="connsiteX11562" fmla="*/ 3659763 w 4527492"/>
                  <a:gd name="connsiteY11562" fmla="*/ 2881517 h 3582745"/>
                  <a:gd name="connsiteX11563" fmla="*/ 3665841 w 4527492"/>
                  <a:gd name="connsiteY11563" fmla="*/ 2880797 h 3582745"/>
                  <a:gd name="connsiteX11564" fmla="*/ 1061199 w 4527492"/>
                  <a:gd name="connsiteY11564" fmla="*/ 2809188 h 3582745"/>
                  <a:gd name="connsiteX11565" fmla="*/ 1041262 w 4527492"/>
                  <a:gd name="connsiteY11565" fmla="*/ 2813124 h 3582745"/>
                  <a:gd name="connsiteX11566" fmla="*/ 1045865 w 4527492"/>
                  <a:gd name="connsiteY11566" fmla="*/ 2812507 h 3582745"/>
                  <a:gd name="connsiteX11567" fmla="*/ 1057361 w 4527492"/>
                  <a:gd name="connsiteY11567" fmla="*/ 2810582 h 3582745"/>
                  <a:gd name="connsiteX11568" fmla="*/ 775026 w 4527492"/>
                  <a:gd name="connsiteY11568" fmla="*/ 2808956 h 3582745"/>
                  <a:gd name="connsiteX11569" fmla="*/ 749510 w 4527492"/>
                  <a:gd name="connsiteY11569" fmla="*/ 2818345 h 3582745"/>
                  <a:gd name="connsiteX11570" fmla="*/ 758392 w 4527492"/>
                  <a:gd name="connsiteY11570" fmla="*/ 2814811 h 3582745"/>
                  <a:gd name="connsiteX11571" fmla="*/ 662806 w 4527492"/>
                  <a:gd name="connsiteY11571" fmla="*/ 2847597 h 3582745"/>
                  <a:gd name="connsiteX11572" fmla="*/ 623254 w 4527492"/>
                  <a:gd name="connsiteY11572" fmla="*/ 2863990 h 3582745"/>
                  <a:gd name="connsiteX11573" fmla="*/ 623254 w 4527492"/>
                  <a:gd name="connsiteY11573" fmla="*/ 2861269 h 3582745"/>
                  <a:gd name="connsiteX11574" fmla="*/ 635736 w 4527492"/>
                  <a:gd name="connsiteY11574" fmla="*/ 2855193 h 3582745"/>
                  <a:gd name="connsiteX11575" fmla="*/ 644901 w 4527492"/>
                  <a:gd name="connsiteY11575" fmla="*/ 2851141 h 3582745"/>
                  <a:gd name="connsiteX11576" fmla="*/ 659510 w 4527492"/>
                  <a:gd name="connsiteY11576" fmla="*/ 2847597 h 3582745"/>
                  <a:gd name="connsiteX11577" fmla="*/ 717603 w 4527492"/>
                  <a:gd name="connsiteY11577" fmla="*/ 2821778 h 3582745"/>
                  <a:gd name="connsiteX11578" fmla="*/ 3337738 w 4527492"/>
                  <a:gd name="connsiteY11578" fmla="*/ 2808859 h 3582745"/>
                  <a:gd name="connsiteX11579" fmla="*/ 3334510 w 4527492"/>
                  <a:gd name="connsiteY11579" fmla="*/ 2810791 h 3582745"/>
                  <a:gd name="connsiteX11580" fmla="*/ 3331081 w 4527492"/>
                  <a:gd name="connsiteY11580" fmla="*/ 2814356 h 3582745"/>
                  <a:gd name="connsiteX11581" fmla="*/ 1076125 w 4527492"/>
                  <a:gd name="connsiteY11581" fmla="*/ 2808787 h 3582745"/>
                  <a:gd name="connsiteX11582" fmla="*/ 1075402 w 4527492"/>
                  <a:gd name="connsiteY11582" fmla="*/ 2808938 h 3582745"/>
                  <a:gd name="connsiteX11583" fmla="*/ 1075362 w 4527492"/>
                  <a:gd name="connsiteY11583" fmla="*/ 2809537 h 3582745"/>
                  <a:gd name="connsiteX11584" fmla="*/ 1077135 w 4527492"/>
                  <a:gd name="connsiteY11584" fmla="*/ 2809135 h 3582745"/>
                  <a:gd name="connsiteX11585" fmla="*/ 1025862 w 4527492"/>
                  <a:gd name="connsiteY11585" fmla="*/ 2808583 h 3582745"/>
                  <a:gd name="connsiteX11586" fmla="*/ 1016240 w 4527492"/>
                  <a:gd name="connsiteY11586" fmla="*/ 2809832 h 3582745"/>
                  <a:gd name="connsiteX11587" fmla="*/ 1008802 w 4527492"/>
                  <a:gd name="connsiteY11587" fmla="*/ 2811469 h 3582745"/>
                  <a:gd name="connsiteX11588" fmla="*/ 3608830 w 4527492"/>
                  <a:gd name="connsiteY11588" fmla="*/ 2808194 h 3582745"/>
                  <a:gd name="connsiteX11589" fmla="*/ 3605556 w 4527492"/>
                  <a:gd name="connsiteY11589" fmla="*/ 2811742 h 3582745"/>
                  <a:gd name="connsiteX11590" fmla="*/ 3603411 w 4527492"/>
                  <a:gd name="connsiteY11590" fmla="*/ 2813551 h 3582745"/>
                  <a:gd name="connsiteX11591" fmla="*/ 3576834 w 4527492"/>
                  <a:gd name="connsiteY11591" fmla="*/ 2831427 h 3582745"/>
                  <a:gd name="connsiteX11592" fmla="*/ 1044660 w 4527492"/>
                  <a:gd name="connsiteY11592" fmla="*/ 2808098 h 3582745"/>
                  <a:gd name="connsiteX11593" fmla="*/ 1044817 w 4527492"/>
                  <a:gd name="connsiteY11593" fmla="*/ 2808149 h 3582745"/>
                  <a:gd name="connsiteX11594" fmla="*/ 1043651 w 4527492"/>
                  <a:gd name="connsiteY11594" fmla="*/ 2809163 h 3582745"/>
                  <a:gd name="connsiteX11595" fmla="*/ 1032444 w 4527492"/>
                  <a:gd name="connsiteY11595" fmla="*/ 2810544 h 3582745"/>
                  <a:gd name="connsiteX11596" fmla="*/ 3794705 w 4527492"/>
                  <a:gd name="connsiteY11596" fmla="*/ 2808089 h 3582745"/>
                  <a:gd name="connsiteX11597" fmla="*/ 3771069 w 4527492"/>
                  <a:gd name="connsiteY11597" fmla="*/ 2832627 h 3582745"/>
                  <a:gd name="connsiteX11598" fmla="*/ 3769681 w 4527492"/>
                  <a:gd name="connsiteY11598" fmla="*/ 2833484 h 3582745"/>
                  <a:gd name="connsiteX11599" fmla="*/ 3768382 w 4527492"/>
                  <a:gd name="connsiteY11599" fmla="*/ 2834697 h 3582745"/>
                  <a:gd name="connsiteX11600" fmla="*/ 3771330 w 4527492"/>
                  <a:gd name="connsiteY11600" fmla="*/ 2831427 h 3582745"/>
                  <a:gd name="connsiteX11601" fmla="*/ 1031626 w 4527492"/>
                  <a:gd name="connsiteY11601" fmla="*/ 2807835 h 3582745"/>
                  <a:gd name="connsiteX11602" fmla="*/ 1028337 w 4527492"/>
                  <a:gd name="connsiteY11602" fmla="*/ 2808021 h 3582745"/>
                  <a:gd name="connsiteX11603" fmla="*/ 1025864 w 4527492"/>
                  <a:gd name="connsiteY11603" fmla="*/ 2808583 h 3582745"/>
                  <a:gd name="connsiteX11604" fmla="*/ 1018760 w 4527492"/>
                  <a:gd name="connsiteY11604" fmla="*/ 2807702 h 3582745"/>
                  <a:gd name="connsiteX11605" fmla="*/ 1009726 w 4527492"/>
                  <a:gd name="connsiteY11605" fmla="*/ 2808994 h 3582745"/>
                  <a:gd name="connsiteX11606" fmla="*/ 1000228 w 4527492"/>
                  <a:gd name="connsiteY11606" fmla="*/ 2810574 h 3582745"/>
                  <a:gd name="connsiteX11607" fmla="*/ 1001719 w 4527492"/>
                  <a:gd name="connsiteY11607" fmla="*/ 2811320 h 3582745"/>
                  <a:gd name="connsiteX11608" fmla="*/ 1012142 w 4527492"/>
                  <a:gd name="connsiteY11608" fmla="*/ 2809261 h 3582745"/>
                  <a:gd name="connsiteX11609" fmla="*/ 3256067 w 4527492"/>
                  <a:gd name="connsiteY11609" fmla="*/ 2807686 h 3582745"/>
                  <a:gd name="connsiteX11610" fmla="*/ 3238896 w 4527492"/>
                  <a:gd name="connsiteY11610" fmla="*/ 2816483 h 3582745"/>
                  <a:gd name="connsiteX11611" fmla="*/ 3205607 w 4527492"/>
                  <a:gd name="connsiteY11611" fmla="*/ 2838898 h 3582745"/>
                  <a:gd name="connsiteX11612" fmla="*/ 3163833 w 4527492"/>
                  <a:gd name="connsiteY11612" fmla="*/ 2859784 h 3582745"/>
                  <a:gd name="connsiteX11613" fmla="*/ 3197457 w 4527492"/>
                  <a:gd name="connsiteY11613" fmla="*/ 2834484 h 3582745"/>
                  <a:gd name="connsiteX11614" fmla="*/ 1212419 w 4527492"/>
                  <a:gd name="connsiteY11614" fmla="*/ 2807435 h 3582745"/>
                  <a:gd name="connsiteX11615" fmla="*/ 1212501 w 4527492"/>
                  <a:gd name="connsiteY11615" fmla="*/ 2810886 h 3582745"/>
                  <a:gd name="connsiteX11616" fmla="*/ 1219026 w 4527492"/>
                  <a:gd name="connsiteY11616" fmla="*/ 2814895 h 3582745"/>
                  <a:gd name="connsiteX11617" fmla="*/ 1218496 w 4527492"/>
                  <a:gd name="connsiteY11617" fmla="*/ 2814197 h 3582745"/>
                  <a:gd name="connsiteX11618" fmla="*/ 1212419 w 4527492"/>
                  <a:gd name="connsiteY11618" fmla="*/ 2807435 h 3582745"/>
                  <a:gd name="connsiteX11619" fmla="*/ 977965 w 4527492"/>
                  <a:gd name="connsiteY11619" fmla="*/ 2807412 h 3582745"/>
                  <a:gd name="connsiteX11620" fmla="*/ 969282 w 4527492"/>
                  <a:gd name="connsiteY11620" fmla="*/ 2809597 h 3582745"/>
                  <a:gd name="connsiteX11621" fmla="*/ 954797 w 4527492"/>
                  <a:gd name="connsiteY11621" fmla="*/ 2814510 h 3582745"/>
                  <a:gd name="connsiteX11622" fmla="*/ 958347 w 4527492"/>
                  <a:gd name="connsiteY11622" fmla="*/ 2813696 h 3582745"/>
                  <a:gd name="connsiteX11623" fmla="*/ 1117764 w 4527492"/>
                  <a:gd name="connsiteY11623" fmla="*/ 2806791 h 3582745"/>
                  <a:gd name="connsiteX11624" fmla="*/ 1111512 w 4527492"/>
                  <a:gd name="connsiteY11624" fmla="*/ 2808583 h 3582745"/>
                  <a:gd name="connsiteX11625" fmla="*/ 1093021 w 4527492"/>
                  <a:gd name="connsiteY11625" fmla="*/ 2813144 h 3582745"/>
                  <a:gd name="connsiteX11626" fmla="*/ 1110295 w 4527492"/>
                  <a:gd name="connsiteY11626" fmla="*/ 2818324 h 3582745"/>
                  <a:gd name="connsiteX11627" fmla="*/ 1137087 w 4527492"/>
                  <a:gd name="connsiteY11627" fmla="*/ 2813782 h 3582745"/>
                  <a:gd name="connsiteX11628" fmla="*/ 1065037 w 4527492"/>
                  <a:gd name="connsiteY11628" fmla="*/ 2806757 h 3582745"/>
                  <a:gd name="connsiteX11629" fmla="*/ 1052798 w 4527492"/>
                  <a:gd name="connsiteY11629" fmla="*/ 2809031 h 3582745"/>
                  <a:gd name="connsiteX11630" fmla="*/ 1041465 w 4527492"/>
                  <a:gd name="connsiteY11630" fmla="*/ 2812057 h 3582745"/>
                  <a:gd name="connsiteX11631" fmla="*/ 1039998 w 4527492"/>
                  <a:gd name="connsiteY11631" fmla="*/ 2812338 h 3582745"/>
                  <a:gd name="connsiteX11632" fmla="*/ 1039815 w 4527492"/>
                  <a:gd name="connsiteY11632" fmla="*/ 2812498 h 3582745"/>
                  <a:gd name="connsiteX11633" fmla="*/ 1041465 w 4527492"/>
                  <a:gd name="connsiteY11633" fmla="*/ 2812057 h 3582745"/>
                  <a:gd name="connsiteX11634" fmla="*/ 1042414 w 4527492"/>
                  <a:gd name="connsiteY11634" fmla="*/ 2811875 h 3582745"/>
                  <a:gd name="connsiteX11635" fmla="*/ 1065550 w 4527492"/>
                  <a:gd name="connsiteY11635" fmla="*/ 2807607 h 3582745"/>
                  <a:gd name="connsiteX11636" fmla="*/ 1066219 w 4527492"/>
                  <a:gd name="connsiteY11636" fmla="*/ 2807364 h 3582745"/>
                  <a:gd name="connsiteX11637" fmla="*/ 3521275 w 4527492"/>
                  <a:gd name="connsiteY11637" fmla="*/ 2806693 h 3582745"/>
                  <a:gd name="connsiteX11638" fmla="*/ 3465417 w 4527492"/>
                  <a:gd name="connsiteY11638" fmla="*/ 2831454 h 3582745"/>
                  <a:gd name="connsiteX11639" fmla="*/ 3477732 w 4527492"/>
                  <a:gd name="connsiteY11639" fmla="*/ 2824273 h 3582745"/>
                  <a:gd name="connsiteX11640" fmla="*/ 3457436 w 4527492"/>
                  <a:gd name="connsiteY11640" fmla="*/ 2832309 h 3582745"/>
                  <a:gd name="connsiteX11641" fmla="*/ 3456723 w 4527492"/>
                  <a:gd name="connsiteY11641" fmla="*/ 2831982 h 3582745"/>
                  <a:gd name="connsiteX11642" fmla="*/ 3462628 w 4527492"/>
                  <a:gd name="connsiteY11642" fmla="*/ 2828767 h 3582745"/>
                  <a:gd name="connsiteX11643" fmla="*/ 1063610 w 4527492"/>
                  <a:gd name="connsiteY11643" fmla="*/ 2806024 h 3582745"/>
                  <a:gd name="connsiteX11644" fmla="*/ 1051633 w 4527492"/>
                  <a:gd name="connsiteY11644" fmla="*/ 2806702 h 3582745"/>
                  <a:gd name="connsiteX11645" fmla="*/ 1044660 w 4527492"/>
                  <a:gd name="connsiteY11645" fmla="*/ 2808098 h 3582745"/>
                  <a:gd name="connsiteX11646" fmla="*/ 1042047 w 4527492"/>
                  <a:gd name="connsiteY11646" fmla="*/ 2807245 h 3582745"/>
                  <a:gd name="connsiteX11647" fmla="*/ 1037953 w 4527492"/>
                  <a:gd name="connsiteY11647" fmla="*/ 2807477 h 3582745"/>
                  <a:gd name="connsiteX11648" fmla="*/ 1006501 w 4527492"/>
                  <a:gd name="connsiteY11648" fmla="*/ 2813714 h 3582745"/>
                  <a:gd name="connsiteX11649" fmla="*/ 1006545 w 4527492"/>
                  <a:gd name="connsiteY11649" fmla="*/ 2813736 h 3582745"/>
                  <a:gd name="connsiteX11650" fmla="*/ 1006139 w 4527492"/>
                  <a:gd name="connsiteY11650" fmla="*/ 2813786 h 3582745"/>
                  <a:gd name="connsiteX11651" fmla="*/ 989123 w 4527492"/>
                  <a:gd name="connsiteY11651" fmla="*/ 2817160 h 3582745"/>
                  <a:gd name="connsiteX11652" fmla="*/ 1014110 w 4527492"/>
                  <a:gd name="connsiteY11652" fmla="*/ 2815130 h 3582745"/>
                  <a:gd name="connsiteX11653" fmla="*/ 1042454 w 4527492"/>
                  <a:gd name="connsiteY11653" fmla="*/ 2810204 h 3582745"/>
                  <a:gd name="connsiteX11654" fmla="*/ 1043651 w 4527492"/>
                  <a:gd name="connsiteY11654" fmla="*/ 2809163 h 3582745"/>
                  <a:gd name="connsiteX11655" fmla="*/ 1055812 w 4527492"/>
                  <a:gd name="connsiteY11655" fmla="*/ 2807664 h 3582745"/>
                  <a:gd name="connsiteX11656" fmla="*/ 1063506 w 4527492"/>
                  <a:gd name="connsiteY11656" fmla="*/ 2806172 h 3582745"/>
                  <a:gd name="connsiteX11657" fmla="*/ 1059721 w 4527492"/>
                  <a:gd name="connsiteY11657" fmla="*/ 2807183 h 3582745"/>
                  <a:gd name="connsiteX11658" fmla="*/ 1060118 w 4527492"/>
                  <a:gd name="connsiteY11658" fmla="*/ 2807134 h 3582745"/>
                  <a:gd name="connsiteX11659" fmla="*/ 1064341 w 4527492"/>
                  <a:gd name="connsiteY11659" fmla="*/ 2806400 h 3582745"/>
                  <a:gd name="connsiteX11660" fmla="*/ 1063790 w 4527492"/>
                  <a:gd name="connsiteY11660" fmla="*/ 2806117 h 3582745"/>
                  <a:gd name="connsiteX11661" fmla="*/ 1063506 w 4527492"/>
                  <a:gd name="connsiteY11661" fmla="*/ 2806172 h 3582745"/>
                  <a:gd name="connsiteX11662" fmla="*/ 1063764 w 4527492"/>
                  <a:gd name="connsiteY11662" fmla="*/ 2806103 h 3582745"/>
                  <a:gd name="connsiteX11663" fmla="*/ 1122439 w 4527492"/>
                  <a:gd name="connsiteY11663" fmla="*/ 2805451 h 3582745"/>
                  <a:gd name="connsiteX11664" fmla="*/ 1118463 w 4527492"/>
                  <a:gd name="connsiteY11664" fmla="*/ 2806591 h 3582745"/>
                  <a:gd name="connsiteX11665" fmla="*/ 1138014 w 4527492"/>
                  <a:gd name="connsiteY11665" fmla="*/ 2813625 h 3582745"/>
                  <a:gd name="connsiteX11666" fmla="*/ 1140369 w 4527492"/>
                  <a:gd name="connsiteY11666" fmla="*/ 2813226 h 3582745"/>
                  <a:gd name="connsiteX11667" fmla="*/ 1073806 w 4527492"/>
                  <a:gd name="connsiteY11667" fmla="*/ 2805447 h 3582745"/>
                  <a:gd name="connsiteX11668" fmla="*/ 1071339 w 4527492"/>
                  <a:gd name="connsiteY11668" fmla="*/ 2805587 h 3582745"/>
                  <a:gd name="connsiteX11669" fmla="*/ 1070878 w 4527492"/>
                  <a:gd name="connsiteY11669" fmla="*/ 2805672 h 3582745"/>
                  <a:gd name="connsiteX11670" fmla="*/ 1071072 w 4527492"/>
                  <a:gd name="connsiteY11670" fmla="*/ 2805602 h 3582745"/>
                  <a:gd name="connsiteX11671" fmla="*/ 1070137 w 4527492"/>
                  <a:gd name="connsiteY11671" fmla="*/ 2805655 h 3582745"/>
                  <a:gd name="connsiteX11672" fmla="*/ 1068847 w 4527492"/>
                  <a:gd name="connsiteY11672" fmla="*/ 2805895 h 3582745"/>
                  <a:gd name="connsiteX11673" fmla="*/ 1069165 w 4527492"/>
                  <a:gd name="connsiteY11673" fmla="*/ 2805990 h 3582745"/>
                  <a:gd name="connsiteX11674" fmla="*/ 1070878 w 4527492"/>
                  <a:gd name="connsiteY11674" fmla="*/ 2805672 h 3582745"/>
                  <a:gd name="connsiteX11675" fmla="*/ 1070313 w 4527492"/>
                  <a:gd name="connsiteY11675" fmla="*/ 2805877 h 3582745"/>
                  <a:gd name="connsiteX11676" fmla="*/ 1069233 w 4527492"/>
                  <a:gd name="connsiteY11676" fmla="*/ 2806011 h 3582745"/>
                  <a:gd name="connsiteX11677" fmla="*/ 1069624 w 4527492"/>
                  <a:gd name="connsiteY11677" fmla="*/ 2806128 h 3582745"/>
                  <a:gd name="connsiteX11678" fmla="*/ 1070313 w 4527492"/>
                  <a:gd name="connsiteY11678" fmla="*/ 2805877 h 3582745"/>
                  <a:gd name="connsiteX11679" fmla="*/ 1113537 w 4527492"/>
                  <a:gd name="connsiteY11679" fmla="*/ 2805275 h 3582745"/>
                  <a:gd name="connsiteX11680" fmla="*/ 1096755 w 4527492"/>
                  <a:gd name="connsiteY11680" fmla="*/ 2809271 h 3582745"/>
                  <a:gd name="connsiteX11681" fmla="*/ 1086385 w 4527492"/>
                  <a:gd name="connsiteY11681" fmla="*/ 2811154 h 3582745"/>
                  <a:gd name="connsiteX11682" fmla="*/ 1087475 w 4527492"/>
                  <a:gd name="connsiteY11682" fmla="*/ 2811481 h 3582745"/>
                  <a:gd name="connsiteX11683" fmla="*/ 1096755 w 4527492"/>
                  <a:gd name="connsiteY11683" fmla="*/ 2809271 h 3582745"/>
                  <a:gd name="connsiteX11684" fmla="*/ 1115296 w 4527492"/>
                  <a:gd name="connsiteY11684" fmla="*/ 2805905 h 3582745"/>
                  <a:gd name="connsiteX11685" fmla="*/ 1079745 w 4527492"/>
                  <a:gd name="connsiteY11685" fmla="*/ 2805111 h 3582745"/>
                  <a:gd name="connsiteX11686" fmla="*/ 1075301 w 4527492"/>
                  <a:gd name="connsiteY11686" fmla="*/ 2805362 h 3582745"/>
                  <a:gd name="connsiteX11687" fmla="*/ 1075301 w 4527492"/>
                  <a:gd name="connsiteY11687" fmla="*/ 2805857 h 3582745"/>
                  <a:gd name="connsiteX11688" fmla="*/ 3639479 w 4527492"/>
                  <a:gd name="connsiteY11688" fmla="*/ 2804964 h 3582745"/>
                  <a:gd name="connsiteX11689" fmla="*/ 3628858 w 4527492"/>
                  <a:gd name="connsiteY11689" fmla="*/ 2815176 h 3582745"/>
                  <a:gd name="connsiteX11690" fmla="*/ 3622730 w 4527492"/>
                  <a:gd name="connsiteY11690" fmla="*/ 2820959 h 3582745"/>
                  <a:gd name="connsiteX11691" fmla="*/ 3621420 w 4527492"/>
                  <a:gd name="connsiteY11691" fmla="*/ 2821631 h 3582745"/>
                  <a:gd name="connsiteX11692" fmla="*/ 3637665 w 4527492"/>
                  <a:gd name="connsiteY11692" fmla="*/ 2806123 h 3582745"/>
                  <a:gd name="connsiteX11693" fmla="*/ 808173 w 4527492"/>
                  <a:gd name="connsiteY11693" fmla="*/ 2804863 h 3582745"/>
                  <a:gd name="connsiteX11694" fmla="*/ 795379 w 4527492"/>
                  <a:gd name="connsiteY11694" fmla="*/ 2809105 h 3582745"/>
                  <a:gd name="connsiteX11695" fmla="*/ 803570 w 4527492"/>
                  <a:gd name="connsiteY11695" fmla="*/ 2805619 h 3582745"/>
                  <a:gd name="connsiteX11696" fmla="*/ 1034621 w 4527492"/>
                  <a:gd name="connsiteY11696" fmla="*/ 2804821 h 3582745"/>
                  <a:gd name="connsiteX11697" fmla="*/ 1026445 w 4527492"/>
                  <a:gd name="connsiteY11697" fmla="*/ 2806436 h 3582745"/>
                  <a:gd name="connsiteX11698" fmla="*/ 1028777 w 4527492"/>
                  <a:gd name="connsiteY11698" fmla="*/ 2806269 h 3582745"/>
                  <a:gd name="connsiteX11699" fmla="*/ 1035924 w 4527492"/>
                  <a:gd name="connsiteY11699" fmla="*/ 2805246 h 3582745"/>
                  <a:gd name="connsiteX11700" fmla="*/ 841280 w 4527492"/>
                  <a:gd name="connsiteY11700" fmla="*/ 2804655 h 3582745"/>
                  <a:gd name="connsiteX11701" fmla="*/ 818201 w 4527492"/>
                  <a:gd name="connsiteY11701" fmla="*/ 2810009 h 3582745"/>
                  <a:gd name="connsiteX11702" fmla="*/ 816720 w 4527492"/>
                  <a:gd name="connsiteY11702" fmla="*/ 2810527 h 3582745"/>
                  <a:gd name="connsiteX11703" fmla="*/ 904547 w 4527492"/>
                  <a:gd name="connsiteY11703" fmla="*/ 2804543 h 3582745"/>
                  <a:gd name="connsiteX11704" fmla="*/ 852703 w 4527492"/>
                  <a:gd name="connsiteY11704" fmla="*/ 2812663 h 3582745"/>
                  <a:gd name="connsiteX11705" fmla="*/ 808824 w 4527492"/>
                  <a:gd name="connsiteY11705" fmla="*/ 2820782 h 3582745"/>
                  <a:gd name="connsiteX11706" fmla="*/ 776927 w 4527492"/>
                  <a:gd name="connsiteY11706" fmla="*/ 2830794 h 3582745"/>
                  <a:gd name="connsiteX11707" fmla="*/ 879445 w 4527492"/>
                  <a:gd name="connsiteY11707" fmla="*/ 2811047 h 3582745"/>
                  <a:gd name="connsiteX11708" fmla="*/ 900079 w 4527492"/>
                  <a:gd name="connsiteY11708" fmla="*/ 2805290 h 3582745"/>
                  <a:gd name="connsiteX11709" fmla="*/ 1095282 w 4527492"/>
                  <a:gd name="connsiteY11709" fmla="*/ 2804231 h 3582745"/>
                  <a:gd name="connsiteX11710" fmla="*/ 1081762 w 4527492"/>
                  <a:gd name="connsiteY11710" fmla="*/ 2804996 h 3582745"/>
                  <a:gd name="connsiteX11711" fmla="*/ 1075301 w 4527492"/>
                  <a:gd name="connsiteY11711" fmla="*/ 2806392 h 3582745"/>
                  <a:gd name="connsiteX11712" fmla="*/ 1075301 w 4527492"/>
                  <a:gd name="connsiteY11712" fmla="*/ 2807577 h 3582745"/>
                  <a:gd name="connsiteX11713" fmla="*/ 1127454 w 4527492"/>
                  <a:gd name="connsiteY11713" fmla="*/ 2804014 h 3582745"/>
                  <a:gd name="connsiteX11714" fmla="*/ 1126286 w 4527492"/>
                  <a:gd name="connsiteY11714" fmla="*/ 2804349 h 3582745"/>
                  <a:gd name="connsiteX11715" fmla="*/ 1140730 w 4527492"/>
                  <a:gd name="connsiteY11715" fmla="*/ 2811533 h 3582745"/>
                  <a:gd name="connsiteX11716" fmla="*/ 1135194 w 4527492"/>
                  <a:gd name="connsiteY11716" fmla="*/ 2809612 h 3582745"/>
                  <a:gd name="connsiteX11717" fmla="*/ 1131314 w 4527492"/>
                  <a:gd name="connsiteY11717" fmla="*/ 2808273 h 3582745"/>
                  <a:gd name="connsiteX11718" fmla="*/ 1124016 w 4527492"/>
                  <a:gd name="connsiteY11718" fmla="*/ 2805000 h 3582745"/>
                  <a:gd name="connsiteX11719" fmla="*/ 1122818 w 4527492"/>
                  <a:gd name="connsiteY11719" fmla="*/ 2805343 h 3582745"/>
                  <a:gd name="connsiteX11720" fmla="*/ 1131314 w 4527492"/>
                  <a:gd name="connsiteY11720" fmla="*/ 2808273 h 3582745"/>
                  <a:gd name="connsiteX11721" fmla="*/ 1141810 w 4527492"/>
                  <a:gd name="connsiteY11721" fmla="*/ 2812982 h 3582745"/>
                  <a:gd name="connsiteX11722" fmla="*/ 1143177 w 4527492"/>
                  <a:gd name="connsiteY11722" fmla="*/ 2812750 h 3582745"/>
                  <a:gd name="connsiteX11723" fmla="*/ 1140730 w 4527492"/>
                  <a:gd name="connsiteY11723" fmla="*/ 2811533 h 3582745"/>
                  <a:gd name="connsiteX11724" fmla="*/ 1143504 w 4527492"/>
                  <a:gd name="connsiteY11724" fmla="*/ 2812694 h 3582745"/>
                  <a:gd name="connsiteX11725" fmla="*/ 1147388 w 4527492"/>
                  <a:gd name="connsiteY11725" fmla="*/ 2812036 h 3582745"/>
                  <a:gd name="connsiteX11726" fmla="*/ 1099927 w 4527492"/>
                  <a:gd name="connsiteY11726" fmla="*/ 2803968 h 3582745"/>
                  <a:gd name="connsiteX11727" fmla="*/ 1098913 w 4527492"/>
                  <a:gd name="connsiteY11727" fmla="*/ 2804025 h 3582745"/>
                  <a:gd name="connsiteX11728" fmla="*/ 1077520 w 4527492"/>
                  <a:gd name="connsiteY11728" fmla="*/ 2808496 h 3582745"/>
                  <a:gd name="connsiteX11729" fmla="*/ 1078569 w 4527492"/>
                  <a:gd name="connsiteY11729" fmla="*/ 2808810 h 3582745"/>
                  <a:gd name="connsiteX11730" fmla="*/ 826904 w 4527492"/>
                  <a:gd name="connsiteY11730" fmla="*/ 2803785 h 3582745"/>
                  <a:gd name="connsiteX11731" fmla="*/ 825291 w 4527492"/>
                  <a:gd name="connsiteY11731" fmla="*/ 2804207 h 3582745"/>
                  <a:gd name="connsiteX11732" fmla="*/ 813223 w 4527492"/>
                  <a:gd name="connsiteY11732" fmla="*/ 2807819 h 3582745"/>
                  <a:gd name="connsiteX11733" fmla="*/ 818207 w 4527492"/>
                  <a:gd name="connsiteY11733" fmla="*/ 2806777 h 3582745"/>
                  <a:gd name="connsiteX11734" fmla="*/ 1108603 w 4527492"/>
                  <a:gd name="connsiteY11734" fmla="*/ 2803508 h 3582745"/>
                  <a:gd name="connsiteX11735" fmla="*/ 1082181 w 4527492"/>
                  <a:gd name="connsiteY11735" fmla="*/ 2809893 h 3582745"/>
                  <a:gd name="connsiteX11736" fmla="*/ 1083362 w 4527492"/>
                  <a:gd name="connsiteY11736" fmla="*/ 2810247 h 3582745"/>
                  <a:gd name="connsiteX11737" fmla="*/ 1111926 w 4527492"/>
                  <a:gd name="connsiteY11737" fmla="*/ 2805290 h 3582745"/>
                  <a:gd name="connsiteX11738" fmla="*/ 1113095 w 4527492"/>
                  <a:gd name="connsiteY11738" fmla="*/ 2805117 h 3582745"/>
                  <a:gd name="connsiteX11739" fmla="*/ 1125583 w 4527492"/>
                  <a:gd name="connsiteY11739" fmla="*/ 2803261 h 3582745"/>
                  <a:gd name="connsiteX11740" fmla="*/ 1124440 w 4527492"/>
                  <a:gd name="connsiteY11740" fmla="*/ 2803431 h 3582745"/>
                  <a:gd name="connsiteX11741" fmla="*/ 1125639 w 4527492"/>
                  <a:gd name="connsiteY11741" fmla="*/ 2804027 h 3582745"/>
                  <a:gd name="connsiteX11742" fmla="*/ 1126912 w 4527492"/>
                  <a:gd name="connsiteY11742" fmla="*/ 2803796 h 3582745"/>
                  <a:gd name="connsiteX11743" fmla="*/ 1128312 w 4527492"/>
                  <a:gd name="connsiteY11743" fmla="*/ 2803105 h 3582745"/>
                  <a:gd name="connsiteX11744" fmla="*/ 1128992 w 4527492"/>
                  <a:gd name="connsiteY11744" fmla="*/ 2803419 h 3582745"/>
                  <a:gd name="connsiteX11745" fmla="*/ 1130063 w 4527492"/>
                  <a:gd name="connsiteY11745" fmla="*/ 2803224 h 3582745"/>
                  <a:gd name="connsiteX11746" fmla="*/ 1130183 w 4527492"/>
                  <a:gd name="connsiteY11746" fmla="*/ 2803232 h 3582745"/>
                  <a:gd name="connsiteX11747" fmla="*/ 1129199 w 4527492"/>
                  <a:gd name="connsiteY11747" fmla="*/ 2803514 h 3582745"/>
                  <a:gd name="connsiteX11748" fmla="*/ 1147581 w 4527492"/>
                  <a:gd name="connsiteY11748" fmla="*/ 2812003 h 3582745"/>
                  <a:gd name="connsiteX11749" fmla="*/ 1148337 w 4527492"/>
                  <a:gd name="connsiteY11749" fmla="*/ 2811875 h 3582745"/>
                  <a:gd name="connsiteX11750" fmla="*/ 1147633 w 4527492"/>
                  <a:gd name="connsiteY11750" fmla="*/ 2812028 h 3582745"/>
                  <a:gd name="connsiteX11751" fmla="*/ 1148720 w 4527492"/>
                  <a:gd name="connsiteY11751" fmla="*/ 2812529 h 3582745"/>
                  <a:gd name="connsiteX11752" fmla="*/ 1151546 w 4527492"/>
                  <a:gd name="connsiteY11752" fmla="*/ 2812040 h 3582745"/>
                  <a:gd name="connsiteX11753" fmla="*/ 1150000 w 4527492"/>
                  <a:gd name="connsiteY11753" fmla="*/ 2811277 h 3582745"/>
                  <a:gd name="connsiteX11754" fmla="*/ 1130528 w 4527492"/>
                  <a:gd name="connsiteY11754" fmla="*/ 2803140 h 3582745"/>
                  <a:gd name="connsiteX11755" fmla="*/ 1130063 w 4527492"/>
                  <a:gd name="connsiteY11755" fmla="*/ 2803224 h 3582745"/>
                  <a:gd name="connsiteX11756" fmla="*/ 1116089 w 4527492"/>
                  <a:gd name="connsiteY11756" fmla="*/ 2803053 h 3582745"/>
                  <a:gd name="connsiteX11757" fmla="*/ 1109644 w 4527492"/>
                  <a:gd name="connsiteY11757" fmla="*/ 2803418 h 3582745"/>
                  <a:gd name="connsiteX11758" fmla="*/ 1113994 w 4527492"/>
                  <a:gd name="connsiteY11758" fmla="*/ 2804983 h 3582745"/>
                  <a:gd name="connsiteX11759" fmla="*/ 1116040 w 4527492"/>
                  <a:gd name="connsiteY11759" fmla="*/ 2804679 h 3582745"/>
                  <a:gd name="connsiteX11760" fmla="*/ 1114301 w 4527492"/>
                  <a:gd name="connsiteY11760" fmla="*/ 2805093 h 3582745"/>
                  <a:gd name="connsiteX11761" fmla="*/ 1116134 w 4527492"/>
                  <a:gd name="connsiteY11761" fmla="*/ 2805753 h 3582745"/>
                  <a:gd name="connsiteX11762" fmla="*/ 1121068 w 4527492"/>
                  <a:gd name="connsiteY11762" fmla="*/ 2804857 h 3582745"/>
                  <a:gd name="connsiteX11763" fmla="*/ 1119830 w 4527492"/>
                  <a:gd name="connsiteY11763" fmla="*/ 2804320 h 3582745"/>
                  <a:gd name="connsiteX11764" fmla="*/ 1121160 w 4527492"/>
                  <a:gd name="connsiteY11764" fmla="*/ 2804771 h 3582745"/>
                  <a:gd name="connsiteX11765" fmla="*/ 1121293 w 4527492"/>
                  <a:gd name="connsiteY11765" fmla="*/ 2804816 h 3582745"/>
                  <a:gd name="connsiteX11766" fmla="*/ 1122941 w 4527492"/>
                  <a:gd name="connsiteY11766" fmla="*/ 2804517 h 3582745"/>
                  <a:gd name="connsiteX11767" fmla="*/ 1121495 w 4527492"/>
                  <a:gd name="connsiteY11767" fmla="*/ 2803869 h 3582745"/>
                  <a:gd name="connsiteX11768" fmla="*/ 1119479 w 4527492"/>
                  <a:gd name="connsiteY11768" fmla="*/ 2804168 h 3582745"/>
                  <a:gd name="connsiteX11769" fmla="*/ 1119830 w 4527492"/>
                  <a:gd name="connsiteY11769" fmla="*/ 2804320 h 3582745"/>
                  <a:gd name="connsiteX11770" fmla="*/ 1119411 w 4527492"/>
                  <a:gd name="connsiteY11770" fmla="*/ 2804178 h 3582745"/>
                  <a:gd name="connsiteX11771" fmla="*/ 1116040 w 4527492"/>
                  <a:gd name="connsiteY11771" fmla="*/ 2804679 h 3582745"/>
                  <a:gd name="connsiteX11772" fmla="*/ 1118888 w 4527492"/>
                  <a:gd name="connsiteY11772" fmla="*/ 2804001 h 3582745"/>
                  <a:gd name="connsiteX11773" fmla="*/ 1208068 w 4527492"/>
                  <a:gd name="connsiteY11773" fmla="*/ 2802996 h 3582745"/>
                  <a:gd name="connsiteX11774" fmla="*/ 1211023 w 4527492"/>
                  <a:gd name="connsiteY11774" fmla="*/ 2809977 h 3582745"/>
                  <a:gd name="connsiteX11775" fmla="*/ 1211364 w 4527492"/>
                  <a:gd name="connsiteY11775" fmla="*/ 2810187 h 3582745"/>
                  <a:gd name="connsiteX11776" fmla="*/ 1208527 w 4527492"/>
                  <a:gd name="connsiteY11776" fmla="*/ 2803104 h 3582745"/>
                  <a:gd name="connsiteX11777" fmla="*/ 3641543 w 4527492"/>
                  <a:gd name="connsiteY11777" fmla="*/ 2802979 h 3582745"/>
                  <a:gd name="connsiteX11778" fmla="*/ 3640649 w 4527492"/>
                  <a:gd name="connsiteY11778" fmla="*/ 2804216 h 3582745"/>
                  <a:gd name="connsiteX11779" fmla="*/ 3639479 w 4527492"/>
                  <a:gd name="connsiteY11779" fmla="*/ 2804964 h 3582745"/>
                  <a:gd name="connsiteX11780" fmla="*/ 1119274 w 4527492"/>
                  <a:gd name="connsiteY11780" fmla="*/ 2802872 h 3582745"/>
                  <a:gd name="connsiteX11781" fmla="*/ 1116813 w 4527492"/>
                  <a:gd name="connsiteY11781" fmla="*/ 2803012 h 3582745"/>
                  <a:gd name="connsiteX11782" fmla="*/ 1119021 w 4527492"/>
                  <a:gd name="connsiteY11782" fmla="*/ 2803969 h 3582745"/>
                  <a:gd name="connsiteX11783" fmla="*/ 1120784 w 4527492"/>
                  <a:gd name="connsiteY11783" fmla="*/ 2803550 h 3582745"/>
                  <a:gd name="connsiteX11784" fmla="*/ 1123957 w 4527492"/>
                  <a:gd name="connsiteY11784" fmla="*/ 2802607 h 3582745"/>
                  <a:gd name="connsiteX11785" fmla="*/ 1122904 w 4527492"/>
                  <a:gd name="connsiteY11785" fmla="*/ 2802667 h 3582745"/>
                  <a:gd name="connsiteX11786" fmla="*/ 1123418 w 4527492"/>
                  <a:gd name="connsiteY11786" fmla="*/ 2802922 h 3582745"/>
                  <a:gd name="connsiteX11787" fmla="*/ 1124248 w 4527492"/>
                  <a:gd name="connsiteY11787" fmla="*/ 2802725 h 3582745"/>
                  <a:gd name="connsiteX11788" fmla="*/ 1072399 w 4527492"/>
                  <a:gd name="connsiteY11788" fmla="*/ 2802545 h 3582745"/>
                  <a:gd name="connsiteX11789" fmla="*/ 1072005 w 4527492"/>
                  <a:gd name="connsiteY11789" fmla="*/ 2802596 h 3582745"/>
                  <a:gd name="connsiteX11790" fmla="*/ 1072005 w 4527492"/>
                  <a:gd name="connsiteY11790" fmla="*/ 2802624 h 3582745"/>
                  <a:gd name="connsiteX11791" fmla="*/ 1067764 w 4527492"/>
                  <a:gd name="connsiteY11791" fmla="*/ 2803473 h 3582745"/>
                  <a:gd name="connsiteX11792" fmla="*/ 1072005 w 4527492"/>
                  <a:gd name="connsiteY11792" fmla="*/ 2803168 h 3582745"/>
                  <a:gd name="connsiteX11793" fmla="*/ 1072005 w 4527492"/>
                  <a:gd name="connsiteY11793" fmla="*/ 2802624 h 3582745"/>
                  <a:gd name="connsiteX11794" fmla="*/ 3820629 w 4527492"/>
                  <a:gd name="connsiteY11794" fmla="*/ 2802026 h 3582745"/>
                  <a:gd name="connsiteX11795" fmla="*/ 3807419 w 4527492"/>
                  <a:gd name="connsiteY11795" fmla="*/ 2814572 h 3582745"/>
                  <a:gd name="connsiteX11796" fmla="*/ 3804949 w 4527492"/>
                  <a:gd name="connsiteY11796" fmla="*/ 2816290 h 3582745"/>
                  <a:gd name="connsiteX11797" fmla="*/ 3801224 w 4527492"/>
                  <a:gd name="connsiteY11797" fmla="*/ 2818697 h 3582745"/>
                  <a:gd name="connsiteX11798" fmla="*/ 3816074 w 4527492"/>
                  <a:gd name="connsiteY11798" fmla="*/ 2804838 h 3582745"/>
                  <a:gd name="connsiteX11799" fmla="*/ 1162154 w 4527492"/>
                  <a:gd name="connsiteY11799" fmla="*/ 2801964 h 3582745"/>
                  <a:gd name="connsiteX11800" fmla="*/ 1180282 w 4527492"/>
                  <a:gd name="connsiteY11800" fmla="*/ 2808254 h 3582745"/>
                  <a:gd name="connsiteX11801" fmla="*/ 1171589 w 4527492"/>
                  <a:gd name="connsiteY11801" fmla="*/ 2805955 h 3582745"/>
                  <a:gd name="connsiteX11802" fmla="*/ 1170394 w 4527492"/>
                  <a:gd name="connsiteY11802" fmla="*/ 2804976 h 3582745"/>
                  <a:gd name="connsiteX11803" fmla="*/ 1171244 w 4527492"/>
                  <a:gd name="connsiteY11803" fmla="*/ 2805863 h 3582745"/>
                  <a:gd name="connsiteX11804" fmla="*/ 1165457 w 4527492"/>
                  <a:gd name="connsiteY11804" fmla="*/ 2804332 h 3582745"/>
                  <a:gd name="connsiteX11805" fmla="*/ 1219835 w 4527492"/>
                  <a:gd name="connsiteY11805" fmla="*/ 2801697 h 3582745"/>
                  <a:gd name="connsiteX11806" fmla="*/ 1223920 w 4527492"/>
                  <a:gd name="connsiteY11806" fmla="*/ 2810115 h 3582745"/>
                  <a:gd name="connsiteX11807" fmla="*/ 1223755 w 4527492"/>
                  <a:gd name="connsiteY11807" fmla="*/ 2810096 h 3582745"/>
                  <a:gd name="connsiteX11808" fmla="*/ 1219835 w 4527492"/>
                  <a:gd name="connsiteY11808" fmla="*/ 2801697 h 3582745"/>
                  <a:gd name="connsiteX11809" fmla="*/ 1225376 w 4527492"/>
                  <a:gd name="connsiteY11809" fmla="*/ 2810290 h 3582745"/>
                  <a:gd name="connsiteX11810" fmla="*/ 1225112 w 4527492"/>
                  <a:gd name="connsiteY11810" fmla="*/ 2810258 h 3582745"/>
                  <a:gd name="connsiteX11811" fmla="*/ 3819940 w 4527492"/>
                  <a:gd name="connsiteY11811" fmla="*/ 2801231 h 3582745"/>
                  <a:gd name="connsiteX11812" fmla="*/ 3816074 w 4527492"/>
                  <a:gd name="connsiteY11812" fmla="*/ 2804838 h 3582745"/>
                  <a:gd name="connsiteX11813" fmla="*/ 3804701 w 4527492"/>
                  <a:gd name="connsiteY11813" fmla="*/ 2811861 h 3582745"/>
                  <a:gd name="connsiteX11814" fmla="*/ 3806310 w 4527492"/>
                  <a:gd name="connsiteY11814" fmla="*/ 2810270 h 3582745"/>
                  <a:gd name="connsiteX11815" fmla="*/ 3688585 w 4527492"/>
                  <a:gd name="connsiteY11815" fmla="*/ 2801147 h 3582745"/>
                  <a:gd name="connsiteX11816" fmla="*/ 3655951 w 4527492"/>
                  <a:gd name="connsiteY11816" fmla="*/ 2824844 h 3582745"/>
                  <a:gd name="connsiteX11817" fmla="*/ 3649856 w 4527492"/>
                  <a:gd name="connsiteY11817" fmla="*/ 2828901 h 3582745"/>
                  <a:gd name="connsiteX11818" fmla="*/ 3639314 w 4527492"/>
                  <a:gd name="connsiteY11818" fmla="*/ 2834492 h 3582745"/>
                  <a:gd name="connsiteX11819" fmla="*/ 3490929 w 4527492"/>
                  <a:gd name="connsiteY11819" fmla="*/ 2801133 h 3582745"/>
                  <a:gd name="connsiteX11820" fmla="*/ 3451339 w 4527492"/>
                  <a:gd name="connsiteY11820" fmla="*/ 2830498 h 3582745"/>
                  <a:gd name="connsiteX11821" fmla="*/ 3451339 w 4527492"/>
                  <a:gd name="connsiteY11821" fmla="*/ 2829134 h 3582745"/>
                  <a:gd name="connsiteX11822" fmla="*/ 3468660 w 4527492"/>
                  <a:gd name="connsiteY11822" fmla="*/ 2814356 h 3582745"/>
                  <a:gd name="connsiteX11823" fmla="*/ 3470199 w 4527492"/>
                  <a:gd name="connsiteY11823" fmla="*/ 2809028 h 3582745"/>
                  <a:gd name="connsiteX11824" fmla="*/ 3576987 w 4527492"/>
                  <a:gd name="connsiteY11824" fmla="*/ 2801031 h 3582745"/>
                  <a:gd name="connsiteX11825" fmla="*/ 3572008 w 4527492"/>
                  <a:gd name="connsiteY11825" fmla="*/ 2803648 h 3582745"/>
                  <a:gd name="connsiteX11826" fmla="*/ 3569932 w 4527492"/>
                  <a:gd name="connsiteY11826" fmla="*/ 2805975 h 3582745"/>
                  <a:gd name="connsiteX11827" fmla="*/ 3569019 w 4527492"/>
                  <a:gd name="connsiteY11827" fmla="*/ 2808004 h 3582745"/>
                  <a:gd name="connsiteX11828" fmla="*/ 3570568 w 4527492"/>
                  <a:gd name="connsiteY11828" fmla="*/ 2807249 h 3582745"/>
                  <a:gd name="connsiteX11829" fmla="*/ 3721523 w 4527492"/>
                  <a:gd name="connsiteY11829" fmla="*/ 2801006 h 3582745"/>
                  <a:gd name="connsiteX11830" fmla="*/ 3720422 w 4527492"/>
                  <a:gd name="connsiteY11830" fmla="*/ 2801922 h 3582745"/>
                  <a:gd name="connsiteX11831" fmla="*/ 3720130 w 4527492"/>
                  <a:gd name="connsiteY11831" fmla="*/ 2802103 h 3582745"/>
                  <a:gd name="connsiteX11832" fmla="*/ 3718707 w 4527492"/>
                  <a:gd name="connsiteY11832" fmla="*/ 2803349 h 3582745"/>
                  <a:gd name="connsiteX11833" fmla="*/ 3720422 w 4527492"/>
                  <a:gd name="connsiteY11833" fmla="*/ 2801922 h 3582745"/>
                  <a:gd name="connsiteX11834" fmla="*/ 3721059 w 4527492"/>
                  <a:gd name="connsiteY11834" fmla="*/ 2801528 h 3582745"/>
                  <a:gd name="connsiteX11835" fmla="*/ 1157210 w 4527492"/>
                  <a:gd name="connsiteY11835" fmla="*/ 2800938 h 3582745"/>
                  <a:gd name="connsiteX11836" fmla="*/ 1160506 w 4527492"/>
                  <a:gd name="connsiteY11836" fmla="*/ 2801697 h 3582745"/>
                  <a:gd name="connsiteX11837" fmla="*/ 1163831 w 4527492"/>
                  <a:gd name="connsiteY11837" fmla="*/ 2803902 h 3582745"/>
                  <a:gd name="connsiteX11838" fmla="*/ 1158174 w 4527492"/>
                  <a:gd name="connsiteY11838" fmla="*/ 2802406 h 3582745"/>
                  <a:gd name="connsiteX11839" fmla="*/ 1157210 w 4527492"/>
                  <a:gd name="connsiteY11839" fmla="*/ 2801697 h 3582745"/>
                  <a:gd name="connsiteX11840" fmla="*/ 3269438 w 4527492"/>
                  <a:gd name="connsiteY11840" fmla="*/ 2800835 h 3582745"/>
                  <a:gd name="connsiteX11841" fmla="*/ 3265351 w 4527492"/>
                  <a:gd name="connsiteY11841" fmla="*/ 2803440 h 3582745"/>
                  <a:gd name="connsiteX11842" fmla="*/ 3256067 w 4527492"/>
                  <a:gd name="connsiteY11842" fmla="*/ 2807686 h 3582745"/>
                  <a:gd name="connsiteX11843" fmla="*/ 849733 w 4527492"/>
                  <a:gd name="connsiteY11843" fmla="*/ 2800743 h 3582745"/>
                  <a:gd name="connsiteX11844" fmla="*/ 836284 w 4527492"/>
                  <a:gd name="connsiteY11844" fmla="*/ 2803682 h 3582745"/>
                  <a:gd name="connsiteX11845" fmla="*/ 827155 w 4527492"/>
                  <a:gd name="connsiteY11845" fmla="*/ 2806876 h 3582745"/>
                  <a:gd name="connsiteX11846" fmla="*/ 1145179 w 4527492"/>
                  <a:gd name="connsiteY11846" fmla="*/ 2800479 h 3582745"/>
                  <a:gd name="connsiteX11847" fmla="*/ 1138606 w 4527492"/>
                  <a:gd name="connsiteY11847" fmla="*/ 2801673 h 3582745"/>
                  <a:gd name="connsiteX11848" fmla="*/ 1138670 w 4527492"/>
                  <a:gd name="connsiteY11848" fmla="*/ 2801697 h 3582745"/>
                  <a:gd name="connsiteX11849" fmla="*/ 1154318 w 4527492"/>
                  <a:gd name="connsiteY11849" fmla="*/ 2811560 h 3582745"/>
                  <a:gd name="connsiteX11850" fmla="*/ 1159338 w 4527492"/>
                  <a:gd name="connsiteY11850" fmla="*/ 2810690 h 3582745"/>
                  <a:gd name="connsiteX11851" fmla="*/ 811924 w 4527492"/>
                  <a:gd name="connsiteY11851" fmla="*/ 2800476 h 3582745"/>
                  <a:gd name="connsiteX11852" fmla="*/ 809085 w 4527492"/>
                  <a:gd name="connsiteY11852" fmla="*/ 2801525 h 3582745"/>
                  <a:gd name="connsiteX11853" fmla="*/ 797944 w 4527492"/>
                  <a:gd name="connsiteY11853" fmla="*/ 2804976 h 3582745"/>
                  <a:gd name="connsiteX11854" fmla="*/ 747772 w 4527492"/>
                  <a:gd name="connsiteY11854" fmla="*/ 2824170 h 3582745"/>
                  <a:gd name="connsiteX11855" fmla="*/ 745658 w 4527492"/>
                  <a:gd name="connsiteY11855" fmla="*/ 2824951 h 3582745"/>
                  <a:gd name="connsiteX11856" fmla="*/ 720487 w 4527492"/>
                  <a:gd name="connsiteY11856" fmla="*/ 2831614 h 3582745"/>
                  <a:gd name="connsiteX11857" fmla="*/ 700244 w 4527492"/>
                  <a:gd name="connsiteY11857" fmla="*/ 2837947 h 3582745"/>
                  <a:gd name="connsiteX11858" fmla="*/ 743008 w 4527492"/>
                  <a:gd name="connsiteY11858" fmla="*/ 2820932 h 3582745"/>
                  <a:gd name="connsiteX11859" fmla="*/ 778168 w 4527492"/>
                  <a:gd name="connsiteY11859" fmla="*/ 2808254 h 3582745"/>
                  <a:gd name="connsiteX11860" fmla="*/ 775026 w 4527492"/>
                  <a:gd name="connsiteY11860" fmla="*/ 2808956 h 3582745"/>
                  <a:gd name="connsiteX11861" fmla="*/ 776932 w 4527492"/>
                  <a:gd name="connsiteY11861" fmla="*/ 2808255 h 3582745"/>
                  <a:gd name="connsiteX11862" fmla="*/ 1157210 w 4527492"/>
                  <a:gd name="connsiteY11862" fmla="*/ 2800248 h 3582745"/>
                  <a:gd name="connsiteX11863" fmla="*/ 1159542 w 4527492"/>
                  <a:gd name="connsiteY11863" fmla="*/ 2801057 h 3582745"/>
                  <a:gd name="connsiteX11864" fmla="*/ 1160506 w 4527492"/>
                  <a:gd name="connsiteY11864" fmla="*/ 2801697 h 3582745"/>
                  <a:gd name="connsiteX11865" fmla="*/ 1157210 w 4527492"/>
                  <a:gd name="connsiteY11865" fmla="*/ 2800860 h 3582745"/>
                  <a:gd name="connsiteX11866" fmla="*/ 1146830 w 4527492"/>
                  <a:gd name="connsiteY11866" fmla="*/ 2800180 h 3582745"/>
                  <a:gd name="connsiteX11867" fmla="*/ 1146572 w 4527492"/>
                  <a:gd name="connsiteY11867" fmla="*/ 2800227 h 3582745"/>
                  <a:gd name="connsiteX11868" fmla="*/ 1160914 w 4527492"/>
                  <a:gd name="connsiteY11868" fmla="*/ 2810417 h 3582745"/>
                  <a:gd name="connsiteX11869" fmla="*/ 1162218 w 4527492"/>
                  <a:gd name="connsiteY11869" fmla="*/ 2810192 h 3582745"/>
                  <a:gd name="connsiteX11870" fmla="*/ 1158704 w 4527492"/>
                  <a:gd name="connsiteY11870" fmla="*/ 2807640 h 3582745"/>
                  <a:gd name="connsiteX11871" fmla="*/ 1099164 w 4527492"/>
                  <a:gd name="connsiteY11871" fmla="*/ 2800126 h 3582745"/>
                  <a:gd name="connsiteX11872" fmla="*/ 1090493 w 4527492"/>
                  <a:gd name="connsiteY11872" fmla="*/ 2801842 h 3582745"/>
                  <a:gd name="connsiteX11873" fmla="*/ 1090610 w 4527492"/>
                  <a:gd name="connsiteY11873" fmla="*/ 2801834 h 3582745"/>
                  <a:gd name="connsiteX11874" fmla="*/ 1091425 w 4527492"/>
                  <a:gd name="connsiteY11874" fmla="*/ 2801692 h 3582745"/>
                  <a:gd name="connsiteX11875" fmla="*/ 1090699 w 4527492"/>
                  <a:gd name="connsiteY11875" fmla="*/ 2801827 h 3582745"/>
                  <a:gd name="connsiteX11876" fmla="*/ 1101710 w 4527492"/>
                  <a:gd name="connsiteY11876" fmla="*/ 2801038 h 3582745"/>
                  <a:gd name="connsiteX11877" fmla="*/ 1099580 w 4527492"/>
                  <a:gd name="connsiteY11877" fmla="*/ 2800275 h 3582745"/>
                  <a:gd name="connsiteX11878" fmla="*/ 1091425 w 4527492"/>
                  <a:gd name="connsiteY11878" fmla="*/ 2801692 h 3582745"/>
                  <a:gd name="connsiteX11879" fmla="*/ 1099395 w 4527492"/>
                  <a:gd name="connsiteY11879" fmla="*/ 2800208 h 3582745"/>
                  <a:gd name="connsiteX11880" fmla="*/ 814806 w 4527492"/>
                  <a:gd name="connsiteY11880" fmla="*/ 2799835 h 3582745"/>
                  <a:gd name="connsiteX11881" fmla="*/ 807008 w 4527492"/>
                  <a:gd name="connsiteY11881" fmla="*/ 2804156 h 3582745"/>
                  <a:gd name="connsiteX11882" fmla="*/ 803570 w 4527492"/>
                  <a:gd name="connsiteY11882" fmla="*/ 2805619 h 3582745"/>
                  <a:gd name="connsiteX11883" fmla="*/ 800004 w 4527492"/>
                  <a:gd name="connsiteY11883" fmla="*/ 2806205 h 3582745"/>
                  <a:gd name="connsiteX11884" fmla="*/ 758145 w 4527492"/>
                  <a:gd name="connsiteY11884" fmla="*/ 2820339 h 3582745"/>
                  <a:gd name="connsiteX11885" fmla="*/ 809085 w 4527492"/>
                  <a:gd name="connsiteY11885" fmla="*/ 2801525 h 3582745"/>
                  <a:gd name="connsiteX11886" fmla="*/ 813861 w 4527492"/>
                  <a:gd name="connsiteY11886" fmla="*/ 2800046 h 3582745"/>
                  <a:gd name="connsiteX11887" fmla="*/ 1105071 w 4527492"/>
                  <a:gd name="connsiteY11887" fmla="*/ 2799320 h 3582745"/>
                  <a:gd name="connsiteX11888" fmla="*/ 1100476 w 4527492"/>
                  <a:gd name="connsiteY11888" fmla="*/ 2800119 h 3582745"/>
                  <a:gd name="connsiteX11889" fmla="*/ 1102811 w 4527492"/>
                  <a:gd name="connsiteY11889" fmla="*/ 2800959 h 3582745"/>
                  <a:gd name="connsiteX11890" fmla="*/ 1108616 w 4527492"/>
                  <a:gd name="connsiteY11890" fmla="*/ 2800542 h 3582745"/>
                  <a:gd name="connsiteX11891" fmla="*/ 1108616 w 4527492"/>
                  <a:gd name="connsiteY11891" fmla="*/ 2800521 h 3582745"/>
                  <a:gd name="connsiteX11892" fmla="*/ 1104392 w 4527492"/>
                  <a:gd name="connsiteY11892" fmla="*/ 2799091 h 3582745"/>
                  <a:gd name="connsiteX11893" fmla="*/ 1100023 w 4527492"/>
                  <a:gd name="connsiteY11893" fmla="*/ 2799956 h 3582745"/>
                  <a:gd name="connsiteX11894" fmla="*/ 1100272 w 4527492"/>
                  <a:gd name="connsiteY11894" fmla="*/ 2800045 h 3582745"/>
                  <a:gd name="connsiteX11895" fmla="*/ 1104750 w 4527492"/>
                  <a:gd name="connsiteY11895" fmla="*/ 2799212 h 3582745"/>
                  <a:gd name="connsiteX11896" fmla="*/ 1041010 w 4527492"/>
                  <a:gd name="connsiteY11896" fmla="*/ 2798955 h 3582745"/>
                  <a:gd name="connsiteX11897" fmla="*/ 1046740 w 4527492"/>
                  <a:gd name="connsiteY11897" fmla="*/ 2799511 h 3582745"/>
                  <a:gd name="connsiteX11898" fmla="*/ 1029574 w 4527492"/>
                  <a:gd name="connsiteY11898" fmla="*/ 2803174 h 3582745"/>
                  <a:gd name="connsiteX11899" fmla="*/ 1025867 w 4527492"/>
                  <a:gd name="connsiteY11899" fmla="*/ 2801964 h 3582745"/>
                  <a:gd name="connsiteX11900" fmla="*/ 996241 w 4527492"/>
                  <a:gd name="connsiteY11900" fmla="*/ 2808578 h 3582745"/>
                  <a:gd name="connsiteX11901" fmla="*/ 995684 w 4527492"/>
                  <a:gd name="connsiteY11901" fmla="*/ 2808300 h 3582745"/>
                  <a:gd name="connsiteX11902" fmla="*/ 1031631 w 4527492"/>
                  <a:gd name="connsiteY11902" fmla="*/ 2799656 h 3582745"/>
                  <a:gd name="connsiteX11903" fmla="*/ 1108616 w 4527492"/>
                  <a:gd name="connsiteY11903" fmla="*/ 2798704 h 3582745"/>
                  <a:gd name="connsiteX11904" fmla="*/ 1107376 w 4527492"/>
                  <a:gd name="connsiteY11904" fmla="*/ 2798920 h 3582745"/>
                  <a:gd name="connsiteX11905" fmla="*/ 1108616 w 4527492"/>
                  <a:gd name="connsiteY11905" fmla="*/ 2799457 h 3582745"/>
                  <a:gd name="connsiteX11906" fmla="*/ 1157210 w 4527492"/>
                  <a:gd name="connsiteY11906" fmla="*/ 2798418 h 3582745"/>
                  <a:gd name="connsiteX11907" fmla="*/ 1162154 w 4527492"/>
                  <a:gd name="connsiteY11907" fmla="*/ 2801964 h 3582745"/>
                  <a:gd name="connsiteX11908" fmla="*/ 1159542 w 4527492"/>
                  <a:gd name="connsiteY11908" fmla="*/ 2801057 h 3582745"/>
                  <a:gd name="connsiteX11909" fmla="*/ 1157210 w 4527492"/>
                  <a:gd name="connsiteY11909" fmla="*/ 2799511 h 3582745"/>
                  <a:gd name="connsiteX11910" fmla="*/ 3830919 w 4527492"/>
                  <a:gd name="connsiteY11910" fmla="*/ 2798227 h 3582745"/>
                  <a:gd name="connsiteX11911" fmla="*/ 3827371 w 4527492"/>
                  <a:gd name="connsiteY11911" fmla="*/ 2801804 h 3582745"/>
                  <a:gd name="connsiteX11912" fmla="*/ 3807017 w 4527492"/>
                  <a:gd name="connsiteY11912" fmla="*/ 2814954 h 3582745"/>
                  <a:gd name="connsiteX11913" fmla="*/ 3807419 w 4527492"/>
                  <a:gd name="connsiteY11913" fmla="*/ 2814572 h 3582745"/>
                  <a:gd name="connsiteX11914" fmla="*/ 3815643 w 4527492"/>
                  <a:gd name="connsiteY11914" fmla="*/ 2798206 h 3582745"/>
                  <a:gd name="connsiteX11915" fmla="*/ 3792205 w 4527492"/>
                  <a:gd name="connsiteY11915" fmla="*/ 2818264 h 3582745"/>
                  <a:gd name="connsiteX11916" fmla="*/ 3810888 w 4527492"/>
                  <a:gd name="connsiteY11916" fmla="*/ 2801804 h 3582745"/>
                  <a:gd name="connsiteX11917" fmla="*/ 1108869 w 4527492"/>
                  <a:gd name="connsiteY11917" fmla="*/ 2798204 h 3582745"/>
                  <a:gd name="connsiteX11918" fmla="*/ 1106711 w 4527492"/>
                  <a:gd name="connsiteY11918" fmla="*/ 2798632 h 3582745"/>
                  <a:gd name="connsiteX11919" fmla="*/ 1107059 w 4527492"/>
                  <a:gd name="connsiteY11919" fmla="*/ 2798782 h 3582745"/>
                  <a:gd name="connsiteX11920" fmla="*/ 1109248 w 4527492"/>
                  <a:gd name="connsiteY11920" fmla="*/ 2798375 h 3582745"/>
                  <a:gd name="connsiteX11921" fmla="*/ 943998 w 4527492"/>
                  <a:gd name="connsiteY11921" fmla="*/ 2797946 h 3582745"/>
                  <a:gd name="connsiteX11922" fmla="*/ 920751 w 4527492"/>
                  <a:gd name="connsiteY11922" fmla="*/ 2801018 h 3582745"/>
                  <a:gd name="connsiteX11923" fmla="*/ 920751 w 4527492"/>
                  <a:gd name="connsiteY11923" fmla="*/ 2801833 h 3582745"/>
                  <a:gd name="connsiteX11924" fmla="*/ 3646324 w 4527492"/>
                  <a:gd name="connsiteY11924" fmla="*/ 2797855 h 3582745"/>
                  <a:gd name="connsiteX11925" fmla="*/ 3642765 w 4527492"/>
                  <a:gd name="connsiteY11925" fmla="*/ 2801804 h 3582745"/>
                  <a:gd name="connsiteX11926" fmla="*/ 3641543 w 4527492"/>
                  <a:gd name="connsiteY11926" fmla="*/ 2802979 h 3582745"/>
                  <a:gd name="connsiteX11927" fmla="*/ 3642847 w 4527492"/>
                  <a:gd name="connsiteY11927" fmla="*/ 2801175 h 3582745"/>
                  <a:gd name="connsiteX11928" fmla="*/ 1112529 w 4527492"/>
                  <a:gd name="connsiteY11928" fmla="*/ 2797507 h 3582745"/>
                  <a:gd name="connsiteX11929" fmla="*/ 1112125 w 4527492"/>
                  <a:gd name="connsiteY11929" fmla="*/ 2797560 h 3582745"/>
                  <a:gd name="connsiteX11930" fmla="*/ 1111649 w 4527492"/>
                  <a:gd name="connsiteY11930" fmla="*/ 2797654 h 3582745"/>
                  <a:gd name="connsiteX11931" fmla="*/ 1112114 w 4527492"/>
                  <a:gd name="connsiteY11931" fmla="*/ 2797841 h 3582745"/>
                  <a:gd name="connsiteX11932" fmla="*/ 1112906 w 4527492"/>
                  <a:gd name="connsiteY11932" fmla="*/ 2797694 h 3582745"/>
                  <a:gd name="connsiteX11933" fmla="*/ 3646727 w 4527492"/>
                  <a:gd name="connsiteY11933" fmla="*/ 2797409 h 3582745"/>
                  <a:gd name="connsiteX11934" fmla="*/ 3646639 w 4527492"/>
                  <a:gd name="connsiteY11934" fmla="*/ 2797555 h 3582745"/>
                  <a:gd name="connsiteX11935" fmla="*/ 3646324 w 4527492"/>
                  <a:gd name="connsiteY11935" fmla="*/ 2797855 h 3582745"/>
                  <a:gd name="connsiteX11936" fmla="*/ 1115489 w 4527492"/>
                  <a:gd name="connsiteY11936" fmla="*/ 2797118 h 3582745"/>
                  <a:gd name="connsiteX11937" fmla="*/ 1115380 w 4527492"/>
                  <a:gd name="connsiteY11937" fmla="*/ 2797132 h 3582745"/>
                  <a:gd name="connsiteX11938" fmla="*/ 1115536 w 4527492"/>
                  <a:gd name="connsiteY11938" fmla="*/ 2797204 h 3582745"/>
                  <a:gd name="connsiteX11939" fmla="*/ 1115651 w 4527492"/>
                  <a:gd name="connsiteY11939" fmla="*/ 2797183 h 3582745"/>
                  <a:gd name="connsiteX11940" fmla="*/ 3624084 w 4527492"/>
                  <a:gd name="connsiteY11940" fmla="*/ 2797117 h 3582745"/>
                  <a:gd name="connsiteX11941" fmla="*/ 3605546 w 4527492"/>
                  <a:gd name="connsiteY11941" fmla="*/ 2812114 h 3582745"/>
                  <a:gd name="connsiteX11942" fmla="*/ 3604537 w 4527492"/>
                  <a:gd name="connsiteY11942" fmla="*/ 2812793 h 3582745"/>
                  <a:gd name="connsiteX11943" fmla="*/ 3604855 w 4527492"/>
                  <a:gd name="connsiteY11943" fmla="*/ 2812501 h 3582745"/>
                  <a:gd name="connsiteX11944" fmla="*/ 3605556 w 4527492"/>
                  <a:gd name="connsiteY11944" fmla="*/ 2811742 h 3582745"/>
                  <a:gd name="connsiteX11945" fmla="*/ 3615540 w 4527492"/>
                  <a:gd name="connsiteY11945" fmla="*/ 2803321 h 3582745"/>
                  <a:gd name="connsiteX11946" fmla="*/ 3647256 w 4527492"/>
                  <a:gd name="connsiteY11946" fmla="*/ 2796966 h 3582745"/>
                  <a:gd name="connsiteX11947" fmla="*/ 3646061 w 4527492"/>
                  <a:gd name="connsiteY11947" fmla="*/ 2798513 h 3582745"/>
                  <a:gd name="connsiteX11948" fmla="*/ 3646639 w 4527492"/>
                  <a:gd name="connsiteY11948" fmla="*/ 2797555 h 3582745"/>
                  <a:gd name="connsiteX11949" fmla="*/ 3581935 w 4527492"/>
                  <a:gd name="connsiteY11949" fmla="*/ 2796238 h 3582745"/>
                  <a:gd name="connsiteX11950" fmla="*/ 3575327 w 4527492"/>
                  <a:gd name="connsiteY11950" fmla="*/ 2799926 h 3582745"/>
                  <a:gd name="connsiteX11951" fmla="*/ 3572455 w 4527492"/>
                  <a:gd name="connsiteY11951" fmla="*/ 2803146 h 3582745"/>
                  <a:gd name="connsiteX11952" fmla="*/ 3577733 w 4527492"/>
                  <a:gd name="connsiteY11952" fmla="*/ 2800309 h 3582745"/>
                  <a:gd name="connsiteX11953" fmla="*/ 3721749 w 4527492"/>
                  <a:gd name="connsiteY11953" fmla="*/ 2796167 h 3582745"/>
                  <a:gd name="connsiteX11954" fmla="*/ 3672022 w 4527492"/>
                  <a:gd name="connsiteY11954" fmla="*/ 2830604 h 3582745"/>
                  <a:gd name="connsiteX11955" fmla="*/ 3612134 w 4527492"/>
                  <a:gd name="connsiteY11955" fmla="*/ 2868888 h 3582745"/>
                  <a:gd name="connsiteX11956" fmla="*/ 3618772 w 4527492"/>
                  <a:gd name="connsiteY11956" fmla="*/ 2866835 h 3582745"/>
                  <a:gd name="connsiteX11957" fmla="*/ 3619839 w 4527492"/>
                  <a:gd name="connsiteY11957" fmla="*/ 2866851 h 3582745"/>
                  <a:gd name="connsiteX11958" fmla="*/ 3610697 w 4527492"/>
                  <a:gd name="connsiteY11958" fmla="*/ 2869807 h 3582745"/>
                  <a:gd name="connsiteX11959" fmla="*/ 3571667 w 4527492"/>
                  <a:gd name="connsiteY11959" fmla="*/ 2894756 h 3582745"/>
                  <a:gd name="connsiteX11960" fmla="*/ 3573106 w 4527492"/>
                  <a:gd name="connsiteY11960" fmla="*/ 2893525 h 3582745"/>
                  <a:gd name="connsiteX11961" fmla="*/ 3586724 w 4527492"/>
                  <a:gd name="connsiteY11961" fmla="*/ 2884088 h 3582745"/>
                  <a:gd name="connsiteX11962" fmla="*/ 3606962 w 4527492"/>
                  <a:gd name="connsiteY11962" fmla="*/ 2871014 h 3582745"/>
                  <a:gd name="connsiteX11963" fmla="*/ 3589105 w 4527492"/>
                  <a:gd name="connsiteY11963" fmla="*/ 2876786 h 3582745"/>
                  <a:gd name="connsiteX11964" fmla="*/ 3597224 w 4527492"/>
                  <a:gd name="connsiteY11964" fmla="*/ 2873498 h 3582745"/>
                  <a:gd name="connsiteX11965" fmla="*/ 3608525 w 4527492"/>
                  <a:gd name="connsiteY11965" fmla="*/ 2870004 h 3582745"/>
                  <a:gd name="connsiteX11966" fmla="*/ 3642765 w 4527492"/>
                  <a:gd name="connsiteY11966" fmla="*/ 2847883 h 3582745"/>
                  <a:gd name="connsiteX11967" fmla="*/ 3573956 w 4527492"/>
                  <a:gd name="connsiteY11967" fmla="*/ 2796034 h 3582745"/>
                  <a:gd name="connsiteX11968" fmla="*/ 3566972 w 4527492"/>
                  <a:gd name="connsiteY11968" fmla="*/ 2800967 h 3582745"/>
                  <a:gd name="connsiteX11969" fmla="*/ 3569756 w 4527492"/>
                  <a:gd name="connsiteY11969" fmla="*/ 2798077 h 3582745"/>
                  <a:gd name="connsiteX11970" fmla="*/ 3653738 w 4527492"/>
                  <a:gd name="connsiteY11970" fmla="*/ 2795854 h 3582745"/>
                  <a:gd name="connsiteX11971" fmla="*/ 3637747 w 4527492"/>
                  <a:gd name="connsiteY11971" fmla="*/ 2813256 h 3582745"/>
                  <a:gd name="connsiteX11972" fmla="*/ 3634405 w 4527492"/>
                  <a:gd name="connsiteY11972" fmla="*/ 2814970 h 3582745"/>
                  <a:gd name="connsiteX11973" fmla="*/ 3632875 w 4527492"/>
                  <a:gd name="connsiteY11973" fmla="*/ 2814970 h 3582745"/>
                  <a:gd name="connsiteX11974" fmla="*/ 3640649 w 4527492"/>
                  <a:gd name="connsiteY11974" fmla="*/ 2804216 h 3582745"/>
                  <a:gd name="connsiteX11975" fmla="*/ 992997 w 4527492"/>
                  <a:gd name="connsiteY11975" fmla="*/ 2795389 h 3582745"/>
                  <a:gd name="connsiteX11976" fmla="*/ 942277 w 4527492"/>
                  <a:gd name="connsiteY11976" fmla="*/ 2804152 h 3582745"/>
                  <a:gd name="connsiteX11977" fmla="*/ 959659 w 4527492"/>
                  <a:gd name="connsiteY11977" fmla="*/ 2798705 h 3582745"/>
                  <a:gd name="connsiteX11978" fmla="*/ 1216539 w 4527492"/>
                  <a:gd name="connsiteY11978" fmla="*/ 2795140 h 3582745"/>
                  <a:gd name="connsiteX11979" fmla="*/ 1219835 w 4527492"/>
                  <a:gd name="connsiteY11979" fmla="*/ 2795140 h 3582745"/>
                  <a:gd name="connsiteX11980" fmla="*/ 1254443 w 4527492"/>
                  <a:gd name="connsiteY11980" fmla="*/ 2837761 h 3582745"/>
                  <a:gd name="connsiteX11981" fmla="*/ 1257043 w 4527492"/>
                  <a:gd name="connsiteY11981" fmla="*/ 2846955 h 3582745"/>
                  <a:gd name="connsiteX11982" fmla="*/ 1255397 w 4527492"/>
                  <a:gd name="connsiteY11982" fmla="*/ 2844664 h 3582745"/>
                  <a:gd name="connsiteX11983" fmla="*/ 1251559 w 4527492"/>
                  <a:gd name="connsiteY11983" fmla="*/ 2834483 h 3582745"/>
                  <a:gd name="connsiteX11984" fmla="*/ 1246938 w 4527492"/>
                  <a:gd name="connsiteY11984" fmla="*/ 2832884 h 3582745"/>
                  <a:gd name="connsiteX11985" fmla="*/ 1236315 w 4527492"/>
                  <a:gd name="connsiteY11985" fmla="*/ 2818090 h 3582745"/>
                  <a:gd name="connsiteX11986" fmla="*/ 1240440 w 4527492"/>
                  <a:gd name="connsiteY11986" fmla="*/ 2828928 h 3582745"/>
                  <a:gd name="connsiteX11987" fmla="*/ 1236315 w 4527492"/>
                  <a:gd name="connsiteY11987" fmla="*/ 2821369 h 3582745"/>
                  <a:gd name="connsiteX11988" fmla="*/ 1229188 w 4527492"/>
                  <a:gd name="connsiteY11988" fmla="*/ 2813456 h 3582745"/>
                  <a:gd name="connsiteX11989" fmla="*/ 1092618 w 4527492"/>
                  <a:gd name="connsiteY11989" fmla="*/ 2795102 h 3582745"/>
                  <a:gd name="connsiteX11990" fmla="*/ 1087578 w 4527492"/>
                  <a:gd name="connsiteY11990" fmla="*/ 2795478 h 3582745"/>
                  <a:gd name="connsiteX11991" fmla="*/ 1094769 w 4527492"/>
                  <a:gd name="connsiteY11991" fmla="*/ 2798066 h 3582745"/>
                  <a:gd name="connsiteX11992" fmla="*/ 1098916 w 4527492"/>
                  <a:gd name="connsiteY11992" fmla="*/ 2797235 h 3582745"/>
                  <a:gd name="connsiteX11993" fmla="*/ 3647382 w 4527492"/>
                  <a:gd name="connsiteY11993" fmla="*/ 2794902 h 3582745"/>
                  <a:gd name="connsiteX11994" fmla="*/ 3642847 w 4527492"/>
                  <a:gd name="connsiteY11994" fmla="*/ 2801175 h 3582745"/>
                  <a:gd name="connsiteX11995" fmla="*/ 3637665 w 4527492"/>
                  <a:gd name="connsiteY11995" fmla="*/ 2806123 h 3582745"/>
                  <a:gd name="connsiteX11996" fmla="*/ 3630665 w 4527492"/>
                  <a:gd name="connsiteY11996" fmla="*/ 2810594 h 3582745"/>
                  <a:gd name="connsiteX11997" fmla="*/ 3644564 w 4527492"/>
                  <a:gd name="connsiteY11997" fmla="*/ 2796717 h 3582745"/>
                  <a:gd name="connsiteX11998" fmla="*/ 1100621 w 4527492"/>
                  <a:gd name="connsiteY11998" fmla="*/ 2794505 h 3582745"/>
                  <a:gd name="connsiteX11999" fmla="*/ 1097697 w 4527492"/>
                  <a:gd name="connsiteY11999" fmla="*/ 2794723 h 3582745"/>
                  <a:gd name="connsiteX12000" fmla="*/ 1102046 w 4527492"/>
                  <a:gd name="connsiteY12000" fmla="*/ 2796609 h 3582745"/>
                  <a:gd name="connsiteX12001" fmla="*/ 1104304 w 4527492"/>
                  <a:gd name="connsiteY12001" fmla="*/ 2796157 h 3582745"/>
                  <a:gd name="connsiteX12002" fmla="*/ 1138602 w 4527492"/>
                  <a:gd name="connsiteY12002" fmla="*/ 2794491 h 3582745"/>
                  <a:gd name="connsiteX12003" fmla="*/ 1140291 w 4527492"/>
                  <a:gd name="connsiteY12003" fmla="*/ 2794541 h 3582745"/>
                  <a:gd name="connsiteX12004" fmla="*/ 1141245 w 4527492"/>
                  <a:gd name="connsiteY12004" fmla="*/ 2794935 h 3582745"/>
                  <a:gd name="connsiteX12005" fmla="*/ 1137981 w 4527492"/>
                  <a:gd name="connsiteY12005" fmla="*/ 2794387 h 3582745"/>
                  <a:gd name="connsiteX12006" fmla="*/ 1138602 w 4527492"/>
                  <a:gd name="connsiteY12006" fmla="*/ 2794491 h 3582745"/>
                  <a:gd name="connsiteX12007" fmla="*/ 1138084 w 4527492"/>
                  <a:gd name="connsiteY12007" fmla="*/ 2794476 h 3582745"/>
                  <a:gd name="connsiteX12008" fmla="*/ 1131278 w 4527492"/>
                  <a:gd name="connsiteY12008" fmla="*/ 2794274 h 3582745"/>
                  <a:gd name="connsiteX12009" fmla="*/ 1138084 w 4527492"/>
                  <a:gd name="connsiteY12009" fmla="*/ 2794476 h 3582745"/>
                  <a:gd name="connsiteX12010" fmla="*/ 1140560 w 4527492"/>
                  <a:gd name="connsiteY12010" fmla="*/ 2796631 h 3582745"/>
                  <a:gd name="connsiteX12011" fmla="*/ 3295153 w 4527492"/>
                  <a:gd name="connsiteY12011" fmla="*/ 2794124 h 3582745"/>
                  <a:gd name="connsiteX12012" fmla="*/ 3293940 w 4527492"/>
                  <a:gd name="connsiteY12012" fmla="*/ 2794649 h 3582745"/>
                  <a:gd name="connsiteX12013" fmla="*/ 3295105 w 4527492"/>
                  <a:gd name="connsiteY12013" fmla="*/ 2794225 h 3582745"/>
                  <a:gd name="connsiteX12014" fmla="*/ 1105726 w 4527492"/>
                  <a:gd name="connsiteY12014" fmla="*/ 2794123 h 3582745"/>
                  <a:gd name="connsiteX12018" fmla="*/ 1103321 w 4527492"/>
                  <a:gd name="connsiteY12018" fmla="*/ 2794303 h 3582745"/>
                  <a:gd name="connsiteX12018" fmla="*/ 1106724 w 4527492"/>
                  <a:gd name="connsiteY12018" fmla="*/ 2795672 h 3582745"/>
                  <a:gd name="connsiteX12018" fmla="*/ 1108233 w 4527492"/>
                  <a:gd name="connsiteY12018" fmla="*/ 2795370 h 3582745"/>
                  <a:gd name="connsiteX12018" fmla="*/ 1005770 w 4527492"/>
                  <a:gd name="connsiteY12018" fmla="*/ 2794118 h 3582745"/>
                  <a:gd name="connsiteX12019" fmla="*/ 992997 w 4527492"/>
                  <a:gd name="connsiteY12019" fmla="*/ 2795389 h 3582745"/>
                  <a:gd name="connsiteX12020" fmla="*/ 995245 w 4527492"/>
                  <a:gd name="connsiteY12020" fmla="*/ 2795000 h 3582745"/>
                  <a:gd name="connsiteX12021" fmla="*/ 896769 w 4527492"/>
                  <a:gd name="connsiteY12021" fmla="*/ 2793566 h 3582745"/>
                  <a:gd name="connsiteX12022" fmla="*/ 869503 w 4527492"/>
                  <a:gd name="connsiteY12022" fmla="*/ 2799088 h 3582745"/>
                  <a:gd name="connsiteX12023" fmla="*/ 896769 w 4527492"/>
                  <a:gd name="connsiteY12023" fmla="*/ 2794949 h 3582745"/>
                  <a:gd name="connsiteX12024" fmla="*/ 1137812 w 4527492"/>
                  <a:gd name="connsiteY12024" fmla="*/ 2793517 h 3582745"/>
                  <a:gd name="connsiteX12025" fmla="*/ 1140806 w 4527492"/>
                  <a:gd name="connsiteY12025" fmla="*/ 2794556 h 3582745"/>
                  <a:gd name="connsiteX12026" fmla="*/ 1140291 w 4527492"/>
                  <a:gd name="connsiteY12026" fmla="*/ 2794541 h 3582745"/>
                  <a:gd name="connsiteX12027" fmla="*/ 1116200 w 4527492"/>
                  <a:gd name="connsiteY12027" fmla="*/ 2793341 h 3582745"/>
                  <a:gd name="connsiteX12028" fmla="*/ 1113702 w 4527492"/>
                  <a:gd name="connsiteY12028" fmla="*/ 2793528 h 3582745"/>
                  <a:gd name="connsiteX12029" fmla="*/ 1115547 w 4527492"/>
                  <a:gd name="connsiteY12029" fmla="*/ 2793808 h 3582745"/>
                  <a:gd name="connsiteX12030" fmla="*/ 1117436 w 4527492"/>
                  <a:gd name="connsiteY12030" fmla="*/ 2793864 h 3582745"/>
                  <a:gd name="connsiteX12031" fmla="*/ 1117553 w 4527492"/>
                  <a:gd name="connsiteY12031" fmla="*/ 2793845 h 3582745"/>
                  <a:gd name="connsiteX12032" fmla="*/ 3648210 w 4527492"/>
                  <a:gd name="connsiteY12032" fmla="*/ 2793077 h 3582745"/>
                  <a:gd name="connsiteX12033" fmla="*/ 3644564 w 4527492"/>
                  <a:gd name="connsiteY12033" fmla="*/ 2796717 h 3582745"/>
                  <a:gd name="connsiteX12034" fmla="*/ 3639921 w 4527492"/>
                  <a:gd name="connsiteY12034" fmla="*/ 2799708 h 3582745"/>
                  <a:gd name="connsiteX12035" fmla="*/ 3644372 w 4527492"/>
                  <a:gd name="connsiteY12035" fmla="*/ 2795386 h 3582745"/>
                  <a:gd name="connsiteX12036" fmla="*/ 3650305 w 4527492"/>
                  <a:gd name="connsiteY12036" fmla="*/ 2793019 h 3582745"/>
                  <a:gd name="connsiteX12037" fmla="*/ 3648034 w 4527492"/>
                  <a:gd name="connsiteY12037" fmla="*/ 2795958 h 3582745"/>
                  <a:gd name="connsiteX12038" fmla="*/ 3646727 w 4527492"/>
                  <a:gd name="connsiteY12038" fmla="*/ 2797409 h 3582745"/>
                  <a:gd name="connsiteX12039" fmla="*/ 3648783 w 4527492"/>
                  <a:gd name="connsiteY12039" fmla="*/ 2793999 h 3582745"/>
                  <a:gd name="connsiteX12040" fmla="*/ 1122255 w 4527492"/>
                  <a:gd name="connsiteY12040" fmla="*/ 2792889 h 3582745"/>
                  <a:gd name="connsiteX12041" fmla="*/ 1122215 w 4527492"/>
                  <a:gd name="connsiteY12041" fmla="*/ 2792892 h 3582745"/>
                  <a:gd name="connsiteX12042" fmla="*/ 1122658 w 4527492"/>
                  <a:gd name="connsiteY12042" fmla="*/ 2793010 h 3582745"/>
                  <a:gd name="connsiteX12043" fmla="*/ 1122728 w 4527492"/>
                  <a:gd name="connsiteY12043" fmla="*/ 2792998 h 3582745"/>
                  <a:gd name="connsiteX12044" fmla="*/ 3565946 w 4527492"/>
                  <a:gd name="connsiteY12044" fmla="*/ 2792704 h 3582745"/>
                  <a:gd name="connsiteX12045" fmla="*/ 3550465 w 4527492"/>
                  <a:gd name="connsiteY12045" fmla="*/ 2804250 h 3582745"/>
                  <a:gd name="connsiteX12046" fmla="*/ 3550644 w 4527492"/>
                  <a:gd name="connsiteY12046" fmla="*/ 2803405 h 3582745"/>
                  <a:gd name="connsiteX12047" fmla="*/ 1024314 w 4527492"/>
                  <a:gd name="connsiteY12047" fmla="*/ 2792564 h 3582745"/>
                  <a:gd name="connsiteX12048" fmla="*/ 1017915 w 4527492"/>
                  <a:gd name="connsiteY12048" fmla="*/ 2793100 h 3582745"/>
                  <a:gd name="connsiteX12049" fmla="*/ 1015298 w 4527492"/>
                  <a:gd name="connsiteY12049" fmla="*/ 2793988 h 3582745"/>
                  <a:gd name="connsiteX12050" fmla="*/ 1023116 w 4527492"/>
                  <a:gd name="connsiteY12050" fmla="*/ 2792948 h 3582745"/>
                  <a:gd name="connsiteX12051" fmla="*/ 1146671 w 4527492"/>
                  <a:gd name="connsiteY12051" fmla="*/ 2792522 h 3582745"/>
                  <a:gd name="connsiteX12052" fmla="*/ 1160506 w 4527492"/>
                  <a:gd name="connsiteY12052" fmla="*/ 2795140 h 3582745"/>
                  <a:gd name="connsiteX12053" fmla="*/ 1150156 w 4527492"/>
                  <a:gd name="connsiteY12053" fmla="*/ 2794833 h 3582745"/>
                  <a:gd name="connsiteX12054" fmla="*/ 1126647 w 4527492"/>
                  <a:gd name="connsiteY12054" fmla="*/ 2792357 h 3582745"/>
                  <a:gd name="connsiteX12055" fmla="*/ 1124874 w 4527492"/>
                  <a:gd name="connsiteY12055" fmla="*/ 2792647 h 3582745"/>
                  <a:gd name="connsiteX12056" fmla="*/ 1125016 w 4527492"/>
                  <a:gd name="connsiteY12056" fmla="*/ 2792683 h 3582745"/>
                  <a:gd name="connsiteX12057" fmla="*/ 1127392 w 4527492"/>
                  <a:gd name="connsiteY12057" fmla="*/ 2792506 h 3582745"/>
                  <a:gd name="connsiteX12058" fmla="*/ 3649982 w 4527492"/>
                  <a:gd name="connsiteY12058" fmla="*/ 2792010 h 3582745"/>
                  <a:gd name="connsiteX12059" fmla="*/ 3648783 w 4527492"/>
                  <a:gd name="connsiteY12059" fmla="*/ 2793999 h 3582745"/>
                  <a:gd name="connsiteX12060" fmla="*/ 3647382 w 4527492"/>
                  <a:gd name="connsiteY12060" fmla="*/ 2794902 h 3582745"/>
                  <a:gd name="connsiteX12061" fmla="*/ 3649079 w 4527492"/>
                  <a:gd name="connsiteY12061" fmla="*/ 2792553 h 3582745"/>
                  <a:gd name="connsiteX12062" fmla="*/ 850680 w 4527492"/>
                  <a:gd name="connsiteY12062" fmla="*/ 2791861 h 3582745"/>
                  <a:gd name="connsiteX12063" fmla="*/ 850680 w 4527492"/>
                  <a:gd name="connsiteY12063" fmla="*/ 2795140 h 3582745"/>
                  <a:gd name="connsiteX12064" fmla="*/ 830267 w 4527492"/>
                  <a:gd name="connsiteY12064" fmla="*/ 2801231 h 3582745"/>
                  <a:gd name="connsiteX12065" fmla="*/ 808173 w 4527492"/>
                  <a:gd name="connsiteY12065" fmla="*/ 2804863 h 3582745"/>
                  <a:gd name="connsiteX12066" fmla="*/ 840680 w 4527492"/>
                  <a:gd name="connsiteY12066" fmla="*/ 2794084 h 3582745"/>
                  <a:gd name="connsiteX12067" fmla="*/ 1082866 w 4527492"/>
                  <a:gd name="connsiteY12067" fmla="*/ 2791804 h 3582745"/>
                  <a:gd name="connsiteX12068" fmla="*/ 1079413 w 4527492"/>
                  <a:gd name="connsiteY12068" fmla="*/ 2792541 h 3582745"/>
                  <a:gd name="connsiteX12069" fmla="*/ 1087205 w 4527492"/>
                  <a:gd name="connsiteY12069" fmla="*/ 2795344 h 3582745"/>
                  <a:gd name="connsiteX12070" fmla="*/ 1091403 w 4527492"/>
                  <a:gd name="connsiteY12070" fmla="*/ 2794691 h 3582745"/>
                  <a:gd name="connsiteX12071" fmla="*/ 1083050 w 4527492"/>
                  <a:gd name="connsiteY12071" fmla="*/ 2791861 h 3582745"/>
                  <a:gd name="connsiteX12072" fmla="*/ 1134951 w 4527492"/>
                  <a:gd name="connsiteY12072" fmla="*/ 2791749 h 3582745"/>
                  <a:gd name="connsiteX12073" fmla="*/ 1135155 w 4527492"/>
                  <a:gd name="connsiteY12073" fmla="*/ 2791926 h 3582745"/>
                  <a:gd name="connsiteX12074" fmla="*/ 1136440 w 4527492"/>
                  <a:gd name="connsiteY12074" fmla="*/ 2791830 h 3582745"/>
                  <a:gd name="connsiteX12075" fmla="*/ 1131515 w 4527492"/>
                  <a:gd name="connsiteY12075" fmla="*/ 2791561 h 3582745"/>
                  <a:gd name="connsiteX12076" fmla="*/ 1131228 w 4527492"/>
                  <a:gd name="connsiteY12076" fmla="*/ 2791608 h 3582745"/>
                  <a:gd name="connsiteX12077" fmla="*/ 1133201 w 4527492"/>
                  <a:gd name="connsiteY12077" fmla="*/ 2792072 h 3582745"/>
                  <a:gd name="connsiteX12078" fmla="*/ 1133569 w 4527492"/>
                  <a:gd name="connsiteY12078" fmla="*/ 2792045 h 3582745"/>
                  <a:gd name="connsiteX12079" fmla="*/ 1132297 w 4527492"/>
                  <a:gd name="connsiteY12079" fmla="*/ 2791603 h 3582745"/>
                  <a:gd name="connsiteX12080" fmla="*/ 3302386 w 4527492"/>
                  <a:gd name="connsiteY12080" fmla="*/ 2791556 h 3582745"/>
                  <a:gd name="connsiteX12081" fmla="*/ 3302306 w 4527492"/>
                  <a:gd name="connsiteY12081" fmla="*/ 2791603 h 3582745"/>
                  <a:gd name="connsiteX12082" fmla="*/ 3302361 w 4527492"/>
                  <a:gd name="connsiteY12082" fmla="*/ 2791583 h 3582745"/>
                  <a:gd name="connsiteX12083" fmla="*/ 1073514 w 4527492"/>
                  <a:gd name="connsiteY12083" fmla="*/ 2791323 h 3582745"/>
                  <a:gd name="connsiteX12084" fmla="*/ 1015622 w 4527492"/>
                  <a:gd name="connsiteY12084" fmla="*/ 2797933 h 3582745"/>
                  <a:gd name="connsiteX12085" fmla="*/ 1007198 w 4527492"/>
                  <a:gd name="connsiteY12085" fmla="*/ 2800053 h 3582745"/>
                  <a:gd name="connsiteX12086" fmla="*/ 1033295 w 4527492"/>
                  <a:gd name="connsiteY12086" fmla="*/ 2798207 h 3582745"/>
                  <a:gd name="connsiteX12087" fmla="*/ 1036567 w 4527492"/>
                  <a:gd name="connsiteY12087" fmla="*/ 2798524 h 3582745"/>
                  <a:gd name="connsiteX12088" fmla="*/ 1035754 w 4527492"/>
                  <a:gd name="connsiteY12088" fmla="*/ 2798664 h 3582745"/>
                  <a:gd name="connsiteX12089" fmla="*/ 1031631 w 4527492"/>
                  <a:gd name="connsiteY12089" fmla="*/ 2799656 h 3582745"/>
                  <a:gd name="connsiteX12090" fmla="*/ 1028339 w 4527492"/>
                  <a:gd name="connsiteY12090" fmla="*/ 2799901 h 3582745"/>
                  <a:gd name="connsiteX12091" fmla="*/ 993328 w 4527492"/>
                  <a:gd name="connsiteY12091" fmla="*/ 2807121 h 3582745"/>
                  <a:gd name="connsiteX12092" fmla="*/ 991638 w 4527492"/>
                  <a:gd name="connsiteY12092" fmla="*/ 2806275 h 3582745"/>
                  <a:gd name="connsiteX12093" fmla="*/ 999137 w 4527492"/>
                  <a:gd name="connsiteY12093" fmla="*/ 2802083 h 3582745"/>
                  <a:gd name="connsiteX12094" fmla="*/ 993401 w 4527492"/>
                  <a:gd name="connsiteY12094" fmla="*/ 2803526 h 3582745"/>
                  <a:gd name="connsiteX12095" fmla="*/ 989616 w 4527492"/>
                  <a:gd name="connsiteY12095" fmla="*/ 2805263 h 3582745"/>
                  <a:gd name="connsiteX12096" fmla="*/ 991638 w 4527492"/>
                  <a:gd name="connsiteY12096" fmla="*/ 2806275 h 3582745"/>
                  <a:gd name="connsiteX12097" fmla="*/ 988253 w 4527492"/>
                  <a:gd name="connsiteY12097" fmla="*/ 2808167 h 3582745"/>
                  <a:gd name="connsiteX12098" fmla="*/ 974293 w 4527492"/>
                  <a:gd name="connsiteY12098" fmla="*/ 2811045 h 3582745"/>
                  <a:gd name="connsiteX12099" fmla="*/ 985109 w 4527492"/>
                  <a:gd name="connsiteY12099" fmla="*/ 2809924 h 3582745"/>
                  <a:gd name="connsiteX12100" fmla="*/ 988253 w 4527492"/>
                  <a:gd name="connsiteY12100" fmla="*/ 2808167 h 3582745"/>
                  <a:gd name="connsiteX12101" fmla="*/ 993328 w 4527492"/>
                  <a:gd name="connsiteY12101" fmla="*/ 2807121 h 3582745"/>
                  <a:gd name="connsiteX12102" fmla="*/ 995684 w 4527492"/>
                  <a:gd name="connsiteY12102" fmla="*/ 2808300 h 3582745"/>
                  <a:gd name="connsiteX12103" fmla="*/ 991821 w 4527492"/>
                  <a:gd name="connsiteY12103" fmla="*/ 2809229 h 3582745"/>
                  <a:gd name="connsiteX12104" fmla="*/ 994630 w 4527492"/>
                  <a:gd name="connsiteY12104" fmla="*/ 2808938 h 3582745"/>
                  <a:gd name="connsiteX12105" fmla="*/ 996241 w 4527492"/>
                  <a:gd name="connsiteY12105" fmla="*/ 2808578 h 3582745"/>
                  <a:gd name="connsiteX12106" fmla="*/ 996560 w 4527492"/>
                  <a:gd name="connsiteY12106" fmla="*/ 2808738 h 3582745"/>
                  <a:gd name="connsiteX12107" fmla="*/ 1010041 w 4527492"/>
                  <a:gd name="connsiteY12107" fmla="*/ 2807341 h 3582745"/>
                  <a:gd name="connsiteX12108" fmla="*/ 1027515 w 4527492"/>
                  <a:gd name="connsiteY12108" fmla="*/ 2803613 h 3582745"/>
                  <a:gd name="connsiteX12109" fmla="*/ 1029574 w 4527492"/>
                  <a:gd name="connsiteY12109" fmla="*/ 2803174 h 3582745"/>
                  <a:gd name="connsiteX12110" fmla="*/ 1031949 w 4527492"/>
                  <a:gd name="connsiteY12110" fmla="*/ 2803949 h 3582745"/>
                  <a:gd name="connsiteX12111" fmla="*/ 1010415 w 4527492"/>
                  <a:gd name="connsiteY12111" fmla="*/ 2807302 h 3582745"/>
                  <a:gd name="connsiteX12112" fmla="*/ 1034558 w 4527492"/>
                  <a:gd name="connsiteY12112" fmla="*/ 2804801 h 3582745"/>
                  <a:gd name="connsiteX12113" fmla="*/ 1031949 w 4527492"/>
                  <a:gd name="connsiteY12113" fmla="*/ 2803949 h 3582745"/>
                  <a:gd name="connsiteX12114" fmla="*/ 1055183 w 4527492"/>
                  <a:gd name="connsiteY12114" fmla="*/ 2800331 h 3582745"/>
                  <a:gd name="connsiteX12115" fmla="*/ 1056636 w 4527492"/>
                  <a:gd name="connsiteY12115" fmla="*/ 2800472 h 3582745"/>
                  <a:gd name="connsiteX12116" fmla="*/ 1065421 w 4527492"/>
                  <a:gd name="connsiteY12116" fmla="*/ 2798737 h 3582745"/>
                  <a:gd name="connsiteX12117" fmla="*/ 1055183 w 4527492"/>
                  <a:gd name="connsiteY12117" fmla="*/ 2800331 h 3582745"/>
                  <a:gd name="connsiteX12118" fmla="*/ 1046740 w 4527492"/>
                  <a:gd name="connsiteY12118" fmla="*/ 2799511 h 3582745"/>
                  <a:gd name="connsiteX12119" fmla="*/ 1053833 w 4527492"/>
                  <a:gd name="connsiteY12119" fmla="*/ 2797998 h 3582745"/>
                  <a:gd name="connsiteX12120" fmla="*/ 1085207 w 4527492"/>
                  <a:gd name="connsiteY12120" fmla="*/ 2795655 h 3582745"/>
                  <a:gd name="connsiteX12121" fmla="*/ 1065584 w 4527492"/>
                  <a:gd name="connsiteY12121" fmla="*/ 2798711 h 3582745"/>
                  <a:gd name="connsiteX12122" fmla="*/ 1065584 w 4527492"/>
                  <a:gd name="connsiteY12122" fmla="*/ 2801340 h 3582745"/>
                  <a:gd name="connsiteX12123" fmla="*/ 1066806 w 4527492"/>
                  <a:gd name="connsiteY12123" fmla="*/ 2801459 h 3582745"/>
                  <a:gd name="connsiteX12124" fmla="*/ 1089635 w 4527492"/>
                  <a:gd name="connsiteY12124" fmla="*/ 2799093 h 3582745"/>
                  <a:gd name="connsiteX12125" fmla="*/ 1093899 w 4527492"/>
                  <a:gd name="connsiteY12125" fmla="*/ 2798240 h 3582745"/>
                  <a:gd name="connsiteX12126" fmla="*/ 1090895 w 4527492"/>
                  <a:gd name="connsiteY12126" fmla="*/ 2797163 h 3582745"/>
                  <a:gd name="connsiteX12127" fmla="*/ 1086115 w 4527492"/>
                  <a:gd name="connsiteY12127" fmla="*/ 2795588 h 3582745"/>
                  <a:gd name="connsiteX12128" fmla="*/ 1085207 w 4527492"/>
                  <a:gd name="connsiteY12128" fmla="*/ 2795655 h 3582745"/>
                  <a:gd name="connsiteX12129" fmla="*/ 1085963 w 4527492"/>
                  <a:gd name="connsiteY12129" fmla="*/ 2795538 h 3582745"/>
                  <a:gd name="connsiteX12130" fmla="*/ 1077870 w 4527492"/>
                  <a:gd name="connsiteY12130" fmla="*/ 2792870 h 3582745"/>
                  <a:gd name="connsiteX12131" fmla="*/ 1053833 w 4527492"/>
                  <a:gd name="connsiteY12131" fmla="*/ 2797998 h 3582745"/>
                  <a:gd name="connsiteX12132" fmla="*/ 1041010 w 4527492"/>
                  <a:gd name="connsiteY12132" fmla="*/ 2798955 h 3582745"/>
                  <a:gd name="connsiteX12133" fmla="*/ 1036567 w 4527492"/>
                  <a:gd name="connsiteY12133" fmla="*/ 2798524 h 3582745"/>
                  <a:gd name="connsiteX12134" fmla="*/ 1074065 w 4527492"/>
                  <a:gd name="connsiteY12134" fmla="*/ 2792066 h 3582745"/>
                  <a:gd name="connsiteX12135" fmla="*/ 1074982 w 4527492"/>
                  <a:gd name="connsiteY12135" fmla="*/ 2791918 h 3582745"/>
                  <a:gd name="connsiteX12136" fmla="*/ 1074810 w 4527492"/>
                  <a:gd name="connsiteY12136" fmla="*/ 2791861 h 3582745"/>
                  <a:gd name="connsiteX12137" fmla="*/ 3649976 w 4527492"/>
                  <a:gd name="connsiteY12137" fmla="*/ 2791314 h 3582745"/>
                  <a:gd name="connsiteX12138" fmla="*/ 3649079 w 4527492"/>
                  <a:gd name="connsiteY12138" fmla="*/ 2792553 h 3582745"/>
                  <a:gd name="connsiteX12139" fmla="*/ 3648210 w 4527492"/>
                  <a:gd name="connsiteY12139" fmla="*/ 2793077 h 3582745"/>
                  <a:gd name="connsiteX12140" fmla="*/ 3825543 w 4527492"/>
                  <a:gd name="connsiteY12140" fmla="*/ 2791257 h 3582745"/>
                  <a:gd name="connsiteX12141" fmla="*/ 3806310 w 4527492"/>
                  <a:gd name="connsiteY12141" fmla="*/ 2810270 h 3582745"/>
                  <a:gd name="connsiteX12142" fmla="*/ 3795867 w 4527492"/>
                  <a:gd name="connsiteY12142" fmla="*/ 2817196 h 3582745"/>
                  <a:gd name="connsiteX12143" fmla="*/ 3800999 w 4527492"/>
                  <a:gd name="connsiteY12143" fmla="*/ 2811678 h 3582745"/>
                  <a:gd name="connsiteX12144" fmla="*/ 893865 w 4527492"/>
                  <a:gd name="connsiteY12144" fmla="*/ 2791098 h 3582745"/>
                  <a:gd name="connsiteX12145" fmla="*/ 883820 w 4527492"/>
                  <a:gd name="connsiteY12145" fmla="*/ 2793293 h 3582745"/>
                  <a:gd name="connsiteX12146" fmla="*/ 888173 w 4527492"/>
                  <a:gd name="connsiteY12146" fmla="*/ 2792681 h 3582745"/>
                  <a:gd name="connsiteX12147" fmla="*/ 3653643 w 4527492"/>
                  <a:gd name="connsiteY12147" fmla="*/ 2790869 h 3582745"/>
                  <a:gd name="connsiteX12148" fmla="*/ 3647256 w 4527492"/>
                  <a:gd name="connsiteY12148" fmla="*/ 2796966 h 3582745"/>
                  <a:gd name="connsiteX12149" fmla="*/ 3648034 w 4527492"/>
                  <a:gd name="connsiteY12149" fmla="*/ 2795958 h 3582745"/>
                  <a:gd name="connsiteX12150" fmla="*/ 3651209 w 4527492"/>
                  <a:gd name="connsiteY12150" fmla="*/ 2792436 h 3582745"/>
                  <a:gd name="connsiteX12151" fmla="*/ 1137522 w 4527492"/>
                  <a:gd name="connsiteY12151" fmla="*/ 2790791 h 3582745"/>
                  <a:gd name="connsiteX12152" fmla="*/ 1139972 w 4527492"/>
                  <a:gd name="connsiteY12152" fmla="*/ 2791567 h 3582745"/>
                  <a:gd name="connsiteX12153" fmla="*/ 1141155 w 4527492"/>
                  <a:gd name="connsiteY12153" fmla="*/ 2791478 h 3582745"/>
                  <a:gd name="connsiteX12154" fmla="*/ 1079217 w 4527492"/>
                  <a:gd name="connsiteY12154" fmla="*/ 2790672 h 3582745"/>
                  <a:gd name="connsiteX12155" fmla="*/ 1075422 w 4527492"/>
                  <a:gd name="connsiteY12155" fmla="*/ 2791105 h 3582745"/>
                  <a:gd name="connsiteX12156" fmla="*/ 1076845 w 4527492"/>
                  <a:gd name="connsiteY12156" fmla="*/ 2791617 h 3582745"/>
                  <a:gd name="connsiteX12157" fmla="*/ 1080405 w 4527492"/>
                  <a:gd name="connsiteY12157" fmla="*/ 2791040 h 3582745"/>
                  <a:gd name="connsiteX12158" fmla="*/ 1111795 w 4527492"/>
                  <a:gd name="connsiteY12158" fmla="*/ 2790481 h 3582745"/>
                  <a:gd name="connsiteX12159" fmla="*/ 1116199 w 4527492"/>
                  <a:gd name="connsiteY12159" fmla="*/ 2791495 h 3582745"/>
                  <a:gd name="connsiteX12160" fmla="*/ 1116775 w 4527492"/>
                  <a:gd name="connsiteY12160" fmla="*/ 2791453 h 3582745"/>
                  <a:gd name="connsiteX12161" fmla="*/ 1113440 w 4527492"/>
                  <a:gd name="connsiteY12161" fmla="*/ 2790571 h 3582745"/>
                  <a:gd name="connsiteX12162" fmla="*/ 1089201 w 4527492"/>
                  <a:gd name="connsiteY12162" fmla="*/ 2790453 h 3582745"/>
                  <a:gd name="connsiteX12163" fmla="*/ 1087385 w 4527492"/>
                  <a:gd name="connsiteY12163" fmla="*/ 2790840 h 3582745"/>
                  <a:gd name="connsiteX12164" fmla="*/ 1095822 w 4527492"/>
                  <a:gd name="connsiteY12164" fmla="*/ 2793910 h 3582745"/>
                  <a:gd name="connsiteX12165" fmla="*/ 1095979 w 4527492"/>
                  <a:gd name="connsiteY12165" fmla="*/ 2793978 h 3582745"/>
                  <a:gd name="connsiteX12166" fmla="*/ 1098554 w 4527492"/>
                  <a:gd name="connsiteY12166" fmla="*/ 2793577 h 3582745"/>
                  <a:gd name="connsiteX12167" fmla="*/ 1097470 w 4527492"/>
                  <a:gd name="connsiteY12167" fmla="*/ 2793091 h 3582745"/>
                  <a:gd name="connsiteX12168" fmla="*/ 3583395 w 4527492"/>
                  <a:gd name="connsiteY12168" fmla="*/ 2790252 h 3582745"/>
                  <a:gd name="connsiteX12169" fmla="*/ 3581192 w 4527492"/>
                  <a:gd name="connsiteY12169" fmla="*/ 2792513 h 3582745"/>
                  <a:gd name="connsiteX12170" fmla="*/ 3573956 w 4527492"/>
                  <a:gd name="connsiteY12170" fmla="*/ 2796034 h 3582745"/>
                  <a:gd name="connsiteX12171" fmla="*/ 3581337 w 4527492"/>
                  <a:gd name="connsiteY12171" fmla="*/ 2790820 h 3582745"/>
                  <a:gd name="connsiteX12172" fmla="*/ 919728 w 4527492"/>
                  <a:gd name="connsiteY12172" fmla="*/ 2790092 h 3582745"/>
                  <a:gd name="connsiteX12173" fmla="*/ 917586 w 4527492"/>
                  <a:gd name="connsiteY12173" fmla="*/ 2790705 h 3582745"/>
                  <a:gd name="connsiteX12174" fmla="*/ 918933 w 4527492"/>
                  <a:gd name="connsiteY12174" fmla="*/ 2790258 h 3582745"/>
                  <a:gd name="connsiteX12175" fmla="*/ 3653503 w 4527492"/>
                  <a:gd name="connsiteY12175" fmla="*/ 2789892 h 3582745"/>
                  <a:gd name="connsiteX12176" fmla="*/ 3651209 w 4527492"/>
                  <a:gd name="connsiteY12176" fmla="*/ 2792436 h 3582745"/>
                  <a:gd name="connsiteX12177" fmla="*/ 3650305 w 4527492"/>
                  <a:gd name="connsiteY12177" fmla="*/ 2793019 h 3582745"/>
                  <a:gd name="connsiteX12178" fmla="*/ 3650749 w 4527492"/>
                  <a:gd name="connsiteY12178" fmla="*/ 2792444 h 3582745"/>
                  <a:gd name="connsiteX12179" fmla="*/ 3653092 w 4527492"/>
                  <a:gd name="connsiteY12179" fmla="*/ 2790139 h 3582745"/>
                  <a:gd name="connsiteX12180" fmla="*/ 1087075 w 4527492"/>
                  <a:gd name="connsiteY12180" fmla="*/ 2789774 h 3582745"/>
                  <a:gd name="connsiteX12181" fmla="*/ 1085082 w 4527492"/>
                  <a:gd name="connsiteY12181" fmla="*/ 2790002 h 3582745"/>
                  <a:gd name="connsiteX12182" fmla="*/ 1085619 w 4527492"/>
                  <a:gd name="connsiteY12182" fmla="*/ 2790197 h 3582745"/>
                  <a:gd name="connsiteX12183" fmla="*/ 1087464 w 4527492"/>
                  <a:gd name="connsiteY12183" fmla="*/ 2789898 h 3582745"/>
                  <a:gd name="connsiteX12184" fmla="*/ 921226 w 4527492"/>
                  <a:gd name="connsiteY12184" fmla="*/ 2789664 h 3582745"/>
                  <a:gd name="connsiteX12185" fmla="*/ 920780 w 4527492"/>
                  <a:gd name="connsiteY12185" fmla="*/ 2789873 h 3582745"/>
                  <a:gd name="connsiteX12186" fmla="*/ 919728 w 4527492"/>
                  <a:gd name="connsiteY12186" fmla="*/ 2790092 h 3582745"/>
                  <a:gd name="connsiteX12187" fmla="*/ 1096745 w 4527492"/>
                  <a:gd name="connsiteY12187" fmla="*/ 2789657 h 3582745"/>
                  <a:gd name="connsiteX12188" fmla="*/ 1100506 w 4527492"/>
                  <a:gd name="connsiteY12188" fmla="*/ 2791527 h 3582745"/>
                  <a:gd name="connsiteX12189" fmla="*/ 1092857 w 4527492"/>
                  <a:gd name="connsiteY12189" fmla="*/ 2790367 h 3582745"/>
                  <a:gd name="connsiteX12190" fmla="*/ 1091557 w 4527492"/>
                  <a:gd name="connsiteY12190" fmla="*/ 2789950 h 3582745"/>
                  <a:gd name="connsiteX12191" fmla="*/ 1090953 w 4527492"/>
                  <a:gd name="connsiteY12191" fmla="*/ 2790079 h 3582745"/>
                  <a:gd name="connsiteX12192" fmla="*/ 1092857 w 4527492"/>
                  <a:gd name="connsiteY12192" fmla="*/ 2790367 h 3582745"/>
                  <a:gd name="connsiteX12193" fmla="*/ 1096234 w 4527492"/>
                  <a:gd name="connsiteY12193" fmla="*/ 2791451 h 3582745"/>
                  <a:gd name="connsiteX12194" fmla="*/ 1100691 w 4527492"/>
                  <a:gd name="connsiteY12194" fmla="*/ 2793244 h 3582745"/>
                  <a:gd name="connsiteX12195" fmla="*/ 1103180 w 4527492"/>
                  <a:gd name="connsiteY12195" fmla="*/ 2792857 h 3582745"/>
                  <a:gd name="connsiteX12196" fmla="*/ 1100506 w 4527492"/>
                  <a:gd name="connsiteY12196" fmla="*/ 2791527 h 3582745"/>
                  <a:gd name="connsiteX12197" fmla="*/ 1106187 w 4527492"/>
                  <a:gd name="connsiteY12197" fmla="*/ 2792389 h 3582745"/>
                  <a:gd name="connsiteX12198" fmla="*/ 1108257 w 4527492"/>
                  <a:gd name="connsiteY12198" fmla="*/ 2792066 h 3582745"/>
                  <a:gd name="connsiteX12199" fmla="*/ 1112039 w 4527492"/>
                  <a:gd name="connsiteY12199" fmla="*/ 2791794 h 3582745"/>
                  <a:gd name="connsiteX12200" fmla="*/ 1107939 w 4527492"/>
                  <a:gd name="connsiteY12200" fmla="*/ 2790270 h 3582745"/>
                  <a:gd name="connsiteX12201" fmla="*/ 1089978 w 4527492"/>
                  <a:gd name="connsiteY12201" fmla="*/ 2789443 h 3582745"/>
                  <a:gd name="connsiteX12202" fmla="*/ 1088143 w 4527492"/>
                  <a:gd name="connsiteY12202" fmla="*/ 2789653 h 3582745"/>
                  <a:gd name="connsiteX12203" fmla="*/ 1088576 w 4527492"/>
                  <a:gd name="connsiteY12203" fmla="*/ 2789718 h 3582745"/>
                  <a:gd name="connsiteX12204" fmla="*/ 1090079 w 4527492"/>
                  <a:gd name="connsiteY12204" fmla="*/ 2789475 h 3582745"/>
                  <a:gd name="connsiteX12205" fmla="*/ 3307908 w 4527492"/>
                  <a:gd name="connsiteY12205" fmla="*/ 2789374 h 3582745"/>
                  <a:gd name="connsiteX12206" fmla="*/ 3307163 w 4527492"/>
                  <a:gd name="connsiteY12206" fmla="*/ 2789807 h 3582745"/>
                  <a:gd name="connsiteX12207" fmla="*/ 3307126 w 4527492"/>
                  <a:gd name="connsiteY12207" fmla="*/ 2789848 h 3582745"/>
                  <a:gd name="connsiteX12208" fmla="*/ 3307506 w 4527492"/>
                  <a:gd name="connsiteY12208" fmla="*/ 2789709 h 3582745"/>
                  <a:gd name="connsiteX12209" fmla="*/ 923808 w 4527492"/>
                  <a:gd name="connsiteY12209" fmla="*/ 2788926 h 3582745"/>
                  <a:gd name="connsiteX12210" fmla="*/ 921226 w 4527492"/>
                  <a:gd name="connsiteY12210" fmla="*/ 2789664 h 3582745"/>
                  <a:gd name="connsiteX12211" fmla="*/ 921970 w 4527492"/>
                  <a:gd name="connsiteY12211" fmla="*/ 2789315 h 3582745"/>
                  <a:gd name="connsiteX12212" fmla="*/ 3553725 w 4527492"/>
                  <a:gd name="connsiteY12212" fmla="*/ 2788854 h 3582745"/>
                  <a:gd name="connsiteX12213" fmla="*/ 3553200 w 4527492"/>
                  <a:gd name="connsiteY12213" fmla="*/ 2791331 h 3582745"/>
                  <a:gd name="connsiteX12214" fmla="*/ 3550792 w 4527492"/>
                  <a:gd name="connsiteY12214" fmla="*/ 2792670 h 3582745"/>
                  <a:gd name="connsiteX12215" fmla="*/ 3550181 w 4527492"/>
                  <a:gd name="connsiteY12215" fmla="*/ 2792733 h 3582745"/>
                  <a:gd name="connsiteX12216" fmla="*/ 1131144 w 4527492"/>
                  <a:gd name="connsiteY12216" fmla="*/ 2788771 h 3582745"/>
                  <a:gd name="connsiteX12217" fmla="*/ 1131750 w 4527492"/>
                  <a:gd name="connsiteY12217" fmla="*/ 2788963 h 3582745"/>
                  <a:gd name="connsiteX12218" fmla="*/ 1131567 w 4527492"/>
                  <a:gd name="connsiteY12218" fmla="*/ 2788804 h 3582745"/>
                  <a:gd name="connsiteX12219" fmla="*/ 1147099 w 4527492"/>
                  <a:gd name="connsiteY12219" fmla="*/ 2788645 h 3582745"/>
                  <a:gd name="connsiteX12220" fmla="*/ 1148700 w 4527492"/>
                  <a:gd name="connsiteY12220" fmla="*/ 2788922 h 3582745"/>
                  <a:gd name="connsiteX12221" fmla="*/ 1142203 w 4527492"/>
                  <a:gd name="connsiteY12221" fmla="*/ 2789559 h 3582745"/>
                  <a:gd name="connsiteX12222" fmla="*/ 1142320 w 4527492"/>
                  <a:gd name="connsiteY12222" fmla="*/ 2789636 h 3582745"/>
                  <a:gd name="connsiteX12223" fmla="*/ 1143361 w 4527492"/>
                  <a:gd name="connsiteY12223" fmla="*/ 2789717 h 3582745"/>
                  <a:gd name="connsiteX12224" fmla="*/ 1142599 w 4527492"/>
                  <a:gd name="connsiteY12224" fmla="*/ 2789822 h 3582745"/>
                  <a:gd name="connsiteX12225" fmla="*/ 1144698 w 4527492"/>
                  <a:gd name="connsiteY12225" fmla="*/ 2791214 h 3582745"/>
                  <a:gd name="connsiteX12226" fmla="*/ 1153857 w 4527492"/>
                  <a:gd name="connsiteY12226" fmla="*/ 2790530 h 3582745"/>
                  <a:gd name="connsiteX12227" fmla="*/ 1156859 w 4527492"/>
                  <a:gd name="connsiteY12227" fmla="*/ 2790762 h 3582745"/>
                  <a:gd name="connsiteX12228" fmla="*/ 1155546 w 4527492"/>
                  <a:gd name="connsiteY12228" fmla="*/ 2790404 h 3582745"/>
                  <a:gd name="connsiteX12229" fmla="*/ 1153857 w 4527492"/>
                  <a:gd name="connsiteY12229" fmla="*/ 2790530 h 3582745"/>
                  <a:gd name="connsiteX12230" fmla="*/ 1143361 w 4527492"/>
                  <a:gd name="connsiteY12230" fmla="*/ 2789717 h 3582745"/>
                  <a:gd name="connsiteX12231" fmla="*/ 1148899 w 4527492"/>
                  <a:gd name="connsiteY12231" fmla="*/ 2788956 h 3582745"/>
                  <a:gd name="connsiteX12232" fmla="*/ 1152559 w 4527492"/>
                  <a:gd name="connsiteY12232" fmla="*/ 2789588 h 3582745"/>
                  <a:gd name="connsiteX12233" fmla="*/ 1149796 w 4527492"/>
                  <a:gd name="connsiteY12233" fmla="*/ 2788833 h 3582745"/>
                  <a:gd name="connsiteX12234" fmla="*/ 1148899 w 4527492"/>
                  <a:gd name="connsiteY12234" fmla="*/ 2788956 h 3582745"/>
                  <a:gd name="connsiteX12235" fmla="*/ 1148700 w 4527492"/>
                  <a:gd name="connsiteY12235" fmla="*/ 2788922 h 3582745"/>
                  <a:gd name="connsiteX12236" fmla="*/ 1149704 w 4527492"/>
                  <a:gd name="connsiteY12236" fmla="*/ 2788823 h 3582745"/>
                  <a:gd name="connsiteX12237" fmla="*/ 3733358 w 4527492"/>
                  <a:gd name="connsiteY12237" fmla="*/ 2788566 h 3582745"/>
                  <a:gd name="connsiteX12238" fmla="*/ 3731494 w 4527492"/>
                  <a:gd name="connsiteY12238" fmla="*/ 2789786 h 3582745"/>
                  <a:gd name="connsiteX12239" fmla="*/ 3727857 w 4527492"/>
                  <a:gd name="connsiteY12239" fmla="*/ 2793879 h 3582745"/>
                  <a:gd name="connsiteX12240" fmla="*/ 3729669 w 4527492"/>
                  <a:gd name="connsiteY12240" fmla="*/ 2792736 h 3582745"/>
                  <a:gd name="connsiteX12241" fmla="*/ 3751957 w 4527492"/>
                  <a:gd name="connsiteY12241" fmla="*/ 2788307 h 3582745"/>
                  <a:gd name="connsiteX12242" fmla="*/ 3751550 w 4527492"/>
                  <a:gd name="connsiteY12242" fmla="*/ 2788639 h 3582745"/>
                  <a:gd name="connsiteX12243" fmla="*/ 3747532 w 4527492"/>
                  <a:gd name="connsiteY12243" fmla="*/ 2791688 h 3582745"/>
                  <a:gd name="connsiteX12244" fmla="*/ 3749095 w 4527492"/>
                  <a:gd name="connsiteY12244" fmla="*/ 2791094 h 3582745"/>
                  <a:gd name="connsiteX12245" fmla="*/ 883702 w 4527492"/>
                  <a:gd name="connsiteY12245" fmla="*/ 2788244 h 3582745"/>
                  <a:gd name="connsiteX12246" fmla="*/ 875865 w 4527492"/>
                  <a:gd name="connsiteY12246" fmla="*/ 2789834 h 3582745"/>
                  <a:gd name="connsiteX12247" fmla="*/ 861092 w 4527492"/>
                  <a:gd name="connsiteY12247" fmla="*/ 2795002 h 3582745"/>
                  <a:gd name="connsiteX12248" fmla="*/ 872259 w 4527492"/>
                  <a:gd name="connsiteY12248" fmla="*/ 2792220 h 3582745"/>
                  <a:gd name="connsiteX12249" fmla="*/ 3554296 w 4527492"/>
                  <a:gd name="connsiteY12249" fmla="*/ 2788229 h 3582745"/>
                  <a:gd name="connsiteX12250" fmla="*/ 3553725 w 4527492"/>
                  <a:gd name="connsiteY12250" fmla="*/ 2788854 h 3582745"/>
                  <a:gd name="connsiteX12251" fmla="*/ 3553767 w 4527492"/>
                  <a:gd name="connsiteY12251" fmla="*/ 2788656 h 3582745"/>
                  <a:gd name="connsiteX12252" fmla="*/ 3294110 w 4527492"/>
                  <a:gd name="connsiteY12252" fmla="*/ 2788194 h 3582745"/>
                  <a:gd name="connsiteX12253" fmla="*/ 3289547 w 4527492"/>
                  <a:gd name="connsiteY12253" fmla="*/ 2792377 h 3582745"/>
                  <a:gd name="connsiteX12254" fmla="*/ 3288745 w 4527492"/>
                  <a:gd name="connsiteY12254" fmla="*/ 2792744 h 3582745"/>
                  <a:gd name="connsiteX12255" fmla="*/ 3289795 w 4527492"/>
                  <a:gd name="connsiteY12255" fmla="*/ 2790982 h 3582745"/>
                  <a:gd name="connsiteX12256" fmla="*/ 3279771 w 4527492"/>
                  <a:gd name="connsiteY12256" fmla="*/ 2795541 h 3582745"/>
                  <a:gd name="connsiteX12257" fmla="*/ 3363771 w 4527492"/>
                  <a:gd name="connsiteY12257" fmla="*/ 2787923 h 3582745"/>
                  <a:gd name="connsiteX12258" fmla="*/ 3313863 w 4527492"/>
                  <a:gd name="connsiteY12258" fmla="*/ 2832260 h 3582745"/>
                  <a:gd name="connsiteX12259" fmla="*/ 3298687 w 4527492"/>
                  <a:gd name="connsiteY12259" fmla="*/ 2848040 h 3582745"/>
                  <a:gd name="connsiteX12260" fmla="*/ 3298874 w 4527492"/>
                  <a:gd name="connsiteY12260" fmla="*/ 2847944 h 3582745"/>
                  <a:gd name="connsiteX12261" fmla="*/ 3299085 w 4527492"/>
                  <a:gd name="connsiteY12261" fmla="*/ 2847629 h 3582745"/>
                  <a:gd name="connsiteX12262" fmla="*/ 3299489 w 4527492"/>
                  <a:gd name="connsiteY12262" fmla="*/ 2847629 h 3582745"/>
                  <a:gd name="connsiteX12263" fmla="*/ 3305532 w 4527492"/>
                  <a:gd name="connsiteY12263" fmla="*/ 2844530 h 3582745"/>
                  <a:gd name="connsiteX12264" fmla="*/ 3347423 w 4527492"/>
                  <a:gd name="connsiteY12264" fmla="*/ 2803208 h 3582745"/>
                  <a:gd name="connsiteX12265" fmla="*/ 3774401 w 4527492"/>
                  <a:gd name="connsiteY12265" fmla="*/ 2787891 h 3582745"/>
                  <a:gd name="connsiteX12266" fmla="*/ 3748861 w 4527492"/>
                  <a:gd name="connsiteY12266" fmla="*/ 2809749 h 3582745"/>
                  <a:gd name="connsiteX12267" fmla="*/ 3761852 w 4527492"/>
                  <a:gd name="connsiteY12267" fmla="*/ 2797279 h 3582745"/>
                  <a:gd name="connsiteX12268" fmla="*/ 3554655 w 4527492"/>
                  <a:gd name="connsiteY12268" fmla="*/ 2787836 h 3582745"/>
                  <a:gd name="connsiteX12269" fmla="*/ 3554782 w 4527492"/>
                  <a:gd name="connsiteY12269" fmla="*/ 2787836 h 3582745"/>
                  <a:gd name="connsiteX12270" fmla="*/ 3554296 w 4527492"/>
                  <a:gd name="connsiteY12270" fmla="*/ 2788229 h 3582745"/>
                  <a:gd name="connsiteX12271" fmla="*/ 3652548 w 4527492"/>
                  <a:gd name="connsiteY12271" fmla="*/ 2787755 h 3582745"/>
                  <a:gd name="connsiteX12272" fmla="*/ 3651048 w 4527492"/>
                  <a:gd name="connsiteY12272" fmla="*/ 2790243 h 3582745"/>
                  <a:gd name="connsiteX12273" fmla="*/ 3649976 w 4527492"/>
                  <a:gd name="connsiteY12273" fmla="*/ 2791314 h 3582745"/>
                  <a:gd name="connsiteX12274" fmla="*/ 1102302 w 4527492"/>
                  <a:gd name="connsiteY12274" fmla="*/ 2787658 h 3582745"/>
                  <a:gd name="connsiteX12275" fmla="*/ 1101809 w 4527492"/>
                  <a:gd name="connsiteY12275" fmla="*/ 2787763 h 3582745"/>
                  <a:gd name="connsiteX12276" fmla="*/ 1105251 w 4527492"/>
                  <a:gd name="connsiteY12276" fmla="*/ 2788405 h 3582745"/>
                  <a:gd name="connsiteX12277" fmla="*/ 1102826 w 4527492"/>
                  <a:gd name="connsiteY12277" fmla="*/ 2787763 h 3582745"/>
                  <a:gd name="connsiteX12278" fmla="*/ 3652442 w 4527492"/>
                  <a:gd name="connsiteY12278" fmla="*/ 2787551 h 3582745"/>
                  <a:gd name="connsiteX12279" fmla="*/ 3644372 w 4527492"/>
                  <a:gd name="connsiteY12279" fmla="*/ 2795386 h 3582745"/>
                  <a:gd name="connsiteX12280" fmla="*/ 3583800 w 4527492"/>
                  <a:gd name="connsiteY12280" fmla="*/ 2831834 h 3582745"/>
                  <a:gd name="connsiteX12281" fmla="*/ 3591296 w 4527492"/>
                  <a:gd name="connsiteY12281" fmla="*/ 2824951 h 3582745"/>
                  <a:gd name="connsiteX12282" fmla="*/ 3628482 w 4527492"/>
                  <a:gd name="connsiteY12282" fmla="*/ 2800047 h 3582745"/>
                  <a:gd name="connsiteX12283" fmla="*/ 3636584 w 4527492"/>
                  <a:gd name="connsiteY12283" fmla="*/ 2795633 h 3582745"/>
                  <a:gd name="connsiteX12284" fmla="*/ 1047741 w 4527492"/>
                  <a:gd name="connsiteY12284" fmla="*/ 2787489 h 3582745"/>
                  <a:gd name="connsiteX12285" fmla="*/ 1048490 w 4527492"/>
                  <a:gd name="connsiteY12285" fmla="*/ 2787555 h 3582745"/>
                  <a:gd name="connsiteX12286" fmla="*/ 1044347 w 4527492"/>
                  <a:gd name="connsiteY12286" fmla="*/ 2787734 h 3582745"/>
                  <a:gd name="connsiteX12287" fmla="*/ 1113321 w 4527492"/>
                  <a:gd name="connsiteY12287" fmla="*/ 2787391 h 3582745"/>
                  <a:gd name="connsiteX12288" fmla="*/ 1116146 w 4527492"/>
                  <a:gd name="connsiteY12288" fmla="*/ 2788056 h 3582745"/>
                  <a:gd name="connsiteX12289" fmla="*/ 1114949 w 4527492"/>
                  <a:gd name="connsiteY12289" fmla="*/ 2787517 h 3582745"/>
                  <a:gd name="connsiteX12290" fmla="*/ 3652843 w 4527492"/>
                  <a:gd name="connsiteY12290" fmla="*/ 2787347 h 3582745"/>
                  <a:gd name="connsiteX12291" fmla="*/ 3652548 w 4527492"/>
                  <a:gd name="connsiteY12291" fmla="*/ 2787755 h 3582745"/>
                  <a:gd name="connsiteX12292" fmla="*/ 3652773 w 4527492"/>
                  <a:gd name="connsiteY12292" fmla="*/ 2787383 h 3582745"/>
                  <a:gd name="connsiteX12293" fmla="*/ 1103891 w 4527492"/>
                  <a:gd name="connsiteY12293" fmla="*/ 2787319 h 3582745"/>
                  <a:gd name="connsiteX12294" fmla="*/ 1102392 w 4527492"/>
                  <a:gd name="connsiteY12294" fmla="*/ 2787639 h 3582745"/>
                  <a:gd name="connsiteX12295" fmla="*/ 1107770 w 4527492"/>
                  <a:gd name="connsiteY12295" fmla="*/ 2788583 h 3582745"/>
                  <a:gd name="connsiteX12296" fmla="*/ 1112937 w 4527492"/>
                  <a:gd name="connsiteY12296" fmla="*/ 2789616 h 3582745"/>
                  <a:gd name="connsiteX12297" fmla="*/ 1116238 w 4527492"/>
                  <a:gd name="connsiteY12297" fmla="*/ 2790454 h 3582745"/>
                  <a:gd name="connsiteX12298" fmla="*/ 1118288 w 4527492"/>
                  <a:gd name="connsiteY12298" fmla="*/ 2790836 h 3582745"/>
                  <a:gd name="connsiteX12299" fmla="*/ 1117594 w 4527492"/>
                  <a:gd name="connsiteY12299" fmla="*/ 2790798 h 3582745"/>
                  <a:gd name="connsiteX12300" fmla="*/ 1119423 w 4527492"/>
                  <a:gd name="connsiteY12300" fmla="*/ 2791263 h 3582745"/>
                  <a:gd name="connsiteX12301" fmla="*/ 1120253 w 4527492"/>
                  <a:gd name="connsiteY12301" fmla="*/ 2791203 h 3582745"/>
                  <a:gd name="connsiteX12302" fmla="*/ 1118288 w 4527492"/>
                  <a:gd name="connsiteY12302" fmla="*/ 2790836 h 3582745"/>
                  <a:gd name="connsiteX12303" fmla="*/ 1119327 w 4527492"/>
                  <a:gd name="connsiteY12303" fmla="*/ 2790893 h 3582745"/>
                  <a:gd name="connsiteX12304" fmla="*/ 1112937 w 4527492"/>
                  <a:gd name="connsiteY12304" fmla="*/ 2789616 h 3582745"/>
                  <a:gd name="connsiteX12305" fmla="*/ 3314886 w 4527492"/>
                  <a:gd name="connsiteY12305" fmla="*/ 2787227 h 3582745"/>
                  <a:gd name="connsiteX12306" fmla="*/ 3306377 w 4527492"/>
                  <a:gd name="connsiteY12306" fmla="*/ 2791147 h 3582745"/>
                  <a:gd name="connsiteX12307" fmla="*/ 3304401 w 4527492"/>
                  <a:gd name="connsiteY12307" fmla="*/ 2792923 h 3582745"/>
                  <a:gd name="connsiteX12308" fmla="*/ 3304189 w 4527492"/>
                  <a:gd name="connsiteY12308" fmla="*/ 2793163 h 3582745"/>
                  <a:gd name="connsiteX12309" fmla="*/ 3309583 w 4527492"/>
                  <a:gd name="connsiteY12309" fmla="*/ 2790541 h 3582745"/>
                  <a:gd name="connsiteX12310" fmla="*/ 1099282 w 4527492"/>
                  <a:gd name="connsiteY12310" fmla="*/ 2787051 h 3582745"/>
                  <a:gd name="connsiteX12311" fmla="*/ 1100938 w 4527492"/>
                  <a:gd name="connsiteY12311" fmla="*/ 2787383 h 3582745"/>
                  <a:gd name="connsiteX12312" fmla="*/ 1099497 w 4527492"/>
                  <a:gd name="connsiteY12312" fmla="*/ 2787131 h 3582745"/>
                  <a:gd name="connsiteX12313" fmla="*/ 1067513 w 4527492"/>
                  <a:gd name="connsiteY12313" fmla="*/ 2787040 h 3582745"/>
                  <a:gd name="connsiteX12314" fmla="*/ 1065038 w 4527492"/>
                  <a:gd name="connsiteY12314" fmla="*/ 2787369 h 3582745"/>
                  <a:gd name="connsiteX12315" fmla="*/ 1065274 w 4527492"/>
                  <a:gd name="connsiteY12315" fmla="*/ 2787454 h 3582745"/>
                  <a:gd name="connsiteX12316" fmla="*/ 1067728 w 4527492"/>
                  <a:gd name="connsiteY12316" fmla="*/ 2787106 h 3582745"/>
                  <a:gd name="connsiteX12317" fmla="*/ 3652995 w 4527492"/>
                  <a:gd name="connsiteY12317" fmla="*/ 2787015 h 3582745"/>
                  <a:gd name="connsiteX12318" fmla="*/ 3652773 w 4527492"/>
                  <a:gd name="connsiteY12318" fmla="*/ 2787383 h 3582745"/>
                  <a:gd name="connsiteX12319" fmla="*/ 3652442 w 4527492"/>
                  <a:gd name="connsiteY12319" fmla="*/ 2787551 h 3582745"/>
                  <a:gd name="connsiteX12320" fmla="*/ 3591458 w 4527492"/>
                  <a:gd name="connsiteY12320" fmla="*/ 2787015 h 3582745"/>
                  <a:gd name="connsiteX12321" fmla="*/ 3590413 w 4527492"/>
                  <a:gd name="connsiteY12321" fmla="*/ 2788027 h 3582745"/>
                  <a:gd name="connsiteX12322" fmla="*/ 3582514 w 4527492"/>
                  <a:gd name="connsiteY12322" fmla="*/ 2791870 h 3582745"/>
                  <a:gd name="connsiteX12323" fmla="*/ 3584141 w 4527492"/>
                  <a:gd name="connsiteY12323" fmla="*/ 2790047 h 3582745"/>
                  <a:gd name="connsiteX12324" fmla="*/ 3584718 w 4527492"/>
                  <a:gd name="connsiteY12324" fmla="*/ 2789887 h 3582745"/>
                  <a:gd name="connsiteX12325" fmla="*/ 3587051 w 4527492"/>
                  <a:gd name="connsiteY12325" fmla="*/ 2786784 h 3582745"/>
                  <a:gd name="connsiteX12326" fmla="*/ 3584141 w 4527492"/>
                  <a:gd name="connsiteY12326" fmla="*/ 2790047 h 3582745"/>
                  <a:gd name="connsiteX12327" fmla="*/ 3583395 w 4527492"/>
                  <a:gd name="connsiteY12327" fmla="*/ 2790252 h 3582745"/>
                  <a:gd name="connsiteX12328" fmla="*/ 3586163 w 4527492"/>
                  <a:gd name="connsiteY12328" fmla="*/ 2787411 h 3582745"/>
                  <a:gd name="connsiteX12329" fmla="*/ 3311134 w 4527492"/>
                  <a:gd name="connsiteY12329" fmla="*/ 2786685 h 3582745"/>
                  <a:gd name="connsiteX12330" fmla="*/ 3308693 w 4527492"/>
                  <a:gd name="connsiteY12330" fmla="*/ 2788080 h 3582745"/>
                  <a:gd name="connsiteX12331" fmla="*/ 3307242 w 4527492"/>
                  <a:gd name="connsiteY12331" fmla="*/ 2789717 h 3582745"/>
                  <a:gd name="connsiteX12332" fmla="*/ 3308343 w 4527492"/>
                  <a:gd name="connsiteY12332" fmla="*/ 2789012 h 3582745"/>
                  <a:gd name="connsiteX12333" fmla="*/ 1144485 w 4527492"/>
                  <a:gd name="connsiteY12333" fmla="*/ 2786667 h 3582745"/>
                  <a:gd name="connsiteX12334" fmla="*/ 1144511 w 4527492"/>
                  <a:gd name="connsiteY12334" fmla="*/ 2786670 h 3582745"/>
                  <a:gd name="connsiteX12335" fmla="*/ 1152749 w 4527492"/>
                  <a:gd name="connsiteY12335" fmla="*/ 2789031 h 3582745"/>
                  <a:gd name="connsiteX12336" fmla="*/ 1152333 w 4527492"/>
                  <a:gd name="connsiteY12336" fmla="*/ 2789003 h 3582745"/>
                  <a:gd name="connsiteX12337" fmla="*/ 1061676 w 4527492"/>
                  <a:gd name="connsiteY12337" fmla="*/ 2786406 h 3582745"/>
                  <a:gd name="connsiteX12338" fmla="*/ 1056624 w 4527492"/>
                  <a:gd name="connsiteY12338" fmla="*/ 2787205 h 3582745"/>
                  <a:gd name="connsiteX12339" fmla="*/ 1062943 w 4527492"/>
                  <a:gd name="connsiteY12339" fmla="*/ 2786932 h 3582745"/>
                  <a:gd name="connsiteX12340" fmla="*/ 1109058 w 4527492"/>
                  <a:gd name="connsiteY12340" fmla="*/ 2786216 h 3582745"/>
                  <a:gd name="connsiteX12341" fmla="*/ 1108425 w 4527492"/>
                  <a:gd name="connsiteY12341" fmla="*/ 2786351 h 3582745"/>
                  <a:gd name="connsiteX12342" fmla="*/ 1108878 w 4527492"/>
                  <a:gd name="connsiteY12342" fmla="*/ 2786434 h 3582745"/>
                  <a:gd name="connsiteX12343" fmla="*/ 1109580 w 4527492"/>
                  <a:gd name="connsiteY12343" fmla="*/ 2786320 h 3582745"/>
                  <a:gd name="connsiteX12344" fmla="*/ 1074166 w 4527492"/>
                  <a:gd name="connsiteY12344" fmla="*/ 2786154 h 3582745"/>
                  <a:gd name="connsiteX12345" fmla="*/ 1074300 w 4527492"/>
                  <a:gd name="connsiteY12345" fmla="*/ 2786175 h 3582745"/>
                  <a:gd name="connsiteX12346" fmla="*/ 1071587 w 4527492"/>
                  <a:gd name="connsiteY12346" fmla="*/ 2786560 h 3582745"/>
                  <a:gd name="connsiteX12347" fmla="*/ 1070896 w 4527492"/>
                  <a:gd name="connsiteY12347" fmla="*/ 2786589 h 3582745"/>
                  <a:gd name="connsiteX12348" fmla="*/ 1096746 w 4527492"/>
                  <a:gd name="connsiteY12348" fmla="*/ 2786108 h 3582745"/>
                  <a:gd name="connsiteX12349" fmla="*/ 1099282 w 4527492"/>
                  <a:gd name="connsiteY12349" fmla="*/ 2787051 h 3582745"/>
                  <a:gd name="connsiteX12350" fmla="*/ 1095375 w 4527492"/>
                  <a:gd name="connsiteY12350" fmla="*/ 2786265 h 3582745"/>
                  <a:gd name="connsiteX12351" fmla="*/ 1095375 w 4527492"/>
                  <a:gd name="connsiteY12351" fmla="*/ 2786407 h 3582745"/>
                  <a:gd name="connsiteX12352" fmla="*/ 1099497 w 4527492"/>
                  <a:gd name="connsiteY12352" fmla="*/ 2787131 h 3582745"/>
                  <a:gd name="connsiteX12353" fmla="*/ 1100581 w 4527492"/>
                  <a:gd name="connsiteY12353" fmla="*/ 2787534 h 3582745"/>
                  <a:gd name="connsiteX12354" fmla="*/ 1101277 w 4527492"/>
                  <a:gd name="connsiteY12354" fmla="*/ 2787663 h 3582745"/>
                  <a:gd name="connsiteX12355" fmla="*/ 1101861 w 4527492"/>
                  <a:gd name="connsiteY12355" fmla="*/ 2787569 h 3582745"/>
                  <a:gd name="connsiteX12356" fmla="*/ 1100938 w 4527492"/>
                  <a:gd name="connsiteY12356" fmla="*/ 2787383 h 3582745"/>
                  <a:gd name="connsiteX12357" fmla="*/ 1101931 w 4527492"/>
                  <a:gd name="connsiteY12357" fmla="*/ 2787558 h 3582745"/>
                  <a:gd name="connsiteX12358" fmla="*/ 1103704 w 4527492"/>
                  <a:gd name="connsiteY12358" fmla="*/ 2787271 h 3582745"/>
                  <a:gd name="connsiteX12359" fmla="*/ 1100166 w 4527492"/>
                  <a:gd name="connsiteY12359" fmla="*/ 2786372 h 3582745"/>
                  <a:gd name="connsiteX12360" fmla="*/ 3780312 w 4527492"/>
                  <a:gd name="connsiteY12360" fmla="*/ 2786070 h 3582745"/>
                  <a:gd name="connsiteX12361" fmla="*/ 3766769 w 4527492"/>
                  <a:gd name="connsiteY12361" fmla="*/ 2798763 h 3582745"/>
                  <a:gd name="connsiteX12362" fmla="*/ 3741661 w 4527492"/>
                  <a:gd name="connsiteY12362" fmla="*/ 2818261 h 3582745"/>
                  <a:gd name="connsiteX12363" fmla="*/ 3711212 w 4527492"/>
                  <a:gd name="connsiteY12363" fmla="*/ 2850833 h 3582745"/>
                  <a:gd name="connsiteX12364" fmla="*/ 3685644 w 4527492"/>
                  <a:gd name="connsiteY12364" fmla="*/ 2874796 h 3582745"/>
                  <a:gd name="connsiteX12365" fmla="*/ 3700505 w 4527492"/>
                  <a:gd name="connsiteY12365" fmla="*/ 2856163 h 3582745"/>
                  <a:gd name="connsiteX12366" fmla="*/ 3724431 w 4527492"/>
                  <a:gd name="connsiteY12366" fmla="*/ 2833198 h 3582745"/>
                  <a:gd name="connsiteX12367" fmla="*/ 3768033 w 4527492"/>
                  <a:gd name="connsiteY12367" fmla="*/ 2795222 h 3582745"/>
                  <a:gd name="connsiteX12368" fmla="*/ 1156089 w 4527492"/>
                  <a:gd name="connsiteY12368" fmla="*/ 2785919 h 3582745"/>
                  <a:gd name="connsiteX12369" fmla="*/ 1167260 w 4527492"/>
                  <a:gd name="connsiteY12369" fmla="*/ 2786473 h 3582745"/>
                  <a:gd name="connsiteX12370" fmla="*/ 1160336 w 4527492"/>
                  <a:gd name="connsiteY12370" fmla="*/ 2786357 h 3582745"/>
                  <a:gd name="connsiteX12371" fmla="*/ 1156841 w 4527492"/>
                  <a:gd name="connsiteY12371" fmla="*/ 2786155 h 3582745"/>
                  <a:gd name="connsiteX12372" fmla="*/ 1072594 w 4527492"/>
                  <a:gd name="connsiteY12372" fmla="*/ 2785910 h 3582745"/>
                  <a:gd name="connsiteX12373" fmla="*/ 1066123 w 4527492"/>
                  <a:gd name="connsiteY12373" fmla="*/ 2786090 h 3582745"/>
                  <a:gd name="connsiteX12374" fmla="*/ 1068961 w 4527492"/>
                  <a:gd name="connsiteY12374" fmla="*/ 2786673 h 3582745"/>
                  <a:gd name="connsiteX12375" fmla="*/ 1070896 w 4527492"/>
                  <a:gd name="connsiteY12375" fmla="*/ 2786589 h 3582745"/>
                  <a:gd name="connsiteX12376" fmla="*/ 1069475 w 4527492"/>
                  <a:gd name="connsiteY12376" fmla="*/ 2786778 h 3582745"/>
                  <a:gd name="connsiteX12377" fmla="*/ 1069707 w 4527492"/>
                  <a:gd name="connsiteY12377" fmla="*/ 2786826 h 3582745"/>
                  <a:gd name="connsiteX12378" fmla="*/ 1071587 w 4527492"/>
                  <a:gd name="connsiteY12378" fmla="*/ 2786560 h 3582745"/>
                  <a:gd name="connsiteX12379" fmla="*/ 1075196 w 4527492"/>
                  <a:gd name="connsiteY12379" fmla="*/ 2786404 h 3582745"/>
                  <a:gd name="connsiteX12380" fmla="*/ 1074766 w 4527492"/>
                  <a:gd name="connsiteY12380" fmla="*/ 2786248 h 3582745"/>
                  <a:gd name="connsiteX12381" fmla="*/ 1074300 w 4527492"/>
                  <a:gd name="connsiteY12381" fmla="*/ 2786175 h 3582745"/>
                  <a:gd name="connsiteX12382" fmla="*/ 1074492 w 4527492"/>
                  <a:gd name="connsiteY12382" fmla="*/ 2786148 h 3582745"/>
                  <a:gd name="connsiteX12383" fmla="*/ 1074417 w 4527492"/>
                  <a:gd name="connsiteY12383" fmla="*/ 2786121 h 3582745"/>
                  <a:gd name="connsiteX12384" fmla="*/ 1074166 w 4527492"/>
                  <a:gd name="connsiteY12384" fmla="*/ 2786154 h 3582745"/>
                  <a:gd name="connsiteX12385" fmla="*/ 1076470 w 4527492"/>
                  <a:gd name="connsiteY12385" fmla="*/ 2785848 h 3582745"/>
                  <a:gd name="connsiteX12386" fmla="*/ 1075269 w 4527492"/>
                  <a:gd name="connsiteY12386" fmla="*/ 2786007 h 3582745"/>
                  <a:gd name="connsiteX12387" fmla="*/ 1075335 w 4527492"/>
                  <a:gd name="connsiteY12387" fmla="*/ 2786029 h 3582745"/>
                  <a:gd name="connsiteX12388" fmla="*/ 1076540 w 4527492"/>
                  <a:gd name="connsiteY12388" fmla="*/ 2785858 h 3582745"/>
                  <a:gd name="connsiteX12389" fmla="*/ 1091241 w 4527492"/>
                  <a:gd name="connsiteY12389" fmla="*/ 2785681 h 3582745"/>
                  <a:gd name="connsiteX12390" fmla="*/ 1091383 w 4527492"/>
                  <a:gd name="connsiteY12390" fmla="*/ 2785706 h 3582745"/>
                  <a:gd name="connsiteX12391" fmla="*/ 1091499 w 4527492"/>
                  <a:gd name="connsiteY12391" fmla="*/ 2785701 h 3582745"/>
                  <a:gd name="connsiteX12392" fmla="*/ 1090228 w 4527492"/>
                  <a:gd name="connsiteY12392" fmla="*/ 2785603 h 3582745"/>
                  <a:gd name="connsiteX12393" fmla="*/ 1090895 w 4527492"/>
                  <a:gd name="connsiteY12393" fmla="*/ 2785727 h 3582745"/>
                  <a:gd name="connsiteX12394" fmla="*/ 1079883 w 4527492"/>
                  <a:gd name="connsiteY12394" fmla="*/ 2786202 h 3582745"/>
                  <a:gd name="connsiteX12395" fmla="*/ 1080827 w 4527492"/>
                  <a:gd name="connsiteY12395" fmla="*/ 2786505 h 3582745"/>
                  <a:gd name="connsiteX12396" fmla="*/ 1079055 w 4527492"/>
                  <a:gd name="connsiteY12396" fmla="*/ 2786238 h 3582745"/>
                  <a:gd name="connsiteX12397" fmla="*/ 1076355 w 4527492"/>
                  <a:gd name="connsiteY12397" fmla="*/ 2786354 h 3582745"/>
                  <a:gd name="connsiteX12398" fmla="*/ 1077219 w 4527492"/>
                  <a:gd name="connsiteY12398" fmla="*/ 2786630 h 3582745"/>
                  <a:gd name="connsiteX12399" fmla="*/ 1084978 w 4527492"/>
                  <a:gd name="connsiteY12399" fmla="*/ 2787838 h 3582745"/>
                  <a:gd name="connsiteX12400" fmla="*/ 1080827 w 4527492"/>
                  <a:gd name="connsiteY12400" fmla="*/ 2786505 h 3582745"/>
                  <a:gd name="connsiteX12401" fmla="*/ 1094586 w 4527492"/>
                  <a:gd name="connsiteY12401" fmla="*/ 2788583 h 3582745"/>
                  <a:gd name="connsiteX12402" fmla="*/ 1094833 w 4527492"/>
                  <a:gd name="connsiteY12402" fmla="*/ 2788706 h 3582745"/>
                  <a:gd name="connsiteX12403" fmla="*/ 1095375 w 4527492"/>
                  <a:gd name="connsiteY12403" fmla="*/ 2788618 h 3582745"/>
                  <a:gd name="connsiteX12404" fmla="*/ 1095375 w 4527492"/>
                  <a:gd name="connsiteY12404" fmla="*/ 2786700 h 3582745"/>
                  <a:gd name="connsiteX12405" fmla="*/ 1094586 w 4527492"/>
                  <a:gd name="connsiteY12405" fmla="*/ 2786518 h 3582745"/>
                  <a:gd name="connsiteX12406" fmla="*/ 1092239 w 4527492"/>
                  <a:gd name="connsiteY12406" fmla="*/ 2785978 h 3582745"/>
                  <a:gd name="connsiteX12407" fmla="*/ 1090895 w 4527492"/>
                  <a:gd name="connsiteY12407" fmla="*/ 2785727 h 3582745"/>
                  <a:gd name="connsiteX12408" fmla="*/ 1091110 w 4527492"/>
                  <a:gd name="connsiteY12408" fmla="*/ 2785718 h 3582745"/>
                  <a:gd name="connsiteX12409" fmla="*/ 1090802 w 4527492"/>
                  <a:gd name="connsiteY12409" fmla="*/ 2785647 h 3582745"/>
                  <a:gd name="connsiteX12410" fmla="*/ 939800 w 4527492"/>
                  <a:gd name="connsiteY12410" fmla="*/ 2785534 h 3582745"/>
                  <a:gd name="connsiteX12411" fmla="*/ 923808 w 4527492"/>
                  <a:gd name="connsiteY12411" fmla="*/ 2788926 h 3582745"/>
                  <a:gd name="connsiteX12412" fmla="*/ 923974 w 4527492"/>
                  <a:gd name="connsiteY12412" fmla="*/ 2788878 h 3582745"/>
                  <a:gd name="connsiteX12413" fmla="*/ 939800 w 4527492"/>
                  <a:gd name="connsiteY12413" fmla="*/ 2785534 h 3582745"/>
                  <a:gd name="connsiteX12414" fmla="*/ 1140140 w 4527492"/>
                  <a:gd name="connsiteY12414" fmla="*/ 2785374 h 3582745"/>
                  <a:gd name="connsiteX12415" fmla="*/ 1145040 w 4527492"/>
                  <a:gd name="connsiteY12415" fmla="*/ 2785470 h 3582745"/>
                  <a:gd name="connsiteX12416" fmla="*/ 1156841 w 4527492"/>
                  <a:gd name="connsiteY12416" fmla="*/ 2786155 h 3582745"/>
                  <a:gd name="connsiteX12417" fmla="*/ 1165208 w 4527492"/>
                  <a:gd name="connsiteY12417" fmla="*/ 2788779 h 3582745"/>
                  <a:gd name="connsiteX12418" fmla="*/ 1144511 w 4527492"/>
                  <a:gd name="connsiteY12418" fmla="*/ 2786670 h 3582745"/>
                  <a:gd name="connsiteX12419" fmla="*/ 1144044 w 4527492"/>
                  <a:gd name="connsiteY12419" fmla="*/ 2786536 h 3582745"/>
                  <a:gd name="connsiteX12420" fmla="*/ 1136904 w 4527492"/>
                  <a:gd name="connsiteY12420" fmla="*/ 2785311 h 3582745"/>
                  <a:gd name="connsiteX12421" fmla="*/ 1139980 w 4527492"/>
                  <a:gd name="connsiteY12421" fmla="*/ 2785371 h 3582745"/>
                  <a:gd name="connsiteX12422" fmla="*/ 1144044 w 4527492"/>
                  <a:gd name="connsiteY12422" fmla="*/ 2786536 h 3582745"/>
                  <a:gd name="connsiteX12423" fmla="*/ 1144485 w 4527492"/>
                  <a:gd name="connsiteY12423" fmla="*/ 2786667 h 3582745"/>
                  <a:gd name="connsiteX12424" fmla="*/ 1140311 w 4527492"/>
                  <a:gd name="connsiteY12424" fmla="*/ 2786242 h 3582745"/>
                  <a:gd name="connsiteX12425" fmla="*/ 867160 w 4527492"/>
                  <a:gd name="connsiteY12425" fmla="*/ 2785304 h 3582745"/>
                  <a:gd name="connsiteX12426" fmla="*/ 847394 w 4527492"/>
                  <a:gd name="connsiteY12426" fmla="*/ 2791858 h 3582745"/>
                  <a:gd name="connsiteX12427" fmla="*/ 847384 w 4527492"/>
                  <a:gd name="connsiteY12427" fmla="*/ 2791861 h 3582745"/>
                  <a:gd name="connsiteX12428" fmla="*/ 847385 w 4527492"/>
                  <a:gd name="connsiteY12428" fmla="*/ 2791861 h 3582745"/>
                  <a:gd name="connsiteX12429" fmla="*/ 840680 w 4527492"/>
                  <a:gd name="connsiteY12429" fmla="*/ 2794084 h 3582745"/>
                  <a:gd name="connsiteX12430" fmla="*/ 814806 w 4527492"/>
                  <a:gd name="connsiteY12430" fmla="*/ 2799835 h 3582745"/>
                  <a:gd name="connsiteX12431" fmla="*/ 815145 w 4527492"/>
                  <a:gd name="connsiteY12431" fmla="*/ 2799648 h 3582745"/>
                  <a:gd name="connsiteX12432" fmla="*/ 813861 w 4527492"/>
                  <a:gd name="connsiteY12432" fmla="*/ 2800046 h 3582745"/>
                  <a:gd name="connsiteX12433" fmla="*/ 811924 w 4527492"/>
                  <a:gd name="connsiteY12433" fmla="*/ 2800476 h 3582745"/>
                  <a:gd name="connsiteX12434" fmla="*/ 826372 w 4527492"/>
                  <a:gd name="connsiteY12434" fmla="*/ 2795140 h 3582745"/>
                  <a:gd name="connsiteX12435" fmla="*/ 3832786 w 4527492"/>
                  <a:gd name="connsiteY12435" fmla="*/ 2785231 h 3582745"/>
                  <a:gd name="connsiteX12436" fmla="*/ 3825543 w 4527492"/>
                  <a:gd name="connsiteY12436" fmla="*/ 2791257 h 3582745"/>
                  <a:gd name="connsiteX12437" fmla="*/ 3827892 w 4527492"/>
                  <a:gd name="connsiteY12437" fmla="*/ 2788935 h 3582745"/>
                  <a:gd name="connsiteX12438" fmla="*/ 1058690 w 4527492"/>
                  <a:gd name="connsiteY12438" fmla="*/ 2785152 h 3582745"/>
                  <a:gd name="connsiteX12439" fmla="*/ 1043519 w 4527492"/>
                  <a:gd name="connsiteY12439" fmla="*/ 2787769 h 3582745"/>
                  <a:gd name="connsiteX12440" fmla="*/ 1044347 w 4527492"/>
                  <a:gd name="connsiteY12440" fmla="*/ 2787734 h 3582745"/>
                  <a:gd name="connsiteX12441" fmla="*/ 1043281 w 4527492"/>
                  <a:gd name="connsiteY12441" fmla="*/ 2787811 h 3582745"/>
                  <a:gd name="connsiteX12442" fmla="*/ 1023396 w 4527492"/>
                  <a:gd name="connsiteY12442" fmla="*/ 2791241 h 3582745"/>
                  <a:gd name="connsiteX12443" fmla="*/ 1018709 w 4527492"/>
                  <a:gd name="connsiteY12443" fmla="*/ 2792831 h 3582745"/>
                  <a:gd name="connsiteX12444" fmla="*/ 1025629 w 4527492"/>
                  <a:gd name="connsiteY12444" fmla="*/ 2792143 h 3582745"/>
                  <a:gd name="connsiteX12445" fmla="*/ 1025867 w 4527492"/>
                  <a:gd name="connsiteY12445" fmla="*/ 2792066 h 3582745"/>
                  <a:gd name="connsiteX12446" fmla="*/ 1043398 w 4527492"/>
                  <a:gd name="connsiteY12446" fmla="*/ 2789295 h 3582745"/>
                  <a:gd name="connsiteX12447" fmla="*/ 1033284 w 4527492"/>
                  <a:gd name="connsiteY12447" fmla="*/ 2791264 h 3582745"/>
                  <a:gd name="connsiteX12448" fmla="*/ 1046396 w 4527492"/>
                  <a:gd name="connsiteY12448" fmla="*/ 2789753 h 3582745"/>
                  <a:gd name="connsiteX12449" fmla="*/ 1053585 w 4527492"/>
                  <a:gd name="connsiteY12449" fmla="*/ 2788004 h 3582745"/>
                  <a:gd name="connsiteX12450" fmla="*/ 1052290 w 4527492"/>
                  <a:gd name="connsiteY12450" fmla="*/ 2787890 h 3582745"/>
                  <a:gd name="connsiteX12451" fmla="*/ 1043398 w 4527492"/>
                  <a:gd name="connsiteY12451" fmla="*/ 2789295 h 3582745"/>
                  <a:gd name="connsiteX12452" fmla="*/ 1051139 w 4527492"/>
                  <a:gd name="connsiteY12452" fmla="*/ 2787788 h 3582745"/>
                  <a:gd name="connsiteX12453" fmla="*/ 1048490 w 4527492"/>
                  <a:gd name="connsiteY12453" fmla="*/ 2787555 h 3582745"/>
                  <a:gd name="connsiteX12454" fmla="*/ 1053430 w 4527492"/>
                  <a:gd name="connsiteY12454" fmla="*/ 2787342 h 3582745"/>
                  <a:gd name="connsiteX12455" fmla="*/ 1058823 w 4527492"/>
                  <a:gd name="connsiteY12455" fmla="*/ 2786293 h 3582745"/>
                  <a:gd name="connsiteX12456" fmla="*/ 1061241 w 4527492"/>
                  <a:gd name="connsiteY12456" fmla="*/ 2786225 h 3582745"/>
                  <a:gd name="connsiteX12457" fmla="*/ 1058716 w 4527492"/>
                  <a:gd name="connsiteY12457" fmla="*/ 2785176 h 3582745"/>
                  <a:gd name="connsiteX12458" fmla="*/ 1139127 w 4527492"/>
                  <a:gd name="connsiteY12458" fmla="*/ 2785127 h 3582745"/>
                  <a:gd name="connsiteX12459" fmla="*/ 1139352 w 4527492"/>
                  <a:gd name="connsiteY12459" fmla="*/ 2785140 h 3582745"/>
                  <a:gd name="connsiteX12460" fmla="*/ 1140140 w 4527492"/>
                  <a:gd name="connsiteY12460" fmla="*/ 2785374 h 3582745"/>
                  <a:gd name="connsiteX12461" fmla="*/ 1139980 w 4527492"/>
                  <a:gd name="connsiteY12461" fmla="*/ 2785371 h 3582745"/>
                  <a:gd name="connsiteX12462" fmla="*/ 1113746 w 4527492"/>
                  <a:gd name="connsiteY12462" fmla="*/ 2784859 h 3582745"/>
                  <a:gd name="connsiteX12463" fmla="*/ 1114212 w 4527492"/>
                  <a:gd name="connsiteY12463" fmla="*/ 2785117 h 3582745"/>
                  <a:gd name="connsiteX12464" fmla="*/ 1111096 w 4527492"/>
                  <a:gd name="connsiteY12464" fmla="*/ 2785781 h 3582745"/>
                  <a:gd name="connsiteX12465" fmla="*/ 1111133 w 4527492"/>
                  <a:gd name="connsiteY12465" fmla="*/ 2785798 h 3582745"/>
                  <a:gd name="connsiteX12466" fmla="*/ 1111905 w 4527492"/>
                  <a:gd name="connsiteY12466" fmla="*/ 2785944 h 3582745"/>
                  <a:gd name="connsiteX12467" fmla="*/ 1114848 w 4527492"/>
                  <a:gd name="connsiteY12467" fmla="*/ 2785468 h 3582745"/>
                  <a:gd name="connsiteX12468" fmla="*/ 1114212 w 4527492"/>
                  <a:gd name="connsiteY12468" fmla="*/ 2785117 h 3582745"/>
                  <a:gd name="connsiteX12469" fmla="*/ 1115278 w 4527492"/>
                  <a:gd name="connsiteY12469" fmla="*/ 2784889 h 3582745"/>
                  <a:gd name="connsiteX12470" fmla="*/ 869912 w 4527492"/>
                  <a:gd name="connsiteY12470" fmla="*/ 2784641 h 3582745"/>
                  <a:gd name="connsiteX12471" fmla="*/ 869160 w 4527492"/>
                  <a:gd name="connsiteY12471" fmla="*/ 2784882 h 3582745"/>
                  <a:gd name="connsiteX12472" fmla="*/ 867161 w 4527492"/>
                  <a:gd name="connsiteY12472" fmla="*/ 2785304 h 3582745"/>
                  <a:gd name="connsiteX12473" fmla="*/ 3658307 w 4527492"/>
                  <a:gd name="connsiteY12473" fmla="*/ 2784562 h 3582745"/>
                  <a:gd name="connsiteX12474" fmla="*/ 3654753 w 4527492"/>
                  <a:gd name="connsiteY12474" fmla="*/ 2788505 h 3582745"/>
                  <a:gd name="connsiteX12475" fmla="*/ 3653092 w 4527492"/>
                  <a:gd name="connsiteY12475" fmla="*/ 2790139 h 3582745"/>
                  <a:gd name="connsiteX12476" fmla="*/ 3649982 w 4527492"/>
                  <a:gd name="connsiteY12476" fmla="*/ 2792010 h 3582745"/>
                  <a:gd name="connsiteX12477" fmla="*/ 3651048 w 4527492"/>
                  <a:gd name="connsiteY12477" fmla="*/ 2790243 h 3582745"/>
                  <a:gd name="connsiteX12478" fmla="*/ 3655102 w 4527492"/>
                  <a:gd name="connsiteY12478" fmla="*/ 2786196 h 3582745"/>
                  <a:gd name="connsiteX12479" fmla="*/ 3443270 w 4527492"/>
                  <a:gd name="connsiteY12479" fmla="*/ 2784478 h 3582745"/>
                  <a:gd name="connsiteX12480" fmla="*/ 3415041 w 4527492"/>
                  <a:gd name="connsiteY12480" fmla="*/ 2804427 h 3582745"/>
                  <a:gd name="connsiteX12481" fmla="*/ 3401468 w 4527492"/>
                  <a:gd name="connsiteY12481" fmla="*/ 2811916 h 3582745"/>
                  <a:gd name="connsiteX12482" fmla="*/ 3376923 w 4527492"/>
                  <a:gd name="connsiteY12482" fmla="*/ 2829645 h 3582745"/>
                  <a:gd name="connsiteX12483" fmla="*/ 3394396 w 4527492"/>
                  <a:gd name="connsiteY12483" fmla="*/ 2816397 h 3582745"/>
                  <a:gd name="connsiteX12484" fmla="*/ 3415954 w 4527492"/>
                  <a:gd name="connsiteY12484" fmla="*/ 2800817 h 3582745"/>
                  <a:gd name="connsiteX12485" fmla="*/ 3427943 w 4527492"/>
                  <a:gd name="connsiteY12485" fmla="*/ 2792851 h 3582745"/>
                  <a:gd name="connsiteX12486" fmla="*/ 1122884 w 4527492"/>
                  <a:gd name="connsiteY12486" fmla="*/ 2784466 h 3582745"/>
                  <a:gd name="connsiteX12487" fmla="*/ 1126620 w 4527492"/>
                  <a:gd name="connsiteY12487" fmla="*/ 2785111 h 3582745"/>
                  <a:gd name="connsiteX12488" fmla="*/ 1127719 w 4527492"/>
                  <a:gd name="connsiteY12488" fmla="*/ 2785132 h 3582745"/>
                  <a:gd name="connsiteX12489" fmla="*/ 1127877 w 4527492"/>
                  <a:gd name="connsiteY12489" fmla="*/ 2784975 h 3582745"/>
                  <a:gd name="connsiteX12490" fmla="*/ 1062978 w 4527492"/>
                  <a:gd name="connsiteY12490" fmla="*/ 2784412 h 3582745"/>
                  <a:gd name="connsiteX12491" fmla="*/ 1060452 w 4527492"/>
                  <a:gd name="connsiteY12491" fmla="*/ 2784848 h 3582745"/>
                  <a:gd name="connsiteX12492" fmla="*/ 1061181 w 4527492"/>
                  <a:gd name="connsiteY12492" fmla="*/ 2785074 h 3582745"/>
                  <a:gd name="connsiteX12493" fmla="*/ 1060250 w 4527492"/>
                  <a:gd name="connsiteY12493" fmla="*/ 2784883 h 3582745"/>
                  <a:gd name="connsiteX12494" fmla="*/ 1058816 w 4527492"/>
                  <a:gd name="connsiteY12494" fmla="*/ 2785130 h 3582745"/>
                  <a:gd name="connsiteX12495" fmla="*/ 1061815 w 4527492"/>
                  <a:gd name="connsiteY12495" fmla="*/ 2786209 h 3582745"/>
                  <a:gd name="connsiteX12496" fmla="*/ 1063157 w 4527492"/>
                  <a:gd name="connsiteY12496" fmla="*/ 2786172 h 3582745"/>
                  <a:gd name="connsiteX12497" fmla="*/ 1062153 w 4527492"/>
                  <a:gd name="connsiteY12497" fmla="*/ 2786331 h 3582745"/>
                  <a:gd name="connsiteX12498" fmla="*/ 1063730 w 4527492"/>
                  <a:gd name="connsiteY12498" fmla="*/ 2786898 h 3582745"/>
                  <a:gd name="connsiteX12499" fmla="*/ 1066652 w 4527492"/>
                  <a:gd name="connsiteY12499" fmla="*/ 2786772 h 3582745"/>
                  <a:gd name="connsiteX12500" fmla="*/ 1064590 w 4527492"/>
                  <a:gd name="connsiteY12500" fmla="*/ 2786132 h 3582745"/>
                  <a:gd name="connsiteX12501" fmla="*/ 1063157 w 4527492"/>
                  <a:gd name="connsiteY12501" fmla="*/ 2786172 h 3582745"/>
                  <a:gd name="connsiteX12502" fmla="*/ 1064191 w 4527492"/>
                  <a:gd name="connsiteY12502" fmla="*/ 2786009 h 3582745"/>
                  <a:gd name="connsiteX12503" fmla="*/ 1061181 w 4527492"/>
                  <a:gd name="connsiteY12503" fmla="*/ 2785074 h 3582745"/>
                  <a:gd name="connsiteX12504" fmla="*/ 1065060 w 4527492"/>
                  <a:gd name="connsiteY12504" fmla="*/ 2785871 h 3582745"/>
                  <a:gd name="connsiteX12505" fmla="*/ 1068676 w 4527492"/>
                  <a:gd name="connsiteY12505" fmla="*/ 2785300 h 3582745"/>
                  <a:gd name="connsiteX12506" fmla="*/ 871064 w 4527492"/>
                  <a:gd name="connsiteY12506" fmla="*/ 2784363 h 3582745"/>
                  <a:gd name="connsiteX12507" fmla="*/ 869912 w 4527492"/>
                  <a:gd name="connsiteY12507" fmla="*/ 2784641 h 3582745"/>
                  <a:gd name="connsiteX12508" fmla="*/ 870582 w 4527492"/>
                  <a:gd name="connsiteY12508" fmla="*/ 2784426 h 3582745"/>
                  <a:gd name="connsiteX12509" fmla="*/ 870855 w 4527492"/>
                  <a:gd name="connsiteY12509" fmla="*/ 2784338 h 3582745"/>
                  <a:gd name="connsiteX12510" fmla="*/ 870582 w 4527492"/>
                  <a:gd name="connsiteY12510" fmla="*/ 2784426 h 3582745"/>
                  <a:gd name="connsiteX12511" fmla="*/ 863864 w 4527492"/>
                  <a:gd name="connsiteY12511" fmla="*/ 2785304 h 3582745"/>
                  <a:gd name="connsiteX12512" fmla="*/ 948163 w 4527492"/>
                  <a:gd name="connsiteY12512" fmla="*/ 2784162 h 3582745"/>
                  <a:gd name="connsiteX12513" fmla="*/ 945202 w 4527492"/>
                  <a:gd name="connsiteY12513" fmla="*/ 2784779 h 3582745"/>
                  <a:gd name="connsiteX12514" fmla="*/ 939800 w 4527492"/>
                  <a:gd name="connsiteY12514" fmla="*/ 2785534 h 3582745"/>
                  <a:gd name="connsiteX12515" fmla="*/ 944323 w 4527492"/>
                  <a:gd name="connsiteY12515" fmla="*/ 2784756 h 3582745"/>
                  <a:gd name="connsiteX12516" fmla="*/ 919016 w 4527492"/>
                  <a:gd name="connsiteY12516" fmla="*/ 2784104 h 3582745"/>
                  <a:gd name="connsiteX12517" fmla="*/ 918027 w 4527492"/>
                  <a:gd name="connsiteY12517" fmla="*/ 2784379 h 3582745"/>
                  <a:gd name="connsiteX12518" fmla="*/ 915444 w 4527492"/>
                  <a:gd name="connsiteY12518" fmla="*/ 2784652 h 3582745"/>
                  <a:gd name="connsiteX12519" fmla="*/ 3589419 w 4527492"/>
                  <a:gd name="connsiteY12519" fmla="*/ 2784069 h 3582745"/>
                  <a:gd name="connsiteX12520" fmla="*/ 3586163 w 4527492"/>
                  <a:gd name="connsiteY12520" fmla="*/ 2787411 h 3582745"/>
                  <a:gd name="connsiteX12521" fmla="*/ 3581337 w 4527492"/>
                  <a:gd name="connsiteY12521" fmla="*/ 2790820 h 3582745"/>
                  <a:gd name="connsiteX12522" fmla="*/ 3575085 w 4527492"/>
                  <a:gd name="connsiteY12522" fmla="*/ 2792546 h 3582745"/>
                  <a:gd name="connsiteX12523" fmla="*/ 3579538 w 4527492"/>
                  <a:gd name="connsiteY12523" fmla="*/ 2787923 h 3582745"/>
                  <a:gd name="connsiteX12524" fmla="*/ 3583874 w 4527492"/>
                  <a:gd name="connsiteY12524" fmla="*/ 2785187 h 3582745"/>
                  <a:gd name="connsiteX12525" fmla="*/ 3583841 w 4527492"/>
                  <a:gd name="connsiteY12525" fmla="*/ 2787836 h 3582745"/>
                  <a:gd name="connsiteX12526" fmla="*/ 3558166 w 4527492"/>
                  <a:gd name="connsiteY12526" fmla="*/ 2783993 h 3582745"/>
                  <a:gd name="connsiteX12527" fmla="*/ 3554655 w 4527492"/>
                  <a:gd name="connsiteY12527" fmla="*/ 2787836 h 3582745"/>
                  <a:gd name="connsiteX12528" fmla="*/ 3553767 w 4527492"/>
                  <a:gd name="connsiteY12528" fmla="*/ 2787836 h 3582745"/>
                  <a:gd name="connsiteX12529" fmla="*/ 873387 w 4527492"/>
                  <a:gd name="connsiteY12529" fmla="*/ 2783989 h 3582745"/>
                  <a:gd name="connsiteX12530" fmla="*/ 872510 w 4527492"/>
                  <a:gd name="connsiteY12530" fmla="*/ 2784174 h 3582745"/>
                  <a:gd name="connsiteX12531" fmla="*/ 871064 w 4527492"/>
                  <a:gd name="connsiteY12531" fmla="*/ 2784363 h 3582745"/>
                  <a:gd name="connsiteX12532" fmla="*/ 871582 w 4527492"/>
                  <a:gd name="connsiteY12532" fmla="*/ 2784238 h 3582745"/>
                  <a:gd name="connsiteX12533" fmla="*/ 1058573 w 4527492"/>
                  <a:gd name="connsiteY12533" fmla="*/ 2783727 h 3582745"/>
                  <a:gd name="connsiteX12534" fmla="*/ 1058990 w 4527492"/>
                  <a:gd name="connsiteY12534" fmla="*/ 2783791 h 3582745"/>
                  <a:gd name="connsiteX12535" fmla="*/ 1057962 w 4527492"/>
                  <a:gd name="connsiteY12535" fmla="*/ 2783771 h 3582745"/>
                  <a:gd name="connsiteX12536" fmla="*/ 3567032 w 4527492"/>
                  <a:gd name="connsiteY12536" fmla="*/ 2783643 h 3582745"/>
                  <a:gd name="connsiteX12537" fmla="*/ 3557893 w 4527492"/>
                  <a:gd name="connsiteY12537" fmla="*/ 2791939 h 3582745"/>
                  <a:gd name="connsiteX12538" fmla="*/ 3552964 w 4527492"/>
                  <a:gd name="connsiteY12538" fmla="*/ 2792446 h 3582745"/>
                  <a:gd name="connsiteX12539" fmla="*/ 3553200 w 4527492"/>
                  <a:gd name="connsiteY12539" fmla="*/ 2791331 h 3582745"/>
                  <a:gd name="connsiteX12540" fmla="*/ 1067711 w 4527492"/>
                  <a:gd name="connsiteY12540" fmla="*/ 2783596 h 3582745"/>
                  <a:gd name="connsiteX12541" fmla="*/ 1067554 w 4527492"/>
                  <a:gd name="connsiteY12541" fmla="*/ 2783623 h 3582745"/>
                  <a:gd name="connsiteX12542" fmla="*/ 1068528 w 4527492"/>
                  <a:gd name="connsiteY12542" fmla="*/ 2783977 h 3582745"/>
                  <a:gd name="connsiteX12543" fmla="*/ 1068932 w 4527492"/>
                  <a:gd name="connsiteY12543" fmla="*/ 2783985 h 3582745"/>
                  <a:gd name="connsiteX12544" fmla="*/ 3599807 w 4527492"/>
                  <a:gd name="connsiteY12544" fmla="*/ 2783457 h 3582745"/>
                  <a:gd name="connsiteX12545" fmla="*/ 3596812 w 4527492"/>
                  <a:gd name="connsiteY12545" fmla="*/ 2784914 h 3582745"/>
                  <a:gd name="connsiteX12546" fmla="*/ 3597236 w 4527492"/>
                  <a:gd name="connsiteY12546" fmla="*/ 2784552 h 3582745"/>
                  <a:gd name="connsiteX12547" fmla="*/ 1066337 w 4527492"/>
                  <a:gd name="connsiteY12547" fmla="*/ 2783157 h 3582745"/>
                  <a:gd name="connsiteX12548" fmla="*/ 1066285 w 4527492"/>
                  <a:gd name="connsiteY12548" fmla="*/ 2783161 h 3582745"/>
                  <a:gd name="connsiteX12549" fmla="*/ 1067335 w 4527492"/>
                  <a:gd name="connsiteY12549" fmla="*/ 2783543 h 3582745"/>
                  <a:gd name="connsiteX12550" fmla="*/ 1067498 w 4527492"/>
                  <a:gd name="connsiteY12550" fmla="*/ 2783528 h 3582745"/>
                  <a:gd name="connsiteX12551" fmla="*/ 1074041 w 4527492"/>
                  <a:gd name="connsiteY12551" fmla="*/ 2782923 h 3582745"/>
                  <a:gd name="connsiteX12552" fmla="*/ 1070645 w 4527492"/>
                  <a:gd name="connsiteY12552" fmla="*/ 2783237 h 3582745"/>
                  <a:gd name="connsiteX12553" fmla="*/ 1073239 w 4527492"/>
                  <a:gd name="connsiteY12553" fmla="*/ 2784069 h 3582745"/>
                  <a:gd name="connsiteX12554" fmla="*/ 1076106 w 4527492"/>
                  <a:gd name="connsiteY12554" fmla="*/ 2784125 h 3582745"/>
                  <a:gd name="connsiteX12555" fmla="*/ 1079405 w 4527492"/>
                  <a:gd name="connsiteY12555" fmla="*/ 2783604 h 3582745"/>
                  <a:gd name="connsiteX12556" fmla="*/ 1075654 w 4527492"/>
                  <a:gd name="connsiteY12556" fmla="*/ 2782945 h 3582745"/>
                  <a:gd name="connsiteX12557" fmla="*/ 1012850 w 4527492"/>
                  <a:gd name="connsiteY12557" fmla="*/ 2782891 h 3582745"/>
                  <a:gd name="connsiteX12558" fmla="*/ 1024747 w 4527492"/>
                  <a:gd name="connsiteY12558" fmla="*/ 2783123 h 3582745"/>
                  <a:gd name="connsiteX12559" fmla="*/ 986142 w 4527492"/>
                  <a:gd name="connsiteY12559" fmla="*/ 2788827 h 3582745"/>
                  <a:gd name="connsiteX12560" fmla="*/ 984837 w 4527492"/>
                  <a:gd name="connsiteY12560" fmla="*/ 2789126 h 3582745"/>
                  <a:gd name="connsiteX12561" fmla="*/ 926121 w 4527492"/>
                  <a:gd name="connsiteY12561" fmla="*/ 2793317 h 3582745"/>
                  <a:gd name="connsiteX12562" fmla="*/ 938920 w 4527492"/>
                  <a:gd name="connsiteY12562" fmla="*/ 2790399 h 3582745"/>
                  <a:gd name="connsiteX12563" fmla="*/ 970522 w 4527492"/>
                  <a:gd name="connsiteY12563" fmla="*/ 2787386 h 3582745"/>
                  <a:gd name="connsiteX12564" fmla="*/ 986142 w 4527492"/>
                  <a:gd name="connsiteY12564" fmla="*/ 2785534 h 3582745"/>
                  <a:gd name="connsiteX12565" fmla="*/ 3592775 w 4527492"/>
                  <a:gd name="connsiteY12565" fmla="*/ 2782741 h 3582745"/>
                  <a:gd name="connsiteX12566" fmla="*/ 3587051 w 4527492"/>
                  <a:gd name="connsiteY12566" fmla="*/ 2786784 h 3582745"/>
                  <a:gd name="connsiteX12567" fmla="*/ 3587348 w 4527492"/>
                  <a:gd name="connsiteY12567" fmla="*/ 2786451 h 3582745"/>
                  <a:gd name="connsiteX12568" fmla="*/ 1052123 w 4527492"/>
                  <a:gd name="connsiteY12568" fmla="*/ 2782722 h 3582745"/>
                  <a:gd name="connsiteX12569" fmla="*/ 1054871 w 4527492"/>
                  <a:gd name="connsiteY12569" fmla="*/ 2783711 h 3582745"/>
                  <a:gd name="connsiteX12570" fmla="*/ 1057962 w 4527492"/>
                  <a:gd name="connsiteY12570" fmla="*/ 2783771 h 3582745"/>
                  <a:gd name="connsiteX12571" fmla="*/ 1055661 w 4527492"/>
                  <a:gd name="connsiteY12571" fmla="*/ 2783940 h 3582745"/>
                  <a:gd name="connsiteX12572" fmla="*/ 1057867 w 4527492"/>
                  <a:gd name="connsiteY12572" fmla="*/ 2784393 h 3582745"/>
                  <a:gd name="connsiteX12573" fmla="*/ 1057892 w 4527492"/>
                  <a:gd name="connsiteY12573" fmla="*/ 2784416 h 3582745"/>
                  <a:gd name="connsiteX12574" fmla="*/ 1057953 w 4527492"/>
                  <a:gd name="connsiteY12574" fmla="*/ 2784411 h 3582745"/>
                  <a:gd name="connsiteX12575" fmla="*/ 1057867 w 4527492"/>
                  <a:gd name="connsiteY12575" fmla="*/ 2784393 h 3582745"/>
                  <a:gd name="connsiteX12576" fmla="*/ 1057300 w 4527492"/>
                  <a:gd name="connsiteY12576" fmla="*/ 2783870 h 3582745"/>
                  <a:gd name="connsiteX12577" fmla="*/ 1058793 w 4527492"/>
                  <a:gd name="connsiteY12577" fmla="*/ 2784333 h 3582745"/>
                  <a:gd name="connsiteX12578" fmla="*/ 1061099 w 4527492"/>
                  <a:gd name="connsiteY12578" fmla="*/ 2784120 h 3582745"/>
                  <a:gd name="connsiteX12579" fmla="*/ 1058990 w 4527492"/>
                  <a:gd name="connsiteY12579" fmla="*/ 2783791 h 3582745"/>
                  <a:gd name="connsiteX12580" fmla="*/ 1063425 w 4527492"/>
                  <a:gd name="connsiteY12580" fmla="*/ 2783878 h 3582745"/>
                  <a:gd name="connsiteX12581" fmla="*/ 1061164 w 4527492"/>
                  <a:gd name="connsiteY12581" fmla="*/ 2783537 h 3582745"/>
                  <a:gd name="connsiteX12582" fmla="*/ 1058573 w 4527492"/>
                  <a:gd name="connsiteY12582" fmla="*/ 2783727 h 3582745"/>
                  <a:gd name="connsiteX12583" fmla="*/ 1077557 w 4527492"/>
                  <a:gd name="connsiteY12583" fmla="*/ 2782597 h 3582745"/>
                  <a:gd name="connsiteX12584" fmla="*/ 1077267 w 4527492"/>
                  <a:gd name="connsiteY12584" fmla="*/ 2782624 h 3582745"/>
                  <a:gd name="connsiteX12585" fmla="*/ 1079108 w 4527492"/>
                  <a:gd name="connsiteY12585" fmla="*/ 2782994 h 3582745"/>
                  <a:gd name="connsiteX12586" fmla="*/ 1079293 w 4527492"/>
                  <a:gd name="connsiteY12586" fmla="*/ 2782997 h 3582745"/>
                  <a:gd name="connsiteX12587" fmla="*/ 884143 w 4527492"/>
                  <a:gd name="connsiteY12587" fmla="*/ 2782503 h 3582745"/>
                  <a:gd name="connsiteX12588" fmla="*/ 873387 w 4527492"/>
                  <a:gd name="connsiteY12588" fmla="*/ 2783989 h 3582745"/>
                  <a:gd name="connsiteX12589" fmla="*/ 877727 w 4527492"/>
                  <a:gd name="connsiteY12589" fmla="*/ 2783072 h 3582745"/>
                  <a:gd name="connsiteX12590" fmla="*/ 1126553 w 4527492"/>
                  <a:gd name="connsiteY12590" fmla="*/ 2782484 h 3582745"/>
                  <a:gd name="connsiteX12591" fmla="*/ 1120787 w 4527492"/>
                  <a:gd name="connsiteY12591" fmla="*/ 2783714 h 3582745"/>
                  <a:gd name="connsiteX12592" fmla="*/ 1128415 w 4527492"/>
                  <a:gd name="connsiteY12592" fmla="*/ 2784440 h 3582745"/>
                  <a:gd name="connsiteX12593" fmla="*/ 1129557 w 4527492"/>
                  <a:gd name="connsiteY12593" fmla="*/ 2783304 h 3582745"/>
                  <a:gd name="connsiteX12594" fmla="*/ 1111160 w 4527492"/>
                  <a:gd name="connsiteY12594" fmla="*/ 2782442 h 3582745"/>
                  <a:gd name="connsiteX12595" fmla="*/ 1112766 w 4527492"/>
                  <a:gd name="connsiteY12595" fmla="*/ 2782951 h 3582745"/>
                  <a:gd name="connsiteX12596" fmla="*/ 1109776 w 4527492"/>
                  <a:gd name="connsiteY12596" fmla="*/ 2782667 h 3582745"/>
                  <a:gd name="connsiteX12597" fmla="*/ 1111191 w 4527492"/>
                  <a:gd name="connsiteY12597" fmla="*/ 2783448 h 3582745"/>
                  <a:gd name="connsiteX12598" fmla="*/ 1113167 w 4527492"/>
                  <a:gd name="connsiteY12598" fmla="*/ 2783476 h 3582745"/>
                  <a:gd name="connsiteX12599" fmla="*/ 1115020 w 4527492"/>
                  <a:gd name="connsiteY12599" fmla="*/ 2783665 h 3582745"/>
                  <a:gd name="connsiteX12600" fmla="*/ 1117435 w 4527492"/>
                  <a:gd name="connsiteY12600" fmla="*/ 2784429 h 3582745"/>
                  <a:gd name="connsiteX12601" fmla="*/ 1119079 w 4527492"/>
                  <a:gd name="connsiteY12601" fmla="*/ 2784078 h 3582745"/>
                  <a:gd name="connsiteX12602" fmla="*/ 1115020 w 4527492"/>
                  <a:gd name="connsiteY12602" fmla="*/ 2783665 h 3582745"/>
                  <a:gd name="connsiteX12603" fmla="*/ 1112766 w 4527492"/>
                  <a:gd name="connsiteY12603" fmla="*/ 2782951 h 3582745"/>
                  <a:gd name="connsiteX12604" fmla="*/ 1115755 w 4527492"/>
                  <a:gd name="connsiteY12604" fmla="*/ 2783236 h 3582745"/>
                  <a:gd name="connsiteX12605" fmla="*/ 3662472 w 4527492"/>
                  <a:gd name="connsiteY12605" fmla="*/ 2782439 h 3582745"/>
                  <a:gd name="connsiteX12606" fmla="*/ 3656649 w 4527492"/>
                  <a:gd name="connsiteY12606" fmla="*/ 2787998 h 3582745"/>
                  <a:gd name="connsiteX12607" fmla="*/ 3653503 w 4527492"/>
                  <a:gd name="connsiteY12607" fmla="*/ 2789892 h 3582745"/>
                  <a:gd name="connsiteX12608" fmla="*/ 3654753 w 4527492"/>
                  <a:gd name="connsiteY12608" fmla="*/ 2788505 h 3582745"/>
                  <a:gd name="connsiteX12609" fmla="*/ 3659248 w 4527492"/>
                  <a:gd name="connsiteY12609" fmla="*/ 2784082 h 3582745"/>
                  <a:gd name="connsiteX12610" fmla="*/ 3849159 w 4527492"/>
                  <a:gd name="connsiteY12610" fmla="*/ 2782365 h 3582745"/>
                  <a:gd name="connsiteX12611" fmla="*/ 3844266 w 4527492"/>
                  <a:gd name="connsiteY12611" fmla="*/ 2786993 h 3582745"/>
                  <a:gd name="connsiteX12612" fmla="*/ 3842082 w 4527492"/>
                  <a:gd name="connsiteY12612" fmla="*/ 2788780 h 3582745"/>
                  <a:gd name="connsiteX12613" fmla="*/ 3820629 w 4527492"/>
                  <a:gd name="connsiteY12613" fmla="*/ 2802026 h 3582745"/>
                  <a:gd name="connsiteX12614" fmla="*/ 3824999 w 4527492"/>
                  <a:gd name="connsiteY12614" fmla="*/ 2797876 h 3582745"/>
                  <a:gd name="connsiteX12615" fmla="*/ 3833964 w 4527492"/>
                  <a:gd name="connsiteY12615" fmla="*/ 2791930 h 3582745"/>
                  <a:gd name="connsiteX12616" fmla="*/ 3849159 w 4527492"/>
                  <a:gd name="connsiteY12616" fmla="*/ 2782365 h 3582745"/>
                  <a:gd name="connsiteX12617" fmla="*/ 1031841 w 4527492"/>
                  <a:gd name="connsiteY12617" fmla="*/ 2782326 h 3582745"/>
                  <a:gd name="connsiteX12618" fmla="*/ 1043738 w 4527492"/>
                  <a:gd name="connsiteY12618" fmla="*/ 2782494 h 3582745"/>
                  <a:gd name="connsiteX12619" fmla="*/ 1037528 w 4527492"/>
                  <a:gd name="connsiteY12619" fmla="*/ 2783373 h 3582745"/>
                  <a:gd name="connsiteX12620" fmla="*/ 1024747 w 4527492"/>
                  <a:gd name="connsiteY12620" fmla="*/ 2783123 h 3582745"/>
                  <a:gd name="connsiteX12621" fmla="*/ 1027932 w 4527492"/>
                  <a:gd name="connsiteY12621" fmla="*/ 2782653 h 3582745"/>
                  <a:gd name="connsiteX12622" fmla="*/ 3305663 w 4527492"/>
                  <a:gd name="connsiteY12622" fmla="*/ 2782275 h 3582745"/>
                  <a:gd name="connsiteX12623" fmla="*/ 3305663 w 4527492"/>
                  <a:gd name="connsiteY12623" fmla="*/ 2785009 h 3582745"/>
                  <a:gd name="connsiteX12624" fmla="*/ 3291611 w 4527492"/>
                  <a:gd name="connsiteY12624" fmla="*/ 2791434 h 3582745"/>
                  <a:gd name="connsiteX12625" fmla="*/ 3296264 w 4527492"/>
                  <a:gd name="connsiteY12625" fmla="*/ 2787091 h 3582745"/>
                  <a:gd name="connsiteX12626" fmla="*/ 1025863 w 4527492"/>
                  <a:gd name="connsiteY12626" fmla="*/ 2782241 h 3582745"/>
                  <a:gd name="connsiteX12627" fmla="*/ 1032380 w 4527492"/>
                  <a:gd name="connsiteY12627" fmla="*/ 2782241 h 3582745"/>
                  <a:gd name="connsiteX12628" fmla="*/ 1032852 w 4527492"/>
                  <a:gd name="connsiteY12628" fmla="*/ 2782241 h 3582745"/>
                  <a:gd name="connsiteX12629" fmla="*/ 1031841 w 4527492"/>
                  <a:gd name="connsiteY12629" fmla="*/ 2782326 h 3582745"/>
                  <a:gd name="connsiteX12630" fmla="*/ 3666287 w 4527492"/>
                  <a:gd name="connsiteY12630" fmla="*/ 2782199 h 3582745"/>
                  <a:gd name="connsiteX12631" fmla="*/ 3665105 w 4527492"/>
                  <a:gd name="connsiteY12631" fmla="*/ 2783485 h 3582745"/>
                  <a:gd name="connsiteX12632" fmla="*/ 3653643 w 4527492"/>
                  <a:gd name="connsiteY12632" fmla="*/ 2790869 h 3582745"/>
                  <a:gd name="connsiteX12633" fmla="*/ 3656649 w 4527492"/>
                  <a:gd name="connsiteY12633" fmla="*/ 2787998 h 3582745"/>
                  <a:gd name="connsiteX12634" fmla="*/ 1088590 w 4527492"/>
                  <a:gd name="connsiteY12634" fmla="*/ 2782144 h 3582745"/>
                  <a:gd name="connsiteX12635" fmla="*/ 1088483 w 4527492"/>
                  <a:gd name="connsiteY12635" fmla="*/ 2782169 h 3582745"/>
                  <a:gd name="connsiteX12636" fmla="*/ 1088025 w 4527492"/>
                  <a:gd name="connsiteY12636" fmla="*/ 2782241 h 3582745"/>
                  <a:gd name="connsiteX12637" fmla="*/ 1089077 w 4527492"/>
                  <a:gd name="connsiteY12637" fmla="*/ 2782241 h 3582745"/>
                  <a:gd name="connsiteX12638" fmla="*/ 1066964 w 4527492"/>
                  <a:gd name="connsiteY12638" fmla="*/ 2782055 h 3582745"/>
                  <a:gd name="connsiteX12639" fmla="*/ 1069465 w 4527492"/>
                  <a:gd name="connsiteY12639" fmla="*/ 2782858 h 3582745"/>
                  <a:gd name="connsiteX12640" fmla="*/ 1070263 w 4527492"/>
                  <a:gd name="connsiteY12640" fmla="*/ 2782869 h 3582745"/>
                  <a:gd name="connsiteX12641" fmla="*/ 1069642 w 4527492"/>
                  <a:gd name="connsiteY12641" fmla="*/ 2782915 h 3582745"/>
                  <a:gd name="connsiteX12642" fmla="*/ 1070346 w 4527492"/>
                  <a:gd name="connsiteY12642" fmla="*/ 2783141 h 3582745"/>
                  <a:gd name="connsiteX12643" fmla="*/ 1071796 w 4527492"/>
                  <a:gd name="connsiteY12643" fmla="*/ 2782891 h 3582745"/>
                  <a:gd name="connsiteX12644" fmla="*/ 1070263 w 4527492"/>
                  <a:gd name="connsiteY12644" fmla="*/ 2782869 h 3582745"/>
                  <a:gd name="connsiteX12645" fmla="*/ 1073148 w 4527492"/>
                  <a:gd name="connsiteY12645" fmla="*/ 2782658 h 3582745"/>
                  <a:gd name="connsiteX12646" fmla="*/ 1073585 w 4527492"/>
                  <a:gd name="connsiteY12646" fmla="*/ 2782582 h 3582745"/>
                  <a:gd name="connsiteX12647" fmla="*/ 1071499 w 4527492"/>
                  <a:gd name="connsiteY12647" fmla="*/ 2782216 h 3582745"/>
                  <a:gd name="connsiteX12648" fmla="*/ 1062370 w 4527492"/>
                  <a:gd name="connsiteY12648" fmla="*/ 2781892 h 3582745"/>
                  <a:gd name="connsiteX12649" fmla="*/ 1065210 w 4527492"/>
                  <a:gd name="connsiteY12649" fmla="*/ 2782798 h 3582745"/>
                  <a:gd name="connsiteX12650" fmla="*/ 1065290 w 4527492"/>
                  <a:gd name="connsiteY12650" fmla="*/ 2782799 h 3582745"/>
                  <a:gd name="connsiteX12651" fmla="*/ 1062844 w 4527492"/>
                  <a:gd name="connsiteY12651" fmla="*/ 2781909 h 3582745"/>
                  <a:gd name="connsiteX12652" fmla="*/ 1057275 w 4527492"/>
                  <a:gd name="connsiteY12652" fmla="*/ 2781711 h 3582745"/>
                  <a:gd name="connsiteX12653" fmla="*/ 1058330 w 4527492"/>
                  <a:gd name="connsiteY12653" fmla="*/ 2782026 h 3582745"/>
                  <a:gd name="connsiteX12654" fmla="*/ 1057672 w 4527492"/>
                  <a:gd name="connsiteY12654" fmla="*/ 2781725 h 3582745"/>
                  <a:gd name="connsiteX12655" fmla="*/ 1049301 w 4527492"/>
                  <a:gd name="connsiteY12655" fmla="*/ 2781707 h 3582745"/>
                  <a:gd name="connsiteX12656" fmla="*/ 1049170 w 4527492"/>
                  <a:gd name="connsiteY12656" fmla="*/ 2781726 h 3582745"/>
                  <a:gd name="connsiteX12657" fmla="*/ 1049486 w 4527492"/>
                  <a:gd name="connsiteY12657" fmla="*/ 2781773 h 3582745"/>
                  <a:gd name="connsiteX12658" fmla="*/ 1051806 w 4527492"/>
                  <a:gd name="connsiteY12658" fmla="*/ 2782608 h 3582745"/>
                  <a:gd name="connsiteX12659" fmla="*/ 1055347 w 4527492"/>
                  <a:gd name="connsiteY12659" fmla="*/ 2782658 h 3582745"/>
                  <a:gd name="connsiteX12660" fmla="*/ 1049486 w 4527492"/>
                  <a:gd name="connsiteY12660" fmla="*/ 2781773 h 3582745"/>
                  <a:gd name="connsiteX12661" fmla="*/ 3745235 w 4527492"/>
                  <a:gd name="connsiteY12661" fmla="*/ 2780789 h 3582745"/>
                  <a:gd name="connsiteX12662" fmla="*/ 3742182 w 4527492"/>
                  <a:gd name="connsiteY12662" fmla="*/ 2782788 h 3582745"/>
                  <a:gd name="connsiteX12663" fmla="*/ 3733793 w 4527492"/>
                  <a:gd name="connsiteY12663" fmla="*/ 2790135 h 3582745"/>
                  <a:gd name="connsiteX12664" fmla="*/ 3737652 w 4527492"/>
                  <a:gd name="connsiteY12664" fmla="*/ 2787702 h 3582745"/>
                  <a:gd name="connsiteX12665" fmla="*/ 3728475 w 4527492"/>
                  <a:gd name="connsiteY12665" fmla="*/ 2795222 h 3582745"/>
                  <a:gd name="connsiteX12666" fmla="*/ 3724672 w 4527492"/>
                  <a:gd name="connsiteY12666" fmla="*/ 2798386 h 3582745"/>
                  <a:gd name="connsiteX12667" fmla="*/ 3722899 w 4527492"/>
                  <a:gd name="connsiteY12667" fmla="*/ 2800391 h 3582745"/>
                  <a:gd name="connsiteX12668" fmla="*/ 3732789 w 4527492"/>
                  <a:gd name="connsiteY12668" fmla="*/ 2794275 h 3582745"/>
                  <a:gd name="connsiteX12669" fmla="*/ 3740530 w 4527492"/>
                  <a:gd name="connsiteY12669" fmla="*/ 2785887 h 3582745"/>
                  <a:gd name="connsiteX12670" fmla="*/ 3737652 w 4527492"/>
                  <a:gd name="connsiteY12670" fmla="*/ 2787702 h 3582745"/>
                  <a:gd name="connsiteX12671" fmla="*/ 3742587 w 4527492"/>
                  <a:gd name="connsiteY12671" fmla="*/ 2783659 h 3582745"/>
                  <a:gd name="connsiteX12672" fmla="*/ 1077437 w 4527492"/>
                  <a:gd name="connsiteY12672" fmla="*/ 2780600 h 3582745"/>
                  <a:gd name="connsiteX12673" fmla="*/ 1079573 w 4527492"/>
                  <a:gd name="connsiteY12673" fmla="*/ 2780658 h 3582745"/>
                  <a:gd name="connsiteX12674" fmla="*/ 1083876 w 4527492"/>
                  <a:gd name="connsiteY12674" fmla="*/ 2781990 h 3582745"/>
                  <a:gd name="connsiteX12675" fmla="*/ 1082707 w 4527492"/>
                  <a:gd name="connsiteY12675" fmla="*/ 2781938 h 3582745"/>
                  <a:gd name="connsiteX12676" fmla="*/ 1053315 w 4527492"/>
                  <a:gd name="connsiteY12676" fmla="*/ 2780529 h 3582745"/>
                  <a:gd name="connsiteX12677" fmla="*/ 1047403 w 4527492"/>
                  <a:gd name="connsiteY12677" fmla="*/ 2781024 h 3582745"/>
                  <a:gd name="connsiteX12678" fmla="*/ 1047848 w 4527492"/>
                  <a:gd name="connsiteY12678" fmla="*/ 2781184 h 3582745"/>
                  <a:gd name="connsiteX12679" fmla="*/ 1046597 w 4527492"/>
                  <a:gd name="connsiteY12679" fmla="*/ 2781239 h 3582745"/>
                  <a:gd name="connsiteX12680" fmla="*/ 1046085 w 4527492"/>
                  <a:gd name="connsiteY12680" fmla="*/ 2781134 h 3582745"/>
                  <a:gd name="connsiteX12681" fmla="*/ 1044581 w 4527492"/>
                  <a:gd name="connsiteY12681" fmla="*/ 2781260 h 3582745"/>
                  <a:gd name="connsiteX12682" fmla="*/ 1042209 w 4527492"/>
                  <a:gd name="connsiteY12682" fmla="*/ 2781176 h 3582745"/>
                  <a:gd name="connsiteX12683" fmla="*/ 1043187 w 4527492"/>
                  <a:gd name="connsiteY12683" fmla="*/ 2781377 h 3582745"/>
                  <a:gd name="connsiteX12684" fmla="*/ 1044581 w 4527492"/>
                  <a:gd name="connsiteY12684" fmla="*/ 2781260 h 3582745"/>
                  <a:gd name="connsiteX12685" fmla="*/ 1045428 w 4527492"/>
                  <a:gd name="connsiteY12685" fmla="*/ 2781290 h 3582745"/>
                  <a:gd name="connsiteX12686" fmla="*/ 1046597 w 4527492"/>
                  <a:gd name="connsiteY12686" fmla="*/ 2781239 h 3582745"/>
                  <a:gd name="connsiteX12687" fmla="*/ 1047147 w 4527492"/>
                  <a:gd name="connsiteY12687" fmla="*/ 2781351 h 3582745"/>
                  <a:gd name="connsiteX12688" fmla="*/ 1048440 w 4527492"/>
                  <a:gd name="connsiteY12688" fmla="*/ 2781397 h 3582745"/>
                  <a:gd name="connsiteX12689" fmla="*/ 1047848 w 4527492"/>
                  <a:gd name="connsiteY12689" fmla="*/ 2781184 h 3582745"/>
                  <a:gd name="connsiteX12690" fmla="*/ 1054527 w 4527492"/>
                  <a:gd name="connsiteY12690" fmla="*/ 2780891 h 3582745"/>
                  <a:gd name="connsiteX12691" fmla="*/ 1054701 w 4527492"/>
                  <a:gd name="connsiteY12691" fmla="*/ 2780943 h 3582745"/>
                  <a:gd name="connsiteX12692" fmla="*/ 1055312 w 4527492"/>
                  <a:gd name="connsiteY12692" fmla="*/ 2780857 h 3582745"/>
                  <a:gd name="connsiteX12693" fmla="*/ 1054527 w 4527492"/>
                  <a:gd name="connsiteY12693" fmla="*/ 2780891 h 3582745"/>
                  <a:gd name="connsiteX12694" fmla="*/ 3522043 w 4527492"/>
                  <a:gd name="connsiteY12694" fmla="*/ 2780523 h 3582745"/>
                  <a:gd name="connsiteX12695" fmla="*/ 3520752 w 4527492"/>
                  <a:gd name="connsiteY12695" fmla="*/ 2781270 h 3582745"/>
                  <a:gd name="connsiteX12696" fmla="*/ 3519626 w 4527492"/>
                  <a:gd name="connsiteY12696" fmla="*/ 2781270 h 3582745"/>
                  <a:gd name="connsiteX12697" fmla="*/ 3586726 w 4527492"/>
                  <a:gd name="connsiteY12697" fmla="*/ 2780323 h 3582745"/>
                  <a:gd name="connsiteX12698" fmla="*/ 3585884 w 4527492"/>
                  <a:gd name="connsiteY12698" fmla="*/ 2781336 h 3582745"/>
                  <a:gd name="connsiteX12699" fmla="*/ 3579538 w 4527492"/>
                  <a:gd name="connsiteY12699" fmla="*/ 2787923 h 3582745"/>
                  <a:gd name="connsiteX12700" fmla="*/ 3576883 w 4527492"/>
                  <a:gd name="connsiteY12700" fmla="*/ 2789599 h 3582745"/>
                  <a:gd name="connsiteX12701" fmla="*/ 3573008 w 4527492"/>
                  <a:gd name="connsiteY12701" fmla="*/ 2793119 h 3582745"/>
                  <a:gd name="connsiteX12702" fmla="*/ 3575085 w 4527492"/>
                  <a:gd name="connsiteY12702" fmla="*/ 2792546 h 3582745"/>
                  <a:gd name="connsiteX12703" fmla="*/ 3569756 w 4527492"/>
                  <a:gd name="connsiteY12703" fmla="*/ 2798077 h 3582745"/>
                  <a:gd name="connsiteX12704" fmla="*/ 3557068 w 4527492"/>
                  <a:gd name="connsiteY12704" fmla="*/ 2804250 h 3582745"/>
                  <a:gd name="connsiteX12705" fmla="*/ 3557068 w 4527492"/>
                  <a:gd name="connsiteY12705" fmla="*/ 2800967 h 3582745"/>
                  <a:gd name="connsiteX12706" fmla="*/ 3333219 w 4527492"/>
                  <a:gd name="connsiteY12706" fmla="*/ 2780275 h 3582745"/>
                  <a:gd name="connsiteX12707" fmla="*/ 3324176 w 4527492"/>
                  <a:gd name="connsiteY12707" fmla="*/ 2786271 h 3582745"/>
                  <a:gd name="connsiteX12708" fmla="*/ 3284307 w 4527492"/>
                  <a:gd name="connsiteY12708" fmla="*/ 2823147 h 3582745"/>
                  <a:gd name="connsiteX12709" fmla="*/ 3293334 w 4527492"/>
                  <a:gd name="connsiteY12709" fmla="*/ 2816981 h 3582745"/>
                  <a:gd name="connsiteX12710" fmla="*/ 3298825 w 4527492"/>
                  <a:gd name="connsiteY12710" fmla="*/ 2811660 h 3582745"/>
                  <a:gd name="connsiteX12711" fmla="*/ 3298825 w 4527492"/>
                  <a:gd name="connsiteY12711" fmla="*/ 2811335 h 3582745"/>
                  <a:gd name="connsiteX12712" fmla="*/ 3302368 w 4527492"/>
                  <a:gd name="connsiteY12712" fmla="*/ 2808227 h 3582745"/>
                  <a:gd name="connsiteX12713" fmla="*/ 3320873 w 4527492"/>
                  <a:gd name="connsiteY12713" fmla="*/ 2790295 h 3582745"/>
                  <a:gd name="connsiteX12714" fmla="*/ 1057104 w 4527492"/>
                  <a:gd name="connsiteY12714" fmla="*/ 2780212 h 3582745"/>
                  <a:gd name="connsiteX12715" fmla="*/ 1054786 w 4527492"/>
                  <a:gd name="connsiteY12715" fmla="*/ 2780406 h 3582745"/>
                  <a:gd name="connsiteX12716" fmla="*/ 1055663 w 4527492"/>
                  <a:gd name="connsiteY12716" fmla="*/ 2780807 h 3582745"/>
                  <a:gd name="connsiteX12717" fmla="*/ 1057953 w 4527492"/>
                  <a:gd name="connsiteY12717" fmla="*/ 2780483 h 3582745"/>
                  <a:gd name="connsiteX12718" fmla="*/ 3658017 w 4527492"/>
                  <a:gd name="connsiteY12718" fmla="*/ 2780189 h 3582745"/>
                  <a:gd name="connsiteX12719" fmla="*/ 3653292 w 4527492"/>
                  <a:gd name="connsiteY12719" fmla="*/ 2786726 h 3582745"/>
                  <a:gd name="connsiteX12720" fmla="*/ 3652995 w 4527492"/>
                  <a:gd name="connsiteY12720" fmla="*/ 2787015 h 3582745"/>
                  <a:gd name="connsiteX12721" fmla="*/ 3656418 w 4527492"/>
                  <a:gd name="connsiteY12721" fmla="*/ 2781337 h 3582745"/>
                  <a:gd name="connsiteX12722" fmla="*/ 3657187 w 4527492"/>
                  <a:gd name="connsiteY12722" fmla="*/ 2780822 h 3582745"/>
                  <a:gd name="connsiteX12723" fmla="*/ 901756 w 4527492"/>
                  <a:gd name="connsiteY12723" fmla="*/ 2780070 h 3582745"/>
                  <a:gd name="connsiteX12724" fmla="*/ 901371 w 4527492"/>
                  <a:gd name="connsiteY12724" fmla="*/ 2780401 h 3582745"/>
                  <a:gd name="connsiteX12725" fmla="*/ 887720 w 4527492"/>
                  <a:gd name="connsiteY12725" fmla="*/ 2782185 h 3582745"/>
                  <a:gd name="connsiteX12726" fmla="*/ 884143 w 4527492"/>
                  <a:gd name="connsiteY12726" fmla="*/ 2782503 h 3582745"/>
                  <a:gd name="connsiteX12727" fmla="*/ 1060371 w 4527492"/>
                  <a:gd name="connsiteY12727" fmla="*/ 2779939 h 3582745"/>
                  <a:gd name="connsiteX12728" fmla="*/ 1059121 w 4527492"/>
                  <a:gd name="connsiteY12728" fmla="*/ 2780043 h 3582745"/>
                  <a:gd name="connsiteX12729" fmla="*/ 1059537 w 4527492"/>
                  <a:gd name="connsiteY12729" fmla="*/ 2780116 h 3582745"/>
                  <a:gd name="connsiteX12730" fmla="*/ 1058565 w 4527492"/>
                  <a:gd name="connsiteY12730" fmla="*/ 2780090 h 3582745"/>
                  <a:gd name="connsiteX12731" fmla="*/ 1057980 w 4527492"/>
                  <a:gd name="connsiteY12731" fmla="*/ 2780139 h 3582745"/>
                  <a:gd name="connsiteX12732" fmla="*/ 1058653 w 4527492"/>
                  <a:gd name="connsiteY12732" fmla="*/ 2780384 h 3582745"/>
                  <a:gd name="connsiteX12733" fmla="*/ 1059986 w 4527492"/>
                  <a:gd name="connsiteY12733" fmla="*/ 2780195 h 3582745"/>
                  <a:gd name="connsiteX12734" fmla="*/ 1059537 w 4527492"/>
                  <a:gd name="connsiteY12734" fmla="*/ 2780116 h 3582745"/>
                  <a:gd name="connsiteX12735" fmla="*/ 1060382 w 4527492"/>
                  <a:gd name="connsiteY12735" fmla="*/ 2780139 h 3582745"/>
                  <a:gd name="connsiteX12736" fmla="*/ 1060808 w 4527492"/>
                  <a:gd name="connsiteY12736" fmla="*/ 2780079 h 3582745"/>
                  <a:gd name="connsiteX12737" fmla="*/ 1076794 w 4527492"/>
                  <a:gd name="connsiteY12737" fmla="*/ 2779798 h 3582745"/>
                  <a:gd name="connsiteX12738" fmla="*/ 1081360 w 4527492"/>
                  <a:gd name="connsiteY12738" fmla="*/ 2780706 h 3582745"/>
                  <a:gd name="connsiteX12739" fmla="*/ 1079573 w 4527492"/>
                  <a:gd name="connsiteY12739" fmla="*/ 2780658 h 3582745"/>
                  <a:gd name="connsiteX12740" fmla="*/ 3524222 w 4527492"/>
                  <a:gd name="connsiteY12740" fmla="*/ 2779263 h 3582745"/>
                  <a:gd name="connsiteX12741" fmla="*/ 3524841 w 4527492"/>
                  <a:gd name="connsiteY12741" fmla="*/ 2779659 h 3582745"/>
                  <a:gd name="connsiteX12742" fmla="*/ 3522043 w 4527492"/>
                  <a:gd name="connsiteY12742" fmla="*/ 2780523 h 3582745"/>
                  <a:gd name="connsiteX12743" fmla="*/ 3612356 w 4527492"/>
                  <a:gd name="connsiteY12743" fmla="*/ 2779260 h 3582745"/>
                  <a:gd name="connsiteX12744" fmla="*/ 3609685 w 4527492"/>
                  <a:gd name="connsiteY12744" fmla="*/ 2781936 h 3582745"/>
                  <a:gd name="connsiteX12745" fmla="*/ 3593317 w 4527492"/>
                  <a:gd name="connsiteY12745" fmla="*/ 2791930 h 3582745"/>
                  <a:gd name="connsiteX12746" fmla="*/ 3593119 w 4527492"/>
                  <a:gd name="connsiteY12746" fmla="*/ 2792037 h 3582745"/>
                  <a:gd name="connsiteX12747" fmla="*/ 3598201 w 4527492"/>
                  <a:gd name="connsiteY12747" fmla="*/ 2787160 h 3582745"/>
                  <a:gd name="connsiteX12748" fmla="*/ 965658 w 4527492"/>
                  <a:gd name="connsiteY12748" fmla="*/ 2778825 h 3582745"/>
                  <a:gd name="connsiteX12749" fmla="*/ 963946 w 4527492"/>
                  <a:gd name="connsiteY12749" fmla="*/ 2779174 h 3582745"/>
                  <a:gd name="connsiteX12750" fmla="*/ 961116 w 4527492"/>
                  <a:gd name="connsiteY12750" fmla="*/ 2778834 h 3582745"/>
                  <a:gd name="connsiteX12751" fmla="*/ 975567 w 4527492"/>
                  <a:gd name="connsiteY12751" fmla="*/ 2778806 h 3582745"/>
                  <a:gd name="connsiteX12752" fmla="*/ 969600 w 4527492"/>
                  <a:gd name="connsiteY12752" fmla="*/ 2778818 h 3582745"/>
                  <a:gd name="connsiteX12753" fmla="*/ 966391 w 4527492"/>
                  <a:gd name="connsiteY12753" fmla="*/ 2779467 h 3582745"/>
                  <a:gd name="connsiteX12754" fmla="*/ 969508 w 4527492"/>
                  <a:gd name="connsiteY12754" fmla="*/ 2779842 h 3582745"/>
                  <a:gd name="connsiteX12755" fmla="*/ 961415 w 4527492"/>
                  <a:gd name="connsiteY12755" fmla="*/ 2780475 h 3582745"/>
                  <a:gd name="connsiteX12756" fmla="*/ 927126 w 4527492"/>
                  <a:gd name="connsiteY12756" fmla="*/ 2787419 h 3582745"/>
                  <a:gd name="connsiteX12757" fmla="*/ 933511 w 4527492"/>
                  <a:gd name="connsiteY12757" fmla="*/ 2786430 h 3582745"/>
                  <a:gd name="connsiteX12758" fmla="*/ 926818 w 4527492"/>
                  <a:gd name="connsiteY12758" fmla="*/ 2787643 h 3582745"/>
                  <a:gd name="connsiteX12759" fmla="*/ 918933 w 4527492"/>
                  <a:gd name="connsiteY12759" fmla="*/ 2790258 h 3582745"/>
                  <a:gd name="connsiteX12760" fmla="*/ 910009 w 4527492"/>
                  <a:gd name="connsiteY12760" fmla="*/ 2792119 h 3582745"/>
                  <a:gd name="connsiteX12761" fmla="*/ 905525 w 4527492"/>
                  <a:gd name="connsiteY12761" fmla="*/ 2793619 h 3582745"/>
                  <a:gd name="connsiteX12762" fmla="*/ 909506 w 4527492"/>
                  <a:gd name="connsiteY12762" fmla="*/ 2793015 h 3582745"/>
                  <a:gd name="connsiteX12763" fmla="*/ 917586 w 4527492"/>
                  <a:gd name="connsiteY12763" fmla="*/ 2790705 h 3582745"/>
                  <a:gd name="connsiteX12764" fmla="*/ 911558 w 4527492"/>
                  <a:gd name="connsiteY12764" fmla="*/ 2792703 h 3582745"/>
                  <a:gd name="connsiteX12765" fmla="*/ 923207 w 4527492"/>
                  <a:gd name="connsiteY12765" fmla="*/ 2790935 h 3582745"/>
                  <a:gd name="connsiteX12766" fmla="*/ 918181 w 4527492"/>
                  <a:gd name="connsiteY12766" fmla="*/ 2791090 h 3582745"/>
                  <a:gd name="connsiteX12767" fmla="*/ 920780 w 4527492"/>
                  <a:gd name="connsiteY12767" fmla="*/ 2789873 h 3582745"/>
                  <a:gd name="connsiteX12768" fmla="*/ 945202 w 4527492"/>
                  <a:gd name="connsiteY12768" fmla="*/ 2784779 h 3582745"/>
                  <a:gd name="connsiteX12769" fmla="*/ 975432 w 4527492"/>
                  <a:gd name="connsiteY12769" fmla="*/ 2780553 h 3582745"/>
                  <a:gd name="connsiteX12770" fmla="*/ 973199 w 4527492"/>
                  <a:gd name="connsiteY12770" fmla="*/ 2780285 h 3582745"/>
                  <a:gd name="connsiteX12771" fmla="*/ 948163 w 4527492"/>
                  <a:gd name="connsiteY12771" fmla="*/ 2784162 h 3582745"/>
                  <a:gd name="connsiteX12772" fmla="*/ 949975 w 4527492"/>
                  <a:gd name="connsiteY12772" fmla="*/ 2783784 h 3582745"/>
                  <a:gd name="connsiteX12773" fmla="*/ 968246 w 4527492"/>
                  <a:gd name="connsiteY12773" fmla="*/ 2780640 h 3582745"/>
                  <a:gd name="connsiteX12774" fmla="*/ 972333 w 4527492"/>
                  <a:gd name="connsiteY12774" fmla="*/ 2780181 h 3582745"/>
                  <a:gd name="connsiteX12775" fmla="*/ 971497 w 4527492"/>
                  <a:gd name="connsiteY12775" fmla="*/ 2780081 h 3582745"/>
                  <a:gd name="connsiteX12776" fmla="*/ 968246 w 4527492"/>
                  <a:gd name="connsiteY12776" fmla="*/ 2780640 h 3582745"/>
                  <a:gd name="connsiteX12777" fmla="*/ 961316 w 4527492"/>
                  <a:gd name="connsiteY12777" fmla="*/ 2781418 h 3582745"/>
                  <a:gd name="connsiteX12778" fmla="*/ 949975 w 4527492"/>
                  <a:gd name="connsiteY12778" fmla="*/ 2783784 h 3582745"/>
                  <a:gd name="connsiteX12779" fmla="*/ 944323 w 4527492"/>
                  <a:gd name="connsiteY12779" fmla="*/ 2784756 h 3582745"/>
                  <a:gd name="connsiteX12780" fmla="*/ 933511 w 4527492"/>
                  <a:gd name="connsiteY12780" fmla="*/ 2786430 h 3582745"/>
                  <a:gd name="connsiteX12781" fmla="*/ 969716 w 4527492"/>
                  <a:gd name="connsiteY12781" fmla="*/ 2779867 h 3582745"/>
                  <a:gd name="connsiteX12782" fmla="*/ 969508 w 4527492"/>
                  <a:gd name="connsiteY12782" fmla="*/ 2779842 h 3582745"/>
                  <a:gd name="connsiteX12783" fmla="*/ 970117 w 4527492"/>
                  <a:gd name="connsiteY12783" fmla="*/ 2779794 h 3582745"/>
                  <a:gd name="connsiteX12784" fmla="*/ 982842 w 4527492"/>
                  <a:gd name="connsiteY12784" fmla="*/ 2778792 h 3582745"/>
                  <a:gd name="connsiteX12785" fmla="*/ 978942 w 4527492"/>
                  <a:gd name="connsiteY12785" fmla="*/ 2778800 h 3582745"/>
                  <a:gd name="connsiteX12786" fmla="*/ 975704 w 4527492"/>
                  <a:gd name="connsiteY12786" fmla="*/ 2779357 h 3582745"/>
                  <a:gd name="connsiteX12787" fmla="*/ 979522 w 4527492"/>
                  <a:gd name="connsiteY12787" fmla="*/ 2779058 h 3582745"/>
                  <a:gd name="connsiteX12788" fmla="*/ 979522 w 4527492"/>
                  <a:gd name="connsiteY12788" fmla="*/ 2778949 h 3582745"/>
                  <a:gd name="connsiteX12789" fmla="*/ 980480 w 4527492"/>
                  <a:gd name="connsiteY12789" fmla="*/ 2778983 h 3582745"/>
                  <a:gd name="connsiteX12790" fmla="*/ 982764 w 4527492"/>
                  <a:gd name="connsiteY12790" fmla="*/ 2778804 h 3582745"/>
                  <a:gd name="connsiteX12791" fmla="*/ 985099 w 4527492"/>
                  <a:gd name="connsiteY12791" fmla="*/ 2778747 h 3582745"/>
                  <a:gd name="connsiteX12792" fmla="*/ 984735 w 4527492"/>
                  <a:gd name="connsiteY12792" fmla="*/ 2778788 h 3582745"/>
                  <a:gd name="connsiteX12793" fmla="*/ 988103 w 4527492"/>
                  <a:gd name="connsiteY12793" fmla="*/ 2778782 h 3582745"/>
                  <a:gd name="connsiteX12794" fmla="*/ 988349 w 4527492"/>
                  <a:gd name="connsiteY12794" fmla="*/ 2778747 h 3582745"/>
                  <a:gd name="connsiteX12795" fmla="*/ 830904 w 4527492"/>
                  <a:gd name="connsiteY12795" fmla="*/ 2778747 h 3582745"/>
                  <a:gd name="connsiteX12796" fmla="*/ 830904 w 4527492"/>
                  <a:gd name="connsiteY12796" fmla="*/ 2782026 h 3582745"/>
                  <a:gd name="connsiteX12797" fmla="*/ 725431 w 4527492"/>
                  <a:gd name="connsiteY12797" fmla="*/ 2818090 h 3582745"/>
                  <a:gd name="connsiteX12798" fmla="*/ 691712 w 4527492"/>
                  <a:gd name="connsiteY12798" fmla="*/ 2830447 h 3582745"/>
                  <a:gd name="connsiteX12799" fmla="*/ 710180 w 4527492"/>
                  <a:gd name="connsiteY12799" fmla="*/ 2822282 h 3582745"/>
                  <a:gd name="connsiteX12800" fmla="*/ 807832 w 4527492"/>
                  <a:gd name="connsiteY12800" fmla="*/ 2788583 h 3582745"/>
                  <a:gd name="connsiteX12801" fmla="*/ 717026 w 4527492"/>
                  <a:gd name="connsiteY12801" fmla="*/ 2817630 h 3582745"/>
                  <a:gd name="connsiteX12802" fmla="*/ 719663 w 4527492"/>
                  <a:gd name="connsiteY12802" fmla="*/ 2816451 h 3582745"/>
                  <a:gd name="connsiteX12803" fmla="*/ 830904 w 4527492"/>
                  <a:gd name="connsiteY12803" fmla="*/ 2778747 h 3582745"/>
                  <a:gd name="connsiteX12804" fmla="*/ 1056205 w 4527492"/>
                  <a:gd name="connsiteY12804" fmla="*/ 2778601 h 3582745"/>
                  <a:gd name="connsiteX12805" fmla="*/ 1054279 w 4527492"/>
                  <a:gd name="connsiteY12805" fmla="*/ 2778792 h 3582745"/>
                  <a:gd name="connsiteX12806" fmla="*/ 1054477 w 4527492"/>
                  <a:gd name="connsiteY12806" fmla="*/ 2778864 h 3582745"/>
                  <a:gd name="connsiteX12807" fmla="*/ 1058686 w 4527492"/>
                  <a:gd name="connsiteY12807" fmla="*/ 2779398 h 3582745"/>
                  <a:gd name="connsiteX12808" fmla="*/ 1056910 w 4527492"/>
                  <a:gd name="connsiteY12808" fmla="*/ 2778532 h 3582745"/>
                  <a:gd name="connsiteX12809" fmla="*/ 1056477 w 4527492"/>
                  <a:gd name="connsiteY12809" fmla="*/ 2778574 h 3582745"/>
                  <a:gd name="connsiteX12810" fmla="*/ 1061475 w 4527492"/>
                  <a:gd name="connsiteY12810" fmla="*/ 2779449 h 3582745"/>
                  <a:gd name="connsiteX12811" fmla="*/ 1062870 w 4527492"/>
                  <a:gd name="connsiteY12811" fmla="*/ 2779730 h 3582745"/>
                  <a:gd name="connsiteX12812" fmla="*/ 1063011 w 4527492"/>
                  <a:gd name="connsiteY12812" fmla="*/ 2779718 h 3582745"/>
                  <a:gd name="connsiteX12813" fmla="*/ 1061475 w 4527492"/>
                  <a:gd name="connsiteY12813" fmla="*/ 2779449 h 3582745"/>
                  <a:gd name="connsiteX12814" fmla="*/ 3329976 w 4527492"/>
                  <a:gd name="connsiteY12814" fmla="*/ 2778123 h 3582745"/>
                  <a:gd name="connsiteX12815" fmla="*/ 3328742 w 4527492"/>
                  <a:gd name="connsiteY12815" fmla="*/ 2778978 h 3582745"/>
                  <a:gd name="connsiteX12816" fmla="*/ 3316833 w 4527492"/>
                  <a:gd name="connsiteY12816" fmla="*/ 2787017 h 3582745"/>
                  <a:gd name="connsiteX12817" fmla="*/ 3324134 w 4527492"/>
                  <a:gd name="connsiteY12817" fmla="*/ 2783469 h 3582745"/>
                  <a:gd name="connsiteX12818" fmla="*/ 3590082 w 4527492"/>
                  <a:gd name="connsiteY12818" fmla="*/ 2777987 h 3582745"/>
                  <a:gd name="connsiteX12819" fmla="*/ 3590082 w 4527492"/>
                  <a:gd name="connsiteY12819" fmla="*/ 2781270 h 3582745"/>
                  <a:gd name="connsiteX12820" fmla="*/ 3583874 w 4527492"/>
                  <a:gd name="connsiteY12820" fmla="*/ 2785187 h 3582745"/>
                  <a:gd name="connsiteX12821" fmla="*/ 3583892 w 4527492"/>
                  <a:gd name="connsiteY12821" fmla="*/ 2783732 h 3582745"/>
                  <a:gd name="connsiteX12822" fmla="*/ 3585884 w 4527492"/>
                  <a:gd name="connsiteY12822" fmla="*/ 2781336 h 3582745"/>
                  <a:gd name="connsiteX12823" fmla="*/ 3587132 w 4527492"/>
                  <a:gd name="connsiteY12823" fmla="*/ 2780040 h 3582745"/>
                  <a:gd name="connsiteX12824" fmla="*/ 994540 w 4527492"/>
                  <a:gd name="connsiteY12824" fmla="*/ 2777882 h 3582745"/>
                  <a:gd name="connsiteX12825" fmla="*/ 991109 w 4527492"/>
                  <a:gd name="connsiteY12825" fmla="*/ 2778150 h 3582745"/>
                  <a:gd name="connsiteX12826" fmla="*/ 990601 w 4527492"/>
                  <a:gd name="connsiteY12826" fmla="*/ 2778129 h 3582745"/>
                  <a:gd name="connsiteX12827" fmla="*/ 988816 w 4527492"/>
                  <a:gd name="connsiteY12827" fmla="*/ 2778330 h 3582745"/>
                  <a:gd name="connsiteX12828" fmla="*/ 991109 w 4527492"/>
                  <a:gd name="connsiteY12828" fmla="*/ 2778150 h 3582745"/>
                  <a:gd name="connsiteX12829" fmla="*/ 992275 w 4527492"/>
                  <a:gd name="connsiteY12829" fmla="*/ 2778198 h 3582745"/>
                  <a:gd name="connsiteX12830" fmla="*/ 984337 w 4527492"/>
                  <a:gd name="connsiteY12830" fmla="*/ 2777871 h 3582745"/>
                  <a:gd name="connsiteX12831" fmla="*/ 979246 w 4527492"/>
                  <a:gd name="connsiteY12831" fmla="*/ 2778747 h 3582745"/>
                  <a:gd name="connsiteX12832" fmla="*/ 983130 w 4527492"/>
                  <a:gd name="connsiteY12832" fmla="*/ 2778747 h 3582745"/>
                  <a:gd name="connsiteX12833" fmla="*/ 984487 w 4527492"/>
                  <a:gd name="connsiteY12833" fmla="*/ 2778537 h 3582745"/>
                  <a:gd name="connsiteX12834" fmla="*/ 990400 w 4527492"/>
                  <a:gd name="connsiteY12834" fmla="*/ 2778121 h 3582745"/>
                  <a:gd name="connsiteX12835" fmla="*/ 1042756 w 4527492"/>
                  <a:gd name="connsiteY12835" fmla="*/ 2777378 h 3582745"/>
                  <a:gd name="connsiteX12836" fmla="*/ 1049183 w 4527492"/>
                  <a:gd name="connsiteY12836" fmla="*/ 2779296 h 3582745"/>
                  <a:gd name="connsiteX12837" fmla="*/ 1051792 w 4527492"/>
                  <a:gd name="connsiteY12837" fmla="*/ 2779038 h 3582745"/>
                  <a:gd name="connsiteX12838" fmla="*/ 1050591 w 4527492"/>
                  <a:gd name="connsiteY12838" fmla="*/ 2778489 h 3582745"/>
                  <a:gd name="connsiteX12839" fmla="*/ 1051738 w 4527492"/>
                  <a:gd name="connsiteY12839" fmla="*/ 2778747 h 3582745"/>
                  <a:gd name="connsiteX12840" fmla="*/ 1052816 w 4527492"/>
                  <a:gd name="connsiteY12840" fmla="*/ 2778937 h 3582745"/>
                  <a:gd name="connsiteX12841" fmla="*/ 1053038 w 4527492"/>
                  <a:gd name="connsiteY12841" fmla="*/ 2778915 h 3582745"/>
                  <a:gd name="connsiteX12842" fmla="*/ 1051827 w 4527492"/>
                  <a:gd name="connsiteY12842" fmla="*/ 2778528 h 3582745"/>
                  <a:gd name="connsiteX12843" fmla="*/ 1050235 w 4527492"/>
                  <a:gd name="connsiteY12843" fmla="*/ 2778326 h 3582745"/>
                  <a:gd name="connsiteX12844" fmla="*/ 1050591 w 4527492"/>
                  <a:gd name="connsiteY12844" fmla="*/ 2778489 h 3582745"/>
                  <a:gd name="connsiteX12845" fmla="*/ 1049397 w 4527492"/>
                  <a:gd name="connsiteY12845" fmla="*/ 2778220 h 3582745"/>
                  <a:gd name="connsiteX12846" fmla="*/ 971429 w 4527492"/>
                  <a:gd name="connsiteY12846" fmla="*/ 2777340 h 3582745"/>
                  <a:gd name="connsiteX12847" fmla="*/ 975641 w 4527492"/>
                  <a:gd name="connsiteY12847" fmla="*/ 2777513 h 3582745"/>
                  <a:gd name="connsiteX12848" fmla="*/ 970116 w 4527492"/>
                  <a:gd name="connsiteY12848" fmla="*/ 2778223 h 3582745"/>
                  <a:gd name="connsiteX12849" fmla="*/ 3533117 w 4527492"/>
                  <a:gd name="connsiteY12849" fmla="*/ 2777103 h 3582745"/>
                  <a:gd name="connsiteX12850" fmla="*/ 3527355 w 4527492"/>
                  <a:gd name="connsiteY12850" fmla="*/ 2781270 h 3582745"/>
                  <a:gd name="connsiteX12851" fmla="*/ 3524841 w 4527492"/>
                  <a:gd name="connsiteY12851" fmla="*/ 2779659 h 3582745"/>
                  <a:gd name="connsiteX12852" fmla="*/ 1081869 w 4527492"/>
                  <a:gd name="connsiteY12852" fmla="*/ 2777099 h 3582745"/>
                  <a:gd name="connsiteX12853" fmla="*/ 1093570 w 4527492"/>
                  <a:gd name="connsiteY12853" fmla="*/ 2779666 h 3582745"/>
                  <a:gd name="connsiteX12854" fmla="*/ 1073483 w 4527492"/>
                  <a:gd name="connsiteY12854" fmla="*/ 2778286 h 3582745"/>
                  <a:gd name="connsiteX12855" fmla="*/ 1038777 w 4527492"/>
                  <a:gd name="connsiteY12855" fmla="*/ 2775827 h 3582745"/>
                  <a:gd name="connsiteX12856" fmla="*/ 1037873 w 4527492"/>
                  <a:gd name="connsiteY12856" fmla="*/ 2775921 h 3582745"/>
                  <a:gd name="connsiteX12857" fmla="*/ 1041786 w 4527492"/>
                  <a:gd name="connsiteY12857" fmla="*/ 2777089 h 3582745"/>
                  <a:gd name="connsiteX12858" fmla="*/ 1045098 w 4527492"/>
                  <a:gd name="connsiteY12858" fmla="*/ 2777251 h 3582745"/>
                  <a:gd name="connsiteX12859" fmla="*/ 1043193 w 4527492"/>
                  <a:gd name="connsiteY12859" fmla="*/ 2775773 h 3582745"/>
                  <a:gd name="connsiteX12860" fmla="*/ 1045794 w 4527492"/>
                  <a:gd name="connsiteY12860" fmla="*/ 2776296 h 3582745"/>
                  <a:gd name="connsiteX12861" fmla="*/ 1047243 w 4527492"/>
                  <a:gd name="connsiteY12861" fmla="*/ 2776959 h 3582745"/>
                  <a:gd name="connsiteX12862" fmla="*/ 1046501 w 4527492"/>
                  <a:gd name="connsiteY12862" fmla="*/ 2776829 h 3582745"/>
                  <a:gd name="connsiteX12863" fmla="*/ 3485321 w 4527492"/>
                  <a:gd name="connsiteY12863" fmla="*/ 2775750 h 3582745"/>
                  <a:gd name="connsiteX12864" fmla="*/ 3485147 w 4527492"/>
                  <a:gd name="connsiteY12864" fmla="*/ 2777186 h 3582745"/>
                  <a:gd name="connsiteX12865" fmla="*/ 3461067 w 4527492"/>
                  <a:gd name="connsiteY12865" fmla="*/ 2795474 h 3582745"/>
                  <a:gd name="connsiteX12866" fmla="*/ 3447002 w 4527492"/>
                  <a:gd name="connsiteY12866" fmla="*/ 2803585 h 3582745"/>
                  <a:gd name="connsiteX12867" fmla="*/ 1100356 w 4527492"/>
                  <a:gd name="connsiteY12867" fmla="*/ 2775626 h 3582745"/>
                  <a:gd name="connsiteX12868" fmla="*/ 1106453 w 4527492"/>
                  <a:gd name="connsiteY12868" fmla="*/ 2776739 h 3582745"/>
                  <a:gd name="connsiteX12869" fmla="*/ 1109561 w 4527492"/>
                  <a:gd name="connsiteY12869" fmla="*/ 2777656 h 3582745"/>
                  <a:gd name="connsiteX12870" fmla="*/ 3659909 w 4527492"/>
                  <a:gd name="connsiteY12870" fmla="*/ 2775548 h 3582745"/>
                  <a:gd name="connsiteX12871" fmla="*/ 3656418 w 4527492"/>
                  <a:gd name="connsiteY12871" fmla="*/ 2781337 h 3582745"/>
                  <a:gd name="connsiteX12872" fmla="*/ 3628482 w 4527492"/>
                  <a:gd name="connsiteY12872" fmla="*/ 2800047 h 3582745"/>
                  <a:gd name="connsiteX12873" fmla="*/ 3610057 w 4527492"/>
                  <a:gd name="connsiteY12873" fmla="*/ 2810084 h 3582745"/>
                  <a:gd name="connsiteX12874" fmla="*/ 3597062 w 4527492"/>
                  <a:gd name="connsiteY12874" fmla="*/ 2819656 h 3582745"/>
                  <a:gd name="connsiteX12875" fmla="*/ 3603276 w 4527492"/>
                  <a:gd name="connsiteY12875" fmla="*/ 2813951 h 3582745"/>
                  <a:gd name="connsiteX12876" fmla="*/ 3605546 w 4527492"/>
                  <a:gd name="connsiteY12876" fmla="*/ 2812114 h 3582745"/>
                  <a:gd name="connsiteX12877" fmla="*/ 3863633 w 4527492"/>
                  <a:gd name="connsiteY12877" fmla="*/ 2775473 h 3582745"/>
                  <a:gd name="connsiteX12878" fmla="*/ 3830919 w 4527492"/>
                  <a:gd name="connsiteY12878" fmla="*/ 2798227 h 3582745"/>
                  <a:gd name="connsiteX12879" fmla="*/ 3832574 w 4527492"/>
                  <a:gd name="connsiteY12879" fmla="*/ 2796559 h 3582745"/>
                  <a:gd name="connsiteX12880" fmla="*/ 3842082 w 4527492"/>
                  <a:gd name="connsiteY12880" fmla="*/ 2788780 h 3582745"/>
                  <a:gd name="connsiteX12881" fmla="*/ 1029173 w 4527492"/>
                  <a:gd name="connsiteY12881" fmla="*/ 2775392 h 3582745"/>
                  <a:gd name="connsiteX12882" fmla="*/ 1029173 w 4527492"/>
                  <a:gd name="connsiteY12882" fmla="*/ 2775410 h 3582745"/>
                  <a:gd name="connsiteX12883" fmla="*/ 1028378 w 4527492"/>
                  <a:gd name="connsiteY12883" fmla="*/ 2775448 h 3582745"/>
                  <a:gd name="connsiteX12884" fmla="*/ 1030337 w 4527492"/>
                  <a:gd name="connsiteY12884" fmla="*/ 2775353 h 3582745"/>
                  <a:gd name="connsiteX12885" fmla="*/ 1029427 w 4527492"/>
                  <a:gd name="connsiteY12885" fmla="*/ 2775374 h 3582745"/>
                  <a:gd name="connsiteX12886" fmla="*/ 1029173 w 4527492"/>
                  <a:gd name="connsiteY12886" fmla="*/ 2775392 h 3582745"/>
                  <a:gd name="connsiteX12887" fmla="*/ 1029173 w 4527492"/>
                  <a:gd name="connsiteY12887" fmla="*/ 2775380 h 3582745"/>
                  <a:gd name="connsiteX12888" fmla="*/ 1025369 w 4527492"/>
                  <a:gd name="connsiteY12888" fmla="*/ 2775468 h 3582745"/>
                  <a:gd name="connsiteX12889" fmla="*/ 1021162 w 4527492"/>
                  <a:gd name="connsiteY12889" fmla="*/ 2775798 h 3582745"/>
                  <a:gd name="connsiteX12890" fmla="*/ 1028378 w 4527492"/>
                  <a:gd name="connsiteY12890" fmla="*/ 2775448 h 3582745"/>
                  <a:gd name="connsiteX12891" fmla="*/ 1020844 w 4527492"/>
                  <a:gd name="connsiteY12891" fmla="*/ 2775978 h 3582745"/>
                  <a:gd name="connsiteX12892" fmla="*/ 1021371 w 4527492"/>
                  <a:gd name="connsiteY12892" fmla="*/ 2776086 h 3582745"/>
                  <a:gd name="connsiteX12893" fmla="*/ 1031485 w 4527492"/>
                  <a:gd name="connsiteY12893" fmla="*/ 2776583 h 3582745"/>
                  <a:gd name="connsiteX12894" fmla="*/ 1026389 w 4527492"/>
                  <a:gd name="connsiteY12894" fmla="*/ 2777111 h 3582745"/>
                  <a:gd name="connsiteX12895" fmla="*/ 1038290 w 4527492"/>
                  <a:gd name="connsiteY12895" fmla="*/ 2779542 h 3582745"/>
                  <a:gd name="connsiteX12896" fmla="*/ 1033646 w 4527492"/>
                  <a:gd name="connsiteY12896" fmla="*/ 2779416 h 3582745"/>
                  <a:gd name="connsiteX12897" fmla="*/ 1023755 w 4527492"/>
                  <a:gd name="connsiteY12897" fmla="*/ 2777384 h 3582745"/>
                  <a:gd name="connsiteX12898" fmla="*/ 1010243 w 4527492"/>
                  <a:gd name="connsiteY12898" fmla="*/ 2778784 h 3582745"/>
                  <a:gd name="connsiteX12899" fmla="*/ 1033646 w 4527492"/>
                  <a:gd name="connsiteY12899" fmla="*/ 2779416 h 3582745"/>
                  <a:gd name="connsiteX12900" fmla="*/ 1038302 w 4527492"/>
                  <a:gd name="connsiteY12900" fmla="*/ 2780373 h 3582745"/>
                  <a:gd name="connsiteX12901" fmla="*/ 1041035 w 4527492"/>
                  <a:gd name="connsiteY12901" fmla="*/ 2780102 h 3582745"/>
                  <a:gd name="connsiteX12902" fmla="*/ 1038290 w 4527492"/>
                  <a:gd name="connsiteY12902" fmla="*/ 2779542 h 3582745"/>
                  <a:gd name="connsiteX12903" fmla="*/ 1043689 w 4527492"/>
                  <a:gd name="connsiteY12903" fmla="*/ 2779688 h 3582745"/>
                  <a:gd name="connsiteX12904" fmla="*/ 1044021 w 4527492"/>
                  <a:gd name="connsiteY12904" fmla="*/ 2779807 h 3582745"/>
                  <a:gd name="connsiteX12905" fmla="*/ 1044896 w 4527492"/>
                  <a:gd name="connsiteY12905" fmla="*/ 2779720 h 3582745"/>
                  <a:gd name="connsiteX12906" fmla="*/ 1043689 w 4527492"/>
                  <a:gd name="connsiteY12906" fmla="*/ 2779688 h 3582745"/>
                  <a:gd name="connsiteX12907" fmla="*/ 1035624 w 4527492"/>
                  <a:gd name="connsiteY12907" fmla="*/ 2776786 h 3582745"/>
                  <a:gd name="connsiteX12908" fmla="*/ 1031485 w 4527492"/>
                  <a:gd name="connsiteY12908" fmla="*/ 2776583 h 3582745"/>
                  <a:gd name="connsiteX12909" fmla="*/ 1034235 w 4527492"/>
                  <a:gd name="connsiteY12909" fmla="*/ 2776298 h 3582745"/>
                  <a:gd name="connsiteX12910" fmla="*/ 1034285 w 4527492"/>
                  <a:gd name="connsiteY12910" fmla="*/ 2776304 h 3582745"/>
                  <a:gd name="connsiteX12911" fmla="*/ 1034260 w 4527492"/>
                  <a:gd name="connsiteY12911" fmla="*/ 2776295 h 3582745"/>
                  <a:gd name="connsiteX12912" fmla="*/ 1034235 w 4527492"/>
                  <a:gd name="connsiteY12912" fmla="*/ 2776298 h 3582745"/>
                  <a:gd name="connsiteX12913" fmla="*/ 1029173 w 4527492"/>
                  <a:gd name="connsiteY12913" fmla="*/ 2775656 h 3582745"/>
                  <a:gd name="connsiteX12914" fmla="*/ 1029173 w 4527492"/>
                  <a:gd name="connsiteY12914" fmla="*/ 2775410 h 3582745"/>
                  <a:gd name="connsiteX12915" fmla="*/ 933081 w 4527492"/>
                  <a:gd name="connsiteY12915" fmla="*/ 2775324 h 3582745"/>
                  <a:gd name="connsiteX12916" fmla="*/ 933081 w 4527492"/>
                  <a:gd name="connsiteY12916" fmla="*/ 2775468 h 3582745"/>
                  <a:gd name="connsiteX12917" fmla="*/ 936772 w 4527492"/>
                  <a:gd name="connsiteY12917" fmla="*/ 2775911 h 3582745"/>
                  <a:gd name="connsiteX12918" fmla="*/ 935965 w 4527492"/>
                  <a:gd name="connsiteY12918" fmla="*/ 2775878 h 3582745"/>
                  <a:gd name="connsiteX12919" fmla="*/ 915260 w 4527492"/>
                  <a:gd name="connsiteY12919" fmla="*/ 2778585 h 3582745"/>
                  <a:gd name="connsiteX12920" fmla="*/ 908361 w 4527492"/>
                  <a:gd name="connsiteY12920" fmla="*/ 2779157 h 3582745"/>
                  <a:gd name="connsiteX12921" fmla="*/ 901756 w 4527492"/>
                  <a:gd name="connsiteY12921" fmla="*/ 2780070 h 3582745"/>
                  <a:gd name="connsiteX12922" fmla="*/ 903468 w 4527492"/>
                  <a:gd name="connsiteY12922" fmla="*/ 2778593 h 3582745"/>
                  <a:gd name="connsiteX12923" fmla="*/ 891861 w 4527492"/>
                  <a:gd name="connsiteY12923" fmla="*/ 2780085 h 3582745"/>
                  <a:gd name="connsiteX12924" fmla="*/ 877727 w 4527492"/>
                  <a:gd name="connsiteY12924" fmla="*/ 2783072 h 3582745"/>
                  <a:gd name="connsiteX12925" fmla="*/ 875658 w 4527492"/>
                  <a:gd name="connsiteY12925" fmla="*/ 2783255 h 3582745"/>
                  <a:gd name="connsiteX12926" fmla="*/ 871582 w 4527492"/>
                  <a:gd name="connsiteY12926" fmla="*/ 2784238 h 3582745"/>
                  <a:gd name="connsiteX12927" fmla="*/ 870855 w 4527492"/>
                  <a:gd name="connsiteY12927" fmla="*/ 2784338 h 3582745"/>
                  <a:gd name="connsiteX12928" fmla="*/ 884465 w 4527492"/>
                  <a:gd name="connsiteY12928" fmla="*/ 2779976 h 3582745"/>
                  <a:gd name="connsiteX12929" fmla="*/ 926489 w 4527492"/>
                  <a:gd name="connsiteY12929" fmla="*/ 2775468 h 3582745"/>
                  <a:gd name="connsiteX12930" fmla="*/ 1098674 w 4527492"/>
                  <a:gd name="connsiteY12930" fmla="*/ 2775318 h 3582745"/>
                  <a:gd name="connsiteX12931" fmla="*/ 1099032 w 4527492"/>
                  <a:gd name="connsiteY12931" fmla="*/ 2775333 h 3582745"/>
                  <a:gd name="connsiteX12932" fmla="*/ 1100356 w 4527492"/>
                  <a:gd name="connsiteY12932" fmla="*/ 2775626 h 3582745"/>
                  <a:gd name="connsiteX12933" fmla="*/ 1045419 w 4527492"/>
                  <a:gd name="connsiteY12933" fmla="*/ 2775139 h 3582745"/>
                  <a:gd name="connsiteX12934" fmla="*/ 1044451 w 4527492"/>
                  <a:gd name="connsiteY12934" fmla="*/ 2775239 h 3582745"/>
                  <a:gd name="connsiteX12935" fmla="*/ 1045146 w 4527492"/>
                  <a:gd name="connsiteY12935" fmla="*/ 2775468 h 3582745"/>
                  <a:gd name="connsiteX12936" fmla="*/ 1049430 w 4527492"/>
                  <a:gd name="connsiteY12936" fmla="*/ 2777027 h 3582745"/>
                  <a:gd name="connsiteX12937" fmla="*/ 1045794 w 4527492"/>
                  <a:gd name="connsiteY12937" fmla="*/ 2776296 h 3582745"/>
                  <a:gd name="connsiteX12938" fmla="*/ 1043660 w 4527492"/>
                  <a:gd name="connsiteY12938" fmla="*/ 2775321 h 3582745"/>
                  <a:gd name="connsiteX12939" fmla="*/ 1042238 w 4527492"/>
                  <a:gd name="connsiteY12939" fmla="*/ 2775469 h 3582745"/>
                  <a:gd name="connsiteX12940" fmla="*/ 1043193 w 4527492"/>
                  <a:gd name="connsiteY12940" fmla="*/ 2775773 h 3582745"/>
                  <a:gd name="connsiteX12941" fmla="*/ 1041868 w 4527492"/>
                  <a:gd name="connsiteY12941" fmla="*/ 2775507 h 3582745"/>
                  <a:gd name="connsiteX12942" fmla="*/ 1040034 w 4527492"/>
                  <a:gd name="connsiteY12942" fmla="*/ 2775697 h 3582745"/>
                  <a:gd name="connsiteX12943" fmla="*/ 1046501 w 4527492"/>
                  <a:gd name="connsiteY12943" fmla="*/ 2776829 h 3582745"/>
                  <a:gd name="connsiteX12944" fmla="*/ 1048018 w 4527492"/>
                  <a:gd name="connsiteY12944" fmla="*/ 2777313 h 3582745"/>
                  <a:gd name="connsiteX12945" fmla="*/ 1048307 w 4527492"/>
                  <a:gd name="connsiteY12945" fmla="*/ 2777445 h 3582745"/>
                  <a:gd name="connsiteX12946" fmla="*/ 1048465 w 4527492"/>
                  <a:gd name="connsiteY12946" fmla="*/ 2777455 h 3582745"/>
                  <a:gd name="connsiteX12947" fmla="*/ 1048018 w 4527492"/>
                  <a:gd name="connsiteY12947" fmla="*/ 2777313 h 3582745"/>
                  <a:gd name="connsiteX12948" fmla="*/ 1047243 w 4527492"/>
                  <a:gd name="connsiteY12948" fmla="*/ 2776959 h 3582745"/>
                  <a:gd name="connsiteX12949" fmla="*/ 1051054 w 4527492"/>
                  <a:gd name="connsiteY12949" fmla="*/ 2777626 h 3582745"/>
                  <a:gd name="connsiteX12950" fmla="*/ 1051078 w 4527492"/>
                  <a:gd name="connsiteY12950" fmla="*/ 2777627 h 3582745"/>
                  <a:gd name="connsiteX12951" fmla="*/ 1049430 w 4527492"/>
                  <a:gd name="connsiteY12951" fmla="*/ 2777027 h 3582745"/>
                  <a:gd name="connsiteX12952" fmla="*/ 1053060 w 4527492"/>
                  <a:gd name="connsiteY12952" fmla="*/ 2777757 h 3582745"/>
                  <a:gd name="connsiteX12953" fmla="*/ 1053708 w 4527492"/>
                  <a:gd name="connsiteY12953" fmla="*/ 2777800 h 3582745"/>
                  <a:gd name="connsiteX12954" fmla="*/ 1034535 w 4527492"/>
                  <a:gd name="connsiteY12954" fmla="*/ 2775015 h 3582745"/>
                  <a:gd name="connsiteX12955" fmla="*/ 1031961 w 4527492"/>
                  <a:gd name="connsiteY12955" fmla="*/ 2775196 h 3582745"/>
                  <a:gd name="connsiteX12956" fmla="*/ 1031961 w 4527492"/>
                  <a:gd name="connsiteY12956" fmla="*/ 2775275 h 3582745"/>
                  <a:gd name="connsiteX12957" fmla="*/ 1035164 w 4527492"/>
                  <a:gd name="connsiteY12957" fmla="*/ 2775120 h 3582745"/>
                  <a:gd name="connsiteX12958" fmla="*/ 1035677 w 4527492"/>
                  <a:gd name="connsiteY12958" fmla="*/ 2774935 h 3582745"/>
                  <a:gd name="connsiteX12959" fmla="*/ 1034778 w 4527492"/>
                  <a:gd name="connsiteY12959" fmla="*/ 2774998 h 3582745"/>
                  <a:gd name="connsiteX12960" fmla="*/ 1035183 w 4527492"/>
                  <a:gd name="connsiteY12960" fmla="*/ 2775119 h 3582745"/>
                  <a:gd name="connsiteX12961" fmla="*/ 1036394 w 4527492"/>
                  <a:gd name="connsiteY12961" fmla="*/ 2775060 h 3582745"/>
                  <a:gd name="connsiteX12962" fmla="*/ 1015688 w 4527492"/>
                  <a:gd name="connsiteY12962" fmla="*/ 2774925 h 3582745"/>
                  <a:gd name="connsiteX12963" fmla="*/ 1013368 w 4527492"/>
                  <a:gd name="connsiteY12963" fmla="*/ 2775250 h 3582745"/>
                  <a:gd name="connsiteX12964" fmla="*/ 1016203 w 4527492"/>
                  <a:gd name="connsiteY12964" fmla="*/ 2775832 h 3582745"/>
                  <a:gd name="connsiteX12965" fmla="*/ 1018312 w 4527492"/>
                  <a:gd name="connsiteY12965" fmla="*/ 2775936 h 3582745"/>
                  <a:gd name="connsiteX12966" fmla="*/ 1017013 w 4527492"/>
                  <a:gd name="connsiteY12966" fmla="*/ 2775999 h 3582745"/>
                  <a:gd name="connsiteX12967" fmla="*/ 1017449 w 4527492"/>
                  <a:gd name="connsiteY12967" fmla="*/ 2776088 h 3582745"/>
                  <a:gd name="connsiteX12968" fmla="*/ 1001115 w 4527492"/>
                  <a:gd name="connsiteY12968" fmla="*/ 2777367 h 3582745"/>
                  <a:gd name="connsiteX12969" fmla="*/ 1017917 w 4527492"/>
                  <a:gd name="connsiteY12969" fmla="*/ 2776184 h 3582745"/>
                  <a:gd name="connsiteX12970" fmla="*/ 1017449 w 4527492"/>
                  <a:gd name="connsiteY12970" fmla="*/ 2776088 h 3582745"/>
                  <a:gd name="connsiteX12971" fmla="*/ 1018980 w 4527492"/>
                  <a:gd name="connsiteY12971" fmla="*/ 2775969 h 3582745"/>
                  <a:gd name="connsiteX12972" fmla="*/ 1018312 w 4527492"/>
                  <a:gd name="connsiteY12972" fmla="*/ 2775936 h 3582745"/>
                  <a:gd name="connsiteX12973" fmla="*/ 1020190 w 4527492"/>
                  <a:gd name="connsiteY12973" fmla="*/ 2775845 h 3582745"/>
                  <a:gd name="connsiteX12974" fmla="*/ 1039680 w 4527492"/>
                  <a:gd name="connsiteY12974" fmla="*/ 2774653 h 3582745"/>
                  <a:gd name="connsiteX12975" fmla="*/ 1038153 w 4527492"/>
                  <a:gd name="connsiteY12975" fmla="*/ 2774760 h 3582745"/>
                  <a:gd name="connsiteX12976" fmla="*/ 1039013 w 4527492"/>
                  <a:gd name="connsiteY12976" fmla="*/ 2774933 h 3582745"/>
                  <a:gd name="connsiteX12977" fmla="*/ 1040355 w 4527492"/>
                  <a:gd name="connsiteY12977" fmla="*/ 2774868 h 3582745"/>
                  <a:gd name="connsiteX12978" fmla="*/ 972221 w 4527492"/>
                  <a:gd name="connsiteY12978" fmla="*/ 2774649 h 3582745"/>
                  <a:gd name="connsiteX12979" fmla="*/ 975172 w 4527492"/>
                  <a:gd name="connsiteY12979" fmla="*/ 2774821 h 3582745"/>
                  <a:gd name="connsiteX12980" fmla="*/ 971429 w 4527492"/>
                  <a:gd name="connsiteY12980" fmla="*/ 2777340 h 3582745"/>
                  <a:gd name="connsiteX12981" fmla="*/ 943945 w 4527492"/>
                  <a:gd name="connsiteY12981" fmla="*/ 2776207 h 3582745"/>
                  <a:gd name="connsiteX12982" fmla="*/ 952857 w 4527492"/>
                  <a:gd name="connsiteY12982" fmla="*/ 2775468 h 3582745"/>
                  <a:gd name="connsiteX12983" fmla="*/ 967829 w 4527492"/>
                  <a:gd name="connsiteY12983" fmla="*/ 2774715 h 3582745"/>
                  <a:gd name="connsiteX12984" fmla="*/ 1043145 w 4527492"/>
                  <a:gd name="connsiteY12984" fmla="*/ 2774409 h 3582745"/>
                  <a:gd name="connsiteX12985" fmla="*/ 1042142 w 4527492"/>
                  <a:gd name="connsiteY12985" fmla="*/ 2774480 h 3582745"/>
                  <a:gd name="connsiteX12986" fmla="*/ 1042942 w 4527492"/>
                  <a:gd name="connsiteY12986" fmla="*/ 2774743 h 3582745"/>
                  <a:gd name="connsiteX12987" fmla="*/ 1044022 w 4527492"/>
                  <a:gd name="connsiteY12987" fmla="*/ 2774691 h 3582745"/>
                  <a:gd name="connsiteX12988" fmla="*/ 3455734 w 4527492"/>
                  <a:gd name="connsiteY12988" fmla="*/ 2774382 h 3582745"/>
                  <a:gd name="connsiteX12989" fmla="*/ 3427943 w 4527492"/>
                  <a:gd name="connsiteY12989" fmla="*/ 2792851 h 3582745"/>
                  <a:gd name="connsiteX12990" fmla="*/ 3419035 w 4527492"/>
                  <a:gd name="connsiteY12990" fmla="*/ 2797716 h 3582745"/>
                  <a:gd name="connsiteX12991" fmla="*/ 3427957 w 4527492"/>
                  <a:gd name="connsiteY12991" fmla="*/ 2790952 h 3582745"/>
                  <a:gd name="connsiteX12992" fmla="*/ 3459064 w 4527492"/>
                  <a:gd name="connsiteY12992" fmla="*/ 2774288 h 3582745"/>
                  <a:gd name="connsiteX12993" fmla="*/ 3449184 w 4527492"/>
                  <a:gd name="connsiteY12993" fmla="*/ 2781248 h 3582745"/>
                  <a:gd name="connsiteX12994" fmla="*/ 3443270 w 4527492"/>
                  <a:gd name="connsiteY12994" fmla="*/ 2784478 h 3582745"/>
                  <a:gd name="connsiteX12995" fmla="*/ 3454031 w 4527492"/>
                  <a:gd name="connsiteY12995" fmla="*/ 2776874 h 3582745"/>
                  <a:gd name="connsiteX12996" fmla="*/ 1092065 w 4527492"/>
                  <a:gd name="connsiteY12996" fmla="*/ 2774111 h 3582745"/>
                  <a:gd name="connsiteX12997" fmla="*/ 1098674 w 4527492"/>
                  <a:gd name="connsiteY12997" fmla="*/ 2775318 h 3582745"/>
                  <a:gd name="connsiteX12998" fmla="*/ 1092065 w 4527492"/>
                  <a:gd name="connsiteY12998" fmla="*/ 2775037 h 3582745"/>
                  <a:gd name="connsiteX12999" fmla="*/ 3334392 w 4527492"/>
                  <a:gd name="connsiteY12999" fmla="*/ 2774082 h 3582745"/>
                  <a:gd name="connsiteX13000" fmla="*/ 3320455 w 4527492"/>
                  <a:gd name="connsiteY13000" fmla="*/ 2782258 h 3582745"/>
                  <a:gd name="connsiteX13001" fmla="*/ 3315184 w 4527492"/>
                  <a:gd name="connsiteY13001" fmla="*/ 2787041 h 3582745"/>
                  <a:gd name="connsiteX13002" fmla="*/ 3331103 w 4527492"/>
                  <a:gd name="connsiteY13002" fmla="*/ 2777091 h 3582745"/>
                  <a:gd name="connsiteX13003" fmla="*/ 3845766 w 4527492"/>
                  <a:gd name="connsiteY13003" fmla="*/ 2774041 h 3582745"/>
                  <a:gd name="connsiteX13004" fmla="*/ 3828607 w 4527492"/>
                  <a:gd name="connsiteY13004" fmla="*/ 2788227 h 3582745"/>
                  <a:gd name="connsiteX13005" fmla="*/ 3827892 w 4527492"/>
                  <a:gd name="connsiteY13005" fmla="*/ 2788935 h 3582745"/>
                  <a:gd name="connsiteX13006" fmla="*/ 3815643 w 4527492"/>
                  <a:gd name="connsiteY13006" fmla="*/ 2798206 h 3582745"/>
                  <a:gd name="connsiteX13007" fmla="*/ 3830668 w 4527492"/>
                  <a:gd name="connsiteY13007" fmla="*/ 2785347 h 3582745"/>
                  <a:gd name="connsiteX13008" fmla="*/ 1050908 w 4527492"/>
                  <a:gd name="connsiteY13008" fmla="*/ 2773863 h 3582745"/>
                  <a:gd name="connsiteX13009" fmla="*/ 1049747 w 4527492"/>
                  <a:gd name="connsiteY13009" fmla="*/ 2773944 h 3582745"/>
                  <a:gd name="connsiteX13010" fmla="*/ 1052070 w 4527492"/>
                  <a:gd name="connsiteY13010" fmla="*/ 2774158 h 3582745"/>
                  <a:gd name="connsiteX13011" fmla="*/ 1052543 w 4527492"/>
                  <a:gd name="connsiteY13011" fmla="*/ 2774278 h 3582745"/>
                  <a:gd name="connsiteX13012" fmla="*/ 1053090 w 4527492"/>
                  <a:gd name="connsiteY13012" fmla="*/ 2774251 h 3582745"/>
                  <a:gd name="connsiteX13013" fmla="*/ 1052070 w 4527492"/>
                  <a:gd name="connsiteY13013" fmla="*/ 2774158 h 3582745"/>
                  <a:gd name="connsiteX13014" fmla="*/ 1029173 w 4527492"/>
                  <a:gd name="connsiteY13014" fmla="*/ 2773796 h 3582745"/>
                  <a:gd name="connsiteX13015" fmla="*/ 1029173 w 4527492"/>
                  <a:gd name="connsiteY13015" fmla="*/ 2773898 h 3582745"/>
                  <a:gd name="connsiteX13016" fmla="*/ 1028229 w 4527492"/>
                  <a:gd name="connsiteY13016" fmla="*/ 2773967 h 3582745"/>
                  <a:gd name="connsiteX13017" fmla="*/ 1029173 w 4527492"/>
                  <a:gd name="connsiteY13017" fmla="*/ 2774124 h 3582745"/>
                  <a:gd name="connsiteX13018" fmla="*/ 1029173 w 4527492"/>
                  <a:gd name="connsiteY13018" fmla="*/ 2773898 h 3582745"/>
                  <a:gd name="connsiteX13019" fmla="*/ 1029583 w 4527492"/>
                  <a:gd name="connsiteY13019" fmla="*/ 2773868 h 3582745"/>
                  <a:gd name="connsiteX13020" fmla="*/ 3798929 w 4527492"/>
                  <a:gd name="connsiteY13020" fmla="*/ 2773790 h 3582745"/>
                  <a:gd name="connsiteX13021" fmla="*/ 3737498 w 4527492"/>
                  <a:gd name="connsiteY13021" fmla="*/ 2829867 h 3582745"/>
                  <a:gd name="connsiteX13022" fmla="*/ 3731771 w 4527492"/>
                  <a:gd name="connsiteY13022" fmla="*/ 2834718 h 3582745"/>
                  <a:gd name="connsiteX13023" fmla="*/ 3695509 w 4527492"/>
                  <a:gd name="connsiteY13023" fmla="*/ 2867631 h 3582745"/>
                  <a:gd name="connsiteX13024" fmla="*/ 3711212 w 4527492"/>
                  <a:gd name="connsiteY13024" fmla="*/ 2850833 h 3582745"/>
                  <a:gd name="connsiteX13025" fmla="*/ 3766769 w 4527492"/>
                  <a:gd name="connsiteY13025" fmla="*/ 2798763 h 3582745"/>
                  <a:gd name="connsiteX13026" fmla="*/ 1062667 w 4527492"/>
                  <a:gd name="connsiteY13026" fmla="*/ 2773788 h 3582745"/>
                  <a:gd name="connsiteX13027" fmla="*/ 1092065 w 4527492"/>
                  <a:gd name="connsiteY13027" fmla="*/ 2775037 h 3582745"/>
                  <a:gd name="connsiteX13028" fmla="*/ 1092065 w 4527492"/>
                  <a:gd name="connsiteY13028" fmla="*/ 2775656 h 3582745"/>
                  <a:gd name="connsiteX13029" fmla="*/ 1081869 w 4527492"/>
                  <a:gd name="connsiteY13029" fmla="*/ 2777099 h 3582745"/>
                  <a:gd name="connsiteX13030" fmla="*/ 1077170 w 4527492"/>
                  <a:gd name="connsiteY13030" fmla="*/ 2776068 h 3582745"/>
                  <a:gd name="connsiteX13031" fmla="*/ 1060607 w 4527492"/>
                  <a:gd name="connsiteY13031" fmla="*/ 2773887 h 3582745"/>
                  <a:gd name="connsiteX13032" fmla="*/ 1058505 w 4527492"/>
                  <a:gd name="connsiteY13032" fmla="*/ 2773611 h 3582745"/>
                  <a:gd name="connsiteX13033" fmla="*/ 1059686 w 4527492"/>
                  <a:gd name="connsiteY13033" fmla="*/ 2773661 h 3582745"/>
                  <a:gd name="connsiteX13034" fmla="*/ 1059238 w 4527492"/>
                  <a:gd name="connsiteY13034" fmla="*/ 2773707 h 3582745"/>
                  <a:gd name="connsiteX13035" fmla="*/ 3593480 w 4527492"/>
                  <a:gd name="connsiteY13035" fmla="*/ 2773451 h 3582745"/>
                  <a:gd name="connsiteX13036" fmla="*/ 3587132 w 4527492"/>
                  <a:gd name="connsiteY13036" fmla="*/ 2780040 h 3582745"/>
                  <a:gd name="connsiteX13037" fmla="*/ 3586726 w 4527492"/>
                  <a:gd name="connsiteY13037" fmla="*/ 2780323 h 3582745"/>
                  <a:gd name="connsiteX13038" fmla="*/ 3590993 w 4527492"/>
                  <a:gd name="connsiteY13038" fmla="*/ 2775190 h 3582745"/>
                  <a:gd name="connsiteX13039" fmla="*/ 1057106 w 4527492"/>
                  <a:gd name="connsiteY13039" fmla="*/ 2773426 h 3582745"/>
                  <a:gd name="connsiteX13040" fmla="*/ 1058505 w 4527492"/>
                  <a:gd name="connsiteY13040" fmla="*/ 2773611 h 3582745"/>
                  <a:gd name="connsiteX13041" fmla="*/ 1056001 w 4527492"/>
                  <a:gd name="connsiteY13041" fmla="*/ 2773504 h 3582745"/>
                  <a:gd name="connsiteX13042" fmla="*/ 3606768 w 4527492"/>
                  <a:gd name="connsiteY13042" fmla="*/ 2772856 h 3582745"/>
                  <a:gd name="connsiteX13043" fmla="*/ 3604546 w 4527492"/>
                  <a:gd name="connsiteY13043" fmla="*/ 2774692 h 3582745"/>
                  <a:gd name="connsiteX13044" fmla="*/ 3592775 w 4527492"/>
                  <a:gd name="connsiteY13044" fmla="*/ 2782741 h 3582745"/>
                  <a:gd name="connsiteX13045" fmla="*/ 1084853 w 4527492"/>
                  <a:gd name="connsiteY13045" fmla="*/ 2772793 h 3582745"/>
                  <a:gd name="connsiteX13046" fmla="*/ 1087669 w 4527492"/>
                  <a:gd name="connsiteY13046" fmla="*/ 2772827 h 3582745"/>
                  <a:gd name="connsiteX13047" fmla="*/ 1092065 w 4527492"/>
                  <a:gd name="connsiteY13047" fmla="*/ 2773797 h 3582745"/>
                  <a:gd name="connsiteX13048" fmla="*/ 1092065 w 4527492"/>
                  <a:gd name="connsiteY13048" fmla="*/ 2774111 h 3582745"/>
                  <a:gd name="connsiteX13049" fmla="*/ 1084507 w 4527492"/>
                  <a:gd name="connsiteY13049" fmla="*/ 2772730 h 3582745"/>
                  <a:gd name="connsiteX13050" fmla="*/ 1084853 w 4527492"/>
                  <a:gd name="connsiteY13050" fmla="*/ 2772793 h 3582745"/>
                  <a:gd name="connsiteX13051" fmla="*/ 1083528 w 4527492"/>
                  <a:gd name="connsiteY13051" fmla="*/ 2772777 h 3582745"/>
                  <a:gd name="connsiteX13052" fmla="*/ 1035447 w 4527492"/>
                  <a:gd name="connsiteY13052" fmla="*/ 2772630 h 3582745"/>
                  <a:gd name="connsiteX13053" fmla="*/ 1036941 w 4527492"/>
                  <a:gd name="connsiteY13053" fmla="*/ 2772768 h 3582745"/>
                  <a:gd name="connsiteX13054" fmla="*/ 1038344 w 4527492"/>
                  <a:gd name="connsiteY13054" fmla="*/ 2773229 h 3582745"/>
                  <a:gd name="connsiteX13055" fmla="*/ 1039262 w 4527492"/>
                  <a:gd name="connsiteY13055" fmla="*/ 2773162 h 3582745"/>
                  <a:gd name="connsiteX13056" fmla="*/ 1038470 w 4527492"/>
                  <a:gd name="connsiteY13056" fmla="*/ 2772908 h 3582745"/>
                  <a:gd name="connsiteX13057" fmla="*/ 1040363 w 4527492"/>
                  <a:gd name="connsiteY13057" fmla="*/ 2773082 h 3582745"/>
                  <a:gd name="connsiteX13058" fmla="*/ 1042466 w 4527492"/>
                  <a:gd name="connsiteY13058" fmla="*/ 2772929 h 3582745"/>
                  <a:gd name="connsiteX13059" fmla="*/ 1048189 w 4527492"/>
                  <a:gd name="connsiteY13059" fmla="*/ 2773172 h 3582745"/>
                  <a:gd name="connsiteX13060" fmla="*/ 1046168 w 4527492"/>
                  <a:gd name="connsiteY13060" fmla="*/ 2772659 h 3582745"/>
                  <a:gd name="connsiteX13061" fmla="*/ 1042466 w 4527492"/>
                  <a:gd name="connsiteY13061" fmla="*/ 2772929 h 3582745"/>
                  <a:gd name="connsiteX13062" fmla="*/ 1037934 w 4527492"/>
                  <a:gd name="connsiteY13062" fmla="*/ 2772736 h 3582745"/>
                  <a:gd name="connsiteX13063" fmla="*/ 1038470 w 4527492"/>
                  <a:gd name="connsiteY13063" fmla="*/ 2772908 h 3582745"/>
                  <a:gd name="connsiteX13064" fmla="*/ 1036941 w 4527492"/>
                  <a:gd name="connsiteY13064" fmla="*/ 2772768 h 3582745"/>
                  <a:gd name="connsiteX13065" fmla="*/ 1036684 w 4527492"/>
                  <a:gd name="connsiteY13065" fmla="*/ 2772683 h 3582745"/>
                  <a:gd name="connsiteX13066" fmla="*/ 1069802 w 4527492"/>
                  <a:gd name="connsiteY13066" fmla="*/ 2772613 h 3582745"/>
                  <a:gd name="connsiteX13067" fmla="*/ 1083528 w 4527492"/>
                  <a:gd name="connsiteY13067" fmla="*/ 2772777 h 3582745"/>
                  <a:gd name="connsiteX13068" fmla="*/ 1062667 w 4527492"/>
                  <a:gd name="connsiteY13068" fmla="*/ 2773788 h 3582745"/>
                  <a:gd name="connsiteX13069" fmla="*/ 1059686 w 4527492"/>
                  <a:gd name="connsiteY13069" fmla="*/ 2773661 h 3582745"/>
                  <a:gd name="connsiteX13070" fmla="*/ 1092065 w 4527492"/>
                  <a:gd name="connsiteY13070" fmla="*/ 2772496 h 3582745"/>
                  <a:gd name="connsiteX13071" fmla="*/ 1102133 w 4527492"/>
                  <a:gd name="connsiteY13071" fmla="*/ 2775465 h 3582745"/>
                  <a:gd name="connsiteX13072" fmla="*/ 1099032 w 4527492"/>
                  <a:gd name="connsiteY13072" fmla="*/ 2775333 h 3582745"/>
                  <a:gd name="connsiteX13073" fmla="*/ 1092065 w 4527492"/>
                  <a:gd name="connsiteY13073" fmla="*/ 2773797 h 3582745"/>
                  <a:gd name="connsiteX13074" fmla="*/ 1031961 w 4527492"/>
                  <a:gd name="connsiteY13074" fmla="*/ 2772482 h 3582745"/>
                  <a:gd name="connsiteX13075" fmla="*/ 1031961 w 4527492"/>
                  <a:gd name="connsiteY13075" fmla="*/ 2773515 h 3582745"/>
                  <a:gd name="connsiteX13076" fmla="*/ 1029173 w 4527492"/>
                  <a:gd name="connsiteY13076" fmla="*/ 2772955 h 3582745"/>
                  <a:gd name="connsiteX13077" fmla="*/ 1029173 w 4527492"/>
                  <a:gd name="connsiteY13077" fmla="*/ 2773325 h 3582745"/>
                  <a:gd name="connsiteX13078" fmla="*/ 1030717 w 4527492"/>
                  <a:gd name="connsiteY13078" fmla="*/ 2773785 h 3582745"/>
                  <a:gd name="connsiteX13079" fmla="*/ 1031961 w 4527492"/>
                  <a:gd name="connsiteY13079" fmla="*/ 2773695 h 3582745"/>
                  <a:gd name="connsiteX13080" fmla="*/ 1031961 w 4527492"/>
                  <a:gd name="connsiteY13080" fmla="*/ 2773515 h 3582745"/>
                  <a:gd name="connsiteX13081" fmla="*/ 1032616 w 4527492"/>
                  <a:gd name="connsiteY13081" fmla="*/ 2773647 h 3582745"/>
                  <a:gd name="connsiteX13082" fmla="*/ 1035800 w 4527492"/>
                  <a:gd name="connsiteY13082" fmla="*/ 2773415 h 3582745"/>
                  <a:gd name="connsiteX13083" fmla="*/ 1033019 w 4527492"/>
                  <a:gd name="connsiteY13083" fmla="*/ 2772527 h 3582745"/>
                  <a:gd name="connsiteX13084" fmla="*/ 1050049 w 4527492"/>
                  <a:gd name="connsiteY13084" fmla="*/ 2772376 h 3582745"/>
                  <a:gd name="connsiteX13085" fmla="*/ 1068832 w 4527492"/>
                  <a:gd name="connsiteY13085" fmla="*/ 2772601 h 3582745"/>
                  <a:gd name="connsiteX13086" fmla="*/ 1057106 w 4527492"/>
                  <a:gd name="connsiteY13086" fmla="*/ 2773426 h 3582745"/>
                  <a:gd name="connsiteX13087" fmla="*/ 1049455 w 4527492"/>
                  <a:gd name="connsiteY13087" fmla="*/ 2772419 h 3582745"/>
                  <a:gd name="connsiteX13088" fmla="*/ 1092065 w 4527492"/>
                  <a:gd name="connsiteY13088" fmla="*/ 2772364 h 3582745"/>
                  <a:gd name="connsiteX13089" fmla="*/ 1092065 w 4527492"/>
                  <a:gd name="connsiteY13089" fmla="*/ 2772496 h 3582745"/>
                  <a:gd name="connsiteX13090" fmla="*/ 1091680 w 4527492"/>
                  <a:gd name="connsiteY13090" fmla="*/ 2772382 h 3582745"/>
                  <a:gd name="connsiteX13091" fmla="*/ 1072204 w 4527492"/>
                  <a:gd name="connsiteY13091" fmla="*/ 2772364 h 3582745"/>
                  <a:gd name="connsiteX13092" fmla="*/ 1069802 w 4527492"/>
                  <a:gd name="connsiteY13092" fmla="*/ 2772613 h 3582745"/>
                  <a:gd name="connsiteX13093" fmla="*/ 1068832 w 4527492"/>
                  <a:gd name="connsiteY13093" fmla="*/ 2772601 h 3582745"/>
                  <a:gd name="connsiteX13094" fmla="*/ 3336389 w 4527492"/>
                  <a:gd name="connsiteY13094" fmla="*/ 2772254 h 3582745"/>
                  <a:gd name="connsiteX13095" fmla="*/ 3323132 w 4527492"/>
                  <a:gd name="connsiteY13095" fmla="*/ 2779829 h 3582745"/>
                  <a:gd name="connsiteX13096" fmla="*/ 3320974 w 4527492"/>
                  <a:gd name="connsiteY13096" fmla="*/ 2781788 h 3582745"/>
                  <a:gd name="connsiteX13097" fmla="*/ 3334648 w 4527492"/>
                  <a:gd name="connsiteY13097" fmla="*/ 2773848 h 3582745"/>
                  <a:gd name="connsiteX13098" fmla="*/ 1017535 w 4527492"/>
                  <a:gd name="connsiteY13098" fmla="*/ 2772190 h 3582745"/>
                  <a:gd name="connsiteX13099" fmla="*/ 1018046 w 4527492"/>
                  <a:gd name="connsiteY13099" fmla="*/ 2772190 h 3582745"/>
                  <a:gd name="connsiteX13100" fmla="*/ 1017654 w 4527492"/>
                  <a:gd name="connsiteY13100" fmla="*/ 2772209 h 3582745"/>
                  <a:gd name="connsiteX13101" fmla="*/ 998477 w 4527492"/>
                  <a:gd name="connsiteY13101" fmla="*/ 2772190 h 3582745"/>
                  <a:gd name="connsiteX13102" fmla="*/ 1002297 w 4527492"/>
                  <a:gd name="connsiteY13102" fmla="*/ 2772190 h 3582745"/>
                  <a:gd name="connsiteX13103" fmla="*/ 1005409 w 4527492"/>
                  <a:gd name="connsiteY13103" fmla="*/ 2772825 h 3582745"/>
                  <a:gd name="connsiteX13104" fmla="*/ 1002325 w 4527492"/>
                  <a:gd name="connsiteY13104" fmla="*/ 2772980 h 3582745"/>
                  <a:gd name="connsiteX13105" fmla="*/ 3593542 w 4527492"/>
                  <a:gd name="connsiteY13105" fmla="*/ 2772124 h 3582745"/>
                  <a:gd name="connsiteX13106" fmla="*/ 3590993 w 4527492"/>
                  <a:gd name="connsiteY13106" fmla="*/ 2775190 h 3582745"/>
                  <a:gd name="connsiteX13107" fmla="*/ 3565946 w 4527492"/>
                  <a:gd name="connsiteY13107" fmla="*/ 2792704 h 3582745"/>
                  <a:gd name="connsiteX13108" fmla="*/ 1019557 w 4527492"/>
                  <a:gd name="connsiteY13108" fmla="*/ 2772114 h 3582745"/>
                  <a:gd name="connsiteX13109" fmla="*/ 1019991 w 4527492"/>
                  <a:gd name="connsiteY13109" fmla="*/ 2772190 h 3582745"/>
                  <a:gd name="connsiteX13110" fmla="*/ 1018046 w 4527492"/>
                  <a:gd name="connsiteY13110" fmla="*/ 2772190 h 3582745"/>
                  <a:gd name="connsiteX13111" fmla="*/ 3795339 w 4527492"/>
                  <a:gd name="connsiteY13111" fmla="*/ 2771987 h 3582745"/>
                  <a:gd name="connsiteX13112" fmla="*/ 3794060 w 4527492"/>
                  <a:gd name="connsiteY13112" fmla="*/ 2773186 h 3582745"/>
                  <a:gd name="connsiteX13113" fmla="*/ 3774401 w 4527492"/>
                  <a:gd name="connsiteY13113" fmla="*/ 2787891 h 3582745"/>
                  <a:gd name="connsiteX13114" fmla="*/ 3781220 w 4527492"/>
                  <a:gd name="connsiteY13114" fmla="*/ 2782056 h 3582745"/>
                  <a:gd name="connsiteX13115" fmla="*/ 3482439 w 4527492"/>
                  <a:gd name="connsiteY13115" fmla="*/ 2771410 h 3582745"/>
                  <a:gd name="connsiteX13116" fmla="*/ 3466158 w 4527492"/>
                  <a:gd name="connsiteY13116" fmla="*/ 2777394 h 3582745"/>
                  <a:gd name="connsiteX13117" fmla="*/ 3474312 w 4527492"/>
                  <a:gd name="connsiteY13117" fmla="*/ 2772455 h 3582745"/>
                  <a:gd name="connsiteX13118" fmla="*/ 1010002 w 4527492"/>
                  <a:gd name="connsiteY13118" fmla="*/ 2770442 h 3582745"/>
                  <a:gd name="connsiteX13119" fmla="*/ 1010145 w 4527492"/>
                  <a:gd name="connsiteY13119" fmla="*/ 2770454 h 3582745"/>
                  <a:gd name="connsiteX13120" fmla="*/ 1023127 w 4527492"/>
                  <a:gd name="connsiteY13120" fmla="*/ 2771934 h 3582745"/>
                  <a:gd name="connsiteX13121" fmla="*/ 1019557 w 4527492"/>
                  <a:gd name="connsiteY13121" fmla="*/ 2772114 h 3582745"/>
                  <a:gd name="connsiteX13122" fmla="*/ 3671139 w 4527492"/>
                  <a:gd name="connsiteY13122" fmla="*/ 2770184 h 3582745"/>
                  <a:gd name="connsiteX13123" fmla="*/ 3655102 w 4527492"/>
                  <a:gd name="connsiteY13123" fmla="*/ 2786196 h 3582745"/>
                  <a:gd name="connsiteX13124" fmla="*/ 3652843 w 4527492"/>
                  <a:gd name="connsiteY13124" fmla="*/ 2787347 h 3582745"/>
                  <a:gd name="connsiteX13125" fmla="*/ 3653292 w 4527492"/>
                  <a:gd name="connsiteY13125" fmla="*/ 2786726 h 3582745"/>
                  <a:gd name="connsiteX13126" fmla="*/ 3667371 w 4527492"/>
                  <a:gd name="connsiteY13126" fmla="*/ 2773056 h 3582745"/>
                  <a:gd name="connsiteX13127" fmla="*/ 1083410 w 4527492"/>
                  <a:gd name="connsiteY13127" fmla="*/ 2769944 h 3582745"/>
                  <a:gd name="connsiteX13128" fmla="*/ 1091680 w 4527492"/>
                  <a:gd name="connsiteY13128" fmla="*/ 2772382 h 3582745"/>
                  <a:gd name="connsiteX13129" fmla="*/ 1084507 w 4527492"/>
                  <a:gd name="connsiteY13129" fmla="*/ 2772730 h 3582745"/>
                  <a:gd name="connsiteX13130" fmla="*/ 1077997 w 4527492"/>
                  <a:gd name="connsiteY13130" fmla="*/ 2771541 h 3582745"/>
                  <a:gd name="connsiteX13131" fmla="*/ 1075134 w 4527492"/>
                  <a:gd name="connsiteY13131" fmla="*/ 2770547 h 3582745"/>
                  <a:gd name="connsiteX13132" fmla="*/ 1033487 w 4527492"/>
                  <a:gd name="connsiteY13132" fmla="*/ 2769438 h 3582745"/>
                  <a:gd name="connsiteX13133" fmla="*/ 1036082 w 4527492"/>
                  <a:gd name="connsiteY13133" fmla="*/ 2769731 h 3582745"/>
                  <a:gd name="connsiteX13134" fmla="*/ 1042795 w 4527492"/>
                  <a:gd name="connsiteY13134" fmla="*/ 2771262 h 3582745"/>
                  <a:gd name="connsiteX13135" fmla="*/ 1073507 w 4527492"/>
                  <a:gd name="connsiteY13135" fmla="*/ 2769982 h 3582745"/>
                  <a:gd name="connsiteX13136" fmla="*/ 1075134 w 4527492"/>
                  <a:gd name="connsiteY13136" fmla="*/ 2770547 h 3582745"/>
                  <a:gd name="connsiteX13137" fmla="*/ 1050049 w 4527492"/>
                  <a:gd name="connsiteY13137" fmla="*/ 2772376 h 3582745"/>
                  <a:gd name="connsiteX13138" fmla="*/ 1049034 w 4527492"/>
                  <a:gd name="connsiteY13138" fmla="*/ 2772364 h 3582745"/>
                  <a:gd name="connsiteX13139" fmla="*/ 1049455 w 4527492"/>
                  <a:gd name="connsiteY13139" fmla="*/ 2772419 h 3582745"/>
                  <a:gd name="connsiteX13140" fmla="*/ 1048254 w 4527492"/>
                  <a:gd name="connsiteY13140" fmla="*/ 2772507 h 3582745"/>
                  <a:gd name="connsiteX13141" fmla="*/ 1051855 w 4527492"/>
                  <a:gd name="connsiteY13141" fmla="*/ 2773328 h 3582745"/>
                  <a:gd name="connsiteX13142" fmla="*/ 1056001 w 4527492"/>
                  <a:gd name="connsiteY13142" fmla="*/ 2773504 h 3582745"/>
                  <a:gd name="connsiteX13143" fmla="*/ 1053423 w 4527492"/>
                  <a:gd name="connsiteY13143" fmla="*/ 2773686 h 3582745"/>
                  <a:gd name="connsiteX13144" fmla="*/ 1055305 w 4527492"/>
                  <a:gd name="connsiteY13144" fmla="*/ 2774115 h 3582745"/>
                  <a:gd name="connsiteX13145" fmla="*/ 1059238 w 4527492"/>
                  <a:gd name="connsiteY13145" fmla="*/ 2773707 h 3582745"/>
                  <a:gd name="connsiteX13146" fmla="*/ 1060607 w 4527492"/>
                  <a:gd name="connsiteY13146" fmla="*/ 2773887 h 3582745"/>
                  <a:gd name="connsiteX13147" fmla="*/ 1055411 w 4527492"/>
                  <a:gd name="connsiteY13147" fmla="*/ 2774139 h 3582745"/>
                  <a:gd name="connsiteX13148" fmla="*/ 1057197 w 4527492"/>
                  <a:gd name="connsiteY13148" fmla="*/ 2774546 h 3582745"/>
                  <a:gd name="connsiteX13149" fmla="*/ 1057606 w 4527492"/>
                  <a:gd name="connsiteY13149" fmla="*/ 2774666 h 3582745"/>
                  <a:gd name="connsiteX13150" fmla="*/ 1053565 w 4527492"/>
                  <a:gd name="connsiteY13150" fmla="*/ 2774295 h 3582745"/>
                  <a:gd name="connsiteX13151" fmla="*/ 1052887 w 4527492"/>
                  <a:gd name="connsiteY13151" fmla="*/ 2774365 h 3582745"/>
                  <a:gd name="connsiteX13152" fmla="*/ 1066409 w 4527492"/>
                  <a:gd name="connsiteY13152" fmla="*/ 2777799 h 3582745"/>
                  <a:gd name="connsiteX13153" fmla="*/ 1068857 w 4527492"/>
                  <a:gd name="connsiteY13153" fmla="*/ 2777968 h 3582745"/>
                  <a:gd name="connsiteX13154" fmla="*/ 1057606 w 4527492"/>
                  <a:gd name="connsiteY13154" fmla="*/ 2774666 h 3582745"/>
                  <a:gd name="connsiteX13155" fmla="*/ 1061317 w 4527492"/>
                  <a:gd name="connsiteY13155" fmla="*/ 2775007 h 3582745"/>
                  <a:gd name="connsiteX13156" fmla="*/ 1071459 w 4527492"/>
                  <a:gd name="connsiteY13156" fmla="*/ 2778146 h 3582745"/>
                  <a:gd name="connsiteX13157" fmla="*/ 1073483 w 4527492"/>
                  <a:gd name="connsiteY13157" fmla="*/ 2778286 h 3582745"/>
                  <a:gd name="connsiteX13158" fmla="*/ 1072402 w 4527492"/>
                  <a:gd name="connsiteY13158" fmla="*/ 2778438 h 3582745"/>
                  <a:gd name="connsiteX13159" fmla="*/ 1076794 w 4527492"/>
                  <a:gd name="connsiteY13159" fmla="*/ 2779798 h 3582745"/>
                  <a:gd name="connsiteX13160" fmla="*/ 1071514 w 4527492"/>
                  <a:gd name="connsiteY13160" fmla="*/ 2778747 h 3582745"/>
                  <a:gd name="connsiteX13161" fmla="*/ 1071093 w 4527492"/>
                  <a:gd name="connsiteY13161" fmla="*/ 2778624 h 3582745"/>
                  <a:gd name="connsiteX13162" fmla="*/ 1070169 w 4527492"/>
                  <a:gd name="connsiteY13162" fmla="*/ 2778754 h 3582745"/>
                  <a:gd name="connsiteX13163" fmla="*/ 1070557 w 4527492"/>
                  <a:gd name="connsiteY13163" fmla="*/ 2778853 h 3582745"/>
                  <a:gd name="connsiteX13164" fmla="*/ 1072204 w 4527492"/>
                  <a:gd name="connsiteY13164" fmla="*/ 2778949 h 3582745"/>
                  <a:gd name="connsiteX13165" fmla="*/ 1071249 w 4527492"/>
                  <a:gd name="connsiteY13165" fmla="*/ 2779029 h 3582745"/>
                  <a:gd name="connsiteX13166" fmla="*/ 1077437 w 4527492"/>
                  <a:gd name="connsiteY13166" fmla="*/ 2780600 h 3582745"/>
                  <a:gd name="connsiteX13167" fmla="*/ 1066338 w 4527492"/>
                  <a:gd name="connsiteY13167" fmla="*/ 2780300 h 3582745"/>
                  <a:gd name="connsiteX13168" fmla="*/ 1063166 w 4527492"/>
                  <a:gd name="connsiteY13168" fmla="*/ 2779745 h 3582745"/>
                  <a:gd name="connsiteX13169" fmla="*/ 1063038 w 4527492"/>
                  <a:gd name="connsiteY13169" fmla="*/ 2779763 h 3582745"/>
                  <a:gd name="connsiteX13170" fmla="*/ 1065545 w 4527492"/>
                  <a:gd name="connsiteY13170" fmla="*/ 2780267 h 3582745"/>
                  <a:gd name="connsiteX13171" fmla="*/ 1065657 w 4527492"/>
                  <a:gd name="connsiteY13171" fmla="*/ 2780282 h 3582745"/>
                  <a:gd name="connsiteX13172" fmla="*/ 1066338 w 4527492"/>
                  <a:gd name="connsiteY13172" fmla="*/ 2780300 h 3582745"/>
                  <a:gd name="connsiteX13173" fmla="*/ 1067741 w 4527492"/>
                  <a:gd name="connsiteY13173" fmla="*/ 2780546 h 3582745"/>
                  <a:gd name="connsiteX13174" fmla="*/ 1076620 w 4527492"/>
                  <a:gd name="connsiteY13174" fmla="*/ 2781671 h 3582745"/>
                  <a:gd name="connsiteX13175" fmla="*/ 1082707 w 4527492"/>
                  <a:gd name="connsiteY13175" fmla="*/ 2781938 h 3582745"/>
                  <a:gd name="connsiteX13176" fmla="*/ 1083234 w 4527492"/>
                  <a:gd name="connsiteY13176" fmla="*/ 2782072 h 3582745"/>
                  <a:gd name="connsiteX13177" fmla="*/ 1083933 w 4527492"/>
                  <a:gd name="connsiteY13177" fmla="*/ 2782007 h 3582745"/>
                  <a:gd name="connsiteX13178" fmla="*/ 1083876 w 4527492"/>
                  <a:gd name="connsiteY13178" fmla="*/ 2781990 h 3582745"/>
                  <a:gd name="connsiteX13179" fmla="*/ 1084044 w 4527492"/>
                  <a:gd name="connsiteY13179" fmla="*/ 2781997 h 3582745"/>
                  <a:gd name="connsiteX13180" fmla="*/ 1086642 w 4527492"/>
                  <a:gd name="connsiteY13180" fmla="*/ 2781757 h 3582745"/>
                  <a:gd name="connsiteX13181" fmla="*/ 1081360 w 4527492"/>
                  <a:gd name="connsiteY13181" fmla="*/ 2780706 h 3582745"/>
                  <a:gd name="connsiteX13182" fmla="*/ 1084698 w 4527492"/>
                  <a:gd name="connsiteY13182" fmla="*/ 2780796 h 3582745"/>
                  <a:gd name="connsiteX13183" fmla="*/ 1088746 w 4527492"/>
                  <a:gd name="connsiteY13183" fmla="*/ 2781562 h 3582745"/>
                  <a:gd name="connsiteX13184" fmla="*/ 1092755 w 4527492"/>
                  <a:gd name="connsiteY13184" fmla="*/ 2781191 h 3582745"/>
                  <a:gd name="connsiteX13185" fmla="*/ 1090053 w 4527492"/>
                  <a:gd name="connsiteY13185" fmla="*/ 2781810 h 3582745"/>
                  <a:gd name="connsiteX13186" fmla="*/ 1092335 w 4527492"/>
                  <a:gd name="connsiteY13186" fmla="*/ 2782241 h 3582745"/>
                  <a:gd name="connsiteX13187" fmla="*/ 1103237 w 4527492"/>
                  <a:gd name="connsiteY13187" fmla="*/ 2782241 h 3582745"/>
                  <a:gd name="connsiteX13188" fmla="*/ 1103289 w 4527492"/>
                  <a:gd name="connsiteY13188" fmla="*/ 2782265 h 3582745"/>
                  <a:gd name="connsiteX13189" fmla="*/ 1105463 w 4527492"/>
                  <a:gd name="connsiteY13189" fmla="*/ 2782256 h 3582745"/>
                  <a:gd name="connsiteX13190" fmla="*/ 1105306 w 4527492"/>
                  <a:gd name="connsiteY13190" fmla="*/ 2782241 h 3582745"/>
                  <a:gd name="connsiteX13191" fmla="*/ 1098217 w 4527492"/>
                  <a:gd name="connsiteY13191" fmla="*/ 2780686 h 3582745"/>
                  <a:gd name="connsiteX13192" fmla="*/ 1092755 w 4527492"/>
                  <a:gd name="connsiteY13192" fmla="*/ 2781191 h 3582745"/>
                  <a:gd name="connsiteX13193" fmla="*/ 1096556 w 4527492"/>
                  <a:gd name="connsiteY13193" fmla="*/ 2780322 h 3582745"/>
                  <a:gd name="connsiteX13194" fmla="*/ 1093570 w 4527492"/>
                  <a:gd name="connsiteY13194" fmla="*/ 2779666 h 3582745"/>
                  <a:gd name="connsiteX13195" fmla="*/ 1098069 w 4527492"/>
                  <a:gd name="connsiteY13195" fmla="*/ 2779975 h 3582745"/>
                  <a:gd name="connsiteX13196" fmla="*/ 1102901 w 4527492"/>
                  <a:gd name="connsiteY13196" fmla="*/ 2778870 h 3582745"/>
                  <a:gd name="connsiteX13197" fmla="*/ 1106963 w 4527492"/>
                  <a:gd name="connsiteY13197" fmla="*/ 2781113 h 3582745"/>
                  <a:gd name="connsiteX13198" fmla="*/ 1110510 w 4527492"/>
                  <a:gd name="connsiteY13198" fmla="*/ 2782237 h 3582745"/>
                  <a:gd name="connsiteX13199" fmla="*/ 1125436 w 4527492"/>
                  <a:gd name="connsiteY13199" fmla="*/ 2782179 h 3582745"/>
                  <a:gd name="connsiteX13200" fmla="*/ 1118132 w 4527492"/>
                  <a:gd name="connsiteY13200" fmla="*/ 2780184 h 3582745"/>
                  <a:gd name="connsiteX13201" fmla="*/ 1109561 w 4527492"/>
                  <a:gd name="connsiteY13201" fmla="*/ 2777656 h 3582745"/>
                  <a:gd name="connsiteX13202" fmla="*/ 1124752 w 4527492"/>
                  <a:gd name="connsiteY13202" fmla="*/ 2781007 h 3582745"/>
                  <a:gd name="connsiteX13203" fmla="*/ 1130275 w 4527492"/>
                  <a:gd name="connsiteY13203" fmla="*/ 2782590 h 3582745"/>
                  <a:gd name="connsiteX13204" fmla="*/ 1130392 w 4527492"/>
                  <a:gd name="connsiteY13204" fmla="*/ 2782474 h 3582745"/>
                  <a:gd name="connsiteX13205" fmla="*/ 1118546 w 4527492"/>
                  <a:gd name="connsiteY13205" fmla="*/ 2778949 h 3582745"/>
                  <a:gd name="connsiteX13206" fmla="*/ 1106453 w 4527492"/>
                  <a:gd name="connsiteY13206" fmla="*/ 2776739 h 3582745"/>
                  <a:gd name="connsiteX13207" fmla="*/ 1102133 w 4527492"/>
                  <a:gd name="connsiteY13207" fmla="*/ 2775465 h 3582745"/>
                  <a:gd name="connsiteX13208" fmla="*/ 1125994 w 4527492"/>
                  <a:gd name="connsiteY13208" fmla="*/ 2776480 h 3582745"/>
                  <a:gd name="connsiteX13209" fmla="*/ 1156089 w 4527492"/>
                  <a:gd name="connsiteY13209" fmla="*/ 2785919 h 3582745"/>
                  <a:gd name="connsiteX13210" fmla="*/ 1148337 w 4527492"/>
                  <a:gd name="connsiteY13210" fmla="*/ 2785534 h 3582745"/>
                  <a:gd name="connsiteX13211" fmla="*/ 1145040 w 4527492"/>
                  <a:gd name="connsiteY13211" fmla="*/ 2785470 h 3582745"/>
                  <a:gd name="connsiteX13212" fmla="*/ 1139352 w 4527492"/>
                  <a:gd name="connsiteY13212" fmla="*/ 2785140 h 3582745"/>
                  <a:gd name="connsiteX13213" fmla="*/ 1132434 w 4527492"/>
                  <a:gd name="connsiteY13213" fmla="*/ 2783081 h 3582745"/>
                  <a:gd name="connsiteX13214" fmla="*/ 1132772 w 4527492"/>
                  <a:gd name="connsiteY13214" fmla="*/ 2783305 h 3582745"/>
                  <a:gd name="connsiteX13215" fmla="*/ 1139127 w 4527492"/>
                  <a:gd name="connsiteY13215" fmla="*/ 2785127 h 3582745"/>
                  <a:gd name="connsiteX13216" fmla="*/ 1135447 w 4527492"/>
                  <a:gd name="connsiteY13216" fmla="*/ 2784913 h 3582745"/>
                  <a:gd name="connsiteX13217" fmla="*/ 1135022 w 4527492"/>
                  <a:gd name="connsiteY13217" fmla="*/ 2784797 h 3582745"/>
                  <a:gd name="connsiteX13218" fmla="*/ 1135173 w 4527492"/>
                  <a:gd name="connsiteY13218" fmla="*/ 2784898 h 3582745"/>
                  <a:gd name="connsiteX13219" fmla="*/ 1135447 w 4527492"/>
                  <a:gd name="connsiteY13219" fmla="*/ 2784913 h 3582745"/>
                  <a:gd name="connsiteX13220" fmla="*/ 1136904 w 4527492"/>
                  <a:gd name="connsiteY13220" fmla="*/ 2785311 h 3582745"/>
                  <a:gd name="connsiteX13221" fmla="*/ 1135763 w 4527492"/>
                  <a:gd name="connsiteY13221" fmla="*/ 2785289 h 3582745"/>
                  <a:gd name="connsiteX13222" fmla="*/ 1136636 w 4527492"/>
                  <a:gd name="connsiteY13222" fmla="*/ 2785867 h 3582745"/>
                  <a:gd name="connsiteX13223" fmla="*/ 1140311 w 4527492"/>
                  <a:gd name="connsiteY13223" fmla="*/ 2786242 h 3582745"/>
                  <a:gd name="connsiteX13224" fmla="*/ 1149745 w 4527492"/>
                  <a:gd name="connsiteY13224" fmla="*/ 2788819 h 3582745"/>
                  <a:gd name="connsiteX13225" fmla="*/ 1150275 w 4527492"/>
                  <a:gd name="connsiteY13225" fmla="*/ 2788767 h 3582745"/>
                  <a:gd name="connsiteX13226" fmla="*/ 1149813 w 4527492"/>
                  <a:gd name="connsiteY13226" fmla="*/ 2788831 h 3582745"/>
                  <a:gd name="connsiteX13227" fmla="*/ 1152333 w 4527492"/>
                  <a:gd name="connsiteY13227" fmla="*/ 2789003 h 3582745"/>
                  <a:gd name="connsiteX13228" fmla="*/ 1156701 w 4527492"/>
                  <a:gd name="connsiteY13228" fmla="*/ 2790303 h 3582745"/>
                  <a:gd name="connsiteX13229" fmla="*/ 1156761 w 4527492"/>
                  <a:gd name="connsiteY13229" fmla="*/ 2790313 h 3582745"/>
                  <a:gd name="connsiteX13230" fmla="*/ 1156741 w 4527492"/>
                  <a:gd name="connsiteY13230" fmla="*/ 2790314 h 3582745"/>
                  <a:gd name="connsiteX13231" fmla="*/ 1158734 w 4527492"/>
                  <a:gd name="connsiteY13231" fmla="*/ 2790907 h 3582745"/>
                  <a:gd name="connsiteX13232" fmla="*/ 1159031 w 4527492"/>
                  <a:gd name="connsiteY13232" fmla="*/ 2790930 h 3582745"/>
                  <a:gd name="connsiteX13233" fmla="*/ 1158873 w 4527492"/>
                  <a:gd name="connsiteY13233" fmla="*/ 2790949 h 3582745"/>
                  <a:gd name="connsiteX13234" fmla="*/ 1166957 w 4527492"/>
                  <a:gd name="connsiteY13234" fmla="*/ 2793354 h 3582745"/>
                  <a:gd name="connsiteX13235" fmla="*/ 1171777 w 4527492"/>
                  <a:gd name="connsiteY13235" fmla="*/ 2794485 h 3582745"/>
                  <a:gd name="connsiteX13236" fmla="*/ 1183211 w 4527492"/>
                  <a:gd name="connsiteY13236" fmla="*/ 2797762 h 3582745"/>
                  <a:gd name="connsiteX13237" fmla="*/ 1181853 w 4527492"/>
                  <a:gd name="connsiteY13237" fmla="*/ 2797068 h 3582745"/>
                  <a:gd name="connsiteX13238" fmla="*/ 1194972 w 4527492"/>
                  <a:gd name="connsiteY13238" fmla="*/ 2801133 h 3582745"/>
                  <a:gd name="connsiteX13239" fmla="*/ 1197989 w 4527492"/>
                  <a:gd name="connsiteY13239" fmla="*/ 2801998 h 3582745"/>
                  <a:gd name="connsiteX13240" fmla="*/ 1196079 w 4527492"/>
                  <a:gd name="connsiteY13240" fmla="*/ 2801476 h 3582745"/>
                  <a:gd name="connsiteX13241" fmla="*/ 1198318 w 4527492"/>
                  <a:gd name="connsiteY13241" fmla="*/ 2802170 h 3582745"/>
                  <a:gd name="connsiteX13242" fmla="*/ 1206917 w 4527492"/>
                  <a:gd name="connsiteY13242" fmla="*/ 2807454 h 3582745"/>
                  <a:gd name="connsiteX13243" fmla="*/ 1204598 w 4527492"/>
                  <a:gd name="connsiteY13243" fmla="*/ 2802183 h 3582745"/>
                  <a:gd name="connsiteX13244" fmla="*/ 1181055 w 4527492"/>
                  <a:gd name="connsiteY13244" fmla="*/ 2796661 h 3582745"/>
                  <a:gd name="connsiteX13245" fmla="*/ 1181853 w 4527492"/>
                  <a:gd name="connsiteY13245" fmla="*/ 2797068 h 3582745"/>
                  <a:gd name="connsiteX13246" fmla="*/ 1178928 w 4527492"/>
                  <a:gd name="connsiteY13246" fmla="*/ 2796162 h 3582745"/>
                  <a:gd name="connsiteX13247" fmla="*/ 1171777 w 4527492"/>
                  <a:gd name="connsiteY13247" fmla="*/ 2794485 h 3582745"/>
                  <a:gd name="connsiteX13248" fmla="*/ 1159504 w 4527492"/>
                  <a:gd name="connsiteY13248" fmla="*/ 2790967 h 3582745"/>
                  <a:gd name="connsiteX13249" fmla="*/ 1159031 w 4527492"/>
                  <a:gd name="connsiteY13249" fmla="*/ 2790930 h 3582745"/>
                  <a:gd name="connsiteX13250" fmla="*/ 1159276 w 4527492"/>
                  <a:gd name="connsiteY13250" fmla="*/ 2790902 h 3582745"/>
                  <a:gd name="connsiteX13251" fmla="*/ 1157920 w 4527492"/>
                  <a:gd name="connsiteY13251" fmla="*/ 2790513 h 3582745"/>
                  <a:gd name="connsiteX13252" fmla="*/ 1156761 w 4527492"/>
                  <a:gd name="connsiteY13252" fmla="*/ 2790313 h 3582745"/>
                  <a:gd name="connsiteX13253" fmla="*/ 1157127 w 4527492"/>
                  <a:gd name="connsiteY13253" fmla="*/ 2790286 h 3582745"/>
                  <a:gd name="connsiteX13254" fmla="*/ 1152749 w 4527492"/>
                  <a:gd name="connsiteY13254" fmla="*/ 2789031 h 3582745"/>
                  <a:gd name="connsiteX13255" fmla="*/ 1163815 w 4527492"/>
                  <a:gd name="connsiteY13255" fmla="*/ 2789786 h 3582745"/>
                  <a:gd name="connsiteX13256" fmla="*/ 1167535 w 4527492"/>
                  <a:gd name="connsiteY13256" fmla="*/ 2789509 h 3582745"/>
                  <a:gd name="connsiteX13257" fmla="*/ 1165208 w 4527492"/>
                  <a:gd name="connsiteY13257" fmla="*/ 2788779 h 3582745"/>
                  <a:gd name="connsiteX13258" fmla="*/ 1170325 w 4527492"/>
                  <a:gd name="connsiteY13258" fmla="*/ 2789300 h 3582745"/>
                  <a:gd name="connsiteX13259" fmla="*/ 1177464 w 4527492"/>
                  <a:gd name="connsiteY13259" fmla="*/ 2788767 h 3582745"/>
                  <a:gd name="connsiteX13260" fmla="*/ 1171715 w 4527492"/>
                  <a:gd name="connsiteY13260" fmla="*/ 2789442 h 3582745"/>
                  <a:gd name="connsiteX13261" fmla="*/ 1197989 w 4527492"/>
                  <a:gd name="connsiteY13261" fmla="*/ 2792119 h 3582745"/>
                  <a:gd name="connsiteX13262" fmla="*/ 1169701 w 4527492"/>
                  <a:gd name="connsiteY13262" fmla="*/ 2790188 h 3582745"/>
                  <a:gd name="connsiteX13263" fmla="*/ 1168518 w 4527492"/>
                  <a:gd name="connsiteY13263" fmla="*/ 2789817 h 3582745"/>
                  <a:gd name="connsiteX13264" fmla="*/ 1166954 w 4527492"/>
                  <a:gd name="connsiteY13264" fmla="*/ 2790001 h 3582745"/>
                  <a:gd name="connsiteX13265" fmla="*/ 1169701 w 4527492"/>
                  <a:gd name="connsiteY13265" fmla="*/ 2790188 h 3582745"/>
                  <a:gd name="connsiteX13266" fmla="*/ 1204063 w 4527492"/>
                  <a:gd name="connsiteY13266" fmla="*/ 2800966 h 3582745"/>
                  <a:gd name="connsiteX13267" fmla="*/ 1200059 w 4527492"/>
                  <a:gd name="connsiteY13267" fmla="*/ 2791861 h 3582745"/>
                  <a:gd name="connsiteX13268" fmla="*/ 1203355 w 4527492"/>
                  <a:gd name="connsiteY13268" fmla="*/ 2791861 h 3582745"/>
                  <a:gd name="connsiteX13269" fmla="*/ 1207690 w 4527492"/>
                  <a:gd name="connsiteY13269" fmla="*/ 2802104 h 3582745"/>
                  <a:gd name="connsiteX13270" fmla="*/ 1208190 w 4527492"/>
                  <a:gd name="connsiteY13270" fmla="*/ 2802261 h 3582745"/>
                  <a:gd name="connsiteX13271" fmla="*/ 1206651 w 4527492"/>
                  <a:gd name="connsiteY13271" fmla="*/ 2798418 h 3582745"/>
                  <a:gd name="connsiteX13272" fmla="*/ 1209947 w 4527492"/>
                  <a:gd name="connsiteY13272" fmla="*/ 2798418 h 3582745"/>
                  <a:gd name="connsiteX13273" fmla="*/ 1213393 w 4527492"/>
                  <a:gd name="connsiteY13273" fmla="*/ 2803893 h 3582745"/>
                  <a:gd name="connsiteX13274" fmla="*/ 1217849 w 4527492"/>
                  <a:gd name="connsiteY13274" fmla="*/ 2805290 h 3582745"/>
                  <a:gd name="connsiteX13275" fmla="*/ 1213653 w 4527492"/>
                  <a:gd name="connsiteY13275" fmla="*/ 2804306 h 3582745"/>
                  <a:gd name="connsiteX13276" fmla="*/ 1221137 w 4527492"/>
                  <a:gd name="connsiteY13276" fmla="*/ 2816193 h 3582745"/>
                  <a:gd name="connsiteX13277" fmla="*/ 1223137 w 4527492"/>
                  <a:gd name="connsiteY13277" fmla="*/ 2817422 h 3582745"/>
                  <a:gd name="connsiteX13278" fmla="*/ 1216539 w 4527492"/>
                  <a:gd name="connsiteY13278" fmla="*/ 2795140 h 3582745"/>
                  <a:gd name="connsiteX13279" fmla="*/ 1224093 w 4527492"/>
                  <a:gd name="connsiteY13279" fmla="*/ 2818009 h 3582745"/>
                  <a:gd name="connsiteX13280" fmla="*/ 1224416 w 4527492"/>
                  <a:gd name="connsiteY13280" fmla="*/ 2818207 h 3582745"/>
                  <a:gd name="connsiteX13281" fmla="*/ 1224032 w 4527492"/>
                  <a:gd name="connsiteY13281" fmla="*/ 2817104 h 3582745"/>
                  <a:gd name="connsiteX13282" fmla="*/ 1222925 w 4527492"/>
                  <a:gd name="connsiteY13282" fmla="*/ 2809996 h 3582745"/>
                  <a:gd name="connsiteX13283" fmla="*/ 1223755 w 4527492"/>
                  <a:gd name="connsiteY13283" fmla="*/ 2810096 h 3582745"/>
                  <a:gd name="connsiteX13284" fmla="*/ 1228798 w 4527492"/>
                  <a:gd name="connsiteY13284" fmla="*/ 2820901 h 3582745"/>
                  <a:gd name="connsiteX13285" fmla="*/ 1229307 w 4527492"/>
                  <a:gd name="connsiteY13285" fmla="*/ 2821213 h 3582745"/>
                  <a:gd name="connsiteX13286" fmla="*/ 1223920 w 4527492"/>
                  <a:gd name="connsiteY13286" fmla="*/ 2810115 h 3582745"/>
                  <a:gd name="connsiteX13287" fmla="*/ 1225112 w 4527492"/>
                  <a:gd name="connsiteY13287" fmla="*/ 2810258 h 3582745"/>
                  <a:gd name="connsiteX13288" fmla="*/ 1236925 w 4527492"/>
                  <a:gd name="connsiteY13288" fmla="*/ 2829420 h 3582745"/>
                  <a:gd name="connsiteX13289" fmla="*/ 1235491 w 4527492"/>
                  <a:gd name="connsiteY13289" fmla="*/ 2828924 h 3582745"/>
                  <a:gd name="connsiteX13290" fmla="*/ 1229723 w 4527492"/>
                  <a:gd name="connsiteY13290" fmla="*/ 2818090 h 3582745"/>
                  <a:gd name="connsiteX13291" fmla="*/ 1233254 w 4527492"/>
                  <a:gd name="connsiteY13291" fmla="*/ 2827223 h 3582745"/>
                  <a:gd name="connsiteX13292" fmla="*/ 1229853 w 4527492"/>
                  <a:gd name="connsiteY13292" fmla="*/ 2821584 h 3582745"/>
                  <a:gd name="connsiteX13293" fmla="*/ 1229809 w 4527492"/>
                  <a:gd name="connsiteY13293" fmla="*/ 2821562 h 3582745"/>
                  <a:gd name="connsiteX13294" fmla="*/ 1232201 w 4527492"/>
                  <a:gd name="connsiteY13294" fmla="*/ 2826893 h 3582745"/>
                  <a:gd name="connsiteX13295" fmla="*/ 1232028 w 4527492"/>
                  <a:gd name="connsiteY13295" fmla="*/ 2826821 h 3582745"/>
                  <a:gd name="connsiteX13296" fmla="*/ 1229366 w 4527492"/>
                  <a:gd name="connsiteY13296" fmla="*/ 2821336 h 3582745"/>
                  <a:gd name="connsiteX13297" fmla="*/ 1228887 w 4527492"/>
                  <a:gd name="connsiteY13297" fmla="*/ 2821091 h 3582745"/>
                  <a:gd name="connsiteX13298" fmla="*/ 1231448 w 4527492"/>
                  <a:gd name="connsiteY13298" fmla="*/ 2826578 h 3582745"/>
                  <a:gd name="connsiteX13299" fmla="*/ 1227631 w 4527492"/>
                  <a:gd name="connsiteY13299" fmla="*/ 2824980 h 3582745"/>
                  <a:gd name="connsiteX13300" fmla="*/ 1227241 w 4527492"/>
                  <a:gd name="connsiteY13300" fmla="*/ 2825888 h 3582745"/>
                  <a:gd name="connsiteX13301" fmla="*/ 1226888 w 4527492"/>
                  <a:gd name="connsiteY13301" fmla="*/ 2825326 h 3582745"/>
                  <a:gd name="connsiteX13302" fmla="*/ 1224669 w 4527492"/>
                  <a:gd name="connsiteY13302" fmla="*/ 2818936 h 3582745"/>
                  <a:gd name="connsiteX13303" fmla="*/ 1224344 w 4527492"/>
                  <a:gd name="connsiteY13303" fmla="*/ 2818771 h 3582745"/>
                  <a:gd name="connsiteX13304" fmla="*/ 1226093 w 4527492"/>
                  <a:gd name="connsiteY13304" fmla="*/ 2824064 h 3582745"/>
                  <a:gd name="connsiteX13305" fmla="*/ 1224226 w 4527492"/>
                  <a:gd name="connsiteY13305" fmla="*/ 2821099 h 3582745"/>
                  <a:gd name="connsiteX13306" fmla="*/ 1223393 w 4527492"/>
                  <a:gd name="connsiteY13306" fmla="*/ 2818285 h 3582745"/>
                  <a:gd name="connsiteX13307" fmla="*/ 1222009 w 4527492"/>
                  <a:gd name="connsiteY13307" fmla="*/ 2817578 h 3582745"/>
                  <a:gd name="connsiteX13308" fmla="*/ 1224226 w 4527492"/>
                  <a:gd name="connsiteY13308" fmla="*/ 2821099 h 3582745"/>
                  <a:gd name="connsiteX13309" fmla="*/ 1224541 w 4527492"/>
                  <a:gd name="connsiteY13309" fmla="*/ 2822163 h 3582745"/>
                  <a:gd name="connsiteX13310" fmla="*/ 1220462 w 4527492"/>
                  <a:gd name="connsiteY13310" fmla="*/ 2816788 h 3582745"/>
                  <a:gd name="connsiteX13311" fmla="*/ 1213131 w 4527492"/>
                  <a:gd name="connsiteY13311" fmla="*/ 2813044 h 3582745"/>
                  <a:gd name="connsiteX13312" fmla="*/ 1217821 w 4527492"/>
                  <a:gd name="connsiteY13312" fmla="*/ 2823100 h 3582745"/>
                  <a:gd name="connsiteX13313" fmla="*/ 1216330 w 4527492"/>
                  <a:gd name="connsiteY13313" fmla="*/ 2822584 h 3582745"/>
                  <a:gd name="connsiteX13314" fmla="*/ 1212349 w 4527492"/>
                  <a:gd name="connsiteY13314" fmla="*/ 2812644 h 3582745"/>
                  <a:gd name="connsiteX13315" fmla="*/ 1212097 w 4527492"/>
                  <a:gd name="connsiteY13315" fmla="*/ 2812516 h 3582745"/>
                  <a:gd name="connsiteX13316" fmla="*/ 1213243 w 4527492"/>
                  <a:gd name="connsiteY13316" fmla="*/ 2815221 h 3582745"/>
                  <a:gd name="connsiteX13317" fmla="*/ 1216021 w 4527492"/>
                  <a:gd name="connsiteY13317" fmla="*/ 2822477 h 3582745"/>
                  <a:gd name="connsiteX13318" fmla="*/ 1213075 w 4527492"/>
                  <a:gd name="connsiteY13318" fmla="*/ 2821456 h 3582745"/>
                  <a:gd name="connsiteX13319" fmla="*/ 1208287 w 4527492"/>
                  <a:gd name="connsiteY13319" fmla="*/ 2810570 h 3582745"/>
                  <a:gd name="connsiteX13320" fmla="*/ 1184048 w 4527492"/>
                  <a:gd name="connsiteY13320" fmla="*/ 2798189 h 3582745"/>
                  <a:gd name="connsiteX13321" fmla="*/ 1157942 w 4527492"/>
                  <a:gd name="connsiteY13321" fmla="*/ 2791058 h 3582745"/>
                  <a:gd name="connsiteX13322" fmla="*/ 1146490 w 4527492"/>
                  <a:gd name="connsiteY13322" fmla="*/ 2792402 h 3582745"/>
                  <a:gd name="connsiteX13323" fmla="*/ 1146671 w 4527492"/>
                  <a:gd name="connsiteY13323" fmla="*/ 2792522 h 3582745"/>
                  <a:gd name="connsiteX13324" fmla="*/ 1146212 w 4527492"/>
                  <a:gd name="connsiteY13324" fmla="*/ 2792435 h 3582745"/>
                  <a:gd name="connsiteX13325" fmla="*/ 1137630 w 4527492"/>
                  <a:gd name="connsiteY13325" fmla="*/ 2793442 h 3582745"/>
                  <a:gd name="connsiteX13326" fmla="*/ 1137812 w 4527492"/>
                  <a:gd name="connsiteY13326" fmla="*/ 2793517 h 3582745"/>
                  <a:gd name="connsiteX13327" fmla="*/ 1137604 w 4527492"/>
                  <a:gd name="connsiteY13327" fmla="*/ 2793445 h 3582745"/>
                  <a:gd name="connsiteX13328" fmla="*/ 1136983 w 4527492"/>
                  <a:gd name="connsiteY13328" fmla="*/ 2793518 h 3582745"/>
                  <a:gd name="connsiteX13329" fmla="*/ 1137981 w 4527492"/>
                  <a:gd name="connsiteY13329" fmla="*/ 2794387 h 3582745"/>
                  <a:gd name="connsiteX13330" fmla="*/ 1134526 w 4527492"/>
                  <a:gd name="connsiteY13330" fmla="*/ 2793806 h 3582745"/>
                  <a:gd name="connsiteX13331" fmla="*/ 1131046 w 4527492"/>
                  <a:gd name="connsiteY13331" fmla="*/ 2794215 h 3582745"/>
                  <a:gd name="connsiteX13332" fmla="*/ 1131278 w 4527492"/>
                  <a:gd name="connsiteY13332" fmla="*/ 2794274 h 3582745"/>
                  <a:gd name="connsiteX13333" fmla="*/ 1130691 w 4527492"/>
                  <a:gd name="connsiteY13333" fmla="*/ 2794256 h 3582745"/>
                  <a:gd name="connsiteX13334" fmla="*/ 1129035 w 4527492"/>
                  <a:gd name="connsiteY13334" fmla="*/ 2794451 h 3582745"/>
                  <a:gd name="connsiteX13335" fmla="*/ 1141299 w 4527492"/>
                  <a:gd name="connsiteY13335" fmla="*/ 2797274 h 3582745"/>
                  <a:gd name="connsiteX13336" fmla="*/ 1142400 w 4527492"/>
                  <a:gd name="connsiteY13336" fmla="*/ 2798232 h 3582745"/>
                  <a:gd name="connsiteX13337" fmla="*/ 1128391 w 4527492"/>
                  <a:gd name="connsiteY13337" fmla="*/ 2794526 h 3582745"/>
                  <a:gd name="connsiteX13338" fmla="*/ 1126073 w 4527492"/>
                  <a:gd name="connsiteY13338" fmla="*/ 2794798 h 3582745"/>
                  <a:gd name="connsiteX13339" fmla="*/ 1122187 w 4527492"/>
                  <a:gd name="connsiteY13339" fmla="*/ 2795568 h 3582745"/>
                  <a:gd name="connsiteX13340" fmla="*/ 1122509 w 4527492"/>
                  <a:gd name="connsiteY13340" fmla="*/ 2795687 h 3582745"/>
                  <a:gd name="connsiteX13341" fmla="*/ 1125166 w 4527492"/>
                  <a:gd name="connsiteY13341" fmla="*/ 2795412 h 3582745"/>
                  <a:gd name="connsiteX13342" fmla="*/ 1122902 w 4527492"/>
                  <a:gd name="connsiteY13342" fmla="*/ 2795833 h 3582745"/>
                  <a:gd name="connsiteX13343" fmla="*/ 1123519 w 4527492"/>
                  <a:gd name="connsiteY13343" fmla="*/ 2796063 h 3582745"/>
                  <a:gd name="connsiteX13344" fmla="*/ 1128476 w 4527492"/>
                  <a:gd name="connsiteY13344" fmla="*/ 2795412 h 3582745"/>
                  <a:gd name="connsiteX13345" fmla="*/ 1128476 w 4527492"/>
                  <a:gd name="connsiteY13345" fmla="*/ 2797906 h 3582745"/>
                  <a:gd name="connsiteX13346" fmla="*/ 1131208 w 4527492"/>
                  <a:gd name="connsiteY13346" fmla="*/ 2798922 h 3582745"/>
                  <a:gd name="connsiteX13347" fmla="*/ 1131888 w 4527492"/>
                  <a:gd name="connsiteY13347" fmla="*/ 2798873 h 3582745"/>
                  <a:gd name="connsiteX13348" fmla="*/ 1131888 w 4527492"/>
                  <a:gd name="connsiteY13348" fmla="*/ 2799175 h 3582745"/>
                  <a:gd name="connsiteX13349" fmla="*/ 1134724 w 4527492"/>
                  <a:gd name="connsiteY13349" fmla="*/ 2800230 h 3582745"/>
                  <a:gd name="connsiteX13350" fmla="*/ 1142553 w 4527492"/>
                  <a:gd name="connsiteY13350" fmla="*/ 2798365 h 3582745"/>
                  <a:gd name="connsiteX13351" fmla="*/ 1142400 w 4527492"/>
                  <a:gd name="connsiteY13351" fmla="*/ 2798232 h 3582745"/>
                  <a:gd name="connsiteX13352" fmla="*/ 1142737 w 4527492"/>
                  <a:gd name="connsiteY13352" fmla="*/ 2798322 h 3582745"/>
                  <a:gd name="connsiteX13353" fmla="*/ 1144266 w 4527492"/>
                  <a:gd name="connsiteY13353" fmla="*/ 2797957 h 3582745"/>
                  <a:gd name="connsiteX13354" fmla="*/ 1141299 w 4527492"/>
                  <a:gd name="connsiteY13354" fmla="*/ 2797274 h 3582745"/>
                  <a:gd name="connsiteX13355" fmla="*/ 1140560 w 4527492"/>
                  <a:gd name="connsiteY13355" fmla="*/ 2796631 h 3582745"/>
                  <a:gd name="connsiteX13356" fmla="*/ 1145049 w 4527492"/>
                  <a:gd name="connsiteY13356" fmla="*/ 2797771 h 3582745"/>
                  <a:gd name="connsiteX13357" fmla="*/ 1148027 w 4527492"/>
                  <a:gd name="connsiteY13357" fmla="*/ 2797062 h 3582745"/>
                  <a:gd name="connsiteX13358" fmla="*/ 1140806 w 4527492"/>
                  <a:gd name="connsiteY13358" fmla="*/ 2794556 h 3582745"/>
                  <a:gd name="connsiteX13359" fmla="*/ 1150156 w 4527492"/>
                  <a:gd name="connsiteY13359" fmla="*/ 2794833 h 3582745"/>
                  <a:gd name="connsiteX13360" fmla="*/ 1152066 w 4527492"/>
                  <a:gd name="connsiteY13360" fmla="*/ 2796100 h 3582745"/>
                  <a:gd name="connsiteX13361" fmla="*/ 1154957 w 4527492"/>
                  <a:gd name="connsiteY13361" fmla="*/ 2795412 h 3582745"/>
                  <a:gd name="connsiteX13362" fmla="*/ 1154957 w 4527492"/>
                  <a:gd name="connsiteY13362" fmla="*/ 2798017 h 3582745"/>
                  <a:gd name="connsiteX13363" fmla="*/ 1157210 w 4527492"/>
                  <a:gd name="connsiteY13363" fmla="*/ 2799511 h 3582745"/>
                  <a:gd name="connsiteX13364" fmla="*/ 1157210 w 4527492"/>
                  <a:gd name="connsiteY13364" fmla="*/ 2800248 h 3582745"/>
                  <a:gd name="connsiteX13365" fmla="*/ 1153515 w 4527492"/>
                  <a:gd name="connsiteY13365" fmla="*/ 2798966 h 3582745"/>
                  <a:gd name="connsiteX13366" fmla="*/ 1151322 w 4527492"/>
                  <a:gd name="connsiteY13366" fmla="*/ 2799364 h 3582745"/>
                  <a:gd name="connsiteX13367" fmla="*/ 1157210 w 4527492"/>
                  <a:gd name="connsiteY13367" fmla="*/ 2800860 h 3582745"/>
                  <a:gd name="connsiteX13368" fmla="*/ 1157210 w 4527492"/>
                  <a:gd name="connsiteY13368" fmla="*/ 2800938 h 3582745"/>
                  <a:gd name="connsiteX13369" fmla="*/ 1150793 w 4527492"/>
                  <a:gd name="connsiteY13369" fmla="*/ 2799460 h 3582745"/>
                  <a:gd name="connsiteX13370" fmla="*/ 1148568 w 4527492"/>
                  <a:gd name="connsiteY13370" fmla="*/ 2799864 h 3582745"/>
                  <a:gd name="connsiteX13371" fmla="*/ 1158174 w 4527492"/>
                  <a:gd name="connsiteY13371" fmla="*/ 2802406 h 3582745"/>
                  <a:gd name="connsiteX13372" fmla="*/ 1167516 w 4527492"/>
                  <a:gd name="connsiteY13372" fmla="*/ 2809274 h 3582745"/>
                  <a:gd name="connsiteX13373" fmla="*/ 1171018 w 4527492"/>
                  <a:gd name="connsiteY13373" fmla="*/ 2808668 h 3582745"/>
                  <a:gd name="connsiteX13374" fmla="*/ 1163831 w 4527492"/>
                  <a:gd name="connsiteY13374" fmla="*/ 2803902 h 3582745"/>
                  <a:gd name="connsiteX13375" fmla="*/ 1165457 w 4527492"/>
                  <a:gd name="connsiteY13375" fmla="*/ 2804332 h 3582745"/>
                  <a:gd name="connsiteX13376" fmla="*/ 1171408 w 4527492"/>
                  <a:gd name="connsiteY13376" fmla="*/ 2808600 h 3582745"/>
                  <a:gd name="connsiteX13377" fmla="*/ 1171508 w 4527492"/>
                  <a:gd name="connsiteY13377" fmla="*/ 2808583 h 3582745"/>
                  <a:gd name="connsiteX13378" fmla="*/ 1171508 w 4527492"/>
                  <a:gd name="connsiteY13378" fmla="*/ 2808671 h 3582745"/>
                  <a:gd name="connsiteX13379" fmla="*/ 1177457 w 4527492"/>
                  <a:gd name="connsiteY13379" fmla="*/ 2812938 h 3582745"/>
                  <a:gd name="connsiteX13380" fmla="*/ 1171508 w 4527492"/>
                  <a:gd name="connsiteY13380" fmla="*/ 2808993 h 3582745"/>
                  <a:gd name="connsiteX13381" fmla="*/ 1171508 w 4527492"/>
                  <a:gd name="connsiteY13381" fmla="*/ 2811875 h 3582745"/>
                  <a:gd name="connsiteX13382" fmla="*/ 1171133 w 4527492"/>
                  <a:gd name="connsiteY13382" fmla="*/ 2811933 h 3582745"/>
                  <a:gd name="connsiteX13383" fmla="*/ 1176505 w 4527492"/>
                  <a:gd name="connsiteY13383" fmla="*/ 2815883 h 3582745"/>
                  <a:gd name="connsiteX13384" fmla="*/ 1180413 w 4527492"/>
                  <a:gd name="connsiteY13384" fmla="*/ 2815544 h 3582745"/>
                  <a:gd name="connsiteX13385" fmla="*/ 1179163 w 4527492"/>
                  <a:gd name="connsiteY13385" fmla="*/ 2814161 h 3582745"/>
                  <a:gd name="connsiteX13386" fmla="*/ 1181018 w 4527492"/>
                  <a:gd name="connsiteY13386" fmla="*/ 2815492 h 3582745"/>
                  <a:gd name="connsiteX13387" fmla="*/ 1181081 w 4527492"/>
                  <a:gd name="connsiteY13387" fmla="*/ 2815486 h 3582745"/>
                  <a:gd name="connsiteX13388" fmla="*/ 1180282 w 4527492"/>
                  <a:gd name="connsiteY13388" fmla="*/ 2814811 h 3582745"/>
                  <a:gd name="connsiteX13389" fmla="*/ 1178955 w 4527492"/>
                  <a:gd name="connsiteY13389" fmla="*/ 2813931 h 3582745"/>
                  <a:gd name="connsiteX13390" fmla="*/ 1178686 w 4527492"/>
                  <a:gd name="connsiteY13390" fmla="*/ 2813633 h 3582745"/>
                  <a:gd name="connsiteX13391" fmla="*/ 1171244 w 4527492"/>
                  <a:gd name="connsiteY13391" fmla="*/ 2805863 h 3582745"/>
                  <a:gd name="connsiteX13392" fmla="*/ 1171589 w 4527492"/>
                  <a:gd name="connsiteY13392" fmla="*/ 2805955 h 3582745"/>
                  <a:gd name="connsiteX13393" fmla="*/ 1183020 w 4527492"/>
                  <a:gd name="connsiteY13393" fmla="*/ 2815318 h 3582745"/>
                  <a:gd name="connsiteX13394" fmla="*/ 1184748 w 4527492"/>
                  <a:gd name="connsiteY13394" fmla="*/ 2815168 h 3582745"/>
                  <a:gd name="connsiteX13395" fmla="*/ 1184748 w 4527492"/>
                  <a:gd name="connsiteY13395" fmla="*/ 2816734 h 3582745"/>
                  <a:gd name="connsiteX13396" fmla="*/ 1190236 w 4527492"/>
                  <a:gd name="connsiteY13396" fmla="*/ 2821229 h 3582745"/>
                  <a:gd name="connsiteX13397" fmla="*/ 1184748 w 4527492"/>
                  <a:gd name="connsiteY13397" fmla="*/ 2817213 h 3582745"/>
                  <a:gd name="connsiteX13398" fmla="*/ 1184748 w 4527492"/>
                  <a:gd name="connsiteY13398" fmla="*/ 2818115 h 3582745"/>
                  <a:gd name="connsiteX13399" fmla="*/ 1185138 w 4527492"/>
                  <a:gd name="connsiteY13399" fmla="*/ 2818446 h 3582745"/>
                  <a:gd name="connsiteX13400" fmla="*/ 1184748 w 4527492"/>
                  <a:gd name="connsiteY13400" fmla="*/ 2818166 h 3582745"/>
                  <a:gd name="connsiteX13401" fmla="*/ 1184748 w 4527492"/>
                  <a:gd name="connsiteY13401" fmla="*/ 2818461 h 3582745"/>
                  <a:gd name="connsiteX13402" fmla="*/ 1184629 w 4527492"/>
                  <a:gd name="connsiteY13402" fmla="*/ 2818485 h 3582745"/>
                  <a:gd name="connsiteX13403" fmla="*/ 1190723 w 4527492"/>
                  <a:gd name="connsiteY13403" fmla="*/ 2823635 h 3582745"/>
                  <a:gd name="connsiteX13404" fmla="*/ 1183730 w 4527492"/>
                  <a:gd name="connsiteY13404" fmla="*/ 2818666 h 3582745"/>
                  <a:gd name="connsiteX13405" fmla="*/ 1181029 w 4527492"/>
                  <a:gd name="connsiteY13405" fmla="*/ 2819209 h 3582745"/>
                  <a:gd name="connsiteX13406" fmla="*/ 1188767 w 4527492"/>
                  <a:gd name="connsiteY13406" fmla="*/ 2824898 h 3582745"/>
                  <a:gd name="connsiteX13407" fmla="*/ 1192285 w 4527492"/>
                  <a:gd name="connsiteY13407" fmla="*/ 2824955 h 3582745"/>
                  <a:gd name="connsiteX13408" fmla="*/ 1190723 w 4527492"/>
                  <a:gd name="connsiteY13408" fmla="*/ 2823635 h 3582745"/>
                  <a:gd name="connsiteX13409" fmla="*/ 1192588 w 4527492"/>
                  <a:gd name="connsiteY13409" fmla="*/ 2824959 h 3582745"/>
                  <a:gd name="connsiteX13410" fmla="*/ 1192823 w 4527492"/>
                  <a:gd name="connsiteY13410" fmla="*/ 2824963 h 3582745"/>
                  <a:gd name="connsiteX13411" fmla="*/ 1185138 w 4527492"/>
                  <a:gd name="connsiteY13411" fmla="*/ 2818446 h 3582745"/>
                  <a:gd name="connsiteX13412" fmla="*/ 1192643 w 4527492"/>
                  <a:gd name="connsiteY13412" fmla="*/ 2823827 h 3582745"/>
                  <a:gd name="connsiteX13413" fmla="*/ 1193800 w 4527492"/>
                  <a:gd name="connsiteY13413" fmla="*/ 2824979 h 3582745"/>
                  <a:gd name="connsiteX13414" fmla="*/ 1194834 w 4527492"/>
                  <a:gd name="connsiteY13414" fmla="*/ 2824995 h 3582745"/>
                  <a:gd name="connsiteX13415" fmla="*/ 1190236 w 4527492"/>
                  <a:gd name="connsiteY13415" fmla="*/ 2821229 h 3582745"/>
                  <a:gd name="connsiteX13416" fmla="*/ 1195394 w 4527492"/>
                  <a:gd name="connsiteY13416" fmla="*/ 2825004 h 3582745"/>
                  <a:gd name="connsiteX13417" fmla="*/ 1197150 w 4527492"/>
                  <a:gd name="connsiteY13417" fmla="*/ 2825032 h 3582745"/>
                  <a:gd name="connsiteX13418" fmla="*/ 1196763 w 4527492"/>
                  <a:gd name="connsiteY13418" fmla="*/ 2824647 h 3582745"/>
                  <a:gd name="connsiteX13419" fmla="*/ 1197229 w 4527492"/>
                  <a:gd name="connsiteY13419" fmla="*/ 2825034 h 3582745"/>
                  <a:gd name="connsiteX13420" fmla="*/ 1197989 w 4527492"/>
                  <a:gd name="connsiteY13420" fmla="*/ 2825046 h 3582745"/>
                  <a:gd name="connsiteX13421" fmla="*/ 1197379 w 4527492"/>
                  <a:gd name="connsiteY13421" fmla="*/ 2825158 h 3582745"/>
                  <a:gd name="connsiteX13422" fmla="*/ 1205508 w 4527492"/>
                  <a:gd name="connsiteY13422" fmla="*/ 2831896 h 3582745"/>
                  <a:gd name="connsiteX13423" fmla="*/ 1205545 w 4527492"/>
                  <a:gd name="connsiteY13423" fmla="*/ 2831944 h 3582745"/>
                  <a:gd name="connsiteX13424" fmla="*/ 1205564 w 4527492"/>
                  <a:gd name="connsiteY13424" fmla="*/ 2831943 h 3582745"/>
                  <a:gd name="connsiteX13425" fmla="*/ 1205508 w 4527492"/>
                  <a:gd name="connsiteY13425" fmla="*/ 2831896 h 3582745"/>
                  <a:gd name="connsiteX13426" fmla="*/ 1201810 w 4527492"/>
                  <a:gd name="connsiteY13426" fmla="*/ 2827260 h 3582745"/>
                  <a:gd name="connsiteX13427" fmla="*/ 1199662 w 4527492"/>
                  <a:gd name="connsiteY13427" fmla="*/ 2824358 h 3582745"/>
                  <a:gd name="connsiteX13428" fmla="*/ 1206259 w 4527492"/>
                  <a:gd name="connsiteY13428" fmla="*/ 2831904 h 3582745"/>
                  <a:gd name="connsiteX13429" fmla="*/ 1207505 w 4527492"/>
                  <a:gd name="connsiteY13429" fmla="*/ 2831836 h 3582745"/>
                  <a:gd name="connsiteX13430" fmla="*/ 1205827 w 4527492"/>
                  <a:gd name="connsiteY13430" fmla="*/ 2829975 h 3582745"/>
                  <a:gd name="connsiteX13431" fmla="*/ 1190171 w 4527492"/>
                  <a:gd name="connsiteY13431" fmla="*/ 2811533 h 3582745"/>
                  <a:gd name="connsiteX13432" fmla="*/ 1199662 w 4527492"/>
                  <a:gd name="connsiteY13432" fmla="*/ 2824358 h 3582745"/>
                  <a:gd name="connsiteX13433" fmla="*/ 1176986 w 4527492"/>
                  <a:gd name="connsiteY13433" fmla="*/ 2798418 h 3582745"/>
                  <a:gd name="connsiteX13434" fmla="*/ 1206672 w 4527492"/>
                  <a:gd name="connsiteY13434" fmla="*/ 2826146 h 3582745"/>
                  <a:gd name="connsiteX13435" fmla="*/ 1208981 w 4527492"/>
                  <a:gd name="connsiteY13435" fmla="*/ 2831754 h 3582745"/>
                  <a:gd name="connsiteX13436" fmla="*/ 1211229 w 4527492"/>
                  <a:gd name="connsiteY13436" fmla="*/ 2831631 h 3582745"/>
                  <a:gd name="connsiteX13437" fmla="*/ 1209101 w 4527492"/>
                  <a:gd name="connsiteY13437" fmla="*/ 2832046 h 3582745"/>
                  <a:gd name="connsiteX13438" fmla="*/ 1210283 w 4527492"/>
                  <a:gd name="connsiteY13438" fmla="*/ 2834915 h 3582745"/>
                  <a:gd name="connsiteX13439" fmla="*/ 1207906 w 4527492"/>
                  <a:gd name="connsiteY13439" fmla="*/ 2832280 h 3582745"/>
                  <a:gd name="connsiteX13440" fmla="*/ 1206780 w 4527492"/>
                  <a:gd name="connsiteY13440" fmla="*/ 2832500 h 3582745"/>
                  <a:gd name="connsiteX13441" fmla="*/ 1208212 w 4527492"/>
                  <a:gd name="connsiteY13441" fmla="*/ 2834137 h 3582745"/>
                  <a:gd name="connsiteX13442" fmla="*/ 1206340 w 4527492"/>
                  <a:gd name="connsiteY13442" fmla="*/ 2832586 h 3582745"/>
                  <a:gd name="connsiteX13443" fmla="*/ 1206096 w 4527492"/>
                  <a:gd name="connsiteY13443" fmla="*/ 2832634 h 3582745"/>
                  <a:gd name="connsiteX13444" fmla="*/ 1206484 w 4527492"/>
                  <a:gd name="connsiteY13444" fmla="*/ 2833120 h 3582745"/>
                  <a:gd name="connsiteX13445" fmla="*/ 1205878 w 4527492"/>
                  <a:gd name="connsiteY13445" fmla="*/ 2832676 h 3582745"/>
                  <a:gd name="connsiteX13446" fmla="*/ 1205006 w 4527492"/>
                  <a:gd name="connsiteY13446" fmla="*/ 2832847 h 3582745"/>
                  <a:gd name="connsiteX13447" fmla="*/ 1207749 w 4527492"/>
                  <a:gd name="connsiteY13447" fmla="*/ 2835575 h 3582745"/>
                  <a:gd name="connsiteX13448" fmla="*/ 1204532 w 4527492"/>
                  <a:gd name="connsiteY13448" fmla="*/ 2832939 h 3582745"/>
                  <a:gd name="connsiteX13449" fmla="*/ 1203404 w 4527492"/>
                  <a:gd name="connsiteY13449" fmla="*/ 2833160 h 3582745"/>
                  <a:gd name="connsiteX13450" fmla="*/ 1205318 w 4527492"/>
                  <a:gd name="connsiteY13450" fmla="*/ 2834668 h 3582745"/>
                  <a:gd name="connsiteX13451" fmla="*/ 1203710 w 4527492"/>
                  <a:gd name="connsiteY13451" fmla="*/ 2833628 h 3582745"/>
                  <a:gd name="connsiteX13452" fmla="*/ 1203177 w 4527492"/>
                  <a:gd name="connsiteY13452" fmla="*/ 2833204 h 3582745"/>
                  <a:gd name="connsiteX13453" fmla="*/ 1203082 w 4527492"/>
                  <a:gd name="connsiteY13453" fmla="*/ 2833222 h 3582745"/>
                  <a:gd name="connsiteX13454" fmla="*/ 1203710 w 4527492"/>
                  <a:gd name="connsiteY13454" fmla="*/ 2833628 h 3582745"/>
                  <a:gd name="connsiteX13455" fmla="*/ 1212394 w 4527492"/>
                  <a:gd name="connsiteY13455" fmla="*/ 2840530 h 3582745"/>
                  <a:gd name="connsiteX13456" fmla="*/ 1213724 w 4527492"/>
                  <a:gd name="connsiteY13456" fmla="*/ 2842197 h 3582745"/>
                  <a:gd name="connsiteX13457" fmla="*/ 1214380 w 4527492"/>
                  <a:gd name="connsiteY13457" fmla="*/ 2842171 h 3582745"/>
                  <a:gd name="connsiteX13458" fmla="*/ 1214067 w 4527492"/>
                  <a:gd name="connsiteY13458" fmla="*/ 2841860 h 3582745"/>
                  <a:gd name="connsiteX13459" fmla="*/ 1214472 w 4527492"/>
                  <a:gd name="connsiteY13459" fmla="*/ 2842167 h 3582745"/>
                  <a:gd name="connsiteX13460" fmla="*/ 1214811 w 4527492"/>
                  <a:gd name="connsiteY13460" fmla="*/ 2842154 h 3582745"/>
                  <a:gd name="connsiteX13461" fmla="*/ 1214299 w 4527492"/>
                  <a:gd name="connsiteY13461" fmla="*/ 2841744 h 3582745"/>
                  <a:gd name="connsiteX13462" fmla="*/ 1212625 w 4527492"/>
                  <a:gd name="connsiteY13462" fmla="*/ 2840425 h 3582745"/>
                  <a:gd name="connsiteX13463" fmla="*/ 1211104 w 4527492"/>
                  <a:gd name="connsiteY13463" fmla="*/ 2838912 h 3582745"/>
                  <a:gd name="connsiteX13464" fmla="*/ 1210272 w 4527492"/>
                  <a:gd name="connsiteY13464" fmla="*/ 2837870 h 3582745"/>
                  <a:gd name="connsiteX13465" fmla="*/ 1211589 w 4527492"/>
                  <a:gd name="connsiteY13465" fmla="*/ 2838721 h 3582745"/>
                  <a:gd name="connsiteX13466" fmla="*/ 1213806 w 4527492"/>
                  <a:gd name="connsiteY13466" fmla="*/ 2840537 h 3582745"/>
                  <a:gd name="connsiteX13467" fmla="*/ 1215206 w 4527492"/>
                  <a:gd name="connsiteY13467" fmla="*/ 2842138 h 3582745"/>
                  <a:gd name="connsiteX13468" fmla="*/ 1215735 w 4527492"/>
                  <a:gd name="connsiteY13468" fmla="*/ 2842117 h 3582745"/>
                  <a:gd name="connsiteX13469" fmla="*/ 1213806 w 4527492"/>
                  <a:gd name="connsiteY13469" fmla="*/ 2840537 h 3582745"/>
                  <a:gd name="connsiteX13470" fmla="*/ 1208212 w 4527492"/>
                  <a:gd name="connsiteY13470" fmla="*/ 2834137 h 3582745"/>
                  <a:gd name="connsiteX13471" fmla="*/ 1210870 w 4527492"/>
                  <a:gd name="connsiteY13471" fmla="*/ 2836341 h 3582745"/>
                  <a:gd name="connsiteX13472" fmla="*/ 1211286 w 4527492"/>
                  <a:gd name="connsiteY13472" fmla="*/ 2837352 h 3582745"/>
                  <a:gd name="connsiteX13473" fmla="*/ 1216554 w 4527492"/>
                  <a:gd name="connsiteY13473" fmla="*/ 2842085 h 3582745"/>
                  <a:gd name="connsiteX13474" fmla="*/ 1216742 w 4527492"/>
                  <a:gd name="connsiteY13474" fmla="*/ 2842077 h 3582745"/>
                  <a:gd name="connsiteX13475" fmla="*/ 1213638 w 4527492"/>
                  <a:gd name="connsiteY13475" fmla="*/ 2838636 h 3582745"/>
                  <a:gd name="connsiteX13476" fmla="*/ 1217742 w 4527492"/>
                  <a:gd name="connsiteY13476" fmla="*/ 2842038 h 3582745"/>
                  <a:gd name="connsiteX13477" fmla="*/ 1220893 w 4527492"/>
                  <a:gd name="connsiteY13477" fmla="*/ 2841913 h 3582745"/>
                  <a:gd name="connsiteX13478" fmla="*/ 1210771 w 4527492"/>
                  <a:gd name="connsiteY13478" fmla="*/ 2829975 h 3582745"/>
                  <a:gd name="connsiteX13479" fmla="*/ 1206672 w 4527492"/>
                  <a:gd name="connsiteY13479" fmla="*/ 2826146 h 3582745"/>
                  <a:gd name="connsiteX13480" fmla="*/ 1203355 w 4527492"/>
                  <a:gd name="connsiteY13480" fmla="*/ 2818090 h 3582745"/>
                  <a:gd name="connsiteX13481" fmla="*/ 1213075 w 4527492"/>
                  <a:gd name="connsiteY13481" fmla="*/ 2821456 h 3582745"/>
                  <a:gd name="connsiteX13482" fmla="*/ 1222053 w 4527492"/>
                  <a:gd name="connsiteY13482" fmla="*/ 2841867 h 3582745"/>
                  <a:gd name="connsiteX13483" fmla="*/ 1222881 w 4527492"/>
                  <a:gd name="connsiteY13483" fmla="*/ 2841834 h 3582745"/>
                  <a:gd name="connsiteX13484" fmla="*/ 1216539 w 4527492"/>
                  <a:gd name="connsiteY13484" fmla="*/ 2824647 h 3582745"/>
                  <a:gd name="connsiteX13485" fmla="*/ 1217399 w 4527492"/>
                  <a:gd name="connsiteY13485" fmla="*/ 2826073 h 3582745"/>
                  <a:gd name="connsiteX13486" fmla="*/ 1223131 w 4527492"/>
                  <a:gd name="connsiteY13486" fmla="*/ 2841040 h 3582745"/>
                  <a:gd name="connsiteX13487" fmla="*/ 1223448 w 4527492"/>
                  <a:gd name="connsiteY13487" fmla="*/ 2841812 h 3582745"/>
                  <a:gd name="connsiteX13488" fmla="*/ 1224023 w 4527492"/>
                  <a:gd name="connsiteY13488" fmla="*/ 2841789 h 3582745"/>
                  <a:gd name="connsiteX13489" fmla="*/ 1218379 w 4527492"/>
                  <a:gd name="connsiteY13489" fmla="*/ 2827697 h 3582745"/>
                  <a:gd name="connsiteX13490" fmla="*/ 1226812 w 4527492"/>
                  <a:gd name="connsiteY13490" fmla="*/ 2841678 h 3582745"/>
                  <a:gd name="connsiteX13491" fmla="*/ 1227142 w 4527492"/>
                  <a:gd name="connsiteY13491" fmla="*/ 2841665 h 3582745"/>
                  <a:gd name="connsiteX13492" fmla="*/ 1223131 w 4527492"/>
                  <a:gd name="connsiteY13492" fmla="*/ 2834483 h 3582745"/>
                  <a:gd name="connsiteX13493" fmla="*/ 1217821 w 4527492"/>
                  <a:gd name="connsiteY13493" fmla="*/ 2823100 h 3582745"/>
                  <a:gd name="connsiteX13494" fmla="*/ 1223308 w 4527492"/>
                  <a:gd name="connsiteY13494" fmla="*/ 2825000 h 3582745"/>
                  <a:gd name="connsiteX13495" fmla="*/ 1228355 w 4527492"/>
                  <a:gd name="connsiteY13495" fmla="*/ 2835040 h 3582745"/>
                  <a:gd name="connsiteX13496" fmla="*/ 1230280 w 4527492"/>
                  <a:gd name="connsiteY13496" fmla="*/ 2841541 h 3582745"/>
                  <a:gd name="connsiteX13497" fmla="*/ 1230868 w 4527492"/>
                  <a:gd name="connsiteY13497" fmla="*/ 2841518 h 3582745"/>
                  <a:gd name="connsiteX13498" fmla="*/ 1228567 w 4527492"/>
                  <a:gd name="connsiteY13498" fmla="*/ 2835463 h 3582745"/>
                  <a:gd name="connsiteX13499" fmla="*/ 1232332 w 4527492"/>
                  <a:gd name="connsiteY13499" fmla="*/ 2842953 h 3582745"/>
                  <a:gd name="connsiteX13500" fmla="*/ 1233752 w 4527492"/>
                  <a:gd name="connsiteY13500" fmla="*/ 2847252 h 3582745"/>
                  <a:gd name="connsiteX13501" fmla="*/ 1232555 w 4527492"/>
                  <a:gd name="connsiteY13501" fmla="*/ 2845958 h 3582745"/>
                  <a:gd name="connsiteX13502" fmla="*/ 1231090 w 4527492"/>
                  <a:gd name="connsiteY13502" fmla="*/ 2842101 h 3582745"/>
                  <a:gd name="connsiteX13503" fmla="*/ 1231090 w 4527492"/>
                  <a:gd name="connsiteY13503" fmla="*/ 2844275 h 3582745"/>
                  <a:gd name="connsiteX13504" fmla="*/ 1232195 w 4527492"/>
                  <a:gd name="connsiteY13504" fmla="*/ 2848007 h 3582745"/>
                  <a:gd name="connsiteX13505" fmla="*/ 1235922 w 4527492"/>
                  <a:gd name="connsiteY13505" fmla="*/ 2853567 h 3582745"/>
                  <a:gd name="connsiteX13506" fmla="*/ 1236495 w 4527492"/>
                  <a:gd name="connsiteY13506" fmla="*/ 2856195 h 3582745"/>
                  <a:gd name="connsiteX13507" fmla="*/ 1235183 w 4527492"/>
                  <a:gd name="connsiteY13507" fmla="*/ 2855556 h 3582745"/>
                  <a:gd name="connsiteX13508" fmla="*/ 1231371 w 4527492"/>
                  <a:gd name="connsiteY13508" fmla="*/ 2849236 h 3582745"/>
                  <a:gd name="connsiteX13509" fmla="*/ 1229089 w 4527492"/>
                  <a:gd name="connsiteY13509" fmla="*/ 2845151 h 3582745"/>
                  <a:gd name="connsiteX13510" fmla="*/ 1228924 w 4527492"/>
                  <a:gd name="connsiteY13510" fmla="*/ 2845180 h 3582745"/>
                  <a:gd name="connsiteX13511" fmla="*/ 1231371 w 4527492"/>
                  <a:gd name="connsiteY13511" fmla="*/ 2849236 h 3582745"/>
                  <a:gd name="connsiteX13512" fmla="*/ 1234795 w 4527492"/>
                  <a:gd name="connsiteY13512" fmla="*/ 2855367 h 3582745"/>
                  <a:gd name="connsiteX13513" fmla="*/ 1232440 w 4527492"/>
                  <a:gd name="connsiteY13513" fmla="*/ 2854221 h 3582745"/>
                  <a:gd name="connsiteX13514" fmla="*/ 1228698 w 4527492"/>
                  <a:gd name="connsiteY13514" fmla="*/ 2851119 h 3582745"/>
                  <a:gd name="connsiteX13515" fmla="*/ 1226921 w 4527492"/>
                  <a:gd name="connsiteY13515" fmla="*/ 2849023 h 3582745"/>
                  <a:gd name="connsiteX13516" fmla="*/ 1225614 w 4527492"/>
                  <a:gd name="connsiteY13516" fmla="*/ 2845759 h 3582745"/>
                  <a:gd name="connsiteX13517" fmla="*/ 1225108 w 4527492"/>
                  <a:gd name="connsiteY13517" fmla="*/ 2845848 h 3582745"/>
                  <a:gd name="connsiteX13518" fmla="*/ 1225937 w 4527492"/>
                  <a:gd name="connsiteY13518" fmla="*/ 2847863 h 3582745"/>
                  <a:gd name="connsiteX13519" fmla="*/ 1224466 w 4527492"/>
                  <a:gd name="connsiteY13519" fmla="*/ 2846127 h 3582745"/>
                  <a:gd name="connsiteX13520" fmla="*/ 1224408 w 4527492"/>
                  <a:gd name="connsiteY13520" fmla="*/ 2845970 h 3582745"/>
                  <a:gd name="connsiteX13521" fmla="*/ 1224342 w 4527492"/>
                  <a:gd name="connsiteY13521" fmla="*/ 2845982 h 3582745"/>
                  <a:gd name="connsiteX13522" fmla="*/ 1224466 w 4527492"/>
                  <a:gd name="connsiteY13522" fmla="*/ 2846127 h 3582745"/>
                  <a:gd name="connsiteX13523" fmla="*/ 1225255 w 4527492"/>
                  <a:gd name="connsiteY13523" fmla="*/ 2848265 h 3582745"/>
                  <a:gd name="connsiteX13524" fmla="*/ 1225182 w 4527492"/>
                  <a:gd name="connsiteY13524" fmla="*/ 2848204 h 3582745"/>
                  <a:gd name="connsiteX13525" fmla="*/ 1224037 w 4527492"/>
                  <a:gd name="connsiteY13525" fmla="*/ 2846035 h 3582745"/>
                  <a:gd name="connsiteX13526" fmla="*/ 1222821 w 4527492"/>
                  <a:gd name="connsiteY13526" fmla="*/ 2846248 h 3582745"/>
                  <a:gd name="connsiteX13527" fmla="*/ 1225182 w 4527492"/>
                  <a:gd name="connsiteY13527" fmla="*/ 2848204 h 3582745"/>
                  <a:gd name="connsiteX13528" fmla="*/ 1225350 w 4527492"/>
                  <a:gd name="connsiteY13528" fmla="*/ 2848523 h 3582745"/>
                  <a:gd name="connsiteX13529" fmla="*/ 1226114 w 4527492"/>
                  <a:gd name="connsiteY13529" fmla="*/ 2850593 h 3582745"/>
                  <a:gd name="connsiteX13530" fmla="*/ 1221543 w 4527492"/>
                  <a:gd name="connsiteY13530" fmla="*/ 2846471 h 3582745"/>
                  <a:gd name="connsiteX13531" fmla="*/ 1221454 w 4527492"/>
                  <a:gd name="connsiteY13531" fmla="*/ 2846487 h 3582745"/>
                  <a:gd name="connsiteX13532" fmla="*/ 1225424 w 4527492"/>
                  <a:gd name="connsiteY13532" fmla="*/ 2850054 h 3582745"/>
                  <a:gd name="connsiteX13533" fmla="*/ 1221137 w 4527492"/>
                  <a:gd name="connsiteY13533" fmla="*/ 2846542 h 3582745"/>
                  <a:gd name="connsiteX13534" fmla="*/ 1220444 w 4527492"/>
                  <a:gd name="connsiteY13534" fmla="*/ 2846664 h 3582745"/>
                  <a:gd name="connsiteX13535" fmla="*/ 1221483 w 4527492"/>
                  <a:gd name="connsiteY13535" fmla="*/ 2847495 h 3582745"/>
                  <a:gd name="connsiteX13536" fmla="*/ 1220399 w 4527492"/>
                  <a:gd name="connsiteY13536" fmla="*/ 2846672 h 3582745"/>
                  <a:gd name="connsiteX13537" fmla="*/ 1219332 w 4527492"/>
                  <a:gd name="connsiteY13537" fmla="*/ 2846858 h 3582745"/>
                  <a:gd name="connsiteX13538" fmla="*/ 1220585 w 4527492"/>
                  <a:gd name="connsiteY13538" fmla="*/ 2848291 h 3582745"/>
                  <a:gd name="connsiteX13539" fmla="*/ 1220385 w 4527492"/>
                  <a:gd name="connsiteY13539" fmla="*/ 2848144 h 3582745"/>
                  <a:gd name="connsiteX13540" fmla="*/ 1219128 w 4527492"/>
                  <a:gd name="connsiteY13540" fmla="*/ 2846894 h 3582745"/>
                  <a:gd name="connsiteX13541" fmla="*/ 1218770 w 4527492"/>
                  <a:gd name="connsiteY13541" fmla="*/ 2846957 h 3582745"/>
                  <a:gd name="connsiteX13542" fmla="*/ 1220385 w 4527492"/>
                  <a:gd name="connsiteY13542" fmla="*/ 2848144 h 3582745"/>
                  <a:gd name="connsiteX13543" fmla="*/ 1220933 w 4527492"/>
                  <a:gd name="connsiteY13543" fmla="*/ 2848689 h 3582745"/>
                  <a:gd name="connsiteX13544" fmla="*/ 1225757 w 4527492"/>
                  <a:gd name="connsiteY13544" fmla="*/ 2854208 h 3582745"/>
                  <a:gd name="connsiteX13545" fmla="*/ 1226702 w 4527492"/>
                  <a:gd name="connsiteY13545" fmla="*/ 2854428 h 3582745"/>
                  <a:gd name="connsiteX13546" fmla="*/ 1220933 w 4527492"/>
                  <a:gd name="connsiteY13546" fmla="*/ 2848689 h 3582745"/>
                  <a:gd name="connsiteX13547" fmla="*/ 1220585 w 4527492"/>
                  <a:gd name="connsiteY13547" fmla="*/ 2848291 h 3582745"/>
                  <a:gd name="connsiteX13548" fmla="*/ 1227007 w 4527492"/>
                  <a:gd name="connsiteY13548" fmla="*/ 2853013 h 3582745"/>
                  <a:gd name="connsiteX13549" fmla="*/ 1227607 w 4527492"/>
                  <a:gd name="connsiteY13549" fmla="*/ 2854639 h 3582745"/>
                  <a:gd name="connsiteX13550" fmla="*/ 1227779 w 4527492"/>
                  <a:gd name="connsiteY13550" fmla="*/ 2854679 h 3582745"/>
                  <a:gd name="connsiteX13551" fmla="*/ 1227622 w 4527492"/>
                  <a:gd name="connsiteY13551" fmla="*/ 2854680 h 3582745"/>
                  <a:gd name="connsiteX13552" fmla="*/ 1228009 w 4527492"/>
                  <a:gd name="connsiteY13552" fmla="*/ 2855728 h 3582745"/>
                  <a:gd name="connsiteX13553" fmla="*/ 1226957 w 4527492"/>
                  <a:gd name="connsiteY13553" fmla="*/ 2854682 h 3582745"/>
                  <a:gd name="connsiteX13554" fmla="*/ 1226174 w 4527492"/>
                  <a:gd name="connsiteY13554" fmla="*/ 2854685 h 3582745"/>
                  <a:gd name="connsiteX13555" fmla="*/ 1227856 w 4527492"/>
                  <a:gd name="connsiteY13555" fmla="*/ 2856609 h 3582745"/>
                  <a:gd name="connsiteX13556" fmla="*/ 1226110 w 4527492"/>
                  <a:gd name="connsiteY13556" fmla="*/ 2855987 h 3582745"/>
                  <a:gd name="connsiteX13557" fmla="*/ 1224823 w 4527492"/>
                  <a:gd name="connsiteY13557" fmla="*/ 2854689 h 3582745"/>
                  <a:gd name="connsiteX13558" fmla="*/ 1223131 w 4527492"/>
                  <a:gd name="connsiteY13558" fmla="*/ 2854695 h 3582745"/>
                  <a:gd name="connsiteX13559" fmla="*/ 1223131 w 4527492"/>
                  <a:gd name="connsiteY13559" fmla="*/ 2854926 h 3582745"/>
                  <a:gd name="connsiteX13560" fmla="*/ 1222874 w 4527492"/>
                  <a:gd name="connsiteY13560" fmla="*/ 2854834 h 3582745"/>
                  <a:gd name="connsiteX13561" fmla="*/ 1222497 w 4527492"/>
                  <a:gd name="connsiteY13561" fmla="*/ 2854697 h 3582745"/>
                  <a:gd name="connsiteX13562" fmla="*/ 1222488 w 4527492"/>
                  <a:gd name="connsiteY13562" fmla="*/ 2854697 h 3582745"/>
                  <a:gd name="connsiteX13563" fmla="*/ 1222874 w 4527492"/>
                  <a:gd name="connsiteY13563" fmla="*/ 2854834 h 3582745"/>
                  <a:gd name="connsiteX13564" fmla="*/ 1223131 w 4527492"/>
                  <a:gd name="connsiteY13564" fmla="*/ 2854928 h 3582745"/>
                  <a:gd name="connsiteX13565" fmla="*/ 1223131 w 4527492"/>
                  <a:gd name="connsiteY13565" fmla="*/ 2857433 h 3582745"/>
                  <a:gd name="connsiteX13566" fmla="*/ 1219704 w 4527492"/>
                  <a:gd name="connsiteY13566" fmla="*/ 2854706 h 3582745"/>
                  <a:gd name="connsiteX13567" fmla="*/ 1214539 w 4527492"/>
                  <a:gd name="connsiteY13567" fmla="*/ 2854723 h 3582745"/>
                  <a:gd name="connsiteX13568" fmla="*/ 1214539 w 4527492"/>
                  <a:gd name="connsiteY13568" fmla="*/ 2854679 h 3582745"/>
                  <a:gd name="connsiteX13569" fmla="*/ 1208314 w 4527492"/>
                  <a:gd name="connsiteY13569" fmla="*/ 2854520 h 3582745"/>
                  <a:gd name="connsiteX13570" fmla="*/ 1200338 w 4527492"/>
                  <a:gd name="connsiteY13570" fmla="*/ 2854084 h 3582745"/>
                  <a:gd name="connsiteX13571" fmla="*/ 1207919 w 4527492"/>
                  <a:gd name="connsiteY13571" fmla="*/ 2853187 h 3582745"/>
                  <a:gd name="connsiteX13572" fmla="*/ 1200481 w 4527492"/>
                  <a:gd name="connsiteY13572" fmla="*/ 2850156 h 3582745"/>
                  <a:gd name="connsiteX13573" fmla="*/ 1204996 w 4527492"/>
                  <a:gd name="connsiteY13573" fmla="*/ 2849366 h 3582745"/>
                  <a:gd name="connsiteX13574" fmla="*/ 1209222 w 4527492"/>
                  <a:gd name="connsiteY13574" fmla="*/ 2850352 h 3582745"/>
                  <a:gd name="connsiteX13575" fmla="*/ 1205595 w 4527492"/>
                  <a:gd name="connsiteY13575" fmla="*/ 2849261 h 3582745"/>
                  <a:gd name="connsiteX13576" fmla="*/ 1204996 w 4527492"/>
                  <a:gd name="connsiteY13576" fmla="*/ 2849366 h 3582745"/>
                  <a:gd name="connsiteX13577" fmla="*/ 1193028 w 4527492"/>
                  <a:gd name="connsiteY13577" fmla="*/ 2846575 h 3582745"/>
                  <a:gd name="connsiteX13578" fmla="*/ 1195189 w 4527492"/>
                  <a:gd name="connsiteY13578" fmla="*/ 2846213 h 3582745"/>
                  <a:gd name="connsiteX13579" fmla="*/ 1189550 w 4527492"/>
                  <a:gd name="connsiteY13579" fmla="*/ 2844610 h 3582745"/>
                  <a:gd name="connsiteX13580" fmla="*/ 1185135 w 4527492"/>
                  <a:gd name="connsiteY13580" fmla="*/ 2844786 h 3582745"/>
                  <a:gd name="connsiteX13581" fmla="*/ 1174674 w 4527492"/>
                  <a:gd name="connsiteY13581" fmla="*/ 2844221 h 3582745"/>
                  <a:gd name="connsiteX13582" fmla="*/ 1176700 w 4527492"/>
                  <a:gd name="connsiteY13582" fmla="*/ 2845329 h 3582745"/>
                  <a:gd name="connsiteX13583" fmla="*/ 1184748 w 4527492"/>
                  <a:gd name="connsiteY13583" fmla="*/ 2844801 h 3582745"/>
                  <a:gd name="connsiteX13584" fmla="*/ 1185135 w 4527492"/>
                  <a:gd name="connsiteY13584" fmla="*/ 2844786 h 3582745"/>
                  <a:gd name="connsiteX13585" fmla="*/ 1185420 w 4527492"/>
                  <a:gd name="connsiteY13585" fmla="*/ 2844801 h 3582745"/>
                  <a:gd name="connsiteX13586" fmla="*/ 1193028 w 4527492"/>
                  <a:gd name="connsiteY13586" fmla="*/ 2846575 h 3582745"/>
                  <a:gd name="connsiteX13587" fmla="*/ 1188886 w 4527492"/>
                  <a:gd name="connsiteY13587" fmla="*/ 2847271 h 3582745"/>
                  <a:gd name="connsiteX13588" fmla="*/ 1182541 w 4527492"/>
                  <a:gd name="connsiteY13588" fmla="*/ 2848114 h 3582745"/>
                  <a:gd name="connsiteX13589" fmla="*/ 1184550 w 4527492"/>
                  <a:gd name="connsiteY13589" fmla="*/ 2848675 h 3582745"/>
                  <a:gd name="connsiteX13590" fmla="*/ 1200471 w 4527492"/>
                  <a:gd name="connsiteY13590" fmla="*/ 2850152 h 3582745"/>
                  <a:gd name="connsiteX13591" fmla="*/ 1200481 w 4527492"/>
                  <a:gd name="connsiteY13591" fmla="*/ 2850156 h 3582745"/>
                  <a:gd name="connsiteX13592" fmla="*/ 1193945 w 4527492"/>
                  <a:gd name="connsiteY13592" fmla="*/ 2851300 h 3582745"/>
                  <a:gd name="connsiteX13593" fmla="*/ 1196123 w 4527492"/>
                  <a:gd name="connsiteY13593" fmla="*/ 2851908 h 3582745"/>
                  <a:gd name="connsiteX13594" fmla="*/ 1197992 w 4527492"/>
                  <a:gd name="connsiteY13594" fmla="*/ 2853956 h 3582745"/>
                  <a:gd name="connsiteX13595" fmla="*/ 1200338 w 4527492"/>
                  <a:gd name="connsiteY13595" fmla="*/ 2854084 h 3582745"/>
                  <a:gd name="connsiteX13596" fmla="*/ 1198842 w 4527492"/>
                  <a:gd name="connsiteY13596" fmla="*/ 2854261 h 3582745"/>
                  <a:gd name="connsiteX13597" fmla="*/ 1198483 w 4527492"/>
                  <a:gd name="connsiteY13597" fmla="*/ 2854268 h 3582745"/>
                  <a:gd name="connsiteX13598" fmla="*/ 1198272 w 4527492"/>
                  <a:gd name="connsiteY13598" fmla="*/ 2854263 h 3582745"/>
                  <a:gd name="connsiteX13599" fmla="*/ 1198281 w 4527492"/>
                  <a:gd name="connsiteY13599" fmla="*/ 2854273 h 3582745"/>
                  <a:gd name="connsiteX13600" fmla="*/ 1198483 w 4527492"/>
                  <a:gd name="connsiteY13600" fmla="*/ 2854268 h 3582745"/>
                  <a:gd name="connsiteX13601" fmla="*/ 1208314 w 4527492"/>
                  <a:gd name="connsiteY13601" fmla="*/ 2854520 h 3582745"/>
                  <a:gd name="connsiteX13602" fmla="*/ 1211229 w 4527492"/>
                  <a:gd name="connsiteY13602" fmla="*/ 2854679 h 3582745"/>
                  <a:gd name="connsiteX13603" fmla="*/ 1211229 w 4527492"/>
                  <a:gd name="connsiteY13603" fmla="*/ 2854734 h 3582745"/>
                  <a:gd name="connsiteX13604" fmla="*/ 1198740 w 4527492"/>
                  <a:gd name="connsiteY13604" fmla="*/ 2854776 h 3582745"/>
                  <a:gd name="connsiteX13605" fmla="*/ 1201891 w 4527492"/>
                  <a:gd name="connsiteY13605" fmla="*/ 2858119 h 3582745"/>
                  <a:gd name="connsiteX13606" fmla="*/ 1210909 w 4527492"/>
                  <a:gd name="connsiteY13606" fmla="*/ 2858014 h 3582745"/>
                  <a:gd name="connsiteX13607" fmla="*/ 1202680 w 4527492"/>
                  <a:gd name="connsiteY13607" fmla="*/ 2859093 h 3582745"/>
                  <a:gd name="connsiteX13608" fmla="*/ 1203463 w 4527492"/>
                  <a:gd name="connsiteY13608" fmla="*/ 2859951 h 3582745"/>
                  <a:gd name="connsiteX13609" fmla="*/ 1202045 w 4527492"/>
                  <a:gd name="connsiteY13609" fmla="*/ 2859176 h 3582745"/>
                  <a:gd name="connsiteX13610" fmla="*/ 1201869 w 4527492"/>
                  <a:gd name="connsiteY13610" fmla="*/ 2859199 h 3582745"/>
                  <a:gd name="connsiteX13611" fmla="*/ 1203666 w 4527492"/>
                  <a:gd name="connsiteY13611" fmla="*/ 2860174 h 3582745"/>
                  <a:gd name="connsiteX13612" fmla="*/ 1207662 w 4527492"/>
                  <a:gd name="connsiteY13612" fmla="*/ 2864552 h 3582745"/>
                  <a:gd name="connsiteX13613" fmla="*/ 1207919 w 4527492"/>
                  <a:gd name="connsiteY13613" fmla="*/ 2864557 h 3582745"/>
                  <a:gd name="connsiteX13614" fmla="*/ 1207919 w 4527492"/>
                  <a:gd name="connsiteY13614" fmla="*/ 2864833 h 3582745"/>
                  <a:gd name="connsiteX13615" fmla="*/ 1207931 w 4527492"/>
                  <a:gd name="connsiteY13615" fmla="*/ 2864847 h 3582745"/>
                  <a:gd name="connsiteX13616" fmla="*/ 1211959 w 4527492"/>
                  <a:gd name="connsiteY13616" fmla="*/ 2864670 h 3582745"/>
                  <a:gd name="connsiteX13617" fmla="*/ 1203666 w 4527492"/>
                  <a:gd name="connsiteY13617" fmla="*/ 2860174 h 3582745"/>
                  <a:gd name="connsiteX13618" fmla="*/ 1203463 w 4527492"/>
                  <a:gd name="connsiteY13618" fmla="*/ 2859951 h 3582745"/>
                  <a:gd name="connsiteX13619" fmla="*/ 1212089 w 4527492"/>
                  <a:gd name="connsiteY13619" fmla="*/ 2864664 h 3582745"/>
                  <a:gd name="connsiteX13620" fmla="*/ 1214539 w 4527492"/>
                  <a:gd name="connsiteY13620" fmla="*/ 2864557 h 3582745"/>
                  <a:gd name="connsiteX13621" fmla="*/ 1212268 w 4527492"/>
                  <a:gd name="connsiteY13621" fmla="*/ 2864762 h 3582745"/>
                  <a:gd name="connsiteX13622" fmla="*/ 1212394 w 4527492"/>
                  <a:gd name="connsiteY13622" fmla="*/ 2864831 h 3582745"/>
                  <a:gd name="connsiteX13623" fmla="*/ 1212422 w 4527492"/>
                  <a:gd name="connsiteY13623" fmla="*/ 2864830 h 3582745"/>
                  <a:gd name="connsiteX13624" fmla="*/ 1212399 w 4527492"/>
                  <a:gd name="connsiteY13624" fmla="*/ 2864833 h 3582745"/>
                  <a:gd name="connsiteX13625" fmla="*/ 1214539 w 4527492"/>
                  <a:gd name="connsiteY13625" fmla="*/ 2866003 h 3582745"/>
                  <a:gd name="connsiteX13626" fmla="*/ 1214539 w 4527492"/>
                  <a:gd name="connsiteY13626" fmla="*/ 2864810 h 3582745"/>
                  <a:gd name="connsiteX13627" fmla="*/ 1232159 w 4527492"/>
                  <a:gd name="connsiteY13627" fmla="*/ 2864642 h 3582745"/>
                  <a:gd name="connsiteX13628" fmla="*/ 1229764 w 4527492"/>
                  <a:gd name="connsiteY13628" fmla="*/ 2859672 h 3582745"/>
                  <a:gd name="connsiteX13629" fmla="*/ 1230032 w 4527492"/>
                  <a:gd name="connsiteY13629" fmla="*/ 2859943 h 3582745"/>
                  <a:gd name="connsiteX13630" fmla="*/ 1229893 w 4527492"/>
                  <a:gd name="connsiteY13630" fmla="*/ 2858939 h 3582745"/>
                  <a:gd name="connsiteX13631" fmla="*/ 1231027 w 4527492"/>
                  <a:gd name="connsiteY13631" fmla="*/ 2860236 h 3582745"/>
                  <a:gd name="connsiteX13632" fmla="*/ 1231249 w 4527492"/>
                  <a:gd name="connsiteY13632" fmla="*/ 2860775 h 3582745"/>
                  <a:gd name="connsiteX13633" fmla="*/ 1233340 w 4527492"/>
                  <a:gd name="connsiteY13633" fmla="*/ 2864630 h 3582745"/>
                  <a:gd name="connsiteX13634" fmla="*/ 1234856 w 4527492"/>
                  <a:gd name="connsiteY13634" fmla="*/ 2864616 h 3582745"/>
                  <a:gd name="connsiteX13635" fmla="*/ 1231027 w 4527492"/>
                  <a:gd name="connsiteY13635" fmla="*/ 2860236 h 3582745"/>
                  <a:gd name="connsiteX13636" fmla="*/ 1229978 w 4527492"/>
                  <a:gd name="connsiteY13636" fmla="*/ 2857687 h 3582745"/>
                  <a:gd name="connsiteX13637" fmla="*/ 1236924 w 4527492"/>
                  <a:gd name="connsiteY13637" fmla="*/ 2864596 h 3582745"/>
                  <a:gd name="connsiteX13638" fmla="*/ 1238325 w 4527492"/>
                  <a:gd name="connsiteY13638" fmla="*/ 2864583 h 3582745"/>
                  <a:gd name="connsiteX13639" fmla="*/ 1237793 w 4527492"/>
                  <a:gd name="connsiteY13639" fmla="*/ 2862144 h 3582745"/>
                  <a:gd name="connsiteX13640" fmla="*/ 1239611 w 4527492"/>
                  <a:gd name="connsiteY13640" fmla="*/ 2864166 h 3582745"/>
                  <a:gd name="connsiteX13641" fmla="*/ 1239611 w 4527492"/>
                  <a:gd name="connsiteY13641" fmla="*/ 2864570 h 3582745"/>
                  <a:gd name="connsiteX13642" fmla="*/ 1239971 w 4527492"/>
                  <a:gd name="connsiteY13642" fmla="*/ 2864567 h 3582745"/>
                  <a:gd name="connsiteX13643" fmla="*/ 1239611 w 4527492"/>
                  <a:gd name="connsiteY13643" fmla="*/ 2864166 h 3582745"/>
                  <a:gd name="connsiteX13644" fmla="*/ 1239611 w 4527492"/>
                  <a:gd name="connsiteY13644" fmla="*/ 2863990 h 3582745"/>
                  <a:gd name="connsiteX13645" fmla="*/ 1240270 w 4527492"/>
                  <a:gd name="connsiteY13645" fmla="*/ 2863990 h 3582745"/>
                  <a:gd name="connsiteX13646" fmla="*/ 1240615 w 4527492"/>
                  <a:gd name="connsiteY13646" fmla="*/ 2864561 h 3582745"/>
                  <a:gd name="connsiteX13647" fmla="*/ 1241020 w 4527492"/>
                  <a:gd name="connsiteY13647" fmla="*/ 2864557 h 3582745"/>
                  <a:gd name="connsiteX13648" fmla="*/ 1240625 w 4527492"/>
                  <a:gd name="connsiteY13648" fmla="*/ 2864579 h 3582745"/>
                  <a:gd name="connsiteX13649" fmla="*/ 1241550 w 4527492"/>
                  <a:gd name="connsiteY13649" fmla="*/ 2866111 h 3582745"/>
                  <a:gd name="connsiteX13650" fmla="*/ 1241612 w 4527492"/>
                  <a:gd name="connsiteY13650" fmla="*/ 2866392 h 3582745"/>
                  <a:gd name="connsiteX13651" fmla="*/ 1240013 w 4527492"/>
                  <a:gd name="connsiteY13651" fmla="*/ 2864613 h 3582745"/>
                  <a:gd name="connsiteX13652" fmla="*/ 1239611 w 4527492"/>
                  <a:gd name="connsiteY13652" fmla="*/ 2864635 h 3582745"/>
                  <a:gd name="connsiteX13653" fmla="*/ 1239611 w 4527492"/>
                  <a:gd name="connsiteY13653" fmla="*/ 2867268 h 3582745"/>
                  <a:gd name="connsiteX13654" fmla="*/ 1238374 w 4527492"/>
                  <a:gd name="connsiteY13654" fmla="*/ 2866038 h 3582745"/>
                  <a:gd name="connsiteX13655" fmla="*/ 1238375 w 4527492"/>
                  <a:gd name="connsiteY13655" fmla="*/ 2864809 h 3582745"/>
                  <a:gd name="connsiteX13656" fmla="*/ 1238352 w 4527492"/>
                  <a:gd name="connsiteY13656" fmla="*/ 2864705 h 3582745"/>
                  <a:gd name="connsiteX13657" fmla="*/ 1237104 w 4527492"/>
                  <a:gd name="connsiteY13657" fmla="*/ 2864774 h 3582745"/>
                  <a:gd name="connsiteX13658" fmla="*/ 1238374 w 4527492"/>
                  <a:gd name="connsiteY13658" fmla="*/ 2866038 h 3582745"/>
                  <a:gd name="connsiteX13659" fmla="*/ 1238371 w 4527492"/>
                  <a:gd name="connsiteY13659" fmla="*/ 2868636 h 3582745"/>
                  <a:gd name="connsiteX13660" fmla="*/ 1235092 w 4527492"/>
                  <a:gd name="connsiteY13660" fmla="*/ 2864886 h 3582745"/>
                  <a:gd name="connsiteX13661" fmla="*/ 1233526 w 4527492"/>
                  <a:gd name="connsiteY13661" fmla="*/ 2864973 h 3582745"/>
                  <a:gd name="connsiteX13662" fmla="*/ 1236161 w 4527492"/>
                  <a:gd name="connsiteY13662" fmla="*/ 2869830 h 3582745"/>
                  <a:gd name="connsiteX13663" fmla="*/ 1238369 w 4527492"/>
                  <a:gd name="connsiteY13663" fmla="*/ 2870431 h 3582745"/>
                  <a:gd name="connsiteX13664" fmla="*/ 1238371 w 4527492"/>
                  <a:gd name="connsiteY13664" fmla="*/ 2868636 h 3582745"/>
                  <a:gd name="connsiteX13665" fmla="*/ 1240581 w 4527492"/>
                  <a:gd name="connsiteY13665" fmla="*/ 2871165 h 3582745"/>
                  <a:gd name="connsiteX13666" fmla="*/ 1241020 w 4527492"/>
                  <a:gd name="connsiteY13666" fmla="*/ 2871142 h 3582745"/>
                  <a:gd name="connsiteX13667" fmla="*/ 1241020 w 4527492"/>
                  <a:gd name="connsiteY13667" fmla="*/ 2871667 h 3582745"/>
                  <a:gd name="connsiteX13668" fmla="*/ 1242907 w 4527492"/>
                  <a:gd name="connsiteY13668" fmla="*/ 2873825 h 3582745"/>
                  <a:gd name="connsiteX13669" fmla="*/ 1243346 w 4527492"/>
                  <a:gd name="connsiteY13669" fmla="*/ 2874153 h 3582745"/>
                  <a:gd name="connsiteX13670" fmla="*/ 1244860 w 4527492"/>
                  <a:gd name="connsiteY13670" fmla="*/ 2880928 h 3582745"/>
                  <a:gd name="connsiteX13671" fmla="*/ 1250950 w 4527492"/>
                  <a:gd name="connsiteY13671" fmla="*/ 2881020 h 3582745"/>
                  <a:gd name="connsiteX13672" fmla="*/ 1250950 w 4527492"/>
                  <a:gd name="connsiteY13672" fmla="*/ 2884312 h 3582745"/>
                  <a:gd name="connsiteX13673" fmla="*/ 1245659 w 4527492"/>
                  <a:gd name="connsiteY13673" fmla="*/ 2884507 h 3582745"/>
                  <a:gd name="connsiteX13674" fmla="*/ 1246203 w 4527492"/>
                  <a:gd name="connsiteY13674" fmla="*/ 2886939 h 3582745"/>
                  <a:gd name="connsiteX13675" fmla="*/ 1242907 w 4527492"/>
                  <a:gd name="connsiteY13675" fmla="*/ 2886939 h 3582745"/>
                  <a:gd name="connsiteX13676" fmla="*/ 1241803 w 4527492"/>
                  <a:gd name="connsiteY13676" fmla="*/ 2884649 h 3582745"/>
                  <a:gd name="connsiteX13677" fmla="*/ 1217093 w 4527492"/>
                  <a:gd name="connsiteY13677" fmla="*/ 2885560 h 3582745"/>
                  <a:gd name="connsiteX13678" fmla="*/ 1240372 w 4527492"/>
                  <a:gd name="connsiteY13678" fmla="*/ 2881680 h 3582745"/>
                  <a:gd name="connsiteX13679" fmla="*/ 1240121 w 4527492"/>
                  <a:gd name="connsiteY13679" fmla="*/ 2881160 h 3582745"/>
                  <a:gd name="connsiteX13680" fmla="*/ 1210299 w 4527492"/>
                  <a:gd name="connsiteY13680" fmla="*/ 2885810 h 3582745"/>
                  <a:gd name="connsiteX13681" fmla="*/ 1208892 w 4527492"/>
                  <a:gd name="connsiteY13681" fmla="*/ 2885862 h 3582745"/>
                  <a:gd name="connsiteX13682" fmla="*/ 1208205 w 4527492"/>
                  <a:gd name="connsiteY13682" fmla="*/ 2882442 h 3582745"/>
                  <a:gd name="connsiteX13683" fmla="*/ 1231090 w 4527492"/>
                  <a:gd name="connsiteY13683" fmla="*/ 2881020 h 3582745"/>
                  <a:gd name="connsiteX13684" fmla="*/ 1211031 w 4527492"/>
                  <a:gd name="connsiteY13684" fmla="*/ 2880421 h 3582745"/>
                  <a:gd name="connsiteX13685" fmla="*/ 1239974 w 4527492"/>
                  <a:gd name="connsiteY13685" fmla="*/ 2880855 h 3582745"/>
                  <a:gd name="connsiteX13686" fmla="*/ 1239966 w 4527492"/>
                  <a:gd name="connsiteY13686" fmla="*/ 2880839 h 3582745"/>
                  <a:gd name="connsiteX13687" fmla="*/ 1203519 w 4527492"/>
                  <a:gd name="connsiteY13687" fmla="*/ 2879328 h 3582745"/>
                  <a:gd name="connsiteX13688" fmla="*/ 1205328 w 4527492"/>
                  <a:gd name="connsiteY13688" fmla="*/ 2880251 h 3582745"/>
                  <a:gd name="connsiteX13689" fmla="*/ 1211031 w 4527492"/>
                  <a:gd name="connsiteY13689" fmla="*/ 2880421 h 3582745"/>
                  <a:gd name="connsiteX13690" fmla="*/ 1205499 w 4527492"/>
                  <a:gd name="connsiteY13690" fmla="*/ 2880338 h 3582745"/>
                  <a:gd name="connsiteX13691" fmla="*/ 1207012 w 4527492"/>
                  <a:gd name="connsiteY13691" fmla="*/ 2881110 h 3582745"/>
                  <a:gd name="connsiteX13692" fmla="*/ 1207919 w 4527492"/>
                  <a:gd name="connsiteY13692" fmla="*/ 2881020 h 3582745"/>
                  <a:gd name="connsiteX13693" fmla="*/ 1208205 w 4527492"/>
                  <a:gd name="connsiteY13693" fmla="*/ 2882442 h 3582745"/>
                  <a:gd name="connsiteX13694" fmla="*/ 1204609 w 4527492"/>
                  <a:gd name="connsiteY13694" fmla="*/ 2882666 h 3582745"/>
                  <a:gd name="connsiteX13695" fmla="*/ 1204609 w 4527492"/>
                  <a:gd name="connsiteY13695" fmla="*/ 2881349 h 3582745"/>
                  <a:gd name="connsiteX13696" fmla="*/ 1205818 w 4527492"/>
                  <a:gd name="connsiteY13696" fmla="*/ 2881229 h 3582745"/>
                  <a:gd name="connsiteX13697" fmla="*/ 1204609 w 4527492"/>
                  <a:gd name="connsiteY13697" fmla="*/ 2881229 h 3582745"/>
                  <a:gd name="connsiteX13698" fmla="*/ 1204609 w 4527492"/>
                  <a:gd name="connsiteY13698" fmla="*/ 2881349 h 3582745"/>
                  <a:gd name="connsiteX13699" fmla="*/ 1201431 w 4527492"/>
                  <a:gd name="connsiteY13699" fmla="*/ 2881665 h 3582745"/>
                  <a:gd name="connsiteX13700" fmla="*/ 1201417 w 4527492"/>
                  <a:gd name="connsiteY13700" fmla="*/ 2881265 h 3582745"/>
                  <a:gd name="connsiteX13701" fmla="*/ 1202983 w 4527492"/>
                  <a:gd name="connsiteY13701" fmla="*/ 2881145 h 3582745"/>
                  <a:gd name="connsiteX13702" fmla="*/ 1201409 w 4527492"/>
                  <a:gd name="connsiteY13702" fmla="*/ 2881007 h 3582745"/>
                  <a:gd name="connsiteX13703" fmla="*/ 1201417 w 4527492"/>
                  <a:gd name="connsiteY13703" fmla="*/ 2881265 h 3582745"/>
                  <a:gd name="connsiteX13704" fmla="*/ 1154968 w 4527492"/>
                  <a:gd name="connsiteY13704" fmla="*/ 2884832 h 3582745"/>
                  <a:gd name="connsiteX13705" fmla="*/ 1188180 w 4527492"/>
                  <a:gd name="connsiteY13705" fmla="*/ 2880079 h 3582745"/>
                  <a:gd name="connsiteX13706" fmla="*/ 1191279 w 4527492"/>
                  <a:gd name="connsiteY13706" fmla="*/ 2880125 h 3582745"/>
                  <a:gd name="connsiteX13707" fmla="*/ 1189151 w 4527492"/>
                  <a:gd name="connsiteY13707" fmla="*/ 2879940 h 3582745"/>
                  <a:gd name="connsiteX13708" fmla="*/ 1188180 w 4527492"/>
                  <a:gd name="connsiteY13708" fmla="*/ 2880079 h 3582745"/>
                  <a:gd name="connsiteX13709" fmla="*/ 1182655 w 4527492"/>
                  <a:gd name="connsiteY13709" fmla="*/ 2879996 h 3582745"/>
                  <a:gd name="connsiteX13710" fmla="*/ 1187972 w 4527492"/>
                  <a:gd name="connsiteY13710" fmla="*/ 2879837 h 3582745"/>
                  <a:gd name="connsiteX13711" fmla="*/ 1184963 w 4527492"/>
                  <a:gd name="connsiteY13711" fmla="*/ 2879575 h 3582745"/>
                  <a:gd name="connsiteX13712" fmla="*/ 1182404 w 4527492"/>
                  <a:gd name="connsiteY13712" fmla="*/ 2879816 h 3582745"/>
                  <a:gd name="connsiteX13713" fmla="*/ 1184749 w 4527492"/>
                  <a:gd name="connsiteY13713" fmla="*/ 2879556 h 3582745"/>
                  <a:gd name="connsiteX13714" fmla="*/ 1165869 w 4527492"/>
                  <a:gd name="connsiteY13714" fmla="*/ 2877912 h 3582745"/>
                  <a:gd name="connsiteX13715" fmla="*/ 1165125 w 4527492"/>
                  <a:gd name="connsiteY13715" fmla="*/ 2877971 h 3582745"/>
                  <a:gd name="connsiteX13716" fmla="*/ 1165794 w 4527492"/>
                  <a:gd name="connsiteY13716" fmla="*/ 2877905 h 3582745"/>
                  <a:gd name="connsiteX13717" fmla="*/ 1164551 w 4527492"/>
                  <a:gd name="connsiteY13717" fmla="*/ 2877797 h 3582745"/>
                  <a:gd name="connsiteX13718" fmla="*/ 1162840 w 4527492"/>
                  <a:gd name="connsiteY13718" fmla="*/ 2878151 h 3582745"/>
                  <a:gd name="connsiteX13719" fmla="*/ 1146209 w 4527492"/>
                  <a:gd name="connsiteY13719" fmla="*/ 2879468 h 3582745"/>
                  <a:gd name="connsiteX13720" fmla="*/ 1157946 w 4527492"/>
                  <a:gd name="connsiteY13720" fmla="*/ 2878139 h 3582745"/>
                  <a:gd name="connsiteX13721" fmla="*/ 1163261 w 4527492"/>
                  <a:gd name="connsiteY13721" fmla="*/ 2877685 h 3582745"/>
                  <a:gd name="connsiteX13722" fmla="*/ 1162463 w 4527492"/>
                  <a:gd name="connsiteY13722" fmla="*/ 2877615 h 3582745"/>
                  <a:gd name="connsiteX13723" fmla="*/ 1161577 w 4527492"/>
                  <a:gd name="connsiteY13723" fmla="*/ 2877727 h 3582745"/>
                  <a:gd name="connsiteX13724" fmla="*/ 1157946 w 4527492"/>
                  <a:gd name="connsiteY13724" fmla="*/ 2878139 h 3582745"/>
                  <a:gd name="connsiteX13725" fmla="*/ 1126091 w 4527492"/>
                  <a:gd name="connsiteY13725" fmla="*/ 2880860 h 3582745"/>
                  <a:gd name="connsiteX13726" fmla="*/ 1141193 w 4527492"/>
                  <a:gd name="connsiteY13726" fmla="*/ 2878254 h 3582745"/>
                  <a:gd name="connsiteX13727" fmla="*/ 1161068 w 4527492"/>
                  <a:gd name="connsiteY13727" fmla="*/ 2877493 h 3582745"/>
                  <a:gd name="connsiteX13728" fmla="*/ 1154416 w 4527492"/>
                  <a:gd name="connsiteY13728" fmla="*/ 2876914 h 3582745"/>
                  <a:gd name="connsiteX13729" fmla="*/ 1141562 w 4527492"/>
                  <a:gd name="connsiteY13729" fmla="*/ 2878190 h 3582745"/>
                  <a:gd name="connsiteX13730" fmla="*/ 1141193 w 4527492"/>
                  <a:gd name="connsiteY13730" fmla="*/ 2878254 h 3582745"/>
                  <a:gd name="connsiteX13731" fmla="*/ 1137275 w 4527492"/>
                  <a:gd name="connsiteY13731" fmla="*/ 2878404 h 3582745"/>
                  <a:gd name="connsiteX13732" fmla="*/ 1143709 w 4527492"/>
                  <a:gd name="connsiteY13732" fmla="*/ 2877494 h 3582745"/>
                  <a:gd name="connsiteX13733" fmla="*/ 1153010 w 4527492"/>
                  <a:gd name="connsiteY13733" fmla="*/ 2876792 h 3582745"/>
                  <a:gd name="connsiteX13734" fmla="*/ 1150328 w 4527492"/>
                  <a:gd name="connsiteY13734" fmla="*/ 2876558 h 3582745"/>
                  <a:gd name="connsiteX13735" fmla="*/ 1143709 w 4527492"/>
                  <a:gd name="connsiteY13735" fmla="*/ 2877494 h 3582745"/>
                  <a:gd name="connsiteX13736" fmla="*/ 1135337 w 4527492"/>
                  <a:gd name="connsiteY13736" fmla="*/ 2878126 h 3582745"/>
                  <a:gd name="connsiteX13737" fmla="*/ 1149809 w 4527492"/>
                  <a:gd name="connsiteY13737" fmla="*/ 2876513 h 3582745"/>
                  <a:gd name="connsiteX13738" fmla="*/ 1142852 w 4527492"/>
                  <a:gd name="connsiteY13738" fmla="*/ 2875907 h 3582745"/>
                  <a:gd name="connsiteX13739" fmla="*/ 1122243 w 4527492"/>
                  <a:gd name="connsiteY13739" fmla="*/ 2878979 h 3582745"/>
                  <a:gd name="connsiteX13740" fmla="*/ 1113482 w 4527492"/>
                  <a:gd name="connsiteY13740" fmla="*/ 2879314 h 3582745"/>
                  <a:gd name="connsiteX13741" fmla="*/ 1121856 w 4527492"/>
                  <a:gd name="connsiteY13741" fmla="*/ 2877727 h 3582745"/>
                  <a:gd name="connsiteX13742" fmla="*/ 1123039 w 4527492"/>
                  <a:gd name="connsiteY13742" fmla="*/ 2877168 h 3582745"/>
                  <a:gd name="connsiteX13743" fmla="*/ 1133789 w 4527492"/>
                  <a:gd name="connsiteY13743" fmla="*/ 2875723 h 3582745"/>
                  <a:gd name="connsiteX13744" fmla="*/ 1136835 w 4527492"/>
                  <a:gd name="connsiteY13744" fmla="*/ 2875383 h 3582745"/>
                  <a:gd name="connsiteX13745" fmla="*/ 1136675 w 4527492"/>
                  <a:gd name="connsiteY13745" fmla="*/ 2875369 h 3582745"/>
                  <a:gd name="connsiteX13746" fmla="*/ 1133804 w 4527492"/>
                  <a:gd name="connsiteY13746" fmla="*/ 2875721 h 3582745"/>
                  <a:gd name="connsiteX13747" fmla="*/ 1133789 w 4527492"/>
                  <a:gd name="connsiteY13747" fmla="*/ 2875723 h 3582745"/>
                  <a:gd name="connsiteX13748" fmla="*/ 1095446 w 4527492"/>
                  <a:gd name="connsiteY13748" fmla="*/ 2880004 h 3582745"/>
                  <a:gd name="connsiteX13749" fmla="*/ 1094759 w 4527492"/>
                  <a:gd name="connsiteY13749" fmla="*/ 2880030 h 3582745"/>
                  <a:gd name="connsiteX13750" fmla="*/ 1133599 w 4527492"/>
                  <a:gd name="connsiteY13750" fmla="*/ 2875013 h 3582745"/>
                  <a:gd name="connsiteX13751" fmla="*/ 1132848 w 4527492"/>
                  <a:gd name="connsiteY13751" fmla="*/ 2874906 h 3582745"/>
                  <a:gd name="connsiteX13752" fmla="*/ 1081663 w 4527492"/>
                  <a:gd name="connsiteY13752" fmla="*/ 2880451 h 3582745"/>
                  <a:gd name="connsiteX13753" fmla="*/ 1096505 w 4527492"/>
                  <a:gd name="connsiteY13753" fmla="*/ 2877635 h 3582745"/>
                  <a:gd name="connsiteX13754" fmla="*/ 1130545 w 4527492"/>
                  <a:gd name="connsiteY13754" fmla="*/ 2874846 h 3582745"/>
                  <a:gd name="connsiteX13755" fmla="*/ 1132291 w 4527492"/>
                  <a:gd name="connsiteY13755" fmla="*/ 2874827 h 3582745"/>
                  <a:gd name="connsiteX13756" fmla="*/ 1125695 w 4527492"/>
                  <a:gd name="connsiteY13756" fmla="*/ 2873892 h 3582745"/>
                  <a:gd name="connsiteX13757" fmla="*/ 1097301 w 4527492"/>
                  <a:gd name="connsiteY13757" fmla="*/ 2877484 h 3582745"/>
                  <a:gd name="connsiteX13758" fmla="*/ 1117976 w 4527492"/>
                  <a:gd name="connsiteY13758" fmla="*/ 2873560 h 3582745"/>
                  <a:gd name="connsiteX13759" fmla="*/ 1117977 w 4527492"/>
                  <a:gd name="connsiteY13759" fmla="*/ 2873560 h 3582745"/>
                  <a:gd name="connsiteX13760" fmla="*/ 1117978 w 4527492"/>
                  <a:gd name="connsiteY13760" fmla="*/ 2873560 h 3582745"/>
                  <a:gd name="connsiteX13761" fmla="*/ 1121692 w 4527492"/>
                  <a:gd name="connsiteY13761" fmla="*/ 2873324 h 3582745"/>
                  <a:gd name="connsiteX13762" fmla="*/ 1120860 w 4527492"/>
                  <a:gd name="connsiteY13762" fmla="*/ 2873206 h 3582745"/>
                  <a:gd name="connsiteX13763" fmla="*/ 1117978 w 4527492"/>
                  <a:gd name="connsiteY13763" fmla="*/ 2873560 h 3582745"/>
                  <a:gd name="connsiteX13764" fmla="*/ 1117976 w 4527492"/>
                  <a:gd name="connsiteY13764" fmla="*/ 2873560 h 3582745"/>
                  <a:gd name="connsiteX13765" fmla="*/ 1107908 w 4527492"/>
                  <a:gd name="connsiteY13765" fmla="*/ 2874199 h 3582745"/>
                  <a:gd name="connsiteX13766" fmla="*/ 1120093 w 4527492"/>
                  <a:gd name="connsiteY13766" fmla="*/ 2873097 h 3582745"/>
                  <a:gd name="connsiteX13767" fmla="*/ 1117830 w 4527492"/>
                  <a:gd name="connsiteY13767" fmla="*/ 2872776 h 3582745"/>
                  <a:gd name="connsiteX13768" fmla="*/ 1098592 w 4527492"/>
                  <a:gd name="connsiteY13768" fmla="*/ 2874791 h 3582745"/>
                  <a:gd name="connsiteX13769" fmla="*/ 1082905 w 4527492"/>
                  <a:gd name="connsiteY13769" fmla="*/ 2875787 h 3582745"/>
                  <a:gd name="connsiteX13770" fmla="*/ 1117319 w 4527492"/>
                  <a:gd name="connsiteY13770" fmla="*/ 2872704 h 3582745"/>
                  <a:gd name="connsiteX13771" fmla="*/ 1115414 w 4527492"/>
                  <a:gd name="connsiteY13771" fmla="*/ 2872434 h 3582745"/>
                  <a:gd name="connsiteX13772" fmla="*/ 1088725 w 4527492"/>
                  <a:gd name="connsiteY13772" fmla="*/ 2874199 h 3582745"/>
                  <a:gd name="connsiteX13773" fmla="*/ 1103536 w 4527492"/>
                  <a:gd name="connsiteY13773" fmla="*/ 2871540 h 3582745"/>
                  <a:gd name="connsiteX13774" fmla="*/ 1107759 w 4527492"/>
                  <a:gd name="connsiteY13774" fmla="*/ 2871348 h 3582745"/>
                  <a:gd name="connsiteX13775" fmla="*/ 1105997 w 4527492"/>
                  <a:gd name="connsiteY13775" fmla="*/ 2871098 h 3582745"/>
                  <a:gd name="connsiteX13776" fmla="*/ 1103536 w 4527492"/>
                  <a:gd name="connsiteY13776" fmla="*/ 2871540 h 3582745"/>
                  <a:gd name="connsiteX13777" fmla="*/ 1103237 w 4527492"/>
                  <a:gd name="connsiteY13777" fmla="*/ 2871554 h 3582745"/>
                  <a:gd name="connsiteX13778" fmla="*/ 1064197 w 4527492"/>
                  <a:gd name="connsiteY13778" fmla="*/ 2874423 h 3582745"/>
                  <a:gd name="connsiteX13779" fmla="*/ 1075824 w 4527492"/>
                  <a:gd name="connsiteY13779" fmla="*/ 2872233 h 3582745"/>
                  <a:gd name="connsiteX13780" fmla="*/ 1101010 w 4527492"/>
                  <a:gd name="connsiteY13780" fmla="*/ 2870391 h 3582745"/>
                  <a:gd name="connsiteX13781" fmla="*/ 1098382 w 4527492"/>
                  <a:gd name="connsiteY13781" fmla="*/ 2870018 h 3582745"/>
                  <a:gd name="connsiteX13782" fmla="*/ 1081051 w 4527492"/>
                  <a:gd name="connsiteY13782" fmla="*/ 2871249 h 3582745"/>
                  <a:gd name="connsiteX13783" fmla="*/ 1088636 w 4527492"/>
                  <a:gd name="connsiteY13783" fmla="*/ 2869820 h 3582745"/>
                  <a:gd name="connsiteX13784" fmla="*/ 1094307 w 4527492"/>
                  <a:gd name="connsiteY13784" fmla="*/ 2869440 h 3582745"/>
                  <a:gd name="connsiteX13785" fmla="*/ 1092222 w 4527492"/>
                  <a:gd name="connsiteY13785" fmla="*/ 2869145 h 3582745"/>
                  <a:gd name="connsiteX13786" fmla="*/ 1088636 w 4527492"/>
                  <a:gd name="connsiteY13786" fmla="*/ 2869820 h 3582745"/>
                  <a:gd name="connsiteX13787" fmla="*/ 1071259 w 4527492"/>
                  <a:gd name="connsiteY13787" fmla="*/ 2870983 h 3582745"/>
                  <a:gd name="connsiteX13788" fmla="*/ 1089916 w 4527492"/>
                  <a:gd name="connsiteY13788" fmla="*/ 2868818 h 3582745"/>
                  <a:gd name="connsiteX13789" fmla="*/ 1087189 w 4527492"/>
                  <a:gd name="connsiteY13789" fmla="*/ 2868431 h 3582745"/>
                  <a:gd name="connsiteX13790" fmla="*/ 1086649 w 4527492"/>
                  <a:gd name="connsiteY13790" fmla="*/ 2868488 h 3582745"/>
                  <a:gd name="connsiteX13791" fmla="*/ 1087108 w 4527492"/>
                  <a:gd name="connsiteY13791" fmla="*/ 2868419 h 3582745"/>
                  <a:gd name="connsiteX13792" fmla="*/ 1081544 w 4527492"/>
                  <a:gd name="connsiteY13792" fmla="*/ 2867630 h 3582745"/>
                  <a:gd name="connsiteX13793" fmla="*/ 1068710 w 4527492"/>
                  <a:gd name="connsiteY13793" fmla="*/ 2868759 h 3582745"/>
                  <a:gd name="connsiteX13794" fmla="*/ 1068710 w 4527492"/>
                  <a:gd name="connsiteY13794" fmla="*/ 2870409 h 3582745"/>
                  <a:gd name="connsiteX13795" fmla="*/ 1069308 w 4527492"/>
                  <a:gd name="connsiteY13795" fmla="*/ 2870319 h 3582745"/>
                  <a:gd name="connsiteX13796" fmla="*/ 1086649 w 4527492"/>
                  <a:gd name="connsiteY13796" fmla="*/ 2868488 h 3582745"/>
                  <a:gd name="connsiteX13797" fmla="*/ 1068894 w 4527492"/>
                  <a:gd name="connsiteY13797" fmla="*/ 2871142 h 3582745"/>
                  <a:gd name="connsiteX13798" fmla="*/ 1071259 w 4527492"/>
                  <a:gd name="connsiteY13798" fmla="*/ 2870983 h 3582745"/>
                  <a:gd name="connsiteX13799" fmla="*/ 1067522 w 4527492"/>
                  <a:gd name="connsiteY13799" fmla="*/ 2871417 h 3582745"/>
                  <a:gd name="connsiteX13800" fmla="*/ 1054531 w 4527492"/>
                  <a:gd name="connsiteY13800" fmla="*/ 2873319 h 3582745"/>
                  <a:gd name="connsiteX13801" fmla="*/ 1076756 w 4527492"/>
                  <a:gd name="connsiteY13801" fmla="*/ 2871554 h 3582745"/>
                  <a:gd name="connsiteX13802" fmla="*/ 1081051 w 4527492"/>
                  <a:gd name="connsiteY13802" fmla="*/ 2871249 h 3582745"/>
                  <a:gd name="connsiteX13803" fmla="*/ 1075824 w 4527492"/>
                  <a:gd name="connsiteY13803" fmla="*/ 2872233 h 3582745"/>
                  <a:gd name="connsiteX13804" fmla="*/ 1048088 w 4527492"/>
                  <a:gd name="connsiteY13804" fmla="*/ 2874262 h 3582745"/>
                  <a:gd name="connsiteX13805" fmla="*/ 1042778 w 4527492"/>
                  <a:gd name="connsiteY13805" fmla="*/ 2875039 h 3582745"/>
                  <a:gd name="connsiteX13806" fmla="*/ 1037171 w 4527492"/>
                  <a:gd name="connsiteY13806" fmla="*/ 2876409 h 3582745"/>
                  <a:gd name="connsiteX13807" fmla="*/ 1029630 w 4527492"/>
                  <a:gd name="connsiteY13807" fmla="*/ 2876964 h 3582745"/>
                  <a:gd name="connsiteX13808" fmla="*/ 991300 w 4527492"/>
                  <a:gd name="connsiteY13808" fmla="*/ 2882575 h 3582745"/>
                  <a:gd name="connsiteX13809" fmla="*/ 995678 w 4527492"/>
                  <a:gd name="connsiteY13809" fmla="*/ 2881450 h 3582745"/>
                  <a:gd name="connsiteX13810" fmla="*/ 988589 w 4527492"/>
                  <a:gd name="connsiteY13810" fmla="*/ 2882522 h 3582745"/>
                  <a:gd name="connsiteX13811" fmla="*/ 986321 w 4527492"/>
                  <a:gd name="connsiteY13811" fmla="*/ 2883303 h 3582745"/>
                  <a:gd name="connsiteX13812" fmla="*/ 981377 w 4527492"/>
                  <a:gd name="connsiteY13812" fmla="*/ 2884027 h 3582745"/>
                  <a:gd name="connsiteX13813" fmla="*/ 975163 w 4527492"/>
                  <a:gd name="connsiteY13813" fmla="*/ 2885465 h 3582745"/>
                  <a:gd name="connsiteX13814" fmla="*/ 982298 w 4527492"/>
                  <a:gd name="connsiteY13814" fmla="*/ 2884589 h 3582745"/>
                  <a:gd name="connsiteX13815" fmla="*/ 983025 w 4527492"/>
                  <a:gd name="connsiteY13815" fmla="*/ 2884439 h 3582745"/>
                  <a:gd name="connsiteX13816" fmla="*/ 986321 w 4527492"/>
                  <a:gd name="connsiteY13816" fmla="*/ 2883303 h 3582745"/>
                  <a:gd name="connsiteX13817" fmla="*/ 991300 w 4527492"/>
                  <a:gd name="connsiteY13817" fmla="*/ 2882575 h 3582745"/>
                  <a:gd name="connsiteX13818" fmla="*/ 984513 w 4527492"/>
                  <a:gd name="connsiteY13818" fmla="*/ 2884318 h 3582745"/>
                  <a:gd name="connsiteX13819" fmla="*/ 1025277 w 4527492"/>
                  <a:gd name="connsiteY13819" fmla="*/ 2879316 h 3582745"/>
                  <a:gd name="connsiteX13820" fmla="*/ 1013571 w 4527492"/>
                  <a:gd name="connsiteY13820" fmla="*/ 2882177 h 3582745"/>
                  <a:gd name="connsiteX13821" fmla="*/ 976105 w 4527492"/>
                  <a:gd name="connsiteY13821" fmla="*/ 2886477 h 3582745"/>
                  <a:gd name="connsiteX13822" fmla="*/ 959956 w 4527492"/>
                  <a:gd name="connsiteY13822" fmla="*/ 2890625 h 3582745"/>
                  <a:gd name="connsiteX13823" fmla="*/ 956990 w 4527492"/>
                  <a:gd name="connsiteY13823" fmla="*/ 2891270 h 3582745"/>
                  <a:gd name="connsiteX13824" fmla="*/ 942283 w 4527492"/>
                  <a:gd name="connsiteY13824" fmla="*/ 2897071 h 3582745"/>
                  <a:gd name="connsiteX13825" fmla="*/ 923250 w 4527492"/>
                  <a:gd name="connsiteY13825" fmla="*/ 2904068 h 3582745"/>
                  <a:gd name="connsiteX13826" fmla="*/ 936868 w 4527492"/>
                  <a:gd name="connsiteY13826" fmla="*/ 2901605 h 3582745"/>
                  <a:gd name="connsiteX13827" fmla="*/ 958514 w 4527492"/>
                  <a:gd name="connsiteY13827" fmla="*/ 2895625 h 3582745"/>
                  <a:gd name="connsiteX13828" fmla="*/ 973828 w 4527492"/>
                  <a:gd name="connsiteY13828" fmla="*/ 2892806 h 3582745"/>
                  <a:gd name="connsiteX13829" fmla="*/ 979573 w 4527492"/>
                  <a:gd name="connsiteY13829" fmla="*/ 2890486 h 3582745"/>
                  <a:gd name="connsiteX13830" fmla="*/ 1013571 w 4527492"/>
                  <a:gd name="connsiteY13830" fmla="*/ 2882177 h 3582745"/>
                  <a:gd name="connsiteX13831" fmla="*/ 1037779 w 4527492"/>
                  <a:gd name="connsiteY13831" fmla="*/ 2879399 h 3582745"/>
                  <a:gd name="connsiteX13832" fmla="*/ 1029173 w 4527492"/>
                  <a:gd name="connsiteY13832" fmla="*/ 2881020 h 3582745"/>
                  <a:gd name="connsiteX13833" fmla="*/ 997727 w 4527492"/>
                  <a:gd name="connsiteY13833" fmla="*/ 2886782 h 3582745"/>
                  <a:gd name="connsiteX13834" fmla="*/ 987327 w 4527492"/>
                  <a:gd name="connsiteY13834" fmla="*/ 2890321 h 3582745"/>
                  <a:gd name="connsiteX13835" fmla="*/ 989808 w 4527492"/>
                  <a:gd name="connsiteY13835" fmla="*/ 2889864 h 3582745"/>
                  <a:gd name="connsiteX13836" fmla="*/ 1038276 w 4527492"/>
                  <a:gd name="connsiteY13836" fmla="*/ 2879785 h 3582745"/>
                  <a:gd name="connsiteX13837" fmla="*/ 1076859 w 4527492"/>
                  <a:gd name="connsiteY13837" fmla="*/ 2876328 h 3582745"/>
                  <a:gd name="connsiteX13838" fmla="*/ 1069240 w 4527492"/>
                  <a:gd name="connsiteY13838" fmla="*/ 2877696 h 3582745"/>
                  <a:gd name="connsiteX13839" fmla="*/ 1068894 w 4527492"/>
                  <a:gd name="connsiteY13839" fmla="*/ 2877727 h 3582745"/>
                  <a:gd name="connsiteX13840" fmla="*/ 1068894 w 4527492"/>
                  <a:gd name="connsiteY13840" fmla="*/ 2877758 h 3582745"/>
                  <a:gd name="connsiteX13841" fmla="*/ 1066991 w 4527492"/>
                  <a:gd name="connsiteY13841" fmla="*/ 2878100 h 3582745"/>
                  <a:gd name="connsiteX13842" fmla="*/ 1039103 w 4527492"/>
                  <a:gd name="connsiteY13842" fmla="*/ 2881020 h 3582745"/>
                  <a:gd name="connsiteX13843" fmla="*/ 1019276 w 4527492"/>
                  <a:gd name="connsiteY13843" fmla="*/ 2884964 h 3582745"/>
                  <a:gd name="connsiteX13844" fmla="*/ 1019276 w 4527492"/>
                  <a:gd name="connsiteY13844" fmla="*/ 2886701 h 3582745"/>
                  <a:gd name="connsiteX13845" fmla="*/ 1046137 w 4527492"/>
                  <a:gd name="connsiteY13845" fmla="*/ 2881843 h 3582745"/>
                  <a:gd name="connsiteX13846" fmla="*/ 1066991 w 4527492"/>
                  <a:gd name="connsiteY13846" fmla="*/ 2878100 h 3582745"/>
                  <a:gd name="connsiteX13847" fmla="*/ 1068894 w 4527492"/>
                  <a:gd name="connsiteY13847" fmla="*/ 2877900 h 3582745"/>
                  <a:gd name="connsiteX13848" fmla="*/ 1068894 w 4527492"/>
                  <a:gd name="connsiteY13848" fmla="*/ 2881020 h 3582745"/>
                  <a:gd name="connsiteX13849" fmla="*/ 1080523 w 4527492"/>
                  <a:gd name="connsiteY13849" fmla="*/ 2880575 h 3582745"/>
                  <a:gd name="connsiteX13850" fmla="*/ 1072618 w 4527492"/>
                  <a:gd name="connsiteY13850" fmla="*/ 2881431 h 3582745"/>
                  <a:gd name="connsiteX13851" fmla="*/ 1039956 w 4527492"/>
                  <a:gd name="connsiteY13851" fmla="*/ 2888323 h 3582745"/>
                  <a:gd name="connsiteX13852" fmla="*/ 974919 w 4527492"/>
                  <a:gd name="connsiteY13852" fmla="*/ 2900209 h 3582745"/>
                  <a:gd name="connsiteX13853" fmla="*/ 954607 w 4527492"/>
                  <a:gd name="connsiteY13853" fmla="*/ 2902240 h 3582745"/>
                  <a:gd name="connsiteX13854" fmla="*/ 962665 w 4527492"/>
                  <a:gd name="connsiteY13854" fmla="*/ 2898956 h 3582745"/>
                  <a:gd name="connsiteX13855" fmla="*/ 961656 w 4527492"/>
                  <a:gd name="connsiteY13855" fmla="*/ 2899156 h 3582745"/>
                  <a:gd name="connsiteX13856" fmla="*/ 960902 w 4527492"/>
                  <a:gd name="connsiteY13856" fmla="*/ 2899489 h 3582745"/>
                  <a:gd name="connsiteX13857" fmla="*/ 953422 w 4527492"/>
                  <a:gd name="connsiteY13857" fmla="*/ 2902359 h 3582745"/>
                  <a:gd name="connsiteX13858" fmla="*/ 949100 w 4527492"/>
                  <a:gd name="connsiteY13858" fmla="*/ 2902791 h 3582745"/>
                  <a:gd name="connsiteX13859" fmla="*/ 954674 w 4527492"/>
                  <a:gd name="connsiteY13859" fmla="*/ 2900540 h 3582745"/>
                  <a:gd name="connsiteX13860" fmla="*/ 945523 w 4527492"/>
                  <a:gd name="connsiteY13860" fmla="*/ 2902353 h 3582745"/>
                  <a:gd name="connsiteX13861" fmla="*/ 942013 w 4527492"/>
                  <a:gd name="connsiteY13861" fmla="*/ 2903499 h 3582745"/>
                  <a:gd name="connsiteX13862" fmla="*/ 937427 w 4527492"/>
                  <a:gd name="connsiteY13862" fmla="*/ 2903958 h 3582745"/>
                  <a:gd name="connsiteX13863" fmla="*/ 917636 w 4527492"/>
                  <a:gd name="connsiteY13863" fmla="*/ 2907880 h 3582745"/>
                  <a:gd name="connsiteX13864" fmla="*/ 931680 w 4527492"/>
                  <a:gd name="connsiteY13864" fmla="*/ 2904532 h 3582745"/>
                  <a:gd name="connsiteX13865" fmla="*/ 930430 w 4527492"/>
                  <a:gd name="connsiteY13865" fmla="*/ 2904657 h 3582745"/>
                  <a:gd name="connsiteX13866" fmla="*/ 911386 w 4527492"/>
                  <a:gd name="connsiteY13866" fmla="*/ 2908644 h 3582745"/>
                  <a:gd name="connsiteX13867" fmla="*/ 923202 w 4527492"/>
                  <a:gd name="connsiteY13867" fmla="*/ 2905380 h 3582745"/>
                  <a:gd name="connsiteX13868" fmla="*/ 903389 w 4527492"/>
                  <a:gd name="connsiteY13868" fmla="*/ 2907361 h 3582745"/>
                  <a:gd name="connsiteX13869" fmla="*/ 903389 w 4527492"/>
                  <a:gd name="connsiteY13869" fmla="*/ 2904068 h 3582745"/>
                  <a:gd name="connsiteX13870" fmla="*/ 926796 w 4527492"/>
                  <a:gd name="connsiteY13870" fmla="*/ 2897832 h 3582745"/>
                  <a:gd name="connsiteX13871" fmla="*/ 897340 w 4527492"/>
                  <a:gd name="connsiteY13871" fmla="*/ 2904234 h 3582745"/>
                  <a:gd name="connsiteX13872" fmla="*/ 883945 w 4527492"/>
                  <a:gd name="connsiteY13872" fmla="*/ 2907057 h 3582745"/>
                  <a:gd name="connsiteX13873" fmla="*/ 894045 w 4527492"/>
                  <a:gd name="connsiteY13873" fmla="*/ 2904234 h 3582745"/>
                  <a:gd name="connsiteX13874" fmla="*/ 950967 w 4527492"/>
                  <a:gd name="connsiteY13874" fmla="*/ 2891063 h 3582745"/>
                  <a:gd name="connsiteX13875" fmla="*/ 956476 w 4527492"/>
                  <a:gd name="connsiteY13875" fmla="*/ 2889925 h 3582745"/>
                  <a:gd name="connsiteX13876" fmla="*/ 960369 w 4527492"/>
                  <a:gd name="connsiteY13876" fmla="*/ 2888888 h 3582745"/>
                  <a:gd name="connsiteX13877" fmla="*/ 950967 w 4527492"/>
                  <a:gd name="connsiteY13877" fmla="*/ 2891063 h 3582745"/>
                  <a:gd name="connsiteX13878" fmla="*/ 887955 w 4527492"/>
                  <a:gd name="connsiteY13878" fmla="*/ 2904083 h 3582745"/>
                  <a:gd name="connsiteX13879" fmla="*/ 911817 w 4527492"/>
                  <a:gd name="connsiteY13879" fmla="*/ 2896917 h 3582745"/>
                  <a:gd name="connsiteX13880" fmla="*/ 966675 w 4527492"/>
                  <a:gd name="connsiteY13880" fmla="*/ 2885835 h 3582745"/>
                  <a:gd name="connsiteX13881" fmla="*/ 966452 w 4527492"/>
                  <a:gd name="connsiteY13881" fmla="*/ 2885868 h 3582745"/>
                  <a:gd name="connsiteX13882" fmla="*/ 966944 w 4527492"/>
                  <a:gd name="connsiteY13882" fmla="*/ 2885780 h 3582745"/>
                  <a:gd name="connsiteX13883" fmla="*/ 970274 w 4527492"/>
                  <a:gd name="connsiteY13883" fmla="*/ 2885107 h 3582745"/>
                  <a:gd name="connsiteX13884" fmla="*/ 936492 w 4527492"/>
                  <a:gd name="connsiteY13884" fmla="*/ 2890199 h 3582745"/>
                  <a:gd name="connsiteX13885" fmla="*/ 973338 w 4527492"/>
                  <a:gd name="connsiteY13885" fmla="*/ 2882424 h 3582745"/>
                  <a:gd name="connsiteX13886" fmla="*/ 999097 w 4527492"/>
                  <a:gd name="connsiteY13886" fmla="*/ 2878445 h 3582745"/>
                  <a:gd name="connsiteX13887" fmla="*/ 1001562 w 4527492"/>
                  <a:gd name="connsiteY13887" fmla="*/ 2877017 h 3582745"/>
                  <a:gd name="connsiteX13888" fmla="*/ 998967 w 4527492"/>
                  <a:gd name="connsiteY13888" fmla="*/ 2877017 h 3582745"/>
                  <a:gd name="connsiteX13889" fmla="*/ 973338 w 4527492"/>
                  <a:gd name="connsiteY13889" fmla="*/ 2882424 h 3582745"/>
                  <a:gd name="connsiteX13890" fmla="*/ 957195 w 4527492"/>
                  <a:gd name="connsiteY13890" fmla="*/ 2884918 h 3582745"/>
                  <a:gd name="connsiteX13891" fmla="*/ 975259 w 4527492"/>
                  <a:gd name="connsiteY13891" fmla="*/ 2880422 h 3582745"/>
                  <a:gd name="connsiteX13892" fmla="*/ 986139 w 4527492"/>
                  <a:gd name="connsiteY13892" fmla="*/ 2878218 h 3582745"/>
                  <a:gd name="connsiteX13893" fmla="*/ 986865 w 4527492"/>
                  <a:gd name="connsiteY13893" fmla="*/ 2878117 h 3582745"/>
                  <a:gd name="connsiteX13894" fmla="*/ 986417 w 4527492"/>
                  <a:gd name="connsiteY13894" fmla="*/ 2878161 h 3582745"/>
                  <a:gd name="connsiteX13895" fmla="*/ 986139 w 4527492"/>
                  <a:gd name="connsiteY13895" fmla="*/ 2878218 h 3582745"/>
                  <a:gd name="connsiteX13896" fmla="*/ 981539 w 4527492"/>
                  <a:gd name="connsiteY13896" fmla="*/ 2878859 h 3582745"/>
                  <a:gd name="connsiteX13897" fmla="*/ 975259 w 4527492"/>
                  <a:gd name="connsiteY13897" fmla="*/ 2880422 h 3582745"/>
                  <a:gd name="connsiteX13898" fmla="*/ 949092 w 4527492"/>
                  <a:gd name="connsiteY13898" fmla="*/ 2885723 h 3582745"/>
                  <a:gd name="connsiteX13899" fmla="*/ 946027 w 4527492"/>
                  <a:gd name="connsiteY13899" fmla="*/ 2886643 h 3582745"/>
                  <a:gd name="connsiteX13900" fmla="*/ 957195 w 4527492"/>
                  <a:gd name="connsiteY13900" fmla="*/ 2884918 h 3582745"/>
                  <a:gd name="connsiteX13901" fmla="*/ 935185 w 4527492"/>
                  <a:gd name="connsiteY13901" fmla="*/ 2890396 h 3582745"/>
                  <a:gd name="connsiteX13902" fmla="*/ 931865 w 4527492"/>
                  <a:gd name="connsiteY13902" fmla="*/ 2890896 h 3582745"/>
                  <a:gd name="connsiteX13903" fmla="*/ 925525 w 4527492"/>
                  <a:gd name="connsiteY13903" fmla="*/ 2892800 h 3582745"/>
                  <a:gd name="connsiteX13904" fmla="*/ 935185 w 4527492"/>
                  <a:gd name="connsiteY13904" fmla="*/ 2890396 h 3582745"/>
                  <a:gd name="connsiteX13905" fmla="*/ 936492 w 4527492"/>
                  <a:gd name="connsiteY13905" fmla="*/ 2890199 h 3582745"/>
                  <a:gd name="connsiteX13906" fmla="*/ 933180 w 4527492"/>
                  <a:gd name="connsiteY13906" fmla="*/ 2890898 h 3582745"/>
                  <a:gd name="connsiteX13907" fmla="*/ 966452 w 4527492"/>
                  <a:gd name="connsiteY13907" fmla="*/ 2885868 h 3582745"/>
                  <a:gd name="connsiteX13908" fmla="*/ 922305 w 4527492"/>
                  <a:gd name="connsiteY13908" fmla="*/ 2893767 h 3582745"/>
                  <a:gd name="connsiteX13909" fmla="*/ 911817 w 4527492"/>
                  <a:gd name="connsiteY13909" fmla="*/ 2896917 h 3582745"/>
                  <a:gd name="connsiteX13910" fmla="*/ 885806 w 4527492"/>
                  <a:gd name="connsiteY13910" fmla="*/ 2902172 h 3582745"/>
                  <a:gd name="connsiteX13911" fmla="*/ 868356 w 4527492"/>
                  <a:gd name="connsiteY13911" fmla="*/ 2908133 h 3582745"/>
                  <a:gd name="connsiteX13912" fmla="*/ 867268 w 4527492"/>
                  <a:gd name="connsiteY13912" fmla="*/ 2908358 h 3582745"/>
                  <a:gd name="connsiteX13913" fmla="*/ 812018 w 4527492"/>
                  <a:gd name="connsiteY13913" fmla="*/ 2923409 h 3582745"/>
                  <a:gd name="connsiteX13914" fmla="*/ 801255 w 4527492"/>
                  <a:gd name="connsiteY13914" fmla="*/ 2928216 h 3582745"/>
                  <a:gd name="connsiteX13915" fmla="*/ 808317 w 4527492"/>
                  <a:gd name="connsiteY13915" fmla="*/ 2927533 h 3582745"/>
                  <a:gd name="connsiteX13916" fmla="*/ 820244 w 4527492"/>
                  <a:gd name="connsiteY13916" fmla="*/ 2924022 h 3582745"/>
                  <a:gd name="connsiteX13917" fmla="*/ 814749 w 4527492"/>
                  <a:gd name="connsiteY13917" fmla="*/ 2926845 h 3582745"/>
                  <a:gd name="connsiteX13918" fmla="*/ 815615 w 4527492"/>
                  <a:gd name="connsiteY13918" fmla="*/ 2926736 h 3582745"/>
                  <a:gd name="connsiteX13919" fmla="*/ 818658 w 4527492"/>
                  <a:gd name="connsiteY13919" fmla="*/ 2925110 h 3582745"/>
                  <a:gd name="connsiteX13920" fmla="*/ 831832 w 4527492"/>
                  <a:gd name="connsiteY13920" fmla="*/ 2920610 h 3582745"/>
                  <a:gd name="connsiteX13921" fmla="*/ 862553 w 4527492"/>
                  <a:gd name="connsiteY13921" fmla="*/ 2911565 h 3582745"/>
                  <a:gd name="connsiteX13922" fmla="*/ 883945 w 4527492"/>
                  <a:gd name="connsiteY13922" fmla="*/ 2907057 h 3582745"/>
                  <a:gd name="connsiteX13923" fmla="*/ 830605 w 4527492"/>
                  <a:gd name="connsiteY13923" fmla="*/ 2921966 h 3582745"/>
                  <a:gd name="connsiteX13924" fmla="*/ 821119 w 4527492"/>
                  <a:gd name="connsiteY13924" fmla="*/ 2926045 h 3582745"/>
                  <a:gd name="connsiteX13925" fmla="*/ 838214 w 4527492"/>
                  <a:gd name="connsiteY13925" fmla="*/ 2923899 h 3582745"/>
                  <a:gd name="connsiteX13926" fmla="*/ 838214 w 4527492"/>
                  <a:gd name="connsiteY13926" fmla="*/ 2927200 h 3582745"/>
                  <a:gd name="connsiteX13927" fmla="*/ 811119 w 4527492"/>
                  <a:gd name="connsiteY13927" fmla="*/ 2930346 h 3582745"/>
                  <a:gd name="connsiteX13928" fmla="*/ 810387 w 4527492"/>
                  <a:gd name="connsiteY13928" fmla="*/ 2930660 h 3582745"/>
                  <a:gd name="connsiteX13929" fmla="*/ 811764 w 4527492"/>
                  <a:gd name="connsiteY13929" fmla="*/ 2930501 h 3582745"/>
                  <a:gd name="connsiteX13930" fmla="*/ 811764 w 4527492"/>
                  <a:gd name="connsiteY13930" fmla="*/ 2930931 h 3582745"/>
                  <a:gd name="connsiteX13931" fmla="*/ 809629 w 4527492"/>
                  <a:gd name="connsiteY13931" fmla="*/ 2930986 h 3582745"/>
                  <a:gd name="connsiteX13932" fmla="*/ 803620 w 4527492"/>
                  <a:gd name="connsiteY13932" fmla="*/ 2933570 h 3582745"/>
                  <a:gd name="connsiteX13933" fmla="*/ 811764 w 4527492"/>
                  <a:gd name="connsiteY13933" fmla="*/ 2933620 h 3582745"/>
                  <a:gd name="connsiteX13934" fmla="*/ 811764 w 4527492"/>
                  <a:gd name="connsiteY13934" fmla="*/ 2933802 h 3582745"/>
                  <a:gd name="connsiteX13935" fmla="*/ 799410 w 4527492"/>
                  <a:gd name="connsiteY13935" fmla="*/ 2935392 h 3582745"/>
                  <a:gd name="connsiteX13936" fmla="*/ 795982 w 4527492"/>
                  <a:gd name="connsiteY13936" fmla="*/ 2937224 h 3582745"/>
                  <a:gd name="connsiteX13937" fmla="*/ 801519 w 4527492"/>
                  <a:gd name="connsiteY13937" fmla="*/ 2936487 h 3582745"/>
                  <a:gd name="connsiteX13938" fmla="*/ 799149 w 4527492"/>
                  <a:gd name="connsiteY13938" fmla="*/ 2937016 h 3582745"/>
                  <a:gd name="connsiteX13939" fmla="*/ 795358 w 4527492"/>
                  <a:gd name="connsiteY13939" fmla="*/ 2937557 h 3582745"/>
                  <a:gd name="connsiteX13940" fmla="*/ 794371 w 4527492"/>
                  <a:gd name="connsiteY13940" fmla="*/ 2938084 h 3582745"/>
                  <a:gd name="connsiteX13941" fmla="*/ 799149 w 4527492"/>
                  <a:gd name="connsiteY13941" fmla="*/ 2937016 h 3582745"/>
                  <a:gd name="connsiteX13942" fmla="*/ 816129 w 4527492"/>
                  <a:gd name="connsiteY13942" fmla="*/ 2934594 h 3582745"/>
                  <a:gd name="connsiteX13943" fmla="*/ 816299 w 4527492"/>
                  <a:gd name="connsiteY13943" fmla="*/ 2934519 h 3582745"/>
                  <a:gd name="connsiteX13944" fmla="*/ 801519 w 4527492"/>
                  <a:gd name="connsiteY13944" fmla="*/ 2936487 h 3582745"/>
                  <a:gd name="connsiteX13945" fmla="*/ 814274 w 4527492"/>
                  <a:gd name="connsiteY13945" fmla="*/ 2933636 h 3582745"/>
                  <a:gd name="connsiteX13946" fmla="*/ 818339 w 4527492"/>
                  <a:gd name="connsiteY13946" fmla="*/ 2933661 h 3582745"/>
                  <a:gd name="connsiteX13947" fmla="*/ 871387 w 4527492"/>
                  <a:gd name="connsiteY13947" fmla="*/ 2917017 h 3582745"/>
                  <a:gd name="connsiteX13948" fmla="*/ 911386 w 4527492"/>
                  <a:gd name="connsiteY13948" fmla="*/ 2908644 h 3582745"/>
                  <a:gd name="connsiteX13949" fmla="*/ 905314 w 4527492"/>
                  <a:gd name="connsiteY13949" fmla="*/ 2910321 h 3582745"/>
                  <a:gd name="connsiteX13950" fmla="*/ 898576 w 4527492"/>
                  <a:gd name="connsiteY13950" fmla="*/ 2911657 h 3582745"/>
                  <a:gd name="connsiteX13951" fmla="*/ 839925 w 4527492"/>
                  <a:gd name="connsiteY13951" fmla="*/ 2927636 h 3582745"/>
                  <a:gd name="connsiteX13952" fmla="*/ 826841 w 4527492"/>
                  <a:gd name="connsiteY13952" fmla="*/ 2933093 h 3582745"/>
                  <a:gd name="connsiteX13953" fmla="*/ 824758 w 4527492"/>
                  <a:gd name="connsiteY13953" fmla="*/ 2933700 h 3582745"/>
                  <a:gd name="connsiteX13954" fmla="*/ 825376 w 4527492"/>
                  <a:gd name="connsiteY13954" fmla="*/ 2933704 h 3582745"/>
                  <a:gd name="connsiteX13955" fmla="*/ 826841 w 4527492"/>
                  <a:gd name="connsiteY13955" fmla="*/ 2933093 h 3582745"/>
                  <a:gd name="connsiteX13956" fmla="*/ 852516 w 4527492"/>
                  <a:gd name="connsiteY13956" fmla="*/ 2925611 h 3582745"/>
                  <a:gd name="connsiteX13957" fmla="*/ 827693 w 4527492"/>
                  <a:gd name="connsiteY13957" fmla="*/ 2933718 h 3582745"/>
                  <a:gd name="connsiteX13958" fmla="*/ 841520 w 4527492"/>
                  <a:gd name="connsiteY13958" fmla="*/ 2933802 h 3582745"/>
                  <a:gd name="connsiteX13959" fmla="*/ 841520 w 4527492"/>
                  <a:gd name="connsiteY13959" fmla="*/ 2934517 h 3582745"/>
                  <a:gd name="connsiteX13960" fmla="*/ 843609 w 4527492"/>
                  <a:gd name="connsiteY13960" fmla="*/ 2934058 h 3582745"/>
                  <a:gd name="connsiteX13961" fmla="*/ 841520 w 4527492"/>
                  <a:gd name="connsiteY13961" fmla="*/ 2934797 h 3582745"/>
                  <a:gd name="connsiteX13962" fmla="*/ 841520 w 4527492"/>
                  <a:gd name="connsiteY13962" fmla="*/ 2937103 h 3582745"/>
                  <a:gd name="connsiteX13963" fmla="*/ 832036 w 4527492"/>
                  <a:gd name="connsiteY13963" fmla="*/ 2938152 h 3582745"/>
                  <a:gd name="connsiteX13964" fmla="*/ 831625 w 4527492"/>
                  <a:gd name="connsiteY13964" fmla="*/ 2938297 h 3582745"/>
                  <a:gd name="connsiteX13965" fmla="*/ 841520 w 4527492"/>
                  <a:gd name="connsiteY13965" fmla="*/ 2937103 h 3582745"/>
                  <a:gd name="connsiteX13966" fmla="*/ 835671 w 4527492"/>
                  <a:gd name="connsiteY13966" fmla="*/ 2938026 h 3582745"/>
                  <a:gd name="connsiteX13967" fmla="*/ 831521 w 4527492"/>
                  <a:gd name="connsiteY13967" fmla="*/ 2938334 h 3582745"/>
                  <a:gd name="connsiteX13968" fmla="*/ 829747 w 4527492"/>
                  <a:gd name="connsiteY13968" fmla="*/ 2938962 h 3582745"/>
                  <a:gd name="connsiteX13969" fmla="*/ 835671 w 4527492"/>
                  <a:gd name="connsiteY13969" fmla="*/ 2938026 h 3582745"/>
                  <a:gd name="connsiteX13970" fmla="*/ 840331 w 4527492"/>
                  <a:gd name="connsiteY13970" fmla="*/ 2937681 h 3582745"/>
                  <a:gd name="connsiteX13971" fmla="*/ 875111 w 4527492"/>
                  <a:gd name="connsiteY13971" fmla="*/ 2928010 h 3582745"/>
                  <a:gd name="connsiteX13972" fmla="*/ 843022 w 4527492"/>
                  <a:gd name="connsiteY13972" fmla="*/ 2937482 h 3582745"/>
                  <a:gd name="connsiteX13973" fmla="*/ 848132 w 4527492"/>
                  <a:gd name="connsiteY13973" fmla="*/ 2937103 h 3582745"/>
                  <a:gd name="connsiteX13974" fmla="*/ 841220 w 4527492"/>
                  <a:gd name="connsiteY13974" fmla="*/ 2938014 h 3582745"/>
                  <a:gd name="connsiteX13975" fmla="*/ 837506 w 4527492"/>
                  <a:gd name="connsiteY13975" fmla="*/ 2939110 h 3582745"/>
                  <a:gd name="connsiteX13976" fmla="*/ 839395 w 4527492"/>
                  <a:gd name="connsiteY13976" fmla="*/ 2938986 h 3582745"/>
                  <a:gd name="connsiteX13977" fmla="*/ 846178 w 4527492"/>
                  <a:gd name="connsiteY13977" fmla="*/ 2938060 h 3582745"/>
                  <a:gd name="connsiteX13978" fmla="*/ 844363 w 4527492"/>
                  <a:gd name="connsiteY13978" fmla="*/ 2938658 h 3582745"/>
                  <a:gd name="connsiteX13979" fmla="*/ 846199 w 4527492"/>
                  <a:gd name="connsiteY13979" fmla="*/ 2938537 h 3582745"/>
                  <a:gd name="connsiteX13980" fmla="*/ 849413 w 4527492"/>
                  <a:gd name="connsiteY13980" fmla="*/ 2937618 h 3582745"/>
                  <a:gd name="connsiteX13981" fmla="*/ 878923 w 4527492"/>
                  <a:gd name="connsiteY13981" fmla="*/ 2933590 h 3582745"/>
                  <a:gd name="connsiteX13982" fmla="*/ 867962 w 4527492"/>
                  <a:gd name="connsiteY13982" fmla="*/ 2936720 h 3582745"/>
                  <a:gd name="connsiteX13983" fmla="*/ 864771 w 4527492"/>
                  <a:gd name="connsiteY13983" fmla="*/ 2937314 h 3582745"/>
                  <a:gd name="connsiteX13984" fmla="*/ 866215 w 4527492"/>
                  <a:gd name="connsiteY13984" fmla="*/ 2937219 h 3582745"/>
                  <a:gd name="connsiteX13985" fmla="*/ 867962 w 4527492"/>
                  <a:gd name="connsiteY13985" fmla="*/ 2936720 h 3582745"/>
                  <a:gd name="connsiteX13986" fmla="*/ 876331 w 4527492"/>
                  <a:gd name="connsiteY13986" fmla="*/ 2935162 h 3582745"/>
                  <a:gd name="connsiteX13987" fmla="*/ 888562 w 4527492"/>
                  <a:gd name="connsiteY13987" fmla="*/ 2933689 h 3582745"/>
                  <a:gd name="connsiteX13988" fmla="*/ 888419 w 4527492"/>
                  <a:gd name="connsiteY13988" fmla="*/ 2933725 h 3582745"/>
                  <a:gd name="connsiteX13989" fmla="*/ 887453 w 4527492"/>
                  <a:gd name="connsiteY13989" fmla="*/ 2933925 h 3582745"/>
                  <a:gd name="connsiteX13990" fmla="*/ 886856 w 4527492"/>
                  <a:gd name="connsiteY13990" fmla="*/ 2934119 h 3582745"/>
                  <a:gd name="connsiteX13991" fmla="*/ 860172 w 4527492"/>
                  <a:gd name="connsiteY13991" fmla="*/ 2940841 h 3582745"/>
                  <a:gd name="connsiteX13992" fmla="*/ 864663 w 4527492"/>
                  <a:gd name="connsiteY13992" fmla="*/ 2940404 h 3582745"/>
                  <a:gd name="connsiteX13993" fmla="*/ 859996 w 4527492"/>
                  <a:gd name="connsiteY13993" fmla="*/ 2940886 h 3582745"/>
                  <a:gd name="connsiteX13994" fmla="*/ 851614 w 4527492"/>
                  <a:gd name="connsiteY13994" fmla="*/ 2942997 h 3582745"/>
                  <a:gd name="connsiteX13995" fmla="*/ 839010 w 4527492"/>
                  <a:gd name="connsiteY13995" fmla="*/ 2947348 h 3582745"/>
                  <a:gd name="connsiteX13996" fmla="*/ 853113 w 4527492"/>
                  <a:gd name="connsiteY13996" fmla="*/ 2945049 h 3582745"/>
                  <a:gd name="connsiteX13997" fmla="*/ 866702 w 4527492"/>
                  <a:gd name="connsiteY13997" fmla="*/ 2940677 h 3582745"/>
                  <a:gd name="connsiteX13998" fmla="*/ 886856 w 4527492"/>
                  <a:gd name="connsiteY13998" fmla="*/ 2934119 h 3582745"/>
                  <a:gd name="connsiteX13999" fmla="*/ 888419 w 4527492"/>
                  <a:gd name="connsiteY13999" fmla="*/ 2933725 h 3582745"/>
                  <a:gd name="connsiteX14000" fmla="*/ 888638 w 4527492"/>
                  <a:gd name="connsiteY14000" fmla="*/ 2933680 h 3582745"/>
                  <a:gd name="connsiteX14001" fmla="*/ 913643 w 4527492"/>
                  <a:gd name="connsiteY14001" fmla="*/ 2930669 h 3582745"/>
                  <a:gd name="connsiteX14002" fmla="*/ 861089 w 4527492"/>
                  <a:gd name="connsiteY14002" fmla="*/ 2943822 h 3582745"/>
                  <a:gd name="connsiteX14003" fmla="*/ 853004 w 4527492"/>
                  <a:gd name="connsiteY14003" fmla="*/ 2946288 h 3582745"/>
                  <a:gd name="connsiteX14004" fmla="*/ 840418 w 4527492"/>
                  <a:gd name="connsiteY14004" fmla="*/ 2949133 h 3582745"/>
                  <a:gd name="connsiteX14005" fmla="*/ 849834 w 4527492"/>
                  <a:gd name="connsiteY14005" fmla="*/ 2946104 h 3582745"/>
                  <a:gd name="connsiteX14006" fmla="*/ 832137 w 4527492"/>
                  <a:gd name="connsiteY14006" fmla="*/ 2949788 h 3582745"/>
                  <a:gd name="connsiteX14007" fmla="*/ 832583 w 4527492"/>
                  <a:gd name="connsiteY14007" fmla="*/ 2949637 h 3582745"/>
                  <a:gd name="connsiteX14008" fmla="*/ 832264 w 4527492"/>
                  <a:gd name="connsiteY14008" fmla="*/ 2949677 h 3582745"/>
                  <a:gd name="connsiteX14009" fmla="*/ 831646 w 4527492"/>
                  <a:gd name="connsiteY14009" fmla="*/ 2949890 h 3582745"/>
                  <a:gd name="connsiteX14010" fmla="*/ 832137 w 4527492"/>
                  <a:gd name="connsiteY14010" fmla="*/ 2949788 h 3582745"/>
                  <a:gd name="connsiteX14011" fmla="*/ 828309 w 4527492"/>
                  <a:gd name="connsiteY14011" fmla="*/ 2951082 h 3582745"/>
                  <a:gd name="connsiteX14012" fmla="*/ 828100 w 4527492"/>
                  <a:gd name="connsiteY14012" fmla="*/ 2951114 h 3582745"/>
                  <a:gd name="connsiteX14013" fmla="*/ 826063 w 4527492"/>
                  <a:gd name="connsiteY14013" fmla="*/ 2951817 h 3582745"/>
                  <a:gd name="connsiteX14014" fmla="*/ 827226 w 4527492"/>
                  <a:gd name="connsiteY14014" fmla="*/ 2951249 h 3582745"/>
                  <a:gd name="connsiteX14015" fmla="*/ 819093 w 4527492"/>
                  <a:gd name="connsiteY14015" fmla="*/ 2952503 h 3582745"/>
                  <a:gd name="connsiteX14016" fmla="*/ 828789 w 4527492"/>
                  <a:gd name="connsiteY14016" fmla="*/ 2950485 h 3582745"/>
                  <a:gd name="connsiteX14017" fmla="*/ 829814 w 4527492"/>
                  <a:gd name="connsiteY14017" fmla="*/ 2949984 h 3582745"/>
                  <a:gd name="connsiteX14018" fmla="*/ 827695 w 4527492"/>
                  <a:gd name="connsiteY14018" fmla="*/ 2950249 h 3582745"/>
                  <a:gd name="connsiteX14019" fmla="*/ 815070 w 4527492"/>
                  <a:gd name="connsiteY14019" fmla="*/ 2952911 h 3582745"/>
                  <a:gd name="connsiteX14020" fmla="*/ 815070 w 4527492"/>
                  <a:gd name="connsiteY14020" fmla="*/ 2951373 h 3582745"/>
                  <a:gd name="connsiteX14021" fmla="*/ 817970 w 4527492"/>
                  <a:gd name="connsiteY14021" fmla="*/ 2950778 h 3582745"/>
                  <a:gd name="connsiteX14022" fmla="*/ 833302 w 4527492"/>
                  <a:gd name="connsiteY14022" fmla="*/ 2948278 h 3582745"/>
                  <a:gd name="connsiteX14023" fmla="*/ 835801 w 4527492"/>
                  <a:gd name="connsiteY14023" fmla="*/ 2947057 h 3582745"/>
                  <a:gd name="connsiteX14024" fmla="*/ 828295 w 4527492"/>
                  <a:gd name="connsiteY14024" fmla="*/ 2948657 h 3582745"/>
                  <a:gd name="connsiteX14025" fmla="*/ 817970 w 4527492"/>
                  <a:gd name="connsiteY14025" fmla="*/ 2950778 h 3582745"/>
                  <a:gd name="connsiteX14026" fmla="*/ 815070 w 4527492"/>
                  <a:gd name="connsiteY14026" fmla="*/ 2951250 h 3582745"/>
                  <a:gd name="connsiteX14027" fmla="*/ 815070 w 4527492"/>
                  <a:gd name="connsiteY14027" fmla="*/ 2950307 h 3582745"/>
                  <a:gd name="connsiteX14028" fmla="*/ 831434 w 4527492"/>
                  <a:gd name="connsiteY14028" fmla="*/ 2947612 h 3582745"/>
                  <a:gd name="connsiteX14029" fmla="*/ 836112 w 4527492"/>
                  <a:gd name="connsiteY14029" fmla="*/ 2946905 h 3582745"/>
                  <a:gd name="connsiteX14030" fmla="*/ 841470 w 4527492"/>
                  <a:gd name="connsiteY14030" fmla="*/ 2944286 h 3582745"/>
                  <a:gd name="connsiteX14031" fmla="*/ 849632 w 4527492"/>
                  <a:gd name="connsiteY14031" fmla="*/ 2941955 h 3582745"/>
                  <a:gd name="connsiteX14032" fmla="*/ 827676 w 4527492"/>
                  <a:gd name="connsiteY14032" fmla="*/ 2944220 h 3582745"/>
                  <a:gd name="connsiteX14033" fmla="*/ 827278 w 4527492"/>
                  <a:gd name="connsiteY14033" fmla="*/ 2944294 h 3582745"/>
                  <a:gd name="connsiteX14034" fmla="*/ 827424 w 4527492"/>
                  <a:gd name="connsiteY14034" fmla="*/ 2944246 h 3582745"/>
                  <a:gd name="connsiteX14035" fmla="*/ 826953 w 4527492"/>
                  <a:gd name="connsiteY14035" fmla="*/ 2944294 h 3582745"/>
                  <a:gd name="connsiteX14036" fmla="*/ 827590 w 4527492"/>
                  <a:gd name="connsiteY14036" fmla="*/ 2944191 h 3582745"/>
                  <a:gd name="connsiteX14037" fmla="*/ 828356 w 4527492"/>
                  <a:gd name="connsiteY14037" fmla="*/ 2943938 h 3582745"/>
                  <a:gd name="connsiteX14038" fmla="*/ 826489 w 4527492"/>
                  <a:gd name="connsiteY14038" fmla="*/ 2944120 h 3582745"/>
                  <a:gd name="connsiteX14039" fmla="*/ 828902 w 4527492"/>
                  <a:gd name="connsiteY14039" fmla="*/ 2943758 h 3582745"/>
                  <a:gd name="connsiteX14040" fmla="*/ 831382 w 4527492"/>
                  <a:gd name="connsiteY14040" fmla="*/ 2942940 h 3582745"/>
                  <a:gd name="connsiteX14041" fmla="*/ 830391 w 4527492"/>
                  <a:gd name="connsiteY14041" fmla="*/ 2943059 h 3582745"/>
                  <a:gd name="connsiteX14042" fmla="*/ 828803 w 4527492"/>
                  <a:gd name="connsiteY14042" fmla="*/ 2943513 h 3582745"/>
                  <a:gd name="connsiteX14043" fmla="*/ 825514 w 4527492"/>
                  <a:gd name="connsiteY14043" fmla="*/ 2944215 h 3582745"/>
                  <a:gd name="connsiteX14044" fmla="*/ 826489 w 4527492"/>
                  <a:gd name="connsiteY14044" fmla="*/ 2944120 h 3582745"/>
                  <a:gd name="connsiteX14045" fmla="*/ 824705 w 4527492"/>
                  <a:gd name="connsiteY14045" fmla="*/ 2944387 h 3582745"/>
                  <a:gd name="connsiteX14046" fmla="*/ 823444 w 4527492"/>
                  <a:gd name="connsiteY14046" fmla="*/ 2944656 h 3582745"/>
                  <a:gd name="connsiteX14047" fmla="*/ 826953 w 4527492"/>
                  <a:gd name="connsiteY14047" fmla="*/ 2944294 h 3582745"/>
                  <a:gd name="connsiteX14048" fmla="*/ 819396 w 4527492"/>
                  <a:gd name="connsiteY14048" fmla="*/ 2945520 h 3582745"/>
                  <a:gd name="connsiteX14049" fmla="*/ 812226 w 4527492"/>
                  <a:gd name="connsiteY14049" fmla="*/ 2947050 h 3582745"/>
                  <a:gd name="connsiteX14050" fmla="*/ 814217 w 4527492"/>
                  <a:gd name="connsiteY14050" fmla="*/ 2946361 h 3582745"/>
                  <a:gd name="connsiteX14051" fmla="*/ 810625 w 4527492"/>
                  <a:gd name="connsiteY14051" fmla="*/ 2946943 h 3582745"/>
                  <a:gd name="connsiteX14052" fmla="*/ 808608 w 4527492"/>
                  <a:gd name="connsiteY14052" fmla="*/ 2947769 h 3582745"/>
                  <a:gd name="connsiteX14053" fmla="*/ 800668 w 4527492"/>
                  <a:gd name="connsiteY14053" fmla="*/ 2949248 h 3582745"/>
                  <a:gd name="connsiteX14054" fmla="*/ 804264 w 4527492"/>
                  <a:gd name="connsiteY14054" fmla="*/ 2947975 h 3582745"/>
                  <a:gd name="connsiteX14055" fmla="*/ 775333 w 4527492"/>
                  <a:gd name="connsiteY14055" fmla="*/ 2952669 h 3582745"/>
                  <a:gd name="connsiteX14056" fmla="*/ 770294 w 4527492"/>
                  <a:gd name="connsiteY14056" fmla="*/ 2954902 h 3582745"/>
                  <a:gd name="connsiteX14057" fmla="*/ 758926 w 4527492"/>
                  <a:gd name="connsiteY14057" fmla="*/ 2957018 h 3582745"/>
                  <a:gd name="connsiteX14058" fmla="*/ 763462 w 4527492"/>
                  <a:gd name="connsiteY14058" fmla="*/ 2954595 h 3582745"/>
                  <a:gd name="connsiteX14059" fmla="*/ 739027 w 4527492"/>
                  <a:gd name="connsiteY14059" fmla="*/ 2958560 h 3582745"/>
                  <a:gd name="connsiteX14060" fmla="*/ 692380 w 4527492"/>
                  <a:gd name="connsiteY14060" fmla="*/ 2966128 h 3582745"/>
                  <a:gd name="connsiteX14061" fmla="*/ 704320 w 4527492"/>
                  <a:gd name="connsiteY14061" fmla="*/ 2962349 h 3582745"/>
                  <a:gd name="connsiteX14062" fmla="*/ 731353 w 4527492"/>
                  <a:gd name="connsiteY14062" fmla="*/ 2956454 h 3582745"/>
                  <a:gd name="connsiteX14063" fmla="*/ 752252 w 4527492"/>
                  <a:gd name="connsiteY14063" fmla="*/ 2953608 h 3582745"/>
                  <a:gd name="connsiteX14064" fmla="*/ 769845 w 4527492"/>
                  <a:gd name="connsiteY14064" fmla="*/ 2951186 h 3582745"/>
                  <a:gd name="connsiteX14065" fmla="*/ 770513 w 4527492"/>
                  <a:gd name="connsiteY14065" fmla="*/ 2950829 h 3582745"/>
                  <a:gd name="connsiteX14066" fmla="*/ 744321 w 4527492"/>
                  <a:gd name="connsiteY14066" fmla="*/ 2953626 h 3582745"/>
                  <a:gd name="connsiteX14067" fmla="*/ 744400 w 4527492"/>
                  <a:gd name="connsiteY14067" fmla="*/ 2953608 h 3582745"/>
                  <a:gd name="connsiteX14068" fmla="*/ 770637 w 4527492"/>
                  <a:gd name="connsiteY14068" fmla="*/ 2950104 h 3582745"/>
                  <a:gd name="connsiteX14069" fmla="*/ 772166 w 4527492"/>
                  <a:gd name="connsiteY14069" fmla="*/ 2949946 h 3582745"/>
                  <a:gd name="connsiteX14070" fmla="*/ 772282 w 4527492"/>
                  <a:gd name="connsiteY14070" fmla="*/ 2949884 h 3582745"/>
                  <a:gd name="connsiteX14071" fmla="*/ 770637 w 4527492"/>
                  <a:gd name="connsiteY14071" fmla="*/ 2950104 h 3582745"/>
                  <a:gd name="connsiteX14072" fmla="*/ 752666 w 4527492"/>
                  <a:gd name="connsiteY14072" fmla="*/ 2951958 h 3582745"/>
                  <a:gd name="connsiteX14073" fmla="*/ 745045 w 4527492"/>
                  <a:gd name="connsiteY14073" fmla="*/ 2952915 h 3582745"/>
                  <a:gd name="connsiteX14074" fmla="*/ 755924 w 4527492"/>
                  <a:gd name="connsiteY14074" fmla="*/ 2950988 h 3582745"/>
                  <a:gd name="connsiteX14075" fmla="*/ 773399 w 4527492"/>
                  <a:gd name="connsiteY14075" fmla="*/ 2949287 h 3582745"/>
                  <a:gd name="connsiteX14076" fmla="*/ 776546 w 4527492"/>
                  <a:gd name="connsiteY14076" fmla="*/ 2947606 h 3582745"/>
                  <a:gd name="connsiteX14077" fmla="*/ 773743 w 4527492"/>
                  <a:gd name="connsiteY14077" fmla="*/ 2947832 h 3582745"/>
                  <a:gd name="connsiteX14078" fmla="*/ 755924 w 4527492"/>
                  <a:gd name="connsiteY14078" fmla="*/ 2950988 h 3582745"/>
                  <a:gd name="connsiteX14079" fmla="*/ 750616 w 4527492"/>
                  <a:gd name="connsiteY14079" fmla="*/ 2951505 h 3582745"/>
                  <a:gd name="connsiteX14080" fmla="*/ 752858 w 4527492"/>
                  <a:gd name="connsiteY14080" fmla="*/ 2951098 h 3582745"/>
                  <a:gd name="connsiteX14081" fmla="*/ 758926 w 4527492"/>
                  <a:gd name="connsiteY14081" fmla="*/ 2950140 h 3582745"/>
                  <a:gd name="connsiteX14082" fmla="*/ 758926 w 4527492"/>
                  <a:gd name="connsiteY14082" fmla="*/ 2949996 h 3582745"/>
                  <a:gd name="connsiteX14083" fmla="*/ 752858 w 4527492"/>
                  <a:gd name="connsiteY14083" fmla="*/ 2951098 h 3582745"/>
                  <a:gd name="connsiteX14084" fmla="*/ 749738 w 4527492"/>
                  <a:gd name="connsiteY14084" fmla="*/ 2951590 h 3582745"/>
                  <a:gd name="connsiteX14085" fmla="*/ 737502 w 4527492"/>
                  <a:gd name="connsiteY14085" fmla="*/ 2952781 h 3582745"/>
                  <a:gd name="connsiteX14086" fmla="*/ 751012 w 4527492"/>
                  <a:gd name="connsiteY14086" fmla="*/ 2949895 h 3582745"/>
                  <a:gd name="connsiteX14087" fmla="*/ 758926 w 4527492"/>
                  <a:gd name="connsiteY14087" fmla="*/ 2948852 h 3582745"/>
                  <a:gd name="connsiteX14088" fmla="*/ 758926 w 4527492"/>
                  <a:gd name="connsiteY14088" fmla="*/ 2947905 h 3582745"/>
                  <a:gd name="connsiteX14089" fmla="*/ 748547 w 4527492"/>
                  <a:gd name="connsiteY14089" fmla="*/ 2949480 h 3582745"/>
                  <a:gd name="connsiteX14090" fmla="*/ 758926 w 4527492"/>
                  <a:gd name="connsiteY14090" fmla="*/ 2947595 h 3582745"/>
                  <a:gd name="connsiteX14091" fmla="*/ 758926 w 4527492"/>
                  <a:gd name="connsiteY14091" fmla="*/ 2947121 h 3582745"/>
                  <a:gd name="connsiteX14092" fmla="*/ 759090 w 4527492"/>
                  <a:gd name="connsiteY14092" fmla="*/ 2947048 h 3582745"/>
                  <a:gd name="connsiteX14093" fmla="*/ 748619 w 4527492"/>
                  <a:gd name="connsiteY14093" fmla="*/ 2948311 h 3582745"/>
                  <a:gd name="connsiteX14094" fmla="*/ 751245 w 4527492"/>
                  <a:gd name="connsiteY14094" fmla="*/ 2947724 h 3582745"/>
                  <a:gd name="connsiteX14095" fmla="*/ 761336 w 4527492"/>
                  <a:gd name="connsiteY14095" fmla="*/ 2946045 h 3582745"/>
                  <a:gd name="connsiteX14096" fmla="*/ 763125 w 4527492"/>
                  <a:gd name="connsiteY14096" fmla="*/ 2945246 h 3582745"/>
                  <a:gd name="connsiteX14097" fmla="*/ 761489 w 4527492"/>
                  <a:gd name="connsiteY14097" fmla="*/ 2945434 h 3582745"/>
                  <a:gd name="connsiteX14098" fmla="*/ 763920 w 4527492"/>
                  <a:gd name="connsiteY14098" fmla="*/ 2944891 h 3582745"/>
                  <a:gd name="connsiteX14099" fmla="*/ 766373 w 4527492"/>
                  <a:gd name="connsiteY14099" fmla="*/ 2943795 h 3582745"/>
                  <a:gd name="connsiteX14100" fmla="*/ 748946 w 4527492"/>
                  <a:gd name="connsiteY14100" fmla="*/ 2944943 h 3582745"/>
                  <a:gd name="connsiteX14101" fmla="*/ 728834 w 4527492"/>
                  <a:gd name="connsiteY14101" fmla="*/ 2949196 h 3582745"/>
                  <a:gd name="connsiteX14102" fmla="*/ 719190 w 4527492"/>
                  <a:gd name="connsiteY14102" fmla="*/ 2950307 h 3582745"/>
                  <a:gd name="connsiteX14103" fmla="*/ 750152 w 4527492"/>
                  <a:gd name="connsiteY14103" fmla="*/ 2944362 h 3582745"/>
                  <a:gd name="connsiteX14104" fmla="*/ 768076 w 4527492"/>
                  <a:gd name="connsiteY14104" fmla="*/ 2943034 h 3582745"/>
                  <a:gd name="connsiteX14105" fmla="*/ 773294 w 4527492"/>
                  <a:gd name="connsiteY14105" fmla="*/ 2940704 h 3582745"/>
                  <a:gd name="connsiteX14106" fmla="*/ 757396 w 4527492"/>
                  <a:gd name="connsiteY14106" fmla="*/ 2942972 h 3582745"/>
                  <a:gd name="connsiteX14107" fmla="*/ 767778 w 4527492"/>
                  <a:gd name="connsiteY14107" fmla="*/ 2940978 h 3582745"/>
                  <a:gd name="connsiteX14108" fmla="*/ 774762 w 4527492"/>
                  <a:gd name="connsiteY14108" fmla="*/ 2940049 h 3582745"/>
                  <a:gd name="connsiteX14109" fmla="*/ 776376 w 4527492"/>
                  <a:gd name="connsiteY14109" fmla="*/ 2939327 h 3582745"/>
                  <a:gd name="connsiteX14110" fmla="*/ 767778 w 4527492"/>
                  <a:gd name="connsiteY14110" fmla="*/ 2940978 h 3582745"/>
                  <a:gd name="connsiteX14111" fmla="*/ 748129 w 4527492"/>
                  <a:gd name="connsiteY14111" fmla="*/ 2943594 h 3582745"/>
                  <a:gd name="connsiteX14112" fmla="*/ 777289 w 4527492"/>
                  <a:gd name="connsiteY14112" fmla="*/ 2938920 h 3582745"/>
                  <a:gd name="connsiteX14113" fmla="*/ 778271 w 4527492"/>
                  <a:gd name="connsiteY14113" fmla="*/ 2938481 h 3582745"/>
                  <a:gd name="connsiteX14114" fmla="*/ 683235 w 4527492"/>
                  <a:gd name="connsiteY14114" fmla="*/ 2951133 h 3582745"/>
                  <a:gd name="connsiteX14115" fmla="*/ 675934 w 4527492"/>
                  <a:gd name="connsiteY14115" fmla="*/ 2952479 h 3582745"/>
                  <a:gd name="connsiteX14116" fmla="*/ 680720 w 4527492"/>
                  <a:gd name="connsiteY14116" fmla="*/ 2951259 h 3582745"/>
                  <a:gd name="connsiteX14117" fmla="*/ 705966 w 4527492"/>
                  <a:gd name="connsiteY14117" fmla="*/ 2947419 h 3582745"/>
                  <a:gd name="connsiteX14118" fmla="*/ 779429 w 4527492"/>
                  <a:gd name="connsiteY14118" fmla="*/ 2937964 h 3582745"/>
                  <a:gd name="connsiteX14119" fmla="*/ 781346 w 4527492"/>
                  <a:gd name="connsiteY14119" fmla="*/ 2937108 h 3582745"/>
                  <a:gd name="connsiteX14120" fmla="*/ 765478 w 4527492"/>
                  <a:gd name="connsiteY14120" fmla="*/ 2938754 h 3582745"/>
                  <a:gd name="connsiteX14121" fmla="*/ 715884 w 4527492"/>
                  <a:gd name="connsiteY14121" fmla="*/ 2943705 h 3582745"/>
                  <a:gd name="connsiteX14122" fmla="*/ 695726 w 4527492"/>
                  <a:gd name="connsiteY14122" fmla="*/ 2947432 h 3582745"/>
                  <a:gd name="connsiteX14123" fmla="*/ 696833 w 4527492"/>
                  <a:gd name="connsiteY14123" fmla="*/ 2947150 h 3582745"/>
                  <a:gd name="connsiteX14124" fmla="*/ 709272 w 4527492"/>
                  <a:gd name="connsiteY14124" fmla="*/ 2944531 h 3582745"/>
                  <a:gd name="connsiteX14125" fmla="*/ 754761 w 4527492"/>
                  <a:gd name="connsiteY14125" fmla="*/ 2937079 h 3582745"/>
                  <a:gd name="connsiteX14126" fmla="*/ 775404 w 4527492"/>
                  <a:gd name="connsiteY14126" fmla="*/ 2934697 h 3582745"/>
                  <a:gd name="connsiteX14127" fmla="*/ 775404 w 4527492"/>
                  <a:gd name="connsiteY14127" fmla="*/ 2934492 h 3582745"/>
                  <a:gd name="connsiteX14128" fmla="*/ 758752 w 4527492"/>
                  <a:gd name="connsiteY14128" fmla="*/ 2936426 h 3582745"/>
                  <a:gd name="connsiteX14129" fmla="*/ 761168 w 4527492"/>
                  <a:gd name="connsiteY14129" fmla="*/ 2936030 h 3582745"/>
                  <a:gd name="connsiteX14130" fmla="*/ 775404 w 4527492"/>
                  <a:gd name="connsiteY14130" fmla="*/ 2934304 h 3582745"/>
                  <a:gd name="connsiteX14131" fmla="*/ 775404 w 4527492"/>
                  <a:gd name="connsiteY14131" fmla="*/ 2933925 h 3582745"/>
                  <a:gd name="connsiteX14132" fmla="*/ 776261 w 4527492"/>
                  <a:gd name="connsiteY14132" fmla="*/ 2933557 h 3582745"/>
                  <a:gd name="connsiteX14133" fmla="*/ 761168 w 4527492"/>
                  <a:gd name="connsiteY14133" fmla="*/ 2936030 h 3582745"/>
                  <a:gd name="connsiteX14134" fmla="*/ 738588 w 4527492"/>
                  <a:gd name="connsiteY14134" fmla="*/ 2938766 h 3582745"/>
                  <a:gd name="connsiteX14135" fmla="*/ 734987 w 4527492"/>
                  <a:gd name="connsiteY14135" fmla="*/ 2939184 h 3582745"/>
                  <a:gd name="connsiteX14136" fmla="*/ 741838 w 4527492"/>
                  <a:gd name="connsiteY14136" fmla="*/ 2937808 h 3582745"/>
                  <a:gd name="connsiteX14137" fmla="*/ 779764 w 4527492"/>
                  <a:gd name="connsiteY14137" fmla="*/ 2932055 h 3582745"/>
                  <a:gd name="connsiteX14138" fmla="*/ 780491 w 4527492"/>
                  <a:gd name="connsiteY14138" fmla="*/ 2931743 h 3582745"/>
                  <a:gd name="connsiteX14139" fmla="*/ 780388 w 4527492"/>
                  <a:gd name="connsiteY14139" fmla="*/ 2931746 h 3582745"/>
                  <a:gd name="connsiteX14140" fmla="*/ 780527 w 4527492"/>
                  <a:gd name="connsiteY14140" fmla="*/ 2931728 h 3582745"/>
                  <a:gd name="connsiteX14141" fmla="*/ 782464 w 4527492"/>
                  <a:gd name="connsiteY14141" fmla="*/ 2930897 h 3582745"/>
                  <a:gd name="connsiteX14142" fmla="*/ 774475 w 4527492"/>
                  <a:gd name="connsiteY14142" fmla="*/ 2931900 h 3582745"/>
                  <a:gd name="connsiteX14143" fmla="*/ 772710 w 4527492"/>
                  <a:gd name="connsiteY14143" fmla="*/ 2931945 h 3582745"/>
                  <a:gd name="connsiteX14144" fmla="*/ 721581 w 4527492"/>
                  <a:gd name="connsiteY14144" fmla="*/ 2938814 h 3582745"/>
                  <a:gd name="connsiteX14145" fmla="*/ 732162 w 4527492"/>
                  <a:gd name="connsiteY14145" fmla="*/ 2936595 h 3582745"/>
                  <a:gd name="connsiteX14146" fmla="*/ 749541 w 4527492"/>
                  <a:gd name="connsiteY14146" fmla="*/ 2933703 h 3582745"/>
                  <a:gd name="connsiteX14147" fmla="*/ 750966 w 4527492"/>
                  <a:gd name="connsiteY14147" fmla="*/ 2933075 h 3582745"/>
                  <a:gd name="connsiteX14148" fmla="*/ 747232 w 4527492"/>
                  <a:gd name="connsiteY14148" fmla="*/ 2933435 h 3582745"/>
                  <a:gd name="connsiteX14149" fmla="*/ 752790 w 4527492"/>
                  <a:gd name="connsiteY14149" fmla="*/ 2932270 h 3582745"/>
                  <a:gd name="connsiteX14150" fmla="*/ 753969 w 4527492"/>
                  <a:gd name="connsiteY14150" fmla="*/ 2931750 h 3582745"/>
                  <a:gd name="connsiteX14151" fmla="*/ 735360 w 4527492"/>
                  <a:gd name="connsiteY14151" fmla="*/ 2934583 h 3582745"/>
                  <a:gd name="connsiteX14152" fmla="*/ 728283 w 4527492"/>
                  <a:gd name="connsiteY14152" fmla="*/ 2935266 h 3582745"/>
                  <a:gd name="connsiteX14153" fmla="*/ 738140 w 4527492"/>
                  <a:gd name="connsiteY14153" fmla="*/ 2933600 h 3582745"/>
                  <a:gd name="connsiteX14154" fmla="*/ 754467 w 4527492"/>
                  <a:gd name="connsiteY14154" fmla="*/ 2931531 h 3582745"/>
                  <a:gd name="connsiteX14155" fmla="*/ 757000 w 4527492"/>
                  <a:gd name="connsiteY14155" fmla="*/ 2930413 h 3582745"/>
                  <a:gd name="connsiteX14156" fmla="*/ 738140 w 4527492"/>
                  <a:gd name="connsiteY14156" fmla="*/ 2933600 h 3582745"/>
                  <a:gd name="connsiteX14157" fmla="*/ 714483 w 4527492"/>
                  <a:gd name="connsiteY14157" fmla="*/ 2936600 h 3582745"/>
                  <a:gd name="connsiteX14158" fmla="*/ 713791 w 4527492"/>
                  <a:gd name="connsiteY14158" fmla="*/ 2936667 h 3582745"/>
                  <a:gd name="connsiteX14159" fmla="*/ 718450 w 4527492"/>
                  <a:gd name="connsiteY14159" fmla="*/ 2935420 h 3582745"/>
                  <a:gd name="connsiteX14160" fmla="*/ 760952 w 4527492"/>
                  <a:gd name="connsiteY14160" fmla="*/ 2928669 h 3582745"/>
                  <a:gd name="connsiteX14161" fmla="*/ 765774 w 4527492"/>
                  <a:gd name="connsiteY14161" fmla="*/ 2926542 h 3582745"/>
                  <a:gd name="connsiteX14162" fmla="*/ 739027 w 4527492"/>
                  <a:gd name="connsiteY14162" fmla="*/ 2930501 h 3582745"/>
                  <a:gd name="connsiteX14163" fmla="*/ 734516 w 4527492"/>
                  <a:gd name="connsiteY14163" fmla="*/ 2931122 h 3582745"/>
                  <a:gd name="connsiteX14164" fmla="*/ 746099 w 4527492"/>
                  <a:gd name="connsiteY14164" fmla="*/ 2928024 h 3582745"/>
                  <a:gd name="connsiteX14165" fmla="*/ 756230 w 4527492"/>
                  <a:gd name="connsiteY14165" fmla="*/ 2926788 h 3582745"/>
                  <a:gd name="connsiteX14166" fmla="*/ 762020 w 4527492"/>
                  <a:gd name="connsiteY14166" fmla="*/ 2926059 h 3582745"/>
                  <a:gd name="connsiteX14167" fmla="*/ 768345 w 4527492"/>
                  <a:gd name="connsiteY14167" fmla="*/ 2925408 h 3582745"/>
                  <a:gd name="connsiteX14168" fmla="*/ 768476 w 4527492"/>
                  <a:gd name="connsiteY14168" fmla="*/ 2925350 h 3582745"/>
                  <a:gd name="connsiteX14169" fmla="*/ 767394 w 4527492"/>
                  <a:gd name="connsiteY14169" fmla="*/ 2925382 h 3582745"/>
                  <a:gd name="connsiteX14170" fmla="*/ 768806 w 4527492"/>
                  <a:gd name="connsiteY14170" fmla="*/ 2925204 h 3582745"/>
                  <a:gd name="connsiteX14171" fmla="*/ 772025 w 4527492"/>
                  <a:gd name="connsiteY14171" fmla="*/ 2923784 h 3582745"/>
                  <a:gd name="connsiteX14172" fmla="*/ 758429 w 4527492"/>
                  <a:gd name="connsiteY14172" fmla="*/ 2925833 h 3582745"/>
                  <a:gd name="connsiteX14173" fmla="*/ 752353 w 4527492"/>
                  <a:gd name="connsiteY14173" fmla="*/ 2926351 h 3582745"/>
                  <a:gd name="connsiteX14174" fmla="*/ 759376 w 4527492"/>
                  <a:gd name="connsiteY14174" fmla="*/ 2924473 h 3582745"/>
                  <a:gd name="connsiteX14175" fmla="*/ 773388 w 4527492"/>
                  <a:gd name="connsiteY14175" fmla="*/ 2923183 h 3582745"/>
                  <a:gd name="connsiteX14176" fmla="*/ 774318 w 4527492"/>
                  <a:gd name="connsiteY14176" fmla="*/ 2922773 h 3582745"/>
                  <a:gd name="connsiteX14177" fmla="*/ 762171 w 4527492"/>
                  <a:gd name="connsiteY14177" fmla="*/ 2923899 h 3582745"/>
                  <a:gd name="connsiteX14178" fmla="*/ 760901 w 4527492"/>
                  <a:gd name="connsiteY14178" fmla="*/ 2924065 h 3582745"/>
                  <a:gd name="connsiteX14179" fmla="*/ 770416 w 4527492"/>
                  <a:gd name="connsiteY14179" fmla="*/ 2921519 h 3582745"/>
                  <a:gd name="connsiteX14180" fmla="*/ 770594 w 4527492"/>
                  <a:gd name="connsiteY14180" fmla="*/ 2921501 h 3582745"/>
                  <a:gd name="connsiteX14181" fmla="*/ 777578 w 4527492"/>
                  <a:gd name="connsiteY14181" fmla="*/ 2921335 h 3582745"/>
                  <a:gd name="connsiteX14182" fmla="*/ 779190 w 4527492"/>
                  <a:gd name="connsiteY14182" fmla="*/ 2920624 h 3582745"/>
                  <a:gd name="connsiteX14183" fmla="*/ 778916 w 4527492"/>
                  <a:gd name="connsiteY14183" fmla="*/ 2920651 h 3582745"/>
                  <a:gd name="connsiteX14184" fmla="*/ 778700 w 4527492"/>
                  <a:gd name="connsiteY14184" fmla="*/ 2920729 h 3582745"/>
                  <a:gd name="connsiteX14185" fmla="*/ 778700 w 4527492"/>
                  <a:gd name="connsiteY14185" fmla="*/ 2920674 h 3582745"/>
                  <a:gd name="connsiteX14186" fmla="*/ 770594 w 4527492"/>
                  <a:gd name="connsiteY14186" fmla="*/ 2921501 h 3582745"/>
                  <a:gd name="connsiteX14187" fmla="*/ 770473 w 4527492"/>
                  <a:gd name="connsiteY14187" fmla="*/ 2921504 h 3582745"/>
                  <a:gd name="connsiteX14188" fmla="*/ 778700 w 4527492"/>
                  <a:gd name="connsiteY14188" fmla="*/ 2919303 h 3582745"/>
                  <a:gd name="connsiteX14189" fmla="*/ 778700 w 4527492"/>
                  <a:gd name="connsiteY14189" fmla="*/ 2918978 h 3582745"/>
                  <a:gd name="connsiteX14190" fmla="*/ 775323 w 4527492"/>
                  <a:gd name="connsiteY14190" fmla="*/ 2919407 h 3582745"/>
                  <a:gd name="connsiteX14191" fmla="*/ 767973 w 4527492"/>
                  <a:gd name="connsiteY14191" fmla="*/ 2921564 h 3582745"/>
                  <a:gd name="connsiteX14192" fmla="*/ 770473 w 4527492"/>
                  <a:gd name="connsiteY14192" fmla="*/ 2921504 h 3582745"/>
                  <a:gd name="connsiteX14193" fmla="*/ 770416 w 4527492"/>
                  <a:gd name="connsiteY14193" fmla="*/ 2921519 h 3582745"/>
                  <a:gd name="connsiteX14194" fmla="*/ 766901 w 4527492"/>
                  <a:gd name="connsiteY14194" fmla="*/ 2921878 h 3582745"/>
                  <a:gd name="connsiteX14195" fmla="*/ 759066 w 4527492"/>
                  <a:gd name="connsiteY14195" fmla="*/ 2924177 h 3582745"/>
                  <a:gd name="connsiteX14196" fmla="*/ 759066 w 4527492"/>
                  <a:gd name="connsiteY14196" fmla="*/ 2922678 h 3582745"/>
                  <a:gd name="connsiteX14197" fmla="*/ 756580 w 4527492"/>
                  <a:gd name="connsiteY14197" fmla="*/ 2922932 h 3582745"/>
                  <a:gd name="connsiteX14198" fmla="*/ 759066 w 4527492"/>
                  <a:gd name="connsiteY14198" fmla="*/ 2922377 h 3582745"/>
                  <a:gd name="connsiteX14199" fmla="*/ 759066 w 4527492"/>
                  <a:gd name="connsiteY14199" fmla="*/ 2921776 h 3582745"/>
                  <a:gd name="connsiteX14200" fmla="*/ 756129 w 4527492"/>
                  <a:gd name="connsiteY14200" fmla="*/ 2921846 h 3582745"/>
                  <a:gd name="connsiteX14201" fmla="*/ 759066 w 4527492"/>
                  <a:gd name="connsiteY14201" fmla="*/ 2921473 h 3582745"/>
                  <a:gd name="connsiteX14202" fmla="*/ 759066 w 4527492"/>
                  <a:gd name="connsiteY14202" fmla="*/ 2920874 h 3582745"/>
                  <a:gd name="connsiteX14203" fmla="*/ 760731 w 4527492"/>
                  <a:gd name="connsiteY14203" fmla="*/ 2920195 h 3582745"/>
                  <a:gd name="connsiteX14204" fmla="*/ 741292 w 4527492"/>
                  <a:gd name="connsiteY14204" fmla="*/ 2922000 h 3582745"/>
                  <a:gd name="connsiteX14205" fmla="*/ 752475 w 4527492"/>
                  <a:gd name="connsiteY14205" fmla="*/ 2920427 h 3582745"/>
                  <a:gd name="connsiteX14206" fmla="*/ 752475 w 4527492"/>
                  <a:gd name="connsiteY14206" fmla="*/ 2918929 h 3582745"/>
                  <a:gd name="connsiteX14207" fmla="*/ 751839 w 4527492"/>
                  <a:gd name="connsiteY14207" fmla="*/ 2918948 h 3582745"/>
                  <a:gd name="connsiteX14208" fmla="*/ 726476 w 4527492"/>
                  <a:gd name="connsiteY14208" fmla="*/ 2921109 h 3582745"/>
                  <a:gd name="connsiteX14209" fmla="*/ 747069 w 4527492"/>
                  <a:gd name="connsiteY14209" fmla="*/ 2918133 h 3582745"/>
                  <a:gd name="connsiteX14210" fmla="*/ 752475 w 4527492"/>
                  <a:gd name="connsiteY14210" fmla="*/ 2917804 h 3582745"/>
                  <a:gd name="connsiteX14211" fmla="*/ 752475 w 4527492"/>
                  <a:gd name="connsiteY14211" fmla="*/ 2917570 h 3582745"/>
                  <a:gd name="connsiteX14212" fmla="*/ 753101 w 4527492"/>
                  <a:gd name="connsiteY14212" fmla="*/ 2917262 h 3582745"/>
                  <a:gd name="connsiteX14213" fmla="*/ 747069 w 4527492"/>
                  <a:gd name="connsiteY14213" fmla="*/ 2918133 h 3582745"/>
                  <a:gd name="connsiteX14214" fmla="*/ 708158 w 4527492"/>
                  <a:gd name="connsiteY14214" fmla="*/ 2920500 h 3582745"/>
                  <a:gd name="connsiteX14215" fmla="*/ 717721 w 4527492"/>
                  <a:gd name="connsiteY14215" fmla="*/ 2918764 h 3582745"/>
                  <a:gd name="connsiteX14216" fmla="*/ 735615 w 4527492"/>
                  <a:gd name="connsiteY14216" fmla="*/ 2916978 h 3582745"/>
                  <a:gd name="connsiteX14217" fmla="*/ 755599 w 4527492"/>
                  <a:gd name="connsiteY14217" fmla="*/ 2916031 h 3582745"/>
                  <a:gd name="connsiteX14218" fmla="*/ 758267 w 4527492"/>
                  <a:gd name="connsiteY14218" fmla="*/ 2914716 h 3582745"/>
                  <a:gd name="connsiteX14219" fmla="*/ 735615 w 4527492"/>
                  <a:gd name="connsiteY14219" fmla="*/ 2916978 h 3582745"/>
                  <a:gd name="connsiteX14220" fmla="*/ 724718 w 4527492"/>
                  <a:gd name="connsiteY14220" fmla="*/ 2917494 h 3582745"/>
                  <a:gd name="connsiteX14221" fmla="*/ 743630 w 4527492"/>
                  <a:gd name="connsiteY14221" fmla="*/ 2914061 h 3582745"/>
                  <a:gd name="connsiteX14222" fmla="*/ 764144 w 4527492"/>
                  <a:gd name="connsiteY14222" fmla="*/ 2911821 h 3582745"/>
                  <a:gd name="connsiteX14223" fmla="*/ 764484 w 4527492"/>
                  <a:gd name="connsiteY14223" fmla="*/ 2911653 h 3582745"/>
                  <a:gd name="connsiteX14224" fmla="*/ 751616 w 4527492"/>
                  <a:gd name="connsiteY14224" fmla="*/ 2912611 h 3582745"/>
                  <a:gd name="connsiteX14225" fmla="*/ 768912 w 4527492"/>
                  <a:gd name="connsiteY14225" fmla="*/ 2909472 h 3582745"/>
                  <a:gd name="connsiteX14226" fmla="*/ 771608 w 4527492"/>
                  <a:gd name="connsiteY14226" fmla="*/ 2908144 h 3582745"/>
                  <a:gd name="connsiteX14227" fmla="*/ 738872 w 4527492"/>
                  <a:gd name="connsiteY14227" fmla="*/ 2912652 h 3582745"/>
                  <a:gd name="connsiteX14228" fmla="*/ 749637 w 4527492"/>
                  <a:gd name="connsiteY14228" fmla="*/ 2910510 h 3582745"/>
                  <a:gd name="connsiteX14229" fmla="*/ 760776 w 4527492"/>
                  <a:gd name="connsiteY14229" fmla="*/ 2909073 h 3582745"/>
                  <a:gd name="connsiteX14230" fmla="*/ 771932 w 4527492"/>
                  <a:gd name="connsiteY14230" fmla="*/ 2907984 h 3582745"/>
                  <a:gd name="connsiteX14231" fmla="*/ 772892 w 4527492"/>
                  <a:gd name="connsiteY14231" fmla="*/ 2907511 h 3582745"/>
                  <a:gd name="connsiteX14232" fmla="*/ 760776 w 4527492"/>
                  <a:gd name="connsiteY14232" fmla="*/ 2909073 h 3582745"/>
                  <a:gd name="connsiteX14233" fmla="*/ 753079 w 4527492"/>
                  <a:gd name="connsiteY14233" fmla="*/ 2909825 h 3582745"/>
                  <a:gd name="connsiteX14234" fmla="*/ 756845 w 4527492"/>
                  <a:gd name="connsiteY14234" fmla="*/ 2909076 h 3582745"/>
                  <a:gd name="connsiteX14235" fmla="*/ 773837 w 4527492"/>
                  <a:gd name="connsiteY14235" fmla="*/ 2907045 h 3582745"/>
                  <a:gd name="connsiteX14236" fmla="*/ 776100 w 4527492"/>
                  <a:gd name="connsiteY14236" fmla="*/ 2905930 h 3582745"/>
                  <a:gd name="connsiteX14237" fmla="*/ 771452 w 4527492"/>
                  <a:gd name="connsiteY14237" fmla="*/ 2906170 h 3582745"/>
                  <a:gd name="connsiteX14238" fmla="*/ 775166 w 4527492"/>
                  <a:gd name="connsiteY14238" fmla="*/ 2905431 h 3582745"/>
                  <a:gd name="connsiteX14239" fmla="*/ 777207 w 4527492"/>
                  <a:gd name="connsiteY14239" fmla="*/ 2905385 h 3582745"/>
                  <a:gd name="connsiteX14240" fmla="*/ 778434 w 4527492"/>
                  <a:gd name="connsiteY14240" fmla="*/ 2904781 h 3582745"/>
                  <a:gd name="connsiteX14241" fmla="*/ 775166 w 4527492"/>
                  <a:gd name="connsiteY14241" fmla="*/ 2905431 h 3582745"/>
                  <a:gd name="connsiteX14242" fmla="*/ 766095 w 4527492"/>
                  <a:gd name="connsiteY14242" fmla="*/ 2905634 h 3582745"/>
                  <a:gd name="connsiteX14243" fmla="*/ 769795 w 4527492"/>
                  <a:gd name="connsiteY14243" fmla="*/ 2904974 h 3582745"/>
                  <a:gd name="connsiteX14244" fmla="*/ 780786 w 4527492"/>
                  <a:gd name="connsiteY14244" fmla="*/ 2903622 h 3582745"/>
                  <a:gd name="connsiteX14245" fmla="*/ 782154 w 4527492"/>
                  <a:gd name="connsiteY14245" fmla="*/ 2902948 h 3582745"/>
                  <a:gd name="connsiteX14246" fmla="*/ 779404 w 4527492"/>
                  <a:gd name="connsiteY14246" fmla="*/ 2903261 h 3582745"/>
                  <a:gd name="connsiteX14247" fmla="*/ 782717 w 4527492"/>
                  <a:gd name="connsiteY14247" fmla="*/ 2902670 h 3582745"/>
                  <a:gd name="connsiteX14248" fmla="*/ 787751 w 4527492"/>
                  <a:gd name="connsiteY14248" fmla="*/ 2900190 h 3582745"/>
                  <a:gd name="connsiteX14249" fmla="*/ 746854 w 4527492"/>
                  <a:gd name="connsiteY14249" fmla="*/ 2904230 h 3582745"/>
                  <a:gd name="connsiteX14250" fmla="*/ 740543 w 4527492"/>
                  <a:gd name="connsiteY14250" fmla="*/ 2906125 h 3582745"/>
                  <a:gd name="connsiteX14251" fmla="*/ 772090 w 4527492"/>
                  <a:gd name="connsiteY14251" fmla="*/ 2904093 h 3582745"/>
                  <a:gd name="connsiteX14252" fmla="*/ 779404 w 4527492"/>
                  <a:gd name="connsiteY14252" fmla="*/ 2903261 h 3582745"/>
                  <a:gd name="connsiteX14253" fmla="*/ 769795 w 4527492"/>
                  <a:gd name="connsiteY14253" fmla="*/ 2904974 h 3582745"/>
                  <a:gd name="connsiteX14254" fmla="*/ 764063 w 4527492"/>
                  <a:gd name="connsiteY14254" fmla="*/ 2905679 h 3582745"/>
                  <a:gd name="connsiteX14255" fmla="*/ 742747 w 4527492"/>
                  <a:gd name="connsiteY14255" fmla="*/ 2906156 h 3582745"/>
                  <a:gd name="connsiteX14256" fmla="*/ 737773 w 4527492"/>
                  <a:gd name="connsiteY14256" fmla="*/ 2906957 h 3582745"/>
                  <a:gd name="connsiteX14257" fmla="*/ 735857 w 4527492"/>
                  <a:gd name="connsiteY14257" fmla="*/ 2907533 h 3582745"/>
                  <a:gd name="connsiteX14258" fmla="*/ 736543 w 4527492"/>
                  <a:gd name="connsiteY14258" fmla="*/ 2907155 h 3582745"/>
                  <a:gd name="connsiteX14259" fmla="*/ 729128 w 4527492"/>
                  <a:gd name="connsiteY14259" fmla="*/ 2908350 h 3582745"/>
                  <a:gd name="connsiteX14260" fmla="*/ 711972 w 4527492"/>
                  <a:gd name="connsiteY14260" fmla="*/ 2909233 h 3582745"/>
                  <a:gd name="connsiteX14261" fmla="*/ 722496 w 4527492"/>
                  <a:gd name="connsiteY14261" fmla="*/ 2907394 h 3582745"/>
                  <a:gd name="connsiteX14262" fmla="*/ 723648 w 4527492"/>
                  <a:gd name="connsiteY14262" fmla="*/ 2907214 h 3582745"/>
                  <a:gd name="connsiteX14263" fmla="*/ 738133 w 4527492"/>
                  <a:gd name="connsiteY14263" fmla="*/ 2906281 h 3582745"/>
                  <a:gd name="connsiteX14264" fmla="*/ 740769 w 4527492"/>
                  <a:gd name="connsiteY14264" fmla="*/ 2904831 h 3582745"/>
                  <a:gd name="connsiteX14265" fmla="*/ 735550 w 4527492"/>
                  <a:gd name="connsiteY14265" fmla="*/ 2905347 h 3582745"/>
                  <a:gd name="connsiteX14266" fmla="*/ 741540 w 4527492"/>
                  <a:gd name="connsiteY14266" fmla="*/ 2904407 h 3582745"/>
                  <a:gd name="connsiteX14267" fmla="*/ 745458 w 4527492"/>
                  <a:gd name="connsiteY14267" fmla="*/ 2902252 h 3582745"/>
                  <a:gd name="connsiteX14268" fmla="*/ 738727 w 4527492"/>
                  <a:gd name="connsiteY14268" fmla="*/ 2902840 h 3582745"/>
                  <a:gd name="connsiteX14269" fmla="*/ 739391 w 4527492"/>
                  <a:gd name="connsiteY14269" fmla="*/ 2902691 h 3582745"/>
                  <a:gd name="connsiteX14270" fmla="*/ 742567 w 4527492"/>
                  <a:gd name="connsiteY14270" fmla="*/ 2902079 h 3582745"/>
                  <a:gd name="connsiteX14271" fmla="*/ 747411 w 4527492"/>
                  <a:gd name="connsiteY14271" fmla="*/ 2901178 h 3582745"/>
                  <a:gd name="connsiteX14272" fmla="*/ 747501 w 4527492"/>
                  <a:gd name="connsiteY14272" fmla="*/ 2901129 h 3582745"/>
                  <a:gd name="connsiteX14273" fmla="*/ 742567 w 4527492"/>
                  <a:gd name="connsiteY14273" fmla="*/ 2902079 h 3582745"/>
                  <a:gd name="connsiteX14274" fmla="*/ 739939 w 4527492"/>
                  <a:gd name="connsiteY14274" fmla="*/ 2902568 h 3582745"/>
                  <a:gd name="connsiteX14275" fmla="*/ 748298 w 4527492"/>
                  <a:gd name="connsiteY14275" fmla="*/ 2900690 h 3582745"/>
                  <a:gd name="connsiteX14276" fmla="*/ 750636 w 4527492"/>
                  <a:gd name="connsiteY14276" fmla="*/ 2899404 h 3582745"/>
                  <a:gd name="connsiteX14277" fmla="*/ 737345 w 4527492"/>
                  <a:gd name="connsiteY14277" fmla="*/ 2902233 h 3582745"/>
                  <a:gd name="connsiteX14278" fmla="*/ 735144 w 4527492"/>
                  <a:gd name="connsiteY14278" fmla="*/ 2903153 h 3582745"/>
                  <a:gd name="connsiteX14279" fmla="*/ 738253 w 4527492"/>
                  <a:gd name="connsiteY14279" fmla="*/ 2902882 h 3582745"/>
                  <a:gd name="connsiteX14280" fmla="*/ 733824 w 4527492"/>
                  <a:gd name="connsiteY14280" fmla="*/ 2903706 h 3582745"/>
                  <a:gd name="connsiteX14281" fmla="*/ 733566 w 4527492"/>
                  <a:gd name="connsiteY14281" fmla="*/ 2903813 h 3582745"/>
                  <a:gd name="connsiteX14282" fmla="*/ 738526 w 4527492"/>
                  <a:gd name="connsiteY14282" fmla="*/ 2902858 h 3582745"/>
                  <a:gd name="connsiteX14283" fmla="*/ 738727 w 4527492"/>
                  <a:gd name="connsiteY14283" fmla="*/ 2902840 h 3582745"/>
                  <a:gd name="connsiteX14284" fmla="*/ 732604 w 4527492"/>
                  <a:gd name="connsiteY14284" fmla="*/ 2904216 h 3582745"/>
                  <a:gd name="connsiteX14285" fmla="*/ 732561 w 4527492"/>
                  <a:gd name="connsiteY14285" fmla="*/ 2904234 h 3582745"/>
                  <a:gd name="connsiteX14286" fmla="*/ 732588 w 4527492"/>
                  <a:gd name="connsiteY14286" fmla="*/ 2904219 h 3582745"/>
                  <a:gd name="connsiteX14287" fmla="*/ 721308 w 4527492"/>
                  <a:gd name="connsiteY14287" fmla="*/ 2906753 h 3582745"/>
                  <a:gd name="connsiteX14288" fmla="*/ 717021 w 4527492"/>
                  <a:gd name="connsiteY14288" fmla="*/ 2907177 h 3582745"/>
                  <a:gd name="connsiteX14289" fmla="*/ 725383 w 4527492"/>
                  <a:gd name="connsiteY14289" fmla="*/ 2905390 h 3582745"/>
                  <a:gd name="connsiteX14290" fmla="*/ 733214 w 4527492"/>
                  <a:gd name="connsiteY14290" fmla="*/ 2903881 h 3582745"/>
                  <a:gd name="connsiteX14291" fmla="*/ 733390 w 4527492"/>
                  <a:gd name="connsiteY14291" fmla="*/ 2903786 h 3582745"/>
                  <a:gd name="connsiteX14292" fmla="*/ 729522 w 4527492"/>
                  <a:gd name="connsiteY14292" fmla="*/ 2904506 h 3582745"/>
                  <a:gd name="connsiteX14293" fmla="*/ 725383 w 4527492"/>
                  <a:gd name="connsiteY14293" fmla="*/ 2905390 h 3582745"/>
                  <a:gd name="connsiteX14294" fmla="*/ 715152 w 4527492"/>
                  <a:gd name="connsiteY14294" fmla="*/ 2907362 h 3582745"/>
                  <a:gd name="connsiteX14295" fmla="*/ 711820 w 4527492"/>
                  <a:gd name="connsiteY14295" fmla="*/ 2907691 h 3582745"/>
                  <a:gd name="connsiteX14296" fmla="*/ 712777 w 4527492"/>
                  <a:gd name="connsiteY14296" fmla="*/ 2907460 h 3582745"/>
                  <a:gd name="connsiteX14297" fmla="*/ 720843 w 4527492"/>
                  <a:gd name="connsiteY14297" fmla="*/ 2905744 h 3582745"/>
                  <a:gd name="connsiteX14298" fmla="*/ 731536 w 4527492"/>
                  <a:gd name="connsiteY14298" fmla="*/ 2903469 h 3582745"/>
                  <a:gd name="connsiteX14299" fmla="*/ 734450 w 4527492"/>
                  <a:gd name="connsiteY14299" fmla="*/ 2903214 h 3582745"/>
                  <a:gd name="connsiteX14300" fmla="*/ 735567 w 4527492"/>
                  <a:gd name="connsiteY14300" fmla="*/ 2902611 h 3582745"/>
                  <a:gd name="connsiteX14301" fmla="*/ 731536 w 4527492"/>
                  <a:gd name="connsiteY14301" fmla="*/ 2903469 h 3582745"/>
                  <a:gd name="connsiteX14302" fmla="*/ 728090 w 4527492"/>
                  <a:gd name="connsiteY14302" fmla="*/ 2903770 h 3582745"/>
                  <a:gd name="connsiteX14303" fmla="*/ 737719 w 4527492"/>
                  <a:gd name="connsiteY14303" fmla="*/ 2901449 h 3582745"/>
                  <a:gd name="connsiteX14304" fmla="*/ 739727 w 4527492"/>
                  <a:gd name="connsiteY14304" fmla="*/ 2900365 h 3582745"/>
                  <a:gd name="connsiteX14305" fmla="*/ 736647 w 4527492"/>
                  <a:gd name="connsiteY14305" fmla="*/ 2900924 h 3582745"/>
                  <a:gd name="connsiteX14306" fmla="*/ 740099 w 4527492"/>
                  <a:gd name="connsiteY14306" fmla="*/ 2900086 h 3582745"/>
                  <a:gd name="connsiteX14307" fmla="*/ 740271 w 4527492"/>
                  <a:gd name="connsiteY14307" fmla="*/ 2900072 h 3582745"/>
                  <a:gd name="connsiteX14308" fmla="*/ 740363 w 4527492"/>
                  <a:gd name="connsiteY14308" fmla="*/ 2900022 h 3582745"/>
                  <a:gd name="connsiteX14309" fmla="*/ 740099 w 4527492"/>
                  <a:gd name="connsiteY14309" fmla="*/ 2900086 h 3582745"/>
                  <a:gd name="connsiteX14310" fmla="*/ 734559 w 4527492"/>
                  <a:gd name="connsiteY14310" fmla="*/ 2900542 h 3582745"/>
                  <a:gd name="connsiteX14311" fmla="*/ 742032 w 4527492"/>
                  <a:gd name="connsiteY14311" fmla="*/ 2899120 h 3582745"/>
                  <a:gd name="connsiteX14312" fmla="*/ 744704 w 4527492"/>
                  <a:gd name="connsiteY14312" fmla="*/ 2897678 h 3582745"/>
                  <a:gd name="connsiteX14313" fmla="*/ 727424 w 4527492"/>
                  <a:gd name="connsiteY14313" fmla="*/ 2901129 h 3582745"/>
                  <a:gd name="connsiteX14314" fmla="*/ 718654 w 4527492"/>
                  <a:gd name="connsiteY14314" fmla="*/ 2901850 h 3582745"/>
                  <a:gd name="connsiteX14315" fmla="*/ 749003 w 4527492"/>
                  <a:gd name="connsiteY14315" fmla="*/ 2895357 h 3582745"/>
                  <a:gd name="connsiteX14316" fmla="*/ 749499 w 4527492"/>
                  <a:gd name="connsiteY14316" fmla="*/ 2895089 h 3582745"/>
                  <a:gd name="connsiteX14317" fmla="*/ 743654 w 4527492"/>
                  <a:gd name="connsiteY14317" fmla="*/ 2896054 h 3582745"/>
                  <a:gd name="connsiteX14318" fmla="*/ 749972 w 4527492"/>
                  <a:gd name="connsiteY14318" fmla="*/ 2894834 h 3582745"/>
                  <a:gd name="connsiteX14319" fmla="*/ 760650 w 4527492"/>
                  <a:gd name="connsiteY14319" fmla="*/ 2889069 h 3582745"/>
                  <a:gd name="connsiteX14320" fmla="*/ 743754 w 4527492"/>
                  <a:gd name="connsiteY14320" fmla="*/ 2893629 h 3582745"/>
                  <a:gd name="connsiteX14321" fmla="*/ 755766 w 4527492"/>
                  <a:gd name="connsiteY14321" fmla="*/ 2888878 h 3582745"/>
                  <a:gd name="connsiteX14322" fmla="*/ 769766 w 4527492"/>
                  <a:gd name="connsiteY14322" fmla="*/ 2884148 h 3582745"/>
                  <a:gd name="connsiteX14323" fmla="*/ 780045 w 4527492"/>
                  <a:gd name="connsiteY14323" fmla="*/ 2878599 h 3582745"/>
                  <a:gd name="connsiteX14324" fmla="*/ 768784 w 4527492"/>
                  <a:gd name="connsiteY14324" fmla="*/ 2880986 h 3582745"/>
                  <a:gd name="connsiteX14325" fmla="*/ 653323 w 4527492"/>
                  <a:gd name="connsiteY14325" fmla="*/ 2913501 h 3582745"/>
                  <a:gd name="connsiteX14326" fmla="*/ 647581 w 4527492"/>
                  <a:gd name="connsiteY14326" fmla="*/ 2914432 h 3582745"/>
                  <a:gd name="connsiteX14327" fmla="*/ 679599 w 4527492"/>
                  <a:gd name="connsiteY14327" fmla="*/ 2902581 h 3582745"/>
                  <a:gd name="connsiteX14328" fmla="*/ 688866 w 4527492"/>
                  <a:gd name="connsiteY14328" fmla="*/ 2899400 h 3582745"/>
                  <a:gd name="connsiteX14329" fmla="*/ 695452 w 4527492"/>
                  <a:gd name="connsiteY14329" fmla="*/ 2896912 h 3582745"/>
                  <a:gd name="connsiteX14330" fmla="*/ 725803 w 4527492"/>
                  <a:gd name="connsiteY14330" fmla="*/ 2887588 h 3582745"/>
                  <a:gd name="connsiteX14331" fmla="*/ 770437 w 4527492"/>
                  <a:gd name="connsiteY14331" fmla="*/ 2878511 h 3582745"/>
                  <a:gd name="connsiteX14332" fmla="*/ 782227 w 4527492"/>
                  <a:gd name="connsiteY14332" fmla="*/ 2877420 h 3582745"/>
                  <a:gd name="connsiteX14333" fmla="*/ 789187 w 4527492"/>
                  <a:gd name="connsiteY14333" fmla="*/ 2873663 h 3582745"/>
                  <a:gd name="connsiteX14334" fmla="*/ 785430 w 4527492"/>
                  <a:gd name="connsiteY14334" fmla="*/ 2874621 h 3582745"/>
                  <a:gd name="connsiteX14335" fmla="*/ 785430 w 4527492"/>
                  <a:gd name="connsiteY14335" fmla="*/ 2872712 h 3582745"/>
                  <a:gd name="connsiteX14336" fmla="*/ 765477 w 4527492"/>
                  <a:gd name="connsiteY14336" fmla="*/ 2876447 h 3582745"/>
                  <a:gd name="connsiteX14337" fmla="*/ 753909 w 4527492"/>
                  <a:gd name="connsiteY14337" fmla="*/ 2879232 h 3582745"/>
                  <a:gd name="connsiteX14338" fmla="*/ 760850 w 4527492"/>
                  <a:gd name="connsiteY14338" fmla="*/ 2877355 h 3582745"/>
                  <a:gd name="connsiteX14339" fmla="*/ 785430 w 4527492"/>
                  <a:gd name="connsiteY14339" fmla="*/ 2871804 h 3582745"/>
                  <a:gd name="connsiteX14340" fmla="*/ 785430 w 4527492"/>
                  <a:gd name="connsiteY14340" fmla="*/ 2871777 h 3582745"/>
                  <a:gd name="connsiteX14341" fmla="*/ 765235 w 4527492"/>
                  <a:gd name="connsiteY14341" fmla="*/ 2876169 h 3582745"/>
                  <a:gd name="connsiteX14342" fmla="*/ 775050 w 4527492"/>
                  <a:gd name="connsiteY14342" fmla="*/ 2873515 h 3582745"/>
                  <a:gd name="connsiteX14343" fmla="*/ 789478 w 4527492"/>
                  <a:gd name="connsiteY14343" fmla="*/ 2869965 h 3582745"/>
                  <a:gd name="connsiteX14344" fmla="*/ 794986 w 4527492"/>
                  <a:gd name="connsiteY14344" fmla="*/ 2868124 h 3582745"/>
                  <a:gd name="connsiteX14345" fmla="*/ 775050 w 4527492"/>
                  <a:gd name="connsiteY14345" fmla="*/ 2873515 h 3582745"/>
                  <a:gd name="connsiteX14346" fmla="*/ 756871 w 4527492"/>
                  <a:gd name="connsiteY14346" fmla="*/ 2877988 h 3582745"/>
                  <a:gd name="connsiteX14347" fmla="*/ 746880 w 4527492"/>
                  <a:gd name="connsiteY14347" fmla="*/ 2880161 h 3582745"/>
                  <a:gd name="connsiteX14348" fmla="*/ 743064 w 4527492"/>
                  <a:gd name="connsiteY14348" fmla="*/ 2881371 h 3582745"/>
                  <a:gd name="connsiteX14349" fmla="*/ 727487 w 4527492"/>
                  <a:gd name="connsiteY14349" fmla="*/ 2884889 h 3582745"/>
                  <a:gd name="connsiteX14350" fmla="*/ 785315 w 4527492"/>
                  <a:gd name="connsiteY14350" fmla="*/ 2867782 h 3582745"/>
                  <a:gd name="connsiteX14351" fmla="*/ 785314 w 4527492"/>
                  <a:gd name="connsiteY14351" fmla="*/ 2867782 h 3582745"/>
                  <a:gd name="connsiteX14352" fmla="*/ 787535 w 4527492"/>
                  <a:gd name="connsiteY14352" fmla="*/ 2867228 h 3582745"/>
                  <a:gd name="connsiteX14353" fmla="*/ 787535 w 4527492"/>
                  <a:gd name="connsiteY14353" fmla="*/ 2866553 h 3582745"/>
                  <a:gd name="connsiteX14354" fmla="*/ 777930 w 4527492"/>
                  <a:gd name="connsiteY14354" fmla="*/ 2868362 h 3582745"/>
                  <a:gd name="connsiteX14355" fmla="*/ 787535 w 4527492"/>
                  <a:gd name="connsiteY14355" fmla="*/ 2866102 h 3582745"/>
                  <a:gd name="connsiteX14356" fmla="*/ 787535 w 4527492"/>
                  <a:gd name="connsiteY14356" fmla="*/ 2864557 h 3582745"/>
                  <a:gd name="connsiteX14357" fmla="*/ 845255 w 4527492"/>
                  <a:gd name="connsiteY14357" fmla="*/ 2842846 h 3582745"/>
                  <a:gd name="connsiteX14358" fmla="*/ 869918 w 4527492"/>
                  <a:gd name="connsiteY14358" fmla="*/ 2837122 h 3582745"/>
                  <a:gd name="connsiteX14359" fmla="*/ 868554 w 4527492"/>
                  <a:gd name="connsiteY14359" fmla="*/ 2837663 h 3582745"/>
                  <a:gd name="connsiteX14360" fmla="*/ 810706 w 4527492"/>
                  <a:gd name="connsiteY14360" fmla="*/ 2857972 h 3582745"/>
                  <a:gd name="connsiteX14361" fmla="*/ 834794 w 4527492"/>
                  <a:gd name="connsiteY14361" fmla="*/ 2851047 h 3582745"/>
                  <a:gd name="connsiteX14362" fmla="*/ 818633 w 4527492"/>
                  <a:gd name="connsiteY14362" fmla="*/ 2857454 h 3582745"/>
                  <a:gd name="connsiteX14363" fmla="*/ 805174 w 4527492"/>
                  <a:gd name="connsiteY14363" fmla="*/ 2861953 h 3582745"/>
                  <a:gd name="connsiteX14364" fmla="*/ 808458 w 4527492"/>
                  <a:gd name="connsiteY14364" fmla="*/ 2861180 h 3582745"/>
                  <a:gd name="connsiteX14365" fmla="*/ 808458 w 4527492"/>
                  <a:gd name="connsiteY14365" fmla="*/ 2864099 h 3582745"/>
                  <a:gd name="connsiteX14366" fmla="*/ 817326 w 4527492"/>
                  <a:gd name="connsiteY14366" fmla="*/ 2860591 h 3582745"/>
                  <a:gd name="connsiteX14367" fmla="*/ 817326 w 4527492"/>
                  <a:gd name="connsiteY14367" fmla="*/ 2857972 h 3582745"/>
                  <a:gd name="connsiteX14368" fmla="*/ 818633 w 4527492"/>
                  <a:gd name="connsiteY14368" fmla="*/ 2857454 h 3582745"/>
                  <a:gd name="connsiteX14369" fmla="*/ 856259 w 4527492"/>
                  <a:gd name="connsiteY14369" fmla="*/ 2844876 h 3582745"/>
                  <a:gd name="connsiteX14370" fmla="*/ 859201 w 4527492"/>
                  <a:gd name="connsiteY14370" fmla="*/ 2844030 h 3582745"/>
                  <a:gd name="connsiteX14371" fmla="*/ 861451 w 4527492"/>
                  <a:gd name="connsiteY14371" fmla="*/ 2843140 h 3582745"/>
                  <a:gd name="connsiteX14372" fmla="*/ 856259 w 4527492"/>
                  <a:gd name="connsiteY14372" fmla="*/ 2844876 h 3582745"/>
                  <a:gd name="connsiteX14373" fmla="*/ 834794 w 4527492"/>
                  <a:gd name="connsiteY14373" fmla="*/ 2851047 h 3582745"/>
                  <a:gd name="connsiteX14374" fmla="*/ 868554 w 4527492"/>
                  <a:gd name="connsiteY14374" fmla="*/ 2837663 h 3582745"/>
                  <a:gd name="connsiteX14375" fmla="*/ 870438 w 4527492"/>
                  <a:gd name="connsiteY14375" fmla="*/ 2837001 h 3582745"/>
                  <a:gd name="connsiteX14376" fmla="*/ 888051 w 4527492"/>
                  <a:gd name="connsiteY14376" fmla="*/ 2832913 h 3582745"/>
                  <a:gd name="connsiteX14377" fmla="*/ 904094 w 4527492"/>
                  <a:gd name="connsiteY14377" fmla="*/ 2826144 h 3582745"/>
                  <a:gd name="connsiteX14378" fmla="*/ 896215 w 4527492"/>
                  <a:gd name="connsiteY14378" fmla="*/ 2827952 h 3582745"/>
                  <a:gd name="connsiteX14379" fmla="*/ 937318 w 4527492"/>
                  <a:gd name="connsiteY14379" fmla="*/ 2813522 h 3582745"/>
                  <a:gd name="connsiteX14380" fmla="*/ 1002485 w 4527492"/>
                  <a:gd name="connsiteY14380" fmla="*/ 2796852 h 3582745"/>
                  <a:gd name="connsiteX14381" fmla="*/ 1009272 w 4527492"/>
                  <a:gd name="connsiteY14381" fmla="*/ 2796032 h 3582745"/>
                  <a:gd name="connsiteX14382" fmla="*/ 1011020 w 4527492"/>
                  <a:gd name="connsiteY14382" fmla="*/ 2795439 h 3582745"/>
                  <a:gd name="connsiteX14383" fmla="*/ 1010149 w 4527492"/>
                  <a:gd name="connsiteY14383" fmla="*/ 2795926 h 3582745"/>
                  <a:gd name="connsiteX14384" fmla="*/ 1011352 w 4527492"/>
                  <a:gd name="connsiteY14384" fmla="*/ 2795781 h 3582745"/>
                  <a:gd name="connsiteX14385" fmla="*/ 1019719 w 4527492"/>
                  <a:gd name="connsiteY14385" fmla="*/ 2794036 h 3582745"/>
                  <a:gd name="connsiteX14386" fmla="*/ 1016041 w 4527492"/>
                  <a:gd name="connsiteY14386" fmla="*/ 2795214 h 3582745"/>
                  <a:gd name="connsiteX14387" fmla="*/ 1067818 w 4527492"/>
                  <a:gd name="connsiteY14387" fmla="*/ 2788957 h 3582745"/>
                  <a:gd name="connsiteX14388" fmla="*/ 1067738 w 4527492"/>
                  <a:gd name="connsiteY14388" fmla="*/ 2788924 h 3582745"/>
                  <a:gd name="connsiteX14389" fmla="*/ 1036291 w 4527492"/>
                  <a:gd name="connsiteY14389" fmla="*/ 2791560 h 3582745"/>
                  <a:gd name="connsiteX14390" fmla="*/ 1064472 w 4527492"/>
                  <a:gd name="connsiteY14390" fmla="*/ 2787567 h 3582745"/>
                  <a:gd name="connsiteX14391" fmla="*/ 1064248 w 4527492"/>
                  <a:gd name="connsiteY14391" fmla="*/ 2787474 h 3582745"/>
                  <a:gd name="connsiteX14392" fmla="*/ 1028871 w 4527492"/>
                  <a:gd name="connsiteY14392" fmla="*/ 2792182 h 3582745"/>
                  <a:gd name="connsiteX14393" fmla="*/ 1028433 w 4527492"/>
                  <a:gd name="connsiteY14393" fmla="*/ 2792219 h 3582745"/>
                  <a:gd name="connsiteX14394" fmla="*/ 1028146 w 4527492"/>
                  <a:gd name="connsiteY14394" fmla="*/ 2792278 h 3582745"/>
                  <a:gd name="connsiteX14395" fmla="*/ 1028871 w 4527492"/>
                  <a:gd name="connsiteY14395" fmla="*/ 2792182 h 3582745"/>
                  <a:gd name="connsiteX14396" fmla="*/ 1036291 w 4527492"/>
                  <a:gd name="connsiteY14396" fmla="*/ 2791560 h 3582745"/>
                  <a:gd name="connsiteX14397" fmla="*/ 1021639 w 4527492"/>
                  <a:gd name="connsiteY14397" fmla="*/ 2793635 h 3582745"/>
                  <a:gd name="connsiteX14398" fmla="*/ 1019719 w 4527492"/>
                  <a:gd name="connsiteY14398" fmla="*/ 2794036 h 3582745"/>
                  <a:gd name="connsiteX14399" fmla="*/ 1020438 w 4527492"/>
                  <a:gd name="connsiteY14399" fmla="*/ 2793805 h 3582745"/>
                  <a:gd name="connsiteX14400" fmla="*/ 1012536 w 4527492"/>
                  <a:gd name="connsiteY14400" fmla="*/ 2794925 h 3582745"/>
                  <a:gd name="connsiteX14401" fmla="*/ 1011020 w 4527492"/>
                  <a:gd name="connsiteY14401" fmla="*/ 2795439 h 3582745"/>
                  <a:gd name="connsiteX14402" fmla="*/ 1011737 w 4527492"/>
                  <a:gd name="connsiteY14402" fmla="*/ 2795038 h 3582745"/>
                  <a:gd name="connsiteX14403" fmla="*/ 948344 w 4527492"/>
                  <a:gd name="connsiteY14403" fmla="*/ 2804019 h 3582745"/>
                  <a:gd name="connsiteX14404" fmla="*/ 955109 w 4527492"/>
                  <a:gd name="connsiteY14404" fmla="*/ 2801998 h 3582745"/>
                  <a:gd name="connsiteX14405" fmla="*/ 1013090 w 4527492"/>
                  <a:gd name="connsiteY14405" fmla="*/ 2794282 h 3582745"/>
                  <a:gd name="connsiteX14406" fmla="*/ 1014725 w 4527492"/>
                  <a:gd name="connsiteY14406" fmla="*/ 2793368 h 3582745"/>
                  <a:gd name="connsiteX14407" fmla="*/ 1005770 w 4527492"/>
                  <a:gd name="connsiteY14407" fmla="*/ 2794118 h 3582745"/>
                  <a:gd name="connsiteX14408" fmla="*/ 1015031 w 4527492"/>
                  <a:gd name="connsiteY14408" fmla="*/ 2793197 h 3582745"/>
                  <a:gd name="connsiteX14409" fmla="*/ 1020692 w 4527492"/>
                  <a:gd name="connsiteY14409" fmla="*/ 2790032 h 3582745"/>
                  <a:gd name="connsiteX14410" fmla="*/ 959661 w 4527492"/>
                  <a:gd name="connsiteY14410" fmla="*/ 2798704 h 3582745"/>
                  <a:gd name="connsiteX14411" fmla="*/ 959659 w 4527492"/>
                  <a:gd name="connsiteY14411" fmla="*/ 2798705 h 3582745"/>
                  <a:gd name="connsiteX14412" fmla="*/ 934394 w 4527492"/>
                  <a:gd name="connsiteY14412" fmla="*/ 2801218 h 3582745"/>
                  <a:gd name="connsiteX14413" fmla="*/ 941042 w 4527492"/>
                  <a:gd name="connsiteY14413" fmla="*/ 2799528 h 3582745"/>
                  <a:gd name="connsiteX14414" fmla="*/ 1018984 w 4527492"/>
                  <a:gd name="connsiteY14414" fmla="*/ 2788827 h 3582745"/>
                  <a:gd name="connsiteX14415" fmla="*/ 1023171 w 4527492"/>
                  <a:gd name="connsiteY14415" fmla="*/ 2788646 h 3582745"/>
                  <a:gd name="connsiteX14416" fmla="*/ 1025352 w 4527492"/>
                  <a:gd name="connsiteY14416" fmla="*/ 2787427 h 3582745"/>
                  <a:gd name="connsiteX14417" fmla="*/ 1057049 w 4527492"/>
                  <a:gd name="connsiteY14417" fmla="*/ 2784495 h 3582745"/>
                  <a:gd name="connsiteX14418" fmla="*/ 1055534 w 4527492"/>
                  <a:gd name="connsiteY14418" fmla="*/ 2783950 h 3582745"/>
                  <a:gd name="connsiteX14419" fmla="*/ 1009686 w 4527492"/>
                  <a:gd name="connsiteY14419" fmla="*/ 2787312 h 3582745"/>
                  <a:gd name="connsiteX14420" fmla="*/ 1037528 w 4527492"/>
                  <a:gd name="connsiteY14420" fmla="*/ 2783373 h 3582745"/>
                  <a:gd name="connsiteX14421" fmla="*/ 1054512 w 4527492"/>
                  <a:gd name="connsiteY14421" fmla="*/ 2783704 h 3582745"/>
                  <a:gd name="connsiteX14422" fmla="*/ 1048985 w 4527492"/>
                  <a:gd name="connsiteY14422" fmla="*/ 2782568 h 3582745"/>
                  <a:gd name="connsiteX14423" fmla="*/ 1043738 w 4527492"/>
                  <a:gd name="connsiteY14423" fmla="*/ 2782494 h 3582745"/>
                  <a:gd name="connsiteX14424" fmla="*/ 1045525 w 4527492"/>
                  <a:gd name="connsiteY14424" fmla="*/ 2782241 h 3582745"/>
                  <a:gd name="connsiteX14425" fmla="*/ 1047394 w 4527492"/>
                  <a:gd name="connsiteY14425" fmla="*/ 2782241 h 3582745"/>
                  <a:gd name="connsiteX14426" fmla="*/ 1046632 w 4527492"/>
                  <a:gd name="connsiteY14426" fmla="*/ 2782085 h 3582745"/>
                  <a:gd name="connsiteX14427" fmla="*/ 1045525 w 4527492"/>
                  <a:gd name="connsiteY14427" fmla="*/ 2782241 h 3582745"/>
                  <a:gd name="connsiteX14428" fmla="*/ 1032852 w 4527492"/>
                  <a:gd name="connsiteY14428" fmla="*/ 2782241 h 3582745"/>
                  <a:gd name="connsiteX14429" fmla="*/ 1042891 w 4527492"/>
                  <a:gd name="connsiteY14429" fmla="*/ 2781401 h 3582745"/>
                  <a:gd name="connsiteX14430" fmla="*/ 1028665 w 4527492"/>
                  <a:gd name="connsiteY14430" fmla="*/ 2782026 h 3582745"/>
                  <a:gd name="connsiteX14431" fmla="*/ 1022642 w 4527492"/>
                  <a:gd name="connsiteY14431" fmla="*/ 2781922 h 3582745"/>
                  <a:gd name="connsiteX14432" fmla="*/ 1019420 w 4527492"/>
                  <a:gd name="connsiteY14432" fmla="*/ 2782241 h 3582745"/>
                  <a:gd name="connsiteX14433" fmla="*/ 1012850 w 4527492"/>
                  <a:gd name="connsiteY14433" fmla="*/ 2782891 h 3582745"/>
                  <a:gd name="connsiteX14434" fmla="*/ 979522 w 4527492"/>
                  <a:gd name="connsiteY14434" fmla="*/ 2782241 h 3582745"/>
                  <a:gd name="connsiteX14435" fmla="*/ 979522 w 4527492"/>
                  <a:gd name="connsiteY14435" fmla="*/ 2781967 h 3582745"/>
                  <a:gd name="connsiteX14436" fmla="*/ 986013 w 4527492"/>
                  <a:gd name="connsiteY14436" fmla="*/ 2781294 h 3582745"/>
                  <a:gd name="connsiteX14437" fmla="*/ 980873 w 4527492"/>
                  <a:gd name="connsiteY14437" fmla="*/ 2781206 h 3582745"/>
                  <a:gd name="connsiteX14438" fmla="*/ 979522 w 4527492"/>
                  <a:gd name="connsiteY14438" fmla="*/ 2781044 h 3582745"/>
                  <a:gd name="connsiteX14439" fmla="*/ 979522 w 4527492"/>
                  <a:gd name="connsiteY14439" fmla="*/ 2781967 h 3582745"/>
                  <a:gd name="connsiteX14440" fmla="*/ 972901 w 4527492"/>
                  <a:gd name="connsiteY14440" fmla="*/ 2782653 h 3582745"/>
                  <a:gd name="connsiteX14441" fmla="*/ 938920 w 4527492"/>
                  <a:gd name="connsiteY14441" fmla="*/ 2790399 h 3582745"/>
                  <a:gd name="connsiteX14442" fmla="*/ 938145 w 4527492"/>
                  <a:gd name="connsiteY14442" fmla="*/ 2790473 h 3582745"/>
                  <a:gd name="connsiteX14443" fmla="*/ 923926 w 4527492"/>
                  <a:gd name="connsiteY14443" fmla="*/ 2790913 h 3582745"/>
                  <a:gd name="connsiteX14444" fmla="*/ 923926 w 4527492"/>
                  <a:gd name="connsiteY14444" fmla="*/ 2793474 h 3582745"/>
                  <a:gd name="connsiteX14445" fmla="*/ 926121 w 4527492"/>
                  <a:gd name="connsiteY14445" fmla="*/ 2793317 h 3582745"/>
                  <a:gd name="connsiteX14446" fmla="*/ 923926 w 4527492"/>
                  <a:gd name="connsiteY14446" fmla="*/ 2793817 h 3582745"/>
                  <a:gd name="connsiteX14447" fmla="*/ 923926 w 4527492"/>
                  <a:gd name="connsiteY14447" fmla="*/ 2794177 h 3582745"/>
                  <a:gd name="connsiteX14448" fmla="*/ 919631 w 4527492"/>
                  <a:gd name="connsiteY14448" fmla="*/ 2794796 h 3582745"/>
                  <a:gd name="connsiteX14449" fmla="*/ 873598 w 4527492"/>
                  <a:gd name="connsiteY14449" fmla="*/ 2805290 h 3582745"/>
                  <a:gd name="connsiteX14450" fmla="*/ 894188 w 4527492"/>
                  <a:gd name="connsiteY14450" fmla="*/ 2798463 h 3582745"/>
                  <a:gd name="connsiteX14451" fmla="*/ 855975 w 4527492"/>
                  <a:gd name="connsiteY14451" fmla="*/ 2803970 h 3582745"/>
                  <a:gd name="connsiteX14452" fmla="*/ 844265 w 4527492"/>
                  <a:gd name="connsiteY14452" fmla="*/ 2806579 h 3582745"/>
                  <a:gd name="connsiteX14453" fmla="*/ 813761 w 4527492"/>
                  <a:gd name="connsiteY14453" fmla="*/ 2815825 h 3582745"/>
                  <a:gd name="connsiteX14454" fmla="*/ 920751 w 4527492"/>
                  <a:gd name="connsiteY14454" fmla="*/ 2798764 h 3582745"/>
                  <a:gd name="connsiteX14455" fmla="*/ 920751 w 4527492"/>
                  <a:gd name="connsiteY14455" fmla="*/ 2799877 h 3582745"/>
                  <a:gd name="connsiteX14456" fmla="*/ 978279 w 4527492"/>
                  <a:gd name="connsiteY14456" fmla="*/ 2790632 h 3582745"/>
                  <a:gd name="connsiteX14457" fmla="*/ 984837 w 4527492"/>
                  <a:gd name="connsiteY14457" fmla="*/ 2789126 h 3582745"/>
                  <a:gd name="connsiteX14458" fmla="*/ 989038 w 4527492"/>
                  <a:gd name="connsiteY14458" fmla="*/ 2788827 h 3582745"/>
                  <a:gd name="connsiteX14459" fmla="*/ 989908 w 4527492"/>
                  <a:gd name="connsiteY14459" fmla="*/ 2788763 h 3582745"/>
                  <a:gd name="connsiteX14460" fmla="*/ 996827 w 4527492"/>
                  <a:gd name="connsiteY14460" fmla="*/ 2787651 h 3582745"/>
                  <a:gd name="connsiteX14461" fmla="*/ 996827 w 4527492"/>
                  <a:gd name="connsiteY14461" fmla="*/ 2788255 h 3582745"/>
                  <a:gd name="connsiteX14462" fmla="*/ 1009686 w 4527492"/>
                  <a:gd name="connsiteY14462" fmla="*/ 2787312 h 3582745"/>
                  <a:gd name="connsiteX14463" fmla="*/ 996827 w 4527492"/>
                  <a:gd name="connsiteY14463" fmla="*/ 2789132 h 3582745"/>
                  <a:gd name="connsiteX14464" fmla="*/ 996827 w 4527492"/>
                  <a:gd name="connsiteY14464" fmla="*/ 2790964 h 3582745"/>
                  <a:gd name="connsiteX14465" fmla="*/ 949696 w 4527492"/>
                  <a:gd name="connsiteY14465" fmla="*/ 2797193 h 3582745"/>
                  <a:gd name="connsiteX14466" fmla="*/ 930453 w 4527492"/>
                  <a:gd name="connsiteY14466" fmla="*/ 2801610 h 3582745"/>
                  <a:gd name="connsiteX14467" fmla="*/ 926560 w 4527492"/>
                  <a:gd name="connsiteY14467" fmla="*/ 2801998 h 3582745"/>
                  <a:gd name="connsiteX14468" fmla="*/ 837187 w 4527492"/>
                  <a:gd name="connsiteY14468" fmla="*/ 2821753 h 3582745"/>
                  <a:gd name="connsiteX14469" fmla="*/ 866150 w 4527492"/>
                  <a:gd name="connsiteY14469" fmla="*/ 2814756 h 3582745"/>
                  <a:gd name="connsiteX14470" fmla="*/ 876901 w 4527492"/>
                  <a:gd name="connsiteY14470" fmla="*/ 2811757 h 3582745"/>
                  <a:gd name="connsiteX14471" fmla="*/ 801269 w 4527492"/>
                  <a:gd name="connsiteY14471" fmla="*/ 2827311 h 3582745"/>
                  <a:gd name="connsiteX14472" fmla="*/ 711913 w 4527492"/>
                  <a:gd name="connsiteY14472" fmla="*/ 2854034 h 3582745"/>
                  <a:gd name="connsiteX14473" fmla="*/ 709338 w 4527492"/>
                  <a:gd name="connsiteY14473" fmla="*/ 2855282 h 3582745"/>
                  <a:gd name="connsiteX14474" fmla="*/ 804796 w 4527492"/>
                  <a:gd name="connsiteY14474" fmla="*/ 2830404 h 3582745"/>
                  <a:gd name="connsiteX14475" fmla="*/ 815462 w 4527492"/>
                  <a:gd name="connsiteY14475" fmla="*/ 2828075 h 3582745"/>
                  <a:gd name="connsiteX14476" fmla="*/ 814016 w 4527492"/>
                  <a:gd name="connsiteY14476" fmla="*/ 2828338 h 3582745"/>
                  <a:gd name="connsiteX14477" fmla="*/ 844066 w 4527492"/>
                  <a:gd name="connsiteY14477" fmla="*/ 2821440 h 3582745"/>
                  <a:gd name="connsiteX14478" fmla="*/ 871411 w 4527492"/>
                  <a:gd name="connsiteY14478" fmla="*/ 2814639 h 3582745"/>
                  <a:gd name="connsiteX14479" fmla="*/ 871411 w 4527492"/>
                  <a:gd name="connsiteY14479" fmla="*/ 2815163 h 3582745"/>
                  <a:gd name="connsiteX14480" fmla="*/ 930453 w 4527492"/>
                  <a:gd name="connsiteY14480" fmla="*/ 2801610 h 3582745"/>
                  <a:gd name="connsiteX14481" fmla="*/ 934394 w 4527492"/>
                  <a:gd name="connsiteY14481" fmla="*/ 2801218 h 3582745"/>
                  <a:gd name="connsiteX14482" fmla="*/ 909677 w 4527492"/>
                  <a:gd name="connsiteY14482" fmla="*/ 2807503 h 3582745"/>
                  <a:gd name="connsiteX14483" fmla="*/ 920616 w 4527492"/>
                  <a:gd name="connsiteY14483" fmla="*/ 2805114 h 3582745"/>
                  <a:gd name="connsiteX14484" fmla="*/ 920616 w 4527492"/>
                  <a:gd name="connsiteY14484" fmla="*/ 2807894 h 3582745"/>
                  <a:gd name="connsiteX14485" fmla="*/ 942277 w 4527492"/>
                  <a:gd name="connsiteY14485" fmla="*/ 2804152 h 3582745"/>
                  <a:gd name="connsiteX14486" fmla="*/ 935854 w 4527492"/>
                  <a:gd name="connsiteY14486" fmla="*/ 2806164 h 3582745"/>
                  <a:gd name="connsiteX14487" fmla="*/ 905210 w 4527492"/>
                  <a:gd name="connsiteY14487" fmla="*/ 2811741 h 3582745"/>
                  <a:gd name="connsiteX14488" fmla="*/ 901307 w 4527492"/>
                  <a:gd name="connsiteY14488" fmla="*/ 2812594 h 3582745"/>
                  <a:gd name="connsiteX14489" fmla="*/ 853737 w 4527492"/>
                  <a:gd name="connsiteY14489" fmla="*/ 2825046 h 3582745"/>
                  <a:gd name="connsiteX14490" fmla="*/ 840859 w 4527492"/>
                  <a:gd name="connsiteY14490" fmla="*/ 2830808 h 3582745"/>
                  <a:gd name="connsiteX14491" fmla="*/ 835119 w 4527492"/>
                  <a:gd name="connsiteY14491" fmla="*/ 2833411 h 3582745"/>
                  <a:gd name="connsiteX14492" fmla="*/ 865436 w 4527492"/>
                  <a:gd name="connsiteY14492" fmla="*/ 2827886 h 3582745"/>
                  <a:gd name="connsiteX14493" fmla="*/ 876908 w 4527492"/>
                  <a:gd name="connsiteY14493" fmla="*/ 2824634 h 3582745"/>
                  <a:gd name="connsiteX14494" fmla="*/ 935854 w 4527492"/>
                  <a:gd name="connsiteY14494" fmla="*/ 2806164 h 3582745"/>
                  <a:gd name="connsiteX14495" fmla="*/ 945179 w 4527492"/>
                  <a:gd name="connsiteY14495" fmla="*/ 2804467 h 3582745"/>
                  <a:gd name="connsiteX14496" fmla="*/ 948344 w 4527492"/>
                  <a:gd name="connsiteY14496" fmla="*/ 2804019 h 3582745"/>
                  <a:gd name="connsiteX14497" fmla="*/ 873171 w 4527492"/>
                  <a:gd name="connsiteY14497" fmla="*/ 2826477 h 3582745"/>
                  <a:gd name="connsiteX14498" fmla="*/ 903288 w 4527492"/>
                  <a:gd name="connsiteY14498" fmla="*/ 2820989 h 3582745"/>
                  <a:gd name="connsiteX14499" fmla="*/ 903288 w 4527492"/>
                  <a:gd name="connsiteY14499" fmla="*/ 2822364 h 3582745"/>
                  <a:gd name="connsiteX14500" fmla="*/ 911094 w 4527492"/>
                  <a:gd name="connsiteY14500" fmla="*/ 2820989 h 3582745"/>
                  <a:gd name="connsiteX14501" fmla="*/ 903288 w 4527492"/>
                  <a:gd name="connsiteY14501" fmla="*/ 2822470 h 3582745"/>
                  <a:gd name="connsiteX14502" fmla="*/ 903288 w 4527492"/>
                  <a:gd name="connsiteY14502" fmla="*/ 2824302 h 3582745"/>
                  <a:gd name="connsiteX14503" fmla="*/ 845426 w 4527492"/>
                  <a:gd name="connsiteY14503" fmla="*/ 2834766 h 3582745"/>
                  <a:gd name="connsiteX14504" fmla="*/ 833877 w 4527492"/>
                  <a:gd name="connsiteY14504" fmla="*/ 2838216 h 3582745"/>
                  <a:gd name="connsiteX14505" fmla="*/ 824603 w 4527492"/>
                  <a:gd name="connsiteY14505" fmla="*/ 2840859 h 3582745"/>
                  <a:gd name="connsiteX14506" fmla="*/ 871538 w 4527492"/>
                  <a:gd name="connsiteY14506" fmla="*/ 2830514 h 3582745"/>
                  <a:gd name="connsiteX14507" fmla="*/ 871538 w 4527492"/>
                  <a:gd name="connsiteY14507" fmla="*/ 2833827 h 3582745"/>
                  <a:gd name="connsiteX14508" fmla="*/ 801846 w 4527492"/>
                  <a:gd name="connsiteY14508" fmla="*/ 2848414 h 3582745"/>
                  <a:gd name="connsiteX14509" fmla="*/ 801846 w 4527492"/>
                  <a:gd name="connsiteY14509" fmla="*/ 2851277 h 3582745"/>
                  <a:gd name="connsiteX14510" fmla="*/ 782008 w 4527492"/>
                  <a:gd name="connsiteY14510" fmla="*/ 2857074 h 3582745"/>
                  <a:gd name="connsiteX14511" fmla="*/ 782008 w 4527492"/>
                  <a:gd name="connsiteY14511" fmla="*/ 2855004 h 3582745"/>
                  <a:gd name="connsiteX14512" fmla="*/ 798823 w 4527492"/>
                  <a:gd name="connsiteY14512" fmla="*/ 2849047 h 3582745"/>
                  <a:gd name="connsiteX14513" fmla="*/ 746887 w 4527492"/>
                  <a:gd name="connsiteY14513" fmla="*/ 2859918 h 3582745"/>
                  <a:gd name="connsiteX14514" fmla="*/ 740718 w 4527492"/>
                  <a:gd name="connsiteY14514" fmla="*/ 2861753 h 3582745"/>
                  <a:gd name="connsiteX14515" fmla="*/ 774211 w 4527492"/>
                  <a:gd name="connsiteY14515" fmla="*/ 2855933 h 3582745"/>
                  <a:gd name="connsiteX14516" fmla="*/ 740616 w 4527492"/>
                  <a:gd name="connsiteY14516" fmla="*/ 2866067 h 3582745"/>
                  <a:gd name="connsiteX14517" fmla="*/ 739027 w 4527492"/>
                  <a:gd name="connsiteY14517" fmla="*/ 2864481 h 3582745"/>
                  <a:gd name="connsiteX14518" fmla="*/ 692741 w 4527492"/>
                  <a:gd name="connsiteY14518" fmla="*/ 2877685 h 3582745"/>
                  <a:gd name="connsiteX14519" fmla="*/ 690083 w 4527492"/>
                  <a:gd name="connsiteY14519" fmla="*/ 2878763 h 3582745"/>
                  <a:gd name="connsiteX14520" fmla="*/ 677684 w 4527492"/>
                  <a:gd name="connsiteY14520" fmla="*/ 2881593 h 3582745"/>
                  <a:gd name="connsiteX14521" fmla="*/ 674206 w 4527492"/>
                  <a:gd name="connsiteY14521" fmla="*/ 2883095 h 3582745"/>
                  <a:gd name="connsiteX14522" fmla="*/ 688553 w 4527492"/>
                  <a:gd name="connsiteY14522" fmla="*/ 2879384 h 3582745"/>
                  <a:gd name="connsiteX14523" fmla="*/ 681943 w 4527492"/>
                  <a:gd name="connsiteY14523" fmla="*/ 2882065 h 3582745"/>
                  <a:gd name="connsiteX14524" fmla="*/ 676571 w 4527492"/>
                  <a:gd name="connsiteY14524" fmla="*/ 2883823 h 3582745"/>
                  <a:gd name="connsiteX14525" fmla="*/ 666291 w 4527492"/>
                  <a:gd name="connsiteY14525" fmla="*/ 2887588 h 3582745"/>
                  <a:gd name="connsiteX14526" fmla="*/ 662275 w 4527492"/>
                  <a:gd name="connsiteY14526" fmla="*/ 2889032 h 3582745"/>
                  <a:gd name="connsiteX14527" fmla="*/ 657082 w 4527492"/>
                  <a:gd name="connsiteY14527" fmla="*/ 2890491 h 3582745"/>
                  <a:gd name="connsiteX14528" fmla="*/ 651459 w 4527492"/>
                  <a:gd name="connsiteY14528" fmla="*/ 2892920 h 3582745"/>
                  <a:gd name="connsiteX14529" fmla="*/ 662275 w 4527492"/>
                  <a:gd name="connsiteY14529" fmla="*/ 2889032 h 3582745"/>
                  <a:gd name="connsiteX14530" fmla="*/ 664072 w 4527492"/>
                  <a:gd name="connsiteY14530" fmla="*/ 2888527 h 3582745"/>
                  <a:gd name="connsiteX14531" fmla="*/ 656927 w 4527492"/>
                  <a:gd name="connsiteY14531" fmla="*/ 2891549 h 3582745"/>
                  <a:gd name="connsiteX14532" fmla="*/ 647396 w 4527492"/>
                  <a:gd name="connsiteY14532" fmla="*/ 2894674 h 3582745"/>
                  <a:gd name="connsiteX14533" fmla="*/ 634974 w 4527492"/>
                  <a:gd name="connsiteY14533" fmla="*/ 2900039 h 3582745"/>
                  <a:gd name="connsiteX14534" fmla="*/ 638498 w 4527492"/>
                  <a:gd name="connsiteY14534" fmla="*/ 2898729 h 3582745"/>
                  <a:gd name="connsiteX14535" fmla="*/ 656231 w 4527492"/>
                  <a:gd name="connsiteY14535" fmla="*/ 2891843 h 3582745"/>
                  <a:gd name="connsiteX14536" fmla="*/ 656927 w 4527492"/>
                  <a:gd name="connsiteY14536" fmla="*/ 2891549 h 3582745"/>
                  <a:gd name="connsiteX14537" fmla="*/ 665458 w 4527492"/>
                  <a:gd name="connsiteY14537" fmla="*/ 2888751 h 3582745"/>
                  <a:gd name="connsiteX14538" fmla="*/ 640097 w 4527492"/>
                  <a:gd name="connsiteY14538" fmla="*/ 2899038 h 3582745"/>
                  <a:gd name="connsiteX14539" fmla="*/ 633232 w 4527492"/>
                  <a:gd name="connsiteY14539" fmla="*/ 2900791 h 3582745"/>
                  <a:gd name="connsiteX14540" fmla="*/ 633232 w 4527492"/>
                  <a:gd name="connsiteY14540" fmla="*/ 2900792 h 3582745"/>
                  <a:gd name="connsiteX14541" fmla="*/ 638670 w 4527492"/>
                  <a:gd name="connsiteY14541" fmla="*/ 2899617 h 3582745"/>
                  <a:gd name="connsiteX14542" fmla="*/ 612185 w 4527492"/>
                  <a:gd name="connsiteY14542" fmla="*/ 2910359 h 3582745"/>
                  <a:gd name="connsiteX14543" fmla="*/ 630238 w 4527492"/>
                  <a:gd name="connsiteY14543" fmla="*/ 2903539 h 3582745"/>
                  <a:gd name="connsiteX14544" fmla="*/ 630238 w 4527492"/>
                  <a:gd name="connsiteY14544" fmla="*/ 2903798 h 3582745"/>
                  <a:gd name="connsiteX14545" fmla="*/ 643956 w 4527492"/>
                  <a:gd name="connsiteY14545" fmla="*/ 2898475 h 3582745"/>
                  <a:gd name="connsiteX14546" fmla="*/ 659077 w 4527492"/>
                  <a:gd name="connsiteY14546" fmla="*/ 2895208 h 3582745"/>
                  <a:gd name="connsiteX14547" fmla="*/ 630238 w 4527492"/>
                  <a:gd name="connsiteY14547" fmla="*/ 2906275 h 3582745"/>
                  <a:gd name="connsiteX14548" fmla="*/ 630238 w 4527492"/>
                  <a:gd name="connsiteY14548" fmla="*/ 2906813 h 3582745"/>
                  <a:gd name="connsiteX14549" fmla="*/ 603119 w 4527492"/>
                  <a:gd name="connsiteY14549" fmla="*/ 2916681 h 3582745"/>
                  <a:gd name="connsiteX14550" fmla="*/ 567105 w 4527492"/>
                  <a:gd name="connsiteY14550" fmla="*/ 2930501 h 3582745"/>
                  <a:gd name="connsiteX14551" fmla="*/ 567105 w 4527492"/>
                  <a:gd name="connsiteY14551" fmla="*/ 2929871 h 3582745"/>
                  <a:gd name="connsiteX14552" fmla="*/ 485328 w 4527492"/>
                  <a:gd name="connsiteY14552" fmla="*/ 2963220 h 3582745"/>
                  <a:gd name="connsiteX14553" fmla="*/ 500787 w 4527492"/>
                  <a:gd name="connsiteY14553" fmla="*/ 2956235 h 3582745"/>
                  <a:gd name="connsiteX14554" fmla="*/ 471783 w 4527492"/>
                  <a:gd name="connsiteY14554" fmla="*/ 2966942 h 3582745"/>
                  <a:gd name="connsiteX14555" fmla="*/ 456327 w 4527492"/>
                  <a:gd name="connsiteY14555" fmla="*/ 2975570 h 3582745"/>
                  <a:gd name="connsiteX14556" fmla="*/ 485328 w 4527492"/>
                  <a:gd name="connsiteY14556" fmla="*/ 2963220 h 3582745"/>
                  <a:gd name="connsiteX14557" fmla="*/ 452311 w 4527492"/>
                  <a:gd name="connsiteY14557" fmla="*/ 2979852 h 3582745"/>
                  <a:gd name="connsiteX14558" fmla="*/ 452311 w 4527492"/>
                  <a:gd name="connsiteY14558" fmla="*/ 2979938 h 3582745"/>
                  <a:gd name="connsiteX14559" fmla="*/ 451514 w 4527492"/>
                  <a:gd name="connsiteY14559" fmla="*/ 2980254 h 3582745"/>
                  <a:gd name="connsiteX14560" fmla="*/ 446565 w 4527492"/>
                  <a:gd name="connsiteY14560" fmla="*/ 2982747 h 3582745"/>
                  <a:gd name="connsiteX14561" fmla="*/ 433276 w 4527492"/>
                  <a:gd name="connsiteY14561" fmla="*/ 2993360 h 3582745"/>
                  <a:gd name="connsiteX14562" fmla="*/ 435892 w 4527492"/>
                  <a:gd name="connsiteY14562" fmla="*/ 2993171 h 3582745"/>
                  <a:gd name="connsiteX14563" fmla="*/ 437235 w 4527492"/>
                  <a:gd name="connsiteY14563" fmla="*/ 2992659 h 3582745"/>
                  <a:gd name="connsiteX14564" fmla="*/ 452438 w 4527492"/>
                  <a:gd name="connsiteY14564" fmla="*/ 2982914 h 3582745"/>
                  <a:gd name="connsiteX14565" fmla="*/ 452438 w 4527492"/>
                  <a:gd name="connsiteY14565" fmla="*/ 2986183 h 3582745"/>
                  <a:gd name="connsiteX14566" fmla="*/ 449615 w 4527492"/>
                  <a:gd name="connsiteY14566" fmla="*/ 2987937 h 3582745"/>
                  <a:gd name="connsiteX14567" fmla="*/ 451586 w 4527492"/>
                  <a:gd name="connsiteY14567" fmla="*/ 2987185 h 3582745"/>
                  <a:gd name="connsiteX14568" fmla="*/ 451892 w 4527492"/>
                  <a:gd name="connsiteY14568" fmla="*/ 2987065 h 3582745"/>
                  <a:gd name="connsiteX14569" fmla="*/ 466109 w 4527492"/>
                  <a:gd name="connsiteY14569" fmla="*/ 2976022 h 3582745"/>
                  <a:gd name="connsiteX14570" fmla="*/ 511007 w 4527492"/>
                  <a:gd name="connsiteY14570" fmla="*/ 2959208 h 3582745"/>
                  <a:gd name="connsiteX14571" fmla="*/ 577324 w 4527492"/>
                  <a:gd name="connsiteY14571" fmla="*/ 2932961 h 3582745"/>
                  <a:gd name="connsiteX14572" fmla="*/ 583636 w 4527492"/>
                  <a:gd name="connsiteY14572" fmla="*/ 2930553 h 3582745"/>
                  <a:gd name="connsiteX14573" fmla="*/ 583636 w 4527492"/>
                  <a:gd name="connsiteY14573" fmla="*/ 2930501 h 3582745"/>
                  <a:gd name="connsiteX14574" fmla="*/ 583991 w 4527492"/>
                  <a:gd name="connsiteY14574" fmla="*/ 2930417 h 3582745"/>
                  <a:gd name="connsiteX14575" fmla="*/ 616081 w 4527492"/>
                  <a:gd name="connsiteY14575" fmla="*/ 2918173 h 3582745"/>
                  <a:gd name="connsiteX14576" fmla="*/ 620580 w 4527492"/>
                  <a:gd name="connsiteY14576" fmla="*/ 2916239 h 3582745"/>
                  <a:gd name="connsiteX14577" fmla="*/ 620580 w 4527492"/>
                  <a:gd name="connsiteY14577" fmla="*/ 2916456 h 3582745"/>
                  <a:gd name="connsiteX14578" fmla="*/ 623538 w 4527492"/>
                  <a:gd name="connsiteY14578" fmla="*/ 2915328 h 3582745"/>
                  <a:gd name="connsiteX14579" fmla="*/ 623538 w 4527492"/>
                  <a:gd name="connsiteY14579" fmla="*/ 2913064 h 3582745"/>
                  <a:gd name="connsiteX14580" fmla="*/ 629470 w 4527492"/>
                  <a:gd name="connsiteY14580" fmla="*/ 2913064 h 3582745"/>
                  <a:gd name="connsiteX14581" fmla="*/ 646113 w 4527492"/>
                  <a:gd name="connsiteY14581" fmla="*/ 2906714 h 3582745"/>
                  <a:gd name="connsiteX14582" fmla="*/ 646113 w 4527492"/>
                  <a:gd name="connsiteY14582" fmla="*/ 2909889 h 3582745"/>
                  <a:gd name="connsiteX14583" fmla="*/ 646113 w 4527492"/>
                  <a:gd name="connsiteY14583" fmla="*/ 2909995 h 3582745"/>
                  <a:gd name="connsiteX14584" fmla="*/ 645317 w 4527492"/>
                  <a:gd name="connsiteY14584" fmla="*/ 2910287 h 3582745"/>
                  <a:gd name="connsiteX14585" fmla="*/ 642826 w 4527492"/>
                  <a:gd name="connsiteY14585" fmla="*/ 2911533 h 3582745"/>
                  <a:gd name="connsiteX14586" fmla="*/ 642826 w 4527492"/>
                  <a:gd name="connsiteY14586" fmla="*/ 2913218 h 3582745"/>
                  <a:gd name="connsiteX14587" fmla="*/ 632348 w 4527492"/>
                  <a:gd name="connsiteY14587" fmla="*/ 2916904 h 3582745"/>
                  <a:gd name="connsiteX14588" fmla="*/ 647581 w 4527492"/>
                  <a:gd name="connsiteY14588" fmla="*/ 2914432 h 3582745"/>
                  <a:gd name="connsiteX14589" fmla="*/ 642314 w 4527492"/>
                  <a:gd name="connsiteY14589" fmla="*/ 2916382 h 3582745"/>
                  <a:gd name="connsiteX14590" fmla="*/ 622503 w 4527492"/>
                  <a:gd name="connsiteY14590" fmla="*/ 2920777 h 3582745"/>
                  <a:gd name="connsiteX14591" fmla="*/ 619346 w 4527492"/>
                  <a:gd name="connsiteY14591" fmla="*/ 2922048 h 3582745"/>
                  <a:gd name="connsiteX14592" fmla="*/ 640602 w 4527492"/>
                  <a:gd name="connsiteY14592" fmla="*/ 2917016 h 3582745"/>
                  <a:gd name="connsiteX14593" fmla="*/ 639841 w 4527492"/>
                  <a:gd name="connsiteY14593" fmla="*/ 2917297 h 3582745"/>
                  <a:gd name="connsiteX14594" fmla="*/ 641153 w 4527492"/>
                  <a:gd name="connsiteY14594" fmla="*/ 2916928 h 3582745"/>
                  <a:gd name="connsiteX14595" fmla="*/ 657204 w 4527492"/>
                  <a:gd name="connsiteY14595" fmla="*/ 2914706 h 3582745"/>
                  <a:gd name="connsiteX14596" fmla="*/ 646454 w 4527492"/>
                  <a:gd name="connsiteY14596" fmla="*/ 2917297 h 3582745"/>
                  <a:gd name="connsiteX14597" fmla="*/ 624924 w 4527492"/>
                  <a:gd name="connsiteY14597" fmla="*/ 2922258 h 3582745"/>
                  <a:gd name="connsiteX14598" fmla="*/ 617889 w 4527492"/>
                  <a:gd name="connsiteY14598" fmla="*/ 2922634 h 3582745"/>
                  <a:gd name="connsiteX14599" fmla="*/ 610647 w 4527492"/>
                  <a:gd name="connsiteY14599" fmla="*/ 2925547 h 3582745"/>
                  <a:gd name="connsiteX14600" fmla="*/ 624924 w 4527492"/>
                  <a:gd name="connsiteY14600" fmla="*/ 2922258 h 3582745"/>
                  <a:gd name="connsiteX14601" fmla="*/ 627628 w 4527492"/>
                  <a:gd name="connsiteY14601" fmla="*/ 2922113 h 3582745"/>
                  <a:gd name="connsiteX14602" fmla="*/ 620004 w 4527492"/>
                  <a:gd name="connsiteY14602" fmla="*/ 2923899 h 3582745"/>
                  <a:gd name="connsiteX14603" fmla="*/ 620004 w 4527492"/>
                  <a:gd name="connsiteY14603" fmla="*/ 2924384 h 3582745"/>
                  <a:gd name="connsiteX14604" fmla="*/ 608791 w 4527492"/>
                  <a:gd name="connsiteY14604" fmla="*/ 2926294 h 3582745"/>
                  <a:gd name="connsiteX14605" fmla="*/ 608055 w 4527492"/>
                  <a:gd name="connsiteY14605" fmla="*/ 2926590 h 3582745"/>
                  <a:gd name="connsiteX14606" fmla="*/ 620004 w 4527492"/>
                  <a:gd name="connsiteY14606" fmla="*/ 2925000 h 3582745"/>
                  <a:gd name="connsiteX14607" fmla="*/ 620004 w 4527492"/>
                  <a:gd name="connsiteY14607" fmla="*/ 2925432 h 3582745"/>
                  <a:gd name="connsiteX14608" fmla="*/ 607649 w 4527492"/>
                  <a:gd name="connsiteY14608" fmla="*/ 2926754 h 3582745"/>
                  <a:gd name="connsiteX14609" fmla="*/ 602003 w 4527492"/>
                  <a:gd name="connsiteY14609" fmla="*/ 2929025 h 3582745"/>
                  <a:gd name="connsiteX14610" fmla="*/ 620004 w 4527492"/>
                  <a:gd name="connsiteY14610" fmla="*/ 2925880 h 3582745"/>
                  <a:gd name="connsiteX14611" fmla="*/ 620004 w 4527492"/>
                  <a:gd name="connsiteY14611" fmla="*/ 2927200 h 3582745"/>
                  <a:gd name="connsiteX14612" fmla="*/ 634833 w 4527492"/>
                  <a:gd name="connsiteY14612" fmla="*/ 2924045 h 3582745"/>
                  <a:gd name="connsiteX14613" fmla="*/ 623310 w 4527492"/>
                  <a:gd name="connsiteY14613" fmla="*/ 2927200 h 3582745"/>
                  <a:gd name="connsiteX14614" fmla="*/ 625990 w 4527492"/>
                  <a:gd name="connsiteY14614" fmla="*/ 2926908 h 3582745"/>
                  <a:gd name="connsiteX14615" fmla="*/ 594542 w 4527492"/>
                  <a:gd name="connsiteY14615" fmla="*/ 2932027 h 3582745"/>
                  <a:gd name="connsiteX14616" fmla="*/ 580745 w 4527492"/>
                  <a:gd name="connsiteY14616" fmla="*/ 2937578 h 3582745"/>
                  <a:gd name="connsiteX14617" fmla="*/ 541635 w 4527492"/>
                  <a:gd name="connsiteY14617" fmla="*/ 2951462 h 3582745"/>
                  <a:gd name="connsiteX14618" fmla="*/ 504825 w 4527492"/>
                  <a:gd name="connsiteY14618" fmla="*/ 2966328 h 3582745"/>
                  <a:gd name="connsiteX14619" fmla="*/ 465551 w 4527492"/>
                  <a:gd name="connsiteY14619" fmla="*/ 2985946 h 3582745"/>
                  <a:gd name="connsiteX14620" fmla="*/ 461770 w 4527492"/>
                  <a:gd name="connsiteY14620" fmla="*/ 2988734 h 3582745"/>
                  <a:gd name="connsiteX14621" fmla="*/ 511985 w 4527492"/>
                  <a:gd name="connsiteY14621" fmla="*/ 2968370 h 3582745"/>
                  <a:gd name="connsiteX14622" fmla="*/ 457783 w 4527492"/>
                  <a:gd name="connsiteY14622" fmla="*/ 2991674 h 3582745"/>
                  <a:gd name="connsiteX14623" fmla="*/ 452857 w 4527492"/>
                  <a:gd name="connsiteY14623" fmla="*/ 2995306 h 3582745"/>
                  <a:gd name="connsiteX14624" fmla="*/ 455247 w 4527492"/>
                  <a:gd name="connsiteY14624" fmla="*/ 2994674 h 3582745"/>
                  <a:gd name="connsiteX14625" fmla="*/ 458788 w 4527492"/>
                  <a:gd name="connsiteY14625" fmla="*/ 2992439 h 3582745"/>
                  <a:gd name="connsiteX14626" fmla="*/ 458788 w 4527492"/>
                  <a:gd name="connsiteY14626" fmla="*/ 2993076 h 3582745"/>
                  <a:gd name="connsiteX14627" fmla="*/ 474540 w 4527492"/>
                  <a:gd name="connsiteY14627" fmla="*/ 2985656 h 3582745"/>
                  <a:gd name="connsiteX14628" fmla="*/ 474540 w 4527492"/>
                  <a:gd name="connsiteY14628" fmla="*/ 2988903 h 3582745"/>
                  <a:gd name="connsiteX14629" fmla="*/ 458788 w 4527492"/>
                  <a:gd name="connsiteY14629" fmla="*/ 2995109 h 3582745"/>
                  <a:gd name="connsiteX14630" fmla="*/ 458788 w 4527492"/>
                  <a:gd name="connsiteY14630" fmla="*/ 2995759 h 3582745"/>
                  <a:gd name="connsiteX14631" fmla="*/ 435867 w 4527492"/>
                  <a:gd name="connsiteY14631" fmla="*/ 3009349 h 3582745"/>
                  <a:gd name="connsiteX14632" fmla="*/ 528469 w 4527492"/>
                  <a:gd name="connsiteY14632" fmla="*/ 2965197 h 3582745"/>
                  <a:gd name="connsiteX14633" fmla="*/ 562237 w 4527492"/>
                  <a:gd name="connsiteY14633" fmla="*/ 2953307 h 3582745"/>
                  <a:gd name="connsiteX14634" fmla="*/ 557187 w 4527492"/>
                  <a:gd name="connsiteY14634" fmla="*/ 2953608 h 3582745"/>
                  <a:gd name="connsiteX14635" fmla="*/ 557187 w 4527492"/>
                  <a:gd name="connsiteY14635" fmla="*/ 2951662 h 3582745"/>
                  <a:gd name="connsiteX14636" fmla="*/ 517403 w 4527492"/>
                  <a:gd name="connsiteY14636" fmla="*/ 2966173 h 3582745"/>
                  <a:gd name="connsiteX14637" fmla="*/ 511985 w 4527492"/>
                  <a:gd name="connsiteY14637" fmla="*/ 2968370 h 3582745"/>
                  <a:gd name="connsiteX14638" fmla="*/ 522760 w 4527492"/>
                  <a:gd name="connsiteY14638" fmla="*/ 2963738 h 3582745"/>
                  <a:gd name="connsiteX14639" fmla="*/ 557187 w 4527492"/>
                  <a:gd name="connsiteY14639" fmla="*/ 2951378 h 3582745"/>
                  <a:gd name="connsiteX14640" fmla="*/ 557187 w 4527492"/>
                  <a:gd name="connsiteY14640" fmla="*/ 2950307 h 3582745"/>
                  <a:gd name="connsiteX14641" fmla="*/ 567549 w 4527492"/>
                  <a:gd name="connsiteY14641" fmla="*/ 2947658 h 3582745"/>
                  <a:gd name="connsiteX14642" fmla="*/ 580330 w 4527492"/>
                  <a:gd name="connsiteY14642" fmla="*/ 2943070 h 3582745"/>
                  <a:gd name="connsiteX14643" fmla="*/ 580330 w 4527492"/>
                  <a:gd name="connsiteY14643" fmla="*/ 2940404 h 3582745"/>
                  <a:gd name="connsiteX14644" fmla="*/ 586942 w 4527492"/>
                  <a:gd name="connsiteY14644" fmla="*/ 2939079 h 3582745"/>
                  <a:gd name="connsiteX14645" fmla="*/ 586942 w 4527492"/>
                  <a:gd name="connsiteY14645" fmla="*/ 2940404 h 3582745"/>
                  <a:gd name="connsiteX14646" fmla="*/ 586942 w 4527492"/>
                  <a:gd name="connsiteY14646" fmla="*/ 2940696 h 3582745"/>
                  <a:gd name="connsiteX14647" fmla="*/ 588500 w 4527492"/>
                  <a:gd name="connsiteY14647" fmla="*/ 2940137 h 3582745"/>
                  <a:gd name="connsiteX14648" fmla="*/ 586942 w 4527492"/>
                  <a:gd name="connsiteY14648" fmla="*/ 2940404 h 3582745"/>
                  <a:gd name="connsiteX14649" fmla="*/ 588546 w 4527492"/>
                  <a:gd name="connsiteY14649" fmla="*/ 2940120 h 3582745"/>
                  <a:gd name="connsiteX14650" fmla="*/ 597132 w 4527492"/>
                  <a:gd name="connsiteY14650" fmla="*/ 2937038 h 3582745"/>
                  <a:gd name="connsiteX14651" fmla="*/ 586942 w 4527492"/>
                  <a:gd name="connsiteY14651" fmla="*/ 2939079 h 3582745"/>
                  <a:gd name="connsiteX14652" fmla="*/ 586942 w 4527492"/>
                  <a:gd name="connsiteY14652" fmla="*/ 2937103 h 3582745"/>
                  <a:gd name="connsiteX14653" fmla="*/ 610910 w 4527492"/>
                  <a:gd name="connsiteY14653" fmla="*/ 2932469 h 3582745"/>
                  <a:gd name="connsiteX14654" fmla="*/ 613702 w 4527492"/>
                  <a:gd name="connsiteY14654" fmla="*/ 2932307 h 3582745"/>
                  <a:gd name="connsiteX14655" fmla="*/ 625648 w 4527492"/>
                  <a:gd name="connsiteY14655" fmla="*/ 2930977 h 3582745"/>
                  <a:gd name="connsiteX14656" fmla="*/ 626928 w 4527492"/>
                  <a:gd name="connsiteY14656" fmla="*/ 2930526 h 3582745"/>
                  <a:gd name="connsiteX14657" fmla="*/ 629627 w 4527492"/>
                  <a:gd name="connsiteY14657" fmla="*/ 2930526 h 3582745"/>
                  <a:gd name="connsiteX14658" fmla="*/ 652446 w 4527492"/>
                  <a:gd name="connsiteY14658" fmla="*/ 2925954 h 3582745"/>
                  <a:gd name="connsiteX14659" fmla="*/ 651556 w 4527492"/>
                  <a:gd name="connsiteY14659" fmla="*/ 2926181 h 3582745"/>
                  <a:gd name="connsiteX14660" fmla="*/ 629923 w 4527492"/>
                  <a:gd name="connsiteY14660" fmla="*/ 2930501 h 3582745"/>
                  <a:gd name="connsiteX14661" fmla="*/ 629698 w 4527492"/>
                  <a:gd name="connsiteY14661" fmla="*/ 2930526 h 3582745"/>
                  <a:gd name="connsiteX14662" fmla="*/ 630238 w 4527492"/>
                  <a:gd name="connsiteY14662" fmla="*/ 2930526 h 3582745"/>
                  <a:gd name="connsiteX14663" fmla="*/ 618605 w 4527492"/>
                  <a:gd name="connsiteY14663" fmla="*/ 2934606 h 3582745"/>
                  <a:gd name="connsiteX14664" fmla="*/ 651556 w 4527492"/>
                  <a:gd name="connsiteY14664" fmla="*/ 2926181 h 3582745"/>
                  <a:gd name="connsiteX14665" fmla="*/ 674386 w 4527492"/>
                  <a:gd name="connsiteY14665" fmla="*/ 2921623 h 3582745"/>
                  <a:gd name="connsiteX14666" fmla="*/ 700189 w 4527492"/>
                  <a:gd name="connsiteY14666" fmla="*/ 2918805 h 3582745"/>
                  <a:gd name="connsiteX14667" fmla="*/ 683748 w 4527492"/>
                  <a:gd name="connsiteY14667" fmla="*/ 2922156 h 3582745"/>
                  <a:gd name="connsiteX14668" fmla="*/ 666291 w 4527492"/>
                  <a:gd name="connsiteY14668" fmla="*/ 2923899 h 3582745"/>
                  <a:gd name="connsiteX14669" fmla="*/ 645214 w 4527492"/>
                  <a:gd name="connsiteY14669" fmla="*/ 2929160 h 3582745"/>
                  <a:gd name="connsiteX14670" fmla="*/ 632568 w 4527492"/>
                  <a:gd name="connsiteY14670" fmla="*/ 2932317 h 3582745"/>
                  <a:gd name="connsiteX14671" fmla="*/ 623271 w 4527492"/>
                  <a:gd name="connsiteY14671" fmla="*/ 2933965 h 3582745"/>
                  <a:gd name="connsiteX14672" fmla="*/ 622508 w 4527492"/>
                  <a:gd name="connsiteY14672" fmla="*/ 2934291 h 3582745"/>
                  <a:gd name="connsiteX14673" fmla="*/ 629417 w 4527492"/>
                  <a:gd name="connsiteY14673" fmla="*/ 2933103 h 3582745"/>
                  <a:gd name="connsiteX14674" fmla="*/ 629136 w 4527492"/>
                  <a:gd name="connsiteY14674" fmla="*/ 2933173 h 3582745"/>
                  <a:gd name="connsiteX14675" fmla="*/ 621484 w 4527492"/>
                  <a:gd name="connsiteY14675" fmla="*/ 2934728 h 3582745"/>
                  <a:gd name="connsiteX14676" fmla="*/ 619487 w 4527492"/>
                  <a:gd name="connsiteY14676" fmla="*/ 2935582 h 3582745"/>
                  <a:gd name="connsiteX14677" fmla="*/ 615358 w 4527492"/>
                  <a:gd name="connsiteY14677" fmla="*/ 2937347 h 3582745"/>
                  <a:gd name="connsiteX14678" fmla="*/ 689434 w 4527492"/>
                  <a:gd name="connsiteY14678" fmla="*/ 2923899 h 3582745"/>
                  <a:gd name="connsiteX14679" fmla="*/ 651414 w 4527492"/>
                  <a:gd name="connsiteY14679" fmla="*/ 2929322 h 3582745"/>
                  <a:gd name="connsiteX14680" fmla="*/ 699766 w 4527492"/>
                  <a:gd name="connsiteY14680" fmla="*/ 2921011 h 3582745"/>
                  <a:gd name="connsiteX14681" fmla="*/ 708158 w 4527492"/>
                  <a:gd name="connsiteY14681" fmla="*/ 2920500 h 3582745"/>
                  <a:gd name="connsiteX14682" fmla="*/ 689435 w 4527492"/>
                  <a:gd name="connsiteY14682" fmla="*/ 2923899 h 3582745"/>
                  <a:gd name="connsiteX14683" fmla="*/ 715522 w 4527492"/>
                  <a:gd name="connsiteY14683" fmla="*/ 2922042 h 3582745"/>
                  <a:gd name="connsiteX14684" fmla="*/ 726476 w 4527492"/>
                  <a:gd name="connsiteY14684" fmla="*/ 2921109 h 3582745"/>
                  <a:gd name="connsiteX14685" fmla="*/ 704312 w 4527492"/>
                  <a:gd name="connsiteY14685" fmla="*/ 2924312 h 3582745"/>
                  <a:gd name="connsiteX14686" fmla="*/ 610086 w 4527492"/>
                  <a:gd name="connsiteY14686" fmla="*/ 2940404 h 3582745"/>
                  <a:gd name="connsiteX14687" fmla="*/ 613515 w 4527492"/>
                  <a:gd name="connsiteY14687" fmla="*/ 2939968 h 3582745"/>
                  <a:gd name="connsiteX14688" fmla="*/ 607117 w 4527492"/>
                  <a:gd name="connsiteY14688" fmla="*/ 2940868 h 3582745"/>
                  <a:gd name="connsiteX14689" fmla="*/ 590823 w 4527492"/>
                  <a:gd name="connsiteY14689" fmla="*/ 2947832 h 3582745"/>
                  <a:gd name="connsiteX14690" fmla="*/ 593555 w 4527492"/>
                  <a:gd name="connsiteY14690" fmla="*/ 2947832 h 3582745"/>
                  <a:gd name="connsiteX14691" fmla="*/ 593555 w 4527492"/>
                  <a:gd name="connsiteY14691" fmla="*/ 2950307 h 3582745"/>
                  <a:gd name="connsiteX14692" fmla="*/ 587768 w 4527492"/>
                  <a:gd name="connsiteY14692" fmla="*/ 2951781 h 3582745"/>
                  <a:gd name="connsiteX14693" fmla="*/ 580575 w 4527492"/>
                  <a:gd name="connsiteY14693" fmla="*/ 2952211 h 3582745"/>
                  <a:gd name="connsiteX14694" fmla="*/ 571887 w 4527492"/>
                  <a:gd name="connsiteY14694" fmla="*/ 2955924 h 3582745"/>
                  <a:gd name="connsiteX14695" fmla="*/ 576676 w 4527492"/>
                  <a:gd name="connsiteY14695" fmla="*/ 2954784 h 3582745"/>
                  <a:gd name="connsiteX14696" fmla="*/ 572529 w 4527492"/>
                  <a:gd name="connsiteY14696" fmla="*/ 2956342 h 3582745"/>
                  <a:gd name="connsiteX14697" fmla="*/ 581570 w 4527492"/>
                  <a:gd name="connsiteY14697" fmla="*/ 2956497 h 3582745"/>
                  <a:gd name="connsiteX14698" fmla="*/ 594263 w 4527492"/>
                  <a:gd name="connsiteY14698" fmla="*/ 2954704 h 3582745"/>
                  <a:gd name="connsiteX14699" fmla="*/ 605672 w 4527492"/>
                  <a:gd name="connsiteY14699" fmla="*/ 2950712 h 3582745"/>
                  <a:gd name="connsiteX14700" fmla="*/ 589801 w 4527492"/>
                  <a:gd name="connsiteY14700" fmla="*/ 2951660 h 3582745"/>
                  <a:gd name="connsiteX14701" fmla="*/ 598618 w 4527492"/>
                  <a:gd name="connsiteY14701" fmla="*/ 2949561 h 3582745"/>
                  <a:gd name="connsiteX14702" fmla="*/ 616484 w 4527492"/>
                  <a:gd name="connsiteY14702" fmla="*/ 2946928 h 3582745"/>
                  <a:gd name="connsiteX14703" fmla="*/ 625410 w 4527492"/>
                  <a:gd name="connsiteY14703" fmla="*/ 2943805 h 3582745"/>
                  <a:gd name="connsiteX14704" fmla="*/ 623776 w 4527492"/>
                  <a:gd name="connsiteY14704" fmla="*/ 2944118 h 3582745"/>
                  <a:gd name="connsiteX14705" fmla="*/ 621650 w 4527492"/>
                  <a:gd name="connsiteY14705" fmla="*/ 2944390 h 3582745"/>
                  <a:gd name="connsiteX14706" fmla="*/ 626890 w 4527492"/>
                  <a:gd name="connsiteY14706" fmla="*/ 2943287 h 3582745"/>
                  <a:gd name="connsiteX14707" fmla="*/ 627063 w 4527492"/>
                  <a:gd name="connsiteY14707" fmla="*/ 2943226 h 3582745"/>
                  <a:gd name="connsiteX14708" fmla="*/ 627063 w 4527492"/>
                  <a:gd name="connsiteY14708" fmla="*/ 2943250 h 3582745"/>
                  <a:gd name="connsiteX14709" fmla="*/ 646454 w 4527492"/>
                  <a:gd name="connsiteY14709" fmla="*/ 2939166 h 3582745"/>
                  <a:gd name="connsiteX14710" fmla="*/ 699353 w 4527492"/>
                  <a:gd name="connsiteY14710" fmla="*/ 2930501 h 3582745"/>
                  <a:gd name="connsiteX14711" fmla="*/ 725441 w 4527492"/>
                  <a:gd name="connsiteY14711" fmla="*/ 2928644 h 3582745"/>
                  <a:gd name="connsiteX14712" fmla="*/ 726287 w 4527492"/>
                  <a:gd name="connsiteY14712" fmla="*/ 2928572 h 3582745"/>
                  <a:gd name="connsiteX14713" fmla="*/ 686128 w 4527492"/>
                  <a:gd name="connsiteY14713" fmla="*/ 2933802 h 3582745"/>
                  <a:gd name="connsiteX14714" fmla="*/ 643148 w 4527492"/>
                  <a:gd name="connsiteY14714" fmla="*/ 2940404 h 3582745"/>
                  <a:gd name="connsiteX14715" fmla="*/ 627063 w 4527492"/>
                  <a:gd name="connsiteY14715" fmla="*/ 2943488 h 3582745"/>
                  <a:gd name="connsiteX14716" fmla="*/ 627063 w 4527492"/>
                  <a:gd name="connsiteY14716" fmla="*/ 2945369 h 3582745"/>
                  <a:gd name="connsiteX14717" fmla="*/ 657772 w 4527492"/>
                  <a:gd name="connsiteY14717" fmla="*/ 2940844 h 3582745"/>
                  <a:gd name="connsiteX14718" fmla="*/ 648627 w 4527492"/>
                  <a:gd name="connsiteY14718" fmla="*/ 2942951 h 3582745"/>
                  <a:gd name="connsiteX14719" fmla="*/ 643148 w 4527492"/>
                  <a:gd name="connsiteY14719" fmla="*/ 2943705 h 3582745"/>
                  <a:gd name="connsiteX14720" fmla="*/ 638820 w 4527492"/>
                  <a:gd name="connsiteY14720" fmla="*/ 2945210 h 3582745"/>
                  <a:gd name="connsiteX14721" fmla="*/ 618189 w 4527492"/>
                  <a:gd name="connsiteY14721" fmla="*/ 2949964 h 3582745"/>
                  <a:gd name="connsiteX14722" fmla="*/ 616438 w 4527492"/>
                  <a:gd name="connsiteY14722" fmla="*/ 2950068 h 3582745"/>
                  <a:gd name="connsiteX14723" fmla="*/ 613642 w 4527492"/>
                  <a:gd name="connsiteY14723" fmla="*/ 2951001 h 3582745"/>
                  <a:gd name="connsiteX14724" fmla="*/ 616698 w 4527492"/>
                  <a:gd name="connsiteY14724" fmla="*/ 2950307 h 3582745"/>
                  <a:gd name="connsiteX14725" fmla="*/ 618189 w 4527492"/>
                  <a:gd name="connsiteY14725" fmla="*/ 2949964 h 3582745"/>
                  <a:gd name="connsiteX14726" fmla="*/ 620211 w 4527492"/>
                  <a:gd name="connsiteY14726" fmla="*/ 2949843 h 3582745"/>
                  <a:gd name="connsiteX14727" fmla="*/ 624416 w 4527492"/>
                  <a:gd name="connsiteY14727" fmla="*/ 2949252 h 3582745"/>
                  <a:gd name="connsiteX14728" fmla="*/ 608910 w 4527492"/>
                  <a:gd name="connsiteY14728" fmla="*/ 2952838 h 3582745"/>
                  <a:gd name="connsiteX14729" fmla="*/ 607620 w 4527492"/>
                  <a:gd name="connsiteY14729" fmla="*/ 2953010 h 3582745"/>
                  <a:gd name="connsiteX14730" fmla="*/ 606396 w 4527492"/>
                  <a:gd name="connsiteY14730" fmla="*/ 2953419 h 3582745"/>
                  <a:gd name="connsiteX14731" fmla="*/ 608910 w 4527492"/>
                  <a:gd name="connsiteY14731" fmla="*/ 2952838 h 3582745"/>
                  <a:gd name="connsiteX14732" fmla="*/ 620878 w 4527492"/>
                  <a:gd name="connsiteY14732" fmla="*/ 2951234 h 3582745"/>
                  <a:gd name="connsiteX14733" fmla="*/ 609672 w 4527492"/>
                  <a:gd name="connsiteY14733" fmla="*/ 2954846 h 3582745"/>
                  <a:gd name="connsiteX14734" fmla="*/ 608010 w 4527492"/>
                  <a:gd name="connsiteY14734" fmla="*/ 2955530 h 3582745"/>
                  <a:gd name="connsiteX14735" fmla="*/ 593503 w 4527492"/>
                  <a:gd name="connsiteY14735" fmla="*/ 2957721 h 3582745"/>
                  <a:gd name="connsiteX14736" fmla="*/ 577581 w 4527492"/>
                  <a:gd name="connsiteY14736" fmla="*/ 2963034 h 3582745"/>
                  <a:gd name="connsiteX14737" fmla="*/ 603929 w 4527492"/>
                  <a:gd name="connsiteY14737" fmla="*/ 2957207 h 3582745"/>
                  <a:gd name="connsiteX14738" fmla="*/ 601768 w 4527492"/>
                  <a:gd name="connsiteY14738" fmla="*/ 2958096 h 3582745"/>
                  <a:gd name="connsiteX14739" fmla="*/ 607092 w 4527492"/>
                  <a:gd name="connsiteY14739" fmla="*/ 2957218 h 3582745"/>
                  <a:gd name="connsiteX14740" fmla="*/ 611971 w 4527492"/>
                  <a:gd name="connsiteY14740" fmla="*/ 2955429 h 3582745"/>
                  <a:gd name="connsiteX14741" fmla="*/ 603929 w 4527492"/>
                  <a:gd name="connsiteY14741" fmla="*/ 2957207 h 3582745"/>
                  <a:gd name="connsiteX14742" fmla="*/ 608010 w 4527492"/>
                  <a:gd name="connsiteY14742" fmla="*/ 2955530 h 3582745"/>
                  <a:gd name="connsiteX14743" fmla="*/ 614278 w 4527492"/>
                  <a:gd name="connsiteY14743" fmla="*/ 2954583 h 3582745"/>
                  <a:gd name="connsiteX14744" fmla="*/ 624866 w 4527492"/>
                  <a:gd name="connsiteY14744" fmla="*/ 2950700 h 3582745"/>
                  <a:gd name="connsiteX14745" fmla="*/ 620878 w 4527492"/>
                  <a:gd name="connsiteY14745" fmla="*/ 2951234 h 3582745"/>
                  <a:gd name="connsiteX14746" fmla="*/ 629043 w 4527492"/>
                  <a:gd name="connsiteY14746" fmla="*/ 2948603 h 3582745"/>
                  <a:gd name="connsiteX14747" fmla="*/ 631543 w 4527492"/>
                  <a:gd name="connsiteY14747" fmla="*/ 2948251 h 3582745"/>
                  <a:gd name="connsiteX14748" fmla="*/ 636315 w 4527492"/>
                  <a:gd name="connsiteY14748" fmla="*/ 2946501 h 3582745"/>
                  <a:gd name="connsiteX14749" fmla="*/ 632713 w 4527492"/>
                  <a:gd name="connsiteY14749" fmla="*/ 2947334 h 3582745"/>
                  <a:gd name="connsiteX14750" fmla="*/ 638820 w 4527492"/>
                  <a:gd name="connsiteY14750" fmla="*/ 2945210 h 3582745"/>
                  <a:gd name="connsiteX14751" fmla="*/ 648627 w 4527492"/>
                  <a:gd name="connsiteY14751" fmla="*/ 2942951 h 3582745"/>
                  <a:gd name="connsiteX14752" fmla="*/ 656155 w 4527492"/>
                  <a:gd name="connsiteY14752" fmla="*/ 2941914 h 3582745"/>
                  <a:gd name="connsiteX14753" fmla="*/ 636588 w 4527492"/>
                  <a:gd name="connsiteY14753" fmla="*/ 2946438 h 3582745"/>
                  <a:gd name="connsiteX14754" fmla="*/ 636588 w 4527492"/>
                  <a:gd name="connsiteY14754" fmla="*/ 2947543 h 3582745"/>
                  <a:gd name="connsiteX14755" fmla="*/ 648501 w 4527492"/>
                  <a:gd name="connsiteY14755" fmla="*/ 2945870 h 3582745"/>
                  <a:gd name="connsiteX14756" fmla="*/ 638895 w 4527492"/>
                  <a:gd name="connsiteY14756" fmla="*/ 2948820 h 3582745"/>
                  <a:gd name="connsiteX14757" fmla="*/ 636588 w 4527492"/>
                  <a:gd name="connsiteY14757" fmla="*/ 2949130 h 3582745"/>
                  <a:gd name="connsiteX14758" fmla="*/ 636588 w 4527492"/>
                  <a:gd name="connsiteY14758" fmla="*/ 2949529 h 3582745"/>
                  <a:gd name="connsiteX14759" fmla="*/ 638895 w 4527492"/>
                  <a:gd name="connsiteY14759" fmla="*/ 2948820 h 3582745"/>
                  <a:gd name="connsiteX14760" fmla="*/ 646408 w 4527492"/>
                  <a:gd name="connsiteY14760" fmla="*/ 2947814 h 3582745"/>
                  <a:gd name="connsiteX14761" fmla="*/ 634649 w 4527492"/>
                  <a:gd name="connsiteY14761" fmla="*/ 2950414 h 3582745"/>
                  <a:gd name="connsiteX14762" fmla="*/ 629588 w 4527492"/>
                  <a:gd name="connsiteY14762" fmla="*/ 2952270 h 3582745"/>
                  <a:gd name="connsiteX14763" fmla="*/ 633993 w 4527492"/>
                  <a:gd name="connsiteY14763" fmla="*/ 2951605 h 3582745"/>
                  <a:gd name="connsiteX14764" fmla="*/ 627435 w 4527492"/>
                  <a:gd name="connsiteY14764" fmla="*/ 2953060 h 3582745"/>
                  <a:gd name="connsiteX14765" fmla="*/ 624329 w 4527492"/>
                  <a:gd name="connsiteY14765" fmla="*/ 2954199 h 3582745"/>
                  <a:gd name="connsiteX14766" fmla="*/ 643048 w 4527492"/>
                  <a:gd name="connsiteY14766" fmla="*/ 2950237 h 3582745"/>
                  <a:gd name="connsiteX14767" fmla="*/ 689021 w 4527492"/>
                  <a:gd name="connsiteY14767" fmla="*/ 2943293 h 3582745"/>
                  <a:gd name="connsiteX14768" fmla="*/ 703139 w 4527492"/>
                  <a:gd name="connsiteY14768" fmla="*/ 2939516 h 3582745"/>
                  <a:gd name="connsiteX14769" fmla="*/ 704840 w 4527492"/>
                  <a:gd name="connsiteY14769" fmla="*/ 2939229 h 3582745"/>
                  <a:gd name="connsiteX14770" fmla="*/ 735360 w 4527492"/>
                  <a:gd name="connsiteY14770" fmla="*/ 2934583 h 3582745"/>
                  <a:gd name="connsiteX14771" fmla="*/ 747232 w 4527492"/>
                  <a:gd name="connsiteY14771" fmla="*/ 2933435 h 3582745"/>
                  <a:gd name="connsiteX14772" fmla="*/ 732162 w 4527492"/>
                  <a:gd name="connsiteY14772" fmla="*/ 2936595 h 3582745"/>
                  <a:gd name="connsiteX14773" fmla="*/ 694394 w 4527492"/>
                  <a:gd name="connsiteY14773" fmla="*/ 2942880 h 3582745"/>
                  <a:gd name="connsiteX14774" fmla="*/ 672341 w 4527492"/>
                  <a:gd name="connsiteY14774" fmla="*/ 2947709 h 3582745"/>
                  <a:gd name="connsiteX14775" fmla="*/ 627063 w 4527492"/>
                  <a:gd name="connsiteY14775" fmla="*/ 2955928 h 3582745"/>
                  <a:gd name="connsiteX14776" fmla="*/ 627063 w 4527492"/>
                  <a:gd name="connsiteY14776" fmla="*/ 2957485 h 3582745"/>
                  <a:gd name="connsiteX14777" fmla="*/ 631764 w 4527492"/>
                  <a:gd name="connsiteY14777" fmla="*/ 2956593 h 3582745"/>
                  <a:gd name="connsiteX14778" fmla="*/ 627063 w 4527492"/>
                  <a:gd name="connsiteY14778" fmla="*/ 2957622 h 3582745"/>
                  <a:gd name="connsiteX14779" fmla="*/ 627063 w 4527492"/>
                  <a:gd name="connsiteY14779" fmla="*/ 2958489 h 3582745"/>
                  <a:gd name="connsiteX14780" fmla="*/ 644148 w 4527492"/>
                  <a:gd name="connsiteY14780" fmla="*/ 2954852 h 3582745"/>
                  <a:gd name="connsiteX14781" fmla="*/ 631307 w 4527492"/>
                  <a:gd name="connsiteY14781" fmla="*/ 2958775 h 3582745"/>
                  <a:gd name="connsiteX14782" fmla="*/ 626315 w 4527492"/>
                  <a:gd name="connsiteY14782" fmla="*/ 2959534 h 3582745"/>
                  <a:gd name="connsiteX14783" fmla="*/ 623736 w 4527492"/>
                  <a:gd name="connsiteY14783" fmla="*/ 2960570 h 3582745"/>
                  <a:gd name="connsiteX14784" fmla="*/ 630721 w 4527492"/>
                  <a:gd name="connsiteY14784" fmla="*/ 2959034 h 3582745"/>
                  <a:gd name="connsiteX14785" fmla="*/ 632420 w 4527492"/>
                  <a:gd name="connsiteY14785" fmla="*/ 2959107 h 3582745"/>
                  <a:gd name="connsiteX14786" fmla="*/ 626617 w 4527492"/>
                  <a:gd name="connsiteY14786" fmla="*/ 2960210 h 3582745"/>
                  <a:gd name="connsiteX14787" fmla="*/ 632555 w 4527492"/>
                  <a:gd name="connsiteY14787" fmla="*/ 2959112 h 3582745"/>
                  <a:gd name="connsiteX14788" fmla="*/ 634256 w 4527492"/>
                  <a:gd name="connsiteY14788" fmla="*/ 2959185 h 3582745"/>
                  <a:gd name="connsiteX14789" fmla="*/ 649760 w 4527492"/>
                  <a:gd name="connsiteY14789" fmla="*/ 2956909 h 3582745"/>
                  <a:gd name="connsiteX14790" fmla="*/ 665449 w 4527492"/>
                  <a:gd name="connsiteY14790" fmla="*/ 2953582 h 3582745"/>
                  <a:gd name="connsiteX14791" fmla="*/ 668495 w 4527492"/>
                  <a:gd name="connsiteY14791" fmla="*/ 2953118 h 3582745"/>
                  <a:gd name="connsiteX14792" fmla="*/ 642438 w 4527492"/>
                  <a:gd name="connsiteY14792" fmla="*/ 2958606 h 3582745"/>
                  <a:gd name="connsiteX14793" fmla="*/ 622318 w 4527492"/>
                  <a:gd name="connsiteY14793" fmla="*/ 2961139 h 3582745"/>
                  <a:gd name="connsiteX14794" fmla="*/ 616652 w 4527492"/>
                  <a:gd name="connsiteY14794" fmla="*/ 2963414 h 3582745"/>
                  <a:gd name="connsiteX14795" fmla="*/ 640471 w 4527492"/>
                  <a:gd name="connsiteY14795" fmla="*/ 2959020 h 3582745"/>
                  <a:gd name="connsiteX14796" fmla="*/ 615951 w 4527492"/>
                  <a:gd name="connsiteY14796" fmla="*/ 2964184 h 3582745"/>
                  <a:gd name="connsiteX14797" fmla="*/ 615951 w 4527492"/>
                  <a:gd name="connsiteY14797" fmla="*/ 2965578 h 3582745"/>
                  <a:gd name="connsiteX14798" fmla="*/ 538158 w 4527492"/>
                  <a:gd name="connsiteY14798" fmla="*/ 2994955 h 3582745"/>
                  <a:gd name="connsiteX14799" fmla="*/ 485696 w 4527492"/>
                  <a:gd name="connsiteY14799" fmla="*/ 3019647 h 3582745"/>
                  <a:gd name="connsiteX14800" fmla="*/ 452531 w 4527492"/>
                  <a:gd name="connsiteY14800" fmla="*/ 3041524 h 3582745"/>
                  <a:gd name="connsiteX14801" fmla="*/ 481690 w 4527492"/>
                  <a:gd name="connsiteY14801" fmla="*/ 3021533 h 3582745"/>
                  <a:gd name="connsiteX14802" fmla="*/ 471552 w 4527492"/>
                  <a:gd name="connsiteY14802" fmla="*/ 3026305 h 3582745"/>
                  <a:gd name="connsiteX14803" fmla="*/ 455613 w 4527492"/>
                  <a:gd name="connsiteY14803" fmla="*/ 3035301 h 3582745"/>
                  <a:gd name="connsiteX14804" fmla="*/ 455613 w 4527492"/>
                  <a:gd name="connsiteY14804" fmla="*/ 3034211 h 3582745"/>
                  <a:gd name="connsiteX14805" fmla="*/ 412581 w 4527492"/>
                  <a:gd name="connsiteY14805" fmla="*/ 3060754 h 3582745"/>
                  <a:gd name="connsiteX14806" fmla="*/ 441325 w 4527492"/>
                  <a:gd name="connsiteY14806" fmla="*/ 3042128 h 3582745"/>
                  <a:gd name="connsiteX14807" fmla="*/ 453227 w 4527492"/>
                  <a:gd name="connsiteY14807" fmla="*/ 3034930 h 3582745"/>
                  <a:gd name="connsiteX14808" fmla="*/ 452438 w 4527492"/>
                  <a:gd name="connsiteY14808" fmla="*/ 3035301 h 3582745"/>
                  <a:gd name="connsiteX14809" fmla="*/ 452438 w 4527492"/>
                  <a:gd name="connsiteY14809" fmla="*/ 3031994 h 3582745"/>
                  <a:gd name="connsiteX14810" fmla="*/ 470706 w 4527492"/>
                  <a:gd name="connsiteY14810" fmla="*/ 3023658 h 3582745"/>
                  <a:gd name="connsiteX14811" fmla="*/ 483820 w 4527492"/>
                  <a:gd name="connsiteY14811" fmla="*/ 3016427 h 3582745"/>
                  <a:gd name="connsiteX14812" fmla="*/ 490934 w 4527492"/>
                  <a:gd name="connsiteY14812" fmla="*/ 3012124 h 3582745"/>
                  <a:gd name="connsiteX14813" fmla="*/ 492351 w 4527492"/>
                  <a:gd name="connsiteY14813" fmla="*/ 3011723 h 3582745"/>
                  <a:gd name="connsiteX14814" fmla="*/ 530101 w 4527492"/>
                  <a:gd name="connsiteY14814" fmla="*/ 2990905 h 3582745"/>
                  <a:gd name="connsiteX14815" fmla="*/ 595555 w 4527492"/>
                  <a:gd name="connsiteY14815" fmla="*/ 2967305 h 3582745"/>
                  <a:gd name="connsiteX14816" fmla="*/ 581544 w 4527492"/>
                  <a:gd name="connsiteY14816" fmla="*/ 2969889 h 3582745"/>
                  <a:gd name="connsiteX14817" fmla="*/ 542046 w 4527492"/>
                  <a:gd name="connsiteY14817" fmla="*/ 2984374 h 3582745"/>
                  <a:gd name="connsiteX14818" fmla="*/ 452438 w 4527492"/>
                  <a:gd name="connsiteY14818" fmla="*/ 3028951 h 3582745"/>
                  <a:gd name="connsiteX14819" fmla="*/ 452438 w 4527492"/>
                  <a:gd name="connsiteY14819" fmla="*/ 3028149 h 3582745"/>
                  <a:gd name="connsiteX14820" fmla="*/ 424213 w 4527492"/>
                  <a:gd name="connsiteY14820" fmla="*/ 3044712 h 3582745"/>
                  <a:gd name="connsiteX14821" fmla="*/ 373353 w 4527492"/>
                  <a:gd name="connsiteY14821" fmla="*/ 3078596 h 3582745"/>
                  <a:gd name="connsiteX14822" fmla="*/ 376238 w 4527492"/>
                  <a:gd name="connsiteY14822" fmla="*/ 3081461 h 3582745"/>
                  <a:gd name="connsiteX14823" fmla="*/ 363220 w 4527492"/>
                  <a:gd name="connsiteY14823" fmla="*/ 3091777 h 3582745"/>
                  <a:gd name="connsiteX14824" fmla="*/ 368048 w 4527492"/>
                  <a:gd name="connsiteY14824" fmla="*/ 3090416 h 3582745"/>
                  <a:gd name="connsiteX14825" fmla="*/ 371766 w 4527492"/>
                  <a:gd name="connsiteY14825" fmla="*/ 3087911 h 3582745"/>
                  <a:gd name="connsiteX14826" fmla="*/ 376238 w 4527492"/>
                  <a:gd name="connsiteY14826" fmla="*/ 3084514 h 3582745"/>
                  <a:gd name="connsiteX14827" fmla="*/ 376238 w 4527492"/>
                  <a:gd name="connsiteY14827" fmla="*/ 3084898 h 3582745"/>
                  <a:gd name="connsiteX14828" fmla="*/ 378486 w 4527492"/>
                  <a:gd name="connsiteY14828" fmla="*/ 3083384 h 3582745"/>
                  <a:gd name="connsiteX14829" fmla="*/ 395023 w 4527492"/>
                  <a:gd name="connsiteY14829" fmla="*/ 3072132 h 3582745"/>
                  <a:gd name="connsiteX14830" fmla="*/ 404098 w 4527492"/>
                  <a:gd name="connsiteY14830" fmla="*/ 3066251 h 3582745"/>
                  <a:gd name="connsiteX14831" fmla="*/ 396366 w 4527492"/>
                  <a:gd name="connsiteY14831" fmla="*/ 3073435 h 3582745"/>
                  <a:gd name="connsiteX14832" fmla="*/ 394085 w 4527492"/>
                  <a:gd name="connsiteY14832" fmla="*/ 3075173 h 3582745"/>
                  <a:gd name="connsiteX14833" fmla="*/ 425252 w 4527492"/>
                  <a:gd name="connsiteY14833" fmla="*/ 3058682 h 3582745"/>
                  <a:gd name="connsiteX14834" fmla="*/ 389597 w 4527492"/>
                  <a:gd name="connsiteY14834" fmla="*/ 3079012 h 3582745"/>
                  <a:gd name="connsiteX14835" fmla="*/ 369888 w 4527492"/>
                  <a:gd name="connsiteY14835" fmla="*/ 3093672 h 3582745"/>
                  <a:gd name="connsiteX14836" fmla="*/ 369888 w 4527492"/>
                  <a:gd name="connsiteY14836" fmla="*/ 3094172 h 3582745"/>
                  <a:gd name="connsiteX14837" fmla="*/ 276651 w 4527492"/>
                  <a:gd name="connsiteY14837" fmla="*/ 3170240 h 3582745"/>
                  <a:gd name="connsiteX14838" fmla="*/ 244476 w 4527492"/>
                  <a:gd name="connsiteY14838" fmla="*/ 3199534 h 3582745"/>
                  <a:gd name="connsiteX14839" fmla="*/ 244476 w 4527492"/>
                  <a:gd name="connsiteY14839" fmla="*/ 3200534 h 3582745"/>
                  <a:gd name="connsiteX14840" fmla="*/ 240304 w 4527492"/>
                  <a:gd name="connsiteY14840" fmla="*/ 3203332 h 3582745"/>
                  <a:gd name="connsiteX14841" fmla="*/ 236693 w 4527492"/>
                  <a:gd name="connsiteY14841" fmla="*/ 3206620 h 3582745"/>
                  <a:gd name="connsiteX14842" fmla="*/ 233779 w 4527492"/>
                  <a:gd name="connsiteY14842" fmla="*/ 3207860 h 3582745"/>
                  <a:gd name="connsiteX14843" fmla="*/ 233761 w 4527492"/>
                  <a:gd name="connsiteY14843" fmla="*/ 3207807 h 3582745"/>
                  <a:gd name="connsiteX14844" fmla="*/ 193552 w 4527492"/>
                  <a:gd name="connsiteY14844" fmla="*/ 3247163 h 3582745"/>
                  <a:gd name="connsiteX14845" fmla="*/ 180459 w 4527492"/>
                  <a:gd name="connsiteY14845" fmla="*/ 3262774 h 3582745"/>
                  <a:gd name="connsiteX14846" fmla="*/ 167917 w 4527492"/>
                  <a:gd name="connsiteY14846" fmla="*/ 3279909 h 3582745"/>
                  <a:gd name="connsiteX14847" fmla="*/ 167411 w 4527492"/>
                  <a:gd name="connsiteY14847" fmla="*/ 3280412 h 3582745"/>
                  <a:gd name="connsiteX14848" fmla="*/ 176203 w 4527492"/>
                  <a:gd name="connsiteY14848" fmla="*/ 3267849 h 3582745"/>
                  <a:gd name="connsiteX14849" fmla="*/ 172652 w 4527492"/>
                  <a:gd name="connsiteY14849" fmla="*/ 3272082 h 3582745"/>
                  <a:gd name="connsiteX14850" fmla="*/ 165940 w 4527492"/>
                  <a:gd name="connsiteY14850" fmla="*/ 3281873 h 3582745"/>
                  <a:gd name="connsiteX14851" fmla="*/ 167411 w 4527492"/>
                  <a:gd name="connsiteY14851" fmla="*/ 3280412 h 3582745"/>
                  <a:gd name="connsiteX14852" fmla="*/ 144616 w 4527492"/>
                  <a:gd name="connsiteY14852" fmla="*/ 3312982 h 3582745"/>
                  <a:gd name="connsiteX14853" fmla="*/ 141288 w 4527492"/>
                  <a:gd name="connsiteY14853" fmla="*/ 3312982 h 3582745"/>
                  <a:gd name="connsiteX14854" fmla="*/ 145742 w 4527492"/>
                  <a:gd name="connsiteY14854" fmla="*/ 3306344 h 3582745"/>
                  <a:gd name="connsiteX14855" fmla="*/ 145552 w 4527492"/>
                  <a:gd name="connsiteY14855" fmla="*/ 3306157 h 3582745"/>
                  <a:gd name="connsiteX14856" fmla="*/ 76200 w 4527492"/>
                  <a:gd name="connsiteY14856" fmla="*/ 3411417 h 3582745"/>
                  <a:gd name="connsiteX14857" fmla="*/ 76200 w 4527492"/>
                  <a:gd name="connsiteY14857" fmla="*/ 3408120 h 3582745"/>
                  <a:gd name="connsiteX14858" fmla="*/ 78663 w 4527492"/>
                  <a:gd name="connsiteY14858" fmla="*/ 3400741 h 3582745"/>
                  <a:gd name="connsiteX14859" fmla="*/ 72230 w 4527492"/>
                  <a:gd name="connsiteY14859" fmla="*/ 3410551 h 3582745"/>
                  <a:gd name="connsiteX14860" fmla="*/ 72614 w 4527492"/>
                  <a:gd name="connsiteY14860" fmla="*/ 3410390 h 3582745"/>
                  <a:gd name="connsiteX14861" fmla="*/ 73004 w 4527492"/>
                  <a:gd name="connsiteY14861" fmla="*/ 3411539 h 3582745"/>
                  <a:gd name="connsiteX14862" fmla="*/ 76201 w 4527492"/>
                  <a:gd name="connsiteY14862" fmla="*/ 3411539 h 3582745"/>
                  <a:gd name="connsiteX14863" fmla="*/ 49742 w 4527492"/>
                  <a:gd name="connsiteY14863" fmla="*/ 3464456 h 3582745"/>
                  <a:gd name="connsiteX14864" fmla="*/ 36513 w 4527492"/>
                  <a:gd name="connsiteY14864" fmla="*/ 3490914 h 3582745"/>
                  <a:gd name="connsiteX14865" fmla="*/ 46435 w 4527492"/>
                  <a:gd name="connsiteY14865" fmla="*/ 3464456 h 3582745"/>
                  <a:gd name="connsiteX14866" fmla="*/ 71355 w 4527492"/>
                  <a:gd name="connsiteY14866" fmla="*/ 3414617 h 3582745"/>
                  <a:gd name="connsiteX14867" fmla="*/ 34336 w 4527492"/>
                  <a:gd name="connsiteY14867" fmla="*/ 3481333 h 3582745"/>
                  <a:gd name="connsiteX14868" fmla="*/ 23132 w 4527492"/>
                  <a:gd name="connsiteY14868" fmla="*/ 3510208 h 3582745"/>
                  <a:gd name="connsiteX14869" fmla="*/ 16480 w 4527492"/>
                  <a:gd name="connsiteY14869" fmla="*/ 3533288 h 3582745"/>
                  <a:gd name="connsiteX14870" fmla="*/ 13153 w 4527492"/>
                  <a:gd name="connsiteY14870" fmla="*/ 3549774 h 3582745"/>
                  <a:gd name="connsiteX14871" fmla="*/ 33338 w 4527492"/>
                  <a:gd name="connsiteY14871" fmla="*/ 3503755 h 3582745"/>
                  <a:gd name="connsiteX14872" fmla="*/ 33338 w 4527492"/>
                  <a:gd name="connsiteY14872" fmla="*/ 3503492 h 3582745"/>
                  <a:gd name="connsiteX14873" fmla="*/ 33453 w 4527492"/>
                  <a:gd name="connsiteY14873" fmla="*/ 3503492 h 3582745"/>
                  <a:gd name="connsiteX14874" fmla="*/ 39763 w 4527492"/>
                  <a:gd name="connsiteY14874" fmla="*/ 3489106 h 3582745"/>
                  <a:gd name="connsiteX14875" fmla="*/ 34181 w 4527492"/>
                  <a:gd name="connsiteY14875" fmla="*/ 3503492 h 3582745"/>
                  <a:gd name="connsiteX14876" fmla="*/ 35665 w 4527492"/>
                  <a:gd name="connsiteY14876" fmla="*/ 3503492 h 3582745"/>
                  <a:gd name="connsiteX14877" fmla="*/ 33338 w 4527492"/>
                  <a:gd name="connsiteY14877" fmla="*/ 3506789 h 3582745"/>
                  <a:gd name="connsiteX14878" fmla="*/ 33338 w 4527492"/>
                  <a:gd name="connsiteY14878" fmla="*/ 3505666 h 3582745"/>
                  <a:gd name="connsiteX14879" fmla="*/ 26458 w 4527492"/>
                  <a:gd name="connsiteY14879" fmla="*/ 3523397 h 3582745"/>
                  <a:gd name="connsiteX14880" fmla="*/ 13153 w 4527492"/>
                  <a:gd name="connsiteY14880" fmla="*/ 3556368 h 3582745"/>
                  <a:gd name="connsiteX14881" fmla="*/ 9827 w 4527492"/>
                  <a:gd name="connsiteY14881" fmla="*/ 3556368 h 3582745"/>
                  <a:gd name="connsiteX14882" fmla="*/ 21802 w 4527492"/>
                  <a:gd name="connsiteY14882" fmla="*/ 3510867 h 3582745"/>
                  <a:gd name="connsiteX14883" fmla="*/ 26459 w 4527492"/>
                  <a:gd name="connsiteY14883" fmla="*/ 3497019 h 3582745"/>
                  <a:gd name="connsiteX14884" fmla="*/ 29784 w 4527492"/>
                  <a:gd name="connsiteY14884" fmla="*/ 3490425 h 3582745"/>
                  <a:gd name="connsiteX14885" fmla="*/ 31188 w 4527492"/>
                  <a:gd name="connsiteY14885" fmla="*/ 3484707 h 3582745"/>
                  <a:gd name="connsiteX14886" fmla="*/ 31472 w 4527492"/>
                  <a:gd name="connsiteY14886" fmla="*/ 3483749 h 3582745"/>
                  <a:gd name="connsiteX14887" fmla="*/ 30830 w 4527492"/>
                  <a:gd name="connsiteY14887" fmla="*/ 3484019 h 3582745"/>
                  <a:gd name="connsiteX14888" fmla="*/ 26459 w 4527492"/>
                  <a:gd name="connsiteY14888" fmla="*/ 3497019 h 3582745"/>
                  <a:gd name="connsiteX14889" fmla="*/ 24342 w 4527492"/>
                  <a:gd name="connsiteY14889" fmla="*/ 3501216 h 3582745"/>
                  <a:gd name="connsiteX14890" fmla="*/ 25983 w 4527492"/>
                  <a:gd name="connsiteY14890" fmla="*/ 3494980 h 3582745"/>
                  <a:gd name="connsiteX14891" fmla="*/ 30345 w 4527492"/>
                  <a:gd name="connsiteY14891" fmla="*/ 3483449 h 3582745"/>
                  <a:gd name="connsiteX14892" fmla="*/ 30163 w 4527492"/>
                  <a:gd name="connsiteY14892" fmla="*/ 3482911 h 3582745"/>
                  <a:gd name="connsiteX14893" fmla="*/ 31375 w 4527492"/>
                  <a:gd name="connsiteY14893" fmla="*/ 3480728 h 3582745"/>
                  <a:gd name="connsiteX14894" fmla="*/ 32174 w 4527492"/>
                  <a:gd name="connsiteY14894" fmla="*/ 3478613 h 3582745"/>
                  <a:gd name="connsiteX14895" fmla="*/ 31372 w 4527492"/>
                  <a:gd name="connsiteY14895" fmla="*/ 3477794 h 3582745"/>
                  <a:gd name="connsiteX14896" fmla="*/ 29784 w 4527492"/>
                  <a:gd name="connsiteY14896" fmla="*/ 3480534 h 3582745"/>
                  <a:gd name="connsiteX14897" fmla="*/ 28537 w 4527492"/>
                  <a:gd name="connsiteY14897" fmla="*/ 3485274 h 3582745"/>
                  <a:gd name="connsiteX14898" fmla="*/ 25983 w 4527492"/>
                  <a:gd name="connsiteY14898" fmla="*/ 3494980 h 3582745"/>
                  <a:gd name="connsiteX14899" fmla="*/ 18782 w 4527492"/>
                  <a:gd name="connsiteY14899" fmla="*/ 3514013 h 3582745"/>
                  <a:gd name="connsiteX14900" fmla="*/ 24644 w 4527492"/>
                  <a:gd name="connsiteY14900" fmla="*/ 3494922 h 3582745"/>
                  <a:gd name="connsiteX14901" fmla="*/ 30254 w 4527492"/>
                  <a:gd name="connsiteY14901" fmla="*/ 3476651 h 3582745"/>
                  <a:gd name="connsiteX14902" fmla="*/ 30163 w 4527492"/>
                  <a:gd name="connsiteY14902" fmla="*/ 3476558 h 3582745"/>
                  <a:gd name="connsiteX14903" fmla="*/ 30504 w 4527492"/>
                  <a:gd name="connsiteY14903" fmla="*/ 3475164 h 3582745"/>
                  <a:gd name="connsiteX14904" fmla="*/ 25544 w 4527492"/>
                  <a:gd name="connsiteY14904" fmla="*/ 3482977 h 3582745"/>
                  <a:gd name="connsiteX14905" fmla="*/ 25364 w 4527492"/>
                  <a:gd name="connsiteY14905" fmla="*/ 3482801 h 3582745"/>
                  <a:gd name="connsiteX14906" fmla="*/ 22225 w 4527492"/>
                  <a:gd name="connsiteY14906" fmla="*/ 3490750 h 3582745"/>
                  <a:gd name="connsiteX14907" fmla="*/ 25182 w 4527492"/>
                  <a:gd name="connsiteY14907" fmla="*/ 3482622 h 3582745"/>
                  <a:gd name="connsiteX14908" fmla="*/ 25003 w 4527492"/>
                  <a:gd name="connsiteY14908" fmla="*/ 3482446 h 3582745"/>
                  <a:gd name="connsiteX14909" fmla="*/ 24131 w 4527492"/>
                  <a:gd name="connsiteY14909" fmla="*/ 3485324 h 3582745"/>
                  <a:gd name="connsiteX14910" fmla="*/ 24286 w 4527492"/>
                  <a:gd name="connsiteY14910" fmla="*/ 3482402 h 3582745"/>
                  <a:gd name="connsiteX14911" fmla="*/ 24368 w 4527492"/>
                  <a:gd name="connsiteY14911" fmla="*/ 3481823 h 3582745"/>
                  <a:gd name="connsiteX14912" fmla="*/ 22225 w 4527492"/>
                  <a:gd name="connsiteY14912" fmla="*/ 3479719 h 3582745"/>
                  <a:gd name="connsiteX14913" fmla="*/ 25354 w 4527492"/>
                  <a:gd name="connsiteY14913" fmla="*/ 3475110 h 3582745"/>
                  <a:gd name="connsiteX14914" fmla="*/ 25522 w 4527492"/>
                  <a:gd name="connsiteY14914" fmla="*/ 3474054 h 3582745"/>
                  <a:gd name="connsiteX14915" fmla="*/ 26072 w 4527492"/>
                  <a:gd name="connsiteY14915" fmla="*/ 3474054 h 3582745"/>
                  <a:gd name="connsiteX14916" fmla="*/ 28707 w 4527492"/>
                  <a:gd name="connsiteY14916" fmla="*/ 3470173 h 3582745"/>
                  <a:gd name="connsiteX14917" fmla="*/ 28707 w 4527492"/>
                  <a:gd name="connsiteY14917" fmla="*/ 3466957 h 3582745"/>
                  <a:gd name="connsiteX14918" fmla="*/ 30052 w 4527492"/>
                  <a:gd name="connsiteY14918" fmla="*/ 3466957 h 3582745"/>
                  <a:gd name="connsiteX14919" fmla="*/ 28810 w 4527492"/>
                  <a:gd name="connsiteY14919" fmla="*/ 3470021 h 3582745"/>
                  <a:gd name="connsiteX14920" fmla="*/ 30867 w 4527492"/>
                  <a:gd name="connsiteY14920" fmla="*/ 3466992 h 3582745"/>
                  <a:gd name="connsiteX14921" fmla="*/ 30880 w 4527492"/>
                  <a:gd name="connsiteY14921" fmla="*/ 3466957 h 3582745"/>
                  <a:gd name="connsiteX14922" fmla="*/ 30052 w 4527492"/>
                  <a:gd name="connsiteY14922" fmla="*/ 3466957 h 3582745"/>
                  <a:gd name="connsiteX14923" fmla="*/ 32018 w 4527492"/>
                  <a:gd name="connsiteY14923" fmla="*/ 3462112 h 3582745"/>
                  <a:gd name="connsiteX14924" fmla="*/ 32018 w 4527492"/>
                  <a:gd name="connsiteY14924" fmla="*/ 3463839 h 3582745"/>
                  <a:gd name="connsiteX14925" fmla="*/ 36761 w 4527492"/>
                  <a:gd name="connsiteY14925" fmla="*/ 3450791 h 3582745"/>
                  <a:gd name="connsiteX14926" fmla="*/ 35905 w 4527492"/>
                  <a:gd name="connsiteY14926" fmla="*/ 3452509 h 3582745"/>
                  <a:gd name="connsiteX14927" fmla="*/ 38167 w 4527492"/>
                  <a:gd name="connsiteY14927" fmla="*/ 3446925 h 3582745"/>
                  <a:gd name="connsiteX14928" fmla="*/ 39535 w 4527492"/>
                  <a:gd name="connsiteY14928" fmla="*/ 3443166 h 3582745"/>
                  <a:gd name="connsiteX14929" fmla="*/ 40226 w 4527492"/>
                  <a:gd name="connsiteY14929" fmla="*/ 3441844 h 3582745"/>
                  <a:gd name="connsiteX14930" fmla="*/ 44004 w 4527492"/>
                  <a:gd name="connsiteY14930" fmla="*/ 3432519 h 3582745"/>
                  <a:gd name="connsiteX14931" fmla="*/ 52978 w 4527492"/>
                  <a:gd name="connsiteY14931" fmla="*/ 3414714 h 3582745"/>
                  <a:gd name="connsiteX14932" fmla="*/ 52388 w 4527492"/>
                  <a:gd name="connsiteY14932" fmla="*/ 3414714 h 3582745"/>
                  <a:gd name="connsiteX14933" fmla="*/ 54528 w 4527492"/>
                  <a:gd name="connsiteY14933" fmla="*/ 3411640 h 3582745"/>
                  <a:gd name="connsiteX14934" fmla="*/ 61781 w 4527492"/>
                  <a:gd name="connsiteY14934" fmla="*/ 3397251 h 3582745"/>
                  <a:gd name="connsiteX14935" fmla="*/ 63407 w 4527492"/>
                  <a:gd name="connsiteY14935" fmla="*/ 3398884 h 3582745"/>
                  <a:gd name="connsiteX14936" fmla="*/ 86644 w 4527492"/>
                  <a:gd name="connsiteY14936" fmla="*/ 3365502 h 3582745"/>
                  <a:gd name="connsiteX14937" fmla="*/ 104568 w 4527492"/>
                  <a:gd name="connsiteY14937" fmla="*/ 3335339 h 3582745"/>
                  <a:gd name="connsiteX14938" fmla="*/ 101600 w 4527492"/>
                  <a:gd name="connsiteY14938" fmla="*/ 3335339 h 3582745"/>
                  <a:gd name="connsiteX14939" fmla="*/ 104888 w 4527492"/>
                  <a:gd name="connsiteY14939" fmla="*/ 3328725 h 3582745"/>
                  <a:gd name="connsiteX14940" fmla="*/ 108177 w 4527492"/>
                  <a:gd name="connsiteY14940" fmla="*/ 3328725 h 3582745"/>
                  <a:gd name="connsiteX14941" fmla="*/ 112526 w 4527492"/>
                  <a:gd name="connsiteY14941" fmla="*/ 3321947 h 3582745"/>
                  <a:gd name="connsiteX14942" fmla="*/ 112713 w 4527492"/>
                  <a:gd name="connsiteY14942" fmla="*/ 3321633 h 3582745"/>
                  <a:gd name="connsiteX14943" fmla="*/ 112713 w 4527492"/>
                  <a:gd name="connsiteY14943" fmla="*/ 3319315 h 3582745"/>
                  <a:gd name="connsiteX14944" fmla="*/ 115609 w 4527492"/>
                  <a:gd name="connsiteY14944" fmla="*/ 3316759 h 3582745"/>
                  <a:gd name="connsiteX14945" fmla="*/ 115888 w 4527492"/>
                  <a:gd name="connsiteY14945" fmla="*/ 3316289 h 3582745"/>
                  <a:gd name="connsiteX14946" fmla="*/ 115631 w 4527492"/>
                  <a:gd name="connsiteY14946" fmla="*/ 3316740 h 3582745"/>
                  <a:gd name="connsiteX14947" fmla="*/ 116177 w 4527492"/>
                  <a:gd name="connsiteY14947" fmla="*/ 3316257 h 3582745"/>
                  <a:gd name="connsiteX14948" fmla="*/ 145582 w 4527492"/>
                  <a:gd name="connsiteY14948" fmla="*/ 3270433 h 3582745"/>
                  <a:gd name="connsiteX14949" fmla="*/ 181123 w 4527492"/>
                  <a:gd name="connsiteY14949" fmla="*/ 3230097 h 3582745"/>
                  <a:gd name="connsiteX14950" fmla="*/ 181511 w 4527492"/>
                  <a:gd name="connsiteY14950" fmla="*/ 3228872 h 3582745"/>
                  <a:gd name="connsiteX14951" fmla="*/ 149523 w 4527492"/>
                  <a:gd name="connsiteY14951" fmla="*/ 3263869 h 3582745"/>
                  <a:gd name="connsiteX14952" fmla="*/ 104934 w 4527492"/>
                  <a:gd name="connsiteY14952" fmla="*/ 3325814 h 3582745"/>
                  <a:gd name="connsiteX14953" fmla="*/ 102792 w 4527492"/>
                  <a:gd name="connsiteY14953" fmla="*/ 3325814 h 3582745"/>
                  <a:gd name="connsiteX14954" fmla="*/ 49301 w 4527492"/>
                  <a:gd name="connsiteY14954" fmla="*/ 3411426 h 3582745"/>
                  <a:gd name="connsiteX14955" fmla="*/ 47670 w 4527492"/>
                  <a:gd name="connsiteY14955" fmla="*/ 3412659 h 3582745"/>
                  <a:gd name="connsiteX14956" fmla="*/ 47209 w 4527492"/>
                  <a:gd name="connsiteY14956" fmla="*/ 3412311 h 3582745"/>
                  <a:gd name="connsiteX14957" fmla="*/ 38067 w 4527492"/>
                  <a:gd name="connsiteY14957" fmla="*/ 3429287 h 3582745"/>
                  <a:gd name="connsiteX14958" fmla="*/ 27498 w 4527492"/>
                  <a:gd name="connsiteY14958" fmla="*/ 3456777 h 3582745"/>
                  <a:gd name="connsiteX14959" fmla="*/ 58738 w 4527492"/>
                  <a:gd name="connsiteY14959" fmla="*/ 3397251 h 3582745"/>
                  <a:gd name="connsiteX14960" fmla="*/ 42141 w 4527492"/>
                  <a:gd name="connsiteY14960" fmla="*/ 3433695 h 3582745"/>
                  <a:gd name="connsiteX14961" fmla="*/ 32183 w 4527492"/>
                  <a:gd name="connsiteY14961" fmla="*/ 3450260 h 3582745"/>
                  <a:gd name="connsiteX14962" fmla="*/ 30731 w 4527492"/>
                  <a:gd name="connsiteY14962" fmla="*/ 3453625 h 3582745"/>
                  <a:gd name="connsiteX14963" fmla="*/ 28785 w 4527492"/>
                  <a:gd name="connsiteY14963" fmla="*/ 3458070 h 3582745"/>
                  <a:gd name="connsiteX14964" fmla="*/ 28864 w 4527492"/>
                  <a:gd name="connsiteY14964" fmla="*/ 3456886 h 3582745"/>
                  <a:gd name="connsiteX14965" fmla="*/ 28034 w 4527492"/>
                  <a:gd name="connsiteY14965" fmla="*/ 3459785 h 3582745"/>
                  <a:gd name="connsiteX14966" fmla="*/ 28785 w 4527492"/>
                  <a:gd name="connsiteY14966" fmla="*/ 3458070 h 3582745"/>
                  <a:gd name="connsiteX14967" fmla="*/ 28449 w 4527492"/>
                  <a:gd name="connsiteY14967" fmla="*/ 3463098 h 3582745"/>
                  <a:gd name="connsiteX14968" fmla="*/ 25544 w 4527492"/>
                  <a:gd name="connsiteY14968" fmla="*/ 3466825 h 3582745"/>
                  <a:gd name="connsiteX14969" fmla="*/ 23635 w 4527492"/>
                  <a:gd name="connsiteY14969" fmla="*/ 3466825 h 3582745"/>
                  <a:gd name="connsiteX14970" fmla="*/ 22357 w 4527492"/>
                  <a:gd name="connsiteY14970" fmla="*/ 3470149 h 3582745"/>
                  <a:gd name="connsiteX14971" fmla="*/ 21593 w 4527492"/>
                  <a:gd name="connsiteY14971" fmla="*/ 3470149 h 3582745"/>
                  <a:gd name="connsiteX14972" fmla="*/ 20185 w 4527492"/>
                  <a:gd name="connsiteY14972" fmla="*/ 3470149 h 3582745"/>
                  <a:gd name="connsiteX14973" fmla="*/ 19209 w 4527492"/>
                  <a:gd name="connsiteY14973" fmla="*/ 3473451 h 3582745"/>
                  <a:gd name="connsiteX14974" fmla="*/ 15875 w 4527492"/>
                  <a:gd name="connsiteY14974" fmla="*/ 3473451 h 3582745"/>
                  <a:gd name="connsiteX14975" fmla="*/ 23061 w 4527492"/>
                  <a:gd name="connsiteY14975" fmla="*/ 3452281 h 3582745"/>
                  <a:gd name="connsiteX14976" fmla="*/ 18858 w 4527492"/>
                  <a:gd name="connsiteY14976" fmla="*/ 3459580 h 3582745"/>
                  <a:gd name="connsiteX14977" fmla="*/ 13406 w 4527492"/>
                  <a:gd name="connsiteY14977" fmla="*/ 3476627 h 3582745"/>
                  <a:gd name="connsiteX14978" fmla="*/ 5087 w 4527492"/>
                  <a:gd name="connsiteY14978" fmla="*/ 3498299 h 3582745"/>
                  <a:gd name="connsiteX14979" fmla="*/ 9635 w 4527492"/>
                  <a:gd name="connsiteY14979" fmla="*/ 3473762 h 3582745"/>
                  <a:gd name="connsiteX14980" fmla="*/ 10538 w 4527492"/>
                  <a:gd name="connsiteY14980" fmla="*/ 3471160 h 3582745"/>
                  <a:gd name="connsiteX14981" fmla="*/ 10010 w 4527492"/>
                  <a:gd name="connsiteY14981" fmla="*/ 3472355 h 3582745"/>
                  <a:gd name="connsiteX14982" fmla="*/ 3175 w 4527492"/>
                  <a:gd name="connsiteY14982" fmla="*/ 3490782 h 3582745"/>
                  <a:gd name="connsiteX14983" fmla="*/ 26789 w 4527492"/>
                  <a:gd name="connsiteY14983" fmla="*/ 3418022 h 3582745"/>
                  <a:gd name="connsiteX14984" fmla="*/ 30163 w 4527492"/>
                  <a:gd name="connsiteY14984" fmla="*/ 3418022 h 3582745"/>
                  <a:gd name="connsiteX14985" fmla="*/ 27891 w 4527492"/>
                  <a:gd name="connsiteY14985" fmla="*/ 3424146 h 3582745"/>
                  <a:gd name="connsiteX14986" fmla="*/ 36336 w 4527492"/>
                  <a:gd name="connsiteY14986" fmla="*/ 3405189 h 3582745"/>
                  <a:gd name="connsiteX14987" fmla="*/ 37378 w 4527492"/>
                  <a:gd name="connsiteY14987" fmla="*/ 3405189 h 3582745"/>
                  <a:gd name="connsiteX14988" fmla="*/ 39511 w 4527492"/>
                  <a:gd name="connsiteY14988" fmla="*/ 3400426 h 3582745"/>
                  <a:gd name="connsiteX14989" fmla="*/ 42863 w 4527492"/>
                  <a:gd name="connsiteY14989" fmla="*/ 3400426 h 3582745"/>
                  <a:gd name="connsiteX14990" fmla="*/ 36849 w 4527492"/>
                  <a:gd name="connsiteY14990" fmla="*/ 3417137 h 3582745"/>
                  <a:gd name="connsiteX14991" fmla="*/ 45007 w 4527492"/>
                  <a:gd name="connsiteY14991" fmla="*/ 3399292 h 3582745"/>
                  <a:gd name="connsiteX14992" fmla="*/ 42863 w 4527492"/>
                  <a:gd name="connsiteY14992" fmla="*/ 3397183 h 3582745"/>
                  <a:gd name="connsiteX14993" fmla="*/ 82429 w 4527492"/>
                  <a:gd name="connsiteY14993" fmla="*/ 3329058 h 3582745"/>
                  <a:gd name="connsiteX14994" fmla="*/ 85726 w 4527492"/>
                  <a:gd name="connsiteY14994" fmla="*/ 3329058 h 3582745"/>
                  <a:gd name="connsiteX14995" fmla="*/ 72437 w 4527492"/>
                  <a:gd name="connsiteY14995" fmla="*/ 3353029 h 3582745"/>
                  <a:gd name="connsiteX14996" fmla="*/ 91970 w 4527492"/>
                  <a:gd name="connsiteY14996" fmla="*/ 3322705 h 3582745"/>
                  <a:gd name="connsiteX14997" fmla="*/ 94841 w 4527492"/>
                  <a:gd name="connsiteY14997" fmla="*/ 3321490 h 3582745"/>
                  <a:gd name="connsiteX14998" fmla="*/ 95251 w 4527492"/>
                  <a:gd name="connsiteY14998" fmla="*/ 3322705 h 3582745"/>
                  <a:gd name="connsiteX14999" fmla="*/ 93092 w 4527492"/>
                  <a:gd name="connsiteY14999" fmla="*/ 3325814 h 3582745"/>
                  <a:gd name="connsiteX15000" fmla="*/ 94184 w 4527492"/>
                  <a:gd name="connsiteY15000" fmla="*/ 3325814 h 3582745"/>
                  <a:gd name="connsiteX15001" fmla="*/ 98426 w 4527492"/>
                  <a:gd name="connsiteY15001" fmla="*/ 3319525 h 3582745"/>
                  <a:gd name="connsiteX15002" fmla="*/ 94449 w 4527492"/>
                  <a:gd name="connsiteY15002" fmla="*/ 3325814 h 3582745"/>
                  <a:gd name="connsiteX15003" fmla="*/ 95251 w 4527492"/>
                  <a:gd name="connsiteY15003" fmla="*/ 3325814 h 3582745"/>
                  <a:gd name="connsiteX15004" fmla="*/ 62057 w 4527492"/>
                  <a:gd name="connsiteY15004" fmla="*/ 3381289 h 3582745"/>
                  <a:gd name="connsiteX15005" fmla="*/ 59153 w 4527492"/>
                  <a:gd name="connsiteY15005" fmla="*/ 3382513 h 3582745"/>
                  <a:gd name="connsiteX15006" fmla="*/ 58958 w 4527492"/>
                  <a:gd name="connsiteY15006" fmla="*/ 3381938 h 3582745"/>
                  <a:gd name="connsiteX15007" fmla="*/ 49609 w 4527492"/>
                  <a:gd name="connsiteY15007" fmla="*/ 3396721 h 3582745"/>
                  <a:gd name="connsiteX15008" fmla="*/ 49319 w 4527492"/>
                  <a:gd name="connsiteY15008" fmla="*/ 3397252 h 3582745"/>
                  <a:gd name="connsiteX15009" fmla="*/ 49273 w 4527492"/>
                  <a:gd name="connsiteY15009" fmla="*/ 3397208 h 3582745"/>
                  <a:gd name="connsiteX15010" fmla="*/ 49169 w 4527492"/>
                  <a:gd name="connsiteY15010" fmla="*/ 3397252 h 3582745"/>
                  <a:gd name="connsiteX15011" fmla="*/ 49213 w 4527492"/>
                  <a:gd name="connsiteY15011" fmla="*/ 3397384 h 3582745"/>
                  <a:gd name="connsiteX15012" fmla="*/ 31335 w 4527492"/>
                  <a:gd name="connsiteY15012" fmla="*/ 3432461 h 3582745"/>
                  <a:gd name="connsiteX15013" fmla="*/ 29456 w 4527492"/>
                  <a:gd name="connsiteY15013" fmla="*/ 3437683 h 3582745"/>
                  <a:gd name="connsiteX15014" fmla="*/ 25127 w 4527492"/>
                  <a:gd name="connsiteY15014" fmla="*/ 3452793 h 3582745"/>
                  <a:gd name="connsiteX15015" fmla="*/ 28972 w 4527492"/>
                  <a:gd name="connsiteY15015" fmla="*/ 3447035 h 3582745"/>
                  <a:gd name="connsiteX15016" fmla="*/ 35587 w 4527492"/>
                  <a:gd name="connsiteY15016" fmla="*/ 3430525 h 3582745"/>
                  <a:gd name="connsiteX15017" fmla="*/ 55431 w 4527492"/>
                  <a:gd name="connsiteY15017" fmla="*/ 3390901 h 3582745"/>
                  <a:gd name="connsiteX15018" fmla="*/ 57853 w 4527492"/>
                  <a:gd name="connsiteY15018" fmla="*/ 3390901 h 3582745"/>
                  <a:gd name="connsiteX15019" fmla="*/ 59091 w 4527492"/>
                  <a:gd name="connsiteY15019" fmla="*/ 3388407 h 3582745"/>
                  <a:gd name="connsiteX15020" fmla="*/ 75407 w 4527492"/>
                  <a:gd name="connsiteY15020" fmla="*/ 3365388 h 3582745"/>
                  <a:gd name="connsiteX15021" fmla="*/ 101513 w 4527492"/>
                  <a:gd name="connsiteY15021" fmla="*/ 3322639 h 3582745"/>
                  <a:gd name="connsiteX15022" fmla="*/ 103202 w 4527492"/>
                  <a:gd name="connsiteY15022" fmla="*/ 3322639 h 3582745"/>
                  <a:gd name="connsiteX15023" fmla="*/ 104934 w 4527492"/>
                  <a:gd name="connsiteY15023" fmla="*/ 3319207 h 3582745"/>
                  <a:gd name="connsiteX15024" fmla="*/ 131604 w 4527492"/>
                  <a:gd name="connsiteY15024" fmla="*/ 3286169 h 3582745"/>
                  <a:gd name="connsiteX15025" fmla="*/ 151606 w 4527492"/>
                  <a:gd name="connsiteY15025" fmla="*/ 3256436 h 3582745"/>
                  <a:gd name="connsiteX15026" fmla="*/ 184628 w 4527492"/>
                  <a:gd name="connsiteY15026" fmla="*/ 3219037 h 3582745"/>
                  <a:gd name="connsiteX15027" fmla="*/ 185657 w 4527492"/>
                  <a:gd name="connsiteY15027" fmla="*/ 3215789 h 3582745"/>
                  <a:gd name="connsiteX15028" fmla="*/ 165216 w 4527492"/>
                  <a:gd name="connsiteY15028" fmla="*/ 3239973 h 3582745"/>
                  <a:gd name="connsiteX15029" fmla="*/ 161925 w 4527492"/>
                  <a:gd name="connsiteY15029" fmla="*/ 3239973 h 3582745"/>
                  <a:gd name="connsiteX15030" fmla="*/ 178818 w 4527492"/>
                  <a:gd name="connsiteY15030" fmla="*/ 3220112 h 3582745"/>
                  <a:gd name="connsiteX15031" fmla="*/ 178068 w 4527492"/>
                  <a:gd name="connsiteY15031" fmla="*/ 3219557 h 3582745"/>
                  <a:gd name="connsiteX15032" fmla="*/ 131270 w 4527492"/>
                  <a:gd name="connsiteY15032" fmla="*/ 3276602 h 3582745"/>
                  <a:gd name="connsiteX15033" fmla="*/ 98425 w 4527492"/>
                  <a:gd name="connsiteY15033" fmla="*/ 3316289 h 3582745"/>
                  <a:gd name="connsiteX15034" fmla="*/ 98425 w 4527492"/>
                  <a:gd name="connsiteY15034" fmla="*/ 3312982 h 3582745"/>
                  <a:gd name="connsiteX15035" fmla="*/ 137839 w 4527492"/>
                  <a:gd name="connsiteY15035" fmla="*/ 3263372 h 3582745"/>
                  <a:gd name="connsiteX15036" fmla="*/ 164525 w 4527492"/>
                  <a:gd name="connsiteY15036" fmla="*/ 3229473 h 3582745"/>
                  <a:gd name="connsiteX15037" fmla="*/ 181536 w 4527492"/>
                  <a:gd name="connsiteY15037" fmla="*/ 3212585 h 3582745"/>
                  <a:gd name="connsiteX15038" fmla="*/ 185688 w 4527492"/>
                  <a:gd name="connsiteY15038" fmla="*/ 3205056 h 3582745"/>
                  <a:gd name="connsiteX15039" fmla="*/ 174753 w 4527492"/>
                  <a:gd name="connsiteY15039" fmla="*/ 3216186 h 3582745"/>
                  <a:gd name="connsiteX15040" fmla="*/ 174728 w 4527492"/>
                  <a:gd name="connsiteY15040" fmla="*/ 3216196 h 3582745"/>
                  <a:gd name="connsiteX15041" fmla="*/ 171816 w 4527492"/>
                  <a:gd name="connsiteY15041" fmla="*/ 3219284 h 3582745"/>
                  <a:gd name="connsiteX15042" fmla="*/ 171690 w 4527492"/>
                  <a:gd name="connsiteY15042" fmla="*/ 3219160 h 3582745"/>
                  <a:gd name="connsiteX15043" fmla="*/ 171546 w 4527492"/>
                  <a:gd name="connsiteY15043" fmla="*/ 3219352 h 3582745"/>
                  <a:gd name="connsiteX15044" fmla="*/ 168684 w 4527492"/>
                  <a:gd name="connsiteY15044" fmla="*/ 3220580 h 3582745"/>
                  <a:gd name="connsiteX15045" fmla="*/ 168529 w 4527492"/>
                  <a:gd name="connsiteY15045" fmla="*/ 3220117 h 3582745"/>
                  <a:gd name="connsiteX15046" fmla="*/ 129322 w 4527492"/>
                  <a:gd name="connsiteY15046" fmla="*/ 3264369 h 3582745"/>
                  <a:gd name="connsiteX15047" fmla="*/ 126991 w 4527492"/>
                  <a:gd name="connsiteY15047" fmla="*/ 3267429 h 3582745"/>
                  <a:gd name="connsiteX15048" fmla="*/ 88900 w 4527492"/>
                  <a:gd name="connsiteY15048" fmla="*/ 3325814 h 3582745"/>
                  <a:gd name="connsiteX15049" fmla="*/ 88900 w 4527492"/>
                  <a:gd name="connsiteY15049" fmla="*/ 3322503 h 3582745"/>
                  <a:gd name="connsiteX15050" fmla="*/ 101459 w 4527492"/>
                  <a:gd name="connsiteY15050" fmla="*/ 3302725 h 3582745"/>
                  <a:gd name="connsiteX15051" fmla="*/ 82667 w 4527492"/>
                  <a:gd name="connsiteY15051" fmla="*/ 3328861 h 3582745"/>
                  <a:gd name="connsiteX15052" fmla="*/ 79375 w 4527492"/>
                  <a:gd name="connsiteY15052" fmla="*/ 3328861 h 3582745"/>
                  <a:gd name="connsiteX15053" fmla="*/ 114470 w 4527492"/>
                  <a:gd name="connsiteY15053" fmla="*/ 3282235 h 3582745"/>
                  <a:gd name="connsiteX15054" fmla="*/ 125168 w 4527492"/>
                  <a:gd name="connsiteY15054" fmla="*/ 3265387 h 3582745"/>
                  <a:gd name="connsiteX15055" fmla="*/ 144110 w 4527492"/>
                  <a:gd name="connsiteY15055" fmla="*/ 3243987 h 3582745"/>
                  <a:gd name="connsiteX15056" fmla="*/ 168275 w 4527492"/>
                  <a:gd name="connsiteY15056" fmla="*/ 3213230 h 3582745"/>
                  <a:gd name="connsiteX15057" fmla="*/ 149394 w 4527492"/>
                  <a:gd name="connsiteY15057" fmla="*/ 3238018 h 3582745"/>
                  <a:gd name="connsiteX15058" fmla="*/ 162629 w 4527492"/>
                  <a:gd name="connsiteY15058" fmla="*/ 3223065 h 3582745"/>
                  <a:gd name="connsiteX15059" fmla="*/ 161925 w 4527492"/>
                  <a:gd name="connsiteY15059" fmla="*/ 3222543 h 3582745"/>
                  <a:gd name="connsiteX15060" fmla="*/ 168519 w 4527492"/>
                  <a:gd name="connsiteY15060" fmla="*/ 3216026 h 3582745"/>
                  <a:gd name="connsiteX15061" fmla="*/ 168701 w 4527492"/>
                  <a:gd name="connsiteY15061" fmla="*/ 3216205 h 3582745"/>
                  <a:gd name="connsiteX15062" fmla="*/ 171328 w 4527492"/>
                  <a:gd name="connsiteY15062" fmla="*/ 3213237 h 3582745"/>
                  <a:gd name="connsiteX15063" fmla="*/ 172976 w 4527492"/>
                  <a:gd name="connsiteY15063" fmla="*/ 3211996 h 3582745"/>
                  <a:gd name="connsiteX15064" fmla="*/ 173961 w 4527492"/>
                  <a:gd name="connsiteY15064" fmla="*/ 3212738 h 3582745"/>
                  <a:gd name="connsiteX15065" fmla="*/ 183404 w 4527492"/>
                  <a:gd name="connsiteY15065" fmla="*/ 3201853 h 3582745"/>
                  <a:gd name="connsiteX15066" fmla="*/ 194772 w 4527492"/>
                  <a:gd name="connsiteY15066" fmla="*/ 3191962 h 3582745"/>
                  <a:gd name="connsiteX15067" fmla="*/ 213555 w 4527492"/>
                  <a:gd name="connsiteY15067" fmla="*/ 3172454 h 3582745"/>
                  <a:gd name="connsiteX15068" fmla="*/ 181116 w 4527492"/>
                  <a:gd name="connsiteY15068" fmla="*/ 3200283 h 3582745"/>
                  <a:gd name="connsiteX15069" fmla="*/ 178214 w 4527492"/>
                  <a:gd name="connsiteY15069" fmla="*/ 3201818 h 3582745"/>
                  <a:gd name="connsiteX15070" fmla="*/ 177909 w 4527492"/>
                  <a:gd name="connsiteY15070" fmla="*/ 3200609 h 3582745"/>
                  <a:gd name="connsiteX15071" fmla="*/ 162049 w 4527492"/>
                  <a:gd name="connsiteY15071" fmla="*/ 3216037 h 3582745"/>
                  <a:gd name="connsiteX15072" fmla="*/ 177804 w 4527492"/>
                  <a:gd name="connsiteY15072" fmla="*/ 3200296 h 3582745"/>
                  <a:gd name="connsiteX15073" fmla="*/ 177800 w 4527492"/>
                  <a:gd name="connsiteY15073" fmla="*/ 3200283 h 3582745"/>
                  <a:gd name="connsiteX15074" fmla="*/ 177948 w 4527492"/>
                  <a:gd name="connsiteY15074" fmla="*/ 3200153 h 3582745"/>
                  <a:gd name="connsiteX15075" fmla="*/ 253737 w 4527492"/>
                  <a:gd name="connsiteY15075" fmla="*/ 3124434 h 3582745"/>
                  <a:gd name="connsiteX15076" fmla="*/ 220783 w 4527492"/>
                  <a:gd name="connsiteY15076" fmla="*/ 3151065 h 3582745"/>
                  <a:gd name="connsiteX15077" fmla="*/ 219136 w 4527492"/>
                  <a:gd name="connsiteY15077" fmla="*/ 3152302 h 3582745"/>
                  <a:gd name="connsiteX15078" fmla="*/ 218883 w 4527492"/>
                  <a:gd name="connsiteY15078" fmla="*/ 3152112 h 3582745"/>
                  <a:gd name="connsiteX15079" fmla="*/ 158869 w 4527492"/>
                  <a:gd name="connsiteY15079" fmla="*/ 3209811 h 3582745"/>
                  <a:gd name="connsiteX15080" fmla="*/ 157252 w 4527492"/>
                  <a:gd name="connsiteY15080" fmla="*/ 3211023 h 3582745"/>
                  <a:gd name="connsiteX15081" fmla="*/ 143092 w 4527492"/>
                  <a:gd name="connsiteY15081" fmla="*/ 3224855 h 3582745"/>
                  <a:gd name="connsiteX15082" fmla="*/ 119027 w 4527492"/>
                  <a:gd name="connsiteY15082" fmla="*/ 3260286 h 3582745"/>
                  <a:gd name="connsiteX15083" fmla="*/ 103728 w 4527492"/>
                  <a:gd name="connsiteY15083" fmla="*/ 3281050 h 3582745"/>
                  <a:gd name="connsiteX15084" fmla="*/ 118612 w 4527492"/>
                  <a:gd name="connsiteY15084" fmla="*/ 3258640 h 3582745"/>
                  <a:gd name="connsiteX15085" fmla="*/ 143040 w 4527492"/>
                  <a:gd name="connsiteY15085" fmla="*/ 3223415 h 3582745"/>
                  <a:gd name="connsiteX15086" fmla="*/ 156737 w 4527492"/>
                  <a:gd name="connsiteY15086" fmla="*/ 3210682 h 3582745"/>
                  <a:gd name="connsiteX15087" fmla="*/ 155575 w 4527492"/>
                  <a:gd name="connsiteY15087" fmla="*/ 3209811 h 3582745"/>
                  <a:gd name="connsiteX15088" fmla="*/ 158750 w 4527492"/>
                  <a:gd name="connsiteY15088" fmla="*/ 3206639 h 3582745"/>
                  <a:gd name="connsiteX15089" fmla="*/ 164992 w 4527492"/>
                  <a:gd name="connsiteY15089" fmla="*/ 3200402 h 3582745"/>
                  <a:gd name="connsiteX15090" fmla="*/ 161925 w 4527492"/>
                  <a:gd name="connsiteY15090" fmla="*/ 3200402 h 3582745"/>
                  <a:gd name="connsiteX15091" fmla="*/ 236052 w 4527492"/>
                  <a:gd name="connsiteY15091" fmla="*/ 3129231 h 3582745"/>
                  <a:gd name="connsiteX15092" fmla="*/ 248367 w 4527492"/>
                  <a:gd name="connsiteY15092" fmla="*/ 3118977 h 3582745"/>
                  <a:gd name="connsiteX15093" fmla="*/ 284044 w 4527492"/>
                  <a:gd name="connsiteY15093" fmla="*/ 3081455 h 3582745"/>
                  <a:gd name="connsiteX15094" fmla="*/ 286673 w 4527492"/>
                  <a:gd name="connsiteY15094" fmla="*/ 3080329 h 3582745"/>
                  <a:gd name="connsiteX15095" fmla="*/ 287192 w 4527492"/>
                  <a:gd name="connsiteY15095" fmla="*/ 3081018 h 3582745"/>
                  <a:gd name="connsiteX15096" fmla="*/ 287338 w 4527492"/>
                  <a:gd name="connsiteY15096" fmla="*/ 3081455 h 3582745"/>
                  <a:gd name="connsiteX15097" fmla="*/ 262671 w 4527492"/>
                  <a:gd name="connsiteY15097" fmla="*/ 3107067 h 3582745"/>
                  <a:gd name="connsiteX15098" fmla="*/ 297213 w 4527492"/>
                  <a:gd name="connsiteY15098" fmla="*/ 3078306 h 3582745"/>
                  <a:gd name="connsiteX15099" fmla="*/ 290513 w 4527492"/>
                  <a:gd name="connsiteY15099" fmla="*/ 3081339 h 3582745"/>
                  <a:gd name="connsiteX15100" fmla="*/ 290513 w 4527492"/>
                  <a:gd name="connsiteY15100" fmla="*/ 3079614 h 3582745"/>
                  <a:gd name="connsiteX15101" fmla="*/ 287434 w 4527492"/>
                  <a:gd name="connsiteY15101" fmla="*/ 3081339 h 3582745"/>
                  <a:gd name="connsiteX15102" fmla="*/ 287192 w 4527492"/>
                  <a:gd name="connsiteY15102" fmla="*/ 3081018 h 3582745"/>
                  <a:gd name="connsiteX15103" fmla="*/ 286926 w 4527492"/>
                  <a:gd name="connsiteY15103" fmla="*/ 3080221 h 3582745"/>
                  <a:gd name="connsiteX15104" fmla="*/ 286673 w 4527492"/>
                  <a:gd name="connsiteY15104" fmla="*/ 3080329 h 3582745"/>
                  <a:gd name="connsiteX15105" fmla="*/ 286207 w 4527492"/>
                  <a:gd name="connsiteY15105" fmla="*/ 3079710 h 3582745"/>
                  <a:gd name="connsiteX15106" fmla="*/ 287434 w 4527492"/>
                  <a:gd name="connsiteY15106" fmla="*/ 3078081 h 3582745"/>
                  <a:gd name="connsiteX15107" fmla="*/ 297117 w 4527492"/>
                  <a:gd name="connsiteY15107" fmla="*/ 3072881 h 3582745"/>
                  <a:gd name="connsiteX15108" fmla="*/ 297117 w 4527492"/>
                  <a:gd name="connsiteY15108" fmla="*/ 3071616 h 3582745"/>
                  <a:gd name="connsiteX15109" fmla="*/ 307865 w 4527492"/>
                  <a:gd name="connsiteY15109" fmla="*/ 3064584 h 3582745"/>
                  <a:gd name="connsiteX15110" fmla="*/ 301241 w 4527492"/>
                  <a:gd name="connsiteY15110" fmla="*/ 3068059 h 3582745"/>
                  <a:gd name="connsiteX15111" fmla="*/ 279636 w 4527492"/>
                  <a:gd name="connsiteY15111" fmla="*/ 3083538 h 3582745"/>
                  <a:gd name="connsiteX15112" fmla="*/ 263772 w 4527492"/>
                  <a:gd name="connsiteY15112" fmla="*/ 3100637 h 3582745"/>
                  <a:gd name="connsiteX15113" fmla="*/ 234563 w 4527492"/>
                  <a:gd name="connsiteY15113" fmla="*/ 3124519 h 3582745"/>
                  <a:gd name="connsiteX15114" fmla="*/ 158866 w 4527492"/>
                  <a:gd name="connsiteY15114" fmla="*/ 3203577 h 3582745"/>
                  <a:gd name="connsiteX15115" fmla="*/ 158750 w 4527492"/>
                  <a:gd name="connsiteY15115" fmla="*/ 3203577 h 3582745"/>
                  <a:gd name="connsiteX15116" fmla="*/ 155575 w 4527492"/>
                  <a:gd name="connsiteY15116" fmla="*/ 3203577 h 3582745"/>
                  <a:gd name="connsiteX15117" fmla="*/ 158866 w 4527492"/>
                  <a:gd name="connsiteY15117" fmla="*/ 3196989 h 3582745"/>
                  <a:gd name="connsiteX15118" fmla="*/ 162157 w 4527492"/>
                  <a:gd name="connsiteY15118" fmla="*/ 3196989 h 3582745"/>
                  <a:gd name="connsiteX15119" fmla="*/ 184497 w 4527492"/>
                  <a:gd name="connsiteY15119" fmla="*/ 3173512 h 3582745"/>
                  <a:gd name="connsiteX15120" fmla="*/ 154120 w 4527492"/>
                  <a:gd name="connsiteY15120" fmla="*/ 3200266 h 3582745"/>
                  <a:gd name="connsiteX15121" fmla="*/ 223573 w 4527492"/>
                  <a:gd name="connsiteY15121" fmla="*/ 3124134 h 3582745"/>
                  <a:gd name="connsiteX15122" fmla="*/ 269875 w 4527492"/>
                  <a:gd name="connsiteY15122" fmla="*/ 3083140 h 3582745"/>
                  <a:gd name="connsiteX15123" fmla="*/ 269875 w 4527492"/>
                  <a:gd name="connsiteY15123" fmla="*/ 3081240 h 3582745"/>
                  <a:gd name="connsiteX15124" fmla="*/ 274702 w 4527492"/>
                  <a:gd name="connsiteY15124" fmla="*/ 3078866 h 3582745"/>
                  <a:gd name="connsiteX15125" fmla="*/ 276225 w 4527492"/>
                  <a:gd name="connsiteY15125" fmla="*/ 3077518 h 3582745"/>
                  <a:gd name="connsiteX15126" fmla="*/ 276225 w 4527492"/>
                  <a:gd name="connsiteY15126" fmla="*/ 3074883 h 3582745"/>
                  <a:gd name="connsiteX15127" fmla="*/ 289119 w 4527492"/>
                  <a:gd name="connsiteY15127" fmla="*/ 3066101 h 3582745"/>
                  <a:gd name="connsiteX15128" fmla="*/ 309563 w 4527492"/>
                  <a:gd name="connsiteY15128" fmla="*/ 3048001 h 3582745"/>
                  <a:gd name="connsiteX15129" fmla="*/ 309563 w 4527492"/>
                  <a:gd name="connsiteY15129" fmla="*/ 3051311 h 3582745"/>
                  <a:gd name="connsiteX15130" fmla="*/ 306106 w 4527492"/>
                  <a:gd name="connsiteY15130" fmla="*/ 3054532 h 3582745"/>
                  <a:gd name="connsiteX15131" fmla="*/ 414730 w 4527492"/>
                  <a:gd name="connsiteY15131" fmla="*/ 2980553 h 3582745"/>
                  <a:gd name="connsiteX15132" fmla="*/ 402981 w 4527492"/>
                  <a:gd name="connsiteY15132" fmla="*/ 2985613 h 3582745"/>
                  <a:gd name="connsiteX15133" fmla="*/ 366713 w 4527492"/>
                  <a:gd name="connsiteY15133" fmla="*/ 3008949 h 3582745"/>
                  <a:gd name="connsiteX15134" fmla="*/ 327147 w 4527492"/>
                  <a:gd name="connsiteY15134" fmla="*/ 3032285 h 3582745"/>
                  <a:gd name="connsiteX15135" fmla="*/ 299387 w 4527492"/>
                  <a:gd name="connsiteY15135" fmla="*/ 3048659 h 3582745"/>
                  <a:gd name="connsiteX15136" fmla="*/ 322614 w 4527492"/>
                  <a:gd name="connsiteY15136" fmla="*/ 3031452 h 3582745"/>
                  <a:gd name="connsiteX15137" fmla="*/ 366713 w 4527492"/>
                  <a:gd name="connsiteY15137" fmla="*/ 3005615 h 3582745"/>
                  <a:gd name="connsiteX15138" fmla="*/ 406690 w 4527492"/>
                  <a:gd name="connsiteY15138" fmla="*/ 2981445 h 3582745"/>
                  <a:gd name="connsiteX15139" fmla="*/ 442595 w 4527492"/>
                  <a:gd name="connsiteY15139" fmla="*/ 2965232 h 3582745"/>
                  <a:gd name="connsiteX15140" fmla="*/ 454365 w 4527492"/>
                  <a:gd name="connsiteY15140" fmla="*/ 2956331 h 3582745"/>
                  <a:gd name="connsiteX15141" fmla="*/ 412851 w 4527492"/>
                  <a:gd name="connsiteY15141" fmla="*/ 2976455 h 3582745"/>
                  <a:gd name="connsiteX15142" fmla="*/ 455007 w 4527492"/>
                  <a:gd name="connsiteY15142" fmla="*/ 2955845 h 3582745"/>
                  <a:gd name="connsiteX15143" fmla="*/ 459009 w 4527492"/>
                  <a:gd name="connsiteY15143" fmla="*/ 2952818 h 3582745"/>
                  <a:gd name="connsiteX15144" fmla="*/ 470267 w 4527492"/>
                  <a:gd name="connsiteY15144" fmla="*/ 2946949 h 3582745"/>
                  <a:gd name="connsiteX15145" fmla="*/ 438212 w 4527492"/>
                  <a:gd name="connsiteY15145" fmla="*/ 2961077 h 3582745"/>
                  <a:gd name="connsiteX15146" fmla="*/ 478546 w 4527492"/>
                  <a:gd name="connsiteY15146" fmla="*/ 2940699 h 3582745"/>
                  <a:gd name="connsiteX15147" fmla="*/ 495412 w 4527492"/>
                  <a:gd name="connsiteY15147" fmla="*/ 2933503 h 3582745"/>
                  <a:gd name="connsiteX15148" fmla="*/ 505431 w 4527492"/>
                  <a:gd name="connsiteY15148" fmla="*/ 2926720 h 3582745"/>
                  <a:gd name="connsiteX15149" fmla="*/ 484188 w 4527492"/>
                  <a:gd name="connsiteY15149" fmla="*/ 2936763 h 3582745"/>
                  <a:gd name="connsiteX15150" fmla="*/ 506639 w 4527492"/>
                  <a:gd name="connsiteY15150" fmla="*/ 2925902 h 3582745"/>
                  <a:gd name="connsiteX15151" fmla="*/ 538976 w 4527492"/>
                  <a:gd name="connsiteY15151" fmla="*/ 2904008 h 3582745"/>
                  <a:gd name="connsiteX15152" fmla="*/ 588804 w 4527492"/>
                  <a:gd name="connsiteY15152" fmla="*/ 2882474 h 3582745"/>
                  <a:gd name="connsiteX15153" fmla="*/ 686239 w 4527492"/>
                  <a:gd name="connsiteY15153" fmla="*/ 2852943 h 3582745"/>
                  <a:gd name="connsiteX15154" fmla="*/ 708568 w 4527492"/>
                  <a:gd name="connsiteY15154" fmla="*/ 2841608 h 3582745"/>
                  <a:gd name="connsiteX15155" fmla="*/ 767684 w 4527492"/>
                  <a:gd name="connsiteY15155" fmla="*/ 2824562 h 3582745"/>
                  <a:gd name="connsiteX15156" fmla="*/ 785228 w 4527492"/>
                  <a:gd name="connsiteY15156" fmla="*/ 2818056 h 3582745"/>
                  <a:gd name="connsiteX15157" fmla="*/ 804967 w 4527492"/>
                  <a:gd name="connsiteY15157" fmla="*/ 2813337 h 3582745"/>
                  <a:gd name="connsiteX15158" fmla="*/ 804967 w 4527492"/>
                  <a:gd name="connsiteY15158" fmla="*/ 2813079 h 3582745"/>
                  <a:gd name="connsiteX15159" fmla="*/ 800547 w 4527492"/>
                  <a:gd name="connsiteY15159" fmla="*/ 2814104 h 3582745"/>
                  <a:gd name="connsiteX15160" fmla="*/ 804967 w 4527492"/>
                  <a:gd name="connsiteY15160" fmla="*/ 2812904 h 3582745"/>
                  <a:gd name="connsiteX15161" fmla="*/ 804967 w 4527492"/>
                  <a:gd name="connsiteY15161" fmla="*/ 2811332 h 3582745"/>
                  <a:gd name="connsiteX15162" fmla="*/ 811383 w 4527492"/>
                  <a:gd name="connsiteY15162" fmla="*/ 2809124 h 3582745"/>
                  <a:gd name="connsiteX15163" fmla="*/ 802044 w 4527492"/>
                  <a:gd name="connsiteY15163" fmla="*/ 2811165 h 3582745"/>
                  <a:gd name="connsiteX15164" fmla="*/ 796708 w 4527492"/>
                  <a:gd name="connsiteY15164" fmla="*/ 2812762 h 3582745"/>
                  <a:gd name="connsiteX15165" fmla="*/ 781103 w 4527492"/>
                  <a:gd name="connsiteY15165" fmla="*/ 2818244 h 3582745"/>
                  <a:gd name="connsiteX15166" fmla="*/ 783470 w 4527492"/>
                  <a:gd name="connsiteY15166" fmla="*/ 2818066 h 3582745"/>
                  <a:gd name="connsiteX15167" fmla="*/ 755096 w 4527492"/>
                  <a:gd name="connsiteY15167" fmla="*/ 2824647 h 3582745"/>
                  <a:gd name="connsiteX15168" fmla="*/ 755096 w 4527492"/>
                  <a:gd name="connsiteY15168" fmla="*/ 2824167 h 3582745"/>
                  <a:gd name="connsiteX15169" fmla="*/ 683018 w 4527492"/>
                  <a:gd name="connsiteY15169" fmla="*/ 2848944 h 3582745"/>
                  <a:gd name="connsiteX15170" fmla="*/ 626550 w 4527492"/>
                  <a:gd name="connsiteY15170" fmla="*/ 2870547 h 3582745"/>
                  <a:gd name="connsiteX15171" fmla="*/ 626550 w 4527492"/>
                  <a:gd name="connsiteY15171" fmla="*/ 2867268 h 3582745"/>
                  <a:gd name="connsiteX15172" fmla="*/ 669399 w 4527492"/>
                  <a:gd name="connsiteY15172" fmla="*/ 2850220 h 3582745"/>
                  <a:gd name="connsiteX15173" fmla="*/ 669399 w 4527492"/>
                  <a:gd name="connsiteY15173" fmla="*/ 2850511 h 3582745"/>
                  <a:gd name="connsiteX15174" fmla="*/ 646326 w 4527492"/>
                  <a:gd name="connsiteY15174" fmla="*/ 2860711 h 3582745"/>
                  <a:gd name="connsiteX15175" fmla="*/ 669399 w 4527492"/>
                  <a:gd name="connsiteY15175" fmla="*/ 2850671 h 3582745"/>
                  <a:gd name="connsiteX15176" fmla="*/ 669399 w 4527492"/>
                  <a:gd name="connsiteY15176" fmla="*/ 2850875 h 3582745"/>
                  <a:gd name="connsiteX15177" fmla="*/ 728729 w 4527492"/>
                  <a:gd name="connsiteY15177" fmla="*/ 2831203 h 3582745"/>
                  <a:gd name="connsiteX15178" fmla="*/ 728727 w 4527492"/>
                  <a:gd name="connsiteY15178" fmla="*/ 2831204 h 3582745"/>
                  <a:gd name="connsiteX15179" fmla="*/ 714414 w 4527492"/>
                  <a:gd name="connsiteY15179" fmla="*/ 2836343 h 3582745"/>
                  <a:gd name="connsiteX15180" fmla="*/ 699475 w 4527492"/>
                  <a:gd name="connsiteY15180" fmla="*/ 2841450 h 3582745"/>
                  <a:gd name="connsiteX15181" fmla="*/ 707412 w 4527492"/>
                  <a:gd name="connsiteY15181" fmla="*/ 2838856 h 3582745"/>
                  <a:gd name="connsiteX15182" fmla="*/ 714414 w 4527492"/>
                  <a:gd name="connsiteY15182" fmla="*/ 2836343 h 3582745"/>
                  <a:gd name="connsiteX15183" fmla="*/ 722701 w 4527492"/>
                  <a:gd name="connsiteY15183" fmla="*/ 2833510 h 3582745"/>
                  <a:gd name="connsiteX15184" fmla="*/ 725932 w 4527492"/>
                  <a:gd name="connsiteY15184" fmla="*/ 2832526 h 3582745"/>
                  <a:gd name="connsiteX15185" fmla="*/ 694296 w 4527492"/>
                  <a:gd name="connsiteY15185" fmla="*/ 2844629 h 3582745"/>
                  <a:gd name="connsiteX15186" fmla="*/ 744753 w 4527492"/>
                  <a:gd name="connsiteY15186" fmla="*/ 2826793 h 3582745"/>
                  <a:gd name="connsiteX15187" fmla="*/ 725932 w 4527492"/>
                  <a:gd name="connsiteY15187" fmla="*/ 2832526 h 3582745"/>
                  <a:gd name="connsiteX15188" fmla="*/ 733671 w 4527492"/>
                  <a:gd name="connsiteY15188" fmla="*/ 2829565 h 3582745"/>
                  <a:gd name="connsiteX15189" fmla="*/ 755096 w 4527492"/>
                  <a:gd name="connsiteY15189" fmla="*/ 2822461 h 3582745"/>
                  <a:gd name="connsiteX15190" fmla="*/ 755096 w 4527492"/>
                  <a:gd name="connsiteY15190" fmla="*/ 2823138 h 3582745"/>
                  <a:gd name="connsiteX15191" fmla="*/ 762810 w 4527492"/>
                  <a:gd name="connsiteY15191" fmla="*/ 2820411 h 3582745"/>
                  <a:gd name="connsiteX15192" fmla="*/ 755224 w 4527492"/>
                  <a:gd name="connsiteY15192" fmla="*/ 2822419 h 3582745"/>
                  <a:gd name="connsiteX15193" fmla="*/ 768280 w 4527492"/>
                  <a:gd name="connsiteY15193" fmla="*/ 2818090 h 3582745"/>
                  <a:gd name="connsiteX15194" fmla="*/ 795379 w 4527492"/>
                  <a:gd name="connsiteY15194" fmla="*/ 2809105 h 3582745"/>
                  <a:gd name="connsiteX15195" fmla="*/ 787747 w 4527492"/>
                  <a:gd name="connsiteY15195" fmla="*/ 2812353 h 3582745"/>
                  <a:gd name="connsiteX15196" fmla="*/ 782285 w 4527492"/>
                  <a:gd name="connsiteY15196" fmla="*/ 2814291 h 3582745"/>
                  <a:gd name="connsiteX15197" fmla="*/ 796399 w 4527492"/>
                  <a:gd name="connsiteY15197" fmla="*/ 2811338 h 3582745"/>
                  <a:gd name="connsiteX15198" fmla="*/ 830267 w 4527492"/>
                  <a:gd name="connsiteY15198" fmla="*/ 2801231 h 3582745"/>
                  <a:gd name="connsiteX15199" fmla="*/ 838035 w 4527492"/>
                  <a:gd name="connsiteY15199" fmla="*/ 2799955 h 3582745"/>
                  <a:gd name="connsiteX15200" fmla="*/ 867866 w 4527492"/>
                  <a:gd name="connsiteY15200" fmla="*/ 2789692 h 3582745"/>
                  <a:gd name="connsiteX15201" fmla="*/ 847385 w 4527492"/>
                  <a:gd name="connsiteY15201" fmla="*/ 2791861 h 3582745"/>
                  <a:gd name="connsiteX15202" fmla="*/ 847394 w 4527492"/>
                  <a:gd name="connsiteY15202" fmla="*/ 2791858 h 3582745"/>
                  <a:gd name="connsiteX15203" fmla="*/ 869160 w 4527492"/>
                  <a:gd name="connsiteY15203" fmla="*/ 2784882 h 3582745"/>
                  <a:gd name="connsiteX15204" fmla="*/ 872510 w 4527492"/>
                  <a:gd name="connsiteY15204" fmla="*/ 2784174 h 3582745"/>
                  <a:gd name="connsiteX15205" fmla="*/ 887720 w 4527492"/>
                  <a:gd name="connsiteY15205" fmla="*/ 2782185 h 3582745"/>
                  <a:gd name="connsiteX15206" fmla="*/ 900629 w 4527492"/>
                  <a:gd name="connsiteY15206" fmla="*/ 2781041 h 3582745"/>
                  <a:gd name="connsiteX15207" fmla="*/ 898060 w 4527492"/>
                  <a:gd name="connsiteY15207" fmla="*/ 2783255 h 3582745"/>
                  <a:gd name="connsiteX15208" fmla="*/ 897749 w 4527492"/>
                  <a:gd name="connsiteY15208" fmla="*/ 2783363 h 3582745"/>
                  <a:gd name="connsiteX15209" fmla="*/ 925405 w 4527492"/>
                  <a:gd name="connsiteY15209" fmla="*/ 2778843 h 3582745"/>
                  <a:gd name="connsiteX15210" fmla="*/ 900629 w 4527492"/>
                  <a:gd name="connsiteY15210" fmla="*/ 2781041 h 3582745"/>
                  <a:gd name="connsiteX15211" fmla="*/ 901371 w 4527492"/>
                  <a:gd name="connsiteY15211" fmla="*/ 2780401 h 3582745"/>
                  <a:gd name="connsiteX15212" fmla="*/ 915260 w 4527492"/>
                  <a:gd name="connsiteY15212" fmla="*/ 2778585 h 3582745"/>
                  <a:gd name="connsiteX15213" fmla="*/ 939056 w 4527492"/>
                  <a:gd name="connsiteY15213" fmla="*/ 2776612 h 3582745"/>
                  <a:gd name="connsiteX15214" fmla="*/ 940561 w 4527492"/>
                  <a:gd name="connsiteY15214" fmla="*/ 2776366 h 3582745"/>
                  <a:gd name="connsiteX15215" fmla="*/ 936772 w 4527492"/>
                  <a:gd name="connsiteY15215" fmla="*/ 2775911 h 3582745"/>
                  <a:gd name="connsiteX15216" fmla="*/ 942021 w 4527492"/>
                  <a:gd name="connsiteY15216" fmla="*/ 2776128 h 3582745"/>
                  <a:gd name="connsiteX15217" fmla="*/ 948909 w 4527492"/>
                  <a:gd name="connsiteY15217" fmla="*/ 2775002 h 3582745"/>
                  <a:gd name="connsiteX15218" fmla="*/ 945183 w 4527492"/>
                  <a:gd name="connsiteY15218" fmla="*/ 2775058 h 3582745"/>
                  <a:gd name="connsiteX15219" fmla="*/ 933081 w 4527492"/>
                  <a:gd name="connsiteY15219" fmla="*/ 2775324 h 3582745"/>
                  <a:gd name="connsiteX15220" fmla="*/ 933081 w 4527492"/>
                  <a:gd name="connsiteY15220" fmla="*/ 2772190 h 3582745"/>
                  <a:gd name="connsiteX15221" fmla="*/ 979082 w 4527492"/>
                  <a:gd name="connsiteY15221" fmla="*/ 2772190 h 3582745"/>
                  <a:gd name="connsiteX15222" fmla="*/ 975935 w 4527492"/>
                  <a:gd name="connsiteY15222" fmla="*/ 2774308 h 3582745"/>
                  <a:gd name="connsiteX15223" fmla="*/ 967829 w 4527492"/>
                  <a:gd name="connsiteY15223" fmla="*/ 2774715 h 3582745"/>
                  <a:gd name="connsiteX15224" fmla="*/ 948975 w 4527492"/>
                  <a:gd name="connsiteY15224" fmla="*/ 2775001 h 3582745"/>
                  <a:gd name="connsiteX15225" fmla="*/ 943185 w 4527492"/>
                  <a:gd name="connsiteY15225" fmla="*/ 2776176 h 3582745"/>
                  <a:gd name="connsiteX15226" fmla="*/ 943945 w 4527492"/>
                  <a:gd name="connsiteY15226" fmla="*/ 2776207 h 3582745"/>
                  <a:gd name="connsiteX15227" fmla="*/ 942399 w 4527492"/>
                  <a:gd name="connsiteY15227" fmla="*/ 2776335 h 3582745"/>
                  <a:gd name="connsiteX15228" fmla="*/ 941619 w 4527492"/>
                  <a:gd name="connsiteY15228" fmla="*/ 2776493 h 3582745"/>
                  <a:gd name="connsiteX15229" fmla="*/ 961116 w 4527492"/>
                  <a:gd name="connsiteY15229" fmla="*/ 2778834 h 3582745"/>
                  <a:gd name="connsiteX15230" fmla="*/ 953217 w 4527492"/>
                  <a:gd name="connsiteY15230" fmla="*/ 2778850 h 3582745"/>
                  <a:gd name="connsiteX15231" fmla="*/ 919016 w 4527492"/>
                  <a:gd name="connsiteY15231" fmla="*/ 2784104 h 3582745"/>
                  <a:gd name="connsiteX15232" fmla="*/ 926489 w 4527492"/>
                  <a:gd name="connsiteY15232" fmla="*/ 2782026 h 3582745"/>
                  <a:gd name="connsiteX15233" fmla="*/ 926489 w 4527492"/>
                  <a:gd name="connsiteY15233" fmla="*/ 2779563 h 3582745"/>
                  <a:gd name="connsiteX15234" fmla="*/ 886066 w 4527492"/>
                  <a:gd name="connsiteY15234" fmla="*/ 2787764 h 3582745"/>
                  <a:gd name="connsiteX15235" fmla="*/ 915444 w 4527492"/>
                  <a:gd name="connsiteY15235" fmla="*/ 2784652 h 3582745"/>
                  <a:gd name="connsiteX15236" fmla="*/ 900533 w 4527492"/>
                  <a:gd name="connsiteY15236" fmla="*/ 2786943 h 3582745"/>
                  <a:gd name="connsiteX15237" fmla="*/ 870001 w 4527492"/>
                  <a:gd name="connsiteY15237" fmla="*/ 2795237 h 3582745"/>
                  <a:gd name="connsiteX15238" fmla="*/ 853981 w 4527492"/>
                  <a:gd name="connsiteY15238" fmla="*/ 2797490 h 3582745"/>
                  <a:gd name="connsiteX15239" fmla="*/ 841168 w 4527492"/>
                  <a:gd name="connsiteY15239" fmla="*/ 2801974 h 3582745"/>
                  <a:gd name="connsiteX15240" fmla="*/ 858714 w 4527492"/>
                  <a:gd name="connsiteY15240" fmla="*/ 2798303 h 3582745"/>
                  <a:gd name="connsiteX15241" fmla="*/ 870001 w 4527492"/>
                  <a:gd name="connsiteY15241" fmla="*/ 2795237 h 3582745"/>
                  <a:gd name="connsiteX15242" fmla="*/ 880291 w 4527492"/>
                  <a:gd name="connsiteY15242" fmla="*/ 2793789 h 3582745"/>
                  <a:gd name="connsiteX15243" fmla="*/ 896009 w 4527492"/>
                  <a:gd name="connsiteY15243" fmla="*/ 2790502 h 3582745"/>
                  <a:gd name="connsiteX15244" fmla="*/ 918027 w 4527492"/>
                  <a:gd name="connsiteY15244" fmla="*/ 2784379 h 3582745"/>
                  <a:gd name="connsiteX15245" fmla="*/ 936377 w 4527492"/>
                  <a:gd name="connsiteY15245" fmla="*/ 2782435 h 3582745"/>
                  <a:gd name="connsiteX15246" fmla="*/ 955138 w 4527492"/>
                  <a:gd name="connsiteY15246" fmla="*/ 2780967 h 3582745"/>
                  <a:gd name="connsiteX15247" fmla="*/ 924978 w 4527492"/>
                  <a:gd name="connsiteY15247" fmla="*/ 2787105 h 3582745"/>
                  <a:gd name="connsiteX15248" fmla="*/ 959751 w 4527492"/>
                  <a:gd name="connsiteY15248" fmla="*/ 2780605 h 3582745"/>
                  <a:gd name="connsiteX15249" fmla="*/ 955138 w 4527492"/>
                  <a:gd name="connsiteY15249" fmla="*/ 2780967 h 3582745"/>
                  <a:gd name="connsiteX15250" fmla="*/ 963946 w 4527492"/>
                  <a:gd name="connsiteY15250" fmla="*/ 2779174 h 3582745"/>
                  <a:gd name="connsiteX15251" fmla="*/ 966055 w 4527492"/>
                  <a:gd name="connsiteY15251" fmla="*/ 2779427 h 3582745"/>
                  <a:gd name="connsiteX15252" fmla="*/ 969313 w 4527492"/>
                  <a:gd name="connsiteY15252" fmla="*/ 2778818 h 3582745"/>
                  <a:gd name="connsiteX15253" fmla="*/ 965658 w 4527492"/>
                  <a:gd name="connsiteY15253" fmla="*/ 2778825 h 3582745"/>
                  <a:gd name="connsiteX15254" fmla="*/ 966041 w 4527492"/>
                  <a:gd name="connsiteY15254" fmla="*/ 2778747 h 3582745"/>
                  <a:gd name="connsiteX15255" fmla="*/ 970116 w 4527492"/>
                  <a:gd name="connsiteY15255" fmla="*/ 2778223 h 3582745"/>
                  <a:gd name="connsiteX15256" fmla="*/ 969337 w 4527492"/>
                  <a:gd name="connsiteY15256" fmla="*/ 2778747 h 3582745"/>
                  <a:gd name="connsiteX15257" fmla="*/ 969691 w 4527492"/>
                  <a:gd name="connsiteY15257" fmla="*/ 2778747 h 3582745"/>
                  <a:gd name="connsiteX15258" fmla="*/ 973016 w 4527492"/>
                  <a:gd name="connsiteY15258" fmla="*/ 2778126 h 3582745"/>
                  <a:gd name="connsiteX15259" fmla="*/ 969947 w 4527492"/>
                  <a:gd name="connsiteY15259" fmla="*/ 2778747 h 3582745"/>
                  <a:gd name="connsiteX15260" fmla="*/ 975892 w 4527492"/>
                  <a:gd name="connsiteY15260" fmla="*/ 2778747 h 3582745"/>
                  <a:gd name="connsiteX15261" fmla="*/ 981392 w 4527492"/>
                  <a:gd name="connsiteY15261" fmla="*/ 2777750 h 3582745"/>
                  <a:gd name="connsiteX15262" fmla="*/ 975641 w 4527492"/>
                  <a:gd name="connsiteY15262" fmla="*/ 2777513 h 3582745"/>
                  <a:gd name="connsiteX15263" fmla="*/ 981781 w 4527492"/>
                  <a:gd name="connsiteY15263" fmla="*/ 2776724 h 3582745"/>
                  <a:gd name="connsiteX15264" fmla="*/ 986281 w 4527492"/>
                  <a:gd name="connsiteY15264" fmla="*/ 2775468 h 3582745"/>
                  <a:gd name="connsiteX15265" fmla="*/ 975172 w 4527492"/>
                  <a:gd name="connsiteY15265" fmla="*/ 2774821 h 3582745"/>
                  <a:gd name="connsiteX15266" fmla="*/ 975935 w 4527492"/>
                  <a:gd name="connsiteY15266" fmla="*/ 2774308 h 3582745"/>
                  <a:gd name="connsiteX15267" fmla="*/ 1002325 w 4527492"/>
                  <a:gd name="connsiteY15267" fmla="*/ 2772980 h 3582745"/>
                  <a:gd name="connsiteX15268" fmla="*/ 1007082 w 4527492"/>
                  <a:gd name="connsiteY15268" fmla="*/ 2773958 h 3582745"/>
                  <a:gd name="connsiteX15269" fmla="*/ 1009183 w 4527492"/>
                  <a:gd name="connsiteY15269" fmla="*/ 2773596 h 3582745"/>
                  <a:gd name="connsiteX15270" fmla="*/ 1005409 w 4527492"/>
                  <a:gd name="connsiteY15270" fmla="*/ 2772825 h 3582745"/>
                  <a:gd name="connsiteX15271" fmla="*/ 1017654 w 4527492"/>
                  <a:gd name="connsiteY15271" fmla="*/ 2772209 h 3582745"/>
                  <a:gd name="connsiteX15272" fmla="*/ 1018135 w 4527492"/>
                  <a:gd name="connsiteY15272" fmla="*/ 2772289 h 3582745"/>
                  <a:gd name="connsiteX15273" fmla="*/ 1020094 w 4527492"/>
                  <a:gd name="connsiteY15273" fmla="*/ 2772208 h 3582745"/>
                  <a:gd name="connsiteX15274" fmla="*/ 1019991 w 4527492"/>
                  <a:gd name="connsiteY15274" fmla="*/ 2772190 h 3582745"/>
                  <a:gd name="connsiteX15275" fmla="*/ 1020524 w 4527492"/>
                  <a:gd name="connsiteY15275" fmla="*/ 2772190 h 3582745"/>
                  <a:gd name="connsiteX15276" fmla="*/ 1024072 w 4527492"/>
                  <a:gd name="connsiteY15276" fmla="*/ 2772042 h 3582745"/>
                  <a:gd name="connsiteX15277" fmla="*/ 1023127 w 4527492"/>
                  <a:gd name="connsiteY15277" fmla="*/ 2771934 h 3582745"/>
                  <a:gd name="connsiteX15278" fmla="*/ 1026193 w 4527492"/>
                  <a:gd name="connsiteY15278" fmla="*/ 2771780 h 3582745"/>
                  <a:gd name="connsiteX15279" fmla="*/ 1027491 w 4527492"/>
                  <a:gd name="connsiteY15279" fmla="*/ 2771900 h 3582745"/>
                  <a:gd name="connsiteX15280" fmla="*/ 1033538 w 4527492"/>
                  <a:gd name="connsiteY15280" fmla="*/ 2771648 h 3582745"/>
                  <a:gd name="connsiteX15281" fmla="*/ 1030867 w 4527492"/>
                  <a:gd name="connsiteY15281" fmla="*/ 2770768 h 3582745"/>
                  <a:gd name="connsiteX15282" fmla="*/ 1028591 w 4527492"/>
                  <a:gd name="connsiteY15282" fmla="*/ 2769737 h 3582745"/>
                  <a:gd name="connsiteX15283" fmla="*/ 1034428 w 4527492"/>
                  <a:gd name="connsiteY15283" fmla="*/ 2771611 h 3582745"/>
                  <a:gd name="connsiteX15284" fmla="*/ 1040967 w 4527492"/>
                  <a:gd name="connsiteY15284" fmla="*/ 2771338 h 3582745"/>
                  <a:gd name="connsiteX15285" fmla="*/ 983345 w 4527492"/>
                  <a:gd name="connsiteY15285" fmla="*/ 2769321 h 3582745"/>
                  <a:gd name="connsiteX15286" fmla="*/ 987790 w 4527492"/>
                  <a:gd name="connsiteY15286" fmla="*/ 2769994 h 3582745"/>
                  <a:gd name="connsiteX15287" fmla="*/ 998477 w 4527492"/>
                  <a:gd name="connsiteY15287" fmla="*/ 2772190 h 3582745"/>
                  <a:gd name="connsiteX15288" fmla="*/ 979082 w 4527492"/>
                  <a:gd name="connsiteY15288" fmla="*/ 2772190 h 3582745"/>
                  <a:gd name="connsiteX15289" fmla="*/ 1095375 w 4527492"/>
                  <a:gd name="connsiteY15289" fmla="*/ 2769071 h 3582745"/>
                  <a:gd name="connsiteX15290" fmla="*/ 1083410 w 4527492"/>
                  <a:gd name="connsiteY15290" fmla="*/ 2769944 h 3582745"/>
                  <a:gd name="connsiteX15291" fmla="*/ 1082299 w 4527492"/>
                  <a:gd name="connsiteY15291" fmla="*/ 2769616 h 3582745"/>
                  <a:gd name="connsiteX15292" fmla="*/ 3672432 w 4527492"/>
                  <a:gd name="connsiteY15292" fmla="*/ 2768892 h 3582745"/>
                  <a:gd name="connsiteX15293" fmla="*/ 3671552 w 4527492"/>
                  <a:gd name="connsiteY15293" fmla="*/ 2769868 h 3582745"/>
                  <a:gd name="connsiteX15294" fmla="*/ 3671139 w 4527492"/>
                  <a:gd name="connsiteY15294" fmla="*/ 2770184 h 3582745"/>
                  <a:gd name="connsiteX15295" fmla="*/ 3417241 w 4527492"/>
                  <a:gd name="connsiteY15295" fmla="*/ 2767282 h 3582745"/>
                  <a:gd name="connsiteX15296" fmla="*/ 3371234 w 4527492"/>
                  <a:gd name="connsiteY15296" fmla="*/ 2802468 h 3582745"/>
                  <a:gd name="connsiteX15297" fmla="*/ 3393644 w 4527492"/>
                  <a:gd name="connsiteY15297" fmla="*/ 2782292 h 3582745"/>
                  <a:gd name="connsiteX15298" fmla="*/ 3469965 w 4527492"/>
                  <a:gd name="connsiteY15298" fmla="*/ 2765894 h 3582745"/>
                  <a:gd name="connsiteX15299" fmla="*/ 3455734 w 4527492"/>
                  <a:gd name="connsiteY15299" fmla="*/ 2774382 h 3582745"/>
                  <a:gd name="connsiteX15300" fmla="*/ 3465361 w 4527492"/>
                  <a:gd name="connsiteY15300" fmla="*/ 2767985 h 3582745"/>
                  <a:gd name="connsiteX15301" fmla="*/ 3497489 w 4527492"/>
                  <a:gd name="connsiteY15301" fmla="*/ 2765878 h 3582745"/>
                  <a:gd name="connsiteX15302" fmla="*/ 3497489 w 4527492"/>
                  <a:gd name="connsiteY15302" fmla="*/ 2766911 h 3582745"/>
                  <a:gd name="connsiteX15303" fmla="*/ 3485321 w 4527492"/>
                  <a:gd name="connsiteY15303" fmla="*/ 2775750 h 3582745"/>
                  <a:gd name="connsiteX15304" fmla="*/ 3485900 w 4527492"/>
                  <a:gd name="connsiteY15304" fmla="*/ 2770965 h 3582745"/>
                  <a:gd name="connsiteX15305" fmla="*/ 3482439 w 4527492"/>
                  <a:gd name="connsiteY15305" fmla="*/ 2771410 h 3582745"/>
                  <a:gd name="connsiteX15306" fmla="*/ 3348525 w 4527492"/>
                  <a:gd name="connsiteY15306" fmla="*/ 2765790 h 3582745"/>
                  <a:gd name="connsiteX15307" fmla="*/ 3342600 w 4527492"/>
                  <a:gd name="connsiteY15307" fmla="*/ 2769230 h 3582745"/>
                  <a:gd name="connsiteX15308" fmla="*/ 3342494 w 4527492"/>
                  <a:gd name="connsiteY15308" fmla="*/ 2769329 h 3582745"/>
                  <a:gd name="connsiteX15309" fmla="*/ 982521 w 4527492"/>
                  <a:gd name="connsiteY15309" fmla="*/ 2765633 h 3582745"/>
                  <a:gd name="connsiteX15310" fmla="*/ 1010002 w 4527492"/>
                  <a:gd name="connsiteY15310" fmla="*/ 2770442 h 3582745"/>
                  <a:gd name="connsiteX15311" fmla="*/ 1004924 w 4527492"/>
                  <a:gd name="connsiteY15311" fmla="*/ 2769987 h 3582745"/>
                  <a:gd name="connsiteX15312" fmla="*/ 1015070 w 4527492"/>
                  <a:gd name="connsiteY15312" fmla="*/ 2771780 h 3582745"/>
                  <a:gd name="connsiteX15313" fmla="*/ 1017535 w 4527492"/>
                  <a:gd name="connsiteY15313" fmla="*/ 2772190 h 3582745"/>
                  <a:gd name="connsiteX15314" fmla="*/ 1002297 w 4527492"/>
                  <a:gd name="connsiteY15314" fmla="*/ 2772190 h 3582745"/>
                  <a:gd name="connsiteX15315" fmla="*/ 987790 w 4527492"/>
                  <a:gd name="connsiteY15315" fmla="*/ 2769994 h 3582745"/>
                  <a:gd name="connsiteX15316" fmla="*/ 982521 w 4527492"/>
                  <a:gd name="connsiteY15316" fmla="*/ 2768911 h 3582745"/>
                  <a:gd name="connsiteX15317" fmla="*/ 982521 w 4527492"/>
                  <a:gd name="connsiteY15317" fmla="*/ 2765633 h 3582745"/>
                  <a:gd name="connsiteX15318" fmla="*/ 3319656 w 4527492"/>
                  <a:gd name="connsiteY15318" fmla="*/ 2765403 h 3582745"/>
                  <a:gd name="connsiteX15319" fmla="*/ 3320327 w 4527492"/>
                  <a:gd name="connsiteY15319" fmla="*/ 2765850 h 3582745"/>
                  <a:gd name="connsiteX15320" fmla="*/ 3315554 w 4527492"/>
                  <a:gd name="connsiteY15320" fmla="*/ 2769087 h 3582745"/>
                  <a:gd name="connsiteX15321" fmla="*/ 3296264 w 4527492"/>
                  <a:gd name="connsiteY15321" fmla="*/ 2787091 h 3582745"/>
                  <a:gd name="connsiteX15322" fmla="*/ 3294110 w 4527492"/>
                  <a:gd name="connsiteY15322" fmla="*/ 2788194 h 3582745"/>
                  <a:gd name="connsiteX15323" fmla="*/ 3318698 w 4527492"/>
                  <a:gd name="connsiteY15323" fmla="*/ 2765656 h 3582745"/>
                  <a:gd name="connsiteX15324" fmla="*/ 3551106 w 4527492"/>
                  <a:gd name="connsiteY15324" fmla="*/ 2765002 h 3582745"/>
                  <a:gd name="connsiteX15325" fmla="*/ 3551478 w 4527492"/>
                  <a:gd name="connsiteY15325" fmla="*/ 2766188 h 3582745"/>
                  <a:gd name="connsiteX15326" fmla="*/ 3542212 w 4527492"/>
                  <a:gd name="connsiteY15326" fmla="*/ 2774294 h 3582745"/>
                  <a:gd name="connsiteX15327" fmla="*/ 3533117 w 4527492"/>
                  <a:gd name="connsiteY15327" fmla="*/ 2777103 h 3582745"/>
                  <a:gd name="connsiteX15328" fmla="*/ 3549541 w 4527492"/>
                  <a:gd name="connsiteY15328" fmla="*/ 2765225 h 3582745"/>
                  <a:gd name="connsiteX15329" fmla="*/ 3547164 w 4527492"/>
                  <a:gd name="connsiteY15329" fmla="*/ 2768138 h 3582745"/>
                  <a:gd name="connsiteX15330" fmla="*/ 3553972 w 4527492"/>
                  <a:gd name="connsiteY15330" fmla="*/ 2764948 h 3582745"/>
                  <a:gd name="connsiteX15331" fmla="*/ 3533958 w 4527492"/>
                  <a:gd name="connsiteY15331" fmla="*/ 2794401 h 3582745"/>
                  <a:gd name="connsiteX15332" fmla="*/ 3550181 w 4527492"/>
                  <a:gd name="connsiteY15332" fmla="*/ 2792733 h 3582745"/>
                  <a:gd name="connsiteX15333" fmla="*/ 3549666 w 4527492"/>
                  <a:gd name="connsiteY15333" fmla="*/ 2793296 h 3582745"/>
                  <a:gd name="connsiteX15334" fmla="*/ 3534559 w 4527492"/>
                  <a:gd name="connsiteY15334" fmla="*/ 2801694 h 3582745"/>
                  <a:gd name="connsiteX15335" fmla="*/ 3545890 w 4527492"/>
                  <a:gd name="connsiteY15335" fmla="*/ 2797429 h 3582745"/>
                  <a:gd name="connsiteX15336" fmla="*/ 3549666 w 4527492"/>
                  <a:gd name="connsiteY15336" fmla="*/ 2793296 h 3582745"/>
                  <a:gd name="connsiteX15337" fmla="*/ 3550792 w 4527492"/>
                  <a:gd name="connsiteY15337" fmla="*/ 2792670 h 3582745"/>
                  <a:gd name="connsiteX15338" fmla="*/ 3552964 w 4527492"/>
                  <a:gd name="connsiteY15338" fmla="*/ 2792446 h 3582745"/>
                  <a:gd name="connsiteX15339" fmla="*/ 3552431 w 4527492"/>
                  <a:gd name="connsiteY15339" fmla="*/ 2794967 h 3582745"/>
                  <a:gd name="connsiteX15340" fmla="*/ 3553613 w 4527492"/>
                  <a:gd name="connsiteY15340" fmla="*/ 2794522 h 3582745"/>
                  <a:gd name="connsiteX15341" fmla="*/ 3552353 w 4527492"/>
                  <a:gd name="connsiteY15341" fmla="*/ 2795333 h 3582745"/>
                  <a:gd name="connsiteX15342" fmla="*/ 3550644 w 4527492"/>
                  <a:gd name="connsiteY15342" fmla="*/ 2803405 h 3582745"/>
                  <a:gd name="connsiteX15343" fmla="*/ 3530657 w 4527492"/>
                  <a:gd name="connsiteY15343" fmla="*/ 2817382 h 3582745"/>
                  <a:gd name="connsiteX15344" fmla="*/ 3530657 w 4527492"/>
                  <a:gd name="connsiteY15344" fmla="*/ 2814099 h 3582745"/>
                  <a:gd name="connsiteX15345" fmla="*/ 3541323 w 4527492"/>
                  <a:gd name="connsiteY15345" fmla="*/ 2802427 h 3582745"/>
                  <a:gd name="connsiteX15346" fmla="*/ 3520980 w 4527492"/>
                  <a:gd name="connsiteY15346" fmla="*/ 2815511 h 3582745"/>
                  <a:gd name="connsiteX15347" fmla="*/ 3532095 w 4527492"/>
                  <a:gd name="connsiteY15347" fmla="*/ 2803063 h 3582745"/>
                  <a:gd name="connsiteX15348" fmla="*/ 3524054 w 4527492"/>
                  <a:gd name="connsiteY15348" fmla="*/ 2807533 h 3582745"/>
                  <a:gd name="connsiteX15349" fmla="*/ 3525809 w 4527492"/>
                  <a:gd name="connsiteY15349" fmla="*/ 2804987 h 3582745"/>
                  <a:gd name="connsiteX15350" fmla="*/ 3521275 w 4527492"/>
                  <a:gd name="connsiteY15350" fmla="*/ 2806693 h 3582745"/>
                  <a:gd name="connsiteX15351" fmla="*/ 3526110 w 4527492"/>
                  <a:gd name="connsiteY15351" fmla="*/ 2804550 h 3582745"/>
                  <a:gd name="connsiteX15352" fmla="*/ 3552558 w 4527492"/>
                  <a:gd name="connsiteY15352" fmla="*/ 2766169 h 3582745"/>
                  <a:gd name="connsiteX15353" fmla="*/ 3675846 w 4527492"/>
                  <a:gd name="connsiteY15353" fmla="*/ 2764829 h 3582745"/>
                  <a:gd name="connsiteX15354" fmla="*/ 3667371 w 4527492"/>
                  <a:gd name="connsiteY15354" fmla="*/ 2773056 h 3582745"/>
                  <a:gd name="connsiteX15355" fmla="*/ 3658017 w 4527492"/>
                  <a:gd name="connsiteY15355" fmla="*/ 2780189 h 3582745"/>
                  <a:gd name="connsiteX15356" fmla="*/ 3662757 w 4527492"/>
                  <a:gd name="connsiteY15356" fmla="*/ 2773633 h 3582745"/>
                  <a:gd name="connsiteX15357" fmla="*/ 3860008 w 4527492"/>
                  <a:gd name="connsiteY15357" fmla="*/ 2764627 h 3582745"/>
                  <a:gd name="connsiteX15358" fmla="*/ 3824999 w 4527492"/>
                  <a:gd name="connsiteY15358" fmla="*/ 2797876 h 3582745"/>
                  <a:gd name="connsiteX15359" fmla="*/ 3819940 w 4527492"/>
                  <a:gd name="connsiteY15359" fmla="*/ 2801231 h 3582745"/>
                  <a:gd name="connsiteX15360" fmla="*/ 3854156 w 4527492"/>
                  <a:gd name="connsiteY15360" fmla="*/ 2769302 h 3582745"/>
                  <a:gd name="connsiteX15361" fmla="*/ 3856531 w 4527492"/>
                  <a:gd name="connsiteY15361" fmla="*/ 2767259 h 3582745"/>
                  <a:gd name="connsiteX15362" fmla="*/ 3550764 w 4527492"/>
                  <a:gd name="connsiteY15362" fmla="*/ 2763909 h 3582745"/>
                  <a:gd name="connsiteX15363" fmla="*/ 3550874 w 4527492"/>
                  <a:gd name="connsiteY15363" fmla="*/ 2764261 h 3582745"/>
                  <a:gd name="connsiteX15364" fmla="*/ 3549541 w 4527492"/>
                  <a:gd name="connsiteY15364" fmla="*/ 2765225 h 3582745"/>
                  <a:gd name="connsiteX15365" fmla="*/ 3550483 w 4527492"/>
                  <a:gd name="connsiteY15365" fmla="*/ 2764071 h 3582745"/>
                  <a:gd name="connsiteX15366" fmla="*/ 3677857 w 4527492"/>
                  <a:gd name="connsiteY15366" fmla="*/ 2763476 h 3582745"/>
                  <a:gd name="connsiteX15367" fmla="*/ 3672432 w 4527492"/>
                  <a:gd name="connsiteY15367" fmla="*/ 2768892 h 3582745"/>
                  <a:gd name="connsiteX15368" fmla="*/ 3676479 w 4527492"/>
                  <a:gd name="connsiteY15368" fmla="*/ 2764403 h 3582745"/>
                  <a:gd name="connsiteX15369" fmla="*/ 3677844 w 4527492"/>
                  <a:gd name="connsiteY15369" fmla="*/ 2762889 h 3582745"/>
                  <a:gd name="connsiteX15370" fmla="*/ 3676479 w 4527492"/>
                  <a:gd name="connsiteY15370" fmla="*/ 2764403 h 3582745"/>
                  <a:gd name="connsiteX15371" fmla="*/ 3675846 w 4527492"/>
                  <a:gd name="connsiteY15371" fmla="*/ 2764829 h 3582745"/>
                  <a:gd name="connsiteX15372" fmla="*/ 3508354 w 4527492"/>
                  <a:gd name="connsiteY15372" fmla="*/ 2762648 h 3582745"/>
                  <a:gd name="connsiteX15373" fmla="*/ 3511261 w 4527492"/>
                  <a:gd name="connsiteY15373" fmla="*/ 2770959 h 3582745"/>
                  <a:gd name="connsiteX15374" fmla="*/ 3520688 w 4527492"/>
                  <a:gd name="connsiteY15374" fmla="*/ 2776999 h 3582745"/>
                  <a:gd name="connsiteX15375" fmla="*/ 3517451 w 4527492"/>
                  <a:gd name="connsiteY15375" fmla="*/ 2781270 h 3582745"/>
                  <a:gd name="connsiteX15376" fmla="*/ 3519626 w 4527492"/>
                  <a:gd name="connsiteY15376" fmla="*/ 2781270 h 3582745"/>
                  <a:gd name="connsiteX15377" fmla="*/ 3487738 w 4527492"/>
                  <a:gd name="connsiteY15377" fmla="*/ 2791119 h 3582745"/>
                  <a:gd name="connsiteX15378" fmla="*/ 3354483 w 4527492"/>
                  <a:gd name="connsiteY15378" fmla="*/ 2762478 h 3582745"/>
                  <a:gd name="connsiteX15379" fmla="*/ 3340349 w 4527492"/>
                  <a:gd name="connsiteY15379" fmla="*/ 2771313 h 3582745"/>
                  <a:gd name="connsiteX15380" fmla="*/ 3330606 w 4527492"/>
                  <a:gd name="connsiteY15380" fmla="*/ 2780324 h 3582745"/>
                  <a:gd name="connsiteX15381" fmla="*/ 3331821 w 4527492"/>
                  <a:gd name="connsiteY15381" fmla="*/ 2779733 h 3582745"/>
                  <a:gd name="connsiteX15382" fmla="*/ 3348492 w 4527492"/>
                  <a:gd name="connsiteY15382" fmla="*/ 2767762 h 3582745"/>
                  <a:gd name="connsiteX15383" fmla="*/ 3354339 w 4527492"/>
                  <a:gd name="connsiteY15383" fmla="*/ 2762631 h 3582745"/>
                  <a:gd name="connsiteX15384" fmla="*/ 3670846 w 4527492"/>
                  <a:gd name="connsiteY15384" fmla="*/ 2762442 h 3582745"/>
                  <a:gd name="connsiteX15385" fmla="*/ 3662757 w 4527492"/>
                  <a:gd name="connsiteY15385" fmla="*/ 2773633 h 3582745"/>
                  <a:gd name="connsiteX15386" fmla="*/ 3659909 w 4527492"/>
                  <a:gd name="connsiteY15386" fmla="*/ 2775548 h 3582745"/>
                  <a:gd name="connsiteX15387" fmla="*/ 3664863 w 4527492"/>
                  <a:gd name="connsiteY15387" fmla="*/ 2767332 h 3582745"/>
                  <a:gd name="connsiteX15388" fmla="*/ 1005593 w 4527492"/>
                  <a:gd name="connsiteY15388" fmla="*/ 2762354 h 3582745"/>
                  <a:gd name="connsiteX15389" fmla="*/ 1033487 w 4527492"/>
                  <a:gd name="connsiteY15389" fmla="*/ 2769438 h 3582745"/>
                  <a:gd name="connsiteX15390" fmla="*/ 1026091 w 4527492"/>
                  <a:gd name="connsiteY15390" fmla="*/ 2768604 h 3582745"/>
                  <a:gd name="connsiteX15391" fmla="*/ 1028591 w 4527492"/>
                  <a:gd name="connsiteY15391" fmla="*/ 2769737 h 3582745"/>
                  <a:gd name="connsiteX15392" fmla="*/ 3668637 w 4527492"/>
                  <a:gd name="connsiteY15392" fmla="*/ 2761073 h 3582745"/>
                  <a:gd name="connsiteX15393" fmla="*/ 3664863 w 4527492"/>
                  <a:gd name="connsiteY15393" fmla="*/ 2767332 h 3582745"/>
                  <a:gd name="connsiteX15394" fmla="*/ 3662956 w 4527492"/>
                  <a:gd name="connsiteY15394" fmla="*/ 2768891 h 3582745"/>
                  <a:gd name="connsiteX15395" fmla="*/ 3624084 w 4527492"/>
                  <a:gd name="connsiteY15395" fmla="*/ 2797117 h 3582745"/>
                  <a:gd name="connsiteX15396" fmla="*/ 3557862 w 4527492"/>
                  <a:gd name="connsiteY15396" fmla="*/ 2760605 h 3582745"/>
                  <a:gd name="connsiteX15397" fmla="*/ 3553251 w 4527492"/>
                  <a:gd name="connsiteY15397" fmla="*/ 2765163 h 3582745"/>
                  <a:gd name="connsiteX15398" fmla="*/ 3552558 w 4527492"/>
                  <a:gd name="connsiteY15398" fmla="*/ 2766169 h 3582745"/>
                  <a:gd name="connsiteX15399" fmla="*/ 3551703 w 4527492"/>
                  <a:gd name="connsiteY15399" fmla="*/ 2766907 h 3582745"/>
                  <a:gd name="connsiteX15400" fmla="*/ 3551478 w 4527492"/>
                  <a:gd name="connsiteY15400" fmla="*/ 2766188 h 3582745"/>
                  <a:gd name="connsiteX15401" fmla="*/ 3781027 w 4527492"/>
                  <a:gd name="connsiteY15401" fmla="*/ 2760425 h 3582745"/>
                  <a:gd name="connsiteX15402" fmla="*/ 3774626 w 4527492"/>
                  <a:gd name="connsiteY15402" fmla="*/ 2765599 h 3582745"/>
                  <a:gd name="connsiteX15403" fmla="*/ 3761486 w 4527492"/>
                  <a:gd name="connsiteY15403" fmla="*/ 2776532 h 3582745"/>
                  <a:gd name="connsiteX15404" fmla="*/ 3754031 w 4527492"/>
                  <a:gd name="connsiteY15404" fmla="*/ 2781142 h 3582745"/>
                  <a:gd name="connsiteX15405" fmla="*/ 3743747 w 4527492"/>
                  <a:gd name="connsiteY15405" fmla="*/ 2791291 h 3582745"/>
                  <a:gd name="connsiteX15406" fmla="*/ 3761486 w 4527492"/>
                  <a:gd name="connsiteY15406" fmla="*/ 2776532 h 3582745"/>
                  <a:gd name="connsiteX15407" fmla="*/ 3768801 w 4527492"/>
                  <a:gd name="connsiteY15407" fmla="*/ 2772009 h 3582745"/>
                  <a:gd name="connsiteX15408" fmla="*/ 3557056 w 4527492"/>
                  <a:gd name="connsiteY15408" fmla="*/ 2760269 h 3582745"/>
                  <a:gd name="connsiteX15409" fmla="*/ 3551106 w 4527492"/>
                  <a:gd name="connsiteY15409" fmla="*/ 2765002 h 3582745"/>
                  <a:gd name="connsiteX15410" fmla="*/ 3550874 w 4527492"/>
                  <a:gd name="connsiteY15410" fmla="*/ 2764261 h 3582745"/>
                  <a:gd name="connsiteX15411" fmla="*/ 3553750 w 4527492"/>
                  <a:gd name="connsiteY15411" fmla="*/ 2762181 h 3582745"/>
                  <a:gd name="connsiteX15412" fmla="*/ 3358988 w 4527492"/>
                  <a:gd name="connsiteY15412" fmla="*/ 2759663 h 3582745"/>
                  <a:gd name="connsiteX15413" fmla="*/ 3356710 w 4527492"/>
                  <a:gd name="connsiteY15413" fmla="*/ 2761087 h 3582745"/>
                  <a:gd name="connsiteX15414" fmla="*/ 3354585 w 4527492"/>
                  <a:gd name="connsiteY15414" fmla="*/ 2763052 h 3582745"/>
                  <a:gd name="connsiteX15415" fmla="*/ 3685090 w 4527492"/>
                  <a:gd name="connsiteY15415" fmla="*/ 2759546 h 3582745"/>
                  <a:gd name="connsiteX15416" fmla="*/ 3679027 w 4527492"/>
                  <a:gd name="connsiteY15416" fmla="*/ 2765599 h 3582745"/>
                  <a:gd name="connsiteX15417" fmla="*/ 3661308 w 4527492"/>
                  <a:gd name="connsiteY15417" fmla="*/ 2782056 h 3582745"/>
                  <a:gd name="connsiteX15418" fmla="*/ 3659248 w 4527492"/>
                  <a:gd name="connsiteY15418" fmla="*/ 2784082 h 3582745"/>
                  <a:gd name="connsiteX15419" fmla="*/ 3658307 w 4527492"/>
                  <a:gd name="connsiteY15419" fmla="*/ 2784562 h 3582745"/>
                  <a:gd name="connsiteX15420" fmla="*/ 3671552 w 4527492"/>
                  <a:gd name="connsiteY15420" fmla="*/ 2769868 h 3582745"/>
                  <a:gd name="connsiteX15421" fmla="*/ 3484988 w 4527492"/>
                  <a:gd name="connsiteY15421" fmla="*/ 2758932 h 3582745"/>
                  <a:gd name="connsiteX15422" fmla="*/ 3481764 w 4527492"/>
                  <a:gd name="connsiteY15422" fmla="*/ 2760533 h 3582745"/>
                  <a:gd name="connsiteX15423" fmla="*/ 3469965 w 4527492"/>
                  <a:gd name="connsiteY15423" fmla="*/ 2765894 h 3582745"/>
                  <a:gd name="connsiteX15424" fmla="*/ 3476795 w 4527492"/>
                  <a:gd name="connsiteY15424" fmla="*/ 2761819 h 3582745"/>
                  <a:gd name="connsiteX15425" fmla="*/ 3866231 w 4527492"/>
                  <a:gd name="connsiteY15425" fmla="*/ 2758717 h 3582745"/>
                  <a:gd name="connsiteX15426" fmla="*/ 3864028 w 4527492"/>
                  <a:gd name="connsiteY15426" fmla="*/ 2760809 h 3582745"/>
                  <a:gd name="connsiteX15427" fmla="*/ 3856531 w 4527492"/>
                  <a:gd name="connsiteY15427" fmla="*/ 2767259 h 3582745"/>
                  <a:gd name="connsiteX15428" fmla="*/ 3832786 w 4527492"/>
                  <a:gd name="connsiteY15428" fmla="*/ 2785231 h 3582745"/>
                  <a:gd name="connsiteX15429" fmla="*/ 3850445 w 4527492"/>
                  <a:gd name="connsiteY15429" fmla="*/ 2770538 h 3582745"/>
                  <a:gd name="connsiteX15430" fmla="*/ 3560219 w 4527492"/>
                  <a:gd name="connsiteY15430" fmla="*/ 2758439 h 3582745"/>
                  <a:gd name="connsiteX15431" fmla="*/ 3559353 w 4527492"/>
                  <a:gd name="connsiteY15431" fmla="*/ 2759300 h 3582745"/>
                  <a:gd name="connsiteX15432" fmla="*/ 3557862 w 4527492"/>
                  <a:gd name="connsiteY15432" fmla="*/ 2760605 h 3582745"/>
                  <a:gd name="connsiteX15433" fmla="*/ 3559817 w 4527492"/>
                  <a:gd name="connsiteY15433" fmla="*/ 2758672 h 3582745"/>
                  <a:gd name="connsiteX15434" fmla="*/ 3466994 w 4527492"/>
                  <a:gd name="connsiteY15434" fmla="*/ 2756365 h 3582745"/>
                  <a:gd name="connsiteX15435" fmla="*/ 3424645 w 4527492"/>
                  <a:gd name="connsiteY15435" fmla="*/ 2785609 h 3582745"/>
                  <a:gd name="connsiteX15436" fmla="*/ 3394504 w 4527492"/>
                  <a:gd name="connsiteY15436" fmla="*/ 2807379 h 3582745"/>
                  <a:gd name="connsiteX15437" fmla="*/ 3434579 w 4527492"/>
                  <a:gd name="connsiteY15437" fmla="*/ 2775743 h 3582745"/>
                  <a:gd name="connsiteX15438" fmla="*/ 3688689 w 4527492"/>
                  <a:gd name="connsiteY15438" fmla="*/ 2756190 h 3582745"/>
                  <a:gd name="connsiteX15439" fmla="*/ 3687268 w 4527492"/>
                  <a:gd name="connsiteY15439" fmla="*/ 2757885 h 3582745"/>
                  <a:gd name="connsiteX15440" fmla="*/ 3685090 w 4527492"/>
                  <a:gd name="connsiteY15440" fmla="*/ 2759546 h 3582745"/>
                  <a:gd name="connsiteX15441" fmla="*/ 3687959 w 4527492"/>
                  <a:gd name="connsiteY15441" fmla="*/ 2756681 h 3582745"/>
                  <a:gd name="connsiteX15442" fmla="*/ 3564110 w 4527492"/>
                  <a:gd name="connsiteY15442" fmla="*/ 2756188 h 3582745"/>
                  <a:gd name="connsiteX15443" fmla="*/ 3553972 w 4527492"/>
                  <a:gd name="connsiteY15443" fmla="*/ 2764948 h 3582745"/>
                  <a:gd name="connsiteX15444" fmla="*/ 3554592 w 4527492"/>
                  <a:gd name="connsiteY15444" fmla="*/ 2764035 h 3582745"/>
                  <a:gd name="connsiteX15445" fmla="*/ 3559353 w 4527492"/>
                  <a:gd name="connsiteY15445" fmla="*/ 2759300 h 3582745"/>
                  <a:gd name="connsiteX15446" fmla="*/ 3560569 w 4527492"/>
                  <a:gd name="connsiteY15446" fmla="*/ 2758237 h 3582745"/>
                  <a:gd name="connsiteX15447" fmla="*/ 1035793 w 4527492"/>
                  <a:gd name="connsiteY15447" fmla="*/ 2755901 h 3582745"/>
                  <a:gd name="connsiteX15448" fmla="*/ 1082299 w 4527492"/>
                  <a:gd name="connsiteY15448" fmla="*/ 2769616 h 3582745"/>
                  <a:gd name="connsiteX15449" fmla="*/ 1073507 w 4527492"/>
                  <a:gd name="connsiteY15449" fmla="*/ 2769982 h 3582745"/>
                  <a:gd name="connsiteX15450" fmla="*/ 1042414 w 4527492"/>
                  <a:gd name="connsiteY15450" fmla="*/ 2759193 h 3582745"/>
                  <a:gd name="connsiteX15451" fmla="*/ 1042414 w 4527492"/>
                  <a:gd name="connsiteY15451" fmla="*/ 2762486 h 3582745"/>
                  <a:gd name="connsiteX15452" fmla="*/ 1035793 w 4527492"/>
                  <a:gd name="connsiteY15452" fmla="*/ 2759193 h 3582745"/>
                  <a:gd name="connsiteX15453" fmla="*/ 1035793 w 4527492"/>
                  <a:gd name="connsiteY15453" fmla="*/ 2755901 h 3582745"/>
                  <a:gd name="connsiteX15454" fmla="*/ 3562918 w 4527492"/>
                  <a:gd name="connsiteY15454" fmla="*/ 2755606 h 3582745"/>
                  <a:gd name="connsiteX15455" fmla="*/ 3559817 w 4527492"/>
                  <a:gd name="connsiteY15455" fmla="*/ 2758672 h 3582745"/>
                  <a:gd name="connsiteX15456" fmla="*/ 3557056 w 4527492"/>
                  <a:gd name="connsiteY15456" fmla="*/ 2760269 h 3582745"/>
                  <a:gd name="connsiteX15457" fmla="*/ 3727216 w 4527492"/>
                  <a:gd name="connsiteY15457" fmla="*/ 2755404 h 3582745"/>
                  <a:gd name="connsiteX15458" fmla="*/ 3700678 w 4527492"/>
                  <a:gd name="connsiteY15458" fmla="*/ 2773872 h 3582745"/>
                  <a:gd name="connsiteX15459" fmla="*/ 3657187 w 4527492"/>
                  <a:gd name="connsiteY15459" fmla="*/ 2801393 h 3582745"/>
                  <a:gd name="connsiteX15460" fmla="*/ 3657054 w 4527492"/>
                  <a:gd name="connsiteY15460" fmla="*/ 2801497 h 3582745"/>
                  <a:gd name="connsiteX15461" fmla="*/ 3640039 w 4527492"/>
                  <a:gd name="connsiteY15461" fmla="*/ 2811879 h 3582745"/>
                  <a:gd name="connsiteX15462" fmla="*/ 3681911 w 4527492"/>
                  <a:gd name="connsiteY15462" fmla="*/ 2784525 h 3582745"/>
                  <a:gd name="connsiteX15463" fmla="*/ 3610881 w 4527492"/>
                  <a:gd name="connsiteY15463" fmla="*/ 2755388 h 3582745"/>
                  <a:gd name="connsiteX15464" fmla="*/ 3597863 w 4527492"/>
                  <a:gd name="connsiteY15464" fmla="*/ 2768902 h 3582745"/>
                  <a:gd name="connsiteX15465" fmla="*/ 3593542 w 4527492"/>
                  <a:gd name="connsiteY15465" fmla="*/ 2772124 h 3582745"/>
                  <a:gd name="connsiteX15466" fmla="*/ 3594467 w 4527492"/>
                  <a:gd name="connsiteY15466" fmla="*/ 2771011 h 3582745"/>
                  <a:gd name="connsiteX15467" fmla="*/ 3606590 w 4527492"/>
                  <a:gd name="connsiteY15467" fmla="*/ 2758290 h 3582745"/>
                  <a:gd name="connsiteX15468" fmla="*/ 3563671 w 4527492"/>
                  <a:gd name="connsiteY15468" fmla="*/ 2755007 h 3582745"/>
                  <a:gd name="connsiteX15469" fmla="*/ 3562918 w 4527492"/>
                  <a:gd name="connsiteY15469" fmla="*/ 2755606 h 3582745"/>
                  <a:gd name="connsiteX15470" fmla="*/ 3563124 w 4527492"/>
                  <a:gd name="connsiteY15470" fmla="*/ 2755402 h 3582745"/>
                  <a:gd name="connsiteX15471" fmla="*/ 3497574 w 4527492"/>
                  <a:gd name="connsiteY15471" fmla="*/ 2754497 h 3582745"/>
                  <a:gd name="connsiteX15472" fmla="*/ 3459064 w 4527492"/>
                  <a:gd name="connsiteY15472" fmla="*/ 2774288 h 3582745"/>
                  <a:gd name="connsiteX15473" fmla="*/ 3471000 w 4527492"/>
                  <a:gd name="connsiteY15473" fmla="*/ 2765878 h 3582745"/>
                  <a:gd name="connsiteX15474" fmla="*/ 3481764 w 4527492"/>
                  <a:gd name="connsiteY15474" fmla="*/ 2760533 h 3582745"/>
                  <a:gd name="connsiteX15475" fmla="*/ 3486325 w 4527492"/>
                  <a:gd name="connsiteY15475" fmla="*/ 2758461 h 3582745"/>
                  <a:gd name="connsiteX15476" fmla="*/ 3691822 w 4527492"/>
                  <a:gd name="connsiteY15476" fmla="*/ 2754412 h 3582745"/>
                  <a:gd name="connsiteX15477" fmla="*/ 3670115 w 4527492"/>
                  <a:gd name="connsiteY15477" fmla="*/ 2778033 h 3582745"/>
                  <a:gd name="connsiteX15478" fmla="*/ 3663729 w 4527492"/>
                  <a:gd name="connsiteY15478" fmla="*/ 2781799 h 3582745"/>
                  <a:gd name="connsiteX15479" fmla="*/ 3662472 w 4527492"/>
                  <a:gd name="connsiteY15479" fmla="*/ 2782439 h 3582745"/>
                  <a:gd name="connsiteX15480" fmla="*/ 3683559 w 4527492"/>
                  <a:gd name="connsiteY15480" fmla="*/ 2762308 h 3582745"/>
                  <a:gd name="connsiteX15481" fmla="*/ 3687268 w 4527492"/>
                  <a:gd name="connsiteY15481" fmla="*/ 2757885 h 3582745"/>
                  <a:gd name="connsiteX15482" fmla="*/ 3515478 w 4527492"/>
                  <a:gd name="connsiteY15482" fmla="*/ 2753844 h 3582745"/>
                  <a:gd name="connsiteX15483" fmla="*/ 3514230 w 4527492"/>
                  <a:gd name="connsiteY15483" fmla="*/ 2754533 h 3582745"/>
                  <a:gd name="connsiteX15484" fmla="*/ 3513897 w 4527492"/>
                  <a:gd name="connsiteY15484" fmla="*/ 2754992 h 3582745"/>
                  <a:gd name="connsiteX15485" fmla="*/ 3565439 w 4527492"/>
                  <a:gd name="connsiteY15485" fmla="*/ 2753114 h 3582745"/>
                  <a:gd name="connsiteX15486" fmla="*/ 3563671 w 4527492"/>
                  <a:gd name="connsiteY15486" fmla="*/ 2755007 h 3582745"/>
                  <a:gd name="connsiteX15487" fmla="*/ 3563799 w 4527492"/>
                  <a:gd name="connsiteY15487" fmla="*/ 2754735 h 3582745"/>
                  <a:gd name="connsiteX15488" fmla="*/ 3451134 w 4527492"/>
                  <a:gd name="connsiteY15488" fmla="*/ 2752758 h 3582745"/>
                  <a:gd name="connsiteX15489" fmla="*/ 3368343 w 4527492"/>
                  <a:gd name="connsiteY15489" fmla="*/ 2811203 h 3582745"/>
                  <a:gd name="connsiteX15490" fmla="*/ 3348516 w 4527492"/>
                  <a:gd name="connsiteY15490" fmla="*/ 2826963 h 3582745"/>
                  <a:gd name="connsiteX15491" fmla="*/ 3361031 w 4527492"/>
                  <a:gd name="connsiteY15491" fmla="*/ 2821651 h 3582745"/>
                  <a:gd name="connsiteX15492" fmla="*/ 3394710 w 4527492"/>
                  <a:gd name="connsiteY15492" fmla="*/ 2795091 h 3582745"/>
                  <a:gd name="connsiteX15493" fmla="*/ 3451134 w 4527492"/>
                  <a:gd name="connsiteY15493" fmla="*/ 2755571 h 3582745"/>
                  <a:gd name="connsiteX15494" fmla="*/ 3873507 w 4527492"/>
                  <a:gd name="connsiteY15494" fmla="*/ 2751107 h 3582745"/>
                  <a:gd name="connsiteX15495" fmla="*/ 3870020 w 4527492"/>
                  <a:gd name="connsiteY15495" fmla="*/ 2754079 h 3582745"/>
                  <a:gd name="connsiteX15496" fmla="*/ 3860336 w 4527492"/>
                  <a:gd name="connsiteY15496" fmla="*/ 2762308 h 3582745"/>
                  <a:gd name="connsiteX15497" fmla="*/ 3850445 w 4527492"/>
                  <a:gd name="connsiteY15497" fmla="*/ 2770538 h 3582745"/>
                  <a:gd name="connsiteX15498" fmla="*/ 3845766 w 4527492"/>
                  <a:gd name="connsiteY15498" fmla="*/ 2774041 h 3582745"/>
                  <a:gd name="connsiteX15499" fmla="*/ 3796741 w 4527492"/>
                  <a:gd name="connsiteY15499" fmla="*/ 2750442 h 3582745"/>
                  <a:gd name="connsiteX15500" fmla="*/ 3794838 w 4527492"/>
                  <a:gd name="connsiteY15500" fmla="*/ 2751642 h 3582745"/>
                  <a:gd name="connsiteX15501" fmla="*/ 3793614 w 4527492"/>
                  <a:gd name="connsiteY15501" fmla="*/ 2752822 h 3582745"/>
                  <a:gd name="connsiteX15502" fmla="*/ 3794225 w 4527492"/>
                  <a:gd name="connsiteY15502" fmla="*/ 2752029 h 3582745"/>
                  <a:gd name="connsiteX15503" fmla="*/ 3789581 w 4527492"/>
                  <a:gd name="connsiteY15503" fmla="*/ 2754957 h 3582745"/>
                  <a:gd name="connsiteX15504" fmla="*/ 3783209 w 4527492"/>
                  <a:gd name="connsiteY15504" fmla="*/ 2762778 h 3582745"/>
                  <a:gd name="connsiteX15505" fmla="*/ 3783706 w 4527492"/>
                  <a:gd name="connsiteY15505" fmla="*/ 2762371 h 3582745"/>
                  <a:gd name="connsiteX15506" fmla="*/ 3793614 w 4527492"/>
                  <a:gd name="connsiteY15506" fmla="*/ 2752822 h 3582745"/>
                  <a:gd name="connsiteX15507" fmla="*/ 3791107 w 4527492"/>
                  <a:gd name="connsiteY15507" fmla="*/ 2756077 h 3582745"/>
                  <a:gd name="connsiteX15508" fmla="*/ 3570198 w 4527492"/>
                  <a:gd name="connsiteY15508" fmla="*/ 2749814 h 3582745"/>
                  <a:gd name="connsiteX15509" fmla="*/ 3560569 w 4527492"/>
                  <a:gd name="connsiteY15509" fmla="*/ 2758237 h 3582745"/>
                  <a:gd name="connsiteX15510" fmla="*/ 3560219 w 4527492"/>
                  <a:gd name="connsiteY15510" fmla="*/ 2758439 h 3582745"/>
                  <a:gd name="connsiteX15511" fmla="*/ 3563671 w 4527492"/>
                  <a:gd name="connsiteY15511" fmla="*/ 2755007 h 3582745"/>
                  <a:gd name="connsiteX15512" fmla="*/ 3853741 w 4527492"/>
                  <a:gd name="connsiteY15512" fmla="*/ 2749144 h 3582745"/>
                  <a:gd name="connsiteX15513" fmla="*/ 3771849 w 4527492"/>
                  <a:gd name="connsiteY15513" fmla="*/ 2816479 h 3582745"/>
                  <a:gd name="connsiteX15514" fmla="*/ 3761440 w 4527492"/>
                  <a:gd name="connsiteY15514" fmla="*/ 2824844 h 3582745"/>
                  <a:gd name="connsiteX15515" fmla="*/ 3755664 w 4527492"/>
                  <a:gd name="connsiteY15515" fmla="*/ 2829787 h 3582745"/>
                  <a:gd name="connsiteX15516" fmla="*/ 3741661 w 4527492"/>
                  <a:gd name="connsiteY15516" fmla="*/ 2841301 h 3582745"/>
                  <a:gd name="connsiteX15517" fmla="*/ 3724200 w 4527492"/>
                  <a:gd name="connsiteY15517" fmla="*/ 2855657 h 3582745"/>
                  <a:gd name="connsiteX15518" fmla="*/ 3728887 w 4527492"/>
                  <a:gd name="connsiteY15518" fmla="*/ 2849529 h 3582745"/>
                  <a:gd name="connsiteX15519" fmla="*/ 3787813 w 4527492"/>
                  <a:gd name="connsiteY15519" fmla="*/ 2798513 h 3582745"/>
                  <a:gd name="connsiteX15520" fmla="*/ 3445194 w 4527492"/>
                  <a:gd name="connsiteY15520" fmla="*/ 2748862 h 3582745"/>
                  <a:gd name="connsiteX15521" fmla="*/ 3445020 w 4527492"/>
                  <a:gd name="connsiteY15521" fmla="*/ 2748958 h 3582745"/>
                  <a:gd name="connsiteX15522" fmla="*/ 3444922 w 4527492"/>
                  <a:gd name="connsiteY15522" fmla="*/ 2748971 h 3582745"/>
                  <a:gd name="connsiteX15523" fmla="*/ 3744957 w 4527492"/>
                  <a:gd name="connsiteY15523" fmla="*/ 2745851 h 3582745"/>
                  <a:gd name="connsiteX15524" fmla="*/ 3660072 w 4527492"/>
                  <a:gd name="connsiteY15524" fmla="*/ 2801804 h 3582745"/>
                  <a:gd name="connsiteX15525" fmla="*/ 3650195 w 4527492"/>
                  <a:gd name="connsiteY15525" fmla="*/ 2806870 h 3582745"/>
                  <a:gd name="connsiteX15526" fmla="*/ 3657054 w 4527492"/>
                  <a:gd name="connsiteY15526" fmla="*/ 2801497 h 3582745"/>
                  <a:gd name="connsiteX15527" fmla="*/ 3688916 w 4527492"/>
                  <a:gd name="connsiteY15527" fmla="*/ 2782056 h 3582745"/>
                  <a:gd name="connsiteX15528" fmla="*/ 3700678 w 4527492"/>
                  <a:gd name="connsiteY15528" fmla="*/ 2773872 h 3582745"/>
                  <a:gd name="connsiteX15529" fmla="*/ 3762768 w 4527492"/>
                  <a:gd name="connsiteY15529" fmla="*/ 2745552 h 3582745"/>
                  <a:gd name="connsiteX15530" fmla="*/ 3755273 w 4527492"/>
                  <a:gd name="connsiteY15530" fmla="*/ 2751372 h 3582745"/>
                  <a:gd name="connsiteX15531" fmla="*/ 3675730 w 4527492"/>
                  <a:gd name="connsiteY15531" fmla="*/ 2805096 h 3582745"/>
                  <a:gd name="connsiteX15532" fmla="*/ 3625164 w 4527492"/>
                  <a:gd name="connsiteY15532" fmla="*/ 2834325 h 3582745"/>
                  <a:gd name="connsiteX15533" fmla="*/ 3764011 w 4527492"/>
                  <a:gd name="connsiteY15533" fmla="*/ 2745470 h 3582745"/>
                  <a:gd name="connsiteX15534" fmla="*/ 3757323 w 4527492"/>
                  <a:gd name="connsiteY15534" fmla="*/ 2751251 h 3582745"/>
                  <a:gd name="connsiteX15535" fmla="*/ 3708283 w 4527492"/>
                  <a:gd name="connsiteY15535" fmla="*/ 2787816 h 3582745"/>
                  <a:gd name="connsiteX15536" fmla="*/ 3688585 w 4527492"/>
                  <a:gd name="connsiteY15536" fmla="*/ 2801147 h 3582745"/>
                  <a:gd name="connsiteX15537" fmla="*/ 3728475 w 4527492"/>
                  <a:gd name="connsiteY15537" fmla="*/ 2772182 h 3582745"/>
                  <a:gd name="connsiteX15538" fmla="*/ 3755273 w 4527492"/>
                  <a:gd name="connsiteY15538" fmla="*/ 2751372 h 3582745"/>
                  <a:gd name="connsiteX15539" fmla="*/ 3831219 w 4527492"/>
                  <a:gd name="connsiteY15539" fmla="*/ 2745388 h 3582745"/>
                  <a:gd name="connsiteX15540" fmla="*/ 3802271 w 4527492"/>
                  <a:gd name="connsiteY15540" fmla="*/ 2767043 h 3582745"/>
                  <a:gd name="connsiteX15541" fmla="*/ 3795339 w 4527492"/>
                  <a:gd name="connsiteY15541" fmla="*/ 2771987 h 3582745"/>
                  <a:gd name="connsiteX15542" fmla="*/ 3803471 w 4527492"/>
                  <a:gd name="connsiteY15542" fmla="*/ 2764365 h 3582745"/>
                  <a:gd name="connsiteX15543" fmla="*/ 3666950 w 4527492"/>
                  <a:gd name="connsiteY15543" fmla="*/ 2745211 h 3582745"/>
                  <a:gd name="connsiteX15544" fmla="*/ 3662417 w 4527492"/>
                  <a:gd name="connsiteY15544" fmla="*/ 2748141 h 3582745"/>
                  <a:gd name="connsiteX15545" fmla="*/ 3656648 w 4527492"/>
                  <a:gd name="connsiteY15545" fmla="*/ 2751419 h 3582745"/>
                  <a:gd name="connsiteX15546" fmla="*/ 3655604 w 4527492"/>
                  <a:gd name="connsiteY15546" fmla="*/ 2752544 h 3582745"/>
                  <a:gd name="connsiteX15547" fmla="*/ 3662417 w 4527492"/>
                  <a:gd name="connsiteY15547" fmla="*/ 2748141 h 3582745"/>
                  <a:gd name="connsiteX15548" fmla="*/ 3666263 w 4527492"/>
                  <a:gd name="connsiteY15548" fmla="*/ 2745956 h 3582745"/>
                  <a:gd name="connsiteX15549" fmla="*/ 3544871 w 4527492"/>
                  <a:gd name="connsiteY15549" fmla="*/ 2745095 h 3582745"/>
                  <a:gd name="connsiteX15550" fmla="*/ 3550723 w 4527492"/>
                  <a:gd name="connsiteY15550" fmla="*/ 2763777 h 3582745"/>
                  <a:gd name="connsiteX15551" fmla="*/ 3550483 w 4527492"/>
                  <a:gd name="connsiteY15551" fmla="*/ 2764071 h 3582745"/>
                  <a:gd name="connsiteX15552" fmla="*/ 3524222 w 4527492"/>
                  <a:gd name="connsiteY15552" fmla="*/ 2779263 h 3582745"/>
                  <a:gd name="connsiteX15553" fmla="*/ 3520688 w 4527492"/>
                  <a:gd name="connsiteY15553" fmla="*/ 2776999 h 3582745"/>
                  <a:gd name="connsiteX15554" fmla="*/ 3880713 w 4527492"/>
                  <a:gd name="connsiteY15554" fmla="*/ 2744962 h 3582745"/>
                  <a:gd name="connsiteX15555" fmla="*/ 3879200 w 4527492"/>
                  <a:gd name="connsiteY15555" fmla="*/ 2746400 h 3582745"/>
                  <a:gd name="connsiteX15556" fmla="*/ 3873507 w 4527492"/>
                  <a:gd name="connsiteY15556" fmla="*/ 2751107 h 3582745"/>
                  <a:gd name="connsiteX15557" fmla="*/ 3532557 w 4527492"/>
                  <a:gd name="connsiteY15557" fmla="*/ 2744415 h 3582745"/>
                  <a:gd name="connsiteX15558" fmla="*/ 3527487 w 4527492"/>
                  <a:gd name="connsiteY15558" fmla="*/ 2748958 h 3582745"/>
                  <a:gd name="connsiteX15559" fmla="*/ 3526386 w 4527492"/>
                  <a:gd name="connsiteY15559" fmla="*/ 2747822 h 3582745"/>
                  <a:gd name="connsiteX15560" fmla="*/ 3698820 w 4527492"/>
                  <a:gd name="connsiteY15560" fmla="*/ 2744106 h 3582745"/>
                  <a:gd name="connsiteX15561" fmla="*/ 3689913 w 4527492"/>
                  <a:gd name="connsiteY15561" fmla="*/ 2754730 h 3582745"/>
                  <a:gd name="connsiteX15562" fmla="*/ 3687959 w 4527492"/>
                  <a:gd name="connsiteY15562" fmla="*/ 2756681 h 3582745"/>
                  <a:gd name="connsiteX15563" fmla="*/ 3677857 w 4527492"/>
                  <a:gd name="connsiteY15563" fmla="*/ 2763476 h 3582745"/>
                  <a:gd name="connsiteX15564" fmla="*/ 3686444 w 4527492"/>
                  <a:gd name="connsiteY15564" fmla="*/ 2754902 h 3582745"/>
                  <a:gd name="connsiteX15565" fmla="*/ 3374808 w 4527492"/>
                  <a:gd name="connsiteY15565" fmla="*/ 2740900 h 3582745"/>
                  <a:gd name="connsiteX15566" fmla="*/ 3366561 w 4527492"/>
                  <a:gd name="connsiteY15566" fmla="*/ 2747068 h 3582745"/>
                  <a:gd name="connsiteX15567" fmla="*/ 3344086 w 4527492"/>
                  <a:gd name="connsiteY15567" fmla="*/ 2767856 h 3582745"/>
                  <a:gd name="connsiteX15568" fmla="*/ 3355634 w 4527492"/>
                  <a:gd name="connsiteY15568" fmla="*/ 2761257 h 3582745"/>
                  <a:gd name="connsiteX15569" fmla="*/ 3785967 w 4527492"/>
                  <a:gd name="connsiteY15569" fmla="*/ 2739883 h 3582745"/>
                  <a:gd name="connsiteX15570" fmla="*/ 3758568 w 4527492"/>
                  <a:gd name="connsiteY15570" fmla="*/ 2768436 h 3582745"/>
                  <a:gd name="connsiteX15571" fmla="*/ 3749900 w 4527492"/>
                  <a:gd name="connsiteY15571" fmla="*/ 2776028 h 3582745"/>
                  <a:gd name="connsiteX15572" fmla="*/ 3755236 w 4527492"/>
                  <a:gd name="connsiteY15572" fmla="*/ 2769952 h 3582745"/>
                  <a:gd name="connsiteX15573" fmla="*/ 3768041 w 4527492"/>
                  <a:gd name="connsiteY15573" fmla="*/ 2756077 h 3582745"/>
                  <a:gd name="connsiteX15574" fmla="*/ 3611977 w 4527492"/>
                  <a:gd name="connsiteY15574" fmla="*/ 2739801 h 3582745"/>
                  <a:gd name="connsiteX15575" fmla="*/ 3608566 w 4527492"/>
                  <a:gd name="connsiteY15575" fmla="*/ 2743192 h 3582745"/>
                  <a:gd name="connsiteX15576" fmla="*/ 3557068 w 4527492"/>
                  <a:gd name="connsiteY15576" fmla="*/ 2787836 h 3582745"/>
                  <a:gd name="connsiteX15577" fmla="*/ 3554782 w 4527492"/>
                  <a:gd name="connsiteY15577" fmla="*/ 2787836 h 3582745"/>
                  <a:gd name="connsiteX15578" fmla="*/ 3566972 w 4527492"/>
                  <a:gd name="connsiteY15578" fmla="*/ 2777987 h 3582745"/>
                  <a:gd name="connsiteX15579" fmla="*/ 3582211 w 4527492"/>
                  <a:gd name="connsiteY15579" fmla="*/ 2739520 h 3582745"/>
                  <a:gd name="connsiteX15580" fmla="*/ 3579390 w 4527492"/>
                  <a:gd name="connsiteY15580" fmla="*/ 2742502 h 3582745"/>
                  <a:gd name="connsiteX15581" fmla="*/ 3570198 w 4527492"/>
                  <a:gd name="connsiteY15581" fmla="*/ 2749814 h 3582745"/>
                  <a:gd name="connsiteX15582" fmla="*/ 3576789 w 4527492"/>
                  <a:gd name="connsiteY15582" fmla="*/ 2744049 h 3582745"/>
                  <a:gd name="connsiteX15583" fmla="*/ 3603098 w 4527492"/>
                  <a:gd name="connsiteY15583" fmla="*/ 2738466 h 3582745"/>
                  <a:gd name="connsiteX15584" fmla="*/ 3603136 w 4527492"/>
                  <a:gd name="connsiteY15584" fmla="*/ 2738491 h 3582745"/>
                  <a:gd name="connsiteX15585" fmla="*/ 3573575 w 4527492"/>
                  <a:gd name="connsiteY15585" fmla="*/ 2764855 h 3582745"/>
                  <a:gd name="connsiteX15586" fmla="*/ 3573575 w 4527492"/>
                  <a:gd name="connsiteY15586" fmla="*/ 2762201 h 3582745"/>
                  <a:gd name="connsiteX15587" fmla="*/ 3603122 w 4527492"/>
                  <a:gd name="connsiteY15587" fmla="*/ 2738447 h 3582745"/>
                  <a:gd name="connsiteX15588" fmla="*/ 3603098 w 4527492"/>
                  <a:gd name="connsiteY15588" fmla="*/ 2738466 h 3582745"/>
                  <a:gd name="connsiteX15589" fmla="*/ 3603089 w 4527492"/>
                  <a:gd name="connsiteY15589" fmla="*/ 2738460 h 3582745"/>
                  <a:gd name="connsiteX15590" fmla="*/ 3571564 w 4527492"/>
                  <a:gd name="connsiteY15590" fmla="*/ 2738238 h 3582745"/>
                  <a:gd name="connsiteX15591" fmla="*/ 3563799 w 4527492"/>
                  <a:gd name="connsiteY15591" fmla="*/ 2754735 h 3582745"/>
                  <a:gd name="connsiteX15592" fmla="*/ 3563124 w 4527492"/>
                  <a:gd name="connsiteY15592" fmla="*/ 2755402 h 3582745"/>
                  <a:gd name="connsiteX15593" fmla="*/ 3553750 w 4527492"/>
                  <a:gd name="connsiteY15593" fmla="*/ 2762181 h 3582745"/>
                  <a:gd name="connsiteX15594" fmla="*/ 3550764 w 4527492"/>
                  <a:gd name="connsiteY15594" fmla="*/ 2763909 h 3582745"/>
                  <a:gd name="connsiteX15595" fmla="*/ 3550723 w 4527492"/>
                  <a:gd name="connsiteY15595" fmla="*/ 2763777 h 3582745"/>
                  <a:gd name="connsiteX15596" fmla="*/ 3603706 w 4527492"/>
                  <a:gd name="connsiteY15596" fmla="*/ 2738207 h 3582745"/>
                  <a:gd name="connsiteX15597" fmla="*/ 3603288 w 4527492"/>
                  <a:gd name="connsiteY15597" fmla="*/ 2738592 h 3582745"/>
                  <a:gd name="connsiteX15598" fmla="*/ 3603136 w 4527492"/>
                  <a:gd name="connsiteY15598" fmla="*/ 2738491 h 3582745"/>
                  <a:gd name="connsiteX15599" fmla="*/ 3603240 w 4527492"/>
                  <a:gd name="connsiteY15599" fmla="*/ 2738398 h 3582745"/>
                  <a:gd name="connsiteX15600" fmla="*/ 3603772 w 4527492"/>
                  <a:gd name="connsiteY15600" fmla="*/ 2737924 h 3582745"/>
                  <a:gd name="connsiteX15601" fmla="*/ 3603240 w 4527492"/>
                  <a:gd name="connsiteY15601" fmla="*/ 2738398 h 3582745"/>
                  <a:gd name="connsiteX15602" fmla="*/ 3603122 w 4527492"/>
                  <a:gd name="connsiteY15602" fmla="*/ 2738447 h 3582745"/>
                  <a:gd name="connsiteX15603" fmla="*/ 3688650 w 4527492"/>
                  <a:gd name="connsiteY15603" fmla="*/ 2737813 h 3582745"/>
                  <a:gd name="connsiteX15604" fmla="*/ 3685919 w 4527492"/>
                  <a:gd name="connsiteY15604" fmla="*/ 2741591 h 3582745"/>
                  <a:gd name="connsiteX15605" fmla="*/ 3683609 w 4527492"/>
                  <a:gd name="connsiteY15605" fmla="*/ 2743434 h 3582745"/>
                  <a:gd name="connsiteX15606" fmla="*/ 3709519 w 4527492"/>
                  <a:gd name="connsiteY15606" fmla="*/ 2735155 h 3582745"/>
                  <a:gd name="connsiteX15607" fmla="*/ 3692616 w 4527492"/>
                  <a:gd name="connsiteY15607" fmla="*/ 2753549 h 3582745"/>
                  <a:gd name="connsiteX15608" fmla="*/ 3688689 w 4527492"/>
                  <a:gd name="connsiteY15608" fmla="*/ 2756190 h 3582745"/>
                  <a:gd name="connsiteX15609" fmla="*/ 3689913 w 4527492"/>
                  <a:gd name="connsiteY15609" fmla="*/ 2754730 h 3582745"/>
                  <a:gd name="connsiteX15610" fmla="*/ 3709520 w 4527492"/>
                  <a:gd name="connsiteY15610" fmla="*/ 2735153 h 3582745"/>
                  <a:gd name="connsiteX15611" fmla="*/ 3709520 w 4527492"/>
                  <a:gd name="connsiteY15611" fmla="*/ 2735154 h 3582745"/>
                  <a:gd name="connsiteX15612" fmla="*/ 3709519 w 4527492"/>
                  <a:gd name="connsiteY15612" fmla="*/ 2735155 h 3582745"/>
                  <a:gd name="connsiteX15613" fmla="*/ 3779095 w 4527492"/>
                  <a:gd name="connsiteY15613" fmla="*/ 2735019 h 3582745"/>
                  <a:gd name="connsiteX15614" fmla="*/ 3775335 w 4527492"/>
                  <a:gd name="connsiteY15614" fmla="*/ 2737822 h 3582745"/>
                  <a:gd name="connsiteX15615" fmla="*/ 3764011 w 4527492"/>
                  <a:gd name="connsiteY15615" fmla="*/ 2745470 h 3582745"/>
                  <a:gd name="connsiteX15616" fmla="*/ 3767297 w 4527492"/>
                  <a:gd name="connsiteY15616" fmla="*/ 2742630 h 3582745"/>
                  <a:gd name="connsiteX15617" fmla="*/ 3883739 w 4527492"/>
                  <a:gd name="connsiteY15617" fmla="*/ 2734228 h 3582745"/>
                  <a:gd name="connsiteX15618" fmla="*/ 3817481 w 4527492"/>
                  <a:gd name="connsiteY15618" fmla="*/ 2785347 h 3582745"/>
                  <a:gd name="connsiteX15619" fmla="*/ 3794705 w 4527492"/>
                  <a:gd name="connsiteY15619" fmla="*/ 2808089 h 3582745"/>
                  <a:gd name="connsiteX15620" fmla="*/ 3825723 w 4527492"/>
                  <a:gd name="connsiteY15620" fmla="*/ 2775885 h 3582745"/>
                  <a:gd name="connsiteX15621" fmla="*/ 3615410 w 4527492"/>
                  <a:gd name="connsiteY15621" fmla="*/ 2733998 h 3582745"/>
                  <a:gd name="connsiteX15622" fmla="*/ 3609448 w 4527492"/>
                  <a:gd name="connsiteY15622" fmla="*/ 2739206 h 3582745"/>
                  <a:gd name="connsiteX15623" fmla="*/ 3586781 w 4527492"/>
                  <a:gd name="connsiteY15623" fmla="*/ 2758290 h 3582745"/>
                  <a:gd name="connsiteX15624" fmla="*/ 3570119 w 4527492"/>
                  <a:gd name="connsiteY15624" fmla="*/ 2773524 h 3582745"/>
                  <a:gd name="connsiteX15625" fmla="*/ 3570388 w 4527492"/>
                  <a:gd name="connsiteY15625" fmla="*/ 2773319 h 3582745"/>
                  <a:gd name="connsiteX15626" fmla="*/ 3558166 w 4527492"/>
                  <a:gd name="connsiteY15626" fmla="*/ 2783993 h 3582745"/>
                  <a:gd name="connsiteX15627" fmla="*/ 3577857 w 4527492"/>
                  <a:gd name="connsiteY15627" fmla="*/ 2762445 h 3582745"/>
                  <a:gd name="connsiteX15628" fmla="*/ 3517804 w 4527492"/>
                  <a:gd name="connsiteY15628" fmla="*/ 2733960 h 3582745"/>
                  <a:gd name="connsiteX15629" fmla="*/ 3515569 w 4527492"/>
                  <a:gd name="connsiteY15629" fmla="*/ 2736662 h 3582745"/>
                  <a:gd name="connsiteX15630" fmla="*/ 3515117 w 4527492"/>
                  <a:gd name="connsiteY15630" fmla="*/ 2736196 h 3582745"/>
                  <a:gd name="connsiteX15631" fmla="*/ 3595629 w 4527492"/>
                  <a:gd name="connsiteY15631" fmla="*/ 2733515 h 3582745"/>
                  <a:gd name="connsiteX15632" fmla="*/ 3603089 w 4527492"/>
                  <a:gd name="connsiteY15632" fmla="*/ 2738460 h 3582745"/>
                  <a:gd name="connsiteX15633" fmla="*/ 3586781 w 4527492"/>
                  <a:gd name="connsiteY15633" fmla="*/ 2745158 h 3582745"/>
                  <a:gd name="connsiteX15634" fmla="*/ 3609500 w 4527492"/>
                  <a:gd name="connsiteY15634" fmla="*/ 2733318 h 3582745"/>
                  <a:gd name="connsiteX15635" fmla="*/ 3605764 w 4527492"/>
                  <a:gd name="connsiteY15635" fmla="*/ 2737361 h 3582745"/>
                  <a:gd name="connsiteX15636" fmla="*/ 3603706 w 4527492"/>
                  <a:gd name="connsiteY15636" fmla="*/ 2738207 h 3582745"/>
                  <a:gd name="connsiteX15637" fmla="*/ 3605630 w 4527492"/>
                  <a:gd name="connsiteY15637" fmla="*/ 2736430 h 3582745"/>
                  <a:gd name="connsiteX15638" fmla="*/ 3553993 w 4527492"/>
                  <a:gd name="connsiteY15638" fmla="*/ 2733061 h 3582745"/>
                  <a:gd name="connsiteX15639" fmla="*/ 3544871 w 4527492"/>
                  <a:gd name="connsiteY15639" fmla="*/ 2745095 h 3582745"/>
                  <a:gd name="connsiteX15640" fmla="*/ 3543862 w 4527492"/>
                  <a:gd name="connsiteY15640" fmla="*/ 2741875 h 3582745"/>
                  <a:gd name="connsiteX15641" fmla="*/ 3814167 w 4527492"/>
                  <a:gd name="connsiteY15641" fmla="*/ 2733012 h 3582745"/>
                  <a:gd name="connsiteX15642" fmla="*/ 3810184 w 4527492"/>
                  <a:gd name="connsiteY15642" fmla="*/ 2736851 h 3582745"/>
                  <a:gd name="connsiteX15643" fmla="*/ 3810940 w 4527492"/>
                  <a:gd name="connsiteY15643" fmla="*/ 2736240 h 3582745"/>
                  <a:gd name="connsiteX15644" fmla="*/ 3793583 w 4527492"/>
                  <a:gd name="connsiteY15644" fmla="*/ 2733002 h 3582745"/>
                  <a:gd name="connsiteX15645" fmla="*/ 3785967 w 4527492"/>
                  <a:gd name="connsiteY15645" fmla="*/ 2739883 h 3582745"/>
                  <a:gd name="connsiteX15646" fmla="*/ 3786681 w 4527492"/>
                  <a:gd name="connsiteY15646" fmla="*/ 2739139 h 3582745"/>
                  <a:gd name="connsiteX15647" fmla="*/ 3610816 w 4527492"/>
                  <a:gd name="connsiteY15647" fmla="*/ 2731642 h 3582745"/>
                  <a:gd name="connsiteX15648" fmla="*/ 3605630 w 4527492"/>
                  <a:gd name="connsiteY15648" fmla="*/ 2736430 h 3582745"/>
                  <a:gd name="connsiteX15649" fmla="*/ 3603772 w 4527492"/>
                  <a:gd name="connsiteY15649" fmla="*/ 2737924 h 3582745"/>
                  <a:gd name="connsiteX15650" fmla="*/ 3593719 w 4527492"/>
                  <a:gd name="connsiteY15650" fmla="*/ 2731103 h 3582745"/>
                  <a:gd name="connsiteX15651" fmla="*/ 3572182 w 4527492"/>
                  <a:gd name="connsiteY15651" fmla="*/ 2751519 h 3582745"/>
                  <a:gd name="connsiteX15652" fmla="*/ 3564110 w 4527492"/>
                  <a:gd name="connsiteY15652" fmla="*/ 2756188 h 3582745"/>
                  <a:gd name="connsiteX15653" fmla="*/ 3576877 w 4527492"/>
                  <a:gd name="connsiteY15653" fmla="*/ 2745158 h 3582745"/>
                  <a:gd name="connsiteX15654" fmla="*/ 3579390 w 4527492"/>
                  <a:gd name="connsiteY15654" fmla="*/ 2742502 h 3582745"/>
                  <a:gd name="connsiteX15655" fmla="*/ 3593969 w 4527492"/>
                  <a:gd name="connsiteY15655" fmla="*/ 2730867 h 3582745"/>
                  <a:gd name="connsiteX15656" fmla="*/ 3593893 w 4527492"/>
                  <a:gd name="connsiteY15656" fmla="*/ 2730965 h 3582745"/>
                  <a:gd name="connsiteX15657" fmla="*/ 3593719 w 4527492"/>
                  <a:gd name="connsiteY15657" fmla="*/ 2731103 h 3582745"/>
                  <a:gd name="connsiteX15658" fmla="*/ 3714050 w 4527492"/>
                  <a:gd name="connsiteY15658" fmla="*/ 2730822 h 3582745"/>
                  <a:gd name="connsiteX15659" fmla="*/ 3709520 w 4527492"/>
                  <a:gd name="connsiteY15659" fmla="*/ 2735153 h 3582745"/>
                  <a:gd name="connsiteX15660" fmla="*/ 3712540 w 4527492"/>
                  <a:gd name="connsiteY15660" fmla="*/ 2732139 h 3582745"/>
                  <a:gd name="connsiteX15661" fmla="*/ 3693940 w 4527492"/>
                  <a:gd name="connsiteY15661" fmla="*/ 2730494 h 3582745"/>
                  <a:gd name="connsiteX15662" fmla="*/ 3693655 w 4527492"/>
                  <a:gd name="connsiteY15662" fmla="*/ 2730888 h 3582745"/>
                  <a:gd name="connsiteX15663" fmla="*/ 3663368 w 4527492"/>
                  <a:gd name="connsiteY15663" fmla="*/ 2750788 h 3582745"/>
                  <a:gd name="connsiteX15664" fmla="*/ 3661066 w 4527492"/>
                  <a:gd name="connsiteY15664" fmla="*/ 2752073 h 3582745"/>
                  <a:gd name="connsiteX15665" fmla="*/ 3663780 w 4527492"/>
                  <a:gd name="connsiteY15665" fmla="*/ 2750377 h 3582745"/>
                  <a:gd name="connsiteX15666" fmla="*/ 3678800 w 4527492"/>
                  <a:gd name="connsiteY15666" fmla="*/ 2739738 h 3582745"/>
                  <a:gd name="connsiteX15667" fmla="*/ 3612410 w 4527492"/>
                  <a:gd name="connsiteY15667" fmla="*/ 2730169 h 3582745"/>
                  <a:gd name="connsiteX15668" fmla="*/ 3612146 w 4527492"/>
                  <a:gd name="connsiteY15668" fmla="*/ 2730455 h 3582745"/>
                  <a:gd name="connsiteX15669" fmla="*/ 3610816 w 4527492"/>
                  <a:gd name="connsiteY15669" fmla="*/ 2731642 h 3582745"/>
                  <a:gd name="connsiteX15670" fmla="*/ 3810176 w 4527492"/>
                  <a:gd name="connsiteY15670" fmla="*/ 2729681 h 3582745"/>
                  <a:gd name="connsiteX15671" fmla="*/ 3806072 w 4527492"/>
                  <a:gd name="connsiteY15671" fmla="*/ 2732065 h 3582745"/>
                  <a:gd name="connsiteX15672" fmla="*/ 3790695 w 4527492"/>
                  <a:gd name="connsiteY15672" fmla="*/ 2744954 h 3582745"/>
                  <a:gd name="connsiteX15673" fmla="*/ 3786761 w 4527492"/>
                  <a:gd name="connsiteY15673" fmla="*/ 2748837 h 3582745"/>
                  <a:gd name="connsiteX15674" fmla="*/ 3788051 w 4527492"/>
                  <a:gd name="connsiteY15674" fmla="*/ 2747831 h 3582745"/>
                  <a:gd name="connsiteX15675" fmla="*/ 3804245 w 4527492"/>
                  <a:gd name="connsiteY15675" fmla="*/ 2736821 h 3582745"/>
                  <a:gd name="connsiteX15676" fmla="*/ 3794406 w 4527492"/>
                  <a:gd name="connsiteY15676" fmla="*/ 2745851 h 3582745"/>
                  <a:gd name="connsiteX15677" fmla="*/ 3778923 w 4527492"/>
                  <a:gd name="connsiteY15677" fmla="*/ 2756574 h 3582745"/>
                  <a:gd name="connsiteX15678" fmla="*/ 3764601 w 4527492"/>
                  <a:gd name="connsiteY15678" fmla="*/ 2770709 h 3582745"/>
                  <a:gd name="connsiteX15679" fmla="*/ 3781260 w 4527492"/>
                  <a:gd name="connsiteY15679" fmla="*/ 2760204 h 3582745"/>
                  <a:gd name="connsiteX15680" fmla="*/ 3796049 w 4527492"/>
                  <a:gd name="connsiteY15680" fmla="*/ 2746190 h 3582745"/>
                  <a:gd name="connsiteX15681" fmla="*/ 3799013 w 4527492"/>
                  <a:gd name="connsiteY15681" fmla="*/ 2743382 h 3582745"/>
                  <a:gd name="connsiteX15682" fmla="*/ 3793040 w 4527492"/>
                  <a:gd name="connsiteY15682" fmla="*/ 2750712 h 3582745"/>
                  <a:gd name="connsiteX15683" fmla="*/ 3798866 w 4527492"/>
                  <a:gd name="connsiteY15683" fmla="*/ 2746001 h 3582745"/>
                  <a:gd name="connsiteX15684" fmla="*/ 3805935 w 4527492"/>
                  <a:gd name="connsiteY15684" fmla="*/ 2736823 h 3582745"/>
                  <a:gd name="connsiteX15685" fmla="*/ 3809481 w 4527492"/>
                  <a:gd name="connsiteY15685" fmla="*/ 2733462 h 3582745"/>
                  <a:gd name="connsiteX15686" fmla="*/ 3807632 w 4527492"/>
                  <a:gd name="connsiteY15686" fmla="*/ 2734619 h 3582745"/>
                  <a:gd name="connsiteX15687" fmla="*/ 3805935 w 4527492"/>
                  <a:gd name="connsiteY15687" fmla="*/ 2736823 h 3582745"/>
                  <a:gd name="connsiteX15688" fmla="*/ 3799013 w 4527492"/>
                  <a:gd name="connsiteY15688" fmla="*/ 2743382 h 3582745"/>
                  <a:gd name="connsiteX15689" fmla="*/ 3804499 w 4527492"/>
                  <a:gd name="connsiteY15689" fmla="*/ 2736648 h 3582745"/>
                  <a:gd name="connsiteX15690" fmla="*/ 3804245 w 4527492"/>
                  <a:gd name="connsiteY15690" fmla="*/ 2736821 h 3582745"/>
                  <a:gd name="connsiteX15691" fmla="*/ 3804694 w 4527492"/>
                  <a:gd name="connsiteY15691" fmla="*/ 2736409 h 3582745"/>
                  <a:gd name="connsiteX15692" fmla="*/ 3855942 w 4527492"/>
                  <a:gd name="connsiteY15692" fmla="*/ 2729516 h 3582745"/>
                  <a:gd name="connsiteX15693" fmla="*/ 3854115 w 4527492"/>
                  <a:gd name="connsiteY15693" fmla="*/ 2731064 h 3582745"/>
                  <a:gd name="connsiteX15694" fmla="*/ 3849947 w 4527492"/>
                  <a:gd name="connsiteY15694" fmla="*/ 2734170 h 3582745"/>
                  <a:gd name="connsiteX15695" fmla="*/ 3899277 w 4527492"/>
                  <a:gd name="connsiteY15695" fmla="*/ 2728983 h 3582745"/>
                  <a:gd name="connsiteX15696" fmla="*/ 3888357 w 4527492"/>
                  <a:gd name="connsiteY15696" fmla="*/ 2738445 h 3582745"/>
                  <a:gd name="connsiteX15697" fmla="*/ 3880713 w 4527492"/>
                  <a:gd name="connsiteY15697" fmla="*/ 2744962 h 3582745"/>
                  <a:gd name="connsiteX15698" fmla="*/ 3886709 w 4527492"/>
                  <a:gd name="connsiteY15698" fmla="*/ 2739268 h 3582745"/>
                  <a:gd name="connsiteX15699" fmla="*/ 3899277 w 4527492"/>
                  <a:gd name="connsiteY15699" fmla="*/ 2728983 h 3582745"/>
                  <a:gd name="connsiteX15700" fmla="*/ 3696586 w 4527492"/>
                  <a:gd name="connsiteY15700" fmla="*/ 2728963 h 3582745"/>
                  <a:gd name="connsiteX15701" fmla="*/ 3688650 w 4527492"/>
                  <a:gd name="connsiteY15701" fmla="*/ 2737813 h 3582745"/>
                  <a:gd name="connsiteX15702" fmla="*/ 3693655 w 4527492"/>
                  <a:gd name="connsiteY15702" fmla="*/ 2730888 h 3582745"/>
                  <a:gd name="connsiteX15703" fmla="*/ 3592332 w 4527492"/>
                  <a:gd name="connsiteY15703" fmla="*/ 2728823 h 3582745"/>
                  <a:gd name="connsiteX15704" fmla="*/ 3583384 w 4527492"/>
                  <a:gd name="connsiteY15704" fmla="*/ 2738281 h 3582745"/>
                  <a:gd name="connsiteX15705" fmla="*/ 3576789 w 4527492"/>
                  <a:gd name="connsiteY15705" fmla="*/ 2744049 h 3582745"/>
                  <a:gd name="connsiteX15706" fmla="*/ 3563672 w 4527492"/>
                  <a:gd name="connsiteY15706" fmla="*/ 2755006 h 3582745"/>
                  <a:gd name="connsiteX15707" fmla="*/ 3580178 w 4527492"/>
                  <a:gd name="connsiteY15707" fmla="*/ 2738592 h 3582745"/>
                  <a:gd name="connsiteX15708" fmla="*/ 3596683 w 4527492"/>
                  <a:gd name="connsiteY15708" fmla="*/ 2728745 h 3582745"/>
                  <a:gd name="connsiteX15709" fmla="*/ 3593384 w 4527492"/>
                  <a:gd name="connsiteY15709" fmla="*/ 2732026 h 3582745"/>
                  <a:gd name="connsiteX15710" fmla="*/ 3594457 w 4527492"/>
                  <a:gd name="connsiteY15710" fmla="*/ 2732738 h 3582745"/>
                  <a:gd name="connsiteX15711" fmla="*/ 3573575 w 4527492"/>
                  <a:gd name="connsiteY15711" fmla="*/ 2761572 h 3582745"/>
                  <a:gd name="connsiteX15712" fmla="*/ 3573575 w 4527492"/>
                  <a:gd name="connsiteY15712" fmla="*/ 2762201 h 3582745"/>
                  <a:gd name="connsiteX15713" fmla="*/ 3570274 w 4527492"/>
                  <a:gd name="connsiteY15713" fmla="*/ 2764855 h 3582745"/>
                  <a:gd name="connsiteX15714" fmla="*/ 3570274 w 4527492"/>
                  <a:gd name="connsiteY15714" fmla="*/ 2761572 h 3582745"/>
                  <a:gd name="connsiteX15715" fmla="*/ 3593893 w 4527492"/>
                  <a:gd name="connsiteY15715" fmla="*/ 2730965 h 3582745"/>
                  <a:gd name="connsiteX15716" fmla="*/ 3698393 w 4527492"/>
                  <a:gd name="connsiteY15716" fmla="*/ 2727776 h 3582745"/>
                  <a:gd name="connsiteX15717" fmla="*/ 3696586 w 4527492"/>
                  <a:gd name="connsiteY15717" fmla="*/ 2728963 h 3582745"/>
                  <a:gd name="connsiteX15718" fmla="*/ 3696753 w 4527492"/>
                  <a:gd name="connsiteY15718" fmla="*/ 2728777 h 3582745"/>
                  <a:gd name="connsiteX15719" fmla="*/ 3906674 w 4527492"/>
                  <a:gd name="connsiteY15719" fmla="*/ 2727648 h 3582745"/>
                  <a:gd name="connsiteX15720" fmla="*/ 3887533 w 4527492"/>
                  <a:gd name="connsiteY15720" fmla="*/ 2743794 h 3582745"/>
                  <a:gd name="connsiteX15721" fmla="*/ 3860008 w 4527492"/>
                  <a:gd name="connsiteY15721" fmla="*/ 2764627 h 3582745"/>
                  <a:gd name="connsiteX15722" fmla="*/ 3864028 w 4527492"/>
                  <a:gd name="connsiteY15722" fmla="*/ 2760809 h 3582745"/>
                  <a:gd name="connsiteX15723" fmla="*/ 3867998 w 4527492"/>
                  <a:gd name="connsiteY15723" fmla="*/ 2757393 h 3582745"/>
                  <a:gd name="connsiteX15724" fmla="*/ 3888357 w 4527492"/>
                  <a:gd name="connsiteY15724" fmla="*/ 2742148 h 3582745"/>
                  <a:gd name="connsiteX15725" fmla="*/ 3892963 w 4527492"/>
                  <a:gd name="connsiteY15725" fmla="*/ 2727606 h 3582745"/>
                  <a:gd name="connsiteX15726" fmla="*/ 3883739 w 4527492"/>
                  <a:gd name="connsiteY15726" fmla="*/ 2734228 h 3582745"/>
                  <a:gd name="connsiteX15727" fmla="*/ 3890005 w 4527492"/>
                  <a:gd name="connsiteY15727" fmla="*/ 2729394 h 3582745"/>
                  <a:gd name="connsiteX15728" fmla="*/ 3483049 w 4527492"/>
                  <a:gd name="connsiteY15728" fmla="*/ 2726535 h 3582745"/>
                  <a:gd name="connsiteX15729" fmla="*/ 3480113 w 4527492"/>
                  <a:gd name="connsiteY15729" fmla="*/ 2727288 h 3582745"/>
                  <a:gd name="connsiteX15730" fmla="*/ 3452446 w 4527492"/>
                  <a:gd name="connsiteY15730" fmla="*/ 2744887 h 3582745"/>
                  <a:gd name="connsiteX15731" fmla="*/ 3477743 w 4527492"/>
                  <a:gd name="connsiteY15731" fmla="*/ 2731022 h 3582745"/>
                  <a:gd name="connsiteX15732" fmla="*/ 3599061 w 4527492"/>
                  <a:gd name="connsiteY15732" fmla="*/ 2726381 h 3582745"/>
                  <a:gd name="connsiteX15733" fmla="*/ 3598253 w 4527492"/>
                  <a:gd name="connsiteY15733" fmla="*/ 2727496 h 3582745"/>
                  <a:gd name="connsiteX15734" fmla="*/ 3596683 w 4527492"/>
                  <a:gd name="connsiteY15734" fmla="*/ 2728745 h 3582745"/>
                  <a:gd name="connsiteX15735" fmla="*/ 3625494 w 4527492"/>
                  <a:gd name="connsiteY15735" fmla="*/ 2726359 h 3582745"/>
                  <a:gd name="connsiteX15736" fmla="*/ 3613189 w 4527492"/>
                  <a:gd name="connsiteY15736" fmla="*/ 2738595 h 3582745"/>
                  <a:gd name="connsiteX15737" fmla="*/ 3590082 w 4527492"/>
                  <a:gd name="connsiteY15737" fmla="*/ 2758290 h 3582745"/>
                  <a:gd name="connsiteX15738" fmla="*/ 3572337 w 4527492"/>
                  <a:gd name="connsiteY15738" fmla="*/ 2771832 h 3582745"/>
                  <a:gd name="connsiteX15739" fmla="*/ 3570388 w 4527492"/>
                  <a:gd name="connsiteY15739" fmla="*/ 2773319 h 3582745"/>
                  <a:gd name="connsiteX15740" fmla="*/ 3609448 w 4527492"/>
                  <a:gd name="connsiteY15740" fmla="*/ 2739206 h 3582745"/>
                  <a:gd name="connsiteX15741" fmla="*/ 3617628 w 4527492"/>
                  <a:gd name="connsiteY15741" fmla="*/ 2732318 h 3582745"/>
                  <a:gd name="connsiteX15742" fmla="*/ 3773079 w 4527492"/>
                  <a:gd name="connsiteY15742" fmla="*/ 2725925 h 3582745"/>
                  <a:gd name="connsiteX15743" fmla="*/ 3744957 w 4527492"/>
                  <a:gd name="connsiteY15743" fmla="*/ 2745851 h 3582745"/>
                  <a:gd name="connsiteX15744" fmla="*/ 3758014 w 4527492"/>
                  <a:gd name="connsiteY15744" fmla="*/ 2735608 h 3582745"/>
                  <a:gd name="connsiteX15745" fmla="*/ 3595444 w 4527492"/>
                  <a:gd name="connsiteY15745" fmla="*/ 2725535 h 3582745"/>
                  <a:gd name="connsiteX15746" fmla="*/ 3593017 w 4527492"/>
                  <a:gd name="connsiteY15746" fmla="*/ 2728273 h 3582745"/>
                  <a:gd name="connsiteX15747" fmla="*/ 3592332 w 4527492"/>
                  <a:gd name="connsiteY15747" fmla="*/ 2728823 h 3582745"/>
                  <a:gd name="connsiteX15748" fmla="*/ 3600775 w 4527492"/>
                  <a:gd name="connsiteY15748" fmla="*/ 2724014 h 3582745"/>
                  <a:gd name="connsiteX15749" fmla="*/ 3599850 w 4527492"/>
                  <a:gd name="connsiteY15749" fmla="*/ 2725292 h 3582745"/>
                  <a:gd name="connsiteX15750" fmla="*/ 3593969 w 4527492"/>
                  <a:gd name="connsiteY15750" fmla="*/ 2730867 h 3582745"/>
                  <a:gd name="connsiteX15751" fmla="*/ 3596503 w 4527492"/>
                  <a:gd name="connsiteY15751" fmla="*/ 2727583 h 3582745"/>
                  <a:gd name="connsiteX15752" fmla="*/ 3368601 w 4527492"/>
                  <a:gd name="connsiteY15752" fmla="*/ 2723803 h 3582745"/>
                  <a:gd name="connsiteX15753" fmla="*/ 3357797 w 4527492"/>
                  <a:gd name="connsiteY15753" fmla="*/ 2732667 h 3582745"/>
                  <a:gd name="connsiteX15754" fmla="*/ 3348755 w 4527492"/>
                  <a:gd name="connsiteY15754" fmla="*/ 2742871 h 3582745"/>
                  <a:gd name="connsiteX15755" fmla="*/ 3352235 w 4527492"/>
                  <a:gd name="connsiteY15755" fmla="*/ 2740237 h 3582745"/>
                  <a:gd name="connsiteX15756" fmla="*/ 3367123 w 4527492"/>
                  <a:gd name="connsiteY15756" fmla="*/ 2726327 h 3582745"/>
                  <a:gd name="connsiteX15757" fmla="*/ 3825073 w 4527492"/>
                  <a:gd name="connsiteY15757" fmla="*/ 2723711 h 3582745"/>
                  <a:gd name="connsiteX15758" fmla="*/ 3820784 w 4527492"/>
                  <a:gd name="connsiteY15758" fmla="*/ 2726394 h 3582745"/>
                  <a:gd name="connsiteX15759" fmla="*/ 3814172 w 4527492"/>
                  <a:gd name="connsiteY15759" fmla="*/ 2733007 h 3582745"/>
                  <a:gd name="connsiteX15760" fmla="*/ 3603179 w 4527492"/>
                  <a:gd name="connsiteY15760" fmla="*/ 2723577 h 3582745"/>
                  <a:gd name="connsiteX15761" fmla="*/ 3595629 w 4527492"/>
                  <a:gd name="connsiteY15761" fmla="*/ 2733515 h 3582745"/>
                  <a:gd name="connsiteX15762" fmla="*/ 3594457 w 4527492"/>
                  <a:gd name="connsiteY15762" fmla="*/ 2732738 h 3582745"/>
                  <a:gd name="connsiteX15763" fmla="*/ 3598253 w 4527492"/>
                  <a:gd name="connsiteY15763" fmla="*/ 2727496 h 3582745"/>
                  <a:gd name="connsiteX15764" fmla="*/ 3598635 w 4527492"/>
                  <a:gd name="connsiteY15764" fmla="*/ 2722162 h 3582745"/>
                  <a:gd name="connsiteX15765" fmla="*/ 3595444 w 4527492"/>
                  <a:gd name="connsiteY15765" fmla="*/ 2725535 h 3582745"/>
                  <a:gd name="connsiteX15766" fmla="*/ 3597963 w 4527492"/>
                  <a:gd name="connsiteY15766" fmla="*/ 2722693 h 3582745"/>
                  <a:gd name="connsiteX15767" fmla="*/ 3600793 w 4527492"/>
                  <a:gd name="connsiteY15767" fmla="*/ 2722023 h 3582745"/>
                  <a:gd name="connsiteX15768" fmla="*/ 3596503 w 4527492"/>
                  <a:gd name="connsiteY15768" fmla="*/ 2727583 h 3582745"/>
                  <a:gd name="connsiteX15769" fmla="*/ 3582211 w 4527492"/>
                  <a:gd name="connsiteY15769" fmla="*/ 2739520 h 3582745"/>
                  <a:gd name="connsiteX15770" fmla="*/ 3583384 w 4527492"/>
                  <a:gd name="connsiteY15770" fmla="*/ 2738281 h 3582745"/>
                  <a:gd name="connsiteX15771" fmla="*/ 3586781 w 4527492"/>
                  <a:gd name="connsiteY15771" fmla="*/ 2735309 h 3582745"/>
                  <a:gd name="connsiteX15772" fmla="*/ 3593017 w 4527492"/>
                  <a:gd name="connsiteY15772" fmla="*/ 2728273 h 3582745"/>
                  <a:gd name="connsiteX15773" fmla="*/ 3776476 w 4527492"/>
                  <a:gd name="connsiteY15773" fmla="*/ 2721126 h 3582745"/>
                  <a:gd name="connsiteX15774" fmla="*/ 3758014 w 4527492"/>
                  <a:gd name="connsiteY15774" fmla="*/ 2735608 h 3582745"/>
                  <a:gd name="connsiteX15775" fmla="*/ 3727216 w 4527492"/>
                  <a:gd name="connsiteY15775" fmla="*/ 2755404 h 3582745"/>
                  <a:gd name="connsiteX15776" fmla="*/ 3867112 w 4527492"/>
                  <a:gd name="connsiteY15776" fmla="*/ 2720841 h 3582745"/>
                  <a:gd name="connsiteX15777" fmla="*/ 3855942 w 4527492"/>
                  <a:gd name="connsiteY15777" fmla="*/ 2729516 h 3582745"/>
                  <a:gd name="connsiteX15778" fmla="*/ 3861499 w 4527492"/>
                  <a:gd name="connsiteY15778" fmla="*/ 2724804 h 3582745"/>
                  <a:gd name="connsiteX15779" fmla="*/ 3865728 w 4527492"/>
                  <a:gd name="connsiteY15779" fmla="*/ 2721787 h 3582745"/>
                  <a:gd name="connsiteX15780" fmla="*/ 3604937 w 4527492"/>
                  <a:gd name="connsiteY15780" fmla="*/ 2720538 h 3582745"/>
                  <a:gd name="connsiteX15781" fmla="*/ 3599061 w 4527492"/>
                  <a:gd name="connsiteY15781" fmla="*/ 2726381 h 3582745"/>
                  <a:gd name="connsiteX15782" fmla="*/ 3599850 w 4527492"/>
                  <a:gd name="connsiteY15782" fmla="*/ 2725292 h 3582745"/>
                  <a:gd name="connsiteX15783" fmla="*/ 3604329 w 4527492"/>
                  <a:gd name="connsiteY15783" fmla="*/ 2721046 h 3582745"/>
                  <a:gd name="connsiteX15784" fmla="*/ 3517355 w 4527492"/>
                  <a:gd name="connsiteY15784" fmla="*/ 2719841 h 3582745"/>
                  <a:gd name="connsiteX15785" fmla="*/ 3477209 w 4527492"/>
                  <a:gd name="connsiteY15785" fmla="*/ 2750259 h 3582745"/>
                  <a:gd name="connsiteX15786" fmla="*/ 3466994 w 4527492"/>
                  <a:gd name="connsiteY15786" fmla="*/ 2756365 h 3582745"/>
                  <a:gd name="connsiteX15787" fmla="*/ 3477623 w 4527492"/>
                  <a:gd name="connsiteY15787" fmla="*/ 2749025 h 3582745"/>
                  <a:gd name="connsiteX15788" fmla="*/ 3516888 w 4527492"/>
                  <a:gd name="connsiteY15788" fmla="*/ 2720083 h 3582745"/>
                  <a:gd name="connsiteX15789" fmla="*/ 3503180 w 4527492"/>
                  <a:gd name="connsiteY15789" fmla="*/ 2719700 h 3582745"/>
                  <a:gd name="connsiteX15790" fmla="*/ 3495896 w 4527492"/>
                  <a:gd name="connsiteY15790" fmla="*/ 2727298 h 3582745"/>
                  <a:gd name="connsiteX15791" fmla="*/ 3494500 w 4527492"/>
                  <a:gd name="connsiteY15791" fmla="*/ 2725904 h 3582745"/>
                  <a:gd name="connsiteX15792" fmla="*/ 3806453 w 4527492"/>
                  <a:gd name="connsiteY15792" fmla="*/ 2718761 h 3582745"/>
                  <a:gd name="connsiteX15793" fmla="*/ 3805718 w 4527492"/>
                  <a:gd name="connsiteY15793" fmla="*/ 2719300 h 3582745"/>
                  <a:gd name="connsiteX15794" fmla="*/ 3805041 w 4527492"/>
                  <a:gd name="connsiteY15794" fmla="*/ 2720005 h 3582745"/>
                  <a:gd name="connsiteX15795" fmla="*/ 3854047 w 4527492"/>
                  <a:gd name="connsiteY15795" fmla="*/ 2718581 h 3582745"/>
                  <a:gd name="connsiteX15796" fmla="*/ 3850373 w 4527492"/>
                  <a:gd name="connsiteY15796" fmla="*/ 2721190 h 3582745"/>
                  <a:gd name="connsiteX15797" fmla="*/ 3841973 w 4527492"/>
                  <a:gd name="connsiteY15797" fmla="*/ 2732801 h 3582745"/>
                  <a:gd name="connsiteX15798" fmla="*/ 3837237 w 4527492"/>
                  <a:gd name="connsiteY15798" fmla="*/ 2739599 h 3582745"/>
                  <a:gd name="connsiteX15799" fmla="*/ 3607097 w 4527492"/>
                  <a:gd name="connsiteY15799" fmla="*/ 2718422 h 3582745"/>
                  <a:gd name="connsiteX15800" fmla="*/ 3606448 w 4527492"/>
                  <a:gd name="connsiteY15800" fmla="*/ 2719275 h 3582745"/>
                  <a:gd name="connsiteX15801" fmla="*/ 3604937 w 4527492"/>
                  <a:gd name="connsiteY15801" fmla="*/ 2720538 h 3582745"/>
                  <a:gd name="connsiteX15802" fmla="*/ 3606413 w 4527492"/>
                  <a:gd name="connsiteY15802" fmla="*/ 2719070 h 3582745"/>
                  <a:gd name="connsiteX15803" fmla="*/ 3633724 w 4527492"/>
                  <a:gd name="connsiteY15803" fmla="*/ 2718176 h 3582745"/>
                  <a:gd name="connsiteX15804" fmla="*/ 3629853 w 4527492"/>
                  <a:gd name="connsiteY15804" fmla="*/ 2722025 h 3582745"/>
                  <a:gd name="connsiteX15805" fmla="*/ 3617628 w 4527492"/>
                  <a:gd name="connsiteY15805" fmla="*/ 2732318 h 3582745"/>
                  <a:gd name="connsiteX15806" fmla="*/ 3615410 w 4527492"/>
                  <a:gd name="connsiteY15806" fmla="*/ 2733998 h 3582745"/>
                  <a:gd name="connsiteX15807" fmla="*/ 3631763 w 4527492"/>
                  <a:gd name="connsiteY15807" fmla="*/ 2719716 h 3582745"/>
                  <a:gd name="connsiteX15808" fmla="*/ 3870927 w 4527492"/>
                  <a:gd name="connsiteY15808" fmla="*/ 2718080 h 3582745"/>
                  <a:gd name="connsiteX15809" fmla="*/ 3869961 w 4527492"/>
                  <a:gd name="connsiteY15809" fmla="*/ 2718893 h 3582745"/>
                  <a:gd name="connsiteX15810" fmla="*/ 3867112 w 4527492"/>
                  <a:gd name="connsiteY15810" fmla="*/ 2720841 h 3582745"/>
                  <a:gd name="connsiteX15811" fmla="*/ 3867751 w 4527492"/>
                  <a:gd name="connsiteY15811" fmla="*/ 2720345 h 3582745"/>
                  <a:gd name="connsiteX15812" fmla="*/ 3810458 w 4527492"/>
                  <a:gd name="connsiteY15812" fmla="*/ 2717758 h 3582745"/>
                  <a:gd name="connsiteX15813" fmla="*/ 3808406 w 4527492"/>
                  <a:gd name="connsiteY15813" fmla="*/ 2719824 h 3582745"/>
                  <a:gd name="connsiteX15814" fmla="*/ 3793583 w 4527492"/>
                  <a:gd name="connsiteY15814" fmla="*/ 2733002 h 3582745"/>
                  <a:gd name="connsiteX15815" fmla="*/ 3494864 w 4527492"/>
                  <a:gd name="connsiteY15815" fmla="*/ 2717381 h 3582745"/>
                  <a:gd name="connsiteX15816" fmla="*/ 3484531 w 4527492"/>
                  <a:gd name="connsiteY15816" fmla="*/ 2723357 h 3582745"/>
                  <a:gd name="connsiteX15817" fmla="*/ 3477634 w 4527492"/>
                  <a:gd name="connsiteY15817" fmla="*/ 2727461 h 3582745"/>
                  <a:gd name="connsiteX15818" fmla="*/ 3485712 w 4527492"/>
                  <a:gd name="connsiteY15818" fmla="*/ 2723448 h 3582745"/>
                  <a:gd name="connsiteX15819" fmla="*/ 3492685 w 4527492"/>
                  <a:gd name="connsiteY15819" fmla="*/ 2718952 h 3582745"/>
                  <a:gd name="connsiteX15820" fmla="*/ 3494864 w 4527492"/>
                  <a:gd name="connsiteY15820" fmla="*/ 2717381 h 3582745"/>
                  <a:gd name="connsiteX15821" fmla="*/ 3588650 w 4527492"/>
                  <a:gd name="connsiteY15821" fmla="*/ 2717302 h 3582745"/>
                  <a:gd name="connsiteX15822" fmla="*/ 3571564 w 4527492"/>
                  <a:gd name="connsiteY15822" fmla="*/ 2738238 h 3582745"/>
                  <a:gd name="connsiteX15823" fmla="*/ 3572750 w 4527492"/>
                  <a:gd name="connsiteY15823" fmla="*/ 2735720 h 3582745"/>
                  <a:gd name="connsiteX15824" fmla="*/ 3586781 w 4527492"/>
                  <a:gd name="connsiteY15824" fmla="*/ 2718895 h 3582745"/>
                  <a:gd name="connsiteX15825" fmla="*/ 3606762 w 4527492"/>
                  <a:gd name="connsiteY15825" fmla="*/ 2715747 h 3582745"/>
                  <a:gd name="connsiteX15826" fmla="*/ 3604200 w 4527492"/>
                  <a:gd name="connsiteY15826" fmla="*/ 2719284 h 3582745"/>
                  <a:gd name="connsiteX15827" fmla="*/ 3600793 w 4527492"/>
                  <a:gd name="connsiteY15827" fmla="*/ 2722023 h 3582745"/>
                  <a:gd name="connsiteX15828" fmla="*/ 3603882 w 4527492"/>
                  <a:gd name="connsiteY15828" fmla="*/ 2718021 h 3582745"/>
                  <a:gd name="connsiteX15829" fmla="*/ 3640306 w 4527492"/>
                  <a:gd name="connsiteY15829" fmla="*/ 2715677 h 3582745"/>
                  <a:gd name="connsiteX15830" fmla="*/ 3628907 w 4527492"/>
                  <a:gd name="connsiteY15830" fmla="*/ 2725558 h 3582745"/>
                  <a:gd name="connsiteX15831" fmla="*/ 3628152 w 4527492"/>
                  <a:gd name="connsiteY15831" fmla="*/ 2726076 h 3582745"/>
                  <a:gd name="connsiteX15832" fmla="*/ 3611977 w 4527492"/>
                  <a:gd name="connsiteY15832" fmla="*/ 2739801 h 3582745"/>
                  <a:gd name="connsiteX15833" fmla="*/ 3613189 w 4527492"/>
                  <a:gd name="connsiteY15833" fmla="*/ 2738595 h 3582745"/>
                  <a:gd name="connsiteX15834" fmla="*/ 3639410 w 4527492"/>
                  <a:gd name="connsiteY15834" fmla="*/ 2716247 h 3582745"/>
                  <a:gd name="connsiteX15835" fmla="*/ 3719617 w 4527492"/>
                  <a:gd name="connsiteY15835" fmla="*/ 2714698 h 3582745"/>
                  <a:gd name="connsiteX15836" fmla="*/ 3708093 w 4527492"/>
                  <a:gd name="connsiteY15836" fmla="*/ 2728699 h 3582745"/>
                  <a:gd name="connsiteX15837" fmla="*/ 3682220 w 4527492"/>
                  <a:gd name="connsiteY15837" fmla="*/ 2747085 h 3582745"/>
                  <a:gd name="connsiteX15838" fmla="*/ 3681521 w 4527492"/>
                  <a:gd name="connsiteY15838" fmla="*/ 2747675 h 3582745"/>
                  <a:gd name="connsiteX15839" fmla="*/ 3685919 w 4527492"/>
                  <a:gd name="connsiteY15839" fmla="*/ 2741591 h 3582745"/>
                  <a:gd name="connsiteX15840" fmla="*/ 3609958 w 4527492"/>
                  <a:gd name="connsiteY15840" fmla="*/ 2714657 h 3582745"/>
                  <a:gd name="connsiteX15841" fmla="*/ 3607196 w 4527492"/>
                  <a:gd name="connsiteY15841" fmla="*/ 2718292 h 3582745"/>
                  <a:gd name="connsiteX15842" fmla="*/ 3606413 w 4527492"/>
                  <a:gd name="connsiteY15842" fmla="*/ 2719070 h 3582745"/>
                  <a:gd name="connsiteX15843" fmla="*/ 3604329 w 4527492"/>
                  <a:gd name="connsiteY15843" fmla="*/ 2721046 h 3582745"/>
                  <a:gd name="connsiteX15844" fmla="*/ 3600775 w 4527492"/>
                  <a:gd name="connsiteY15844" fmla="*/ 2724014 h 3582745"/>
                  <a:gd name="connsiteX15845" fmla="*/ 3604200 w 4527492"/>
                  <a:gd name="connsiteY15845" fmla="*/ 2719284 h 3582745"/>
                  <a:gd name="connsiteX15846" fmla="*/ 3872672 w 4527492"/>
                  <a:gd name="connsiteY15846" fmla="*/ 2714379 h 3582745"/>
                  <a:gd name="connsiteX15847" fmla="*/ 3856680 w 4527492"/>
                  <a:gd name="connsiteY15847" fmla="*/ 2726342 h 3582745"/>
                  <a:gd name="connsiteX15848" fmla="*/ 3863221 w 4527492"/>
                  <a:gd name="connsiteY15848" fmla="*/ 2721166 h 3582745"/>
                  <a:gd name="connsiteX15849" fmla="*/ 3872254 w 4527492"/>
                  <a:gd name="connsiteY15849" fmla="*/ 2714442 h 3582745"/>
                  <a:gd name="connsiteX15850" fmla="*/ 3649085 w 4527492"/>
                  <a:gd name="connsiteY15850" fmla="*/ 2711728 h 3582745"/>
                  <a:gd name="connsiteX15851" fmla="*/ 3629287 w 4527492"/>
                  <a:gd name="connsiteY15851" fmla="*/ 2732026 h 3582745"/>
                  <a:gd name="connsiteX15852" fmla="*/ 3578682 w 4527492"/>
                  <a:gd name="connsiteY15852" fmla="*/ 2777166 h 3582745"/>
                  <a:gd name="connsiteX15853" fmla="*/ 3567032 w 4527492"/>
                  <a:gd name="connsiteY15853" fmla="*/ 2783643 h 3582745"/>
                  <a:gd name="connsiteX15854" fmla="*/ 3576877 w 4527492"/>
                  <a:gd name="connsiteY15854" fmla="*/ 2774704 h 3582745"/>
                  <a:gd name="connsiteX15855" fmla="*/ 3590082 w 4527492"/>
                  <a:gd name="connsiteY15855" fmla="*/ 2761572 h 3582745"/>
                  <a:gd name="connsiteX15856" fmla="*/ 3608566 w 4527492"/>
                  <a:gd name="connsiteY15856" fmla="*/ 2743192 h 3582745"/>
                  <a:gd name="connsiteX15857" fmla="*/ 3628907 w 4527492"/>
                  <a:gd name="connsiteY15857" fmla="*/ 2725558 h 3582745"/>
                  <a:gd name="connsiteX15858" fmla="*/ 3609755 w 4527492"/>
                  <a:gd name="connsiteY15858" fmla="*/ 2710410 h 3582745"/>
                  <a:gd name="connsiteX15859" fmla="*/ 3603882 w 4527492"/>
                  <a:gd name="connsiteY15859" fmla="*/ 2718021 h 3582745"/>
                  <a:gd name="connsiteX15860" fmla="*/ 3598635 w 4527492"/>
                  <a:gd name="connsiteY15860" fmla="*/ 2722162 h 3582745"/>
                  <a:gd name="connsiteX15861" fmla="*/ 3814504 w 4527492"/>
                  <a:gd name="connsiteY15861" fmla="*/ 2709799 h 3582745"/>
                  <a:gd name="connsiteX15862" fmla="*/ 3787813 w 4527492"/>
                  <a:gd name="connsiteY15862" fmla="*/ 2729394 h 3582745"/>
                  <a:gd name="connsiteX15863" fmla="*/ 3782884 w 4527492"/>
                  <a:gd name="connsiteY15863" fmla="*/ 2732574 h 3582745"/>
                  <a:gd name="connsiteX15864" fmla="*/ 3782557 w 4527492"/>
                  <a:gd name="connsiteY15864" fmla="*/ 2732944 h 3582745"/>
                  <a:gd name="connsiteX15865" fmla="*/ 3787813 w 4527492"/>
                  <a:gd name="connsiteY15865" fmla="*/ 2729394 h 3582745"/>
                  <a:gd name="connsiteX15866" fmla="*/ 3811058 w 4527492"/>
                  <a:gd name="connsiteY15866" fmla="*/ 2712973 h 3582745"/>
                  <a:gd name="connsiteX15867" fmla="*/ 3616046 w 4527492"/>
                  <a:gd name="connsiteY15867" fmla="*/ 2709764 h 3582745"/>
                  <a:gd name="connsiteX15868" fmla="*/ 3615256 w 4527492"/>
                  <a:gd name="connsiteY15868" fmla="*/ 2710688 h 3582745"/>
                  <a:gd name="connsiteX15869" fmla="*/ 3607097 w 4527492"/>
                  <a:gd name="connsiteY15869" fmla="*/ 2718422 h 3582745"/>
                  <a:gd name="connsiteX15870" fmla="*/ 3607196 w 4527492"/>
                  <a:gd name="connsiteY15870" fmla="*/ 2718292 h 3582745"/>
                  <a:gd name="connsiteX15871" fmla="*/ 3614618 w 4527492"/>
                  <a:gd name="connsiteY15871" fmla="*/ 2710911 h 3582745"/>
                  <a:gd name="connsiteX15872" fmla="*/ 3738223 w 4527492"/>
                  <a:gd name="connsiteY15872" fmla="*/ 2707287 h 3582745"/>
                  <a:gd name="connsiteX15873" fmla="*/ 3737079 w 4527492"/>
                  <a:gd name="connsiteY15873" fmla="*/ 2708308 h 3582745"/>
                  <a:gd name="connsiteX15874" fmla="*/ 3733377 w 4527492"/>
                  <a:gd name="connsiteY15874" fmla="*/ 2711334 h 3582745"/>
                  <a:gd name="connsiteX15875" fmla="*/ 3735473 w 4527492"/>
                  <a:gd name="connsiteY15875" fmla="*/ 2709242 h 3582745"/>
                  <a:gd name="connsiteX15876" fmla="*/ 3619580 w 4527492"/>
                  <a:gd name="connsiteY15876" fmla="*/ 2705629 h 3582745"/>
                  <a:gd name="connsiteX15877" fmla="*/ 3617596 w 4527492"/>
                  <a:gd name="connsiteY15877" fmla="*/ 2707950 h 3582745"/>
                  <a:gd name="connsiteX15878" fmla="*/ 3614618 w 4527492"/>
                  <a:gd name="connsiteY15878" fmla="*/ 2710911 h 3582745"/>
                  <a:gd name="connsiteX15879" fmla="*/ 3609958 w 4527492"/>
                  <a:gd name="connsiteY15879" fmla="*/ 2714657 h 3582745"/>
                  <a:gd name="connsiteX15880" fmla="*/ 3612678 w 4527492"/>
                  <a:gd name="connsiteY15880" fmla="*/ 2711077 h 3582745"/>
                  <a:gd name="connsiteX15881" fmla="*/ 3864484 w 4527492"/>
                  <a:gd name="connsiteY15881" fmla="*/ 2705532 h 3582745"/>
                  <a:gd name="connsiteX15882" fmla="*/ 3858479 w 4527492"/>
                  <a:gd name="connsiteY15882" fmla="*/ 2709985 h 3582745"/>
                  <a:gd name="connsiteX15883" fmla="*/ 3851189 w 4527492"/>
                  <a:gd name="connsiteY15883" fmla="*/ 2720063 h 3582745"/>
                  <a:gd name="connsiteX15884" fmla="*/ 3854862 w 4527492"/>
                  <a:gd name="connsiteY15884" fmla="*/ 2717562 h 3582745"/>
                  <a:gd name="connsiteX15885" fmla="*/ 3912154 w 4527492"/>
                  <a:gd name="connsiteY15885" fmla="*/ 2704709 h 3582745"/>
                  <a:gd name="connsiteX15886" fmla="*/ 3896598 w 4527492"/>
                  <a:gd name="connsiteY15886" fmla="*/ 2716229 h 3582745"/>
                  <a:gd name="connsiteX15887" fmla="*/ 3881581 w 4527492"/>
                  <a:gd name="connsiteY15887" fmla="*/ 2728297 h 3582745"/>
                  <a:gd name="connsiteX15888" fmla="*/ 3853741 w 4527492"/>
                  <a:gd name="connsiteY15888" fmla="*/ 2749144 h 3582745"/>
                  <a:gd name="connsiteX15889" fmla="*/ 3853743 w 4527492"/>
                  <a:gd name="connsiteY15889" fmla="*/ 2749142 h 3582745"/>
                  <a:gd name="connsiteX15890" fmla="*/ 3912154 w 4527492"/>
                  <a:gd name="connsiteY15890" fmla="*/ 2704709 h 3582745"/>
                  <a:gd name="connsiteX15891" fmla="*/ 3461400 w 4527492"/>
                  <a:gd name="connsiteY15891" fmla="*/ 2703644 h 3582745"/>
                  <a:gd name="connsiteX15892" fmla="*/ 3414440 w 4527492"/>
                  <a:gd name="connsiteY15892" fmla="*/ 2734987 h 3582745"/>
                  <a:gd name="connsiteX15893" fmla="*/ 3393487 w 4527492"/>
                  <a:gd name="connsiteY15893" fmla="*/ 2753407 h 3582745"/>
                  <a:gd name="connsiteX15894" fmla="*/ 3399189 w 4527492"/>
                  <a:gd name="connsiteY15894" fmla="*/ 2747938 h 3582745"/>
                  <a:gd name="connsiteX15895" fmla="*/ 3409029 w 4527492"/>
                  <a:gd name="connsiteY15895" fmla="*/ 2739341 h 3582745"/>
                  <a:gd name="connsiteX15896" fmla="*/ 3381702 w 4527492"/>
                  <a:gd name="connsiteY15896" fmla="*/ 2762031 h 3582745"/>
                  <a:gd name="connsiteX15897" fmla="*/ 3370431 w 4527492"/>
                  <a:gd name="connsiteY15897" fmla="*/ 2773676 h 3582745"/>
                  <a:gd name="connsiteX15898" fmla="*/ 3393487 w 4527492"/>
                  <a:gd name="connsiteY15898" fmla="*/ 2753407 h 3582745"/>
                  <a:gd name="connsiteX15899" fmla="*/ 3345481 w 4527492"/>
                  <a:gd name="connsiteY15899" fmla="*/ 2799452 h 3582745"/>
                  <a:gd name="connsiteX15900" fmla="*/ 3343298 w 4527492"/>
                  <a:gd name="connsiteY15900" fmla="*/ 2801708 h 3582745"/>
                  <a:gd name="connsiteX15901" fmla="*/ 3347922 w 4527492"/>
                  <a:gd name="connsiteY15901" fmla="*/ 2798867 h 3582745"/>
                  <a:gd name="connsiteX15902" fmla="*/ 3343037 w 4527492"/>
                  <a:gd name="connsiteY15902" fmla="*/ 2801977 h 3582745"/>
                  <a:gd name="connsiteX15903" fmla="*/ 3339407 w 4527492"/>
                  <a:gd name="connsiteY15903" fmla="*/ 2805727 h 3582745"/>
                  <a:gd name="connsiteX15904" fmla="*/ 3339410 w 4527492"/>
                  <a:gd name="connsiteY15904" fmla="*/ 2805728 h 3582745"/>
                  <a:gd name="connsiteX15905" fmla="*/ 3338244 w 4527492"/>
                  <a:gd name="connsiteY15905" fmla="*/ 2808442 h 3582745"/>
                  <a:gd name="connsiteX15906" fmla="*/ 3368913 w 4527492"/>
                  <a:gd name="connsiteY15906" fmla="*/ 2783115 h 3582745"/>
                  <a:gd name="connsiteX15907" fmla="*/ 3394934 w 4527492"/>
                  <a:gd name="connsiteY15907" fmla="*/ 2758787 h 3582745"/>
                  <a:gd name="connsiteX15908" fmla="*/ 3701191 w 4527492"/>
                  <a:gd name="connsiteY15908" fmla="*/ 2703387 h 3582745"/>
                  <a:gd name="connsiteX15909" fmla="*/ 3644035 w 4527492"/>
                  <a:gd name="connsiteY15909" fmla="*/ 2748856 h 3582745"/>
                  <a:gd name="connsiteX15910" fmla="*/ 3641320 w 4527492"/>
                  <a:gd name="connsiteY15910" fmla="*/ 2750226 h 3582745"/>
                  <a:gd name="connsiteX15911" fmla="*/ 3637505 w 4527492"/>
                  <a:gd name="connsiteY15911" fmla="*/ 2754051 h 3582745"/>
                  <a:gd name="connsiteX15912" fmla="*/ 3644035 w 4527492"/>
                  <a:gd name="connsiteY15912" fmla="*/ 2748856 h 3582745"/>
                  <a:gd name="connsiteX15913" fmla="*/ 3672221 w 4527492"/>
                  <a:gd name="connsiteY15913" fmla="*/ 2734627 h 3582745"/>
                  <a:gd name="connsiteX15914" fmla="*/ 3533234 w 4527492"/>
                  <a:gd name="connsiteY15914" fmla="*/ 2703013 h 3582745"/>
                  <a:gd name="connsiteX15915" fmla="*/ 3529794 w 4527492"/>
                  <a:gd name="connsiteY15915" fmla="*/ 2705686 h 3582745"/>
                  <a:gd name="connsiteX15916" fmla="*/ 3520697 w 4527492"/>
                  <a:gd name="connsiteY15916" fmla="*/ 2713006 h 3582745"/>
                  <a:gd name="connsiteX15917" fmla="*/ 3530338 w 4527492"/>
                  <a:gd name="connsiteY15917" fmla="*/ 2705692 h 3582745"/>
                  <a:gd name="connsiteX15918" fmla="*/ 3513581 w 4527492"/>
                  <a:gd name="connsiteY15918" fmla="*/ 2719131 h 3582745"/>
                  <a:gd name="connsiteX15919" fmla="*/ 3530600 w 4527492"/>
                  <a:gd name="connsiteY15919" fmla="*/ 2709976 h 3582745"/>
                  <a:gd name="connsiteX15920" fmla="*/ 3516888 w 4527492"/>
                  <a:gd name="connsiteY15920" fmla="*/ 2720083 h 3582745"/>
                  <a:gd name="connsiteX15921" fmla="*/ 3504190 w 4527492"/>
                  <a:gd name="connsiteY15921" fmla="*/ 2726663 h 3582745"/>
                  <a:gd name="connsiteX15922" fmla="*/ 3484604 w 4527492"/>
                  <a:gd name="connsiteY15922" fmla="*/ 2742371 h 3582745"/>
                  <a:gd name="connsiteX15923" fmla="*/ 3484604 w 4527492"/>
                  <a:gd name="connsiteY15923" fmla="*/ 2739077 h 3582745"/>
                  <a:gd name="connsiteX15924" fmla="*/ 3490513 w 4527492"/>
                  <a:gd name="connsiteY15924" fmla="*/ 2732913 h 3582745"/>
                  <a:gd name="connsiteX15925" fmla="*/ 3479706 w 4527492"/>
                  <a:gd name="connsiteY15925" fmla="*/ 2737354 h 3582745"/>
                  <a:gd name="connsiteX15926" fmla="*/ 3493230 w 4527492"/>
                  <a:gd name="connsiteY15926" fmla="*/ 2730079 h 3582745"/>
                  <a:gd name="connsiteX15927" fmla="*/ 3495896 w 4527492"/>
                  <a:gd name="connsiteY15927" fmla="*/ 2727298 h 3582745"/>
                  <a:gd name="connsiteX15928" fmla="*/ 3496773 w 4527492"/>
                  <a:gd name="connsiteY15928" fmla="*/ 2728173 h 3582745"/>
                  <a:gd name="connsiteX15929" fmla="*/ 3505640 w 4527492"/>
                  <a:gd name="connsiteY15929" fmla="*/ 2723403 h 3582745"/>
                  <a:gd name="connsiteX15930" fmla="*/ 3744736 w 4527492"/>
                  <a:gd name="connsiteY15930" fmla="*/ 2701473 h 3582745"/>
                  <a:gd name="connsiteX15931" fmla="*/ 3740589 w 4527492"/>
                  <a:gd name="connsiteY15931" fmla="*/ 2705439 h 3582745"/>
                  <a:gd name="connsiteX15932" fmla="*/ 3739030 w 4527492"/>
                  <a:gd name="connsiteY15932" fmla="*/ 2706713 h 3582745"/>
                  <a:gd name="connsiteX15933" fmla="*/ 3738223 w 4527492"/>
                  <a:gd name="connsiteY15933" fmla="*/ 2707287 h 3582745"/>
                  <a:gd name="connsiteX15934" fmla="*/ 3645581 w 4527492"/>
                  <a:gd name="connsiteY15934" fmla="*/ 2700635 h 3582745"/>
                  <a:gd name="connsiteX15935" fmla="*/ 3628462 w 4527492"/>
                  <a:gd name="connsiteY15935" fmla="*/ 2718074 h 3582745"/>
                  <a:gd name="connsiteX15936" fmla="*/ 3609500 w 4527492"/>
                  <a:gd name="connsiteY15936" fmla="*/ 2733318 h 3582745"/>
                  <a:gd name="connsiteX15937" fmla="*/ 3612146 w 4527492"/>
                  <a:gd name="connsiteY15937" fmla="*/ 2730455 h 3582745"/>
                  <a:gd name="connsiteX15938" fmla="*/ 3537161 w 4527492"/>
                  <a:gd name="connsiteY15938" fmla="*/ 2700220 h 3582745"/>
                  <a:gd name="connsiteX15939" fmla="*/ 3534085 w 4527492"/>
                  <a:gd name="connsiteY15939" fmla="*/ 2702849 h 3582745"/>
                  <a:gd name="connsiteX15940" fmla="*/ 3530338 w 4527492"/>
                  <a:gd name="connsiteY15940" fmla="*/ 2705692 h 3582745"/>
                  <a:gd name="connsiteX15941" fmla="*/ 3538885 w 4527492"/>
                  <a:gd name="connsiteY15941" fmla="*/ 2698837 h 3582745"/>
                  <a:gd name="connsiteX15942" fmla="*/ 3537161 w 4527492"/>
                  <a:gd name="connsiteY15942" fmla="*/ 2700220 h 3582745"/>
                  <a:gd name="connsiteX15943" fmla="*/ 3538099 w 4527492"/>
                  <a:gd name="connsiteY15943" fmla="*/ 2699418 h 3582745"/>
                  <a:gd name="connsiteX15944" fmla="*/ 3869526 w 4527492"/>
                  <a:gd name="connsiteY15944" fmla="*/ 2698219 h 3582745"/>
                  <a:gd name="connsiteX15945" fmla="*/ 3865990 w 4527492"/>
                  <a:gd name="connsiteY15945" fmla="*/ 2699707 h 3582745"/>
                  <a:gd name="connsiteX15946" fmla="*/ 3860302 w 4527492"/>
                  <a:gd name="connsiteY15946" fmla="*/ 2707466 h 3582745"/>
                  <a:gd name="connsiteX15947" fmla="*/ 3859784 w 4527492"/>
                  <a:gd name="connsiteY15947" fmla="*/ 2708181 h 3582745"/>
                  <a:gd name="connsiteX15948" fmla="*/ 3859883 w 4527492"/>
                  <a:gd name="connsiteY15948" fmla="*/ 2708105 h 3582745"/>
                  <a:gd name="connsiteX15949" fmla="*/ 3868084 w 4527492"/>
                  <a:gd name="connsiteY15949" fmla="*/ 2701031 h 3582745"/>
                  <a:gd name="connsiteX15950" fmla="*/ 3869101 w 4527492"/>
                  <a:gd name="connsiteY15950" fmla="*/ 2699759 h 3582745"/>
                  <a:gd name="connsiteX15951" fmla="*/ 3551240 w 4527492"/>
                  <a:gd name="connsiteY15951" fmla="*/ 2697996 h 3582745"/>
                  <a:gd name="connsiteX15952" fmla="*/ 3537383 w 4527492"/>
                  <a:gd name="connsiteY15952" fmla="*/ 2712730 h 3582745"/>
                  <a:gd name="connsiteX15953" fmla="*/ 3537383 w 4527492"/>
                  <a:gd name="connsiteY15953" fmla="*/ 2716023 h 3582745"/>
                  <a:gd name="connsiteX15954" fmla="*/ 3549892 w 4527492"/>
                  <a:gd name="connsiteY15954" fmla="*/ 2706330 h 3582745"/>
                  <a:gd name="connsiteX15955" fmla="*/ 3527487 w 4527492"/>
                  <a:gd name="connsiteY15955" fmla="*/ 2725904 h 3582745"/>
                  <a:gd name="connsiteX15956" fmla="*/ 3517804 w 4527492"/>
                  <a:gd name="connsiteY15956" fmla="*/ 2733960 h 3582745"/>
                  <a:gd name="connsiteX15957" fmla="*/ 3535579 w 4527492"/>
                  <a:gd name="connsiteY15957" fmla="*/ 2712472 h 3582745"/>
                  <a:gd name="connsiteX15958" fmla="*/ 3540483 w 4527492"/>
                  <a:gd name="connsiteY15958" fmla="*/ 2697380 h 3582745"/>
                  <a:gd name="connsiteX15959" fmla="*/ 3538099 w 4527492"/>
                  <a:gd name="connsiteY15959" fmla="*/ 2699418 h 3582745"/>
                  <a:gd name="connsiteX15960" fmla="*/ 3533234 w 4527492"/>
                  <a:gd name="connsiteY15960" fmla="*/ 2703013 h 3582745"/>
                  <a:gd name="connsiteX15961" fmla="*/ 3417405 w 4527492"/>
                  <a:gd name="connsiteY15961" fmla="*/ 2696496 h 3582745"/>
                  <a:gd name="connsiteX15962" fmla="*/ 3397444 w 4527492"/>
                  <a:gd name="connsiteY15962" fmla="*/ 2711096 h 3582745"/>
                  <a:gd name="connsiteX15963" fmla="*/ 3342256 w 4527492"/>
                  <a:gd name="connsiteY15963" fmla="*/ 2762477 h 3582745"/>
                  <a:gd name="connsiteX15964" fmla="*/ 3325191 w 4527492"/>
                  <a:gd name="connsiteY15964" fmla="*/ 2777961 h 3582745"/>
                  <a:gd name="connsiteX15965" fmla="*/ 3335524 w 4527492"/>
                  <a:gd name="connsiteY15965" fmla="*/ 2772139 h 3582745"/>
                  <a:gd name="connsiteX15966" fmla="*/ 3337691 w 4527492"/>
                  <a:gd name="connsiteY15966" fmla="*/ 2771063 h 3582745"/>
                  <a:gd name="connsiteX15967" fmla="*/ 3366149 w 4527492"/>
                  <a:gd name="connsiteY15967" fmla="*/ 2745020 h 3582745"/>
                  <a:gd name="connsiteX15968" fmla="*/ 3384479 w 4527492"/>
                  <a:gd name="connsiteY15968" fmla="*/ 2730633 h 3582745"/>
                  <a:gd name="connsiteX15969" fmla="*/ 3404881 w 4527492"/>
                  <a:gd name="connsiteY15969" fmla="*/ 2708973 h 3582745"/>
                  <a:gd name="connsiteX15970" fmla="*/ 3623652 w 4527492"/>
                  <a:gd name="connsiteY15970" fmla="*/ 2694358 h 3582745"/>
                  <a:gd name="connsiteX15971" fmla="*/ 3617113 w 4527492"/>
                  <a:gd name="connsiteY15971" fmla="*/ 2701454 h 3582745"/>
                  <a:gd name="connsiteX15972" fmla="*/ 3613475 w 4527492"/>
                  <a:gd name="connsiteY15972" fmla="*/ 2706479 h 3582745"/>
                  <a:gd name="connsiteX15973" fmla="*/ 3609755 w 4527492"/>
                  <a:gd name="connsiteY15973" fmla="*/ 2710410 h 3582745"/>
                  <a:gd name="connsiteX15974" fmla="*/ 3615859 w 4527492"/>
                  <a:gd name="connsiteY15974" fmla="*/ 2702500 h 3582745"/>
                  <a:gd name="connsiteX15975" fmla="*/ 3618617 w 4527492"/>
                  <a:gd name="connsiteY15975" fmla="*/ 2699388 h 3582745"/>
                  <a:gd name="connsiteX15976" fmla="*/ 3873979 w 4527492"/>
                  <a:gd name="connsiteY15976" fmla="*/ 2692624 h 3582745"/>
                  <a:gd name="connsiteX15977" fmla="*/ 3869110 w 4527492"/>
                  <a:gd name="connsiteY15977" fmla="*/ 2695452 h 3582745"/>
                  <a:gd name="connsiteX15978" fmla="*/ 3868488 w 4527492"/>
                  <a:gd name="connsiteY15978" fmla="*/ 2696299 h 3582745"/>
                  <a:gd name="connsiteX15979" fmla="*/ 3873615 w 4527492"/>
                  <a:gd name="connsiteY15979" fmla="*/ 2694115 h 3582745"/>
                  <a:gd name="connsiteX15980" fmla="*/ 3873677 w 4527492"/>
                  <a:gd name="connsiteY15980" fmla="*/ 2694038 h 3582745"/>
                  <a:gd name="connsiteX15981" fmla="*/ 3627174 w 4527492"/>
                  <a:gd name="connsiteY15981" fmla="*/ 2692000 h 3582745"/>
                  <a:gd name="connsiteX15982" fmla="*/ 3612678 w 4527492"/>
                  <a:gd name="connsiteY15982" fmla="*/ 2711077 h 3582745"/>
                  <a:gd name="connsiteX15983" fmla="*/ 3606762 w 4527492"/>
                  <a:gd name="connsiteY15983" fmla="*/ 2715747 h 3582745"/>
                  <a:gd name="connsiteX15984" fmla="*/ 3613475 w 4527492"/>
                  <a:gd name="connsiteY15984" fmla="*/ 2706479 h 3582745"/>
                  <a:gd name="connsiteX15985" fmla="*/ 3668399 w 4527492"/>
                  <a:gd name="connsiteY15985" fmla="*/ 2691924 h 3582745"/>
                  <a:gd name="connsiteX15986" fmla="*/ 3653275 w 4527492"/>
                  <a:gd name="connsiteY15986" fmla="*/ 2707432 h 3582745"/>
                  <a:gd name="connsiteX15987" fmla="*/ 3640306 w 4527492"/>
                  <a:gd name="connsiteY15987" fmla="*/ 2715677 h 3582745"/>
                  <a:gd name="connsiteX15988" fmla="*/ 3653623 w 4527492"/>
                  <a:gd name="connsiteY15988" fmla="*/ 2704132 h 3582745"/>
                  <a:gd name="connsiteX15989" fmla="*/ 3659413 w 4527492"/>
                  <a:gd name="connsiteY15989" fmla="*/ 2699198 h 3582745"/>
                  <a:gd name="connsiteX15990" fmla="*/ 3845583 w 4527492"/>
                  <a:gd name="connsiteY15990" fmla="*/ 2690525 h 3582745"/>
                  <a:gd name="connsiteX15991" fmla="*/ 3829166 w 4527492"/>
                  <a:gd name="connsiteY15991" fmla="*/ 2706547 h 3582745"/>
                  <a:gd name="connsiteX15992" fmla="*/ 3817807 w 4527492"/>
                  <a:gd name="connsiteY15992" fmla="*/ 2712562 h 3582745"/>
                  <a:gd name="connsiteX15993" fmla="*/ 3825900 w 4527492"/>
                  <a:gd name="connsiteY15993" fmla="*/ 2705731 h 3582745"/>
                  <a:gd name="connsiteX15994" fmla="*/ 3932860 w 4527492"/>
                  <a:gd name="connsiteY15994" fmla="*/ 2689898 h 3582745"/>
                  <a:gd name="connsiteX15995" fmla="*/ 3788637 w 4527492"/>
                  <a:gd name="connsiteY15995" fmla="*/ 2803039 h 3582745"/>
                  <a:gd name="connsiteX15996" fmla="*/ 3717075 w 4527492"/>
                  <a:gd name="connsiteY15996" fmla="*/ 2864976 h 3582745"/>
                  <a:gd name="connsiteX15997" fmla="*/ 3721863 w 4527492"/>
                  <a:gd name="connsiteY15997" fmla="*/ 2858714 h 3582745"/>
                  <a:gd name="connsiteX15998" fmla="*/ 3755664 w 4527492"/>
                  <a:gd name="connsiteY15998" fmla="*/ 2829787 h 3582745"/>
                  <a:gd name="connsiteX15999" fmla="*/ 3771849 w 4527492"/>
                  <a:gd name="connsiteY15999" fmla="*/ 2816479 h 3582745"/>
                  <a:gd name="connsiteX16000" fmla="*/ 3881581 w 4527492"/>
                  <a:gd name="connsiteY16000" fmla="*/ 2728297 h 3582745"/>
                  <a:gd name="connsiteX16001" fmla="*/ 3681935 w 4527492"/>
                  <a:gd name="connsiteY16001" fmla="*/ 2689210 h 3582745"/>
                  <a:gd name="connsiteX16002" fmla="*/ 3649085 w 4527492"/>
                  <a:gd name="connsiteY16002" fmla="*/ 2711728 h 3582745"/>
                  <a:gd name="connsiteX16003" fmla="*/ 3653275 w 4527492"/>
                  <a:gd name="connsiteY16003" fmla="*/ 2707432 h 3582745"/>
                  <a:gd name="connsiteX16004" fmla="*/ 3897632 w 4527492"/>
                  <a:gd name="connsiteY16004" fmla="*/ 2688446 h 3582745"/>
                  <a:gd name="connsiteX16005" fmla="*/ 3895203 w 4527492"/>
                  <a:gd name="connsiteY16005" fmla="*/ 2690100 h 3582745"/>
                  <a:gd name="connsiteX16006" fmla="*/ 3895354 w 4527492"/>
                  <a:gd name="connsiteY16006" fmla="*/ 2690297 h 3582745"/>
                  <a:gd name="connsiteX16007" fmla="*/ 3897313 w 4527492"/>
                  <a:gd name="connsiteY16007" fmla="*/ 2688920 h 3582745"/>
                  <a:gd name="connsiteX16008" fmla="*/ 3672479 w 4527492"/>
                  <a:gd name="connsiteY16008" fmla="*/ 2687741 h 3582745"/>
                  <a:gd name="connsiteX16009" fmla="*/ 3672195 w 4527492"/>
                  <a:gd name="connsiteY16009" fmla="*/ 2688033 h 3582745"/>
                  <a:gd name="connsiteX16010" fmla="*/ 3653623 w 4527492"/>
                  <a:gd name="connsiteY16010" fmla="*/ 2704132 h 3582745"/>
                  <a:gd name="connsiteX16011" fmla="*/ 3639410 w 4527492"/>
                  <a:gd name="connsiteY16011" fmla="*/ 2716247 h 3582745"/>
                  <a:gd name="connsiteX16012" fmla="*/ 3635890 w 4527492"/>
                  <a:gd name="connsiteY16012" fmla="*/ 2718484 h 3582745"/>
                  <a:gd name="connsiteX16013" fmla="*/ 3625494 w 4527492"/>
                  <a:gd name="connsiteY16013" fmla="*/ 2726359 h 3582745"/>
                  <a:gd name="connsiteX16014" fmla="*/ 3629853 w 4527492"/>
                  <a:gd name="connsiteY16014" fmla="*/ 2722025 h 3582745"/>
                  <a:gd name="connsiteX16015" fmla="*/ 3644137 w 4527492"/>
                  <a:gd name="connsiteY16015" fmla="*/ 2709998 h 3582745"/>
                  <a:gd name="connsiteX16016" fmla="*/ 3875127 w 4527492"/>
                  <a:gd name="connsiteY16016" fmla="*/ 2687245 h 3582745"/>
                  <a:gd name="connsiteX16017" fmla="*/ 3869979 w 4527492"/>
                  <a:gd name="connsiteY16017" fmla="*/ 2694266 h 3582745"/>
                  <a:gd name="connsiteX16018" fmla="*/ 3874078 w 4527492"/>
                  <a:gd name="connsiteY16018" fmla="*/ 2692161 h 3582745"/>
                  <a:gd name="connsiteX16019" fmla="*/ 3874845 w 4527492"/>
                  <a:gd name="connsiteY16019" fmla="*/ 2688567 h 3582745"/>
                  <a:gd name="connsiteX16020" fmla="*/ 3873481 w 4527492"/>
                  <a:gd name="connsiteY16020" fmla="*/ 2690163 h 3582745"/>
                  <a:gd name="connsiteX16021" fmla="*/ 3874967 w 4527492"/>
                  <a:gd name="connsiteY16021" fmla="*/ 2687996 h 3582745"/>
                  <a:gd name="connsiteX16022" fmla="*/ 3819701 w 4527492"/>
                  <a:gd name="connsiteY16022" fmla="*/ 2687216 h 3582745"/>
                  <a:gd name="connsiteX16023" fmla="*/ 3797702 w 4527492"/>
                  <a:gd name="connsiteY16023" fmla="*/ 2706355 h 3582745"/>
                  <a:gd name="connsiteX16024" fmla="*/ 3776476 w 4527492"/>
                  <a:gd name="connsiteY16024" fmla="*/ 2721126 h 3582745"/>
                  <a:gd name="connsiteX16025" fmla="*/ 3488069 w 4527492"/>
                  <a:gd name="connsiteY16025" fmla="*/ 2686960 h 3582745"/>
                  <a:gd name="connsiteX16026" fmla="*/ 3480656 w 4527492"/>
                  <a:gd name="connsiteY16026" fmla="*/ 2691048 h 3582745"/>
                  <a:gd name="connsiteX16027" fmla="*/ 3429266 w 4527492"/>
                  <a:gd name="connsiteY16027" fmla="*/ 2734025 h 3582745"/>
                  <a:gd name="connsiteX16028" fmla="*/ 3901758 w 4527492"/>
                  <a:gd name="connsiteY16028" fmla="*/ 2685637 h 3582745"/>
                  <a:gd name="connsiteX16029" fmla="*/ 3900769 w 4527492"/>
                  <a:gd name="connsiteY16029" fmla="*/ 2686311 h 3582745"/>
                  <a:gd name="connsiteX16030" fmla="*/ 3900467 w 4527492"/>
                  <a:gd name="connsiteY16030" fmla="*/ 2686704 h 3582745"/>
                  <a:gd name="connsiteX16031" fmla="*/ 3901400 w 4527492"/>
                  <a:gd name="connsiteY16031" fmla="*/ 2686048 h 3582745"/>
                  <a:gd name="connsiteX16032" fmla="*/ 3826076 w 4527492"/>
                  <a:gd name="connsiteY16032" fmla="*/ 2684950 h 3582745"/>
                  <a:gd name="connsiteX16033" fmla="*/ 3817388 w 4527492"/>
                  <a:gd name="connsiteY16033" fmla="*/ 2693565 h 3582745"/>
                  <a:gd name="connsiteX16034" fmla="*/ 3820762 w 4527492"/>
                  <a:gd name="connsiteY16034" fmla="*/ 2689751 h 3582745"/>
                  <a:gd name="connsiteX16035" fmla="*/ 4012680 w 4527492"/>
                  <a:gd name="connsiteY16035" fmla="*/ 2684407 h 3582745"/>
                  <a:gd name="connsiteX16036" fmla="*/ 4008887 w 4527492"/>
                  <a:gd name="connsiteY16036" fmla="*/ 2688790 h 3582745"/>
                  <a:gd name="connsiteX16037" fmla="*/ 3985000 w 4527492"/>
                  <a:gd name="connsiteY16037" fmla="*/ 2715142 h 3582745"/>
                  <a:gd name="connsiteX16038" fmla="*/ 3980146 w 4527492"/>
                  <a:gd name="connsiteY16038" fmla="*/ 2719644 h 3582745"/>
                  <a:gd name="connsiteX16039" fmla="*/ 3633510 w 4527492"/>
                  <a:gd name="connsiteY16039" fmla="*/ 2683661 h 3582745"/>
                  <a:gd name="connsiteX16040" fmla="*/ 3630828 w 4527492"/>
                  <a:gd name="connsiteY16040" fmla="*/ 2687191 h 3582745"/>
                  <a:gd name="connsiteX16041" fmla="*/ 3623652 w 4527492"/>
                  <a:gd name="connsiteY16041" fmla="*/ 2694358 h 3582745"/>
                  <a:gd name="connsiteX16042" fmla="*/ 3852144 w 4527492"/>
                  <a:gd name="connsiteY16042" fmla="*/ 2683542 h 3582745"/>
                  <a:gd name="connsiteX16043" fmla="*/ 3851033 w 4527492"/>
                  <a:gd name="connsiteY16043" fmla="*/ 2684300 h 3582745"/>
                  <a:gd name="connsiteX16044" fmla="*/ 3848160 w 4527492"/>
                  <a:gd name="connsiteY16044" fmla="*/ 2686763 h 3582745"/>
                  <a:gd name="connsiteX16045" fmla="*/ 3851548 w 4527492"/>
                  <a:gd name="connsiteY16045" fmla="*/ 2684369 h 3582745"/>
                  <a:gd name="connsiteX16046" fmla="*/ 3718575 w 4527492"/>
                  <a:gd name="connsiteY16046" fmla="*/ 2681884 h 3582745"/>
                  <a:gd name="connsiteX16047" fmla="*/ 3690411 w 4527492"/>
                  <a:gd name="connsiteY16047" fmla="*/ 2703499 h 3582745"/>
                  <a:gd name="connsiteX16048" fmla="*/ 3669920 w 4527492"/>
                  <a:gd name="connsiteY16048" fmla="*/ 2722615 h 3582745"/>
                  <a:gd name="connsiteX16049" fmla="*/ 3693933 w 4527492"/>
                  <a:gd name="connsiteY16049" fmla="*/ 2705112 h 3582745"/>
                  <a:gd name="connsiteX16050" fmla="*/ 3666878 w 4527492"/>
                  <a:gd name="connsiteY16050" fmla="*/ 2725453 h 3582745"/>
                  <a:gd name="connsiteX16051" fmla="*/ 3654715 w 4527492"/>
                  <a:gd name="connsiteY16051" fmla="*/ 2736800 h 3582745"/>
                  <a:gd name="connsiteX16052" fmla="*/ 3654315 w 4527492"/>
                  <a:gd name="connsiteY16052" fmla="*/ 2737201 h 3582745"/>
                  <a:gd name="connsiteX16053" fmla="*/ 3670059 w 4527492"/>
                  <a:gd name="connsiteY16053" fmla="*/ 2725629 h 3582745"/>
                  <a:gd name="connsiteX16054" fmla="*/ 3665168 w 4527492"/>
                  <a:gd name="connsiteY16054" fmla="*/ 2729531 h 3582745"/>
                  <a:gd name="connsiteX16055" fmla="*/ 3649827 w 4527492"/>
                  <a:gd name="connsiteY16055" fmla="*/ 2741699 h 3582745"/>
                  <a:gd name="connsiteX16056" fmla="*/ 3649485 w 4527492"/>
                  <a:gd name="connsiteY16056" fmla="*/ 2742043 h 3582745"/>
                  <a:gd name="connsiteX16057" fmla="*/ 3665168 w 4527492"/>
                  <a:gd name="connsiteY16057" fmla="*/ 2729531 h 3582745"/>
                  <a:gd name="connsiteX16058" fmla="*/ 3670443 w 4527492"/>
                  <a:gd name="connsiteY16058" fmla="*/ 2725347 h 3582745"/>
                  <a:gd name="connsiteX16059" fmla="*/ 3703055 w 4527492"/>
                  <a:gd name="connsiteY16059" fmla="*/ 2701378 h 3582745"/>
                  <a:gd name="connsiteX16060" fmla="*/ 3709712 w 4527492"/>
                  <a:gd name="connsiteY16060" fmla="*/ 2694199 h 3582745"/>
                  <a:gd name="connsiteX16061" fmla="*/ 3670443 w 4527492"/>
                  <a:gd name="connsiteY16061" fmla="*/ 2725347 h 3582745"/>
                  <a:gd name="connsiteX16062" fmla="*/ 3670059 w 4527492"/>
                  <a:gd name="connsiteY16062" fmla="*/ 2725629 h 3582745"/>
                  <a:gd name="connsiteX16063" fmla="*/ 3710438 w 4527492"/>
                  <a:gd name="connsiteY16063" fmla="*/ 2693417 h 3582745"/>
                  <a:gd name="connsiteX16064" fmla="*/ 3711399 w 4527492"/>
                  <a:gd name="connsiteY16064" fmla="*/ 2692380 h 3582745"/>
                  <a:gd name="connsiteX16065" fmla="*/ 3693933 w 4527492"/>
                  <a:gd name="connsiteY16065" fmla="*/ 2705112 h 3582745"/>
                  <a:gd name="connsiteX16066" fmla="*/ 3712626 w 4527492"/>
                  <a:gd name="connsiteY16066" fmla="*/ 2691057 h 3582745"/>
                  <a:gd name="connsiteX16067" fmla="*/ 3714994 w 4527492"/>
                  <a:gd name="connsiteY16067" fmla="*/ 2688504 h 3582745"/>
                  <a:gd name="connsiteX16068" fmla="*/ 3433368 w 4527492"/>
                  <a:gd name="connsiteY16068" fmla="*/ 2681534 h 3582745"/>
                  <a:gd name="connsiteX16069" fmla="*/ 3433052 w 4527492"/>
                  <a:gd name="connsiteY16069" fmla="*/ 2681732 h 3582745"/>
                  <a:gd name="connsiteX16070" fmla="*/ 3431141 w 4527492"/>
                  <a:gd name="connsiteY16070" fmla="*/ 2683903 h 3582745"/>
                  <a:gd name="connsiteX16071" fmla="*/ 3432128 w 4527492"/>
                  <a:gd name="connsiteY16071" fmla="*/ 2683276 h 3582745"/>
                  <a:gd name="connsiteX16072" fmla="*/ 3902331 w 4527492"/>
                  <a:gd name="connsiteY16072" fmla="*/ 2681472 h 3582745"/>
                  <a:gd name="connsiteX16073" fmla="*/ 3892200 w 4527492"/>
                  <a:gd name="connsiteY16073" fmla="*/ 2686163 h 3582745"/>
                  <a:gd name="connsiteX16074" fmla="*/ 3894836 w 4527492"/>
                  <a:gd name="connsiteY16074" fmla="*/ 2689618 h 3582745"/>
                  <a:gd name="connsiteX16075" fmla="*/ 3898684 w 4527492"/>
                  <a:gd name="connsiteY16075" fmla="*/ 2686885 h 3582745"/>
                  <a:gd name="connsiteX16076" fmla="*/ 3909024 w 4527492"/>
                  <a:gd name="connsiteY16076" fmla="*/ 2680691 h 3582745"/>
                  <a:gd name="connsiteX16077" fmla="*/ 3904792 w 4527492"/>
                  <a:gd name="connsiteY16077" fmla="*/ 2683572 h 3582745"/>
                  <a:gd name="connsiteX16078" fmla="*/ 3904605 w 4527492"/>
                  <a:gd name="connsiteY16078" fmla="*/ 2683796 h 3582745"/>
                  <a:gd name="connsiteX16079" fmla="*/ 3863846 w 4527492"/>
                  <a:gd name="connsiteY16079" fmla="*/ 2680438 h 3582745"/>
                  <a:gd name="connsiteX16080" fmla="*/ 3863695 w 4527492"/>
                  <a:gd name="connsiteY16080" fmla="*/ 2680565 h 3582745"/>
                  <a:gd name="connsiteX16081" fmla="*/ 3863719 w 4527492"/>
                  <a:gd name="connsiteY16081" fmla="*/ 2680540 h 3582745"/>
                  <a:gd name="connsiteX16082" fmla="*/ 3929564 w 4527492"/>
                  <a:gd name="connsiteY16082" fmla="*/ 2680024 h 3582745"/>
                  <a:gd name="connsiteX16083" fmla="*/ 3897164 w 4527492"/>
                  <a:gd name="connsiteY16083" fmla="*/ 2700955 h 3582745"/>
                  <a:gd name="connsiteX16084" fmla="*/ 3923673 w 4527492"/>
                  <a:gd name="connsiteY16084" fmla="*/ 2682464 h 3582745"/>
                  <a:gd name="connsiteX16085" fmla="*/ 3876750 w 4527492"/>
                  <a:gd name="connsiteY16085" fmla="*/ 2679644 h 3582745"/>
                  <a:gd name="connsiteX16086" fmla="*/ 3834936 w 4527492"/>
                  <a:gd name="connsiteY16086" fmla="*/ 2715300 h 3582745"/>
                  <a:gd name="connsiteX16087" fmla="*/ 3841691 w 4527492"/>
                  <a:gd name="connsiteY16087" fmla="*/ 2711377 h 3582745"/>
                  <a:gd name="connsiteX16088" fmla="*/ 3831090 w 4527492"/>
                  <a:gd name="connsiteY16088" fmla="*/ 2719948 h 3582745"/>
                  <a:gd name="connsiteX16089" fmla="*/ 3827800 w 4527492"/>
                  <a:gd name="connsiteY16089" fmla="*/ 2722006 h 3582745"/>
                  <a:gd name="connsiteX16090" fmla="*/ 3825623 w 4527492"/>
                  <a:gd name="connsiteY16090" fmla="*/ 2724368 h 3582745"/>
                  <a:gd name="connsiteX16091" fmla="*/ 3831090 w 4527492"/>
                  <a:gd name="connsiteY16091" fmla="*/ 2719948 h 3582745"/>
                  <a:gd name="connsiteX16092" fmla="*/ 3847562 w 4527492"/>
                  <a:gd name="connsiteY16092" fmla="*/ 2709646 h 3582745"/>
                  <a:gd name="connsiteX16093" fmla="*/ 3849741 w 4527492"/>
                  <a:gd name="connsiteY16093" fmla="*/ 2708428 h 3582745"/>
                  <a:gd name="connsiteX16094" fmla="*/ 3811607 w 4527492"/>
                  <a:gd name="connsiteY16094" fmla="*/ 2739579 h 3582745"/>
                  <a:gd name="connsiteX16095" fmla="*/ 3808334 w 4527492"/>
                  <a:gd name="connsiteY16095" fmla="*/ 2743132 h 3582745"/>
                  <a:gd name="connsiteX16096" fmla="*/ 3840557 w 4527492"/>
                  <a:gd name="connsiteY16096" fmla="*/ 2722812 h 3582745"/>
                  <a:gd name="connsiteX16097" fmla="*/ 3857163 w 4527492"/>
                  <a:gd name="connsiteY16097" fmla="*/ 2710176 h 3582745"/>
                  <a:gd name="connsiteX16098" fmla="*/ 3864157 w 4527492"/>
                  <a:gd name="connsiteY16098" fmla="*/ 2700479 h 3582745"/>
                  <a:gd name="connsiteX16099" fmla="*/ 3863330 w 4527492"/>
                  <a:gd name="connsiteY16099" fmla="*/ 2700826 h 3582745"/>
                  <a:gd name="connsiteX16100" fmla="*/ 3849741 w 4527492"/>
                  <a:gd name="connsiteY16100" fmla="*/ 2708428 h 3582745"/>
                  <a:gd name="connsiteX16101" fmla="*/ 3857052 w 4527492"/>
                  <a:gd name="connsiteY16101" fmla="*/ 2702455 h 3582745"/>
                  <a:gd name="connsiteX16102" fmla="*/ 3865344 w 4527492"/>
                  <a:gd name="connsiteY16102" fmla="*/ 2697639 h 3582745"/>
                  <a:gd name="connsiteX16103" fmla="*/ 3866586 w 4527492"/>
                  <a:gd name="connsiteY16103" fmla="*/ 2697110 h 3582745"/>
                  <a:gd name="connsiteX16104" fmla="*/ 3866825 w 4527492"/>
                  <a:gd name="connsiteY16104" fmla="*/ 2696779 h 3582745"/>
                  <a:gd name="connsiteX16105" fmla="*/ 3865344 w 4527492"/>
                  <a:gd name="connsiteY16105" fmla="*/ 2697639 h 3582745"/>
                  <a:gd name="connsiteX16106" fmla="*/ 3860336 w 4527492"/>
                  <a:gd name="connsiteY16106" fmla="*/ 2699772 h 3582745"/>
                  <a:gd name="connsiteX16107" fmla="*/ 3857052 w 4527492"/>
                  <a:gd name="connsiteY16107" fmla="*/ 2702455 h 3582745"/>
                  <a:gd name="connsiteX16108" fmla="*/ 3841691 w 4527492"/>
                  <a:gd name="connsiteY16108" fmla="*/ 2711377 h 3582745"/>
                  <a:gd name="connsiteX16109" fmla="*/ 3850447 w 4527492"/>
                  <a:gd name="connsiteY16109" fmla="*/ 2704298 h 3582745"/>
                  <a:gd name="connsiteX16110" fmla="*/ 3867848 w 4527492"/>
                  <a:gd name="connsiteY16110" fmla="*/ 2695360 h 3582745"/>
                  <a:gd name="connsiteX16111" fmla="*/ 3875727 w 4527492"/>
                  <a:gd name="connsiteY16111" fmla="*/ 2684437 h 3582745"/>
                  <a:gd name="connsiteX16112" fmla="*/ 3502326 w 4527492"/>
                  <a:gd name="connsiteY16112" fmla="*/ 2679096 h 3582745"/>
                  <a:gd name="connsiteX16113" fmla="*/ 3498594 w 4527492"/>
                  <a:gd name="connsiteY16113" fmla="*/ 2681154 h 3582745"/>
                  <a:gd name="connsiteX16114" fmla="*/ 3499392 w 4527492"/>
                  <a:gd name="connsiteY16114" fmla="*/ 2681952 h 3582745"/>
                  <a:gd name="connsiteX16115" fmla="*/ 3907614 w 4527492"/>
                  <a:gd name="connsiteY16115" fmla="*/ 2679026 h 3582745"/>
                  <a:gd name="connsiteX16116" fmla="*/ 3905682 w 4527492"/>
                  <a:gd name="connsiteY16116" fmla="*/ 2679920 h 3582745"/>
                  <a:gd name="connsiteX16117" fmla="*/ 3902303 w 4527492"/>
                  <a:gd name="connsiteY16117" fmla="*/ 2684315 h 3582745"/>
                  <a:gd name="connsiteX16118" fmla="*/ 3903898 w 4527492"/>
                  <a:gd name="connsiteY16118" fmla="*/ 2683183 h 3582745"/>
                  <a:gd name="connsiteX16119" fmla="*/ 3906431 w 4527492"/>
                  <a:gd name="connsiteY16119" fmla="*/ 2680276 h 3582745"/>
                  <a:gd name="connsiteX16120" fmla="*/ 3771039 w 4527492"/>
                  <a:gd name="connsiteY16120" fmla="*/ 2677994 h 3582745"/>
                  <a:gd name="connsiteX16121" fmla="*/ 3767020 w 4527492"/>
                  <a:gd name="connsiteY16121" fmla="*/ 2681582 h 3582745"/>
                  <a:gd name="connsiteX16122" fmla="*/ 3761821 w 4527492"/>
                  <a:gd name="connsiteY16122" fmla="*/ 2685134 h 3582745"/>
                  <a:gd name="connsiteX16123" fmla="*/ 3765126 w 4527492"/>
                  <a:gd name="connsiteY16123" fmla="*/ 2681973 h 3582745"/>
                  <a:gd name="connsiteX16124" fmla="*/ 3629098 w 4527492"/>
                  <a:gd name="connsiteY16124" fmla="*/ 2677113 h 3582745"/>
                  <a:gd name="connsiteX16125" fmla="*/ 3626177 w 4527492"/>
                  <a:gd name="connsiteY16125" fmla="*/ 2679786 h 3582745"/>
                  <a:gd name="connsiteX16126" fmla="*/ 3576339 w 4527492"/>
                  <a:gd name="connsiteY16126" fmla="*/ 2714587 h 3582745"/>
                  <a:gd name="connsiteX16127" fmla="*/ 3912804 w 4527492"/>
                  <a:gd name="connsiteY16127" fmla="*/ 2676623 h 3582745"/>
                  <a:gd name="connsiteX16128" fmla="*/ 3909189 w 4527492"/>
                  <a:gd name="connsiteY16128" fmla="*/ 2678296 h 3582745"/>
                  <a:gd name="connsiteX16129" fmla="*/ 3906884 w 4527492"/>
                  <a:gd name="connsiteY16129" fmla="*/ 2681063 h 3582745"/>
                  <a:gd name="connsiteX16130" fmla="*/ 3912321 w 4527492"/>
                  <a:gd name="connsiteY16130" fmla="*/ 2677202 h 3582745"/>
                  <a:gd name="connsiteX16131" fmla="*/ 3726102 w 4527492"/>
                  <a:gd name="connsiteY16131" fmla="*/ 2676526 h 3582745"/>
                  <a:gd name="connsiteX16132" fmla="*/ 3720661 w 4527492"/>
                  <a:gd name="connsiteY16132" fmla="*/ 2680345 h 3582745"/>
                  <a:gd name="connsiteX16133" fmla="*/ 3717358 w 4527492"/>
                  <a:gd name="connsiteY16133" fmla="*/ 2685955 h 3582745"/>
                  <a:gd name="connsiteX16134" fmla="*/ 3722559 w 4527492"/>
                  <a:gd name="connsiteY16134" fmla="*/ 2674521 h 3582745"/>
                  <a:gd name="connsiteX16135" fmla="*/ 3717561 w 4527492"/>
                  <a:gd name="connsiteY16135" fmla="*/ 2678170 h 3582745"/>
                  <a:gd name="connsiteX16136" fmla="*/ 3698727 w 4527492"/>
                  <a:gd name="connsiteY16136" fmla="*/ 2695741 h 3582745"/>
                  <a:gd name="connsiteX16137" fmla="*/ 3718640 w 4527492"/>
                  <a:gd name="connsiteY16137" fmla="*/ 2681764 h 3582745"/>
                  <a:gd name="connsiteX16138" fmla="*/ 3771387 w 4527492"/>
                  <a:gd name="connsiteY16138" fmla="*/ 2673384 h 3582745"/>
                  <a:gd name="connsiteX16139" fmla="*/ 3766645 w 4527492"/>
                  <a:gd name="connsiteY16139" fmla="*/ 2678118 h 3582745"/>
                  <a:gd name="connsiteX16140" fmla="*/ 3757213 w 4527492"/>
                  <a:gd name="connsiteY16140" fmla="*/ 2684695 h 3582745"/>
                  <a:gd name="connsiteX16141" fmla="*/ 3792558 w 4527492"/>
                  <a:gd name="connsiteY16141" fmla="*/ 2673048 h 3582745"/>
                  <a:gd name="connsiteX16142" fmla="*/ 3754847 w 4527492"/>
                  <a:gd name="connsiteY16142" fmla="*/ 2706355 h 3582745"/>
                  <a:gd name="connsiteX16143" fmla="*/ 3691822 w 4527492"/>
                  <a:gd name="connsiteY16143" fmla="*/ 2754412 h 3582745"/>
                  <a:gd name="connsiteX16144" fmla="*/ 3692616 w 4527492"/>
                  <a:gd name="connsiteY16144" fmla="*/ 2753549 h 3582745"/>
                  <a:gd name="connsiteX16145" fmla="*/ 3694273 w 4527492"/>
                  <a:gd name="connsiteY16145" fmla="*/ 2752434 h 3582745"/>
                  <a:gd name="connsiteX16146" fmla="*/ 3945930 w 4527492"/>
                  <a:gd name="connsiteY16146" fmla="*/ 2672493 h 3582745"/>
                  <a:gd name="connsiteX16147" fmla="*/ 3931339 w 4527492"/>
                  <a:gd name="connsiteY16147" fmla="*/ 2692897 h 3582745"/>
                  <a:gd name="connsiteX16148" fmla="*/ 3932791 w 4527492"/>
                  <a:gd name="connsiteY16148" fmla="*/ 2690163 h 3582745"/>
                  <a:gd name="connsiteX16149" fmla="*/ 3943912 w 4527492"/>
                  <a:gd name="connsiteY16149" fmla="*/ 2674258 h 3582745"/>
                  <a:gd name="connsiteX16150" fmla="*/ 3873877 w 4527492"/>
                  <a:gd name="connsiteY16150" fmla="*/ 2672000 h 3582745"/>
                  <a:gd name="connsiteX16151" fmla="*/ 3872321 w 4527492"/>
                  <a:gd name="connsiteY16151" fmla="*/ 2673689 h 3582745"/>
                  <a:gd name="connsiteX16152" fmla="*/ 3863846 w 4527492"/>
                  <a:gd name="connsiteY16152" fmla="*/ 2680438 h 3582745"/>
                  <a:gd name="connsiteX16153" fmla="*/ 3647137 w 4527492"/>
                  <a:gd name="connsiteY16153" fmla="*/ 2670901 h 3582745"/>
                  <a:gd name="connsiteX16154" fmla="*/ 3627174 w 4527492"/>
                  <a:gd name="connsiteY16154" fmla="*/ 2692000 h 3582745"/>
                  <a:gd name="connsiteX16155" fmla="*/ 3630828 w 4527492"/>
                  <a:gd name="connsiteY16155" fmla="*/ 2687191 h 3582745"/>
                  <a:gd name="connsiteX16156" fmla="*/ 3644533 w 4527492"/>
                  <a:gd name="connsiteY16156" fmla="*/ 2670145 h 3582745"/>
                  <a:gd name="connsiteX16157" fmla="*/ 3618617 w 4527492"/>
                  <a:gd name="connsiteY16157" fmla="*/ 2699388 h 3582745"/>
                  <a:gd name="connsiteX16158" fmla="*/ 3617061 w 4527492"/>
                  <a:gd name="connsiteY16158" fmla="*/ 2700941 h 3582745"/>
                  <a:gd name="connsiteX16159" fmla="*/ 3615859 w 4527492"/>
                  <a:gd name="connsiteY16159" fmla="*/ 2702500 h 3582745"/>
                  <a:gd name="connsiteX16160" fmla="*/ 3597963 w 4527492"/>
                  <a:gd name="connsiteY16160" fmla="*/ 2722693 h 3582745"/>
                  <a:gd name="connsiteX16161" fmla="*/ 3589257 w 4527492"/>
                  <a:gd name="connsiteY16161" fmla="*/ 2729564 h 3582745"/>
                  <a:gd name="connsiteX16162" fmla="*/ 3565439 w 4527492"/>
                  <a:gd name="connsiteY16162" fmla="*/ 2753114 h 3582745"/>
                  <a:gd name="connsiteX16163" fmla="*/ 3606590 w 4527492"/>
                  <a:gd name="connsiteY16163" fmla="*/ 2709046 h 3582745"/>
                  <a:gd name="connsiteX16164" fmla="*/ 3633001 w 4527492"/>
                  <a:gd name="connsiteY16164" fmla="*/ 2679500 h 3582745"/>
                  <a:gd name="connsiteX16165" fmla="*/ 3783862 w 4527492"/>
                  <a:gd name="connsiteY16165" fmla="*/ 2670077 h 3582745"/>
                  <a:gd name="connsiteX16166" fmla="*/ 3781978 w 4527492"/>
                  <a:gd name="connsiteY16166" fmla="*/ 2671158 h 3582745"/>
                  <a:gd name="connsiteX16167" fmla="*/ 3781013 w 4527492"/>
                  <a:gd name="connsiteY16167" fmla="*/ 2672023 h 3582745"/>
                  <a:gd name="connsiteX16168" fmla="*/ 3773442 w 4527492"/>
                  <a:gd name="connsiteY16168" fmla="*/ 2677195 h 3582745"/>
                  <a:gd name="connsiteX16169" fmla="*/ 3776915 w 4527492"/>
                  <a:gd name="connsiteY16169" fmla="*/ 2674135 h 3582745"/>
                  <a:gd name="connsiteX16170" fmla="*/ 3773360 w 4527492"/>
                  <a:gd name="connsiteY16170" fmla="*/ 2676433 h 3582745"/>
                  <a:gd name="connsiteX16171" fmla="*/ 3771039 w 4527492"/>
                  <a:gd name="connsiteY16171" fmla="*/ 2677994 h 3582745"/>
                  <a:gd name="connsiteX16172" fmla="*/ 3771288 w 4527492"/>
                  <a:gd name="connsiteY16172" fmla="*/ 2677772 h 3582745"/>
                  <a:gd name="connsiteX16173" fmla="*/ 3765828 w 4527492"/>
                  <a:gd name="connsiteY16173" fmla="*/ 2681301 h 3582745"/>
                  <a:gd name="connsiteX16174" fmla="*/ 3765126 w 4527492"/>
                  <a:gd name="connsiteY16174" fmla="*/ 2681973 h 3582745"/>
                  <a:gd name="connsiteX16175" fmla="*/ 3757946 w 4527492"/>
                  <a:gd name="connsiteY16175" fmla="*/ 2686803 h 3582745"/>
                  <a:gd name="connsiteX16176" fmla="*/ 3759105 w 4527492"/>
                  <a:gd name="connsiteY16176" fmla="*/ 2685647 h 3582745"/>
                  <a:gd name="connsiteX16177" fmla="*/ 3742880 w 4527492"/>
                  <a:gd name="connsiteY16177" fmla="*/ 2696134 h 3582745"/>
                  <a:gd name="connsiteX16178" fmla="*/ 3736440 w 4527492"/>
                  <a:gd name="connsiteY16178" fmla="*/ 2701273 h 3582745"/>
                  <a:gd name="connsiteX16179" fmla="*/ 3732525 w 4527492"/>
                  <a:gd name="connsiteY16179" fmla="*/ 2703907 h 3582745"/>
                  <a:gd name="connsiteX16180" fmla="*/ 3734503 w 4527492"/>
                  <a:gd name="connsiteY16180" fmla="*/ 2701548 h 3582745"/>
                  <a:gd name="connsiteX16181" fmla="*/ 3725824 w 4527492"/>
                  <a:gd name="connsiteY16181" fmla="*/ 2707158 h 3582745"/>
                  <a:gd name="connsiteX16182" fmla="*/ 3725459 w 4527492"/>
                  <a:gd name="connsiteY16182" fmla="*/ 2707601 h 3582745"/>
                  <a:gd name="connsiteX16183" fmla="*/ 3731954 w 4527492"/>
                  <a:gd name="connsiteY16183" fmla="*/ 2704291 h 3582745"/>
                  <a:gd name="connsiteX16184" fmla="*/ 3732525 w 4527492"/>
                  <a:gd name="connsiteY16184" fmla="*/ 2703907 h 3582745"/>
                  <a:gd name="connsiteX16185" fmla="*/ 3732389 w 4527492"/>
                  <a:gd name="connsiteY16185" fmla="*/ 2704070 h 3582745"/>
                  <a:gd name="connsiteX16186" fmla="*/ 3733901 w 4527492"/>
                  <a:gd name="connsiteY16186" fmla="*/ 2703299 h 3582745"/>
                  <a:gd name="connsiteX16187" fmla="*/ 3736440 w 4527492"/>
                  <a:gd name="connsiteY16187" fmla="*/ 2701273 h 3582745"/>
                  <a:gd name="connsiteX16188" fmla="*/ 3757946 w 4527492"/>
                  <a:gd name="connsiteY16188" fmla="*/ 2686803 h 3582745"/>
                  <a:gd name="connsiteX16189" fmla="*/ 3754847 w 4527492"/>
                  <a:gd name="connsiteY16189" fmla="*/ 2689898 h 3582745"/>
                  <a:gd name="connsiteX16190" fmla="*/ 3739133 w 4527492"/>
                  <a:gd name="connsiteY16190" fmla="*/ 2700633 h 3582745"/>
                  <a:gd name="connsiteX16191" fmla="*/ 3741680 w 4527492"/>
                  <a:gd name="connsiteY16191" fmla="*/ 2699335 h 3582745"/>
                  <a:gd name="connsiteX16192" fmla="*/ 3743650 w 4527492"/>
                  <a:gd name="connsiteY16192" fmla="*/ 2698041 h 3582745"/>
                  <a:gd name="connsiteX16193" fmla="*/ 3753198 w 4527492"/>
                  <a:gd name="connsiteY16193" fmla="*/ 2691544 h 3582745"/>
                  <a:gd name="connsiteX16194" fmla="*/ 3754847 w 4527492"/>
                  <a:gd name="connsiteY16194" fmla="*/ 2689898 h 3582745"/>
                  <a:gd name="connsiteX16195" fmla="*/ 3761821 w 4527492"/>
                  <a:gd name="connsiteY16195" fmla="*/ 2685134 h 3582745"/>
                  <a:gd name="connsiteX16196" fmla="*/ 3759851 w 4527492"/>
                  <a:gd name="connsiteY16196" fmla="*/ 2687018 h 3582745"/>
                  <a:gd name="connsiteX16197" fmla="*/ 3764391 w 4527492"/>
                  <a:gd name="connsiteY16197" fmla="*/ 2683929 h 3582745"/>
                  <a:gd name="connsiteX16198" fmla="*/ 3767020 w 4527492"/>
                  <a:gd name="connsiteY16198" fmla="*/ 2681582 h 3582745"/>
                  <a:gd name="connsiteX16199" fmla="*/ 3773442 w 4527492"/>
                  <a:gd name="connsiteY16199" fmla="*/ 2677195 h 3582745"/>
                  <a:gd name="connsiteX16200" fmla="*/ 3770570 w 4527492"/>
                  <a:gd name="connsiteY16200" fmla="*/ 2679724 h 3582745"/>
                  <a:gd name="connsiteX16201" fmla="*/ 3778245 w 4527492"/>
                  <a:gd name="connsiteY16201" fmla="*/ 2674503 h 3582745"/>
                  <a:gd name="connsiteX16202" fmla="*/ 3781013 w 4527492"/>
                  <a:gd name="connsiteY16202" fmla="*/ 2672023 h 3582745"/>
                  <a:gd name="connsiteX16203" fmla="*/ 3641728 w 4527492"/>
                  <a:gd name="connsiteY16203" fmla="*/ 2669738 h 3582745"/>
                  <a:gd name="connsiteX16204" fmla="*/ 3633001 w 4527492"/>
                  <a:gd name="connsiteY16204" fmla="*/ 2679500 h 3582745"/>
                  <a:gd name="connsiteX16205" fmla="*/ 3588650 w 4527492"/>
                  <a:gd name="connsiteY16205" fmla="*/ 2717302 h 3582745"/>
                  <a:gd name="connsiteX16206" fmla="*/ 3598904 w 4527492"/>
                  <a:gd name="connsiteY16206" fmla="*/ 2704737 h 3582745"/>
                  <a:gd name="connsiteX16207" fmla="*/ 3626177 w 4527492"/>
                  <a:gd name="connsiteY16207" fmla="*/ 2679786 h 3582745"/>
                  <a:gd name="connsiteX16208" fmla="*/ 3630112 w 4527492"/>
                  <a:gd name="connsiteY16208" fmla="*/ 2677038 h 3582745"/>
                  <a:gd name="connsiteX16209" fmla="*/ 3873736 w 4527492"/>
                  <a:gd name="connsiteY16209" fmla="*/ 2669718 h 3582745"/>
                  <a:gd name="connsiteX16210" fmla="*/ 3863719 w 4527492"/>
                  <a:gd name="connsiteY16210" fmla="*/ 2680540 h 3582745"/>
                  <a:gd name="connsiteX16211" fmla="*/ 3842601 w 4527492"/>
                  <a:gd name="connsiteY16211" fmla="*/ 2697357 h 3582745"/>
                  <a:gd name="connsiteX16212" fmla="*/ 3868951 w 4527492"/>
                  <a:gd name="connsiteY16212" fmla="*/ 2673685 h 3582745"/>
                  <a:gd name="connsiteX16213" fmla="*/ 3893397 w 4527492"/>
                  <a:gd name="connsiteY16213" fmla="*/ 2669211 h 3582745"/>
                  <a:gd name="connsiteX16214" fmla="*/ 3892841 w 4527492"/>
                  <a:gd name="connsiteY16214" fmla="*/ 2669934 h 3582745"/>
                  <a:gd name="connsiteX16215" fmla="*/ 3892810 w 4527492"/>
                  <a:gd name="connsiteY16215" fmla="*/ 2670063 h 3582745"/>
                  <a:gd name="connsiteX16216" fmla="*/ 3483258 w 4527492"/>
                  <a:gd name="connsiteY16216" fmla="*/ 2668975 h 3582745"/>
                  <a:gd name="connsiteX16217" fmla="*/ 3396871 w 4527492"/>
                  <a:gd name="connsiteY16217" fmla="*/ 2743612 h 3582745"/>
                  <a:gd name="connsiteX16218" fmla="*/ 3319469 w 4527492"/>
                  <a:gd name="connsiteY16218" fmla="*/ 2814393 h 3582745"/>
                  <a:gd name="connsiteX16219" fmla="*/ 3329831 w 4527492"/>
                  <a:gd name="connsiteY16219" fmla="*/ 2809367 h 3582745"/>
                  <a:gd name="connsiteX16220" fmla="*/ 3345781 w 4527492"/>
                  <a:gd name="connsiteY16220" fmla="*/ 2795345 h 3582745"/>
                  <a:gd name="connsiteX16221" fmla="*/ 3384994 w 4527492"/>
                  <a:gd name="connsiteY16221" fmla="*/ 2754641 h 3582745"/>
                  <a:gd name="connsiteX16222" fmla="*/ 3412624 w 4527492"/>
                  <a:gd name="connsiteY16222" fmla="*/ 2736200 h 3582745"/>
                  <a:gd name="connsiteX16223" fmla="*/ 3472081 w 4527492"/>
                  <a:gd name="connsiteY16223" fmla="*/ 2684250 h 3582745"/>
                  <a:gd name="connsiteX16224" fmla="*/ 3578354 w 4527492"/>
                  <a:gd name="connsiteY16224" fmla="*/ 2668183 h 3582745"/>
                  <a:gd name="connsiteX16225" fmla="*/ 3570783 w 4527492"/>
                  <a:gd name="connsiteY16225" fmla="*/ 2675267 h 3582745"/>
                  <a:gd name="connsiteX16226" fmla="*/ 3538885 w 4527492"/>
                  <a:gd name="connsiteY16226" fmla="*/ 2698837 h 3582745"/>
                  <a:gd name="connsiteX16227" fmla="*/ 3547098 w 4527492"/>
                  <a:gd name="connsiteY16227" fmla="*/ 2692251 h 3582745"/>
                  <a:gd name="connsiteX16228" fmla="*/ 3648202 w 4527492"/>
                  <a:gd name="connsiteY16228" fmla="*/ 2667718 h 3582745"/>
                  <a:gd name="connsiteX16229" fmla="*/ 3633510 w 4527492"/>
                  <a:gd name="connsiteY16229" fmla="*/ 2683661 h 3582745"/>
                  <a:gd name="connsiteX16230" fmla="*/ 3637334 w 4527492"/>
                  <a:gd name="connsiteY16230" fmla="*/ 2678628 h 3582745"/>
                  <a:gd name="connsiteX16231" fmla="*/ 3965706 w 4527492"/>
                  <a:gd name="connsiteY16231" fmla="*/ 2666968 h 3582745"/>
                  <a:gd name="connsiteX16232" fmla="*/ 3962662 w 4527492"/>
                  <a:gd name="connsiteY16232" fmla="*/ 2676316 h 3582745"/>
                  <a:gd name="connsiteX16233" fmla="*/ 3959549 w 4527492"/>
                  <a:gd name="connsiteY16233" fmla="*/ 2680129 h 3582745"/>
                  <a:gd name="connsiteX16234" fmla="*/ 3960468 w 4527492"/>
                  <a:gd name="connsiteY16234" fmla="*/ 2680435 h 3582745"/>
                  <a:gd name="connsiteX16235" fmla="*/ 3959232 w 4527492"/>
                  <a:gd name="connsiteY16235" fmla="*/ 2683315 h 3582745"/>
                  <a:gd name="connsiteX16236" fmla="*/ 3951887 w 4527492"/>
                  <a:gd name="connsiteY16236" fmla="*/ 2689511 h 3582745"/>
                  <a:gd name="connsiteX16237" fmla="*/ 3951175 w 4527492"/>
                  <a:gd name="connsiteY16237" fmla="*/ 2690382 h 3582745"/>
                  <a:gd name="connsiteX16238" fmla="*/ 3951528 w 4527492"/>
                  <a:gd name="connsiteY16238" fmla="*/ 2689813 h 3582745"/>
                  <a:gd name="connsiteX16239" fmla="*/ 3937994 w 4527492"/>
                  <a:gd name="connsiteY16239" fmla="*/ 2701229 h 3582745"/>
                  <a:gd name="connsiteX16240" fmla="*/ 3934972 w 4527492"/>
                  <a:gd name="connsiteY16240" fmla="*/ 2703012 h 3582745"/>
                  <a:gd name="connsiteX16241" fmla="*/ 3927450 w 4527492"/>
                  <a:gd name="connsiteY16241" fmla="*/ 2707173 h 3582745"/>
                  <a:gd name="connsiteX16242" fmla="*/ 3921431 w 4527492"/>
                  <a:gd name="connsiteY16242" fmla="*/ 2715200 h 3582745"/>
                  <a:gd name="connsiteX16243" fmla="*/ 3937994 w 4527492"/>
                  <a:gd name="connsiteY16243" fmla="*/ 2701229 h 3582745"/>
                  <a:gd name="connsiteX16244" fmla="*/ 3946046 w 4527492"/>
                  <a:gd name="connsiteY16244" fmla="*/ 2696481 h 3582745"/>
                  <a:gd name="connsiteX16245" fmla="*/ 3920018 w 4527492"/>
                  <a:gd name="connsiteY16245" fmla="*/ 2717085 h 3582745"/>
                  <a:gd name="connsiteX16246" fmla="*/ 3913021 w 4527492"/>
                  <a:gd name="connsiteY16246" fmla="*/ 2726416 h 3582745"/>
                  <a:gd name="connsiteX16247" fmla="*/ 3910905 w 4527492"/>
                  <a:gd name="connsiteY16247" fmla="*/ 2724299 h 3582745"/>
                  <a:gd name="connsiteX16248" fmla="*/ 3906674 w 4527492"/>
                  <a:gd name="connsiteY16248" fmla="*/ 2727648 h 3582745"/>
                  <a:gd name="connsiteX16249" fmla="*/ 3910786 w 4527492"/>
                  <a:gd name="connsiteY16249" fmla="*/ 2724180 h 3582745"/>
                  <a:gd name="connsiteX16250" fmla="*/ 3909726 w 4527492"/>
                  <a:gd name="connsiteY16250" fmla="*/ 2723120 h 3582745"/>
                  <a:gd name="connsiteX16251" fmla="*/ 3912746 w 4527492"/>
                  <a:gd name="connsiteY16251" fmla="*/ 2718898 h 3582745"/>
                  <a:gd name="connsiteX16252" fmla="*/ 3867998 w 4527492"/>
                  <a:gd name="connsiteY16252" fmla="*/ 2757393 h 3582745"/>
                  <a:gd name="connsiteX16253" fmla="*/ 3866231 w 4527492"/>
                  <a:gd name="connsiteY16253" fmla="*/ 2758717 h 3582745"/>
                  <a:gd name="connsiteX16254" fmla="*/ 3879200 w 4527492"/>
                  <a:gd name="connsiteY16254" fmla="*/ 2746400 h 3582745"/>
                  <a:gd name="connsiteX16255" fmla="*/ 3913152 w 4527492"/>
                  <a:gd name="connsiteY16255" fmla="*/ 2718329 h 3582745"/>
                  <a:gd name="connsiteX16256" fmla="*/ 3916846 w 4527492"/>
                  <a:gd name="connsiteY16256" fmla="*/ 2713164 h 3582745"/>
                  <a:gd name="connsiteX16257" fmla="*/ 3892963 w 4527492"/>
                  <a:gd name="connsiteY16257" fmla="*/ 2727606 h 3582745"/>
                  <a:gd name="connsiteX16258" fmla="*/ 3920824 w 4527492"/>
                  <a:gd name="connsiteY16258" fmla="*/ 2707602 h 3582745"/>
                  <a:gd name="connsiteX16259" fmla="*/ 3931339 w 4527492"/>
                  <a:gd name="connsiteY16259" fmla="*/ 2692897 h 3582745"/>
                  <a:gd name="connsiteX16260" fmla="*/ 3925195 w 4527492"/>
                  <a:gd name="connsiteY16260" fmla="*/ 2704463 h 3582745"/>
                  <a:gd name="connsiteX16261" fmla="*/ 3929612 w 4527492"/>
                  <a:gd name="connsiteY16261" fmla="*/ 2701291 h 3582745"/>
                  <a:gd name="connsiteX16262" fmla="*/ 3936035 w 4527492"/>
                  <a:gd name="connsiteY16262" fmla="*/ 2692481 h 3582745"/>
                  <a:gd name="connsiteX16263" fmla="*/ 3942676 w 4527492"/>
                  <a:gd name="connsiteY16263" fmla="*/ 2683572 h 3582745"/>
                  <a:gd name="connsiteX16264" fmla="*/ 3942676 w 4527492"/>
                  <a:gd name="connsiteY16264" fmla="*/ 2686867 h 3582745"/>
                  <a:gd name="connsiteX16265" fmla="*/ 3934483 w 4527492"/>
                  <a:gd name="connsiteY16265" fmla="*/ 2697794 h 3582745"/>
                  <a:gd name="connsiteX16266" fmla="*/ 3956294 w 4527492"/>
                  <a:gd name="connsiteY16266" fmla="*/ 2682133 h 3582745"/>
                  <a:gd name="connsiteX16267" fmla="*/ 3884075 w 4527492"/>
                  <a:gd name="connsiteY16267" fmla="*/ 2666483 h 3582745"/>
                  <a:gd name="connsiteX16268" fmla="*/ 3870048 w 4527492"/>
                  <a:gd name="connsiteY16268" fmla="*/ 2678373 h 3582745"/>
                  <a:gd name="connsiteX16269" fmla="*/ 3868830 w 4527492"/>
                  <a:gd name="connsiteY16269" fmla="*/ 2679462 h 3582745"/>
                  <a:gd name="connsiteX16270" fmla="*/ 3862970 w 4527492"/>
                  <a:gd name="connsiteY16270" fmla="*/ 2684374 h 3582745"/>
                  <a:gd name="connsiteX16271" fmla="*/ 3860709 w 4527492"/>
                  <a:gd name="connsiteY16271" fmla="*/ 2686291 h 3582745"/>
                  <a:gd name="connsiteX16272" fmla="*/ 3858472 w 4527492"/>
                  <a:gd name="connsiteY16272" fmla="*/ 2688719 h 3582745"/>
                  <a:gd name="connsiteX16273" fmla="*/ 3845013 w 4527492"/>
                  <a:gd name="connsiteY16273" fmla="*/ 2700746 h 3582745"/>
                  <a:gd name="connsiteX16274" fmla="*/ 3850455 w 4527492"/>
                  <a:gd name="connsiteY16274" fmla="*/ 2694868 h 3582745"/>
                  <a:gd name="connsiteX16275" fmla="*/ 3848840 w 4527492"/>
                  <a:gd name="connsiteY16275" fmla="*/ 2696218 h 3582745"/>
                  <a:gd name="connsiteX16276" fmla="*/ 3844776 w 4527492"/>
                  <a:gd name="connsiteY16276" fmla="*/ 2699624 h 3582745"/>
                  <a:gd name="connsiteX16277" fmla="*/ 3815211 w 4527492"/>
                  <a:gd name="connsiteY16277" fmla="*/ 2726757 h 3582745"/>
                  <a:gd name="connsiteX16278" fmla="*/ 3812452 w 4527492"/>
                  <a:gd name="connsiteY16278" fmla="*/ 2728359 h 3582745"/>
                  <a:gd name="connsiteX16279" fmla="*/ 3810011 w 4527492"/>
                  <a:gd name="connsiteY16279" fmla="*/ 2731529 h 3582745"/>
                  <a:gd name="connsiteX16280" fmla="*/ 3815211 w 4527492"/>
                  <a:gd name="connsiteY16280" fmla="*/ 2726757 h 3582745"/>
                  <a:gd name="connsiteX16281" fmla="*/ 3818690 w 4527492"/>
                  <a:gd name="connsiteY16281" fmla="*/ 2724737 h 3582745"/>
                  <a:gd name="connsiteX16282" fmla="*/ 3827352 w 4527492"/>
                  <a:gd name="connsiteY16282" fmla="*/ 2716529 h 3582745"/>
                  <a:gd name="connsiteX16283" fmla="*/ 3845013 w 4527492"/>
                  <a:gd name="connsiteY16283" fmla="*/ 2700746 h 3582745"/>
                  <a:gd name="connsiteX16284" fmla="*/ 3827589 w 4527492"/>
                  <a:gd name="connsiteY16284" fmla="*/ 2719568 h 3582745"/>
                  <a:gd name="connsiteX16285" fmla="*/ 3832876 w 4527492"/>
                  <a:gd name="connsiteY16285" fmla="*/ 2716497 h 3582745"/>
                  <a:gd name="connsiteX16286" fmla="*/ 3858472 w 4527492"/>
                  <a:gd name="connsiteY16286" fmla="*/ 2688719 h 3582745"/>
                  <a:gd name="connsiteX16287" fmla="*/ 3868830 w 4527492"/>
                  <a:gd name="connsiteY16287" fmla="*/ 2679462 h 3582745"/>
                  <a:gd name="connsiteX16288" fmla="*/ 3883847 w 4527492"/>
                  <a:gd name="connsiteY16288" fmla="*/ 2666876 h 3582745"/>
                  <a:gd name="connsiteX16289" fmla="*/ 3670411 w 4527492"/>
                  <a:gd name="connsiteY16289" fmla="*/ 2665520 h 3582745"/>
                  <a:gd name="connsiteX16290" fmla="*/ 3666841 w 4527492"/>
                  <a:gd name="connsiteY16290" fmla="*/ 2668831 h 3582745"/>
                  <a:gd name="connsiteX16291" fmla="*/ 3661888 w 4527492"/>
                  <a:gd name="connsiteY16291" fmla="*/ 2672968 h 3582745"/>
                  <a:gd name="connsiteX16292" fmla="*/ 3659825 w 4527492"/>
                  <a:gd name="connsiteY16292" fmla="*/ 2674576 h 3582745"/>
                  <a:gd name="connsiteX16293" fmla="*/ 3616046 w 4527492"/>
                  <a:gd name="connsiteY16293" fmla="*/ 2709764 h 3582745"/>
                  <a:gd name="connsiteX16294" fmla="*/ 3617596 w 4527492"/>
                  <a:gd name="connsiteY16294" fmla="*/ 2707950 h 3582745"/>
                  <a:gd name="connsiteX16295" fmla="*/ 3621278 w 4527492"/>
                  <a:gd name="connsiteY16295" fmla="*/ 2704289 h 3582745"/>
                  <a:gd name="connsiteX16296" fmla="*/ 3669317 w 4527492"/>
                  <a:gd name="connsiteY16296" fmla="*/ 2666369 h 3582745"/>
                  <a:gd name="connsiteX16297" fmla="*/ 3736843 w 4527492"/>
                  <a:gd name="connsiteY16297" fmla="*/ 2665068 h 3582745"/>
                  <a:gd name="connsiteX16298" fmla="*/ 3725854 w 4527492"/>
                  <a:gd name="connsiteY16298" fmla="*/ 2672114 h 3582745"/>
                  <a:gd name="connsiteX16299" fmla="*/ 3725246 w 4527492"/>
                  <a:gd name="connsiteY16299" fmla="*/ 2672558 h 3582745"/>
                  <a:gd name="connsiteX16300" fmla="*/ 3720728 w 4527492"/>
                  <a:gd name="connsiteY16300" fmla="*/ 2680232 h 3582745"/>
                  <a:gd name="connsiteX16301" fmla="*/ 3727450 w 4527492"/>
                  <a:gd name="connsiteY16301" fmla="*/ 2675073 h 3582745"/>
                  <a:gd name="connsiteX16302" fmla="*/ 3735068 w 4527492"/>
                  <a:gd name="connsiteY16302" fmla="*/ 2666858 h 3582745"/>
                  <a:gd name="connsiteX16303" fmla="*/ 3651050 w 4527492"/>
                  <a:gd name="connsiteY16303" fmla="*/ 2664859 h 3582745"/>
                  <a:gd name="connsiteX16304" fmla="*/ 3648202 w 4527492"/>
                  <a:gd name="connsiteY16304" fmla="*/ 2667718 h 3582745"/>
                  <a:gd name="connsiteX16305" fmla="*/ 3650205 w 4527492"/>
                  <a:gd name="connsiteY16305" fmla="*/ 2665544 h 3582745"/>
                  <a:gd name="connsiteX16306" fmla="*/ 3955867 w 4527492"/>
                  <a:gd name="connsiteY16306" fmla="*/ 2663801 h 3582745"/>
                  <a:gd name="connsiteX16307" fmla="*/ 3956994 w 4527492"/>
                  <a:gd name="connsiteY16307" fmla="*/ 2664137 h 3582745"/>
                  <a:gd name="connsiteX16308" fmla="*/ 3942676 w 4527492"/>
                  <a:gd name="connsiteY16308" fmla="*/ 2683572 h 3582745"/>
                  <a:gd name="connsiteX16309" fmla="*/ 3951676 w 4527492"/>
                  <a:gd name="connsiteY16309" fmla="*/ 2667466 h 3582745"/>
                  <a:gd name="connsiteX16310" fmla="*/ 3652689 w 4527492"/>
                  <a:gd name="connsiteY16310" fmla="*/ 2662849 h 3582745"/>
                  <a:gd name="connsiteX16311" fmla="*/ 3650205 w 4527492"/>
                  <a:gd name="connsiteY16311" fmla="*/ 2665544 h 3582745"/>
                  <a:gd name="connsiteX16312" fmla="*/ 3644533 w 4527492"/>
                  <a:gd name="connsiteY16312" fmla="*/ 2670145 h 3582745"/>
                  <a:gd name="connsiteX16313" fmla="*/ 3648876 w 4527492"/>
                  <a:gd name="connsiteY16313" fmla="*/ 2665246 h 3582745"/>
                  <a:gd name="connsiteX16314" fmla="*/ 3644809 w 4527492"/>
                  <a:gd name="connsiteY16314" fmla="*/ 2662741 h 3582745"/>
                  <a:gd name="connsiteX16315" fmla="*/ 3644715 w 4527492"/>
                  <a:gd name="connsiteY16315" fmla="*/ 2662826 h 3582745"/>
                  <a:gd name="connsiteX16316" fmla="*/ 3644620 w 4527492"/>
                  <a:gd name="connsiteY16316" fmla="*/ 2662880 h 3582745"/>
                  <a:gd name="connsiteX16317" fmla="*/ 3409352 w 4527492"/>
                  <a:gd name="connsiteY16317" fmla="*/ 2662523 h 3582745"/>
                  <a:gd name="connsiteX16318" fmla="*/ 3401315 w 4527492"/>
                  <a:gd name="connsiteY16318" fmla="*/ 2673208 h 3582745"/>
                  <a:gd name="connsiteX16319" fmla="*/ 3398838 w 4527492"/>
                  <a:gd name="connsiteY16319" fmla="*/ 2673208 h 3582745"/>
                  <a:gd name="connsiteX16320" fmla="*/ 3880444 w 4527492"/>
                  <a:gd name="connsiteY16320" fmla="*/ 2662473 h 3582745"/>
                  <a:gd name="connsiteX16321" fmla="*/ 3875171 w 4527492"/>
                  <a:gd name="connsiteY16321" fmla="*/ 2667681 h 3582745"/>
                  <a:gd name="connsiteX16322" fmla="*/ 3869590 w 4527492"/>
                  <a:gd name="connsiteY16322" fmla="*/ 2671624 h 3582745"/>
                  <a:gd name="connsiteX16323" fmla="*/ 3862156 w 4527492"/>
                  <a:gd name="connsiteY16323" fmla="*/ 2676702 h 3582745"/>
                  <a:gd name="connsiteX16324" fmla="*/ 3861918 w 4527492"/>
                  <a:gd name="connsiteY16324" fmla="*/ 2677043 h 3582745"/>
                  <a:gd name="connsiteX16325" fmla="*/ 3869590 w 4527492"/>
                  <a:gd name="connsiteY16325" fmla="*/ 2671624 h 3582745"/>
                  <a:gd name="connsiteX16326" fmla="*/ 3874759 w 4527492"/>
                  <a:gd name="connsiteY16326" fmla="*/ 2668093 h 3582745"/>
                  <a:gd name="connsiteX16327" fmla="*/ 3876310 w 4527492"/>
                  <a:gd name="connsiteY16327" fmla="*/ 2666938 h 3582745"/>
                  <a:gd name="connsiteX16328" fmla="*/ 3974321 w 4527492"/>
                  <a:gd name="connsiteY16328" fmla="*/ 2662041 h 3582745"/>
                  <a:gd name="connsiteX16329" fmla="*/ 3962446 w 4527492"/>
                  <a:gd name="connsiteY16329" fmla="*/ 2676980 h 3582745"/>
                  <a:gd name="connsiteX16330" fmla="*/ 3962662 w 4527492"/>
                  <a:gd name="connsiteY16330" fmla="*/ 2676316 h 3582745"/>
                  <a:gd name="connsiteX16331" fmla="*/ 3585940 w 4527492"/>
                  <a:gd name="connsiteY16331" fmla="*/ 2661098 h 3582745"/>
                  <a:gd name="connsiteX16332" fmla="*/ 3581704 w 4527492"/>
                  <a:gd name="connsiteY16332" fmla="*/ 2665603 h 3582745"/>
                  <a:gd name="connsiteX16333" fmla="*/ 3578354 w 4527492"/>
                  <a:gd name="connsiteY16333" fmla="*/ 2668183 h 3582745"/>
                  <a:gd name="connsiteX16334" fmla="*/ 3585838 w 4527492"/>
                  <a:gd name="connsiteY16334" fmla="*/ 2661181 h 3582745"/>
                  <a:gd name="connsiteX16335" fmla="*/ 3955423 w 4527492"/>
                  <a:gd name="connsiteY16335" fmla="*/ 2660762 h 3582745"/>
                  <a:gd name="connsiteX16336" fmla="*/ 3951676 w 4527492"/>
                  <a:gd name="connsiteY16336" fmla="*/ 2667466 h 3582745"/>
                  <a:gd name="connsiteX16337" fmla="*/ 3945930 w 4527492"/>
                  <a:gd name="connsiteY16337" fmla="*/ 2672493 h 3582745"/>
                  <a:gd name="connsiteX16338" fmla="*/ 3953489 w 4527492"/>
                  <a:gd name="connsiteY16338" fmla="*/ 2661923 h 3582745"/>
                  <a:gd name="connsiteX16339" fmla="*/ 3656036 w 4527492"/>
                  <a:gd name="connsiteY16339" fmla="*/ 2660746 h 3582745"/>
                  <a:gd name="connsiteX16340" fmla="*/ 3655841 w 4527492"/>
                  <a:gd name="connsiteY16340" fmla="*/ 2660972 h 3582745"/>
                  <a:gd name="connsiteX16341" fmla="*/ 3651050 w 4527492"/>
                  <a:gd name="connsiteY16341" fmla="*/ 2664859 h 3582745"/>
                  <a:gd name="connsiteX16342" fmla="*/ 3653660 w 4527492"/>
                  <a:gd name="connsiteY16342" fmla="*/ 2662239 h 3582745"/>
                  <a:gd name="connsiteX16343" fmla="*/ 3686876 w 4527492"/>
                  <a:gd name="connsiteY16343" fmla="*/ 2659672 h 3582745"/>
                  <a:gd name="connsiteX16344" fmla="*/ 3653635 w 4527492"/>
                  <a:gd name="connsiteY16344" fmla="*/ 2693452 h 3582745"/>
                  <a:gd name="connsiteX16345" fmla="*/ 3645581 w 4527492"/>
                  <a:gd name="connsiteY16345" fmla="*/ 2700635 h 3582745"/>
                  <a:gd name="connsiteX16346" fmla="*/ 3670131 w 4527492"/>
                  <a:gd name="connsiteY16346" fmla="*/ 2675629 h 3582745"/>
                  <a:gd name="connsiteX16347" fmla="*/ 3682139 w 4527492"/>
                  <a:gd name="connsiteY16347" fmla="*/ 2663816 h 3582745"/>
                  <a:gd name="connsiteX16348" fmla="*/ 3708504 w 4527492"/>
                  <a:gd name="connsiteY16348" fmla="*/ 2659464 h 3582745"/>
                  <a:gd name="connsiteX16349" fmla="*/ 3668399 w 4527492"/>
                  <a:gd name="connsiteY16349" fmla="*/ 2691924 h 3582745"/>
                  <a:gd name="connsiteX16350" fmla="*/ 3672195 w 4527492"/>
                  <a:gd name="connsiteY16350" fmla="*/ 2688033 h 3582745"/>
                  <a:gd name="connsiteX16351" fmla="*/ 3673032 w 4527492"/>
                  <a:gd name="connsiteY16351" fmla="*/ 2687307 h 3582745"/>
                  <a:gd name="connsiteX16352" fmla="*/ 3708207 w 4527492"/>
                  <a:gd name="connsiteY16352" fmla="*/ 2659684 h 3582745"/>
                  <a:gd name="connsiteX16353" fmla="*/ 3587518 w 4527492"/>
                  <a:gd name="connsiteY16353" fmla="*/ 2659421 h 3582745"/>
                  <a:gd name="connsiteX16354" fmla="*/ 3586048 w 4527492"/>
                  <a:gd name="connsiteY16354" fmla="*/ 2660984 h 3582745"/>
                  <a:gd name="connsiteX16355" fmla="*/ 3585838 w 4527492"/>
                  <a:gd name="connsiteY16355" fmla="*/ 2661181 h 3582745"/>
                  <a:gd name="connsiteX16356" fmla="*/ 3547098 w 4527492"/>
                  <a:gd name="connsiteY16356" fmla="*/ 2692251 h 3582745"/>
                  <a:gd name="connsiteX16357" fmla="*/ 3545630 w 4527492"/>
                  <a:gd name="connsiteY16357" fmla="*/ 2693381 h 3582745"/>
                  <a:gd name="connsiteX16358" fmla="*/ 3540483 w 4527492"/>
                  <a:gd name="connsiteY16358" fmla="*/ 2697380 h 3582745"/>
                  <a:gd name="connsiteX16359" fmla="*/ 3571477 w 4527492"/>
                  <a:gd name="connsiteY16359" fmla="*/ 2670886 h 3582745"/>
                  <a:gd name="connsiteX16360" fmla="*/ 3651144 w 4527492"/>
                  <a:gd name="connsiteY16360" fmla="*/ 2659205 h 3582745"/>
                  <a:gd name="connsiteX16361" fmla="*/ 3645860 w 4527492"/>
                  <a:gd name="connsiteY16361" fmla="*/ 2665115 h 3582745"/>
                  <a:gd name="connsiteX16362" fmla="*/ 3639604 w 4527492"/>
                  <a:gd name="connsiteY16362" fmla="*/ 2669651 h 3582745"/>
                  <a:gd name="connsiteX16363" fmla="*/ 3629098 w 4527492"/>
                  <a:gd name="connsiteY16363" fmla="*/ 2677113 h 3582745"/>
                  <a:gd name="connsiteX16364" fmla="*/ 3644715 w 4527492"/>
                  <a:gd name="connsiteY16364" fmla="*/ 2662826 h 3582745"/>
                  <a:gd name="connsiteX16365" fmla="*/ 3654621 w 4527492"/>
                  <a:gd name="connsiteY16365" fmla="*/ 2658763 h 3582745"/>
                  <a:gd name="connsiteX16366" fmla="*/ 3648876 w 4527492"/>
                  <a:gd name="connsiteY16366" fmla="*/ 2665246 h 3582745"/>
                  <a:gd name="connsiteX16367" fmla="*/ 3641728 w 4527492"/>
                  <a:gd name="connsiteY16367" fmla="*/ 2669738 h 3582745"/>
                  <a:gd name="connsiteX16368" fmla="*/ 3645860 w 4527492"/>
                  <a:gd name="connsiteY16368" fmla="*/ 2665115 h 3582745"/>
                  <a:gd name="connsiteX16369" fmla="*/ 3659457 w 4527492"/>
                  <a:gd name="connsiteY16369" fmla="*/ 2658596 h 3582745"/>
                  <a:gd name="connsiteX16370" fmla="*/ 3647137 w 4527492"/>
                  <a:gd name="connsiteY16370" fmla="*/ 2670901 h 3582745"/>
                  <a:gd name="connsiteX16371" fmla="*/ 3649096 w 4527492"/>
                  <a:gd name="connsiteY16371" fmla="*/ 2668831 h 3582745"/>
                  <a:gd name="connsiteX16372" fmla="*/ 3655841 w 4527492"/>
                  <a:gd name="connsiteY16372" fmla="*/ 2660972 h 3582745"/>
                  <a:gd name="connsiteX16373" fmla="*/ 3656412 w 4527492"/>
                  <a:gd name="connsiteY16373" fmla="*/ 2660509 h 3582745"/>
                  <a:gd name="connsiteX16374" fmla="*/ 3680833 w 4527492"/>
                  <a:gd name="connsiteY16374" fmla="*/ 2658200 h 3582745"/>
                  <a:gd name="connsiteX16375" fmla="*/ 3662712 w 4527492"/>
                  <a:gd name="connsiteY16375" fmla="*/ 2676219 h 3582745"/>
                  <a:gd name="connsiteX16376" fmla="*/ 3603179 w 4527492"/>
                  <a:gd name="connsiteY16376" fmla="*/ 2723577 h 3582745"/>
                  <a:gd name="connsiteX16377" fmla="*/ 3606448 w 4527492"/>
                  <a:gd name="connsiteY16377" fmla="*/ 2719275 h 3582745"/>
                  <a:gd name="connsiteX16378" fmla="*/ 3661888 w 4527492"/>
                  <a:gd name="connsiteY16378" fmla="*/ 2672968 h 3582745"/>
                  <a:gd name="connsiteX16379" fmla="*/ 3471811 w 4527492"/>
                  <a:gd name="connsiteY16379" fmla="*/ 2657442 h 3582745"/>
                  <a:gd name="connsiteX16380" fmla="*/ 3448374 w 4527492"/>
                  <a:gd name="connsiteY16380" fmla="*/ 2672130 h 3582745"/>
                  <a:gd name="connsiteX16381" fmla="*/ 3445252 w 4527492"/>
                  <a:gd name="connsiteY16381" fmla="*/ 2674940 h 3582745"/>
                  <a:gd name="connsiteX16382" fmla="*/ 3457575 w 4527492"/>
                  <a:gd name="connsiteY16382" fmla="*/ 2667114 h 3582745"/>
                  <a:gd name="connsiteX16383" fmla="*/ 3438223 w 4527492"/>
                  <a:gd name="connsiteY16383" fmla="*/ 2681268 h 3582745"/>
                  <a:gd name="connsiteX16384" fmla="*/ 3425227 w 4527492"/>
                  <a:gd name="connsiteY16384" fmla="*/ 2692969 h 3582745"/>
                  <a:gd name="connsiteX16385" fmla="*/ 3428487 w 4527492"/>
                  <a:gd name="connsiteY16385" fmla="*/ 2688390 h 3582745"/>
                  <a:gd name="connsiteX16386" fmla="*/ 3424844 w 4527492"/>
                  <a:gd name="connsiteY16386" fmla="*/ 2691055 h 3582745"/>
                  <a:gd name="connsiteX16387" fmla="*/ 3402342 w 4527492"/>
                  <a:gd name="connsiteY16387" fmla="*/ 2716612 h 3582745"/>
                  <a:gd name="connsiteX16388" fmla="*/ 3457459 w 4527492"/>
                  <a:gd name="connsiteY16388" fmla="*/ 2673350 h 3582745"/>
                  <a:gd name="connsiteX16389" fmla="*/ 3458787 w 4527492"/>
                  <a:gd name="connsiteY16389" fmla="*/ 2674673 h 3582745"/>
                  <a:gd name="connsiteX16390" fmla="*/ 3568122 w 4527492"/>
                  <a:gd name="connsiteY16390" fmla="*/ 2657341 h 3582745"/>
                  <a:gd name="connsiteX16391" fmla="*/ 3555938 w 4527492"/>
                  <a:gd name="connsiteY16391" fmla="*/ 2670738 h 3582745"/>
                  <a:gd name="connsiteX16392" fmla="*/ 3553122 w 4527492"/>
                  <a:gd name="connsiteY16392" fmla="*/ 2673216 h 3582745"/>
                  <a:gd name="connsiteX16393" fmla="*/ 3592842 w 4527492"/>
                  <a:gd name="connsiteY16393" fmla="*/ 2657130 h 3582745"/>
                  <a:gd name="connsiteX16394" fmla="*/ 3584700 w 4527492"/>
                  <a:gd name="connsiteY16394" fmla="*/ 2667066 h 3582745"/>
                  <a:gd name="connsiteX16395" fmla="*/ 3551240 w 4527492"/>
                  <a:gd name="connsiteY16395" fmla="*/ 2697996 h 3582745"/>
                  <a:gd name="connsiteX16396" fmla="*/ 3581704 w 4527492"/>
                  <a:gd name="connsiteY16396" fmla="*/ 2665603 h 3582745"/>
                  <a:gd name="connsiteX16397" fmla="*/ 3583256 w 4527492"/>
                  <a:gd name="connsiteY16397" fmla="*/ 2664408 h 3582745"/>
                  <a:gd name="connsiteX16398" fmla="*/ 3962695 w 4527492"/>
                  <a:gd name="connsiteY16398" fmla="*/ 2656398 h 3582745"/>
                  <a:gd name="connsiteX16399" fmla="*/ 3959731 w 4527492"/>
                  <a:gd name="connsiteY16399" fmla="*/ 2660421 h 3582745"/>
                  <a:gd name="connsiteX16400" fmla="*/ 3955867 w 4527492"/>
                  <a:gd name="connsiteY16400" fmla="*/ 2663801 h 3582745"/>
                  <a:gd name="connsiteX16401" fmla="*/ 3955856 w 4527492"/>
                  <a:gd name="connsiteY16401" fmla="*/ 2663798 h 3582745"/>
                  <a:gd name="connsiteX16402" fmla="*/ 3958554 w 4527492"/>
                  <a:gd name="connsiteY16402" fmla="*/ 2658883 h 3582745"/>
                  <a:gd name="connsiteX16403" fmla="*/ 3661698 w 4527492"/>
                  <a:gd name="connsiteY16403" fmla="*/ 2656357 h 3582745"/>
                  <a:gd name="connsiteX16404" fmla="*/ 3660165 w 4527492"/>
                  <a:gd name="connsiteY16404" fmla="*/ 2658151 h 3582745"/>
                  <a:gd name="connsiteX16405" fmla="*/ 3659457 w 4527492"/>
                  <a:gd name="connsiteY16405" fmla="*/ 2658596 h 3582745"/>
                  <a:gd name="connsiteX16406" fmla="*/ 3592241 w 4527492"/>
                  <a:gd name="connsiteY16406" fmla="*/ 2656046 h 3582745"/>
                  <a:gd name="connsiteX16407" fmla="*/ 3585940 w 4527492"/>
                  <a:gd name="connsiteY16407" fmla="*/ 2661098 h 3582745"/>
                  <a:gd name="connsiteX16408" fmla="*/ 3586048 w 4527492"/>
                  <a:gd name="connsiteY16408" fmla="*/ 2660984 h 3582745"/>
                  <a:gd name="connsiteX16409" fmla="*/ 3588367 w 4527492"/>
                  <a:gd name="connsiteY16409" fmla="*/ 2658814 h 3582745"/>
                  <a:gd name="connsiteX16410" fmla="*/ 3662422 w 4527492"/>
                  <a:gd name="connsiteY16410" fmla="*/ 2655634 h 3582745"/>
                  <a:gd name="connsiteX16411" fmla="*/ 3661698 w 4527492"/>
                  <a:gd name="connsiteY16411" fmla="*/ 2656357 h 3582745"/>
                  <a:gd name="connsiteX16412" fmla="*/ 3662077 w 4527492"/>
                  <a:gd name="connsiteY16412" fmla="*/ 2655914 h 3582745"/>
                  <a:gd name="connsiteX16413" fmla="*/ 3979958 w 4527492"/>
                  <a:gd name="connsiteY16413" fmla="*/ 2654948 h 3582745"/>
                  <a:gd name="connsiteX16414" fmla="*/ 3980043 w 4527492"/>
                  <a:gd name="connsiteY16414" fmla="*/ 2655033 h 3582745"/>
                  <a:gd name="connsiteX16415" fmla="*/ 3974321 w 4527492"/>
                  <a:gd name="connsiteY16415" fmla="*/ 2662041 h 3582745"/>
                  <a:gd name="connsiteX16416" fmla="*/ 3973574 w 4527492"/>
                  <a:gd name="connsiteY16416" fmla="*/ 2654288 h 3582745"/>
                  <a:gd name="connsiteX16417" fmla="*/ 3965706 w 4527492"/>
                  <a:gd name="connsiteY16417" fmla="*/ 2666968 h 3582745"/>
                  <a:gd name="connsiteX16418" fmla="*/ 3967878 w 4527492"/>
                  <a:gd name="connsiteY16418" fmla="*/ 2660294 h 3582745"/>
                  <a:gd name="connsiteX16419" fmla="*/ 3715063 w 4527492"/>
                  <a:gd name="connsiteY16419" fmla="*/ 2654110 h 3582745"/>
                  <a:gd name="connsiteX16420" fmla="*/ 3714005 w 4527492"/>
                  <a:gd name="connsiteY16420" fmla="*/ 2655012 h 3582745"/>
                  <a:gd name="connsiteX16421" fmla="*/ 3709080 w 4527492"/>
                  <a:gd name="connsiteY16421" fmla="*/ 2658998 h 3582745"/>
                  <a:gd name="connsiteX16422" fmla="*/ 3708207 w 4527492"/>
                  <a:gd name="connsiteY16422" fmla="*/ 2659684 h 3582745"/>
                  <a:gd name="connsiteX16423" fmla="*/ 3685824 w 4527492"/>
                  <a:gd name="connsiteY16423" fmla="*/ 2676217 h 3582745"/>
                  <a:gd name="connsiteX16424" fmla="*/ 3673032 w 4527492"/>
                  <a:gd name="connsiteY16424" fmla="*/ 2687307 h 3582745"/>
                  <a:gd name="connsiteX16425" fmla="*/ 3672479 w 4527492"/>
                  <a:gd name="connsiteY16425" fmla="*/ 2687741 h 3582745"/>
                  <a:gd name="connsiteX16426" fmla="*/ 3681236 w 4527492"/>
                  <a:gd name="connsiteY16426" fmla="*/ 2678762 h 3582745"/>
                  <a:gd name="connsiteX16427" fmla="*/ 3699855 w 4527492"/>
                  <a:gd name="connsiteY16427" fmla="*/ 2663086 h 3582745"/>
                  <a:gd name="connsiteX16428" fmla="*/ 3661341 w 4527492"/>
                  <a:gd name="connsiteY16428" fmla="*/ 2653461 h 3582745"/>
                  <a:gd name="connsiteX16429" fmla="*/ 3660146 w 4527492"/>
                  <a:gd name="connsiteY16429" fmla="*/ 2654757 h 3582745"/>
                  <a:gd name="connsiteX16430" fmla="*/ 3654621 w 4527492"/>
                  <a:gd name="connsiteY16430" fmla="*/ 2658763 h 3582745"/>
                  <a:gd name="connsiteX16431" fmla="*/ 3657306 w 4527492"/>
                  <a:gd name="connsiteY16431" fmla="*/ 2655734 h 3582745"/>
                  <a:gd name="connsiteX16432" fmla="*/ 3967798 w 4527492"/>
                  <a:gd name="connsiteY16432" fmla="*/ 2653365 h 3582745"/>
                  <a:gd name="connsiteX16433" fmla="*/ 3960249 w 4527492"/>
                  <a:gd name="connsiteY16433" fmla="*/ 2663432 h 3582745"/>
                  <a:gd name="connsiteX16434" fmla="*/ 3958791 w 4527492"/>
                  <a:gd name="connsiteY16434" fmla="*/ 2664673 h 3582745"/>
                  <a:gd name="connsiteX16435" fmla="*/ 3956994 w 4527492"/>
                  <a:gd name="connsiteY16435" fmla="*/ 2664137 h 3582745"/>
                  <a:gd name="connsiteX16436" fmla="*/ 3959731 w 4527492"/>
                  <a:gd name="connsiteY16436" fmla="*/ 2660421 h 3582745"/>
                  <a:gd name="connsiteX16437" fmla="*/ 3891914 w 4527492"/>
                  <a:gd name="connsiteY16437" fmla="*/ 2652969 h 3582745"/>
                  <a:gd name="connsiteX16438" fmla="*/ 3890364 w 4527492"/>
                  <a:gd name="connsiteY16438" fmla="*/ 2654107 h 3582745"/>
                  <a:gd name="connsiteX16439" fmla="*/ 3883411 w 4527492"/>
                  <a:gd name="connsiteY16439" fmla="*/ 2661653 h 3582745"/>
                  <a:gd name="connsiteX16440" fmla="*/ 3883957 w 4527492"/>
                  <a:gd name="connsiteY16440" fmla="*/ 2661247 h 3582745"/>
                  <a:gd name="connsiteX16441" fmla="*/ 3890034 w 4527492"/>
                  <a:gd name="connsiteY16441" fmla="*/ 2656210 h 3582745"/>
                  <a:gd name="connsiteX16442" fmla="*/ 3475291 w 4527492"/>
                  <a:gd name="connsiteY16442" fmla="*/ 2652837 h 3582745"/>
                  <a:gd name="connsiteX16443" fmla="*/ 3474777 w 4527492"/>
                  <a:gd name="connsiteY16443" fmla="*/ 2653517 h 3582745"/>
                  <a:gd name="connsiteX16444" fmla="*/ 3474708 w 4527492"/>
                  <a:gd name="connsiteY16444" fmla="*/ 2653447 h 3582745"/>
                  <a:gd name="connsiteX16445" fmla="*/ 3662874 w 4527492"/>
                  <a:gd name="connsiteY16445" fmla="*/ 2652779 h 3582745"/>
                  <a:gd name="connsiteX16446" fmla="*/ 3661572 w 4527492"/>
                  <a:gd name="connsiteY16446" fmla="*/ 2654295 h 3582745"/>
                  <a:gd name="connsiteX16447" fmla="*/ 3653660 w 4527492"/>
                  <a:gd name="connsiteY16447" fmla="*/ 2662239 h 3582745"/>
                  <a:gd name="connsiteX16448" fmla="*/ 3652689 w 4527492"/>
                  <a:gd name="connsiteY16448" fmla="*/ 2662849 h 3582745"/>
                  <a:gd name="connsiteX16449" fmla="*/ 3660146 w 4527492"/>
                  <a:gd name="connsiteY16449" fmla="*/ 2654757 h 3582745"/>
                  <a:gd name="connsiteX16450" fmla="*/ 3420278 w 4527492"/>
                  <a:gd name="connsiteY16450" fmla="*/ 2652657 h 3582745"/>
                  <a:gd name="connsiteX16451" fmla="*/ 3419867 w 4527492"/>
                  <a:gd name="connsiteY16451" fmla="*/ 2653036 h 3582745"/>
                  <a:gd name="connsiteX16452" fmla="*/ 3420146 w 4527492"/>
                  <a:gd name="connsiteY16452" fmla="*/ 2652693 h 3582745"/>
                  <a:gd name="connsiteX16453" fmla="*/ 3596588 w 4527492"/>
                  <a:gd name="connsiteY16453" fmla="*/ 2652559 h 3582745"/>
                  <a:gd name="connsiteX16454" fmla="*/ 3595837 w 4527492"/>
                  <a:gd name="connsiteY16454" fmla="*/ 2653475 h 3582745"/>
                  <a:gd name="connsiteX16455" fmla="*/ 3592241 w 4527492"/>
                  <a:gd name="connsiteY16455" fmla="*/ 2656046 h 3582745"/>
                  <a:gd name="connsiteX16456" fmla="*/ 3972962 w 4527492"/>
                  <a:gd name="connsiteY16456" fmla="*/ 2652506 h 3582745"/>
                  <a:gd name="connsiteX16457" fmla="*/ 3968213 w 4527492"/>
                  <a:gd name="connsiteY16457" fmla="*/ 2659266 h 3582745"/>
                  <a:gd name="connsiteX16458" fmla="*/ 3967878 w 4527492"/>
                  <a:gd name="connsiteY16458" fmla="*/ 2660294 h 3582745"/>
                  <a:gd name="connsiteX16459" fmla="*/ 3942676 w 4527492"/>
                  <a:gd name="connsiteY16459" fmla="*/ 2686868 h 3582745"/>
                  <a:gd name="connsiteX16460" fmla="*/ 3942676 w 4527492"/>
                  <a:gd name="connsiteY16460" fmla="*/ 2686867 h 3582745"/>
                  <a:gd name="connsiteX16461" fmla="*/ 3960249 w 4527492"/>
                  <a:gd name="connsiteY16461" fmla="*/ 2663432 h 3582745"/>
                  <a:gd name="connsiteX16462" fmla="*/ 3971919 w 4527492"/>
                  <a:gd name="connsiteY16462" fmla="*/ 2653498 h 3582745"/>
                  <a:gd name="connsiteX16463" fmla="*/ 3663763 w 4527492"/>
                  <a:gd name="connsiteY16463" fmla="*/ 2652096 h 3582745"/>
                  <a:gd name="connsiteX16464" fmla="*/ 3663626 w 4527492"/>
                  <a:gd name="connsiteY16464" fmla="*/ 2652234 h 3582745"/>
                  <a:gd name="connsiteX16465" fmla="*/ 3662874 w 4527492"/>
                  <a:gd name="connsiteY16465" fmla="*/ 2652779 h 3582745"/>
                  <a:gd name="connsiteX16466" fmla="*/ 3663177 w 4527492"/>
                  <a:gd name="connsiteY16466" fmla="*/ 2652426 h 3582745"/>
                  <a:gd name="connsiteX16467" fmla="*/ 3718493 w 4527492"/>
                  <a:gd name="connsiteY16467" fmla="*/ 2652086 h 3582745"/>
                  <a:gd name="connsiteX16468" fmla="*/ 3708504 w 4527492"/>
                  <a:gd name="connsiteY16468" fmla="*/ 2659464 h 3582745"/>
                  <a:gd name="connsiteX16469" fmla="*/ 3709080 w 4527492"/>
                  <a:gd name="connsiteY16469" fmla="*/ 2658998 h 3582745"/>
                  <a:gd name="connsiteX16470" fmla="*/ 3712236 w 4527492"/>
                  <a:gd name="connsiteY16470" fmla="*/ 2656520 h 3582745"/>
                  <a:gd name="connsiteX16471" fmla="*/ 3714005 w 4527492"/>
                  <a:gd name="connsiteY16471" fmla="*/ 2655012 h 3582745"/>
                  <a:gd name="connsiteX16472" fmla="*/ 3715271 w 4527492"/>
                  <a:gd name="connsiteY16472" fmla="*/ 2653987 h 3582745"/>
                  <a:gd name="connsiteX16473" fmla="*/ 3420703 w 4527492"/>
                  <a:gd name="connsiteY16473" fmla="*/ 2652008 h 3582745"/>
                  <a:gd name="connsiteX16474" fmla="*/ 3420146 w 4527492"/>
                  <a:gd name="connsiteY16474" fmla="*/ 2652693 h 3582745"/>
                  <a:gd name="connsiteX16475" fmla="*/ 3420022 w 4527492"/>
                  <a:gd name="connsiteY16475" fmla="*/ 2652727 h 3582745"/>
                  <a:gd name="connsiteX16476" fmla="*/ 3666805 w 4527492"/>
                  <a:gd name="connsiteY16476" fmla="*/ 2650382 h 3582745"/>
                  <a:gd name="connsiteX16477" fmla="*/ 3662077 w 4527492"/>
                  <a:gd name="connsiteY16477" fmla="*/ 2655914 h 3582745"/>
                  <a:gd name="connsiteX16478" fmla="*/ 3656412 w 4527492"/>
                  <a:gd name="connsiteY16478" fmla="*/ 2660509 h 3582745"/>
                  <a:gd name="connsiteX16479" fmla="*/ 3656036 w 4527492"/>
                  <a:gd name="connsiteY16479" fmla="*/ 2660746 h 3582745"/>
                  <a:gd name="connsiteX16480" fmla="*/ 3661572 w 4527492"/>
                  <a:gd name="connsiteY16480" fmla="*/ 2654295 h 3582745"/>
                  <a:gd name="connsiteX16481" fmla="*/ 3663626 w 4527492"/>
                  <a:gd name="connsiteY16481" fmla="*/ 2652234 h 3582745"/>
                  <a:gd name="connsiteX16482" fmla="*/ 3664000 w 4527492"/>
                  <a:gd name="connsiteY16482" fmla="*/ 2651963 h 3582745"/>
                  <a:gd name="connsiteX16483" fmla="*/ 3967516 w 4527492"/>
                  <a:gd name="connsiteY16483" fmla="*/ 2649854 h 3582745"/>
                  <a:gd name="connsiteX16484" fmla="*/ 3964094 w 4527492"/>
                  <a:gd name="connsiteY16484" fmla="*/ 2655558 h 3582745"/>
                  <a:gd name="connsiteX16485" fmla="*/ 3962695 w 4527492"/>
                  <a:gd name="connsiteY16485" fmla="*/ 2656398 h 3582745"/>
                  <a:gd name="connsiteX16486" fmla="*/ 3662972 w 4527492"/>
                  <a:gd name="connsiteY16486" fmla="*/ 2649340 h 3582745"/>
                  <a:gd name="connsiteX16487" fmla="*/ 3657306 w 4527492"/>
                  <a:gd name="connsiteY16487" fmla="*/ 2655734 h 3582745"/>
                  <a:gd name="connsiteX16488" fmla="*/ 3651144 w 4527492"/>
                  <a:gd name="connsiteY16488" fmla="*/ 2659205 h 3582745"/>
                  <a:gd name="connsiteX16489" fmla="*/ 3654131 w 4527492"/>
                  <a:gd name="connsiteY16489" fmla="*/ 2655863 h 3582745"/>
                  <a:gd name="connsiteX16490" fmla="*/ 3661846 w 4527492"/>
                  <a:gd name="connsiteY16490" fmla="*/ 2647232 h 3582745"/>
                  <a:gd name="connsiteX16491" fmla="*/ 3654131 w 4527492"/>
                  <a:gd name="connsiteY16491" fmla="*/ 2655863 h 3582745"/>
                  <a:gd name="connsiteX16492" fmla="*/ 3644809 w 4527492"/>
                  <a:gd name="connsiteY16492" fmla="*/ 2662741 h 3582745"/>
                  <a:gd name="connsiteX16493" fmla="*/ 3661476 w 4527492"/>
                  <a:gd name="connsiteY16493" fmla="*/ 2647492 h 3582745"/>
                  <a:gd name="connsiteX16494" fmla="*/ 3598987 w 4527492"/>
                  <a:gd name="connsiteY16494" fmla="*/ 2646800 h 3582745"/>
                  <a:gd name="connsiteX16495" fmla="*/ 3594286 w 4527492"/>
                  <a:gd name="connsiteY16495" fmla="*/ 2651389 h 3582745"/>
                  <a:gd name="connsiteX16496" fmla="*/ 3571477 w 4527492"/>
                  <a:gd name="connsiteY16496" fmla="*/ 2670886 h 3582745"/>
                  <a:gd name="connsiteX16497" fmla="*/ 3541621 w 4527492"/>
                  <a:gd name="connsiteY16497" fmla="*/ 2692225 h 3582745"/>
                  <a:gd name="connsiteX16498" fmla="*/ 3673646 w 4527492"/>
                  <a:gd name="connsiteY16498" fmla="*/ 2646529 h 3582745"/>
                  <a:gd name="connsiteX16499" fmla="*/ 3662422 w 4527492"/>
                  <a:gd name="connsiteY16499" fmla="*/ 2655634 h 3582745"/>
                  <a:gd name="connsiteX16500" fmla="*/ 3668811 w 4527492"/>
                  <a:gd name="connsiteY16500" fmla="*/ 2649253 h 3582745"/>
                  <a:gd name="connsiteX16501" fmla="*/ 3671653 w 4527492"/>
                  <a:gd name="connsiteY16501" fmla="*/ 2646414 h 3582745"/>
                  <a:gd name="connsiteX16502" fmla="*/ 3668811 w 4527492"/>
                  <a:gd name="connsiteY16502" fmla="*/ 2649253 h 3582745"/>
                  <a:gd name="connsiteX16503" fmla="*/ 3666805 w 4527492"/>
                  <a:gd name="connsiteY16503" fmla="*/ 2650382 h 3582745"/>
                  <a:gd name="connsiteX16504" fmla="*/ 3667825 w 4527492"/>
                  <a:gd name="connsiteY16504" fmla="*/ 2649189 h 3582745"/>
                  <a:gd name="connsiteX16505" fmla="*/ 3895558 w 4527492"/>
                  <a:gd name="connsiteY16505" fmla="*/ 2646146 h 3582745"/>
                  <a:gd name="connsiteX16506" fmla="*/ 3865487 w 4527492"/>
                  <a:gd name="connsiteY16506" fmla="*/ 2671915 h 3582745"/>
                  <a:gd name="connsiteX16507" fmla="*/ 3872700 w 4527492"/>
                  <a:gd name="connsiteY16507" fmla="*/ 2661548 h 3582745"/>
                  <a:gd name="connsiteX16508" fmla="*/ 3870186 w 4527492"/>
                  <a:gd name="connsiteY16508" fmla="*/ 2663798 h 3582745"/>
                  <a:gd name="connsiteX16509" fmla="*/ 3859243 w 4527492"/>
                  <a:gd name="connsiteY16509" fmla="*/ 2673684 h 3582745"/>
                  <a:gd name="connsiteX16510" fmla="*/ 3854246 w 4527492"/>
                  <a:gd name="connsiteY16510" fmla="*/ 2680623 h 3582745"/>
                  <a:gd name="connsiteX16511" fmla="*/ 3861775 w 4527492"/>
                  <a:gd name="connsiteY16511" fmla="*/ 2675096 h 3582745"/>
                  <a:gd name="connsiteX16512" fmla="*/ 3865487 w 4527492"/>
                  <a:gd name="connsiteY16512" fmla="*/ 2671915 h 3582745"/>
                  <a:gd name="connsiteX16513" fmla="*/ 3864838 w 4527492"/>
                  <a:gd name="connsiteY16513" fmla="*/ 2672847 h 3582745"/>
                  <a:gd name="connsiteX16514" fmla="*/ 3883571 w 4527492"/>
                  <a:gd name="connsiteY16514" fmla="*/ 2659094 h 3582745"/>
                  <a:gd name="connsiteX16515" fmla="*/ 3963682 w 4527492"/>
                  <a:gd name="connsiteY16515" fmla="*/ 2645982 h 3582745"/>
                  <a:gd name="connsiteX16516" fmla="*/ 3959372 w 4527492"/>
                  <a:gd name="connsiteY16516" fmla="*/ 2653695 h 3582745"/>
                  <a:gd name="connsiteX16517" fmla="*/ 3953489 w 4527492"/>
                  <a:gd name="connsiteY16517" fmla="*/ 2661923 h 3582745"/>
                  <a:gd name="connsiteX16518" fmla="*/ 3951849 w 4527492"/>
                  <a:gd name="connsiteY16518" fmla="*/ 2662907 h 3582745"/>
                  <a:gd name="connsiteX16519" fmla="*/ 3669540 w 4527492"/>
                  <a:gd name="connsiteY16519" fmla="*/ 2645013 h 3582745"/>
                  <a:gd name="connsiteX16520" fmla="*/ 3663177 w 4527492"/>
                  <a:gd name="connsiteY16520" fmla="*/ 2652426 h 3582745"/>
                  <a:gd name="connsiteX16521" fmla="*/ 3661341 w 4527492"/>
                  <a:gd name="connsiteY16521" fmla="*/ 2653461 h 3582745"/>
                  <a:gd name="connsiteX16522" fmla="*/ 3666841 w 4527492"/>
                  <a:gd name="connsiteY16522" fmla="*/ 2647492 h 3582745"/>
                  <a:gd name="connsiteX16523" fmla="*/ 3910786 w 4527492"/>
                  <a:gd name="connsiteY16523" fmla="*/ 2643969 h 3582745"/>
                  <a:gd name="connsiteX16524" fmla="*/ 3908286 w 4527492"/>
                  <a:gd name="connsiteY16524" fmla="*/ 2646041 h 3582745"/>
                  <a:gd name="connsiteX16525" fmla="*/ 3907948 w 4527492"/>
                  <a:gd name="connsiteY16525" fmla="*/ 2646513 h 3582745"/>
                  <a:gd name="connsiteX16526" fmla="*/ 3896105 w 4527492"/>
                  <a:gd name="connsiteY16526" fmla="*/ 2656313 h 3582745"/>
                  <a:gd name="connsiteX16527" fmla="*/ 3896019 w 4527492"/>
                  <a:gd name="connsiteY16527" fmla="*/ 2656673 h 3582745"/>
                  <a:gd name="connsiteX16528" fmla="*/ 3907663 w 4527492"/>
                  <a:gd name="connsiteY16528" fmla="*/ 2646913 h 3582745"/>
                  <a:gd name="connsiteX16529" fmla="*/ 3903774 w 4527492"/>
                  <a:gd name="connsiteY16529" fmla="*/ 2652359 h 3582745"/>
                  <a:gd name="connsiteX16530" fmla="*/ 3894804 w 4527492"/>
                  <a:gd name="connsiteY16530" fmla="*/ 2661740 h 3582745"/>
                  <a:gd name="connsiteX16531" fmla="*/ 3894232 w 4527492"/>
                  <a:gd name="connsiteY16531" fmla="*/ 2664128 h 3582745"/>
                  <a:gd name="connsiteX16532" fmla="*/ 3897359 w 4527492"/>
                  <a:gd name="connsiteY16532" fmla="*/ 2661341 h 3582745"/>
                  <a:gd name="connsiteX16533" fmla="*/ 3893658 w 4527492"/>
                  <a:gd name="connsiteY16533" fmla="*/ 2666523 h 3582745"/>
                  <a:gd name="connsiteX16534" fmla="*/ 3893653 w 4527492"/>
                  <a:gd name="connsiteY16534" fmla="*/ 2666547 h 3582745"/>
                  <a:gd name="connsiteX16535" fmla="*/ 3900458 w 4527492"/>
                  <a:gd name="connsiteY16535" fmla="*/ 2658580 h 3582745"/>
                  <a:gd name="connsiteX16536" fmla="*/ 3901140 w 4527492"/>
                  <a:gd name="connsiteY16536" fmla="*/ 2657972 h 3582745"/>
                  <a:gd name="connsiteX16537" fmla="*/ 3901819 w 4527492"/>
                  <a:gd name="connsiteY16537" fmla="*/ 2656986 h 3582745"/>
                  <a:gd name="connsiteX16538" fmla="*/ 3900458 w 4527492"/>
                  <a:gd name="connsiteY16538" fmla="*/ 2658580 h 3582745"/>
                  <a:gd name="connsiteX16539" fmla="*/ 3897359 w 4527492"/>
                  <a:gd name="connsiteY16539" fmla="*/ 2661341 h 3582745"/>
                  <a:gd name="connsiteX16540" fmla="*/ 3903774 w 4527492"/>
                  <a:gd name="connsiteY16540" fmla="*/ 2652359 h 3582745"/>
                  <a:gd name="connsiteX16541" fmla="*/ 3908185 w 4527492"/>
                  <a:gd name="connsiteY16541" fmla="*/ 2647746 h 3582745"/>
                  <a:gd name="connsiteX16542" fmla="*/ 3910255 w 4527492"/>
                  <a:gd name="connsiteY16542" fmla="*/ 2644741 h 3582745"/>
                  <a:gd name="connsiteX16543" fmla="*/ 3907663 w 4527492"/>
                  <a:gd name="connsiteY16543" fmla="*/ 2646913 h 3582745"/>
                  <a:gd name="connsiteX16544" fmla="*/ 3907948 w 4527492"/>
                  <a:gd name="connsiteY16544" fmla="*/ 2646513 h 3582745"/>
                  <a:gd name="connsiteX16545" fmla="*/ 3910473 w 4527492"/>
                  <a:gd name="connsiteY16545" fmla="*/ 2644425 h 3582745"/>
                  <a:gd name="connsiteX16546" fmla="*/ 3783469 w 4527492"/>
                  <a:gd name="connsiteY16546" fmla="*/ 2643500 h 3582745"/>
                  <a:gd name="connsiteX16547" fmla="*/ 3776102 w 4527492"/>
                  <a:gd name="connsiteY16547" fmla="*/ 2648595 h 3582745"/>
                  <a:gd name="connsiteX16548" fmla="*/ 3766255 w 4527492"/>
                  <a:gd name="connsiteY16548" fmla="*/ 2658038 h 3582745"/>
                  <a:gd name="connsiteX16549" fmla="*/ 3771283 w 4527492"/>
                  <a:gd name="connsiteY16549" fmla="*/ 2651929 h 3582745"/>
                  <a:gd name="connsiteX16550" fmla="*/ 3755155 w 4527492"/>
                  <a:gd name="connsiteY16550" fmla="*/ 2663086 h 3582745"/>
                  <a:gd name="connsiteX16551" fmla="*/ 3740371 w 4527492"/>
                  <a:gd name="connsiteY16551" fmla="*/ 2673951 h 3582745"/>
                  <a:gd name="connsiteX16552" fmla="*/ 3727540 w 4527492"/>
                  <a:gd name="connsiteY16552" fmla="*/ 2681198 h 3582745"/>
                  <a:gd name="connsiteX16553" fmla="*/ 3772098 w 4527492"/>
                  <a:gd name="connsiteY16553" fmla="*/ 2650939 h 3582745"/>
                  <a:gd name="connsiteX16554" fmla="*/ 3775207 w 4527492"/>
                  <a:gd name="connsiteY16554" fmla="*/ 2647162 h 3582745"/>
                  <a:gd name="connsiteX16555" fmla="*/ 3757218 w 4527492"/>
                  <a:gd name="connsiteY16555" fmla="*/ 2658982 h 3582745"/>
                  <a:gd name="connsiteX16556" fmla="*/ 3723989 w 4527492"/>
                  <a:gd name="connsiteY16556" fmla="*/ 2683203 h 3582745"/>
                  <a:gd name="connsiteX16557" fmla="*/ 3722553 w 4527492"/>
                  <a:gd name="connsiteY16557" fmla="*/ 2684014 h 3582745"/>
                  <a:gd name="connsiteX16558" fmla="*/ 3722379 w 4527492"/>
                  <a:gd name="connsiteY16558" fmla="*/ 2684152 h 3582745"/>
                  <a:gd name="connsiteX16559" fmla="*/ 3721779 w 4527492"/>
                  <a:gd name="connsiteY16559" fmla="*/ 2684814 h 3582745"/>
                  <a:gd name="connsiteX16560" fmla="*/ 3723989 w 4527492"/>
                  <a:gd name="connsiteY16560" fmla="*/ 2683203 h 3582745"/>
                  <a:gd name="connsiteX16561" fmla="*/ 3727540 w 4527492"/>
                  <a:gd name="connsiteY16561" fmla="*/ 2681198 h 3582745"/>
                  <a:gd name="connsiteX16562" fmla="*/ 3721082 w 4527492"/>
                  <a:gd name="connsiteY16562" fmla="*/ 2685583 h 3582745"/>
                  <a:gd name="connsiteX16563" fmla="*/ 3714652 w 4527492"/>
                  <a:gd name="connsiteY16563" fmla="*/ 2692680 h 3582745"/>
                  <a:gd name="connsiteX16564" fmla="*/ 3718839 w 4527492"/>
                  <a:gd name="connsiteY16564" fmla="*/ 2689349 h 3582745"/>
                  <a:gd name="connsiteX16565" fmla="*/ 3722321 w 4527492"/>
                  <a:gd name="connsiteY16565" fmla="*/ 2687218 h 3582745"/>
                  <a:gd name="connsiteX16566" fmla="*/ 3714177 w 4527492"/>
                  <a:gd name="connsiteY16566" fmla="*/ 2693204 h 3582745"/>
                  <a:gd name="connsiteX16567" fmla="*/ 3711074 w 4527492"/>
                  <a:gd name="connsiteY16567" fmla="*/ 2696628 h 3582745"/>
                  <a:gd name="connsiteX16568" fmla="*/ 3705225 w 4527492"/>
                  <a:gd name="connsiteY16568" fmla="*/ 2706562 h 3582745"/>
                  <a:gd name="connsiteX16569" fmla="*/ 3709896 w 4527492"/>
                  <a:gd name="connsiteY16569" fmla="*/ 2697928 h 3582745"/>
                  <a:gd name="connsiteX16570" fmla="*/ 3680367 w 4527492"/>
                  <a:gd name="connsiteY16570" fmla="*/ 2730514 h 3582745"/>
                  <a:gd name="connsiteX16571" fmla="*/ 3694542 w 4527492"/>
                  <a:gd name="connsiteY16571" fmla="*/ 2723358 h 3582745"/>
                  <a:gd name="connsiteX16572" fmla="*/ 3702209 w 4527492"/>
                  <a:gd name="connsiteY16572" fmla="*/ 2719450 h 3582745"/>
                  <a:gd name="connsiteX16573" fmla="*/ 3759638 w 4527492"/>
                  <a:gd name="connsiteY16573" fmla="*/ 2664382 h 3582745"/>
                  <a:gd name="connsiteX16574" fmla="*/ 3722321 w 4527492"/>
                  <a:gd name="connsiteY16574" fmla="*/ 2687218 h 3582745"/>
                  <a:gd name="connsiteX16575" fmla="*/ 3740371 w 4527492"/>
                  <a:gd name="connsiteY16575" fmla="*/ 2673951 h 3582745"/>
                  <a:gd name="connsiteX16576" fmla="*/ 3762968 w 4527492"/>
                  <a:gd name="connsiteY16576" fmla="*/ 2661189 h 3582745"/>
                  <a:gd name="connsiteX16577" fmla="*/ 3766255 w 4527492"/>
                  <a:gd name="connsiteY16577" fmla="*/ 2658038 h 3582745"/>
                  <a:gd name="connsiteX16578" fmla="*/ 3764262 w 4527492"/>
                  <a:gd name="connsiteY16578" fmla="*/ 2660458 h 3582745"/>
                  <a:gd name="connsiteX16579" fmla="*/ 3768561 w 4527492"/>
                  <a:gd name="connsiteY16579" fmla="*/ 2658031 h 3582745"/>
                  <a:gd name="connsiteX16580" fmla="*/ 3672409 w 4527492"/>
                  <a:gd name="connsiteY16580" fmla="*/ 2642378 h 3582745"/>
                  <a:gd name="connsiteX16581" fmla="*/ 3669540 w 4527492"/>
                  <a:gd name="connsiteY16581" fmla="*/ 2645013 h 3582745"/>
                  <a:gd name="connsiteX16582" fmla="*/ 3670754 w 4527492"/>
                  <a:gd name="connsiteY16582" fmla="*/ 2643599 h 3582745"/>
                  <a:gd name="connsiteX16583" fmla="*/ 3806900 w 4527492"/>
                  <a:gd name="connsiteY16583" fmla="*/ 2642162 h 3582745"/>
                  <a:gd name="connsiteX16584" fmla="*/ 3787813 w 4527492"/>
                  <a:gd name="connsiteY16584" fmla="*/ 2660276 h 3582745"/>
                  <a:gd name="connsiteX16585" fmla="*/ 3771387 w 4527492"/>
                  <a:gd name="connsiteY16585" fmla="*/ 2673384 h 3582745"/>
                  <a:gd name="connsiteX16586" fmla="*/ 3787813 w 4527492"/>
                  <a:gd name="connsiteY16586" fmla="*/ 2656984 h 3582745"/>
                  <a:gd name="connsiteX16587" fmla="*/ 3603863 w 4527492"/>
                  <a:gd name="connsiteY16587" fmla="*/ 2642041 h 3582745"/>
                  <a:gd name="connsiteX16588" fmla="*/ 3600554 w 4527492"/>
                  <a:gd name="connsiteY16588" fmla="*/ 2645559 h 3582745"/>
                  <a:gd name="connsiteX16589" fmla="*/ 3598987 w 4527492"/>
                  <a:gd name="connsiteY16589" fmla="*/ 2646800 h 3582745"/>
                  <a:gd name="connsiteX16590" fmla="*/ 3911202 w 4527492"/>
                  <a:gd name="connsiteY16590" fmla="*/ 2641957 h 3582745"/>
                  <a:gd name="connsiteX16591" fmla="*/ 3898655 w 4527492"/>
                  <a:gd name="connsiteY16591" fmla="*/ 2651156 h 3582745"/>
                  <a:gd name="connsiteX16592" fmla="*/ 3896274 w 4527492"/>
                  <a:gd name="connsiteY16592" fmla="*/ 2653159 h 3582745"/>
                  <a:gd name="connsiteX16593" fmla="*/ 3896747 w 4527492"/>
                  <a:gd name="connsiteY16593" fmla="*/ 2653632 h 3582745"/>
                  <a:gd name="connsiteX16594" fmla="*/ 3896579 w 4527492"/>
                  <a:gd name="connsiteY16594" fmla="*/ 2654336 h 3582745"/>
                  <a:gd name="connsiteX16595" fmla="*/ 3910257 w 4527492"/>
                  <a:gd name="connsiteY16595" fmla="*/ 2643280 h 3582745"/>
                  <a:gd name="connsiteX16596" fmla="*/ 3605595 w 4527492"/>
                  <a:gd name="connsiteY16596" fmla="*/ 2641568 h 3582745"/>
                  <a:gd name="connsiteX16597" fmla="*/ 3601634 w 4527492"/>
                  <a:gd name="connsiteY16597" fmla="*/ 2646402 h 3582745"/>
                  <a:gd name="connsiteX16598" fmla="*/ 3588367 w 4527492"/>
                  <a:gd name="connsiteY16598" fmla="*/ 2658814 h 3582745"/>
                  <a:gd name="connsiteX16599" fmla="*/ 3587518 w 4527492"/>
                  <a:gd name="connsiteY16599" fmla="*/ 2659421 h 3582745"/>
                  <a:gd name="connsiteX16600" fmla="*/ 3600554 w 4527492"/>
                  <a:gd name="connsiteY16600" fmla="*/ 2645559 h 3582745"/>
                  <a:gd name="connsiteX16601" fmla="*/ 3968104 w 4527492"/>
                  <a:gd name="connsiteY16601" fmla="*/ 2641485 h 3582745"/>
                  <a:gd name="connsiteX16602" fmla="*/ 3958554 w 4527492"/>
                  <a:gd name="connsiteY16602" fmla="*/ 2658883 h 3582745"/>
                  <a:gd name="connsiteX16603" fmla="*/ 3955423 w 4527492"/>
                  <a:gd name="connsiteY16603" fmla="*/ 2660762 h 3582745"/>
                  <a:gd name="connsiteX16604" fmla="*/ 3959372 w 4527492"/>
                  <a:gd name="connsiteY16604" fmla="*/ 2653695 h 3582745"/>
                  <a:gd name="connsiteX16605" fmla="*/ 3674882 w 4527492"/>
                  <a:gd name="connsiteY16605" fmla="*/ 2640934 h 3582745"/>
                  <a:gd name="connsiteX16606" fmla="*/ 3667825 w 4527492"/>
                  <a:gd name="connsiteY16606" fmla="*/ 2649189 h 3582745"/>
                  <a:gd name="connsiteX16607" fmla="*/ 3664000 w 4527492"/>
                  <a:gd name="connsiteY16607" fmla="*/ 2651963 h 3582745"/>
                  <a:gd name="connsiteX16608" fmla="*/ 3663763 w 4527492"/>
                  <a:gd name="connsiteY16608" fmla="*/ 2652096 h 3582745"/>
                  <a:gd name="connsiteX16609" fmla="*/ 3758109 w 4527492"/>
                  <a:gd name="connsiteY16609" fmla="*/ 2640328 h 3582745"/>
                  <a:gd name="connsiteX16610" fmla="*/ 3735755 w 4527492"/>
                  <a:gd name="connsiteY16610" fmla="*/ 2654709 h 3582745"/>
                  <a:gd name="connsiteX16611" fmla="*/ 3727706 w 4527492"/>
                  <a:gd name="connsiteY16611" fmla="*/ 2668379 h 3582745"/>
                  <a:gd name="connsiteX16612" fmla="*/ 3728335 w 4527492"/>
                  <a:gd name="connsiteY16612" fmla="*/ 2667973 h 3582745"/>
                  <a:gd name="connsiteX16613" fmla="*/ 3688683 w 4527492"/>
                  <a:gd name="connsiteY16613" fmla="*/ 2640228 h 3582745"/>
                  <a:gd name="connsiteX16614" fmla="*/ 3623097 w 4527492"/>
                  <a:gd name="connsiteY16614" fmla="*/ 2702480 h 3582745"/>
                  <a:gd name="connsiteX16615" fmla="*/ 3621278 w 4527492"/>
                  <a:gd name="connsiteY16615" fmla="*/ 2704289 h 3582745"/>
                  <a:gd name="connsiteX16616" fmla="*/ 3619580 w 4527492"/>
                  <a:gd name="connsiteY16616" fmla="*/ 2705629 h 3582745"/>
                  <a:gd name="connsiteX16617" fmla="*/ 3660165 w 4527492"/>
                  <a:gd name="connsiteY16617" fmla="*/ 2658151 h 3582745"/>
                  <a:gd name="connsiteX16618" fmla="*/ 3676311 w 4527492"/>
                  <a:gd name="connsiteY16618" fmla="*/ 2639499 h 3582745"/>
                  <a:gd name="connsiteX16619" fmla="*/ 3674882 w 4527492"/>
                  <a:gd name="connsiteY16619" fmla="*/ 2640934 h 3582745"/>
                  <a:gd name="connsiteX16620" fmla="*/ 3675762 w 4527492"/>
                  <a:gd name="connsiteY16620" fmla="*/ 2639904 h 3582745"/>
                  <a:gd name="connsiteX16621" fmla="*/ 3982928 w 4527492"/>
                  <a:gd name="connsiteY16621" fmla="*/ 2639215 h 3582745"/>
                  <a:gd name="connsiteX16622" fmla="*/ 3977160 w 4527492"/>
                  <a:gd name="connsiteY16622" fmla="*/ 2648509 h 3582745"/>
                  <a:gd name="connsiteX16623" fmla="*/ 3972962 w 4527492"/>
                  <a:gd name="connsiteY16623" fmla="*/ 2652506 h 3582745"/>
                  <a:gd name="connsiteX16624" fmla="*/ 3978921 w 4527492"/>
                  <a:gd name="connsiteY16624" fmla="*/ 2644024 h 3582745"/>
                  <a:gd name="connsiteX16625" fmla="*/ 3917549 w 4527492"/>
                  <a:gd name="connsiteY16625" fmla="*/ 2638569 h 3582745"/>
                  <a:gd name="connsiteX16626" fmla="*/ 3917376 w 4527492"/>
                  <a:gd name="connsiteY16626" fmla="*/ 2638771 h 3582745"/>
                  <a:gd name="connsiteX16627" fmla="*/ 3915775 w 4527492"/>
                  <a:gd name="connsiteY16627" fmla="*/ 2640114 h 3582745"/>
                  <a:gd name="connsiteX16628" fmla="*/ 3915937 w 4527492"/>
                  <a:gd name="connsiteY16628" fmla="*/ 2639903 h 3582745"/>
                  <a:gd name="connsiteX16629" fmla="*/ 3789029 w 4527492"/>
                  <a:gd name="connsiteY16629" fmla="*/ 2638080 h 3582745"/>
                  <a:gd name="connsiteX16630" fmla="*/ 3782801 w 4527492"/>
                  <a:gd name="connsiteY16630" fmla="*/ 2642172 h 3582745"/>
                  <a:gd name="connsiteX16631" fmla="*/ 3777445 w 4527492"/>
                  <a:gd name="connsiteY16631" fmla="*/ 2647308 h 3582745"/>
                  <a:gd name="connsiteX16632" fmla="*/ 3784424 w 4527492"/>
                  <a:gd name="connsiteY16632" fmla="*/ 2642569 h 3582745"/>
                  <a:gd name="connsiteX16633" fmla="*/ 3706061 w 4527492"/>
                  <a:gd name="connsiteY16633" fmla="*/ 2637839 h 3582745"/>
                  <a:gd name="connsiteX16634" fmla="*/ 3701749 w 4527492"/>
                  <a:gd name="connsiteY16634" fmla="*/ 2641896 h 3582745"/>
                  <a:gd name="connsiteX16635" fmla="*/ 3680833 w 4527492"/>
                  <a:gd name="connsiteY16635" fmla="*/ 2658200 h 3582745"/>
                  <a:gd name="connsiteX16636" fmla="*/ 3684378 w 4527492"/>
                  <a:gd name="connsiteY16636" fmla="*/ 2654675 h 3582745"/>
                  <a:gd name="connsiteX16637" fmla="*/ 3678173 w 4527492"/>
                  <a:gd name="connsiteY16637" fmla="*/ 2637084 h 3582745"/>
                  <a:gd name="connsiteX16638" fmla="*/ 3675762 w 4527492"/>
                  <a:gd name="connsiteY16638" fmla="*/ 2639904 h 3582745"/>
                  <a:gd name="connsiteX16639" fmla="*/ 3672409 w 4527492"/>
                  <a:gd name="connsiteY16639" fmla="*/ 2642378 h 3582745"/>
                  <a:gd name="connsiteX16640" fmla="*/ 3676444 w 4527492"/>
                  <a:gd name="connsiteY16640" fmla="*/ 2636970 h 3582745"/>
                  <a:gd name="connsiteX16641" fmla="*/ 3670754 w 4527492"/>
                  <a:gd name="connsiteY16641" fmla="*/ 2643599 h 3582745"/>
                  <a:gd name="connsiteX16642" fmla="*/ 3662972 w 4527492"/>
                  <a:gd name="connsiteY16642" fmla="*/ 2649340 h 3582745"/>
                  <a:gd name="connsiteX16643" fmla="*/ 3666428 w 4527492"/>
                  <a:gd name="connsiteY16643" fmla="*/ 2645440 h 3582745"/>
                  <a:gd name="connsiteX16644" fmla="*/ 3670384 w 4527492"/>
                  <a:gd name="connsiteY16644" fmla="*/ 2641230 h 3582745"/>
                  <a:gd name="connsiteX16645" fmla="*/ 3804677 w 4527492"/>
                  <a:gd name="connsiteY16645" fmla="*/ 2636823 h 3582745"/>
                  <a:gd name="connsiteX16646" fmla="*/ 3805441 w 4527492"/>
                  <a:gd name="connsiteY16646" fmla="*/ 2637203 h 3582745"/>
                  <a:gd name="connsiteX16647" fmla="*/ 3787461 w 4527492"/>
                  <a:gd name="connsiteY16647" fmla="*/ 2647357 h 3582745"/>
                  <a:gd name="connsiteX16648" fmla="*/ 3919924 w 4527492"/>
                  <a:gd name="connsiteY16648" fmla="*/ 2635467 h 3582745"/>
                  <a:gd name="connsiteX16649" fmla="*/ 3918660 w 4527492"/>
                  <a:gd name="connsiteY16649" fmla="*/ 2636488 h 3582745"/>
                  <a:gd name="connsiteX16650" fmla="*/ 3918437 w 4527492"/>
                  <a:gd name="connsiteY16650" fmla="*/ 2636652 h 3582745"/>
                  <a:gd name="connsiteX16651" fmla="*/ 3918403 w 4527492"/>
                  <a:gd name="connsiteY16651" fmla="*/ 2636696 h 3582745"/>
                  <a:gd name="connsiteX16652" fmla="*/ 3918660 w 4527492"/>
                  <a:gd name="connsiteY16652" fmla="*/ 2636488 h 3582745"/>
                  <a:gd name="connsiteX16653" fmla="*/ 3919621 w 4527492"/>
                  <a:gd name="connsiteY16653" fmla="*/ 2635784 h 3582745"/>
                  <a:gd name="connsiteX16654" fmla="*/ 3785156 w 4527492"/>
                  <a:gd name="connsiteY16654" fmla="*/ 2635075 h 3582745"/>
                  <a:gd name="connsiteX16655" fmla="*/ 3734861 w 4527492"/>
                  <a:gd name="connsiteY16655" fmla="*/ 2670378 h 3582745"/>
                  <a:gd name="connsiteX16656" fmla="*/ 3723595 w 4527492"/>
                  <a:gd name="connsiteY16656" fmla="*/ 2682810 h 3582745"/>
                  <a:gd name="connsiteX16657" fmla="*/ 3771662 w 4527492"/>
                  <a:gd name="connsiteY16657" fmla="*/ 2646671 h 3582745"/>
                  <a:gd name="connsiteX16658" fmla="*/ 3779563 w 4527492"/>
                  <a:gd name="connsiteY16658" fmla="*/ 2641870 h 3582745"/>
                  <a:gd name="connsiteX16659" fmla="*/ 3455548 w 4527492"/>
                  <a:gd name="connsiteY16659" fmla="*/ 2634464 h 3582745"/>
                  <a:gd name="connsiteX16660" fmla="*/ 3454524 w 4527492"/>
                  <a:gd name="connsiteY16660" fmla="*/ 2636309 h 3582745"/>
                  <a:gd name="connsiteX16661" fmla="*/ 3428526 w 4527492"/>
                  <a:gd name="connsiteY16661" fmla="*/ 2656741 h 3582745"/>
                  <a:gd name="connsiteX16662" fmla="*/ 3922906 w 4527492"/>
                  <a:gd name="connsiteY16662" fmla="*/ 2634136 h 3582745"/>
                  <a:gd name="connsiteX16663" fmla="*/ 3917549 w 4527492"/>
                  <a:gd name="connsiteY16663" fmla="*/ 2638569 h 3582745"/>
                  <a:gd name="connsiteX16664" fmla="*/ 3918142 w 4527492"/>
                  <a:gd name="connsiteY16664" fmla="*/ 2637875 h 3582745"/>
                  <a:gd name="connsiteX16665" fmla="*/ 3916363 w 4527492"/>
                  <a:gd name="connsiteY16665" fmla="*/ 2639349 h 3582745"/>
                  <a:gd name="connsiteX16666" fmla="*/ 3915937 w 4527492"/>
                  <a:gd name="connsiteY16666" fmla="*/ 2639903 h 3582745"/>
                  <a:gd name="connsiteX16667" fmla="*/ 3915880 w 4527492"/>
                  <a:gd name="connsiteY16667" fmla="*/ 2639950 h 3582745"/>
                  <a:gd name="connsiteX16668" fmla="*/ 3915767 w 4527492"/>
                  <a:gd name="connsiteY16668" fmla="*/ 2640120 h 3582745"/>
                  <a:gd name="connsiteX16669" fmla="*/ 3915775 w 4527492"/>
                  <a:gd name="connsiteY16669" fmla="*/ 2640114 h 3582745"/>
                  <a:gd name="connsiteX16670" fmla="*/ 3915749 w 4527492"/>
                  <a:gd name="connsiteY16670" fmla="*/ 2640148 h 3582745"/>
                  <a:gd name="connsiteX16671" fmla="*/ 3914151 w 4527492"/>
                  <a:gd name="connsiteY16671" fmla="*/ 2642547 h 3582745"/>
                  <a:gd name="connsiteX16672" fmla="*/ 3917376 w 4527492"/>
                  <a:gd name="connsiteY16672" fmla="*/ 2638771 h 3582745"/>
                  <a:gd name="connsiteX16673" fmla="*/ 3961063 w 4527492"/>
                  <a:gd name="connsiteY16673" fmla="*/ 2633326 h 3582745"/>
                  <a:gd name="connsiteX16674" fmla="*/ 3939381 w 4527492"/>
                  <a:gd name="connsiteY16674" fmla="*/ 2670389 h 3582745"/>
                  <a:gd name="connsiteX16675" fmla="*/ 3951849 w 4527492"/>
                  <a:gd name="connsiteY16675" fmla="*/ 2662907 h 3582745"/>
                  <a:gd name="connsiteX16676" fmla="*/ 3943912 w 4527492"/>
                  <a:gd name="connsiteY16676" fmla="*/ 2674258 h 3582745"/>
                  <a:gd name="connsiteX16677" fmla="*/ 3929496 w 4527492"/>
                  <a:gd name="connsiteY16677" fmla="*/ 2686868 h 3582745"/>
                  <a:gd name="connsiteX16678" fmla="*/ 3929496 w 4527492"/>
                  <a:gd name="connsiteY16678" fmla="*/ 2683572 h 3582745"/>
                  <a:gd name="connsiteX16679" fmla="*/ 3935277 w 4527492"/>
                  <a:gd name="connsiteY16679" fmla="*/ 2674370 h 3582745"/>
                  <a:gd name="connsiteX16680" fmla="*/ 3923673 w 4527492"/>
                  <a:gd name="connsiteY16680" fmla="*/ 2682464 h 3582745"/>
                  <a:gd name="connsiteX16681" fmla="*/ 3922541 w 4527492"/>
                  <a:gd name="connsiteY16681" fmla="*/ 2682933 h 3582745"/>
                  <a:gd name="connsiteX16682" fmla="*/ 3935439 w 4527492"/>
                  <a:gd name="connsiteY16682" fmla="*/ 2674113 h 3582745"/>
                  <a:gd name="connsiteX16683" fmla="*/ 3712995 w 4527492"/>
                  <a:gd name="connsiteY16683" fmla="*/ 2633129 h 3582745"/>
                  <a:gd name="connsiteX16684" fmla="*/ 3693125 w 4527492"/>
                  <a:gd name="connsiteY16684" fmla="*/ 2653322 h 3582745"/>
                  <a:gd name="connsiteX16685" fmla="*/ 3687888 w 4527492"/>
                  <a:gd name="connsiteY16685" fmla="*/ 2658161 h 3582745"/>
                  <a:gd name="connsiteX16686" fmla="*/ 3682139 w 4527492"/>
                  <a:gd name="connsiteY16686" fmla="*/ 2663816 h 3582745"/>
                  <a:gd name="connsiteX16687" fmla="*/ 3679221 w 4527492"/>
                  <a:gd name="connsiteY16687" fmla="*/ 2666369 h 3582745"/>
                  <a:gd name="connsiteX16688" fmla="*/ 3670131 w 4527492"/>
                  <a:gd name="connsiteY16688" fmla="*/ 2675629 h 3582745"/>
                  <a:gd name="connsiteX16689" fmla="*/ 3649508 w 4527492"/>
                  <a:gd name="connsiteY16689" fmla="*/ 2695915 h 3582745"/>
                  <a:gd name="connsiteX16690" fmla="*/ 3612410 w 4527492"/>
                  <a:gd name="connsiteY16690" fmla="*/ 2730169 h 3582745"/>
                  <a:gd name="connsiteX16691" fmla="*/ 3619795 w 4527492"/>
                  <a:gd name="connsiteY16691" fmla="*/ 2722178 h 3582745"/>
                  <a:gd name="connsiteX16692" fmla="*/ 3649508 w 4527492"/>
                  <a:gd name="connsiteY16692" fmla="*/ 2689349 h 3582745"/>
                  <a:gd name="connsiteX16693" fmla="*/ 3662712 w 4527492"/>
                  <a:gd name="connsiteY16693" fmla="*/ 2676219 h 3582745"/>
                  <a:gd name="connsiteX16694" fmla="*/ 3679222 w 4527492"/>
                  <a:gd name="connsiteY16694" fmla="*/ 2663086 h 3582745"/>
                  <a:gd name="connsiteX16695" fmla="*/ 3701749 w 4527492"/>
                  <a:gd name="connsiteY16695" fmla="*/ 2641896 h 3582745"/>
                  <a:gd name="connsiteX16696" fmla="*/ 3837854 w 4527492"/>
                  <a:gd name="connsiteY16696" fmla="*/ 2633041 h 3582745"/>
                  <a:gd name="connsiteX16697" fmla="*/ 3832171 w 4527492"/>
                  <a:gd name="connsiteY16697" fmla="*/ 2638061 h 3582745"/>
                  <a:gd name="connsiteX16698" fmla="*/ 3830770 w 4527492"/>
                  <a:gd name="connsiteY16698" fmla="*/ 2638924 h 3582745"/>
                  <a:gd name="connsiteX16699" fmla="*/ 3835097 w 4527492"/>
                  <a:gd name="connsiteY16699" fmla="*/ 2634896 h 3582745"/>
                  <a:gd name="connsiteX16700" fmla="*/ 3843995 w 4527492"/>
                  <a:gd name="connsiteY16700" fmla="*/ 2632122 h 3582745"/>
                  <a:gd name="connsiteX16701" fmla="*/ 3825347 w 4527492"/>
                  <a:gd name="connsiteY16701" fmla="*/ 2645373 h 3582745"/>
                  <a:gd name="connsiteX16702" fmla="*/ 3834340 w 4527492"/>
                  <a:gd name="connsiteY16702" fmla="*/ 2638467 h 3582745"/>
                  <a:gd name="connsiteX16703" fmla="*/ 3837467 w 4527492"/>
                  <a:gd name="connsiteY16703" fmla="*/ 2636413 h 3582745"/>
                  <a:gd name="connsiteX16704" fmla="*/ 3684341 w 4527492"/>
                  <a:gd name="connsiteY16704" fmla="*/ 2631418 h 3582745"/>
                  <a:gd name="connsiteX16705" fmla="*/ 3678173 w 4527492"/>
                  <a:gd name="connsiteY16705" fmla="*/ 2637084 h 3582745"/>
                  <a:gd name="connsiteX16706" fmla="*/ 3681020 w 4527492"/>
                  <a:gd name="connsiteY16706" fmla="*/ 2633753 h 3582745"/>
                  <a:gd name="connsiteX16707" fmla="*/ 3441544 w 4527492"/>
                  <a:gd name="connsiteY16707" fmla="*/ 2631378 h 3582745"/>
                  <a:gd name="connsiteX16708" fmla="*/ 3421916 w 4527492"/>
                  <a:gd name="connsiteY16708" fmla="*/ 2652212 h 3582745"/>
                  <a:gd name="connsiteX16709" fmla="*/ 3420278 w 4527492"/>
                  <a:gd name="connsiteY16709" fmla="*/ 2652657 h 3582745"/>
                  <a:gd name="connsiteX16710" fmla="*/ 3426516 w 4527492"/>
                  <a:gd name="connsiteY16710" fmla="*/ 2646912 h 3582745"/>
                  <a:gd name="connsiteX16711" fmla="*/ 3438828 w 4527492"/>
                  <a:gd name="connsiteY16711" fmla="*/ 2633864 h 3582745"/>
                  <a:gd name="connsiteX16712" fmla="*/ 3684565 w 4527492"/>
                  <a:gd name="connsiteY16712" fmla="*/ 2631213 h 3582745"/>
                  <a:gd name="connsiteX16713" fmla="*/ 3684405 w 4527492"/>
                  <a:gd name="connsiteY16713" fmla="*/ 2631374 h 3582745"/>
                  <a:gd name="connsiteX16714" fmla="*/ 3684341 w 4527492"/>
                  <a:gd name="connsiteY16714" fmla="*/ 2631418 h 3582745"/>
                  <a:gd name="connsiteX16715" fmla="*/ 3770596 w 4527492"/>
                  <a:gd name="connsiteY16715" fmla="*/ 2631027 h 3582745"/>
                  <a:gd name="connsiteX16716" fmla="*/ 3758456 w 4527492"/>
                  <a:gd name="connsiteY16716" fmla="*/ 2640105 h 3582745"/>
                  <a:gd name="connsiteX16717" fmla="*/ 3758160 w 4527492"/>
                  <a:gd name="connsiteY16717" fmla="*/ 2640296 h 3582745"/>
                  <a:gd name="connsiteX16718" fmla="*/ 3728849 w 4527492"/>
                  <a:gd name="connsiteY16718" fmla="*/ 2667640 h 3582745"/>
                  <a:gd name="connsiteX16719" fmla="*/ 3744028 w 4527492"/>
                  <a:gd name="connsiteY16719" fmla="*/ 2657821 h 3582745"/>
                  <a:gd name="connsiteX16720" fmla="*/ 4000602 w 4527492"/>
                  <a:gd name="connsiteY16720" fmla="*/ 2629859 h 3582745"/>
                  <a:gd name="connsiteX16721" fmla="*/ 3995881 w 4527492"/>
                  <a:gd name="connsiteY16721" fmla="*/ 2637750 h 3582745"/>
                  <a:gd name="connsiteX16722" fmla="*/ 3981392 w 4527492"/>
                  <a:gd name="connsiteY16722" fmla="*/ 2656382 h 3582745"/>
                  <a:gd name="connsiteX16723" fmla="*/ 3980043 w 4527492"/>
                  <a:gd name="connsiteY16723" fmla="*/ 2655033 h 3582745"/>
                  <a:gd name="connsiteX16724" fmla="*/ 3890743 w 4527492"/>
                  <a:gd name="connsiteY16724" fmla="*/ 2629168 h 3582745"/>
                  <a:gd name="connsiteX16725" fmla="*/ 3889540 w 4527492"/>
                  <a:gd name="connsiteY16725" fmla="*/ 2630262 h 3582745"/>
                  <a:gd name="connsiteX16726" fmla="*/ 3877003 w 4527492"/>
                  <a:gd name="connsiteY16726" fmla="*/ 2638938 h 3582745"/>
                  <a:gd name="connsiteX16727" fmla="*/ 3862921 w 4527492"/>
                  <a:gd name="connsiteY16727" fmla="*/ 2651660 h 3582745"/>
                  <a:gd name="connsiteX16728" fmla="*/ 3888769 w 4527492"/>
                  <a:gd name="connsiteY16728" fmla="*/ 2630962 h 3582745"/>
                  <a:gd name="connsiteX16729" fmla="*/ 3889540 w 4527492"/>
                  <a:gd name="connsiteY16729" fmla="*/ 2630262 h 3582745"/>
                  <a:gd name="connsiteX16730" fmla="*/ 3890548 w 4527492"/>
                  <a:gd name="connsiteY16730" fmla="*/ 2629564 h 3582745"/>
                  <a:gd name="connsiteX16731" fmla="*/ 3472263 w 4527492"/>
                  <a:gd name="connsiteY16731" fmla="*/ 2626901 h 3582745"/>
                  <a:gd name="connsiteX16732" fmla="*/ 3466975 w 4527492"/>
                  <a:gd name="connsiteY16732" fmla="*/ 2634328 h 3582745"/>
                  <a:gd name="connsiteX16733" fmla="*/ 3459779 w 4527492"/>
                  <a:gd name="connsiteY16733" fmla="*/ 2642973 h 3582745"/>
                  <a:gd name="connsiteX16734" fmla="*/ 3448318 w 4527492"/>
                  <a:gd name="connsiteY16734" fmla="*/ 2653447 h 3582745"/>
                  <a:gd name="connsiteX16735" fmla="*/ 3445020 w 4527492"/>
                  <a:gd name="connsiteY16735" fmla="*/ 2653447 h 3582745"/>
                  <a:gd name="connsiteX16736" fmla="*/ 3454524 w 4527492"/>
                  <a:gd name="connsiteY16736" fmla="*/ 2636309 h 3582745"/>
                  <a:gd name="connsiteX16737" fmla="*/ 3459303 w 4527492"/>
                  <a:gd name="connsiteY16737" fmla="*/ 2632554 h 3582745"/>
                  <a:gd name="connsiteX16738" fmla="*/ 3461049 w 4527492"/>
                  <a:gd name="connsiteY16738" fmla="*/ 2635179 h 3582745"/>
                  <a:gd name="connsiteX16739" fmla="*/ 3735348 w 4527492"/>
                  <a:gd name="connsiteY16739" fmla="*/ 2626503 h 3582745"/>
                  <a:gd name="connsiteX16740" fmla="*/ 3722140 w 4527492"/>
                  <a:gd name="connsiteY16740" fmla="*/ 2636823 h 3582745"/>
                  <a:gd name="connsiteX16741" fmla="*/ 3681236 w 4527492"/>
                  <a:gd name="connsiteY16741" fmla="*/ 2678762 h 3582745"/>
                  <a:gd name="connsiteX16742" fmla="*/ 3644137 w 4527492"/>
                  <a:gd name="connsiteY16742" fmla="*/ 2709998 h 3582745"/>
                  <a:gd name="connsiteX16743" fmla="*/ 3633724 w 4527492"/>
                  <a:gd name="connsiteY16743" fmla="*/ 2718176 h 3582745"/>
                  <a:gd name="connsiteX16744" fmla="*/ 3649508 w 4527492"/>
                  <a:gd name="connsiteY16744" fmla="*/ 2702480 h 3582745"/>
                  <a:gd name="connsiteX16745" fmla="*/ 3720489 w 4527492"/>
                  <a:gd name="connsiteY16745" fmla="*/ 2636002 h 3582745"/>
                  <a:gd name="connsiteX16746" fmla="*/ 3593427 w 4527492"/>
                  <a:gd name="connsiteY16746" fmla="*/ 2625562 h 3582745"/>
                  <a:gd name="connsiteX16747" fmla="*/ 3588890 w 4527492"/>
                  <a:gd name="connsiteY16747" fmla="*/ 2630294 h 3582745"/>
                  <a:gd name="connsiteX16748" fmla="*/ 3527487 w 4527492"/>
                  <a:gd name="connsiteY16748" fmla="*/ 2673208 h 3582745"/>
                  <a:gd name="connsiteX16749" fmla="*/ 3502747 w 4527492"/>
                  <a:gd name="connsiteY16749" fmla="*/ 2692969 h 3582745"/>
                  <a:gd name="connsiteX16750" fmla="*/ 3479125 w 4527492"/>
                  <a:gd name="connsiteY16750" fmla="*/ 2711837 h 3582745"/>
                  <a:gd name="connsiteX16751" fmla="*/ 3481325 w 4527492"/>
                  <a:gd name="connsiteY16751" fmla="*/ 2709964 h 3582745"/>
                  <a:gd name="connsiteX16752" fmla="*/ 3478007 w 4527492"/>
                  <a:gd name="connsiteY16752" fmla="*/ 2712730 h 3582745"/>
                  <a:gd name="connsiteX16753" fmla="*/ 3479125 w 4527492"/>
                  <a:gd name="connsiteY16753" fmla="*/ 2711837 h 3582745"/>
                  <a:gd name="connsiteX16754" fmla="*/ 3477955 w 4527492"/>
                  <a:gd name="connsiteY16754" fmla="*/ 2712833 h 3582745"/>
                  <a:gd name="connsiteX16755" fmla="*/ 3440619 w 4527492"/>
                  <a:gd name="connsiteY16755" fmla="*/ 2749562 h 3582745"/>
                  <a:gd name="connsiteX16756" fmla="*/ 3444922 w 4527492"/>
                  <a:gd name="connsiteY16756" fmla="*/ 2748971 h 3582745"/>
                  <a:gd name="connsiteX16757" fmla="*/ 3428526 w 4527492"/>
                  <a:gd name="connsiteY16757" fmla="*/ 2755545 h 3582745"/>
                  <a:gd name="connsiteX16758" fmla="*/ 3563773 w 4527492"/>
                  <a:gd name="connsiteY16758" fmla="*/ 2646860 h 3582745"/>
                  <a:gd name="connsiteX16759" fmla="*/ 3596329 w 4527492"/>
                  <a:gd name="connsiteY16759" fmla="*/ 2625095 h 3582745"/>
                  <a:gd name="connsiteX16760" fmla="*/ 3546246 w 4527492"/>
                  <a:gd name="connsiteY16760" fmla="*/ 2679266 h 3582745"/>
                  <a:gd name="connsiteX16761" fmla="*/ 3518751 w 4527492"/>
                  <a:gd name="connsiteY16761" fmla="*/ 2703458 h 3582745"/>
                  <a:gd name="connsiteX16762" fmla="*/ 3588890 w 4527492"/>
                  <a:gd name="connsiteY16762" fmla="*/ 2630294 h 3582745"/>
                  <a:gd name="connsiteX16763" fmla="*/ 3893099 w 4527492"/>
                  <a:gd name="connsiteY16763" fmla="*/ 2624395 h 3582745"/>
                  <a:gd name="connsiteX16764" fmla="*/ 3883847 w 4527492"/>
                  <a:gd name="connsiteY16764" fmla="*/ 2632755 h 3582745"/>
                  <a:gd name="connsiteX16765" fmla="*/ 3886709 w 4527492"/>
                  <a:gd name="connsiteY16765" fmla="*/ 2630653 h 3582745"/>
                  <a:gd name="connsiteX16766" fmla="*/ 3893071 w 4527492"/>
                  <a:gd name="connsiteY16766" fmla="*/ 2624452 h 3582745"/>
                  <a:gd name="connsiteX16767" fmla="*/ 3463125 w 4527492"/>
                  <a:gd name="connsiteY16767" fmla="*/ 2624129 h 3582745"/>
                  <a:gd name="connsiteX16768" fmla="*/ 3460025 w 4527492"/>
                  <a:gd name="connsiteY16768" fmla="*/ 2630773 h 3582745"/>
                  <a:gd name="connsiteX16769" fmla="*/ 3455548 w 4527492"/>
                  <a:gd name="connsiteY16769" fmla="*/ 2634464 h 3582745"/>
                  <a:gd name="connsiteX16770" fmla="*/ 3459386 w 4527492"/>
                  <a:gd name="connsiteY16770" fmla="*/ 2627544 h 3582745"/>
                  <a:gd name="connsiteX16771" fmla="*/ 3462132 w 4527492"/>
                  <a:gd name="connsiteY16771" fmla="*/ 2625196 h 3582745"/>
                  <a:gd name="connsiteX16772" fmla="*/ 3462845 w 4527492"/>
                  <a:gd name="connsiteY16772" fmla="*/ 2621306 h 3582745"/>
                  <a:gd name="connsiteX16773" fmla="*/ 3459386 w 4527492"/>
                  <a:gd name="connsiteY16773" fmla="*/ 2627544 h 3582745"/>
                  <a:gd name="connsiteX16774" fmla="*/ 3402136 w 4527492"/>
                  <a:gd name="connsiteY16774" fmla="*/ 2676502 h 3582745"/>
                  <a:gd name="connsiteX16775" fmla="*/ 3398838 w 4527492"/>
                  <a:gd name="connsiteY16775" fmla="*/ 2676502 h 3582745"/>
                  <a:gd name="connsiteX16776" fmla="*/ 3401315 w 4527492"/>
                  <a:gd name="connsiteY16776" fmla="*/ 2673208 h 3582745"/>
                  <a:gd name="connsiteX16777" fmla="*/ 3402136 w 4527492"/>
                  <a:gd name="connsiteY16777" fmla="*/ 2673208 h 3582745"/>
                  <a:gd name="connsiteX16778" fmla="*/ 3421916 w 4527492"/>
                  <a:gd name="connsiteY16778" fmla="*/ 2652212 h 3582745"/>
                  <a:gd name="connsiteX16779" fmla="*/ 3426464 w 4527492"/>
                  <a:gd name="connsiteY16779" fmla="*/ 2650977 h 3582745"/>
                  <a:gd name="connsiteX16780" fmla="*/ 3448318 w 4527492"/>
                  <a:gd name="connsiteY16780" fmla="*/ 2636980 h 3582745"/>
                  <a:gd name="connsiteX16781" fmla="*/ 3719863 w 4527492"/>
                  <a:gd name="connsiteY16781" fmla="*/ 2620631 h 3582745"/>
                  <a:gd name="connsiteX16782" fmla="*/ 3708934 w 4527492"/>
                  <a:gd name="connsiteY16782" fmla="*/ 2630257 h 3582745"/>
                  <a:gd name="connsiteX16783" fmla="*/ 3684378 w 4527492"/>
                  <a:gd name="connsiteY16783" fmla="*/ 2654675 h 3582745"/>
                  <a:gd name="connsiteX16784" fmla="*/ 3670411 w 4527492"/>
                  <a:gd name="connsiteY16784" fmla="*/ 2665520 h 3582745"/>
                  <a:gd name="connsiteX16785" fmla="*/ 3716585 w 4527492"/>
                  <a:gd name="connsiteY16785" fmla="*/ 2622692 h 3582745"/>
                  <a:gd name="connsiteX16786" fmla="*/ 3602990 w 4527492"/>
                  <a:gd name="connsiteY16786" fmla="*/ 2620440 h 3582745"/>
                  <a:gd name="connsiteX16787" fmla="*/ 3568122 w 4527492"/>
                  <a:gd name="connsiteY16787" fmla="*/ 2657341 h 3582745"/>
                  <a:gd name="connsiteX16788" fmla="*/ 3599400 w 4527492"/>
                  <a:gd name="connsiteY16788" fmla="*/ 2622949 h 3582745"/>
                  <a:gd name="connsiteX16789" fmla="*/ 3807450 w 4527492"/>
                  <a:gd name="connsiteY16789" fmla="*/ 2620184 h 3582745"/>
                  <a:gd name="connsiteX16790" fmla="*/ 3806356 w 4527492"/>
                  <a:gd name="connsiteY16790" fmla="*/ 2621191 h 3582745"/>
                  <a:gd name="connsiteX16791" fmla="*/ 3796379 w 4527492"/>
                  <a:gd name="connsiteY16791" fmla="*/ 2630916 h 3582745"/>
                  <a:gd name="connsiteX16792" fmla="*/ 3802117 w 4527492"/>
                  <a:gd name="connsiteY16792" fmla="*/ 2624907 h 3582745"/>
                  <a:gd name="connsiteX16793" fmla="*/ 4021372 w 4527492"/>
                  <a:gd name="connsiteY16793" fmla="*/ 2620090 h 3582745"/>
                  <a:gd name="connsiteX16794" fmla="*/ 4015578 w 4527492"/>
                  <a:gd name="connsiteY16794" fmla="*/ 2628369 h 3582745"/>
                  <a:gd name="connsiteX16795" fmla="*/ 3992786 w 4527492"/>
                  <a:gd name="connsiteY16795" fmla="*/ 2659565 h 3582745"/>
                  <a:gd name="connsiteX16796" fmla="*/ 3978921 w 4527492"/>
                  <a:gd name="connsiteY16796" fmla="*/ 2676980 h 3582745"/>
                  <a:gd name="connsiteX16797" fmla="*/ 3975626 w 4527492"/>
                  <a:gd name="connsiteY16797" fmla="*/ 2676980 h 3582745"/>
                  <a:gd name="connsiteX16798" fmla="*/ 4008922 w 4527492"/>
                  <a:gd name="connsiteY16798" fmla="*/ 2633897 h 3582745"/>
                  <a:gd name="connsiteX16799" fmla="*/ 3983477 w 4527492"/>
                  <a:gd name="connsiteY16799" fmla="*/ 2619987 h 3582745"/>
                  <a:gd name="connsiteX16800" fmla="*/ 3968104 w 4527492"/>
                  <a:gd name="connsiteY16800" fmla="*/ 2641485 h 3582745"/>
                  <a:gd name="connsiteX16801" fmla="*/ 3972767 w 4527492"/>
                  <a:gd name="connsiteY16801" fmla="*/ 2632990 h 3582745"/>
                  <a:gd name="connsiteX16802" fmla="*/ 3976862 w 4527492"/>
                  <a:gd name="connsiteY16802" fmla="*/ 2627133 h 3582745"/>
                  <a:gd name="connsiteX16803" fmla="*/ 3935032 w 4527492"/>
                  <a:gd name="connsiteY16803" fmla="*/ 2618913 h 3582745"/>
                  <a:gd name="connsiteX16804" fmla="*/ 3928905 w 4527492"/>
                  <a:gd name="connsiteY16804" fmla="*/ 2625495 h 3582745"/>
                  <a:gd name="connsiteX16805" fmla="*/ 3923229 w 4527492"/>
                  <a:gd name="connsiteY16805" fmla="*/ 2630421 h 3582745"/>
                  <a:gd name="connsiteX16806" fmla="*/ 3926889 w 4527492"/>
                  <a:gd name="connsiteY16806" fmla="*/ 2625662 h 3582745"/>
                  <a:gd name="connsiteX16807" fmla="*/ 3603798 w 4527492"/>
                  <a:gd name="connsiteY16807" fmla="*/ 2618113 h 3582745"/>
                  <a:gd name="connsiteX16808" fmla="*/ 3599400 w 4527492"/>
                  <a:gd name="connsiteY16808" fmla="*/ 2622949 h 3582745"/>
                  <a:gd name="connsiteX16809" fmla="*/ 3596329 w 4527492"/>
                  <a:gd name="connsiteY16809" fmla="*/ 2625095 h 3582745"/>
                  <a:gd name="connsiteX16810" fmla="*/ 3600781 w 4527492"/>
                  <a:gd name="connsiteY16810" fmla="*/ 2620280 h 3582745"/>
                  <a:gd name="connsiteX16811" fmla="*/ 3929072 w 4527492"/>
                  <a:gd name="connsiteY16811" fmla="*/ 2617427 h 3582745"/>
                  <a:gd name="connsiteX16812" fmla="*/ 3920562 w 4527492"/>
                  <a:gd name="connsiteY16812" fmla="*/ 2624719 h 3582745"/>
                  <a:gd name="connsiteX16813" fmla="*/ 3913647 w 4527492"/>
                  <a:gd name="connsiteY16813" fmla="*/ 2632659 h 3582745"/>
                  <a:gd name="connsiteX16814" fmla="*/ 3899895 w 4527492"/>
                  <a:gd name="connsiteY16814" fmla="*/ 2647110 h 3582745"/>
                  <a:gd name="connsiteX16815" fmla="*/ 3894318 w 4527492"/>
                  <a:gd name="connsiteY16815" fmla="*/ 2651205 h 3582745"/>
                  <a:gd name="connsiteX16816" fmla="*/ 3895113 w 4527492"/>
                  <a:gd name="connsiteY16816" fmla="*/ 2652000 h 3582745"/>
                  <a:gd name="connsiteX16817" fmla="*/ 3916964 w 4527492"/>
                  <a:gd name="connsiteY16817" fmla="*/ 2633888 h 3582745"/>
                  <a:gd name="connsiteX16818" fmla="*/ 3913626 w 4527492"/>
                  <a:gd name="connsiteY16818" fmla="*/ 2638563 h 3582745"/>
                  <a:gd name="connsiteX16819" fmla="*/ 3907419 w 4527492"/>
                  <a:gd name="connsiteY16819" fmla="*/ 2643784 h 3582745"/>
                  <a:gd name="connsiteX16820" fmla="*/ 3912709 w 4527492"/>
                  <a:gd name="connsiteY16820" fmla="*/ 2639847 h 3582745"/>
                  <a:gd name="connsiteX16821" fmla="*/ 3913626 w 4527492"/>
                  <a:gd name="connsiteY16821" fmla="*/ 2638563 h 3582745"/>
                  <a:gd name="connsiteX16822" fmla="*/ 3915730 w 4527492"/>
                  <a:gd name="connsiteY16822" fmla="*/ 2636793 h 3582745"/>
                  <a:gd name="connsiteX16823" fmla="*/ 3918752 w 4527492"/>
                  <a:gd name="connsiteY16823" fmla="*/ 2632407 h 3582745"/>
                  <a:gd name="connsiteX16824" fmla="*/ 3916964 w 4527492"/>
                  <a:gd name="connsiteY16824" fmla="*/ 2633888 h 3582745"/>
                  <a:gd name="connsiteX16825" fmla="*/ 3926201 w 4527492"/>
                  <a:gd name="connsiteY16825" fmla="*/ 2620954 h 3582745"/>
                  <a:gd name="connsiteX16826" fmla="*/ 3928212 w 4527492"/>
                  <a:gd name="connsiteY16826" fmla="*/ 2618674 h 3582745"/>
                  <a:gd name="connsiteX16827" fmla="*/ 3733839 w 4527492"/>
                  <a:gd name="connsiteY16827" fmla="*/ 2615594 h 3582745"/>
                  <a:gd name="connsiteX16828" fmla="*/ 3728743 w 4527492"/>
                  <a:gd name="connsiteY16828" fmla="*/ 2620408 h 3582745"/>
                  <a:gd name="connsiteX16829" fmla="*/ 3725665 w 4527492"/>
                  <a:gd name="connsiteY16829" fmla="*/ 2623253 h 3582745"/>
                  <a:gd name="connsiteX16830" fmla="*/ 3712995 w 4527492"/>
                  <a:gd name="connsiteY16830" fmla="*/ 2633129 h 3582745"/>
                  <a:gd name="connsiteX16831" fmla="*/ 3715803 w 4527492"/>
                  <a:gd name="connsiteY16831" fmla="*/ 2630275 h 3582745"/>
                  <a:gd name="connsiteX16832" fmla="*/ 3729568 w 4527492"/>
                  <a:gd name="connsiteY16832" fmla="*/ 2619588 h 3582745"/>
                  <a:gd name="connsiteX16833" fmla="*/ 3456565 w 4527492"/>
                  <a:gd name="connsiteY16833" fmla="*/ 2614543 h 3582745"/>
                  <a:gd name="connsiteX16834" fmla="*/ 3448318 w 4527492"/>
                  <a:gd name="connsiteY16834" fmla="*/ 2623806 h 3582745"/>
                  <a:gd name="connsiteX16835" fmla="*/ 3438828 w 4527492"/>
                  <a:gd name="connsiteY16835" fmla="*/ 2633864 h 3582745"/>
                  <a:gd name="connsiteX16836" fmla="*/ 3431825 w 4527492"/>
                  <a:gd name="connsiteY16836" fmla="*/ 2640273 h 3582745"/>
                  <a:gd name="connsiteX16837" fmla="*/ 3420703 w 4527492"/>
                  <a:gd name="connsiteY16837" fmla="*/ 2652008 h 3582745"/>
                  <a:gd name="connsiteX16838" fmla="*/ 3425490 w 4527492"/>
                  <a:gd name="connsiteY16838" fmla="*/ 2646123 h 3582745"/>
                  <a:gd name="connsiteX16839" fmla="*/ 3912784 w 4527492"/>
                  <a:gd name="connsiteY16839" fmla="*/ 2614194 h 3582745"/>
                  <a:gd name="connsiteX16840" fmla="*/ 3897075 w 4527492"/>
                  <a:gd name="connsiteY16840" fmla="*/ 2626518 h 3582745"/>
                  <a:gd name="connsiteX16841" fmla="*/ 3892100 w 4527492"/>
                  <a:gd name="connsiteY16841" fmla="*/ 2633667 h 3582745"/>
                  <a:gd name="connsiteX16842" fmla="*/ 3892919 w 4527492"/>
                  <a:gd name="connsiteY16842" fmla="*/ 2633093 h 3582745"/>
                  <a:gd name="connsiteX16843" fmla="*/ 3891933 w 4527492"/>
                  <a:gd name="connsiteY16843" fmla="*/ 2633955 h 3582745"/>
                  <a:gd name="connsiteX16844" fmla="*/ 3892023 w 4527492"/>
                  <a:gd name="connsiteY16844" fmla="*/ 2634290 h 3582745"/>
                  <a:gd name="connsiteX16845" fmla="*/ 3894175 w 4527492"/>
                  <a:gd name="connsiteY16845" fmla="*/ 2632210 h 3582745"/>
                  <a:gd name="connsiteX16846" fmla="*/ 3892919 w 4527492"/>
                  <a:gd name="connsiteY16846" fmla="*/ 2633093 h 3582745"/>
                  <a:gd name="connsiteX16847" fmla="*/ 3896560 w 4527492"/>
                  <a:gd name="connsiteY16847" fmla="*/ 2629907 h 3582745"/>
                  <a:gd name="connsiteX16848" fmla="*/ 3911374 w 4527492"/>
                  <a:gd name="connsiteY16848" fmla="*/ 2615598 h 3582745"/>
                  <a:gd name="connsiteX16849" fmla="*/ 3648837 w 4527492"/>
                  <a:gd name="connsiteY16849" fmla="*/ 2612979 h 3582745"/>
                  <a:gd name="connsiteX16850" fmla="*/ 3638767 w 4527492"/>
                  <a:gd name="connsiteY16850" fmla="*/ 2621799 h 3582745"/>
                  <a:gd name="connsiteX16851" fmla="*/ 3635672 w 4527492"/>
                  <a:gd name="connsiteY16851" fmla="*/ 2624385 h 3582745"/>
                  <a:gd name="connsiteX16852" fmla="*/ 3606656 w 4527492"/>
                  <a:gd name="connsiteY16852" fmla="*/ 2646860 h 3582745"/>
                  <a:gd name="connsiteX16853" fmla="*/ 3598396 w 4527492"/>
                  <a:gd name="connsiteY16853" fmla="*/ 2652913 h 3582745"/>
                  <a:gd name="connsiteX16854" fmla="*/ 3592842 w 4527492"/>
                  <a:gd name="connsiteY16854" fmla="*/ 2657130 h 3582745"/>
                  <a:gd name="connsiteX16855" fmla="*/ 3595837 w 4527492"/>
                  <a:gd name="connsiteY16855" fmla="*/ 2653475 h 3582745"/>
                  <a:gd name="connsiteX16856" fmla="*/ 3606244 w 4527492"/>
                  <a:gd name="connsiteY16856" fmla="*/ 2646037 h 3582745"/>
                  <a:gd name="connsiteX16857" fmla="*/ 3802546 w 4527492"/>
                  <a:gd name="connsiteY16857" fmla="*/ 2612399 h 3582745"/>
                  <a:gd name="connsiteX16858" fmla="*/ 3804047 w 4527492"/>
                  <a:gd name="connsiteY16858" fmla="*/ 2613899 h 3582745"/>
                  <a:gd name="connsiteX16859" fmla="*/ 3801008 w 4527492"/>
                  <a:gd name="connsiteY16859" fmla="*/ 2617462 h 3582745"/>
                  <a:gd name="connsiteX16860" fmla="*/ 3510926 w 4527492"/>
                  <a:gd name="connsiteY16860" fmla="*/ 2612143 h 3582745"/>
                  <a:gd name="connsiteX16861" fmla="*/ 3502985 w 4527492"/>
                  <a:gd name="connsiteY16861" fmla="*/ 2623847 h 3582745"/>
                  <a:gd name="connsiteX16862" fmla="*/ 3475291 w 4527492"/>
                  <a:gd name="connsiteY16862" fmla="*/ 2652837 h 3582745"/>
                  <a:gd name="connsiteX16863" fmla="*/ 3486179 w 4527492"/>
                  <a:gd name="connsiteY16863" fmla="*/ 2638431 h 3582745"/>
                  <a:gd name="connsiteX16864" fmla="*/ 3501097 w 4527492"/>
                  <a:gd name="connsiteY16864" fmla="*/ 2623806 h 3582745"/>
                  <a:gd name="connsiteX16865" fmla="*/ 3509987 w 4527492"/>
                  <a:gd name="connsiteY16865" fmla="*/ 2613156 h 3582745"/>
                  <a:gd name="connsiteX16866" fmla="*/ 3482978 w 4527492"/>
                  <a:gd name="connsiteY16866" fmla="*/ 2611849 h 3582745"/>
                  <a:gd name="connsiteX16867" fmla="*/ 3479587 w 4527492"/>
                  <a:gd name="connsiteY16867" fmla="*/ 2616613 h 3582745"/>
                  <a:gd name="connsiteX16868" fmla="*/ 3459303 w 4527492"/>
                  <a:gd name="connsiteY16868" fmla="*/ 2632554 h 3582745"/>
                  <a:gd name="connsiteX16869" fmla="*/ 3459239 w 4527492"/>
                  <a:gd name="connsiteY16869" fmla="*/ 2632458 h 3582745"/>
                  <a:gd name="connsiteX16870" fmla="*/ 3460025 w 4527492"/>
                  <a:gd name="connsiteY16870" fmla="*/ 2630773 h 3582745"/>
                  <a:gd name="connsiteX16871" fmla="*/ 3485760 w 4527492"/>
                  <a:gd name="connsiteY16871" fmla="*/ 2611762 h 3582745"/>
                  <a:gd name="connsiteX16872" fmla="*/ 3474585 w 4527492"/>
                  <a:gd name="connsiteY16872" fmla="*/ 2625187 h 3582745"/>
                  <a:gd name="connsiteX16873" fmla="*/ 3472263 w 4527492"/>
                  <a:gd name="connsiteY16873" fmla="*/ 2626901 h 3582745"/>
                  <a:gd name="connsiteX16874" fmla="*/ 3479587 w 4527492"/>
                  <a:gd name="connsiteY16874" fmla="*/ 2616613 h 3582745"/>
                  <a:gd name="connsiteX16875" fmla="*/ 3806266 w 4527492"/>
                  <a:gd name="connsiteY16875" fmla="*/ 2611298 h 3582745"/>
                  <a:gd name="connsiteX16876" fmla="*/ 3804311 w 4527492"/>
                  <a:gd name="connsiteY16876" fmla="*/ 2614162 h 3582745"/>
                  <a:gd name="connsiteX16877" fmla="*/ 3804047 w 4527492"/>
                  <a:gd name="connsiteY16877" fmla="*/ 2613899 h 3582745"/>
                  <a:gd name="connsiteX16878" fmla="*/ 3876528 w 4527492"/>
                  <a:gd name="connsiteY16878" fmla="*/ 2610734 h 3582745"/>
                  <a:gd name="connsiteX16879" fmla="*/ 3843995 w 4527492"/>
                  <a:gd name="connsiteY16879" fmla="*/ 2632122 h 3582745"/>
                  <a:gd name="connsiteX16880" fmla="*/ 3858217 w 4527492"/>
                  <a:gd name="connsiteY16880" fmla="*/ 2622018 h 3582745"/>
                  <a:gd name="connsiteX16881" fmla="*/ 3807125 w 4527492"/>
                  <a:gd name="connsiteY16881" fmla="*/ 2610403 h 3582745"/>
                  <a:gd name="connsiteX16882" fmla="*/ 3806537 w 4527492"/>
                  <a:gd name="connsiteY16882" fmla="*/ 2611339 h 3582745"/>
                  <a:gd name="connsiteX16883" fmla="*/ 3804311 w 4527492"/>
                  <a:gd name="connsiteY16883" fmla="*/ 2614162 h 3582745"/>
                  <a:gd name="connsiteX16884" fmla="*/ 3807805 w 4527492"/>
                  <a:gd name="connsiteY16884" fmla="*/ 2609494 h 3582745"/>
                  <a:gd name="connsiteX16885" fmla="*/ 3807125 w 4527492"/>
                  <a:gd name="connsiteY16885" fmla="*/ 2610403 h 3582745"/>
                  <a:gd name="connsiteX16886" fmla="*/ 3807390 w 4527492"/>
                  <a:gd name="connsiteY16886" fmla="*/ 2609981 h 3582745"/>
                  <a:gd name="connsiteX16887" fmla="*/ 3731974 w 4527492"/>
                  <a:gd name="connsiteY16887" fmla="*/ 2608418 h 3582745"/>
                  <a:gd name="connsiteX16888" fmla="*/ 3716585 w 4527492"/>
                  <a:gd name="connsiteY16888" fmla="*/ 2622692 h 3582745"/>
                  <a:gd name="connsiteX16889" fmla="*/ 3688683 w 4527492"/>
                  <a:gd name="connsiteY16889" fmla="*/ 2640228 h 3582745"/>
                  <a:gd name="connsiteX16890" fmla="*/ 3695729 w 4527492"/>
                  <a:gd name="connsiteY16890" fmla="*/ 2633540 h 3582745"/>
                  <a:gd name="connsiteX16891" fmla="*/ 3700511 w 4527492"/>
                  <a:gd name="connsiteY16891" fmla="*/ 2629275 h 3582745"/>
                  <a:gd name="connsiteX16892" fmla="*/ 3803931 w 4527492"/>
                  <a:gd name="connsiteY16892" fmla="*/ 2607837 h 3582745"/>
                  <a:gd name="connsiteX16893" fmla="*/ 3802546 w 4527492"/>
                  <a:gd name="connsiteY16893" fmla="*/ 2612399 h 3582745"/>
                  <a:gd name="connsiteX16894" fmla="*/ 3801008 w 4527492"/>
                  <a:gd name="connsiteY16894" fmla="*/ 2610862 h 3582745"/>
                  <a:gd name="connsiteX16895" fmla="*/ 3793771 w 4527492"/>
                  <a:gd name="connsiteY16895" fmla="*/ 2607656 h 3582745"/>
                  <a:gd name="connsiteX16896" fmla="*/ 3787158 w 4527492"/>
                  <a:gd name="connsiteY16896" fmla="*/ 2611559 h 3582745"/>
                  <a:gd name="connsiteX16897" fmla="*/ 3772596 w 4527492"/>
                  <a:gd name="connsiteY16897" fmla="*/ 2626098 h 3582745"/>
                  <a:gd name="connsiteX16898" fmla="*/ 3781975 w 4527492"/>
                  <a:gd name="connsiteY16898" fmla="*/ 2619552 h 3582745"/>
                  <a:gd name="connsiteX16899" fmla="*/ 3925178 w 4527492"/>
                  <a:gd name="connsiteY16899" fmla="*/ 2607339 h 3582745"/>
                  <a:gd name="connsiteX16900" fmla="*/ 3919674 w 4527492"/>
                  <a:gd name="connsiteY16900" fmla="*/ 2610905 h 3582745"/>
                  <a:gd name="connsiteX16901" fmla="*/ 3898723 w 4527492"/>
                  <a:gd name="connsiteY16901" fmla="*/ 2629017 h 3582745"/>
                  <a:gd name="connsiteX16902" fmla="*/ 3898252 w 4527492"/>
                  <a:gd name="connsiteY16902" fmla="*/ 2629348 h 3582745"/>
                  <a:gd name="connsiteX16903" fmla="*/ 3897716 w 4527492"/>
                  <a:gd name="connsiteY16903" fmla="*/ 2629888 h 3582745"/>
                  <a:gd name="connsiteX16904" fmla="*/ 3898723 w 4527492"/>
                  <a:gd name="connsiteY16904" fmla="*/ 2629017 h 3582745"/>
                  <a:gd name="connsiteX16905" fmla="*/ 3917523 w 4527492"/>
                  <a:gd name="connsiteY16905" fmla="*/ 2615816 h 3582745"/>
                  <a:gd name="connsiteX16906" fmla="*/ 3809963 w 4527492"/>
                  <a:gd name="connsiteY16906" fmla="*/ 2605884 h 3582745"/>
                  <a:gd name="connsiteX16907" fmla="*/ 3807390 w 4527492"/>
                  <a:gd name="connsiteY16907" fmla="*/ 2609981 h 3582745"/>
                  <a:gd name="connsiteX16908" fmla="*/ 3806266 w 4527492"/>
                  <a:gd name="connsiteY16908" fmla="*/ 2611298 h 3582745"/>
                  <a:gd name="connsiteX16909" fmla="*/ 3741877 w 4527492"/>
                  <a:gd name="connsiteY16909" fmla="*/ 2605632 h 3582745"/>
                  <a:gd name="connsiteX16910" fmla="*/ 3728743 w 4527492"/>
                  <a:gd name="connsiteY16910" fmla="*/ 2617125 h 3582745"/>
                  <a:gd name="connsiteX16911" fmla="*/ 3715803 w 4527492"/>
                  <a:gd name="connsiteY16911" fmla="*/ 2630275 h 3582745"/>
                  <a:gd name="connsiteX16912" fmla="*/ 3706061 w 4527492"/>
                  <a:gd name="connsiteY16912" fmla="*/ 2637839 h 3582745"/>
                  <a:gd name="connsiteX16913" fmla="*/ 3735734 w 4527492"/>
                  <a:gd name="connsiteY16913" fmla="*/ 2609928 h 3582745"/>
                  <a:gd name="connsiteX16914" fmla="*/ 3935431 w 4527492"/>
                  <a:gd name="connsiteY16914" fmla="*/ 2603416 h 3582745"/>
                  <a:gd name="connsiteX16915" fmla="*/ 3924993 w 4527492"/>
                  <a:gd name="connsiteY16915" fmla="*/ 2612235 h 3582745"/>
                  <a:gd name="connsiteX16916" fmla="*/ 3931089 w 4527492"/>
                  <a:gd name="connsiteY16916" fmla="*/ 2608049 h 3582745"/>
                  <a:gd name="connsiteX16917" fmla="*/ 3926443 w 4527492"/>
                  <a:gd name="connsiteY16917" fmla="*/ 2613006 h 3582745"/>
                  <a:gd name="connsiteX16918" fmla="*/ 3935135 w 4527492"/>
                  <a:gd name="connsiteY16918" fmla="*/ 2605345 h 3582745"/>
                  <a:gd name="connsiteX16919" fmla="*/ 3935204 w 4527492"/>
                  <a:gd name="connsiteY16919" fmla="*/ 2605223 h 3582745"/>
                  <a:gd name="connsiteX16920" fmla="*/ 3931089 w 4527492"/>
                  <a:gd name="connsiteY16920" fmla="*/ 2608049 h 3582745"/>
                  <a:gd name="connsiteX16921" fmla="*/ 4049719 w 4527492"/>
                  <a:gd name="connsiteY16921" fmla="*/ 2602783 h 3582745"/>
                  <a:gd name="connsiteX16922" fmla="*/ 4050481 w 4527492"/>
                  <a:gd name="connsiteY16922" fmla="*/ 2603546 h 3582745"/>
                  <a:gd name="connsiteX16923" fmla="*/ 4029244 w 4527492"/>
                  <a:gd name="connsiteY16923" fmla="*/ 2632818 h 3582745"/>
                  <a:gd name="connsiteX16924" fmla="*/ 3732044 w 4527492"/>
                  <a:gd name="connsiteY16924" fmla="*/ 2602626 h 3582745"/>
                  <a:gd name="connsiteX16925" fmla="*/ 3718632 w 4527492"/>
                  <a:gd name="connsiteY16925" fmla="*/ 2613740 h 3582745"/>
                  <a:gd name="connsiteX16926" fmla="*/ 3703853 w 4527492"/>
                  <a:gd name="connsiteY16926" fmla="*/ 2626294 h 3582745"/>
                  <a:gd name="connsiteX16927" fmla="*/ 3700511 w 4527492"/>
                  <a:gd name="connsiteY16927" fmla="*/ 2629275 h 3582745"/>
                  <a:gd name="connsiteX16928" fmla="*/ 3679221 w 4527492"/>
                  <a:gd name="connsiteY16928" fmla="*/ 2643388 h 3582745"/>
                  <a:gd name="connsiteX16929" fmla="*/ 3673646 w 4527492"/>
                  <a:gd name="connsiteY16929" fmla="*/ 2646529 h 3582745"/>
                  <a:gd name="connsiteX16930" fmla="*/ 3691760 w 4527492"/>
                  <a:gd name="connsiteY16930" fmla="*/ 2631835 h 3582745"/>
                  <a:gd name="connsiteX16931" fmla="*/ 3937420 w 4527492"/>
                  <a:gd name="connsiteY16931" fmla="*/ 2601295 h 3582745"/>
                  <a:gd name="connsiteX16932" fmla="*/ 3932480 w 4527492"/>
                  <a:gd name="connsiteY16932" fmla="*/ 2602606 h 3582745"/>
                  <a:gd name="connsiteX16933" fmla="*/ 3926768 w 4527492"/>
                  <a:gd name="connsiteY16933" fmla="*/ 2606308 h 3582745"/>
                  <a:gd name="connsiteX16934" fmla="*/ 3925587 w 4527492"/>
                  <a:gd name="connsiteY16934" fmla="*/ 2607768 h 3582745"/>
                  <a:gd name="connsiteX16935" fmla="*/ 3918473 w 4527492"/>
                  <a:gd name="connsiteY16935" fmla="*/ 2615148 h 3582745"/>
                  <a:gd name="connsiteX16936" fmla="*/ 3935913 w 4527492"/>
                  <a:gd name="connsiteY16936" fmla="*/ 2602903 h 3582745"/>
                  <a:gd name="connsiteX16937" fmla="*/ 3813200 w 4527492"/>
                  <a:gd name="connsiteY16937" fmla="*/ 2600729 h 3582745"/>
                  <a:gd name="connsiteX16938" fmla="*/ 3813444 w 4527492"/>
                  <a:gd name="connsiteY16938" fmla="*/ 2600785 h 3582745"/>
                  <a:gd name="connsiteX16939" fmla="*/ 3809963 w 4527492"/>
                  <a:gd name="connsiteY16939" fmla="*/ 2605884 h 3582745"/>
                  <a:gd name="connsiteX16940" fmla="*/ 3667614 w 4527492"/>
                  <a:gd name="connsiteY16940" fmla="*/ 2599644 h 3582745"/>
                  <a:gd name="connsiteX16941" fmla="*/ 3619851 w 4527492"/>
                  <a:gd name="connsiteY16941" fmla="*/ 2643567 h 3582745"/>
                  <a:gd name="connsiteX16942" fmla="*/ 3579416 w 4527492"/>
                  <a:gd name="connsiteY16942" fmla="*/ 2679901 h 3582745"/>
                  <a:gd name="connsiteX16943" fmla="*/ 3557175 w 4527492"/>
                  <a:gd name="connsiteY16943" fmla="*/ 2696262 h 3582745"/>
                  <a:gd name="connsiteX16944" fmla="*/ 3580679 w 4527492"/>
                  <a:gd name="connsiteY16944" fmla="*/ 2671973 h 3582745"/>
                  <a:gd name="connsiteX16945" fmla="*/ 3584700 w 4527492"/>
                  <a:gd name="connsiteY16945" fmla="*/ 2667066 h 3582745"/>
                  <a:gd name="connsiteX16946" fmla="*/ 3585627 w 4527492"/>
                  <a:gd name="connsiteY16946" fmla="*/ 2666209 h 3582745"/>
                  <a:gd name="connsiteX16947" fmla="*/ 3635672 w 4527492"/>
                  <a:gd name="connsiteY16947" fmla="*/ 2624385 h 3582745"/>
                  <a:gd name="connsiteX16948" fmla="*/ 4035878 w 4527492"/>
                  <a:gd name="connsiteY16948" fmla="*/ 2599363 h 3582745"/>
                  <a:gd name="connsiteX16949" fmla="*/ 4034188 w 4527492"/>
                  <a:gd name="connsiteY16949" fmla="*/ 2601778 h 3582745"/>
                  <a:gd name="connsiteX16950" fmla="*/ 4031739 w 4527492"/>
                  <a:gd name="connsiteY16950" fmla="*/ 2604371 h 3582745"/>
                  <a:gd name="connsiteX16951" fmla="*/ 4034524 w 4527492"/>
                  <a:gd name="connsiteY16951" fmla="*/ 2600768 h 3582745"/>
                  <a:gd name="connsiteX16952" fmla="*/ 3805710 w 4527492"/>
                  <a:gd name="connsiteY16952" fmla="*/ 2599060 h 3582745"/>
                  <a:gd name="connsiteX16953" fmla="*/ 3805266 w 4527492"/>
                  <a:gd name="connsiteY16953" fmla="*/ 2599495 h 3582745"/>
                  <a:gd name="connsiteX16954" fmla="*/ 3806181 w 4527492"/>
                  <a:gd name="connsiteY16954" fmla="*/ 2599531 h 3582745"/>
                  <a:gd name="connsiteX16955" fmla="*/ 3991693 w 4527492"/>
                  <a:gd name="connsiteY16955" fmla="*/ 2598509 h 3582745"/>
                  <a:gd name="connsiteX16956" fmla="*/ 3972767 w 4527492"/>
                  <a:gd name="connsiteY16956" fmla="*/ 2632990 h 3582745"/>
                  <a:gd name="connsiteX16957" fmla="*/ 3963682 w 4527492"/>
                  <a:gd name="connsiteY16957" fmla="*/ 2645982 h 3582745"/>
                  <a:gd name="connsiteX16958" fmla="*/ 3988300 w 4527492"/>
                  <a:gd name="connsiteY16958" fmla="*/ 2601931 h 3582745"/>
                  <a:gd name="connsiteX16959" fmla="*/ 3752254 w 4527492"/>
                  <a:gd name="connsiteY16959" fmla="*/ 2598376 h 3582745"/>
                  <a:gd name="connsiteX16960" fmla="*/ 3733839 w 4527492"/>
                  <a:gd name="connsiteY16960" fmla="*/ 2615594 h 3582745"/>
                  <a:gd name="connsiteX16961" fmla="*/ 3751530 w 4527492"/>
                  <a:gd name="connsiteY16961" fmla="*/ 2598882 h 3582745"/>
                  <a:gd name="connsiteX16962" fmla="*/ 3806972 w 4527492"/>
                  <a:gd name="connsiteY16962" fmla="*/ 2597825 h 3582745"/>
                  <a:gd name="connsiteX16963" fmla="*/ 3805749 w 4527492"/>
                  <a:gd name="connsiteY16963" fmla="*/ 2599022 h 3582745"/>
                  <a:gd name="connsiteX16964" fmla="*/ 3806552 w 4527492"/>
                  <a:gd name="connsiteY16964" fmla="*/ 2599206 h 3582745"/>
                  <a:gd name="connsiteX16965" fmla="*/ 3806450 w 4527492"/>
                  <a:gd name="connsiteY16965" fmla="*/ 2599542 h 3582745"/>
                  <a:gd name="connsiteX16966" fmla="*/ 3807451 w 4527492"/>
                  <a:gd name="connsiteY16966" fmla="*/ 2599582 h 3582745"/>
                  <a:gd name="connsiteX16967" fmla="*/ 3806685 w 4527492"/>
                  <a:gd name="connsiteY16967" fmla="*/ 2600034 h 3582745"/>
                  <a:gd name="connsiteX16968" fmla="*/ 3806909 w 4527492"/>
                  <a:gd name="connsiteY16968" fmla="*/ 2600258 h 3582745"/>
                  <a:gd name="connsiteX16969" fmla="*/ 3807462 w 4527492"/>
                  <a:gd name="connsiteY16969" fmla="*/ 2599582 h 3582745"/>
                  <a:gd name="connsiteX16970" fmla="*/ 3807451 w 4527492"/>
                  <a:gd name="connsiteY16970" fmla="*/ 2599582 h 3582745"/>
                  <a:gd name="connsiteX16971" fmla="*/ 3807658 w 4527492"/>
                  <a:gd name="connsiteY16971" fmla="*/ 2599459 h 3582745"/>
                  <a:gd name="connsiteX16972" fmla="*/ 3806552 w 4527492"/>
                  <a:gd name="connsiteY16972" fmla="*/ 2599206 h 3582745"/>
                  <a:gd name="connsiteX16973" fmla="*/ 4054650 w 4527492"/>
                  <a:gd name="connsiteY16973" fmla="*/ 2597800 h 3582745"/>
                  <a:gd name="connsiteX16974" fmla="*/ 4051722 w 4527492"/>
                  <a:gd name="connsiteY16974" fmla="*/ 2603834 h 3582745"/>
                  <a:gd name="connsiteX16975" fmla="*/ 4051337 w 4527492"/>
                  <a:gd name="connsiteY16975" fmla="*/ 2604401 h 3582745"/>
                  <a:gd name="connsiteX16976" fmla="*/ 4050481 w 4527492"/>
                  <a:gd name="connsiteY16976" fmla="*/ 2603546 h 3582745"/>
                  <a:gd name="connsiteX16977" fmla="*/ 4028921 w 4527492"/>
                  <a:gd name="connsiteY16977" fmla="*/ 2597399 h 3582745"/>
                  <a:gd name="connsiteX16978" fmla="*/ 4015166 w 4527492"/>
                  <a:gd name="connsiteY16978" fmla="*/ 2617658 h 3582745"/>
                  <a:gd name="connsiteX16979" fmla="*/ 4008602 w 4527492"/>
                  <a:gd name="connsiteY16979" fmla="*/ 2626611 h 3582745"/>
                  <a:gd name="connsiteX16980" fmla="*/ 3992919 w 4527492"/>
                  <a:gd name="connsiteY16980" fmla="*/ 2644796 h 3582745"/>
                  <a:gd name="connsiteX16981" fmla="*/ 3994315 w 4527492"/>
                  <a:gd name="connsiteY16981" fmla="*/ 2640367 h 3582745"/>
                  <a:gd name="connsiteX16982" fmla="*/ 3995881 w 4527492"/>
                  <a:gd name="connsiteY16982" fmla="*/ 2637750 h 3582745"/>
                  <a:gd name="connsiteX16983" fmla="*/ 4015990 w 4527492"/>
                  <a:gd name="connsiteY16983" fmla="*/ 2611890 h 3582745"/>
                  <a:gd name="connsiteX16984" fmla="*/ 3891017 w 4527492"/>
                  <a:gd name="connsiteY16984" fmla="*/ 2597273 h 3582745"/>
                  <a:gd name="connsiteX16985" fmla="*/ 3880218 w 4527492"/>
                  <a:gd name="connsiteY16985" fmla="*/ 2606380 h 3582745"/>
                  <a:gd name="connsiteX16986" fmla="*/ 3858217 w 4527492"/>
                  <a:gd name="connsiteY16986" fmla="*/ 2622018 h 3582745"/>
                  <a:gd name="connsiteX16987" fmla="*/ 3845806 w 4527492"/>
                  <a:gd name="connsiteY16987" fmla="*/ 2629661 h 3582745"/>
                  <a:gd name="connsiteX16988" fmla="*/ 3866492 w 4527492"/>
                  <a:gd name="connsiteY16988" fmla="*/ 2613773 h 3582745"/>
                  <a:gd name="connsiteX16989" fmla="*/ 3991172 w 4527492"/>
                  <a:gd name="connsiteY16989" fmla="*/ 2596792 h 3582745"/>
                  <a:gd name="connsiteX16990" fmla="*/ 3988300 w 4527492"/>
                  <a:gd name="connsiteY16990" fmla="*/ 2601931 h 3582745"/>
                  <a:gd name="connsiteX16991" fmla="*/ 3969881 w 4527492"/>
                  <a:gd name="connsiteY16991" fmla="*/ 2620504 h 3582745"/>
                  <a:gd name="connsiteX16992" fmla="*/ 3623303 w 4527492"/>
                  <a:gd name="connsiteY16992" fmla="*/ 2596666 h 3582745"/>
                  <a:gd name="connsiteX16993" fmla="*/ 3620610 w 4527492"/>
                  <a:gd name="connsiteY16993" fmla="*/ 2599627 h 3582745"/>
                  <a:gd name="connsiteX16994" fmla="*/ 3606656 w 4527492"/>
                  <a:gd name="connsiteY16994" fmla="*/ 2613926 h 3582745"/>
                  <a:gd name="connsiteX16995" fmla="*/ 3600781 w 4527492"/>
                  <a:gd name="connsiteY16995" fmla="*/ 2620280 h 3582745"/>
                  <a:gd name="connsiteX16996" fmla="*/ 3593427 w 4527492"/>
                  <a:gd name="connsiteY16996" fmla="*/ 2625562 h 3582745"/>
                  <a:gd name="connsiteX16997" fmla="*/ 3615142 w 4527492"/>
                  <a:gd name="connsiteY16997" fmla="*/ 2602911 h 3582745"/>
                  <a:gd name="connsiteX16998" fmla="*/ 3735179 w 4527492"/>
                  <a:gd name="connsiteY16998" fmla="*/ 2596613 h 3582745"/>
                  <a:gd name="connsiteX16999" fmla="*/ 3691760 w 4527492"/>
                  <a:gd name="connsiteY16999" fmla="*/ 2631835 h 3582745"/>
                  <a:gd name="connsiteX17000" fmla="*/ 3671653 w 4527492"/>
                  <a:gd name="connsiteY17000" fmla="*/ 2646414 h 3582745"/>
                  <a:gd name="connsiteX17001" fmla="*/ 3674682 w 4527492"/>
                  <a:gd name="connsiteY17001" fmla="*/ 2643388 h 3582745"/>
                  <a:gd name="connsiteX17002" fmla="*/ 3731105 w 4527492"/>
                  <a:gd name="connsiteY17002" fmla="*/ 2599527 h 3582745"/>
                  <a:gd name="connsiteX17003" fmla="*/ 3733850 w 4527492"/>
                  <a:gd name="connsiteY17003" fmla="*/ 2597582 h 3582745"/>
                  <a:gd name="connsiteX17004" fmla="*/ 3750148 w 4527492"/>
                  <a:gd name="connsiteY17004" fmla="*/ 2596370 h 3582745"/>
                  <a:gd name="connsiteX17005" fmla="*/ 3735734 w 4527492"/>
                  <a:gd name="connsiteY17005" fmla="*/ 2609928 h 3582745"/>
                  <a:gd name="connsiteX17006" fmla="*/ 3725442 w 4527492"/>
                  <a:gd name="connsiteY17006" fmla="*/ 2617125 h 3582745"/>
                  <a:gd name="connsiteX17007" fmla="*/ 3719863 w 4527492"/>
                  <a:gd name="connsiteY17007" fmla="*/ 2620631 h 3582745"/>
                  <a:gd name="connsiteX17008" fmla="*/ 3739077 w 4527492"/>
                  <a:gd name="connsiteY17008" fmla="*/ 2603709 h 3582745"/>
                  <a:gd name="connsiteX17009" fmla="*/ 3802818 w 4527492"/>
                  <a:gd name="connsiteY17009" fmla="*/ 2595923 h 3582745"/>
                  <a:gd name="connsiteX17010" fmla="*/ 3792557 w 4527492"/>
                  <a:gd name="connsiteY17010" fmla="*/ 2606168 h 3582745"/>
                  <a:gd name="connsiteX17011" fmla="*/ 3794566 w 4527492"/>
                  <a:gd name="connsiteY17011" fmla="*/ 2604917 h 3582745"/>
                  <a:gd name="connsiteX17012" fmla="*/ 3798588 w 4527492"/>
                  <a:gd name="connsiteY17012" fmla="*/ 2602797 h 3582745"/>
                  <a:gd name="connsiteX17013" fmla="*/ 3803440 w 4527492"/>
                  <a:gd name="connsiteY17013" fmla="*/ 2597904 h 3582745"/>
                  <a:gd name="connsiteX17014" fmla="*/ 4003605 w 4527492"/>
                  <a:gd name="connsiteY17014" fmla="*/ 2595523 h 3582745"/>
                  <a:gd name="connsiteX17015" fmla="*/ 3989491 w 4527492"/>
                  <a:gd name="connsiteY17015" fmla="*/ 2613491 h 3582745"/>
                  <a:gd name="connsiteX17016" fmla="*/ 3983477 w 4527492"/>
                  <a:gd name="connsiteY17016" fmla="*/ 2619987 h 3582745"/>
                  <a:gd name="connsiteX17017" fmla="*/ 3996632 w 4527492"/>
                  <a:gd name="connsiteY17017" fmla="*/ 2601592 h 3582745"/>
                  <a:gd name="connsiteX17018" fmla="*/ 3816650 w 4527492"/>
                  <a:gd name="connsiteY17018" fmla="*/ 2595352 h 3582745"/>
                  <a:gd name="connsiteX17019" fmla="*/ 3816520 w 4527492"/>
                  <a:gd name="connsiteY17019" fmla="*/ 2595443 h 3582745"/>
                  <a:gd name="connsiteX17020" fmla="*/ 3813200 w 4527492"/>
                  <a:gd name="connsiteY17020" fmla="*/ 2600729 h 3582745"/>
                  <a:gd name="connsiteX17021" fmla="*/ 3811235 w 4527492"/>
                  <a:gd name="connsiteY17021" fmla="*/ 2600279 h 3582745"/>
                  <a:gd name="connsiteX17022" fmla="*/ 3814642 w 4527492"/>
                  <a:gd name="connsiteY17022" fmla="*/ 2596753 h 3582745"/>
                  <a:gd name="connsiteX17023" fmla="*/ 3809997 w 4527492"/>
                  <a:gd name="connsiteY17023" fmla="*/ 2599995 h 3582745"/>
                  <a:gd name="connsiteX17024" fmla="*/ 3811235 w 4527492"/>
                  <a:gd name="connsiteY17024" fmla="*/ 2600279 h 3582745"/>
                  <a:gd name="connsiteX17025" fmla="*/ 3803931 w 4527492"/>
                  <a:gd name="connsiteY17025" fmla="*/ 2607837 h 3582745"/>
                  <a:gd name="connsiteX17026" fmla="*/ 3805322 w 4527492"/>
                  <a:gd name="connsiteY17026" fmla="*/ 2603258 h 3582745"/>
                  <a:gd name="connsiteX17027" fmla="*/ 3802040 w 4527492"/>
                  <a:gd name="connsiteY17027" fmla="*/ 2605548 h 3582745"/>
                  <a:gd name="connsiteX17028" fmla="*/ 3803851 w 4527492"/>
                  <a:gd name="connsiteY17028" fmla="*/ 2603994 h 3582745"/>
                  <a:gd name="connsiteX17029" fmla="*/ 3805834 w 4527492"/>
                  <a:gd name="connsiteY17029" fmla="*/ 2601571 h 3582745"/>
                  <a:gd name="connsiteX17030" fmla="*/ 3806217 w 4527492"/>
                  <a:gd name="connsiteY17030" fmla="*/ 2600310 h 3582745"/>
                  <a:gd name="connsiteX17031" fmla="*/ 3801722 w 4527492"/>
                  <a:gd name="connsiteY17031" fmla="*/ 2602963 h 3582745"/>
                  <a:gd name="connsiteX17032" fmla="*/ 3791722 w 4527492"/>
                  <a:gd name="connsiteY17032" fmla="*/ 2612749 h 3582745"/>
                  <a:gd name="connsiteX17033" fmla="*/ 3802040 w 4527492"/>
                  <a:gd name="connsiteY17033" fmla="*/ 2605548 h 3582745"/>
                  <a:gd name="connsiteX17034" fmla="*/ 3784249 w 4527492"/>
                  <a:gd name="connsiteY17034" fmla="*/ 2620818 h 3582745"/>
                  <a:gd name="connsiteX17035" fmla="*/ 3780978 w 4527492"/>
                  <a:gd name="connsiteY17035" fmla="*/ 2623264 h 3582745"/>
                  <a:gd name="connsiteX17036" fmla="*/ 3750726 w 4527492"/>
                  <a:gd name="connsiteY17036" fmla="*/ 2652870 h 3582745"/>
                  <a:gd name="connsiteX17037" fmla="*/ 3749372 w 4527492"/>
                  <a:gd name="connsiteY17037" fmla="*/ 2654365 h 3582745"/>
                  <a:gd name="connsiteX17038" fmla="*/ 3781567 w 4527492"/>
                  <a:gd name="connsiteY17038" fmla="*/ 2633540 h 3582745"/>
                  <a:gd name="connsiteX17039" fmla="*/ 3758982 w 4527492"/>
                  <a:gd name="connsiteY17039" fmla="*/ 2650873 h 3582745"/>
                  <a:gd name="connsiteX17040" fmla="*/ 3743597 w 4527492"/>
                  <a:gd name="connsiteY17040" fmla="*/ 2660737 h 3582745"/>
                  <a:gd name="connsiteX17041" fmla="*/ 3737816 w 4527492"/>
                  <a:gd name="connsiteY17041" fmla="*/ 2667117 h 3582745"/>
                  <a:gd name="connsiteX17042" fmla="*/ 3758982 w 4527492"/>
                  <a:gd name="connsiteY17042" fmla="*/ 2650873 h 3582745"/>
                  <a:gd name="connsiteX17043" fmla="*/ 3786873 w 4527492"/>
                  <a:gd name="connsiteY17043" fmla="*/ 2632990 h 3582745"/>
                  <a:gd name="connsiteX17044" fmla="*/ 3795230 w 4527492"/>
                  <a:gd name="connsiteY17044" fmla="*/ 2622837 h 3582745"/>
                  <a:gd name="connsiteX17045" fmla="*/ 3804745 w 4527492"/>
                  <a:gd name="connsiteY17045" fmla="*/ 2614193 h 3582745"/>
                  <a:gd name="connsiteX17046" fmla="*/ 3806537 w 4527492"/>
                  <a:gd name="connsiteY17046" fmla="*/ 2611339 h 3582745"/>
                  <a:gd name="connsiteX17047" fmla="*/ 3810272 w 4527492"/>
                  <a:gd name="connsiteY17047" fmla="*/ 2606603 h 3582745"/>
                  <a:gd name="connsiteX17048" fmla="*/ 3813432 w 4527492"/>
                  <a:gd name="connsiteY17048" fmla="*/ 2602899 h 3582745"/>
                  <a:gd name="connsiteX17049" fmla="*/ 3813714 w 4527492"/>
                  <a:gd name="connsiteY17049" fmla="*/ 2602238 h 3582745"/>
                  <a:gd name="connsiteX17050" fmla="*/ 3810272 w 4527492"/>
                  <a:gd name="connsiteY17050" fmla="*/ 2606603 h 3582745"/>
                  <a:gd name="connsiteX17051" fmla="*/ 3807805 w 4527492"/>
                  <a:gd name="connsiteY17051" fmla="*/ 2609494 h 3582745"/>
                  <a:gd name="connsiteX17052" fmla="*/ 3813652 w 4527492"/>
                  <a:gd name="connsiteY17052" fmla="*/ 2601684 h 3582745"/>
                  <a:gd name="connsiteX17053" fmla="*/ 3814119 w 4527492"/>
                  <a:gd name="connsiteY17053" fmla="*/ 2601287 h 3582745"/>
                  <a:gd name="connsiteX17054" fmla="*/ 3814301 w 4527492"/>
                  <a:gd name="connsiteY17054" fmla="*/ 2600860 h 3582745"/>
                  <a:gd name="connsiteX17055" fmla="*/ 3814219 w 4527492"/>
                  <a:gd name="connsiteY17055" fmla="*/ 2600962 h 3582745"/>
                  <a:gd name="connsiteX17056" fmla="*/ 3813444 w 4527492"/>
                  <a:gd name="connsiteY17056" fmla="*/ 2600785 h 3582745"/>
                  <a:gd name="connsiteX17057" fmla="*/ 3815812 w 4527492"/>
                  <a:gd name="connsiteY17057" fmla="*/ 2597317 h 3582745"/>
                  <a:gd name="connsiteX17058" fmla="*/ 3712488 w 4527492"/>
                  <a:gd name="connsiteY17058" fmla="*/ 2594978 h 3582745"/>
                  <a:gd name="connsiteX17059" fmla="*/ 3698192 w 4527492"/>
                  <a:gd name="connsiteY17059" fmla="*/ 2611633 h 3582745"/>
                  <a:gd name="connsiteX17060" fmla="*/ 3670384 w 4527492"/>
                  <a:gd name="connsiteY17060" fmla="*/ 2641230 h 3582745"/>
                  <a:gd name="connsiteX17061" fmla="*/ 3661846 w 4527492"/>
                  <a:gd name="connsiteY17061" fmla="*/ 2647232 h 3582745"/>
                  <a:gd name="connsiteX17062" fmla="*/ 3685824 w 4527492"/>
                  <a:gd name="connsiteY17062" fmla="*/ 2620408 h 3582745"/>
                  <a:gd name="connsiteX17063" fmla="*/ 3693948 w 4527492"/>
                  <a:gd name="connsiteY17063" fmla="*/ 2610266 h 3582745"/>
                  <a:gd name="connsiteX17064" fmla="*/ 3817612 w 4527492"/>
                  <a:gd name="connsiteY17064" fmla="*/ 2594680 h 3582745"/>
                  <a:gd name="connsiteX17065" fmla="*/ 3817249 w 4527492"/>
                  <a:gd name="connsiteY17065" fmla="*/ 2594934 h 3582745"/>
                  <a:gd name="connsiteX17066" fmla="*/ 3817006 w 4527492"/>
                  <a:gd name="connsiteY17066" fmla="*/ 2595239 h 3582745"/>
                  <a:gd name="connsiteX17067" fmla="*/ 3817235 w 4527492"/>
                  <a:gd name="connsiteY17067" fmla="*/ 2594944 h 3582745"/>
                  <a:gd name="connsiteX17068" fmla="*/ 3816881 w 4527492"/>
                  <a:gd name="connsiteY17068" fmla="*/ 2595191 h 3582745"/>
                  <a:gd name="connsiteX17069" fmla="*/ 3816160 w 4527492"/>
                  <a:gd name="connsiteY17069" fmla="*/ 2596807 h 3582745"/>
                  <a:gd name="connsiteX17070" fmla="*/ 3921323 w 4527492"/>
                  <a:gd name="connsiteY17070" fmla="*/ 2593983 h 3582745"/>
                  <a:gd name="connsiteX17071" fmla="*/ 3907620 w 4527492"/>
                  <a:gd name="connsiteY17071" fmla="*/ 2604223 h 3582745"/>
                  <a:gd name="connsiteX17072" fmla="*/ 3904106 w 4527492"/>
                  <a:gd name="connsiteY17072" fmla="*/ 2609589 h 3582745"/>
                  <a:gd name="connsiteX17073" fmla="*/ 3908149 w 4527492"/>
                  <a:gd name="connsiteY17073" fmla="*/ 2605776 h 3582745"/>
                  <a:gd name="connsiteX17074" fmla="*/ 3910043 w 4527492"/>
                  <a:gd name="connsiteY17074" fmla="*/ 2603146 h 3582745"/>
                  <a:gd name="connsiteX17075" fmla="*/ 3910937 w 4527492"/>
                  <a:gd name="connsiteY17075" fmla="*/ 2603146 h 3582745"/>
                  <a:gd name="connsiteX17076" fmla="*/ 3913021 w 4527492"/>
                  <a:gd name="connsiteY17076" fmla="*/ 2601180 h 3582745"/>
                  <a:gd name="connsiteX17077" fmla="*/ 3967424 w 4527492"/>
                  <a:gd name="connsiteY17077" fmla="*/ 2592064 h 3582745"/>
                  <a:gd name="connsiteX17078" fmla="*/ 3932153 w 4527492"/>
                  <a:gd name="connsiteY17078" fmla="*/ 2622676 h 3582745"/>
                  <a:gd name="connsiteX17079" fmla="*/ 3938496 w 4527492"/>
                  <a:gd name="connsiteY17079" fmla="*/ 2616041 h 3582745"/>
                  <a:gd name="connsiteX17080" fmla="*/ 4047051 w 4527492"/>
                  <a:gd name="connsiteY17080" fmla="*/ 2591614 h 3582745"/>
                  <a:gd name="connsiteX17081" fmla="*/ 4034936 w 4527492"/>
                  <a:gd name="connsiteY17081" fmla="*/ 2607771 h 3582745"/>
                  <a:gd name="connsiteX17082" fmla="*/ 3992101 w 4527492"/>
                  <a:gd name="connsiteY17082" fmla="*/ 2660502 h 3582745"/>
                  <a:gd name="connsiteX17083" fmla="*/ 3992786 w 4527492"/>
                  <a:gd name="connsiteY17083" fmla="*/ 2659565 h 3582745"/>
                  <a:gd name="connsiteX17084" fmla="*/ 4045624 w 4527492"/>
                  <a:gd name="connsiteY17084" fmla="*/ 2593196 h 3582745"/>
                  <a:gd name="connsiteX17085" fmla="*/ 3631068 w 4527492"/>
                  <a:gd name="connsiteY17085" fmla="*/ 2590724 h 3582745"/>
                  <a:gd name="connsiteX17086" fmla="*/ 3608125 w 4527492"/>
                  <a:gd name="connsiteY17086" fmla="*/ 2615005 h 3582745"/>
                  <a:gd name="connsiteX17087" fmla="*/ 3603798 w 4527492"/>
                  <a:gd name="connsiteY17087" fmla="*/ 2618113 h 3582745"/>
                  <a:gd name="connsiteX17088" fmla="*/ 3620610 w 4527492"/>
                  <a:gd name="connsiteY17088" fmla="*/ 2599627 h 3582745"/>
                  <a:gd name="connsiteX17089" fmla="*/ 3624080 w 4527492"/>
                  <a:gd name="connsiteY17089" fmla="*/ 2596072 h 3582745"/>
                  <a:gd name="connsiteX17090" fmla="*/ 3699111 w 4527492"/>
                  <a:gd name="connsiteY17090" fmla="*/ 2590702 h 3582745"/>
                  <a:gd name="connsiteX17091" fmla="*/ 3689123 w 4527492"/>
                  <a:gd name="connsiteY17091" fmla="*/ 2600752 h 3582745"/>
                  <a:gd name="connsiteX17092" fmla="*/ 3644613 w 4527492"/>
                  <a:gd name="connsiteY17092" fmla="*/ 2647052 h 3582745"/>
                  <a:gd name="connsiteX17093" fmla="*/ 3704738 w 4527492"/>
                  <a:gd name="connsiteY17093" fmla="*/ 2596796 h 3582745"/>
                  <a:gd name="connsiteX17094" fmla="*/ 3693948 w 4527492"/>
                  <a:gd name="connsiteY17094" fmla="*/ 2610266 h 3582745"/>
                  <a:gd name="connsiteX17095" fmla="*/ 3626541 w 4527492"/>
                  <a:gd name="connsiteY17095" fmla="*/ 2665850 h 3582745"/>
                  <a:gd name="connsiteX17096" fmla="*/ 3610515 w 4527492"/>
                  <a:gd name="connsiteY17096" fmla="*/ 2682521 h 3582745"/>
                  <a:gd name="connsiteX17097" fmla="*/ 3628410 w 4527492"/>
                  <a:gd name="connsiteY17097" fmla="*/ 2672011 h 3582745"/>
                  <a:gd name="connsiteX17098" fmla="*/ 3644620 w 4527492"/>
                  <a:gd name="connsiteY17098" fmla="*/ 2662880 h 3582745"/>
                  <a:gd name="connsiteX17099" fmla="*/ 3613193 w 4527492"/>
                  <a:gd name="connsiteY17099" fmla="*/ 2686066 h 3582745"/>
                  <a:gd name="connsiteX17100" fmla="*/ 3569210 w 4527492"/>
                  <a:gd name="connsiteY17100" fmla="*/ 2718784 h 3582745"/>
                  <a:gd name="connsiteX17101" fmla="*/ 3563086 w 4527492"/>
                  <a:gd name="connsiteY17101" fmla="*/ 2723841 h 3582745"/>
                  <a:gd name="connsiteX17102" fmla="*/ 3576339 w 4527492"/>
                  <a:gd name="connsiteY17102" fmla="*/ 2714587 h 3582745"/>
                  <a:gd name="connsiteX17103" fmla="*/ 3570274 w 4527492"/>
                  <a:gd name="connsiteY17103" fmla="*/ 2718895 h 3582745"/>
                  <a:gd name="connsiteX17104" fmla="*/ 3553993 w 4527492"/>
                  <a:gd name="connsiteY17104" fmla="*/ 2733061 h 3582745"/>
                  <a:gd name="connsiteX17105" fmla="*/ 3557460 w 4527492"/>
                  <a:gd name="connsiteY17105" fmla="*/ 2728487 h 3582745"/>
                  <a:gd name="connsiteX17106" fmla="*/ 3549496 w 4527492"/>
                  <a:gd name="connsiteY17106" fmla="*/ 2735064 h 3582745"/>
                  <a:gd name="connsiteX17107" fmla="*/ 3537643 w 4527492"/>
                  <a:gd name="connsiteY17107" fmla="*/ 2741607 h 3582745"/>
                  <a:gd name="connsiteX17108" fmla="*/ 3537259 w 4527492"/>
                  <a:gd name="connsiteY17108" fmla="*/ 2741875 h 3582745"/>
                  <a:gd name="connsiteX17109" fmla="*/ 3536885 w 4527492"/>
                  <a:gd name="connsiteY17109" fmla="*/ 2742026 h 3582745"/>
                  <a:gd name="connsiteX17110" fmla="*/ 3532557 w 4527492"/>
                  <a:gd name="connsiteY17110" fmla="*/ 2744415 h 3582745"/>
                  <a:gd name="connsiteX17111" fmla="*/ 3533871 w 4527492"/>
                  <a:gd name="connsiteY17111" fmla="*/ 2743238 h 3582745"/>
                  <a:gd name="connsiteX17112" fmla="*/ 3525377 w 4527492"/>
                  <a:gd name="connsiteY17112" fmla="*/ 2746654 h 3582745"/>
                  <a:gd name="connsiteX17113" fmla="*/ 3525305 w 4527492"/>
                  <a:gd name="connsiteY17113" fmla="*/ 2746706 h 3582745"/>
                  <a:gd name="connsiteX17114" fmla="*/ 3526386 w 4527492"/>
                  <a:gd name="connsiteY17114" fmla="*/ 2747822 h 3582745"/>
                  <a:gd name="connsiteX17115" fmla="*/ 3516955 w 4527492"/>
                  <a:gd name="connsiteY17115" fmla="*/ 2753028 h 3582745"/>
                  <a:gd name="connsiteX17116" fmla="*/ 3513320 w 4527492"/>
                  <a:gd name="connsiteY17116" fmla="*/ 2755789 h 3582745"/>
                  <a:gd name="connsiteX17117" fmla="*/ 3508354 w 4527492"/>
                  <a:gd name="connsiteY17117" fmla="*/ 2762648 h 3582745"/>
                  <a:gd name="connsiteX17118" fmla="*/ 3507547 w 4527492"/>
                  <a:gd name="connsiteY17118" fmla="*/ 2760341 h 3582745"/>
                  <a:gd name="connsiteX17119" fmla="*/ 3507970 w 4527492"/>
                  <a:gd name="connsiteY17119" fmla="*/ 2759852 h 3582745"/>
                  <a:gd name="connsiteX17120" fmla="*/ 3497489 w 4527492"/>
                  <a:gd name="connsiteY17120" fmla="*/ 2767812 h 3582745"/>
                  <a:gd name="connsiteX17121" fmla="*/ 3497489 w 4527492"/>
                  <a:gd name="connsiteY17121" fmla="*/ 2766911 h 3582745"/>
                  <a:gd name="connsiteX17122" fmla="*/ 3509267 w 4527492"/>
                  <a:gd name="connsiteY17122" fmla="*/ 2758356 h 3582745"/>
                  <a:gd name="connsiteX17123" fmla="*/ 3511065 w 4527492"/>
                  <a:gd name="connsiteY17123" fmla="*/ 2756280 h 3582745"/>
                  <a:gd name="connsiteX17124" fmla="*/ 3494500 w 4527492"/>
                  <a:gd name="connsiteY17124" fmla="*/ 2765425 h 3582745"/>
                  <a:gd name="connsiteX17125" fmla="*/ 3494500 w 4527492"/>
                  <a:gd name="connsiteY17125" fmla="*/ 2762132 h 3582745"/>
                  <a:gd name="connsiteX17126" fmla="*/ 3496854 w 4527492"/>
                  <a:gd name="connsiteY17126" fmla="*/ 2759286 h 3582745"/>
                  <a:gd name="connsiteX17127" fmla="*/ 3459798 w 4527492"/>
                  <a:gd name="connsiteY17127" fmla="*/ 2779732 h 3582745"/>
                  <a:gd name="connsiteX17128" fmla="*/ 3448703 w 4527492"/>
                  <a:gd name="connsiteY17128" fmla="*/ 2783810 h 3582745"/>
                  <a:gd name="connsiteX17129" fmla="*/ 3432026 w 4527492"/>
                  <a:gd name="connsiteY17129" fmla="*/ 2795055 h 3582745"/>
                  <a:gd name="connsiteX17130" fmla="*/ 3420770 w 4527492"/>
                  <a:gd name="connsiteY17130" fmla="*/ 2801266 h 3582745"/>
                  <a:gd name="connsiteX17131" fmla="*/ 3449184 w 4527492"/>
                  <a:gd name="connsiteY17131" fmla="*/ 2781248 h 3582745"/>
                  <a:gd name="connsiteX17132" fmla="*/ 3499217 w 4527492"/>
                  <a:gd name="connsiteY17132" fmla="*/ 2753919 h 3582745"/>
                  <a:gd name="connsiteX17133" fmla="*/ 3502149 w 4527492"/>
                  <a:gd name="connsiteY17133" fmla="*/ 2752885 h 3582745"/>
                  <a:gd name="connsiteX17134" fmla="*/ 3503007 w 4527492"/>
                  <a:gd name="connsiteY17134" fmla="*/ 2751848 h 3582745"/>
                  <a:gd name="connsiteX17135" fmla="*/ 3499217 w 4527492"/>
                  <a:gd name="connsiteY17135" fmla="*/ 2753919 h 3582745"/>
                  <a:gd name="connsiteX17136" fmla="*/ 3497574 w 4527492"/>
                  <a:gd name="connsiteY17136" fmla="*/ 2754497 h 3582745"/>
                  <a:gd name="connsiteX17137" fmla="*/ 3503213 w 4527492"/>
                  <a:gd name="connsiteY17137" fmla="*/ 2751599 h 3582745"/>
                  <a:gd name="connsiteX17138" fmla="*/ 3504287 w 4527492"/>
                  <a:gd name="connsiteY17138" fmla="*/ 2750301 h 3582745"/>
                  <a:gd name="connsiteX17139" fmla="*/ 3486325 w 4527492"/>
                  <a:gd name="connsiteY17139" fmla="*/ 2758461 h 3582745"/>
                  <a:gd name="connsiteX17140" fmla="*/ 3484988 w 4527492"/>
                  <a:gd name="connsiteY17140" fmla="*/ 2758932 h 3582745"/>
                  <a:gd name="connsiteX17141" fmla="*/ 3504111 w 4527492"/>
                  <a:gd name="connsiteY17141" fmla="*/ 2749436 h 3582745"/>
                  <a:gd name="connsiteX17142" fmla="*/ 3505507 w 4527492"/>
                  <a:gd name="connsiteY17142" fmla="*/ 2748826 h 3582745"/>
                  <a:gd name="connsiteX17143" fmla="*/ 3515569 w 4527492"/>
                  <a:gd name="connsiteY17143" fmla="*/ 2736662 h 3582745"/>
                  <a:gd name="connsiteX17144" fmla="*/ 3522335 w 4527492"/>
                  <a:gd name="connsiteY17144" fmla="*/ 2743643 h 3582745"/>
                  <a:gd name="connsiteX17145" fmla="*/ 3572337 w 4527492"/>
                  <a:gd name="connsiteY17145" fmla="*/ 2704943 h 3582745"/>
                  <a:gd name="connsiteX17146" fmla="*/ 3584740 w 4527492"/>
                  <a:gd name="connsiteY17146" fmla="*/ 2697658 h 3582745"/>
                  <a:gd name="connsiteX17147" fmla="*/ 3590082 w 4527492"/>
                  <a:gd name="connsiteY17147" fmla="*/ 2692872 h 3582745"/>
                  <a:gd name="connsiteX17148" fmla="*/ 3590082 w 4527492"/>
                  <a:gd name="connsiteY17148" fmla="*/ 2692632 h 3582745"/>
                  <a:gd name="connsiteX17149" fmla="*/ 3594070 w 4527492"/>
                  <a:gd name="connsiteY17149" fmla="*/ 2689298 h 3582745"/>
                  <a:gd name="connsiteX17150" fmla="*/ 3656136 w 4527492"/>
                  <a:gd name="connsiteY17150" fmla="*/ 2633686 h 3582745"/>
                  <a:gd name="connsiteX17151" fmla="*/ 3687464 w 4527492"/>
                  <a:gd name="connsiteY17151" fmla="*/ 2599728 h 3582745"/>
                  <a:gd name="connsiteX17152" fmla="*/ 3820640 w 4527492"/>
                  <a:gd name="connsiteY17152" fmla="*/ 2590547 h 3582745"/>
                  <a:gd name="connsiteX17153" fmla="*/ 3818905 w 4527492"/>
                  <a:gd name="connsiteY17153" fmla="*/ 2592786 h 3582745"/>
                  <a:gd name="connsiteX17154" fmla="*/ 3819940 w 4527492"/>
                  <a:gd name="connsiteY17154" fmla="*/ 2591270 h 3582745"/>
                  <a:gd name="connsiteX17155" fmla="*/ 3808542 w 4527492"/>
                  <a:gd name="connsiteY17155" fmla="*/ 2590209 h 3582745"/>
                  <a:gd name="connsiteX17156" fmla="*/ 3806785 w 4527492"/>
                  <a:gd name="connsiteY17156" fmla="*/ 2591962 h 3582745"/>
                  <a:gd name="connsiteX17157" fmla="*/ 3804802 w 4527492"/>
                  <a:gd name="connsiteY17157" fmla="*/ 2596530 h 3582745"/>
                  <a:gd name="connsiteX17158" fmla="*/ 3805156 w 4527492"/>
                  <a:gd name="connsiteY17158" fmla="*/ 2596174 h 3582745"/>
                  <a:gd name="connsiteX17159" fmla="*/ 3743794 w 4527492"/>
                  <a:gd name="connsiteY17159" fmla="*/ 2589624 h 3582745"/>
                  <a:gd name="connsiteX17160" fmla="*/ 3742652 w 4527492"/>
                  <a:gd name="connsiteY17160" fmla="*/ 2590550 h 3582745"/>
                  <a:gd name="connsiteX17161" fmla="*/ 3731105 w 4527492"/>
                  <a:gd name="connsiteY17161" fmla="*/ 2599527 h 3582745"/>
                  <a:gd name="connsiteX17162" fmla="*/ 3715537 w 4527492"/>
                  <a:gd name="connsiteY17162" fmla="*/ 2610559 h 3582745"/>
                  <a:gd name="connsiteX17163" fmla="*/ 3676311 w 4527492"/>
                  <a:gd name="connsiteY17163" fmla="*/ 2639499 h 3582745"/>
                  <a:gd name="connsiteX17164" fmla="*/ 3684405 w 4527492"/>
                  <a:gd name="connsiteY17164" fmla="*/ 2631374 h 3582745"/>
                  <a:gd name="connsiteX17165" fmla="*/ 3985392 w 4527492"/>
                  <a:gd name="connsiteY17165" fmla="*/ 2589227 h 3582745"/>
                  <a:gd name="connsiteX17166" fmla="*/ 3972550 w 4527492"/>
                  <a:gd name="connsiteY17166" fmla="*/ 2603025 h 3582745"/>
                  <a:gd name="connsiteX17167" fmla="*/ 3957705 w 4527492"/>
                  <a:gd name="connsiteY17167" fmla="*/ 2616963 h 3582745"/>
                  <a:gd name="connsiteX17168" fmla="*/ 3924170 w 4527492"/>
                  <a:gd name="connsiteY17168" fmla="*/ 2655872 h 3582745"/>
                  <a:gd name="connsiteX17169" fmla="*/ 3944682 w 4527492"/>
                  <a:gd name="connsiteY17169" fmla="*/ 2629191 h 3582745"/>
                  <a:gd name="connsiteX17170" fmla="*/ 3890388 w 4527492"/>
                  <a:gd name="connsiteY17170" fmla="*/ 2680170 h 3582745"/>
                  <a:gd name="connsiteX17171" fmla="*/ 3889729 w 4527492"/>
                  <a:gd name="connsiteY17171" fmla="*/ 2682923 h 3582745"/>
                  <a:gd name="connsiteX17172" fmla="*/ 3890386 w 4527492"/>
                  <a:gd name="connsiteY17172" fmla="*/ 2683784 h 3582745"/>
                  <a:gd name="connsiteX17173" fmla="*/ 3907839 w 4527492"/>
                  <a:gd name="connsiteY17173" fmla="*/ 2674820 h 3582745"/>
                  <a:gd name="connsiteX17174" fmla="*/ 3924170 w 4527492"/>
                  <a:gd name="connsiteY17174" fmla="*/ 2655872 h 3582745"/>
                  <a:gd name="connsiteX17175" fmla="*/ 3910754 w 4527492"/>
                  <a:gd name="connsiteY17175" fmla="*/ 2673323 h 3582745"/>
                  <a:gd name="connsiteX17176" fmla="*/ 3915136 w 4527492"/>
                  <a:gd name="connsiteY17176" fmla="*/ 2671072 h 3582745"/>
                  <a:gd name="connsiteX17177" fmla="*/ 3915760 w 4527492"/>
                  <a:gd name="connsiteY17177" fmla="*/ 2670413 h 3582745"/>
                  <a:gd name="connsiteX17178" fmla="*/ 3915265 w 4527492"/>
                  <a:gd name="connsiteY17178" fmla="*/ 2671006 h 3582745"/>
                  <a:gd name="connsiteX17179" fmla="*/ 3919153 w 4527492"/>
                  <a:gd name="connsiteY17179" fmla="*/ 2669009 h 3582745"/>
                  <a:gd name="connsiteX17180" fmla="*/ 3934559 w 4527492"/>
                  <a:gd name="connsiteY17180" fmla="*/ 2650535 h 3582745"/>
                  <a:gd name="connsiteX17181" fmla="*/ 3915760 w 4527492"/>
                  <a:gd name="connsiteY17181" fmla="*/ 2670413 h 3582745"/>
                  <a:gd name="connsiteX17182" fmla="*/ 3930629 w 4527492"/>
                  <a:gd name="connsiteY17182" fmla="*/ 2652572 h 3582745"/>
                  <a:gd name="connsiteX17183" fmla="*/ 3945985 w 4527492"/>
                  <a:gd name="connsiteY17183" fmla="*/ 2636809 h 3582745"/>
                  <a:gd name="connsiteX17184" fmla="*/ 3809609 w 4527492"/>
                  <a:gd name="connsiteY17184" fmla="*/ 2589144 h 3582745"/>
                  <a:gd name="connsiteX17185" fmla="*/ 3809294 w 4527492"/>
                  <a:gd name="connsiteY17185" fmla="*/ 2589458 h 3582745"/>
                  <a:gd name="connsiteX17186" fmla="*/ 3805308 w 4527492"/>
                  <a:gd name="connsiteY17186" fmla="*/ 2596020 h 3582745"/>
                  <a:gd name="connsiteX17187" fmla="*/ 3808497 w 4527492"/>
                  <a:gd name="connsiteY17187" fmla="*/ 2592804 h 3582745"/>
                  <a:gd name="connsiteX17188" fmla="*/ 3482193 w 4527492"/>
                  <a:gd name="connsiteY17188" fmla="*/ 2587992 h 3582745"/>
                  <a:gd name="connsiteX17189" fmla="*/ 3480481 w 4527492"/>
                  <a:gd name="connsiteY17189" fmla="*/ 2590048 h 3582745"/>
                  <a:gd name="connsiteX17190" fmla="*/ 3476254 w 4527492"/>
                  <a:gd name="connsiteY17190" fmla="*/ 2594535 h 3582745"/>
                  <a:gd name="connsiteX17191" fmla="*/ 3456565 w 4527492"/>
                  <a:gd name="connsiteY17191" fmla="*/ 2614543 h 3582745"/>
                  <a:gd name="connsiteX17192" fmla="*/ 3468499 w 4527492"/>
                  <a:gd name="connsiteY17192" fmla="*/ 2601139 h 3582745"/>
                  <a:gd name="connsiteX17193" fmla="*/ 3721105 w 4527492"/>
                  <a:gd name="connsiteY17193" fmla="*/ 2587872 h 3582745"/>
                  <a:gd name="connsiteX17194" fmla="*/ 3692427 w 4527492"/>
                  <a:gd name="connsiteY17194" fmla="*/ 2620408 h 3582745"/>
                  <a:gd name="connsiteX17195" fmla="*/ 3681020 w 4527492"/>
                  <a:gd name="connsiteY17195" fmla="*/ 2633753 h 3582745"/>
                  <a:gd name="connsiteX17196" fmla="*/ 3676444 w 4527492"/>
                  <a:gd name="connsiteY17196" fmla="*/ 2636970 h 3582745"/>
                  <a:gd name="connsiteX17197" fmla="*/ 3698192 w 4527492"/>
                  <a:gd name="connsiteY17197" fmla="*/ 2611633 h 3582745"/>
                  <a:gd name="connsiteX17198" fmla="*/ 3718492 w 4527492"/>
                  <a:gd name="connsiteY17198" fmla="*/ 2590027 h 3582745"/>
                  <a:gd name="connsiteX17199" fmla="*/ 3892337 w 4527492"/>
                  <a:gd name="connsiteY17199" fmla="*/ 2587690 h 3582745"/>
                  <a:gd name="connsiteX17200" fmla="*/ 3892203 w 4527492"/>
                  <a:gd name="connsiteY17200" fmla="*/ 2587799 h 3582745"/>
                  <a:gd name="connsiteX17201" fmla="*/ 3891745 w 4527492"/>
                  <a:gd name="connsiteY17201" fmla="*/ 2588364 h 3582745"/>
                  <a:gd name="connsiteX17202" fmla="*/ 3886035 w 4527492"/>
                  <a:gd name="connsiteY17202" fmla="*/ 2594866 h 3582745"/>
                  <a:gd name="connsiteX17203" fmla="*/ 3887045 w 4527492"/>
                  <a:gd name="connsiteY17203" fmla="*/ 2594162 h 3582745"/>
                  <a:gd name="connsiteX17204" fmla="*/ 3891745 w 4527492"/>
                  <a:gd name="connsiteY17204" fmla="*/ 2588364 h 3582745"/>
                  <a:gd name="connsiteX17205" fmla="*/ 3487523 w 4527492"/>
                  <a:gd name="connsiteY17205" fmla="*/ 2587469 h 3582745"/>
                  <a:gd name="connsiteX17206" fmla="*/ 3468345 w 4527492"/>
                  <a:gd name="connsiteY17206" fmla="*/ 2615373 h 3582745"/>
                  <a:gd name="connsiteX17207" fmla="*/ 3462845 w 4527492"/>
                  <a:gd name="connsiteY17207" fmla="*/ 2621306 h 3582745"/>
                  <a:gd name="connsiteX17208" fmla="*/ 3469193 w 4527492"/>
                  <a:gd name="connsiteY17208" fmla="*/ 2609860 h 3582745"/>
                  <a:gd name="connsiteX17209" fmla="*/ 3485157 w 4527492"/>
                  <a:gd name="connsiteY17209" fmla="*/ 2589904 h 3582745"/>
                  <a:gd name="connsiteX17210" fmla="*/ 3906945 w 4527492"/>
                  <a:gd name="connsiteY17210" fmla="*/ 2586556 h 3582745"/>
                  <a:gd name="connsiteX17211" fmla="*/ 3903766 w 4527492"/>
                  <a:gd name="connsiteY17211" fmla="*/ 2588695 h 3582745"/>
                  <a:gd name="connsiteX17212" fmla="*/ 3898854 w 4527492"/>
                  <a:gd name="connsiteY17212" fmla="*/ 2594557 h 3582745"/>
                  <a:gd name="connsiteX17213" fmla="*/ 3903589 w 4527492"/>
                  <a:gd name="connsiteY17213" fmla="*/ 2590817 h 3582745"/>
                  <a:gd name="connsiteX17214" fmla="*/ 3973878 w 4527492"/>
                  <a:gd name="connsiteY17214" fmla="*/ 2586463 h 3582745"/>
                  <a:gd name="connsiteX17215" fmla="*/ 3972331 w 4527492"/>
                  <a:gd name="connsiteY17215" fmla="*/ 2587997 h 3582745"/>
                  <a:gd name="connsiteX17216" fmla="*/ 3967424 w 4527492"/>
                  <a:gd name="connsiteY17216" fmla="*/ 2592064 h 3582745"/>
                  <a:gd name="connsiteX17217" fmla="*/ 3770077 w 4527492"/>
                  <a:gd name="connsiteY17217" fmla="*/ 2585913 h 3582745"/>
                  <a:gd name="connsiteX17218" fmla="*/ 3754742 w 4527492"/>
                  <a:gd name="connsiteY17218" fmla="*/ 2600300 h 3582745"/>
                  <a:gd name="connsiteX17219" fmla="*/ 3686876 w 4527492"/>
                  <a:gd name="connsiteY17219" fmla="*/ 2659672 h 3582745"/>
                  <a:gd name="connsiteX17220" fmla="*/ 3693125 w 4527492"/>
                  <a:gd name="connsiteY17220" fmla="*/ 2653322 h 3582745"/>
                  <a:gd name="connsiteX17221" fmla="*/ 3725665 w 4527492"/>
                  <a:gd name="connsiteY17221" fmla="*/ 2623253 h 3582745"/>
                  <a:gd name="connsiteX17222" fmla="*/ 3741949 w 4527492"/>
                  <a:gd name="connsiteY17222" fmla="*/ 2610559 h 3582745"/>
                  <a:gd name="connsiteX17223" fmla="*/ 3764595 w 4527492"/>
                  <a:gd name="connsiteY17223" fmla="*/ 2590913 h 3582745"/>
                  <a:gd name="connsiteX17224" fmla="*/ 3768760 w 4527492"/>
                  <a:gd name="connsiteY17224" fmla="*/ 2586834 h 3582745"/>
                  <a:gd name="connsiteX17225" fmla="*/ 3832344 w 4527492"/>
                  <a:gd name="connsiteY17225" fmla="*/ 2585826 h 3582745"/>
                  <a:gd name="connsiteX17226" fmla="*/ 3827844 w 4527492"/>
                  <a:gd name="connsiteY17226" fmla="*/ 2591475 h 3582745"/>
                  <a:gd name="connsiteX17227" fmla="*/ 3825949 w 4527492"/>
                  <a:gd name="connsiteY17227" fmla="*/ 2591232 h 3582745"/>
                  <a:gd name="connsiteX17228" fmla="*/ 3831972 w 4527492"/>
                  <a:gd name="connsiteY17228" fmla="*/ 2586112 h 3582745"/>
                  <a:gd name="connsiteX17229" fmla="*/ 4036846 w 4527492"/>
                  <a:gd name="connsiteY17229" fmla="*/ 2585724 h 3582745"/>
                  <a:gd name="connsiteX17230" fmla="*/ 4030357 w 4527492"/>
                  <a:gd name="connsiteY17230" fmla="*/ 2595282 h 3582745"/>
                  <a:gd name="connsiteX17231" fmla="*/ 4013930 w 4527492"/>
                  <a:gd name="connsiteY17231" fmla="*/ 2613538 h 3582745"/>
                  <a:gd name="connsiteX17232" fmla="*/ 4000602 w 4527492"/>
                  <a:gd name="connsiteY17232" fmla="*/ 2629859 h 3582745"/>
                  <a:gd name="connsiteX17233" fmla="*/ 4001986 w 4527492"/>
                  <a:gd name="connsiteY17233" fmla="*/ 2627545 h 3582745"/>
                  <a:gd name="connsiteX17234" fmla="*/ 4028580 w 4527492"/>
                  <a:gd name="connsiteY17234" fmla="*/ 2593946 h 3582745"/>
                  <a:gd name="connsiteX17235" fmla="*/ 4015340 w 4527492"/>
                  <a:gd name="connsiteY17235" fmla="*/ 2585567 h 3582745"/>
                  <a:gd name="connsiteX17236" fmla="*/ 3988806 w 4527492"/>
                  <a:gd name="connsiteY17236" fmla="*/ 2620954 h 3582745"/>
                  <a:gd name="connsiteX17237" fmla="*/ 3967516 w 4527492"/>
                  <a:gd name="connsiteY17237" fmla="*/ 2649854 h 3582745"/>
                  <a:gd name="connsiteX17238" fmla="*/ 3978921 w 4527492"/>
                  <a:gd name="connsiteY17238" fmla="*/ 2630841 h 3582745"/>
                  <a:gd name="connsiteX17239" fmla="*/ 3988806 w 4527492"/>
                  <a:gd name="connsiteY17239" fmla="*/ 2614362 h 3582745"/>
                  <a:gd name="connsiteX17240" fmla="*/ 3989491 w 4527492"/>
                  <a:gd name="connsiteY17240" fmla="*/ 2613491 h 3582745"/>
                  <a:gd name="connsiteX17241" fmla="*/ 3482835 w 4527492"/>
                  <a:gd name="connsiteY17241" fmla="*/ 2585036 h 3582745"/>
                  <a:gd name="connsiteX17242" fmla="*/ 3468499 w 4527492"/>
                  <a:gd name="connsiteY17242" fmla="*/ 2601139 h 3582745"/>
                  <a:gd name="connsiteX17243" fmla="*/ 3448318 w 4527492"/>
                  <a:gd name="connsiteY17243" fmla="*/ 2620513 h 3582745"/>
                  <a:gd name="connsiteX17244" fmla="*/ 3427444 w 4527492"/>
                  <a:gd name="connsiteY17244" fmla="*/ 2643721 h 3582745"/>
                  <a:gd name="connsiteX17245" fmla="*/ 3425490 w 4527492"/>
                  <a:gd name="connsiteY17245" fmla="*/ 2646123 h 3582745"/>
                  <a:gd name="connsiteX17246" fmla="*/ 3409352 w 4527492"/>
                  <a:gd name="connsiteY17246" fmla="*/ 2662523 h 3582745"/>
                  <a:gd name="connsiteX17247" fmla="*/ 3428371 w 4527492"/>
                  <a:gd name="connsiteY17247" fmla="*/ 2637237 h 3582745"/>
                  <a:gd name="connsiteX17248" fmla="*/ 3464400 w 4527492"/>
                  <a:gd name="connsiteY17248" fmla="*/ 2601987 h 3582745"/>
                  <a:gd name="connsiteX17249" fmla="*/ 3519251 w 4527492"/>
                  <a:gd name="connsiteY17249" fmla="*/ 2584370 h 3582745"/>
                  <a:gd name="connsiteX17250" fmla="*/ 3501922 w 4527492"/>
                  <a:gd name="connsiteY17250" fmla="*/ 2604457 h 3582745"/>
                  <a:gd name="connsiteX17251" fmla="*/ 3462761 w 4527492"/>
                  <a:gd name="connsiteY17251" fmla="*/ 2640248 h 3582745"/>
                  <a:gd name="connsiteX17252" fmla="*/ 3466975 w 4527492"/>
                  <a:gd name="connsiteY17252" fmla="*/ 2634328 h 3582745"/>
                  <a:gd name="connsiteX17253" fmla="*/ 3474585 w 4527492"/>
                  <a:gd name="connsiteY17253" fmla="*/ 2625187 h 3582745"/>
                  <a:gd name="connsiteX17254" fmla="*/ 3479244 w 4527492"/>
                  <a:gd name="connsiteY17254" fmla="*/ 2621748 h 3582745"/>
                  <a:gd name="connsiteX17255" fmla="*/ 3504242 w 4527492"/>
                  <a:gd name="connsiteY17255" fmla="*/ 2597818 h 3582745"/>
                  <a:gd name="connsiteX17256" fmla="*/ 3506825 w 4527492"/>
                  <a:gd name="connsiteY17256" fmla="*/ 2595207 h 3582745"/>
                  <a:gd name="connsiteX17257" fmla="*/ 3511818 w 4527492"/>
                  <a:gd name="connsiteY17257" fmla="*/ 2591283 h 3582745"/>
                  <a:gd name="connsiteX17258" fmla="*/ 3635517 w 4527492"/>
                  <a:gd name="connsiteY17258" fmla="*/ 2584352 h 3582745"/>
                  <a:gd name="connsiteX17259" fmla="*/ 3624080 w 4527492"/>
                  <a:gd name="connsiteY17259" fmla="*/ 2596072 h 3582745"/>
                  <a:gd name="connsiteX17260" fmla="*/ 3623303 w 4527492"/>
                  <a:gd name="connsiteY17260" fmla="*/ 2596666 h 3582745"/>
                  <a:gd name="connsiteX17261" fmla="*/ 3632585 w 4527492"/>
                  <a:gd name="connsiteY17261" fmla="*/ 2586460 h 3582745"/>
                  <a:gd name="connsiteX17262" fmla="*/ 4016561 w 4527492"/>
                  <a:gd name="connsiteY17262" fmla="*/ 2584249 h 3582745"/>
                  <a:gd name="connsiteX17263" fmla="*/ 4015340 w 4527492"/>
                  <a:gd name="connsiteY17263" fmla="*/ 2585567 h 3582745"/>
                  <a:gd name="connsiteX17264" fmla="*/ 4015893 w 4527492"/>
                  <a:gd name="connsiteY17264" fmla="*/ 2584830 h 3582745"/>
                  <a:gd name="connsiteX17265" fmla="*/ 3821772 w 4527492"/>
                  <a:gd name="connsiteY17265" fmla="*/ 2583341 h 3582745"/>
                  <a:gd name="connsiteX17266" fmla="*/ 3820110 w 4527492"/>
                  <a:gd name="connsiteY17266" fmla="*/ 2584967 h 3582745"/>
                  <a:gd name="connsiteX17267" fmla="*/ 3809755 w 4527492"/>
                  <a:gd name="connsiteY17267" fmla="*/ 2598222 h 3582745"/>
                  <a:gd name="connsiteX17268" fmla="*/ 3817334 w 4527492"/>
                  <a:gd name="connsiteY17268" fmla="*/ 2593749 h 3582745"/>
                  <a:gd name="connsiteX17269" fmla="*/ 3768359 w 4527492"/>
                  <a:gd name="connsiteY17269" fmla="*/ 2582984 h 3582745"/>
                  <a:gd name="connsiteX17270" fmla="*/ 3751530 w 4527492"/>
                  <a:gd name="connsiteY17270" fmla="*/ 2598882 h 3582745"/>
                  <a:gd name="connsiteX17271" fmla="*/ 3741877 w 4527492"/>
                  <a:gd name="connsiteY17271" fmla="*/ 2605632 h 3582745"/>
                  <a:gd name="connsiteX17272" fmla="*/ 3761757 w 4527492"/>
                  <a:gd name="connsiteY17272" fmla="*/ 2588237 h 3582745"/>
                  <a:gd name="connsiteX17273" fmla="*/ 3703160 w 4527492"/>
                  <a:gd name="connsiteY17273" fmla="*/ 2582713 h 3582745"/>
                  <a:gd name="connsiteX17274" fmla="*/ 3687464 w 4527492"/>
                  <a:gd name="connsiteY17274" fmla="*/ 2599728 h 3582745"/>
                  <a:gd name="connsiteX17275" fmla="*/ 3549892 w 4527492"/>
                  <a:gd name="connsiteY17275" fmla="*/ 2706330 h 3582745"/>
                  <a:gd name="connsiteX17276" fmla="*/ 3553877 w 4527492"/>
                  <a:gd name="connsiteY17276" fmla="*/ 2702849 h 3582745"/>
                  <a:gd name="connsiteX17277" fmla="*/ 3579416 w 4527492"/>
                  <a:gd name="connsiteY17277" fmla="*/ 2679901 h 3582745"/>
                  <a:gd name="connsiteX17278" fmla="*/ 3619851 w 4527492"/>
                  <a:gd name="connsiteY17278" fmla="*/ 2650154 h 3582745"/>
                  <a:gd name="connsiteX17279" fmla="*/ 3999279 w 4527492"/>
                  <a:gd name="connsiteY17279" fmla="*/ 2582102 h 3582745"/>
                  <a:gd name="connsiteX17280" fmla="*/ 3999277 w 4527492"/>
                  <a:gd name="connsiteY17280" fmla="*/ 2582105 h 3582745"/>
                  <a:gd name="connsiteX17281" fmla="*/ 3999226 w 4527492"/>
                  <a:gd name="connsiteY17281" fmla="*/ 2582158 h 3582745"/>
                  <a:gd name="connsiteX17282" fmla="*/ 4042267 w 4527492"/>
                  <a:gd name="connsiteY17282" fmla="*/ 2582046 h 3582745"/>
                  <a:gd name="connsiteX17283" fmla="*/ 4041387 w 4527492"/>
                  <a:gd name="connsiteY17283" fmla="*/ 2583427 h 3582745"/>
                  <a:gd name="connsiteX17284" fmla="*/ 4028921 w 4527492"/>
                  <a:gd name="connsiteY17284" fmla="*/ 2597399 h 3582745"/>
                  <a:gd name="connsiteX17285" fmla="*/ 4030357 w 4527492"/>
                  <a:gd name="connsiteY17285" fmla="*/ 2595282 h 3582745"/>
                  <a:gd name="connsiteX17286" fmla="*/ 3522408 w 4527492"/>
                  <a:gd name="connsiteY17286" fmla="*/ 2579343 h 3582745"/>
                  <a:gd name="connsiteX17287" fmla="*/ 3520890 w 4527492"/>
                  <a:gd name="connsiteY17287" fmla="*/ 2580991 h 3582745"/>
                  <a:gd name="connsiteX17288" fmla="*/ 3506825 w 4527492"/>
                  <a:gd name="connsiteY17288" fmla="*/ 2595207 h 3582745"/>
                  <a:gd name="connsiteX17289" fmla="*/ 3485760 w 4527492"/>
                  <a:gd name="connsiteY17289" fmla="*/ 2611762 h 3582745"/>
                  <a:gd name="connsiteX17290" fmla="*/ 3491613 w 4527492"/>
                  <a:gd name="connsiteY17290" fmla="*/ 2604731 h 3582745"/>
                  <a:gd name="connsiteX17291" fmla="*/ 3831904 w 4527492"/>
                  <a:gd name="connsiteY17291" fmla="*/ 2578890 h 3582745"/>
                  <a:gd name="connsiteX17292" fmla="*/ 3831536 w 4527492"/>
                  <a:gd name="connsiteY17292" fmla="*/ 2579637 h 3582745"/>
                  <a:gd name="connsiteX17293" fmla="*/ 3829432 w 4527492"/>
                  <a:gd name="connsiteY17293" fmla="*/ 2582305 h 3582745"/>
                  <a:gd name="connsiteX17294" fmla="*/ 3829977 w 4527492"/>
                  <a:gd name="connsiteY17294" fmla="*/ 2581282 h 3582745"/>
                  <a:gd name="connsiteX17295" fmla="*/ 3831835 w 4527492"/>
                  <a:gd name="connsiteY17295" fmla="*/ 2578961 h 3582745"/>
                  <a:gd name="connsiteX17296" fmla="*/ 4002530 w 4527492"/>
                  <a:gd name="connsiteY17296" fmla="*/ 2578766 h 3582745"/>
                  <a:gd name="connsiteX17297" fmla="*/ 3994939 w 4527492"/>
                  <a:gd name="connsiteY17297" fmla="*/ 2592596 h 3582745"/>
                  <a:gd name="connsiteX17298" fmla="*/ 3991172 w 4527492"/>
                  <a:gd name="connsiteY17298" fmla="*/ 2596792 h 3582745"/>
                  <a:gd name="connsiteX17299" fmla="*/ 3995396 w 4527492"/>
                  <a:gd name="connsiteY17299" fmla="*/ 2589233 h 3582745"/>
                  <a:gd name="connsiteX17300" fmla="*/ 3999277 w 4527492"/>
                  <a:gd name="connsiteY17300" fmla="*/ 2582105 h 3582745"/>
                  <a:gd name="connsiteX17301" fmla="*/ 3820743 w 4527492"/>
                  <a:gd name="connsiteY17301" fmla="*/ 2578027 h 3582745"/>
                  <a:gd name="connsiteX17302" fmla="*/ 3814297 w 4527492"/>
                  <a:gd name="connsiteY17302" fmla="*/ 2584462 h 3582745"/>
                  <a:gd name="connsiteX17303" fmla="*/ 3816830 w 4527492"/>
                  <a:gd name="connsiteY17303" fmla="*/ 2584462 h 3582745"/>
                  <a:gd name="connsiteX17304" fmla="*/ 3817855 w 4527492"/>
                  <a:gd name="connsiteY17304" fmla="*/ 2583798 h 3582745"/>
                  <a:gd name="connsiteX17305" fmla="*/ 3919636 w 4527492"/>
                  <a:gd name="connsiteY17305" fmla="*/ 2578017 h 3582745"/>
                  <a:gd name="connsiteX17306" fmla="*/ 3915082 w 4527492"/>
                  <a:gd name="connsiteY17306" fmla="*/ 2581081 h 3582745"/>
                  <a:gd name="connsiteX17307" fmla="*/ 3904839 w 4527492"/>
                  <a:gd name="connsiteY17307" fmla="*/ 2589830 h 3582745"/>
                  <a:gd name="connsiteX17308" fmla="*/ 3919289 w 4527492"/>
                  <a:gd name="connsiteY17308" fmla="*/ 2578417 h 3582745"/>
                  <a:gd name="connsiteX17309" fmla="*/ 3689396 w 4527492"/>
                  <a:gd name="connsiteY17309" fmla="*/ 2577427 h 3582745"/>
                  <a:gd name="connsiteX17310" fmla="*/ 3689123 w 4527492"/>
                  <a:gd name="connsiteY17310" fmla="*/ 2577697 h 3582745"/>
                  <a:gd name="connsiteX17311" fmla="*/ 3680339 w 4527492"/>
                  <a:gd name="connsiteY17311" fmla="*/ 2585390 h 3582745"/>
                  <a:gd name="connsiteX17312" fmla="*/ 3596588 w 4527492"/>
                  <a:gd name="connsiteY17312" fmla="*/ 2652559 h 3582745"/>
                  <a:gd name="connsiteX17313" fmla="*/ 3601634 w 4527492"/>
                  <a:gd name="connsiteY17313" fmla="*/ 2646402 h 3582745"/>
                  <a:gd name="connsiteX17314" fmla="*/ 3613438 w 4527492"/>
                  <a:gd name="connsiteY17314" fmla="*/ 2635358 h 3582745"/>
                  <a:gd name="connsiteX17315" fmla="*/ 3636344 w 4527492"/>
                  <a:gd name="connsiteY17315" fmla="*/ 2617219 h 3582745"/>
                  <a:gd name="connsiteX17316" fmla="*/ 3827864 w 4527492"/>
                  <a:gd name="connsiteY17316" fmla="*/ 2577379 h 3582745"/>
                  <a:gd name="connsiteX17317" fmla="*/ 3822470 w 4527492"/>
                  <a:gd name="connsiteY17317" fmla="*/ 2582658 h 3582745"/>
                  <a:gd name="connsiteX17318" fmla="*/ 3817592 w 4527492"/>
                  <a:gd name="connsiteY17318" fmla="*/ 2593596 h 3582745"/>
                  <a:gd name="connsiteX17319" fmla="*/ 3817731 w 4527492"/>
                  <a:gd name="connsiteY17319" fmla="*/ 2593514 h 3582745"/>
                  <a:gd name="connsiteX17320" fmla="*/ 3964708 w 4527492"/>
                  <a:gd name="connsiteY17320" fmla="*/ 2577303 h 3582745"/>
                  <a:gd name="connsiteX17321" fmla="*/ 3960727 w 4527492"/>
                  <a:gd name="connsiteY17321" fmla="*/ 2581816 h 3582745"/>
                  <a:gd name="connsiteX17322" fmla="*/ 3962516 w 4527492"/>
                  <a:gd name="connsiteY17322" fmla="*/ 2579546 h 3582745"/>
                  <a:gd name="connsiteX17323" fmla="*/ 4036704 w 4527492"/>
                  <a:gd name="connsiteY17323" fmla="*/ 2576675 h 3582745"/>
                  <a:gd name="connsiteX17324" fmla="*/ 4030396 w 4527492"/>
                  <a:gd name="connsiteY17324" fmla="*/ 2586043 h 3582745"/>
                  <a:gd name="connsiteX17325" fmla="*/ 3998848 w 4527492"/>
                  <a:gd name="connsiteY17325" fmla="*/ 2627637 h 3582745"/>
                  <a:gd name="connsiteX17326" fmla="*/ 3973574 w 4527492"/>
                  <a:gd name="connsiteY17326" fmla="*/ 2654288 h 3582745"/>
                  <a:gd name="connsiteX17327" fmla="*/ 3977160 w 4527492"/>
                  <a:gd name="connsiteY17327" fmla="*/ 2648509 h 3582745"/>
                  <a:gd name="connsiteX17328" fmla="*/ 3986901 w 4527492"/>
                  <a:gd name="connsiteY17328" fmla="*/ 2639234 h 3582745"/>
                  <a:gd name="connsiteX17329" fmla="*/ 3995396 w 4527492"/>
                  <a:gd name="connsiteY17329" fmla="*/ 2630841 h 3582745"/>
                  <a:gd name="connsiteX17330" fmla="*/ 4024228 w 4527492"/>
                  <a:gd name="connsiteY17330" fmla="*/ 2589644 h 3582745"/>
                  <a:gd name="connsiteX17331" fmla="*/ 4028346 w 4527492"/>
                  <a:gd name="connsiteY17331" fmla="*/ 2584701 h 3582745"/>
                  <a:gd name="connsiteX17332" fmla="*/ 3885219 w 4527492"/>
                  <a:gd name="connsiteY17332" fmla="*/ 2575899 h 3582745"/>
                  <a:gd name="connsiteX17333" fmla="*/ 3876819 w 4527492"/>
                  <a:gd name="connsiteY17333" fmla="*/ 2584574 h 3582745"/>
                  <a:gd name="connsiteX17334" fmla="*/ 3857623 w 4527492"/>
                  <a:gd name="connsiteY17334" fmla="*/ 2601611 h 3582745"/>
                  <a:gd name="connsiteX17335" fmla="*/ 3865695 w 4527492"/>
                  <a:gd name="connsiteY17335" fmla="*/ 2593382 h 3582745"/>
                  <a:gd name="connsiteX17336" fmla="*/ 3666449 w 4527492"/>
                  <a:gd name="connsiteY17336" fmla="*/ 2575705 h 3582745"/>
                  <a:gd name="connsiteX17337" fmla="*/ 3652425 w 4527492"/>
                  <a:gd name="connsiteY17337" fmla="*/ 2592106 h 3582745"/>
                  <a:gd name="connsiteX17338" fmla="*/ 3619210 w 4527492"/>
                  <a:gd name="connsiteY17338" fmla="*/ 2627061 h 3582745"/>
                  <a:gd name="connsiteX17339" fmla="*/ 3603863 w 4527492"/>
                  <a:gd name="connsiteY17339" fmla="*/ 2642041 h 3582745"/>
                  <a:gd name="connsiteX17340" fmla="*/ 3619851 w 4527492"/>
                  <a:gd name="connsiteY17340" fmla="*/ 2625041 h 3582745"/>
                  <a:gd name="connsiteX17341" fmla="*/ 3661714 w 4527492"/>
                  <a:gd name="connsiteY17341" fmla="*/ 2579273 h 3582745"/>
                  <a:gd name="connsiteX17342" fmla="*/ 3776990 w 4527492"/>
                  <a:gd name="connsiteY17342" fmla="*/ 2575247 h 3582745"/>
                  <a:gd name="connsiteX17343" fmla="*/ 3770748 w 4527492"/>
                  <a:gd name="connsiteY17343" fmla="*/ 2581084 h 3582745"/>
                  <a:gd name="connsiteX17344" fmla="*/ 3768359 w 4527492"/>
                  <a:gd name="connsiteY17344" fmla="*/ 2582984 h 3582745"/>
                  <a:gd name="connsiteX17345" fmla="*/ 3770011 w 4527492"/>
                  <a:gd name="connsiteY17345" fmla="*/ 2581424 h 3582745"/>
                  <a:gd name="connsiteX17346" fmla="*/ 4059648 w 4527492"/>
                  <a:gd name="connsiteY17346" fmla="*/ 2574814 h 3582745"/>
                  <a:gd name="connsiteX17347" fmla="*/ 4049758 w 4527492"/>
                  <a:gd name="connsiteY17347" fmla="*/ 2588003 h 3582745"/>
                  <a:gd name="connsiteX17348" fmla="*/ 4045624 w 4527492"/>
                  <a:gd name="connsiteY17348" fmla="*/ 2593196 h 3582745"/>
                  <a:gd name="connsiteX17349" fmla="*/ 4021372 w 4527492"/>
                  <a:gd name="connsiteY17349" fmla="*/ 2620090 h 3582745"/>
                  <a:gd name="connsiteX17350" fmla="*/ 4034188 w 4527492"/>
                  <a:gd name="connsiteY17350" fmla="*/ 2601778 h 3582745"/>
                  <a:gd name="connsiteX17351" fmla="*/ 3834036 w 4527492"/>
                  <a:gd name="connsiteY17351" fmla="*/ 2574563 h 3582745"/>
                  <a:gd name="connsiteX17352" fmla="*/ 3831923 w 4527492"/>
                  <a:gd name="connsiteY17352" fmla="*/ 2578852 h 3582745"/>
                  <a:gd name="connsiteX17353" fmla="*/ 3831835 w 4527492"/>
                  <a:gd name="connsiteY17353" fmla="*/ 2578961 h 3582745"/>
                  <a:gd name="connsiteX17354" fmla="*/ 3830450 w 4527492"/>
                  <a:gd name="connsiteY17354" fmla="*/ 2580395 h 3582745"/>
                  <a:gd name="connsiteX17355" fmla="*/ 3833011 w 4527492"/>
                  <a:gd name="connsiteY17355" fmla="*/ 2575587 h 3582745"/>
                  <a:gd name="connsiteX17356" fmla="*/ 3763537 w 4527492"/>
                  <a:gd name="connsiteY17356" fmla="*/ 2574315 h 3582745"/>
                  <a:gd name="connsiteX17357" fmla="*/ 3744313 w 4527492"/>
                  <a:gd name="connsiteY17357" fmla="*/ 2589259 h 3582745"/>
                  <a:gd name="connsiteX17358" fmla="*/ 3743794 w 4527492"/>
                  <a:gd name="connsiteY17358" fmla="*/ 2589624 h 3582745"/>
                  <a:gd name="connsiteX17359" fmla="*/ 3758456 w 4527492"/>
                  <a:gd name="connsiteY17359" fmla="*/ 2577730 h 3582745"/>
                  <a:gd name="connsiteX17360" fmla="*/ 3496805 w 4527492"/>
                  <a:gd name="connsiteY17360" fmla="*/ 2573965 h 3582745"/>
                  <a:gd name="connsiteX17361" fmla="*/ 3490082 w 4527492"/>
                  <a:gd name="connsiteY17361" fmla="*/ 2583747 h 3582745"/>
                  <a:gd name="connsiteX17362" fmla="*/ 3485157 w 4527492"/>
                  <a:gd name="connsiteY17362" fmla="*/ 2589904 h 3582745"/>
                  <a:gd name="connsiteX17363" fmla="*/ 3471409 w 4527492"/>
                  <a:gd name="connsiteY17363" fmla="*/ 2604045 h 3582745"/>
                  <a:gd name="connsiteX17364" fmla="*/ 3441544 w 4527492"/>
                  <a:gd name="connsiteY17364" fmla="*/ 2631378 h 3582745"/>
                  <a:gd name="connsiteX17365" fmla="*/ 3476254 w 4527492"/>
                  <a:gd name="connsiteY17365" fmla="*/ 2594535 h 3582745"/>
                  <a:gd name="connsiteX17366" fmla="*/ 3491201 w 4527492"/>
                  <a:gd name="connsiteY17366" fmla="*/ 2579345 h 3582745"/>
                  <a:gd name="connsiteX17367" fmla="*/ 3766506 w 4527492"/>
                  <a:gd name="connsiteY17367" fmla="*/ 2573658 h 3582745"/>
                  <a:gd name="connsiteX17368" fmla="*/ 3760520 w 4527492"/>
                  <a:gd name="connsiteY17368" fmla="*/ 2578141 h 3582745"/>
                  <a:gd name="connsiteX17369" fmla="*/ 3735179 w 4527492"/>
                  <a:gd name="connsiteY17369" fmla="*/ 2596613 h 3582745"/>
                  <a:gd name="connsiteX17370" fmla="*/ 3742652 w 4527492"/>
                  <a:gd name="connsiteY17370" fmla="*/ 2590550 h 3582745"/>
                  <a:gd name="connsiteX17371" fmla="*/ 3744313 w 4527492"/>
                  <a:gd name="connsiteY17371" fmla="*/ 2589259 h 3582745"/>
                  <a:gd name="connsiteX17372" fmla="*/ 3985151 w 4527492"/>
                  <a:gd name="connsiteY17372" fmla="*/ 2573475 h 3582745"/>
                  <a:gd name="connsiteX17373" fmla="*/ 3970486 w 4527492"/>
                  <a:gd name="connsiteY17373" fmla="*/ 2581974 h 3582745"/>
                  <a:gd name="connsiteX17374" fmla="*/ 3970647 w 4527492"/>
                  <a:gd name="connsiteY17374" fmla="*/ 2581800 h 3582745"/>
                  <a:gd name="connsiteX17375" fmla="*/ 3970353 w 4527492"/>
                  <a:gd name="connsiteY17375" fmla="*/ 2582052 h 3582745"/>
                  <a:gd name="connsiteX17376" fmla="*/ 3970486 w 4527492"/>
                  <a:gd name="connsiteY17376" fmla="*/ 2581974 h 3582745"/>
                  <a:gd name="connsiteX17377" fmla="*/ 3955856 w 4527492"/>
                  <a:gd name="connsiteY17377" fmla="*/ 2597884 h 3582745"/>
                  <a:gd name="connsiteX17378" fmla="*/ 3938496 w 4527492"/>
                  <a:gd name="connsiteY17378" fmla="*/ 2616041 h 3582745"/>
                  <a:gd name="connsiteX17379" fmla="*/ 3935032 w 4527492"/>
                  <a:gd name="connsiteY17379" fmla="*/ 2618913 h 3582745"/>
                  <a:gd name="connsiteX17380" fmla="*/ 3965367 w 4527492"/>
                  <a:gd name="connsiteY17380" fmla="*/ 2586324 h 3582745"/>
                  <a:gd name="connsiteX17381" fmla="*/ 3941246 w 4527492"/>
                  <a:gd name="connsiteY17381" fmla="*/ 2606994 h 3582745"/>
                  <a:gd name="connsiteX17382" fmla="*/ 3926889 w 4527492"/>
                  <a:gd name="connsiteY17382" fmla="*/ 2625662 h 3582745"/>
                  <a:gd name="connsiteX17383" fmla="*/ 3923550 w 4527492"/>
                  <a:gd name="connsiteY17383" fmla="*/ 2628429 h 3582745"/>
                  <a:gd name="connsiteX17384" fmla="*/ 3920849 w 4527492"/>
                  <a:gd name="connsiteY17384" fmla="*/ 2632487 h 3582745"/>
                  <a:gd name="connsiteX17385" fmla="*/ 3923229 w 4527492"/>
                  <a:gd name="connsiteY17385" fmla="*/ 2630421 h 3582745"/>
                  <a:gd name="connsiteX17386" fmla="*/ 3920359 w 4527492"/>
                  <a:gd name="connsiteY17386" fmla="*/ 2634154 h 3582745"/>
                  <a:gd name="connsiteX17387" fmla="*/ 3922999 w 4527492"/>
                  <a:gd name="connsiteY17387" fmla="*/ 2632188 h 3582745"/>
                  <a:gd name="connsiteX17388" fmla="*/ 3926613 w 4527492"/>
                  <a:gd name="connsiteY17388" fmla="*/ 2627957 h 3582745"/>
                  <a:gd name="connsiteX17389" fmla="*/ 3928905 w 4527492"/>
                  <a:gd name="connsiteY17389" fmla="*/ 2625495 h 3582745"/>
                  <a:gd name="connsiteX17390" fmla="*/ 3932153 w 4527492"/>
                  <a:gd name="connsiteY17390" fmla="*/ 2622676 h 3582745"/>
                  <a:gd name="connsiteX17391" fmla="*/ 3923205 w 4527492"/>
                  <a:gd name="connsiteY17391" fmla="*/ 2632035 h 3582745"/>
                  <a:gd name="connsiteX17392" fmla="*/ 3935394 w 4527492"/>
                  <a:gd name="connsiteY17392" fmla="*/ 2622963 h 3582745"/>
                  <a:gd name="connsiteX17393" fmla="*/ 3920812 w 4527492"/>
                  <a:gd name="connsiteY17393" fmla="*/ 2634749 h 3582745"/>
                  <a:gd name="connsiteX17394" fmla="*/ 3920443 w 4527492"/>
                  <a:gd name="connsiteY17394" fmla="*/ 2635181 h 3582745"/>
                  <a:gd name="connsiteX17395" fmla="*/ 3923351 w 4527492"/>
                  <a:gd name="connsiteY17395" fmla="*/ 2633049 h 3582745"/>
                  <a:gd name="connsiteX17396" fmla="*/ 3939274 w 4527492"/>
                  <a:gd name="connsiteY17396" fmla="*/ 2620368 h 3582745"/>
                  <a:gd name="connsiteX17397" fmla="*/ 3942750 w 4527492"/>
                  <a:gd name="connsiteY17397" fmla="*/ 2617488 h 3582745"/>
                  <a:gd name="connsiteX17398" fmla="*/ 3935394 w 4527492"/>
                  <a:gd name="connsiteY17398" fmla="*/ 2622963 h 3582745"/>
                  <a:gd name="connsiteX17399" fmla="*/ 3962529 w 4527492"/>
                  <a:gd name="connsiteY17399" fmla="*/ 2601031 h 3582745"/>
                  <a:gd name="connsiteX17400" fmla="*/ 3962529 w 4527492"/>
                  <a:gd name="connsiteY17400" fmla="*/ 2604323 h 3582745"/>
                  <a:gd name="connsiteX17401" fmla="*/ 3942676 w 4527492"/>
                  <a:gd name="connsiteY17401" fmla="*/ 2618879 h 3582745"/>
                  <a:gd name="connsiteX17402" fmla="*/ 3942676 w 4527492"/>
                  <a:gd name="connsiteY17402" fmla="*/ 2620954 h 3582745"/>
                  <a:gd name="connsiteX17403" fmla="*/ 3907884 w 4527492"/>
                  <a:gd name="connsiteY17403" fmla="*/ 2651961 h 3582745"/>
                  <a:gd name="connsiteX17404" fmla="*/ 3900094 w 4527492"/>
                  <a:gd name="connsiteY17404" fmla="*/ 2663662 h 3582745"/>
                  <a:gd name="connsiteX17405" fmla="*/ 3933948 w 4527492"/>
                  <a:gd name="connsiteY17405" fmla="*/ 2631900 h 3582745"/>
                  <a:gd name="connsiteX17406" fmla="*/ 3960837 w 4527492"/>
                  <a:gd name="connsiteY17406" fmla="*/ 2608177 h 3582745"/>
                  <a:gd name="connsiteX17407" fmla="*/ 3967801 w 4527492"/>
                  <a:gd name="connsiteY17407" fmla="*/ 2599120 h 3582745"/>
                  <a:gd name="connsiteX17408" fmla="*/ 3973625 w 4527492"/>
                  <a:gd name="connsiteY17408" fmla="*/ 2593992 h 3582745"/>
                  <a:gd name="connsiteX17409" fmla="*/ 3984107 w 4527492"/>
                  <a:gd name="connsiteY17409" fmla="*/ 2577585 h 3582745"/>
                  <a:gd name="connsiteX17410" fmla="*/ 3973878 w 4527492"/>
                  <a:gd name="connsiteY17410" fmla="*/ 2586463 h 3582745"/>
                  <a:gd name="connsiteX17411" fmla="*/ 3983741 w 4527492"/>
                  <a:gd name="connsiteY17411" fmla="*/ 2576681 h 3582745"/>
                  <a:gd name="connsiteX17412" fmla="*/ 3985151 w 4527492"/>
                  <a:gd name="connsiteY17412" fmla="*/ 2573475 h 3582745"/>
                  <a:gd name="connsiteX17413" fmla="*/ 3834254 w 4527492"/>
                  <a:gd name="connsiteY17413" fmla="*/ 2573254 h 3582745"/>
                  <a:gd name="connsiteX17414" fmla="*/ 3833011 w 4527492"/>
                  <a:gd name="connsiteY17414" fmla="*/ 2575587 h 3582745"/>
                  <a:gd name="connsiteX17415" fmla="*/ 3830734 w 4527492"/>
                  <a:gd name="connsiteY17415" fmla="*/ 2577862 h 3582745"/>
                  <a:gd name="connsiteX17416" fmla="*/ 3821182 w 4527492"/>
                  <a:gd name="connsiteY17416" fmla="*/ 2589986 h 3582745"/>
                  <a:gd name="connsiteX17417" fmla="*/ 3820640 w 4527492"/>
                  <a:gd name="connsiteY17417" fmla="*/ 2590547 h 3582745"/>
                  <a:gd name="connsiteX17418" fmla="*/ 3822477 w 4527492"/>
                  <a:gd name="connsiteY17418" fmla="*/ 2588175 h 3582745"/>
                  <a:gd name="connsiteX17419" fmla="*/ 4029503 w 4527492"/>
                  <a:gd name="connsiteY17419" fmla="*/ 2572986 h 3582745"/>
                  <a:gd name="connsiteX17420" fmla="*/ 4010392 w 4527492"/>
                  <a:gd name="connsiteY17420" fmla="*/ 2599972 h 3582745"/>
                  <a:gd name="connsiteX17421" fmla="*/ 4001162 w 4527492"/>
                  <a:gd name="connsiteY17421" fmla="*/ 2609831 h 3582745"/>
                  <a:gd name="connsiteX17422" fmla="*/ 3993932 w 4527492"/>
                  <a:gd name="connsiteY17422" fmla="*/ 2621481 h 3582745"/>
                  <a:gd name="connsiteX17423" fmla="*/ 3970117 w 4527492"/>
                  <a:gd name="connsiteY17423" fmla="*/ 2651336 h 3582745"/>
                  <a:gd name="connsiteX17424" fmla="*/ 3967798 w 4527492"/>
                  <a:gd name="connsiteY17424" fmla="*/ 2653365 h 3582745"/>
                  <a:gd name="connsiteX17425" fmla="*/ 4025376 w 4527492"/>
                  <a:gd name="connsiteY17425" fmla="*/ 2576578 h 3582745"/>
                  <a:gd name="connsiteX17426" fmla="*/ 3918302 w 4527492"/>
                  <a:gd name="connsiteY17426" fmla="*/ 2572366 h 3582745"/>
                  <a:gd name="connsiteX17427" fmla="*/ 3917901 w 4527492"/>
                  <a:gd name="connsiteY17427" fmla="*/ 2572645 h 3582745"/>
                  <a:gd name="connsiteX17428" fmla="*/ 3917292 w 4527492"/>
                  <a:gd name="connsiteY17428" fmla="*/ 2573419 h 3582745"/>
                  <a:gd name="connsiteX17429" fmla="*/ 3912618 w 4527492"/>
                  <a:gd name="connsiteY17429" fmla="*/ 2578292 h 3582745"/>
                  <a:gd name="connsiteX17430" fmla="*/ 3917077 w 4527492"/>
                  <a:gd name="connsiteY17430" fmla="*/ 2573220 h 3582745"/>
                  <a:gd name="connsiteX17431" fmla="*/ 3916247 w 4527492"/>
                  <a:gd name="connsiteY17431" fmla="*/ 2573799 h 3582745"/>
                  <a:gd name="connsiteX17432" fmla="*/ 3911548 w 4527492"/>
                  <a:gd name="connsiteY17432" fmla="*/ 2579407 h 3582745"/>
                  <a:gd name="connsiteX17433" fmla="*/ 3908785 w 4527492"/>
                  <a:gd name="connsiteY17433" fmla="*/ 2582287 h 3582745"/>
                  <a:gd name="connsiteX17434" fmla="*/ 3909976 w 4527492"/>
                  <a:gd name="connsiteY17434" fmla="*/ 2581283 h 3582745"/>
                  <a:gd name="connsiteX17435" fmla="*/ 3911548 w 4527492"/>
                  <a:gd name="connsiteY17435" fmla="*/ 2579407 h 3582745"/>
                  <a:gd name="connsiteX17436" fmla="*/ 3912618 w 4527492"/>
                  <a:gd name="connsiteY17436" fmla="*/ 2578292 h 3582745"/>
                  <a:gd name="connsiteX17437" fmla="*/ 3910021 w 4527492"/>
                  <a:gd name="connsiteY17437" fmla="*/ 2581245 h 3582745"/>
                  <a:gd name="connsiteX17438" fmla="*/ 3913317 w 4527492"/>
                  <a:gd name="connsiteY17438" fmla="*/ 2578465 h 3582745"/>
                  <a:gd name="connsiteX17439" fmla="*/ 3917292 w 4527492"/>
                  <a:gd name="connsiteY17439" fmla="*/ 2573419 h 3582745"/>
                  <a:gd name="connsiteX17440" fmla="*/ 4036564 w 4527492"/>
                  <a:gd name="connsiteY17440" fmla="*/ 2572018 h 3582745"/>
                  <a:gd name="connsiteX17441" fmla="*/ 4024228 w 4527492"/>
                  <a:gd name="connsiteY17441" fmla="*/ 2589644 h 3582745"/>
                  <a:gd name="connsiteX17442" fmla="*/ 3982928 w 4527492"/>
                  <a:gd name="connsiteY17442" fmla="*/ 2639215 h 3582745"/>
                  <a:gd name="connsiteX17443" fmla="*/ 3993932 w 4527492"/>
                  <a:gd name="connsiteY17443" fmla="*/ 2621481 h 3582745"/>
                  <a:gd name="connsiteX17444" fmla="*/ 4004869 w 4527492"/>
                  <a:gd name="connsiteY17444" fmla="*/ 2607771 h 3582745"/>
                  <a:gd name="connsiteX17445" fmla="*/ 4010392 w 4527492"/>
                  <a:gd name="connsiteY17445" fmla="*/ 2599972 h 3582745"/>
                  <a:gd name="connsiteX17446" fmla="*/ 3669448 w 4527492"/>
                  <a:gd name="connsiteY17446" fmla="*/ 2570818 h 3582745"/>
                  <a:gd name="connsiteX17447" fmla="*/ 3661714 w 4527492"/>
                  <a:gd name="connsiteY17447" fmla="*/ 2579273 h 3582745"/>
                  <a:gd name="connsiteX17448" fmla="*/ 3659435 w 4527492"/>
                  <a:gd name="connsiteY17448" fmla="*/ 2580991 h 3582745"/>
                  <a:gd name="connsiteX17449" fmla="*/ 3602990 w 4527492"/>
                  <a:gd name="connsiteY17449" fmla="*/ 2620440 h 3582745"/>
                  <a:gd name="connsiteX17450" fmla="*/ 3608125 w 4527492"/>
                  <a:gd name="connsiteY17450" fmla="*/ 2615005 h 3582745"/>
                  <a:gd name="connsiteX17451" fmla="*/ 3668094 w 4527492"/>
                  <a:gd name="connsiteY17451" fmla="*/ 2571934 h 3582745"/>
                  <a:gd name="connsiteX17452" fmla="*/ 4063670 w 4527492"/>
                  <a:gd name="connsiteY17452" fmla="*/ 2570529 h 3582745"/>
                  <a:gd name="connsiteX17453" fmla="*/ 4063540 w 4527492"/>
                  <a:gd name="connsiteY17453" fmla="*/ 2570693 h 3582745"/>
                  <a:gd name="connsiteX17454" fmla="*/ 4059648 w 4527492"/>
                  <a:gd name="connsiteY17454" fmla="*/ 2574814 h 3582745"/>
                  <a:gd name="connsiteX17455" fmla="*/ 4060028 w 4527492"/>
                  <a:gd name="connsiteY17455" fmla="*/ 2574308 h 3582745"/>
                  <a:gd name="connsiteX17456" fmla="*/ 3737032 w 4527492"/>
                  <a:gd name="connsiteY17456" fmla="*/ 2569803 h 3582745"/>
                  <a:gd name="connsiteX17457" fmla="*/ 3730031 w 4527492"/>
                  <a:gd name="connsiteY17457" fmla="*/ 2577746 h 3582745"/>
                  <a:gd name="connsiteX17458" fmla="*/ 3718492 w 4527492"/>
                  <a:gd name="connsiteY17458" fmla="*/ 2590027 h 3582745"/>
                  <a:gd name="connsiteX17459" fmla="*/ 3712488 w 4527492"/>
                  <a:gd name="connsiteY17459" fmla="*/ 2594978 h 3582745"/>
                  <a:gd name="connsiteX17460" fmla="*/ 3718839 w 4527492"/>
                  <a:gd name="connsiteY17460" fmla="*/ 2587579 h 3582745"/>
                  <a:gd name="connsiteX17461" fmla="*/ 3727053 w 4527492"/>
                  <a:gd name="connsiteY17461" fmla="*/ 2578144 h 3582745"/>
                  <a:gd name="connsiteX17462" fmla="*/ 4030979 w 4527492"/>
                  <a:gd name="connsiteY17462" fmla="*/ 2569106 h 3582745"/>
                  <a:gd name="connsiteX17463" fmla="*/ 4025376 w 4527492"/>
                  <a:gd name="connsiteY17463" fmla="*/ 2576578 h 3582745"/>
                  <a:gd name="connsiteX17464" fmla="*/ 4016561 w 4527492"/>
                  <a:gd name="connsiteY17464" fmla="*/ 2584249 h 3582745"/>
                  <a:gd name="connsiteX17465" fmla="*/ 4028346 w 4527492"/>
                  <a:gd name="connsiteY17465" fmla="*/ 2571518 h 3582745"/>
                  <a:gd name="connsiteX17466" fmla="*/ 3778793 w 4527492"/>
                  <a:gd name="connsiteY17466" fmla="*/ 2568730 h 3582745"/>
                  <a:gd name="connsiteX17467" fmla="*/ 3739077 w 4527492"/>
                  <a:gd name="connsiteY17467" fmla="*/ 2603709 h 3582745"/>
                  <a:gd name="connsiteX17468" fmla="*/ 3731974 w 4527492"/>
                  <a:gd name="connsiteY17468" fmla="*/ 2608418 h 3582745"/>
                  <a:gd name="connsiteX17469" fmla="*/ 3760328 w 4527492"/>
                  <a:gd name="connsiteY17469" fmla="*/ 2582118 h 3582745"/>
                  <a:gd name="connsiteX17470" fmla="*/ 3701600 w 4527492"/>
                  <a:gd name="connsiteY17470" fmla="*/ 2568390 h 3582745"/>
                  <a:gd name="connsiteX17471" fmla="*/ 3676242 w 4527492"/>
                  <a:gd name="connsiteY17471" fmla="*/ 2591709 h 3582745"/>
                  <a:gd name="connsiteX17472" fmla="*/ 3648837 w 4527492"/>
                  <a:gd name="connsiteY17472" fmla="*/ 2612979 h 3582745"/>
                  <a:gd name="connsiteX17473" fmla="*/ 3680339 w 4527492"/>
                  <a:gd name="connsiteY17473" fmla="*/ 2585390 h 3582745"/>
                  <a:gd name="connsiteX17474" fmla="*/ 3685825 w 4527492"/>
                  <a:gd name="connsiteY17474" fmla="*/ 2580991 h 3582745"/>
                  <a:gd name="connsiteX17475" fmla="*/ 4064590 w 4527492"/>
                  <a:gd name="connsiteY17475" fmla="*/ 2568223 h 3582745"/>
                  <a:gd name="connsiteX17476" fmla="*/ 4060028 w 4527492"/>
                  <a:gd name="connsiteY17476" fmla="*/ 2574308 h 3582745"/>
                  <a:gd name="connsiteX17477" fmla="*/ 4035878 w 4527492"/>
                  <a:gd name="connsiteY17477" fmla="*/ 2599363 h 3582745"/>
                  <a:gd name="connsiteX17478" fmla="*/ 4041526 w 4527492"/>
                  <a:gd name="connsiteY17478" fmla="*/ 2591293 h 3582745"/>
                  <a:gd name="connsiteX17479" fmla="*/ 3955936 w 4527492"/>
                  <a:gd name="connsiteY17479" fmla="*/ 2568118 h 3582745"/>
                  <a:gd name="connsiteX17480" fmla="*/ 3952765 w 4527492"/>
                  <a:gd name="connsiteY17480" fmla="*/ 2570487 h 3582745"/>
                  <a:gd name="connsiteX17481" fmla="*/ 3949005 w 4527492"/>
                  <a:gd name="connsiteY17481" fmla="*/ 2573884 h 3582745"/>
                  <a:gd name="connsiteX17482" fmla="*/ 3842788 w 4527492"/>
                  <a:gd name="connsiteY17482" fmla="*/ 2567627 h 3582745"/>
                  <a:gd name="connsiteX17483" fmla="*/ 3840381 w 4527492"/>
                  <a:gd name="connsiteY17483" fmla="*/ 2569189 h 3582745"/>
                  <a:gd name="connsiteX17484" fmla="*/ 3839649 w 4527492"/>
                  <a:gd name="connsiteY17484" fmla="*/ 2570875 h 3582745"/>
                  <a:gd name="connsiteX17485" fmla="*/ 3800942 w 4527492"/>
                  <a:gd name="connsiteY17485" fmla="*/ 2566992 h 3582745"/>
                  <a:gd name="connsiteX17486" fmla="*/ 3800079 w 4527492"/>
                  <a:gd name="connsiteY17486" fmla="*/ 2569391 h 3582745"/>
                  <a:gd name="connsiteX17487" fmla="*/ 3782325 w 4527492"/>
                  <a:gd name="connsiteY17487" fmla="*/ 2591014 h 3582745"/>
                  <a:gd name="connsiteX17488" fmla="*/ 3781627 w 4527492"/>
                  <a:gd name="connsiteY17488" fmla="*/ 2596920 h 3582745"/>
                  <a:gd name="connsiteX17489" fmla="*/ 3772889 w 4527492"/>
                  <a:gd name="connsiteY17489" fmla="*/ 2602506 h 3582745"/>
                  <a:gd name="connsiteX17490" fmla="*/ 3766548 w 4527492"/>
                  <a:gd name="connsiteY17490" fmla="*/ 2610228 h 3582745"/>
                  <a:gd name="connsiteX17491" fmla="*/ 3781567 w 4527492"/>
                  <a:gd name="connsiteY17491" fmla="*/ 2597428 h 3582745"/>
                  <a:gd name="connsiteX17492" fmla="*/ 3781627 w 4527492"/>
                  <a:gd name="connsiteY17492" fmla="*/ 2596920 h 3582745"/>
                  <a:gd name="connsiteX17493" fmla="*/ 3792732 w 4527492"/>
                  <a:gd name="connsiteY17493" fmla="*/ 2589821 h 3582745"/>
                  <a:gd name="connsiteX17494" fmla="*/ 3800079 w 4527492"/>
                  <a:gd name="connsiteY17494" fmla="*/ 2569391 h 3582745"/>
                  <a:gd name="connsiteX17495" fmla="*/ 3801330 w 4527492"/>
                  <a:gd name="connsiteY17495" fmla="*/ 2567869 h 3582745"/>
                  <a:gd name="connsiteX17496" fmla="*/ 3798291 w 4527492"/>
                  <a:gd name="connsiteY17496" fmla="*/ 2578472 h 3582745"/>
                  <a:gd name="connsiteX17497" fmla="*/ 3793326 w 4527492"/>
                  <a:gd name="connsiteY17497" fmla="*/ 2589442 h 3582745"/>
                  <a:gd name="connsiteX17498" fmla="*/ 3801375 w 4527492"/>
                  <a:gd name="connsiteY17498" fmla="*/ 2584296 h 3582745"/>
                  <a:gd name="connsiteX17499" fmla="*/ 3792348 w 4527492"/>
                  <a:gd name="connsiteY17499" fmla="*/ 2591603 h 3582745"/>
                  <a:gd name="connsiteX17500" fmla="*/ 3791099 w 4527492"/>
                  <a:gd name="connsiteY17500" fmla="*/ 2594362 h 3582745"/>
                  <a:gd name="connsiteX17501" fmla="*/ 3791986 w 4527492"/>
                  <a:gd name="connsiteY17501" fmla="*/ 2591895 h 3582745"/>
                  <a:gd name="connsiteX17502" fmla="*/ 3761025 w 4527492"/>
                  <a:gd name="connsiteY17502" fmla="*/ 2616955 h 3582745"/>
                  <a:gd name="connsiteX17503" fmla="*/ 3759541 w 4527492"/>
                  <a:gd name="connsiteY17503" fmla="*/ 2618761 h 3582745"/>
                  <a:gd name="connsiteX17504" fmla="*/ 3760596 w 4527492"/>
                  <a:gd name="connsiteY17504" fmla="*/ 2617302 h 3582745"/>
                  <a:gd name="connsiteX17505" fmla="*/ 3715271 w 4527492"/>
                  <a:gd name="connsiteY17505" fmla="*/ 2653987 h 3582745"/>
                  <a:gd name="connsiteX17506" fmla="*/ 3715063 w 4527492"/>
                  <a:gd name="connsiteY17506" fmla="*/ 2654110 h 3582745"/>
                  <a:gd name="connsiteX17507" fmla="*/ 3764361 w 4527492"/>
                  <a:gd name="connsiteY17507" fmla="*/ 2612092 h 3582745"/>
                  <a:gd name="connsiteX17508" fmla="*/ 3766740 w 4527492"/>
                  <a:gd name="connsiteY17508" fmla="*/ 2608800 h 3582745"/>
                  <a:gd name="connsiteX17509" fmla="*/ 3770794 w 4527492"/>
                  <a:gd name="connsiteY17509" fmla="*/ 2603845 h 3582745"/>
                  <a:gd name="connsiteX17510" fmla="*/ 3735348 w 4527492"/>
                  <a:gd name="connsiteY17510" fmla="*/ 2626503 h 3582745"/>
                  <a:gd name="connsiteX17511" fmla="*/ 3768360 w 4527492"/>
                  <a:gd name="connsiteY17511" fmla="*/ 2600711 h 3582745"/>
                  <a:gd name="connsiteX17512" fmla="*/ 3780796 w 4527492"/>
                  <a:gd name="connsiteY17512" fmla="*/ 2591618 h 3582745"/>
                  <a:gd name="connsiteX17513" fmla="*/ 3988328 w 4527492"/>
                  <a:gd name="connsiteY17513" fmla="*/ 2566648 h 3582745"/>
                  <a:gd name="connsiteX17514" fmla="*/ 3976002 w 4527492"/>
                  <a:gd name="connsiteY17514" fmla="*/ 2577211 h 3582745"/>
                  <a:gd name="connsiteX17515" fmla="*/ 3987541 w 4527492"/>
                  <a:gd name="connsiteY17515" fmla="*/ 2569288 h 3582745"/>
                  <a:gd name="connsiteX17516" fmla="*/ 3704001 w 4527492"/>
                  <a:gd name="connsiteY17516" fmla="*/ 2566473 h 3582745"/>
                  <a:gd name="connsiteX17517" fmla="*/ 3701600 w 4527492"/>
                  <a:gd name="connsiteY17517" fmla="*/ 2568390 h 3582745"/>
                  <a:gd name="connsiteX17518" fmla="*/ 3702290 w 4527492"/>
                  <a:gd name="connsiteY17518" fmla="*/ 2567757 h 3582745"/>
                  <a:gd name="connsiteX17519" fmla="*/ 4070004 w 4527492"/>
                  <a:gd name="connsiteY17519" fmla="*/ 2566160 h 3582745"/>
                  <a:gd name="connsiteX17520" fmla="*/ 4058442 w 4527492"/>
                  <a:gd name="connsiteY17520" fmla="*/ 2589985 h 3582745"/>
                  <a:gd name="connsiteX17521" fmla="*/ 4049719 w 4527492"/>
                  <a:gd name="connsiteY17521" fmla="*/ 2602783 h 3582745"/>
                  <a:gd name="connsiteX17522" fmla="*/ 4048116 w 4527492"/>
                  <a:gd name="connsiteY17522" fmla="*/ 2601180 h 3582745"/>
                  <a:gd name="connsiteX17523" fmla="*/ 4068381 w 4527492"/>
                  <a:gd name="connsiteY17523" fmla="*/ 2567961 h 3582745"/>
                  <a:gd name="connsiteX17524" fmla="*/ 3819610 w 4527492"/>
                  <a:gd name="connsiteY17524" fmla="*/ 2566043 h 3582745"/>
                  <a:gd name="connsiteX17525" fmla="*/ 3816461 w 4527492"/>
                  <a:gd name="connsiteY17525" fmla="*/ 2572142 h 3582745"/>
                  <a:gd name="connsiteX17526" fmla="*/ 3818076 w 4527492"/>
                  <a:gd name="connsiteY17526" fmla="*/ 2567786 h 3582745"/>
                  <a:gd name="connsiteX17527" fmla="*/ 4056936 w 4527492"/>
                  <a:gd name="connsiteY17527" fmla="*/ 2565744 h 3582745"/>
                  <a:gd name="connsiteX17528" fmla="*/ 4042267 w 4527492"/>
                  <a:gd name="connsiteY17528" fmla="*/ 2582046 h 3582745"/>
                  <a:gd name="connsiteX17529" fmla="*/ 4045251 w 4527492"/>
                  <a:gd name="connsiteY17529" fmla="*/ 2577366 h 3582745"/>
                  <a:gd name="connsiteX17530" fmla="*/ 3901200 w 4527492"/>
                  <a:gd name="connsiteY17530" fmla="*/ 2565590 h 3582745"/>
                  <a:gd name="connsiteX17531" fmla="*/ 3869929 w 4527492"/>
                  <a:gd name="connsiteY17531" fmla="*/ 2592351 h 3582745"/>
                  <a:gd name="connsiteX17532" fmla="*/ 3893302 w 4527492"/>
                  <a:gd name="connsiteY17532" fmla="*/ 2571409 h 3582745"/>
                  <a:gd name="connsiteX17533" fmla="*/ 3504031 w 4527492"/>
                  <a:gd name="connsiteY17533" fmla="*/ 2565548 h 3582745"/>
                  <a:gd name="connsiteX17534" fmla="*/ 3497953 w 4527492"/>
                  <a:gd name="connsiteY17534" fmla="*/ 2572294 h 3582745"/>
                  <a:gd name="connsiteX17535" fmla="*/ 3497523 w 4527492"/>
                  <a:gd name="connsiteY17535" fmla="*/ 2572920 h 3582745"/>
                  <a:gd name="connsiteX17536" fmla="*/ 3491201 w 4527492"/>
                  <a:gd name="connsiteY17536" fmla="*/ 2579345 h 3582745"/>
                  <a:gd name="connsiteX17537" fmla="*/ 3482193 w 4527492"/>
                  <a:gd name="connsiteY17537" fmla="*/ 2587992 h 3582745"/>
                  <a:gd name="connsiteX17538" fmla="*/ 3490616 w 4527492"/>
                  <a:gd name="connsiteY17538" fmla="*/ 2577882 h 3582745"/>
                  <a:gd name="connsiteX17539" fmla="*/ 3778972 w 4527492"/>
                  <a:gd name="connsiteY17539" fmla="*/ 2564896 h 3582745"/>
                  <a:gd name="connsiteX17540" fmla="*/ 3778600 w 4527492"/>
                  <a:gd name="connsiteY17540" fmla="*/ 2565586 h 3582745"/>
                  <a:gd name="connsiteX17541" fmla="*/ 3765059 w 4527492"/>
                  <a:gd name="connsiteY17541" fmla="*/ 2577730 h 3582745"/>
                  <a:gd name="connsiteX17542" fmla="*/ 3760328 w 4527492"/>
                  <a:gd name="connsiteY17542" fmla="*/ 2582118 h 3582745"/>
                  <a:gd name="connsiteX17543" fmla="*/ 3732044 w 4527492"/>
                  <a:gd name="connsiteY17543" fmla="*/ 2602626 h 3582745"/>
                  <a:gd name="connsiteX17544" fmla="*/ 3755154 w 4527492"/>
                  <a:gd name="connsiteY17544" fmla="*/ 2583476 h 3582745"/>
                  <a:gd name="connsiteX17545" fmla="*/ 3770398 w 4527492"/>
                  <a:gd name="connsiteY17545" fmla="*/ 2571152 h 3582745"/>
                  <a:gd name="connsiteX17546" fmla="*/ 3773769 w 4527492"/>
                  <a:gd name="connsiteY17546" fmla="*/ 2568553 h 3582745"/>
                  <a:gd name="connsiteX17547" fmla="*/ 3791436 w 4527492"/>
                  <a:gd name="connsiteY17547" fmla="*/ 2564627 h 3582745"/>
                  <a:gd name="connsiteX17548" fmla="*/ 3768760 w 4527492"/>
                  <a:gd name="connsiteY17548" fmla="*/ 2586834 h 3582745"/>
                  <a:gd name="connsiteX17549" fmla="*/ 3752254 w 4527492"/>
                  <a:gd name="connsiteY17549" fmla="*/ 2598376 h 3582745"/>
                  <a:gd name="connsiteX17550" fmla="*/ 3770748 w 4527492"/>
                  <a:gd name="connsiteY17550" fmla="*/ 2581084 h 3582745"/>
                  <a:gd name="connsiteX17551" fmla="*/ 3963720 w 4527492"/>
                  <a:gd name="connsiteY17551" fmla="*/ 2562856 h 3582745"/>
                  <a:gd name="connsiteX17552" fmla="*/ 3960384 w 4527492"/>
                  <a:gd name="connsiteY17552" fmla="*/ 2565887 h 3582745"/>
                  <a:gd name="connsiteX17553" fmla="*/ 3958921 w 4527492"/>
                  <a:gd name="connsiteY17553" fmla="*/ 2567820 h 3582745"/>
                  <a:gd name="connsiteX17554" fmla="*/ 3850242 w 4527492"/>
                  <a:gd name="connsiteY17554" fmla="*/ 2562793 h 3582745"/>
                  <a:gd name="connsiteX17555" fmla="*/ 3844430 w 4527492"/>
                  <a:gd name="connsiteY17555" fmla="*/ 2566563 h 3582745"/>
                  <a:gd name="connsiteX17556" fmla="*/ 3838510 w 4527492"/>
                  <a:gd name="connsiteY17556" fmla="*/ 2573502 h 3582745"/>
                  <a:gd name="connsiteX17557" fmla="*/ 3834145 w 4527492"/>
                  <a:gd name="connsiteY17557" fmla="*/ 2583565 h 3582745"/>
                  <a:gd name="connsiteX17558" fmla="*/ 3843945 w 4527492"/>
                  <a:gd name="connsiteY17558" fmla="*/ 2571262 h 3582745"/>
                  <a:gd name="connsiteX17559" fmla="*/ 4025125 w 4527492"/>
                  <a:gd name="connsiteY17559" fmla="*/ 2562033 h 3582745"/>
                  <a:gd name="connsiteX17560" fmla="*/ 4018461 w 4527492"/>
                  <a:gd name="connsiteY17560" fmla="*/ 2571518 h 3582745"/>
                  <a:gd name="connsiteX17561" fmla="*/ 3991693 w 4527492"/>
                  <a:gd name="connsiteY17561" fmla="*/ 2598509 h 3582745"/>
                  <a:gd name="connsiteX17562" fmla="*/ 3994939 w 4527492"/>
                  <a:gd name="connsiteY17562" fmla="*/ 2592596 h 3582745"/>
                  <a:gd name="connsiteX17563" fmla="*/ 4002398 w 4527492"/>
                  <a:gd name="connsiteY17563" fmla="*/ 2584289 h 3582745"/>
                  <a:gd name="connsiteX17564" fmla="*/ 4072157 w 4527492"/>
                  <a:gd name="connsiteY17564" fmla="*/ 2561724 h 3582745"/>
                  <a:gd name="connsiteX17565" fmla="*/ 4072047 w 4527492"/>
                  <a:gd name="connsiteY17565" fmla="*/ 2561950 h 3582745"/>
                  <a:gd name="connsiteX17566" fmla="*/ 4068381 w 4527492"/>
                  <a:gd name="connsiteY17566" fmla="*/ 2567961 h 3582745"/>
                  <a:gd name="connsiteX17567" fmla="*/ 4047051 w 4527492"/>
                  <a:gd name="connsiteY17567" fmla="*/ 2591614 h 3582745"/>
                  <a:gd name="connsiteX17568" fmla="*/ 4049758 w 4527492"/>
                  <a:gd name="connsiteY17568" fmla="*/ 2588003 h 3582745"/>
                  <a:gd name="connsiteX17569" fmla="*/ 4063540 w 4527492"/>
                  <a:gd name="connsiteY17569" fmla="*/ 2570693 h 3582745"/>
                  <a:gd name="connsiteX17570" fmla="*/ 4064861 w 4527492"/>
                  <a:gd name="connsiteY17570" fmla="*/ 2569293 h 3582745"/>
                  <a:gd name="connsiteX17571" fmla="*/ 3806785 w 4527492"/>
                  <a:gd name="connsiteY17571" fmla="*/ 2561225 h 3582745"/>
                  <a:gd name="connsiteX17572" fmla="*/ 3802988 w 4527492"/>
                  <a:gd name="connsiteY17572" fmla="*/ 2569580 h 3582745"/>
                  <a:gd name="connsiteX17573" fmla="*/ 3798066 w 4527492"/>
                  <a:gd name="connsiteY17573" fmla="*/ 2579254 h 3582745"/>
                  <a:gd name="connsiteX17574" fmla="*/ 3798291 w 4527492"/>
                  <a:gd name="connsiteY17574" fmla="*/ 2578472 h 3582745"/>
                  <a:gd name="connsiteX17575" fmla="*/ 3805251 w 4527492"/>
                  <a:gd name="connsiteY17575" fmla="*/ 2563093 h 3582745"/>
                  <a:gd name="connsiteX17576" fmla="*/ 4072508 w 4527492"/>
                  <a:gd name="connsiteY17576" fmla="*/ 2561195 h 3582745"/>
                  <a:gd name="connsiteX17577" fmla="*/ 4072234 w 4527492"/>
                  <a:gd name="connsiteY17577" fmla="*/ 2561644 h 3582745"/>
                  <a:gd name="connsiteX17578" fmla="*/ 4072157 w 4527492"/>
                  <a:gd name="connsiteY17578" fmla="*/ 2561724 h 3582745"/>
                  <a:gd name="connsiteX17579" fmla="*/ 4072314 w 4527492"/>
                  <a:gd name="connsiteY17579" fmla="*/ 2561400 h 3582745"/>
                  <a:gd name="connsiteX17580" fmla="*/ 4073217 w 4527492"/>
                  <a:gd name="connsiteY17580" fmla="*/ 2560625 h 3582745"/>
                  <a:gd name="connsiteX17581" fmla="*/ 4071886 w 4527492"/>
                  <a:gd name="connsiteY17581" fmla="*/ 2564074 h 3582745"/>
                  <a:gd name="connsiteX17582" fmla="*/ 4070004 w 4527492"/>
                  <a:gd name="connsiteY17582" fmla="*/ 2566160 h 3582745"/>
                  <a:gd name="connsiteX17583" fmla="*/ 4072047 w 4527492"/>
                  <a:gd name="connsiteY17583" fmla="*/ 2561950 h 3582745"/>
                  <a:gd name="connsiteX17584" fmla="*/ 4072234 w 4527492"/>
                  <a:gd name="connsiteY17584" fmla="*/ 2561644 h 3582745"/>
                  <a:gd name="connsiteX17585" fmla="*/ 3995415 w 4527492"/>
                  <a:gd name="connsiteY17585" fmla="*/ 2560575 h 3582745"/>
                  <a:gd name="connsiteX17586" fmla="*/ 3994440 w 4527492"/>
                  <a:gd name="connsiteY17586" fmla="*/ 2561410 h 3582745"/>
                  <a:gd name="connsiteX17587" fmla="*/ 3990867 w 4527492"/>
                  <a:gd name="connsiteY17587" fmla="*/ 2567004 h 3582745"/>
                  <a:gd name="connsiteX17588" fmla="*/ 3991559 w 4527492"/>
                  <a:gd name="connsiteY17588" fmla="*/ 2566528 h 3582745"/>
                  <a:gd name="connsiteX17589" fmla="*/ 3806636 w 4527492"/>
                  <a:gd name="connsiteY17589" fmla="*/ 2560031 h 3582745"/>
                  <a:gd name="connsiteX17590" fmla="*/ 3805251 w 4527492"/>
                  <a:gd name="connsiteY17590" fmla="*/ 2563093 h 3582745"/>
                  <a:gd name="connsiteX17591" fmla="*/ 3801330 w 4527492"/>
                  <a:gd name="connsiteY17591" fmla="*/ 2567869 h 3582745"/>
                  <a:gd name="connsiteX17592" fmla="*/ 3801421 w 4527492"/>
                  <a:gd name="connsiteY17592" fmla="*/ 2567550 h 3582745"/>
                  <a:gd name="connsiteX17593" fmla="*/ 3802251 w 4527492"/>
                  <a:gd name="connsiteY17593" fmla="*/ 2565392 h 3582745"/>
                  <a:gd name="connsiteX17594" fmla="*/ 3791134 w 4527492"/>
                  <a:gd name="connsiteY17594" fmla="*/ 2559782 h 3582745"/>
                  <a:gd name="connsiteX17595" fmla="*/ 3784868 w 4527492"/>
                  <a:gd name="connsiteY17595" fmla="*/ 2567882 h 3582745"/>
                  <a:gd name="connsiteX17596" fmla="*/ 3782675 w 4527492"/>
                  <a:gd name="connsiteY17596" fmla="*/ 2569933 h 3582745"/>
                  <a:gd name="connsiteX17597" fmla="*/ 3761757 w 4527492"/>
                  <a:gd name="connsiteY17597" fmla="*/ 2588237 h 3582745"/>
                  <a:gd name="connsiteX17598" fmla="*/ 3758456 w 4527492"/>
                  <a:gd name="connsiteY17598" fmla="*/ 2590862 h 3582745"/>
                  <a:gd name="connsiteX17599" fmla="*/ 3750148 w 4527492"/>
                  <a:gd name="connsiteY17599" fmla="*/ 2596370 h 3582745"/>
                  <a:gd name="connsiteX17600" fmla="*/ 3782021 w 4527492"/>
                  <a:gd name="connsiteY17600" fmla="*/ 2566390 h 3582745"/>
                  <a:gd name="connsiteX17601" fmla="*/ 4073165 w 4527492"/>
                  <a:gd name="connsiteY17601" fmla="*/ 2559646 h 3582745"/>
                  <a:gd name="connsiteX17602" fmla="*/ 4072314 w 4527492"/>
                  <a:gd name="connsiteY17602" fmla="*/ 2561400 h 3582745"/>
                  <a:gd name="connsiteX17603" fmla="*/ 4064861 w 4527492"/>
                  <a:gd name="connsiteY17603" fmla="*/ 2569293 h 3582745"/>
                  <a:gd name="connsiteX17604" fmla="*/ 4063670 w 4527492"/>
                  <a:gd name="connsiteY17604" fmla="*/ 2570529 h 3582745"/>
                  <a:gd name="connsiteX17605" fmla="*/ 4069085 w 4527492"/>
                  <a:gd name="connsiteY17605" fmla="*/ 2563728 h 3582745"/>
                  <a:gd name="connsiteX17606" fmla="*/ 4054762 w 4527492"/>
                  <a:gd name="connsiteY17606" fmla="*/ 2559336 h 3582745"/>
                  <a:gd name="connsiteX17607" fmla="*/ 4047457 w 4527492"/>
                  <a:gd name="connsiteY17607" fmla="*/ 2570096 h 3582745"/>
                  <a:gd name="connsiteX17608" fmla="*/ 4028580 w 4527492"/>
                  <a:gd name="connsiteY17608" fmla="*/ 2593946 h 3582745"/>
                  <a:gd name="connsiteX17609" fmla="*/ 4027934 w 4527492"/>
                  <a:gd name="connsiteY17609" fmla="*/ 2594588 h 3582745"/>
                  <a:gd name="connsiteX17610" fmla="*/ 3979958 w 4527492"/>
                  <a:gd name="connsiteY17610" fmla="*/ 2654948 h 3582745"/>
                  <a:gd name="connsiteX17611" fmla="*/ 3978921 w 4527492"/>
                  <a:gd name="connsiteY17611" fmla="*/ 2653911 h 3582745"/>
                  <a:gd name="connsiteX17612" fmla="*/ 3998848 w 4527492"/>
                  <a:gd name="connsiteY17612" fmla="*/ 2627637 h 3582745"/>
                  <a:gd name="connsiteX17613" fmla="*/ 4011047 w 4527492"/>
                  <a:gd name="connsiteY17613" fmla="*/ 2614774 h 3582745"/>
                  <a:gd name="connsiteX17614" fmla="*/ 4030396 w 4527492"/>
                  <a:gd name="connsiteY17614" fmla="*/ 2586043 h 3582745"/>
                  <a:gd name="connsiteX17615" fmla="*/ 4039635 w 4527492"/>
                  <a:gd name="connsiteY17615" fmla="*/ 2573861 h 3582745"/>
                  <a:gd name="connsiteX17616" fmla="*/ 3540900 w 4527492"/>
                  <a:gd name="connsiteY17616" fmla="*/ 2559275 h 3582745"/>
                  <a:gd name="connsiteX17617" fmla="*/ 3526493 w 4527492"/>
                  <a:gd name="connsiteY17617" fmla="*/ 2575976 h 3582745"/>
                  <a:gd name="connsiteX17618" fmla="*/ 3522408 w 4527492"/>
                  <a:gd name="connsiteY17618" fmla="*/ 2579343 h 3582745"/>
                  <a:gd name="connsiteX17619" fmla="*/ 4073838 w 4527492"/>
                  <a:gd name="connsiteY17619" fmla="*/ 2559015 h 3582745"/>
                  <a:gd name="connsiteX17620" fmla="*/ 4073334 w 4527492"/>
                  <a:gd name="connsiteY17620" fmla="*/ 2560320 h 3582745"/>
                  <a:gd name="connsiteX17621" fmla="*/ 4072508 w 4527492"/>
                  <a:gd name="connsiteY17621" fmla="*/ 2561195 h 3582745"/>
                  <a:gd name="connsiteX17622" fmla="*/ 4073903 w 4527492"/>
                  <a:gd name="connsiteY17622" fmla="*/ 2558909 h 3582745"/>
                  <a:gd name="connsiteX17623" fmla="*/ 4073838 w 4527492"/>
                  <a:gd name="connsiteY17623" fmla="*/ 2559015 h 3582745"/>
                  <a:gd name="connsiteX17624" fmla="*/ 4073864 w 4527492"/>
                  <a:gd name="connsiteY17624" fmla="*/ 2558948 h 3582745"/>
                  <a:gd name="connsiteX17625" fmla="*/ 3790410 w 4527492"/>
                  <a:gd name="connsiteY17625" fmla="*/ 2558499 h 3582745"/>
                  <a:gd name="connsiteX17626" fmla="*/ 3782021 w 4527492"/>
                  <a:gd name="connsiteY17626" fmla="*/ 2566390 h 3582745"/>
                  <a:gd name="connsiteX17627" fmla="*/ 3778793 w 4527492"/>
                  <a:gd name="connsiteY17627" fmla="*/ 2568730 h 3582745"/>
                  <a:gd name="connsiteX17628" fmla="*/ 3929662 w 4527492"/>
                  <a:gd name="connsiteY17628" fmla="*/ 2558069 h 3582745"/>
                  <a:gd name="connsiteX17629" fmla="*/ 3929105 w 4527492"/>
                  <a:gd name="connsiteY17629" fmla="*/ 2558452 h 3582745"/>
                  <a:gd name="connsiteX17630" fmla="*/ 3927117 w 4527492"/>
                  <a:gd name="connsiteY17630" fmla="*/ 2560825 h 3582745"/>
                  <a:gd name="connsiteX17631" fmla="*/ 3927732 w 4527492"/>
                  <a:gd name="connsiteY17631" fmla="*/ 2560287 h 3582745"/>
                  <a:gd name="connsiteX17632" fmla="*/ 3797351 w 4527492"/>
                  <a:gd name="connsiteY17632" fmla="*/ 2557090 h 3582745"/>
                  <a:gd name="connsiteX17633" fmla="*/ 3797016 w 4527492"/>
                  <a:gd name="connsiteY17633" fmla="*/ 2557525 h 3582745"/>
                  <a:gd name="connsiteX17634" fmla="*/ 3776990 w 4527492"/>
                  <a:gd name="connsiteY17634" fmla="*/ 2575247 h 3582745"/>
                  <a:gd name="connsiteX17635" fmla="*/ 3782675 w 4527492"/>
                  <a:gd name="connsiteY17635" fmla="*/ 2569933 h 3582745"/>
                  <a:gd name="connsiteX17636" fmla="*/ 4074779 w 4527492"/>
                  <a:gd name="connsiteY17636" fmla="*/ 2556575 h 3582745"/>
                  <a:gd name="connsiteX17637" fmla="*/ 4073864 w 4527492"/>
                  <a:gd name="connsiteY17637" fmla="*/ 2558948 h 3582745"/>
                  <a:gd name="connsiteX17638" fmla="*/ 4073165 w 4527492"/>
                  <a:gd name="connsiteY17638" fmla="*/ 2559646 h 3582745"/>
                  <a:gd name="connsiteX17639" fmla="*/ 4074463 w 4527492"/>
                  <a:gd name="connsiteY17639" fmla="*/ 2556972 h 3582745"/>
                  <a:gd name="connsiteX17640" fmla="*/ 3970844 w 4527492"/>
                  <a:gd name="connsiteY17640" fmla="*/ 2556407 h 3582745"/>
                  <a:gd name="connsiteX17641" fmla="*/ 3957529 w 4527492"/>
                  <a:gd name="connsiteY17641" fmla="*/ 2569659 h 3582745"/>
                  <a:gd name="connsiteX17642" fmla="*/ 3948862 w 4527492"/>
                  <a:gd name="connsiteY17642" fmla="*/ 2581111 h 3582745"/>
                  <a:gd name="connsiteX17643" fmla="*/ 3932401 w 4527492"/>
                  <a:gd name="connsiteY17643" fmla="*/ 2599339 h 3582745"/>
                  <a:gd name="connsiteX17644" fmla="*/ 3936425 w 4527492"/>
                  <a:gd name="connsiteY17644" fmla="*/ 2594362 h 3582745"/>
                  <a:gd name="connsiteX17645" fmla="*/ 3947488 w 4527492"/>
                  <a:gd name="connsiteY17645" fmla="*/ 2579653 h 3582745"/>
                  <a:gd name="connsiteX17646" fmla="*/ 3947322 w 4527492"/>
                  <a:gd name="connsiteY17646" fmla="*/ 2579819 h 3582745"/>
                  <a:gd name="connsiteX17647" fmla="*/ 3947510 w 4527492"/>
                  <a:gd name="connsiteY17647" fmla="*/ 2579624 h 3582745"/>
                  <a:gd name="connsiteX17648" fmla="*/ 3952354 w 4527492"/>
                  <a:gd name="connsiteY17648" fmla="*/ 2573184 h 3582745"/>
                  <a:gd name="connsiteX17649" fmla="*/ 3902948 w 4527492"/>
                  <a:gd name="connsiteY17649" fmla="*/ 2618078 h 3582745"/>
                  <a:gd name="connsiteX17650" fmla="*/ 3899049 w 4527492"/>
                  <a:gd name="connsiteY17650" fmla="*/ 2623681 h 3582745"/>
                  <a:gd name="connsiteX17651" fmla="*/ 3912846 w 4527492"/>
                  <a:gd name="connsiteY17651" fmla="*/ 2614133 h 3582745"/>
                  <a:gd name="connsiteX17652" fmla="*/ 3947322 w 4527492"/>
                  <a:gd name="connsiteY17652" fmla="*/ 2579819 h 3582745"/>
                  <a:gd name="connsiteX17653" fmla="*/ 3943449 w 4527492"/>
                  <a:gd name="connsiteY17653" fmla="*/ 2583826 h 3582745"/>
                  <a:gd name="connsiteX17654" fmla="*/ 3929496 w 4527492"/>
                  <a:gd name="connsiteY17654" fmla="*/ 2597884 h 3582745"/>
                  <a:gd name="connsiteX17655" fmla="*/ 3915114 w 4527492"/>
                  <a:gd name="connsiteY17655" fmla="*/ 2612366 h 3582745"/>
                  <a:gd name="connsiteX17656" fmla="*/ 3929564 w 4527492"/>
                  <a:gd name="connsiteY17656" fmla="*/ 2601031 h 3582745"/>
                  <a:gd name="connsiteX17657" fmla="*/ 3921185 w 4527492"/>
                  <a:gd name="connsiteY17657" fmla="*/ 2608362 h 3582745"/>
                  <a:gd name="connsiteX17658" fmla="*/ 3914490 w 4527492"/>
                  <a:gd name="connsiteY17658" fmla="*/ 2612995 h 3582745"/>
                  <a:gd name="connsiteX17659" fmla="*/ 3905222 w 4527492"/>
                  <a:gd name="connsiteY17659" fmla="*/ 2622329 h 3582745"/>
                  <a:gd name="connsiteX17660" fmla="*/ 3921185 w 4527492"/>
                  <a:gd name="connsiteY17660" fmla="*/ 2608362 h 3582745"/>
                  <a:gd name="connsiteX17661" fmla="*/ 3929366 w 4527492"/>
                  <a:gd name="connsiteY17661" fmla="*/ 2602700 h 3582745"/>
                  <a:gd name="connsiteX17662" fmla="*/ 3932401 w 4527492"/>
                  <a:gd name="connsiteY17662" fmla="*/ 2599339 h 3582745"/>
                  <a:gd name="connsiteX17663" fmla="*/ 3930088 w 4527492"/>
                  <a:gd name="connsiteY17663" fmla="*/ 2602201 h 3582745"/>
                  <a:gd name="connsiteX17664" fmla="*/ 3946046 w 4527492"/>
                  <a:gd name="connsiteY17664" fmla="*/ 2591157 h 3582745"/>
                  <a:gd name="connsiteX17665" fmla="*/ 3946714 w 4527492"/>
                  <a:gd name="connsiteY17665" fmla="*/ 2591379 h 3582745"/>
                  <a:gd name="connsiteX17666" fmla="*/ 3947854 w 4527492"/>
                  <a:gd name="connsiteY17666" fmla="*/ 2590163 h 3582745"/>
                  <a:gd name="connsiteX17667" fmla="*/ 3949223 w 4527492"/>
                  <a:gd name="connsiteY17667" fmla="*/ 2588175 h 3582745"/>
                  <a:gd name="connsiteX17668" fmla="*/ 3845613 w 4527492"/>
                  <a:gd name="connsiteY17668" fmla="*/ 2556387 h 3582745"/>
                  <a:gd name="connsiteX17669" fmla="*/ 3837896 w 4527492"/>
                  <a:gd name="connsiteY17669" fmla="*/ 2568502 h 3582745"/>
                  <a:gd name="connsiteX17670" fmla="*/ 3838417 w 4527492"/>
                  <a:gd name="connsiteY17670" fmla="*/ 2568116 h 3582745"/>
                  <a:gd name="connsiteX17671" fmla="*/ 3843050 w 4527492"/>
                  <a:gd name="connsiteY17671" fmla="*/ 2562456 h 3582745"/>
                  <a:gd name="connsiteX17672" fmla="*/ 3822716 w 4527492"/>
                  <a:gd name="connsiteY17672" fmla="*/ 2555270 h 3582745"/>
                  <a:gd name="connsiteX17673" fmla="*/ 3818076 w 4527492"/>
                  <a:gd name="connsiteY17673" fmla="*/ 2567786 h 3582745"/>
                  <a:gd name="connsiteX17674" fmla="*/ 3816510 w 4527492"/>
                  <a:gd name="connsiteY17674" fmla="*/ 2569564 h 3582745"/>
                  <a:gd name="connsiteX17675" fmla="*/ 4059871 w 4527492"/>
                  <a:gd name="connsiteY17675" fmla="*/ 2554431 h 3582745"/>
                  <a:gd name="connsiteX17676" fmla="*/ 4045251 w 4527492"/>
                  <a:gd name="connsiteY17676" fmla="*/ 2577366 h 3582745"/>
                  <a:gd name="connsiteX17677" fmla="*/ 4036846 w 4527492"/>
                  <a:gd name="connsiteY17677" fmla="*/ 2585724 h 3582745"/>
                  <a:gd name="connsiteX17678" fmla="*/ 4047457 w 4527492"/>
                  <a:gd name="connsiteY17678" fmla="*/ 2570096 h 3582745"/>
                  <a:gd name="connsiteX17679" fmla="*/ 4059809 w 4527492"/>
                  <a:gd name="connsiteY17679" fmla="*/ 2554490 h 3582745"/>
                  <a:gd name="connsiteX17680" fmla="*/ 4060031 w 4527492"/>
                  <a:gd name="connsiteY17680" fmla="*/ 2554180 h 3582745"/>
                  <a:gd name="connsiteX17681" fmla="*/ 4059932 w 4527492"/>
                  <a:gd name="connsiteY17681" fmla="*/ 2554335 h 3582745"/>
                  <a:gd name="connsiteX17682" fmla="*/ 4059809 w 4527492"/>
                  <a:gd name="connsiteY17682" fmla="*/ 2554490 h 3582745"/>
                  <a:gd name="connsiteX17683" fmla="*/ 4054762 w 4527492"/>
                  <a:gd name="connsiteY17683" fmla="*/ 2559336 h 3582745"/>
                  <a:gd name="connsiteX17684" fmla="*/ 4055399 w 4527492"/>
                  <a:gd name="connsiteY17684" fmla="*/ 2558398 h 3582745"/>
                  <a:gd name="connsiteX17685" fmla="*/ 4081203 w 4527492"/>
                  <a:gd name="connsiteY17685" fmla="*/ 2553741 h 3582745"/>
                  <a:gd name="connsiteX17686" fmla="*/ 4066807 w 4527492"/>
                  <a:gd name="connsiteY17686" fmla="*/ 2577715 h 3582745"/>
                  <a:gd name="connsiteX17687" fmla="*/ 4065077 w 4527492"/>
                  <a:gd name="connsiteY17687" fmla="*/ 2580252 h 3582745"/>
                  <a:gd name="connsiteX17688" fmla="*/ 4071696 w 4527492"/>
                  <a:gd name="connsiteY17688" fmla="*/ 2564566 h 3582745"/>
                  <a:gd name="connsiteX17689" fmla="*/ 4071886 w 4527492"/>
                  <a:gd name="connsiteY17689" fmla="*/ 2564074 h 3582745"/>
                  <a:gd name="connsiteX17690" fmla="*/ 4002384 w 4527492"/>
                  <a:gd name="connsiteY17690" fmla="*/ 2553547 h 3582745"/>
                  <a:gd name="connsiteX17691" fmla="*/ 3996392 w 4527492"/>
                  <a:gd name="connsiteY17691" fmla="*/ 2559629 h 3582745"/>
                  <a:gd name="connsiteX17692" fmla="*/ 3994431 w 4527492"/>
                  <a:gd name="connsiteY17692" fmla="*/ 2563322 h 3582745"/>
                  <a:gd name="connsiteX17693" fmla="*/ 3993158 w 4527492"/>
                  <a:gd name="connsiteY17693" fmla="*/ 2565430 h 3582745"/>
                  <a:gd name="connsiteX17694" fmla="*/ 3995295 w 4527492"/>
                  <a:gd name="connsiteY17694" fmla="*/ 2563963 h 3582745"/>
                  <a:gd name="connsiteX17695" fmla="*/ 3511173 w 4527492"/>
                  <a:gd name="connsiteY17695" fmla="*/ 2553207 h 3582745"/>
                  <a:gd name="connsiteX17696" fmla="*/ 3490616 w 4527492"/>
                  <a:gd name="connsiteY17696" fmla="*/ 2577882 h 3582745"/>
                  <a:gd name="connsiteX17697" fmla="*/ 3482835 w 4527492"/>
                  <a:gd name="connsiteY17697" fmla="*/ 2585036 h 3582745"/>
                  <a:gd name="connsiteX17698" fmla="*/ 3847099 w 4527492"/>
                  <a:gd name="connsiteY17698" fmla="*/ 2552866 h 3582745"/>
                  <a:gd name="connsiteX17699" fmla="*/ 3842152 w 4527492"/>
                  <a:gd name="connsiteY17699" fmla="*/ 2558427 h 3582745"/>
                  <a:gd name="connsiteX17700" fmla="*/ 3844174 w 4527492"/>
                  <a:gd name="connsiteY17700" fmla="*/ 2554633 h 3582745"/>
                  <a:gd name="connsiteX17701" fmla="*/ 3842517 w 4527492"/>
                  <a:gd name="connsiteY17701" fmla="*/ 2556287 h 3582745"/>
                  <a:gd name="connsiteX17702" fmla="*/ 3824279 w 4527492"/>
                  <a:gd name="connsiteY17702" fmla="*/ 2579631 h 3582745"/>
                  <a:gd name="connsiteX17703" fmla="*/ 3827941 w 4527492"/>
                  <a:gd name="connsiteY17703" fmla="*/ 2577257 h 3582745"/>
                  <a:gd name="connsiteX17704" fmla="*/ 3834036 w 4527492"/>
                  <a:gd name="connsiteY17704" fmla="*/ 2567550 h 3582745"/>
                  <a:gd name="connsiteX17705" fmla="*/ 3842152 w 4527492"/>
                  <a:gd name="connsiteY17705" fmla="*/ 2558427 h 3582745"/>
                  <a:gd name="connsiteX17706" fmla="*/ 3840994 w 4527492"/>
                  <a:gd name="connsiteY17706" fmla="*/ 2560601 h 3582745"/>
                  <a:gd name="connsiteX17707" fmla="*/ 3840642 w 4527492"/>
                  <a:gd name="connsiteY17707" fmla="*/ 2560950 h 3582745"/>
                  <a:gd name="connsiteX17708" fmla="*/ 3832569 w 4527492"/>
                  <a:gd name="connsiteY17708" fmla="*/ 2572775 h 3582745"/>
                  <a:gd name="connsiteX17709" fmla="*/ 3833964 w 4527492"/>
                  <a:gd name="connsiteY17709" fmla="*/ 2571409 h 3582745"/>
                  <a:gd name="connsiteX17710" fmla="*/ 3836064 w 4527492"/>
                  <a:gd name="connsiteY17710" fmla="*/ 2569856 h 3582745"/>
                  <a:gd name="connsiteX17711" fmla="*/ 3840994 w 4527492"/>
                  <a:gd name="connsiteY17711" fmla="*/ 2560601 h 3582745"/>
                  <a:gd name="connsiteX17712" fmla="*/ 3845873 w 4527492"/>
                  <a:gd name="connsiteY17712" fmla="*/ 2555770 h 3582745"/>
                  <a:gd name="connsiteX17713" fmla="*/ 4052900 w 4527492"/>
                  <a:gd name="connsiteY17713" fmla="*/ 2552625 h 3582745"/>
                  <a:gd name="connsiteX17714" fmla="*/ 4048240 w 4527492"/>
                  <a:gd name="connsiteY17714" fmla="*/ 2559545 h 3582745"/>
                  <a:gd name="connsiteX17715" fmla="*/ 4036564 w 4527492"/>
                  <a:gd name="connsiteY17715" fmla="*/ 2572018 h 3582745"/>
                  <a:gd name="connsiteX17716" fmla="*/ 4041526 w 4527492"/>
                  <a:gd name="connsiteY17716" fmla="*/ 2564927 h 3582745"/>
                  <a:gd name="connsiteX17717" fmla="*/ 4044610 w 4527492"/>
                  <a:gd name="connsiteY17717" fmla="*/ 2559840 h 3582745"/>
                  <a:gd name="connsiteX17718" fmla="*/ 4049008 w 4527492"/>
                  <a:gd name="connsiteY17718" fmla="*/ 2552585 h 3582745"/>
                  <a:gd name="connsiteX17719" fmla="*/ 4044610 w 4527492"/>
                  <a:gd name="connsiteY17719" fmla="*/ 2559840 h 3582745"/>
                  <a:gd name="connsiteX17720" fmla="*/ 4029503 w 4527492"/>
                  <a:gd name="connsiteY17720" fmla="*/ 2572986 h 3582745"/>
                  <a:gd name="connsiteX17721" fmla="*/ 4034603 w 4527492"/>
                  <a:gd name="connsiteY17721" fmla="*/ 2565785 h 3582745"/>
                  <a:gd name="connsiteX17722" fmla="*/ 4076322 w 4527492"/>
                  <a:gd name="connsiteY17722" fmla="*/ 2552578 h 3582745"/>
                  <a:gd name="connsiteX17723" fmla="*/ 4075259 w 4527492"/>
                  <a:gd name="connsiteY17723" fmla="*/ 2555331 h 3582745"/>
                  <a:gd name="connsiteX17724" fmla="*/ 4074463 w 4527492"/>
                  <a:gd name="connsiteY17724" fmla="*/ 2556972 h 3582745"/>
                  <a:gd name="connsiteX17725" fmla="*/ 4069085 w 4527492"/>
                  <a:gd name="connsiteY17725" fmla="*/ 2563728 h 3582745"/>
                  <a:gd name="connsiteX17726" fmla="*/ 4064590 w 4527492"/>
                  <a:gd name="connsiteY17726" fmla="*/ 2568223 h 3582745"/>
                  <a:gd name="connsiteX17727" fmla="*/ 3796714 w 4527492"/>
                  <a:gd name="connsiteY17727" fmla="*/ 2552569 h 3582745"/>
                  <a:gd name="connsiteX17728" fmla="*/ 3795797 w 4527492"/>
                  <a:gd name="connsiteY17728" fmla="*/ 2553754 h 3582745"/>
                  <a:gd name="connsiteX17729" fmla="*/ 3790410 w 4527492"/>
                  <a:gd name="connsiteY17729" fmla="*/ 2558499 h 3582745"/>
                  <a:gd name="connsiteX17730" fmla="*/ 4062000 w 4527492"/>
                  <a:gd name="connsiteY17730" fmla="*/ 2552386 h 3582745"/>
                  <a:gd name="connsiteX17731" fmla="*/ 4059871 w 4527492"/>
                  <a:gd name="connsiteY17731" fmla="*/ 2554431 h 3582745"/>
                  <a:gd name="connsiteX17732" fmla="*/ 4059932 w 4527492"/>
                  <a:gd name="connsiteY17732" fmla="*/ 2554335 h 3582745"/>
                  <a:gd name="connsiteX17733" fmla="*/ 4060116 w 4527492"/>
                  <a:gd name="connsiteY17733" fmla="*/ 2554102 h 3582745"/>
                  <a:gd name="connsiteX17734" fmla="*/ 3518353 w 4527492"/>
                  <a:gd name="connsiteY17734" fmla="*/ 2552380 h 3582745"/>
                  <a:gd name="connsiteX17735" fmla="*/ 3506390 w 4527492"/>
                  <a:gd name="connsiteY17735" fmla="*/ 2564763 h 3582745"/>
                  <a:gd name="connsiteX17736" fmla="*/ 3496805 w 4527492"/>
                  <a:gd name="connsiteY17736" fmla="*/ 2573965 h 3582745"/>
                  <a:gd name="connsiteX17737" fmla="*/ 3497523 w 4527492"/>
                  <a:gd name="connsiteY17737" fmla="*/ 2572920 h 3582745"/>
                  <a:gd name="connsiteX17738" fmla="*/ 3511867 w 4527492"/>
                  <a:gd name="connsiteY17738" fmla="*/ 2558343 h 3582745"/>
                  <a:gd name="connsiteX17739" fmla="*/ 3797327 w 4527492"/>
                  <a:gd name="connsiteY17739" fmla="*/ 2551992 h 3582745"/>
                  <a:gd name="connsiteX17740" fmla="*/ 3796714 w 4527492"/>
                  <a:gd name="connsiteY17740" fmla="*/ 2552569 h 3582745"/>
                  <a:gd name="connsiteX17741" fmla="*/ 3796961 w 4527492"/>
                  <a:gd name="connsiteY17741" fmla="*/ 2552250 h 3582745"/>
                  <a:gd name="connsiteX17742" fmla="*/ 3587140 w 4527492"/>
                  <a:gd name="connsiteY17742" fmla="*/ 2551837 h 3582745"/>
                  <a:gd name="connsiteX17743" fmla="*/ 3541094 w 4527492"/>
                  <a:gd name="connsiteY17743" fmla="*/ 2600531 h 3582745"/>
                  <a:gd name="connsiteX17744" fmla="*/ 3524107 w 4527492"/>
                  <a:gd name="connsiteY17744" fmla="*/ 2615666 h 3582745"/>
                  <a:gd name="connsiteX17745" fmla="*/ 3573257 w 4527492"/>
                  <a:gd name="connsiteY17745" fmla="*/ 2564112 h 3582745"/>
                  <a:gd name="connsiteX17746" fmla="*/ 3798074 w 4527492"/>
                  <a:gd name="connsiteY17746" fmla="*/ 2551749 h 3582745"/>
                  <a:gd name="connsiteX17747" fmla="*/ 3798074 w 4527492"/>
                  <a:gd name="connsiteY17747" fmla="*/ 2554750 h 3582745"/>
                  <a:gd name="connsiteX17748" fmla="*/ 3791134 w 4527492"/>
                  <a:gd name="connsiteY17748" fmla="*/ 2559782 h 3582745"/>
                  <a:gd name="connsiteX17749" fmla="*/ 3795797 w 4527492"/>
                  <a:gd name="connsiteY17749" fmla="*/ 2553754 h 3582745"/>
                  <a:gd name="connsiteX17750" fmla="*/ 3687520 w 4527492"/>
                  <a:gd name="connsiteY17750" fmla="*/ 2551061 h 3582745"/>
                  <a:gd name="connsiteX17751" fmla="*/ 3673441 w 4527492"/>
                  <a:gd name="connsiteY17751" fmla="*/ 2567527 h 3582745"/>
                  <a:gd name="connsiteX17752" fmla="*/ 3669448 w 4527492"/>
                  <a:gd name="connsiteY17752" fmla="*/ 2570818 h 3582745"/>
                  <a:gd name="connsiteX17753" fmla="*/ 3725233 w 4527492"/>
                  <a:gd name="connsiteY17753" fmla="*/ 2549514 h 3582745"/>
                  <a:gd name="connsiteX17754" fmla="*/ 3719224 w 4527492"/>
                  <a:gd name="connsiteY17754" fmla="*/ 2555055 h 3582745"/>
                  <a:gd name="connsiteX17755" fmla="*/ 3704001 w 4527492"/>
                  <a:gd name="connsiteY17755" fmla="*/ 2566473 h 3582745"/>
                  <a:gd name="connsiteX17756" fmla="*/ 4084099 w 4527492"/>
                  <a:gd name="connsiteY17756" fmla="*/ 2548920 h 3582745"/>
                  <a:gd name="connsiteX17757" fmla="*/ 4083438 w 4527492"/>
                  <a:gd name="connsiteY17757" fmla="*/ 2550020 h 3582745"/>
                  <a:gd name="connsiteX17758" fmla="*/ 4073217 w 4527492"/>
                  <a:gd name="connsiteY17758" fmla="*/ 2560625 h 3582745"/>
                  <a:gd name="connsiteX17759" fmla="*/ 4073334 w 4527492"/>
                  <a:gd name="connsiteY17759" fmla="*/ 2560320 h 3582745"/>
                  <a:gd name="connsiteX17760" fmla="*/ 4098818 w 4527492"/>
                  <a:gd name="connsiteY17760" fmla="*/ 2547799 h 3582745"/>
                  <a:gd name="connsiteX17761" fmla="*/ 4074476 w 4527492"/>
                  <a:gd name="connsiteY17761" fmla="*/ 2587997 h 3582745"/>
                  <a:gd name="connsiteX17762" fmla="*/ 4071181 w 4527492"/>
                  <a:gd name="connsiteY17762" fmla="*/ 2584701 h 3582745"/>
                  <a:gd name="connsiteX17763" fmla="*/ 4075607 w 4527492"/>
                  <a:gd name="connsiteY17763" fmla="*/ 2574747 h 3582745"/>
                  <a:gd name="connsiteX17764" fmla="*/ 4077335 w 4527492"/>
                  <a:gd name="connsiteY17764" fmla="*/ 2572425 h 3582745"/>
                  <a:gd name="connsiteX17765" fmla="*/ 3826009 w 4527492"/>
                  <a:gd name="connsiteY17765" fmla="*/ 2547684 h 3582745"/>
                  <a:gd name="connsiteX17766" fmla="*/ 3822716 w 4527492"/>
                  <a:gd name="connsiteY17766" fmla="*/ 2555270 h 3582745"/>
                  <a:gd name="connsiteX17767" fmla="*/ 3824128 w 4527492"/>
                  <a:gd name="connsiteY17767" fmla="*/ 2551462 h 3582745"/>
                  <a:gd name="connsiteX17768" fmla="*/ 3757965 w 4527492"/>
                  <a:gd name="connsiteY17768" fmla="*/ 2547633 h 3582745"/>
                  <a:gd name="connsiteX17769" fmla="*/ 3748552 w 4527492"/>
                  <a:gd name="connsiteY17769" fmla="*/ 2558033 h 3582745"/>
                  <a:gd name="connsiteX17770" fmla="*/ 3739183 w 4527492"/>
                  <a:gd name="connsiteY17770" fmla="*/ 2568005 h 3582745"/>
                  <a:gd name="connsiteX17771" fmla="*/ 3737032 w 4527492"/>
                  <a:gd name="connsiteY17771" fmla="*/ 2569803 h 3582745"/>
                  <a:gd name="connsiteX17772" fmla="*/ 3753917 w 4527492"/>
                  <a:gd name="connsiteY17772" fmla="*/ 2550647 h 3582745"/>
                  <a:gd name="connsiteX17773" fmla="*/ 4079317 w 4527492"/>
                  <a:gd name="connsiteY17773" fmla="*/ 2546970 h 3582745"/>
                  <a:gd name="connsiteX17774" fmla="*/ 4077097 w 4527492"/>
                  <a:gd name="connsiteY17774" fmla="*/ 2551544 h 3582745"/>
                  <a:gd name="connsiteX17775" fmla="*/ 4076322 w 4527492"/>
                  <a:gd name="connsiteY17775" fmla="*/ 2552578 h 3582745"/>
                  <a:gd name="connsiteX17776" fmla="*/ 4077816 w 4527492"/>
                  <a:gd name="connsiteY17776" fmla="*/ 2548705 h 3582745"/>
                  <a:gd name="connsiteX17777" fmla="*/ 3947987 w 4527492"/>
                  <a:gd name="connsiteY17777" fmla="*/ 2545448 h 3582745"/>
                  <a:gd name="connsiteX17778" fmla="*/ 3940563 w 4527492"/>
                  <a:gd name="connsiteY17778" fmla="*/ 2550561 h 3582745"/>
                  <a:gd name="connsiteX17779" fmla="*/ 3932916 w 4527492"/>
                  <a:gd name="connsiteY17779" fmla="*/ 2559609 h 3582745"/>
                  <a:gd name="connsiteX17780" fmla="*/ 3929456 w 4527492"/>
                  <a:gd name="connsiteY17780" fmla="*/ 2564854 h 3582745"/>
                  <a:gd name="connsiteX17781" fmla="*/ 3935617 w 4527492"/>
                  <a:gd name="connsiteY17781" fmla="*/ 2559658 h 3582745"/>
                  <a:gd name="connsiteX17782" fmla="*/ 3944134 w 4527492"/>
                  <a:gd name="connsiteY17782" fmla="*/ 2545434 h 3582745"/>
                  <a:gd name="connsiteX17783" fmla="*/ 3938851 w 4527492"/>
                  <a:gd name="connsiteY17783" fmla="*/ 2549743 h 3582745"/>
                  <a:gd name="connsiteX17784" fmla="*/ 3939664 w 4527492"/>
                  <a:gd name="connsiteY17784" fmla="*/ 2547530 h 3582745"/>
                  <a:gd name="connsiteX17785" fmla="*/ 3934845 w 4527492"/>
                  <a:gd name="connsiteY17785" fmla="*/ 2553012 h 3582745"/>
                  <a:gd name="connsiteX17786" fmla="*/ 3938851 w 4527492"/>
                  <a:gd name="connsiteY17786" fmla="*/ 2549743 h 3582745"/>
                  <a:gd name="connsiteX17787" fmla="*/ 3938410 w 4527492"/>
                  <a:gd name="connsiteY17787" fmla="*/ 2550945 h 3582745"/>
                  <a:gd name="connsiteX17788" fmla="*/ 3932506 w 4527492"/>
                  <a:gd name="connsiteY17788" fmla="*/ 2556110 h 3582745"/>
                  <a:gd name="connsiteX17789" fmla="*/ 3931529 w 4527492"/>
                  <a:gd name="connsiteY17789" fmla="*/ 2556783 h 3582745"/>
                  <a:gd name="connsiteX17790" fmla="*/ 3930836 w 4527492"/>
                  <a:gd name="connsiteY17790" fmla="*/ 2557571 h 3582745"/>
                  <a:gd name="connsiteX17791" fmla="*/ 3932506 w 4527492"/>
                  <a:gd name="connsiteY17791" fmla="*/ 2556110 h 3582745"/>
                  <a:gd name="connsiteX17792" fmla="*/ 3936594 w 4527492"/>
                  <a:gd name="connsiteY17792" fmla="*/ 2553294 h 3582745"/>
                  <a:gd name="connsiteX17793" fmla="*/ 3938138 w 4527492"/>
                  <a:gd name="connsiteY17793" fmla="*/ 2551685 h 3582745"/>
                  <a:gd name="connsiteX17794" fmla="*/ 3938410 w 4527492"/>
                  <a:gd name="connsiteY17794" fmla="*/ 2550945 h 3582745"/>
                  <a:gd name="connsiteX17795" fmla="*/ 3941135 w 4527492"/>
                  <a:gd name="connsiteY17795" fmla="*/ 2548561 h 3582745"/>
                  <a:gd name="connsiteX17796" fmla="*/ 3813257 w 4527492"/>
                  <a:gd name="connsiteY17796" fmla="*/ 2545402 h 3582745"/>
                  <a:gd name="connsiteX17797" fmla="*/ 3808068 w 4527492"/>
                  <a:gd name="connsiteY17797" fmla="*/ 2550270 h 3582745"/>
                  <a:gd name="connsiteX17798" fmla="*/ 3807444 w 4527492"/>
                  <a:gd name="connsiteY17798" fmla="*/ 2551892 h 3582745"/>
                  <a:gd name="connsiteX17799" fmla="*/ 3807978 w 4527492"/>
                  <a:gd name="connsiteY17799" fmla="*/ 2551467 h 3582745"/>
                  <a:gd name="connsiteX17800" fmla="*/ 3812586 w 4527492"/>
                  <a:gd name="connsiteY17800" fmla="*/ 2546886 h 3582745"/>
                  <a:gd name="connsiteX17801" fmla="*/ 3811280 w 4527492"/>
                  <a:gd name="connsiteY17801" fmla="*/ 2544902 h 3582745"/>
                  <a:gd name="connsiteX17802" fmla="*/ 3809551 w 4527492"/>
                  <a:gd name="connsiteY17802" fmla="*/ 2546414 h 3582745"/>
                  <a:gd name="connsiteX17803" fmla="*/ 3809541 w 4527492"/>
                  <a:gd name="connsiteY17803" fmla="*/ 2546440 h 3582745"/>
                  <a:gd name="connsiteX17804" fmla="*/ 3801375 w 4527492"/>
                  <a:gd name="connsiteY17804" fmla="*/ 2544902 h 3582745"/>
                  <a:gd name="connsiteX17805" fmla="*/ 3801375 w 4527492"/>
                  <a:gd name="connsiteY17805" fmla="*/ 2546543 h 3582745"/>
                  <a:gd name="connsiteX17806" fmla="*/ 3796961 w 4527492"/>
                  <a:gd name="connsiteY17806" fmla="*/ 2552250 h 3582745"/>
                  <a:gd name="connsiteX17807" fmla="*/ 3778972 w 4527492"/>
                  <a:gd name="connsiteY17807" fmla="*/ 2564896 h 3582745"/>
                  <a:gd name="connsiteX17808" fmla="*/ 3779297 w 4527492"/>
                  <a:gd name="connsiteY17808" fmla="*/ 2564291 h 3582745"/>
                  <a:gd name="connsiteX17809" fmla="*/ 3773769 w 4527492"/>
                  <a:gd name="connsiteY17809" fmla="*/ 2568553 h 3582745"/>
                  <a:gd name="connsiteX17810" fmla="*/ 3766506 w 4527492"/>
                  <a:gd name="connsiteY17810" fmla="*/ 2573658 h 3582745"/>
                  <a:gd name="connsiteX17811" fmla="*/ 3770701 w 4527492"/>
                  <a:gd name="connsiteY17811" fmla="*/ 2570517 h 3582745"/>
                  <a:gd name="connsiteX17812" fmla="*/ 3772184 w 4527492"/>
                  <a:gd name="connsiteY17812" fmla="*/ 2568504 h 3582745"/>
                  <a:gd name="connsiteX17813" fmla="*/ 3763537 w 4527492"/>
                  <a:gd name="connsiteY17813" fmla="*/ 2574315 h 3582745"/>
                  <a:gd name="connsiteX17814" fmla="*/ 3567079 w 4527492"/>
                  <a:gd name="connsiteY17814" fmla="*/ 2544755 h 3582745"/>
                  <a:gd name="connsiteX17815" fmla="*/ 3567072 w 4527492"/>
                  <a:gd name="connsiteY17815" fmla="*/ 2544763 h 3582745"/>
                  <a:gd name="connsiteX17816" fmla="*/ 3539161 w 4527492"/>
                  <a:gd name="connsiteY17816" fmla="*/ 2578203 h 3582745"/>
                  <a:gd name="connsiteX17817" fmla="*/ 3520890 w 4527492"/>
                  <a:gd name="connsiteY17817" fmla="*/ 2597458 h 3582745"/>
                  <a:gd name="connsiteX17818" fmla="*/ 3511335 w 4527492"/>
                  <a:gd name="connsiteY17818" fmla="*/ 2611540 h 3582745"/>
                  <a:gd name="connsiteX17819" fmla="*/ 3509987 w 4527492"/>
                  <a:gd name="connsiteY17819" fmla="*/ 2613156 h 3582745"/>
                  <a:gd name="connsiteX17820" fmla="*/ 3490274 w 4527492"/>
                  <a:gd name="connsiteY17820" fmla="*/ 2634407 h 3582745"/>
                  <a:gd name="connsiteX17821" fmla="*/ 3486977 w 4527492"/>
                  <a:gd name="connsiteY17821" fmla="*/ 2637375 h 3582745"/>
                  <a:gd name="connsiteX17822" fmla="*/ 3505633 w 4527492"/>
                  <a:gd name="connsiteY17822" fmla="*/ 2612691 h 3582745"/>
                  <a:gd name="connsiteX17823" fmla="*/ 3563773 w 4527492"/>
                  <a:gd name="connsiteY17823" fmla="*/ 2548056 h 3582745"/>
                  <a:gd name="connsiteX17824" fmla="*/ 3940764 w 4527492"/>
                  <a:gd name="connsiteY17824" fmla="*/ 2544537 h 3582745"/>
                  <a:gd name="connsiteX17825" fmla="*/ 3931112 w 4527492"/>
                  <a:gd name="connsiteY17825" fmla="*/ 2556057 h 3582745"/>
                  <a:gd name="connsiteX17826" fmla="*/ 3932146 w 4527492"/>
                  <a:gd name="connsiteY17826" fmla="*/ 2555213 h 3582745"/>
                  <a:gd name="connsiteX17827" fmla="*/ 3940274 w 4527492"/>
                  <a:gd name="connsiteY17827" fmla="*/ 2545871 h 3582745"/>
                  <a:gd name="connsiteX17828" fmla="*/ 3931067 w 4527492"/>
                  <a:gd name="connsiteY17828" fmla="*/ 2543587 h 3582745"/>
                  <a:gd name="connsiteX17829" fmla="*/ 3923717 w 4527492"/>
                  <a:gd name="connsiteY17829" fmla="*/ 2549002 h 3582745"/>
                  <a:gd name="connsiteX17830" fmla="*/ 3922868 w 4527492"/>
                  <a:gd name="connsiteY17830" fmla="*/ 2549971 h 3582745"/>
                  <a:gd name="connsiteX17831" fmla="*/ 3923560 w 4527492"/>
                  <a:gd name="connsiteY17831" fmla="*/ 2549117 h 3582745"/>
                  <a:gd name="connsiteX17832" fmla="*/ 3913544 w 4527492"/>
                  <a:gd name="connsiteY17832" fmla="*/ 2556496 h 3582745"/>
                  <a:gd name="connsiteX17833" fmla="*/ 3910002 w 4527492"/>
                  <a:gd name="connsiteY17833" fmla="*/ 2561362 h 3582745"/>
                  <a:gd name="connsiteX17834" fmla="*/ 3910002 w 4527492"/>
                  <a:gd name="connsiteY17834" fmla="*/ 2564662 h 3582745"/>
                  <a:gd name="connsiteX17835" fmla="*/ 3922868 w 4527492"/>
                  <a:gd name="connsiteY17835" fmla="*/ 2549971 h 3582745"/>
                  <a:gd name="connsiteX17836" fmla="*/ 3899417 w 4527492"/>
                  <a:gd name="connsiteY17836" fmla="*/ 2578900 h 3582745"/>
                  <a:gd name="connsiteX17837" fmla="*/ 3901034 w 4527492"/>
                  <a:gd name="connsiteY17837" fmla="*/ 2577786 h 3582745"/>
                  <a:gd name="connsiteX17838" fmla="*/ 3928206 w 4527492"/>
                  <a:gd name="connsiteY17838" fmla="*/ 2543386 h 3582745"/>
                  <a:gd name="connsiteX17839" fmla="*/ 3918514 w 4527492"/>
                  <a:gd name="connsiteY17839" fmla="*/ 2549668 h 3582745"/>
                  <a:gd name="connsiteX17840" fmla="*/ 3915175 w 4527492"/>
                  <a:gd name="connsiteY17840" fmla="*/ 2554255 h 3582745"/>
                  <a:gd name="connsiteX17841" fmla="*/ 3925718 w 4527492"/>
                  <a:gd name="connsiteY17841" fmla="*/ 2546456 h 3582745"/>
                  <a:gd name="connsiteX17842" fmla="*/ 4080150 w 4527492"/>
                  <a:gd name="connsiteY17842" fmla="*/ 2542656 h 3582745"/>
                  <a:gd name="connsiteX17843" fmla="*/ 4077816 w 4527492"/>
                  <a:gd name="connsiteY17843" fmla="*/ 2548705 h 3582745"/>
                  <a:gd name="connsiteX17844" fmla="*/ 3995396 w 4527492"/>
                  <a:gd name="connsiteY17844" fmla="*/ 2644024 h 3582745"/>
                  <a:gd name="connsiteX17845" fmla="*/ 3982216 w 4527492"/>
                  <a:gd name="connsiteY17845" fmla="*/ 2660502 h 3582745"/>
                  <a:gd name="connsiteX17846" fmla="*/ 4031641 w 4527492"/>
                  <a:gd name="connsiteY17846" fmla="*/ 2604475 h 3582745"/>
                  <a:gd name="connsiteX17847" fmla="*/ 4031739 w 4527492"/>
                  <a:gd name="connsiteY17847" fmla="*/ 2604371 h 3582745"/>
                  <a:gd name="connsiteX17848" fmla="*/ 4008922 w 4527492"/>
                  <a:gd name="connsiteY17848" fmla="*/ 2633897 h 3582745"/>
                  <a:gd name="connsiteX17849" fmla="*/ 3949266 w 4527492"/>
                  <a:gd name="connsiteY17849" fmla="*/ 2700050 h 3582745"/>
                  <a:gd name="connsiteX17850" fmla="*/ 3945971 w 4527492"/>
                  <a:gd name="connsiteY17850" fmla="*/ 2696755 h 3582745"/>
                  <a:gd name="connsiteX17851" fmla="*/ 3951175 w 4527492"/>
                  <a:gd name="connsiteY17851" fmla="*/ 2690382 h 3582745"/>
                  <a:gd name="connsiteX17852" fmla="*/ 3949266 w 4527492"/>
                  <a:gd name="connsiteY17852" fmla="*/ 2693459 h 3582745"/>
                  <a:gd name="connsiteX17853" fmla="*/ 3952561 w 4527492"/>
                  <a:gd name="connsiteY17853" fmla="*/ 2693459 h 3582745"/>
                  <a:gd name="connsiteX17854" fmla="*/ 3981392 w 4527492"/>
                  <a:gd name="connsiteY17854" fmla="*/ 2656382 h 3582745"/>
                  <a:gd name="connsiteX17855" fmla="*/ 3982216 w 4527492"/>
                  <a:gd name="connsiteY17855" fmla="*/ 2657206 h 3582745"/>
                  <a:gd name="connsiteX17856" fmla="*/ 3992919 w 4527492"/>
                  <a:gd name="connsiteY17856" fmla="*/ 2644796 h 3582745"/>
                  <a:gd name="connsiteX17857" fmla="*/ 3992513 w 4527492"/>
                  <a:gd name="connsiteY17857" fmla="*/ 2646084 h 3582745"/>
                  <a:gd name="connsiteX17858" fmla="*/ 3998743 w 4527492"/>
                  <a:gd name="connsiteY17858" fmla="*/ 2640059 h 3582745"/>
                  <a:gd name="connsiteX17859" fmla="*/ 4008602 w 4527492"/>
                  <a:gd name="connsiteY17859" fmla="*/ 2626611 h 3582745"/>
                  <a:gd name="connsiteX17860" fmla="*/ 4028758 w 4527492"/>
                  <a:gd name="connsiteY17860" fmla="*/ 2603239 h 3582745"/>
                  <a:gd name="connsiteX17861" fmla="*/ 4041387 w 4527492"/>
                  <a:gd name="connsiteY17861" fmla="*/ 2583427 h 3582745"/>
                  <a:gd name="connsiteX17862" fmla="*/ 4058973 w 4527492"/>
                  <a:gd name="connsiteY17862" fmla="*/ 2563718 h 3582745"/>
                  <a:gd name="connsiteX17863" fmla="*/ 3856295 w 4527492"/>
                  <a:gd name="connsiteY17863" fmla="*/ 2542531 h 3582745"/>
                  <a:gd name="connsiteX17864" fmla="*/ 3851194 w 4527492"/>
                  <a:gd name="connsiteY17864" fmla="*/ 2547624 h 3582745"/>
                  <a:gd name="connsiteX17865" fmla="*/ 3849757 w 4527492"/>
                  <a:gd name="connsiteY17865" fmla="*/ 2549879 h 3582745"/>
                  <a:gd name="connsiteX17866" fmla="*/ 3847804 w 4527492"/>
                  <a:gd name="connsiteY17866" fmla="*/ 2552074 h 3582745"/>
                  <a:gd name="connsiteX17867" fmla="*/ 3846619 w 4527492"/>
                  <a:gd name="connsiteY17867" fmla="*/ 2554807 h 3582745"/>
                  <a:gd name="connsiteX17868" fmla="*/ 3849757 w 4527492"/>
                  <a:gd name="connsiteY17868" fmla="*/ 2549879 h 3582745"/>
                  <a:gd name="connsiteX17869" fmla="*/ 3780752 w 4527492"/>
                  <a:gd name="connsiteY17869" fmla="*/ 2542384 h 3582745"/>
                  <a:gd name="connsiteX17870" fmla="*/ 3774963 w 4527492"/>
                  <a:gd name="connsiteY17870" fmla="*/ 2548184 h 3582745"/>
                  <a:gd name="connsiteX17871" fmla="*/ 3684565 w 4527492"/>
                  <a:gd name="connsiteY17871" fmla="*/ 2631213 h 3582745"/>
                  <a:gd name="connsiteX17872" fmla="*/ 3696554 w 4527492"/>
                  <a:gd name="connsiteY17872" fmla="*/ 2619177 h 3582745"/>
                  <a:gd name="connsiteX17873" fmla="*/ 4084061 w 4527492"/>
                  <a:gd name="connsiteY17873" fmla="*/ 2542257 h 3582745"/>
                  <a:gd name="connsiteX17874" fmla="*/ 4077120 w 4527492"/>
                  <a:gd name="connsiteY17874" fmla="*/ 2553635 h 3582745"/>
                  <a:gd name="connsiteX17875" fmla="*/ 4074779 w 4527492"/>
                  <a:gd name="connsiteY17875" fmla="*/ 2556575 h 3582745"/>
                  <a:gd name="connsiteX17876" fmla="*/ 4075259 w 4527492"/>
                  <a:gd name="connsiteY17876" fmla="*/ 2555331 h 3582745"/>
                  <a:gd name="connsiteX17877" fmla="*/ 4077097 w 4527492"/>
                  <a:gd name="connsiteY17877" fmla="*/ 2551544 h 3582745"/>
                  <a:gd name="connsiteX17878" fmla="*/ 4073885 w 4527492"/>
                  <a:gd name="connsiteY17878" fmla="*/ 2541563 h 3582745"/>
                  <a:gd name="connsiteX17879" fmla="*/ 4062000 w 4527492"/>
                  <a:gd name="connsiteY17879" fmla="*/ 2552386 h 3582745"/>
                  <a:gd name="connsiteX17880" fmla="*/ 4071203 w 4527492"/>
                  <a:gd name="connsiteY17880" fmla="*/ 2543550 h 3582745"/>
                  <a:gd name="connsiteX17881" fmla="*/ 3704963 w 4527492"/>
                  <a:gd name="connsiteY17881" fmla="*/ 2541546 h 3582745"/>
                  <a:gd name="connsiteX17882" fmla="*/ 3684848 w 4527492"/>
                  <a:gd name="connsiteY17882" fmla="*/ 2561838 h 3582745"/>
                  <a:gd name="connsiteX17883" fmla="*/ 3666449 w 4527492"/>
                  <a:gd name="connsiteY17883" fmla="*/ 2575705 h 3582745"/>
                  <a:gd name="connsiteX17884" fmla="*/ 3673441 w 4527492"/>
                  <a:gd name="connsiteY17884" fmla="*/ 2567527 h 3582745"/>
                  <a:gd name="connsiteX17885" fmla="*/ 3935067 w 4527492"/>
                  <a:gd name="connsiteY17885" fmla="*/ 2541337 h 3582745"/>
                  <a:gd name="connsiteX17886" fmla="*/ 3912092 w 4527492"/>
                  <a:gd name="connsiteY17886" fmla="*/ 2570170 h 3582745"/>
                  <a:gd name="connsiteX17887" fmla="*/ 3923138 w 4527492"/>
                  <a:gd name="connsiteY17887" fmla="*/ 2562562 h 3582745"/>
                  <a:gd name="connsiteX17888" fmla="*/ 3908896 w 4527492"/>
                  <a:gd name="connsiteY17888" fmla="*/ 2574181 h 3582745"/>
                  <a:gd name="connsiteX17889" fmla="*/ 3901886 w 4527492"/>
                  <a:gd name="connsiteY17889" fmla="*/ 2582978 h 3582745"/>
                  <a:gd name="connsiteX17890" fmla="*/ 3912669 w 4527492"/>
                  <a:gd name="connsiteY17890" fmla="*/ 2573466 h 3582745"/>
                  <a:gd name="connsiteX17891" fmla="*/ 3926407 w 4527492"/>
                  <a:gd name="connsiteY17891" fmla="*/ 2561446 h 3582745"/>
                  <a:gd name="connsiteX17892" fmla="*/ 3928016 w 4527492"/>
                  <a:gd name="connsiteY17892" fmla="*/ 2559203 h 3582745"/>
                  <a:gd name="connsiteX17893" fmla="*/ 3923138 w 4527492"/>
                  <a:gd name="connsiteY17893" fmla="*/ 2562562 h 3582745"/>
                  <a:gd name="connsiteX17894" fmla="*/ 3929086 w 4527492"/>
                  <a:gd name="connsiteY17894" fmla="*/ 2557709 h 3582745"/>
                  <a:gd name="connsiteX17895" fmla="*/ 3940803 w 4527492"/>
                  <a:gd name="connsiteY17895" fmla="*/ 2541369 h 3582745"/>
                  <a:gd name="connsiteX17896" fmla="*/ 3836496 w 4527492"/>
                  <a:gd name="connsiteY17896" fmla="*/ 2540963 h 3582745"/>
                  <a:gd name="connsiteX17897" fmla="*/ 3829582 w 4527492"/>
                  <a:gd name="connsiteY17897" fmla="*/ 2556057 h 3582745"/>
                  <a:gd name="connsiteX17898" fmla="*/ 3824312 w 4527492"/>
                  <a:gd name="connsiteY17898" fmla="*/ 2564733 h 3582745"/>
                  <a:gd name="connsiteX17899" fmla="*/ 3836246 w 4527492"/>
                  <a:gd name="connsiteY17899" fmla="*/ 2541404 h 3582745"/>
                  <a:gd name="connsiteX17900" fmla="*/ 3696781 w 4527492"/>
                  <a:gd name="connsiteY17900" fmla="*/ 2540936 h 3582745"/>
                  <a:gd name="connsiteX17901" fmla="*/ 3687520 w 4527492"/>
                  <a:gd name="connsiteY17901" fmla="*/ 2551061 h 3582745"/>
                  <a:gd name="connsiteX17902" fmla="*/ 3695171 w 4527492"/>
                  <a:gd name="connsiteY17902" fmla="*/ 2542112 h 3582745"/>
                  <a:gd name="connsiteX17903" fmla="*/ 3712693 w 4527492"/>
                  <a:gd name="connsiteY17903" fmla="*/ 2540630 h 3582745"/>
                  <a:gd name="connsiteX17904" fmla="*/ 3636344 w 4527492"/>
                  <a:gd name="connsiteY17904" fmla="*/ 2613926 h 3582745"/>
                  <a:gd name="connsiteX17905" fmla="*/ 3613438 w 4527492"/>
                  <a:gd name="connsiteY17905" fmla="*/ 2635358 h 3582745"/>
                  <a:gd name="connsiteX17906" fmla="*/ 3605595 w 4527492"/>
                  <a:gd name="connsiteY17906" fmla="*/ 2641568 h 3582745"/>
                  <a:gd name="connsiteX17907" fmla="*/ 3606656 w 4527492"/>
                  <a:gd name="connsiteY17907" fmla="*/ 2640273 h 3582745"/>
                  <a:gd name="connsiteX17908" fmla="*/ 3619210 w 4527492"/>
                  <a:gd name="connsiteY17908" fmla="*/ 2627061 h 3582745"/>
                  <a:gd name="connsiteX17909" fmla="*/ 3649539 w 4527492"/>
                  <a:gd name="connsiteY17909" fmla="*/ 2597458 h 3582745"/>
                  <a:gd name="connsiteX17910" fmla="*/ 3684848 w 4527492"/>
                  <a:gd name="connsiteY17910" fmla="*/ 2561838 h 3582745"/>
                  <a:gd name="connsiteX17911" fmla="*/ 3707163 w 4527492"/>
                  <a:gd name="connsiteY17911" fmla="*/ 2545020 h 3582745"/>
                  <a:gd name="connsiteX17912" fmla="*/ 3696567 w 4527492"/>
                  <a:gd name="connsiteY17912" fmla="*/ 2540466 h 3582745"/>
                  <a:gd name="connsiteX17913" fmla="*/ 3695721 w 4527492"/>
                  <a:gd name="connsiteY17913" fmla="*/ 2541469 h 3582745"/>
                  <a:gd name="connsiteX17914" fmla="*/ 3695171 w 4527492"/>
                  <a:gd name="connsiteY17914" fmla="*/ 2542112 h 3582745"/>
                  <a:gd name="connsiteX17915" fmla="*/ 3682526 w 4527492"/>
                  <a:gd name="connsiteY17915" fmla="*/ 2551350 h 3582745"/>
                  <a:gd name="connsiteX17916" fmla="*/ 3631068 w 4527492"/>
                  <a:gd name="connsiteY17916" fmla="*/ 2590724 h 3582745"/>
                  <a:gd name="connsiteX17917" fmla="*/ 3640419 w 4527492"/>
                  <a:gd name="connsiteY17917" fmla="*/ 2580829 h 3582745"/>
                  <a:gd name="connsiteX17918" fmla="*/ 3884692 w 4527492"/>
                  <a:gd name="connsiteY17918" fmla="*/ 2540450 h 3582745"/>
                  <a:gd name="connsiteX17919" fmla="*/ 3874071 w 4527492"/>
                  <a:gd name="connsiteY17919" fmla="*/ 2547339 h 3582745"/>
                  <a:gd name="connsiteX17920" fmla="*/ 3850551 w 4527492"/>
                  <a:gd name="connsiteY17920" fmla="*/ 2571262 h 3582745"/>
                  <a:gd name="connsiteX17921" fmla="*/ 3847248 w 4527492"/>
                  <a:gd name="connsiteY17921" fmla="*/ 2571262 h 3582745"/>
                  <a:gd name="connsiteX17922" fmla="*/ 3855244 w 4527492"/>
                  <a:gd name="connsiteY17922" fmla="*/ 2560000 h 3582745"/>
                  <a:gd name="connsiteX17923" fmla="*/ 3855889 w 4527492"/>
                  <a:gd name="connsiteY17923" fmla="*/ 2559131 h 3582745"/>
                  <a:gd name="connsiteX17924" fmla="*/ 3855838 w 4527492"/>
                  <a:gd name="connsiteY17924" fmla="*/ 2559164 h 3582745"/>
                  <a:gd name="connsiteX17925" fmla="*/ 3855244 w 4527492"/>
                  <a:gd name="connsiteY17925" fmla="*/ 2560000 h 3582745"/>
                  <a:gd name="connsiteX17926" fmla="*/ 3841105 w 4527492"/>
                  <a:gd name="connsiteY17926" fmla="*/ 2579065 h 3582745"/>
                  <a:gd name="connsiteX17927" fmla="*/ 3832344 w 4527492"/>
                  <a:gd name="connsiteY17927" fmla="*/ 2585826 h 3582745"/>
                  <a:gd name="connsiteX17928" fmla="*/ 3834126 w 4527492"/>
                  <a:gd name="connsiteY17928" fmla="*/ 2583588 h 3582745"/>
                  <a:gd name="connsiteX17929" fmla="*/ 3838263 w 4527492"/>
                  <a:gd name="connsiteY17929" fmla="*/ 2573791 h 3582745"/>
                  <a:gd name="connsiteX17930" fmla="*/ 3829157 w 4527492"/>
                  <a:gd name="connsiteY17930" fmla="*/ 2584465 h 3582745"/>
                  <a:gd name="connsiteX17931" fmla="*/ 3831536 w 4527492"/>
                  <a:gd name="connsiteY17931" fmla="*/ 2579637 h 3582745"/>
                  <a:gd name="connsiteX17932" fmla="*/ 3833105 w 4527492"/>
                  <a:gd name="connsiteY17932" fmla="*/ 2577648 h 3582745"/>
                  <a:gd name="connsiteX17933" fmla="*/ 3839375 w 4527492"/>
                  <a:gd name="connsiteY17933" fmla="*/ 2571159 h 3582745"/>
                  <a:gd name="connsiteX17934" fmla="*/ 3840141 w 4527492"/>
                  <a:gd name="connsiteY17934" fmla="*/ 2569344 h 3582745"/>
                  <a:gd name="connsiteX17935" fmla="*/ 3839142 w 4527492"/>
                  <a:gd name="connsiteY17935" fmla="*/ 2569992 h 3582745"/>
                  <a:gd name="connsiteX17936" fmla="*/ 3833105 w 4527492"/>
                  <a:gd name="connsiteY17936" fmla="*/ 2577648 h 3582745"/>
                  <a:gd name="connsiteX17937" fmla="*/ 3831904 w 4527492"/>
                  <a:gd name="connsiteY17937" fmla="*/ 2578890 h 3582745"/>
                  <a:gd name="connsiteX17938" fmla="*/ 3831923 w 4527492"/>
                  <a:gd name="connsiteY17938" fmla="*/ 2578852 h 3582745"/>
                  <a:gd name="connsiteX17939" fmla="*/ 3838882 w 4527492"/>
                  <a:gd name="connsiteY17939" fmla="*/ 2570160 h 3582745"/>
                  <a:gd name="connsiteX17940" fmla="*/ 3837628 w 4527492"/>
                  <a:gd name="connsiteY17940" fmla="*/ 2570974 h 3582745"/>
                  <a:gd name="connsiteX17941" fmla="*/ 3834036 w 4527492"/>
                  <a:gd name="connsiteY17941" fmla="*/ 2574563 h 3582745"/>
                  <a:gd name="connsiteX17942" fmla="*/ 3834036 w 4527492"/>
                  <a:gd name="connsiteY17942" fmla="*/ 2574562 h 3582745"/>
                  <a:gd name="connsiteX17943" fmla="*/ 3835402 w 4527492"/>
                  <a:gd name="connsiteY17943" fmla="*/ 2572417 h 3582745"/>
                  <a:gd name="connsiteX17944" fmla="*/ 3834403 w 4527492"/>
                  <a:gd name="connsiteY17944" fmla="*/ 2573066 h 3582745"/>
                  <a:gd name="connsiteX17945" fmla="*/ 3834254 w 4527492"/>
                  <a:gd name="connsiteY17945" fmla="*/ 2573254 h 3582745"/>
                  <a:gd name="connsiteX17946" fmla="*/ 3834329 w 4527492"/>
                  <a:gd name="connsiteY17946" fmla="*/ 2573114 h 3582745"/>
                  <a:gd name="connsiteX17947" fmla="*/ 3830755 w 4527492"/>
                  <a:gd name="connsiteY17947" fmla="*/ 2575432 h 3582745"/>
                  <a:gd name="connsiteX17948" fmla="*/ 3819940 w 4527492"/>
                  <a:gd name="connsiteY17948" fmla="*/ 2591270 h 3582745"/>
                  <a:gd name="connsiteX17949" fmla="*/ 3817827 w 4527492"/>
                  <a:gd name="connsiteY17949" fmla="*/ 2593458 h 3582745"/>
                  <a:gd name="connsiteX17950" fmla="*/ 3818856 w 4527492"/>
                  <a:gd name="connsiteY17950" fmla="*/ 2592850 h 3582745"/>
                  <a:gd name="connsiteX17951" fmla="*/ 3818905 w 4527492"/>
                  <a:gd name="connsiteY17951" fmla="*/ 2592786 h 3582745"/>
                  <a:gd name="connsiteX17952" fmla="*/ 3818866 w 4527492"/>
                  <a:gd name="connsiteY17952" fmla="*/ 2592845 h 3582745"/>
                  <a:gd name="connsiteX17953" fmla="*/ 3818952 w 4527492"/>
                  <a:gd name="connsiteY17953" fmla="*/ 2592794 h 3582745"/>
                  <a:gd name="connsiteX17954" fmla="*/ 3820735 w 4527492"/>
                  <a:gd name="connsiteY17954" fmla="*/ 2590553 h 3582745"/>
                  <a:gd name="connsiteX17955" fmla="*/ 3821182 w 4527492"/>
                  <a:gd name="connsiteY17955" fmla="*/ 2589986 h 3582745"/>
                  <a:gd name="connsiteX17956" fmla="*/ 3830450 w 4527492"/>
                  <a:gd name="connsiteY17956" fmla="*/ 2580395 h 3582745"/>
                  <a:gd name="connsiteX17957" fmla="*/ 3829977 w 4527492"/>
                  <a:gd name="connsiteY17957" fmla="*/ 2581282 h 3582745"/>
                  <a:gd name="connsiteX17958" fmla="*/ 3822380 w 4527492"/>
                  <a:gd name="connsiteY17958" fmla="*/ 2590771 h 3582745"/>
                  <a:gd name="connsiteX17959" fmla="*/ 3823085 w 4527492"/>
                  <a:gd name="connsiteY17959" fmla="*/ 2590354 h 3582745"/>
                  <a:gd name="connsiteX17960" fmla="*/ 3829432 w 4527492"/>
                  <a:gd name="connsiteY17960" fmla="*/ 2582305 h 3582745"/>
                  <a:gd name="connsiteX17961" fmla="*/ 3826825 w 4527492"/>
                  <a:gd name="connsiteY17961" fmla="*/ 2587199 h 3582745"/>
                  <a:gd name="connsiteX17962" fmla="*/ 3825196 w 4527492"/>
                  <a:gd name="connsiteY17962" fmla="*/ 2589108 h 3582745"/>
                  <a:gd name="connsiteX17963" fmla="*/ 3826089 w 4527492"/>
                  <a:gd name="connsiteY17963" fmla="*/ 2588582 h 3582745"/>
                  <a:gd name="connsiteX17964" fmla="*/ 3826825 w 4527492"/>
                  <a:gd name="connsiteY17964" fmla="*/ 2587199 h 3582745"/>
                  <a:gd name="connsiteX17965" fmla="*/ 3829157 w 4527492"/>
                  <a:gd name="connsiteY17965" fmla="*/ 2584465 h 3582745"/>
                  <a:gd name="connsiteX17966" fmla="*/ 3827556 w 4527492"/>
                  <a:gd name="connsiteY17966" fmla="*/ 2587716 h 3582745"/>
                  <a:gd name="connsiteX17967" fmla="*/ 3827787 w 4527492"/>
                  <a:gd name="connsiteY17967" fmla="*/ 2587579 h 3582745"/>
                  <a:gd name="connsiteX17968" fmla="*/ 3827537 w 4527492"/>
                  <a:gd name="connsiteY17968" fmla="*/ 2587753 h 3582745"/>
                  <a:gd name="connsiteX17969" fmla="*/ 3825831 w 4527492"/>
                  <a:gd name="connsiteY17969" fmla="*/ 2591217 h 3582745"/>
                  <a:gd name="connsiteX17970" fmla="*/ 3825949 w 4527492"/>
                  <a:gd name="connsiteY17970" fmla="*/ 2591232 h 3582745"/>
                  <a:gd name="connsiteX17971" fmla="*/ 3823624 w 4527492"/>
                  <a:gd name="connsiteY17971" fmla="*/ 2593208 h 3582745"/>
                  <a:gd name="connsiteX17972" fmla="*/ 3825934 w 4527492"/>
                  <a:gd name="connsiteY17972" fmla="*/ 2588873 h 3582745"/>
                  <a:gd name="connsiteX17973" fmla="*/ 3824608 w 4527492"/>
                  <a:gd name="connsiteY17973" fmla="*/ 2589798 h 3582745"/>
                  <a:gd name="connsiteX17974" fmla="*/ 3816621 w 4527492"/>
                  <a:gd name="connsiteY17974" fmla="*/ 2599161 h 3582745"/>
                  <a:gd name="connsiteX17975" fmla="*/ 3815164 w 4527492"/>
                  <a:gd name="connsiteY17975" fmla="*/ 2600398 h 3582745"/>
                  <a:gd name="connsiteX17976" fmla="*/ 3822196 w 4527492"/>
                  <a:gd name="connsiteY17976" fmla="*/ 2591481 h 3582745"/>
                  <a:gd name="connsiteX17977" fmla="*/ 3821323 w 4527492"/>
                  <a:gd name="connsiteY17977" fmla="*/ 2592091 h 3582745"/>
                  <a:gd name="connsiteX17978" fmla="*/ 3814417 w 4527492"/>
                  <a:gd name="connsiteY17978" fmla="*/ 2600715 h 3582745"/>
                  <a:gd name="connsiteX17979" fmla="*/ 3814189 w 4527492"/>
                  <a:gd name="connsiteY17979" fmla="*/ 2601228 h 3582745"/>
                  <a:gd name="connsiteX17980" fmla="*/ 3815164 w 4527492"/>
                  <a:gd name="connsiteY17980" fmla="*/ 2600398 h 3582745"/>
                  <a:gd name="connsiteX17981" fmla="*/ 3813770 w 4527492"/>
                  <a:gd name="connsiteY17981" fmla="*/ 2602166 h 3582745"/>
                  <a:gd name="connsiteX17982" fmla="*/ 3813456 w 4527492"/>
                  <a:gd name="connsiteY17982" fmla="*/ 2602870 h 3582745"/>
                  <a:gd name="connsiteX17983" fmla="*/ 3816621 w 4527492"/>
                  <a:gd name="connsiteY17983" fmla="*/ 2599161 h 3582745"/>
                  <a:gd name="connsiteX17984" fmla="*/ 3823624 w 4527492"/>
                  <a:gd name="connsiteY17984" fmla="*/ 2593208 h 3582745"/>
                  <a:gd name="connsiteX17985" fmla="*/ 3819666 w 4527492"/>
                  <a:gd name="connsiteY17985" fmla="*/ 2600638 h 3582745"/>
                  <a:gd name="connsiteX17986" fmla="*/ 3836337 w 4527492"/>
                  <a:gd name="connsiteY17986" fmla="*/ 2585493 h 3582745"/>
                  <a:gd name="connsiteX17987" fmla="*/ 3841105 w 4527492"/>
                  <a:gd name="connsiteY17987" fmla="*/ 2579065 h 3582745"/>
                  <a:gd name="connsiteX17988" fmla="*/ 3852151 w 4527492"/>
                  <a:gd name="connsiteY17988" fmla="*/ 2570540 h 3582745"/>
                  <a:gd name="connsiteX17989" fmla="*/ 3867065 w 4527492"/>
                  <a:gd name="connsiteY17989" fmla="*/ 2558062 h 3582745"/>
                  <a:gd name="connsiteX17990" fmla="*/ 3558821 w 4527492"/>
                  <a:gd name="connsiteY17990" fmla="*/ 2539826 h 3582745"/>
                  <a:gd name="connsiteX17991" fmla="*/ 3540900 w 4527492"/>
                  <a:gd name="connsiteY17991" fmla="*/ 2559275 h 3582745"/>
                  <a:gd name="connsiteX17992" fmla="*/ 3550578 w 4527492"/>
                  <a:gd name="connsiteY17992" fmla="*/ 2548056 h 3582745"/>
                  <a:gd name="connsiteX17993" fmla="*/ 3934771 w 4527492"/>
                  <a:gd name="connsiteY17993" fmla="*/ 2539131 h 3582745"/>
                  <a:gd name="connsiteX17994" fmla="*/ 3929198 w 4527492"/>
                  <a:gd name="connsiteY17994" fmla="*/ 2542743 h 3582745"/>
                  <a:gd name="connsiteX17995" fmla="*/ 3926368 w 4527492"/>
                  <a:gd name="connsiteY17995" fmla="*/ 2545975 h 3582745"/>
                  <a:gd name="connsiteX17996" fmla="*/ 3932654 w 4527492"/>
                  <a:gd name="connsiteY17996" fmla="*/ 2541324 h 3582745"/>
                  <a:gd name="connsiteX17997" fmla="*/ 3932992 w 4527492"/>
                  <a:gd name="connsiteY17997" fmla="*/ 2541326 h 3582745"/>
                  <a:gd name="connsiteX17998" fmla="*/ 4068585 w 4527492"/>
                  <a:gd name="connsiteY17998" fmla="*/ 2538976 h 3582745"/>
                  <a:gd name="connsiteX17999" fmla="*/ 4055399 w 4527492"/>
                  <a:gd name="connsiteY17999" fmla="*/ 2558398 h 3582745"/>
                  <a:gd name="connsiteX18000" fmla="*/ 4042350 w 4527492"/>
                  <a:gd name="connsiteY18000" fmla="*/ 2570282 h 3582745"/>
                  <a:gd name="connsiteX18001" fmla="*/ 4039635 w 4527492"/>
                  <a:gd name="connsiteY18001" fmla="*/ 2573861 h 3582745"/>
                  <a:gd name="connsiteX18002" fmla="*/ 4036704 w 4527492"/>
                  <a:gd name="connsiteY18002" fmla="*/ 2576675 h 3582745"/>
                  <a:gd name="connsiteX18003" fmla="*/ 4048240 w 4527492"/>
                  <a:gd name="connsiteY18003" fmla="*/ 2559545 h 3582745"/>
                  <a:gd name="connsiteX18004" fmla="*/ 4062714 w 4527492"/>
                  <a:gd name="connsiteY18004" fmla="*/ 2544085 h 3582745"/>
                  <a:gd name="connsiteX18005" fmla="*/ 4053882 w 4527492"/>
                  <a:gd name="connsiteY18005" fmla="*/ 2538561 h 3582745"/>
                  <a:gd name="connsiteX18006" fmla="*/ 4034603 w 4527492"/>
                  <a:gd name="connsiteY18006" fmla="*/ 2565785 h 3582745"/>
                  <a:gd name="connsiteX18007" fmla="*/ 4030979 w 4527492"/>
                  <a:gd name="connsiteY18007" fmla="*/ 2569106 h 3582745"/>
                  <a:gd name="connsiteX18008" fmla="*/ 3952639 w 4527492"/>
                  <a:gd name="connsiteY18008" fmla="*/ 2538495 h 3582745"/>
                  <a:gd name="connsiteX18009" fmla="*/ 3946590 w 4527492"/>
                  <a:gd name="connsiteY18009" fmla="*/ 2543430 h 3582745"/>
                  <a:gd name="connsiteX18010" fmla="*/ 3945429 w 4527492"/>
                  <a:gd name="connsiteY18010" fmla="*/ 2544803 h 3582745"/>
                  <a:gd name="connsiteX18011" fmla="*/ 4081988 w 4527492"/>
                  <a:gd name="connsiteY18011" fmla="*/ 2537902 h 3582745"/>
                  <a:gd name="connsiteX18012" fmla="*/ 4081972 w 4527492"/>
                  <a:gd name="connsiteY18012" fmla="*/ 2537943 h 3582745"/>
                  <a:gd name="connsiteX18013" fmla="*/ 4058973 w 4527492"/>
                  <a:gd name="connsiteY18013" fmla="*/ 2563718 h 3582745"/>
                  <a:gd name="connsiteX18014" fmla="*/ 4056936 w 4527492"/>
                  <a:gd name="connsiteY18014" fmla="*/ 2565744 h 3582745"/>
                  <a:gd name="connsiteX18015" fmla="*/ 3837974 w 4527492"/>
                  <a:gd name="connsiteY18015" fmla="*/ 2537738 h 3582745"/>
                  <a:gd name="connsiteX18016" fmla="*/ 3836709 w 4527492"/>
                  <a:gd name="connsiteY18016" fmla="*/ 2540500 h 3582745"/>
                  <a:gd name="connsiteX18017" fmla="*/ 3836246 w 4527492"/>
                  <a:gd name="connsiteY18017" fmla="*/ 2541404 h 3582745"/>
                  <a:gd name="connsiteX18018" fmla="*/ 3810141 w 4527492"/>
                  <a:gd name="connsiteY18018" fmla="*/ 2587392 h 3582745"/>
                  <a:gd name="connsiteX18019" fmla="*/ 3812362 w 4527492"/>
                  <a:gd name="connsiteY18019" fmla="*/ 2580079 h 3582745"/>
                  <a:gd name="connsiteX18020" fmla="*/ 3816461 w 4527492"/>
                  <a:gd name="connsiteY18020" fmla="*/ 2572142 h 3582745"/>
                  <a:gd name="connsiteX18021" fmla="*/ 3815716 w 4527492"/>
                  <a:gd name="connsiteY18021" fmla="*/ 2574150 h 3582745"/>
                  <a:gd name="connsiteX18022" fmla="*/ 3823715 w 4527492"/>
                  <a:gd name="connsiteY18022" fmla="*/ 2562187 h 3582745"/>
                  <a:gd name="connsiteX18023" fmla="*/ 3836879 w 4527492"/>
                  <a:gd name="connsiteY18023" fmla="*/ 2539457 h 3582745"/>
                  <a:gd name="connsiteX18024" fmla="*/ 3891886 w 4527492"/>
                  <a:gd name="connsiteY18024" fmla="*/ 2537690 h 3582745"/>
                  <a:gd name="connsiteX18025" fmla="*/ 3879435 w 4527492"/>
                  <a:gd name="connsiteY18025" fmla="*/ 2553297 h 3582745"/>
                  <a:gd name="connsiteX18026" fmla="*/ 3889883 w 4527492"/>
                  <a:gd name="connsiteY18026" fmla="*/ 2543591 h 3582745"/>
                  <a:gd name="connsiteX18027" fmla="*/ 3888995 w 4527492"/>
                  <a:gd name="connsiteY18027" fmla="*/ 2544949 h 3582745"/>
                  <a:gd name="connsiteX18028" fmla="*/ 3873523 w 4527492"/>
                  <a:gd name="connsiteY18028" fmla="*/ 2561535 h 3582745"/>
                  <a:gd name="connsiteX18029" fmla="*/ 3872731 w 4527492"/>
                  <a:gd name="connsiteY18029" fmla="*/ 2561930 h 3582745"/>
                  <a:gd name="connsiteX18030" fmla="*/ 3872110 w 4527492"/>
                  <a:gd name="connsiteY18030" fmla="*/ 2562788 h 3582745"/>
                  <a:gd name="connsiteX18031" fmla="*/ 3873523 w 4527492"/>
                  <a:gd name="connsiteY18031" fmla="*/ 2561535 h 3582745"/>
                  <a:gd name="connsiteX18032" fmla="*/ 3877674 w 4527492"/>
                  <a:gd name="connsiteY18032" fmla="*/ 2559462 h 3582745"/>
                  <a:gd name="connsiteX18033" fmla="*/ 3870355 w 4527492"/>
                  <a:gd name="connsiteY18033" fmla="*/ 2565215 h 3582745"/>
                  <a:gd name="connsiteX18034" fmla="*/ 3866753 w 4527492"/>
                  <a:gd name="connsiteY18034" fmla="*/ 2570195 h 3582745"/>
                  <a:gd name="connsiteX18035" fmla="*/ 3869639 w 4527492"/>
                  <a:gd name="connsiteY18035" fmla="*/ 2565778 h 3582745"/>
                  <a:gd name="connsiteX18036" fmla="*/ 3861792 w 4527492"/>
                  <a:gd name="connsiteY18036" fmla="*/ 2571946 h 3582745"/>
                  <a:gd name="connsiteX18037" fmla="*/ 3871263 w 4527492"/>
                  <a:gd name="connsiteY18037" fmla="*/ 2563541 h 3582745"/>
                  <a:gd name="connsiteX18038" fmla="*/ 3872426 w 4527492"/>
                  <a:gd name="connsiteY18038" fmla="*/ 2562082 h 3582745"/>
                  <a:gd name="connsiteX18039" fmla="*/ 3867136 w 4527492"/>
                  <a:gd name="connsiteY18039" fmla="*/ 2564723 h 3582745"/>
                  <a:gd name="connsiteX18040" fmla="*/ 3878033 w 4527492"/>
                  <a:gd name="connsiteY18040" fmla="*/ 2554599 h 3582745"/>
                  <a:gd name="connsiteX18041" fmla="*/ 3886655 w 4527492"/>
                  <a:gd name="connsiteY18041" fmla="*/ 2542679 h 3582745"/>
                  <a:gd name="connsiteX18042" fmla="*/ 3983786 w 4527492"/>
                  <a:gd name="connsiteY18042" fmla="*/ 2537392 h 3582745"/>
                  <a:gd name="connsiteX18043" fmla="*/ 3980773 w 4527492"/>
                  <a:gd name="connsiteY18043" fmla="*/ 2538947 h 3582745"/>
                  <a:gd name="connsiteX18044" fmla="*/ 3971798 w 4527492"/>
                  <a:gd name="connsiteY18044" fmla="*/ 2550807 h 3582745"/>
                  <a:gd name="connsiteX18045" fmla="*/ 3973599 w 4527492"/>
                  <a:gd name="connsiteY18045" fmla="*/ 2549356 h 3582745"/>
                  <a:gd name="connsiteX18046" fmla="*/ 3976296 w 4527492"/>
                  <a:gd name="connsiteY18046" fmla="*/ 2548294 h 3582745"/>
                  <a:gd name="connsiteX18047" fmla="*/ 3972743 w 4527492"/>
                  <a:gd name="connsiteY18047" fmla="*/ 2552438 h 3582745"/>
                  <a:gd name="connsiteX18048" fmla="*/ 3965850 w 4527492"/>
                  <a:gd name="connsiteY18048" fmla="*/ 2558665 h 3582745"/>
                  <a:gd name="connsiteX18049" fmla="*/ 3963882 w 4527492"/>
                  <a:gd name="connsiteY18049" fmla="*/ 2561265 h 3582745"/>
                  <a:gd name="connsiteX18050" fmla="*/ 3967410 w 4527492"/>
                  <a:gd name="connsiteY18050" fmla="*/ 2558656 h 3582745"/>
                  <a:gd name="connsiteX18051" fmla="*/ 3972743 w 4527492"/>
                  <a:gd name="connsiteY18051" fmla="*/ 2552438 h 3582745"/>
                  <a:gd name="connsiteX18052" fmla="*/ 3974828 w 4527492"/>
                  <a:gd name="connsiteY18052" fmla="*/ 2550554 h 3582745"/>
                  <a:gd name="connsiteX18053" fmla="*/ 3938466 w 4527492"/>
                  <a:gd name="connsiteY18053" fmla="*/ 2536736 h 3582745"/>
                  <a:gd name="connsiteX18054" fmla="*/ 3935257 w 4527492"/>
                  <a:gd name="connsiteY18054" fmla="*/ 2538816 h 3582745"/>
                  <a:gd name="connsiteX18055" fmla="*/ 3933052 w 4527492"/>
                  <a:gd name="connsiteY18055" fmla="*/ 2541326 h 3582745"/>
                  <a:gd name="connsiteX18056" fmla="*/ 3934128 w 4527492"/>
                  <a:gd name="connsiteY18056" fmla="*/ 2541332 h 3582745"/>
                  <a:gd name="connsiteX18057" fmla="*/ 3931300 w 4527492"/>
                  <a:gd name="connsiteY18057" fmla="*/ 2543415 h 3582745"/>
                  <a:gd name="connsiteX18058" fmla="*/ 3906517 w 4527492"/>
                  <a:gd name="connsiteY18058" fmla="*/ 2574009 h 3582745"/>
                  <a:gd name="connsiteX18059" fmla="*/ 3906916 w 4527492"/>
                  <a:gd name="connsiteY18059" fmla="*/ 2573735 h 3582745"/>
                  <a:gd name="connsiteX18060" fmla="*/ 3934544 w 4527492"/>
                  <a:gd name="connsiteY18060" fmla="*/ 2541335 h 3582745"/>
                  <a:gd name="connsiteX18061" fmla="*/ 3934128 w 4527492"/>
                  <a:gd name="connsiteY18061" fmla="*/ 2541332 h 3582745"/>
                  <a:gd name="connsiteX18062" fmla="*/ 3935254 w 4527492"/>
                  <a:gd name="connsiteY18062" fmla="*/ 2540503 h 3582745"/>
                  <a:gd name="connsiteX18063" fmla="*/ 3841472 w 4527492"/>
                  <a:gd name="connsiteY18063" fmla="*/ 2536482 h 3582745"/>
                  <a:gd name="connsiteX18064" fmla="*/ 3824128 w 4527492"/>
                  <a:gd name="connsiteY18064" fmla="*/ 2567962 h 3582745"/>
                  <a:gd name="connsiteX18065" fmla="*/ 3829582 w 4527492"/>
                  <a:gd name="connsiteY18065" fmla="*/ 2556057 h 3582745"/>
                  <a:gd name="connsiteX18066" fmla="*/ 4088430 w 4527492"/>
                  <a:gd name="connsiteY18066" fmla="*/ 2536431 h 3582745"/>
                  <a:gd name="connsiteX18067" fmla="*/ 4084061 w 4527492"/>
                  <a:gd name="connsiteY18067" fmla="*/ 2542257 h 3582745"/>
                  <a:gd name="connsiteX18068" fmla="*/ 4085664 w 4527492"/>
                  <a:gd name="connsiteY18068" fmla="*/ 2539630 h 3582745"/>
                  <a:gd name="connsiteX18069" fmla="*/ 4131366 w 4527492"/>
                  <a:gd name="connsiteY18069" fmla="*/ 2536273 h 3582745"/>
                  <a:gd name="connsiteX18070" fmla="*/ 4130795 w 4527492"/>
                  <a:gd name="connsiteY18070" fmla="*/ 2537266 h 3582745"/>
                  <a:gd name="connsiteX18071" fmla="*/ 4125485 w 4527492"/>
                  <a:gd name="connsiteY18071" fmla="*/ 2544370 h 3582745"/>
                  <a:gd name="connsiteX18072" fmla="*/ 4130491 w 4527492"/>
                  <a:gd name="connsiteY18072" fmla="*/ 2538561 h 3582745"/>
                  <a:gd name="connsiteX18073" fmla="*/ 3839276 w 4527492"/>
                  <a:gd name="connsiteY18073" fmla="*/ 2535480 h 3582745"/>
                  <a:gd name="connsiteX18074" fmla="*/ 3838724 w 4527492"/>
                  <a:gd name="connsiteY18074" fmla="*/ 2536560 h 3582745"/>
                  <a:gd name="connsiteX18075" fmla="*/ 3837974 w 4527492"/>
                  <a:gd name="connsiteY18075" fmla="*/ 2537738 h 3582745"/>
                  <a:gd name="connsiteX18076" fmla="*/ 3838350 w 4527492"/>
                  <a:gd name="connsiteY18076" fmla="*/ 2536917 h 3582745"/>
                  <a:gd name="connsiteX18077" fmla="*/ 3838526 w 4527492"/>
                  <a:gd name="connsiteY18077" fmla="*/ 2536612 h 3582745"/>
                  <a:gd name="connsiteX18078" fmla="*/ 3842144 w 4527492"/>
                  <a:gd name="connsiteY18078" fmla="*/ 2535261 h 3582745"/>
                  <a:gd name="connsiteX18079" fmla="*/ 3841822 w 4527492"/>
                  <a:gd name="connsiteY18079" fmla="*/ 2535905 h 3582745"/>
                  <a:gd name="connsiteX18080" fmla="*/ 3841472 w 4527492"/>
                  <a:gd name="connsiteY18080" fmla="*/ 2536482 h 3582745"/>
                  <a:gd name="connsiteX18081" fmla="*/ 3874221 w 4527492"/>
                  <a:gd name="connsiteY18081" fmla="*/ 2534412 h 3582745"/>
                  <a:gd name="connsiteX18082" fmla="*/ 3872029 w 4527492"/>
                  <a:gd name="connsiteY18082" fmla="*/ 2537368 h 3582745"/>
                  <a:gd name="connsiteX18083" fmla="*/ 3869330 w 4527492"/>
                  <a:gd name="connsiteY18083" fmla="*/ 2540161 h 3582745"/>
                  <a:gd name="connsiteX18084" fmla="*/ 3871436 w 4527492"/>
                  <a:gd name="connsiteY18084" fmla="*/ 2537195 h 3582745"/>
                  <a:gd name="connsiteX18085" fmla="*/ 3684996 w 4527492"/>
                  <a:gd name="connsiteY18085" fmla="*/ 2533652 h 3582745"/>
                  <a:gd name="connsiteX18086" fmla="*/ 3640419 w 4527492"/>
                  <a:gd name="connsiteY18086" fmla="*/ 2580829 h 3582745"/>
                  <a:gd name="connsiteX18087" fmla="*/ 3635517 w 4527492"/>
                  <a:gd name="connsiteY18087" fmla="*/ 2584352 h 3582745"/>
                  <a:gd name="connsiteX18088" fmla="*/ 4089475 w 4527492"/>
                  <a:gd name="connsiteY18088" fmla="*/ 2533383 h 3582745"/>
                  <a:gd name="connsiteX18089" fmla="*/ 4085664 w 4527492"/>
                  <a:gd name="connsiteY18089" fmla="*/ 2539630 h 3582745"/>
                  <a:gd name="connsiteX18090" fmla="*/ 4079317 w 4527492"/>
                  <a:gd name="connsiteY18090" fmla="*/ 2546970 h 3582745"/>
                  <a:gd name="connsiteX18091" fmla="*/ 4082586 w 4527492"/>
                  <a:gd name="connsiteY18091" fmla="*/ 2540234 h 3582745"/>
                  <a:gd name="connsiteX18092" fmla="*/ 3841223 w 4527492"/>
                  <a:gd name="connsiteY18092" fmla="*/ 2532637 h 3582745"/>
                  <a:gd name="connsiteX18093" fmla="*/ 3836496 w 4527492"/>
                  <a:gd name="connsiteY18093" fmla="*/ 2540963 h 3582745"/>
                  <a:gd name="connsiteX18094" fmla="*/ 3836709 w 4527492"/>
                  <a:gd name="connsiteY18094" fmla="*/ 2540500 h 3582745"/>
                  <a:gd name="connsiteX18095" fmla="*/ 3838724 w 4527492"/>
                  <a:gd name="connsiteY18095" fmla="*/ 2536560 h 3582745"/>
                  <a:gd name="connsiteX18096" fmla="*/ 4093999 w 4527492"/>
                  <a:gd name="connsiteY18096" fmla="*/ 2532434 h 3582745"/>
                  <a:gd name="connsiteX18097" fmla="*/ 4084413 w 4527492"/>
                  <a:gd name="connsiteY18097" fmla="*/ 2548396 h 3582745"/>
                  <a:gd name="connsiteX18098" fmla="*/ 4073903 w 4527492"/>
                  <a:gd name="connsiteY18098" fmla="*/ 2558909 h 3582745"/>
                  <a:gd name="connsiteX18099" fmla="*/ 4077120 w 4527492"/>
                  <a:gd name="connsiteY18099" fmla="*/ 2553635 h 3582745"/>
                  <a:gd name="connsiteX18100" fmla="*/ 4086412 w 4527492"/>
                  <a:gd name="connsiteY18100" fmla="*/ 2532281 h 3582745"/>
                  <a:gd name="connsiteX18101" fmla="*/ 4085596 w 4527492"/>
                  <a:gd name="connsiteY18101" fmla="*/ 2534030 h 3582745"/>
                  <a:gd name="connsiteX18102" fmla="*/ 4082586 w 4527492"/>
                  <a:gd name="connsiteY18102" fmla="*/ 2540234 h 3582745"/>
                  <a:gd name="connsiteX18103" fmla="*/ 4080150 w 4527492"/>
                  <a:gd name="connsiteY18103" fmla="*/ 2542656 h 3582745"/>
                  <a:gd name="connsiteX18104" fmla="*/ 4081890 w 4527492"/>
                  <a:gd name="connsiteY18104" fmla="*/ 2538149 h 3582745"/>
                  <a:gd name="connsiteX18105" fmla="*/ 4081972 w 4527492"/>
                  <a:gd name="connsiteY18105" fmla="*/ 2537943 h 3582745"/>
                  <a:gd name="connsiteX18106" fmla="*/ 4084361 w 4527492"/>
                  <a:gd name="connsiteY18106" fmla="*/ 2535266 h 3582745"/>
                  <a:gd name="connsiteX18107" fmla="*/ 4081988 w 4527492"/>
                  <a:gd name="connsiteY18107" fmla="*/ 2537902 h 3582745"/>
                  <a:gd name="connsiteX18108" fmla="*/ 4083320 w 4527492"/>
                  <a:gd name="connsiteY18108" fmla="*/ 2534572 h 3582745"/>
                  <a:gd name="connsiteX18109" fmla="*/ 4084328 w 4527492"/>
                  <a:gd name="connsiteY18109" fmla="*/ 2532052 h 3582745"/>
                  <a:gd name="connsiteX18110" fmla="*/ 4083320 w 4527492"/>
                  <a:gd name="connsiteY18110" fmla="*/ 2534572 h 3582745"/>
                  <a:gd name="connsiteX18111" fmla="*/ 4073885 w 4527492"/>
                  <a:gd name="connsiteY18111" fmla="*/ 2541563 h 3582745"/>
                  <a:gd name="connsiteX18112" fmla="*/ 3529117 w 4527492"/>
                  <a:gd name="connsiteY18112" fmla="*/ 2531668 h 3582745"/>
                  <a:gd name="connsiteX18113" fmla="*/ 3524188 w 4527492"/>
                  <a:gd name="connsiteY18113" fmla="*/ 2538588 h 3582745"/>
                  <a:gd name="connsiteX18114" fmla="*/ 3511173 w 4527492"/>
                  <a:gd name="connsiteY18114" fmla="*/ 2553207 h 3582745"/>
                  <a:gd name="connsiteX18115" fmla="*/ 4094460 w 4527492"/>
                  <a:gd name="connsiteY18115" fmla="*/ 2531666 h 3582745"/>
                  <a:gd name="connsiteX18116" fmla="*/ 4094306 w 4527492"/>
                  <a:gd name="connsiteY18116" fmla="*/ 2532048 h 3582745"/>
                  <a:gd name="connsiteX18117" fmla="*/ 4093999 w 4527492"/>
                  <a:gd name="connsiteY18117" fmla="*/ 2532434 h 3582745"/>
                  <a:gd name="connsiteX18118" fmla="*/ 4075594 w 4527492"/>
                  <a:gd name="connsiteY18118" fmla="*/ 2531577 h 3582745"/>
                  <a:gd name="connsiteX18119" fmla="*/ 4072790 w 4527492"/>
                  <a:gd name="connsiteY18119" fmla="*/ 2535317 h 3582745"/>
                  <a:gd name="connsiteX18120" fmla="*/ 4068585 w 4527492"/>
                  <a:gd name="connsiteY18120" fmla="*/ 2538976 h 3582745"/>
                  <a:gd name="connsiteX18121" fmla="*/ 4070435 w 4527492"/>
                  <a:gd name="connsiteY18121" fmla="*/ 2536252 h 3582745"/>
                  <a:gd name="connsiteX18122" fmla="*/ 4074125 w 4527492"/>
                  <a:gd name="connsiteY18122" fmla="*/ 2530817 h 3582745"/>
                  <a:gd name="connsiteX18123" fmla="*/ 4070435 w 4527492"/>
                  <a:gd name="connsiteY18123" fmla="*/ 2536252 h 3582745"/>
                  <a:gd name="connsiteX18124" fmla="*/ 4067886 w 4527492"/>
                  <a:gd name="connsiteY18124" fmla="*/ 2538561 h 3582745"/>
                  <a:gd name="connsiteX18125" fmla="*/ 4062714 w 4527492"/>
                  <a:gd name="connsiteY18125" fmla="*/ 2544085 h 3582745"/>
                  <a:gd name="connsiteX18126" fmla="*/ 4052900 w 4527492"/>
                  <a:gd name="connsiteY18126" fmla="*/ 2552625 h 3582745"/>
                  <a:gd name="connsiteX18127" fmla="*/ 4058569 w 4527492"/>
                  <a:gd name="connsiteY18127" fmla="*/ 2544207 h 3582745"/>
                  <a:gd name="connsiteX18128" fmla="*/ 3607052 w 4527492"/>
                  <a:gd name="connsiteY18128" fmla="*/ 2530501 h 3582745"/>
                  <a:gd name="connsiteX18129" fmla="*/ 3565944 w 4527492"/>
                  <a:gd name="connsiteY18129" fmla="*/ 2570468 h 3582745"/>
                  <a:gd name="connsiteX18130" fmla="*/ 3586864 w 4527492"/>
                  <a:gd name="connsiteY18130" fmla="*/ 2548056 h 3582745"/>
                  <a:gd name="connsiteX18131" fmla="*/ 3842782 w 4527492"/>
                  <a:gd name="connsiteY18131" fmla="*/ 2530188 h 3582745"/>
                  <a:gd name="connsiteX18132" fmla="*/ 3841223 w 4527492"/>
                  <a:gd name="connsiteY18132" fmla="*/ 2532637 h 3582745"/>
                  <a:gd name="connsiteX18133" fmla="*/ 3841598 w 4527492"/>
                  <a:gd name="connsiteY18133" fmla="*/ 2531976 h 3582745"/>
                  <a:gd name="connsiteX18134" fmla="*/ 3685549 w 4527492"/>
                  <a:gd name="connsiteY18134" fmla="*/ 2529467 h 3582745"/>
                  <a:gd name="connsiteX18135" fmla="*/ 3649539 w 4527492"/>
                  <a:gd name="connsiteY18135" fmla="*/ 2567817 h 3582745"/>
                  <a:gd name="connsiteX18136" fmla="*/ 3632585 w 4527492"/>
                  <a:gd name="connsiteY18136" fmla="*/ 2586460 h 3582745"/>
                  <a:gd name="connsiteX18137" fmla="*/ 3627205 w 4527492"/>
                  <a:gd name="connsiteY18137" fmla="*/ 2590327 h 3582745"/>
                  <a:gd name="connsiteX18138" fmla="*/ 4046806 w 4527492"/>
                  <a:gd name="connsiteY18138" fmla="*/ 2528725 h 3582745"/>
                  <a:gd name="connsiteX18139" fmla="*/ 4044553 w 4527492"/>
                  <a:gd name="connsiteY18139" fmla="*/ 2531552 h 3582745"/>
                  <a:gd name="connsiteX18140" fmla="*/ 4021159 w 4527492"/>
                  <a:gd name="connsiteY18140" fmla="*/ 2552146 h 3582745"/>
                  <a:gd name="connsiteX18141" fmla="*/ 3972418 w 4527492"/>
                  <a:gd name="connsiteY18141" fmla="*/ 2528621 h 3582745"/>
                  <a:gd name="connsiteX18142" fmla="*/ 3951055 w 4527492"/>
                  <a:gd name="connsiteY18142" fmla="*/ 2546638 h 3582745"/>
                  <a:gd name="connsiteX18143" fmla="*/ 3957787 w 4527492"/>
                  <a:gd name="connsiteY18143" fmla="*/ 2538698 h 3582745"/>
                  <a:gd name="connsiteX18144" fmla="*/ 3955687 w 4527492"/>
                  <a:gd name="connsiteY18144" fmla="*/ 2528155 h 3582745"/>
                  <a:gd name="connsiteX18145" fmla="*/ 3953751 w 4527492"/>
                  <a:gd name="connsiteY18145" fmla="*/ 2529036 h 3582745"/>
                  <a:gd name="connsiteX18146" fmla="*/ 3949332 w 4527492"/>
                  <a:gd name="connsiteY18146" fmla="*/ 2534311 h 3582745"/>
                  <a:gd name="connsiteX18147" fmla="*/ 3950927 w 4527492"/>
                  <a:gd name="connsiteY18147" fmla="*/ 2533627 h 3582745"/>
                  <a:gd name="connsiteX18148" fmla="*/ 3842714 w 4527492"/>
                  <a:gd name="connsiteY18148" fmla="*/ 2527390 h 3582745"/>
                  <a:gd name="connsiteX18149" fmla="*/ 3838350 w 4527492"/>
                  <a:gd name="connsiteY18149" fmla="*/ 2536917 h 3582745"/>
                  <a:gd name="connsiteX18150" fmla="*/ 3836879 w 4527492"/>
                  <a:gd name="connsiteY18150" fmla="*/ 2539457 h 3582745"/>
                  <a:gd name="connsiteX18151" fmla="*/ 3820825 w 4527492"/>
                  <a:gd name="connsiteY18151" fmla="*/ 2564662 h 3582745"/>
                  <a:gd name="connsiteX18152" fmla="*/ 3819610 w 4527492"/>
                  <a:gd name="connsiteY18152" fmla="*/ 2566043 h 3582745"/>
                  <a:gd name="connsiteX18153" fmla="*/ 3829908 w 4527492"/>
                  <a:gd name="connsiteY18153" fmla="*/ 2546100 h 3582745"/>
                  <a:gd name="connsiteX18154" fmla="*/ 3845010 w 4527492"/>
                  <a:gd name="connsiteY18154" fmla="*/ 2526825 h 3582745"/>
                  <a:gd name="connsiteX18155" fmla="*/ 3842782 w 4527492"/>
                  <a:gd name="connsiteY18155" fmla="*/ 2530188 h 3582745"/>
                  <a:gd name="connsiteX18156" fmla="*/ 3843945 w 4527492"/>
                  <a:gd name="connsiteY18156" fmla="*/ 2528362 h 3582745"/>
                  <a:gd name="connsiteX18157" fmla="*/ 4097109 w 4527492"/>
                  <a:gd name="connsiteY18157" fmla="*/ 2526393 h 3582745"/>
                  <a:gd name="connsiteX18158" fmla="*/ 4095634 w 4527492"/>
                  <a:gd name="connsiteY18158" fmla="*/ 2529711 h 3582745"/>
                  <a:gd name="connsiteX18159" fmla="*/ 4094460 w 4527492"/>
                  <a:gd name="connsiteY18159" fmla="*/ 2531666 h 3582745"/>
                  <a:gd name="connsiteX18160" fmla="*/ 4096125 w 4527492"/>
                  <a:gd name="connsiteY18160" fmla="*/ 2527532 h 3582745"/>
                  <a:gd name="connsiteX18161" fmla="*/ 4096637 w 4527492"/>
                  <a:gd name="connsiteY18161" fmla="*/ 2526259 h 3582745"/>
                  <a:gd name="connsiteX18162" fmla="*/ 4096125 w 4527492"/>
                  <a:gd name="connsiteY18162" fmla="*/ 2527532 h 3582745"/>
                  <a:gd name="connsiteX18163" fmla="*/ 4088430 w 4527492"/>
                  <a:gd name="connsiteY18163" fmla="*/ 2536431 h 3582745"/>
                  <a:gd name="connsiteX18164" fmla="*/ 4094355 w 4527492"/>
                  <a:gd name="connsiteY18164" fmla="*/ 2528529 h 3582745"/>
                  <a:gd name="connsiteX18165" fmla="*/ 4040406 w 4527492"/>
                  <a:gd name="connsiteY18165" fmla="*/ 2526255 h 3582745"/>
                  <a:gd name="connsiteX18166" fmla="*/ 4038765 w 4527492"/>
                  <a:gd name="connsiteY18166" fmla="*/ 2528220 h 3582745"/>
                  <a:gd name="connsiteX18167" fmla="*/ 4038095 w 4527492"/>
                  <a:gd name="connsiteY18167" fmla="*/ 2529116 h 3582745"/>
                  <a:gd name="connsiteX18168" fmla="*/ 4038813 w 4527492"/>
                  <a:gd name="connsiteY18168" fmla="*/ 2528362 h 3582745"/>
                  <a:gd name="connsiteX18169" fmla="*/ 4089232 w 4527492"/>
                  <a:gd name="connsiteY18169" fmla="*/ 2526239 h 3582745"/>
                  <a:gd name="connsiteX18170" fmla="*/ 4088138 w 4527492"/>
                  <a:gd name="connsiteY18170" fmla="*/ 2528582 h 3582745"/>
                  <a:gd name="connsiteX18171" fmla="*/ 4084328 w 4527492"/>
                  <a:gd name="connsiteY18171" fmla="*/ 2532052 h 3582745"/>
                  <a:gd name="connsiteX18172" fmla="*/ 4085045 w 4527492"/>
                  <a:gd name="connsiteY18172" fmla="*/ 2530258 h 3582745"/>
                  <a:gd name="connsiteX18173" fmla="*/ 3547293 w 4527492"/>
                  <a:gd name="connsiteY18173" fmla="*/ 2525986 h 3582745"/>
                  <a:gd name="connsiteX18174" fmla="*/ 3487523 w 4527492"/>
                  <a:gd name="connsiteY18174" fmla="*/ 2587469 h 3582745"/>
                  <a:gd name="connsiteX18175" fmla="*/ 3490082 w 4527492"/>
                  <a:gd name="connsiteY18175" fmla="*/ 2583747 h 3582745"/>
                  <a:gd name="connsiteX18176" fmla="*/ 3499861 w 4527492"/>
                  <a:gd name="connsiteY18176" fmla="*/ 2571522 h 3582745"/>
                  <a:gd name="connsiteX18177" fmla="*/ 3506390 w 4527492"/>
                  <a:gd name="connsiteY18177" fmla="*/ 2564763 h 3582745"/>
                  <a:gd name="connsiteX18178" fmla="*/ 3534085 w 4527492"/>
                  <a:gd name="connsiteY18178" fmla="*/ 2538176 h 3582745"/>
                  <a:gd name="connsiteX18179" fmla="*/ 3537386 w 4527492"/>
                  <a:gd name="connsiteY18179" fmla="*/ 2534880 h 3582745"/>
                  <a:gd name="connsiteX18180" fmla="*/ 3961885 w 4527492"/>
                  <a:gd name="connsiteY18180" fmla="*/ 2525334 h 3582745"/>
                  <a:gd name="connsiteX18181" fmla="*/ 3957375 w 4527492"/>
                  <a:gd name="connsiteY18181" fmla="*/ 2527387 h 3582745"/>
                  <a:gd name="connsiteX18182" fmla="*/ 3952472 w 4527492"/>
                  <a:gd name="connsiteY18182" fmla="*/ 2532964 h 3582745"/>
                  <a:gd name="connsiteX18183" fmla="*/ 3957122 w 4527492"/>
                  <a:gd name="connsiteY18183" fmla="*/ 2530968 h 3582745"/>
                  <a:gd name="connsiteX18184" fmla="*/ 4030210 w 4527492"/>
                  <a:gd name="connsiteY18184" fmla="*/ 2525302 h 3582745"/>
                  <a:gd name="connsiteX18185" fmla="*/ 4005566 w 4527492"/>
                  <a:gd name="connsiteY18185" fmla="*/ 2550317 h 3582745"/>
                  <a:gd name="connsiteX18186" fmla="*/ 4013527 w 4527492"/>
                  <a:gd name="connsiteY18186" fmla="*/ 2549615 h 3582745"/>
                  <a:gd name="connsiteX18187" fmla="*/ 3998772 w 4527492"/>
                  <a:gd name="connsiteY18187" fmla="*/ 2564738 h 3582745"/>
                  <a:gd name="connsiteX18188" fmla="*/ 3998691 w 4527492"/>
                  <a:gd name="connsiteY18188" fmla="*/ 2564927 h 3582745"/>
                  <a:gd name="connsiteX18189" fmla="*/ 3998015 w 4527492"/>
                  <a:gd name="connsiteY18189" fmla="*/ 2565514 h 3582745"/>
                  <a:gd name="connsiteX18190" fmla="*/ 3986522 w 4527492"/>
                  <a:gd name="connsiteY18190" fmla="*/ 2577294 h 3582745"/>
                  <a:gd name="connsiteX18191" fmla="*/ 3989199 w 4527492"/>
                  <a:gd name="connsiteY18191" fmla="*/ 2573165 h 3582745"/>
                  <a:gd name="connsiteX18192" fmla="*/ 3987706 w 4527492"/>
                  <a:gd name="connsiteY18192" fmla="*/ 2574461 h 3582745"/>
                  <a:gd name="connsiteX18193" fmla="*/ 3985968 w 4527492"/>
                  <a:gd name="connsiteY18193" fmla="*/ 2577341 h 3582745"/>
                  <a:gd name="connsiteX18194" fmla="*/ 3985968 w 4527492"/>
                  <a:gd name="connsiteY18194" fmla="*/ 2575970 h 3582745"/>
                  <a:gd name="connsiteX18195" fmla="*/ 3984773 w 4527492"/>
                  <a:gd name="connsiteY18195" fmla="*/ 2577007 h 3582745"/>
                  <a:gd name="connsiteX18196" fmla="*/ 3973969 w 4527492"/>
                  <a:gd name="connsiteY18196" fmla="*/ 2593689 h 3582745"/>
                  <a:gd name="connsiteX18197" fmla="*/ 3978432 w 4527492"/>
                  <a:gd name="connsiteY18197" fmla="*/ 2589761 h 3582745"/>
                  <a:gd name="connsiteX18198" fmla="*/ 3982665 w 4527492"/>
                  <a:gd name="connsiteY18198" fmla="*/ 2582812 h 3582745"/>
                  <a:gd name="connsiteX18199" fmla="*/ 3985968 w 4527492"/>
                  <a:gd name="connsiteY18199" fmla="*/ 2577341 h 3582745"/>
                  <a:gd name="connsiteX18200" fmla="*/ 3985968 w 4527492"/>
                  <a:gd name="connsiteY18200" fmla="*/ 2577862 h 3582745"/>
                  <a:gd name="connsiteX18201" fmla="*/ 3986522 w 4527492"/>
                  <a:gd name="connsiteY18201" fmla="*/ 2577294 h 3582745"/>
                  <a:gd name="connsiteX18202" fmla="*/ 3978447 w 4527492"/>
                  <a:gd name="connsiteY18202" fmla="*/ 2589748 h 3582745"/>
                  <a:gd name="connsiteX18203" fmla="*/ 3989971 w 4527492"/>
                  <a:gd name="connsiteY18203" fmla="*/ 2579602 h 3582745"/>
                  <a:gd name="connsiteX18204" fmla="*/ 4014858 w 4527492"/>
                  <a:gd name="connsiteY18204" fmla="*/ 2553494 h 3582745"/>
                  <a:gd name="connsiteX18205" fmla="*/ 4017144 w 4527492"/>
                  <a:gd name="connsiteY18205" fmla="*/ 2549296 h 3582745"/>
                  <a:gd name="connsiteX18206" fmla="*/ 4013527 w 4527492"/>
                  <a:gd name="connsiteY18206" fmla="*/ 2549615 h 3582745"/>
                  <a:gd name="connsiteX18207" fmla="*/ 4021320 w 4527492"/>
                  <a:gd name="connsiteY18207" fmla="*/ 2541627 h 3582745"/>
                  <a:gd name="connsiteX18208" fmla="*/ 3797429 w 4527492"/>
                  <a:gd name="connsiteY18208" fmla="*/ 2525204 h 3582745"/>
                  <a:gd name="connsiteX18209" fmla="*/ 3799587 w 4527492"/>
                  <a:gd name="connsiteY18209" fmla="*/ 2525204 h 3582745"/>
                  <a:gd name="connsiteX18210" fmla="*/ 3780752 w 4527492"/>
                  <a:gd name="connsiteY18210" fmla="*/ 2542384 h 3582745"/>
                  <a:gd name="connsiteX18211" fmla="*/ 3788066 w 4527492"/>
                  <a:gd name="connsiteY18211" fmla="*/ 2535053 h 3582745"/>
                  <a:gd name="connsiteX18212" fmla="*/ 3790389 w 4527492"/>
                  <a:gd name="connsiteY18212" fmla="*/ 2525204 h 3582745"/>
                  <a:gd name="connsiteX18213" fmla="*/ 3793373 w 4527492"/>
                  <a:gd name="connsiteY18213" fmla="*/ 2525204 h 3582745"/>
                  <a:gd name="connsiteX18214" fmla="*/ 3781567 w 4527492"/>
                  <a:gd name="connsiteY18214" fmla="*/ 2535053 h 3582745"/>
                  <a:gd name="connsiteX18215" fmla="*/ 3725442 w 4527492"/>
                  <a:gd name="connsiteY18215" fmla="*/ 2584296 h 3582745"/>
                  <a:gd name="connsiteX18216" fmla="*/ 3721105 w 4527492"/>
                  <a:gd name="connsiteY18216" fmla="*/ 2587872 h 3582745"/>
                  <a:gd name="connsiteX18217" fmla="*/ 3730031 w 4527492"/>
                  <a:gd name="connsiteY18217" fmla="*/ 2577746 h 3582745"/>
                  <a:gd name="connsiteX18218" fmla="*/ 3739183 w 4527492"/>
                  <a:gd name="connsiteY18218" fmla="*/ 2568005 h 3582745"/>
                  <a:gd name="connsiteX18219" fmla="*/ 4097702 w 4527492"/>
                  <a:gd name="connsiteY18219" fmla="*/ 2523615 h 3582745"/>
                  <a:gd name="connsiteX18220" fmla="*/ 4097310 w 4527492"/>
                  <a:gd name="connsiteY18220" fmla="*/ 2524588 h 3582745"/>
                  <a:gd name="connsiteX18221" fmla="*/ 4094355 w 4527492"/>
                  <a:gd name="connsiteY18221" fmla="*/ 2528529 h 3582745"/>
                  <a:gd name="connsiteX18222" fmla="*/ 4089475 w 4527492"/>
                  <a:gd name="connsiteY18222" fmla="*/ 2533383 h 3582745"/>
                  <a:gd name="connsiteX18223" fmla="*/ 4093430 w 4527492"/>
                  <a:gd name="connsiteY18223" fmla="*/ 2526898 h 3582745"/>
                  <a:gd name="connsiteX18224" fmla="*/ 3838018 w 4527492"/>
                  <a:gd name="connsiteY18224" fmla="*/ 2523573 h 3582745"/>
                  <a:gd name="connsiteX18225" fmla="*/ 3826009 w 4527492"/>
                  <a:gd name="connsiteY18225" fmla="*/ 2547684 h 3582745"/>
                  <a:gd name="connsiteX18226" fmla="*/ 3834787 w 4527492"/>
                  <a:gd name="connsiteY18226" fmla="*/ 2527466 h 3582745"/>
                  <a:gd name="connsiteX18227" fmla="*/ 3967198 w 4527492"/>
                  <a:gd name="connsiteY18227" fmla="*/ 2523378 h 3582745"/>
                  <a:gd name="connsiteX18228" fmla="*/ 3964303 w 4527492"/>
                  <a:gd name="connsiteY18228" fmla="*/ 2524406 h 3582745"/>
                  <a:gd name="connsiteX18229" fmla="*/ 3958629 w 4527492"/>
                  <a:gd name="connsiteY18229" fmla="*/ 2530322 h 3582745"/>
                  <a:gd name="connsiteX18230" fmla="*/ 3962659 w 4527492"/>
                  <a:gd name="connsiteY18230" fmla="*/ 2528593 h 3582745"/>
                  <a:gd name="connsiteX18231" fmla="*/ 3758080 w 4527492"/>
                  <a:gd name="connsiteY18231" fmla="*/ 2523181 h 3582745"/>
                  <a:gd name="connsiteX18232" fmla="*/ 3757736 w 4527492"/>
                  <a:gd name="connsiteY18232" fmla="*/ 2523553 h 3582745"/>
                  <a:gd name="connsiteX18233" fmla="*/ 3757449 w 4527492"/>
                  <a:gd name="connsiteY18233" fmla="*/ 2523782 h 3582745"/>
                  <a:gd name="connsiteX18234" fmla="*/ 4098789 w 4527492"/>
                  <a:gd name="connsiteY18234" fmla="*/ 2522615 h 3582745"/>
                  <a:gd name="connsiteX18235" fmla="*/ 4097591 w 4527492"/>
                  <a:gd name="connsiteY18235" fmla="*/ 2525311 h 3582745"/>
                  <a:gd name="connsiteX18236" fmla="*/ 4096637 w 4527492"/>
                  <a:gd name="connsiteY18236" fmla="*/ 2526259 h 3582745"/>
                  <a:gd name="connsiteX18237" fmla="*/ 4097310 w 4527492"/>
                  <a:gd name="connsiteY18237" fmla="*/ 2524588 h 3582745"/>
                  <a:gd name="connsiteX18238" fmla="*/ 4055062 w 4527492"/>
                  <a:gd name="connsiteY18238" fmla="*/ 2522300 h 3582745"/>
                  <a:gd name="connsiteX18239" fmla="*/ 4040393 w 4527492"/>
                  <a:gd name="connsiteY18239" fmla="*/ 2539901 h 3582745"/>
                  <a:gd name="connsiteX18240" fmla="*/ 4002530 w 4527492"/>
                  <a:gd name="connsiteY18240" fmla="*/ 2578766 h 3582745"/>
                  <a:gd name="connsiteX18241" fmla="*/ 4002664 w 4527492"/>
                  <a:gd name="connsiteY18241" fmla="*/ 2578523 h 3582745"/>
                  <a:gd name="connsiteX18242" fmla="*/ 4021756 w 4527492"/>
                  <a:gd name="connsiteY18242" fmla="*/ 2558336 h 3582745"/>
                  <a:gd name="connsiteX18243" fmla="*/ 4037613 w 4527492"/>
                  <a:gd name="connsiteY18243" fmla="*/ 2540261 h 3582745"/>
                  <a:gd name="connsiteX18244" fmla="*/ 4044553 w 4527492"/>
                  <a:gd name="connsiteY18244" fmla="*/ 2531552 h 3582745"/>
                  <a:gd name="connsiteX18245" fmla="*/ 3985771 w 4527492"/>
                  <a:gd name="connsiteY18245" fmla="*/ 2522232 h 3582745"/>
                  <a:gd name="connsiteX18246" fmla="*/ 3932624 w 4527492"/>
                  <a:gd name="connsiteY18246" fmla="*/ 2568092 h 3582745"/>
                  <a:gd name="connsiteX18247" fmla="*/ 3933097 w 4527492"/>
                  <a:gd name="connsiteY18247" fmla="*/ 2567509 h 3582745"/>
                  <a:gd name="connsiteX18248" fmla="*/ 3921840 w 4527492"/>
                  <a:gd name="connsiteY18248" fmla="*/ 2576402 h 3582745"/>
                  <a:gd name="connsiteX18249" fmla="*/ 3921726 w 4527492"/>
                  <a:gd name="connsiteY18249" fmla="*/ 2576573 h 3582745"/>
                  <a:gd name="connsiteX18250" fmla="*/ 3927100 w 4527492"/>
                  <a:gd name="connsiteY18250" fmla="*/ 2572859 h 3582745"/>
                  <a:gd name="connsiteX18251" fmla="*/ 3932624 w 4527492"/>
                  <a:gd name="connsiteY18251" fmla="*/ 2568092 h 3582745"/>
                  <a:gd name="connsiteX18252" fmla="*/ 3930866 w 4527492"/>
                  <a:gd name="connsiteY18252" fmla="*/ 2570256 h 3582745"/>
                  <a:gd name="connsiteX18253" fmla="*/ 3962529 w 4527492"/>
                  <a:gd name="connsiteY18253" fmla="*/ 2548369 h 3582745"/>
                  <a:gd name="connsiteX18254" fmla="*/ 3970315 w 4527492"/>
                  <a:gd name="connsiteY18254" fmla="*/ 2544348 h 3582745"/>
                  <a:gd name="connsiteX18255" fmla="*/ 3960726 w 4527492"/>
                  <a:gd name="connsiteY18255" fmla="*/ 2554078 h 3582745"/>
                  <a:gd name="connsiteX18256" fmla="*/ 3922411 w 4527492"/>
                  <a:gd name="connsiteY18256" fmla="*/ 2581633 h 3582745"/>
                  <a:gd name="connsiteX18257" fmla="*/ 3909330 w 4527492"/>
                  <a:gd name="connsiteY18257" fmla="*/ 2601611 h 3582745"/>
                  <a:gd name="connsiteX18258" fmla="*/ 3931083 w 4527492"/>
                  <a:gd name="connsiteY18258" fmla="*/ 2585523 h 3582745"/>
                  <a:gd name="connsiteX18259" fmla="*/ 3962446 w 4527492"/>
                  <a:gd name="connsiteY18259" fmla="*/ 2558336 h 3582745"/>
                  <a:gd name="connsiteX18260" fmla="*/ 3965174 w 4527492"/>
                  <a:gd name="connsiteY18260" fmla="*/ 2556140 h 3582745"/>
                  <a:gd name="connsiteX18261" fmla="*/ 3976410 w 4527492"/>
                  <a:gd name="connsiteY18261" fmla="*/ 2541201 h 3582745"/>
                  <a:gd name="connsiteX18262" fmla="*/ 3970315 w 4527492"/>
                  <a:gd name="connsiteY18262" fmla="*/ 2544348 h 3582745"/>
                  <a:gd name="connsiteX18263" fmla="*/ 3986053 w 4527492"/>
                  <a:gd name="connsiteY18263" fmla="*/ 2528380 h 3582745"/>
                  <a:gd name="connsiteX18264" fmla="*/ 3986064 w 4527492"/>
                  <a:gd name="connsiteY18264" fmla="*/ 2528366 h 3582745"/>
                  <a:gd name="connsiteX18265" fmla="*/ 4088484 w 4527492"/>
                  <a:gd name="connsiteY18265" fmla="*/ 2521660 h 3582745"/>
                  <a:gd name="connsiteX18266" fmla="*/ 4085045 w 4527492"/>
                  <a:gd name="connsiteY18266" fmla="*/ 2530258 h 3582745"/>
                  <a:gd name="connsiteX18267" fmla="*/ 4071203 w 4527492"/>
                  <a:gd name="connsiteY18267" fmla="*/ 2543550 h 3582745"/>
                  <a:gd name="connsiteX18268" fmla="*/ 4064591 w 4527492"/>
                  <a:gd name="connsiteY18268" fmla="*/ 2548449 h 3582745"/>
                  <a:gd name="connsiteX18269" fmla="*/ 4060116 w 4527492"/>
                  <a:gd name="connsiteY18269" fmla="*/ 2554102 h 3582745"/>
                  <a:gd name="connsiteX18270" fmla="*/ 4060031 w 4527492"/>
                  <a:gd name="connsiteY18270" fmla="*/ 2554180 h 3582745"/>
                  <a:gd name="connsiteX18271" fmla="*/ 4067886 w 4527492"/>
                  <a:gd name="connsiteY18271" fmla="*/ 2541857 h 3582745"/>
                  <a:gd name="connsiteX18272" fmla="*/ 4072790 w 4527492"/>
                  <a:gd name="connsiteY18272" fmla="*/ 2535317 h 3582745"/>
                  <a:gd name="connsiteX18273" fmla="*/ 3759546 w 4527492"/>
                  <a:gd name="connsiteY18273" fmla="*/ 2521591 h 3582745"/>
                  <a:gd name="connsiteX18274" fmla="*/ 3758459 w 4527492"/>
                  <a:gd name="connsiteY18274" fmla="*/ 2522818 h 3582745"/>
                  <a:gd name="connsiteX18275" fmla="*/ 3758080 w 4527492"/>
                  <a:gd name="connsiteY18275" fmla="*/ 2523181 h 3582745"/>
                  <a:gd name="connsiteX18276" fmla="*/ 3759927 w 4527492"/>
                  <a:gd name="connsiteY18276" fmla="*/ 2521178 h 3582745"/>
                  <a:gd name="connsiteX18277" fmla="*/ 3759546 w 4527492"/>
                  <a:gd name="connsiteY18277" fmla="*/ 2521591 h 3582745"/>
                  <a:gd name="connsiteX18278" fmla="*/ 3759852 w 4527492"/>
                  <a:gd name="connsiteY18278" fmla="*/ 2521246 h 3582745"/>
                  <a:gd name="connsiteX18279" fmla="*/ 4020379 w 4527492"/>
                  <a:gd name="connsiteY18279" fmla="*/ 2520347 h 3582745"/>
                  <a:gd name="connsiteX18280" fmla="*/ 3994125 w 4527492"/>
                  <a:gd name="connsiteY18280" fmla="*/ 2547207 h 3582745"/>
                  <a:gd name="connsiteX18281" fmla="*/ 3992864 w 4527492"/>
                  <a:gd name="connsiteY18281" fmla="*/ 2551437 h 3582745"/>
                  <a:gd name="connsiteX18282" fmla="*/ 3992573 w 4527492"/>
                  <a:gd name="connsiteY18282" fmla="*/ 2551462 h 3582745"/>
                  <a:gd name="connsiteX18283" fmla="*/ 3993916 w 4527492"/>
                  <a:gd name="connsiteY18283" fmla="*/ 2547421 h 3582745"/>
                  <a:gd name="connsiteX18284" fmla="*/ 3964708 w 4527492"/>
                  <a:gd name="connsiteY18284" fmla="*/ 2577303 h 3582745"/>
                  <a:gd name="connsiteX18285" fmla="*/ 3995589 w 4527492"/>
                  <a:gd name="connsiteY18285" fmla="*/ 2542297 h 3582745"/>
                  <a:gd name="connsiteX18286" fmla="*/ 3996765 w 4527492"/>
                  <a:gd name="connsiteY18286" fmla="*/ 2538355 h 3582745"/>
                  <a:gd name="connsiteX18287" fmla="*/ 3983452 w 4527492"/>
                  <a:gd name="connsiteY18287" fmla="*/ 2552980 h 3582745"/>
                  <a:gd name="connsiteX18288" fmla="*/ 3962516 w 4527492"/>
                  <a:gd name="connsiteY18288" fmla="*/ 2579546 h 3582745"/>
                  <a:gd name="connsiteX18289" fmla="*/ 3950755 w 4527492"/>
                  <a:gd name="connsiteY18289" fmla="*/ 2591579 h 3582745"/>
                  <a:gd name="connsiteX18290" fmla="*/ 3956867 w 4527492"/>
                  <a:gd name="connsiteY18290" fmla="*/ 2586192 h 3582745"/>
                  <a:gd name="connsiteX18291" fmla="*/ 3960727 w 4527492"/>
                  <a:gd name="connsiteY18291" fmla="*/ 2581816 h 3582745"/>
                  <a:gd name="connsiteX18292" fmla="*/ 3958215 w 4527492"/>
                  <a:gd name="connsiteY18292" fmla="*/ 2585004 h 3582745"/>
                  <a:gd name="connsiteX18293" fmla="*/ 3991638 w 4527492"/>
                  <a:gd name="connsiteY18293" fmla="*/ 2555545 h 3582745"/>
                  <a:gd name="connsiteX18294" fmla="*/ 3992864 w 4527492"/>
                  <a:gd name="connsiteY18294" fmla="*/ 2551437 h 3582745"/>
                  <a:gd name="connsiteX18295" fmla="*/ 3996682 w 4527492"/>
                  <a:gd name="connsiteY18295" fmla="*/ 2551100 h 3582745"/>
                  <a:gd name="connsiteX18296" fmla="*/ 4005712 w 4527492"/>
                  <a:gd name="connsiteY18296" fmla="*/ 2543141 h 3582745"/>
                  <a:gd name="connsiteX18297" fmla="*/ 4097735 w 4527492"/>
                  <a:gd name="connsiteY18297" fmla="*/ 2519842 h 3582745"/>
                  <a:gd name="connsiteX18298" fmla="*/ 4093430 w 4527492"/>
                  <a:gd name="connsiteY18298" fmla="*/ 2526898 h 3582745"/>
                  <a:gd name="connsiteX18299" fmla="*/ 4086832 w 4527492"/>
                  <a:gd name="connsiteY18299" fmla="*/ 2531970 h 3582745"/>
                  <a:gd name="connsiteX18300" fmla="*/ 4086412 w 4527492"/>
                  <a:gd name="connsiteY18300" fmla="*/ 2532281 h 3582745"/>
                  <a:gd name="connsiteX18301" fmla="*/ 4088138 w 4527492"/>
                  <a:gd name="connsiteY18301" fmla="*/ 2528582 h 3582745"/>
                  <a:gd name="connsiteX18302" fmla="*/ 3985605 w 4527492"/>
                  <a:gd name="connsiteY18302" fmla="*/ 2518747 h 3582745"/>
                  <a:gd name="connsiteX18303" fmla="*/ 3968469 w 4527492"/>
                  <a:gd name="connsiteY18303" fmla="*/ 2526100 h 3582745"/>
                  <a:gd name="connsiteX18304" fmla="*/ 3969122 w 4527492"/>
                  <a:gd name="connsiteY18304" fmla="*/ 2525330 h 3582745"/>
                  <a:gd name="connsiteX18305" fmla="*/ 3969122 w 4527492"/>
                  <a:gd name="connsiteY18305" fmla="*/ 2524437 h 3582745"/>
                  <a:gd name="connsiteX18306" fmla="*/ 3967058 w 4527492"/>
                  <a:gd name="connsiteY18306" fmla="*/ 2526705 h 3582745"/>
                  <a:gd name="connsiteX18307" fmla="*/ 3968469 w 4527492"/>
                  <a:gd name="connsiteY18307" fmla="*/ 2526100 h 3582745"/>
                  <a:gd name="connsiteX18308" fmla="*/ 3957787 w 4527492"/>
                  <a:gd name="connsiteY18308" fmla="*/ 2538698 h 3582745"/>
                  <a:gd name="connsiteX18309" fmla="*/ 3954884 w 4527492"/>
                  <a:gd name="connsiteY18309" fmla="*/ 2540698 h 3582745"/>
                  <a:gd name="connsiteX18310" fmla="*/ 3947883 w 4527492"/>
                  <a:gd name="connsiteY18310" fmla="*/ 2549313 h 3582745"/>
                  <a:gd name="connsiteX18311" fmla="*/ 3951055 w 4527492"/>
                  <a:gd name="connsiteY18311" fmla="*/ 2546638 h 3582745"/>
                  <a:gd name="connsiteX18312" fmla="*/ 3939626 w 4527492"/>
                  <a:gd name="connsiteY18312" fmla="*/ 2560119 h 3582745"/>
                  <a:gd name="connsiteX18313" fmla="*/ 3985701 w 4527492"/>
                  <a:gd name="connsiteY18313" fmla="*/ 2520766 h 3582745"/>
                  <a:gd name="connsiteX18314" fmla="*/ 3801891 w 4527492"/>
                  <a:gd name="connsiteY18314" fmla="*/ 2518638 h 3582745"/>
                  <a:gd name="connsiteX18315" fmla="*/ 3800550 w 4527492"/>
                  <a:gd name="connsiteY18315" fmla="*/ 2521921 h 3582745"/>
                  <a:gd name="connsiteX18316" fmla="*/ 3797429 w 4527492"/>
                  <a:gd name="connsiteY18316" fmla="*/ 2525204 h 3582745"/>
                  <a:gd name="connsiteX18317" fmla="*/ 3793373 w 4527492"/>
                  <a:gd name="connsiteY18317" fmla="*/ 2525204 h 3582745"/>
                  <a:gd name="connsiteX18318" fmla="*/ 3795095 w 4527492"/>
                  <a:gd name="connsiteY18318" fmla="*/ 2523768 h 3582745"/>
                  <a:gd name="connsiteX18319" fmla="*/ 3801891 w 4527492"/>
                  <a:gd name="connsiteY18319" fmla="*/ 2518638 h 3582745"/>
                  <a:gd name="connsiteX18320" fmla="*/ 4089988 w 4527492"/>
                  <a:gd name="connsiteY18320" fmla="*/ 2517900 h 3582745"/>
                  <a:gd name="connsiteX18321" fmla="*/ 4089801 w 4527492"/>
                  <a:gd name="connsiteY18321" fmla="*/ 2518366 h 3582745"/>
                  <a:gd name="connsiteX18322" fmla="*/ 4084972 w 4527492"/>
                  <a:gd name="connsiteY18322" fmla="*/ 2523081 h 3582745"/>
                  <a:gd name="connsiteX18323" fmla="*/ 4075594 w 4527492"/>
                  <a:gd name="connsiteY18323" fmla="*/ 2531577 h 3582745"/>
                  <a:gd name="connsiteX18324" fmla="*/ 4079809 w 4527492"/>
                  <a:gd name="connsiteY18324" fmla="*/ 2525956 h 3582745"/>
                  <a:gd name="connsiteX18325" fmla="*/ 4088100 w 4527492"/>
                  <a:gd name="connsiteY18325" fmla="*/ 2519154 h 3582745"/>
                  <a:gd name="connsiteX18326" fmla="*/ 3821296 w 4527492"/>
                  <a:gd name="connsiteY18326" fmla="*/ 2517723 h 3582745"/>
                  <a:gd name="connsiteX18327" fmla="*/ 3820460 w 4527492"/>
                  <a:gd name="connsiteY18327" fmla="*/ 2519350 h 3582745"/>
                  <a:gd name="connsiteX18328" fmla="*/ 3820825 w 4527492"/>
                  <a:gd name="connsiteY18328" fmla="*/ 2518462 h 3582745"/>
                  <a:gd name="connsiteX18329" fmla="*/ 3665562 w 4527492"/>
                  <a:gd name="connsiteY18329" fmla="*/ 2517571 h 3582745"/>
                  <a:gd name="connsiteX18330" fmla="*/ 3662846 w 4527492"/>
                  <a:gd name="connsiteY18330" fmla="*/ 2520631 h 3582745"/>
                  <a:gd name="connsiteX18331" fmla="*/ 3664792 w 4527492"/>
                  <a:gd name="connsiteY18331" fmla="*/ 2519149 h 3582745"/>
                  <a:gd name="connsiteX18332" fmla="*/ 4023605 w 4527492"/>
                  <a:gd name="connsiteY18332" fmla="*/ 2517046 h 3582745"/>
                  <a:gd name="connsiteX18333" fmla="*/ 4021230 w 4527492"/>
                  <a:gd name="connsiteY18333" fmla="*/ 2519476 h 3582745"/>
                  <a:gd name="connsiteX18334" fmla="*/ 4006625 w 4527492"/>
                  <a:gd name="connsiteY18334" fmla="*/ 2542337 h 3582745"/>
                  <a:gd name="connsiteX18335" fmla="*/ 4008025 w 4527492"/>
                  <a:gd name="connsiteY18335" fmla="*/ 2541103 h 3582745"/>
                  <a:gd name="connsiteX18336" fmla="*/ 4101579 w 4527492"/>
                  <a:gd name="connsiteY18336" fmla="*/ 2516341 h 3582745"/>
                  <a:gd name="connsiteX18337" fmla="*/ 4099066 w 4527492"/>
                  <a:gd name="connsiteY18337" fmla="*/ 2521993 h 3582745"/>
                  <a:gd name="connsiteX18338" fmla="*/ 4097953 w 4527492"/>
                  <a:gd name="connsiteY18338" fmla="*/ 2523422 h 3582745"/>
                  <a:gd name="connsiteX18339" fmla="*/ 4097702 w 4527492"/>
                  <a:gd name="connsiteY18339" fmla="*/ 2523615 h 3582745"/>
                  <a:gd name="connsiteX18340" fmla="*/ 4100082 w 4527492"/>
                  <a:gd name="connsiteY18340" fmla="*/ 2517705 h 3582745"/>
                  <a:gd name="connsiteX18341" fmla="*/ 3998547 w 4527492"/>
                  <a:gd name="connsiteY18341" fmla="*/ 2515703 h 3582745"/>
                  <a:gd name="connsiteX18342" fmla="*/ 3997766 w 4527492"/>
                  <a:gd name="connsiteY18342" fmla="*/ 2516496 h 3582745"/>
                  <a:gd name="connsiteX18343" fmla="*/ 3986225 w 4527492"/>
                  <a:gd name="connsiteY18343" fmla="*/ 2531745 h 3582745"/>
                  <a:gd name="connsiteX18344" fmla="*/ 3986317 w 4527492"/>
                  <a:gd name="connsiteY18344" fmla="*/ 2533673 h 3582745"/>
                  <a:gd name="connsiteX18345" fmla="*/ 4061296 w 4527492"/>
                  <a:gd name="connsiteY18345" fmla="*/ 2515492 h 3582745"/>
                  <a:gd name="connsiteX18346" fmla="*/ 4057066 w 4527492"/>
                  <a:gd name="connsiteY18346" fmla="*/ 2520536 h 3582745"/>
                  <a:gd name="connsiteX18347" fmla="*/ 4055062 w 4527492"/>
                  <a:gd name="connsiteY18347" fmla="*/ 2522300 h 3582745"/>
                  <a:gd name="connsiteX18348" fmla="*/ 4058954 w 4527492"/>
                  <a:gd name="connsiteY18348" fmla="*/ 2517630 h 3582745"/>
                  <a:gd name="connsiteX18349" fmla="*/ 3893488 w 4527492"/>
                  <a:gd name="connsiteY18349" fmla="*/ 2515162 h 3582745"/>
                  <a:gd name="connsiteX18350" fmla="*/ 3877561 w 4527492"/>
                  <a:gd name="connsiteY18350" fmla="*/ 2531643 h 3582745"/>
                  <a:gd name="connsiteX18351" fmla="*/ 3878861 w 4527492"/>
                  <a:gd name="connsiteY18351" fmla="*/ 2529776 h 3582745"/>
                  <a:gd name="connsiteX18352" fmla="*/ 4101319 w 4527492"/>
                  <a:gd name="connsiteY18352" fmla="*/ 2514632 h 3582745"/>
                  <a:gd name="connsiteX18353" fmla="*/ 4100082 w 4527492"/>
                  <a:gd name="connsiteY18353" fmla="*/ 2517705 h 3582745"/>
                  <a:gd name="connsiteX18354" fmla="*/ 4097735 w 4527492"/>
                  <a:gd name="connsiteY18354" fmla="*/ 2519842 h 3582745"/>
                  <a:gd name="connsiteX18355" fmla="*/ 4100339 w 4527492"/>
                  <a:gd name="connsiteY18355" fmla="*/ 2515573 h 3582745"/>
                  <a:gd name="connsiteX18356" fmla="*/ 3558494 w 4527492"/>
                  <a:gd name="connsiteY18356" fmla="*/ 2514464 h 3582745"/>
                  <a:gd name="connsiteX18357" fmla="*/ 3553438 w 4527492"/>
                  <a:gd name="connsiteY18357" fmla="*/ 2520470 h 3582745"/>
                  <a:gd name="connsiteX18358" fmla="*/ 3547293 w 4527492"/>
                  <a:gd name="connsiteY18358" fmla="*/ 2525986 h 3582745"/>
                  <a:gd name="connsiteX18359" fmla="*/ 3611030 w 4527492"/>
                  <a:gd name="connsiteY18359" fmla="*/ 2514048 h 3582745"/>
                  <a:gd name="connsiteX18360" fmla="*/ 3586864 w 4527492"/>
                  <a:gd name="connsiteY18360" fmla="*/ 2538176 h 3582745"/>
                  <a:gd name="connsiteX18361" fmla="*/ 3524188 w 4527492"/>
                  <a:gd name="connsiteY18361" fmla="*/ 2604045 h 3582745"/>
                  <a:gd name="connsiteX18362" fmla="*/ 3507695 w 4527492"/>
                  <a:gd name="connsiteY18362" fmla="*/ 2627099 h 3582745"/>
                  <a:gd name="connsiteX18363" fmla="*/ 3565944 w 4527492"/>
                  <a:gd name="connsiteY18363" fmla="*/ 2570468 h 3582745"/>
                  <a:gd name="connsiteX18364" fmla="*/ 3530373 w 4527492"/>
                  <a:gd name="connsiteY18364" fmla="*/ 2608574 h 3582745"/>
                  <a:gd name="connsiteX18365" fmla="*/ 3514230 w 4527492"/>
                  <a:gd name="connsiteY18365" fmla="*/ 2624466 h 3582745"/>
                  <a:gd name="connsiteX18366" fmla="*/ 3480877 w 4527492"/>
                  <a:gd name="connsiteY18366" fmla="*/ 2654183 h 3582745"/>
                  <a:gd name="connsiteX18367" fmla="*/ 3484404 w 4527492"/>
                  <a:gd name="connsiteY18367" fmla="*/ 2649549 h 3582745"/>
                  <a:gd name="connsiteX18368" fmla="*/ 3476048 w 4527492"/>
                  <a:gd name="connsiteY18368" fmla="*/ 2654786 h 3582745"/>
                  <a:gd name="connsiteX18369" fmla="*/ 3478007 w 4527492"/>
                  <a:gd name="connsiteY18369" fmla="*/ 2656741 h 3582745"/>
                  <a:gd name="connsiteX18370" fmla="*/ 3480877 w 4527492"/>
                  <a:gd name="connsiteY18370" fmla="*/ 2654183 h 3582745"/>
                  <a:gd name="connsiteX18371" fmla="*/ 3471409 w 4527492"/>
                  <a:gd name="connsiteY18371" fmla="*/ 2666621 h 3582745"/>
                  <a:gd name="connsiteX18372" fmla="*/ 3514230 w 4527492"/>
                  <a:gd name="connsiteY18372" fmla="*/ 2624466 h 3582745"/>
                  <a:gd name="connsiteX18373" fmla="*/ 3524107 w 4527492"/>
                  <a:gd name="connsiteY18373" fmla="*/ 2615666 h 3582745"/>
                  <a:gd name="connsiteX18374" fmla="*/ 3516199 w 4527492"/>
                  <a:gd name="connsiteY18374" fmla="*/ 2623960 h 3582745"/>
                  <a:gd name="connsiteX18375" fmla="*/ 3511201 w 4527492"/>
                  <a:gd name="connsiteY18375" fmla="*/ 2630790 h 3582745"/>
                  <a:gd name="connsiteX18376" fmla="*/ 3458214 w 4527492"/>
                  <a:gd name="connsiteY18376" fmla="*/ 2683088 h 3582745"/>
                  <a:gd name="connsiteX18377" fmla="*/ 3455600 w 4527492"/>
                  <a:gd name="connsiteY18377" fmla="*/ 2680478 h 3582745"/>
                  <a:gd name="connsiteX18378" fmla="*/ 3392814 w 4527492"/>
                  <a:gd name="connsiteY18378" fmla="*/ 2727434 h 3582745"/>
                  <a:gd name="connsiteX18379" fmla="*/ 3391624 w 4527492"/>
                  <a:gd name="connsiteY18379" fmla="*/ 2728785 h 3582745"/>
                  <a:gd name="connsiteX18380" fmla="*/ 3357967 w 4527492"/>
                  <a:gd name="connsiteY18380" fmla="*/ 2759924 h 3582745"/>
                  <a:gd name="connsiteX18381" fmla="*/ 3360615 w 4527492"/>
                  <a:gd name="connsiteY18381" fmla="*/ 2758411 h 3582745"/>
                  <a:gd name="connsiteX18382" fmla="*/ 3466982 w 4527492"/>
                  <a:gd name="connsiteY18382" fmla="*/ 2676525 h 3582745"/>
                  <a:gd name="connsiteX18383" fmla="*/ 3470275 w 4527492"/>
                  <a:gd name="connsiteY18383" fmla="*/ 2679811 h 3582745"/>
                  <a:gd name="connsiteX18384" fmla="*/ 3409362 w 4527492"/>
                  <a:gd name="connsiteY18384" fmla="*/ 2723348 h 3582745"/>
                  <a:gd name="connsiteX18385" fmla="*/ 3365375 w 4527492"/>
                  <a:gd name="connsiteY18385" fmla="*/ 2758346 h 3582745"/>
                  <a:gd name="connsiteX18386" fmla="*/ 3365011 w 4527492"/>
                  <a:gd name="connsiteY18386" fmla="*/ 2759195 h 3582745"/>
                  <a:gd name="connsiteX18387" fmla="*/ 3360792 w 4527492"/>
                  <a:gd name="connsiteY18387" fmla="*/ 2761993 h 3582745"/>
                  <a:gd name="connsiteX18388" fmla="*/ 3348449 w 4527492"/>
                  <a:gd name="connsiteY18388" fmla="*/ 2771813 h 3582745"/>
                  <a:gd name="connsiteX18389" fmla="*/ 3327516 w 4527492"/>
                  <a:gd name="connsiteY18389" fmla="*/ 2788094 h 3582745"/>
                  <a:gd name="connsiteX18390" fmla="*/ 3304635 w 4527492"/>
                  <a:gd name="connsiteY18390" fmla="*/ 2809262 h 3582745"/>
                  <a:gd name="connsiteX18391" fmla="*/ 3315942 w 4527492"/>
                  <a:gd name="connsiteY18391" fmla="*/ 2801539 h 3582745"/>
                  <a:gd name="connsiteX18392" fmla="*/ 3325881 w 4527492"/>
                  <a:gd name="connsiteY18392" fmla="*/ 2791618 h 3582745"/>
                  <a:gd name="connsiteX18393" fmla="*/ 3352385 w 4527492"/>
                  <a:gd name="connsiteY18393" fmla="*/ 2775081 h 3582745"/>
                  <a:gd name="connsiteX18394" fmla="*/ 3352385 w 4527492"/>
                  <a:gd name="connsiteY18394" fmla="*/ 2776770 h 3582745"/>
                  <a:gd name="connsiteX18395" fmla="*/ 3352385 w 4527492"/>
                  <a:gd name="connsiteY18395" fmla="*/ 2778388 h 3582745"/>
                  <a:gd name="connsiteX18396" fmla="*/ 3345972 w 4527492"/>
                  <a:gd name="connsiteY18396" fmla="*/ 2782913 h 3582745"/>
                  <a:gd name="connsiteX18397" fmla="*/ 3249267 w 4527492"/>
                  <a:gd name="connsiteY18397" fmla="*/ 2851149 h 3582745"/>
                  <a:gd name="connsiteX18398" fmla="*/ 3210555 w 4527492"/>
                  <a:gd name="connsiteY18398" fmla="*/ 2877821 h 3582745"/>
                  <a:gd name="connsiteX18399" fmla="*/ 3252994 w 4527492"/>
                  <a:gd name="connsiteY18399" fmla="*/ 2844534 h 3582745"/>
                  <a:gd name="connsiteX18400" fmla="*/ 3279775 w 4527492"/>
                  <a:gd name="connsiteY18400" fmla="*/ 2826242 h 3582745"/>
                  <a:gd name="connsiteX18401" fmla="*/ 3279775 w 4527492"/>
                  <a:gd name="connsiteY18401" fmla="*/ 2824062 h 3582745"/>
                  <a:gd name="connsiteX18402" fmla="*/ 3312906 w 4527492"/>
                  <a:gd name="connsiteY18402" fmla="*/ 2793744 h 3582745"/>
                  <a:gd name="connsiteX18403" fmla="*/ 3305149 w 4527492"/>
                  <a:gd name="connsiteY18403" fmla="*/ 2798887 h 3582745"/>
                  <a:gd name="connsiteX18404" fmla="*/ 3315074 w 4527492"/>
                  <a:gd name="connsiteY18404" fmla="*/ 2791760 h 3582745"/>
                  <a:gd name="connsiteX18405" fmla="*/ 3320533 w 4527492"/>
                  <a:gd name="connsiteY18405" fmla="*/ 2786765 h 3582745"/>
                  <a:gd name="connsiteX18406" fmla="*/ 3303607 w 4527492"/>
                  <a:gd name="connsiteY18406" fmla="*/ 2795945 h 3582745"/>
                  <a:gd name="connsiteX18407" fmla="*/ 3298918 w 4527492"/>
                  <a:gd name="connsiteY18407" fmla="*/ 2799110 h 3582745"/>
                  <a:gd name="connsiteX18408" fmla="*/ 3290520 w 4527492"/>
                  <a:gd name="connsiteY18408" fmla="*/ 2808587 h 3582745"/>
                  <a:gd name="connsiteX18409" fmla="*/ 3305149 w 4527492"/>
                  <a:gd name="connsiteY18409" fmla="*/ 2798887 h 3582745"/>
                  <a:gd name="connsiteX18410" fmla="*/ 3288556 w 4527492"/>
                  <a:gd name="connsiteY18410" fmla="*/ 2810803 h 3582745"/>
                  <a:gd name="connsiteX18411" fmla="*/ 3276717 w 4527492"/>
                  <a:gd name="connsiteY18411" fmla="*/ 2824162 h 3582745"/>
                  <a:gd name="connsiteX18412" fmla="*/ 3273425 w 4527492"/>
                  <a:gd name="connsiteY18412" fmla="*/ 2824162 h 3582745"/>
                  <a:gd name="connsiteX18413" fmla="*/ 3279540 w 4527492"/>
                  <a:gd name="connsiteY18413" fmla="*/ 2817277 h 3582745"/>
                  <a:gd name="connsiteX18414" fmla="*/ 3268397 w 4527492"/>
                  <a:gd name="connsiteY18414" fmla="*/ 2825279 h 3582745"/>
                  <a:gd name="connsiteX18415" fmla="*/ 3272323 w 4527492"/>
                  <a:gd name="connsiteY18415" fmla="*/ 2821751 h 3582745"/>
                  <a:gd name="connsiteX18416" fmla="*/ 3281506 w 4527492"/>
                  <a:gd name="connsiteY18416" fmla="*/ 2815064 h 3582745"/>
                  <a:gd name="connsiteX18417" fmla="*/ 3288396 w 4527492"/>
                  <a:gd name="connsiteY18417" fmla="*/ 2807306 h 3582745"/>
                  <a:gd name="connsiteX18418" fmla="*/ 3272323 w 4527492"/>
                  <a:gd name="connsiteY18418" fmla="*/ 2821751 h 3582745"/>
                  <a:gd name="connsiteX18419" fmla="*/ 3236931 w 4527492"/>
                  <a:gd name="connsiteY18419" fmla="*/ 2847525 h 3582745"/>
                  <a:gd name="connsiteX18420" fmla="*/ 3230503 w 4527492"/>
                  <a:gd name="connsiteY18420" fmla="*/ 2851714 h 3582745"/>
                  <a:gd name="connsiteX18421" fmla="*/ 3269394 w 4527492"/>
                  <a:gd name="connsiteY18421" fmla="*/ 2821841 h 3582745"/>
                  <a:gd name="connsiteX18422" fmla="*/ 3286653 w 4527492"/>
                  <a:gd name="connsiteY18422" fmla="*/ 2808034 h 3582745"/>
                  <a:gd name="connsiteX18423" fmla="*/ 3289268 w 4527492"/>
                  <a:gd name="connsiteY18423" fmla="*/ 2805624 h 3582745"/>
                  <a:gd name="connsiteX18424" fmla="*/ 3290821 w 4527492"/>
                  <a:gd name="connsiteY18424" fmla="*/ 2804576 h 3582745"/>
                  <a:gd name="connsiteX18425" fmla="*/ 3292700 w 4527492"/>
                  <a:gd name="connsiteY18425" fmla="*/ 2802460 h 3582745"/>
                  <a:gd name="connsiteX18426" fmla="*/ 3289268 w 4527492"/>
                  <a:gd name="connsiteY18426" fmla="*/ 2805624 h 3582745"/>
                  <a:gd name="connsiteX18427" fmla="*/ 3279286 w 4527492"/>
                  <a:gd name="connsiteY18427" fmla="*/ 2812362 h 3582745"/>
                  <a:gd name="connsiteX18428" fmla="*/ 3235870 w 4527492"/>
                  <a:gd name="connsiteY18428" fmla="*/ 2843838 h 3582745"/>
                  <a:gd name="connsiteX18429" fmla="*/ 3252909 w 4527492"/>
                  <a:gd name="connsiteY18429" fmla="*/ 2828847 h 3582745"/>
                  <a:gd name="connsiteX18430" fmla="*/ 3279096 w 4527492"/>
                  <a:gd name="connsiteY18430" fmla="*/ 2809595 h 3582745"/>
                  <a:gd name="connsiteX18431" fmla="*/ 3283396 w 4527492"/>
                  <a:gd name="connsiteY18431" fmla="*/ 2806907 h 3582745"/>
                  <a:gd name="connsiteX18432" fmla="*/ 3280939 w 4527492"/>
                  <a:gd name="connsiteY18432" fmla="*/ 2808241 h 3582745"/>
                  <a:gd name="connsiteX18433" fmla="*/ 3279096 w 4527492"/>
                  <a:gd name="connsiteY18433" fmla="*/ 2809595 h 3582745"/>
                  <a:gd name="connsiteX18434" fmla="*/ 3267765 w 4527492"/>
                  <a:gd name="connsiteY18434" fmla="*/ 2816677 h 3582745"/>
                  <a:gd name="connsiteX18435" fmla="*/ 3255836 w 4527492"/>
                  <a:gd name="connsiteY18435" fmla="*/ 2825350 h 3582745"/>
                  <a:gd name="connsiteX18436" fmla="*/ 3250813 w 4527492"/>
                  <a:gd name="connsiteY18436" fmla="*/ 2829512 h 3582745"/>
                  <a:gd name="connsiteX18437" fmla="*/ 3253285 w 4527492"/>
                  <a:gd name="connsiteY18437" fmla="*/ 2827205 h 3582745"/>
                  <a:gd name="connsiteX18438" fmla="*/ 3244913 w 4527492"/>
                  <a:gd name="connsiteY18438" fmla="*/ 2833291 h 3582745"/>
                  <a:gd name="connsiteX18439" fmla="*/ 3243017 w 4527492"/>
                  <a:gd name="connsiteY18439" fmla="*/ 2835029 h 3582745"/>
                  <a:gd name="connsiteX18440" fmla="*/ 3233598 w 4527492"/>
                  <a:gd name="connsiteY18440" fmla="*/ 2843775 h 3582745"/>
                  <a:gd name="connsiteX18441" fmla="*/ 3223763 w 4527492"/>
                  <a:gd name="connsiteY18441" fmla="*/ 2851924 h 3582745"/>
                  <a:gd name="connsiteX18442" fmla="*/ 3215346 w 4527492"/>
                  <a:gd name="connsiteY18442" fmla="*/ 2857068 h 3582745"/>
                  <a:gd name="connsiteX18443" fmla="*/ 3234253 w 4527492"/>
                  <a:gd name="connsiteY18443" fmla="*/ 2841041 h 3582745"/>
                  <a:gd name="connsiteX18444" fmla="*/ 3206523 w 4527492"/>
                  <a:gd name="connsiteY18444" fmla="*/ 2861203 h 3582745"/>
                  <a:gd name="connsiteX18445" fmla="*/ 3199174 w 4527492"/>
                  <a:gd name="connsiteY18445" fmla="*/ 2866951 h 3582745"/>
                  <a:gd name="connsiteX18446" fmla="*/ 3215346 w 4527492"/>
                  <a:gd name="connsiteY18446" fmla="*/ 2857068 h 3582745"/>
                  <a:gd name="connsiteX18447" fmla="*/ 3192280 w 4527492"/>
                  <a:gd name="connsiteY18447" fmla="*/ 2876621 h 3582745"/>
                  <a:gd name="connsiteX18448" fmla="*/ 3163771 w 4527492"/>
                  <a:gd name="connsiteY18448" fmla="*/ 2895197 h 3582745"/>
                  <a:gd name="connsiteX18449" fmla="*/ 3163771 w 4527492"/>
                  <a:gd name="connsiteY18449" fmla="*/ 2897292 h 3582745"/>
                  <a:gd name="connsiteX18450" fmla="*/ 3157343 w 4527492"/>
                  <a:gd name="connsiteY18450" fmla="*/ 2899673 h 3582745"/>
                  <a:gd name="connsiteX18451" fmla="*/ 3147331 w 4527492"/>
                  <a:gd name="connsiteY18451" fmla="*/ 2907505 h 3582745"/>
                  <a:gd name="connsiteX18452" fmla="*/ 3138912 w 4527492"/>
                  <a:gd name="connsiteY18452" fmla="*/ 2914047 h 3582745"/>
                  <a:gd name="connsiteX18453" fmla="*/ 3121024 w 4527492"/>
                  <a:gd name="connsiteY18453" fmla="*/ 2924041 h 3582745"/>
                  <a:gd name="connsiteX18454" fmla="*/ 3128674 w 4527492"/>
                  <a:gd name="connsiteY18454" fmla="*/ 2918067 h 3582745"/>
                  <a:gd name="connsiteX18455" fmla="*/ 3114430 w 4527492"/>
                  <a:gd name="connsiteY18455" fmla="*/ 2927349 h 3582745"/>
                  <a:gd name="connsiteX18456" fmla="*/ 3141152 w 4527492"/>
                  <a:gd name="connsiteY18456" fmla="*/ 2905672 h 3582745"/>
                  <a:gd name="connsiteX18457" fmla="*/ 3125517 w 4527492"/>
                  <a:gd name="connsiteY18457" fmla="*/ 2911464 h 3582745"/>
                  <a:gd name="connsiteX18458" fmla="*/ 3117727 w 4527492"/>
                  <a:gd name="connsiteY18458" fmla="*/ 2917457 h 3582745"/>
                  <a:gd name="connsiteX18459" fmla="*/ 3117727 w 4527492"/>
                  <a:gd name="connsiteY18459" fmla="*/ 2914351 h 3582745"/>
                  <a:gd name="connsiteX18460" fmla="*/ 3116372 w 4527492"/>
                  <a:gd name="connsiteY18460" fmla="*/ 2914853 h 3582745"/>
                  <a:gd name="connsiteX18461" fmla="*/ 3117727 w 4527492"/>
                  <a:gd name="connsiteY18461" fmla="*/ 2914257 h 3582745"/>
                  <a:gd name="connsiteX18462" fmla="*/ 3117727 w 4527492"/>
                  <a:gd name="connsiteY18462" fmla="*/ 2914160 h 3582745"/>
                  <a:gd name="connsiteX18463" fmla="*/ 3137399 w 4527492"/>
                  <a:gd name="connsiteY18463" fmla="*/ 2900679 h 3582745"/>
                  <a:gd name="connsiteX18464" fmla="*/ 3131842 w 4527492"/>
                  <a:gd name="connsiteY18464" fmla="*/ 2904887 h 3582745"/>
                  <a:gd name="connsiteX18465" fmla="*/ 3134212 w 4527492"/>
                  <a:gd name="connsiteY18465" fmla="*/ 2904269 h 3582745"/>
                  <a:gd name="connsiteX18466" fmla="*/ 3142223 w 4527492"/>
                  <a:gd name="connsiteY18466" fmla="*/ 2898614 h 3582745"/>
                  <a:gd name="connsiteX18467" fmla="*/ 3127438 w 4527492"/>
                  <a:gd name="connsiteY18467" fmla="*/ 2909987 h 3582745"/>
                  <a:gd name="connsiteX18468" fmla="*/ 3145769 w 4527492"/>
                  <a:gd name="connsiteY18468" fmla="*/ 2901926 h 3582745"/>
                  <a:gd name="connsiteX18469" fmla="*/ 3196905 w 4527492"/>
                  <a:gd name="connsiteY18469" fmla="*/ 2860446 h 3582745"/>
                  <a:gd name="connsiteX18470" fmla="*/ 3204953 w 4527492"/>
                  <a:gd name="connsiteY18470" fmla="*/ 2855287 h 3582745"/>
                  <a:gd name="connsiteX18471" fmla="*/ 3146957 w 4527492"/>
                  <a:gd name="connsiteY18471" fmla="*/ 2901404 h 3582745"/>
                  <a:gd name="connsiteX18472" fmla="*/ 3150691 w 4527492"/>
                  <a:gd name="connsiteY18472" fmla="*/ 2899762 h 3582745"/>
                  <a:gd name="connsiteX18473" fmla="*/ 3171677 w 4527492"/>
                  <a:gd name="connsiteY18473" fmla="*/ 2884483 h 3582745"/>
                  <a:gd name="connsiteX18474" fmla="*/ 3227877 w 4527492"/>
                  <a:gd name="connsiteY18474" fmla="*/ 2840592 h 3582745"/>
                  <a:gd name="connsiteX18475" fmla="*/ 3204953 w 4527492"/>
                  <a:gd name="connsiteY18475" fmla="*/ 2855287 h 3582745"/>
                  <a:gd name="connsiteX18476" fmla="*/ 3208711 w 4527492"/>
                  <a:gd name="connsiteY18476" fmla="*/ 2852298 h 3582745"/>
                  <a:gd name="connsiteX18477" fmla="*/ 3239467 w 4527492"/>
                  <a:gd name="connsiteY18477" fmla="*/ 2832754 h 3582745"/>
                  <a:gd name="connsiteX18478" fmla="*/ 3260904 w 4527492"/>
                  <a:gd name="connsiteY18478" fmla="*/ 2818633 h 3582745"/>
                  <a:gd name="connsiteX18479" fmla="*/ 3266756 w 4527492"/>
                  <a:gd name="connsiteY18479" fmla="*/ 2813268 h 3582745"/>
                  <a:gd name="connsiteX18480" fmla="*/ 3270620 w 4527492"/>
                  <a:gd name="connsiteY18480" fmla="*/ 2811025 h 3582745"/>
                  <a:gd name="connsiteX18481" fmla="*/ 3266222 w 4527492"/>
                  <a:gd name="connsiteY18481" fmla="*/ 2815130 h 3582745"/>
                  <a:gd name="connsiteX18482" fmla="*/ 3275726 w 4527492"/>
                  <a:gd name="connsiteY18482" fmla="*/ 2808869 h 3582745"/>
                  <a:gd name="connsiteX18483" fmla="*/ 3275988 w 4527492"/>
                  <a:gd name="connsiteY18483" fmla="*/ 2808652 h 3582745"/>
                  <a:gd name="connsiteX18484" fmla="*/ 3284273 w 4527492"/>
                  <a:gd name="connsiteY18484" fmla="*/ 2803098 h 3582745"/>
                  <a:gd name="connsiteX18485" fmla="*/ 3286090 w 4527492"/>
                  <a:gd name="connsiteY18485" fmla="*/ 2802042 h 3582745"/>
                  <a:gd name="connsiteX18486" fmla="*/ 3286574 w 4527492"/>
                  <a:gd name="connsiteY18486" fmla="*/ 2801723 h 3582745"/>
                  <a:gd name="connsiteX18487" fmla="*/ 3286974 w 4527492"/>
                  <a:gd name="connsiteY18487" fmla="*/ 2801529 h 3582745"/>
                  <a:gd name="connsiteX18488" fmla="*/ 3289391 w 4527492"/>
                  <a:gd name="connsiteY18488" fmla="*/ 2800126 h 3582745"/>
                  <a:gd name="connsiteX18489" fmla="*/ 3288580 w 4527492"/>
                  <a:gd name="connsiteY18489" fmla="*/ 2800749 h 3582745"/>
                  <a:gd name="connsiteX18490" fmla="*/ 3294588 w 4527492"/>
                  <a:gd name="connsiteY18490" fmla="*/ 2797829 h 3582745"/>
                  <a:gd name="connsiteX18491" fmla="*/ 3298597 w 4527492"/>
                  <a:gd name="connsiteY18491" fmla="*/ 2795259 h 3582745"/>
                  <a:gd name="connsiteX18492" fmla="*/ 3296102 w 4527492"/>
                  <a:gd name="connsiteY18492" fmla="*/ 2797093 h 3582745"/>
                  <a:gd name="connsiteX18493" fmla="*/ 3298503 w 4527492"/>
                  <a:gd name="connsiteY18493" fmla="*/ 2795926 h 3582745"/>
                  <a:gd name="connsiteX18494" fmla="*/ 3299755 w 4527492"/>
                  <a:gd name="connsiteY18494" fmla="*/ 2794517 h 3582745"/>
                  <a:gd name="connsiteX18495" fmla="*/ 3298597 w 4527492"/>
                  <a:gd name="connsiteY18495" fmla="*/ 2795259 h 3582745"/>
                  <a:gd name="connsiteX18496" fmla="*/ 3299790 w 4527492"/>
                  <a:gd name="connsiteY18496" fmla="*/ 2794382 h 3582745"/>
                  <a:gd name="connsiteX18497" fmla="*/ 3299967 w 4527492"/>
                  <a:gd name="connsiteY18497" fmla="*/ 2794279 h 3582745"/>
                  <a:gd name="connsiteX18498" fmla="*/ 3300235 w 4527492"/>
                  <a:gd name="connsiteY18498" fmla="*/ 2793976 h 3582745"/>
                  <a:gd name="connsiteX18499" fmla="*/ 3299014 w 4527492"/>
                  <a:gd name="connsiteY18499" fmla="*/ 2794539 h 3582745"/>
                  <a:gd name="connsiteX18500" fmla="*/ 3289391 w 4527492"/>
                  <a:gd name="connsiteY18500" fmla="*/ 2800126 h 3582745"/>
                  <a:gd name="connsiteX18501" fmla="*/ 3293146 w 4527492"/>
                  <a:gd name="connsiteY18501" fmla="*/ 2797242 h 3582745"/>
                  <a:gd name="connsiteX18502" fmla="*/ 3292702 w 4527492"/>
                  <a:gd name="connsiteY18502" fmla="*/ 2797446 h 3582745"/>
                  <a:gd name="connsiteX18503" fmla="*/ 3284273 w 4527492"/>
                  <a:gd name="connsiteY18503" fmla="*/ 2803098 h 3582745"/>
                  <a:gd name="connsiteX18504" fmla="*/ 3270620 w 4527492"/>
                  <a:gd name="connsiteY18504" fmla="*/ 2811025 h 3582745"/>
                  <a:gd name="connsiteX18505" fmla="*/ 3273906 w 4527492"/>
                  <a:gd name="connsiteY18505" fmla="*/ 2807958 h 3582745"/>
                  <a:gd name="connsiteX18506" fmla="*/ 3290643 w 4527492"/>
                  <a:gd name="connsiteY18506" fmla="*/ 2798395 h 3582745"/>
                  <a:gd name="connsiteX18507" fmla="*/ 3282950 w 4527492"/>
                  <a:gd name="connsiteY18507" fmla="*/ 2801938 h 3582745"/>
                  <a:gd name="connsiteX18508" fmla="*/ 3282950 w 4527492"/>
                  <a:gd name="connsiteY18508" fmla="*/ 2799518 h 3582745"/>
                  <a:gd name="connsiteX18509" fmla="*/ 3273906 w 4527492"/>
                  <a:gd name="connsiteY18509" fmla="*/ 2807958 h 3582745"/>
                  <a:gd name="connsiteX18510" fmla="*/ 3270304 w 4527492"/>
                  <a:gd name="connsiteY18510" fmla="*/ 2810017 h 3582745"/>
                  <a:gd name="connsiteX18511" fmla="*/ 3280803 w 4527492"/>
                  <a:gd name="connsiteY18511" fmla="*/ 2800393 h 3582745"/>
                  <a:gd name="connsiteX18512" fmla="*/ 3281174 w 4527492"/>
                  <a:gd name="connsiteY18512" fmla="*/ 2800171 h 3582745"/>
                  <a:gd name="connsiteX18513" fmla="*/ 3282950 w 4527492"/>
                  <a:gd name="connsiteY18513" fmla="*/ 2799404 h 3582745"/>
                  <a:gd name="connsiteX18514" fmla="*/ 3282950 w 4527492"/>
                  <a:gd name="connsiteY18514" fmla="*/ 2799113 h 3582745"/>
                  <a:gd name="connsiteX18515" fmla="*/ 3281174 w 4527492"/>
                  <a:gd name="connsiteY18515" fmla="*/ 2800171 h 3582745"/>
                  <a:gd name="connsiteX18516" fmla="*/ 3280928 w 4527492"/>
                  <a:gd name="connsiteY18516" fmla="*/ 2800278 h 3582745"/>
                  <a:gd name="connsiteX18517" fmla="*/ 3289547 w 4527492"/>
                  <a:gd name="connsiteY18517" fmla="*/ 2792377 h 3582745"/>
                  <a:gd name="connsiteX18518" fmla="*/ 3291611 w 4527492"/>
                  <a:gd name="connsiteY18518" fmla="*/ 2791434 h 3582745"/>
                  <a:gd name="connsiteX18519" fmla="*/ 3284473 w 4527492"/>
                  <a:gd name="connsiteY18519" fmla="*/ 2798096 h 3582745"/>
                  <a:gd name="connsiteX18520" fmla="*/ 3284943 w 4527492"/>
                  <a:gd name="connsiteY18520" fmla="*/ 2797925 h 3582745"/>
                  <a:gd name="connsiteX18521" fmla="*/ 3305663 w 4527492"/>
                  <a:gd name="connsiteY18521" fmla="*/ 2785572 h 3582745"/>
                  <a:gd name="connsiteX18522" fmla="*/ 3305663 w 4527492"/>
                  <a:gd name="connsiteY18522" fmla="*/ 2785009 h 3582745"/>
                  <a:gd name="connsiteX18523" fmla="*/ 3309935 w 4527492"/>
                  <a:gd name="connsiteY18523" fmla="*/ 2783056 h 3582745"/>
                  <a:gd name="connsiteX18524" fmla="*/ 3323399 w 4527492"/>
                  <a:gd name="connsiteY18524" fmla="*/ 2767896 h 3582745"/>
                  <a:gd name="connsiteX18525" fmla="*/ 3320327 w 4527492"/>
                  <a:gd name="connsiteY18525" fmla="*/ 2765850 h 3582745"/>
                  <a:gd name="connsiteX18526" fmla="*/ 3327263 w 4527492"/>
                  <a:gd name="connsiteY18526" fmla="*/ 2761146 h 3582745"/>
                  <a:gd name="connsiteX18527" fmla="*/ 3330386 w 4527492"/>
                  <a:gd name="connsiteY18527" fmla="*/ 2760029 h 3582745"/>
                  <a:gd name="connsiteX18528" fmla="*/ 3332621 w 4527492"/>
                  <a:gd name="connsiteY18528" fmla="*/ 2757513 h 3582745"/>
                  <a:gd name="connsiteX18529" fmla="*/ 3327263 w 4527492"/>
                  <a:gd name="connsiteY18529" fmla="*/ 2761146 h 3582745"/>
                  <a:gd name="connsiteX18530" fmla="*/ 3321284 w 4527492"/>
                  <a:gd name="connsiteY18530" fmla="*/ 2763285 h 3582745"/>
                  <a:gd name="connsiteX18531" fmla="*/ 3322148 w 4527492"/>
                  <a:gd name="connsiteY18531" fmla="*/ 2762493 h 3582745"/>
                  <a:gd name="connsiteX18532" fmla="*/ 3335492 w 4527492"/>
                  <a:gd name="connsiteY18532" fmla="*/ 2752911 h 3582745"/>
                  <a:gd name="connsiteX18533" fmla="*/ 3339205 w 4527492"/>
                  <a:gd name="connsiteY18533" fmla="*/ 2750100 h 3582745"/>
                  <a:gd name="connsiteX18534" fmla="*/ 3356151 w 4527492"/>
                  <a:gd name="connsiteY18534" fmla="*/ 2731019 h 3582745"/>
                  <a:gd name="connsiteX18535" fmla="*/ 3374608 w 4527492"/>
                  <a:gd name="connsiteY18535" fmla="*/ 2713539 h 3582745"/>
                  <a:gd name="connsiteX18536" fmla="*/ 3374902 w 4527492"/>
                  <a:gd name="connsiteY18536" fmla="*/ 2713036 h 3582745"/>
                  <a:gd name="connsiteX18537" fmla="*/ 3374731 w 4527492"/>
                  <a:gd name="connsiteY18537" fmla="*/ 2713422 h 3582745"/>
                  <a:gd name="connsiteX18538" fmla="*/ 3400756 w 4527492"/>
                  <a:gd name="connsiteY18538" fmla="*/ 2688774 h 3582745"/>
                  <a:gd name="connsiteX18539" fmla="*/ 3431637 w 4527492"/>
                  <a:gd name="connsiteY18539" fmla="*/ 2666709 h 3582745"/>
                  <a:gd name="connsiteX18540" fmla="*/ 3406846 w 4527492"/>
                  <a:gd name="connsiteY18540" fmla="*/ 2680805 h 3582745"/>
                  <a:gd name="connsiteX18541" fmla="*/ 3356380 w 4527492"/>
                  <a:gd name="connsiteY18541" fmla="*/ 2725686 h 3582745"/>
                  <a:gd name="connsiteX18542" fmla="*/ 3393100 w 4527492"/>
                  <a:gd name="connsiteY18542" fmla="*/ 2688621 h 3582745"/>
                  <a:gd name="connsiteX18543" fmla="*/ 3349288 w 4527492"/>
                  <a:gd name="connsiteY18543" fmla="*/ 2713534 h 3582745"/>
                  <a:gd name="connsiteX18544" fmla="*/ 3278526 w 4527492"/>
                  <a:gd name="connsiteY18544" fmla="*/ 2778583 h 3582745"/>
                  <a:gd name="connsiteX18545" fmla="*/ 3309267 w 4527492"/>
                  <a:gd name="connsiteY18545" fmla="*/ 2767585 h 3582745"/>
                  <a:gd name="connsiteX18546" fmla="*/ 3356380 w 4527492"/>
                  <a:gd name="connsiteY18546" fmla="*/ 2725686 h 3582745"/>
                  <a:gd name="connsiteX18547" fmla="*/ 3334229 w 4527492"/>
                  <a:gd name="connsiteY18547" fmla="*/ 2748044 h 3582745"/>
                  <a:gd name="connsiteX18548" fmla="*/ 3312963 w 4527492"/>
                  <a:gd name="connsiteY18548" fmla="*/ 2766262 h 3582745"/>
                  <a:gd name="connsiteX18549" fmla="*/ 3321284 w 4527492"/>
                  <a:gd name="connsiteY18549" fmla="*/ 2763285 h 3582745"/>
                  <a:gd name="connsiteX18550" fmla="*/ 3318698 w 4527492"/>
                  <a:gd name="connsiteY18550" fmla="*/ 2765656 h 3582745"/>
                  <a:gd name="connsiteX18551" fmla="*/ 3311441 w 4527492"/>
                  <a:gd name="connsiteY18551" fmla="*/ 2767567 h 3582745"/>
                  <a:gd name="connsiteX18552" fmla="*/ 3277670 w 4527492"/>
                  <a:gd name="connsiteY18552" fmla="*/ 2796497 h 3582745"/>
                  <a:gd name="connsiteX18553" fmla="*/ 3279771 w 4527492"/>
                  <a:gd name="connsiteY18553" fmla="*/ 2795541 h 3582745"/>
                  <a:gd name="connsiteX18554" fmla="*/ 3277319 w 4527492"/>
                  <a:gd name="connsiteY18554" fmla="*/ 2796798 h 3582745"/>
                  <a:gd name="connsiteX18555" fmla="*/ 3274388 w 4527492"/>
                  <a:gd name="connsiteY18555" fmla="*/ 2799309 h 3582745"/>
                  <a:gd name="connsiteX18556" fmla="*/ 3288745 w 4527492"/>
                  <a:gd name="connsiteY18556" fmla="*/ 2792744 h 3582745"/>
                  <a:gd name="connsiteX18557" fmla="*/ 3288353 w 4527492"/>
                  <a:gd name="connsiteY18557" fmla="*/ 2793403 h 3582745"/>
                  <a:gd name="connsiteX18558" fmla="*/ 3269394 w 4527492"/>
                  <a:gd name="connsiteY18558" fmla="*/ 2805355 h 3582745"/>
                  <a:gd name="connsiteX18559" fmla="*/ 3263381 w 4527492"/>
                  <a:gd name="connsiteY18559" fmla="*/ 2808738 h 3582745"/>
                  <a:gd name="connsiteX18560" fmla="*/ 3262433 w 4527492"/>
                  <a:gd name="connsiteY18560" fmla="*/ 2809550 h 3582745"/>
                  <a:gd name="connsiteX18561" fmla="*/ 3276813 w 4527492"/>
                  <a:gd name="connsiteY18561" fmla="*/ 2802058 h 3582745"/>
                  <a:gd name="connsiteX18562" fmla="*/ 3280928 w 4527492"/>
                  <a:gd name="connsiteY18562" fmla="*/ 2800278 h 3582745"/>
                  <a:gd name="connsiteX18563" fmla="*/ 3280803 w 4527492"/>
                  <a:gd name="connsiteY18563" fmla="*/ 2800393 h 3582745"/>
                  <a:gd name="connsiteX18564" fmla="*/ 3255545 w 4527492"/>
                  <a:gd name="connsiteY18564" fmla="*/ 2815451 h 3582745"/>
                  <a:gd name="connsiteX18565" fmla="*/ 3252787 w 4527492"/>
                  <a:gd name="connsiteY18565" fmla="*/ 2817813 h 3582745"/>
                  <a:gd name="connsiteX18566" fmla="*/ 3255238 w 4527492"/>
                  <a:gd name="connsiteY18566" fmla="*/ 2815634 h 3582745"/>
                  <a:gd name="connsiteX18567" fmla="*/ 3198506 w 4527492"/>
                  <a:gd name="connsiteY18567" fmla="*/ 2849454 h 3582745"/>
                  <a:gd name="connsiteX18568" fmla="*/ 3114558 w 4527492"/>
                  <a:gd name="connsiteY18568" fmla="*/ 2897563 h 3582745"/>
                  <a:gd name="connsiteX18569" fmla="*/ 3114558 w 4527492"/>
                  <a:gd name="connsiteY18569" fmla="*/ 2899834 h 3582745"/>
                  <a:gd name="connsiteX18570" fmla="*/ 3131171 w 4527492"/>
                  <a:gd name="connsiteY18570" fmla="*/ 2894187 h 3582745"/>
                  <a:gd name="connsiteX18571" fmla="*/ 3124712 w 4527492"/>
                  <a:gd name="connsiteY18571" fmla="*/ 2897385 h 3582745"/>
                  <a:gd name="connsiteX18572" fmla="*/ 3156969 w 4527492"/>
                  <a:gd name="connsiteY18572" fmla="*/ 2883163 h 3582745"/>
                  <a:gd name="connsiteX18573" fmla="*/ 3156969 w 4527492"/>
                  <a:gd name="connsiteY18573" fmla="*/ 2885368 h 3582745"/>
                  <a:gd name="connsiteX18574" fmla="*/ 3104953 w 4527492"/>
                  <a:gd name="connsiteY18574" fmla="*/ 2907167 h 3582745"/>
                  <a:gd name="connsiteX18575" fmla="*/ 3098213 w 4527492"/>
                  <a:gd name="connsiteY18575" fmla="*/ 2910503 h 3582745"/>
                  <a:gd name="connsiteX18576" fmla="*/ 3098213 w 4527492"/>
                  <a:gd name="connsiteY18576" fmla="*/ 2909991 h 3582745"/>
                  <a:gd name="connsiteX18577" fmla="*/ 3055886 w 4527492"/>
                  <a:gd name="connsiteY18577" fmla="*/ 2927729 h 3582745"/>
                  <a:gd name="connsiteX18578" fmla="*/ 3098213 w 4527492"/>
                  <a:gd name="connsiteY18578" fmla="*/ 2909068 h 3582745"/>
                  <a:gd name="connsiteX18579" fmla="*/ 3098213 w 4527492"/>
                  <a:gd name="connsiteY18579" fmla="*/ 2908001 h 3582745"/>
                  <a:gd name="connsiteX18580" fmla="*/ 3101509 w 4527492"/>
                  <a:gd name="connsiteY18580" fmla="*/ 2906832 h 3582745"/>
                  <a:gd name="connsiteX18581" fmla="*/ 3111294 w 4527492"/>
                  <a:gd name="connsiteY18581" fmla="*/ 2903300 h 3582745"/>
                  <a:gd name="connsiteX18582" fmla="*/ 3113374 w 4527492"/>
                  <a:gd name="connsiteY18582" fmla="*/ 2902383 h 3582745"/>
                  <a:gd name="connsiteX18583" fmla="*/ 3098213 w 4527492"/>
                  <a:gd name="connsiteY18583" fmla="*/ 2907240 h 3582745"/>
                  <a:gd name="connsiteX18584" fmla="*/ 3098213 w 4527492"/>
                  <a:gd name="connsiteY18584" fmla="*/ 2908001 h 3582745"/>
                  <a:gd name="connsiteX18585" fmla="*/ 3093312 w 4527492"/>
                  <a:gd name="connsiteY18585" fmla="*/ 2909739 h 3582745"/>
                  <a:gd name="connsiteX18586" fmla="*/ 3091350 w 4527492"/>
                  <a:gd name="connsiteY18586" fmla="*/ 2910863 h 3582745"/>
                  <a:gd name="connsiteX18587" fmla="*/ 3090142 w 4527492"/>
                  <a:gd name="connsiteY18587" fmla="*/ 2910863 h 3582745"/>
                  <a:gd name="connsiteX18588" fmla="*/ 3082467 w 4527492"/>
                  <a:gd name="connsiteY18588" fmla="*/ 2913585 h 3582745"/>
                  <a:gd name="connsiteX18589" fmla="*/ 3081458 w 4527492"/>
                  <a:gd name="connsiteY18589" fmla="*/ 2914160 h 3582745"/>
                  <a:gd name="connsiteX18590" fmla="*/ 3081298 w 4527492"/>
                  <a:gd name="connsiteY18590" fmla="*/ 2914000 h 3582745"/>
                  <a:gd name="connsiteX18591" fmla="*/ 3073186 w 4527492"/>
                  <a:gd name="connsiteY18591" fmla="*/ 2916877 h 3582745"/>
                  <a:gd name="connsiteX18592" fmla="*/ 3055368 w 4527492"/>
                  <a:gd name="connsiteY18592" fmla="*/ 2923556 h 3582745"/>
                  <a:gd name="connsiteX18593" fmla="*/ 3025718 w 4527492"/>
                  <a:gd name="connsiteY18593" fmla="*/ 2936603 h 3582745"/>
                  <a:gd name="connsiteX18594" fmla="*/ 3069393 w 4527492"/>
                  <a:gd name="connsiteY18594" fmla="*/ 2916045 h 3582745"/>
                  <a:gd name="connsiteX18595" fmla="*/ 3004696 w 4527492"/>
                  <a:gd name="connsiteY18595" fmla="*/ 2938343 h 3582745"/>
                  <a:gd name="connsiteX18596" fmla="*/ 2903213 w 4527492"/>
                  <a:gd name="connsiteY18596" fmla="*/ 2983459 h 3582745"/>
                  <a:gd name="connsiteX18597" fmla="*/ 2936719 w 4527492"/>
                  <a:gd name="connsiteY18597" fmla="*/ 2969241 h 3582745"/>
                  <a:gd name="connsiteX18598" fmla="*/ 2963085 w 4527492"/>
                  <a:gd name="connsiteY18598" fmla="*/ 2962715 h 3582745"/>
                  <a:gd name="connsiteX18599" fmla="*/ 3025690 w 4527492"/>
                  <a:gd name="connsiteY18599" fmla="*/ 2936615 h 3582745"/>
                  <a:gd name="connsiteX18600" fmla="*/ 2996043 w 4527492"/>
                  <a:gd name="connsiteY18600" fmla="*/ 2949661 h 3582745"/>
                  <a:gd name="connsiteX18601" fmla="*/ 2943311 w 4527492"/>
                  <a:gd name="connsiteY18601" fmla="*/ 2973320 h 3582745"/>
                  <a:gd name="connsiteX18602" fmla="*/ 2943224 w 4527492"/>
                  <a:gd name="connsiteY18602" fmla="*/ 2973351 h 3582745"/>
                  <a:gd name="connsiteX18603" fmla="*/ 2943224 w 4527492"/>
                  <a:gd name="connsiteY18603" fmla="*/ 2975768 h 3582745"/>
                  <a:gd name="connsiteX18604" fmla="*/ 2949801 w 4527492"/>
                  <a:gd name="connsiteY18604" fmla="*/ 2973701 h 3582745"/>
                  <a:gd name="connsiteX18605" fmla="*/ 2973171 w 4527492"/>
                  <a:gd name="connsiteY18605" fmla="*/ 2964196 h 3582745"/>
                  <a:gd name="connsiteX18606" fmla="*/ 2916917 w 4527492"/>
                  <a:gd name="connsiteY18606" fmla="*/ 2988998 h 3582745"/>
                  <a:gd name="connsiteX18607" fmla="*/ 2916917 w 4527492"/>
                  <a:gd name="connsiteY18607" fmla="*/ 2985690 h 3582745"/>
                  <a:gd name="connsiteX18608" fmla="*/ 2937174 w 4527492"/>
                  <a:gd name="connsiteY18608" fmla="*/ 2975503 h 3582745"/>
                  <a:gd name="connsiteX18609" fmla="*/ 2890578 w 4527492"/>
                  <a:gd name="connsiteY18609" fmla="*/ 2992083 h 3582745"/>
                  <a:gd name="connsiteX18610" fmla="*/ 2890578 w 4527492"/>
                  <a:gd name="connsiteY18610" fmla="*/ 2988820 h 3582745"/>
                  <a:gd name="connsiteX18611" fmla="*/ 2897303 w 4527492"/>
                  <a:gd name="connsiteY18611" fmla="*/ 2985967 h 3582745"/>
                  <a:gd name="connsiteX18612" fmla="*/ 2897303 w 4527492"/>
                  <a:gd name="connsiteY18612" fmla="*/ 2982794 h 3582745"/>
                  <a:gd name="connsiteX18613" fmla="*/ 3003461 w 4527492"/>
                  <a:gd name="connsiteY18613" fmla="*/ 2936285 h 3582745"/>
                  <a:gd name="connsiteX18614" fmla="*/ 3081109 w 4527492"/>
                  <a:gd name="connsiteY18614" fmla="*/ 2908958 h 3582745"/>
                  <a:gd name="connsiteX18615" fmla="*/ 3138805 w 4527492"/>
                  <a:gd name="connsiteY18615" fmla="*/ 2871661 h 3582745"/>
                  <a:gd name="connsiteX18616" fmla="*/ 3122477 w 4527492"/>
                  <a:gd name="connsiteY18616" fmla="*/ 2884274 h 3582745"/>
                  <a:gd name="connsiteX18617" fmla="*/ 3111132 w 4527492"/>
                  <a:gd name="connsiteY18617" fmla="*/ 2891080 h 3582745"/>
                  <a:gd name="connsiteX18618" fmla="*/ 3097436 w 4527492"/>
                  <a:gd name="connsiteY18618" fmla="*/ 2903212 h 3582745"/>
                  <a:gd name="connsiteX18619" fmla="*/ 3098396 w 4527492"/>
                  <a:gd name="connsiteY18619" fmla="*/ 2902874 h 3582745"/>
                  <a:gd name="connsiteX18620" fmla="*/ 3122477 w 4527492"/>
                  <a:gd name="connsiteY18620" fmla="*/ 2884274 h 3582745"/>
                  <a:gd name="connsiteX18621" fmla="*/ 3160589 w 4527492"/>
                  <a:gd name="connsiteY18621" fmla="*/ 2861406 h 3582745"/>
                  <a:gd name="connsiteX18622" fmla="*/ 3163833 w 4527492"/>
                  <a:gd name="connsiteY18622" fmla="*/ 2859784 h 3582745"/>
                  <a:gd name="connsiteX18623" fmla="*/ 3153119 w 4527492"/>
                  <a:gd name="connsiteY18623" fmla="*/ 2867846 h 3582745"/>
                  <a:gd name="connsiteX18624" fmla="*/ 3107835 w 4527492"/>
                  <a:gd name="connsiteY18624" fmla="*/ 2897675 h 3582745"/>
                  <a:gd name="connsiteX18625" fmla="*/ 3180147 w 4527492"/>
                  <a:gd name="connsiteY18625" fmla="*/ 2856040 h 3582745"/>
                  <a:gd name="connsiteX18626" fmla="*/ 3177075 w 4527492"/>
                  <a:gd name="connsiteY18626" fmla="*/ 2858109 h 3582745"/>
                  <a:gd name="connsiteX18627" fmla="*/ 3114430 w 4527492"/>
                  <a:gd name="connsiteY18627" fmla="*/ 2894378 h 3582745"/>
                  <a:gd name="connsiteX18628" fmla="*/ 3098834 w 4527492"/>
                  <a:gd name="connsiteY18628" fmla="*/ 2902720 h 3582745"/>
                  <a:gd name="connsiteX18629" fmla="*/ 3105856 w 4527492"/>
                  <a:gd name="connsiteY18629" fmla="*/ 2900248 h 3582745"/>
                  <a:gd name="connsiteX18630" fmla="*/ 3178311 w 4527492"/>
                  <a:gd name="connsiteY18630" fmla="*/ 2858933 h 3582745"/>
                  <a:gd name="connsiteX18631" fmla="*/ 3208019 w 4527492"/>
                  <a:gd name="connsiteY18631" fmla="*/ 2839993 h 3582745"/>
                  <a:gd name="connsiteX18632" fmla="*/ 3216640 w 4527492"/>
                  <a:gd name="connsiteY18632" fmla="*/ 2835029 h 3582745"/>
                  <a:gd name="connsiteX18633" fmla="*/ 3255720 w 4527492"/>
                  <a:gd name="connsiteY18633" fmla="*/ 2813047 h 3582745"/>
                  <a:gd name="connsiteX18634" fmla="*/ 3261578 w 4527492"/>
                  <a:gd name="connsiteY18634" fmla="*/ 2809995 h 3582745"/>
                  <a:gd name="connsiteX18635" fmla="*/ 3262323 w 4527492"/>
                  <a:gd name="connsiteY18635" fmla="*/ 2809333 h 3582745"/>
                  <a:gd name="connsiteX18636" fmla="*/ 3255720 w 4527492"/>
                  <a:gd name="connsiteY18636" fmla="*/ 2813047 h 3582745"/>
                  <a:gd name="connsiteX18637" fmla="*/ 3247345 w 4527492"/>
                  <a:gd name="connsiteY18637" fmla="*/ 2817410 h 3582745"/>
                  <a:gd name="connsiteX18638" fmla="*/ 3226532 w 4527492"/>
                  <a:gd name="connsiteY18638" fmla="*/ 2828435 h 3582745"/>
                  <a:gd name="connsiteX18639" fmla="*/ 3224749 w 4527492"/>
                  <a:gd name="connsiteY18639" fmla="*/ 2829326 h 3582745"/>
                  <a:gd name="connsiteX18640" fmla="*/ 3265351 w 4527492"/>
                  <a:gd name="connsiteY18640" fmla="*/ 2803440 h 3582745"/>
                  <a:gd name="connsiteX18641" fmla="*/ 3272756 w 4527492"/>
                  <a:gd name="connsiteY18641" fmla="*/ 2800055 h 3582745"/>
                  <a:gd name="connsiteX18642" fmla="*/ 3275194 w 4527492"/>
                  <a:gd name="connsiteY18642" fmla="*/ 2797886 h 3582745"/>
                  <a:gd name="connsiteX18643" fmla="*/ 3269438 w 4527492"/>
                  <a:gd name="connsiteY18643" fmla="*/ 2800835 h 3582745"/>
                  <a:gd name="connsiteX18644" fmla="*/ 3272691 w 4527492"/>
                  <a:gd name="connsiteY18644" fmla="*/ 2798761 h 3582745"/>
                  <a:gd name="connsiteX18645" fmla="*/ 3275801 w 4527492"/>
                  <a:gd name="connsiteY18645" fmla="*/ 2797347 h 3582745"/>
                  <a:gd name="connsiteX18646" fmla="*/ 3308382 w 4527492"/>
                  <a:gd name="connsiteY18646" fmla="*/ 2768372 h 3582745"/>
                  <a:gd name="connsiteX18647" fmla="*/ 3305663 w 4527492"/>
                  <a:gd name="connsiteY18647" fmla="*/ 2769087 h 3582745"/>
                  <a:gd name="connsiteX18648" fmla="*/ 3200567 w 4527492"/>
                  <a:gd name="connsiteY18648" fmla="*/ 2832144 h 3582745"/>
                  <a:gd name="connsiteX18649" fmla="*/ 3197457 w 4527492"/>
                  <a:gd name="connsiteY18649" fmla="*/ 2834484 h 3582745"/>
                  <a:gd name="connsiteX18650" fmla="*/ 3193561 w 4527492"/>
                  <a:gd name="connsiteY18650" fmla="*/ 2836266 h 3582745"/>
                  <a:gd name="connsiteX18651" fmla="*/ 3138805 w 4527492"/>
                  <a:gd name="connsiteY18651" fmla="*/ 2871661 h 3582745"/>
                  <a:gd name="connsiteX18652" fmla="*/ 3207573 w 4527492"/>
                  <a:gd name="connsiteY18652" fmla="*/ 2818544 h 3582745"/>
                  <a:gd name="connsiteX18653" fmla="*/ 3271661 w 4527492"/>
                  <a:gd name="connsiteY18653" fmla="*/ 2781039 h 3582745"/>
                  <a:gd name="connsiteX18654" fmla="*/ 3278025 w 4527492"/>
                  <a:gd name="connsiteY18654" fmla="*/ 2778762 h 3582745"/>
                  <a:gd name="connsiteX18655" fmla="*/ 3348041 w 4527492"/>
                  <a:gd name="connsiteY18655" fmla="*/ 2712298 h 3582745"/>
                  <a:gd name="connsiteX18656" fmla="*/ 3395356 w 4527492"/>
                  <a:gd name="connsiteY18656" fmla="*/ 2686344 h 3582745"/>
                  <a:gd name="connsiteX18657" fmla="*/ 3408229 w 4527492"/>
                  <a:gd name="connsiteY18657" fmla="*/ 2673350 h 3582745"/>
                  <a:gd name="connsiteX18658" fmla="*/ 3411537 w 4527492"/>
                  <a:gd name="connsiteY18658" fmla="*/ 2676633 h 3582745"/>
                  <a:gd name="connsiteX18659" fmla="*/ 3409086 w 4527492"/>
                  <a:gd name="connsiteY18659" fmla="*/ 2678813 h 3582745"/>
                  <a:gd name="connsiteX18660" fmla="*/ 3433238 w 4527492"/>
                  <a:gd name="connsiteY18660" fmla="*/ 2665565 h 3582745"/>
                  <a:gd name="connsiteX18661" fmla="*/ 3451225 w 4527492"/>
                  <a:gd name="connsiteY18661" fmla="*/ 2652712 h 3582745"/>
                  <a:gd name="connsiteX18662" fmla="*/ 3451225 w 4527492"/>
                  <a:gd name="connsiteY18662" fmla="*/ 2653249 h 3582745"/>
                  <a:gd name="connsiteX18663" fmla="*/ 3459779 w 4527492"/>
                  <a:gd name="connsiteY18663" fmla="*/ 2642973 h 3582745"/>
                  <a:gd name="connsiteX18664" fmla="*/ 3462761 w 4527492"/>
                  <a:gd name="connsiteY18664" fmla="*/ 2640248 h 3582745"/>
                  <a:gd name="connsiteX18665" fmla="*/ 3440748 w 4527492"/>
                  <a:gd name="connsiteY18665" fmla="*/ 2671168 h 3582745"/>
                  <a:gd name="connsiteX18666" fmla="*/ 3440709 w 4527492"/>
                  <a:gd name="connsiteY18666" fmla="*/ 2670860 h 3582745"/>
                  <a:gd name="connsiteX18667" fmla="*/ 3446721 w 4527492"/>
                  <a:gd name="connsiteY18667" fmla="*/ 2659705 h 3582745"/>
                  <a:gd name="connsiteX18668" fmla="*/ 3371013 w 4527492"/>
                  <a:gd name="connsiteY18668" fmla="*/ 2721824 h 3582745"/>
                  <a:gd name="connsiteX18669" fmla="*/ 3367948 w 4527492"/>
                  <a:gd name="connsiteY18669" fmla="*/ 2728749 h 3582745"/>
                  <a:gd name="connsiteX18670" fmla="*/ 3351410 w 4527492"/>
                  <a:gd name="connsiteY18670" fmla="*/ 2744770 h 3582745"/>
                  <a:gd name="connsiteX18671" fmla="*/ 3340539 w 4527492"/>
                  <a:gd name="connsiteY18671" fmla="*/ 2752143 h 3582745"/>
                  <a:gd name="connsiteX18672" fmla="*/ 3335020 w 4527492"/>
                  <a:gd name="connsiteY18672" fmla="*/ 2758371 h 3582745"/>
                  <a:gd name="connsiteX18673" fmla="*/ 3341931 w 4527492"/>
                  <a:gd name="connsiteY18673" fmla="*/ 2755898 h 3582745"/>
                  <a:gd name="connsiteX18674" fmla="*/ 3341931 w 4527492"/>
                  <a:gd name="connsiteY18674" fmla="*/ 2759195 h 3582745"/>
                  <a:gd name="connsiteX18675" fmla="*/ 3318851 w 4527492"/>
                  <a:gd name="connsiteY18675" fmla="*/ 2779936 h 3582745"/>
                  <a:gd name="connsiteX18676" fmla="*/ 3318851 w 4527492"/>
                  <a:gd name="connsiteY18676" fmla="*/ 2778978 h 3582745"/>
                  <a:gd name="connsiteX18677" fmla="*/ 3315333 w 4527492"/>
                  <a:gd name="connsiteY18677" fmla="*/ 2780587 h 3582745"/>
                  <a:gd name="connsiteX18678" fmla="*/ 3311485 w 4527492"/>
                  <a:gd name="connsiteY18678" fmla="*/ 2784930 h 3582745"/>
                  <a:gd name="connsiteX18679" fmla="*/ 3311021 w 4527492"/>
                  <a:gd name="connsiteY18679" fmla="*/ 2785573 h 3582745"/>
                  <a:gd name="connsiteX18680" fmla="*/ 3310440 w 4527492"/>
                  <a:gd name="connsiteY18680" fmla="*/ 2786108 h 3582745"/>
                  <a:gd name="connsiteX18681" fmla="*/ 3309265 w 4527492"/>
                  <a:gd name="connsiteY18681" fmla="*/ 2787435 h 3582745"/>
                  <a:gd name="connsiteX18682" fmla="*/ 3312709 w 4527492"/>
                  <a:gd name="connsiteY18682" fmla="*/ 2785372 h 3582745"/>
                  <a:gd name="connsiteX18683" fmla="*/ 3314000 w 4527492"/>
                  <a:gd name="connsiteY18683" fmla="*/ 2784296 h 3582745"/>
                  <a:gd name="connsiteX18684" fmla="*/ 3318851 w 4527492"/>
                  <a:gd name="connsiteY18684" fmla="*/ 2779936 h 3582745"/>
                  <a:gd name="connsiteX18685" fmla="*/ 3318851 w 4527492"/>
                  <a:gd name="connsiteY18685" fmla="*/ 2780252 h 3582745"/>
                  <a:gd name="connsiteX18686" fmla="*/ 3342315 w 4527492"/>
                  <a:gd name="connsiteY18686" fmla="*/ 2760692 h 3582745"/>
                  <a:gd name="connsiteX18687" fmla="*/ 3371910 w 4527492"/>
                  <a:gd name="connsiteY18687" fmla="*/ 2729593 h 3582745"/>
                  <a:gd name="connsiteX18688" fmla="*/ 3412271 w 4527492"/>
                  <a:gd name="connsiteY18688" fmla="*/ 2695887 h 3582745"/>
                  <a:gd name="connsiteX18689" fmla="*/ 3428118 w 4527492"/>
                  <a:gd name="connsiteY18689" fmla="*/ 2685823 h 3582745"/>
                  <a:gd name="connsiteX18690" fmla="*/ 3435676 w 4527492"/>
                  <a:gd name="connsiteY18690" fmla="*/ 2678293 h 3582745"/>
                  <a:gd name="connsiteX18691" fmla="*/ 3440748 w 4527492"/>
                  <a:gd name="connsiteY18691" fmla="*/ 2671168 h 3582745"/>
                  <a:gd name="connsiteX18692" fmla="*/ 3440983 w 4527492"/>
                  <a:gd name="connsiteY18692" fmla="*/ 2673032 h 3582745"/>
                  <a:gd name="connsiteX18693" fmla="*/ 3456984 w 4527492"/>
                  <a:gd name="connsiteY18693" fmla="*/ 2664378 h 3582745"/>
                  <a:gd name="connsiteX18694" fmla="*/ 3486977 w 4527492"/>
                  <a:gd name="connsiteY18694" fmla="*/ 2637375 h 3582745"/>
                  <a:gd name="connsiteX18695" fmla="*/ 3486179 w 4527492"/>
                  <a:gd name="connsiteY18695" fmla="*/ 2638431 h 3582745"/>
                  <a:gd name="connsiteX18696" fmla="*/ 3484037 w 4527492"/>
                  <a:gd name="connsiteY18696" fmla="*/ 2640531 h 3582745"/>
                  <a:gd name="connsiteX18697" fmla="*/ 3459298 w 4527492"/>
                  <a:gd name="connsiteY18697" fmla="*/ 2663126 h 3582745"/>
                  <a:gd name="connsiteX18698" fmla="*/ 3473195 w 4527492"/>
                  <a:gd name="connsiteY18698" fmla="*/ 2655610 h 3582745"/>
                  <a:gd name="connsiteX18699" fmla="*/ 3474777 w 4527492"/>
                  <a:gd name="connsiteY18699" fmla="*/ 2653517 h 3582745"/>
                  <a:gd name="connsiteX18700" fmla="*/ 3475581 w 4527492"/>
                  <a:gd name="connsiteY18700" fmla="*/ 2654319 h 3582745"/>
                  <a:gd name="connsiteX18701" fmla="*/ 3484406 w 4527492"/>
                  <a:gd name="connsiteY18701" fmla="*/ 2649546 h 3582745"/>
                  <a:gd name="connsiteX18702" fmla="*/ 3494912 w 4527492"/>
                  <a:gd name="connsiteY18702" fmla="*/ 2635745 h 3582745"/>
                  <a:gd name="connsiteX18703" fmla="*/ 3502985 w 4527492"/>
                  <a:gd name="connsiteY18703" fmla="*/ 2623847 h 3582745"/>
                  <a:gd name="connsiteX18704" fmla="*/ 3593873 w 4527492"/>
                  <a:gd name="connsiteY18704" fmla="*/ 2528707 h 3582745"/>
                  <a:gd name="connsiteX18705" fmla="*/ 3603384 w 4527492"/>
                  <a:gd name="connsiteY18705" fmla="*/ 2513049 h 3582745"/>
                  <a:gd name="connsiteX18706" fmla="*/ 3549753 w 4527492"/>
                  <a:gd name="connsiteY18706" fmla="*/ 2570287 h 3582745"/>
                  <a:gd name="connsiteX18707" fmla="*/ 3510926 w 4527492"/>
                  <a:gd name="connsiteY18707" fmla="*/ 2612143 h 3582745"/>
                  <a:gd name="connsiteX18708" fmla="*/ 3511335 w 4527492"/>
                  <a:gd name="connsiteY18708" fmla="*/ 2611540 h 3582745"/>
                  <a:gd name="connsiteX18709" fmla="*/ 3539161 w 4527492"/>
                  <a:gd name="connsiteY18709" fmla="*/ 2578203 h 3582745"/>
                  <a:gd name="connsiteX18710" fmla="*/ 3580266 w 4527492"/>
                  <a:gd name="connsiteY18710" fmla="*/ 2534882 h 3582745"/>
                  <a:gd name="connsiteX18711" fmla="*/ 3959338 w 4527492"/>
                  <a:gd name="connsiteY18711" fmla="*/ 2512259 h 3582745"/>
                  <a:gd name="connsiteX18712" fmla="*/ 3942553 w 4527492"/>
                  <a:gd name="connsiteY18712" fmla="*/ 2531942 h 3582745"/>
                  <a:gd name="connsiteX18713" fmla="*/ 3950727 w 4527492"/>
                  <a:gd name="connsiteY18713" fmla="*/ 2521684 h 3582745"/>
                  <a:gd name="connsiteX18714" fmla="*/ 4045775 w 4527492"/>
                  <a:gd name="connsiteY18714" fmla="*/ 2511045 h 3582745"/>
                  <a:gd name="connsiteX18715" fmla="*/ 4044863 w 4527492"/>
                  <a:gd name="connsiteY18715" fmla="*/ 2511687 h 3582745"/>
                  <a:gd name="connsiteX18716" fmla="*/ 4040835 w 4527492"/>
                  <a:gd name="connsiteY18716" fmla="*/ 2518396 h 3582745"/>
                  <a:gd name="connsiteX18717" fmla="*/ 4033859 w 4527492"/>
                  <a:gd name="connsiteY18717" fmla="*/ 2528775 h 3582745"/>
                  <a:gd name="connsiteX18718" fmla="*/ 4026607 w 4527492"/>
                  <a:gd name="connsiteY18718" fmla="*/ 2536208 h 3582745"/>
                  <a:gd name="connsiteX18719" fmla="*/ 4033579 w 4527492"/>
                  <a:gd name="connsiteY18719" fmla="*/ 2522201 h 3582745"/>
                  <a:gd name="connsiteX18720" fmla="*/ 4024969 w 4527492"/>
                  <a:gd name="connsiteY18720" fmla="*/ 2537887 h 3582745"/>
                  <a:gd name="connsiteX18721" fmla="*/ 4026607 w 4527492"/>
                  <a:gd name="connsiteY18721" fmla="*/ 2536208 h 3582745"/>
                  <a:gd name="connsiteX18722" fmla="*/ 4022526 w 4527492"/>
                  <a:gd name="connsiteY18722" fmla="*/ 2544407 h 3582745"/>
                  <a:gd name="connsiteX18723" fmla="*/ 4027512 w 4527492"/>
                  <a:gd name="connsiteY18723" fmla="*/ 2538700 h 3582745"/>
                  <a:gd name="connsiteX18724" fmla="*/ 4038813 w 4527492"/>
                  <a:gd name="connsiteY18724" fmla="*/ 2521762 h 3582745"/>
                  <a:gd name="connsiteX18725" fmla="*/ 4040835 w 4527492"/>
                  <a:gd name="connsiteY18725" fmla="*/ 2518396 h 3582745"/>
                  <a:gd name="connsiteX18726" fmla="*/ 3564917 w 4527492"/>
                  <a:gd name="connsiteY18726" fmla="*/ 2510164 h 3582745"/>
                  <a:gd name="connsiteX18727" fmla="*/ 3515942 w 4527492"/>
                  <a:gd name="connsiteY18727" fmla="*/ 2567405 h 3582745"/>
                  <a:gd name="connsiteX18728" fmla="*/ 3463125 w 4527492"/>
                  <a:gd name="connsiteY18728" fmla="*/ 2624129 h 3582745"/>
                  <a:gd name="connsiteX18729" fmla="*/ 3464812 w 4527492"/>
                  <a:gd name="connsiteY18729" fmla="*/ 2620513 h 3582745"/>
                  <a:gd name="connsiteX18730" fmla="*/ 3468345 w 4527492"/>
                  <a:gd name="connsiteY18730" fmla="*/ 2615373 h 3582745"/>
                  <a:gd name="connsiteX18731" fmla="*/ 3525013 w 4527492"/>
                  <a:gd name="connsiteY18731" fmla="*/ 2554231 h 3582745"/>
                  <a:gd name="connsiteX18732" fmla="*/ 3553438 w 4527492"/>
                  <a:gd name="connsiteY18732" fmla="*/ 2520470 h 3582745"/>
                  <a:gd name="connsiteX18733" fmla="*/ 4045423 w 4527492"/>
                  <a:gd name="connsiteY18733" fmla="*/ 2509861 h 3582745"/>
                  <a:gd name="connsiteX18734" fmla="*/ 4040816 w 4527492"/>
                  <a:gd name="connsiteY18734" fmla="*/ 2514537 h 3582745"/>
                  <a:gd name="connsiteX18735" fmla="*/ 4041629 w 4527492"/>
                  <a:gd name="connsiteY18735" fmla="*/ 2513965 h 3582745"/>
                  <a:gd name="connsiteX18736" fmla="*/ 4039146 w 4527492"/>
                  <a:gd name="connsiteY18736" fmla="*/ 2516232 h 3582745"/>
                  <a:gd name="connsiteX18737" fmla="*/ 4035956 w 4527492"/>
                  <a:gd name="connsiteY18737" fmla="*/ 2519470 h 3582745"/>
                  <a:gd name="connsiteX18738" fmla="*/ 4035820 w 4527492"/>
                  <a:gd name="connsiteY18738" fmla="*/ 2519784 h 3582745"/>
                  <a:gd name="connsiteX18739" fmla="*/ 4035717 w 4527492"/>
                  <a:gd name="connsiteY18739" fmla="*/ 2523051 h 3582745"/>
                  <a:gd name="connsiteX18740" fmla="*/ 4043236 w 4527492"/>
                  <a:gd name="connsiteY18740" fmla="*/ 2512833 h 3582745"/>
                  <a:gd name="connsiteX18741" fmla="*/ 4041629 w 4527492"/>
                  <a:gd name="connsiteY18741" fmla="*/ 2513965 h 3582745"/>
                  <a:gd name="connsiteX18742" fmla="*/ 4043990 w 4527492"/>
                  <a:gd name="connsiteY18742" fmla="*/ 2511809 h 3582745"/>
                  <a:gd name="connsiteX18743" fmla="*/ 3809055 w 4527492"/>
                  <a:gd name="connsiteY18743" fmla="*/ 2509602 h 3582745"/>
                  <a:gd name="connsiteX18744" fmla="*/ 3790389 w 4527492"/>
                  <a:gd name="connsiteY18744" fmla="*/ 2525204 h 3582745"/>
                  <a:gd name="connsiteX18745" fmla="*/ 3788096 w 4527492"/>
                  <a:gd name="connsiteY18745" fmla="*/ 2525204 h 3582745"/>
                  <a:gd name="connsiteX18746" fmla="*/ 3810587 w 4527492"/>
                  <a:gd name="connsiteY18746" fmla="*/ 2508462 h 3582745"/>
                  <a:gd name="connsiteX18747" fmla="*/ 3809055 w 4527492"/>
                  <a:gd name="connsiteY18747" fmla="*/ 2509602 h 3582745"/>
                  <a:gd name="connsiteX18748" fmla="*/ 3810362 w 4527492"/>
                  <a:gd name="connsiteY18748" fmla="*/ 2508509 h 3582745"/>
                  <a:gd name="connsiteX18749" fmla="*/ 4103887 w 4527492"/>
                  <a:gd name="connsiteY18749" fmla="*/ 2508256 h 3582745"/>
                  <a:gd name="connsiteX18750" fmla="*/ 4102108 w 4527492"/>
                  <a:gd name="connsiteY18750" fmla="*/ 2512674 h 3582745"/>
                  <a:gd name="connsiteX18751" fmla="*/ 4100339 w 4527492"/>
                  <a:gd name="connsiteY18751" fmla="*/ 2515573 h 3582745"/>
                  <a:gd name="connsiteX18752" fmla="*/ 4089232 w 4527492"/>
                  <a:gd name="connsiteY18752" fmla="*/ 2526239 h 3582745"/>
                  <a:gd name="connsiteX18753" fmla="*/ 4093339 w 4527492"/>
                  <a:gd name="connsiteY18753" fmla="*/ 2517434 h 3582745"/>
                  <a:gd name="connsiteX18754" fmla="*/ 4105987 w 4527492"/>
                  <a:gd name="connsiteY18754" fmla="*/ 2506428 h 3582745"/>
                  <a:gd name="connsiteX18755" fmla="*/ 4103099 w 4527492"/>
                  <a:gd name="connsiteY18755" fmla="*/ 2512923 h 3582745"/>
                  <a:gd name="connsiteX18756" fmla="*/ 4101319 w 4527492"/>
                  <a:gd name="connsiteY18756" fmla="*/ 2514632 h 3582745"/>
                  <a:gd name="connsiteX18757" fmla="*/ 4102108 w 4527492"/>
                  <a:gd name="connsiteY18757" fmla="*/ 2512674 h 3582745"/>
                  <a:gd name="connsiteX18758" fmla="*/ 4105840 w 4527492"/>
                  <a:gd name="connsiteY18758" fmla="*/ 2506556 h 3582745"/>
                  <a:gd name="connsiteX18759" fmla="*/ 4049037 w 4527492"/>
                  <a:gd name="connsiteY18759" fmla="*/ 2506192 h 3582745"/>
                  <a:gd name="connsiteX18760" fmla="*/ 4046799 w 4527492"/>
                  <a:gd name="connsiteY18760" fmla="*/ 2508464 h 3582745"/>
                  <a:gd name="connsiteX18761" fmla="*/ 4045763 w 4527492"/>
                  <a:gd name="connsiteY18761" fmla="*/ 2510189 h 3582745"/>
                  <a:gd name="connsiteX18762" fmla="*/ 4047285 w 4527492"/>
                  <a:gd name="connsiteY18762" fmla="*/ 2508800 h 3582745"/>
                  <a:gd name="connsiteX18763" fmla="*/ 3637255 w 4527492"/>
                  <a:gd name="connsiteY18763" fmla="*/ 2506113 h 3582745"/>
                  <a:gd name="connsiteX18764" fmla="*/ 3614312 w 4527492"/>
                  <a:gd name="connsiteY18764" fmla="*/ 2527814 h 3582745"/>
                  <a:gd name="connsiteX18765" fmla="*/ 3587140 w 4527492"/>
                  <a:gd name="connsiteY18765" fmla="*/ 2551837 h 3582745"/>
                  <a:gd name="connsiteX18766" fmla="*/ 3600059 w 4527492"/>
                  <a:gd name="connsiteY18766" fmla="*/ 2538176 h 3582745"/>
                  <a:gd name="connsiteX18767" fmla="*/ 4094706 w 4527492"/>
                  <a:gd name="connsiteY18767" fmla="*/ 2506102 h 3582745"/>
                  <a:gd name="connsiteX18768" fmla="*/ 4093733 w 4527492"/>
                  <a:gd name="connsiteY18768" fmla="*/ 2508534 h 3582745"/>
                  <a:gd name="connsiteX18769" fmla="*/ 4086420 w 4527492"/>
                  <a:gd name="connsiteY18769" fmla="*/ 2517139 h 3582745"/>
                  <a:gd name="connsiteX18770" fmla="*/ 4079809 w 4527492"/>
                  <a:gd name="connsiteY18770" fmla="*/ 2525956 h 3582745"/>
                  <a:gd name="connsiteX18771" fmla="*/ 4079006 w 4527492"/>
                  <a:gd name="connsiteY18771" fmla="*/ 2526615 h 3582745"/>
                  <a:gd name="connsiteX18772" fmla="*/ 4074125 w 4527492"/>
                  <a:gd name="connsiteY18772" fmla="*/ 2530817 h 3582745"/>
                  <a:gd name="connsiteX18773" fmla="*/ 4075299 w 4527492"/>
                  <a:gd name="connsiteY18773" fmla="*/ 2529087 h 3582745"/>
                  <a:gd name="connsiteX18774" fmla="*/ 3744717 w 4527492"/>
                  <a:gd name="connsiteY18774" fmla="*/ 2505900 h 3582745"/>
                  <a:gd name="connsiteX18775" fmla="*/ 3730494 w 4527492"/>
                  <a:gd name="connsiteY18775" fmla="*/ 2516288 h 3582745"/>
                  <a:gd name="connsiteX18776" fmla="*/ 3730476 w 4527492"/>
                  <a:gd name="connsiteY18776" fmla="*/ 2516320 h 3582745"/>
                  <a:gd name="connsiteX18777" fmla="*/ 3744697 w 4527492"/>
                  <a:gd name="connsiteY18777" fmla="*/ 2505930 h 3582745"/>
                  <a:gd name="connsiteX18778" fmla="*/ 3818347 w 4527492"/>
                  <a:gd name="connsiteY18778" fmla="*/ 2502685 h 3582745"/>
                  <a:gd name="connsiteX18779" fmla="*/ 3821184 w 4527492"/>
                  <a:gd name="connsiteY18779" fmla="*/ 2505507 h 3582745"/>
                  <a:gd name="connsiteX18780" fmla="*/ 3820180 w 4527492"/>
                  <a:gd name="connsiteY18780" fmla="*/ 2506422 h 3582745"/>
                  <a:gd name="connsiteX18781" fmla="*/ 3810587 w 4527492"/>
                  <a:gd name="connsiteY18781" fmla="*/ 2508462 h 3582745"/>
                  <a:gd name="connsiteX18782" fmla="*/ 4058871 w 4527492"/>
                  <a:gd name="connsiteY18782" fmla="*/ 2501825 h 3582745"/>
                  <a:gd name="connsiteX18783" fmla="*/ 4046987 w 4527492"/>
                  <a:gd name="connsiteY18783" fmla="*/ 2510193 h 3582745"/>
                  <a:gd name="connsiteX18784" fmla="*/ 4033944 w 4527492"/>
                  <a:gd name="connsiteY18784" fmla="*/ 2531337 h 3582745"/>
                  <a:gd name="connsiteX18785" fmla="*/ 4053377 w 4527492"/>
                  <a:gd name="connsiteY18785" fmla="*/ 2509094 h 3582745"/>
                  <a:gd name="connsiteX18786" fmla="*/ 3587265 w 4527492"/>
                  <a:gd name="connsiteY18786" fmla="*/ 2501768 h 3582745"/>
                  <a:gd name="connsiteX18787" fmla="*/ 3525426 w 4527492"/>
                  <a:gd name="connsiteY18787" fmla="*/ 2564112 h 3582745"/>
                  <a:gd name="connsiteX18788" fmla="*/ 3491613 w 4527492"/>
                  <a:gd name="connsiteY18788" fmla="*/ 2604731 h 3582745"/>
                  <a:gd name="connsiteX18789" fmla="*/ 3482978 w 4527492"/>
                  <a:gd name="connsiteY18789" fmla="*/ 2611849 h 3582745"/>
                  <a:gd name="connsiteX18790" fmla="*/ 3485274 w 4527492"/>
                  <a:gd name="connsiteY18790" fmla="*/ 2608625 h 3582745"/>
                  <a:gd name="connsiteX18791" fmla="*/ 3554289 w 4527492"/>
                  <a:gd name="connsiteY18791" fmla="*/ 2532000 h 3582745"/>
                  <a:gd name="connsiteX18792" fmla="*/ 3777473 w 4527492"/>
                  <a:gd name="connsiteY18792" fmla="*/ 2501347 h 3582745"/>
                  <a:gd name="connsiteX18793" fmla="*/ 3759852 w 4527492"/>
                  <a:gd name="connsiteY18793" fmla="*/ 2521246 h 3582745"/>
                  <a:gd name="connsiteX18794" fmla="*/ 3753862 w 4527492"/>
                  <a:gd name="connsiteY18794" fmla="*/ 2526647 h 3582745"/>
                  <a:gd name="connsiteX18795" fmla="*/ 3725233 w 4527492"/>
                  <a:gd name="connsiteY18795" fmla="*/ 2549514 h 3582745"/>
                  <a:gd name="connsiteX18796" fmla="*/ 3898807 w 4527492"/>
                  <a:gd name="connsiteY18796" fmla="*/ 2501262 h 3582745"/>
                  <a:gd name="connsiteX18797" fmla="*/ 3897291 w 4527492"/>
                  <a:gd name="connsiteY18797" fmla="*/ 2503306 h 3582745"/>
                  <a:gd name="connsiteX18798" fmla="*/ 3898315 w 4527492"/>
                  <a:gd name="connsiteY18798" fmla="*/ 2501836 h 3582745"/>
                  <a:gd name="connsiteX18799" fmla="*/ 3858808 w 4527492"/>
                  <a:gd name="connsiteY18799" fmla="*/ 2501171 h 3582745"/>
                  <a:gd name="connsiteX18800" fmla="*/ 3857798 w 4527492"/>
                  <a:gd name="connsiteY18800" fmla="*/ 2503437 h 3582745"/>
                  <a:gd name="connsiteX18801" fmla="*/ 3859084 w 4527492"/>
                  <a:gd name="connsiteY18801" fmla="*/ 2501171 h 3582745"/>
                  <a:gd name="connsiteX18802" fmla="*/ 3854951 w 4527492"/>
                  <a:gd name="connsiteY18802" fmla="*/ 2500679 h 3582745"/>
                  <a:gd name="connsiteX18803" fmla="*/ 3852404 w 4527492"/>
                  <a:gd name="connsiteY18803" fmla="*/ 2506239 h 3582745"/>
                  <a:gd name="connsiteX18804" fmla="*/ 3838018 w 4527492"/>
                  <a:gd name="connsiteY18804" fmla="*/ 2523573 h 3582745"/>
                  <a:gd name="connsiteX18805" fmla="*/ 3840442 w 4527492"/>
                  <a:gd name="connsiteY18805" fmla="*/ 2518707 h 3582745"/>
                  <a:gd name="connsiteX18806" fmla="*/ 3840642 w 4527492"/>
                  <a:gd name="connsiteY18806" fmla="*/ 2518462 h 3582745"/>
                  <a:gd name="connsiteX18807" fmla="*/ 3762071 w 4527492"/>
                  <a:gd name="connsiteY18807" fmla="*/ 2500441 h 3582745"/>
                  <a:gd name="connsiteX18808" fmla="*/ 3756747 w 4527492"/>
                  <a:gd name="connsiteY18808" fmla="*/ 2505653 h 3582745"/>
                  <a:gd name="connsiteX18809" fmla="*/ 3743294 w 4527492"/>
                  <a:gd name="connsiteY18809" fmla="*/ 2516334 h 3582745"/>
                  <a:gd name="connsiteX18810" fmla="*/ 3742571 w 4527492"/>
                  <a:gd name="connsiteY18810" fmla="*/ 2517552 h 3582745"/>
                  <a:gd name="connsiteX18811" fmla="*/ 3760379 w 4527492"/>
                  <a:gd name="connsiteY18811" fmla="*/ 2502792 h 3582745"/>
                  <a:gd name="connsiteX18812" fmla="*/ 3863864 w 4527492"/>
                  <a:gd name="connsiteY18812" fmla="*/ 2499616 h 3582745"/>
                  <a:gd name="connsiteX18813" fmla="*/ 3860577 w 4527492"/>
                  <a:gd name="connsiteY18813" fmla="*/ 2505027 h 3582745"/>
                  <a:gd name="connsiteX18814" fmla="*/ 3861780 w 4527492"/>
                  <a:gd name="connsiteY18814" fmla="*/ 2502623 h 3582745"/>
                  <a:gd name="connsiteX18815" fmla="*/ 4010665 w 4527492"/>
                  <a:gd name="connsiteY18815" fmla="*/ 2499444 h 3582745"/>
                  <a:gd name="connsiteX18816" fmla="*/ 4010326 w 4527492"/>
                  <a:gd name="connsiteY18816" fmla="*/ 2499900 h 3582745"/>
                  <a:gd name="connsiteX18817" fmla="*/ 4007831 w 4527492"/>
                  <a:gd name="connsiteY18817" fmla="*/ 2503197 h 3582745"/>
                  <a:gd name="connsiteX18818" fmla="*/ 4005960 w 4527492"/>
                  <a:gd name="connsiteY18818" fmla="*/ 2504811 h 3582745"/>
                  <a:gd name="connsiteX18819" fmla="*/ 4008152 w 4527492"/>
                  <a:gd name="connsiteY18819" fmla="*/ 2501590 h 3582745"/>
                  <a:gd name="connsiteX18820" fmla="*/ 3643525 w 4527492"/>
                  <a:gd name="connsiteY18820" fmla="*/ 2498785 h 3582745"/>
                  <a:gd name="connsiteX18821" fmla="*/ 3607052 w 4527492"/>
                  <a:gd name="connsiteY18821" fmla="*/ 2530501 h 3582745"/>
                  <a:gd name="connsiteX18822" fmla="*/ 3617789 w 4527492"/>
                  <a:gd name="connsiteY18822" fmla="*/ 2520062 h 3582745"/>
                  <a:gd name="connsiteX18823" fmla="*/ 4102068 w 4527492"/>
                  <a:gd name="connsiteY18823" fmla="*/ 2498727 h 3582745"/>
                  <a:gd name="connsiteX18824" fmla="*/ 4093339 w 4527492"/>
                  <a:gd name="connsiteY18824" fmla="*/ 2517434 h 3582745"/>
                  <a:gd name="connsiteX18825" fmla="*/ 4088484 w 4527492"/>
                  <a:gd name="connsiteY18825" fmla="*/ 2521660 h 3582745"/>
                  <a:gd name="connsiteX18826" fmla="*/ 4089801 w 4527492"/>
                  <a:gd name="connsiteY18826" fmla="*/ 2518366 h 3582745"/>
                  <a:gd name="connsiteX18827" fmla="*/ 4090899 w 4527492"/>
                  <a:gd name="connsiteY18827" fmla="*/ 2517294 h 3582745"/>
                  <a:gd name="connsiteX18828" fmla="*/ 4089988 w 4527492"/>
                  <a:gd name="connsiteY18828" fmla="*/ 2517900 h 3582745"/>
                  <a:gd name="connsiteX18829" fmla="*/ 4093733 w 4527492"/>
                  <a:gd name="connsiteY18829" fmla="*/ 2508534 h 3582745"/>
                  <a:gd name="connsiteX18830" fmla="*/ 3928458 w 4527492"/>
                  <a:gd name="connsiteY18830" fmla="*/ 2497727 h 3582745"/>
                  <a:gd name="connsiteX18831" fmla="*/ 3916844 w 4527492"/>
                  <a:gd name="connsiteY18831" fmla="*/ 2512392 h 3582745"/>
                  <a:gd name="connsiteX18832" fmla="*/ 3911780 w 4527492"/>
                  <a:gd name="connsiteY18832" fmla="*/ 2518716 h 3582745"/>
                  <a:gd name="connsiteX18833" fmla="*/ 3898129 w 4527492"/>
                  <a:gd name="connsiteY18833" fmla="*/ 2531736 h 3582745"/>
                  <a:gd name="connsiteX18834" fmla="*/ 3904841 w 4527492"/>
                  <a:gd name="connsiteY18834" fmla="*/ 2527382 h 3582745"/>
                  <a:gd name="connsiteX18835" fmla="*/ 3911780 w 4527492"/>
                  <a:gd name="connsiteY18835" fmla="*/ 2518716 h 3582745"/>
                  <a:gd name="connsiteX18836" fmla="*/ 3912007 w 4527492"/>
                  <a:gd name="connsiteY18836" fmla="*/ 2518500 h 3582745"/>
                  <a:gd name="connsiteX18837" fmla="*/ 3905112 w 4527492"/>
                  <a:gd name="connsiteY18837" fmla="*/ 2527207 h 3582745"/>
                  <a:gd name="connsiteX18838" fmla="*/ 3913081 w 4527492"/>
                  <a:gd name="connsiteY18838" fmla="*/ 2522039 h 3582745"/>
                  <a:gd name="connsiteX18839" fmla="*/ 3898413 w 4527492"/>
                  <a:gd name="connsiteY18839" fmla="*/ 2535665 h 3582745"/>
                  <a:gd name="connsiteX18840" fmla="*/ 3882690 w 4527492"/>
                  <a:gd name="connsiteY18840" fmla="*/ 2555520 h 3582745"/>
                  <a:gd name="connsiteX18841" fmla="*/ 3883412 w 4527492"/>
                  <a:gd name="connsiteY18841" fmla="*/ 2554952 h 3582745"/>
                  <a:gd name="connsiteX18842" fmla="*/ 3883854 w 4527492"/>
                  <a:gd name="connsiteY18842" fmla="*/ 2556377 h 3582745"/>
                  <a:gd name="connsiteX18843" fmla="*/ 3880806 w 4527492"/>
                  <a:gd name="connsiteY18843" fmla="*/ 2557899 h 3582745"/>
                  <a:gd name="connsiteX18844" fmla="*/ 3879175 w 4527492"/>
                  <a:gd name="connsiteY18844" fmla="*/ 2559959 h 3582745"/>
                  <a:gd name="connsiteX18845" fmla="*/ 3880194 w 4527492"/>
                  <a:gd name="connsiteY18845" fmla="*/ 2558205 h 3582745"/>
                  <a:gd name="connsiteX18846" fmla="*/ 3877674 w 4527492"/>
                  <a:gd name="connsiteY18846" fmla="*/ 2559462 h 3582745"/>
                  <a:gd name="connsiteX18847" fmla="*/ 3881670 w 4527492"/>
                  <a:gd name="connsiteY18847" fmla="*/ 2556322 h 3582745"/>
                  <a:gd name="connsiteX18848" fmla="*/ 3897617 w 4527492"/>
                  <a:gd name="connsiteY18848" fmla="*/ 2536405 h 3582745"/>
                  <a:gd name="connsiteX18849" fmla="*/ 3889883 w 4527492"/>
                  <a:gd name="connsiteY18849" fmla="*/ 2543591 h 3582745"/>
                  <a:gd name="connsiteX18850" fmla="*/ 3894693 w 4527492"/>
                  <a:gd name="connsiteY18850" fmla="*/ 2536232 h 3582745"/>
                  <a:gd name="connsiteX18851" fmla="*/ 3894088 w 4527492"/>
                  <a:gd name="connsiteY18851" fmla="*/ 2535590 h 3582745"/>
                  <a:gd name="connsiteX18852" fmla="*/ 3891886 w 4527492"/>
                  <a:gd name="connsiteY18852" fmla="*/ 2537690 h 3582745"/>
                  <a:gd name="connsiteX18853" fmla="*/ 3893803 w 4527492"/>
                  <a:gd name="connsiteY18853" fmla="*/ 2535287 h 3582745"/>
                  <a:gd name="connsiteX18854" fmla="*/ 3893367 w 4527492"/>
                  <a:gd name="connsiteY18854" fmla="*/ 2534824 h 3582745"/>
                  <a:gd name="connsiteX18855" fmla="*/ 3895036 w 4527492"/>
                  <a:gd name="connsiteY18855" fmla="*/ 2533742 h 3582745"/>
                  <a:gd name="connsiteX18856" fmla="*/ 3909294 w 4527492"/>
                  <a:gd name="connsiteY18856" fmla="*/ 2515870 h 3582745"/>
                  <a:gd name="connsiteX18857" fmla="*/ 3919911 w 4527492"/>
                  <a:gd name="connsiteY18857" fmla="*/ 2505262 h 3582745"/>
                  <a:gd name="connsiteX18858" fmla="*/ 4012982 w 4527492"/>
                  <a:gd name="connsiteY18858" fmla="*/ 2497465 h 3582745"/>
                  <a:gd name="connsiteX18859" fmla="*/ 4011188 w 4527492"/>
                  <a:gd name="connsiteY18859" fmla="*/ 2500300 h 3582745"/>
                  <a:gd name="connsiteX18860" fmla="*/ 4010112 w 4527492"/>
                  <a:gd name="connsiteY18860" fmla="*/ 2501229 h 3582745"/>
                  <a:gd name="connsiteX18861" fmla="*/ 4012336 w 4527492"/>
                  <a:gd name="connsiteY18861" fmla="*/ 2498017 h 3582745"/>
                  <a:gd name="connsiteX18862" fmla="*/ 3758552 w 4527492"/>
                  <a:gd name="connsiteY18862" fmla="*/ 2497377 h 3582745"/>
                  <a:gd name="connsiteX18863" fmla="*/ 3750713 w 4527492"/>
                  <a:gd name="connsiteY18863" fmla="*/ 2503837 h 3582745"/>
                  <a:gd name="connsiteX18864" fmla="*/ 3748908 w 4527492"/>
                  <a:gd name="connsiteY18864" fmla="*/ 2506879 h 3582745"/>
                  <a:gd name="connsiteX18865" fmla="*/ 3827787 w 4527492"/>
                  <a:gd name="connsiteY18865" fmla="*/ 2495658 h 3582745"/>
                  <a:gd name="connsiteX18866" fmla="*/ 3824726 w 4527492"/>
                  <a:gd name="connsiteY18866" fmla="*/ 2497936 h 3582745"/>
                  <a:gd name="connsiteX18867" fmla="*/ 3821486 w 4527492"/>
                  <a:gd name="connsiteY18867" fmla="*/ 2506145 h 3582745"/>
                  <a:gd name="connsiteX18868" fmla="*/ 3824485 w 4527492"/>
                  <a:gd name="connsiteY18868" fmla="*/ 2505507 h 3582745"/>
                  <a:gd name="connsiteX18869" fmla="*/ 3818749 w 4527492"/>
                  <a:gd name="connsiteY18869" fmla="*/ 2522678 h 3582745"/>
                  <a:gd name="connsiteX18870" fmla="*/ 3820460 w 4527492"/>
                  <a:gd name="connsiteY18870" fmla="*/ 2519350 h 3582745"/>
                  <a:gd name="connsiteX18871" fmla="*/ 3817280 w 4527492"/>
                  <a:gd name="connsiteY18871" fmla="*/ 2527078 h 3582745"/>
                  <a:gd name="connsiteX18872" fmla="*/ 3814839 w 4527492"/>
                  <a:gd name="connsiteY18872" fmla="*/ 2534386 h 3582745"/>
                  <a:gd name="connsiteX18873" fmla="*/ 3813623 w 4527492"/>
                  <a:gd name="connsiteY18873" fmla="*/ 2535964 h 3582745"/>
                  <a:gd name="connsiteX18874" fmla="*/ 3812826 w 4527492"/>
                  <a:gd name="connsiteY18874" fmla="*/ 2537901 h 3582745"/>
                  <a:gd name="connsiteX18875" fmla="*/ 3812329 w 4527492"/>
                  <a:gd name="connsiteY18875" fmla="*/ 2539194 h 3582745"/>
                  <a:gd name="connsiteX18876" fmla="*/ 3818544 w 4527492"/>
                  <a:gd name="connsiteY18876" fmla="*/ 2533720 h 3582745"/>
                  <a:gd name="connsiteX18877" fmla="*/ 3821534 w 4527492"/>
                  <a:gd name="connsiteY18877" fmla="*/ 2527113 h 3582745"/>
                  <a:gd name="connsiteX18878" fmla="*/ 3818964 w 4527492"/>
                  <a:gd name="connsiteY18878" fmla="*/ 2533350 h 3582745"/>
                  <a:gd name="connsiteX18879" fmla="*/ 3824485 w 4527492"/>
                  <a:gd name="connsiteY18879" fmla="*/ 2528487 h 3582745"/>
                  <a:gd name="connsiteX18880" fmla="*/ 3826949 w 4527492"/>
                  <a:gd name="connsiteY18880" fmla="*/ 2530937 h 3582745"/>
                  <a:gd name="connsiteX18881" fmla="*/ 3824739 w 4527492"/>
                  <a:gd name="connsiteY18881" fmla="*/ 2534630 h 3582745"/>
                  <a:gd name="connsiteX18882" fmla="*/ 3814463 w 4527492"/>
                  <a:gd name="connsiteY18882" fmla="*/ 2544270 h 3582745"/>
                  <a:gd name="connsiteX18883" fmla="*/ 3814219 w 4527492"/>
                  <a:gd name="connsiteY18883" fmla="*/ 2544862 h 3582745"/>
                  <a:gd name="connsiteX18884" fmla="*/ 3813889 w 4527492"/>
                  <a:gd name="connsiteY18884" fmla="*/ 2545590 h 3582745"/>
                  <a:gd name="connsiteX18885" fmla="*/ 3824485 w 4527492"/>
                  <a:gd name="connsiteY18885" fmla="*/ 2535053 h 3582745"/>
                  <a:gd name="connsiteX18886" fmla="*/ 3824739 w 4527492"/>
                  <a:gd name="connsiteY18886" fmla="*/ 2534630 h 3582745"/>
                  <a:gd name="connsiteX18887" fmla="*/ 3827787 w 4527492"/>
                  <a:gd name="connsiteY18887" fmla="*/ 2531770 h 3582745"/>
                  <a:gd name="connsiteX18888" fmla="*/ 3826949 w 4527492"/>
                  <a:gd name="connsiteY18888" fmla="*/ 2530937 h 3582745"/>
                  <a:gd name="connsiteX18889" fmla="*/ 3834802 w 4527492"/>
                  <a:gd name="connsiteY18889" fmla="*/ 2517818 h 3582745"/>
                  <a:gd name="connsiteX18890" fmla="*/ 3831073 w 4527492"/>
                  <a:gd name="connsiteY18890" fmla="*/ 2506037 h 3582745"/>
                  <a:gd name="connsiteX18891" fmla="*/ 3821534 w 4527492"/>
                  <a:gd name="connsiteY18891" fmla="*/ 2527113 h 3582745"/>
                  <a:gd name="connsiteX18892" fmla="*/ 3830702 w 4527492"/>
                  <a:gd name="connsiteY18892" fmla="*/ 2504867 h 3582745"/>
                  <a:gd name="connsiteX18893" fmla="*/ 3830298 w 4527492"/>
                  <a:gd name="connsiteY18893" fmla="*/ 2503590 h 3582745"/>
                  <a:gd name="connsiteX18894" fmla="*/ 3821296 w 4527492"/>
                  <a:gd name="connsiteY18894" fmla="*/ 2517723 h 3582745"/>
                  <a:gd name="connsiteX18895" fmla="*/ 3829635 w 4527492"/>
                  <a:gd name="connsiteY18895" fmla="*/ 2501496 h 3582745"/>
                  <a:gd name="connsiteX18896" fmla="*/ 3761633 w 4527492"/>
                  <a:gd name="connsiteY18896" fmla="*/ 2495250 h 3582745"/>
                  <a:gd name="connsiteX18897" fmla="*/ 3754491 w 4527492"/>
                  <a:gd name="connsiteY18897" fmla="*/ 2502199 h 3582745"/>
                  <a:gd name="connsiteX18898" fmla="*/ 3758396 w 4527492"/>
                  <a:gd name="connsiteY18898" fmla="*/ 2498654 h 3582745"/>
                  <a:gd name="connsiteX18899" fmla="*/ 3762571 w 4527492"/>
                  <a:gd name="connsiteY18899" fmla="*/ 2495289 h 3582745"/>
                  <a:gd name="connsiteX18900" fmla="*/ 3756345 w 4527492"/>
                  <a:gd name="connsiteY18900" fmla="*/ 2495031 h 3582745"/>
                  <a:gd name="connsiteX18901" fmla="*/ 3755149 w 4527492"/>
                  <a:gd name="connsiteY18901" fmla="*/ 2496366 h 3582745"/>
                  <a:gd name="connsiteX18902" fmla="*/ 3753142 w 4527492"/>
                  <a:gd name="connsiteY18902" fmla="*/ 2499747 h 3582745"/>
                  <a:gd name="connsiteX18903" fmla="*/ 3759425 w 4527492"/>
                  <a:gd name="connsiteY18903" fmla="*/ 2495159 h 3582745"/>
                  <a:gd name="connsiteX18904" fmla="*/ 3676742 w 4527492"/>
                  <a:gd name="connsiteY18904" fmla="*/ 2494679 h 3582745"/>
                  <a:gd name="connsiteX18905" fmla="*/ 3660522 w 4527492"/>
                  <a:gd name="connsiteY18905" fmla="*/ 2511935 h 3582745"/>
                  <a:gd name="connsiteX18906" fmla="*/ 3653739 w 4527492"/>
                  <a:gd name="connsiteY18906" fmla="*/ 2527567 h 3582745"/>
                  <a:gd name="connsiteX18907" fmla="*/ 3657430 w 4527492"/>
                  <a:gd name="connsiteY18907" fmla="*/ 2524756 h 3582745"/>
                  <a:gd name="connsiteX18908" fmla="*/ 3667508 w 4527492"/>
                  <a:gd name="connsiteY18908" fmla="*/ 2513588 h 3582745"/>
                  <a:gd name="connsiteX18909" fmla="*/ 3901125 w 4527492"/>
                  <a:gd name="connsiteY18909" fmla="*/ 2493416 h 3582745"/>
                  <a:gd name="connsiteX18910" fmla="*/ 3889088 w 4527492"/>
                  <a:gd name="connsiteY18910" fmla="*/ 2507719 h 3582745"/>
                  <a:gd name="connsiteX18911" fmla="*/ 3897966 w 4527492"/>
                  <a:gd name="connsiteY18911" fmla="*/ 2496737 h 3582745"/>
                  <a:gd name="connsiteX18912" fmla="*/ 3580260 w 4527492"/>
                  <a:gd name="connsiteY18912" fmla="*/ 2492073 h 3582745"/>
                  <a:gd name="connsiteX18913" fmla="*/ 3558494 w 4527492"/>
                  <a:gd name="connsiteY18913" fmla="*/ 2514464 h 3582745"/>
                  <a:gd name="connsiteX18914" fmla="*/ 3561972 w 4527492"/>
                  <a:gd name="connsiteY18914" fmla="*/ 2510333 h 3582745"/>
                  <a:gd name="connsiteX18915" fmla="*/ 3580272 w 4527492"/>
                  <a:gd name="connsiteY18915" fmla="*/ 2492062 h 3582745"/>
                  <a:gd name="connsiteX18916" fmla="*/ 3580260 w 4527492"/>
                  <a:gd name="connsiteY18916" fmla="*/ 2492073 h 3582745"/>
                  <a:gd name="connsiteX18917" fmla="*/ 3580266 w 4527492"/>
                  <a:gd name="connsiteY18917" fmla="*/ 2492067 h 3582745"/>
                  <a:gd name="connsiteX18918" fmla="*/ 3826462 w 4527492"/>
                  <a:gd name="connsiteY18918" fmla="*/ 2491543 h 3582745"/>
                  <a:gd name="connsiteX18919" fmla="*/ 3825062 w 4527492"/>
                  <a:gd name="connsiteY18919" fmla="*/ 2492638 h 3582745"/>
                  <a:gd name="connsiteX18920" fmla="*/ 3825905 w 4527492"/>
                  <a:gd name="connsiteY18920" fmla="*/ 2493021 h 3582745"/>
                  <a:gd name="connsiteX18921" fmla="*/ 3581187 w 4527492"/>
                  <a:gd name="connsiteY18921" fmla="*/ 2491149 h 3582745"/>
                  <a:gd name="connsiteX18922" fmla="*/ 3581040 w 4527492"/>
                  <a:gd name="connsiteY18922" fmla="*/ 2491320 h 3582745"/>
                  <a:gd name="connsiteX18923" fmla="*/ 3580272 w 4527492"/>
                  <a:gd name="connsiteY18923" fmla="*/ 2492062 h 3582745"/>
                  <a:gd name="connsiteX18924" fmla="*/ 3867528 w 4527492"/>
                  <a:gd name="connsiteY18924" fmla="*/ 2491136 h 3582745"/>
                  <a:gd name="connsiteX18925" fmla="*/ 3861780 w 4527492"/>
                  <a:gd name="connsiteY18925" fmla="*/ 2502623 h 3582745"/>
                  <a:gd name="connsiteX18926" fmla="*/ 3853705 w 4527492"/>
                  <a:gd name="connsiteY18926" fmla="*/ 2514277 h 3582745"/>
                  <a:gd name="connsiteX18927" fmla="*/ 3859099 w 4527492"/>
                  <a:gd name="connsiteY18927" fmla="*/ 2504487 h 3582745"/>
                  <a:gd name="connsiteX18928" fmla="*/ 3865047 w 4527492"/>
                  <a:gd name="connsiteY18928" fmla="*/ 2494761 h 3582745"/>
                  <a:gd name="connsiteX18929" fmla="*/ 3787640 w 4527492"/>
                  <a:gd name="connsiteY18929" fmla="*/ 2490909 h 3582745"/>
                  <a:gd name="connsiteX18930" fmla="*/ 3781601 w 4527492"/>
                  <a:gd name="connsiteY18930" fmla="*/ 2497542 h 3582745"/>
                  <a:gd name="connsiteX18931" fmla="*/ 3777473 w 4527492"/>
                  <a:gd name="connsiteY18931" fmla="*/ 2501347 h 3582745"/>
                  <a:gd name="connsiteX18932" fmla="*/ 3783442 w 4527492"/>
                  <a:gd name="connsiteY18932" fmla="*/ 2494607 h 3582745"/>
                  <a:gd name="connsiteX18933" fmla="*/ 3578928 w 4527492"/>
                  <a:gd name="connsiteY18933" fmla="*/ 2490193 h 3582745"/>
                  <a:gd name="connsiteX18934" fmla="*/ 3561972 w 4527492"/>
                  <a:gd name="connsiteY18934" fmla="*/ 2510333 h 3582745"/>
                  <a:gd name="connsiteX18935" fmla="*/ 3537386 w 4527492"/>
                  <a:gd name="connsiteY18935" fmla="*/ 2534880 h 3582745"/>
                  <a:gd name="connsiteX18936" fmla="*/ 3537383 w 4527492"/>
                  <a:gd name="connsiteY18936" fmla="*/ 2534882 h 3582745"/>
                  <a:gd name="connsiteX18937" fmla="*/ 3518353 w 4527492"/>
                  <a:gd name="connsiteY18937" fmla="*/ 2552380 h 3582745"/>
                  <a:gd name="connsiteX18938" fmla="*/ 3551536 w 4527492"/>
                  <a:gd name="connsiteY18938" fmla="*/ 2518029 h 3582745"/>
                  <a:gd name="connsiteX18939" fmla="*/ 4017813 w 4527492"/>
                  <a:gd name="connsiteY18939" fmla="*/ 2489831 h 3582745"/>
                  <a:gd name="connsiteX18940" fmla="*/ 4015776 w 4527492"/>
                  <a:gd name="connsiteY18940" fmla="*/ 2493050 h 3582745"/>
                  <a:gd name="connsiteX18941" fmla="*/ 4012336 w 4527492"/>
                  <a:gd name="connsiteY18941" fmla="*/ 2498017 h 3582745"/>
                  <a:gd name="connsiteX18942" fmla="*/ 4010665 w 4527492"/>
                  <a:gd name="connsiteY18942" fmla="*/ 2499444 h 3582745"/>
                  <a:gd name="connsiteX18943" fmla="*/ 3622324 w 4527492"/>
                  <a:gd name="connsiteY18943" fmla="*/ 2489598 h 3582745"/>
                  <a:gd name="connsiteX18944" fmla="*/ 3567079 w 4527492"/>
                  <a:gd name="connsiteY18944" fmla="*/ 2544755 h 3582745"/>
                  <a:gd name="connsiteX18945" fmla="*/ 3605661 w 4527492"/>
                  <a:gd name="connsiteY18945" fmla="*/ 2504528 h 3582745"/>
                  <a:gd name="connsiteX18946" fmla="*/ 3906627 w 4527492"/>
                  <a:gd name="connsiteY18946" fmla="*/ 2487632 h 3582745"/>
                  <a:gd name="connsiteX18947" fmla="*/ 3903960 w 4527492"/>
                  <a:gd name="connsiteY18947" fmla="*/ 2491387 h 3582745"/>
                  <a:gd name="connsiteX18948" fmla="*/ 3903396 w 4527492"/>
                  <a:gd name="connsiteY18948" fmla="*/ 2492062 h 3582745"/>
                  <a:gd name="connsiteX18949" fmla="*/ 3891704 w 4527492"/>
                  <a:gd name="connsiteY18949" fmla="*/ 2507028 h 3582745"/>
                  <a:gd name="connsiteX18950" fmla="*/ 3904326 w 4527492"/>
                  <a:gd name="connsiteY18950" fmla="*/ 2490051 h 3582745"/>
                  <a:gd name="connsiteX18951" fmla="*/ 3905806 w 4527492"/>
                  <a:gd name="connsiteY18951" fmla="*/ 2487038 h 3582745"/>
                  <a:gd name="connsiteX18952" fmla="*/ 3897966 w 4527492"/>
                  <a:gd name="connsiteY18952" fmla="*/ 2496737 h 3582745"/>
                  <a:gd name="connsiteX18953" fmla="*/ 3891776 w 4527492"/>
                  <a:gd name="connsiteY18953" fmla="*/ 2503245 h 3582745"/>
                  <a:gd name="connsiteX18954" fmla="*/ 3900919 w 4527492"/>
                  <a:gd name="connsiteY18954" fmla="*/ 2491650 h 3582745"/>
                  <a:gd name="connsiteX18955" fmla="*/ 3694436 w 4527492"/>
                  <a:gd name="connsiteY18955" fmla="*/ 2486997 h 3582745"/>
                  <a:gd name="connsiteX18956" fmla="*/ 3687892 w 4527492"/>
                  <a:gd name="connsiteY18956" fmla="*/ 2498725 h 3582745"/>
                  <a:gd name="connsiteX18957" fmla="*/ 3685454 w 4527492"/>
                  <a:gd name="connsiteY18957" fmla="*/ 2496290 h 3582745"/>
                  <a:gd name="connsiteX18958" fmla="*/ 3672712 w 4527492"/>
                  <a:gd name="connsiteY18958" fmla="*/ 2509797 h 3582745"/>
                  <a:gd name="connsiteX18959" fmla="*/ 3670100 w 4527492"/>
                  <a:gd name="connsiteY18959" fmla="*/ 2515106 h 3582745"/>
                  <a:gd name="connsiteX18960" fmla="*/ 3687929 w 4527492"/>
                  <a:gd name="connsiteY18960" fmla="*/ 2501528 h 3582745"/>
                  <a:gd name="connsiteX18961" fmla="*/ 3687886 w 4527492"/>
                  <a:gd name="connsiteY18961" fmla="*/ 2501528 h 3582745"/>
                  <a:gd name="connsiteX18962" fmla="*/ 4085003 w 4527492"/>
                  <a:gd name="connsiteY18962" fmla="*/ 2486376 h 3582745"/>
                  <a:gd name="connsiteX18963" fmla="*/ 4084505 w 4527492"/>
                  <a:gd name="connsiteY18963" fmla="*/ 2486973 h 3582745"/>
                  <a:gd name="connsiteX18964" fmla="*/ 4073878 w 4527492"/>
                  <a:gd name="connsiteY18964" fmla="*/ 2505735 h 3582745"/>
                  <a:gd name="connsiteX18965" fmla="*/ 4073984 w 4527492"/>
                  <a:gd name="connsiteY18965" fmla="*/ 2505643 h 3582745"/>
                  <a:gd name="connsiteX18966" fmla="*/ 3907123 w 4527492"/>
                  <a:gd name="connsiteY18966" fmla="*/ 2486288 h 3582745"/>
                  <a:gd name="connsiteX18967" fmla="*/ 3904326 w 4527492"/>
                  <a:gd name="connsiteY18967" fmla="*/ 2490051 h 3582745"/>
                  <a:gd name="connsiteX18968" fmla="*/ 3901125 w 4527492"/>
                  <a:gd name="connsiteY18968" fmla="*/ 2493416 h 3582745"/>
                  <a:gd name="connsiteX18969" fmla="*/ 3726933 w 4527492"/>
                  <a:gd name="connsiteY18969" fmla="*/ 2485326 h 3582745"/>
                  <a:gd name="connsiteX18970" fmla="*/ 3726707 w 4527492"/>
                  <a:gd name="connsiteY18970" fmla="*/ 2485635 h 3582745"/>
                  <a:gd name="connsiteX18971" fmla="*/ 3726909 w 4527492"/>
                  <a:gd name="connsiteY18971" fmla="*/ 2485420 h 3582745"/>
                  <a:gd name="connsiteX18972" fmla="*/ 3723965 w 4527492"/>
                  <a:gd name="connsiteY18972" fmla="*/ 2485111 h 3582745"/>
                  <a:gd name="connsiteX18973" fmla="*/ 3713531 w 4527492"/>
                  <a:gd name="connsiteY18973" fmla="*/ 2493862 h 3582745"/>
                  <a:gd name="connsiteX18974" fmla="*/ 3711928 w 4527492"/>
                  <a:gd name="connsiteY18974" fmla="*/ 2498000 h 3582745"/>
                  <a:gd name="connsiteX18975" fmla="*/ 3710186 w 4527492"/>
                  <a:gd name="connsiteY18975" fmla="*/ 2503229 h 3582745"/>
                  <a:gd name="connsiteX18976" fmla="*/ 3712090 w 4527492"/>
                  <a:gd name="connsiteY18976" fmla="*/ 2501202 h 3582745"/>
                  <a:gd name="connsiteX18977" fmla="*/ 3909137 w 4527492"/>
                  <a:gd name="connsiteY18977" fmla="*/ 2483896 h 3582745"/>
                  <a:gd name="connsiteX18978" fmla="*/ 3907123 w 4527492"/>
                  <a:gd name="connsiteY18978" fmla="*/ 2486288 h 3582745"/>
                  <a:gd name="connsiteX18979" fmla="*/ 3908351 w 4527492"/>
                  <a:gd name="connsiteY18979" fmla="*/ 2484637 h 3582745"/>
                  <a:gd name="connsiteX18980" fmla="*/ 3744395 w 4527492"/>
                  <a:gd name="connsiteY18980" fmla="*/ 2483779 h 3582745"/>
                  <a:gd name="connsiteX18981" fmla="*/ 3742639 w 4527492"/>
                  <a:gd name="connsiteY18981" fmla="*/ 2486065 h 3582745"/>
                  <a:gd name="connsiteX18982" fmla="*/ 3742905 w 4527492"/>
                  <a:gd name="connsiteY18982" fmla="*/ 2486353 h 3582745"/>
                  <a:gd name="connsiteX18983" fmla="*/ 3868926 w 4527492"/>
                  <a:gd name="connsiteY18983" fmla="*/ 2483717 h 3582745"/>
                  <a:gd name="connsiteX18984" fmla="*/ 3867260 w 4527492"/>
                  <a:gd name="connsiteY18984" fmla="*/ 2486579 h 3582745"/>
                  <a:gd name="connsiteX18985" fmla="*/ 3867400 w 4527492"/>
                  <a:gd name="connsiteY18985" fmla="*/ 2486497 h 3582745"/>
                  <a:gd name="connsiteX18986" fmla="*/ 3867010 w 4527492"/>
                  <a:gd name="connsiteY18986" fmla="*/ 2487210 h 3582745"/>
                  <a:gd name="connsiteX18987" fmla="*/ 3867065 w 4527492"/>
                  <a:gd name="connsiteY18987" fmla="*/ 2487112 h 3582745"/>
                  <a:gd name="connsiteX18988" fmla="*/ 3867476 w 4527492"/>
                  <a:gd name="connsiteY18988" fmla="*/ 2486453 h 3582745"/>
                  <a:gd name="connsiteX18989" fmla="*/ 3867400 w 4527492"/>
                  <a:gd name="connsiteY18989" fmla="*/ 2486497 h 3582745"/>
                  <a:gd name="connsiteX18990" fmla="*/ 3661855 w 4527492"/>
                  <a:gd name="connsiteY18990" fmla="*/ 2482845 h 3582745"/>
                  <a:gd name="connsiteX18991" fmla="*/ 3655264 w 4527492"/>
                  <a:gd name="connsiteY18991" fmla="*/ 2489079 h 3582745"/>
                  <a:gd name="connsiteX18992" fmla="*/ 3643525 w 4527492"/>
                  <a:gd name="connsiteY18992" fmla="*/ 2498785 h 3582745"/>
                  <a:gd name="connsiteX18993" fmla="*/ 3910050 w 4527492"/>
                  <a:gd name="connsiteY18993" fmla="*/ 2482810 h 3582745"/>
                  <a:gd name="connsiteX18994" fmla="*/ 3909569 w 4527492"/>
                  <a:gd name="connsiteY18994" fmla="*/ 2483488 h 3582745"/>
                  <a:gd name="connsiteX18995" fmla="*/ 3909137 w 4527492"/>
                  <a:gd name="connsiteY18995" fmla="*/ 2483896 h 3582745"/>
                  <a:gd name="connsiteX18996" fmla="*/ 4116035 w 4527492"/>
                  <a:gd name="connsiteY18996" fmla="*/ 2482806 h 3582745"/>
                  <a:gd name="connsiteX18997" fmla="*/ 4115782 w 4527492"/>
                  <a:gd name="connsiteY18997" fmla="*/ 2483327 h 3582745"/>
                  <a:gd name="connsiteX18998" fmla="*/ 4107426 w 4527492"/>
                  <a:gd name="connsiteY18998" fmla="*/ 2492422 h 3582745"/>
                  <a:gd name="connsiteX18999" fmla="*/ 4102068 w 4527492"/>
                  <a:gd name="connsiteY18999" fmla="*/ 2498727 h 3582745"/>
                  <a:gd name="connsiteX19000" fmla="*/ 4103469 w 4527492"/>
                  <a:gd name="connsiteY19000" fmla="*/ 2495722 h 3582745"/>
                  <a:gd name="connsiteX19001" fmla="*/ 4109691 w 4527492"/>
                  <a:gd name="connsiteY19001" fmla="*/ 2488354 h 3582745"/>
                  <a:gd name="connsiteX19002" fmla="*/ 4151908 w 4527492"/>
                  <a:gd name="connsiteY19002" fmla="*/ 2482535 h 3582745"/>
                  <a:gd name="connsiteX19003" fmla="*/ 4150897 w 4527492"/>
                  <a:gd name="connsiteY19003" fmla="*/ 2485178 h 3582745"/>
                  <a:gd name="connsiteX19004" fmla="*/ 4147789 w 4527492"/>
                  <a:gd name="connsiteY19004" fmla="*/ 2489126 h 3582745"/>
                  <a:gd name="connsiteX19005" fmla="*/ 4146353 w 4527492"/>
                  <a:gd name="connsiteY19005" fmla="*/ 2492062 h 3582745"/>
                  <a:gd name="connsiteX19006" fmla="*/ 4131314 w 4527492"/>
                  <a:gd name="connsiteY19006" fmla="*/ 2510548 h 3582745"/>
                  <a:gd name="connsiteX19007" fmla="*/ 4098818 w 4527492"/>
                  <a:gd name="connsiteY19007" fmla="*/ 2547799 h 3582745"/>
                  <a:gd name="connsiteX19008" fmla="*/ 4106335 w 4527492"/>
                  <a:gd name="connsiteY19008" fmla="*/ 2535386 h 3582745"/>
                  <a:gd name="connsiteX19009" fmla="*/ 4146966 w 4527492"/>
                  <a:gd name="connsiteY19009" fmla="*/ 2489126 h 3582745"/>
                  <a:gd name="connsiteX19010" fmla="*/ 3998208 w 4527492"/>
                  <a:gd name="connsiteY19010" fmla="*/ 2482356 h 3582745"/>
                  <a:gd name="connsiteX19011" fmla="*/ 3993989 w 4527492"/>
                  <a:gd name="connsiteY19011" fmla="*/ 2487348 h 3582745"/>
                  <a:gd name="connsiteX19012" fmla="*/ 3982381 w 4527492"/>
                  <a:gd name="connsiteY19012" fmla="*/ 2498946 h 3582745"/>
                  <a:gd name="connsiteX19013" fmla="*/ 3991335 w 4527492"/>
                  <a:gd name="connsiteY19013" fmla="*/ 2488762 h 3582745"/>
                  <a:gd name="connsiteX19014" fmla="*/ 4116709 w 4527492"/>
                  <a:gd name="connsiteY19014" fmla="*/ 2482318 h 3582745"/>
                  <a:gd name="connsiteX19015" fmla="*/ 4106174 w 4527492"/>
                  <a:gd name="connsiteY19015" fmla="*/ 2506008 h 3582745"/>
                  <a:gd name="connsiteX19016" fmla="*/ 4105840 w 4527492"/>
                  <a:gd name="connsiteY19016" fmla="*/ 2506556 h 3582745"/>
                  <a:gd name="connsiteX19017" fmla="*/ 4103887 w 4527492"/>
                  <a:gd name="connsiteY19017" fmla="*/ 2508256 h 3582745"/>
                  <a:gd name="connsiteX19018" fmla="*/ 4104955 w 4527492"/>
                  <a:gd name="connsiteY19018" fmla="*/ 2505605 h 3582745"/>
                  <a:gd name="connsiteX19019" fmla="*/ 4115782 w 4527492"/>
                  <a:gd name="connsiteY19019" fmla="*/ 2483327 h 3582745"/>
                  <a:gd name="connsiteX19020" fmla="*/ 3672926 w 4527492"/>
                  <a:gd name="connsiteY19020" fmla="*/ 2481991 h 3582745"/>
                  <a:gd name="connsiteX19021" fmla="*/ 3576968 w 4527492"/>
                  <a:gd name="connsiteY19021" fmla="*/ 2567817 h 3582745"/>
                  <a:gd name="connsiteX19022" fmla="*/ 3504396 w 4527492"/>
                  <a:gd name="connsiteY19022" fmla="*/ 2643567 h 3582745"/>
                  <a:gd name="connsiteX19023" fmla="*/ 3489430 w 4527492"/>
                  <a:gd name="connsiteY19023" fmla="*/ 2663424 h 3582745"/>
                  <a:gd name="connsiteX19024" fmla="*/ 3489210 w 4527492"/>
                  <a:gd name="connsiteY19024" fmla="*/ 2663806 h 3582745"/>
                  <a:gd name="connsiteX19025" fmla="*/ 3490913 w 4527492"/>
                  <a:gd name="connsiteY19025" fmla="*/ 2662362 h 3582745"/>
                  <a:gd name="connsiteX19026" fmla="*/ 3489179 w 4527492"/>
                  <a:gd name="connsiteY19026" fmla="*/ 2663859 h 3582745"/>
                  <a:gd name="connsiteX19027" fmla="*/ 3483006 w 4527492"/>
                  <a:gd name="connsiteY19027" fmla="*/ 2674597 h 3582745"/>
                  <a:gd name="connsiteX19028" fmla="*/ 3483054 w 4527492"/>
                  <a:gd name="connsiteY19028" fmla="*/ 2674662 h 3582745"/>
                  <a:gd name="connsiteX19029" fmla="*/ 3484442 w 4527492"/>
                  <a:gd name="connsiteY19029" fmla="*/ 2673449 h 3582745"/>
                  <a:gd name="connsiteX19030" fmla="*/ 3483057 w 4527492"/>
                  <a:gd name="connsiteY19030" fmla="*/ 2674667 h 3582745"/>
                  <a:gd name="connsiteX19031" fmla="*/ 3485753 w 4527492"/>
                  <a:gd name="connsiteY19031" fmla="*/ 2678368 h 3582745"/>
                  <a:gd name="connsiteX19032" fmla="*/ 3530786 w 4527492"/>
                  <a:gd name="connsiteY19032" fmla="*/ 2643567 h 3582745"/>
                  <a:gd name="connsiteX19033" fmla="*/ 3560853 w 4527492"/>
                  <a:gd name="connsiteY19033" fmla="*/ 2615007 h 3582745"/>
                  <a:gd name="connsiteX19034" fmla="*/ 3559309 w 4527492"/>
                  <a:gd name="connsiteY19034" fmla="*/ 2616200 h 3582745"/>
                  <a:gd name="connsiteX19035" fmla="*/ 3559309 w 4527492"/>
                  <a:gd name="connsiteY19035" fmla="*/ 2612912 h 3582745"/>
                  <a:gd name="connsiteX19036" fmla="*/ 3581762 w 4527492"/>
                  <a:gd name="connsiteY19036" fmla="*/ 2595146 h 3582745"/>
                  <a:gd name="connsiteX19037" fmla="*/ 3649539 w 4527492"/>
                  <a:gd name="connsiteY19037" fmla="*/ 2530766 h 3582745"/>
                  <a:gd name="connsiteX19038" fmla="*/ 3653470 w 4527492"/>
                  <a:gd name="connsiteY19038" fmla="*/ 2527772 h 3582745"/>
                  <a:gd name="connsiteX19039" fmla="*/ 3659934 w 4527492"/>
                  <a:gd name="connsiteY19039" fmla="*/ 2512561 h 3582745"/>
                  <a:gd name="connsiteX19040" fmla="*/ 3644673 w 4527492"/>
                  <a:gd name="connsiteY19040" fmla="*/ 2528797 h 3582745"/>
                  <a:gd name="connsiteX19041" fmla="*/ 3513138 w 4527492"/>
                  <a:gd name="connsiteY19041" fmla="*/ 2643188 h 3582745"/>
                  <a:gd name="connsiteX19042" fmla="*/ 3643436 w 4527492"/>
                  <a:gd name="connsiteY19042" fmla="*/ 2527558 h 3582745"/>
                  <a:gd name="connsiteX19043" fmla="*/ 3661617 w 4527492"/>
                  <a:gd name="connsiteY19043" fmla="*/ 2508602 h 3582745"/>
                  <a:gd name="connsiteX19044" fmla="*/ 4117182 w 4527492"/>
                  <a:gd name="connsiteY19044" fmla="*/ 2481802 h 3582745"/>
                  <a:gd name="connsiteX19045" fmla="*/ 4116709 w 4527492"/>
                  <a:gd name="connsiteY19045" fmla="*/ 2482318 h 3582745"/>
                  <a:gd name="connsiteX19046" fmla="*/ 4116782 w 4527492"/>
                  <a:gd name="connsiteY19046" fmla="*/ 2482152 h 3582745"/>
                  <a:gd name="connsiteX19047" fmla="*/ 3941891 w 4527492"/>
                  <a:gd name="connsiteY19047" fmla="*/ 2480764 h 3582745"/>
                  <a:gd name="connsiteX19048" fmla="*/ 3941756 w 4527492"/>
                  <a:gd name="connsiteY19048" fmla="*/ 2480935 h 3582745"/>
                  <a:gd name="connsiteX19049" fmla="*/ 3915782 w 4527492"/>
                  <a:gd name="connsiteY19049" fmla="*/ 2507737 h 3582745"/>
                  <a:gd name="connsiteX19050" fmla="*/ 3909294 w 4527492"/>
                  <a:gd name="connsiteY19050" fmla="*/ 2515870 h 3582745"/>
                  <a:gd name="connsiteX19051" fmla="*/ 3897581 w 4527492"/>
                  <a:gd name="connsiteY19051" fmla="*/ 2527573 h 3582745"/>
                  <a:gd name="connsiteX19052" fmla="*/ 3908928 w 4527492"/>
                  <a:gd name="connsiteY19052" fmla="*/ 2511885 h 3582745"/>
                  <a:gd name="connsiteX19053" fmla="*/ 3925577 w 4527492"/>
                  <a:gd name="connsiteY19053" fmla="*/ 2494950 h 3582745"/>
                  <a:gd name="connsiteX19054" fmla="*/ 4024673 w 4527492"/>
                  <a:gd name="connsiteY19054" fmla="*/ 2480203 h 3582745"/>
                  <a:gd name="connsiteX19055" fmla="*/ 4020616 w 4527492"/>
                  <a:gd name="connsiteY19055" fmla="*/ 2486061 h 3582745"/>
                  <a:gd name="connsiteX19056" fmla="*/ 4017813 w 4527492"/>
                  <a:gd name="connsiteY19056" fmla="*/ 2489831 h 3582745"/>
                  <a:gd name="connsiteX19057" fmla="*/ 4021169 w 4527492"/>
                  <a:gd name="connsiteY19057" fmla="*/ 2484529 h 3582745"/>
                  <a:gd name="connsiteX19058" fmla="*/ 3914002 w 4527492"/>
                  <a:gd name="connsiteY19058" fmla="*/ 2479304 h 3582745"/>
                  <a:gd name="connsiteX19059" fmla="*/ 3913736 w 4527492"/>
                  <a:gd name="connsiteY19059" fmla="*/ 2479687 h 3582745"/>
                  <a:gd name="connsiteX19060" fmla="*/ 3910501 w 4527492"/>
                  <a:gd name="connsiteY19060" fmla="*/ 2483558 h 3582745"/>
                  <a:gd name="connsiteX19061" fmla="*/ 3906627 w 4527492"/>
                  <a:gd name="connsiteY19061" fmla="*/ 2487632 h 3582745"/>
                  <a:gd name="connsiteX19062" fmla="*/ 3909569 w 4527492"/>
                  <a:gd name="connsiteY19062" fmla="*/ 2483488 h 3582745"/>
                  <a:gd name="connsiteX19063" fmla="*/ 4156738 w 4527492"/>
                  <a:gd name="connsiteY19063" fmla="*/ 2477761 h 3582745"/>
                  <a:gd name="connsiteX19064" fmla="*/ 4156458 w 4527492"/>
                  <a:gd name="connsiteY19064" fmla="*/ 2478471 h 3582745"/>
                  <a:gd name="connsiteX19065" fmla="*/ 4153555 w 4527492"/>
                  <a:gd name="connsiteY19065" fmla="*/ 2482535 h 3582745"/>
                  <a:gd name="connsiteX19066" fmla="*/ 4152680 w 4527492"/>
                  <a:gd name="connsiteY19066" fmla="*/ 2484286 h 3582745"/>
                  <a:gd name="connsiteX19067" fmla="*/ 4149961 w 4527492"/>
                  <a:gd name="connsiteY19067" fmla="*/ 2487628 h 3582745"/>
                  <a:gd name="connsiteX19068" fmla="*/ 4150897 w 4527492"/>
                  <a:gd name="connsiteY19068" fmla="*/ 2485178 h 3582745"/>
                  <a:gd name="connsiteX19069" fmla="*/ 4077102 w 4527492"/>
                  <a:gd name="connsiteY19069" fmla="*/ 2477706 h 3582745"/>
                  <a:gd name="connsiteX19070" fmla="*/ 4050152 w 4527492"/>
                  <a:gd name="connsiteY19070" fmla="*/ 2505061 h 3582745"/>
                  <a:gd name="connsiteX19071" fmla="*/ 4048569 w 4527492"/>
                  <a:gd name="connsiteY19071" fmla="*/ 2507626 h 3582745"/>
                  <a:gd name="connsiteX19072" fmla="*/ 4058001 w 4527492"/>
                  <a:gd name="connsiteY19072" fmla="*/ 2499013 h 3582745"/>
                  <a:gd name="connsiteX19073" fmla="*/ 4063948 w 4527492"/>
                  <a:gd name="connsiteY19073" fmla="*/ 2495108 h 3582745"/>
                  <a:gd name="connsiteX19074" fmla="*/ 4027356 w 4527492"/>
                  <a:gd name="connsiteY19074" fmla="*/ 2476892 h 3582745"/>
                  <a:gd name="connsiteX19075" fmla="*/ 4024673 w 4527492"/>
                  <a:gd name="connsiteY19075" fmla="*/ 2480203 h 3582745"/>
                  <a:gd name="connsiteX19076" fmla="*/ 4025602 w 4527492"/>
                  <a:gd name="connsiteY19076" fmla="*/ 2478862 h 3582745"/>
                  <a:gd name="connsiteX19077" fmla="*/ 3772953 w 4527492"/>
                  <a:gd name="connsiteY19077" fmla="*/ 2476492 h 3582745"/>
                  <a:gd name="connsiteX19078" fmla="*/ 3757362 w 4527492"/>
                  <a:gd name="connsiteY19078" fmla="*/ 2493895 h 3582745"/>
                  <a:gd name="connsiteX19079" fmla="*/ 3761670 w 4527492"/>
                  <a:gd name="connsiteY19079" fmla="*/ 2493518 h 3582745"/>
                  <a:gd name="connsiteX19080" fmla="*/ 3762931 w 4527492"/>
                  <a:gd name="connsiteY19080" fmla="*/ 2492598 h 3582745"/>
                  <a:gd name="connsiteX19081" fmla="*/ 3670590 w 4527492"/>
                  <a:gd name="connsiteY19081" fmla="*/ 2476408 h 3582745"/>
                  <a:gd name="connsiteX19082" fmla="*/ 3666445 w 4527492"/>
                  <a:gd name="connsiteY19082" fmla="*/ 2480952 h 3582745"/>
                  <a:gd name="connsiteX19083" fmla="*/ 3637255 w 4527492"/>
                  <a:gd name="connsiteY19083" fmla="*/ 2506113 h 3582745"/>
                  <a:gd name="connsiteX19084" fmla="*/ 3655264 w 4527492"/>
                  <a:gd name="connsiteY19084" fmla="*/ 2489079 h 3582745"/>
                  <a:gd name="connsiteX19085" fmla="*/ 4123398 w 4527492"/>
                  <a:gd name="connsiteY19085" fmla="*/ 2476366 h 3582745"/>
                  <a:gd name="connsiteX19086" fmla="*/ 4117182 w 4527492"/>
                  <a:gd name="connsiteY19086" fmla="*/ 2481802 h 3582745"/>
                  <a:gd name="connsiteX19087" fmla="*/ 4121429 w 4527492"/>
                  <a:gd name="connsiteY19087" fmla="*/ 2477179 h 3582745"/>
                  <a:gd name="connsiteX19088" fmla="*/ 4028304 w 4527492"/>
                  <a:gd name="connsiteY19088" fmla="*/ 2475722 h 3582745"/>
                  <a:gd name="connsiteX19089" fmla="*/ 4027829 w 4527492"/>
                  <a:gd name="connsiteY19089" fmla="*/ 2476360 h 3582745"/>
                  <a:gd name="connsiteX19090" fmla="*/ 4027356 w 4527492"/>
                  <a:gd name="connsiteY19090" fmla="*/ 2476892 h 3582745"/>
                  <a:gd name="connsiteX19091" fmla="*/ 3915266 w 4527492"/>
                  <a:gd name="connsiteY19091" fmla="*/ 2475337 h 3582745"/>
                  <a:gd name="connsiteX19092" fmla="*/ 3908351 w 4527492"/>
                  <a:gd name="connsiteY19092" fmla="*/ 2484637 h 3582745"/>
                  <a:gd name="connsiteX19093" fmla="*/ 3905806 w 4527492"/>
                  <a:gd name="connsiteY19093" fmla="*/ 2487038 h 3582745"/>
                  <a:gd name="connsiteX19094" fmla="*/ 3875139 w 4527492"/>
                  <a:gd name="connsiteY19094" fmla="*/ 2475117 h 3582745"/>
                  <a:gd name="connsiteX19095" fmla="*/ 3874517 w 4527492"/>
                  <a:gd name="connsiteY19095" fmla="*/ 2476354 h 3582745"/>
                  <a:gd name="connsiteX19096" fmla="*/ 3874497 w 4527492"/>
                  <a:gd name="connsiteY19096" fmla="*/ 2476387 h 3582745"/>
                  <a:gd name="connsiteX19097" fmla="*/ 3873923 w 4527492"/>
                  <a:gd name="connsiteY19097" fmla="*/ 2477100 h 3582745"/>
                  <a:gd name="connsiteX19098" fmla="*/ 3744113 w 4527492"/>
                  <a:gd name="connsiteY19098" fmla="*/ 2475065 h 3582745"/>
                  <a:gd name="connsiteX19099" fmla="*/ 3733066 w 4527492"/>
                  <a:gd name="connsiteY19099" fmla="*/ 2485615 h 3582745"/>
                  <a:gd name="connsiteX19100" fmla="*/ 3740902 w 4527492"/>
                  <a:gd name="connsiteY19100" fmla="*/ 2481925 h 3582745"/>
                  <a:gd name="connsiteX19101" fmla="*/ 3727588 w 4527492"/>
                  <a:gd name="connsiteY19101" fmla="*/ 2474623 h 3582745"/>
                  <a:gd name="connsiteX19102" fmla="*/ 3724417 w 4527492"/>
                  <a:gd name="connsiteY19102" fmla="*/ 2481262 h 3582745"/>
                  <a:gd name="connsiteX19103" fmla="*/ 3724417 w 4527492"/>
                  <a:gd name="connsiteY19103" fmla="*/ 2477974 h 3582745"/>
                  <a:gd name="connsiteX19104" fmla="*/ 3919326 w 4527492"/>
                  <a:gd name="connsiteY19104" fmla="*/ 2474281 h 3582745"/>
                  <a:gd name="connsiteX19105" fmla="*/ 3912513 w 4527492"/>
                  <a:gd name="connsiteY19105" fmla="*/ 2481443 h 3582745"/>
                  <a:gd name="connsiteX19106" fmla="*/ 3913736 w 4527492"/>
                  <a:gd name="connsiteY19106" fmla="*/ 2479687 h 3582745"/>
                  <a:gd name="connsiteX19107" fmla="*/ 3914254 w 4527492"/>
                  <a:gd name="connsiteY19107" fmla="*/ 2479067 h 3582745"/>
                  <a:gd name="connsiteX19108" fmla="*/ 3644816 w 4527492"/>
                  <a:gd name="connsiteY19108" fmla="*/ 2473919 h 3582745"/>
                  <a:gd name="connsiteX19109" fmla="*/ 3626001 w 4527492"/>
                  <a:gd name="connsiteY19109" fmla="*/ 2491689 h 3582745"/>
                  <a:gd name="connsiteX19110" fmla="*/ 3620698 w 4527492"/>
                  <a:gd name="connsiteY19110" fmla="*/ 2504395 h 3582745"/>
                  <a:gd name="connsiteX19111" fmla="*/ 3640468 w 4527492"/>
                  <a:gd name="connsiteY19111" fmla="*/ 2484657 h 3582745"/>
                  <a:gd name="connsiteX19112" fmla="*/ 3696409 w 4527492"/>
                  <a:gd name="connsiteY19112" fmla="*/ 2473756 h 3582745"/>
                  <a:gd name="connsiteX19113" fmla="*/ 3683897 w 4527492"/>
                  <a:gd name="connsiteY19113" fmla="*/ 2487068 h 3582745"/>
                  <a:gd name="connsiteX19114" fmla="*/ 3674852 w 4527492"/>
                  <a:gd name="connsiteY19114" fmla="*/ 2505449 h 3582745"/>
                  <a:gd name="connsiteX19115" fmla="*/ 3681738 w 4527492"/>
                  <a:gd name="connsiteY19115" fmla="*/ 2497818 h 3582745"/>
                  <a:gd name="connsiteX19116" fmla="*/ 3685404 w 4527492"/>
                  <a:gd name="connsiteY19116" fmla="*/ 2493926 h 3582745"/>
                  <a:gd name="connsiteX19117" fmla="*/ 3796270 w 4527492"/>
                  <a:gd name="connsiteY19117" fmla="*/ 2472789 h 3582745"/>
                  <a:gd name="connsiteX19118" fmla="*/ 3796105 w 4527492"/>
                  <a:gd name="connsiteY19118" fmla="*/ 2473006 h 3582745"/>
                  <a:gd name="connsiteX19119" fmla="*/ 3796046 w 4527492"/>
                  <a:gd name="connsiteY19119" fmla="*/ 2473052 h 3582745"/>
                  <a:gd name="connsiteX19120" fmla="*/ 3875194 w 4527492"/>
                  <a:gd name="connsiteY19120" fmla="*/ 2472293 h 3582745"/>
                  <a:gd name="connsiteX19121" fmla="*/ 3870385 w 4527492"/>
                  <a:gd name="connsiteY19121" fmla="*/ 2481057 h 3582745"/>
                  <a:gd name="connsiteX19122" fmla="*/ 3871919 w 4527492"/>
                  <a:gd name="connsiteY19122" fmla="*/ 2476537 h 3582745"/>
                  <a:gd name="connsiteX19123" fmla="*/ 3870368 w 4527492"/>
                  <a:gd name="connsiteY19123" fmla="*/ 2478862 h 3582745"/>
                  <a:gd name="connsiteX19124" fmla="*/ 3866852 w 4527492"/>
                  <a:gd name="connsiteY19124" fmla="*/ 2485889 h 3582745"/>
                  <a:gd name="connsiteX19125" fmla="*/ 3865572 w 4527492"/>
                  <a:gd name="connsiteY19125" fmla="*/ 2487480 h 3582745"/>
                  <a:gd name="connsiteX19126" fmla="*/ 3865560 w 4527492"/>
                  <a:gd name="connsiteY19126" fmla="*/ 2487573 h 3582745"/>
                  <a:gd name="connsiteX19127" fmla="*/ 3866194 w 4527492"/>
                  <a:gd name="connsiteY19127" fmla="*/ 2487202 h 3582745"/>
                  <a:gd name="connsiteX19128" fmla="*/ 3866852 w 4527492"/>
                  <a:gd name="connsiteY19128" fmla="*/ 2485889 h 3582745"/>
                  <a:gd name="connsiteX19129" fmla="*/ 3869626 w 4527492"/>
                  <a:gd name="connsiteY19129" fmla="*/ 2482441 h 3582745"/>
                  <a:gd name="connsiteX19130" fmla="*/ 3870385 w 4527492"/>
                  <a:gd name="connsiteY19130" fmla="*/ 2481057 h 3582745"/>
                  <a:gd name="connsiteX19131" fmla="*/ 3870261 w 4527492"/>
                  <a:gd name="connsiteY19131" fmla="*/ 2481422 h 3582745"/>
                  <a:gd name="connsiteX19132" fmla="*/ 3873671 w 4527492"/>
                  <a:gd name="connsiteY19132" fmla="*/ 2475562 h 3582745"/>
                  <a:gd name="connsiteX19133" fmla="*/ 4121406 w 4527492"/>
                  <a:gd name="connsiteY19133" fmla="*/ 2471755 h 3582745"/>
                  <a:gd name="connsiteX19134" fmla="*/ 4119798 w 4527492"/>
                  <a:gd name="connsiteY19134" fmla="*/ 2475371 h 3582745"/>
                  <a:gd name="connsiteX19135" fmla="*/ 4123129 w 4527492"/>
                  <a:gd name="connsiteY19135" fmla="*/ 2473289 h 3582745"/>
                  <a:gd name="connsiteX19136" fmla="*/ 4119263 w 4527492"/>
                  <a:gd name="connsiteY19136" fmla="*/ 2476574 h 3582745"/>
                  <a:gd name="connsiteX19137" fmla="*/ 4116782 w 4527492"/>
                  <a:gd name="connsiteY19137" fmla="*/ 2482152 h 3582745"/>
                  <a:gd name="connsiteX19138" fmla="*/ 4116035 w 4527492"/>
                  <a:gd name="connsiteY19138" fmla="*/ 2482806 h 3582745"/>
                  <a:gd name="connsiteX19139" fmla="*/ 4118923 w 4527492"/>
                  <a:gd name="connsiteY19139" fmla="*/ 2476863 h 3582745"/>
                  <a:gd name="connsiteX19140" fmla="*/ 4117616 w 4527492"/>
                  <a:gd name="connsiteY19140" fmla="*/ 2477974 h 3582745"/>
                  <a:gd name="connsiteX19141" fmla="*/ 4111341 w 4527492"/>
                  <a:gd name="connsiteY19141" fmla="*/ 2481126 h 3582745"/>
                  <a:gd name="connsiteX19142" fmla="*/ 4111328 w 4527492"/>
                  <a:gd name="connsiteY19142" fmla="*/ 2480664 h 3582745"/>
                  <a:gd name="connsiteX19143" fmla="*/ 4119583 w 4527492"/>
                  <a:gd name="connsiteY19143" fmla="*/ 2475505 h 3582745"/>
                  <a:gd name="connsiteX19144" fmla="*/ 4032756 w 4527492"/>
                  <a:gd name="connsiteY19144" fmla="*/ 2470827 h 3582745"/>
                  <a:gd name="connsiteX19145" fmla="*/ 4023537 w 4527492"/>
                  <a:gd name="connsiteY19145" fmla="*/ 2482162 h 3582745"/>
                  <a:gd name="connsiteX19146" fmla="*/ 4016555 w 4527492"/>
                  <a:gd name="connsiteY19146" fmla="*/ 2494413 h 3582745"/>
                  <a:gd name="connsiteX19147" fmla="*/ 4012982 w 4527492"/>
                  <a:gd name="connsiteY19147" fmla="*/ 2497465 h 3582745"/>
                  <a:gd name="connsiteX19148" fmla="*/ 4015776 w 4527492"/>
                  <a:gd name="connsiteY19148" fmla="*/ 2493050 h 3582745"/>
                  <a:gd name="connsiteX19149" fmla="*/ 4020616 w 4527492"/>
                  <a:gd name="connsiteY19149" fmla="*/ 2486061 h 3582745"/>
                  <a:gd name="connsiteX19150" fmla="*/ 4027829 w 4527492"/>
                  <a:gd name="connsiteY19150" fmla="*/ 2476360 h 3582745"/>
                  <a:gd name="connsiteX19151" fmla="*/ 4127627 w 4527492"/>
                  <a:gd name="connsiteY19151" fmla="*/ 2469467 h 3582745"/>
                  <a:gd name="connsiteX19152" fmla="*/ 4126825 w 4527492"/>
                  <a:gd name="connsiteY19152" fmla="*/ 2470979 h 3582745"/>
                  <a:gd name="connsiteX19153" fmla="*/ 4123129 w 4527492"/>
                  <a:gd name="connsiteY19153" fmla="*/ 2473289 h 3582745"/>
                  <a:gd name="connsiteX19154" fmla="*/ 3730066 w 4527492"/>
                  <a:gd name="connsiteY19154" fmla="*/ 2469435 h 3582745"/>
                  <a:gd name="connsiteX19155" fmla="*/ 3720030 w 4527492"/>
                  <a:gd name="connsiteY19155" fmla="*/ 2477078 h 3582745"/>
                  <a:gd name="connsiteX19156" fmla="*/ 3714661 w 4527492"/>
                  <a:gd name="connsiteY19156" fmla="*/ 2490943 h 3582745"/>
                  <a:gd name="connsiteX19157" fmla="*/ 3728712 w 4527492"/>
                  <a:gd name="connsiteY19157" fmla="*/ 2478079 h 3582745"/>
                  <a:gd name="connsiteX19158" fmla="*/ 3730253 w 4527492"/>
                  <a:gd name="connsiteY19158" fmla="*/ 2471806 h 3582745"/>
                  <a:gd name="connsiteX19159" fmla="*/ 3727588 w 4527492"/>
                  <a:gd name="connsiteY19159" fmla="*/ 2474623 h 3582745"/>
                  <a:gd name="connsiteX19160" fmla="*/ 3980672 w 4527492"/>
                  <a:gd name="connsiteY19160" fmla="*/ 2469240 h 3582745"/>
                  <a:gd name="connsiteX19161" fmla="*/ 3976858 w 4527492"/>
                  <a:gd name="connsiteY19161" fmla="*/ 2474155 h 3582745"/>
                  <a:gd name="connsiteX19162" fmla="*/ 3962848 w 4527492"/>
                  <a:gd name="connsiteY19162" fmla="*/ 2488762 h 3582745"/>
                  <a:gd name="connsiteX19163" fmla="*/ 3951524 w 4527492"/>
                  <a:gd name="connsiteY19163" fmla="*/ 2504319 h 3582745"/>
                  <a:gd name="connsiteX19164" fmla="*/ 3908008 w 4527492"/>
                  <a:gd name="connsiteY19164" fmla="*/ 2544319 h 3582745"/>
                  <a:gd name="connsiteX19165" fmla="*/ 3913081 w 4527492"/>
                  <a:gd name="connsiteY19165" fmla="*/ 2541787 h 3582745"/>
                  <a:gd name="connsiteX19166" fmla="*/ 3913081 w 4527492"/>
                  <a:gd name="connsiteY19166" fmla="*/ 2545078 h 3582745"/>
                  <a:gd name="connsiteX19167" fmla="*/ 3897540 w 4527492"/>
                  <a:gd name="connsiteY19167" fmla="*/ 2560921 h 3582745"/>
                  <a:gd name="connsiteX19168" fmla="*/ 3887625 w 4527492"/>
                  <a:gd name="connsiteY19168" fmla="*/ 2568542 h 3582745"/>
                  <a:gd name="connsiteX19169" fmla="*/ 3886302 w 4527492"/>
                  <a:gd name="connsiteY19169" fmla="*/ 2564272 h 3582745"/>
                  <a:gd name="connsiteX19170" fmla="*/ 3873804 w 4527492"/>
                  <a:gd name="connsiteY19170" fmla="*/ 2575759 h 3582745"/>
                  <a:gd name="connsiteX19171" fmla="*/ 3885910 w 4527492"/>
                  <a:gd name="connsiteY19171" fmla="*/ 2563010 h 3582745"/>
                  <a:gd name="connsiteX19172" fmla="*/ 3885547 w 4527492"/>
                  <a:gd name="connsiteY19172" fmla="*/ 2561837 h 3582745"/>
                  <a:gd name="connsiteX19173" fmla="*/ 3878264 w 4527492"/>
                  <a:gd name="connsiteY19173" fmla="*/ 2570695 h 3582745"/>
                  <a:gd name="connsiteX19174" fmla="*/ 3870891 w 4527492"/>
                  <a:gd name="connsiteY19174" fmla="*/ 2578438 h 3582745"/>
                  <a:gd name="connsiteX19175" fmla="*/ 3857435 w 4527492"/>
                  <a:gd name="connsiteY19175" fmla="*/ 2590806 h 3582745"/>
                  <a:gd name="connsiteX19176" fmla="*/ 3857156 w 4527492"/>
                  <a:gd name="connsiteY19176" fmla="*/ 2590911 h 3582745"/>
                  <a:gd name="connsiteX19177" fmla="*/ 3857156 w 4527492"/>
                  <a:gd name="connsiteY19177" fmla="*/ 2587762 h 3582745"/>
                  <a:gd name="connsiteX19178" fmla="*/ 3879175 w 4527492"/>
                  <a:gd name="connsiteY19178" fmla="*/ 2559959 h 3582745"/>
                  <a:gd name="connsiteX19179" fmla="*/ 3871142 w 4527492"/>
                  <a:gd name="connsiteY19179" fmla="*/ 2573789 h 3582745"/>
                  <a:gd name="connsiteX19180" fmla="*/ 3874083 w 4527492"/>
                  <a:gd name="connsiteY19180" fmla="*/ 2572500 h 3582745"/>
                  <a:gd name="connsiteX19181" fmla="*/ 3885093 w 4527492"/>
                  <a:gd name="connsiteY19181" fmla="*/ 2560372 h 3582745"/>
                  <a:gd name="connsiteX19182" fmla="*/ 3883854 w 4527492"/>
                  <a:gd name="connsiteY19182" fmla="*/ 2556377 h 3582745"/>
                  <a:gd name="connsiteX19183" fmla="*/ 3893650 w 4527492"/>
                  <a:gd name="connsiteY19183" fmla="*/ 2551487 h 3582745"/>
                  <a:gd name="connsiteX19184" fmla="*/ 3895476 w 4527492"/>
                  <a:gd name="connsiteY19184" fmla="*/ 2549762 h 3582745"/>
                  <a:gd name="connsiteX19185" fmla="*/ 3894341 w 4527492"/>
                  <a:gd name="connsiteY19185" fmla="*/ 2551142 h 3582745"/>
                  <a:gd name="connsiteX19186" fmla="*/ 3899737 w 4527492"/>
                  <a:gd name="connsiteY19186" fmla="*/ 2548448 h 3582745"/>
                  <a:gd name="connsiteX19187" fmla="*/ 3924865 w 4527492"/>
                  <a:gd name="connsiteY19187" fmla="*/ 2521985 h 3582745"/>
                  <a:gd name="connsiteX19188" fmla="*/ 3596758 w 4527492"/>
                  <a:gd name="connsiteY19188" fmla="*/ 2469015 h 3582745"/>
                  <a:gd name="connsiteX19189" fmla="*/ 3596220 w 4527492"/>
                  <a:gd name="connsiteY19189" fmla="*/ 2469654 h 3582745"/>
                  <a:gd name="connsiteX19190" fmla="*/ 3567072 w 4527492"/>
                  <a:gd name="connsiteY19190" fmla="*/ 2501948 h 3582745"/>
                  <a:gd name="connsiteX19191" fmla="*/ 3551536 w 4527492"/>
                  <a:gd name="connsiteY19191" fmla="*/ 2518029 h 3582745"/>
                  <a:gd name="connsiteX19192" fmla="*/ 3511867 w 4527492"/>
                  <a:gd name="connsiteY19192" fmla="*/ 2558343 h 3582745"/>
                  <a:gd name="connsiteX19193" fmla="*/ 3504031 w 4527492"/>
                  <a:gd name="connsiteY19193" fmla="*/ 2565548 h 3582745"/>
                  <a:gd name="connsiteX19194" fmla="*/ 3539445 w 4527492"/>
                  <a:gd name="connsiteY19194" fmla="*/ 2526237 h 3582745"/>
                  <a:gd name="connsiteX19195" fmla="*/ 3597224 w 4527492"/>
                  <a:gd name="connsiteY19195" fmla="*/ 2468542 h 3582745"/>
                  <a:gd name="connsiteX19196" fmla="*/ 3597150 w 4527492"/>
                  <a:gd name="connsiteY19196" fmla="*/ 2468623 h 3582745"/>
                  <a:gd name="connsiteX19197" fmla="*/ 3596761 w 4527492"/>
                  <a:gd name="connsiteY19197" fmla="*/ 2469012 h 3582745"/>
                  <a:gd name="connsiteX19198" fmla="*/ 3678063 w 4527492"/>
                  <a:gd name="connsiteY19198" fmla="*/ 2468217 h 3582745"/>
                  <a:gd name="connsiteX19199" fmla="*/ 3675706 w 4527492"/>
                  <a:gd name="connsiteY19199" fmla="*/ 2470800 h 3582745"/>
                  <a:gd name="connsiteX19200" fmla="*/ 3661855 w 4527492"/>
                  <a:gd name="connsiteY19200" fmla="*/ 2482845 h 3582745"/>
                  <a:gd name="connsiteX19201" fmla="*/ 3666033 w 4527492"/>
                  <a:gd name="connsiteY19201" fmla="*/ 2478893 h 3582745"/>
                  <a:gd name="connsiteX19202" fmla="*/ 4032478 w 4527492"/>
                  <a:gd name="connsiteY19202" fmla="*/ 2466657 h 3582745"/>
                  <a:gd name="connsiteX19203" fmla="*/ 4021169 w 4527492"/>
                  <a:gd name="connsiteY19203" fmla="*/ 2484529 h 3582745"/>
                  <a:gd name="connsiteX19204" fmla="*/ 4012391 w 4527492"/>
                  <a:gd name="connsiteY19204" fmla="*/ 2495362 h 3582745"/>
                  <a:gd name="connsiteX19205" fmla="*/ 4008152 w 4527492"/>
                  <a:gd name="connsiteY19205" fmla="*/ 2501590 h 3582745"/>
                  <a:gd name="connsiteX19206" fmla="*/ 4002702 w 4527492"/>
                  <a:gd name="connsiteY19206" fmla="*/ 2506246 h 3582745"/>
                  <a:gd name="connsiteX19207" fmla="*/ 3652681 w 4527492"/>
                  <a:gd name="connsiteY19207" fmla="*/ 2466490 h 3582745"/>
                  <a:gd name="connsiteX19208" fmla="*/ 3650454 w 4527492"/>
                  <a:gd name="connsiteY19208" fmla="*/ 2468594 h 3582745"/>
                  <a:gd name="connsiteX19209" fmla="*/ 3644362 w 4527492"/>
                  <a:gd name="connsiteY19209" fmla="*/ 2480769 h 3582745"/>
                  <a:gd name="connsiteX19210" fmla="*/ 3645005 w 4527492"/>
                  <a:gd name="connsiteY19210" fmla="*/ 2480126 h 3582745"/>
                  <a:gd name="connsiteX19211" fmla="*/ 3690705 w 4527492"/>
                  <a:gd name="connsiteY19211" fmla="*/ 2466089 h 3582745"/>
                  <a:gd name="connsiteX19212" fmla="*/ 3673890 w 4527492"/>
                  <a:gd name="connsiteY19212" fmla="*/ 2481128 h 3582745"/>
                  <a:gd name="connsiteX19213" fmla="*/ 3662260 w 4527492"/>
                  <a:gd name="connsiteY19213" fmla="*/ 2507932 h 3582745"/>
                  <a:gd name="connsiteX19214" fmla="*/ 3678581 w 4527492"/>
                  <a:gd name="connsiteY19214" fmla="*/ 2490913 h 3582745"/>
                  <a:gd name="connsiteX19215" fmla="*/ 3744912 w 4527492"/>
                  <a:gd name="connsiteY19215" fmla="*/ 2465818 h 3582745"/>
                  <a:gd name="connsiteX19216" fmla="*/ 3735305 w 4527492"/>
                  <a:gd name="connsiteY19216" fmla="*/ 2475600 h 3582745"/>
                  <a:gd name="connsiteX19217" fmla="*/ 3731979 w 4527492"/>
                  <a:gd name="connsiteY19217" fmla="*/ 2478389 h 3582745"/>
                  <a:gd name="connsiteX19218" fmla="*/ 3728939 w 4527492"/>
                  <a:gd name="connsiteY19218" fmla="*/ 2482567 h 3582745"/>
                  <a:gd name="connsiteX19219" fmla="*/ 3728627 w 4527492"/>
                  <a:gd name="connsiteY19219" fmla="*/ 2483591 h 3582745"/>
                  <a:gd name="connsiteX19220" fmla="*/ 3744912 w 4527492"/>
                  <a:gd name="connsiteY19220" fmla="*/ 2466248 h 3582745"/>
                  <a:gd name="connsiteX19221" fmla="*/ 3928143 w 4527492"/>
                  <a:gd name="connsiteY19221" fmla="*/ 2465011 h 3582745"/>
                  <a:gd name="connsiteX19222" fmla="*/ 3924696 w 4527492"/>
                  <a:gd name="connsiteY19222" fmla="*/ 2469213 h 3582745"/>
                  <a:gd name="connsiteX19223" fmla="*/ 3919326 w 4527492"/>
                  <a:gd name="connsiteY19223" fmla="*/ 2474281 h 3582745"/>
                  <a:gd name="connsiteX19224" fmla="*/ 4136404 w 4527492"/>
                  <a:gd name="connsiteY19224" fmla="*/ 2464991 h 3582745"/>
                  <a:gd name="connsiteX19225" fmla="*/ 4133354 w 4527492"/>
                  <a:gd name="connsiteY19225" fmla="*/ 2466898 h 3582745"/>
                  <a:gd name="connsiteX19226" fmla="*/ 4132391 w 4527492"/>
                  <a:gd name="connsiteY19226" fmla="*/ 2468501 h 3582745"/>
                  <a:gd name="connsiteX19227" fmla="*/ 4128654 w 4527492"/>
                  <a:gd name="connsiteY19227" fmla="*/ 2471769 h 3582745"/>
                  <a:gd name="connsiteX19228" fmla="*/ 4127160 w 4527492"/>
                  <a:gd name="connsiteY19228" fmla="*/ 2474812 h 3582745"/>
                  <a:gd name="connsiteX19229" fmla="*/ 4129077 w 4527492"/>
                  <a:gd name="connsiteY19229" fmla="*/ 2474020 h 3582745"/>
                  <a:gd name="connsiteX19230" fmla="*/ 4120687 w 4527492"/>
                  <a:gd name="connsiteY19230" fmla="*/ 2487991 h 3582745"/>
                  <a:gd name="connsiteX19231" fmla="*/ 4110959 w 4527492"/>
                  <a:gd name="connsiteY19231" fmla="*/ 2507799 h 3582745"/>
                  <a:gd name="connsiteX19232" fmla="*/ 4120606 w 4527492"/>
                  <a:gd name="connsiteY19232" fmla="*/ 2499013 h 3582745"/>
                  <a:gd name="connsiteX19233" fmla="*/ 4106688 w 4527492"/>
                  <a:gd name="connsiteY19233" fmla="*/ 2516496 h 3582745"/>
                  <a:gd name="connsiteX19234" fmla="*/ 4097271 w 4527492"/>
                  <a:gd name="connsiteY19234" fmla="*/ 2535668 h 3582745"/>
                  <a:gd name="connsiteX19235" fmla="*/ 4097395 w 4527492"/>
                  <a:gd name="connsiteY19235" fmla="*/ 2535540 h 3582745"/>
                  <a:gd name="connsiteX19236" fmla="*/ 4097220 w 4527492"/>
                  <a:gd name="connsiteY19236" fmla="*/ 2535773 h 3582745"/>
                  <a:gd name="connsiteX19237" fmla="*/ 4096996 w 4527492"/>
                  <a:gd name="connsiteY19237" fmla="*/ 2536228 h 3582745"/>
                  <a:gd name="connsiteX19238" fmla="*/ 4100836 w 4527492"/>
                  <a:gd name="connsiteY19238" fmla="*/ 2531970 h 3582745"/>
                  <a:gd name="connsiteX19239" fmla="*/ 4097395 w 4527492"/>
                  <a:gd name="connsiteY19239" fmla="*/ 2535540 h 3582745"/>
                  <a:gd name="connsiteX19240" fmla="*/ 4111545 w 4527492"/>
                  <a:gd name="connsiteY19240" fmla="*/ 2516728 h 3582745"/>
                  <a:gd name="connsiteX19241" fmla="*/ 4140376 w 4527492"/>
                  <a:gd name="connsiteY19241" fmla="*/ 2469352 h 3582745"/>
                  <a:gd name="connsiteX19242" fmla="*/ 4129077 w 4527492"/>
                  <a:gd name="connsiteY19242" fmla="*/ 2474020 h 3582745"/>
                  <a:gd name="connsiteX19243" fmla="*/ 4132391 w 4527492"/>
                  <a:gd name="connsiteY19243" fmla="*/ 2468501 h 3582745"/>
                  <a:gd name="connsiteX19244" fmla="*/ 3648445 w 4527492"/>
                  <a:gd name="connsiteY19244" fmla="*/ 2464957 h 3582745"/>
                  <a:gd name="connsiteX19245" fmla="*/ 3641225 w 4527492"/>
                  <a:gd name="connsiteY19245" fmla="*/ 2472662 h 3582745"/>
                  <a:gd name="connsiteX19246" fmla="*/ 3629590 w 4527492"/>
                  <a:gd name="connsiteY19246" fmla="*/ 2483088 h 3582745"/>
                  <a:gd name="connsiteX19247" fmla="*/ 3628091 w 4527492"/>
                  <a:gd name="connsiteY19247" fmla="*/ 2486680 h 3582745"/>
                  <a:gd name="connsiteX19248" fmla="*/ 3641225 w 4527492"/>
                  <a:gd name="connsiteY19248" fmla="*/ 2472662 h 3582745"/>
                  <a:gd name="connsiteX19249" fmla="*/ 3647659 w 4527492"/>
                  <a:gd name="connsiteY19249" fmla="*/ 2466898 h 3582745"/>
                  <a:gd name="connsiteX19250" fmla="*/ 3854184 w 4527492"/>
                  <a:gd name="connsiteY19250" fmla="*/ 2462254 h 3582745"/>
                  <a:gd name="connsiteX19251" fmla="*/ 3854059 w 4527492"/>
                  <a:gd name="connsiteY19251" fmla="*/ 2462426 h 3582745"/>
                  <a:gd name="connsiteX19252" fmla="*/ 3853773 w 4527492"/>
                  <a:gd name="connsiteY19252" fmla="*/ 2462689 h 3582745"/>
                  <a:gd name="connsiteX19253" fmla="*/ 3649770 w 4527492"/>
                  <a:gd name="connsiteY19253" fmla="*/ 2461684 h 3582745"/>
                  <a:gd name="connsiteX19254" fmla="*/ 3632221 w 4527492"/>
                  <a:gd name="connsiteY19254" fmla="*/ 2476835 h 3582745"/>
                  <a:gd name="connsiteX19255" fmla="*/ 3632182 w 4527492"/>
                  <a:gd name="connsiteY19255" fmla="*/ 2476875 h 3582745"/>
                  <a:gd name="connsiteX19256" fmla="*/ 3630122 w 4527492"/>
                  <a:gd name="connsiteY19256" fmla="*/ 2481812 h 3582745"/>
                  <a:gd name="connsiteX19257" fmla="*/ 3639643 w 4527492"/>
                  <a:gd name="connsiteY19257" fmla="*/ 2472306 h 3582745"/>
                  <a:gd name="connsiteX19258" fmla="*/ 3648985 w 4527492"/>
                  <a:gd name="connsiteY19258" fmla="*/ 2463622 h 3582745"/>
                  <a:gd name="connsiteX19259" fmla="*/ 3742548 w 4527492"/>
                  <a:gd name="connsiteY19259" fmla="*/ 2459929 h 3582745"/>
                  <a:gd name="connsiteX19260" fmla="*/ 3733821 w 4527492"/>
                  <a:gd name="connsiteY19260" fmla="*/ 2466576 h 3582745"/>
                  <a:gd name="connsiteX19261" fmla="*/ 3731124 w 4527492"/>
                  <a:gd name="connsiteY19261" fmla="*/ 2475409 h 3582745"/>
                  <a:gd name="connsiteX19262" fmla="*/ 3816207 w 4527492"/>
                  <a:gd name="connsiteY19262" fmla="*/ 2459535 h 3582745"/>
                  <a:gd name="connsiteX19263" fmla="*/ 3808754 w 4527492"/>
                  <a:gd name="connsiteY19263" fmla="*/ 2471380 h 3582745"/>
                  <a:gd name="connsiteX19264" fmla="*/ 3803391 w 4527492"/>
                  <a:gd name="connsiteY19264" fmla="*/ 2477270 h 3582745"/>
                  <a:gd name="connsiteX19265" fmla="*/ 3801280 w 4527492"/>
                  <a:gd name="connsiteY19265" fmla="*/ 2478893 h 3582745"/>
                  <a:gd name="connsiteX19266" fmla="*/ 3795951 w 4527492"/>
                  <a:gd name="connsiteY19266" fmla="*/ 2483588 h 3582745"/>
                  <a:gd name="connsiteX19267" fmla="*/ 3800244 w 4527492"/>
                  <a:gd name="connsiteY19267" fmla="*/ 2477183 h 3582745"/>
                  <a:gd name="connsiteX19268" fmla="*/ 3801618 w 4527492"/>
                  <a:gd name="connsiteY19268" fmla="*/ 2475558 h 3582745"/>
                  <a:gd name="connsiteX19269" fmla="*/ 3816153 w 4527492"/>
                  <a:gd name="connsiteY19269" fmla="*/ 2458364 h 3582745"/>
                  <a:gd name="connsiteX19270" fmla="*/ 3801618 w 4527492"/>
                  <a:gd name="connsiteY19270" fmla="*/ 2475558 h 3582745"/>
                  <a:gd name="connsiteX19271" fmla="*/ 3800540 w 4527492"/>
                  <a:gd name="connsiteY19271" fmla="*/ 2476742 h 3582745"/>
                  <a:gd name="connsiteX19272" fmla="*/ 3804082 w 4527492"/>
                  <a:gd name="connsiteY19272" fmla="*/ 2471457 h 3582745"/>
                  <a:gd name="connsiteX19273" fmla="*/ 3804170 w 4527492"/>
                  <a:gd name="connsiteY19273" fmla="*/ 2471201 h 3582745"/>
                  <a:gd name="connsiteX19274" fmla="*/ 3813856 w 4527492"/>
                  <a:gd name="connsiteY19274" fmla="*/ 2460263 h 3582745"/>
                  <a:gd name="connsiteX19275" fmla="*/ 4096991 w 4527492"/>
                  <a:gd name="connsiteY19275" fmla="*/ 2457517 h 3582745"/>
                  <a:gd name="connsiteX19276" fmla="*/ 4089452 w 4527492"/>
                  <a:gd name="connsiteY19276" fmla="*/ 2465170 h 3582745"/>
                  <a:gd name="connsiteX19277" fmla="*/ 4083100 w 4527492"/>
                  <a:gd name="connsiteY19277" fmla="*/ 2474074 h 3582745"/>
                  <a:gd name="connsiteX19278" fmla="*/ 3778609 w 4527492"/>
                  <a:gd name="connsiteY19278" fmla="*/ 2456854 h 3582745"/>
                  <a:gd name="connsiteX19279" fmla="*/ 3760276 w 4527492"/>
                  <a:gd name="connsiteY19279" fmla="*/ 2487731 h 3582745"/>
                  <a:gd name="connsiteX19280" fmla="*/ 3781023 w 4527492"/>
                  <a:gd name="connsiteY19280" fmla="*/ 2463523 h 3582745"/>
                  <a:gd name="connsiteX19281" fmla="*/ 3783948 w 4527492"/>
                  <a:gd name="connsiteY19281" fmla="*/ 2458823 h 3582745"/>
                  <a:gd name="connsiteX19282" fmla="*/ 3878691 w 4527492"/>
                  <a:gd name="connsiteY19282" fmla="*/ 2456586 h 3582745"/>
                  <a:gd name="connsiteX19283" fmla="*/ 3875195 w 4527492"/>
                  <a:gd name="connsiteY19283" fmla="*/ 2464426 h 3582745"/>
                  <a:gd name="connsiteX19284" fmla="*/ 3876991 w 4527492"/>
                  <a:gd name="connsiteY19284" fmla="*/ 2461595 h 3582745"/>
                  <a:gd name="connsiteX19285" fmla="*/ 4062083 w 4527492"/>
                  <a:gd name="connsiteY19285" fmla="*/ 2455528 h 3582745"/>
                  <a:gd name="connsiteX19286" fmla="*/ 4061933 w 4527492"/>
                  <a:gd name="connsiteY19286" fmla="*/ 2455762 h 3582745"/>
                  <a:gd name="connsiteX19287" fmla="*/ 4059845 w 4527492"/>
                  <a:gd name="connsiteY19287" fmla="*/ 2459008 h 3582745"/>
                  <a:gd name="connsiteX19288" fmla="*/ 4032208 w 4527492"/>
                  <a:gd name="connsiteY19288" fmla="*/ 2482162 h 3582745"/>
                  <a:gd name="connsiteX19289" fmla="*/ 4015147 w 4527492"/>
                  <a:gd name="connsiteY19289" fmla="*/ 2496884 h 3582745"/>
                  <a:gd name="connsiteX19290" fmla="*/ 4016555 w 4527492"/>
                  <a:gd name="connsiteY19290" fmla="*/ 2494413 h 3582745"/>
                  <a:gd name="connsiteX19291" fmla="*/ 3695874 w 4527492"/>
                  <a:gd name="connsiteY19291" fmla="*/ 2455505 h 3582745"/>
                  <a:gd name="connsiteX19292" fmla="*/ 3678930 w 4527492"/>
                  <a:gd name="connsiteY19292" fmla="*/ 2469513 h 3582745"/>
                  <a:gd name="connsiteX19293" fmla="*/ 3678106 w 4527492"/>
                  <a:gd name="connsiteY19293" fmla="*/ 2471413 h 3582745"/>
                  <a:gd name="connsiteX19294" fmla="*/ 3695702 w 4527492"/>
                  <a:gd name="connsiteY19294" fmla="*/ 2455856 h 3582745"/>
                  <a:gd name="connsiteX19295" fmla="*/ 3664394 w 4527492"/>
                  <a:gd name="connsiteY19295" fmla="*/ 2455428 h 3582745"/>
                  <a:gd name="connsiteX19296" fmla="*/ 3660930 w 4527492"/>
                  <a:gd name="connsiteY19296" fmla="*/ 2458700 h 3582745"/>
                  <a:gd name="connsiteX19297" fmla="*/ 3651954 w 4527492"/>
                  <a:gd name="connsiteY19297" fmla="*/ 2473189 h 3582745"/>
                  <a:gd name="connsiteX19298" fmla="*/ 3652838 w 4527492"/>
                  <a:gd name="connsiteY19298" fmla="*/ 2472306 h 3582745"/>
                  <a:gd name="connsiteX19299" fmla="*/ 3658914 w 4527492"/>
                  <a:gd name="connsiteY19299" fmla="*/ 2467945 h 3582745"/>
                  <a:gd name="connsiteX19300" fmla="*/ 3774480 w 4527492"/>
                  <a:gd name="connsiteY19300" fmla="*/ 2455330 h 3582745"/>
                  <a:gd name="connsiteX19301" fmla="*/ 3766266 w 4527492"/>
                  <a:gd name="connsiteY19301" fmla="*/ 2470282 h 3582745"/>
                  <a:gd name="connsiteX19302" fmla="*/ 3738664 w 4527492"/>
                  <a:gd name="connsiteY19302" fmla="*/ 2505075 h 3582745"/>
                  <a:gd name="connsiteX19303" fmla="*/ 3737395 w 4527492"/>
                  <a:gd name="connsiteY19303" fmla="*/ 2503800 h 3582745"/>
                  <a:gd name="connsiteX19304" fmla="*/ 3732000 w 4527492"/>
                  <a:gd name="connsiteY19304" fmla="*/ 2513561 h 3582745"/>
                  <a:gd name="connsiteX19305" fmla="*/ 3747483 w 4527492"/>
                  <a:gd name="connsiteY19305" fmla="*/ 2501470 h 3582745"/>
                  <a:gd name="connsiteX19306" fmla="*/ 3751626 w 4527492"/>
                  <a:gd name="connsiteY19306" fmla="*/ 2494836 h 3582745"/>
                  <a:gd name="connsiteX19307" fmla="*/ 3748214 w 4527492"/>
                  <a:gd name="connsiteY19307" fmla="*/ 2494695 h 3582745"/>
                  <a:gd name="connsiteX19308" fmla="*/ 3751916 w 4527492"/>
                  <a:gd name="connsiteY19308" fmla="*/ 2494371 h 3582745"/>
                  <a:gd name="connsiteX19309" fmla="*/ 3775958 w 4527492"/>
                  <a:gd name="connsiteY19309" fmla="*/ 2455876 h 3582745"/>
                  <a:gd name="connsiteX19310" fmla="*/ 3819247 w 4527492"/>
                  <a:gd name="connsiteY19310" fmla="*/ 2454705 h 3582745"/>
                  <a:gd name="connsiteX19311" fmla="*/ 3817801 w 4527492"/>
                  <a:gd name="connsiteY19311" fmla="*/ 2457003 h 3582745"/>
                  <a:gd name="connsiteX19312" fmla="*/ 3816153 w 4527492"/>
                  <a:gd name="connsiteY19312" fmla="*/ 2458364 h 3582745"/>
                  <a:gd name="connsiteX19313" fmla="*/ 3934782 w 4527492"/>
                  <a:gd name="connsiteY19313" fmla="*/ 2454497 h 3582745"/>
                  <a:gd name="connsiteX19314" fmla="*/ 3914254 w 4527492"/>
                  <a:gd name="connsiteY19314" fmla="*/ 2479067 h 3582745"/>
                  <a:gd name="connsiteX19315" fmla="*/ 3914002 w 4527492"/>
                  <a:gd name="connsiteY19315" fmla="*/ 2479304 h 3582745"/>
                  <a:gd name="connsiteX19316" fmla="*/ 3916608 w 4527492"/>
                  <a:gd name="connsiteY19316" fmla="*/ 2475562 h 3582745"/>
                  <a:gd name="connsiteX19317" fmla="*/ 3929621 w 4527492"/>
                  <a:gd name="connsiteY19317" fmla="*/ 2459670 h 3582745"/>
                  <a:gd name="connsiteX19318" fmla="*/ 3660055 w 4527492"/>
                  <a:gd name="connsiteY19318" fmla="*/ 2453391 h 3582745"/>
                  <a:gd name="connsiteX19319" fmla="*/ 3656357 w 4527492"/>
                  <a:gd name="connsiteY19319" fmla="*/ 2456797 h 3582745"/>
                  <a:gd name="connsiteX19320" fmla="*/ 3654264 w 4527492"/>
                  <a:gd name="connsiteY19320" fmla="*/ 2460979 h 3582745"/>
                  <a:gd name="connsiteX19321" fmla="*/ 3654487 w 4527492"/>
                  <a:gd name="connsiteY19321" fmla="*/ 2460779 h 3582745"/>
                  <a:gd name="connsiteX19322" fmla="*/ 3657995 w 4527492"/>
                  <a:gd name="connsiteY19322" fmla="*/ 2457051 h 3582745"/>
                  <a:gd name="connsiteX19323" fmla="*/ 3706071 w 4527492"/>
                  <a:gd name="connsiteY19323" fmla="*/ 2452345 h 3582745"/>
                  <a:gd name="connsiteX19324" fmla="*/ 3696982 w 4527492"/>
                  <a:gd name="connsiteY19324" fmla="*/ 2460474 h 3582745"/>
                  <a:gd name="connsiteX19325" fmla="*/ 3685611 w 4527492"/>
                  <a:gd name="connsiteY19325" fmla="*/ 2483584 h 3582745"/>
                  <a:gd name="connsiteX19326" fmla="*/ 3698221 w 4527492"/>
                  <a:gd name="connsiteY19326" fmla="*/ 2470436 h 3582745"/>
                  <a:gd name="connsiteX19327" fmla="*/ 3704187 w 4527492"/>
                  <a:gd name="connsiteY19327" fmla="*/ 2459501 h 3582745"/>
                  <a:gd name="connsiteX19328" fmla="*/ 3704341 w 4527492"/>
                  <a:gd name="connsiteY19328" fmla="*/ 2458174 h 3582745"/>
                  <a:gd name="connsiteX19329" fmla="*/ 3861776 w 4527492"/>
                  <a:gd name="connsiteY19329" fmla="*/ 2451761 h 3582745"/>
                  <a:gd name="connsiteX19330" fmla="*/ 3856739 w 4527492"/>
                  <a:gd name="connsiteY19330" fmla="*/ 2459544 h 3582745"/>
                  <a:gd name="connsiteX19331" fmla="*/ 3854184 w 4527492"/>
                  <a:gd name="connsiteY19331" fmla="*/ 2462254 h 3582745"/>
                  <a:gd name="connsiteX19332" fmla="*/ 3661220 w 4527492"/>
                  <a:gd name="connsiteY19332" fmla="*/ 2451323 h 3582745"/>
                  <a:gd name="connsiteX19333" fmla="*/ 3658882 w 4527492"/>
                  <a:gd name="connsiteY19333" fmla="*/ 2453818 h 3582745"/>
                  <a:gd name="connsiteX19334" fmla="*/ 3657061 w 4527492"/>
                  <a:gd name="connsiteY19334" fmla="*/ 2455389 h 3582745"/>
                  <a:gd name="connsiteX19335" fmla="*/ 3656663 w 4527492"/>
                  <a:gd name="connsiteY19335" fmla="*/ 2456186 h 3582745"/>
                  <a:gd name="connsiteX19336" fmla="*/ 3658882 w 4527492"/>
                  <a:gd name="connsiteY19336" fmla="*/ 2453818 h 3582745"/>
                  <a:gd name="connsiteX19337" fmla="*/ 3660697 w 4527492"/>
                  <a:gd name="connsiteY19337" fmla="*/ 2452250 h 3582745"/>
                  <a:gd name="connsiteX19338" fmla="*/ 3755988 w 4527492"/>
                  <a:gd name="connsiteY19338" fmla="*/ 2449693 h 3582745"/>
                  <a:gd name="connsiteX19339" fmla="*/ 3745989 w 4527492"/>
                  <a:gd name="connsiteY19339" fmla="*/ 2457308 h 3582745"/>
                  <a:gd name="connsiteX19340" fmla="*/ 3739201 w 4527492"/>
                  <a:gd name="connsiteY19340" fmla="*/ 2468463 h 3582745"/>
                  <a:gd name="connsiteX19341" fmla="*/ 3739172 w 4527492"/>
                  <a:gd name="connsiteY19341" fmla="*/ 2468504 h 3582745"/>
                  <a:gd name="connsiteX19342" fmla="*/ 3753191 w 4527492"/>
                  <a:gd name="connsiteY19342" fmla="*/ 2455670 h 3582745"/>
                  <a:gd name="connsiteX19343" fmla="*/ 3710015 w 4527492"/>
                  <a:gd name="connsiteY19343" fmla="*/ 2448818 h 3582745"/>
                  <a:gd name="connsiteX19344" fmla="*/ 3709337 w 4527492"/>
                  <a:gd name="connsiteY19344" fmla="*/ 2449424 h 3582745"/>
                  <a:gd name="connsiteX19345" fmla="*/ 3709378 w 4527492"/>
                  <a:gd name="connsiteY19345" fmla="*/ 2449986 h 3582745"/>
                  <a:gd name="connsiteX19346" fmla="*/ 4070206 w 4527492"/>
                  <a:gd name="connsiteY19346" fmla="*/ 2448590 h 3582745"/>
                  <a:gd name="connsiteX19347" fmla="*/ 4067390 w 4527492"/>
                  <a:gd name="connsiteY19347" fmla="*/ 2452687 h 3582745"/>
                  <a:gd name="connsiteX19348" fmla="*/ 4059876 w 4527492"/>
                  <a:gd name="connsiteY19348" fmla="*/ 2458982 h 3582745"/>
                  <a:gd name="connsiteX19349" fmla="*/ 4061933 w 4527492"/>
                  <a:gd name="connsiteY19349" fmla="*/ 2455762 h 3582745"/>
                  <a:gd name="connsiteX19350" fmla="*/ 4062085 w 4527492"/>
                  <a:gd name="connsiteY19350" fmla="*/ 2455526 h 3582745"/>
                  <a:gd name="connsiteX19351" fmla="*/ 3778356 w 4527492"/>
                  <a:gd name="connsiteY19351" fmla="*/ 2448275 h 3582745"/>
                  <a:gd name="connsiteX19352" fmla="*/ 3777993 w 4527492"/>
                  <a:gd name="connsiteY19352" fmla="*/ 2449076 h 3582745"/>
                  <a:gd name="connsiteX19353" fmla="*/ 3777737 w 4527492"/>
                  <a:gd name="connsiteY19353" fmla="*/ 2449400 h 3582745"/>
                  <a:gd name="connsiteX19354" fmla="*/ 3976609 w 4527492"/>
                  <a:gd name="connsiteY19354" fmla="*/ 2446903 h 3582745"/>
                  <a:gd name="connsiteX19355" fmla="*/ 3972385 w 4527492"/>
                  <a:gd name="connsiteY19355" fmla="*/ 2451289 h 3582745"/>
                  <a:gd name="connsiteX19356" fmla="*/ 3964993 w 4527492"/>
                  <a:gd name="connsiteY19356" fmla="*/ 2456956 h 3582745"/>
                  <a:gd name="connsiteX19357" fmla="*/ 3966151 w 4527492"/>
                  <a:gd name="connsiteY19357" fmla="*/ 2455762 h 3582745"/>
                  <a:gd name="connsiteX19358" fmla="*/ 4107758 w 4527492"/>
                  <a:gd name="connsiteY19358" fmla="*/ 2446588 h 3582745"/>
                  <a:gd name="connsiteX19359" fmla="*/ 4106864 w 4527492"/>
                  <a:gd name="connsiteY19359" fmla="*/ 2447495 h 3582745"/>
                  <a:gd name="connsiteX19360" fmla="*/ 4087515 w 4527492"/>
                  <a:gd name="connsiteY19360" fmla="*/ 2481658 h 3582745"/>
                  <a:gd name="connsiteX19361" fmla="*/ 4087826 w 4527492"/>
                  <a:gd name="connsiteY19361" fmla="*/ 2481439 h 3582745"/>
                  <a:gd name="connsiteX19362" fmla="*/ 3940412 w 4527492"/>
                  <a:gd name="connsiteY19362" fmla="*/ 2446493 h 3582745"/>
                  <a:gd name="connsiteX19363" fmla="*/ 3929621 w 4527492"/>
                  <a:gd name="connsiteY19363" fmla="*/ 2459670 h 3582745"/>
                  <a:gd name="connsiteX19364" fmla="*/ 3928994 w 4527492"/>
                  <a:gd name="connsiteY19364" fmla="*/ 2460300 h 3582745"/>
                  <a:gd name="connsiteX19365" fmla="*/ 3910050 w 4527492"/>
                  <a:gd name="connsiteY19365" fmla="*/ 2482810 h 3582745"/>
                  <a:gd name="connsiteX19366" fmla="*/ 3915782 w 4527492"/>
                  <a:gd name="connsiteY19366" fmla="*/ 2474737 h 3582745"/>
                  <a:gd name="connsiteX19367" fmla="*/ 3920108 w 4527492"/>
                  <a:gd name="connsiteY19367" fmla="*/ 2469346 h 3582745"/>
                  <a:gd name="connsiteX19368" fmla="*/ 3936425 w 4527492"/>
                  <a:gd name="connsiteY19368" fmla="*/ 2449162 h 3582745"/>
                  <a:gd name="connsiteX19369" fmla="*/ 3619851 w 4527492"/>
                  <a:gd name="connsiteY19369" fmla="*/ 2445959 h 3582745"/>
                  <a:gd name="connsiteX19370" fmla="*/ 3597400 w 4527492"/>
                  <a:gd name="connsiteY19370" fmla="*/ 2472199 h 3582745"/>
                  <a:gd name="connsiteX19371" fmla="*/ 3583565 w 4527492"/>
                  <a:gd name="connsiteY19371" fmla="*/ 2485480 h 3582745"/>
                  <a:gd name="connsiteX19372" fmla="*/ 3578928 w 4527492"/>
                  <a:gd name="connsiteY19372" fmla="*/ 2490193 h 3582745"/>
                  <a:gd name="connsiteX19373" fmla="*/ 3596220 w 4527492"/>
                  <a:gd name="connsiteY19373" fmla="*/ 2469654 h 3582745"/>
                  <a:gd name="connsiteX19374" fmla="*/ 3597150 w 4527492"/>
                  <a:gd name="connsiteY19374" fmla="*/ 2468623 h 3582745"/>
                  <a:gd name="connsiteX19375" fmla="*/ 3708362 w 4527492"/>
                  <a:gd name="connsiteY19375" fmla="*/ 2444628 h 3582745"/>
                  <a:gd name="connsiteX19376" fmla="*/ 3702005 w 4527492"/>
                  <a:gd name="connsiteY19376" fmla="*/ 2450266 h 3582745"/>
                  <a:gd name="connsiteX19377" fmla="*/ 3701864 w 4527492"/>
                  <a:gd name="connsiteY19377" fmla="*/ 2450552 h 3582745"/>
                  <a:gd name="connsiteX19378" fmla="*/ 3708145 w 4527492"/>
                  <a:gd name="connsiteY19378" fmla="*/ 2445359 h 3582745"/>
                  <a:gd name="connsiteX19379" fmla="*/ 3730625 w 4527492"/>
                  <a:gd name="connsiteY19379" fmla="*/ 2444108 h 3582745"/>
                  <a:gd name="connsiteX19380" fmla="*/ 3702283 w 4527492"/>
                  <a:gd name="connsiteY19380" fmla="*/ 2475893 h 3582745"/>
                  <a:gd name="connsiteX19381" fmla="*/ 3702717 w 4527492"/>
                  <a:gd name="connsiteY19381" fmla="*/ 2472154 h 3582745"/>
                  <a:gd name="connsiteX19382" fmla="*/ 3698075 w 4527492"/>
                  <a:gd name="connsiteY19382" fmla="*/ 2480475 h 3582745"/>
                  <a:gd name="connsiteX19383" fmla="*/ 3730625 w 4527492"/>
                  <a:gd name="connsiteY19383" fmla="*/ 2445921 h 3582745"/>
                  <a:gd name="connsiteX19384" fmla="*/ 3771953 w 4527492"/>
                  <a:gd name="connsiteY19384" fmla="*/ 2443940 h 3582745"/>
                  <a:gd name="connsiteX19385" fmla="*/ 3768927 w 4527492"/>
                  <a:gd name="connsiteY19385" fmla="*/ 2446325 h 3582745"/>
                  <a:gd name="connsiteX19386" fmla="*/ 3766483 w 4527492"/>
                  <a:gd name="connsiteY19386" fmla="*/ 2451034 h 3582745"/>
                  <a:gd name="connsiteX19387" fmla="*/ 3946889 w 4527492"/>
                  <a:gd name="connsiteY19387" fmla="*/ 2442157 h 3582745"/>
                  <a:gd name="connsiteX19388" fmla="*/ 3945951 w 4527492"/>
                  <a:gd name="connsiteY19388" fmla="*/ 2443301 h 3582745"/>
                  <a:gd name="connsiteX19389" fmla="*/ 3934782 w 4527492"/>
                  <a:gd name="connsiteY19389" fmla="*/ 2454497 h 3582745"/>
                  <a:gd name="connsiteX19390" fmla="*/ 3942812 w 4527492"/>
                  <a:gd name="connsiteY19390" fmla="*/ 2444887 h 3582745"/>
                  <a:gd name="connsiteX19391" fmla="*/ 3784543 w 4527492"/>
                  <a:gd name="connsiteY19391" fmla="*/ 2442130 h 3582745"/>
                  <a:gd name="connsiteX19392" fmla="*/ 3778649 w 4527492"/>
                  <a:gd name="connsiteY19392" fmla="*/ 2447741 h 3582745"/>
                  <a:gd name="connsiteX19393" fmla="*/ 3778356 w 4527492"/>
                  <a:gd name="connsiteY19393" fmla="*/ 2448275 h 3582745"/>
                  <a:gd name="connsiteX19394" fmla="*/ 3778558 w 4527492"/>
                  <a:gd name="connsiteY19394" fmla="*/ 2447828 h 3582745"/>
                  <a:gd name="connsiteX19395" fmla="*/ 3771740 w 4527492"/>
                  <a:gd name="connsiteY19395" fmla="*/ 2454319 h 3582745"/>
                  <a:gd name="connsiteX19396" fmla="*/ 3768066 w 4527492"/>
                  <a:gd name="connsiteY19396" fmla="*/ 2452963 h 3582745"/>
                  <a:gd name="connsiteX19397" fmla="*/ 3758884 w 4527492"/>
                  <a:gd name="connsiteY19397" fmla="*/ 2464916 h 3582745"/>
                  <a:gd name="connsiteX19398" fmla="*/ 3756971 w 4527492"/>
                  <a:gd name="connsiteY19398" fmla="*/ 2468378 h 3582745"/>
                  <a:gd name="connsiteX19399" fmla="*/ 3771740 w 4527492"/>
                  <a:gd name="connsiteY19399" fmla="*/ 2454319 h 3582745"/>
                  <a:gd name="connsiteX19400" fmla="*/ 3772743 w 4527492"/>
                  <a:gd name="connsiteY19400" fmla="*/ 2454689 h 3582745"/>
                  <a:gd name="connsiteX19401" fmla="*/ 3754434 w 4527492"/>
                  <a:gd name="connsiteY19401" fmla="*/ 2472969 h 3582745"/>
                  <a:gd name="connsiteX19402" fmla="*/ 3746137 w 4527492"/>
                  <a:gd name="connsiteY19402" fmla="*/ 2487982 h 3582745"/>
                  <a:gd name="connsiteX19403" fmla="*/ 3756280 w 4527492"/>
                  <a:gd name="connsiteY19403" fmla="*/ 2477076 h 3582745"/>
                  <a:gd name="connsiteX19404" fmla="*/ 3769134 w 4527492"/>
                  <a:gd name="connsiteY19404" fmla="*/ 2460297 h 3582745"/>
                  <a:gd name="connsiteX19405" fmla="*/ 3773377 w 4527492"/>
                  <a:gd name="connsiteY19405" fmla="*/ 2454923 h 3582745"/>
                  <a:gd name="connsiteX19406" fmla="*/ 3772743 w 4527492"/>
                  <a:gd name="connsiteY19406" fmla="*/ 2454689 h 3582745"/>
                  <a:gd name="connsiteX19407" fmla="*/ 3776610 w 4527492"/>
                  <a:gd name="connsiteY19407" fmla="*/ 2450828 h 3582745"/>
                  <a:gd name="connsiteX19408" fmla="*/ 3777737 w 4527492"/>
                  <a:gd name="connsiteY19408" fmla="*/ 2449400 h 3582745"/>
                  <a:gd name="connsiteX19409" fmla="*/ 3777370 w 4527492"/>
                  <a:gd name="connsiteY19409" fmla="*/ 2450069 h 3582745"/>
                  <a:gd name="connsiteX19410" fmla="*/ 3783253 w 4527492"/>
                  <a:gd name="connsiteY19410" fmla="*/ 2444196 h 3582745"/>
                  <a:gd name="connsiteX19411" fmla="*/ 4078065 w 4527492"/>
                  <a:gd name="connsiteY19411" fmla="*/ 2441877 h 3582745"/>
                  <a:gd name="connsiteX19412" fmla="*/ 4076142 w 4527492"/>
                  <a:gd name="connsiteY19412" fmla="*/ 2445269 h 3582745"/>
                  <a:gd name="connsiteX19413" fmla="*/ 4076005 w 4527492"/>
                  <a:gd name="connsiteY19413" fmla="*/ 2445469 h 3582745"/>
                  <a:gd name="connsiteX19414" fmla="*/ 4070229 w 4527492"/>
                  <a:gd name="connsiteY19414" fmla="*/ 2450308 h 3582745"/>
                  <a:gd name="connsiteX19415" fmla="*/ 4072018 w 4527492"/>
                  <a:gd name="connsiteY19415" fmla="*/ 2447044 h 3582745"/>
                  <a:gd name="connsiteX19416" fmla="*/ 4074942 w 4527492"/>
                  <a:gd name="connsiteY19416" fmla="*/ 2441700 h 3582745"/>
                  <a:gd name="connsiteX19417" fmla="*/ 4072018 w 4527492"/>
                  <a:gd name="connsiteY19417" fmla="*/ 2447044 h 3582745"/>
                  <a:gd name="connsiteX19418" fmla="*/ 4070206 w 4527492"/>
                  <a:gd name="connsiteY19418" fmla="*/ 2448590 h 3582745"/>
                  <a:gd name="connsiteX19419" fmla="*/ 4008200 w 4527492"/>
                  <a:gd name="connsiteY19419" fmla="*/ 2441479 h 3582745"/>
                  <a:gd name="connsiteX19420" fmla="*/ 3990303 w 4527492"/>
                  <a:gd name="connsiteY19420" fmla="*/ 2460138 h 3582745"/>
                  <a:gd name="connsiteX19421" fmla="*/ 3980672 w 4527492"/>
                  <a:gd name="connsiteY19421" fmla="*/ 2469240 h 3582745"/>
                  <a:gd name="connsiteX19422" fmla="*/ 3984729 w 4527492"/>
                  <a:gd name="connsiteY19422" fmla="*/ 2464012 h 3582745"/>
                  <a:gd name="connsiteX19423" fmla="*/ 3998689 w 4527492"/>
                  <a:gd name="connsiteY19423" fmla="*/ 2450077 h 3582745"/>
                  <a:gd name="connsiteX19424" fmla="*/ 3945159 w 4527492"/>
                  <a:gd name="connsiteY19424" fmla="*/ 2440697 h 3582745"/>
                  <a:gd name="connsiteX19425" fmla="*/ 3943031 w 4527492"/>
                  <a:gd name="connsiteY19425" fmla="*/ 2444625 h 3582745"/>
                  <a:gd name="connsiteX19426" fmla="*/ 3942812 w 4527492"/>
                  <a:gd name="connsiteY19426" fmla="*/ 2444887 h 3582745"/>
                  <a:gd name="connsiteX19427" fmla="*/ 3940412 w 4527492"/>
                  <a:gd name="connsiteY19427" fmla="*/ 2446493 h 3582745"/>
                  <a:gd name="connsiteX19428" fmla="*/ 3653968 w 4527492"/>
                  <a:gd name="connsiteY19428" fmla="*/ 2440614 h 3582745"/>
                  <a:gd name="connsiteX19429" fmla="*/ 3643191 w 4527492"/>
                  <a:gd name="connsiteY19429" fmla="*/ 2450495 h 3582745"/>
                  <a:gd name="connsiteX19430" fmla="*/ 3640817 w 4527492"/>
                  <a:gd name="connsiteY19430" fmla="*/ 2456184 h 3582745"/>
                  <a:gd name="connsiteX19431" fmla="*/ 3652396 w 4527492"/>
                  <a:gd name="connsiteY19431" fmla="*/ 2445022 h 3582745"/>
                  <a:gd name="connsiteX19432" fmla="*/ 3658377 w 4527492"/>
                  <a:gd name="connsiteY19432" fmla="*/ 2440428 h 3582745"/>
                  <a:gd name="connsiteX19433" fmla="*/ 3651662 w 4527492"/>
                  <a:gd name="connsiteY19433" fmla="*/ 2447133 h 3582745"/>
                  <a:gd name="connsiteX19434" fmla="*/ 3649662 w 4527492"/>
                  <a:gd name="connsiteY19434" fmla="*/ 2452688 h 3582745"/>
                  <a:gd name="connsiteX19435" fmla="*/ 3651633 w 4527492"/>
                  <a:gd name="connsiteY19435" fmla="*/ 2447161 h 3582745"/>
                  <a:gd name="connsiteX19436" fmla="*/ 3639546 w 4527492"/>
                  <a:gd name="connsiteY19436" fmla="*/ 2459230 h 3582745"/>
                  <a:gd name="connsiteX19437" fmla="*/ 3633697 w 4527492"/>
                  <a:gd name="connsiteY19437" fmla="*/ 2473245 h 3582745"/>
                  <a:gd name="connsiteX19438" fmla="*/ 3651436 w 4527492"/>
                  <a:gd name="connsiteY19438" fmla="*/ 2457570 h 3582745"/>
                  <a:gd name="connsiteX19439" fmla="*/ 4008824 w 4527492"/>
                  <a:gd name="connsiteY19439" fmla="*/ 2439959 h 3582745"/>
                  <a:gd name="connsiteX19440" fmla="*/ 3998689 w 4527492"/>
                  <a:gd name="connsiteY19440" fmla="*/ 2450077 h 3582745"/>
                  <a:gd name="connsiteX19441" fmla="*/ 3959545 w 4527492"/>
                  <a:gd name="connsiteY19441" fmla="*/ 2485462 h 3582745"/>
                  <a:gd name="connsiteX19442" fmla="*/ 3924865 w 4527492"/>
                  <a:gd name="connsiteY19442" fmla="*/ 2521985 h 3582745"/>
                  <a:gd name="connsiteX19443" fmla="*/ 3895476 w 4527492"/>
                  <a:gd name="connsiteY19443" fmla="*/ 2549762 h 3582745"/>
                  <a:gd name="connsiteX19444" fmla="*/ 3896791 w 4527492"/>
                  <a:gd name="connsiteY19444" fmla="*/ 2548162 h 3582745"/>
                  <a:gd name="connsiteX19445" fmla="*/ 4005785 w 4527492"/>
                  <a:gd name="connsiteY19445" fmla="*/ 2442562 h 3582745"/>
                  <a:gd name="connsiteX19446" fmla="*/ 3734468 w 4527492"/>
                  <a:gd name="connsiteY19446" fmla="*/ 2439797 h 3582745"/>
                  <a:gd name="connsiteX19447" fmla="*/ 3732018 w 4527492"/>
                  <a:gd name="connsiteY19447" fmla="*/ 2442548 h 3582745"/>
                  <a:gd name="connsiteX19448" fmla="*/ 3733403 w 4527492"/>
                  <a:gd name="connsiteY19448" fmla="*/ 2442548 h 3582745"/>
                  <a:gd name="connsiteX19449" fmla="*/ 3944047 w 4527492"/>
                  <a:gd name="connsiteY19449" fmla="*/ 2439517 h 3582745"/>
                  <a:gd name="connsiteX19450" fmla="*/ 3920108 w 4527492"/>
                  <a:gd name="connsiteY19450" fmla="*/ 2469346 h 3582745"/>
                  <a:gd name="connsiteX19451" fmla="*/ 3915266 w 4527492"/>
                  <a:gd name="connsiteY19451" fmla="*/ 2475337 h 3582745"/>
                  <a:gd name="connsiteX19452" fmla="*/ 3929819 w 4527492"/>
                  <a:gd name="connsiteY19452" fmla="*/ 2455762 h 3582745"/>
                  <a:gd name="connsiteX19453" fmla="*/ 3782958 w 4527492"/>
                  <a:gd name="connsiteY19453" fmla="*/ 2438100 h 3582745"/>
                  <a:gd name="connsiteX19454" fmla="*/ 3781488 w 4527492"/>
                  <a:gd name="connsiteY19454" fmla="*/ 2439372 h 3582745"/>
                  <a:gd name="connsiteX19455" fmla="*/ 3780595 w 4527492"/>
                  <a:gd name="connsiteY19455" fmla="*/ 2440224 h 3582745"/>
                  <a:gd name="connsiteX19456" fmla="*/ 3776509 w 4527492"/>
                  <a:gd name="connsiteY19456" fmla="*/ 2441973 h 3582745"/>
                  <a:gd name="connsiteX19457" fmla="*/ 3770298 w 4527492"/>
                  <a:gd name="connsiteY19457" fmla="*/ 2450058 h 3582745"/>
                  <a:gd name="connsiteX19458" fmla="*/ 3780595 w 4527492"/>
                  <a:gd name="connsiteY19458" fmla="*/ 2440224 h 3582745"/>
                  <a:gd name="connsiteX19459" fmla="*/ 3782333 w 4527492"/>
                  <a:gd name="connsiteY19459" fmla="*/ 2439480 h 3582745"/>
                  <a:gd name="connsiteX19460" fmla="*/ 4055127 w 4527492"/>
                  <a:gd name="connsiteY19460" fmla="*/ 2437132 h 3582745"/>
                  <a:gd name="connsiteX19461" fmla="*/ 4040052 w 4527492"/>
                  <a:gd name="connsiteY19461" fmla="*/ 2456587 h 3582745"/>
                  <a:gd name="connsiteX19462" fmla="*/ 4032478 w 4527492"/>
                  <a:gd name="connsiteY19462" fmla="*/ 2466657 h 3582745"/>
                  <a:gd name="connsiteX19463" fmla="*/ 4044593 w 4527492"/>
                  <a:gd name="connsiteY19463" fmla="*/ 2447512 h 3582745"/>
                  <a:gd name="connsiteX19464" fmla="*/ 4186505 w 4527492"/>
                  <a:gd name="connsiteY19464" fmla="*/ 2436395 h 3582745"/>
                  <a:gd name="connsiteX19465" fmla="*/ 4159179 w 4527492"/>
                  <a:gd name="connsiteY19465" fmla="*/ 2474660 h 3582745"/>
                  <a:gd name="connsiteX19466" fmla="*/ 4156738 w 4527492"/>
                  <a:gd name="connsiteY19466" fmla="*/ 2477761 h 3582745"/>
                  <a:gd name="connsiteX19467" fmla="*/ 4158124 w 4527492"/>
                  <a:gd name="connsiteY19467" fmla="*/ 2474246 h 3582745"/>
                  <a:gd name="connsiteX19468" fmla="*/ 3922833 w 4527492"/>
                  <a:gd name="connsiteY19468" fmla="*/ 2435391 h 3582745"/>
                  <a:gd name="connsiteX19469" fmla="*/ 3904458 w 4527492"/>
                  <a:gd name="connsiteY19469" fmla="*/ 2460889 h 3582745"/>
                  <a:gd name="connsiteX19470" fmla="*/ 3913305 w 4527492"/>
                  <a:gd name="connsiteY19470" fmla="*/ 2445862 h 3582745"/>
                  <a:gd name="connsiteX19471" fmla="*/ 3864902 w 4527492"/>
                  <a:gd name="connsiteY19471" fmla="*/ 2435216 h 3582745"/>
                  <a:gd name="connsiteX19472" fmla="*/ 3859437 w 4527492"/>
                  <a:gd name="connsiteY19472" fmla="*/ 2438279 h 3582745"/>
                  <a:gd name="connsiteX19473" fmla="*/ 3859339 w 4527492"/>
                  <a:gd name="connsiteY19473" fmla="*/ 2438400 h 3582745"/>
                  <a:gd name="connsiteX19474" fmla="*/ 3859339 w 4527492"/>
                  <a:gd name="connsiteY19474" fmla="*/ 2438334 h 3582745"/>
                  <a:gd name="connsiteX19475" fmla="*/ 3846644 w 4527492"/>
                  <a:gd name="connsiteY19475" fmla="*/ 2445449 h 3582745"/>
                  <a:gd name="connsiteX19476" fmla="*/ 3844986 w 4527492"/>
                  <a:gd name="connsiteY19476" fmla="*/ 2446619 h 3582745"/>
                  <a:gd name="connsiteX19477" fmla="*/ 3830014 w 4527492"/>
                  <a:gd name="connsiteY19477" fmla="*/ 2484543 h 3582745"/>
                  <a:gd name="connsiteX19478" fmla="*/ 3850111 w 4527492"/>
                  <a:gd name="connsiteY19478" fmla="*/ 2466057 h 3582745"/>
                  <a:gd name="connsiteX19479" fmla="*/ 3867424 w 4527492"/>
                  <a:gd name="connsiteY19479" fmla="*/ 2435281 h 3582745"/>
                  <a:gd name="connsiteX19480" fmla="*/ 3660860 w 4527492"/>
                  <a:gd name="connsiteY19480" fmla="*/ 2434296 h 3582745"/>
                  <a:gd name="connsiteX19481" fmla="*/ 3654028 w 4527492"/>
                  <a:gd name="connsiteY19481" fmla="*/ 2440560 h 3582745"/>
                  <a:gd name="connsiteX19482" fmla="*/ 3652435 w 4527492"/>
                  <a:gd name="connsiteY19482" fmla="*/ 2444984 h 3582745"/>
                  <a:gd name="connsiteX19483" fmla="*/ 3659156 w 4527492"/>
                  <a:gd name="connsiteY19483" fmla="*/ 2438506 h 3582745"/>
                  <a:gd name="connsiteX19484" fmla="*/ 4027765 w 4527492"/>
                  <a:gd name="connsiteY19484" fmla="*/ 2434237 h 3582745"/>
                  <a:gd name="connsiteX19485" fmla="*/ 3979418 w 4527492"/>
                  <a:gd name="connsiteY19485" fmla="*/ 2484014 h 3582745"/>
                  <a:gd name="connsiteX19486" fmla="*/ 3996289 w 4527492"/>
                  <a:gd name="connsiteY19486" fmla="*/ 2463187 h 3582745"/>
                  <a:gd name="connsiteX19487" fmla="*/ 3996861 w 4527492"/>
                  <a:gd name="connsiteY19487" fmla="*/ 2462645 h 3582745"/>
                  <a:gd name="connsiteX19488" fmla="*/ 3637613 w 4527492"/>
                  <a:gd name="connsiteY19488" fmla="*/ 2433593 h 3582745"/>
                  <a:gd name="connsiteX19489" fmla="*/ 3623657 w 4527492"/>
                  <a:gd name="connsiteY19489" fmla="*/ 2448746 h 3582745"/>
                  <a:gd name="connsiteX19490" fmla="*/ 3581187 w 4527492"/>
                  <a:gd name="connsiteY19490" fmla="*/ 2491149 h 3582745"/>
                  <a:gd name="connsiteX19491" fmla="*/ 3597400 w 4527492"/>
                  <a:gd name="connsiteY19491" fmla="*/ 2472199 h 3582745"/>
                  <a:gd name="connsiteX19492" fmla="*/ 3949439 w 4527492"/>
                  <a:gd name="connsiteY19492" fmla="*/ 2432797 h 3582745"/>
                  <a:gd name="connsiteX19493" fmla="*/ 3948641 w 4527492"/>
                  <a:gd name="connsiteY19493" fmla="*/ 2434271 h 3582745"/>
                  <a:gd name="connsiteX19494" fmla="*/ 3944047 w 4527492"/>
                  <a:gd name="connsiteY19494" fmla="*/ 2439517 h 3582745"/>
                  <a:gd name="connsiteX19495" fmla="*/ 3640047 w 4527492"/>
                  <a:gd name="connsiteY19495" fmla="*/ 2432381 h 3582745"/>
                  <a:gd name="connsiteX19496" fmla="*/ 3615727 w 4527492"/>
                  <a:gd name="connsiteY19496" fmla="*/ 2462014 h 3582745"/>
                  <a:gd name="connsiteX19497" fmla="*/ 3574700 w 4527492"/>
                  <a:gd name="connsiteY19497" fmla="*/ 2501382 h 3582745"/>
                  <a:gd name="connsiteX19498" fmla="*/ 3564917 w 4527492"/>
                  <a:gd name="connsiteY19498" fmla="*/ 2510164 h 3582745"/>
                  <a:gd name="connsiteX19499" fmla="*/ 3581040 w 4527492"/>
                  <a:gd name="connsiteY19499" fmla="*/ 2491320 h 3582745"/>
                  <a:gd name="connsiteX19500" fmla="*/ 3611862 w 4527492"/>
                  <a:gd name="connsiteY19500" fmla="*/ 2461551 h 3582745"/>
                  <a:gd name="connsiteX19501" fmla="*/ 3623657 w 4527492"/>
                  <a:gd name="connsiteY19501" fmla="*/ 2448746 h 3582745"/>
                  <a:gd name="connsiteX19502" fmla="*/ 3790903 w 4527492"/>
                  <a:gd name="connsiteY19502" fmla="*/ 2431225 h 3582745"/>
                  <a:gd name="connsiteX19503" fmla="*/ 3784841 w 4527492"/>
                  <a:gd name="connsiteY19503" fmla="*/ 2436470 h 3582745"/>
                  <a:gd name="connsiteX19504" fmla="*/ 3783450 w 4527492"/>
                  <a:gd name="connsiteY19504" fmla="*/ 2439003 h 3582745"/>
                  <a:gd name="connsiteX19505" fmla="*/ 3787608 w 4527492"/>
                  <a:gd name="connsiteY19505" fmla="*/ 2437223 h 3582745"/>
                  <a:gd name="connsiteX19506" fmla="*/ 3789521 w 4527492"/>
                  <a:gd name="connsiteY19506" fmla="*/ 2434160 h 3582745"/>
                  <a:gd name="connsiteX19507" fmla="*/ 3903396 w 4527492"/>
                  <a:gd name="connsiteY19507" fmla="*/ 2429362 h 3582745"/>
                  <a:gd name="connsiteX19508" fmla="*/ 3901390 w 4527492"/>
                  <a:gd name="connsiteY19508" fmla="*/ 2432627 h 3582745"/>
                  <a:gd name="connsiteX19509" fmla="*/ 3900618 w 4527492"/>
                  <a:gd name="connsiteY19509" fmla="*/ 2433556 h 3582745"/>
                  <a:gd name="connsiteX19510" fmla="*/ 3900847 w 4527492"/>
                  <a:gd name="connsiteY19510" fmla="*/ 2433184 h 3582745"/>
                  <a:gd name="connsiteX19511" fmla="*/ 3738772 w 4527492"/>
                  <a:gd name="connsiteY19511" fmla="*/ 2428686 h 3582745"/>
                  <a:gd name="connsiteX19512" fmla="*/ 3710048 w 4527492"/>
                  <a:gd name="connsiteY19512" fmla="*/ 2459245 h 3582745"/>
                  <a:gd name="connsiteX19513" fmla="*/ 3710101 w 4527492"/>
                  <a:gd name="connsiteY19513" fmla="*/ 2459977 h 3582745"/>
                  <a:gd name="connsiteX19514" fmla="*/ 3726148 w 4527492"/>
                  <a:gd name="connsiteY19514" fmla="*/ 2448285 h 3582745"/>
                  <a:gd name="connsiteX19515" fmla="*/ 3730625 w 4527492"/>
                  <a:gd name="connsiteY19515" fmla="*/ 2442973 h 3582745"/>
                  <a:gd name="connsiteX19516" fmla="*/ 3730625 w 4527492"/>
                  <a:gd name="connsiteY19516" fmla="*/ 2442548 h 3582745"/>
                  <a:gd name="connsiteX19517" fmla="*/ 3730983 w 4527492"/>
                  <a:gd name="connsiteY19517" fmla="*/ 2442548 h 3582745"/>
                  <a:gd name="connsiteX19518" fmla="*/ 3735461 w 4527492"/>
                  <a:gd name="connsiteY19518" fmla="*/ 2437233 h 3582745"/>
                  <a:gd name="connsiteX19519" fmla="*/ 3749859 w 4527492"/>
                  <a:gd name="connsiteY19519" fmla="*/ 2427994 h 3582745"/>
                  <a:gd name="connsiteX19520" fmla="*/ 3749156 w 4527492"/>
                  <a:gd name="connsiteY19520" fmla="*/ 2428762 h 3582745"/>
                  <a:gd name="connsiteX19521" fmla="*/ 3748141 w 4527492"/>
                  <a:gd name="connsiteY19521" fmla="*/ 2429838 h 3582745"/>
                  <a:gd name="connsiteX19522" fmla="*/ 3741817 w 4527492"/>
                  <a:gd name="connsiteY19522" fmla="*/ 2440381 h 3582745"/>
                  <a:gd name="connsiteX19523" fmla="*/ 3738052 w 4527492"/>
                  <a:gd name="connsiteY19523" fmla="*/ 2452714 h 3582745"/>
                  <a:gd name="connsiteX19524" fmla="*/ 4000514 w 4527492"/>
                  <a:gd name="connsiteY19524" fmla="*/ 2427447 h 3582745"/>
                  <a:gd name="connsiteX19525" fmla="*/ 4000122 w 4527492"/>
                  <a:gd name="connsiteY19525" fmla="*/ 2427756 h 3582745"/>
                  <a:gd name="connsiteX19526" fmla="*/ 3999532 w 4527492"/>
                  <a:gd name="connsiteY19526" fmla="*/ 2429839 h 3582745"/>
                  <a:gd name="connsiteX19527" fmla="*/ 3999592 w 4527492"/>
                  <a:gd name="connsiteY19527" fmla="*/ 2429775 h 3582745"/>
                  <a:gd name="connsiteX19528" fmla="*/ 4000514 w 4527492"/>
                  <a:gd name="connsiteY19528" fmla="*/ 2427447 h 3582745"/>
                  <a:gd name="connsiteX19529" fmla="*/ 4023444 w 4527492"/>
                  <a:gd name="connsiteY19529" fmla="*/ 2427439 h 3582745"/>
                  <a:gd name="connsiteX19530" fmla="*/ 4020235 w 4527492"/>
                  <a:gd name="connsiteY19530" fmla="*/ 2430600 h 3582745"/>
                  <a:gd name="connsiteX19531" fmla="*/ 4008200 w 4527492"/>
                  <a:gd name="connsiteY19531" fmla="*/ 2441479 h 3582745"/>
                  <a:gd name="connsiteX19532" fmla="*/ 4013491 w 4527492"/>
                  <a:gd name="connsiteY19532" fmla="*/ 2435962 h 3582745"/>
                  <a:gd name="connsiteX19533" fmla="*/ 3787931 w 4527492"/>
                  <a:gd name="connsiteY19533" fmla="*/ 2427103 h 3582745"/>
                  <a:gd name="connsiteX19534" fmla="*/ 3785532 w 4527492"/>
                  <a:gd name="connsiteY19534" fmla="*/ 2430226 h 3582745"/>
                  <a:gd name="connsiteX19535" fmla="*/ 3787049 w 4527492"/>
                  <a:gd name="connsiteY19535" fmla="*/ 2429053 h 3582745"/>
                  <a:gd name="connsiteX19536" fmla="*/ 3834354 w 4527492"/>
                  <a:gd name="connsiteY19536" fmla="*/ 2426713 h 3582745"/>
                  <a:gd name="connsiteX19537" fmla="*/ 3834215 w 4527492"/>
                  <a:gd name="connsiteY19537" fmla="*/ 2431292 h 3582745"/>
                  <a:gd name="connsiteX19538" fmla="*/ 3821072 w 4527492"/>
                  <a:gd name="connsiteY19538" fmla="*/ 2452546 h 3582745"/>
                  <a:gd name="connsiteX19539" fmla="*/ 3819247 w 4527492"/>
                  <a:gd name="connsiteY19539" fmla="*/ 2454705 h 3582745"/>
                  <a:gd name="connsiteX19540" fmla="*/ 3830968 w 4527492"/>
                  <a:gd name="connsiteY19540" fmla="*/ 2436078 h 3582745"/>
                  <a:gd name="connsiteX19541" fmla="*/ 4127487 w 4527492"/>
                  <a:gd name="connsiteY19541" fmla="*/ 2426563 h 3582745"/>
                  <a:gd name="connsiteX19542" fmla="*/ 4117093 w 4527492"/>
                  <a:gd name="connsiteY19542" fmla="*/ 2437113 h 3582745"/>
                  <a:gd name="connsiteX19543" fmla="*/ 4100189 w 4527492"/>
                  <a:gd name="connsiteY19543" fmla="*/ 2468164 h 3582745"/>
                  <a:gd name="connsiteX19544" fmla="*/ 4111956 w 4527492"/>
                  <a:gd name="connsiteY19544" fmla="*/ 2448754 h 3582745"/>
                  <a:gd name="connsiteX19545" fmla="*/ 4058624 w 4527492"/>
                  <a:gd name="connsiteY19545" fmla="*/ 2426069 h 3582745"/>
                  <a:gd name="connsiteX19546" fmla="*/ 4053548 w 4527492"/>
                  <a:gd name="connsiteY19546" fmla="*/ 2431648 h 3582745"/>
                  <a:gd name="connsiteX19547" fmla="*/ 4051327 w 4527492"/>
                  <a:gd name="connsiteY19547" fmla="*/ 2433676 h 3582745"/>
                  <a:gd name="connsiteX19548" fmla="*/ 4058843 w 4527492"/>
                  <a:gd name="connsiteY19548" fmla="*/ 2425841 h 3582745"/>
                  <a:gd name="connsiteX19549" fmla="*/ 4058624 w 4527492"/>
                  <a:gd name="connsiteY19549" fmla="*/ 2426069 h 3582745"/>
                  <a:gd name="connsiteX19550" fmla="*/ 4058769 w 4527492"/>
                  <a:gd name="connsiteY19550" fmla="*/ 2425910 h 3582745"/>
                  <a:gd name="connsiteX19551" fmla="*/ 3881052 w 4527492"/>
                  <a:gd name="connsiteY19551" fmla="*/ 2425194 h 3582745"/>
                  <a:gd name="connsiteX19552" fmla="*/ 3877170 w 4527492"/>
                  <a:gd name="connsiteY19552" fmla="*/ 2430875 h 3582745"/>
                  <a:gd name="connsiteX19553" fmla="*/ 3870610 w 4527492"/>
                  <a:gd name="connsiteY19553" fmla="*/ 2452699 h 3582745"/>
                  <a:gd name="connsiteX19554" fmla="*/ 3865974 w 4527492"/>
                  <a:gd name="connsiteY19554" fmla="*/ 2464910 h 3582745"/>
                  <a:gd name="connsiteX19555" fmla="*/ 3862662 w 4527492"/>
                  <a:gd name="connsiteY19555" fmla="*/ 2464910 h 3582745"/>
                  <a:gd name="connsiteX19556" fmla="*/ 3876173 w 4527492"/>
                  <a:gd name="connsiteY19556" fmla="*/ 2432335 h 3582745"/>
                  <a:gd name="connsiteX19557" fmla="*/ 3874199 w 4527492"/>
                  <a:gd name="connsiteY19557" fmla="*/ 2435225 h 3582745"/>
                  <a:gd name="connsiteX19558" fmla="*/ 3867065 w 4527492"/>
                  <a:gd name="connsiteY19558" fmla="*/ 2445862 h 3582745"/>
                  <a:gd name="connsiteX19559" fmla="*/ 3847471 w 4527492"/>
                  <a:gd name="connsiteY19559" fmla="*/ 2476627 h 3582745"/>
                  <a:gd name="connsiteX19560" fmla="*/ 3863416 w 4527492"/>
                  <a:gd name="connsiteY19560" fmla="*/ 2449494 h 3582745"/>
                  <a:gd name="connsiteX19561" fmla="*/ 3861776 w 4527492"/>
                  <a:gd name="connsiteY19561" fmla="*/ 2451761 h 3582745"/>
                  <a:gd name="connsiteX19562" fmla="*/ 3865128 w 4527492"/>
                  <a:gd name="connsiteY19562" fmla="*/ 2446580 h 3582745"/>
                  <a:gd name="connsiteX19563" fmla="*/ 3868658 w 4527492"/>
                  <a:gd name="connsiteY19563" fmla="*/ 2440573 h 3582745"/>
                  <a:gd name="connsiteX19564" fmla="*/ 3869001 w 4527492"/>
                  <a:gd name="connsiteY19564" fmla="*/ 2439546 h 3582745"/>
                  <a:gd name="connsiteX19565" fmla="*/ 3850794 w 4527492"/>
                  <a:gd name="connsiteY19565" fmla="*/ 2465430 h 3582745"/>
                  <a:gd name="connsiteX19566" fmla="*/ 3853773 w 4527492"/>
                  <a:gd name="connsiteY19566" fmla="*/ 2462689 h 3582745"/>
                  <a:gd name="connsiteX19567" fmla="*/ 3849634 w 4527492"/>
                  <a:gd name="connsiteY19567" fmla="*/ 2467078 h 3582745"/>
                  <a:gd name="connsiteX19568" fmla="*/ 3849150 w 4527492"/>
                  <a:gd name="connsiteY19568" fmla="*/ 2467767 h 3582745"/>
                  <a:gd name="connsiteX19569" fmla="*/ 3849394 w 4527492"/>
                  <a:gd name="connsiteY19569" fmla="*/ 2467333 h 3582745"/>
                  <a:gd name="connsiteX19570" fmla="*/ 3827746 w 4527492"/>
                  <a:gd name="connsiteY19570" fmla="*/ 2490288 h 3582745"/>
                  <a:gd name="connsiteX19571" fmla="*/ 3826551 w 4527492"/>
                  <a:gd name="connsiteY19571" fmla="*/ 2493314 h 3582745"/>
                  <a:gd name="connsiteX19572" fmla="*/ 3832460 w 4527492"/>
                  <a:gd name="connsiteY19572" fmla="*/ 2496000 h 3582745"/>
                  <a:gd name="connsiteX19573" fmla="*/ 3841055 w 4527492"/>
                  <a:gd name="connsiteY19573" fmla="*/ 2479275 h 3582745"/>
                  <a:gd name="connsiteX19574" fmla="*/ 3849150 w 4527492"/>
                  <a:gd name="connsiteY19574" fmla="*/ 2467767 h 3582745"/>
                  <a:gd name="connsiteX19575" fmla="*/ 3837339 w 4527492"/>
                  <a:gd name="connsiteY19575" fmla="*/ 2488762 h 3582745"/>
                  <a:gd name="connsiteX19576" fmla="*/ 3834057 w 4527492"/>
                  <a:gd name="connsiteY19576" fmla="*/ 2496726 h 3582745"/>
                  <a:gd name="connsiteX19577" fmla="*/ 3834532 w 4527492"/>
                  <a:gd name="connsiteY19577" fmla="*/ 2496942 h 3582745"/>
                  <a:gd name="connsiteX19578" fmla="*/ 3847471 w 4527492"/>
                  <a:gd name="connsiteY19578" fmla="*/ 2476627 h 3582745"/>
                  <a:gd name="connsiteX19579" fmla="*/ 3835321 w 4527492"/>
                  <a:gd name="connsiteY19579" fmla="*/ 2497301 h 3582745"/>
                  <a:gd name="connsiteX19580" fmla="*/ 3838929 w 4527492"/>
                  <a:gd name="connsiteY19580" fmla="*/ 2498941 h 3582745"/>
                  <a:gd name="connsiteX19581" fmla="*/ 3840780 w 4527492"/>
                  <a:gd name="connsiteY19581" fmla="*/ 2513663 h 3582745"/>
                  <a:gd name="connsiteX19582" fmla="*/ 3843532 w 4527492"/>
                  <a:gd name="connsiteY19582" fmla="*/ 2507325 h 3582745"/>
                  <a:gd name="connsiteX19583" fmla="*/ 3868094 w 4527492"/>
                  <a:gd name="connsiteY19583" fmla="*/ 2461067 h 3582745"/>
                  <a:gd name="connsiteX19584" fmla="*/ 3870610 w 4527492"/>
                  <a:gd name="connsiteY19584" fmla="*/ 2452699 h 3582745"/>
                  <a:gd name="connsiteX19585" fmla="*/ 3888756 w 4527492"/>
                  <a:gd name="connsiteY19585" fmla="*/ 2425160 h 3582745"/>
                  <a:gd name="connsiteX19586" fmla="*/ 3868825 w 4527492"/>
                  <a:gd name="connsiteY19586" fmla="*/ 2461939 h 3582745"/>
                  <a:gd name="connsiteX19587" fmla="*/ 3866828 w 4527492"/>
                  <a:gd name="connsiteY19587" fmla="*/ 2477614 h 3582745"/>
                  <a:gd name="connsiteX19588" fmla="*/ 3866918 w 4527492"/>
                  <a:gd name="connsiteY19588" fmla="*/ 2477473 h 3582745"/>
                  <a:gd name="connsiteX19589" fmla="*/ 3871466 w 4527492"/>
                  <a:gd name="connsiteY19589" fmla="*/ 2466806 h 3582745"/>
                  <a:gd name="connsiteX19590" fmla="*/ 3883910 w 4527492"/>
                  <a:gd name="connsiteY19590" fmla="*/ 2440340 h 3582745"/>
                  <a:gd name="connsiteX19591" fmla="*/ 3879436 w 4527492"/>
                  <a:gd name="connsiteY19591" fmla="*/ 2424470 h 3582745"/>
                  <a:gd name="connsiteX19592" fmla="*/ 3877482 w 4527492"/>
                  <a:gd name="connsiteY19592" fmla="*/ 2427488 h 3582745"/>
                  <a:gd name="connsiteX19593" fmla="*/ 3879192 w 4527492"/>
                  <a:gd name="connsiteY19593" fmla="*/ 2425058 h 3582745"/>
                  <a:gd name="connsiteX19594" fmla="*/ 3697503 w 4527492"/>
                  <a:gd name="connsiteY19594" fmla="*/ 2424159 h 3582745"/>
                  <a:gd name="connsiteX19595" fmla="*/ 3667125 w 4527492"/>
                  <a:gd name="connsiteY19595" fmla="*/ 2452849 h 3582745"/>
                  <a:gd name="connsiteX19596" fmla="*/ 3661171 w 4527492"/>
                  <a:gd name="connsiteY19596" fmla="*/ 2466325 h 3582745"/>
                  <a:gd name="connsiteX19597" fmla="*/ 3667321 w 4527492"/>
                  <a:gd name="connsiteY19597" fmla="*/ 2461911 h 3582745"/>
                  <a:gd name="connsiteX19598" fmla="*/ 3687062 w 4527492"/>
                  <a:gd name="connsiteY19598" fmla="*/ 2448429 h 3582745"/>
                  <a:gd name="connsiteX19599" fmla="*/ 3687216 w 4527492"/>
                  <a:gd name="connsiteY19599" fmla="*/ 2448365 h 3582745"/>
                  <a:gd name="connsiteX19600" fmla="*/ 4098956 w 4527492"/>
                  <a:gd name="connsiteY19600" fmla="*/ 2424034 h 3582745"/>
                  <a:gd name="connsiteX19601" fmla="*/ 4095845 w 4527492"/>
                  <a:gd name="connsiteY19601" fmla="*/ 2428848 h 3582745"/>
                  <a:gd name="connsiteX19602" fmla="*/ 4076049 w 4527492"/>
                  <a:gd name="connsiteY19602" fmla="*/ 2445433 h 3582745"/>
                  <a:gd name="connsiteX19603" fmla="*/ 4076142 w 4527492"/>
                  <a:gd name="connsiteY19603" fmla="*/ 2445269 h 3582745"/>
                  <a:gd name="connsiteX19604" fmla="*/ 4079000 w 4527492"/>
                  <a:gd name="connsiteY19604" fmla="*/ 2441079 h 3582745"/>
                  <a:gd name="connsiteX19605" fmla="*/ 3934874 w 4527492"/>
                  <a:gd name="connsiteY19605" fmla="*/ 2422156 h 3582745"/>
                  <a:gd name="connsiteX19606" fmla="*/ 3922833 w 4527492"/>
                  <a:gd name="connsiteY19606" fmla="*/ 2435391 h 3582745"/>
                  <a:gd name="connsiteX19607" fmla="*/ 3930700 w 4527492"/>
                  <a:gd name="connsiteY19607" fmla="*/ 2424474 h 3582745"/>
                  <a:gd name="connsiteX19608" fmla="*/ 3959310 w 4527492"/>
                  <a:gd name="connsiteY19608" fmla="*/ 2422088 h 3582745"/>
                  <a:gd name="connsiteX19609" fmla="*/ 3958894 w 4527492"/>
                  <a:gd name="connsiteY19609" fmla="*/ 2422563 h 3582745"/>
                  <a:gd name="connsiteX19610" fmla="*/ 3958950 w 4527492"/>
                  <a:gd name="connsiteY19610" fmla="*/ 2423148 h 3582745"/>
                  <a:gd name="connsiteX19611" fmla="*/ 4103818 w 4527492"/>
                  <a:gd name="connsiteY19611" fmla="*/ 2420980 h 3582745"/>
                  <a:gd name="connsiteX19612" fmla="*/ 4091246 w 4527492"/>
                  <a:gd name="connsiteY19612" fmla="*/ 2438437 h 3582745"/>
                  <a:gd name="connsiteX19613" fmla="*/ 4068496 w 4527492"/>
                  <a:gd name="connsiteY19613" fmla="*/ 2475321 h 3582745"/>
                  <a:gd name="connsiteX19614" fmla="*/ 4060565 w 4527492"/>
                  <a:gd name="connsiteY19614" fmla="*/ 2486126 h 3582745"/>
                  <a:gd name="connsiteX19615" fmla="*/ 4066268 w 4527492"/>
                  <a:gd name="connsiteY19615" fmla="*/ 2476954 h 3582745"/>
                  <a:gd name="connsiteX19616" fmla="*/ 4078448 w 4527492"/>
                  <a:gd name="connsiteY19616" fmla="*/ 2455762 h 3582745"/>
                  <a:gd name="connsiteX19617" fmla="*/ 4095845 w 4527492"/>
                  <a:gd name="connsiteY19617" fmla="*/ 2428848 h 3582745"/>
                  <a:gd name="connsiteX19618" fmla="*/ 4098677 w 4527492"/>
                  <a:gd name="connsiteY19618" fmla="*/ 2426475 h 3582745"/>
                  <a:gd name="connsiteX19619" fmla="*/ 4028426 w 4527492"/>
                  <a:gd name="connsiteY19619" fmla="*/ 2420392 h 3582745"/>
                  <a:gd name="connsiteX19620" fmla="*/ 4013491 w 4527492"/>
                  <a:gd name="connsiteY19620" fmla="*/ 2435962 h 3582745"/>
                  <a:gd name="connsiteX19621" fmla="*/ 4008824 w 4527492"/>
                  <a:gd name="connsiteY19621" fmla="*/ 2439959 h 3582745"/>
                  <a:gd name="connsiteX19622" fmla="*/ 3650266 w 4527492"/>
                  <a:gd name="connsiteY19622" fmla="*/ 2419930 h 3582745"/>
                  <a:gd name="connsiteX19623" fmla="*/ 3644397 w 4527492"/>
                  <a:gd name="connsiteY19623" fmla="*/ 2427081 h 3582745"/>
                  <a:gd name="connsiteX19624" fmla="*/ 3637613 w 4527492"/>
                  <a:gd name="connsiteY19624" fmla="*/ 2433593 h 3582745"/>
                  <a:gd name="connsiteX19625" fmla="*/ 3642529 w 4527492"/>
                  <a:gd name="connsiteY19625" fmla="*/ 2428256 h 3582745"/>
                  <a:gd name="connsiteX19626" fmla="*/ 3644643 w 4527492"/>
                  <a:gd name="connsiteY19626" fmla="*/ 2424742 h 3582745"/>
                  <a:gd name="connsiteX19627" fmla="*/ 3647796 w 4527492"/>
                  <a:gd name="connsiteY19627" fmla="*/ 2419500 h 3582745"/>
                  <a:gd name="connsiteX19628" fmla="*/ 3644643 w 4527492"/>
                  <a:gd name="connsiteY19628" fmla="*/ 2424742 h 3582745"/>
                  <a:gd name="connsiteX19629" fmla="*/ 3642942 w 4527492"/>
                  <a:gd name="connsiteY19629" fmla="*/ 2426198 h 3582745"/>
                  <a:gd name="connsiteX19630" fmla="*/ 3619851 w 4527492"/>
                  <a:gd name="connsiteY19630" fmla="*/ 2445959 h 3582745"/>
                  <a:gd name="connsiteX19631" fmla="*/ 3626448 w 4527492"/>
                  <a:gd name="connsiteY19631" fmla="*/ 2439372 h 3582745"/>
                  <a:gd name="connsiteX19632" fmla="*/ 3643354 w 4527492"/>
                  <a:gd name="connsiteY19632" fmla="*/ 2423522 h 3582745"/>
                  <a:gd name="connsiteX19633" fmla="*/ 3985968 w 4527492"/>
                  <a:gd name="connsiteY19633" fmla="*/ 2419462 h 3582745"/>
                  <a:gd name="connsiteX19634" fmla="*/ 3977105 w 4527492"/>
                  <a:gd name="connsiteY19634" fmla="*/ 2427162 h 3582745"/>
                  <a:gd name="connsiteX19635" fmla="*/ 3976535 w 4527492"/>
                  <a:gd name="connsiteY19635" fmla="*/ 2429223 h 3582745"/>
                  <a:gd name="connsiteX19636" fmla="*/ 3723697 w 4527492"/>
                  <a:gd name="connsiteY19636" fmla="*/ 2418195 h 3582745"/>
                  <a:gd name="connsiteX19637" fmla="*/ 3710864 w 4527492"/>
                  <a:gd name="connsiteY19637" fmla="*/ 2432261 h 3582745"/>
                  <a:gd name="connsiteX19638" fmla="*/ 3703786 w 4527492"/>
                  <a:gd name="connsiteY19638" fmla="*/ 2446646 h 3582745"/>
                  <a:gd name="connsiteX19639" fmla="*/ 3705617 w 4527492"/>
                  <a:gd name="connsiteY19639" fmla="*/ 2445135 h 3582745"/>
                  <a:gd name="connsiteX19640" fmla="*/ 3709474 w 4527492"/>
                  <a:gd name="connsiteY19640" fmla="*/ 2442320 h 3582745"/>
                  <a:gd name="connsiteX19641" fmla="*/ 3715204 w 4527492"/>
                  <a:gd name="connsiteY19641" fmla="*/ 2438137 h 3582745"/>
                  <a:gd name="connsiteX19642" fmla="*/ 3710140 w 4527492"/>
                  <a:gd name="connsiteY19642" fmla="*/ 2443051 h 3582745"/>
                  <a:gd name="connsiteX19643" fmla="*/ 3708952 w 4527492"/>
                  <a:gd name="connsiteY19643" fmla="*/ 2444105 h 3582745"/>
                  <a:gd name="connsiteX19644" fmla="*/ 3708992 w 4527492"/>
                  <a:gd name="connsiteY19644" fmla="*/ 2444659 h 3582745"/>
                  <a:gd name="connsiteX19645" fmla="*/ 3714508 w 4527492"/>
                  <a:gd name="connsiteY19645" fmla="*/ 2440098 h 3582745"/>
                  <a:gd name="connsiteX19646" fmla="*/ 3680737 w 4527492"/>
                  <a:gd name="connsiteY19646" fmla="*/ 2418104 h 3582745"/>
                  <a:gd name="connsiteX19647" fmla="*/ 3668412 w 4527492"/>
                  <a:gd name="connsiteY19647" fmla="*/ 2430409 h 3582745"/>
                  <a:gd name="connsiteX19648" fmla="*/ 3665230 w 4527492"/>
                  <a:gd name="connsiteY19648" fmla="*/ 2439064 h 3582745"/>
                  <a:gd name="connsiteX19649" fmla="*/ 3660113 w 4527492"/>
                  <a:gd name="connsiteY19649" fmla="*/ 2449290 h 3582745"/>
                  <a:gd name="connsiteX19650" fmla="*/ 3665420 w 4527492"/>
                  <a:gd name="connsiteY19650" fmla="*/ 2443861 h 3582745"/>
                  <a:gd name="connsiteX19651" fmla="*/ 3671836 w 4527492"/>
                  <a:gd name="connsiteY19651" fmla="*/ 2432463 h 3582745"/>
                  <a:gd name="connsiteX19652" fmla="*/ 3673654 w 4527492"/>
                  <a:gd name="connsiteY19652" fmla="*/ 2434279 h 3582745"/>
                  <a:gd name="connsiteX19653" fmla="*/ 3806228 w 4527492"/>
                  <a:gd name="connsiteY19653" fmla="*/ 2417964 h 3582745"/>
                  <a:gd name="connsiteX19654" fmla="*/ 3806287 w 4527492"/>
                  <a:gd name="connsiteY19654" fmla="*/ 2418299 h 3582745"/>
                  <a:gd name="connsiteX19655" fmla="*/ 3805597 w 4527492"/>
                  <a:gd name="connsiteY19655" fmla="*/ 2418510 h 3582745"/>
                  <a:gd name="connsiteX19656" fmla="*/ 3814381 w 4527492"/>
                  <a:gd name="connsiteY19656" fmla="*/ 2417934 h 3582745"/>
                  <a:gd name="connsiteX19657" fmla="*/ 3813775 w 4527492"/>
                  <a:gd name="connsiteY19657" fmla="*/ 2418316 h 3582745"/>
                  <a:gd name="connsiteX19658" fmla="*/ 3813297 w 4527492"/>
                  <a:gd name="connsiteY19658" fmla="*/ 2419350 h 3582745"/>
                  <a:gd name="connsiteX19659" fmla="*/ 3812136 w 4527492"/>
                  <a:gd name="connsiteY19659" fmla="*/ 2419350 h 3582745"/>
                  <a:gd name="connsiteX19660" fmla="*/ 3809045 w 4527492"/>
                  <a:gd name="connsiteY19660" fmla="*/ 2421300 h 3582745"/>
                  <a:gd name="connsiteX19661" fmla="*/ 3807302 w 4527492"/>
                  <a:gd name="connsiteY19661" fmla="*/ 2424041 h 3582745"/>
                  <a:gd name="connsiteX19662" fmla="*/ 3807604 w 4527492"/>
                  <a:gd name="connsiteY19662" fmla="*/ 2425752 h 3582745"/>
                  <a:gd name="connsiteX19663" fmla="*/ 3805347 w 4527492"/>
                  <a:gd name="connsiteY19663" fmla="*/ 2427116 h 3582745"/>
                  <a:gd name="connsiteX19664" fmla="*/ 3780392 w 4527492"/>
                  <a:gd name="connsiteY19664" fmla="*/ 2466361 h 3582745"/>
                  <a:gd name="connsiteX19665" fmla="*/ 3778085 w 4527492"/>
                  <a:gd name="connsiteY19665" fmla="*/ 2470763 h 3582745"/>
                  <a:gd name="connsiteX19666" fmla="*/ 3776386 w 4527492"/>
                  <a:gd name="connsiteY19666" fmla="*/ 2472660 h 3582745"/>
                  <a:gd name="connsiteX19667" fmla="*/ 3764381 w 4527492"/>
                  <a:gd name="connsiteY19667" fmla="*/ 2491539 h 3582745"/>
                  <a:gd name="connsiteX19668" fmla="*/ 3768634 w 4527492"/>
                  <a:gd name="connsiteY19668" fmla="*/ 2488433 h 3582745"/>
                  <a:gd name="connsiteX19669" fmla="*/ 3764994 w 4527492"/>
                  <a:gd name="connsiteY19669" fmla="*/ 2492067 h 3582745"/>
                  <a:gd name="connsiteX19670" fmla="*/ 3763419 w 4527492"/>
                  <a:gd name="connsiteY19670" fmla="*/ 2493366 h 3582745"/>
                  <a:gd name="connsiteX19671" fmla="*/ 3765142 w 4527492"/>
                  <a:gd name="connsiteY19671" fmla="*/ 2493215 h 3582745"/>
                  <a:gd name="connsiteX19672" fmla="*/ 3770210 w 4527492"/>
                  <a:gd name="connsiteY19672" fmla="*/ 2489129 h 3582745"/>
                  <a:gd name="connsiteX19673" fmla="*/ 3773011 w 4527492"/>
                  <a:gd name="connsiteY19673" fmla="*/ 2485236 h 3582745"/>
                  <a:gd name="connsiteX19674" fmla="*/ 3768634 w 4527492"/>
                  <a:gd name="connsiteY19674" fmla="*/ 2488433 h 3582745"/>
                  <a:gd name="connsiteX19675" fmla="*/ 3776008 w 4527492"/>
                  <a:gd name="connsiteY19675" fmla="*/ 2481071 h 3582745"/>
                  <a:gd name="connsiteX19676" fmla="*/ 3785617 w 4527492"/>
                  <a:gd name="connsiteY19676" fmla="*/ 2467715 h 3582745"/>
                  <a:gd name="connsiteX19677" fmla="*/ 3780244 w 4527492"/>
                  <a:gd name="connsiteY19677" fmla="*/ 2476842 h 3582745"/>
                  <a:gd name="connsiteX19678" fmla="*/ 3811176 w 4527492"/>
                  <a:gd name="connsiteY19678" fmla="*/ 2445959 h 3582745"/>
                  <a:gd name="connsiteX19679" fmla="*/ 3808249 w 4527492"/>
                  <a:gd name="connsiteY19679" fmla="*/ 2429400 h 3582745"/>
                  <a:gd name="connsiteX19680" fmla="*/ 3793951 w 4527492"/>
                  <a:gd name="connsiteY19680" fmla="*/ 2456132 h 3582745"/>
                  <a:gd name="connsiteX19681" fmla="*/ 3785617 w 4527492"/>
                  <a:gd name="connsiteY19681" fmla="*/ 2467715 h 3582745"/>
                  <a:gd name="connsiteX19682" fmla="*/ 3808232 w 4527492"/>
                  <a:gd name="connsiteY19682" fmla="*/ 2429305 h 3582745"/>
                  <a:gd name="connsiteX19683" fmla="*/ 3807604 w 4527492"/>
                  <a:gd name="connsiteY19683" fmla="*/ 2425752 h 3582745"/>
                  <a:gd name="connsiteX19684" fmla="*/ 3811439 w 4527492"/>
                  <a:gd name="connsiteY19684" fmla="*/ 2423437 h 3582745"/>
                  <a:gd name="connsiteX19685" fmla="*/ 3651461 w 4527492"/>
                  <a:gd name="connsiteY19685" fmla="*/ 2416182 h 3582745"/>
                  <a:gd name="connsiteX19686" fmla="*/ 3647796 w 4527492"/>
                  <a:gd name="connsiteY19686" fmla="*/ 2419500 h 3582745"/>
                  <a:gd name="connsiteX19687" fmla="*/ 3649161 w 4527492"/>
                  <a:gd name="connsiteY19687" fmla="*/ 2417232 h 3582745"/>
                  <a:gd name="connsiteX19688" fmla="*/ 3681733 w 4527492"/>
                  <a:gd name="connsiteY19688" fmla="*/ 2415829 h 3582745"/>
                  <a:gd name="connsiteX19689" fmla="*/ 3669974 w 4527492"/>
                  <a:gd name="connsiteY19689" fmla="*/ 2426160 h 3582745"/>
                  <a:gd name="connsiteX19690" fmla="*/ 3668882 w 4527492"/>
                  <a:gd name="connsiteY19690" fmla="*/ 2429129 h 3582745"/>
                  <a:gd name="connsiteX19691" fmla="*/ 3681041 w 4527492"/>
                  <a:gd name="connsiteY19691" fmla="*/ 2417408 h 3582745"/>
                  <a:gd name="connsiteX19692" fmla="*/ 3652441 w 4527492"/>
                  <a:gd name="connsiteY19692" fmla="*/ 2415295 h 3582745"/>
                  <a:gd name="connsiteX19693" fmla="*/ 3652199 w 4527492"/>
                  <a:gd name="connsiteY19693" fmla="*/ 2415845 h 3582745"/>
                  <a:gd name="connsiteX19694" fmla="*/ 3651461 w 4527492"/>
                  <a:gd name="connsiteY19694" fmla="*/ 2416182 h 3582745"/>
                  <a:gd name="connsiteX19695" fmla="*/ 3832750 w 4527492"/>
                  <a:gd name="connsiteY19695" fmla="*/ 2415281 h 3582745"/>
                  <a:gd name="connsiteX19696" fmla="*/ 3834679 w 4527492"/>
                  <a:gd name="connsiteY19696" fmla="*/ 2415906 h 3582745"/>
                  <a:gd name="connsiteX19697" fmla="*/ 3834589 w 4527492"/>
                  <a:gd name="connsiteY19697" fmla="*/ 2418889 h 3582745"/>
                  <a:gd name="connsiteX19698" fmla="*/ 3833958 w 4527492"/>
                  <a:gd name="connsiteY19698" fmla="*/ 2416729 h 3582745"/>
                  <a:gd name="connsiteX19699" fmla="*/ 3831481 w 4527492"/>
                  <a:gd name="connsiteY19699" fmla="*/ 2417170 h 3582745"/>
                  <a:gd name="connsiteX19700" fmla="*/ 3885118 w 4527492"/>
                  <a:gd name="connsiteY19700" fmla="*/ 2414484 h 3582745"/>
                  <a:gd name="connsiteX19701" fmla="*/ 3883949 w 4527492"/>
                  <a:gd name="connsiteY19701" fmla="*/ 2415782 h 3582745"/>
                  <a:gd name="connsiteX19702" fmla="*/ 3880581 w 4527492"/>
                  <a:gd name="connsiteY19702" fmla="*/ 2423083 h 3582745"/>
                  <a:gd name="connsiteX19703" fmla="*/ 3883344 w 4527492"/>
                  <a:gd name="connsiteY19703" fmla="*/ 2419155 h 3582745"/>
                  <a:gd name="connsiteX19704" fmla="*/ 3941573 w 4527492"/>
                  <a:gd name="connsiteY19704" fmla="*/ 2414428 h 3582745"/>
                  <a:gd name="connsiteX19705" fmla="*/ 3940981 w 4527492"/>
                  <a:gd name="connsiteY19705" fmla="*/ 2414896 h 3582745"/>
                  <a:gd name="connsiteX19706" fmla="*/ 3940815 w 4527492"/>
                  <a:gd name="connsiteY19706" fmla="*/ 2415627 h 3582745"/>
                  <a:gd name="connsiteX19707" fmla="*/ 3941423 w 4527492"/>
                  <a:gd name="connsiteY19707" fmla="*/ 2414959 h 3582745"/>
                  <a:gd name="connsiteX19708" fmla="*/ 4048010 w 4527492"/>
                  <a:gd name="connsiteY19708" fmla="*/ 2414145 h 3582745"/>
                  <a:gd name="connsiteX19709" fmla="*/ 4035619 w 4527492"/>
                  <a:gd name="connsiteY19709" fmla="*/ 2427018 h 3582745"/>
                  <a:gd name="connsiteX19710" fmla="*/ 4027765 w 4527492"/>
                  <a:gd name="connsiteY19710" fmla="*/ 2434237 h 3582745"/>
                  <a:gd name="connsiteX19711" fmla="*/ 4038777 w 4527492"/>
                  <a:gd name="connsiteY19711" fmla="*/ 2422901 h 3582745"/>
                  <a:gd name="connsiteX19712" fmla="*/ 3651163 w 4527492"/>
                  <a:gd name="connsiteY19712" fmla="*/ 2413902 h 3582745"/>
                  <a:gd name="connsiteX19713" fmla="*/ 3649161 w 4527492"/>
                  <a:gd name="connsiteY19713" fmla="*/ 2417232 h 3582745"/>
                  <a:gd name="connsiteX19714" fmla="*/ 3646653 w 4527492"/>
                  <a:gd name="connsiteY19714" fmla="*/ 2418376 h 3582745"/>
                  <a:gd name="connsiteX19715" fmla="*/ 3597224 w 4527492"/>
                  <a:gd name="connsiteY19715" fmla="*/ 2468542 h 3582745"/>
                  <a:gd name="connsiteX19716" fmla="*/ 3630984 w 4527492"/>
                  <a:gd name="connsiteY19716" fmla="*/ 2431138 h 3582745"/>
                  <a:gd name="connsiteX19717" fmla="*/ 4078822 w 4527492"/>
                  <a:gd name="connsiteY19717" fmla="*/ 2413781 h 3582745"/>
                  <a:gd name="connsiteX19718" fmla="*/ 4068539 w 4527492"/>
                  <a:gd name="connsiteY19718" fmla="*/ 2426062 h 3582745"/>
                  <a:gd name="connsiteX19719" fmla="*/ 4028304 w 4527492"/>
                  <a:gd name="connsiteY19719" fmla="*/ 2475722 h 3582745"/>
                  <a:gd name="connsiteX19720" fmla="*/ 4062127 w 4527492"/>
                  <a:gd name="connsiteY19720" fmla="*/ 2430233 h 3582745"/>
                  <a:gd name="connsiteX19721" fmla="*/ 4073494 w 4527492"/>
                  <a:gd name="connsiteY19721" fmla="*/ 2413427 h 3582745"/>
                  <a:gd name="connsiteX19722" fmla="*/ 4072107 w 4527492"/>
                  <a:gd name="connsiteY19722" fmla="*/ 2415218 h 3582745"/>
                  <a:gd name="connsiteX19723" fmla="*/ 4038706 w 4527492"/>
                  <a:gd name="connsiteY19723" fmla="*/ 2447960 h 3582745"/>
                  <a:gd name="connsiteX19724" fmla="*/ 4053548 w 4527492"/>
                  <a:gd name="connsiteY19724" fmla="*/ 2431648 h 3582745"/>
                  <a:gd name="connsiteX19725" fmla="*/ 3658282 w 4527492"/>
                  <a:gd name="connsiteY19725" fmla="*/ 2413070 h 3582745"/>
                  <a:gd name="connsiteX19726" fmla="*/ 3650266 w 4527492"/>
                  <a:gd name="connsiteY19726" fmla="*/ 2419930 h 3582745"/>
                  <a:gd name="connsiteX19727" fmla="*/ 3650570 w 4527492"/>
                  <a:gd name="connsiteY19727" fmla="*/ 2419559 h 3582745"/>
                  <a:gd name="connsiteX19728" fmla="*/ 3652199 w 4527492"/>
                  <a:gd name="connsiteY19728" fmla="*/ 2415845 h 3582745"/>
                  <a:gd name="connsiteX19729" fmla="*/ 3753682 w 4527492"/>
                  <a:gd name="connsiteY19729" fmla="*/ 2412823 h 3582745"/>
                  <a:gd name="connsiteX19730" fmla="*/ 3743535 w 4527492"/>
                  <a:gd name="connsiteY19730" fmla="*/ 2423619 h 3582745"/>
                  <a:gd name="connsiteX19731" fmla="*/ 3740583 w 4527492"/>
                  <a:gd name="connsiteY19731" fmla="*/ 2431156 h 3582745"/>
                  <a:gd name="connsiteX19732" fmla="*/ 3742759 w 4527492"/>
                  <a:gd name="connsiteY19732" fmla="*/ 2428574 h 3582745"/>
                  <a:gd name="connsiteX19733" fmla="*/ 3745968 w 4527492"/>
                  <a:gd name="connsiteY19733" fmla="*/ 2423997 h 3582745"/>
                  <a:gd name="connsiteX19734" fmla="*/ 3823392 w 4527492"/>
                  <a:gd name="connsiteY19734" fmla="*/ 2412252 h 3582745"/>
                  <a:gd name="connsiteX19735" fmla="*/ 3824675 w 4527492"/>
                  <a:gd name="connsiteY19735" fmla="*/ 2412668 h 3582745"/>
                  <a:gd name="connsiteX19736" fmla="*/ 3820899 w 4527492"/>
                  <a:gd name="connsiteY19736" fmla="*/ 2413824 h 3582745"/>
                  <a:gd name="connsiteX19737" fmla="*/ 3947899 w 4527492"/>
                  <a:gd name="connsiteY19737" fmla="*/ 2410827 h 3582745"/>
                  <a:gd name="connsiteX19738" fmla="*/ 3943847 w 4527492"/>
                  <a:gd name="connsiteY19738" fmla="*/ 2423051 h 3582745"/>
                  <a:gd name="connsiteX19739" fmla="*/ 3938724 w 4527492"/>
                  <a:gd name="connsiteY19739" fmla="*/ 2431813 h 3582745"/>
                  <a:gd name="connsiteX19740" fmla="*/ 3938330 w 4527492"/>
                  <a:gd name="connsiteY19740" fmla="*/ 2431421 h 3582745"/>
                  <a:gd name="connsiteX19741" fmla="*/ 3935806 w 4527492"/>
                  <a:gd name="connsiteY19741" fmla="*/ 2442921 h 3582745"/>
                  <a:gd name="connsiteX19742" fmla="*/ 3932500 w 4527492"/>
                  <a:gd name="connsiteY19742" fmla="*/ 2442921 h 3582745"/>
                  <a:gd name="connsiteX19743" fmla="*/ 3936364 w 4527492"/>
                  <a:gd name="connsiteY19743" fmla="*/ 2429466 h 3582745"/>
                  <a:gd name="connsiteX19744" fmla="*/ 3935412 w 4527492"/>
                  <a:gd name="connsiteY19744" fmla="*/ 2428519 h 3582745"/>
                  <a:gd name="connsiteX19745" fmla="*/ 3936215 w 4527492"/>
                  <a:gd name="connsiteY19745" fmla="*/ 2427276 h 3582745"/>
                  <a:gd name="connsiteX19746" fmla="*/ 3883992 w 4527492"/>
                  <a:gd name="connsiteY19746" fmla="*/ 2503200 h 3582745"/>
                  <a:gd name="connsiteX19747" fmla="*/ 3859615 w 4527492"/>
                  <a:gd name="connsiteY19747" fmla="*/ 2534402 h 3582745"/>
                  <a:gd name="connsiteX19748" fmla="*/ 3871074 w 4527492"/>
                  <a:gd name="connsiteY19748" fmla="*/ 2516410 h 3582745"/>
                  <a:gd name="connsiteX19749" fmla="*/ 3882341 w 4527492"/>
                  <a:gd name="connsiteY19749" fmla="*/ 2502787 h 3582745"/>
                  <a:gd name="connsiteX19750" fmla="*/ 3938887 w 4527492"/>
                  <a:gd name="connsiteY19750" fmla="*/ 2420684 h 3582745"/>
                  <a:gd name="connsiteX19751" fmla="*/ 3939144 w 4527492"/>
                  <a:gd name="connsiteY19751" fmla="*/ 2419786 h 3582745"/>
                  <a:gd name="connsiteX19752" fmla="*/ 3934874 w 4527492"/>
                  <a:gd name="connsiteY19752" fmla="*/ 2422156 h 3582745"/>
                  <a:gd name="connsiteX19753" fmla="*/ 3940119 w 4527492"/>
                  <a:gd name="connsiteY19753" fmla="*/ 2416392 h 3582745"/>
                  <a:gd name="connsiteX19754" fmla="*/ 3940422 w 4527492"/>
                  <a:gd name="connsiteY19754" fmla="*/ 2415338 h 3582745"/>
                  <a:gd name="connsiteX19755" fmla="*/ 3933122 w 4527492"/>
                  <a:gd name="connsiteY19755" fmla="*/ 2421112 h 3582745"/>
                  <a:gd name="connsiteX19756" fmla="*/ 3930700 w 4527492"/>
                  <a:gd name="connsiteY19756" fmla="*/ 2424474 h 3582745"/>
                  <a:gd name="connsiteX19757" fmla="*/ 3910002 w 4527492"/>
                  <a:gd name="connsiteY19757" fmla="*/ 2435962 h 3582745"/>
                  <a:gd name="connsiteX19758" fmla="*/ 3881071 w 4527492"/>
                  <a:gd name="connsiteY19758" fmla="*/ 2475380 h 3582745"/>
                  <a:gd name="connsiteX19759" fmla="*/ 3856477 w 4527492"/>
                  <a:gd name="connsiteY19759" fmla="*/ 2532080 h 3582745"/>
                  <a:gd name="connsiteX19760" fmla="*/ 3903396 w 4527492"/>
                  <a:gd name="connsiteY19760" fmla="*/ 2462362 h 3582745"/>
                  <a:gd name="connsiteX19761" fmla="*/ 3904458 w 4527492"/>
                  <a:gd name="connsiteY19761" fmla="*/ 2460889 h 3582745"/>
                  <a:gd name="connsiteX19762" fmla="*/ 3880276 w 4527492"/>
                  <a:gd name="connsiteY19762" fmla="*/ 2501962 h 3582745"/>
                  <a:gd name="connsiteX19763" fmla="*/ 3871074 w 4527492"/>
                  <a:gd name="connsiteY19763" fmla="*/ 2516410 h 3582745"/>
                  <a:gd name="connsiteX19764" fmla="*/ 3854670 w 4527492"/>
                  <a:gd name="connsiteY19764" fmla="*/ 2536246 h 3582745"/>
                  <a:gd name="connsiteX19765" fmla="*/ 3850296 w 4527492"/>
                  <a:gd name="connsiteY19765" fmla="*/ 2546330 h 3582745"/>
                  <a:gd name="connsiteX19766" fmla="*/ 3859615 w 4527492"/>
                  <a:gd name="connsiteY19766" fmla="*/ 2534402 h 3582745"/>
                  <a:gd name="connsiteX19767" fmla="*/ 3853047 w 4527492"/>
                  <a:gd name="connsiteY19767" fmla="*/ 2544714 h 3582745"/>
                  <a:gd name="connsiteX19768" fmla="*/ 3865914 w 4527492"/>
                  <a:gd name="connsiteY19768" fmla="*/ 2531719 h 3582745"/>
                  <a:gd name="connsiteX19769" fmla="*/ 3883579 w 4527492"/>
                  <a:gd name="connsiteY19769" fmla="*/ 2511862 h 3582745"/>
                  <a:gd name="connsiteX19770" fmla="*/ 3891776 w 4527492"/>
                  <a:gd name="connsiteY19770" fmla="*/ 2503245 h 3582745"/>
                  <a:gd name="connsiteX19771" fmla="*/ 3876095 w 4527492"/>
                  <a:gd name="connsiteY19771" fmla="*/ 2523130 h 3582745"/>
                  <a:gd name="connsiteX19772" fmla="*/ 3876168 w 4527492"/>
                  <a:gd name="connsiteY19772" fmla="*/ 2523072 h 3582745"/>
                  <a:gd name="connsiteX19773" fmla="*/ 3889088 w 4527492"/>
                  <a:gd name="connsiteY19773" fmla="*/ 2507719 h 3582745"/>
                  <a:gd name="connsiteX19774" fmla="*/ 3877597 w 4527492"/>
                  <a:gd name="connsiteY19774" fmla="*/ 2521934 h 3582745"/>
                  <a:gd name="connsiteX19775" fmla="*/ 3884107 w 4527492"/>
                  <a:gd name="connsiteY19775" fmla="*/ 2516750 h 3582745"/>
                  <a:gd name="connsiteX19776" fmla="*/ 3891704 w 4527492"/>
                  <a:gd name="connsiteY19776" fmla="*/ 2507028 h 3582745"/>
                  <a:gd name="connsiteX19777" fmla="*/ 3885009 w 4527492"/>
                  <a:gd name="connsiteY19777" fmla="*/ 2516032 h 3582745"/>
                  <a:gd name="connsiteX19778" fmla="*/ 3888352 w 4527492"/>
                  <a:gd name="connsiteY19778" fmla="*/ 2513370 h 3582745"/>
                  <a:gd name="connsiteX19779" fmla="*/ 3903960 w 4527492"/>
                  <a:gd name="connsiteY19779" fmla="*/ 2491387 h 3582745"/>
                  <a:gd name="connsiteX19780" fmla="*/ 3910501 w 4527492"/>
                  <a:gd name="connsiteY19780" fmla="*/ 2483558 h 3582745"/>
                  <a:gd name="connsiteX19781" fmla="*/ 3912513 w 4527492"/>
                  <a:gd name="connsiteY19781" fmla="*/ 2481443 h 3582745"/>
                  <a:gd name="connsiteX19782" fmla="*/ 3898315 w 4527492"/>
                  <a:gd name="connsiteY19782" fmla="*/ 2501836 h 3582745"/>
                  <a:gd name="connsiteX19783" fmla="*/ 3888566 w 4527492"/>
                  <a:gd name="connsiteY19783" fmla="*/ 2513200 h 3582745"/>
                  <a:gd name="connsiteX19784" fmla="*/ 3891955 w 4527492"/>
                  <a:gd name="connsiteY19784" fmla="*/ 2510501 h 3582745"/>
                  <a:gd name="connsiteX19785" fmla="*/ 3897291 w 4527492"/>
                  <a:gd name="connsiteY19785" fmla="*/ 2503306 h 3582745"/>
                  <a:gd name="connsiteX19786" fmla="*/ 3892688 w 4527492"/>
                  <a:gd name="connsiteY19786" fmla="*/ 2509917 h 3582745"/>
                  <a:gd name="connsiteX19787" fmla="*/ 3911972 w 4527492"/>
                  <a:gd name="connsiteY19787" fmla="*/ 2494561 h 3582745"/>
                  <a:gd name="connsiteX19788" fmla="*/ 3891247 w 4527492"/>
                  <a:gd name="connsiteY19788" fmla="*/ 2511986 h 3582745"/>
                  <a:gd name="connsiteX19789" fmla="*/ 3878861 w 4527492"/>
                  <a:gd name="connsiteY19789" fmla="*/ 2529776 h 3582745"/>
                  <a:gd name="connsiteX19790" fmla="*/ 3874221 w 4527492"/>
                  <a:gd name="connsiteY19790" fmla="*/ 2534412 h 3582745"/>
                  <a:gd name="connsiteX19791" fmla="*/ 3890201 w 4527492"/>
                  <a:gd name="connsiteY19791" fmla="*/ 2512867 h 3582745"/>
                  <a:gd name="connsiteX19792" fmla="*/ 3886501 w 4527492"/>
                  <a:gd name="connsiteY19792" fmla="*/ 2515977 h 3582745"/>
                  <a:gd name="connsiteX19793" fmla="*/ 3871436 w 4527492"/>
                  <a:gd name="connsiteY19793" fmla="*/ 2537195 h 3582745"/>
                  <a:gd name="connsiteX19794" fmla="*/ 3863029 w 4527492"/>
                  <a:gd name="connsiteY19794" fmla="*/ 2545595 h 3582745"/>
                  <a:gd name="connsiteX19795" fmla="*/ 3882232 w 4527492"/>
                  <a:gd name="connsiteY19795" fmla="*/ 2519767 h 3582745"/>
                  <a:gd name="connsiteX19796" fmla="*/ 3883575 w 4527492"/>
                  <a:gd name="connsiteY19796" fmla="*/ 2518437 h 3582745"/>
                  <a:gd name="connsiteX19797" fmla="*/ 3882630 w 4527492"/>
                  <a:gd name="connsiteY19797" fmla="*/ 2519232 h 3582745"/>
                  <a:gd name="connsiteX19798" fmla="*/ 3882232 w 4527492"/>
                  <a:gd name="connsiteY19798" fmla="*/ 2519767 h 3582745"/>
                  <a:gd name="connsiteX19799" fmla="*/ 3880103 w 4527492"/>
                  <a:gd name="connsiteY19799" fmla="*/ 2521875 h 3582745"/>
                  <a:gd name="connsiteX19800" fmla="*/ 3881284 w 4527492"/>
                  <a:gd name="connsiteY19800" fmla="*/ 2520363 h 3582745"/>
                  <a:gd name="connsiteX19801" fmla="*/ 3873738 w 4527492"/>
                  <a:gd name="connsiteY19801" fmla="*/ 2526708 h 3582745"/>
                  <a:gd name="connsiteX19802" fmla="*/ 3867782 w 4527492"/>
                  <a:gd name="connsiteY19802" fmla="*/ 2534075 h 3582745"/>
                  <a:gd name="connsiteX19803" fmla="*/ 3866331 w 4527492"/>
                  <a:gd name="connsiteY19803" fmla="*/ 2535512 h 3582745"/>
                  <a:gd name="connsiteX19804" fmla="*/ 3872361 w 4527492"/>
                  <a:gd name="connsiteY19804" fmla="*/ 2527866 h 3582745"/>
                  <a:gd name="connsiteX19805" fmla="*/ 3871585 w 4527492"/>
                  <a:gd name="connsiteY19805" fmla="*/ 2528518 h 3582745"/>
                  <a:gd name="connsiteX19806" fmla="*/ 3862540 w 4527492"/>
                  <a:gd name="connsiteY19806" fmla="*/ 2539266 h 3582745"/>
                  <a:gd name="connsiteX19807" fmla="*/ 3846448 w 4527492"/>
                  <a:gd name="connsiteY19807" fmla="*/ 2555201 h 3582745"/>
                  <a:gd name="connsiteX19808" fmla="*/ 3843584 w 4527492"/>
                  <a:gd name="connsiteY19808" fmla="*/ 2561804 h 3582745"/>
                  <a:gd name="connsiteX19809" fmla="*/ 3843945 w 4527492"/>
                  <a:gd name="connsiteY19809" fmla="*/ 2561362 h 3582745"/>
                  <a:gd name="connsiteX19810" fmla="*/ 3862540 w 4527492"/>
                  <a:gd name="connsiteY19810" fmla="*/ 2539266 h 3582745"/>
                  <a:gd name="connsiteX19811" fmla="*/ 3866331 w 4527492"/>
                  <a:gd name="connsiteY19811" fmla="*/ 2535512 h 3582745"/>
                  <a:gd name="connsiteX19812" fmla="*/ 3847242 w 4527492"/>
                  <a:gd name="connsiteY19812" fmla="*/ 2559720 h 3582745"/>
                  <a:gd name="connsiteX19813" fmla="*/ 3843568 w 4527492"/>
                  <a:gd name="connsiteY19813" fmla="*/ 2564308 h 3582745"/>
                  <a:gd name="connsiteX19814" fmla="*/ 3843702 w 4527492"/>
                  <a:gd name="connsiteY19814" fmla="*/ 2564209 h 3582745"/>
                  <a:gd name="connsiteX19815" fmla="*/ 3847242 w 4527492"/>
                  <a:gd name="connsiteY19815" fmla="*/ 2559720 h 3582745"/>
                  <a:gd name="connsiteX19816" fmla="*/ 3867065 w 4527492"/>
                  <a:gd name="connsiteY19816" fmla="*/ 2534962 h 3582745"/>
                  <a:gd name="connsiteX19817" fmla="*/ 3867782 w 4527492"/>
                  <a:gd name="connsiteY19817" fmla="*/ 2534075 h 3582745"/>
                  <a:gd name="connsiteX19818" fmla="*/ 3880103 w 4527492"/>
                  <a:gd name="connsiteY19818" fmla="*/ 2521875 h 3582745"/>
                  <a:gd name="connsiteX19819" fmla="*/ 3856379 w 4527492"/>
                  <a:gd name="connsiteY19819" fmla="*/ 2552239 h 3582745"/>
                  <a:gd name="connsiteX19820" fmla="*/ 3846381 w 4527492"/>
                  <a:gd name="connsiteY19820" fmla="*/ 2562228 h 3582745"/>
                  <a:gd name="connsiteX19821" fmla="*/ 3851110 w 4527492"/>
                  <a:gd name="connsiteY19821" fmla="*/ 2558732 h 3582745"/>
                  <a:gd name="connsiteX19822" fmla="*/ 3853441 w 4527492"/>
                  <a:gd name="connsiteY19822" fmla="*/ 2556000 h 3582745"/>
                  <a:gd name="connsiteX19823" fmla="*/ 3856379 w 4527492"/>
                  <a:gd name="connsiteY19823" fmla="*/ 2552239 h 3582745"/>
                  <a:gd name="connsiteX19824" fmla="*/ 3863029 w 4527492"/>
                  <a:gd name="connsiteY19824" fmla="*/ 2545595 h 3582745"/>
                  <a:gd name="connsiteX19825" fmla="*/ 3859525 w 4527492"/>
                  <a:gd name="connsiteY19825" fmla="*/ 2550307 h 3582745"/>
                  <a:gd name="connsiteX19826" fmla="*/ 3852070 w 4527492"/>
                  <a:gd name="connsiteY19826" fmla="*/ 2558022 h 3582745"/>
                  <a:gd name="connsiteX19827" fmla="*/ 3855888 w 4527492"/>
                  <a:gd name="connsiteY19827" fmla="*/ 2555199 h 3582745"/>
                  <a:gd name="connsiteX19828" fmla="*/ 3859525 w 4527492"/>
                  <a:gd name="connsiteY19828" fmla="*/ 2550307 h 3582745"/>
                  <a:gd name="connsiteX19829" fmla="*/ 3869330 w 4527492"/>
                  <a:gd name="connsiteY19829" fmla="*/ 2540161 h 3582745"/>
                  <a:gd name="connsiteX19830" fmla="*/ 3861708 w 4527492"/>
                  <a:gd name="connsiteY19830" fmla="*/ 2550896 h 3582745"/>
                  <a:gd name="connsiteX19831" fmla="*/ 3862345 w 4527492"/>
                  <a:gd name="connsiteY19831" fmla="*/ 2550425 h 3582745"/>
                  <a:gd name="connsiteX19832" fmla="*/ 3872029 w 4527492"/>
                  <a:gd name="connsiteY19832" fmla="*/ 2537368 h 3582745"/>
                  <a:gd name="connsiteX19833" fmla="*/ 3877561 w 4527492"/>
                  <a:gd name="connsiteY19833" fmla="*/ 2531643 h 3582745"/>
                  <a:gd name="connsiteX19834" fmla="*/ 3866644 w 4527492"/>
                  <a:gd name="connsiteY19834" fmla="*/ 2547324 h 3582745"/>
                  <a:gd name="connsiteX19835" fmla="*/ 3871240 w 4527492"/>
                  <a:gd name="connsiteY19835" fmla="*/ 2544589 h 3582745"/>
                  <a:gd name="connsiteX19836" fmla="*/ 3884405 w 4527492"/>
                  <a:gd name="connsiteY19836" fmla="*/ 2532487 h 3582745"/>
                  <a:gd name="connsiteX19837" fmla="*/ 3910002 w 4527492"/>
                  <a:gd name="connsiteY19837" fmla="*/ 2508562 h 3582745"/>
                  <a:gd name="connsiteX19838" fmla="*/ 3941466 w 4527492"/>
                  <a:gd name="connsiteY19838" fmla="*/ 2475471 h 3582745"/>
                  <a:gd name="connsiteX19839" fmla="*/ 3937805 w 4527492"/>
                  <a:gd name="connsiteY19839" fmla="*/ 2477091 h 3582745"/>
                  <a:gd name="connsiteX19840" fmla="*/ 3931935 w 4527492"/>
                  <a:gd name="connsiteY19840" fmla="*/ 2479864 h 3582745"/>
                  <a:gd name="connsiteX19841" fmla="*/ 3943302 w 4527492"/>
                  <a:gd name="connsiteY19841" fmla="*/ 2473540 h 3582745"/>
                  <a:gd name="connsiteX19842" fmla="*/ 3972756 w 4527492"/>
                  <a:gd name="connsiteY19842" fmla="*/ 2442562 h 3582745"/>
                  <a:gd name="connsiteX19843" fmla="*/ 3989002 w 4527492"/>
                  <a:gd name="connsiteY19843" fmla="*/ 2418553 h 3582745"/>
                  <a:gd name="connsiteX19844" fmla="*/ 3989273 w 4527492"/>
                  <a:gd name="connsiteY19844" fmla="*/ 2417214 h 3582745"/>
                  <a:gd name="connsiteX19845" fmla="*/ 3975710 w 4527492"/>
                  <a:gd name="connsiteY19845" fmla="*/ 2432210 h 3582745"/>
                  <a:gd name="connsiteX19846" fmla="*/ 3975482 w 4527492"/>
                  <a:gd name="connsiteY19846" fmla="*/ 2433034 h 3582745"/>
                  <a:gd name="connsiteX19847" fmla="*/ 3974964 w 4527492"/>
                  <a:gd name="connsiteY19847" fmla="*/ 2433034 h 3582745"/>
                  <a:gd name="connsiteX19848" fmla="*/ 3948811 w 4527492"/>
                  <a:gd name="connsiteY19848" fmla="*/ 2461950 h 3582745"/>
                  <a:gd name="connsiteX19849" fmla="*/ 3928497 w 4527492"/>
                  <a:gd name="connsiteY19849" fmla="*/ 2481489 h 3582745"/>
                  <a:gd name="connsiteX19850" fmla="*/ 3931935 w 4527492"/>
                  <a:gd name="connsiteY19850" fmla="*/ 2479864 h 3582745"/>
                  <a:gd name="connsiteX19851" fmla="*/ 3927785 w 4527492"/>
                  <a:gd name="connsiteY19851" fmla="*/ 2482173 h 3582745"/>
                  <a:gd name="connsiteX19852" fmla="*/ 3893488 w 4527492"/>
                  <a:gd name="connsiteY19852" fmla="*/ 2515162 h 3582745"/>
                  <a:gd name="connsiteX19853" fmla="*/ 3918147 w 4527492"/>
                  <a:gd name="connsiteY19853" fmla="*/ 2489644 h 3582745"/>
                  <a:gd name="connsiteX19854" fmla="*/ 3911972 w 4527492"/>
                  <a:gd name="connsiteY19854" fmla="*/ 2494561 h 3582745"/>
                  <a:gd name="connsiteX19855" fmla="*/ 3919563 w 4527492"/>
                  <a:gd name="connsiteY19855" fmla="*/ 2488179 h 3582745"/>
                  <a:gd name="connsiteX19856" fmla="*/ 3972852 w 4527492"/>
                  <a:gd name="connsiteY19856" fmla="*/ 2433034 h 3582745"/>
                  <a:gd name="connsiteX19857" fmla="*/ 3972175 w 4527492"/>
                  <a:gd name="connsiteY19857" fmla="*/ 2433034 h 3582745"/>
                  <a:gd name="connsiteX19858" fmla="*/ 3972688 w 4527492"/>
                  <a:gd name="connsiteY19858" fmla="*/ 2431000 h 3582745"/>
                  <a:gd name="connsiteX19859" fmla="*/ 3957481 w 4527492"/>
                  <a:gd name="connsiteY19859" fmla="*/ 2444212 h 3582745"/>
                  <a:gd name="connsiteX19860" fmla="*/ 3926516 w 4527492"/>
                  <a:gd name="connsiteY19860" fmla="*/ 2468962 h 3582745"/>
                  <a:gd name="connsiteX19861" fmla="*/ 3898807 w 4527492"/>
                  <a:gd name="connsiteY19861" fmla="*/ 2501262 h 3582745"/>
                  <a:gd name="connsiteX19862" fmla="*/ 3902571 w 4527492"/>
                  <a:gd name="connsiteY19862" fmla="*/ 2496187 h 3582745"/>
                  <a:gd name="connsiteX19863" fmla="*/ 3924696 w 4527492"/>
                  <a:gd name="connsiteY19863" fmla="*/ 2469213 h 3582745"/>
                  <a:gd name="connsiteX19864" fmla="*/ 3959595 w 4527492"/>
                  <a:gd name="connsiteY19864" fmla="*/ 2436282 h 3582745"/>
                  <a:gd name="connsiteX19865" fmla="*/ 3974522 w 4527492"/>
                  <a:gd name="connsiteY19865" fmla="*/ 2423717 h 3582745"/>
                  <a:gd name="connsiteX19866" fmla="*/ 3975025 w 4527492"/>
                  <a:gd name="connsiteY19866" fmla="*/ 2421722 h 3582745"/>
                  <a:gd name="connsiteX19867" fmla="*/ 3959595 w 4527492"/>
                  <a:gd name="connsiteY19867" fmla="*/ 2436282 h 3582745"/>
                  <a:gd name="connsiteX19868" fmla="*/ 3952697 w 4527492"/>
                  <a:gd name="connsiteY19868" fmla="*/ 2442088 h 3582745"/>
                  <a:gd name="connsiteX19869" fmla="*/ 3952338 w 4527492"/>
                  <a:gd name="connsiteY19869" fmla="*/ 2442921 h 3582745"/>
                  <a:gd name="connsiteX19870" fmla="*/ 3952049 w 4527492"/>
                  <a:gd name="connsiteY19870" fmla="*/ 2442633 h 3582745"/>
                  <a:gd name="connsiteX19871" fmla="*/ 3938902 w 4527492"/>
                  <a:gd name="connsiteY19871" fmla="*/ 2453700 h 3582745"/>
                  <a:gd name="connsiteX19872" fmla="*/ 3928143 w 4527492"/>
                  <a:gd name="connsiteY19872" fmla="*/ 2465011 h 3582745"/>
                  <a:gd name="connsiteX19873" fmla="*/ 3945951 w 4527492"/>
                  <a:gd name="connsiteY19873" fmla="*/ 2443301 h 3582745"/>
                  <a:gd name="connsiteX19874" fmla="*/ 3947500 w 4527492"/>
                  <a:gd name="connsiteY19874" fmla="*/ 2441748 h 3582745"/>
                  <a:gd name="connsiteX19875" fmla="*/ 3949690 w 4527492"/>
                  <a:gd name="connsiteY19875" fmla="*/ 2440282 h 3582745"/>
                  <a:gd name="connsiteX19876" fmla="*/ 3949325 w 4527492"/>
                  <a:gd name="connsiteY19876" fmla="*/ 2439919 h 3582745"/>
                  <a:gd name="connsiteX19877" fmla="*/ 3947500 w 4527492"/>
                  <a:gd name="connsiteY19877" fmla="*/ 2441748 h 3582745"/>
                  <a:gd name="connsiteX19878" fmla="*/ 3946889 w 4527492"/>
                  <a:gd name="connsiteY19878" fmla="*/ 2442157 h 3582745"/>
                  <a:gd name="connsiteX19879" fmla="*/ 3949047 w 4527492"/>
                  <a:gd name="connsiteY19879" fmla="*/ 2439527 h 3582745"/>
                  <a:gd name="connsiteX19880" fmla="*/ 3949744 w 4527492"/>
                  <a:gd name="connsiteY19880" fmla="*/ 2435097 h 3582745"/>
                  <a:gd name="connsiteX19881" fmla="*/ 3945159 w 4527492"/>
                  <a:gd name="connsiteY19881" fmla="*/ 2440697 h 3582745"/>
                  <a:gd name="connsiteX19882" fmla="*/ 3948641 w 4527492"/>
                  <a:gd name="connsiteY19882" fmla="*/ 2434271 h 3582745"/>
                  <a:gd name="connsiteX19883" fmla="*/ 3950145 w 4527492"/>
                  <a:gd name="connsiteY19883" fmla="*/ 2432553 h 3582745"/>
                  <a:gd name="connsiteX19884" fmla="*/ 3950269 w 4527492"/>
                  <a:gd name="connsiteY19884" fmla="*/ 2431762 h 3582745"/>
                  <a:gd name="connsiteX19885" fmla="*/ 3949439 w 4527492"/>
                  <a:gd name="connsiteY19885" fmla="*/ 2432797 h 3582745"/>
                  <a:gd name="connsiteX19886" fmla="*/ 3950380 w 4527492"/>
                  <a:gd name="connsiteY19886" fmla="*/ 2431060 h 3582745"/>
                  <a:gd name="connsiteX19887" fmla="*/ 3952926 w 4527492"/>
                  <a:gd name="connsiteY19887" fmla="*/ 2414890 h 3582745"/>
                  <a:gd name="connsiteX19888" fmla="*/ 3952453 w 4527492"/>
                  <a:gd name="connsiteY19888" fmla="*/ 2414508 h 3582745"/>
                  <a:gd name="connsiteX19889" fmla="*/ 3942035 w 4527492"/>
                  <a:gd name="connsiteY19889" fmla="*/ 2431813 h 3582745"/>
                  <a:gd name="connsiteX19890" fmla="*/ 3942035 w 4527492"/>
                  <a:gd name="connsiteY19890" fmla="*/ 2428519 h 3582745"/>
                  <a:gd name="connsiteX19891" fmla="*/ 3943847 w 4527492"/>
                  <a:gd name="connsiteY19891" fmla="*/ 2423051 h 3582745"/>
                  <a:gd name="connsiteX19892" fmla="*/ 3950002 w 4527492"/>
                  <a:gd name="connsiteY19892" fmla="*/ 2412527 h 3582745"/>
                  <a:gd name="connsiteX19893" fmla="*/ 3800622 w 4527492"/>
                  <a:gd name="connsiteY19893" fmla="*/ 2410581 h 3582745"/>
                  <a:gd name="connsiteX19894" fmla="*/ 3792168 w 4527492"/>
                  <a:gd name="connsiteY19894" fmla="*/ 2421587 h 3582745"/>
                  <a:gd name="connsiteX19895" fmla="*/ 3789612 w 4527492"/>
                  <a:gd name="connsiteY19895" fmla="*/ 2427072 h 3582745"/>
                  <a:gd name="connsiteX19896" fmla="*/ 3794716 w 4527492"/>
                  <a:gd name="connsiteY19896" fmla="*/ 2423126 h 3582745"/>
                  <a:gd name="connsiteX19897" fmla="*/ 4174813 w 4527492"/>
                  <a:gd name="connsiteY19897" fmla="*/ 2409892 h 3582745"/>
                  <a:gd name="connsiteX19898" fmla="*/ 4169207 w 4527492"/>
                  <a:gd name="connsiteY19898" fmla="*/ 2421565 h 3582745"/>
                  <a:gd name="connsiteX19899" fmla="*/ 4163735 w 4527492"/>
                  <a:gd name="connsiteY19899" fmla="*/ 2431714 h 3582745"/>
                  <a:gd name="connsiteX19900" fmla="*/ 3946333 w 4527492"/>
                  <a:gd name="connsiteY19900" fmla="*/ 2409562 h 3582745"/>
                  <a:gd name="connsiteX19901" fmla="*/ 3942762 w 4527492"/>
                  <a:gd name="connsiteY19901" fmla="*/ 2413487 h 3582745"/>
                  <a:gd name="connsiteX19902" fmla="*/ 3942162 w 4527492"/>
                  <a:gd name="connsiteY19902" fmla="*/ 2413962 h 3582745"/>
                  <a:gd name="connsiteX19903" fmla="*/ 3942108 w 4527492"/>
                  <a:gd name="connsiteY19903" fmla="*/ 2414206 h 3582745"/>
                  <a:gd name="connsiteX19904" fmla="*/ 3942762 w 4527492"/>
                  <a:gd name="connsiteY19904" fmla="*/ 2413487 h 3582745"/>
                  <a:gd name="connsiteX19905" fmla="*/ 3947021 w 4527492"/>
                  <a:gd name="connsiteY19905" fmla="*/ 2410118 h 3582745"/>
                  <a:gd name="connsiteX19906" fmla="*/ 3947202 w 4527492"/>
                  <a:gd name="connsiteY19906" fmla="*/ 2410264 h 3582745"/>
                  <a:gd name="connsiteX19907" fmla="*/ 3947583 w 4527492"/>
                  <a:gd name="connsiteY19907" fmla="*/ 2409674 h 3582745"/>
                  <a:gd name="connsiteX19908" fmla="*/ 3947021 w 4527492"/>
                  <a:gd name="connsiteY19908" fmla="*/ 2410118 h 3582745"/>
                  <a:gd name="connsiteX19909" fmla="*/ 4053415 w 4527492"/>
                  <a:gd name="connsiteY19909" fmla="*/ 2408912 h 3582745"/>
                  <a:gd name="connsiteX19910" fmla="*/ 4052328 w 4527492"/>
                  <a:gd name="connsiteY19910" fmla="*/ 2410051 h 3582745"/>
                  <a:gd name="connsiteX19911" fmla="*/ 4048010 w 4527492"/>
                  <a:gd name="connsiteY19911" fmla="*/ 2414145 h 3582745"/>
                  <a:gd name="connsiteX19912" fmla="*/ 4052025 w 4527492"/>
                  <a:gd name="connsiteY19912" fmla="*/ 2409975 h 3582745"/>
                  <a:gd name="connsiteX19913" fmla="*/ 4088011 w 4527492"/>
                  <a:gd name="connsiteY19913" fmla="*/ 2408761 h 3582745"/>
                  <a:gd name="connsiteX19914" fmla="*/ 4032756 w 4527492"/>
                  <a:gd name="connsiteY19914" fmla="*/ 2470827 h 3582745"/>
                  <a:gd name="connsiteX19915" fmla="*/ 4071842 w 4527492"/>
                  <a:gd name="connsiteY19915" fmla="*/ 2422762 h 3582745"/>
                  <a:gd name="connsiteX19916" fmla="*/ 4156432 w 4527492"/>
                  <a:gd name="connsiteY19916" fmla="*/ 2407574 h 3582745"/>
                  <a:gd name="connsiteX19917" fmla="*/ 4143375 w 4527492"/>
                  <a:gd name="connsiteY19917" fmla="*/ 2422525 h 3582745"/>
                  <a:gd name="connsiteX19918" fmla="*/ 4143375 w 4527492"/>
                  <a:gd name="connsiteY19918" fmla="*/ 2422133 h 3582745"/>
                  <a:gd name="connsiteX19919" fmla="*/ 4117311 w 4527492"/>
                  <a:gd name="connsiteY19919" fmla="*/ 2466056 h 3582745"/>
                  <a:gd name="connsiteX19920" fmla="*/ 4117014 w 4527492"/>
                  <a:gd name="connsiteY19920" fmla="*/ 2466692 h 3582745"/>
                  <a:gd name="connsiteX19921" fmla="*/ 4128448 w 4527492"/>
                  <a:gd name="connsiteY19921" fmla="*/ 2455919 h 3582745"/>
                  <a:gd name="connsiteX19922" fmla="*/ 4132550 w 4527492"/>
                  <a:gd name="connsiteY19922" fmla="*/ 2446694 h 3582745"/>
                  <a:gd name="connsiteX19923" fmla="*/ 4152918 w 4527492"/>
                  <a:gd name="connsiteY19923" fmla="*/ 2416085 h 3582745"/>
                  <a:gd name="connsiteX19924" fmla="*/ 4041395 w 4527492"/>
                  <a:gd name="connsiteY19924" fmla="*/ 2407445 h 3582745"/>
                  <a:gd name="connsiteX19925" fmla="*/ 4028426 w 4527492"/>
                  <a:gd name="connsiteY19925" fmla="*/ 2420392 h 3582745"/>
                  <a:gd name="connsiteX19926" fmla="*/ 4038813 w 4527492"/>
                  <a:gd name="connsiteY19926" fmla="*/ 2409562 h 3582745"/>
                  <a:gd name="connsiteX19927" fmla="*/ 4004710 w 4527492"/>
                  <a:gd name="connsiteY19927" fmla="*/ 2407259 h 3582745"/>
                  <a:gd name="connsiteX19928" fmla="*/ 3987873 w 4527492"/>
                  <a:gd name="connsiteY19928" fmla="*/ 2426325 h 3582745"/>
                  <a:gd name="connsiteX19929" fmla="*/ 3985401 w 4527492"/>
                  <a:gd name="connsiteY19929" fmla="*/ 2436330 h 3582745"/>
                  <a:gd name="connsiteX19930" fmla="*/ 3987295 w 4527492"/>
                  <a:gd name="connsiteY19930" fmla="*/ 2426979 h 3582745"/>
                  <a:gd name="connsiteX19931" fmla="*/ 3948953 w 4527492"/>
                  <a:gd name="connsiteY19931" fmla="*/ 2470396 h 3582745"/>
                  <a:gd name="connsiteX19932" fmla="*/ 3951007 w 4527492"/>
                  <a:gd name="connsiteY19932" fmla="*/ 2469254 h 3582745"/>
                  <a:gd name="connsiteX19933" fmla="*/ 3954178 w 4527492"/>
                  <a:gd name="connsiteY19933" fmla="*/ 2465250 h 3582745"/>
                  <a:gd name="connsiteX19934" fmla="*/ 3964993 w 4527492"/>
                  <a:gd name="connsiteY19934" fmla="*/ 2456956 h 3582745"/>
                  <a:gd name="connsiteX19935" fmla="*/ 3955498 w 4527492"/>
                  <a:gd name="connsiteY19935" fmla="*/ 2466755 h 3582745"/>
                  <a:gd name="connsiteX19936" fmla="*/ 3959793 w 4527492"/>
                  <a:gd name="connsiteY19936" fmla="*/ 2464366 h 3582745"/>
                  <a:gd name="connsiteX19937" fmla="*/ 3972385 w 4527492"/>
                  <a:gd name="connsiteY19937" fmla="*/ 2451289 h 3582745"/>
                  <a:gd name="connsiteX19938" fmla="*/ 3997462 w 4527492"/>
                  <a:gd name="connsiteY19938" fmla="*/ 2432060 h 3582745"/>
                  <a:gd name="connsiteX19939" fmla="*/ 3995581 w 4527492"/>
                  <a:gd name="connsiteY19939" fmla="*/ 2434079 h 3582745"/>
                  <a:gd name="connsiteX19940" fmla="*/ 3962451 w 4527492"/>
                  <a:gd name="connsiteY19940" fmla="*/ 2462887 h 3582745"/>
                  <a:gd name="connsiteX19941" fmla="*/ 3976824 w 4527492"/>
                  <a:gd name="connsiteY19941" fmla="*/ 2454890 h 3582745"/>
                  <a:gd name="connsiteX19942" fmla="*/ 3987051 w 4527492"/>
                  <a:gd name="connsiteY19942" fmla="*/ 2443233 h 3582745"/>
                  <a:gd name="connsiteX19943" fmla="*/ 3995581 w 4527492"/>
                  <a:gd name="connsiteY19943" fmla="*/ 2434079 h 3582745"/>
                  <a:gd name="connsiteX19944" fmla="*/ 3999102 w 4527492"/>
                  <a:gd name="connsiteY19944" fmla="*/ 2431017 h 3582745"/>
                  <a:gd name="connsiteX19945" fmla="*/ 3999164 w 4527492"/>
                  <a:gd name="connsiteY19945" fmla="*/ 2430755 h 3582745"/>
                  <a:gd name="connsiteX19946" fmla="*/ 3997462 w 4527492"/>
                  <a:gd name="connsiteY19946" fmla="*/ 2432060 h 3582745"/>
                  <a:gd name="connsiteX19947" fmla="*/ 3999329 w 4527492"/>
                  <a:gd name="connsiteY19947" fmla="*/ 2430057 h 3582745"/>
                  <a:gd name="connsiteX19948" fmla="*/ 3999814 w 4527492"/>
                  <a:gd name="connsiteY19948" fmla="*/ 2427999 h 3582745"/>
                  <a:gd name="connsiteX19949" fmla="*/ 3986761 w 4527492"/>
                  <a:gd name="connsiteY19949" fmla="*/ 2438302 h 3582745"/>
                  <a:gd name="connsiteX19950" fmla="*/ 3976609 w 4527492"/>
                  <a:gd name="connsiteY19950" fmla="*/ 2446903 h 3582745"/>
                  <a:gd name="connsiteX19951" fmla="*/ 3985555 w 4527492"/>
                  <a:gd name="connsiteY19951" fmla="*/ 2437612 h 3582745"/>
                  <a:gd name="connsiteX19952" fmla="*/ 4000100 w 4527492"/>
                  <a:gd name="connsiteY19952" fmla="*/ 2426788 h 3582745"/>
                  <a:gd name="connsiteX19953" fmla="*/ 4075837 w 4527492"/>
                  <a:gd name="connsiteY19953" fmla="*/ 2407151 h 3582745"/>
                  <a:gd name="connsiteX19954" fmla="*/ 4058769 w 4527492"/>
                  <a:gd name="connsiteY19954" fmla="*/ 2425910 h 3582745"/>
                  <a:gd name="connsiteX19955" fmla="*/ 3998208 w 4527492"/>
                  <a:gd name="connsiteY19955" fmla="*/ 2482356 h 3582745"/>
                  <a:gd name="connsiteX19956" fmla="*/ 4007436 w 4527492"/>
                  <a:gd name="connsiteY19956" fmla="*/ 2471437 h 3582745"/>
                  <a:gd name="connsiteX19957" fmla="*/ 4025308 w 4527492"/>
                  <a:gd name="connsiteY19957" fmla="*/ 2452445 h 3582745"/>
                  <a:gd name="connsiteX19958" fmla="*/ 3671987 w 4527492"/>
                  <a:gd name="connsiteY19958" fmla="*/ 2406818 h 3582745"/>
                  <a:gd name="connsiteX19959" fmla="*/ 3665032 w 4527492"/>
                  <a:gd name="connsiteY19959" fmla="*/ 2409991 h 3582745"/>
                  <a:gd name="connsiteX19960" fmla="*/ 3654233 w 4527492"/>
                  <a:gd name="connsiteY19960" fmla="*/ 2439990 h 3582745"/>
                  <a:gd name="connsiteX19961" fmla="*/ 3660941 w 4527492"/>
                  <a:gd name="connsiteY19961" fmla="*/ 2434097 h 3582745"/>
                  <a:gd name="connsiteX19962" fmla="*/ 3991111 w 4527492"/>
                  <a:gd name="connsiteY19962" fmla="*/ 2406542 h 3582745"/>
                  <a:gd name="connsiteX19963" fmla="*/ 3979874 w 4527492"/>
                  <a:gd name="connsiteY19963" fmla="*/ 2417146 h 3582745"/>
                  <a:gd name="connsiteX19964" fmla="*/ 3979130 w 4527492"/>
                  <a:gd name="connsiteY19964" fmla="*/ 2419839 h 3582745"/>
                  <a:gd name="connsiteX19965" fmla="*/ 3990145 w 4527492"/>
                  <a:gd name="connsiteY19965" fmla="*/ 2410567 h 3582745"/>
                  <a:gd name="connsiteX19966" fmla="*/ 4081152 w 4527492"/>
                  <a:gd name="connsiteY19966" fmla="*/ 2406432 h 3582745"/>
                  <a:gd name="connsiteX19967" fmla="*/ 4071171 w 4527492"/>
                  <a:gd name="connsiteY19967" fmla="*/ 2418070 h 3582745"/>
                  <a:gd name="connsiteX19968" fmla="*/ 4062127 w 4527492"/>
                  <a:gd name="connsiteY19968" fmla="*/ 2430233 h 3582745"/>
                  <a:gd name="connsiteX19969" fmla="*/ 4055127 w 4527492"/>
                  <a:gd name="connsiteY19969" fmla="*/ 2437132 h 3582745"/>
                  <a:gd name="connsiteX19970" fmla="*/ 4072107 w 4527492"/>
                  <a:gd name="connsiteY19970" fmla="*/ 2415218 h 3582745"/>
                  <a:gd name="connsiteX19971" fmla="*/ 4079941 w 4527492"/>
                  <a:gd name="connsiteY19971" fmla="*/ 2407538 h 3582745"/>
                  <a:gd name="connsiteX19972" fmla="*/ 3991620 w 4527492"/>
                  <a:gd name="connsiteY19972" fmla="*/ 2406062 h 3582745"/>
                  <a:gd name="connsiteX19973" fmla="*/ 3991511 w 4527492"/>
                  <a:gd name="connsiteY19973" fmla="*/ 2406165 h 3582745"/>
                  <a:gd name="connsiteX19974" fmla="*/ 3991295 w 4527492"/>
                  <a:gd name="connsiteY19974" fmla="*/ 2407233 h 3582745"/>
                  <a:gd name="connsiteX19975" fmla="*/ 3990438 w 4527492"/>
                  <a:gd name="connsiteY19975" fmla="*/ 2410320 h 3582745"/>
                  <a:gd name="connsiteX19976" fmla="*/ 3990717 w 4527492"/>
                  <a:gd name="connsiteY19976" fmla="*/ 2410085 h 3582745"/>
                  <a:gd name="connsiteX19977" fmla="*/ 3991295 w 4527492"/>
                  <a:gd name="connsiteY19977" fmla="*/ 2407233 h 3582745"/>
                  <a:gd name="connsiteX19978" fmla="*/ 3895096 w 4527492"/>
                  <a:gd name="connsiteY19978" fmla="*/ 2405304 h 3582745"/>
                  <a:gd name="connsiteX19979" fmla="*/ 3885121 w 4527492"/>
                  <a:gd name="connsiteY19979" fmla="*/ 2419237 h 3582745"/>
                  <a:gd name="connsiteX19980" fmla="*/ 3883049 w 4527492"/>
                  <a:gd name="connsiteY19980" fmla="*/ 2422270 h 3582745"/>
                  <a:gd name="connsiteX19981" fmla="*/ 3869286 w 4527492"/>
                  <a:gd name="connsiteY19981" fmla="*/ 2458317 h 3582745"/>
                  <a:gd name="connsiteX19982" fmla="*/ 3869202 w 4527492"/>
                  <a:gd name="connsiteY19982" fmla="*/ 2458980 h 3582745"/>
                  <a:gd name="connsiteX19983" fmla="*/ 3890185 w 4527492"/>
                  <a:gd name="connsiteY19983" fmla="*/ 2419462 h 3582745"/>
                  <a:gd name="connsiteX19984" fmla="*/ 3891249 w 4527492"/>
                  <a:gd name="connsiteY19984" fmla="*/ 2417351 h 3582745"/>
                  <a:gd name="connsiteX19985" fmla="*/ 3669340 w 4527492"/>
                  <a:gd name="connsiteY19985" fmla="*/ 2403134 h 3582745"/>
                  <a:gd name="connsiteX19986" fmla="*/ 3669331 w 4527492"/>
                  <a:gd name="connsiteY19986" fmla="*/ 2403144 h 3582745"/>
                  <a:gd name="connsiteX19987" fmla="*/ 3669325 w 4527492"/>
                  <a:gd name="connsiteY19987" fmla="*/ 2403150 h 3582745"/>
                  <a:gd name="connsiteX19988" fmla="*/ 3976059 w 4527492"/>
                  <a:gd name="connsiteY19988" fmla="*/ 2402962 h 3582745"/>
                  <a:gd name="connsiteX19989" fmla="*/ 3963258 w 4527492"/>
                  <a:gd name="connsiteY19989" fmla="*/ 2417579 h 3582745"/>
                  <a:gd name="connsiteX19990" fmla="*/ 3962335 w 4527492"/>
                  <a:gd name="connsiteY19990" fmla="*/ 2419722 h 3582745"/>
                  <a:gd name="connsiteX19991" fmla="*/ 3773247 w 4527492"/>
                  <a:gd name="connsiteY19991" fmla="*/ 2402414 h 3582745"/>
                  <a:gd name="connsiteX19992" fmla="*/ 3755139 w 4527492"/>
                  <a:gd name="connsiteY19992" fmla="*/ 2422219 h 3582745"/>
                  <a:gd name="connsiteX19993" fmla="*/ 3743022 w 4527492"/>
                  <a:gd name="connsiteY19993" fmla="*/ 2449509 h 3582745"/>
                  <a:gd name="connsiteX19994" fmla="*/ 3737531 w 4527492"/>
                  <a:gd name="connsiteY19994" fmla="*/ 2459616 h 3582745"/>
                  <a:gd name="connsiteX19995" fmla="*/ 3745201 w 4527492"/>
                  <a:gd name="connsiteY19995" fmla="*/ 2452546 h 3582745"/>
                  <a:gd name="connsiteX19996" fmla="*/ 3750504 w 4527492"/>
                  <a:gd name="connsiteY19996" fmla="*/ 2449148 h 3582745"/>
                  <a:gd name="connsiteX19997" fmla="*/ 3752396 w 4527492"/>
                  <a:gd name="connsiteY19997" fmla="*/ 2446584 h 3582745"/>
                  <a:gd name="connsiteX19998" fmla="*/ 3658142 w 4527492"/>
                  <a:gd name="connsiteY19998" fmla="*/ 2402300 h 3582745"/>
                  <a:gd name="connsiteX19999" fmla="*/ 3654184 w 4527492"/>
                  <a:gd name="connsiteY19999" fmla="*/ 2411322 h 3582745"/>
                  <a:gd name="connsiteX20000" fmla="*/ 3651163 w 4527492"/>
                  <a:gd name="connsiteY20000" fmla="*/ 2413902 h 3582745"/>
                  <a:gd name="connsiteX20001" fmla="*/ 3966113 w 4527492"/>
                  <a:gd name="connsiteY20001" fmla="*/ 2402023 h 3582745"/>
                  <a:gd name="connsiteX20002" fmla="*/ 3958303 w 4527492"/>
                  <a:gd name="connsiteY20002" fmla="*/ 2416437 h 3582745"/>
                  <a:gd name="connsiteX20003" fmla="*/ 3958761 w 4527492"/>
                  <a:gd name="connsiteY20003" fmla="*/ 2421182 h 3582745"/>
                  <a:gd name="connsiteX20004" fmla="*/ 3960243 w 4527492"/>
                  <a:gd name="connsiteY20004" fmla="*/ 2419334 h 3582745"/>
                  <a:gd name="connsiteX20005" fmla="*/ 3888803 w 4527492"/>
                  <a:gd name="connsiteY20005" fmla="*/ 2401886 h 3582745"/>
                  <a:gd name="connsiteX20006" fmla="*/ 3866038 w 4527492"/>
                  <a:gd name="connsiteY20006" fmla="*/ 2430098 h 3582745"/>
                  <a:gd name="connsiteX20007" fmla="*/ 3875167 w 4527492"/>
                  <a:gd name="connsiteY20007" fmla="*/ 2425541 h 3582745"/>
                  <a:gd name="connsiteX20008" fmla="*/ 3881868 w 4527492"/>
                  <a:gd name="connsiteY20008" fmla="*/ 2418094 h 3582745"/>
                  <a:gd name="connsiteX20009" fmla="*/ 3878457 w 4527492"/>
                  <a:gd name="connsiteY20009" fmla="*/ 2423898 h 3582745"/>
                  <a:gd name="connsiteX20010" fmla="*/ 3879990 w 4527492"/>
                  <a:gd name="connsiteY20010" fmla="*/ 2423133 h 3582745"/>
                  <a:gd name="connsiteX20011" fmla="*/ 3882261 w 4527492"/>
                  <a:gd name="connsiteY20011" fmla="*/ 2417657 h 3582745"/>
                  <a:gd name="connsiteX20012" fmla="*/ 3881868 w 4527492"/>
                  <a:gd name="connsiteY20012" fmla="*/ 2418094 h 3582745"/>
                  <a:gd name="connsiteX20013" fmla="*/ 3882589 w 4527492"/>
                  <a:gd name="connsiteY20013" fmla="*/ 2416869 h 3582745"/>
                  <a:gd name="connsiteX20014" fmla="*/ 3980065 w 4527492"/>
                  <a:gd name="connsiteY20014" fmla="*/ 2401712 h 3582745"/>
                  <a:gd name="connsiteX20015" fmla="*/ 3959062 w 4527492"/>
                  <a:gd name="connsiteY20015" fmla="*/ 2427317 h 3582745"/>
                  <a:gd name="connsiteX20016" fmla="*/ 3958718 w 4527492"/>
                  <a:gd name="connsiteY20016" fmla="*/ 2428116 h 3582745"/>
                  <a:gd name="connsiteX20017" fmla="*/ 3958719 w 4527492"/>
                  <a:gd name="connsiteY20017" fmla="*/ 2428125 h 3582745"/>
                  <a:gd name="connsiteX20018" fmla="*/ 3958703 w 4527492"/>
                  <a:gd name="connsiteY20018" fmla="*/ 2428150 h 3582745"/>
                  <a:gd name="connsiteX20019" fmla="*/ 3956906 w 4527492"/>
                  <a:gd name="connsiteY20019" fmla="*/ 2432319 h 3582745"/>
                  <a:gd name="connsiteX20020" fmla="*/ 3975853 w 4527492"/>
                  <a:gd name="connsiteY20020" fmla="*/ 2413326 h 3582745"/>
                  <a:gd name="connsiteX20021" fmla="*/ 3977411 w 4527492"/>
                  <a:gd name="connsiteY20021" fmla="*/ 2412246 h 3582745"/>
                  <a:gd name="connsiteX20022" fmla="*/ 3668026 w 4527492"/>
                  <a:gd name="connsiteY20022" fmla="*/ 2401201 h 3582745"/>
                  <a:gd name="connsiteX20023" fmla="*/ 3667682 w 4527492"/>
                  <a:gd name="connsiteY20023" fmla="*/ 2401497 h 3582745"/>
                  <a:gd name="connsiteX20024" fmla="*/ 3661538 w 4527492"/>
                  <a:gd name="connsiteY20024" fmla="*/ 2407059 h 3582745"/>
                  <a:gd name="connsiteX20025" fmla="*/ 3659178 w 4527492"/>
                  <a:gd name="connsiteY20025" fmla="*/ 2412303 h 3582745"/>
                  <a:gd name="connsiteX20026" fmla="*/ 3664815 w 4527492"/>
                  <a:gd name="connsiteY20026" fmla="*/ 2407479 h 3582745"/>
                  <a:gd name="connsiteX20027" fmla="*/ 3659634 w 4527492"/>
                  <a:gd name="connsiteY20027" fmla="*/ 2412454 h 3582745"/>
                  <a:gd name="connsiteX20028" fmla="*/ 3658975 w 4527492"/>
                  <a:gd name="connsiteY20028" fmla="*/ 2412754 h 3582745"/>
                  <a:gd name="connsiteX20029" fmla="*/ 3658712 w 4527492"/>
                  <a:gd name="connsiteY20029" fmla="*/ 2413338 h 3582745"/>
                  <a:gd name="connsiteX20030" fmla="*/ 3659634 w 4527492"/>
                  <a:gd name="connsiteY20030" fmla="*/ 2412454 h 3582745"/>
                  <a:gd name="connsiteX20031" fmla="*/ 3660320 w 4527492"/>
                  <a:gd name="connsiteY20031" fmla="*/ 2412140 h 3582745"/>
                  <a:gd name="connsiteX20032" fmla="*/ 3658393 w 4527492"/>
                  <a:gd name="connsiteY20032" fmla="*/ 2414064 h 3582745"/>
                  <a:gd name="connsiteX20033" fmla="*/ 3643720 w 4527492"/>
                  <a:gd name="connsiteY20033" fmla="*/ 2449227 h 3582745"/>
                  <a:gd name="connsiteX20034" fmla="*/ 3654172 w 4527492"/>
                  <a:gd name="connsiteY20034" fmla="*/ 2440044 h 3582745"/>
                  <a:gd name="connsiteX20035" fmla="*/ 3664863 w 4527492"/>
                  <a:gd name="connsiteY20035" fmla="*/ 2410068 h 3582745"/>
                  <a:gd name="connsiteX20036" fmla="*/ 3660320 w 4527492"/>
                  <a:gd name="connsiteY20036" fmla="*/ 2412140 h 3582745"/>
                  <a:gd name="connsiteX20037" fmla="*/ 3666029 w 4527492"/>
                  <a:gd name="connsiteY20037" fmla="*/ 2406440 h 3582745"/>
                  <a:gd name="connsiteX20038" fmla="*/ 3666033 w 4527492"/>
                  <a:gd name="connsiteY20038" fmla="*/ 2406437 h 3582745"/>
                  <a:gd name="connsiteX20039" fmla="*/ 3666173 w 4527492"/>
                  <a:gd name="connsiteY20039" fmla="*/ 2406396 h 3582745"/>
                  <a:gd name="connsiteX20040" fmla="*/ 3666228 w 4527492"/>
                  <a:gd name="connsiteY20040" fmla="*/ 2406242 h 3582745"/>
                  <a:gd name="connsiteX20041" fmla="*/ 3666029 w 4527492"/>
                  <a:gd name="connsiteY20041" fmla="*/ 2406440 h 3582745"/>
                  <a:gd name="connsiteX20042" fmla="*/ 3664815 w 4527492"/>
                  <a:gd name="connsiteY20042" fmla="*/ 2407479 h 3582745"/>
                  <a:gd name="connsiteX20043" fmla="*/ 3666292 w 4527492"/>
                  <a:gd name="connsiteY20043" fmla="*/ 2406061 h 3582745"/>
                  <a:gd name="connsiteX20044" fmla="*/ 4097412 w 4527492"/>
                  <a:gd name="connsiteY20044" fmla="*/ 2400620 h 3582745"/>
                  <a:gd name="connsiteX20045" fmla="*/ 4062085 w 4527492"/>
                  <a:gd name="connsiteY20045" fmla="*/ 2455526 h 3582745"/>
                  <a:gd name="connsiteX20046" fmla="*/ 4062083 w 4527492"/>
                  <a:gd name="connsiteY20046" fmla="*/ 2455528 h 3582745"/>
                  <a:gd name="connsiteX20047" fmla="*/ 4096849 w 4527492"/>
                  <a:gd name="connsiteY20047" fmla="*/ 2401108 h 3582745"/>
                  <a:gd name="connsiteX20048" fmla="*/ 4097532 w 4527492"/>
                  <a:gd name="connsiteY20048" fmla="*/ 2400434 h 3582745"/>
                  <a:gd name="connsiteX20049" fmla="*/ 4097446 w 4527492"/>
                  <a:gd name="connsiteY20049" fmla="*/ 2400591 h 3582745"/>
                  <a:gd name="connsiteX20050" fmla="*/ 4097412 w 4527492"/>
                  <a:gd name="connsiteY20050" fmla="*/ 2400620 h 3582745"/>
                  <a:gd name="connsiteX20051" fmla="*/ 3896765 w 4527492"/>
                  <a:gd name="connsiteY20051" fmla="*/ 2400075 h 3582745"/>
                  <a:gd name="connsiteX20052" fmla="*/ 3892044 w 4527492"/>
                  <a:gd name="connsiteY20052" fmla="*/ 2406787 h 3582745"/>
                  <a:gd name="connsiteX20053" fmla="*/ 3887882 w 4527492"/>
                  <a:gd name="connsiteY20053" fmla="*/ 2411412 h 3582745"/>
                  <a:gd name="connsiteX20054" fmla="*/ 3885610 w 4527492"/>
                  <a:gd name="connsiteY20054" fmla="*/ 2415934 h 3582745"/>
                  <a:gd name="connsiteX20055" fmla="*/ 3892044 w 4527492"/>
                  <a:gd name="connsiteY20055" fmla="*/ 2406787 h 3582745"/>
                  <a:gd name="connsiteX20056" fmla="*/ 3896040 w 4527492"/>
                  <a:gd name="connsiteY20056" fmla="*/ 2402347 h 3582745"/>
                  <a:gd name="connsiteX20057" fmla="*/ 4084087 w 4527492"/>
                  <a:gd name="connsiteY20057" fmla="*/ 2399756 h 3582745"/>
                  <a:gd name="connsiteX20058" fmla="*/ 4076958 w 4527492"/>
                  <a:gd name="connsiteY20058" fmla="*/ 2408956 h 3582745"/>
                  <a:gd name="connsiteX20059" fmla="*/ 4058843 w 4527492"/>
                  <a:gd name="connsiteY20059" fmla="*/ 2425841 h 3582745"/>
                  <a:gd name="connsiteX20060" fmla="*/ 4082487 w 4527492"/>
                  <a:gd name="connsiteY20060" fmla="*/ 2401190 h 3582745"/>
                  <a:gd name="connsiteX20061" fmla="*/ 3929819 w 4527492"/>
                  <a:gd name="connsiteY20061" fmla="*/ 2399662 h 3582745"/>
                  <a:gd name="connsiteX20062" fmla="*/ 3899268 w 4527492"/>
                  <a:gd name="connsiteY20062" fmla="*/ 2439262 h 3582745"/>
                  <a:gd name="connsiteX20063" fmla="*/ 3891575 w 4527492"/>
                  <a:gd name="connsiteY20063" fmla="*/ 2451163 h 3582745"/>
                  <a:gd name="connsiteX20064" fmla="*/ 3890049 w 4527492"/>
                  <a:gd name="connsiteY20064" fmla="*/ 2454681 h 3582745"/>
                  <a:gd name="connsiteX20065" fmla="*/ 3982048 w 4527492"/>
                  <a:gd name="connsiteY20065" fmla="*/ 2399294 h 3582745"/>
                  <a:gd name="connsiteX20066" fmla="*/ 3981514 w 4527492"/>
                  <a:gd name="connsiteY20066" fmla="*/ 2399944 h 3582745"/>
                  <a:gd name="connsiteX20067" fmla="*/ 3981268 w 4527492"/>
                  <a:gd name="connsiteY20067" fmla="*/ 2400903 h 3582745"/>
                  <a:gd name="connsiteX20068" fmla="*/ 3978995 w 4527492"/>
                  <a:gd name="connsiteY20068" fmla="*/ 2410583 h 3582745"/>
                  <a:gd name="connsiteX20069" fmla="*/ 4163727 w 4527492"/>
                  <a:gd name="connsiteY20069" fmla="*/ 2399221 h 3582745"/>
                  <a:gd name="connsiteX20070" fmla="*/ 4162338 w 4527492"/>
                  <a:gd name="connsiteY20070" fmla="*/ 2400811 h 3582745"/>
                  <a:gd name="connsiteX20071" fmla="*/ 4161696 w 4527492"/>
                  <a:gd name="connsiteY20071" fmla="*/ 2402414 h 3582745"/>
                  <a:gd name="connsiteX20072" fmla="*/ 3955735 w 4527492"/>
                  <a:gd name="connsiteY20072" fmla="*/ 2397051 h 3582745"/>
                  <a:gd name="connsiteX20073" fmla="*/ 3952939 w 4527492"/>
                  <a:gd name="connsiteY20073" fmla="*/ 2401380 h 3582745"/>
                  <a:gd name="connsiteX20074" fmla="*/ 3952939 w 4527492"/>
                  <a:gd name="connsiteY20074" fmla="*/ 2402962 h 3582745"/>
                  <a:gd name="connsiteX20075" fmla="*/ 3949206 w 4527492"/>
                  <a:gd name="connsiteY20075" fmla="*/ 2408390 h 3582745"/>
                  <a:gd name="connsiteX20076" fmla="*/ 3948529 w 4527492"/>
                  <a:gd name="connsiteY20076" fmla="*/ 2408926 h 3582745"/>
                  <a:gd name="connsiteX20077" fmla="*/ 3948242 w 4527492"/>
                  <a:gd name="connsiteY20077" fmla="*/ 2409792 h 3582745"/>
                  <a:gd name="connsiteX20078" fmla="*/ 3949206 w 4527492"/>
                  <a:gd name="connsiteY20078" fmla="*/ 2408390 h 3582745"/>
                  <a:gd name="connsiteX20079" fmla="*/ 3954539 w 4527492"/>
                  <a:gd name="connsiteY20079" fmla="*/ 2404172 h 3582745"/>
                  <a:gd name="connsiteX20080" fmla="*/ 3954691 w 4527492"/>
                  <a:gd name="connsiteY20080" fmla="*/ 2403682 h 3582745"/>
                  <a:gd name="connsiteX20081" fmla="*/ 4055781 w 4527492"/>
                  <a:gd name="connsiteY20081" fmla="*/ 2395588 h 3582745"/>
                  <a:gd name="connsiteX20082" fmla="*/ 4054500 w 4527492"/>
                  <a:gd name="connsiteY20082" fmla="*/ 2396850 h 3582745"/>
                  <a:gd name="connsiteX20083" fmla="*/ 4050322 w 4527492"/>
                  <a:gd name="connsiteY20083" fmla="*/ 2400126 h 3582745"/>
                  <a:gd name="connsiteX20084" fmla="*/ 4041395 w 4527492"/>
                  <a:gd name="connsiteY20084" fmla="*/ 2407445 h 3582745"/>
                  <a:gd name="connsiteX20085" fmla="*/ 4042890 w 4527492"/>
                  <a:gd name="connsiteY20085" fmla="*/ 2405953 h 3582745"/>
                  <a:gd name="connsiteX20086" fmla="*/ 4057102 w 4527492"/>
                  <a:gd name="connsiteY20086" fmla="*/ 2394809 h 3582745"/>
                  <a:gd name="connsiteX20087" fmla="*/ 4052025 w 4527492"/>
                  <a:gd name="connsiteY20087" fmla="*/ 2402962 h 3582745"/>
                  <a:gd name="connsiteX20088" fmla="*/ 4023444 w 4527492"/>
                  <a:gd name="connsiteY20088" fmla="*/ 2427439 h 3582745"/>
                  <a:gd name="connsiteX20089" fmla="*/ 4054500 w 4527492"/>
                  <a:gd name="connsiteY20089" fmla="*/ 2396850 h 3582745"/>
                  <a:gd name="connsiteX20090" fmla="*/ 3765394 w 4527492"/>
                  <a:gd name="connsiteY20090" fmla="*/ 2393651 h 3582745"/>
                  <a:gd name="connsiteX20091" fmla="*/ 3759205 w 4527492"/>
                  <a:gd name="connsiteY20091" fmla="*/ 2404823 h 3582745"/>
                  <a:gd name="connsiteX20092" fmla="*/ 3760482 w 4527492"/>
                  <a:gd name="connsiteY20092" fmla="*/ 2402973 h 3582745"/>
                  <a:gd name="connsiteX20093" fmla="*/ 4057944 w 4527492"/>
                  <a:gd name="connsiteY20093" fmla="*/ 2393458 h 3582745"/>
                  <a:gd name="connsiteX20094" fmla="*/ 4057456 w 4527492"/>
                  <a:gd name="connsiteY20094" fmla="*/ 2394242 h 3582745"/>
                  <a:gd name="connsiteX20095" fmla="*/ 4055781 w 4527492"/>
                  <a:gd name="connsiteY20095" fmla="*/ 2395588 h 3582745"/>
                  <a:gd name="connsiteX20096" fmla="*/ 3705617 w 4527492"/>
                  <a:gd name="connsiteY20096" fmla="*/ 2393263 h 3582745"/>
                  <a:gd name="connsiteX20097" fmla="*/ 3685589 w 4527492"/>
                  <a:gd name="connsiteY20097" fmla="*/ 2411625 h 3582745"/>
                  <a:gd name="connsiteX20098" fmla="*/ 3685464 w 4527492"/>
                  <a:gd name="connsiteY20098" fmla="*/ 2411342 h 3582745"/>
                  <a:gd name="connsiteX20099" fmla="*/ 3685169 w 4527492"/>
                  <a:gd name="connsiteY20099" fmla="*/ 2412010 h 3582745"/>
                  <a:gd name="connsiteX20100" fmla="*/ 3685589 w 4527492"/>
                  <a:gd name="connsiteY20100" fmla="*/ 2411625 h 3582745"/>
                  <a:gd name="connsiteX20101" fmla="*/ 3685849 w 4527492"/>
                  <a:gd name="connsiteY20101" fmla="*/ 2412212 h 3582745"/>
                  <a:gd name="connsiteX20102" fmla="*/ 3684591 w 4527492"/>
                  <a:gd name="connsiteY20102" fmla="*/ 2413318 h 3582745"/>
                  <a:gd name="connsiteX20103" fmla="*/ 3684076 w 4527492"/>
                  <a:gd name="connsiteY20103" fmla="*/ 2414482 h 3582745"/>
                  <a:gd name="connsiteX20104" fmla="*/ 3686023 w 4527492"/>
                  <a:gd name="connsiteY20104" fmla="*/ 2412606 h 3582745"/>
                  <a:gd name="connsiteX20105" fmla="*/ 3686091 w 4527492"/>
                  <a:gd name="connsiteY20105" fmla="*/ 2412758 h 3582745"/>
                  <a:gd name="connsiteX20106" fmla="*/ 3683850 w 4527492"/>
                  <a:gd name="connsiteY20106" fmla="*/ 2414996 h 3582745"/>
                  <a:gd name="connsiteX20107" fmla="*/ 3675778 w 4527492"/>
                  <a:gd name="connsiteY20107" fmla="*/ 2433264 h 3582745"/>
                  <a:gd name="connsiteX20108" fmla="*/ 3689123 w 4527492"/>
                  <a:gd name="connsiteY20108" fmla="*/ 2419611 h 3582745"/>
                  <a:gd name="connsiteX20109" fmla="*/ 3686091 w 4527492"/>
                  <a:gd name="connsiteY20109" fmla="*/ 2412758 h 3582745"/>
                  <a:gd name="connsiteX20110" fmla="*/ 3692410 w 4527492"/>
                  <a:gd name="connsiteY20110" fmla="*/ 2406449 h 3582745"/>
                  <a:gd name="connsiteX20111" fmla="*/ 3686023 w 4527492"/>
                  <a:gd name="connsiteY20111" fmla="*/ 2412606 h 3582745"/>
                  <a:gd name="connsiteX20112" fmla="*/ 3685849 w 4527492"/>
                  <a:gd name="connsiteY20112" fmla="*/ 2412212 h 3582745"/>
                  <a:gd name="connsiteX20113" fmla="*/ 3692419 w 4527492"/>
                  <a:gd name="connsiteY20113" fmla="*/ 2406440 h 3582745"/>
                  <a:gd name="connsiteX20114" fmla="*/ 4131777 w 4527492"/>
                  <a:gd name="connsiteY20114" fmla="*/ 2393186 h 3582745"/>
                  <a:gd name="connsiteX20115" fmla="*/ 4129505 w 4527492"/>
                  <a:gd name="connsiteY20115" fmla="*/ 2394435 h 3582745"/>
                  <a:gd name="connsiteX20116" fmla="*/ 4125976 w 4527492"/>
                  <a:gd name="connsiteY20116" fmla="*/ 2402267 h 3582745"/>
                  <a:gd name="connsiteX20117" fmla="*/ 4071842 w 4527492"/>
                  <a:gd name="connsiteY20117" fmla="*/ 2472262 h 3582745"/>
                  <a:gd name="connsiteX20118" fmla="*/ 4055832 w 4527492"/>
                  <a:gd name="connsiteY20118" fmla="*/ 2496082 h 3582745"/>
                  <a:gd name="connsiteX20119" fmla="*/ 4091360 w 4527492"/>
                  <a:gd name="connsiteY20119" fmla="*/ 2458842 h 3582745"/>
                  <a:gd name="connsiteX20120" fmla="*/ 4113953 w 4527492"/>
                  <a:gd name="connsiteY20120" fmla="*/ 2428950 h 3582745"/>
                  <a:gd name="connsiteX20121" fmla="*/ 4125976 w 4527492"/>
                  <a:gd name="connsiteY20121" fmla="*/ 2402267 h 3582745"/>
                  <a:gd name="connsiteX20122" fmla="*/ 4127990 w 4527492"/>
                  <a:gd name="connsiteY20122" fmla="*/ 2399662 h 3582745"/>
                  <a:gd name="connsiteX20123" fmla="*/ 4101615 w 4527492"/>
                  <a:gd name="connsiteY20123" fmla="*/ 2392984 h 3582745"/>
                  <a:gd name="connsiteX20124" fmla="*/ 4101568 w 4527492"/>
                  <a:gd name="connsiteY20124" fmla="*/ 2393062 h 3582745"/>
                  <a:gd name="connsiteX20125" fmla="*/ 4099045 w 4527492"/>
                  <a:gd name="connsiteY20125" fmla="*/ 2397671 h 3582745"/>
                  <a:gd name="connsiteX20126" fmla="*/ 4096849 w 4527492"/>
                  <a:gd name="connsiteY20126" fmla="*/ 2401108 h 3582745"/>
                  <a:gd name="connsiteX20127" fmla="*/ 4088011 w 4527492"/>
                  <a:gd name="connsiteY20127" fmla="*/ 2408761 h 3582745"/>
                  <a:gd name="connsiteX20128" fmla="*/ 4092072 w 4527492"/>
                  <a:gd name="connsiteY20128" fmla="*/ 2404200 h 3582745"/>
                  <a:gd name="connsiteX20129" fmla="*/ 4099875 w 4527492"/>
                  <a:gd name="connsiteY20129" fmla="*/ 2394005 h 3582745"/>
                  <a:gd name="connsiteX20130" fmla="*/ 3677589 w 4527492"/>
                  <a:gd name="connsiteY20130" fmla="*/ 2392983 h 3582745"/>
                  <a:gd name="connsiteX20131" fmla="*/ 3668273 w 4527492"/>
                  <a:gd name="connsiteY20131" fmla="*/ 2400989 h 3582745"/>
                  <a:gd name="connsiteX20132" fmla="*/ 3666528 w 4527492"/>
                  <a:gd name="connsiteY20132" fmla="*/ 2405835 h 3582745"/>
                  <a:gd name="connsiteX20133" fmla="*/ 3669325 w 4527492"/>
                  <a:gd name="connsiteY20133" fmla="*/ 2403150 h 3582745"/>
                  <a:gd name="connsiteX20134" fmla="*/ 3666468 w 4527492"/>
                  <a:gd name="connsiteY20134" fmla="*/ 2406002 h 3582745"/>
                  <a:gd name="connsiteX20135" fmla="*/ 3666345 w 4527492"/>
                  <a:gd name="connsiteY20135" fmla="*/ 2406345 h 3582745"/>
                  <a:gd name="connsiteX20136" fmla="*/ 3672975 w 4527492"/>
                  <a:gd name="connsiteY20136" fmla="*/ 2404377 h 3582745"/>
                  <a:gd name="connsiteX20137" fmla="*/ 3676287 w 4527492"/>
                  <a:gd name="connsiteY20137" fmla="*/ 2396199 h 3582745"/>
                  <a:gd name="connsiteX20138" fmla="*/ 3669340 w 4527492"/>
                  <a:gd name="connsiteY20138" fmla="*/ 2403134 h 3582745"/>
                  <a:gd name="connsiteX20139" fmla="*/ 3676412 w 4527492"/>
                  <a:gd name="connsiteY20139" fmla="*/ 2395890 h 3582745"/>
                  <a:gd name="connsiteX20140" fmla="*/ 4140383 w 4527492"/>
                  <a:gd name="connsiteY20140" fmla="*/ 2392896 h 3582745"/>
                  <a:gd name="connsiteX20141" fmla="*/ 4139636 w 4527492"/>
                  <a:gd name="connsiteY20141" fmla="*/ 2394326 h 3582745"/>
                  <a:gd name="connsiteX20142" fmla="*/ 4140221 w 4527492"/>
                  <a:gd name="connsiteY20142" fmla="*/ 2393422 h 3582745"/>
                  <a:gd name="connsiteX20143" fmla="*/ 4102757 w 4527492"/>
                  <a:gd name="connsiteY20143" fmla="*/ 2392313 h 3582745"/>
                  <a:gd name="connsiteX20144" fmla="*/ 4097532 w 4527492"/>
                  <a:gd name="connsiteY20144" fmla="*/ 2400434 h 3582745"/>
                  <a:gd name="connsiteX20145" fmla="*/ 4099045 w 4527492"/>
                  <a:gd name="connsiteY20145" fmla="*/ 2397671 h 3582745"/>
                  <a:gd name="connsiteX20146" fmla="*/ 4102294 w 4527492"/>
                  <a:gd name="connsiteY20146" fmla="*/ 2392585 h 3582745"/>
                  <a:gd name="connsiteX20147" fmla="*/ 4025379 w 4527492"/>
                  <a:gd name="connsiteY20147" fmla="*/ 2392129 h 3582745"/>
                  <a:gd name="connsiteX20148" fmla="*/ 4024250 w 4527492"/>
                  <a:gd name="connsiteY20148" fmla="*/ 2396371 h 3582745"/>
                  <a:gd name="connsiteX20149" fmla="*/ 4021977 w 4527492"/>
                  <a:gd name="connsiteY20149" fmla="*/ 2405898 h 3582745"/>
                  <a:gd name="connsiteX20180" fmla="*/ 4025932 w 4527492"/>
                  <a:gd name="connsiteY20180" fmla="*/ 2392129 h 3582745"/>
                  <a:gd name="connsiteX20181" fmla="*/ 3782795 w 4527492"/>
                  <a:gd name="connsiteY20181" fmla="*/ 2391971 h 3582745"/>
                  <a:gd name="connsiteX20182" fmla="*/ 3779298 w 4527492"/>
                  <a:gd name="connsiteY20182" fmla="*/ 2395796 h 3582745"/>
                  <a:gd name="connsiteX20183" fmla="*/ 3761055 w 4527492"/>
                  <a:gd name="connsiteY20183" fmla="*/ 2432548 h 3582745"/>
                  <a:gd name="connsiteX20184" fmla="*/ 3751242 w 4527492"/>
                  <a:gd name="connsiteY20184" fmla="*/ 2448675 h 3582745"/>
                  <a:gd name="connsiteX20185" fmla="*/ 3757359 w 4527492"/>
                  <a:gd name="connsiteY20185" fmla="*/ 2444756 h 3582745"/>
                  <a:gd name="connsiteX20186" fmla="*/ 3758504 w 4527492"/>
                  <a:gd name="connsiteY20186" fmla="*/ 2444316 h 3582745"/>
                  <a:gd name="connsiteX20187" fmla="*/ 3764004 w 4527492"/>
                  <a:gd name="connsiteY20187" fmla="*/ 2432565 h 3582745"/>
                  <a:gd name="connsiteX20188" fmla="*/ 4090377 w 4527492"/>
                  <a:gd name="connsiteY20188" fmla="*/ 2391638 h 3582745"/>
                  <a:gd name="connsiteX20189" fmla="*/ 4088249 w 4527492"/>
                  <a:gd name="connsiteY20189" fmla="*/ 2394385 h 3582745"/>
                  <a:gd name="connsiteX20180" fmla="*/ 4087904 w 4527492"/>
                  <a:gd name="connsiteY20180" fmla="*/ 2395543 h 3582745"/>
                  <a:gd name="connsiteX20181" fmla="*/ 4091027 w 4527492"/>
                  <a:gd name="connsiteY20181" fmla="*/ 2392287 h 3582745"/>
                  <a:gd name="connsiteX20182" fmla="*/ 4089367 w 4527492"/>
                  <a:gd name="connsiteY20182" fmla="*/ 2390629 h 3582745"/>
                  <a:gd name="connsiteX20183" fmla="*/ 4088636 w 4527492"/>
                  <a:gd name="connsiteY20183" fmla="*/ 2393084 h 3582745"/>
                  <a:gd name="connsiteX20184" fmla="*/ 4090155 w 4527492"/>
                  <a:gd name="connsiteY20184" fmla="*/ 2391415 h 3582745"/>
                  <a:gd name="connsiteX20185" fmla="*/ 4140145 w 4527492"/>
                  <a:gd name="connsiteY20185" fmla="*/ 2388586 h 3582745"/>
                  <a:gd name="connsiteX20186" fmla="*/ 4133371 w 4527492"/>
                  <a:gd name="connsiteY20186" fmla="*/ 2392310 h 3582745"/>
                  <a:gd name="connsiteX20187" fmla="*/ 4119114 w 4527492"/>
                  <a:gd name="connsiteY20187" fmla="*/ 2423587 h 3582745"/>
                  <a:gd name="connsiteX20188" fmla="*/ 4101690 w 4527492"/>
                  <a:gd name="connsiteY20188" fmla="*/ 2448013 h 3582745"/>
                  <a:gd name="connsiteX20189" fmla="*/ 4111744 w 4527492"/>
                  <a:gd name="connsiteY20189" fmla="*/ 2437474 h 3582745"/>
                  <a:gd name="connsiteX20180" fmla="*/ 4112444 w 4527492"/>
                  <a:gd name="connsiteY20180" fmla="*/ 2436391 h 3582745"/>
                  <a:gd name="connsiteX20181" fmla="*/ 4127990 w 4527492"/>
                  <a:gd name="connsiteY20181" fmla="*/ 2409562 h 3582745"/>
                  <a:gd name="connsiteX20182" fmla="*/ 3897753 w 4527492"/>
                  <a:gd name="connsiteY20182" fmla="*/ 2385859 h 3582745"/>
                  <a:gd name="connsiteX20183" fmla="*/ 3891922 w 4527492"/>
                  <a:gd name="connsiteY20183" fmla="*/ 2396559 h 3582745"/>
                  <a:gd name="connsiteX20184" fmla="*/ 3887765 w 4527492"/>
                  <a:gd name="connsiteY20184" fmla="*/ 2407511 h 3582745"/>
                  <a:gd name="connsiteX20185" fmla="*/ 3886585 w 4527492"/>
                  <a:gd name="connsiteY20185" fmla="*/ 2410068 h 3582745"/>
                  <a:gd name="connsiteX20186" fmla="*/ 3886882 w 4527492"/>
                  <a:gd name="connsiteY20186" fmla="*/ 2409562 h 3582745"/>
                  <a:gd name="connsiteX20187" fmla="*/ 3887048 w 4527492"/>
                  <a:gd name="connsiteY20187" fmla="*/ 2409398 h 3582745"/>
                  <a:gd name="connsiteX20188" fmla="*/ 3887765 w 4527492"/>
                  <a:gd name="connsiteY20188" fmla="*/ 2407511 h 3582745"/>
                  <a:gd name="connsiteX20189" fmla="*/ 4114059 w 4527492"/>
                  <a:gd name="connsiteY20189" fmla="*/ 2385681 h 3582745"/>
                  <a:gd name="connsiteX20180" fmla="*/ 4113046 w 4527492"/>
                  <a:gd name="connsiteY20180" fmla="*/ 2387083 h 3582745"/>
                  <a:gd name="connsiteX20181" fmla="*/ 4106685 w 4527492"/>
                  <a:gd name="connsiteY20181" fmla="*/ 2392591 h 3582745"/>
                  <a:gd name="connsiteX20182" fmla="*/ 4109176 w 4527492"/>
                  <a:gd name="connsiteY20182" fmla="*/ 2388547 h 3582745"/>
                  <a:gd name="connsiteX20183" fmla="*/ 4142621 w 4527492"/>
                  <a:gd name="connsiteY20183" fmla="*/ 2385631 h 3582745"/>
                  <a:gd name="connsiteX20184" fmla="*/ 4141358 w 4527492"/>
                  <a:gd name="connsiteY20184" fmla="*/ 2387839 h 3582745"/>
                  <a:gd name="connsiteX20185" fmla="*/ 4141705 w 4527492"/>
                  <a:gd name="connsiteY20185" fmla="*/ 2387728 h 3582745"/>
                  <a:gd name="connsiteX20186" fmla="*/ 4141291 w 4527492"/>
                  <a:gd name="connsiteY20186" fmla="*/ 2387956 h 3582745"/>
                  <a:gd name="connsiteX20187" fmla="*/ 4134163 w 4527492"/>
                  <a:gd name="connsiteY20187" fmla="*/ 2400419 h 3582745"/>
                  <a:gd name="connsiteX20188" fmla="*/ 4128816 w 4527492"/>
                  <a:gd name="connsiteY20188" fmla="*/ 2408737 h 3582745"/>
                  <a:gd name="connsiteX20189" fmla="*/ 4118171 w 4527492"/>
                  <a:gd name="connsiteY20189" fmla="*/ 2427533 h 3582745"/>
                  <a:gd name="connsiteX20190" fmla="*/ 4122385 w 4527492"/>
                  <a:gd name="connsiteY20190" fmla="*/ 2421014 h 3582745"/>
                  <a:gd name="connsiteX20191" fmla="*/ 4134163 w 4527492"/>
                  <a:gd name="connsiteY20191" fmla="*/ 2400419 h 3582745"/>
                  <a:gd name="connsiteX20192" fmla="*/ 4141656 w 4527492"/>
                  <a:gd name="connsiteY20192" fmla="*/ 2388763 h 3582745"/>
                  <a:gd name="connsiteX20193" fmla="*/ 4142004 w 4527492"/>
                  <a:gd name="connsiteY20193" fmla="*/ 2387633 h 3582745"/>
                  <a:gd name="connsiteX20194" fmla="*/ 4141705 w 4527492"/>
                  <a:gd name="connsiteY20194" fmla="*/ 2387728 h 3582745"/>
                  <a:gd name="connsiteX20195" fmla="*/ 4142030 w 4527492"/>
                  <a:gd name="connsiteY20195" fmla="*/ 2387550 h 3582745"/>
                  <a:gd name="connsiteX20196" fmla="*/ 4165608 w 4527492"/>
                  <a:gd name="connsiteY20196" fmla="*/ 2385347 h 3582745"/>
                  <a:gd name="connsiteX20197" fmla="*/ 4155203 w 4527492"/>
                  <a:gd name="connsiteY20197" fmla="*/ 2402202 h 3582745"/>
                  <a:gd name="connsiteX20198" fmla="*/ 4148804 w 4527492"/>
                  <a:gd name="connsiteY20198" fmla="*/ 2412985 h 3582745"/>
                  <a:gd name="connsiteX20199" fmla="*/ 4159073 w 4527492"/>
                  <a:gd name="connsiteY20199" fmla="*/ 2401178 h 3582745"/>
                  <a:gd name="connsiteX20200" fmla="*/ 3996204 w 4527492"/>
                  <a:gd name="connsiteY20200" fmla="*/ 2385332 h 3582745"/>
                  <a:gd name="connsiteX20201" fmla="*/ 3993183 w 4527492"/>
                  <a:gd name="connsiteY20201" fmla="*/ 2397913 h 3582745"/>
                  <a:gd name="connsiteX20202" fmla="*/ 3994080 w 4527492"/>
                  <a:gd name="connsiteY20202" fmla="*/ 2393488 h 3582745"/>
                  <a:gd name="connsiteX20203" fmla="*/ 4186898 w 4527492"/>
                  <a:gd name="connsiteY20203" fmla="*/ 2384731 h 3582745"/>
                  <a:gd name="connsiteX20204" fmla="*/ 4166828 w 4527492"/>
                  <a:gd name="connsiteY20204" fmla="*/ 2410363 h 3582745"/>
                  <a:gd name="connsiteX20205" fmla="*/ 4161410 w 4527492"/>
                  <a:gd name="connsiteY20205" fmla="*/ 2419558 h 3582745"/>
                  <a:gd name="connsiteX20206" fmla="*/ 4183963 w 4527492"/>
                  <a:gd name="connsiteY20206" fmla="*/ 2390840 h 3582745"/>
                  <a:gd name="connsiteX20207" fmla="*/ 4067154 w 4527492"/>
                  <a:gd name="connsiteY20207" fmla="*/ 2384386 h 3582745"/>
                  <a:gd name="connsiteX20208" fmla="*/ 4059144 w 4527492"/>
                  <a:gd name="connsiteY20208" fmla="*/ 2392276 h 3582745"/>
                  <a:gd name="connsiteX20209" fmla="*/ 4058979 w 4527492"/>
                  <a:gd name="connsiteY20209" fmla="*/ 2393017 h 3582745"/>
                  <a:gd name="connsiteX20210" fmla="*/ 4066064 w 4527492"/>
                  <a:gd name="connsiteY20210" fmla="*/ 2387320 h 3582745"/>
                  <a:gd name="connsiteX20211" fmla="*/ 4060966 w 4527492"/>
                  <a:gd name="connsiteY20211" fmla="*/ 2384105 h 3582745"/>
                  <a:gd name="connsiteX20212" fmla="*/ 4059403 w 4527492"/>
                  <a:gd name="connsiteY20212" fmla="*/ 2391115 h 3582745"/>
                  <a:gd name="connsiteX20213" fmla="*/ 4063585 w 4527492"/>
                  <a:gd name="connsiteY20213" fmla="*/ 2384400 h 3582745"/>
                  <a:gd name="connsiteX20214" fmla="*/ 3666379 w 4527492"/>
                  <a:gd name="connsiteY20214" fmla="*/ 2383525 h 3582745"/>
                  <a:gd name="connsiteX20215" fmla="*/ 3665156 w 4527492"/>
                  <a:gd name="connsiteY20215" fmla="*/ 2390639 h 3582745"/>
                  <a:gd name="connsiteX20216" fmla="*/ 3658142 w 4527492"/>
                  <a:gd name="connsiteY20216" fmla="*/ 2402300 h 3582745"/>
                  <a:gd name="connsiteX20217" fmla="*/ 4026021 w 4527492"/>
                  <a:gd name="connsiteY20217" fmla="*/ 2383127 h 3582745"/>
                  <a:gd name="connsiteX20218" fmla="*/ 4007461 w 4527492"/>
                  <a:gd name="connsiteY20218" fmla="*/ 2404145 h 3582745"/>
                  <a:gd name="connsiteX20219" fmla="*/ 4005238 w 4527492"/>
                  <a:gd name="connsiteY20219" fmla="*/ 2413261 h 3582745"/>
                  <a:gd name="connsiteX20220" fmla="*/ 4007326 w 4527492"/>
                  <a:gd name="connsiteY20220" fmla="*/ 2404297 h 3582745"/>
                  <a:gd name="connsiteX20221" fmla="*/ 4006512 w 4527492"/>
                  <a:gd name="connsiteY20221" fmla="*/ 2405218 h 3582745"/>
                  <a:gd name="connsiteX20222" fmla="*/ 4000476 w 4527492"/>
                  <a:gd name="connsiteY20222" fmla="*/ 2426508 h 3582745"/>
                  <a:gd name="connsiteX20223" fmla="*/ 4018506 w 4527492"/>
                  <a:gd name="connsiteY20223" fmla="*/ 2413090 h 3582745"/>
                  <a:gd name="connsiteX20224" fmla="*/ 4118954 w 4527492"/>
                  <a:gd name="connsiteY20224" fmla="*/ 2382809 h 3582745"/>
                  <a:gd name="connsiteX20225" fmla="*/ 4111476 w 4527492"/>
                  <a:gd name="connsiteY20225" fmla="*/ 2393475 h 3582745"/>
                  <a:gd name="connsiteX20226" fmla="*/ 4079000 w 4527492"/>
                  <a:gd name="connsiteY20226" fmla="*/ 2441079 h 3582745"/>
                  <a:gd name="connsiteX20227" fmla="*/ 4078065 w 4527492"/>
                  <a:gd name="connsiteY20227" fmla="*/ 2441877 h 3582745"/>
                  <a:gd name="connsiteX20228" fmla="*/ 4093382 w 4527492"/>
                  <a:gd name="connsiteY20228" fmla="*/ 2414872 h 3582745"/>
                  <a:gd name="connsiteX20229" fmla="*/ 4101568 w 4527492"/>
                  <a:gd name="connsiteY20229" fmla="*/ 2402962 h 3582745"/>
                  <a:gd name="connsiteX20230" fmla="*/ 4113046 w 4527492"/>
                  <a:gd name="connsiteY20230" fmla="*/ 2387083 h 3582745"/>
                  <a:gd name="connsiteX20231" fmla="*/ 4115938 w 4527492"/>
                  <a:gd name="connsiteY20231" fmla="*/ 2384578 h 3582745"/>
                  <a:gd name="connsiteX20232" fmla="*/ 4090457 w 4527492"/>
                  <a:gd name="connsiteY20232" fmla="*/ 2382655 h 3582745"/>
                  <a:gd name="connsiteX20233" fmla="*/ 4090029 w 4527492"/>
                  <a:gd name="connsiteY20233" fmla="*/ 2383178 h 3582745"/>
                  <a:gd name="connsiteX20234" fmla="*/ 4089591 w 4527492"/>
                  <a:gd name="connsiteY20234" fmla="*/ 2385066 h 3582745"/>
                  <a:gd name="connsiteX20235" fmla="*/ 4089899 w 4527492"/>
                  <a:gd name="connsiteY20235" fmla="*/ 2384796 h 3582745"/>
                  <a:gd name="connsiteX20236" fmla="*/ 3878555 w 4527492"/>
                  <a:gd name="connsiteY20236" fmla="*/ 2379685 h 3582745"/>
                  <a:gd name="connsiteX20237" fmla="*/ 3873211 w 4527492"/>
                  <a:gd name="connsiteY20237" fmla="*/ 2390033 h 3582745"/>
                  <a:gd name="connsiteX20238" fmla="*/ 3871473 w 4527492"/>
                  <a:gd name="connsiteY20238" fmla="*/ 2389414 h 3582745"/>
                  <a:gd name="connsiteX20239" fmla="*/ 4191339 w 4527492"/>
                  <a:gd name="connsiteY20239" fmla="*/ 2379059 h 3582745"/>
                  <a:gd name="connsiteX20240" fmla="*/ 4188854 w 4527492"/>
                  <a:gd name="connsiteY20240" fmla="*/ 2382232 h 3582745"/>
                  <a:gd name="connsiteX20241" fmla="*/ 4185437 w 4527492"/>
                  <a:gd name="connsiteY20241" fmla="*/ 2388964 h 3582745"/>
                  <a:gd name="connsiteX20242" fmla="*/ 4186234 w 4527492"/>
                  <a:gd name="connsiteY20242" fmla="*/ 2387948 h 3582745"/>
                  <a:gd name="connsiteX20243" fmla="*/ 4111526 w 4527492"/>
                  <a:gd name="connsiteY20243" fmla="*/ 2378685 h 3582745"/>
                  <a:gd name="connsiteX20244" fmla="*/ 4111135 w 4527492"/>
                  <a:gd name="connsiteY20244" fmla="*/ 2379293 h 3582745"/>
                  <a:gd name="connsiteX20245" fmla="*/ 4109023 w 4527492"/>
                  <a:gd name="connsiteY20245" fmla="*/ 2382052 h 3582745"/>
                  <a:gd name="connsiteX20246" fmla="*/ 4110681 w 4527492"/>
                  <a:gd name="connsiteY20246" fmla="*/ 2379457 h 3582745"/>
                  <a:gd name="connsiteX20247" fmla="*/ 3974036 w 4527492"/>
                  <a:gd name="connsiteY20247" fmla="*/ 2378655 h 3582745"/>
                  <a:gd name="connsiteX20248" fmla="*/ 3962435 w 4527492"/>
                  <a:gd name="connsiteY20248" fmla="*/ 2397926 h 3582745"/>
                  <a:gd name="connsiteX20249" fmla="*/ 3969359 w 4527492"/>
                  <a:gd name="connsiteY20249" fmla="*/ 2392449 h 3582745"/>
                  <a:gd name="connsiteX20250" fmla="*/ 4194373 w 4527492"/>
                  <a:gd name="connsiteY20250" fmla="*/ 2378110 h 3582745"/>
                  <a:gd name="connsiteX20251" fmla="*/ 4181537 w 4527492"/>
                  <a:gd name="connsiteY20251" fmla="*/ 2396646 h 3582745"/>
                  <a:gd name="connsiteX20252" fmla="*/ 4174813 w 4527492"/>
                  <a:gd name="connsiteY20252" fmla="*/ 2409892 h 3582745"/>
                  <a:gd name="connsiteX20253" fmla="*/ 4180355 w 4527492"/>
                  <a:gd name="connsiteY20253" fmla="*/ 2398354 h 3582745"/>
                  <a:gd name="connsiteX20254" fmla="*/ 4157154 w 4527492"/>
                  <a:gd name="connsiteY20254" fmla="*/ 2431858 h 3582745"/>
                  <a:gd name="connsiteX20255" fmla="*/ 4150134 w 4527492"/>
                  <a:gd name="connsiteY20255" fmla="*/ 2438695 h 3582745"/>
                  <a:gd name="connsiteX20256" fmla="*/ 4142023 w 4527492"/>
                  <a:gd name="connsiteY20256" fmla="*/ 2452462 h 3582745"/>
                  <a:gd name="connsiteX20257" fmla="*/ 4136172 w 4527492"/>
                  <a:gd name="connsiteY20257" fmla="*/ 2462205 h 3582745"/>
                  <a:gd name="connsiteX20258" fmla="*/ 4156703 w 4527492"/>
                  <a:gd name="connsiteY20258" fmla="*/ 2444758 h 3582745"/>
                  <a:gd name="connsiteX20259" fmla="*/ 4163735 w 4527492"/>
                  <a:gd name="connsiteY20259" fmla="*/ 2431714 h 3582745"/>
                  <a:gd name="connsiteX20260" fmla="*/ 4157425 w 4527492"/>
                  <a:gd name="connsiteY20260" fmla="*/ 2444144 h 3582745"/>
                  <a:gd name="connsiteX20261" fmla="*/ 4170990 w 4527492"/>
                  <a:gd name="connsiteY20261" fmla="*/ 2432617 h 3582745"/>
                  <a:gd name="connsiteX20262" fmla="*/ 4171006 w 4527492"/>
                  <a:gd name="connsiteY20262" fmla="*/ 2432575 h 3582745"/>
                  <a:gd name="connsiteX20263" fmla="*/ 4170362 w 4527492"/>
                  <a:gd name="connsiteY20263" fmla="*/ 2431933 h 3582745"/>
                  <a:gd name="connsiteX20264" fmla="*/ 4171798 w 4527492"/>
                  <a:gd name="connsiteY20264" fmla="*/ 2430502 h 3582745"/>
                  <a:gd name="connsiteX20265" fmla="*/ 4173325 w 4527492"/>
                  <a:gd name="connsiteY20265" fmla="*/ 2426508 h 3582745"/>
                  <a:gd name="connsiteX20266" fmla="*/ 4183313 w 4527492"/>
                  <a:gd name="connsiteY20266" fmla="*/ 2404932 h 3582745"/>
                  <a:gd name="connsiteX20267" fmla="*/ 4193408 w 4527492"/>
                  <a:gd name="connsiteY20267" fmla="*/ 2381836 h 3582745"/>
                  <a:gd name="connsiteX20268" fmla="*/ 4109493 w 4527492"/>
                  <a:gd name="connsiteY20268" fmla="*/ 2376982 h 3582745"/>
                  <a:gd name="connsiteX20269" fmla="*/ 4108967 w 4527492"/>
                  <a:gd name="connsiteY20269" fmla="*/ 2377453 h 3582745"/>
                  <a:gd name="connsiteX20270" fmla="*/ 4108319 w 4527492"/>
                  <a:gd name="connsiteY20270" fmla="*/ 2380682 h 3582745"/>
                  <a:gd name="connsiteX20271" fmla="*/ 4107903 w 4527492"/>
                  <a:gd name="connsiteY20271" fmla="*/ 2381994 h 3582745"/>
                  <a:gd name="connsiteX20272" fmla="*/ 4108090 w 4527492"/>
                  <a:gd name="connsiteY20272" fmla="*/ 2381823 h 3582745"/>
                  <a:gd name="connsiteX20273" fmla="*/ 4108319 w 4527492"/>
                  <a:gd name="connsiteY20273" fmla="*/ 2380682 h 3582745"/>
                  <a:gd name="connsiteX20274" fmla="*/ 4129139 w 4527492"/>
                  <a:gd name="connsiteY20274" fmla="*/ 2376832 h 3582745"/>
                  <a:gd name="connsiteX20275" fmla="*/ 4118954 w 4527492"/>
                  <a:gd name="connsiteY20275" fmla="*/ 2382809 h 3582745"/>
                  <a:gd name="connsiteX20276" fmla="*/ 4120455 w 4527492"/>
                  <a:gd name="connsiteY20276" fmla="*/ 2380667 h 3582745"/>
                  <a:gd name="connsiteX20277" fmla="*/ 4121385 w 4527492"/>
                  <a:gd name="connsiteY20277" fmla="*/ 2379862 h 3582745"/>
                  <a:gd name="connsiteX20278" fmla="*/ 4129688 w 4527492"/>
                  <a:gd name="connsiteY20278" fmla="*/ 2376510 h 3582745"/>
                  <a:gd name="connsiteX20279" fmla="*/ 4129642 w 4527492"/>
                  <a:gd name="connsiteY20279" fmla="*/ 2376562 h 3582745"/>
                  <a:gd name="connsiteX20280" fmla="*/ 4129579 w 4527492"/>
                  <a:gd name="connsiteY20280" fmla="*/ 2376660 h 3582745"/>
                  <a:gd name="connsiteX20281" fmla="*/ 4129139 w 4527492"/>
                  <a:gd name="connsiteY20281" fmla="*/ 2376832 h 3582745"/>
                  <a:gd name="connsiteX20282" fmla="*/ 4107441 w 4527492"/>
                  <a:gd name="connsiteY20282" fmla="*/ 2375096 h 3582745"/>
                  <a:gd name="connsiteX20283" fmla="*/ 4102002 w 4527492"/>
                  <a:gd name="connsiteY20283" fmla="*/ 2380844 h 3582745"/>
                  <a:gd name="connsiteX20284" fmla="*/ 4107418 w 4527492"/>
                  <a:gd name="connsiteY20284" fmla="*/ 2375198 h 3582745"/>
                  <a:gd name="connsiteX20285" fmla="*/ 4134183 w 4527492"/>
                  <a:gd name="connsiteY20285" fmla="*/ 2374861 h 3582745"/>
                  <a:gd name="connsiteX20286" fmla="*/ 4131038 w 4527492"/>
                  <a:gd name="connsiteY20286" fmla="*/ 2383181 h 3582745"/>
                  <a:gd name="connsiteX20287" fmla="*/ 4105871 w 4527492"/>
                  <a:gd name="connsiteY20287" fmla="*/ 2418128 h 3582745"/>
                  <a:gd name="connsiteX20288" fmla="*/ 4098956 w 4527492"/>
                  <a:gd name="connsiteY20288" fmla="*/ 2424034 h 3582745"/>
                  <a:gd name="connsiteX20289" fmla="*/ 4129579 w 4527492"/>
                  <a:gd name="connsiteY20289" fmla="*/ 2376660 h 3582745"/>
                  <a:gd name="connsiteX20290" fmla="*/ 4092531 w 4527492"/>
                  <a:gd name="connsiteY20290" fmla="*/ 2374704 h 3582745"/>
                  <a:gd name="connsiteX20291" fmla="*/ 4091844 w 4527492"/>
                  <a:gd name="connsiteY20291" fmla="*/ 2375336 h 3582745"/>
                  <a:gd name="connsiteX20292" fmla="*/ 4090662 w 4527492"/>
                  <a:gd name="connsiteY20292" fmla="*/ 2380443 h 3582745"/>
                  <a:gd name="connsiteX20293" fmla="*/ 4091127 w 4527492"/>
                  <a:gd name="connsiteY20293" fmla="*/ 2380088 h 3582745"/>
                  <a:gd name="connsiteX20294" fmla="*/ 4090320 w 4527492"/>
                  <a:gd name="connsiteY20294" fmla="*/ 2374027 h 3582745"/>
                  <a:gd name="connsiteX20295" fmla="*/ 4060495 w 4527492"/>
                  <a:gd name="connsiteY20295" fmla="*/ 2402307 h 3582745"/>
                  <a:gd name="connsiteX20296" fmla="*/ 4059876 w 4527492"/>
                  <a:gd name="connsiteY20296" fmla="*/ 2403974 h 3582745"/>
                  <a:gd name="connsiteX20297" fmla="*/ 4063593 w 4527492"/>
                  <a:gd name="connsiteY20297" fmla="*/ 2401133 h 3582745"/>
                  <a:gd name="connsiteX20298" fmla="*/ 4061334 w 4527492"/>
                  <a:gd name="connsiteY20298" fmla="*/ 2403381 h 3582745"/>
                  <a:gd name="connsiteX20299" fmla="*/ 4059454 w 4527492"/>
                  <a:gd name="connsiteY20299" fmla="*/ 2405109 h 3582745"/>
                  <a:gd name="connsiteX20300" fmla="*/ 4059370 w 4527492"/>
                  <a:gd name="connsiteY20300" fmla="*/ 2405336 h 3582745"/>
                  <a:gd name="connsiteX20301" fmla="*/ 4061334 w 4527492"/>
                  <a:gd name="connsiteY20301" fmla="*/ 2403381 h 3582745"/>
                  <a:gd name="connsiteX20302" fmla="*/ 4064702 w 4527492"/>
                  <a:gd name="connsiteY20302" fmla="*/ 2400285 h 3582745"/>
                  <a:gd name="connsiteX20303" fmla="*/ 4089702 w 4527492"/>
                  <a:gd name="connsiteY20303" fmla="*/ 2381177 h 3582745"/>
                  <a:gd name="connsiteX20304" fmla="*/ 4090065 w 4527492"/>
                  <a:gd name="connsiteY20304" fmla="*/ 2376971 h 3582745"/>
                  <a:gd name="connsiteX20305" fmla="*/ 4064702 w 4527492"/>
                  <a:gd name="connsiteY20305" fmla="*/ 2400285 h 3582745"/>
                  <a:gd name="connsiteX20306" fmla="*/ 4063593 w 4527492"/>
                  <a:gd name="connsiteY20306" fmla="*/ 2401133 h 3582745"/>
                  <a:gd name="connsiteX20307" fmla="*/ 4090272 w 4527492"/>
                  <a:gd name="connsiteY20307" fmla="*/ 2374579 h 3582745"/>
                  <a:gd name="connsiteX20308" fmla="*/ 3975983 w 4527492"/>
                  <a:gd name="connsiteY20308" fmla="*/ 2372912 h 3582745"/>
                  <a:gd name="connsiteX20309" fmla="*/ 3962319 w 4527492"/>
                  <a:gd name="connsiteY20309" fmla="*/ 2391465 h 3582745"/>
                  <a:gd name="connsiteX20310" fmla="*/ 3957309 w 4527492"/>
                  <a:gd name="connsiteY20310" fmla="*/ 2400033 h 3582745"/>
                  <a:gd name="connsiteX20311" fmla="*/ 3956884 w 4527492"/>
                  <a:gd name="connsiteY20311" fmla="*/ 2401727 h 3582745"/>
                  <a:gd name="connsiteX20312" fmla="*/ 3956937 w 4527492"/>
                  <a:gd name="connsiteY20312" fmla="*/ 2402275 h 3582745"/>
                  <a:gd name="connsiteX20313" fmla="*/ 3962281 w 4527492"/>
                  <a:gd name="connsiteY20313" fmla="*/ 2398048 h 3582745"/>
                  <a:gd name="connsiteX20314" fmla="*/ 3974780 w 4527492"/>
                  <a:gd name="connsiteY20314" fmla="*/ 2376460 h 3582745"/>
                  <a:gd name="connsiteX20315" fmla="*/ 4047587 w 4527492"/>
                  <a:gd name="connsiteY20315" fmla="*/ 2372733 h 3582745"/>
                  <a:gd name="connsiteX20316" fmla="*/ 4028474 w 4527492"/>
                  <a:gd name="connsiteY20316" fmla="*/ 2391903 h 3582745"/>
                  <a:gd name="connsiteX20317" fmla="*/ 4023386 w 4527492"/>
                  <a:gd name="connsiteY20317" fmla="*/ 2409459 h 3582745"/>
                  <a:gd name="connsiteX20318" fmla="*/ 4041157 w 4527492"/>
                  <a:gd name="connsiteY20318" fmla="*/ 2396234 h 3582745"/>
                  <a:gd name="connsiteX20319" fmla="*/ 3701233 w 4527492"/>
                  <a:gd name="connsiteY20319" fmla="*/ 2371292 h 3582745"/>
                  <a:gd name="connsiteX20320" fmla="*/ 3683715 w 4527492"/>
                  <a:gd name="connsiteY20320" fmla="*/ 2388783 h 3582745"/>
                  <a:gd name="connsiteX20321" fmla="*/ 3678595 w 4527492"/>
                  <a:gd name="connsiteY20321" fmla="*/ 2402708 h 3582745"/>
                  <a:gd name="connsiteX20322" fmla="*/ 3681289 w 4527492"/>
                  <a:gd name="connsiteY20322" fmla="*/ 2401909 h 3582745"/>
                  <a:gd name="connsiteX20323" fmla="*/ 3681534 w 4527492"/>
                  <a:gd name="connsiteY20323" fmla="*/ 2402462 h 3582745"/>
                  <a:gd name="connsiteX20324" fmla="*/ 3678112 w 4527492"/>
                  <a:gd name="connsiteY20324" fmla="*/ 2404023 h 3582745"/>
                  <a:gd name="connsiteX20325" fmla="*/ 3670096 w 4527492"/>
                  <a:gd name="connsiteY20325" fmla="*/ 2425829 h 3582745"/>
                  <a:gd name="connsiteX20326" fmla="*/ 3682222 w 4527492"/>
                  <a:gd name="connsiteY20326" fmla="*/ 2414711 h 3582745"/>
                  <a:gd name="connsiteX20327" fmla="*/ 3684576 w 4527492"/>
                  <a:gd name="connsiteY20327" fmla="*/ 2409336 h 3582745"/>
                  <a:gd name="connsiteX20328" fmla="*/ 3681534 w 4527492"/>
                  <a:gd name="connsiteY20328" fmla="*/ 2402462 h 3582745"/>
                  <a:gd name="connsiteX20329" fmla="*/ 3689096 w 4527492"/>
                  <a:gd name="connsiteY20329" fmla="*/ 2399012 h 3582745"/>
                  <a:gd name="connsiteX20330" fmla="*/ 4111304 w 4527492"/>
                  <a:gd name="connsiteY20330" fmla="*/ 2371273 h 3582745"/>
                  <a:gd name="connsiteX20331" fmla="*/ 4109872 w 4527492"/>
                  <a:gd name="connsiteY20331" fmla="*/ 2372942 h 3582745"/>
                  <a:gd name="connsiteX20332" fmla="*/ 4108988 w 4527492"/>
                  <a:gd name="connsiteY20332" fmla="*/ 2377350 h 3582745"/>
                  <a:gd name="connsiteX20333" fmla="*/ 4109643 w 4527492"/>
                  <a:gd name="connsiteY20333" fmla="*/ 2376510 h 3582745"/>
                  <a:gd name="connsiteX20334" fmla="*/ 4115972 w 4527492"/>
                  <a:gd name="connsiteY20334" fmla="*/ 2371174 h 3582745"/>
                  <a:gd name="connsiteX20335" fmla="*/ 4110681 w 4527492"/>
                  <a:gd name="connsiteY20335" fmla="*/ 2379457 h 3582745"/>
                  <a:gd name="connsiteX20336" fmla="*/ 4108551 w 4527492"/>
                  <a:gd name="connsiteY20336" fmla="*/ 2381402 h 3582745"/>
                  <a:gd name="connsiteX20337" fmla="*/ 4113176 w 4527492"/>
                  <a:gd name="connsiteY20337" fmla="*/ 2373681 h 3582745"/>
                  <a:gd name="connsiteX20338" fmla="*/ 4088052 w 4527492"/>
                  <a:gd name="connsiteY20338" fmla="*/ 2371154 h 3582745"/>
                  <a:gd name="connsiteX20339" fmla="*/ 4071429 w 4527492"/>
                  <a:gd name="connsiteY20339" fmla="*/ 2383575 h 3582745"/>
                  <a:gd name="connsiteX20340" fmla="*/ 4068334 w 4527492"/>
                  <a:gd name="connsiteY20340" fmla="*/ 2386002 h 3582745"/>
                  <a:gd name="connsiteX20341" fmla="*/ 4068058 w 4527492"/>
                  <a:gd name="connsiteY20341" fmla="*/ 2386896 h 3582745"/>
                  <a:gd name="connsiteX20342" fmla="*/ 4064303 w 4527492"/>
                  <a:gd name="connsiteY20342" fmla="*/ 2392059 h 3582745"/>
                  <a:gd name="connsiteX20343" fmla="*/ 4065822 w 4527492"/>
                  <a:gd name="connsiteY20343" fmla="*/ 2387972 h 3582745"/>
                  <a:gd name="connsiteX20344" fmla="*/ 4058892 w 4527492"/>
                  <a:gd name="connsiteY20344" fmla="*/ 2393406 h 3582745"/>
                  <a:gd name="connsiteX20345" fmla="*/ 4056934 w 4527492"/>
                  <a:gd name="connsiteY20345" fmla="*/ 2402191 h 3582745"/>
                  <a:gd name="connsiteX20346" fmla="*/ 4056348 w 4527492"/>
                  <a:gd name="connsiteY20346" fmla="*/ 2402996 h 3582745"/>
                  <a:gd name="connsiteX20347" fmla="*/ 4056848 w 4527492"/>
                  <a:gd name="connsiteY20347" fmla="*/ 2402575 h 3582745"/>
                  <a:gd name="connsiteX20348" fmla="*/ 4056934 w 4527492"/>
                  <a:gd name="connsiteY20348" fmla="*/ 2402191 h 3582745"/>
                  <a:gd name="connsiteX20349" fmla="*/ 4064303 w 4527492"/>
                  <a:gd name="connsiteY20349" fmla="*/ 2392059 h 3582745"/>
                  <a:gd name="connsiteX20350" fmla="*/ 4062010 w 4527492"/>
                  <a:gd name="connsiteY20350" fmla="*/ 2398230 h 3582745"/>
                  <a:gd name="connsiteX20351" fmla="*/ 4062759 w 4527492"/>
                  <a:gd name="connsiteY20351" fmla="*/ 2397600 h 3582745"/>
                  <a:gd name="connsiteX20352" fmla="*/ 4070938 w 4527492"/>
                  <a:gd name="connsiteY20352" fmla="*/ 2390665 h 3582745"/>
                  <a:gd name="connsiteX20353" fmla="*/ 4068540 w 4527492"/>
                  <a:gd name="connsiteY20353" fmla="*/ 2393062 h 3582745"/>
                  <a:gd name="connsiteX20354" fmla="*/ 4068539 w 4527492"/>
                  <a:gd name="connsiteY20354" fmla="*/ 2393062 h 3582745"/>
                  <a:gd name="connsiteX20355" fmla="*/ 4068539 w 4527492"/>
                  <a:gd name="connsiteY20355" fmla="*/ 2393063 h 3582745"/>
                  <a:gd name="connsiteX20356" fmla="*/ 4061209 w 4527492"/>
                  <a:gd name="connsiteY20356" fmla="*/ 2400386 h 3582745"/>
                  <a:gd name="connsiteX20357" fmla="*/ 4060991 w 4527492"/>
                  <a:gd name="connsiteY20357" fmla="*/ 2400973 h 3582745"/>
                  <a:gd name="connsiteX20358" fmla="*/ 4068539 w 4527492"/>
                  <a:gd name="connsiteY20358" fmla="*/ 2393063 h 3582745"/>
                  <a:gd name="connsiteX20359" fmla="*/ 4068540 w 4527492"/>
                  <a:gd name="connsiteY20359" fmla="*/ 2393062 h 3582745"/>
                  <a:gd name="connsiteX20360" fmla="*/ 4078832 w 4527492"/>
                  <a:gd name="connsiteY20360" fmla="*/ 2384137 h 3582745"/>
                  <a:gd name="connsiteX20361" fmla="*/ 4075158 w 4527492"/>
                  <a:gd name="connsiteY20361" fmla="*/ 2387087 h 3582745"/>
                  <a:gd name="connsiteX20362" fmla="*/ 4070938 w 4527492"/>
                  <a:gd name="connsiteY20362" fmla="*/ 2390665 h 3582745"/>
                  <a:gd name="connsiteX20363" fmla="*/ 4087685 w 4527492"/>
                  <a:gd name="connsiteY20363" fmla="*/ 2373932 h 3582745"/>
                  <a:gd name="connsiteX20364" fmla="*/ 4087685 w 4527492"/>
                  <a:gd name="connsiteY20364" fmla="*/ 2372380 h 3582745"/>
                  <a:gd name="connsiteX20365" fmla="*/ 4093492 w 4527492"/>
                  <a:gd name="connsiteY20365" fmla="*/ 2371019 h 3582745"/>
                  <a:gd name="connsiteX20366" fmla="*/ 4092661 w 4527492"/>
                  <a:gd name="connsiteY20366" fmla="*/ 2371808 h 3582745"/>
                  <a:gd name="connsiteX20367" fmla="*/ 4092542 w 4527492"/>
                  <a:gd name="connsiteY20367" fmla="*/ 2372320 h 3582745"/>
                  <a:gd name="connsiteX20368" fmla="*/ 4093367 w 4527492"/>
                  <a:gd name="connsiteY20368" fmla="*/ 2371498 h 3582745"/>
                  <a:gd name="connsiteX20369" fmla="*/ 4111428 w 4527492"/>
                  <a:gd name="connsiteY20369" fmla="*/ 2370882 h 3582745"/>
                  <a:gd name="connsiteX20370" fmla="*/ 4109978 w 4527492"/>
                  <a:gd name="connsiteY20370" fmla="*/ 2372414 h 3582745"/>
                  <a:gd name="connsiteX20371" fmla="*/ 4109949 w 4527492"/>
                  <a:gd name="connsiteY20371" fmla="*/ 2372558 h 3582745"/>
                  <a:gd name="connsiteX20372" fmla="*/ 4111364 w 4527492"/>
                  <a:gd name="connsiteY20372" fmla="*/ 2371084 h 3582745"/>
                  <a:gd name="connsiteX20373" fmla="*/ 4090646 w 4527492"/>
                  <a:gd name="connsiteY20373" fmla="*/ 2370255 h 3582745"/>
                  <a:gd name="connsiteX20374" fmla="*/ 4089780 w 4527492"/>
                  <a:gd name="connsiteY20374" fmla="*/ 2371839 h 3582745"/>
                  <a:gd name="connsiteX20375" fmla="*/ 4090578 w 4527492"/>
                  <a:gd name="connsiteY20375" fmla="*/ 2371042 h 3582745"/>
                  <a:gd name="connsiteX20376" fmla="*/ 3805368 w 4527492"/>
                  <a:gd name="connsiteY20376" fmla="*/ 2367283 h 3582745"/>
                  <a:gd name="connsiteX20377" fmla="*/ 3804381 w 4527492"/>
                  <a:gd name="connsiteY20377" fmla="*/ 2368363 h 3582745"/>
                  <a:gd name="connsiteX20378" fmla="*/ 3803366 w 4527492"/>
                  <a:gd name="connsiteY20378" fmla="*/ 2370807 h 3582745"/>
                  <a:gd name="connsiteX20379" fmla="*/ 4148813 w 4527492"/>
                  <a:gd name="connsiteY20379" fmla="*/ 2365530 h 3582745"/>
                  <a:gd name="connsiteX20380" fmla="*/ 4141395 w 4527492"/>
                  <a:gd name="connsiteY20380" fmla="*/ 2375687 h 3582745"/>
                  <a:gd name="connsiteX20381" fmla="*/ 4140797 w 4527492"/>
                  <a:gd name="connsiteY20381" fmla="*/ 2377010 h 3582745"/>
                  <a:gd name="connsiteX20382" fmla="*/ 4140429 w 4527492"/>
                  <a:gd name="connsiteY20382" fmla="*/ 2377010 h 3582745"/>
                  <a:gd name="connsiteX20383" fmla="*/ 4140206 w 4527492"/>
                  <a:gd name="connsiteY20383" fmla="*/ 2377314 h 3582745"/>
                  <a:gd name="connsiteX20384" fmla="*/ 4140345 w 4527492"/>
                  <a:gd name="connsiteY20384" fmla="*/ 2377010 h 3582745"/>
                  <a:gd name="connsiteX20385" fmla="*/ 4137490 w 4527492"/>
                  <a:gd name="connsiteY20385" fmla="*/ 2377010 h 3582745"/>
                  <a:gd name="connsiteX20386" fmla="*/ 4137554 w 4527492"/>
                  <a:gd name="connsiteY20386" fmla="*/ 2376569 h 3582745"/>
                  <a:gd name="connsiteX20387" fmla="*/ 4132408 w 4527492"/>
                  <a:gd name="connsiteY20387" fmla="*/ 2387991 h 3582745"/>
                  <a:gd name="connsiteX20388" fmla="*/ 4129845 w 4527492"/>
                  <a:gd name="connsiteY20388" fmla="*/ 2391501 h 3582745"/>
                  <a:gd name="connsiteX20389" fmla="*/ 4130991 w 4527492"/>
                  <a:gd name="connsiteY20389" fmla="*/ 2391136 h 3582745"/>
                  <a:gd name="connsiteX20390" fmla="*/ 4132408 w 4527492"/>
                  <a:gd name="connsiteY20390" fmla="*/ 2387991 h 3582745"/>
                  <a:gd name="connsiteX20391" fmla="*/ 4140206 w 4527492"/>
                  <a:gd name="connsiteY20391" fmla="*/ 2377314 h 3582745"/>
                  <a:gd name="connsiteX20392" fmla="*/ 4137192 w 4527492"/>
                  <a:gd name="connsiteY20392" fmla="*/ 2383927 h 3582745"/>
                  <a:gd name="connsiteX20393" fmla="*/ 4135046 w 4527492"/>
                  <a:gd name="connsiteY20393" fmla="*/ 2387597 h 3582745"/>
                  <a:gd name="connsiteX20394" fmla="*/ 4132050 w 4527492"/>
                  <a:gd name="connsiteY20394" fmla="*/ 2390799 h 3582745"/>
                  <a:gd name="connsiteX20395" fmla="*/ 4133430 w 4527492"/>
                  <a:gd name="connsiteY20395" fmla="*/ 2390360 h 3582745"/>
                  <a:gd name="connsiteX20396" fmla="*/ 4135046 w 4527492"/>
                  <a:gd name="connsiteY20396" fmla="*/ 2387597 h 3582745"/>
                  <a:gd name="connsiteX20397" fmla="*/ 4135969 w 4527492"/>
                  <a:gd name="connsiteY20397" fmla="*/ 2386610 h 3582745"/>
                  <a:gd name="connsiteX20398" fmla="*/ 4134400 w 4527492"/>
                  <a:gd name="connsiteY20398" fmla="*/ 2390052 h 3582745"/>
                  <a:gd name="connsiteX20399" fmla="*/ 4140402 w 4527492"/>
                  <a:gd name="connsiteY20399" fmla="*/ 2388143 h 3582745"/>
                  <a:gd name="connsiteX20400" fmla="*/ 4143487 w 4527492"/>
                  <a:gd name="connsiteY20400" fmla="*/ 2382818 h 3582745"/>
                  <a:gd name="connsiteX20401" fmla="*/ 4145437 w 4527492"/>
                  <a:gd name="connsiteY20401" fmla="*/ 2376489 h 3582745"/>
                  <a:gd name="connsiteX20402" fmla="*/ 4135969 w 4527492"/>
                  <a:gd name="connsiteY20402" fmla="*/ 2386610 h 3582745"/>
                  <a:gd name="connsiteX20403" fmla="*/ 4137192 w 4527492"/>
                  <a:gd name="connsiteY20403" fmla="*/ 2383927 h 3582745"/>
                  <a:gd name="connsiteX20404" fmla="*/ 4138725 w 4527492"/>
                  <a:gd name="connsiteY20404" fmla="*/ 2381306 h 3582745"/>
                  <a:gd name="connsiteX20405" fmla="*/ 4148374 w 4527492"/>
                  <a:gd name="connsiteY20405" fmla="*/ 2366954 h 3582745"/>
                  <a:gd name="connsiteX20406" fmla="*/ 3669481 w 4527492"/>
                  <a:gd name="connsiteY20406" fmla="*/ 2365478 h 3582745"/>
                  <a:gd name="connsiteX20407" fmla="*/ 3669331 w 4527492"/>
                  <a:gd name="connsiteY20407" fmla="*/ 2376796 h 3582745"/>
                  <a:gd name="connsiteX20408" fmla="*/ 3666379 w 4527492"/>
                  <a:gd name="connsiteY20408" fmla="*/ 2383525 h 3582745"/>
                  <a:gd name="connsiteX20409" fmla="*/ 3855008 w 4527492"/>
                  <a:gd name="connsiteY20409" fmla="*/ 2364540 h 3582745"/>
                  <a:gd name="connsiteX20410" fmla="*/ 3853248 w 4527492"/>
                  <a:gd name="connsiteY20410" fmla="*/ 2382921 h 3582745"/>
                  <a:gd name="connsiteX20411" fmla="*/ 3851221 w 4527492"/>
                  <a:gd name="connsiteY20411" fmla="*/ 2382199 h 3582745"/>
                  <a:gd name="connsiteX20412" fmla="*/ 4124687 w 4527492"/>
                  <a:gd name="connsiteY20412" fmla="*/ 2363363 h 3582745"/>
                  <a:gd name="connsiteX20413" fmla="*/ 4124687 w 4527492"/>
                  <a:gd name="connsiteY20413" fmla="*/ 2366662 h 3582745"/>
                  <a:gd name="connsiteX20414" fmla="*/ 4120041 w 4527492"/>
                  <a:gd name="connsiteY20414" fmla="*/ 2370907 h 3582745"/>
                  <a:gd name="connsiteX20415" fmla="*/ 4175013 w 4527492"/>
                  <a:gd name="connsiteY20415" fmla="*/ 2362569 h 3582745"/>
                  <a:gd name="connsiteX20416" fmla="*/ 4163525 w 4527492"/>
                  <a:gd name="connsiteY20416" fmla="*/ 2376867 h 3582745"/>
                  <a:gd name="connsiteX20417" fmla="*/ 4159861 w 4527492"/>
                  <a:gd name="connsiteY20417" fmla="*/ 2382837 h 3582745"/>
                  <a:gd name="connsiteX20418" fmla="*/ 4159431 w 4527492"/>
                  <a:gd name="connsiteY20418" fmla="*/ 2382408 h 3582745"/>
                  <a:gd name="connsiteX20419" fmla="*/ 4143576 w 4527492"/>
                  <a:gd name="connsiteY20419" fmla="*/ 2404107 h 3582745"/>
                  <a:gd name="connsiteX20420" fmla="*/ 4153241 w 4527492"/>
                  <a:gd name="connsiteY20420" fmla="*/ 2393977 h 3582745"/>
                  <a:gd name="connsiteX20421" fmla="*/ 4171046 w 4527492"/>
                  <a:gd name="connsiteY20421" fmla="*/ 2372131 h 3582745"/>
                  <a:gd name="connsiteX20422" fmla="*/ 4171101 w 4527492"/>
                  <a:gd name="connsiteY20422" fmla="*/ 2372043 h 3582745"/>
                  <a:gd name="connsiteX20423" fmla="*/ 4121249 w 4527492"/>
                  <a:gd name="connsiteY20423" fmla="*/ 2360502 h 3582745"/>
                  <a:gd name="connsiteX20424" fmla="*/ 4120759 w 4527492"/>
                  <a:gd name="connsiteY20424" fmla="*/ 2361020 h 3582745"/>
                  <a:gd name="connsiteX20425" fmla="*/ 4120331 w 4527492"/>
                  <a:gd name="connsiteY20425" fmla="*/ 2361735 h 3582745"/>
                  <a:gd name="connsiteX20426" fmla="*/ 4114238 w 4527492"/>
                  <a:gd name="connsiteY20426" fmla="*/ 2368087 h 3582745"/>
                  <a:gd name="connsiteX20427" fmla="*/ 4113353 w 4527492"/>
                  <a:gd name="connsiteY20427" fmla="*/ 2369770 h 3582745"/>
                  <a:gd name="connsiteX20428" fmla="*/ 4112980 w 4527492"/>
                  <a:gd name="connsiteY20428" fmla="*/ 2369399 h 3582745"/>
                  <a:gd name="connsiteX20429" fmla="*/ 4112331 w 4527492"/>
                  <a:gd name="connsiteY20429" fmla="*/ 2370076 h 3582745"/>
                  <a:gd name="connsiteX20430" fmla="*/ 4112943 w 4527492"/>
                  <a:gd name="connsiteY20430" fmla="*/ 2369362 h 3582745"/>
                  <a:gd name="connsiteX20431" fmla="*/ 4112903 w 4527492"/>
                  <a:gd name="connsiteY20431" fmla="*/ 2369323 h 3582745"/>
                  <a:gd name="connsiteX20432" fmla="*/ 4111513 w 4527492"/>
                  <a:gd name="connsiteY20432" fmla="*/ 2370792 h 3582745"/>
                  <a:gd name="connsiteX20433" fmla="*/ 4111455 w 4527492"/>
                  <a:gd name="connsiteY20433" fmla="*/ 2370988 h 3582745"/>
                  <a:gd name="connsiteX20434" fmla="*/ 4112331 w 4527492"/>
                  <a:gd name="connsiteY20434" fmla="*/ 2370076 h 3582745"/>
                  <a:gd name="connsiteX20435" fmla="*/ 4111407 w 4527492"/>
                  <a:gd name="connsiteY20435" fmla="*/ 2371153 h 3582745"/>
                  <a:gd name="connsiteX20436" fmla="*/ 4109938 w 4527492"/>
                  <a:gd name="connsiteY20436" fmla="*/ 2376132 h 3582745"/>
                  <a:gd name="connsiteX20437" fmla="*/ 4117580 w 4527492"/>
                  <a:gd name="connsiteY20437" fmla="*/ 2366328 h 3582745"/>
                  <a:gd name="connsiteX20438" fmla="*/ 4113176 w 4527492"/>
                  <a:gd name="connsiteY20438" fmla="*/ 2373681 h 3582745"/>
                  <a:gd name="connsiteX20439" fmla="*/ 4109756 w 4527492"/>
                  <a:gd name="connsiteY20439" fmla="*/ 2376746 h 3582745"/>
                  <a:gd name="connsiteX20440" fmla="*/ 4108320 w 4527492"/>
                  <a:gd name="connsiteY20440" fmla="*/ 2381613 h 3582745"/>
                  <a:gd name="connsiteX20441" fmla="*/ 4108551 w 4527492"/>
                  <a:gd name="connsiteY20441" fmla="*/ 2381402 h 3582745"/>
                  <a:gd name="connsiteX20442" fmla="*/ 4108219 w 4527492"/>
                  <a:gd name="connsiteY20442" fmla="*/ 2381958 h 3582745"/>
                  <a:gd name="connsiteX20443" fmla="*/ 4107734 w 4527492"/>
                  <a:gd name="connsiteY20443" fmla="*/ 2383601 h 3582745"/>
                  <a:gd name="connsiteX20444" fmla="*/ 4107985 w 4527492"/>
                  <a:gd name="connsiteY20444" fmla="*/ 2382347 h 3582745"/>
                  <a:gd name="connsiteX20445" fmla="*/ 4107573 w 4527492"/>
                  <a:gd name="connsiteY20445" fmla="*/ 2383036 h 3582745"/>
                  <a:gd name="connsiteX20446" fmla="*/ 4107079 w 4527492"/>
                  <a:gd name="connsiteY20446" fmla="*/ 2384592 h 3582745"/>
                  <a:gd name="connsiteX20447" fmla="*/ 4109023 w 4527492"/>
                  <a:gd name="connsiteY20447" fmla="*/ 2382052 h 3582745"/>
                  <a:gd name="connsiteX20448" fmla="*/ 4106762 w 4527492"/>
                  <a:gd name="connsiteY20448" fmla="*/ 2385590 h 3582745"/>
                  <a:gd name="connsiteX20449" fmla="*/ 4106451 w 4527492"/>
                  <a:gd name="connsiteY20449" fmla="*/ 2386573 h 3582745"/>
                  <a:gd name="connsiteX20450" fmla="*/ 4111135 w 4527492"/>
                  <a:gd name="connsiteY20450" fmla="*/ 2379293 h 3582745"/>
                  <a:gd name="connsiteX20451" fmla="*/ 4111772 w 4527492"/>
                  <a:gd name="connsiteY20451" fmla="*/ 2378461 h 3582745"/>
                  <a:gd name="connsiteX20452" fmla="*/ 4115308 w 4527492"/>
                  <a:gd name="connsiteY20452" fmla="*/ 2375231 h 3582745"/>
                  <a:gd name="connsiteX20453" fmla="*/ 4116493 w 4527492"/>
                  <a:gd name="connsiteY20453" fmla="*/ 2372292 h 3582745"/>
                  <a:gd name="connsiteX20454" fmla="*/ 4111772 w 4527492"/>
                  <a:gd name="connsiteY20454" fmla="*/ 2378461 h 3582745"/>
                  <a:gd name="connsiteX20455" fmla="*/ 4111526 w 4527492"/>
                  <a:gd name="connsiteY20455" fmla="*/ 2378685 h 3582745"/>
                  <a:gd name="connsiteX20456" fmla="*/ 4116885 w 4527492"/>
                  <a:gd name="connsiteY20456" fmla="*/ 2370357 h 3582745"/>
                  <a:gd name="connsiteX20457" fmla="*/ 4117494 w 4527492"/>
                  <a:gd name="connsiteY20457" fmla="*/ 2369811 h 3582745"/>
                  <a:gd name="connsiteX20458" fmla="*/ 4117927 w 4527492"/>
                  <a:gd name="connsiteY20458" fmla="*/ 2368736 h 3582745"/>
                  <a:gd name="connsiteX20459" fmla="*/ 4116885 w 4527492"/>
                  <a:gd name="connsiteY20459" fmla="*/ 2370357 h 3582745"/>
                  <a:gd name="connsiteX20460" fmla="*/ 4115972 w 4527492"/>
                  <a:gd name="connsiteY20460" fmla="*/ 2371174 h 3582745"/>
                  <a:gd name="connsiteX20461" fmla="*/ 4118608 w 4527492"/>
                  <a:gd name="connsiteY20461" fmla="*/ 2367048 h 3582745"/>
                  <a:gd name="connsiteX20462" fmla="*/ 4120313 w 4527492"/>
                  <a:gd name="connsiteY20462" fmla="*/ 2362822 h 3582745"/>
                  <a:gd name="connsiteX20463" fmla="*/ 4117580 w 4527492"/>
                  <a:gd name="connsiteY20463" fmla="*/ 2366328 h 3582745"/>
                  <a:gd name="connsiteX20464" fmla="*/ 4120331 w 4527492"/>
                  <a:gd name="connsiteY20464" fmla="*/ 2361735 h 3582745"/>
                  <a:gd name="connsiteX20465" fmla="*/ 4121057 w 4527492"/>
                  <a:gd name="connsiteY20465" fmla="*/ 2360978 h 3582745"/>
                  <a:gd name="connsiteX20466" fmla="*/ 4157716 w 4527492"/>
                  <a:gd name="connsiteY20466" fmla="*/ 2360062 h 3582745"/>
                  <a:gd name="connsiteX20467" fmla="*/ 4157716 w 4527492"/>
                  <a:gd name="connsiteY20467" fmla="*/ 2361995 h 3582745"/>
                  <a:gd name="connsiteX20468" fmla="*/ 4154997 w 4527492"/>
                  <a:gd name="connsiteY20468" fmla="*/ 2366269 h 3582745"/>
                  <a:gd name="connsiteX20469" fmla="*/ 4151645 w 4527492"/>
                  <a:gd name="connsiteY20469" fmla="*/ 2369853 h 3582745"/>
                  <a:gd name="connsiteX20470" fmla="*/ 4157006 w 4527492"/>
                  <a:gd name="connsiteY20470" fmla="*/ 2360479 h 3582745"/>
                  <a:gd name="connsiteX20471" fmla="*/ 3682757 w 4527492"/>
                  <a:gd name="connsiteY20471" fmla="*/ 2359901 h 3582745"/>
                  <a:gd name="connsiteX20472" fmla="*/ 3663013 w 4527492"/>
                  <a:gd name="connsiteY20472" fmla="*/ 2403781 h 3582745"/>
                  <a:gd name="connsiteX20473" fmla="*/ 3668899 w 4527492"/>
                  <a:gd name="connsiteY20473" fmla="*/ 2398753 h 3582745"/>
                  <a:gd name="connsiteX20474" fmla="*/ 4053715 w 4527492"/>
                  <a:gd name="connsiteY20474" fmla="*/ 2359648 h 3582745"/>
                  <a:gd name="connsiteX20475" fmla="*/ 4052187 w 4527492"/>
                  <a:gd name="connsiteY20475" fmla="*/ 2362583 h 3582745"/>
                  <a:gd name="connsiteX20476" fmla="*/ 4050324 w 4527492"/>
                  <a:gd name="connsiteY20476" fmla="*/ 2369657 h 3582745"/>
                  <a:gd name="connsiteX20477" fmla="*/ 4050481 w 4527492"/>
                  <a:gd name="connsiteY20477" fmla="*/ 2369513 h 3582745"/>
                  <a:gd name="connsiteX20478" fmla="*/ 3765553 w 4527492"/>
                  <a:gd name="connsiteY20478" fmla="*/ 2359532 h 3582745"/>
                  <a:gd name="connsiteX20479" fmla="*/ 3725821 w 4527492"/>
                  <a:gd name="connsiteY20479" fmla="*/ 2430746 h 3582745"/>
                  <a:gd name="connsiteX20480" fmla="*/ 3735305 w 4527492"/>
                  <a:gd name="connsiteY20480" fmla="*/ 2422904 h 3582745"/>
                  <a:gd name="connsiteX20481" fmla="*/ 3735305 w 4527492"/>
                  <a:gd name="connsiteY20481" fmla="*/ 2426198 h 3582745"/>
                  <a:gd name="connsiteX20482" fmla="*/ 3721438 w 4527492"/>
                  <a:gd name="connsiteY20482" fmla="*/ 2438601 h 3582745"/>
                  <a:gd name="connsiteX20483" fmla="*/ 3711264 w 4527492"/>
                  <a:gd name="connsiteY20483" fmla="*/ 2456836 h 3582745"/>
                  <a:gd name="connsiteX20484" fmla="*/ 3739117 w 4527492"/>
                  <a:gd name="connsiteY20484" fmla="*/ 2427794 h 3582745"/>
                  <a:gd name="connsiteX20485" fmla="*/ 4201802 w 4527492"/>
                  <a:gd name="connsiteY20485" fmla="*/ 2359318 h 3582745"/>
                  <a:gd name="connsiteX20486" fmla="*/ 4201138 w 4527492"/>
                  <a:gd name="connsiteY20486" fmla="*/ 2360881 h 3582745"/>
                  <a:gd name="connsiteX20487" fmla="*/ 4200746 w 4527492"/>
                  <a:gd name="connsiteY20487" fmla="*/ 2361554 h 3582745"/>
                  <a:gd name="connsiteX20488" fmla="*/ 4200035 w 4527492"/>
                  <a:gd name="connsiteY20488" fmla="*/ 2363865 h 3582745"/>
                  <a:gd name="connsiteX20489" fmla="*/ 4200082 w 4527492"/>
                  <a:gd name="connsiteY20489" fmla="*/ 2363805 h 3582745"/>
                  <a:gd name="connsiteX20490" fmla="*/ 4201138 w 4527492"/>
                  <a:gd name="connsiteY20490" fmla="*/ 2360881 h 3582745"/>
                  <a:gd name="connsiteX20491" fmla="*/ 4201261 w 4527492"/>
                  <a:gd name="connsiteY20491" fmla="*/ 2360669 h 3582745"/>
                  <a:gd name="connsiteX20492" fmla="*/ 4097099 w 4527492"/>
                  <a:gd name="connsiteY20492" fmla="*/ 2358451 h 3582745"/>
                  <a:gd name="connsiteX20493" fmla="*/ 4094765 w 4527492"/>
                  <a:gd name="connsiteY20493" fmla="*/ 2362721 h 3582745"/>
                  <a:gd name="connsiteX20494" fmla="*/ 4094332 w 4527492"/>
                  <a:gd name="connsiteY20494" fmla="*/ 2364592 h 3582745"/>
                  <a:gd name="connsiteX20495" fmla="*/ 4095560 w 4527492"/>
                  <a:gd name="connsiteY20495" fmla="*/ 2363604 h 3582745"/>
                  <a:gd name="connsiteX20496" fmla="*/ 3798758 w 4527492"/>
                  <a:gd name="connsiteY20496" fmla="*/ 2357488 h 3582745"/>
                  <a:gd name="connsiteX20497" fmla="*/ 3794455 w 4527492"/>
                  <a:gd name="connsiteY20497" fmla="*/ 2365261 h 3582745"/>
                  <a:gd name="connsiteX20498" fmla="*/ 3780919 w 4527492"/>
                  <a:gd name="connsiteY20498" fmla="*/ 2392532 h 3582745"/>
                  <a:gd name="connsiteX20499" fmla="*/ 3784099 w 4527492"/>
                  <a:gd name="connsiteY20499" fmla="*/ 2389156 h 3582745"/>
                  <a:gd name="connsiteX20500" fmla="*/ 4107827 w 4527492"/>
                  <a:gd name="connsiteY20500" fmla="*/ 2357107 h 3582745"/>
                  <a:gd name="connsiteX20501" fmla="*/ 4101025 w 4527492"/>
                  <a:gd name="connsiteY20501" fmla="*/ 2363877 h 3582745"/>
                  <a:gd name="connsiteX20502" fmla="*/ 4095883 w 4527492"/>
                  <a:gd name="connsiteY20502" fmla="*/ 2368753 h 3582745"/>
                  <a:gd name="connsiteX20503" fmla="*/ 4095781 w 4527492"/>
                  <a:gd name="connsiteY20503" fmla="*/ 2369097 h 3582745"/>
                  <a:gd name="connsiteX20504" fmla="*/ 4101025 w 4527492"/>
                  <a:gd name="connsiteY20504" fmla="*/ 2363877 h 3582745"/>
                  <a:gd name="connsiteX20505" fmla="*/ 4101568 w 4527492"/>
                  <a:gd name="connsiteY20505" fmla="*/ 2363362 h 3582745"/>
                  <a:gd name="connsiteX20506" fmla="*/ 4104870 w 4527492"/>
                  <a:gd name="connsiteY20506" fmla="*/ 2363362 h 3582745"/>
                  <a:gd name="connsiteX20507" fmla="*/ 4094706 w 4527492"/>
                  <a:gd name="connsiteY20507" fmla="*/ 2372706 h 3582745"/>
                  <a:gd name="connsiteX20508" fmla="*/ 4092914 w 4527492"/>
                  <a:gd name="connsiteY20508" fmla="*/ 2378722 h 3582745"/>
                  <a:gd name="connsiteX20509" fmla="*/ 4094978 w 4527492"/>
                  <a:gd name="connsiteY20509" fmla="*/ 2377144 h 3582745"/>
                  <a:gd name="connsiteX20510" fmla="*/ 4092475 w 4527492"/>
                  <a:gd name="connsiteY20510" fmla="*/ 2380195 h 3582745"/>
                  <a:gd name="connsiteX20511" fmla="*/ 4091531 w 4527492"/>
                  <a:gd name="connsiteY20511" fmla="*/ 2383363 h 3582745"/>
                  <a:gd name="connsiteX20512" fmla="*/ 4105000 w 4527492"/>
                  <a:gd name="connsiteY20512" fmla="*/ 2371543 h 3582745"/>
                  <a:gd name="connsiteX20513" fmla="*/ 4109190 w 4527492"/>
                  <a:gd name="connsiteY20513" fmla="*/ 2367270 h 3582745"/>
                  <a:gd name="connsiteX20514" fmla="*/ 4109456 w 4527492"/>
                  <a:gd name="connsiteY20514" fmla="*/ 2366078 h 3582745"/>
                  <a:gd name="connsiteX20515" fmla="*/ 4104659 w 4527492"/>
                  <a:gd name="connsiteY20515" fmla="*/ 2369744 h 3582745"/>
                  <a:gd name="connsiteX20516" fmla="*/ 4104427 w 4527492"/>
                  <a:gd name="connsiteY20516" fmla="*/ 2370419 h 3582745"/>
                  <a:gd name="connsiteX20517" fmla="*/ 4104585 w 4527492"/>
                  <a:gd name="connsiteY20517" fmla="*/ 2369801 h 3582745"/>
                  <a:gd name="connsiteX20518" fmla="*/ 4094978 w 4527492"/>
                  <a:gd name="connsiteY20518" fmla="*/ 2377144 h 3582745"/>
                  <a:gd name="connsiteX20519" fmla="*/ 4106205 w 4527492"/>
                  <a:gd name="connsiteY20519" fmla="*/ 2363458 h 3582745"/>
                  <a:gd name="connsiteX20520" fmla="*/ 4125827 w 4527492"/>
                  <a:gd name="connsiteY20520" fmla="*/ 2355748 h 3582745"/>
                  <a:gd name="connsiteX20521" fmla="*/ 4125336 w 4527492"/>
                  <a:gd name="connsiteY20521" fmla="*/ 2356516 h 3582745"/>
                  <a:gd name="connsiteX20522" fmla="*/ 4124760 w 4527492"/>
                  <a:gd name="connsiteY20522" fmla="*/ 2357118 h 3582745"/>
                  <a:gd name="connsiteX20523" fmla="*/ 4130292 w 4527492"/>
                  <a:gd name="connsiteY20523" fmla="*/ 2354262 h 3582745"/>
                  <a:gd name="connsiteX20524" fmla="*/ 4124687 w 4527492"/>
                  <a:gd name="connsiteY20524" fmla="*/ 2363363 h 3582745"/>
                  <a:gd name="connsiteX20525" fmla="*/ 4124687 w 4527492"/>
                  <a:gd name="connsiteY20525" fmla="*/ 2363362 h 3582745"/>
                  <a:gd name="connsiteX20526" fmla="*/ 4120356 w 4527492"/>
                  <a:gd name="connsiteY20526" fmla="*/ 2367245 h 3582745"/>
                  <a:gd name="connsiteX20527" fmla="*/ 4039395 w 4527492"/>
                  <a:gd name="connsiteY20527" fmla="*/ 2354225 h 3582745"/>
                  <a:gd name="connsiteX20528" fmla="*/ 4037080 w 4527492"/>
                  <a:gd name="connsiteY20528" fmla="*/ 2362211 h 3582745"/>
                  <a:gd name="connsiteX20529" fmla="*/ 4039068 w 4527492"/>
                  <a:gd name="connsiteY20529" fmla="*/ 2357309 h 3582745"/>
                  <a:gd name="connsiteX20530" fmla="*/ 4038600 w 4527492"/>
                  <a:gd name="connsiteY20530" fmla="*/ 2357309 h 3582745"/>
                  <a:gd name="connsiteX20531" fmla="*/ 4201067 w 4527492"/>
                  <a:gd name="connsiteY20531" fmla="*/ 2352254 h 3582745"/>
                  <a:gd name="connsiteX20532" fmla="*/ 4176688 w 4527492"/>
                  <a:gd name="connsiteY20532" fmla="*/ 2393628 h 3582745"/>
                  <a:gd name="connsiteX20533" fmla="*/ 4191999 w 4527492"/>
                  <a:gd name="connsiteY20533" fmla="*/ 2374110 h 3582745"/>
                  <a:gd name="connsiteX20534" fmla="*/ 4199396 w 4527492"/>
                  <a:gd name="connsiteY20534" fmla="*/ 2358708 h 3582745"/>
                  <a:gd name="connsiteX20535" fmla="*/ 4152047 w 4527492"/>
                  <a:gd name="connsiteY20535" fmla="*/ 2351151 h 3582745"/>
                  <a:gd name="connsiteX20536" fmla="*/ 4148473 w 4527492"/>
                  <a:gd name="connsiteY20536" fmla="*/ 2355205 h 3582745"/>
                  <a:gd name="connsiteX20537" fmla="*/ 4147000 w 4527492"/>
                  <a:gd name="connsiteY20537" fmla="*/ 2358933 h 3582745"/>
                  <a:gd name="connsiteX20538" fmla="*/ 4147156 w 4527492"/>
                  <a:gd name="connsiteY20538" fmla="*/ 2360799 h 3582745"/>
                  <a:gd name="connsiteX20539" fmla="*/ 4148731 w 4527492"/>
                  <a:gd name="connsiteY20539" fmla="*/ 2358612 h 3582745"/>
                  <a:gd name="connsiteX20540" fmla="*/ 4147246 w 4527492"/>
                  <a:gd name="connsiteY20540" fmla="*/ 2361871 h 3582745"/>
                  <a:gd name="connsiteX20541" fmla="*/ 4147307 w 4527492"/>
                  <a:gd name="connsiteY20541" fmla="*/ 2362608 h 3582745"/>
                  <a:gd name="connsiteX20542" fmla="*/ 4145116 w 4527492"/>
                  <a:gd name="connsiteY20542" fmla="*/ 2367457 h 3582745"/>
                  <a:gd name="connsiteX20543" fmla="*/ 4148904 w 4527492"/>
                  <a:gd name="connsiteY20543" fmla="*/ 2365233 h 3582745"/>
                  <a:gd name="connsiteX20544" fmla="*/ 4152598 w 4527492"/>
                  <a:gd name="connsiteY20544" fmla="*/ 2353242 h 3582745"/>
                  <a:gd name="connsiteX20545" fmla="*/ 4149923 w 4527492"/>
                  <a:gd name="connsiteY20545" fmla="*/ 2356956 h 3582745"/>
                  <a:gd name="connsiteX20546" fmla="*/ 4147409 w 4527492"/>
                  <a:gd name="connsiteY20546" fmla="*/ 2363827 h 3582745"/>
                  <a:gd name="connsiteX20547" fmla="*/ 4147307 w 4527492"/>
                  <a:gd name="connsiteY20547" fmla="*/ 2362608 h 3582745"/>
                  <a:gd name="connsiteX20548" fmla="*/ 4149760 w 4527492"/>
                  <a:gd name="connsiteY20548" fmla="*/ 2357183 h 3582745"/>
                  <a:gd name="connsiteX20549" fmla="*/ 4148731 w 4527492"/>
                  <a:gd name="connsiteY20549" fmla="*/ 2358612 h 3582745"/>
                  <a:gd name="connsiteX20550" fmla="*/ 4151704 w 4527492"/>
                  <a:gd name="connsiteY20550" fmla="*/ 2352090 h 3582745"/>
                  <a:gd name="connsiteX20551" fmla="*/ 4161175 w 4527492"/>
                  <a:gd name="connsiteY20551" fmla="*/ 2348604 h 3582745"/>
                  <a:gd name="connsiteX20552" fmla="*/ 4155341 w 4527492"/>
                  <a:gd name="connsiteY20552" fmla="*/ 2356592 h 3582745"/>
                  <a:gd name="connsiteX20553" fmla="*/ 4156890 w 4527492"/>
                  <a:gd name="connsiteY20553" fmla="*/ 2354287 h 3582745"/>
                  <a:gd name="connsiteX20554" fmla="*/ 4181447 w 4527492"/>
                  <a:gd name="connsiteY20554" fmla="*/ 2346983 h 3582745"/>
                  <a:gd name="connsiteX20555" fmla="*/ 4174078 w 4527492"/>
                  <a:gd name="connsiteY20555" fmla="*/ 2358235 h 3582745"/>
                  <a:gd name="connsiteX20556" fmla="*/ 4171443 w 4527492"/>
                  <a:gd name="connsiteY20556" fmla="*/ 2363754 h 3582745"/>
                  <a:gd name="connsiteX20557" fmla="*/ 4178954 w 4527492"/>
                  <a:gd name="connsiteY20557" fmla="*/ 2353023 h 3582745"/>
                  <a:gd name="connsiteX20558" fmla="*/ 4194346 w 4527492"/>
                  <a:gd name="connsiteY20558" fmla="*/ 2346971 h 3582745"/>
                  <a:gd name="connsiteX20559" fmla="*/ 4174947 w 4527492"/>
                  <a:gd name="connsiteY20559" fmla="*/ 2370218 h 3582745"/>
                  <a:gd name="connsiteX20560" fmla="*/ 4173973 w 4527492"/>
                  <a:gd name="connsiteY20560" fmla="*/ 2371796 h 3582745"/>
                  <a:gd name="connsiteX20561" fmla="*/ 4164860 w 4527492"/>
                  <a:gd name="connsiteY20561" fmla="*/ 2394524 h 3582745"/>
                  <a:gd name="connsiteX20562" fmla="*/ 4171773 w 4527492"/>
                  <a:gd name="connsiteY20562" fmla="*/ 2386574 h 3582745"/>
                  <a:gd name="connsiteX20563" fmla="*/ 4179915 w 4527492"/>
                  <a:gd name="connsiteY20563" fmla="*/ 2373777 h 3582745"/>
                  <a:gd name="connsiteX20564" fmla="*/ 4182960 w 4527492"/>
                  <a:gd name="connsiteY20564" fmla="*/ 2369970 h 3582745"/>
                  <a:gd name="connsiteX20565" fmla="*/ 4126953 w 4527492"/>
                  <a:gd name="connsiteY20565" fmla="*/ 2346361 h 3582745"/>
                  <a:gd name="connsiteX20566" fmla="*/ 4123300 w 4527492"/>
                  <a:gd name="connsiteY20566" fmla="*/ 2350854 h 3582745"/>
                  <a:gd name="connsiteX20567" fmla="*/ 4121005 w 4527492"/>
                  <a:gd name="connsiteY20567" fmla="*/ 2355218 h 3582745"/>
                  <a:gd name="connsiteX20568" fmla="*/ 4125041 w 4527492"/>
                  <a:gd name="connsiteY20568" fmla="*/ 2351101 h 3582745"/>
                  <a:gd name="connsiteX20569" fmla="*/ 4115237 w 4527492"/>
                  <a:gd name="connsiteY20569" fmla="*/ 2346207 h 3582745"/>
                  <a:gd name="connsiteX20570" fmla="*/ 4114346 w 4527492"/>
                  <a:gd name="connsiteY20570" fmla="*/ 2350645 h 3582745"/>
                  <a:gd name="connsiteX20571" fmla="*/ 4113579 w 4527492"/>
                  <a:gd name="connsiteY20571" fmla="*/ 2354468 h 3582745"/>
                  <a:gd name="connsiteX20572" fmla="*/ 4114644 w 4527492"/>
                  <a:gd name="connsiteY20572" fmla="*/ 2353170 h 3582745"/>
                  <a:gd name="connsiteX20573" fmla="*/ 4117055 w 4527492"/>
                  <a:gd name="connsiteY20573" fmla="*/ 2346207 h 3582745"/>
                  <a:gd name="connsiteX20574" fmla="*/ 4154858 w 4527492"/>
                  <a:gd name="connsiteY20574" fmla="*/ 2345906 h 3582745"/>
                  <a:gd name="connsiteX20575" fmla="*/ 4152950 w 4527492"/>
                  <a:gd name="connsiteY20575" fmla="*/ 2350128 h 3582745"/>
                  <a:gd name="connsiteX20576" fmla="*/ 4153884 w 4527492"/>
                  <a:gd name="connsiteY20576" fmla="*/ 2349068 h 3582745"/>
                  <a:gd name="connsiteX20577" fmla="*/ 4148521 w 4527492"/>
                  <a:gd name="connsiteY20577" fmla="*/ 2344872 h 3582745"/>
                  <a:gd name="connsiteX20578" fmla="*/ 4145952 w 4527492"/>
                  <a:gd name="connsiteY20578" fmla="*/ 2346391 h 3582745"/>
                  <a:gd name="connsiteX20579" fmla="*/ 4146350 w 4527492"/>
                  <a:gd name="connsiteY20579" fmla="*/ 2351154 h 3582745"/>
                  <a:gd name="connsiteX20580" fmla="*/ 4021938 w 4527492"/>
                  <a:gd name="connsiteY20580" fmla="*/ 2344757 h 3582745"/>
                  <a:gd name="connsiteX20581" fmla="*/ 4020938 w 4527492"/>
                  <a:gd name="connsiteY20581" fmla="*/ 2345853 h 3582745"/>
                  <a:gd name="connsiteX20582" fmla="*/ 4011223 w 4527492"/>
                  <a:gd name="connsiteY20582" fmla="*/ 2387564 h 3582745"/>
                  <a:gd name="connsiteX20583" fmla="*/ 4011586 w 4527492"/>
                  <a:gd name="connsiteY20583" fmla="*/ 2387221 h 3582745"/>
                  <a:gd name="connsiteX20584" fmla="*/ 3827102 w 4527492"/>
                  <a:gd name="connsiteY20584" fmla="*/ 2343513 h 3582745"/>
                  <a:gd name="connsiteX20585" fmla="*/ 3817812 w 4527492"/>
                  <a:gd name="connsiteY20585" fmla="*/ 2353673 h 3582745"/>
                  <a:gd name="connsiteX20586" fmla="*/ 3803783 w 4527492"/>
                  <a:gd name="connsiteY20586" fmla="*/ 2379189 h 3582745"/>
                  <a:gd name="connsiteX20587" fmla="*/ 3774498 w 4527492"/>
                  <a:gd name="connsiteY20587" fmla="*/ 2435595 h 3582745"/>
                  <a:gd name="connsiteX20588" fmla="*/ 3778188 w 4527492"/>
                  <a:gd name="connsiteY20588" fmla="*/ 2432785 h 3582745"/>
                  <a:gd name="connsiteX20589" fmla="*/ 3773936 w 4527492"/>
                  <a:gd name="connsiteY20589" fmla="*/ 2436677 h 3582745"/>
                  <a:gd name="connsiteX20590" fmla="*/ 3771757 w 4527492"/>
                  <a:gd name="connsiteY20590" fmla="*/ 2440876 h 3582745"/>
                  <a:gd name="connsiteX20591" fmla="*/ 3778094 w 4527492"/>
                  <a:gd name="connsiteY20591" fmla="*/ 2435976 h 3582745"/>
                  <a:gd name="connsiteX20592" fmla="*/ 3792178 w 4527492"/>
                  <a:gd name="connsiteY20592" fmla="*/ 2417712 h 3582745"/>
                  <a:gd name="connsiteX20593" fmla="*/ 3794381 w 4527492"/>
                  <a:gd name="connsiteY20593" fmla="*/ 2412841 h 3582745"/>
                  <a:gd name="connsiteX20594" fmla="*/ 3812816 w 4527492"/>
                  <a:gd name="connsiteY20594" fmla="*/ 2371666 h 3582745"/>
                  <a:gd name="connsiteX20595" fmla="*/ 3846272 w 4527492"/>
                  <a:gd name="connsiteY20595" fmla="*/ 2343474 h 3582745"/>
                  <a:gd name="connsiteX20596" fmla="*/ 3815396 w 4527492"/>
                  <a:gd name="connsiteY20596" fmla="*/ 2391348 h 3582745"/>
                  <a:gd name="connsiteX20597" fmla="*/ 3803326 w 4527492"/>
                  <a:gd name="connsiteY20597" fmla="*/ 2407062 h 3582745"/>
                  <a:gd name="connsiteX20598" fmla="*/ 3796392 w 4527492"/>
                  <a:gd name="connsiteY20598" fmla="*/ 2421831 h 3582745"/>
                  <a:gd name="connsiteX20599" fmla="*/ 3797466 w 4527492"/>
                  <a:gd name="connsiteY20599" fmla="*/ 2421000 h 3582745"/>
                  <a:gd name="connsiteX20600" fmla="*/ 3805597 w 4527492"/>
                  <a:gd name="connsiteY20600" fmla="*/ 2418510 h 3582745"/>
                  <a:gd name="connsiteX20601" fmla="*/ 3792719 w 4527492"/>
                  <a:gd name="connsiteY20601" fmla="*/ 2429653 h 3582745"/>
                  <a:gd name="connsiteX20602" fmla="*/ 3789556 w 4527492"/>
                  <a:gd name="connsiteY20602" fmla="*/ 2436390 h 3582745"/>
                  <a:gd name="connsiteX20603" fmla="*/ 3791404 w 4527492"/>
                  <a:gd name="connsiteY20603" fmla="*/ 2435599 h 3582745"/>
                  <a:gd name="connsiteX20604" fmla="*/ 3788734 w 4527492"/>
                  <a:gd name="connsiteY20604" fmla="*/ 2438141 h 3582745"/>
                  <a:gd name="connsiteX20605" fmla="*/ 3787865 w 4527492"/>
                  <a:gd name="connsiteY20605" fmla="*/ 2439993 h 3582745"/>
                  <a:gd name="connsiteX20606" fmla="*/ 3794404 w 4527492"/>
                  <a:gd name="connsiteY20606" fmla="*/ 2434316 h 3582745"/>
                  <a:gd name="connsiteX20607" fmla="*/ 3797981 w 4527492"/>
                  <a:gd name="connsiteY20607" fmla="*/ 2432785 h 3582745"/>
                  <a:gd name="connsiteX20608" fmla="*/ 3786432 w 4527492"/>
                  <a:gd name="connsiteY20608" fmla="*/ 2454831 h 3582745"/>
                  <a:gd name="connsiteX20609" fmla="*/ 3802673 w 4527492"/>
                  <a:gd name="connsiteY20609" fmla="*/ 2428731 h 3582745"/>
                  <a:gd name="connsiteX20610" fmla="*/ 3796641 w 4527492"/>
                  <a:gd name="connsiteY20610" fmla="*/ 2432373 h 3582745"/>
                  <a:gd name="connsiteX20611" fmla="*/ 3794404 w 4527492"/>
                  <a:gd name="connsiteY20611" fmla="*/ 2434316 h 3582745"/>
                  <a:gd name="connsiteX20612" fmla="*/ 3791404 w 4527492"/>
                  <a:gd name="connsiteY20612" fmla="*/ 2435599 h 3582745"/>
                  <a:gd name="connsiteX20613" fmla="*/ 3801280 w 4527492"/>
                  <a:gd name="connsiteY20613" fmla="*/ 2426198 h 3582745"/>
                  <a:gd name="connsiteX20614" fmla="*/ 3806167 w 4527492"/>
                  <a:gd name="connsiteY20614" fmla="*/ 2423115 h 3582745"/>
                  <a:gd name="connsiteX20615" fmla="*/ 3806923 w 4527492"/>
                  <a:gd name="connsiteY20615" fmla="*/ 2421900 h 3582745"/>
                  <a:gd name="connsiteX20616" fmla="*/ 3806287 w 4527492"/>
                  <a:gd name="connsiteY20616" fmla="*/ 2418299 h 3582745"/>
                  <a:gd name="connsiteX20617" fmla="*/ 3809841 w 4527492"/>
                  <a:gd name="connsiteY20617" fmla="*/ 2417210 h 3582745"/>
                  <a:gd name="connsiteX20618" fmla="*/ 3814941 w 4527492"/>
                  <a:gd name="connsiteY20618" fmla="*/ 2409014 h 3582745"/>
                  <a:gd name="connsiteX20619" fmla="*/ 4009104 w 4527492"/>
                  <a:gd name="connsiteY20619" fmla="*/ 2343080 h 3582745"/>
                  <a:gd name="connsiteX20620" fmla="*/ 4003090 w 4527492"/>
                  <a:gd name="connsiteY20620" fmla="*/ 2364743 h 3582745"/>
                  <a:gd name="connsiteX20621" fmla="*/ 4006065 w 4527492"/>
                  <a:gd name="connsiteY20621" fmla="*/ 2352705 h 3582745"/>
                  <a:gd name="connsiteX20622" fmla="*/ 4039940 w 4527492"/>
                  <a:gd name="connsiteY20622" fmla="*/ 2342942 h 3582745"/>
                  <a:gd name="connsiteX20623" fmla="*/ 4037443 w 4527492"/>
                  <a:gd name="connsiteY20623" fmla="*/ 2346561 h 3582745"/>
                  <a:gd name="connsiteX20624" fmla="*/ 4034995 w 4527492"/>
                  <a:gd name="connsiteY20624" fmla="*/ 2357236 h 3582745"/>
                  <a:gd name="connsiteX20625" fmla="*/ 4030242 w 4527492"/>
                  <a:gd name="connsiteY20625" fmla="*/ 2373869 h 3582745"/>
                  <a:gd name="connsiteX20626" fmla="*/ 4028905 w 4527492"/>
                  <a:gd name="connsiteY20626" fmla="*/ 2378892 h 3582745"/>
                  <a:gd name="connsiteX20627" fmla="*/ 4028905 w 4527492"/>
                  <a:gd name="connsiteY20627" fmla="*/ 2379862 h 3582745"/>
                  <a:gd name="connsiteX20628" fmla="*/ 4028535 w 4527492"/>
                  <a:gd name="connsiteY20628" fmla="*/ 2380281 h 3582745"/>
                  <a:gd name="connsiteX20629" fmla="*/ 4026206 w 4527492"/>
                  <a:gd name="connsiteY20629" fmla="*/ 2389025 h 3582745"/>
                  <a:gd name="connsiteX20630" fmla="*/ 4028327 w 4527492"/>
                  <a:gd name="connsiteY20630" fmla="*/ 2383796 h 3582745"/>
                  <a:gd name="connsiteX20631" fmla="*/ 4028383 w 4527492"/>
                  <a:gd name="connsiteY20631" fmla="*/ 2383601 h 3582745"/>
                  <a:gd name="connsiteX20632" fmla="*/ 3945116 w 4527492"/>
                  <a:gd name="connsiteY20632" fmla="*/ 2342767 h 3582745"/>
                  <a:gd name="connsiteX20633" fmla="*/ 3910253 w 4527492"/>
                  <a:gd name="connsiteY20633" fmla="*/ 2409813 h 3582745"/>
                  <a:gd name="connsiteX20634" fmla="*/ 3913305 w 4527492"/>
                  <a:gd name="connsiteY20634" fmla="*/ 2412862 h 3582745"/>
                  <a:gd name="connsiteX20635" fmla="*/ 3900847 w 4527492"/>
                  <a:gd name="connsiteY20635" fmla="*/ 2433184 h 3582745"/>
                  <a:gd name="connsiteX20636" fmla="*/ 3900515 w 4527492"/>
                  <a:gd name="connsiteY20636" fmla="*/ 2433680 h 3582745"/>
                  <a:gd name="connsiteX20637" fmla="*/ 3899990 w 4527492"/>
                  <a:gd name="connsiteY20637" fmla="*/ 2434312 h 3582745"/>
                  <a:gd name="connsiteX20638" fmla="*/ 3898516 w 4527492"/>
                  <a:gd name="connsiteY20638" fmla="*/ 2436676 h 3582745"/>
                  <a:gd name="connsiteX20639" fmla="*/ 3896638 w 4527492"/>
                  <a:gd name="connsiteY20639" fmla="*/ 2439491 h 3582745"/>
                  <a:gd name="connsiteX20640" fmla="*/ 3896357 w 4527492"/>
                  <a:gd name="connsiteY20640" fmla="*/ 2440139 h 3582745"/>
                  <a:gd name="connsiteX20641" fmla="*/ 3898516 w 4527492"/>
                  <a:gd name="connsiteY20641" fmla="*/ 2436676 h 3582745"/>
                  <a:gd name="connsiteX20642" fmla="*/ 3900515 w 4527492"/>
                  <a:gd name="connsiteY20642" fmla="*/ 2433680 h 3582745"/>
                  <a:gd name="connsiteX20643" fmla="*/ 3900618 w 4527492"/>
                  <a:gd name="connsiteY20643" fmla="*/ 2433556 h 3582745"/>
                  <a:gd name="connsiteX20644" fmla="*/ 3895811 w 4527492"/>
                  <a:gd name="connsiteY20644" fmla="*/ 2441397 h 3582745"/>
                  <a:gd name="connsiteX20645" fmla="*/ 3895358 w 4527492"/>
                  <a:gd name="connsiteY20645" fmla="*/ 2442442 h 3582745"/>
                  <a:gd name="connsiteX20646" fmla="*/ 3901390 w 4527492"/>
                  <a:gd name="connsiteY20646" fmla="*/ 2432627 h 3582745"/>
                  <a:gd name="connsiteX20647" fmla="*/ 3932780 w 4527492"/>
                  <a:gd name="connsiteY20647" fmla="*/ 2394828 h 3582745"/>
                  <a:gd name="connsiteX20648" fmla="*/ 3998183 w 4527492"/>
                  <a:gd name="connsiteY20648" fmla="*/ 2342305 h 3582745"/>
                  <a:gd name="connsiteX20649" fmla="*/ 3997002 w 4527492"/>
                  <a:gd name="connsiteY20649" fmla="*/ 2343505 h 3582745"/>
                  <a:gd name="connsiteX20650" fmla="*/ 3992013 w 4527492"/>
                  <a:gd name="connsiteY20650" fmla="*/ 2360532 h 3582745"/>
                  <a:gd name="connsiteX20651" fmla="*/ 3987260 w 4527492"/>
                  <a:gd name="connsiteY20651" fmla="*/ 2377628 h 3582745"/>
                  <a:gd name="connsiteX20652" fmla="*/ 3984212 w 4527492"/>
                  <a:gd name="connsiteY20652" fmla="*/ 2389465 h 3582745"/>
                  <a:gd name="connsiteX20653" fmla="*/ 3984957 w 4527492"/>
                  <a:gd name="connsiteY20653" fmla="*/ 2388538 h 3582745"/>
                  <a:gd name="connsiteX20654" fmla="*/ 3985401 w 4527492"/>
                  <a:gd name="connsiteY20654" fmla="*/ 2386896 h 3582745"/>
                  <a:gd name="connsiteX20655" fmla="*/ 4006760 w 4527492"/>
                  <a:gd name="connsiteY20655" fmla="*/ 2341364 h 3582745"/>
                  <a:gd name="connsiteX20656" fmla="*/ 4005238 w 4527492"/>
                  <a:gd name="connsiteY20656" fmla="*/ 2350645 h 3582745"/>
                  <a:gd name="connsiteX20657" fmla="*/ 3996204 w 4527492"/>
                  <a:gd name="connsiteY20657" fmla="*/ 2385332 h 3582745"/>
                  <a:gd name="connsiteX20658" fmla="*/ 4207659 w 4527492"/>
                  <a:gd name="connsiteY20658" fmla="*/ 2341066 h 3582745"/>
                  <a:gd name="connsiteX20659" fmla="*/ 4206388 w 4527492"/>
                  <a:gd name="connsiteY20659" fmla="*/ 2343223 h 3582745"/>
                  <a:gd name="connsiteX20660" fmla="*/ 4205594 w 4527492"/>
                  <a:gd name="connsiteY20660" fmla="*/ 2345803 h 3582745"/>
                  <a:gd name="connsiteX20661" fmla="*/ 4207213 w 4527492"/>
                  <a:gd name="connsiteY20661" fmla="*/ 2342432 h 3582745"/>
                  <a:gd name="connsiteX20662" fmla="*/ 3890783 w 4527492"/>
                  <a:gd name="connsiteY20662" fmla="*/ 2335410 h 3582745"/>
                  <a:gd name="connsiteX20663" fmla="*/ 3890233 w 4527492"/>
                  <a:gd name="connsiteY20663" fmla="*/ 2336434 h 3582745"/>
                  <a:gd name="connsiteX20664" fmla="*/ 3867578 w 4527492"/>
                  <a:gd name="connsiteY20664" fmla="*/ 2374145 h 3582745"/>
                  <a:gd name="connsiteX20665" fmla="*/ 3860403 w 4527492"/>
                  <a:gd name="connsiteY20665" fmla="*/ 2385470 h 3582745"/>
                  <a:gd name="connsiteX20666" fmla="*/ 3867310 w 4527492"/>
                  <a:gd name="connsiteY20666" fmla="*/ 2387931 h 3582745"/>
                  <a:gd name="connsiteX20667" fmla="*/ 4154438 w 4527492"/>
                  <a:gd name="connsiteY20667" fmla="*/ 2333880 h 3582745"/>
                  <a:gd name="connsiteX20668" fmla="*/ 4154298 w 4527492"/>
                  <a:gd name="connsiteY20668" fmla="*/ 2334017 h 3582745"/>
                  <a:gd name="connsiteX20669" fmla="*/ 4153267 w 4527492"/>
                  <a:gd name="connsiteY20669" fmla="*/ 2336687 h 3582745"/>
                  <a:gd name="connsiteX20670" fmla="*/ 4206073 w 4527492"/>
                  <a:gd name="connsiteY20670" fmla="*/ 2332919 h 3582745"/>
                  <a:gd name="connsiteX20671" fmla="*/ 4195788 w 4527492"/>
                  <a:gd name="connsiteY20671" fmla="*/ 2345243 h 3582745"/>
                  <a:gd name="connsiteX20672" fmla="*/ 4183559 w 4527492"/>
                  <a:gd name="connsiteY20672" fmla="*/ 2369222 h 3582745"/>
                  <a:gd name="connsiteX20673" fmla="*/ 4186795 w 4527492"/>
                  <a:gd name="connsiteY20673" fmla="*/ 2365175 h 3582745"/>
                  <a:gd name="connsiteX20674" fmla="*/ 4181774 w 4527492"/>
                  <a:gd name="connsiteY20674" fmla="*/ 2372722 h 3582745"/>
                  <a:gd name="connsiteX20675" fmla="*/ 4178871 w 4527492"/>
                  <a:gd name="connsiteY20675" fmla="*/ 2378413 h 3582745"/>
                  <a:gd name="connsiteX20676" fmla="*/ 4178660 w 4527492"/>
                  <a:gd name="connsiteY20676" fmla="*/ 2378655 h 3582745"/>
                  <a:gd name="connsiteX20677" fmla="*/ 4181087 w 4527492"/>
                  <a:gd name="connsiteY20677" fmla="*/ 2373754 h 3582745"/>
                  <a:gd name="connsiteX20678" fmla="*/ 4175105 w 4527492"/>
                  <a:gd name="connsiteY20678" fmla="*/ 2382743 h 3582745"/>
                  <a:gd name="connsiteX20679" fmla="*/ 4178660 w 4527492"/>
                  <a:gd name="connsiteY20679" fmla="*/ 2378655 h 3582745"/>
                  <a:gd name="connsiteX20680" fmla="*/ 4174698 w 4527492"/>
                  <a:gd name="connsiteY20680" fmla="*/ 2386658 h 3582745"/>
                  <a:gd name="connsiteX20681" fmla="*/ 4165462 w 4527492"/>
                  <a:gd name="connsiteY20681" fmla="*/ 2397234 h 3582745"/>
                  <a:gd name="connsiteX20682" fmla="*/ 4161211 w 4527492"/>
                  <a:gd name="connsiteY20682" fmla="*/ 2403622 h 3582745"/>
                  <a:gd name="connsiteX20683" fmla="*/ 4157154 w 4527492"/>
                  <a:gd name="connsiteY20683" fmla="*/ 2413741 h 3582745"/>
                  <a:gd name="connsiteX20684" fmla="*/ 4150859 w 4527492"/>
                  <a:gd name="connsiteY20684" fmla="*/ 2426557 h 3582745"/>
                  <a:gd name="connsiteX20685" fmla="*/ 4167798 w 4527492"/>
                  <a:gd name="connsiteY20685" fmla="*/ 2404963 h 3582745"/>
                  <a:gd name="connsiteX20686" fmla="*/ 4202320 w 4527492"/>
                  <a:gd name="connsiteY20686" fmla="*/ 2347413 h 3582745"/>
                  <a:gd name="connsiteX20687" fmla="*/ 4202951 w 4527492"/>
                  <a:gd name="connsiteY20687" fmla="*/ 2344976 h 3582745"/>
                  <a:gd name="connsiteX20688" fmla="*/ 4186795 w 4527492"/>
                  <a:gd name="connsiteY20688" fmla="*/ 2365175 h 3582745"/>
                  <a:gd name="connsiteX20689" fmla="*/ 4204680 w 4527492"/>
                  <a:gd name="connsiteY20689" fmla="*/ 2338298 h 3582745"/>
                  <a:gd name="connsiteX20690" fmla="*/ 4169451 w 4527492"/>
                  <a:gd name="connsiteY20690" fmla="*/ 2332501 h 3582745"/>
                  <a:gd name="connsiteX20691" fmla="*/ 4167447 w 4527492"/>
                  <a:gd name="connsiteY20691" fmla="*/ 2333685 h 3582745"/>
                  <a:gd name="connsiteX20692" fmla="*/ 4163270 w 4527492"/>
                  <a:gd name="connsiteY20692" fmla="*/ 2338423 h 3582745"/>
                  <a:gd name="connsiteX20693" fmla="*/ 4164322 w 4527492"/>
                  <a:gd name="connsiteY20693" fmla="*/ 2336962 h 3582745"/>
                  <a:gd name="connsiteX20694" fmla="*/ 4167038 w 4527492"/>
                  <a:gd name="connsiteY20694" fmla="*/ 2333927 h 3582745"/>
                  <a:gd name="connsiteX20695" fmla="*/ 4157807 w 4527492"/>
                  <a:gd name="connsiteY20695" fmla="*/ 2339384 h 3582745"/>
                  <a:gd name="connsiteX20696" fmla="*/ 4155812 w 4527492"/>
                  <a:gd name="connsiteY20696" fmla="*/ 2343797 h 3582745"/>
                  <a:gd name="connsiteX20697" fmla="*/ 4154645 w 4527492"/>
                  <a:gd name="connsiteY20697" fmla="*/ 2348205 h 3582745"/>
                  <a:gd name="connsiteX20698" fmla="*/ 4163270 w 4527492"/>
                  <a:gd name="connsiteY20698" fmla="*/ 2338423 h 3582745"/>
                  <a:gd name="connsiteX20699" fmla="*/ 4153727 w 4527492"/>
                  <a:gd name="connsiteY20699" fmla="*/ 2351675 h 3582745"/>
                  <a:gd name="connsiteX20700" fmla="*/ 4150769 w 4527492"/>
                  <a:gd name="connsiteY20700" fmla="*/ 2362852 h 3582745"/>
                  <a:gd name="connsiteX20701" fmla="*/ 4155341 w 4527492"/>
                  <a:gd name="connsiteY20701" fmla="*/ 2356592 h 3582745"/>
                  <a:gd name="connsiteX20702" fmla="*/ 4150533 w 4527492"/>
                  <a:gd name="connsiteY20702" fmla="*/ 2363743 h 3582745"/>
                  <a:gd name="connsiteX20703" fmla="*/ 4150366 w 4527492"/>
                  <a:gd name="connsiteY20703" fmla="*/ 2364376 h 3582745"/>
                  <a:gd name="connsiteX20704" fmla="*/ 4156136 w 4527492"/>
                  <a:gd name="connsiteY20704" fmla="*/ 2360990 h 3582745"/>
                  <a:gd name="connsiteX20705" fmla="*/ 4149950 w 4527492"/>
                  <a:gd name="connsiteY20705" fmla="*/ 2371664 h 3582745"/>
                  <a:gd name="connsiteX20706" fmla="*/ 4147840 w 4527492"/>
                  <a:gd name="connsiteY20706" fmla="*/ 2373920 h 3582745"/>
                  <a:gd name="connsiteX20707" fmla="*/ 4147165 w 4527492"/>
                  <a:gd name="connsiteY20707" fmla="*/ 2376472 h 3582745"/>
                  <a:gd name="connsiteX20708" fmla="*/ 4149950 w 4527492"/>
                  <a:gd name="connsiteY20708" fmla="*/ 2371664 h 3582745"/>
                  <a:gd name="connsiteX20709" fmla="*/ 4151645 w 4527492"/>
                  <a:gd name="connsiteY20709" fmla="*/ 2369853 h 3582745"/>
                  <a:gd name="connsiteX20710" fmla="*/ 4146566 w 4527492"/>
                  <a:gd name="connsiteY20710" fmla="*/ 2378732 h 3582745"/>
                  <a:gd name="connsiteX20711" fmla="*/ 4145490 w 4527492"/>
                  <a:gd name="connsiteY20711" fmla="*/ 2382799 h 3582745"/>
                  <a:gd name="connsiteX20712" fmla="*/ 4146356 w 4527492"/>
                  <a:gd name="connsiteY20712" fmla="*/ 2381452 h 3582745"/>
                  <a:gd name="connsiteX20713" fmla="*/ 4145323 w 4527492"/>
                  <a:gd name="connsiteY20713" fmla="*/ 2383431 h 3582745"/>
                  <a:gd name="connsiteX20714" fmla="*/ 4144608 w 4527492"/>
                  <a:gd name="connsiteY20714" fmla="*/ 2386133 h 3582745"/>
                  <a:gd name="connsiteX20715" fmla="*/ 4151877 w 4527492"/>
                  <a:gd name="connsiteY20715" fmla="*/ 2382137 h 3582745"/>
                  <a:gd name="connsiteX20716" fmla="*/ 4148355 w 4527492"/>
                  <a:gd name="connsiteY20716" fmla="*/ 2385613 h 3582745"/>
                  <a:gd name="connsiteX20717" fmla="*/ 4144414 w 4527492"/>
                  <a:gd name="connsiteY20717" fmla="*/ 2386867 h 3582745"/>
                  <a:gd name="connsiteX20718" fmla="*/ 4143730 w 4527492"/>
                  <a:gd name="connsiteY20718" fmla="*/ 2389451 h 3582745"/>
                  <a:gd name="connsiteX20719" fmla="*/ 4134136 w 4527492"/>
                  <a:gd name="connsiteY20719" fmla="*/ 2404864 h 3582745"/>
                  <a:gd name="connsiteX20720" fmla="*/ 4123604 w 4527492"/>
                  <a:gd name="connsiteY20720" fmla="*/ 2425043 h 3582745"/>
                  <a:gd name="connsiteX20721" fmla="*/ 4142172 w 4527492"/>
                  <a:gd name="connsiteY20721" fmla="*/ 2405579 h 3582745"/>
                  <a:gd name="connsiteX20722" fmla="*/ 4158818 w 4527492"/>
                  <a:gd name="connsiteY20722" fmla="*/ 2381794 h 3582745"/>
                  <a:gd name="connsiteX20723" fmla="*/ 4156576 w 4527492"/>
                  <a:gd name="connsiteY20723" fmla="*/ 2379553 h 3582745"/>
                  <a:gd name="connsiteX20724" fmla="*/ 4151877 w 4527492"/>
                  <a:gd name="connsiteY20724" fmla="*/ 2382137 h 3582745"/>
                  <a:gd name="connsiteX20725" fmla="*/ 4156942 w 4527492"/>
                  <a:gd name="connsiteY20725" fmla="*/ 2377136 h 3582745"/>
                  <a:gd name="connsiteX20726" fmla="*/ 4159477 w 4527492"/>
                  <a:gd name="connsiteY20726" fmla="*/ 2361040 h 3582745"/>
                  <a:gd name="connsiteX20727" fmla="*/ 4146356 w 4527492"/>
                  <a:gd name="connsiteY20727" fmla="*/ 2381452 h 3582745"/>
                  <a:gd name="connsiteX20728" fmla="*/ 4151007 w 4527492"/>
                  <a:gd name="connsiteY20728" fmla="*/ 2372540 h 3582745"/>
                  <a:gd name="connsiteX20729" fmla="*/ 4154997 w 4527492"/>
                  <a:gd name="connsiteY20729" fmla="*/ 2366269 h 3582745"/>
                  <a:gd name="connsiteX20730" fmla="*/ 4157716 w 4527492"/>
                  <a:gd name="connsiteY20730" fmla="*/ 2363362 h 3582745"/>
                  <a:gd name="connsiteX20731" fmla="*/ 4157716 w 4527492"/>
                  <a:gd name="connsiteY20731" fmla="*/ 2361995 h 3582745"/>
                  <a:gd name="connsiteX20732" fmla="*/ 4159857 w 4527492"/>
                  <a:gd name="connsiteY20732" fmla="*/ 2358630 h 3582745"/>
                  <a:gd name="connsiteX20733" fmla="*/ 4160376 w 4527492"/>
                  <a:gd name="connsiteY20733" fmla="*/ 2355332 h 3582745"/>
                  <a:gd name="connsiteX20734" fmla="*/ 4161346 w 4527492"/>
                  <a:gd name="connsiteY20734" fmla="*/ 2352892 h 3582745"/>
                  <a:gd name="connsiteX20735" fmla="*/ 4161019 w 4527492"/>
                  <a:gd name="connsiteY20735" fmla="*/ 2353462 h 3582745"/>
                  <a:gd name="connsiteX20736" fmla="*/ 4157006 w 4527492"/>
                  <a:gd name="connsiteY20736" fmla="*/ 2360479 h 3582745"/>
                  <a:gd name="connsiteX20737" fmla="*/ 4156136 w 4527492"/>
                  <a:gd name="connsiteY20737" fmla="*/ 2360990 h 3582745"/>
                  <a:gd name="connsiteX20738" fmla="*/ 4162478 w 4527492"/>
                  <a:gd name="connsiteY20738" fmla="*/ 2350045 h 3582745"/>
                  <a:gd name="connsiteX20739" fmla="*/ 4165142 w 4527492"/>
                  <a:gd name="connsiteY20739" fmla="*/ 2343342 h 3582745"/>
                  <a:gd name="connsiteX20740" fmla="*/ 4161175 w 4527492"/>
                  <a:gd name="connsiteY20740" fmla="*/ 2348604 h 3582745"/>
                  <a:gd name="connsiteX20741" fmla="*/ 4165290 w 4527492"/>
                  <a:gd name="connsiteY20741" fmla="*/ 2342970 h 3582745"/>
                  <a:gd name="connsiteX20742" fmla="*/ 4220752 w 4527492"/>
                  <a:gd name="connsiteY20742" fmla="*/ 2332376 h 3582745"/>
                  <a:gd name="connsiteX20743" fmla="*/ 4217229 w 4527492"/>
                  <a:gd name="connsiteY20743" fmla="*/ 2338682 h 3582745"/>
                  <a:gd name="connsiteX20744" fmla="*/ 4215085 w 4527492"/>
                  <a:gd name="connsiteY20744" fmla="*/ 2349255 h 3582745"/>
                  <a:gd name="connsiteX20745" fmla="*/ 4216842 w 4527492"/>
                  <a:gd name="connsiteY20745" fmla="*/ 2346114 h 3582745"/>
                  <a:gd name="connsiteX20746" fmla="*/ 4038872 w 4527492"/>
                  <a:gd name="connsiteY20746" fmla="*/ 2331759 h 3582745"/>
                  <a:gd name="connsiteX20747" fmla="*/ 4038155 w 4527492"/>
                  <a:gd name="connsiteY20747" fmla="*/ 2332882 h 3582745"/>
                  <a:gd name="connsiteX20748" fmla="*/ 4029649 w 4527492"/>
                  <a:gd name="connsiteY20748" fmla="*/ 2338495 h 3582745"/>
                  <a:gd name="connsiteX20749" fmla="*/ 4027699 w 4527492"/>
                  <a:gd name="connsiteY20749" fmla="*/ 2348909 h 3582745"/>
                  <a:gd name="connsiteX20750" fmla="*/ 4036191 w 4527492"/>
                  <a:gd name="connsiteY20750" fmla="*/ 2342582 h 3582745"/>
                  <a:gd name="connsiteX20751" fmla="*/ 4038301 w 4527492"/>
                  <a:gd name="connsiteY20751" fmla="*/ 2334167 h 3582745"/>
                  <a:gd name="connsiteX20752" fmla="*/ 4144107 w 4527492"/>
                  <a:gd name="connsiteY20752" fmla="*/ 2331535 h 3582745"/>
                  <a:gd name="connsiteX20753" fmla="*/ 4142797 w 4527492"/>
                  <a:gd name="connsiteY20753" fmla="*/ 2332990 h 3582745"/>
                  <a:gd name="connsiteX20754" fmla="*/ 4144087 w 4527492"/>
                  <a:gd name="connsiteY20754" fmla="*/ 2331674 h 3582745"/>
                  <a:gd name="connsiteX20755" fmla="*/ 3862466 w 4527492"/>
                  <a:gd name="connsiteY20755" fmla="*/ 2331244 h 3582745"/>
                  <a:gd name="connsiteX20756" fmla="*/ 3816342 w 4527492"/>
                  <a:gd name="connsiteY20756" fmla="*/ 2415219 h 3582745"/>
                  <a:gd name="connsiteX20757" fmla="*/ 3820899 w 4527492"/>
                  <a:gd name="connsiteY20757" fmla="*/ 2413824 h 3582745"/>
                  <a:gd name="connsiteX20758" fmla="*/ 3815099 w 4527492"/>
                  <a:gd name="connsiteY20758" fmla="*/ 2417482 h 3582745"/>
                  <a:gd name="connsiteX20759" fmla="*/ 3813784 w 4527492"/>
                  <a:gd name="connsiteY20759" fmla="*/ 2419875 h 3582745"/>
                  <a:gd name="connsiteX20760" fmla="*/ 3811825 w 4527492"/>
                  <a:gd name="connsiteY20760" fmla="*/ 2423203 h 3582745"/>
                  <a:gd name="connsiteX20761" fmla="*/ 3817774 w 4527492"/>
                  <a:gd name="connsiteY20761" fmla="*/ 2419611 h 3582745"/>
                  <a:gd name="connsiteX20762" fmla="*/ 3827095 w 4527492"/>
                  <a:gd name="connsiteY20762" fmla="*/ 2417951 h 3582745"/>
                  <a:gd name="connsiteX20763" fmla="*/ 3828967 w 4527492"/>
                  <a:gd name="connsiteY20763" fmla="*/ 2414057 h 3582745"/>
                  <a:gd name="connsiteX20764" fmla="*/ 3824675 w 4527492"/>
                  <a:gd name="connsiteY20764" fmla="*/ 2412668 h 3582745"/>
                  <a:gd name="connsiteX20765" fmla="*/ 3830490 w 4527492"/>
                  <a:gd name="connsiteY20765" fmla="*/ 2410887 h 3582745"/>
                  <a:gd name="connsiteX20766" fmla="*/ 3847010 w 4527492"/>
                  <a:gd name="connsiteY20766" fmla="*/ 2376514 h 3582745"/>
                  <a:gd name="connsiteX20767" fmla="*/ 3856656 w 4527492"/>
                  <a:gd name="connsiteY20767" fmla="*/ 2355406 h 3582745"/>
                  <a:gd name="connsiteX20768" fmla="*/ 4170762 w 4527492"/>
                  <a:gd name="connsiteY20768" fmla="*/ 2329651 h 3582745"/>
                  <a:gd name="connsiteX20769" fmla="*/ 4169927 w 4527492"/>
                  <a:gd name="connsiteY20769" fmla="*/ 2330176 h 3582745"/>
                  <a:gd name="connsiteX20770" fmla="*/ 4159088 w 4527492"/>
                  <a:gd name="connsiteY20770" fmla="*/ 2336550 h 3582745"/>
                  <a:gd name="connsiteX20771" fmla="*/ 4158882 w 4527492"/>
                  <a:gd name="connsiteY20771" fmla="*/ 2337005 h 3582745"/>
                  <a:gd name="connsiteX20772" fmla="*/ 4162096 w 4527492"/>
                  <a:gd name="connsiteY20772" fmla="*/ 2335096 h 3582745"/>
                  <a:gd name="connsiteX20773" fmla="*/ 4169927 w 4527492"/>
                  <a:gd name="connsiteY20773" fmla="*/ 2330176 h 3582745"/>
                  <a:gd name="connsiteX20774" fmla="*/ 4170739 w 4527492"/>
                  <a:gd name="connsiteY20774" fmla="*/ 2329698 h 3582745"/>
                  <a:gd name="connsiteX20775" fmla="*/ 3903085 w 4527492"/>
                  <a:gd name="connsiteY20775" fmla="*/ 2327358 h 3582745"/>
                  <a:gd name="connsiteX20776" fmla="*/ 3884829 w 4527492"/>
                  <a:gd name="connsiteY20776" fmla="*/ 2371066 h 3582745"/>
                  <a:gd name="connsiteX20777" fmla="*/ 3878555 w 4527492"/>
                  <a:gd name="connsiteY20777" fmla="*/ 2379685 h 3582745"/>
                  <a:gd name="connsiteX20778" fmla="*/ 3889393 w 4527492"/>
                  <a:gd name="connsiteY20778" fmla="*/ 2358695 h 3582745"/>
                  <a:gd name="connsiteX20779" fmla="*/ 3903085 w 4527492"/>
                  <a:gd name="connsiteY20779" fmla="*/ 2327358 h 3582745"/>
                  <a:gd name="connsiteX20780" fmla="*/ 4013078 w 4527492"/>
                  <a:gd name="connsiteY20780" fmla="*/ 2327161 h 3582745"/>
                  <a:gd name="connsiteX20781" fmla="*/ 4009232 w 4527492"/>
                  <a:gd name="connsiteY20781" fmla="*/ 2331072 h 3582745"/>
                  <a:gd name="connsiteX20782" fmla="*/ 4006760 w 4527492"/>
                  <a:gd name="connsiteY20782" fmla="*/ 2341364 h 3582745"/>
                  <a:gd name="connsiteX20783" fmla="*/ 4008292 w 4527492"/>
                  <a:gd name="connsiteY20783" fmla="*/ 2332027 h 3582745"/>
                  <a:gd name="connsiteX20784" fmla="*/ 4001388 w 4527492"/>
                  <a:gd name="connsiteY20784" fmla="*/ 2339046 h 3582745"/>
                  <a:gd name="connsiteX20785" fmla="*/ 4001106 w 4527492"/>
                  <a:gd name="connsiteY20785" fmla="*/ 2340347 h 3582745"/>
                  <a:gd name="connsiteX20786" fmla="*/ 3989268 w 4527492"/>
                  <a:gd name="connsiteY20786" fmla="*/ 2383165 h 3582745"/>
                  <a:gd name="connsiteX20787" fmla="*/ 3989271 w 4527492"/>
                  <a:gd name="connsiteY20787" fmla="*/ 2383162 h 3582745"/>
                  <a:gd name="connsiteX20788" fmla="*/ 3992573 w 4527492"/>
                  <a:gd name="connsiteY20788" fmla="*/ 2386462 h 3582745"/>
                  <a:gd name="connsiteX20789" fmla="*/ 3986213 w 4527492"/>
                  <a:gd name="connsiteY20789" fmla="*/ 2394216 h 3582745"/>
                  <a:gd name="connsiteX20790" fmla="*/ 3982133 w 4527492"/>
                  <a:gd name="connsiteY20790" fmla="*/ 2408974 h 3582745"/>
                  <a:gd name="connsiteX20791" fmla="*/ 3992203 w 4527492"/>
                  <a:gd name="connsiteY20791" fmla="*/ 2401996 h 3582745"/>
                  <a:gd name="connsiteX20792" fmla="*/ 3993183 w 4527492"/>
                  <a:gd name="connsiteY20792" fmla="*/ 2397913 h 3582745"/>
                  <a:gd name="connsiteX20793" fmla="*/ 3992381 w 4527492"/>
                  <a:gd name="connsiteY20793" fmla="*/ 2401873 h 3582745"/>
                  <a:gd name="connsiteX20794" fmla="*/ 3992879 w 4527492"/>
                  <a:gd name="connsiteY20794" fmla="*/ 2401528 h 3582745"/>
                  <a:gd name="connsiteX20795" fmla="*/ 4003090 w 4527492"/>
                  <a:gd name="connsiteY20795" fmla="*/ 2364743 h 3582745"/>
                  <a:gd name="connsiteX20796" fmla="*/ 3994232 w 4527492"/>
                  <a:gd name="connsiteY20796" fmla="*/ 2400590 h 3582745"/>
                  <a:gd name="connsiteX20797" fmla="*/ 4006231 w 4527492"/>
                  <a:gd name="connsiteY20797" fmla="*/ 2392275 h 3582745"/>
                  <a:gd name="connsiteX20798" fmla="*/ 3993263 w 4527492"/>
                  <a:gd name="connsiteY20798" fmla="*/ 2404512 h 3582745"/>
                  <a:gd name="connsiteX20799" fmla="*/ 3992193 w 4527492"/>
                  <a:gd name="connsiteY20799" fmla="*/ 2408843 h 3582745"/>
                  <a:gd name="connsiteX20800" fmla="*/ 3999179 w 4527492"/>
                  <a:gd name="connsiteY20800" fmla="*/ 2402962 h 3582745"/>
                  <a:gd name="connsiteX20801" fmla="*/ 3999995 w 4527492"/>
                  <a:gd name="connsiteY20801" fmla="*/ 2403234 h 3582745"/>
                  <a:gd name="connsiteX20802" fmla="*/ 3992573 w 4527492"/>
                  <a:gd name="connsiteY20802" fmla="*/ 2413275 h 3582745"/>
                  <a:gd name="connsiteX20803" fmla="*/ 3991792 w 4527492"/>
                  <a:gd name="connsiteY20803" fmla="*/ 2414430 h 3582745"/>
                  <a:gd name="connsiteX20804" fmla="*/ 3990444 w 4527492"/>
                  <a:gd name="connsiteY20804" fmla="*/ 2415920 h 3582745"/>
                  <a:gd name="connsiteX20805" fmla="*/ 3990249 w 4527492"/>
                  <a:gd name="connsiteY20805" fmla="*/ 2416710 h 3582745"/>
                  <a:gd name="connsiteX20806" fmla="*/ 3991792 w 4527492"/>
                  <a:gd name="connsiteY20806" fmla="*/ 2414430 h 3582745"/>
                  <a:gd name="connsiteX20807" fmla="*/ 3999179 w 4527492"/>
                  <a:gd name="connsiteY20807" fmla="*/ 2406262 h 3582745"/>
                  <a:gd name="connsiteX20808" fmla="*/ 4000418 w 4527492"/>
                  <a:gd name="connsiteY20808" fmla="*/ 2403375 h 3582745"/>
                  <a:gd name="connsiteX20809" fmla="*/ 3999995 w 4527492"/>
                  <a:gd name="connsiteY20809" fmla="*/ 2403234 h 3582745"/>
                  <a:gd name="connsiteX20810" fmla="*/ 4008319 w 4527492"/>
                  <a:gd name="connsiteY20810" fmla="*/ 2391971 h 3582745"/>
                  <a:gd name="connsiteX20811" fmla="*/ 4008642 w 4527492"/>
                  <a:gd name="connsiteY20811" fmla="*/ 2390604 h 3582745"/>
                  <a:gd name="connsiteX20812" fmla="*/ 4006231 w 4527492"/>
                  <a:gd name="connsiteY20812" fmla="*/ 2392275 h 3582745"/>
                  <a:gd name="connsiteX20813" fmla="*/ 4008825 w 4527492"/>
                  <a:gd name="connsiteY20813" fmla="*/ 2389827 h 3582745"/>
                  <a:gd name="connsiteX20814" fmla="*/ 4018603 w 4527492"/>
                  <a:gd name="connsiteY20814" fmla="*/ 2348409 h 3582745"/>
                  <a:gd name="connsiteX20815" fmla="*/ 4011739 w 4527492"/>
                  <a:gd name="connsiteY20815" fmla="*/ 2355923 h 3582745"/>
                  <a:gd name="connsiteX20816" fmla="*/ 4013266 w 4527492"/>
                  <a:gd name="connsiteY20816" fmla="*/ 2329900 h 3582745"/>
                  <a:gd name="connsiteX20817" fmla="*/ 4009104 w 4527492"/>
                  <a:gd name="connsiteY20817" fmla="*/ 2343080 h 3582745"/>
                  <a:gd name="connsiteX20818" fmla="*/ 4012264 w 4527492"/>
                  <a:gd name="connsiteY20818" fmla="*/ 2331696 h 3582745"/>
                  <a:gd name="connsiteX20819" fmla="*/ 3761872 w 4527492"/>
                  <a:gd name="connsiteY20819" fmla="*/ 2327081 h 3582745"/>
                  <a:gd name="connsiteX20820" fmla="*/ 3746108 w 4527492"/>
                  <a:gd name="connsiteY20820" fmla="*/ 2360636 h 3582745"/>
                  <a:gd name="connsiteX20821" fmla="*/ 3713849 w 4527492"/>
                  <a:gd name="connsiteY20821" fmla="*/ 2426195 h 3582745"/>
                  <a:gd name="connsiteX20822" fmla="*/ 3723967 w 4527492"/>
                  <a:gd name="connsiteY20822" fmla="*/ 2417549 h 3582745"/>
                  <a:gd name="connsiteX20823" fmla="*/ 3741503 w 4527492"/>
                  <a:gd name="connsiteY20823" fmla="*/ 2375747 h 3582745"/>
                  <a:gd name="connsiteX20824" fmla="*/ 4026391 w 4527492"/>
                  <a:gd name="connsiteY20824" fmla="*/ 2326494 h 3582745"/>
                  <a:gd name="connsiteX20825" fmla="*/ 4024301 w 4527492"/>
                  <a:gd name="connsiteY20825" fmla="*/ 2331411 h 3582745"/>
                  <a:gd name="connsiteX20826" fmla="*/ 4022167 w 4527492"/>
                  <a:gd name="connsiteY20826" fmla="*/ 2340576 h 3582745"/>
                  <a:gd name="connsiteX20827" fmla="*/ 4022748 w 4527492"/>
                  <a:gd name="connsiteY20827" fmla="*/ 2341435 h 3582745"/>
                  <a:gd name="connsiteX20828" fmla="*/ 4237332 w 4527492"/>
                  <a:gd name="connsiteY20828" fmla="*/ 2326448 h 3582745"/>
                  <a:gd name="connsiteX20829" fmla="*/ 4232398 w 4527492"/>
                  <a:gd name="connsiteY20829" fmla="*/ 2343370 h 3582745"/>
                  <a:gd name="connsiteX20830" fmla="*/ 4234594 w 4527492"/>
                  <a:gd name="connsiteY20830" fmla="*/ 2334384 h 3582745"/>
                  <a:gd name="connsiteX20831" fmla="*/ 4241231 w 4527492"/>
                  <a:gd name="connsiteY20831" fmla="*/ 2325458 h 3582745"/>
                  <a:gd name="connsiteX20832" fmla="*/ 4233346 w 4527492"/>
                  <a:gd name="connsiteY20832" fmla="*/ 2346213 h 3582745"/>
                  <a:gd name="connsiteX20833" fmla="*/ 4227386 w 4527492"/>
                  <a:gd name="connsiteY20833" fmla="*/ 2355275 h 3582745"/>
                  <a:gd name="connsiteX20834" fmla="*/ 4225803 w 4527492"/>
                  <a:gd name="connsiteY20834" fmla="*/ 2359861 h 3582745"/>
                  <a:gd name="connsiteX20835" fmla="*/ 4224369 w 4527492"/>
                  <a:gd name="connsiteY20835" fmla="*/ 2359861 h 3582745"/>
                  <a:gd name="connsiteX20836" fmla="*/ 4198429 w 4527492"/>
                  <a:gd name="connsiteY20836" fmla="*/ 2399298 h 3582745"/>
                  <a:gd name="connsiteX20837" fmla="*/ 4212904 w 4527492"/>
                  <a:gd name="connsiteY20837" fmla="*/ 2382144 h 3582745"/>
                  <a:gd name="connsiteX20838" fmla="*/ 4224593 w 4527492"/>
                  <a:gd name="connsiteY20838" fmla="*/ 2369454 h 3582745"/>
                  <a:gd name="connsiteX20839" fmla="*/ 4241203 w 4527492"/>
                  <a:gd name="connsiteY20839" fmla="*/ 2330872 h 3582745"/>
                  <a:gd name="connsiteX20840" fmla="*/ 4239986 w 4527492"/>
                  <a:gd name="connsiteY20840" fmla="*/ 2330872 h 3582745"/>
                  <a:gd name="connsiteX20841" fmla="*/ 4148669 w 4527492"/>
                  <a:gd name="connsiteY20841" fmla="*/ 2325436 h 3582745"/>
                  <a:gd name="connsiteX20842" fmla="*/ 4148221 w 4527492"/>
                  <a:gd name="connsiteY20842" fmla="*/ 2325869 h 3582745"/>
                  <a:gd name="connsiteX20843" fmla="*/ 4148162 w 4527492"/>
                  <a:gd name="connsiteY20843" fmla="*/ 2326142 h 3582745"/>
                  <a:gd name="connsiteX20844" fmla="*/ 4157863 w 4527492"/>
                  <a:gd name="connsiteY20844" fmla="*/ 2324780 h 3582745"/>
                  <a:gd name="connsiteX20845" fmla="*/ 4155691 w 4527492"/>
                  <a:gd name="connsiteY20845" fmla="*/ 2330407 h 3582745"/>
                  <a:gd name="connsiteX20846" fmla="*/ 4156175 w 4527492"/>
                  <a:gd name="connsiteY20846" fmla="*/ 2329716 h 3582745"/>
                  <a:gd name="connsiteX20847" fmla="*/ 4158156 w 4527492"/>
                  <a:gd name="connsiteY20847" fmla="*/ 2324968 h 3582745"/>
                  <a:gd name="connsiteX20848" fmla="*/ 4213044 w 4527492"/>
                  <a:gd name="connsiteY20848" fmla="*/ 2324565 h 3582745"/>
                  <a:gd name="connsiteX20849" fmla="*/ 4211597 w 4527492"/>
                  <a:gd name="connsiteY20849" fmla="*/ 2326299 h 3582745"/>
                  <a:gd name="connsiteX20850" fmla="*/ 4210678 w 4527492"/>
                  <a:gd name="connsiteY20850" fmla="*/ 2329284 h 3582745"/>
                  <a:gd name="connsiteX20851" fmla="*/ 4212299 w 4527492"/>
                  <a:gd name="connsiteY20851" fmla="*/ 2326849 h 3582745"/>
                  <a:gd name="connsiteX20852" fmla="*/ 4003312 w 4527492"/>
                  <a:gd name="connsiteY20852" fmla="*/ 2324412 h 3582745"/>
                  <a:gd name="connsiteX20853" fmla="*/ 4001420 w 4527492"/>
                  <a:gd name="connsiteY20853" fmla="*/ 2328426 h 3582745"/>
                  <a:gd name="connsiteX20854" fmla="*/ 3999702 w 4527492"/>
                  <a:gd name="connsiteY20854" fmla="*/ 2334289 h 3582745"/>
                  <a:gd name="connsiteX20855" fmla="*/ 4000663 w 4527492"/>
                  <a:gd name="connsiteY20855" fmla="*/ 2333652 h 3582745"/>
                  <a:gd name="connsiteX20856" fmla="*/ 3967105 w 4527492"/>
                  <a:gd name="connsiteY20856" fmla="*/ 2323941 h 3582745"/>
                  <a:gd name="connsiteX20857" fmla="*/ 3943763 w 4527492"/>
                  <a:gd name="connsiteY20857" fmla="*/ 2406666 h 3582745"/>
                  <a:gd name="connsiteX20858" fmla="*/ 3946517 w 4527492"/>
                  <a:gd name="connsiteY20858" fmla="*/ 2394116 h 3582745"/>
                  <a:gd name="connsiteX20859" fmla="*/ 3962670 w 4527492"/>
                  <a:gd name="connsiteY20859" fmla="*/ 2337875 h 3582745"/>
                  <a:gd name="connsiteX20860" fmla="*/ 4145217 w 4527492"/>
                  <a:gd name="connsiteY20860" fmla="*/ 2323912 h 3582745"/>
                  <a:gd name="connsiteX20861" fmla="*/ 4144595 w 4527492"/>
                  <a:gd name="connsiteY20861" fmla="*/ 2324561 h 3582745"/>
                  <a:gd name="connsiteX20862" fmla="*/ 4134596 w 4527492"/>
                  <a:gd name="connsiteY20862" fmla="*/ 2336962 h 3582745"/>
                  <a:gd name="connsiteX20863" fmla="*/ 4128066 w 4527492"/>
                  <a:gd name="connsiteY20863" fmla="*/ 2344993 h 3582745"/>
                  <a:gd name="connsiteX20864" fmla="*/ 4125834 w 4527492"/>
                  <a:gd name="connsiteY20864" fmla="*/ 2350292 h 3582745"/>
                  <a:gd name="connsiteX20865" fmla="*/ 4129305 w 4527492"/>
                  <a:gd name="connsiteY20865" fmla="*/ 2346752 h 3582745"/>
                  <a:gd name="connsiteX20866" fmla="*/ 4132945 w 4527492"/>
                  <a:gd name="connsiteY20866" fmla="*/ 2340675 h 3582745"/>
                  <a:gd name="connsiteX20867" fmla="*/ 4139541 w 4527492"/>
                  <a:gd name="connsiteY20867" fmla="*/ 2334282 h 3582745"/>
                  <a:gd name="connsiteX20868" fmla="*/ 4135820 w 4527492"/>
                  <a:gd name="connsiteY20868" fmla="*/ 2340106 h 3582745"/>
                  <a:gd name="connsiteX20869" fmla="*/ 4137699 w 4527492"/>
                  <a:gd name="connsiteY20869" fmla="*/ 2338190 h 3582745"/>
                  <a:gd name="connsiteX20870" fmla="*/ 4141562 w 4527492"/>
                  <a:gd name="connsiteY20870" fmla="*/ 2332323 h 3582745"/>
                  <a:gd name="connsiteX20871" fmla="*/ 4144392 w 4527492"/>
                  <a:gd name="connsiteY20871" fmla="*/ 2329581 h 3582745"/>
                  <a:gd name="connsiteX20872" fmla="*/ 4144773 w 4527492"/>
                  <a:gd name="connsiteY20872" fmla="*/ 2326960 h 3582745"/>
                  <a:gd name="connsiteX20873" fmla="*/ 4142853 w 4527492"/>
                  <a:gd name="connsiteY20873" fmla="*/ 2330362 h 3582745"/>
                  <a:gd name="connsiteX20874" fmla="*/ 4141562 w 4527492"/>
                  <a:gd name="connsiteY20874" fmla="*/ 2332323 h 3582745"/>
                  <a:gd name="connsiteX20875" fmla="*/ 4139541 w 4527492"/>
                  <a:gd name="connsiteY20875" fmla="*/ 2334282 h 3582745"/>
                  <a:gd name="connsiteX20876" fmla="*/ 4144937 w 4527492"/>
                  <a:gd name="connsiteY20876" fmla="*/ 2325835 h 3582745"/>
                  <a:gd name="connsiteX20877" fmla="*/ 4116589 w 4527492"/>
                  <a:gd name="connsiteY20877" fmla="*/ 2322795 h 3582745"/>
                  <a:gd name="connsiteX20878" fmla="*/ 4101169 w 4527492"/>
                  <a:gd name="connsiteY20878" fmla="*/ 2351005 h 3582745"/>
                  <a:gd name="connsiteX20879" fmla="*/ 4098001 w 4527492"/>
                  <a:gd name="connsiteY20879" fmla="*/ 2361641 h 3582745"/>
                  <a:gd name="connsiteX20880" fmla="*/ 4108173 w 4527492"/>
                  <a:gd name="connsiteY20880" fmla="*/ 2353462 h 3582745"/>
                  <a:gd name="connsiteX20881" fmla="*/ 4108712 w 4527492"/>
                  <a:gd name="connsiteY20881" fmla="*/ 2353642 h 3582745"/>
                  <a:gd name="connsiteX20882" fmla="*/ 4241849 w 4527492"/>
                  <a:gd name="connsiteY20882" fmla="*/ 2322773 h 3582745"/>
                  <a:gd name="connsiteX20883" fmla="*/ 4237426 w 4527492"/>
                  <a:gd name="connsiteY20883" fmla="*/ 2326175 h 3582745"/>
                  <a:gd name="connsiteX20884" fmla="*/ 4237332 w 4527492"/>
                  <a:gd name="connsiteY20884" fmla="*/ 2326448 h 3582745"/>
                  <a:gd name="connsiteX20885" fmla="*/ 4237407 w 4527492"/>
                  <a:gd name="connsiteY20885" fmla="*/ 2326189 h 3582745"/>
                  <a:gd name="connsiteX20886" fmla="*/ 4236408 w 4527492"/>
                  <a:gd name="connsiteY20886" fmla="*/ 2326958 h 3582745"/>
                  <a:gd name="connsiteX20887" fmla="*/ 4234594 w 4527492"/>
                  <a:gd name="connsiteY20887" fmla="*/ 2334384 h 3582745"/>
                  <a:gd name="connsiteX20888" fmla="*/ 4228516 w 4527492"/>
                  <a:gd name="connsiteY20888" fmla="*/ 2352000 h 3582745"/>
                  <a:gd name="connsiteX20889" fmla="*/ 4234582 w 4527492"/>
                  <a:gd name="connsiteY20889" fmla="*/ 2342919 h 3582745"/>
                  <a:gd name="connsiteX20890" fmla="*/ 4241254 w 4527492"/>
                  <a:gd name="connsiteY20890" fmla="*/ 2325361 h 3582745"/>
                  <a:gd name="connsiteX20891" fmla="*/ 4154450 w 4527492"/>
                  <a:gd name="connsiteY20891" fmla="*/ 2322598 h 3582745"/>
                  <a:gd name="connsiteX20892" fmla="*/ 4146828 w 4527492"/>
                  <a:gd name="connsiteY20892" fmla="*/ 2333468 h 3582745"/>
                  <a:gd name="connsiteX20893" fmla="*/ 4146493 w 4527492"/>
                  <a:gd name="connsiteY20893" fmla="*/ 2333822 h 3582745"/>
                  <a:gd name="connsiteX20894" fmla="*/ 4145343 w 4527492"/>
                  <a:gd name="connsiteY20894" fmla="*/ 2339111 h 3582745"/>
                  <a:gd name="connsiteX20895" fmla="*/ 4145624 w 4527492"/>
                  <a:gd name="connsiteY20895" fmla="*/ 2342471 h 3582745"/>
                  <a:gd name="connsiteX20896" fmla="*/ 4150706 w 4527492"/>
                  <a:gd name="connsiteY20896" fmla="*/ 2337518 h 3582745"/>
                  <a:gd name="connsiteX20897" fmla="*/ 4148797 w 4527492"/>
                  <a:gd name="connsiteY20897" fmla="*/ 2340240 h 3582745"/>
                  <a:gd name="connsiteX20898" fmla="*/ 4150573 w 4527492"/>
                  <a:gd name="connsiteY20898" fmla="*/ 2338933 h 3582745"/>
                  <a:gd name="connsiteX20899" fmla="*/ 4151244 w 4527492"/>
                  <a:gd name="connsiteY20899" fmla="*/ 2336994 h 3582745"/>
                  <a:gd name="connsiteX20900" fmla="*/ 4150706 w 4527492"/>
                  <a:gd name="connsiteY20900" fmla="*/ 2337518 h 3582745"/>
                  <a:gd name="connsiteX20901" fmla="*/ 4151409 w 4527492"/>
                  <a:gd name="connsiteY20901" fmla="*/ 2336514 h 3582745"/>
                  <a:gd name="connsiteX20902" fmla="*/ 4155898 w 4527492"/>
                  <a:gd name="connsiteY20902" fmla="*/ 2323524 h 3582745"/>
                  <a:gd name="connsiteX20903" fmla="*/ 4223578 w 4527492"/>
                  <a:gd name="connsiteY20903" fmla="*/ 2320581 h 3582745"/>
                  <a:gd name="connsiteX20904" fmla="*/ 4218398 w 4527492"/>
                  <a:gd name="connsiteY20904" fmla="*/ 2332916 h 3582745"/>
                  <a:gd name="connsiteX20905" fmla="*/ 4218340 w 4527492"/>
                  <a:gd name="connsiteY20905" fmla="*/ 2333200 h 3582745"/>
                  <a:gd name="connsiteX20906" fmla="*/ 4222237 w 4527492"/>
                  <a:gd name="connsiteY20906" fmla="*/ 2326235 h 3582745"/>
                  <a:gd name="connsiteX20907" fmla="*/ 4223454 w 4527492"/>
                  <a:gd name="connsiteY20907" fmla="*/ 2320985 h 3582745"/>
                  <a:gd name="connsiteX20908" fmla="*/ 4046527 w 4527492"/>
                  <a:gd name="connsiteY20908" fmla="*/ 2319768 h 3582745"/>
                  <a:gd name="connsiteX20909" fmla="*/ 4041939 w 4527492"/>
                  <a:gd name="connsiteY20909" fmla="*/ 2326955 h 3582745"/>
                  <a:gd name="connsiteX20910" fmla="*/ 4039304 w 4527492"/>
                  <a:gd name="connsiteY20910" fmla="*/ 2338448 h 3582745"/>
                  <a:gd name="connsiteX20911" fmla="*/ 4043106 w 4527492"/>
                  <a:gd name="connsiteY20911" fmla="*/ 2331803 h 3582745"/>
                  <a:gd name="connsiteX20912" fmla="*/ 4192101 w 4527492"/>
                  <a:gd name="connsiteY20912" fmla="*/ 2319113 h 3582745"/>
                  <a:gd name="connsiteX20913" fmla="*/ 4182954 w 4527492"/>
                  <a:gd name="connsiteY20913" fmla="*/ 2324519 h 3582745"/>
                  <a:gd name="connsiteX20914" fmla="*/ 4182481 w 4527492"/>
                  <a:gd name="connsiteY20914" fmla="*/ 2325254 h 3582745"/>
                  <a:gd name="connsiteX20915" fmla="*/ 4182018 w 4527492"/>
                  <a:gd name="connsiteY20915" fmla="*/ 2326869 h 3582745"/>
                  <a:gd name="connsiteX20916" fmla="*/ 4185828 w 4527492"/>
                  <a:gd name="connsiteY20916" fmla="*/ 2332357 h 3582745"/>
                  <a:gd name="connsiteX20917" fmla="*/ 4179093 w 4527492"/>
                  <a:gd name="connsiteY20917" fmla="*/ 2346576 h 3582745"/>
                  <a:gd name="connsiteX20918" fmla="*/ 4179346 w 4527492"/>
                  <a:gd name="connsiteY20918" fmla="*/ 2346576 h 3582745"/>
                  <a:gd name="connsiteX20919" fmla="*/ 4186691 w 4527492"/>
                  <a:gd name="connsiteY20919" fmla="*/ 2333600 h 3582745"/>
                  <a:gd name="connsiteX20920" fmla="*/ 4185828 w 4527492"/>
                  <a:gd name="connsiteY20920" fmla="*/ 2332357 h 3582745"/>
                  <a:gd name="connsiteX20921" fmla="*/ 4118792 w 4527492"/>
                  <a:gd name="connsiteY20921" fmla="*/ 2318766 h 3582745"/>
                  <a:gd name="connsiteX20922" fmla="*/ 4118656 w 4527492"/>
                  <a:gd name="connsiteY20922" fmla="*/ 2319013 h 3582745"/>
                  <a:gd name="connsiteX20923" fmla="*/ 4111040 w 4527492"/>
                  <a:gd name="connsiteY20923" fmla="*/ 2350645 h 3582745"/>
                  <a:gd name="connsiteX20924" fmla="*/ 4117113 w 4527492"/>
                  <a:gd name="connsiteY20924" fmla="*/ 2331812 h 3582745"/>
                  <a:gd name="connsiteX20925" fmla="*/ 4116021 w 4527492"/>
                  <a:gd name="connsiteY20925" fmla="*/ 2336700 h 3582745"/>
                  <a:gd name="connsiteX20926" fmla="*/ 4107265 w 4527492"/>
                  <a:gd name="connsiteY20926" fmla="*/ 2362165 h 3582745"/>
                  <a:gd name="connsiteX20927" fmla="*/ 4111478 w 4527492"/>
                  <a:gd name="connsiteY20927" fmla="*/ 2357029 h 3582745"/>
                  <a:gd name="connsiteX20928" fmla="*/ 4116021 w 4527492"/>
                  <a:gd name="connsiteY20928" fmla="*/ 2336700 h 3582745"/>
                  <a:gd name="connsiteX20929" fmla="*/ 4118719 w 4527492"/>
                  <a:gd name="connsiteY20929" fmla="*/ 2328853 h 3582745"/>
                  <a:gd name="connsiteX20930" fmla="*/ 4115530 w 4527492"/>
                  <a:gd name="connsiteY20930" fmla="*/ 2344745 h 3582745"/>
                  <a:gd name="connsiteX20931" fmla="*/ 4118090 w 4527492"/>
                  <a:gd name="connsiteY20931" fmla="*/ 2339620 h 3582745"/>
                  <a:gd name="connsiteX20932" fmla="*/ 4121815 w 4527492"/>
                  <a:gd name="connsiteY20932" fmla="*/ 2326165 h 3582745"/>
                  <a:gd name="connsiteX20933" fmla="*/ 4121265 w 4527492"/>
                  <a:gd name="connsiteY20933" fmla="*/ 2327275 h 3582745"/>
                  <a:gd name="connsiteX20934" fmla="*/ 4120347 w 4527492"/>
                  <a:gd name="connsiteY20934" fmla="*/ 2324118 h 3582745"/>
                  <a:gd name="connsiteX20935" fmla="*/ 4118719 w 4527492"/>
                  <a:gd name="connsiteY20935" fmla="*/ 2328853 h 3582745"/>
                  <a:gd name="connsiteX20936" fmla="*/ 4119792 w 4527492"/>
                  <a:gd name="connsiteY20936" fmla="*/ 2323505 h 3582745"/>
                  <a:gd name="connsiteX20937" fmla="*/ 4119991 w 4527492"/>
                  <a:gd name="connsiteY20937" fmla="*/ 2322890 h 3582745"/>
                  <a:gd name="connsiteX20938" fmla="*/ 4119946 w 4527492"/>
                  <a:gd name="connsiteY20938" fmla="*/ 2322738 h 3582745"/>
                  <a:gd name="connsiteX20939" fmla="*/ 4119792 w 4527492"/>
                  <a:gd name="connsiteY20939" fmla="*/ 2323505 h 3582745"/>
                  <a:gd name="connsiteX20940" fmla="*/ 4117113 w 4527492"/>
                  <a:gd name="connsiteY20940" fmla="*/ 2331812 h 3582745"/>
                  <a:gd name="connsiteX20941" fmla="*/ 4119491 w 4527492"/>
                  <a:gd name="connsiteY20941" fmla="*/ 2321172 h 3582745"/>
                  <a:gd name="connsiteX20942" fmla="*/ 4185217 w 4527492"/>
                  <a:gd name="connsiteY20942" fmla="*/ 2317948 h 3582745"/>
                  <a:gd name="connsiteX20943" fmla="*/ 4184312 w 4527492"/>
                  <a:gd name="connsiteY20943" fmla="*/ 2318890 h 3582745"/>
                  <a:gd name="connsiteX20944" fmla="*/ 4183630 w 4527492"/>
                  <a:gd name="connsiteY20944" fmla="*/ 2321262 h 3582745"/>
                  <a:gd name="connsiteX20945" fmla="*/ 4184139 w 4527492"/>
                  <a:gd name="connsiteY20945" fmla="*/ 2320462 h 3582745"/>
                  <a:gd name="connsiteX20946" fmla="*/ 4164322 w 4527492"/>
                  <a:gd name="connsiteY20946" fmla="*/ 2317162 h 3582745"/>
                  <a:gd name="connsiteX20947" fmla="*/ 4163145 w 4527492"/>
                  <a:gd name="connsiteY20947" fmla="*/ 2319775 h 3582745"/>
                  <a:gd name="connsiteX20948" fmla="*/ 4161605 w 4527492"/>
                  <a:gd name="connsiteY20948" fmla="*/ 2321970 h 3582745"/>
                  <a:gd name="connsiteX20949" fmla="*/ 4159964 w 4527492"/>
                  <a:gd name="connsiteY20949" fmla="*/ 2326124 h 3582745"/>
                  <a:gd name="connsiteX20950" fmla="*/ 4160212 w 4527492"/>
                  <a:gd name="connsiteY20950" fmla="*/ 2326283 h 3582745"/>
                  <a:gd name="connsiteX20951" fmla="*/ 4158631 w 4527492"/>
                  <a:gd name="connsiteY20951" fmla="*/ 2329793 h 3582745"/>
                  <a:gd name="connsiteX20952" fmla="*/ 4158442 w 4527492"/>
                  <a:gd name="connsiteY20952" fmla="*/ 2329977 h 3582745"/>
                  <a:gd name="connsiteX20953" fmla="*/ 4157685 w 4527492"/>
                  <a:gd name="connsiteY20953" fmla="*/ 2331891 h 3582745"/>
                  <a:gd name="connsiteX20954" fmla="*/ 4158631 w 4527492"/>
                  <a:gd name="connsiteY20954" fmla="*/ 2329793 h 3582745"/>
                  <a:gd name="connsiteX20955" fmla="*/ 4160545 w 4527492"/>
                  <a:gd name="connsiteY20955" fmla="*/ 2327926 h 3582745"/>
                  <a:gd name="connsiteX20956" fmla="*/ 4160970 w 4527492"/>
                  <a:gd name="connsiteY20956" fmla="*/ 2326767 h 3582745"/>
                  <a:gd name="connsiteX20957" fmla="*/ 4160212 w 4527492"/>
                  <a:gd name="connsiteY20957" fmla="*/ 2326283 h 3582745"/>
                  <a:gd name="connsiteX20958" fmla="*/ 4163145 w 4527492"/>
                  <a:gd name="connsiteY20958" fmla="*/ 2319775 h 3582745"/>
                  <a:gd name="connsiteX20959" fmla="*/ 4163946 w 4527492"/>
                  <a:gd name="connsiteY20959" fmla="*/ 2318631 h 3582745"/>
                  <a:gd name="connsiteX20960" fmla="*/ 4164484 w 4527492"/>
                  <a:gd name="connsiteY20960" fmla="*/ 2317162 h 3582745"/>
                  <a:gd name="connsiteX20961" fmla="*/ 4231024 w 4527492"/>
                  <a:gd name="connsiteY20961" fmla="*/ 2313994 h 3582745"/>
                  <a:gd name="connsiteX20962" fmla="*/ 4224045 w 4527492"/>
                  <a:gd name="connsiteY20962" fmla="*/ 2326484 h 3582745"/>
                  <a:gd name="connsiteX20963" fmla="*/ 4210229 w 4527492"/>
                  <a:gd name="connsiteY20963" fmla="*/ 2370419 h 3582745"/>
                  <a:gd name="connsiteX20964" fmla="*/ 4206923 w 4527492"/>
                  <a:gd name="connsiteY20964" fmla="*/ 2370419 h 3582745"/>
                  <a:gd name="connsiteX20965" fmla="*/ 4214156 w 4527492"/>
                  <a:gd name="connsiteY20965" fmla="*/ 2344182 h 3582745"/>
                  <a:gd name="connsiteX20966" fmla="*/ 4212188 w 4527492"/>
                  <a:gd name="connsiteY20966" fmla="*/ 2347703 h 3582745"/>
                  <a:gd name="connsiteX20967" fmla="*/ 4207194 w 4527492"/>
                  <a:gd name="connsiteY20967" fmla="*/ 2359595 h 3582745"/>
                  <a:gd name="connsiteX20968" fmla="*/ 4202722 w 4527492"/>
                  <a:gd name="connsiteY20968" fmla="*/ 2366053 h 3582745"/>
                  <a:gd name="connsiteX20969" fmla="*/ 4193698 w 4527492"/>
                  <a:gd name="connsiteY20969" fmla="*/ 2393488 h 3582745"/>
                  <a:gd name="connsiteX20970" fmla="*/ 4190391 w 4527492"/>
                  <a:gd name="connsiteY20970" fmla="*/ 2393488 h 3582745"/>
                  <a:gd name="connsiteX20971" fmla="*/ 4192992 w 4527492"/>
                  <a:gd name="connsiteY20971" fmla="*/ 2383444 h 3582745"/>
                  <a:gd name="connsiteX20972" fmla="*/ 4182798 w 4527492"/>
                  <a:gd name="connsiteY20972" fmla="*/ 2411677 h 3582745"/>
                  <a:gd name="connsiteX20973" fmla="*/ 4178250 w 4527492"/>
                  <a:gd name="connsiteY20973" fmla="*/ 2423210 h 3582745"/>
                  <a:gd name="connsiteX20974" fmla="*/ 4191182 w 4527492"/>
                  <a:gd name="connsiteY20974" fmla="*/ 2407886 h 3582745"/>
                  <a:gd name="connsiteX20975" fmla="*/ 4223264 w 4527492"/>
                  <a:gd name="connsiteY20975" fmla="*/ 2359861 h 3582745"/>
                  <a:gd name="connsiteX20976" fmla="*/ 4222506 w 4527492"/>
                  <a:gd name="connsiteY20976" fmla="*/ 2359861 h 3582745"/>
                  <a:gd name="connsiteX20977" fmla="*/ 4222779 w 4527492"/>
                  <a:gd name="connsiteY20977" fmla="*/ 2312899 h 3582745"/>
                  <a:gd name="connsiteX20978" fmla="*/ 4218532 w 4527492"/>
                  <a:gd name="connsiteY20978" fmla="*/ 2317988 h 3582745"/>
                  <a:gd name="connsiteX20979" fmla="*/ 4217527 w 4527492"/>
                  <a:gd name="connsiteY20979" fmla="*/ 2321046 h 3582745"/>
                  <a:gd name="connsiteX20980" fmla="*/ 4219455 w 4527492"/>
                  <a:gd name="connsiteY20980" fmla="*/ 2321046 h 3582745"/>
                  <a:gd name="connsiteX20981" fmla="*/ 4215089 w 4527492"/>
                  <a:gd name="connsiteY20981" fmla="*/ 2328456 h 3582745"/>
                  <a:gd name="connsiteX20982" fmla="*/ 4207973 w 4527492"/>
                  <a:gd name="connsiteY20982" fmla="*/ 2350088 h 3582745"/>
                  <a:gd name="connsiteX20983" fmla="*/ 4216732 w 4527492"/>
                  <a:gd name="connsiteY20983" fmla="*/ 2334834 h 3582745"/>
                  <a:gd name="connsiteX20984" fmla="*/ 4128833 w 4527492"/>
                  <a:gd name="connsiteY20984" fmla="*/ 2311986 h 3582745"/>
                  <a:gd name="connsiteX20985" fmla="*/ 4127890 w 4527492"/>
                  <a:gd name="connsiteY20985" fmla="*/ 2313891 h 3582745"/>
                  <a:gd name="connsiteX20986" fmla="*/ 4125384 w 4527492"/>
                  <a:gd name="connsiteY20986" fmla="*/ 2322156 h 3582745"/>
                  <a:gd name="connsiteX20987" fmla="*/ 4128435 w 4527492"/>
                  <a:gd name="connsiteY20987" fmla="*/ 2313344 h 3582745"/>
                  <a:gd name="connsiteX20988" fmla="*/ 4007042 w 4527492"/>
                  <a:gd name="connsiteY20988" fmla="*/ 2311399 h 3582745"/>
                  <a:gd name="connsiteX20989" fmla="*/ 4005328 w 4527492"/>
                  <a:gd name="connsiteY20989" fmla="*/ 2315087 h 3582745"/>
                  <a:gd name="connsiteX20990" fmla="*/ 4003713 w 4527492"/>
                  <a:gd name="connsiteY20990" fmla="*/ 2320600 h 3582745"/>
                  <a:gd name="connsiteX20991" fmla="*/ 4005001 w 4527492"/>
                  <a:gd name="connsiteY20991" fmla="*/ 2318518 h 3582745"/>
                  <a:gd name="connsiteX20992" fmla="*/ 4211688 w 4527492"/>
                  <a:gd name="connsiteY20992" fmla="*/ 2311233 h 3582745"/>
                  <a:gd name="connsiteX20993" fmla="*/ 4207257 w 4527492"/>
                  <a:gd name="connsiteY20993" fmla="*/ 2322757 h 3582745"/>
                  <a:gd name="connsiteX20994" fmla="*/ 4200514 w 4527492"/>
                  <a:gd name="connsiteY20994" fmla="*/ 2335979 h 3582745"/>
                  <a:gd name="connsiteX20995" fmla="*/ 4207500 w 4527492"/>
                  <a:gd name="connsiteY20995" fmla="*/ 2327408 h 3582745"/>
                  <a:gd name="connsiteX20996" fmla="*/ 3867786 w 4527492"/>
                  <a:gd name="connsiteY20996" fmla="*/ 2310115 h 3582745"/>
                  <a:gd name="connsiteX20997" fmla="*/ 3856544 w 4527492"/>
                  <a:gd name="connsiteY20997" fmla="*/ 2327545 h 3582745"/>
                  <a:gd name="connsiteX20998" fmla="*/ 3822216 w 4527492"/>
                  <a:gd name="connsiteY20998" fmla="*/ 2400065 h 3582745"/>
                  <a:gd name="connsiteX20999" fmla="*/ 3815021 w 4527492"/>
                  <a:gd name="connsiteY20999" fmla="*/ 2415624 h 3582745"/>
                  <a:gd name="connsiteX21000" fmla="*/ 3815734 w 4527492"/>
                  <a:gd name="connsiteY21000" fmla="*/ 2415405 h 3582745"/>
                  <a:gd name="connsiteX21001" fmla="*/ 3846839 w 4527492"/>
                  <a:gd name="connsiteY21001" fmla="*/ 2357250 h 3582745"/>
                  <a:gd name="connsiteX21002" fmla="*/ 3864125 w 4527492"/>
                  <a:gd name="connsiteY21002" fmla="*/ 2324343 h 3582745"/>
                  <a:gd name="connsiteX21003" fmla="*/ 3866572 w 4527492"/>
                  <a:gd name="connsiteY21003" fmla="*/ 2314163 h 3582745"/>
                  <a:gd name="connsiteX21004" fmla="*/ 4258761 w 4527492"/>
                  <a:gd name="connsiteY21004" fmla="*/ 2309765 h 3582745"/>
                  <a:gd name="connsiteX21005" fmla="*/ 4251499 w 4527492"/>
                  <a:gd name="connsiteY21005" fmla="*/ 2315351 h 3582745"/>
                  <a:gd name="connsiteX21006" fmla="*/ 4231153 w 4527492"/>
                  <a:gd name="connsiteY21006" fmla="*/ 2362332 h 3582745"/>
                  <a:gd name="connsiteX21007" fmla="*/ 4233607 w 4527492"/>
                  <a:gd name="connsiteY21007" fmla="*/ 2359667 h 3582745"/>
                  <a:gd name="connsiteX21008" fmla="*/ 4249664 w 4527492"/>
                  <a:gd name="connsiteY21008" fmla="*/ 2333178 h 3582745"/>
                  <a:gd name="connsiteX21009" fmla="*/ 3963250 w 4527492"/>
                  <a:gd name="connsiteY21009" fmla="*/ 2307892 h 3582745"/>
                  <a:gd name="connsiteX21010" fmla="*/ 3953178 w 4527492"/>
                  <a:gd name="connsiteY21010" fmla="*/ 2327264 h 3582745"/>
                  <a:gd name="connsiteX21011" fmla="*/ 3942419 w 4527492"/>
                  <a:gd name="connsiteY21011" fmla="*/ 2367123 h 3582745"/>
                  <a:gd name="connsiteX21012" fmla="*/ 3962257 w 4527492"/>
                  <a:gd name="connsiteY21012" fmla="*/ 2311098 h 3582745"/>
                  <a:gd name="connsiteX21013" fmla="*/ 4227737 w 4527492"/>
                  <a:gd name="connsiteY21013" fmla="*/ 2306957 h 3582745"/>
                  <a:gd name="connsiteX21014" fmla="*/ 4224659 w 4527492"/>
                  <a:gd name="connsiteY21014" fmla="*/ 2310646 h 3582745"/>
                  <a:gd name="connsiteX21015" fmla="*/ 4220148 w 4527492"/>
                  <a:gd name="connsiteY21015" fmla="*/ 2324281 h 3582745"/>
                  <a:gd name="connsiteX21016" fmla="*/ 4218850 w 4527492"/>
                  <a:gd name="connsiteY21016" fmla="*/ 2330685 h 3582745"/>
                  <a:gd name="connsiteX21017" fmla="*/ 4225241 w 4527492"/>
                  <a:gd name="connsiteY21017" fmla="*/ 2315132 h 3582745"/>
                  <a:gd name="connsiteX21018" fmla="*/ 4166043 w 4527492"/>
                  <a:gd name="connsiteY21018" fmla="*/ 2306062 h 3582745"/>
                  <a:gd name="connsiteX21019" fmla="*/ 4163916 w 4527492"/>
                  <a:gd name="connsiteY21019" fmla="*/ 2309096 h 3582745"/>
                  <a:gd name="connsiteX21020" fmla="*/ 4162953 w 4527492"/>
                  <a:gd name="connsiteY21020" fmla="*/ 2311591 h 3582745"/>
                  <a:gd name="connsiteX21021" fmla="*/ 4164268 w 4527492"/>
                  <a:gd name="connsiteY21021" fmla="*/ 2310316 h 3582745"/>
                  <a:gd name="connsiteX21022" fmla="*/ 4028073 w 4527492"/>
                  <a:gd name="connsiteY21022" fmla="*/ 2303751 h 3582745"/>
                  <a:gd name="connsiteX21023" fmla="*/ 4019339 w 4527492"/>
                  <a:gd name="connsiteY21023" fmla="*/ 2318816 h 3582745"/>
                  <a:gd name="connsiteX21024" fmla="*/ 4017518 w 4527492"/>
                  <a:gd name="connsiteY21024" fmla="*/ 2333705 h 3582745"/>
                  <a:gd name="connsiteX21025" fmla="*/ 4020206 w 4527492"/>
                  <a:gd name="connsiteY21025" fmla="*/ 2337679 h 3582745"/>
                  <a:gd name="connsiteX21026" fmla="*/ 4026168 w 4527492"/>
                  <a:gd name="connsiteY21026" fmla="*/ 2314708 h 3582745"/>
                  <a:gd name="connsiteX21027" fmla="*/ 4013265 w 4527492"/>
                  <a:gd name="connsiteY21027" fmla="*/ 2303293 h 3582745"/>
                  <a:gd name="connsiteX21028" fmla="*/ 4005637 w 4527492"/>
                  <a:gd name="connsiteY21028" fmla="*/ 2319477 h 3582745"/>
                  <a:gd name="connsiteX21029" fmla="*/ 4003207 w 4527492"/>
                  <a:gd name="connsiteY21029" fmla="*/ 2330669 h 3582745"/>
                  <a:gd name="connsiteX21030" fmla="*/ 4010234 w 4527492"/>
                  <a:gd name="connsiteY21030" fmla="*/ 2320186 h 3582745"/>
                  <a:gd name="connsiteX21031" fmla="*/ 4012264 w 4527492"/>
                  <a:gd name="connsiteY21031" fmla="*/ 2307803 h 3582745"/>
                  <a:gd name="connsiteX21032" fmla="*/ 4199451 w 4527492"/>
                  <a:gd name="connsiteY21032" fmla="*/ 2303125 h 3582745"/>
                  <a:gd name="connsiteX21033" fmla="*/ 4191149 w 4527492"/>
                  <a:gd name="connsiteY21033" fmla="*/ 2311771 h 3582745"/>
                  <a:gd name="connsiteX21034" fmla="*/ 4185026 w 4527492"/>
                  <a:gd name="connsiteY21034" fmla="*/ 2321297 h 3582745"/>
                  <a:gd name="connsiteX21035" fmla="*/ 4193398 w 4527492"/>
                  <a:gd name="connsiteY21035" fmla="*/ 2316372 h 3582745"/>
                  <a:gd name="connsiteX21036" fmla="*/ 4198277 w 4527492"/>
                  <a:gd name="connsiteY21036" fmla="*/ 2306071 h 3582745"/>
                  <a:gd name="connsiteX21037" fmla="*/ 4196623 w 4527492"/>
                  <a:gd name="connsiteY21037" fmla="*/ 2310224 h 3582745"/>
                  <a:gd name="connsiteX21038" fmla="*/ 4198746 w 4527492"/>
                  <a:gd name="connsiteY21038" fmla="*/ 2305081 h 3582745"/>
                  <a:gd name="connsiteX21039" fmla="*/ 4198277 w 4527492"/>
                  <a:gd name="connsiteY21039" fmla="*/ 2306071 h 3582745"/>
                  <a:gd name="connsiteX21040" fmla="*/ 4069444 w 4527492"/>
                  <a:gd name="connsiteY21040" fmla="*/ 2302910 h 3582745"/>
                  <a:gd name="connsiteX21041" fmla="*/ 4068058 w 4527492"/>
                  <a:gd name="connsiteY21041" fmla="*/ 2311098 h 3582745"/>
                  <a:gd name="connsiteX21042" fmla="*/ 4066630 w 4527492"/>
                  <a:gd name="connsiteY21042" fmla="*/ 2315978 h 3582745"/>
                  <a:gd name="connsiteX21043" fmla="*/ 4067888 w 4527492"/>
                  <a:gd name="connsiteY21043" fmla="*/ 2307038 h 3582745"/>
                  <a:gd name="connsiteX21044" fmla="*/ 3927803 w 4527492"/>
                  <a:gd name="connsiteY21044" fmla="*/ 2302047 h 3582745"/>
                  <a:gd name="connsiteX21045" fmla="*/ 3925335 w 4527492"/>
                  <a:gd name="connsiteY21045" fmla="*/ 2310593 h 3582745"/>
                  <a:gd name="connsiteX21046" fmla="*/ 3920870 w 4527492"/>
                  <a:gd name="connsiteY21046" fmla="*/ 2324576 h 3582745"/>
                  <a:gd name="connsiteX21047" fmla="*/ 3901751 w 4527492"/>
                  <a:gd name="connsiteY21047" fmla="*/ 2370671 h 3582745"/>
                  <a:gd name="connsiteX21048" fmla="*/ 4232275 w 4527492"/>
                  <a:gd name="connsiteY21048" fmla="*/ 2301519 h 3582745"/>
                  <a:gd name="connsiteX21049" fmla="*/ 4231665 w 4527492"/>
                  <a:gd name="connsiteY21049" fmla="*/ 2302251 h 3582745"/>
                  <a:gd name="connsiteX21050" fmla="*/ 4226544 w 4527492"/>
                  <a:gd name="connsiteY21050" fmla="*/ 2318536 h 3582745"/>
                  <a:gd name="connsiteX21051" fmla="*/ 4232275 w 4527492"/>
                  <a:gd name="connsiteY21051" fmla="*/ 2308291 h 3582745"/>
                  <a:gd name="connsiteX21052" fmla="*/ 4178796 w 4527492"/>
                  <a:gd name="connsiteY21052" fmla="*/ 2301260 h 3582745"/>
                  <a:gd name="connsiteX21053" fmla="*/ 4177742 w 4527492"/>
                  <a:gd name="connsiteY21053" fmla="*/ 2305390 h 3582745"/>
                  <a:gd name="connsiteX21054" fmla="*/ 4173043 w 4527492"/>
                  <a:gd name="connsiteY21054" fmla="*/ 2310412 h 3582745"/>
                  <a:gd name="connsiteX21055" fmla="*/ 4173043 w 4527492"/>
                  <a:gd name="connsiteY21055" fmla="*/ 2307114 h 3582745"/>
                  <a:gd name="connsiteX21056" fmla="*/ 4171276 w 4527492"/>
                  <a:gd name="connsiteY21056" fmla="*/ 2298600 h 3582745"/>
                  <a:gd name="connsiteX21057" fmla="*/ 4170278 w 4527492"/>
                  <a:gd name="connsiteY21057" fmla="*/ 2300023 h 3582745"/>
                  <a:gd name="connsiteX21058" fmla="*/ 4167415 w 4527492"/>
                  <a:gd name="connsiteY21058" fmla="*/ 2307267 h 3582745"/>
                  <a:gd name="connsiteX21059" fmla="*/ 4168483 w 4527492"/>
                  <a:gd name="connsiteY21059" fmla="*/ 2306232 h 3582745"/>
                  <a:gd name="connsiteX21060" fmla="*/ 4235418 w 4527492"/>
                  <a:gd name="connsiteY21060" fmla="*/ 2297753 h 3582745"/>
                  <a:gd name="connsiteX21061" fmla="*/ 4233540 w 4527492"/>
                  <a:gd name="connsiteY21061" fmla="*/ 2300003 h 3582745"/>
                  <a:gd name="connsiteX21062" fmla="*/ 4234096 w 4527492"/>
                  <a:gd name="connsiteY21062" fmla="*/ 2302394 h 3582745"/>
                  <a:gd name="connsiteX21063" fmla="*/ 4235384 w 4527492"/>
                  <a:gd name="connsiteY21063" fmla="*/ 2298207 h 3582745"/>
                  <a:gd name="connsiteX21064" fmla="*/ 4222380 w 4527492"/>
                  <a:gd name="connsiteY21064" fmla="*/ 2295960 h 3582745"/>
                  <a:gd name="connsiteX21065" fmla="*/ 4220462 w 4527492"/>
                  <a:gd name="connsiteY21065" fmla="*/ 2297495 h 3582745"/>
                  <a:gd name="connsiteX21066" fmla="*/ 4213534 w 4527492"/>
                  <a:gd name="connsiteY21066" fmla="*/ 2320004 h 3582745"/>
                  <a:gd name="connsiteX21067" fmla="*/ 4215199 w 4527492"/>
                  <a:gd name="connsiteY21067" fmla="*/ 2317961 h 3582745"/>
                  <a:gd name="connsiteX21068" fmla="*/ 4184670 w 4527492"/>
                  <a:gd name="connsiteY21068" fmla="*/ 2295282 h 3582745"/>
                  <a:gd name="connsiteX21069" fmla="*/ 4183089 w 4527492"/>
                  <a:gd name="connsiteY21069" fmla="*/ 2299676 h 3582745"/>
                  <a:gd name="connsiteX21070" fmla="*/ 4182748 w 4527492"/>
                  <a:gd name="connsiteY21070" fmla="*/ 2300040 h 3582745"/>
                  <a:gd name="connsiteX21071" fmla="*/ 4183565 w 4527492"/>
                  <a:gd name="connsiteY21071" fmla="*/ 2296407 h 3582745"/>
                  <a:gd name="connsiteX21072" fmla="*/ 3849924 w 4527492"/>
                  <a:gd name="connsiteY21072" fmla="*/ 2295269 h 3582745"/>
                  <a:gd name="connsiteX21073" fmla="*/ 3818216 w 4527492"/>
                  <a:gd name="connsiteY21073" fmla="*/ 2352938 h 3582745"/>
                  <a:gd name="connsiteX21074" fmla="*/ 3827110 w 4527492"/>
                  <a:gd name="connsiteY21074" fmla="*/ 2343497 h 3582745"/>
                  <a:gd name="connsiteX21075" fmla="*/ 3833710 w 4527492"/>
                  <a:gd name="connsiteY21075" fmla="*/ 2330490 h 3582745"/>
                  <a:gd name="connsiteX21076" fmla="*/ 4130784 w 4527492"/>
                  <a:gd name="connsiteY21076" fmla="*/ 2293766 h 3582745"/>
                  <a:gd name="connsiteX21077" fmla="*/ 4128534 w 4527492"/>
                  <a:gd name="connsiteY21077" fmla="*/ 2300309 h 3582745"/>
                  <a:gd name="connsiteX21078" fmla="*/ 4129520 w 4527492"/>
                  <a:gd name="connsiteY21078" fmla="*/ 2298329 h 3582745"/>
                  <a:gd name="connsiteX21079" fmla="*/ 3948718 w 4527492"/>
                  <a:gd name="connsiteY21079" fmla="*/ 2292262 h 3582745"/>
                  <a:gd name="connsiteX21080" fmla="*/ 3945356 w 4527492"/>
                  <a:gd name="connsiteY21080" fmla="*/ 2298802 h 3582745"/>
                  <a:gd name="connsiteX21081" fmla="*/ 3942419 w 4527492"/>
                  <a:gd name="connsiteY21081" fmla="*/ 2311098 h 3582745"/>
                  <a:gd name="connsiteX21082" fmla="*/ 4047218 w 4527492"/>
                  <a:gd name="connsiteY21082" fmla="*/ 2291869 h 3582745"/>
                  <a:gd name="connsiteX21083" fmla="*/ 4041454 w 4527492"/>
                  <a:gd name="connsiteY21083" fmla="*/ 2306176 h 3582745"/>
                  <a:gd name="connsiteX21084" fmla="*/ 4031151 w 4527492"/>
                  <a:gd name="connsiteY21084" fmla="*/ 2330477 h 3582745"/>
                  <a:gd name="connsiteX21085" fmla="*/ 4030163 w 4527492"/>
                  <a:gd name="connsiteY21085" fmla="*/ 2335753 h 3582745"/>
                  <a:gd name="connsiteX21086" fmla="*/ 4040647 w 4527492"/>
                  <a:gd name="connsiteY21086" fmla="*/ 2324275 h 3582745"/>
                  <a:gd name="connsiteX21087" fmla="*/ 4043003 w 4527492"/>
                  <a:gd name="connsiteY21087" fmla="*/ 2314342 h 3582745"/>
                  <a:gd name="connsiteX21088" fmla="*/ 4015970 w 4527492"/>
                  <a:gd name="connsiteY21088" fmla="*/ 2291099 h 3582745"/>
                  <a:gd name="connsiteX21089" fmla="*/ 4013648 w 4527492"/>
                  <a:gd name="connsiteY21089" fmla="*/ 2297183 h 3582745"/>
                  <a:gd name="connsiteX21090" fmla="*/ 4007699 w 4527492"/>
                  <a:gd name="connsiteY21090" fmla="*/ 2309985 h 3582745"/>
                  <a:gd name="connsiteX21091" fmla="*/ 4006303 w 4527492"/>
                  <a:gd name="connsiteY21091" fmla="*/ 2316414 h 3582745"/>
                  <a:gd name="connsiteX21092" fmla="*/ 4008267 w 4527492"/>
                  <a:gd name="connsiteY21092" fmla="*/ 2313240 h 3582745"/>
                  <a:gd name="connsiteX21093" fmla="*/ 4014114 w 4527492"/>
                  <a:gd name="connsiteY21093" fmla="*/ 2299465 h 3582745"/>
                  <a:gd name="connsiteX21094" fmla="*/ 4228883 w 4527492"/>
                  <a:gd name="connsiteY21094" fmla="*/ 2290757 h 3582745"/>
                  <a:gd name="connsiteX21095" fmla="*/ 4226992 w 4527492"/>
                  <a:gd name="connsiteY21095" fmla="*/ 2292270 h 3582745"/>
                  <a:gd name="connsiteX21096" fmla="*/ 4220802 w 4527492"/>
                  <a:gd name="connsiteY21096" fmla="*/ 2311087 h 3582745"/>
                  <a:gd name="connsiteX21097" fmla="*/ 4224545 w 4527492"/>
                  <a:gd name="connsiteY21097" fmla="*/ 2306495 h 3582745"/>
                  <a:gd name="connsiteX21098" fmla="*/ 3873972 w 4527492"/>
                  <a:gd name="connsiteY21098" fmla="*/ 2289477 h 3582745"/>
                  <a:gd name="connsiteX21099" fmla="*/ 3868668 w 4527492"/>
                  <a:gd name="connsiteY21099" fmla="*/ 2301932 h 3582745"/>
                  <a:gd name="connsiteX21100" fmla="*/ 3860580 w 4527492"/>
                  <a:gd name="connsiteY21100" fmla="*/ 2319020 h 3582745"/>
                  <a:gd name="connsiteX21101" fmla="*/ 3868843 w 4527492"/>
                  <a:gd name="connsiteY21101" fmla="*/ 2306588 h 3582745"/>
                  <a:gd name="connsiteX21102" fmla="*/ 4237320 w 4527492"/>
                  <a:gd name="connsiteY21102" fmla="*/ 2287856 h 3582745"/>
                  <a:gd name="connsiteX21103" fmla="*/ 4234752 w 4527492"/>
                  <a:gd name="connsiteY21103" fmla="*/ 2293972 h 3582745"/>
                  <a:gd name="connsiteX21104" fmla="*/ 4233964 w 4527492"/>
                  <a:gd name="connsiteY21104" fmla="*/ 2294939 h 3582745"/>
                  <a:gd name="connsiteX21105" fmla="*/ 4233043 w 4527492"/>
                  <a:gd name="connsiteY21105" fmla="*/ 2297867 h 3582745"/>
                  <a:gd name="connsiteX21106" fmla="*/ 4233069 w 4527492"/>
                  <a:gd name="connsiteY21106" fmla="*/ 2297979 h 3582745"/>
                  <a:gd name="connsiteX21107" fmla="*/ 4234752 w 4527492"/>
                  <a:gd name="connsiteY21107" fmla="*/ 2293972 h 3582745"/>
                  <a:gd name="connsiteX21108" fmla="*/ 4236509 w 4527492"/>
                  <a:gd name="connsiteY21108" fmla="*/ 2291816 h 3582745"/>
                  <a:gd name="connsiteX21109" fmla="*/ 4218370 w 4527492"/>
                  <a:gd name="connsiteY21109" fmla="*/ 2287191 h 3582745"/>
                  <a:gd name="connsiteX21110" fmla="*/ 4215173 w 4527492"/>
                  <a:gd name="connsiteY21110" fmla="*/ 2291399 h 3582745"/>
                  <a:gd name="connsiteX21111" fmla="*/ 4206791 w 4527492"/>
                  <a:gd name="connsiteY21111" fmla="*/ 2297567 h 3582745"/>
                  <a:gd name="connsiteX21112" fmla="*/ 4200059 w 4527492"/>
                  <a:gd name="connsiteY21112" fmla="*/ 2312455 h 3582745"/>
                  <a:gd name="connsiteX21113" fmla="*/ 4206488 w 4527492"/>
                  <a:gd name="connsiteY21113" fmla="*/ 2308674 h 3582745"/>
                  <a:gd name="connsiteX21114" fmla="*/ 4199093 w 4527492"/>
                  <a:gd name="connsiteY21114" fmla="*/ 2314591 h 3582745"/>
                  <a:gd name="connsiteX21115" fmla="*/ 4191136 w 4527492"/>
                  <a:gd name="connsiteY21115" fmla="*/ 2332190 h 3582745"/>
                  <a:gd name="connsiteX21116" fmla="*/ 4187834 w 4527492"/>
                  <a:gd name="connsiteY21116" fmla="*/ 2337232 h 3582745"/>
                  <a:gd name="connsiteX21117" fmla="*/ 4184921 w 4527492"/>
                  <a:gd name="connsiteY21117" fmla="*/ 2344496 h 3582745"/>
                  <a:gd name="connsiteX21118" fmla="*/ 4189800 w 4527492"/>
                  <a:gd name="connsiteY21118" fmla="*/ 2337524 h 3582745"/>
                  <a:gd name="connsiteX21119" fmla="*/ 4193095 w 4527492"/>
                  <a:gd name="connsiteY21119" fmla="*/ 2340820 h 3582745"/>
                  <a:gd name="connsiteX21120" fmla="*/ 4182256 w 4527492"/>
                  <a:gd name="connsiteY21120" fmla="*/ 2358379 h 3582745"/>
                  <a:gd name="connsiteX21121" fmla="*/ 4197767 w 4527492"/>
                  <a:gd name="connsiteY21121" fmla="*/ 2339348 h 3582745"/>
                  <a:gd name="connsiteX21122" fmla="*/ 4211741 w 4527492"/>
                  <a:gd name="connsiteY21122" fmla="*/ 2305038 h 3582745"/>
                  <a:gd name="connsiteX21123" fmla="*/ 4209871 w 4527492"/>
                  <a:gd name="connsiteY21123" fmla="*/ 2306685 h 3582745"/>
                  <a:gd name="connsiteX21124" fmla="*/ 4206488 w 4527492"/>
                  <a:gd name="connsiteY21124" fmla="*/ 2308674 h 3582745"/>
                  <a:gd name="connsiteX21125" fmla="*/ 4212083 w 4527492"/>
                  <a:gd name="connsiteY21125" fmla="*/ 2304198 h 3582745"/>
                  <a:gd name="connsiteX21126" fmla="*/ 4215996 w 4527492"/>
                  <a:gd name="connsiteY21126" fmla="*/ 2294590 h 3582745"/>
                  <a:gd name="connsiteX21127" fmla="*/ 4216842 w 4527492"/>
                  <a:gd name="connsiteY21127" fmla="*/ 2291325 h 3582745"/>
                  <a:gd name="connsiteX21128" fmla="*/ 4233913 w 4527492"/>
                  <a:gd name="connsiteY21128" fmla="*/ 2286733 h 3582745"/>
                  <a:gd name="connsiteX21129" fmla="*/ 4232088 w 4527492"/>
                  <a:gd name="connsiteY21129" fmla="*/ 2288193 h 3582745"/>
                  <a:gd name="connsiteX21130" fmla="*/ 4227049 w 4527492"/>
                  <a:gd name="connsiteY21130" fmla="*/ 2303422 h 3582745"/>
                  <a:gd name="connsiteX21131" fmla="*/ 4229876 w 4527492"/>
                  <a:gd name="connsiteY21131" fmla="*/ 2299955 h 3582745"/>
                  <a:gd name="connsiteX21132" fmla="*/ 3827871 w 4527492"/>
                  <a:gd name="connsiteY21132" fmla="*/ 2284843 h 3582745"/>
                  <a:gd name="connsiteX21133" fmla="*/ 3798634 w 4527492"/>
                  <a:gd name="connsiteY21133" fmla="*/ 2345672 h 3582745"/>
                  <a:gd name="connsiteX21134" fmla="*/ 3762050 w 4527492"/>
                  <a:gd name="connsiteY21134" fmla="*/ 2406654 h 3582745"/>
                  <a:gd name="connsiteX21135" fmla="*/ 3757088 w 4527492"/>
                  <a:gd name="connsiteY21135" fmla="*/ 2417829 h 3582745"/>
                  <a:gd name="connsiteX21136" fmla="*/ 3774892 w 4527492"/>
                  <a:gd name="connsiteY21136" fmla="*/ 2398928 h 3582745"/>
                  <a:gd name="connsiteX21137" fmla="*/ 3780848 w 4527492"/>
                  <a:gd name="connsiteY21137" fmla="*/ 2386314 h 3582745"/>
                  <a:gd name="connsiteX21138" fmla="*/ 3806772 w 4527492"/>
                  <a:gd name="connsiteY21138" fmla="*/ 2340174 h 3582745"/>
                  <a:gd name="connsiteX21139" fmla="*/ 3815121 w 4527492"/>
                  <a:gd name="connsiteY21139" fmla="*/ 2322137 h 3582745"/>
                  <a:gd name="connsiteX21140" fmla="*/ 3823873 w 4527492"/>
                  <a:gd name="connsiteY21140" fmla="*/ 2297112 h 3582745"/>
                  <a:gd name="connsiteX21141" fmla="*/ 4176729 w 4527492"/>
                  <a:gd name="connsiteY21141" fmla="*/ 2283696 h 3582745"/>
                  <a:gd name="connsiteX21142" fmla="*/ 4174429 w 4527492"/>
                  <a:gd name="connsiteY21142" fmla="*/ 2289517 h 3582745"/>
                  <a:gd name="connsiteX21143" fmla="*/ 4174776 w 4527492"/>
                  <a:gd name="connsiteY21143" fmla="*/ 2289032 h 3582745"/>
                  <a:gd name="connsiteX21144" fmla="*/ 4238264 w 4527492"/>
                  <a:gd name="connsiteY21144" fmla="*/ 2283252 h 3582745"/>
                  <a:gd name="connsiteX21145" fmla="*/ 4237429 w 4527492"/>
                  <a:gd name="connsiteY21145" fmla="*/ 2283920 h 3582745"/>
                  <a:gd name="connsiteX21146" fmla="*/ 4235346 w 4527492"/>
                  <a:gd name="connsiteY21146" fmla="*/ 2290543 h 3582745"/>
                  <a:gd name="connsiteX21147" fmla="*/ 4238185 w 4527492"/>
                  <a:gd name="connsiteY21147" fmla="*/ 2283635 h 3582745"/>
                  <a:gd name="connsiteX21148" fmla="*/ 4013624 w 4527492"/>
                  <a:gd name="connsiteY21148" fmla="*/ 2282697 h 3582745"/>
                  <a:gd name="connsiteX21149" fmla="*/ 4012842 w 4527492"/>
                  <a:gd name="connsiteY21149" fmla="*/ 2287961 h 3582745"/>
                  <a:gd name="connsiteX21150" fmla="*/ 4011830 w 4527492"/>
                  <a:gd name="connsiteY21150" fmla="*/ 2290958 h 3582745"/>
                  <a:gd name="connsiteX21151" fmla="*/ 4251220 w 4527492"/>
                  <a:gd name="connsiteY21151" fmla="*/ 2278817 h 3582745"/>
                  <a:gd name="connsiteX21152" fmla="*/ 4247777 w 4527492"/>
                  <a:gd name="connsiteY21152" fmla="*/ 2282943 h 3582745"/>
                  <a:gd name="connsiteX21153" fmla="*/ 4246613 w 4527492"/>
                  <a:gd name="connsiteY21153" fmla="*/ 2285681 h 3582745"/>
                  <a:gd name="connsiteX21154" fmla="*/ 4245998 w 4527492"/>
                  <a:gd name="connsiteY21154" fmla="*/ 2287715 h 3582745"/>
                  <a:gd name="connsiteX21155" fmla="*/ 4240079 w 4527492"/>
                  <a:gd name="connsiteY21155" fmla="*/ 2311935 h 3582745"/>
                  <a:gd name="connsiteX21156" fmla="*/ 4240617 w 4527492"/>
                  <a:gd name="connsiteY21156" fmla="*/ 2312068 h 3582745"/>
                  <a:gd name="connsiteX21157" fmla="*/ 4241659 w 4527492"/>
                  <a:gd name="connsiteY21157" fmla="*/ 2309912 h 3582745"/>
                  <a:gd name="connsiteX21158" fmla="*/ 4240927 w 4527492"/>
                  <a:gd name="connsiteY21158" fmla="*/ 2312145 h 3582745"/>
                  <a:gd name="connsiteX21159" fmla="*/ 4241464 w 4527492"/>
                  <a:gd name="connsiteY21159" fmla="*/ 2312277 h 3582745"/>
                  <a:gd name="connsiteX21160" fmla="*/ 4242907 w 4527492"/>
                  <a:gd name="connsiteY21160" fmla="*/ 2307328 h 3582745"/>
                  <a:gd name="connsiteX21161" fmla="*/ 4241659 w 4527492"/>
                  <a:gd name="connsiteY21161" fmla="*/ 2309912 h 3582745"/>
                  <a:gd name="connsiteX21162" fmla="*/ 4246167 w 4527492"/>
                  <a:gd name="connsiteY21162" fmla="*/ 2296147 h 3582745"/>
                  <a:gd name="connsiteX21163" fmla="*/ 4010283 w 4527492"/>
                  <a:gd name="connsiteY21163" fmla="*/ 2278280 h 3582745"/>
                  <a:gd name="connsiteX21164" fmla="*/ 4009785 w 4527492"/>
                  <a:gd name="connsiteY21164" fmla="*/ 2278966 h 3582745"/>
                  <a:gd name="connsiteX21165" fmla="*/ 4009465 w 4527492"/>
                  <a:gd name="connsiteY21165" fmla="*/ 2279753 h 3582745"/>
                  <a:gd name="connsiteX21166" fmla="*/ 3888344 w 4527492"/>
                  <a:gd name="connsiteY21166" fmla="*/ 2278237 h 3582745"/>
                  <a:gd name="connsiteX21167" fmla="*/ 3873473 w 4527492"/>
                  <a:gd name="connsiteY21167" fmla="*/ 2301296 h 3582745"/>
                  <a:gd name="connsiteX21168" fmla="*/ 3870364 w 4527492"/>
                  <a:gd name="connsiteY21168" fmla="*/ 2312465 h 3582745"/>
                  <a:gd name="connsiteX21169" fmla="*/ 4252069 w 4527492"/>
                  <a:gd name="connsiteY21169" fmla="*/ 2277799 h 3582745"/>
                  <a:gd name="connsiteX21170" fmla="*/ 4251534 w 4527492"/>
                  <a:gd name="connsiteY21170" fmla="*/ 2278441 h 3582745"/>
                  <a:gd name="connsiteX21171" fmla="*/ 4249152 w 4527492"/>
                  <a:gd name="connsiteY21171" fmla="*/ 2287032 h 3582745"/>
                  <a:gd name="connsiteX21172" fmla="*/ 4249905 w 4527492"/>
                  <a:gd name="connsiteY21172" fmla="*/ 2284734 h 3582745"/>
                  <a:gd name="connsiteX21173" fmla="*/ 4061819 w 4527492"/>
                  <a:gd name="connsiteY21173" fmla="*/ 2277315 h 3582745"/>
                  <a:gd name="connsiteX21174" fmla="*/ 4061278 w 4527492"/>
                  <a:gd name="connsiteY21174" fmla="*/ 2278722 h 3582745"/>
                  <a:gd name="connsiteX21175" fmla="*/ 4061446 w 4527492"/>
                  <a:gd name="connsiteY21175" fmla="*/ 2278143 h 3582745"/>
                  <a:gd name="connsiteX21176" fmla="*/ 4139245 w 4527492"/>
                  <a:gd name="connsiteY21176" fmla="*/ 2276449 h 3582745"/>
                  <a:gd name="connsiteX21177" fmla="*/ 4137736 w 4527492"/>
                  <a:gd name="connsiteY21177" fmla="*/ 2281425 h 3582745"/>
                  <a:gd name="connsiteX21178" fmla="*/ 4137898 w 4527492"/>
                  <a:gd name="connsiteY21178" fmla="*/ 2281045 h 3582745"/>
                  <a:gd name="connsiteX21179" fmla="*/ 4114500 w 4527492"/>
                  <a:gd name="connsiteY21179" fmla="*/ 2275614 h 3582745"/>
                  <a:gd name="connsiteX21180" fmla="*/ 4104073 w 4527492"/>
                  <a:gd name="connsiteY21180" fmla="*/ 2304527 h 3582745"/>
                  <a:gd name="connsiteX21181" fmla="*/ 4112745 w 4527492"/>
                  <a:gd name="connsiteY21181" fmla="*/ 2284918 h 3582745"/>
                  <a:gd name="connsiteX21182" fmla="*/ 4260249 w 4527492"/>
                  <a:gd name="connsiteY21182" fmla="*/ 2275396 h 3582745"/>
                  <a:gd name="connsiteX21183" fmla="*/ 4251311 w 4527492"/>
                  <a:gd name="connsiteY21183" fmla="*/ 2298924 h 3582745"/>
                  <a:gd name="connsiteX21184" fmla="*/ 4250105 w 4527492"/>
                  <a:gd name="connsiteY21184" fmla="*/ 2306535 h 3582745"/>
                  <a:gd name="connsiteX21185" fmla="*/ 4250415 w 4527492"/>
                  <a:gd name="connsiteY21185" fmla="*/ 2306204 h 3582745"/>
                  <a:gd name="connsiteX21186" fmla="*/ 4049495 w 4527492"/>
                  <a:gd name="connsiteY21186" fmla="*/ 2272132 h 3582745"/>
                  <a:gd name="connsiteX21187" fmla="*/ 4033728 w 4527492"/>
                  <a:gd name="connsiteY21187" fmla="*/ 2309229 h 3582745"/>
                  <a:gd name="connsiteX21188" fmla="*/ 4024459 w 4527492"/>
                  <a:gd name="connsiteY21188" fmla="*/ 2341920 h 3582745"/>
                  <a:gd name="connsiteX21189" fmla="*/ 4024637 w 4527492"/>
                  <a:gd name="connsiteY21189" fmla="*/ 2341802 h 3582745"/>
                  <a:gd name="connsiteX21190" fmla="*/ 4024428 w 4527492"/>
                  <a:gd name="connsiteY21190" fmla="*/ 2342032 h 3582745"/>
                  <a:gd name="connsiteX21191" fmla="*/ 4011626 w 4527492"/>
                  <a:gd name="connsiteY21191" fmla="*/ 2387184 h 3582745"/>
                  <a:gd name="connsiteX21192" fmla="*/ 4012391 w 4527492"/>
                  <a:gd name="connsiteY21192" fmla="*/ 2386462 h 3582745"/>
                  <a:gd name="connsiteX21193" fmla="*/ 4011482 w 4527492"/>
                  <a:gd name="connsiteY21193" fmla="*/ 2387692 h 3582745"/>
                  <a:gd name="connsiteX21194" fmla="*/ 4011409 w 4527492"/>
                  <a:gd name="connsiteY21194" fmla="*/ 2387947 h 3582745"/>
                  <a:gd name="connsiteX21195" fmla="*/ 4011466 w 4527492"/>
                  <a:gd name="connsiteY21195" fmla="*/ 2387713 h 3582745"/>
                  <a:gd name="connsiteX21196" fmla="*/ 4011060 w 4527492"/>
                  <a:gd name="connsiteY21196" fmla="*/ 2388262 h 3582745"/>
                  <a:gd name="connsiteX21197" fmla="*/ 4010875 w 4527492"/>
                  <a:gd name="connsiteY21197" fmla="*/ 2389056 h 3582745"/>
                  <a:gd name="connsiteX21198" fmla="*/ 4011149 w 4527492"/>
                  <a:gd name="connsiteY21198" fmla="*/ 2388867 h 3582745"/>
                  <a:gd name="connsiteX21199" fmla="*/ 4011409 w 4527492"/>
                  <a:gd name="connsiteY21199" fmla="*/ 2387947 h 3582745"/>
                  <a:gd name="connsiteX21200" fmla="*/ 4011193 w 4527492"/>
                  <a:gd name="connsiteY21200" fmla="*/ 2388836 h 3582745"/>
                  <a:gd name="connsiteX21201" fmla="*/ 4027408 w 4527492"/>
                  <a:gd name="connsiteY21201" fmla="*/ 2377600 h 3582745"/>
                  <a:gd name="connsiteX21202" fmla="*/ 4033907 w 4527492"/>
                  <a:gd name="connsiteY21202" fmla="*/ 2351686 h 3582745"/>
                  <a:gd name="connsiteX21203" fmla="*/ 4021259 w 4527492"/>
                  <a:gd name="connsiteY21203" fmla="*/ 2370018 h 3582745"/>
                  <a:gd name="connsiteX21204" fmla="*/ 4017962 w 4527492"/>
                  <a:gd name="connsiteY21204" fmla="*/ 2366723 h 3582745"/>
                  <a:gd name="connsiteX21205" fmla="*/ 4027556 w 4527492"/>
                  <a:gd name="connsiteY21205" fmla="*/ 2339876 h 3582745"/>
                  <a:gd name="connsiteX21206" fmla="*/ 4024637 w 4527492"/>
                  <a:gd name="connsiteY21206" fmla="*/ 2341802 h 3582745"/>
                  <a:gd name="connsiteX21207" fmla="*/ 4028302 w 4527492"/>
                  <a:gd name="connsiteY21207" fmla="*/ 2337790 h 3582745"/>
                  <a:gd name="connsiteX21208" fmla="*/ 4048935 w 4527492"/>
                  <a:gd name="connsiteY21208" fmla="*/ 2280052 h 3582745"/>
                  <a:gd name="connsiteX21209" fmla="*/ 4046932 w 4527492"/>
                  <a:gd name="connsiteY21209" fmla="*/ 2271583 h 3582745"/>
                  <a:gd name="connsiteX21210" fmla="*/ 4036766 w 4527492"/>
                  <a:gd name="connsiteY21210" fmla="*/ 2298514 h 3582745"/>
                  <a:gd name="connsiteX21211" fmla="*/ 4041608 w 4527492"/>
                  <a:gd name="connsiteY21211" fmla="*/ 2281438 h 3582745"/>
                  <a:gd name="connsiteX21212" fmla="*/ 4230418 w 4527492"/>
                  <a:gd name="connsiteY21212" fmla="*/ 2271331 h 3582745"/>
                  <a:gd name="connsiteX21213" fmla="*/ 4227218 w 4527492"/>
                  <a:gd name="connsiteY21213" fmla="*/ 2275543 h 3582745"/>
                  <a:gd name="connsiteX21214" fmla="*/ 4220519 w 4527492"/>
                  <a:gd name="connsiteY21214" fmla="*/ 2297309 h 3582745"/>
                  <a:gd name="connsiteX21215" fmla="*/ 4222512 w 4527492"/>
                  <a:gd name="connsiteY21215" fmla="*/ 2295555 h 3582745"/>
                  <a:gd name="connsiteX21216" fmla="*/ 4253434 w 4527492"/>
                  <a:gd name="connsiteY21216" fmla="*/ 2268805 h 3582745"/>
                  <a:gd name="connsiteX21217" fmla="*/ 4250886 w 4527492"/>
                  <a:gd name="connsiteY21217" fmla="*/ 2271541 h 3582745"/>
                  <a:gd name="connsiteX21218" fmla="*/ 4249620 w 4527492"/>
                  <a:gd name="connsiteY21218" fmla="*/ 2275730 h 3582745"/>
                  <a:gd name="connsiteX21219" fmla="*/ 4251413 w 4527492"/>
                  <a:gd name="connsiteY21219" fmla="*/ 2273531 h 3582745"/>
                  <a:gd name="connsiteX21220" fmla="*/ 4111070 w 4527492"/>
                  <a:gd name="connsiteY21220" fmla="*/ 2268687 h 3582745"/>
                  <a:gd name="connsiteX21221" fmla="*/ 4095851 w 4527492"/>
                  <a:gd name="connsiteY21221" fmla="*/ 2309153 h 3582745"/>
                  <a:gd name="connsiteX21222" fmla="*/ 4098480 w 4527492"/>
                  <a:gd name="connsiteY21222" fmla="*/ 2305221 h 3582745"/>
                  <a:gd name="connsiteX21223" fmla="*/ 4254461 w 4527492"/>
                  <a:gd name="connsiteY21223" fmla="*/ 2267702 h 3582745"/>
                  <a:gd name="connsiteX21224" fmla="*/ 4254080 w 4527492"/>
                  <a:gd name="connsiteY21224" fmla="*/ 2268111 h 3582745"/>
                  <a:gd name="connsiteX21225" fmla="*/ 4252173 w 4527492"/>
                  <a:gd name="connsiteY21225" fmla="*/ 2272598 h 3582745"/>
                  <a:gd name="connsiteX21226" fmla="*/ 4253512 w 4527492"/>
                  <a:gd name="connsiteY21226" fmla="*/ 2270955 h 3582745"/>
                  <a:gd name="connsiteX21227" fmla="*/ 4213068 w 4527492"/>
                  <a:gd name="connsiteY21227" fmla="*/ 2267635 h 3582745"/>
                  <a:gd name="connsiteX21228" fmla="*/ 4195162 w 4527492"/>
                  <a:gd name="connsiteY21228" fmla="*/ 2286773 h 3582745"/>
                  <a:gd name="connsiteX21229" fmla="*/ 4186520 w 4527492"/>
                  <a:gd name="connsiteY21229" fmla="*/ 2312053 h 3582745"/>
                  <a:gd name="connsiteX21230" fmla="*/ 4190745 w 4527492"/>
                  <a:gd name="connsiteY21230" fmla="*/ 2307262 h 3582745"/>
                  <a:gd name="connsiteX21231" fmla="*/ 4193615 w 4527492"/>
                  <a:gd name="connsiteY21231" fmla="*/ 2307262 h 3582745"/>
                  <a:gd name="connsiteX21232" fmla="*/ 4199540 w 4527492"/>
                  <a:gd name="connsiteY21232" fmla="*/ 2302902 h 3582745"/>
                  <a:gd name="connsiteX21233" fmla="*/ 4210419 w 4527492"/>
                  <a:gd name="connsiteY21233" fmla="*/ 2275591 h 3582745"/>
                  <a:gd name="connsiteX21234" fmla="*/ 4254539 w 4527492"/>
                  <a:gd name="connsiteY21234" fmla="*/ 2267618 h 3582745"/>
                  <a:gd name="connsiteX21235" fmla="*/ 4254532 w 4527492"/>
                  <a:gd name="connsiteY21235" fmla="*/ 2267626 h 3582745"/>
                  <a:gd name="connsiteX21236" fmla="*/ 4253659 w 4527492"/>
                  <a:gd name="connsiteY21236" fmla="*/ 2270775 h 3582745"/>
                  <a:gd name="connsiteX21237" fmla="*/ 4253873 w 4527492"/>
                  <a:gd name="connsiteY21237" fmla="*/ 2270513 h 3582745"/>
                  <a:gd name="connsiteX21238" fmla="*/ 4254832 w 4527492"/>
                  <a:gd name="connsiteY21238" fmla="*/ 2266342 h 3582745"/>
                  <a:gd name="connsiteX21239" fmla="*/ 4254320 w 4527492"/>
                  <a:gd name="connsiteY21239" fmla="*/ 2267548 h 3582745"/>
                  <a:gd name="connsiteX21240" fmla="*/ 4254570 w 4527492"/>
                  <a:gd name="connsiteY21240" fmla="*/ 2267327 h 3582745"/>
                  <a:gd name="connsiteX21241" fmla="*/ 4254739 w 4527492"/>
                  <a:gd name="connsiteY21241" fmla="*/ 2266749 h 3582745"/>
                  <a:gd name="connsiteX21242" fmla="*/ 4049795 w 4527492"/>
                  <a:gd name="connsiteY21242" fmla="*/ 2266283 h 3582745"/>
                  <a:gd name="connsiteX21243" fmla="*/ 4049793 w 4527492"/>
                  <a:gd name="connsiteY21243" fmla="*/ 2266286 h 3582745"/>
                  <a:gd name="connsiteX21244" fmla="*/ 4046932 w 4527492"/>
                  <a:gd name="connsiteY21244" fmla="*/ 2271583 h 3582745"/>
                  <a:gd name="connsiteX21245" fmla="*/ 4047322 w 4527492"/>
                  <a:gd name="connsiteY21245" fmla="*/ 2270548 h 3582745"/>
                  <a:gd name="connsiteX21246" fmla="*/ 4037619 w 4527492"/>
                  <a:gd name="connsiteY21246" fmla="*/ 2287286 h 3582745"/>
                  <a:gd name="connsiteX21247" fmla="*/ 4036107 w 4527492"/>
                  <a:gd name="connsiteY21247" fmla="*/ 2294008 h 3582745"/>
                  <a:gd name="connsiteX21248" fmla="*/ 4029136 w 4527492"/>
                  <a:gd name="connsiteY21248" fmla="*/ 2318729 h 3582745"/>
                  <a:gd name="connsiteX21249" fmla="*/ 4036766 w 4527492"/>
                  <a:gd name="connsiteY21249" fmla="*/ 2298514 h 3582745"/>
                  <a:gd name="connsiteX21250" fmla="*/ 4035037 w 4527492"/>
                  <a:gd name="connsiteY21250" fmla="*/ 2304613 h 3582745"/>
                  <a:gd name="connsiteX21251" fmla="*/ 4021770 w 4527492"/>
                  <a:gd name="connsiteY21251" fmla="*/ 2264960 h 3582745"/>
                  <a:gd name="connsiteX21252" fmla="*/ 4013136 w 4527492"/>
                  <a:gd name="connsiteY21252" fmla="*/ 2291218 h 3582745"/>
                  <a:gd name="connsiteX21253" fmla="*/ 4018687 w 4527492"/>
                  <a:gd name="connsiteY21253" fmla="*/ 2278856 h 3582745"/>
                  <a:gd name="connsiteX21254" fmla="*/ 3898118 w 4527492"/>
                  <a:gd name="connsiteY21254" fmla="*/ 2264524 h 3582745"/>
                  <a:gd name="connsiteX21255" fmla="*/ 3887331 w 4527492"/>
                  <a:gd name="connsiteY21255" fmla="*/ 2285972 h 3582745"/>
                  <a:gd name="connsiteX21256" fmla="*/ 3867365 w 4527492"/>
                  <a:gd name="connsiteY21256" fmla="*/ 2322323 h 3582745"/>
                  <a:gd name="connsiteX21257" fmla="*/ 3858102 w 4527492"/>
                  <a:gd name="connsiteY21257" fmla="*/ 2352243 h 3582745"/>
                  <a:gd name="connsiteX21258" fmla="*/ 3897597 w 4527492"/>
                  <a:gd name="connsiteY21258" fmla="*/ 2265817 h 3582745"/>
                  <a:gd name="connsiteX21259" fmla="*/ 4236876 w 4527492"/>
                  <a:gd name="connsiteY21259" fmla="*/ 2264150 h 3582745"/>
                  <a:gd name="connsiteX21260" fmla="*/ 4235911 w 4527492"/>
                  <a:gd name="connsiteY21260" fmla="*/ 2265155 h 3582745"/>
                  <a:gd name="connsiteX21261" fmla="*/ 4227297 w 4527492"/>
                  <a:gd name="connsiteY21261" fmla="*/ 2291341 h 3582745"/>
                  <a:gd name="connsiteX21262" fmla="*/ 4229179 w 4527492"/>
                  <a:gd name="connsiteY21262" fmla="*/ 2289684 h 3582745"/>
                  <a:gd name="connsiteX21263" fmla="*/ 4232134 w 4527492"/>
                  <a:gd name="connsiteY21263" fmla="*/ 2278966 h 3582745"/>
                  <a:gd name="connsiteX21264" fmla="*/ 3976878 w 4527492"/>
                  <a:gd name="connsiteY21264" fmla="*/ 2263926 h 3582745"/>
                  <a:gd name="connsiteX21265" fmla="*/ 3971925 w 4527492"/>
                  <a:gd name="connsiteY21265" fmla="*/ 2277533 h 3582745"/>
                  <a:gd name="connsiteX21266" fmla="*/ 3970497 w 4527492"/>
                  <a:gd name="connsiteY21266" fmla="*/ 2276111 h 3582745"/>
                  <a:gd name="connsiteX21267" fmla="*/ 3956832 w 4527492"/>
                  <a:gd name="connsiteY21267" fmla="*/ 2313724 h 3582745"/>
                  <a:gd name="connsiteX21268" fmla="*/ 3955744 w 4527492"/>
                  <a:gd name="connsiteY21268" fmla="*/ 2317756 h 3582745"/>
                  <a:gd name="connsiteX21269" fmla="*/ 3966909 w 4527492"/>
                  <a:gd name="connsiteY21269" fmla="*/ 2296088 h 3582745"/>
                  <a:gd name="connsiteX21270" fmla="*/ 4264711 w 4527492"/>
                  <a:gd name="connsiteY21270" fmla="*/ 2261420 h 3582745"/>
                  <a:gd name="connsiteX21271" fmla="*/ 4258438 w 4527492"/>
                  <a:gd name="connsiteY21271" fmla="*/ 2269579 h 3582745"/>
                  <a:gd name="connsiteX21272" fmla="*/ 4253767 w 4527492"/>
                  <a:gd name="connsiteY21272" fmla="*/ 2283424 h 3582745"/>
                  <a:gd name="connsiteX21273" fmla="*/ 4255316 w 4527492"/>
                  <a:gd name="connsiteY21273" fmla="*/ 2273640 h 3582745"/>
                  <a:gd name="connsiteX21274" fmla="*/ 4252703 w 4527492"/>
                  <a:gd name="connsiteY21274" fmla="*/ 2277039 h 3582745"/>
                  <a:gd name="connsiteX21275" fmla="*/ 4252245 w 4527492"/>
                  <a:gd name="connsiteY21275" fmla="*/ 2277589 h 3582745"/>
                  <a:gd name="connsiteX21276" fmla="*/ 4247673 w 4527492"/>
                  <a:gd name="connsiteY21276" fmla="*/ 2297459 h 3582745"/>
                  <a:gd name="connsiteX21277" fmla="*/ 4244359 w 4527492"/>
                  <a:gd name="connsiteY21277" fmla="*/ 2304320 h 3582745"/>
                  <a:gd name="connsiteX21278" fmla="*/ 4242109 w 4527492"/>
                  <a:gd name="connsiteY21278" fmla="*/ 2312437 h 3582745"/>
                  <a:gd name="connsiteX21279" fmla="*/ 4244113 w 4527492"/>
                  <a:gd name="connsiteY21279" fmla="*/ 2312932 h 3582745"/>
                  <a:gd name="connsiteX21280" fmla="*/ 4247673 w 4527492"/>
                  <a:gd name="connsiteY21280" fmla="*/ 2297459 h 3582745"/>
                  <a:gd name="connsiteX21281" fmla="*/ 4252178 w 4527492"/>
                  <a:gd name="connsiteY21281" fmla="*/ 2288132 h 3582745"/>
                  <a:gd name="connsiteX21282" fmla="*/ 4253767 w 4527492"/>
                  <a:gd name="connsiteY21282" fmla="*/ 2283424 h 3582745"/>
                  <a:gd name="connsiteX21283" fmla="*/ 4251320 w 4527492"/>
                  <a:gd name="connsiteY21283" fmla="*/ 2298871 h 3582745"/>
                  <a:gd name="connsiteX21284" fmla="*/ 4260301 w 4527492"/>
                  <a:gd name="connsiteY21284" fmla="*/ 2275235 h 3582745"/>
                  <a:gd name="connsiteX21285" fmla="*/ 4033380 w 4527492"/>
                  <a:gd name="connsiteY21285" fmla="*/ 2260613 h 3582745"/>
                  <a:gd name="connsiteX21286" fmla="*/ 4019882 w 4527492"/>
                  <a:gd name="connsiteY21286" fmla="*/ 2289252 h 3582745"/>
                  <a:gd name="connsiteX21287" fmla="*/ 4016783 w 4527492"/>
                  <a:gd name="connsiteY21287" fmla="*/ 2306519 h 3582745"/>
                  <a:gd name="connsiteX21288" fmla="*/ 4013726 w 4527492"/>
                  <a:gd name="connsiteY21288" fmla="*/ 2314976 h 3582745"/>
                  <a:gd name="connsiteX21289" fmla="*/ 4015828 w 4527492"/>
                  <a:gd name="connsiteY21289" fmla="*/ 2311839 h 3582745"/>
                  <a:gd name="connsiteX21290" fmla="*/ 4016783 w 4527492"/>
                  <a:gd name="connsiteY21290" fmla="*/ 2306519 h 3582745"/>
                  <a:gd name="connsiteX21291" fmla="*/ 4036799 w 4527492"/>
                  <a:gd name="connsiteY21291" fmla="*/ 2260315 h 3582745"/>
                  <a:gd name="connsiteX21292" fmla="*/ 4034853 w 4527492"/>
                  <a:gd name="connsiteY21292" fmla="*/ 2265406 h 3582745"/>
                  <a:gd name="connsiteX21293" fmla="*/ 4027811 w 4527492"/>
                  <a:gd name="connsiteY21293" fmla="*/ 2283834 h 3582745"/>
                  <a:gd name="connsiteX21294" fmla="*/ 4021803 w 4527492"/>
                  <a:gd name="connsiteY21294" fmla="*/ 2302862 h 3582745"/>
                  <a:gd name="connsiteX21295" fmla="*/ 4031841 w 4527492"/>
                  <a:gd name="connsiteY21295" fmla="*/ 2285667 h 3582745"/>
                  <a:gd name="connsiteX21296" fmla="*/ 4034582 w 4527492"/>
                  <a:gd name="connsiteY21296" fmla="*/ 2272787 h 3582745"/>
                  <a:gd name="connsiteX21297" fmla="*/ 4266371 w 4527492"/>
                  <a:gd name="connsiteY21297" fmla="*/ 2259261 h 3582745"/>
                  <a:gd name="connsiteX21298" fmla="*/ 4265898 w 4527492"/>
                  <a:gd name="connsiteY21298" fmla="*/ 2260506 h 3582745"/>
                  <a:gd name="connsiteX21299" fmla="*/ 4266125 w 4527492"/>
                  <a:gd name="connsiteY21299" fmla="*/ 2259581 h 3582745"/>
                  <a:gd name="connsiteX21300" fmla="*/ 4257893 w 4527492"/>
                  <a:gd name="connsiteY21300" fmla="*/ 2259141 h 3582745"/>
                  <a:gd name="connsiteX21301" fmla="*/ 4257447 w 4527492"/>
                  <a:gd name="connsiteY21301" fmla="*/ 2260189 h 3582745"/>
                  <a:gd name="connsiteX21302" fmla="*/ 4257325 w 4527492"/>
                  <a:gd name="connsiteY21302" fmla="*/ 2260960 h 3582745"/>
                  <a:gd name="connsiteX21303" fmla="*/ 4255629 w 4527492"/>
                  <a:gd name="connsiteY21303" fmla="*/ 2266395 h 3582745"/>
                  <a:gd name="connsiteX21304" fmla="*/ 4255901 w 4527492"/>
                  <a:gd name="connsiteY21304" fmla="*/ 2266155 h 3582745"/>
                  <a:gd name="connsiteX21305" fmla="*/ 4255604 w 4527492"/>
                  <a:gd name="connsiteY21305" fmla="*/ 2266474 h 3582745"/>
                  <a:gd name="connsiteX21306" fmla="*/ 4254635 w 4527492"/>
                  <a:gd name="connsiteY21306" fmla="*/ 2269577 h 3582745"/>
                  <a:gd name="connsiteX21307" fmla="*/ 4256280 w 4527492"/>
                  <a:gd name="connsiteY21307" fmla="*/ 2267560 h 3582745"/>
                  <a:gd name="connsiteX21308" fmla="*/ 4256600 w 4527492"/>
                  <a:gd name="connsiteY21308" fmla="*/ 2265540 h 3582745"/>
                  <a:gd name="connsiteX21309" fmla="*/ 4255901 w 4527492"/>
                  <a:gd name="connsiteY21309" fmla="*/ 2266155 h 3582745"/>
                  <a:gd name="connsiteX21310" fmla="*/ 4256625 w 4527492"/>
                  <a:gd name="connsiteY21310" fmla="*/ 2265377 h 3582745"/>
                  <a:gd name="connsiteX21311" fmla="*/ 4257325 w 4527492"/>
                  <a:gd name="connsiteY21311" fmla="*/ 2260960 h 3582745"/>
                  <a:gd name="connsiteX21312" fmla="*/ 3989002 w 4527492"/>
                  <a:gd name="connsiteY21312" fmla="*/ 2258369 h 3582745"/>
                  <a:gd name="connsiteX21313" fmla="*/ 3986360 w 4527492"/>
                  <a:gd name="connsiteY21313" fmla="*/ 2263450 h 3582745"/>
                  <a:gd name="connsiteX21314" fmla="*/ 3967105 w 4527492"/>
                  <a:gd name="connsiteY21314" fmla="*/ 2323941 h 3582745"/>
                  <a:gd name="connsiteX21315" fmla="*/ 3968869 w 4527492"/>
                  <a:gd name="connsiteY21315" fmla="*/ 2317689 h 3582745"/>
                  <a:gd name="connsiteX21316" fmla="*/ 3981580 w 4527492"/>
                  <a:gd name="connsiteY21316" fmla="*/ 2272642 h 3582745"/>
                  <a:gd name="connsiteX21317" fmla="*/ 3978843 w 4527492"/>
                  <a:gd name="connsiteY21317" fmla="*/ 2277906 h 3582745"/>
                  <a:gd name="connsiteX21318" fmla="*/ 3978788 w 4527492"/>
                  <a:gd name="connsiteY21318" fmla="*/ 2278143 h 3582745"/>
                  <a:gd name="connsiteX21319" fmla="*/ 3972175 w 4527492"/>
                  <a:gd name="connsiteY21319" fmla="*/ 2297916 h 3582745"/>
                  <a:gd name="connsiteX21320" fmla="*/ 3958950 w 4527492"/>
                  <a:gd name="connsiteY21320" fmla="*/ 2337463 h 3582745"/>
                  <a:gd name="connsiteX21321" fmla="*/ 3946517 w 4527492"/>
                  <a:gd name="connsiteY21321" fmla="*/ 2394116 h 3582745"/>
                  <a:gd name="connsiteX21322" fmla="*/ 3942589 w 4527492"/>
                  <a:gd name="connsiteY21322" fmla="*/ 2407794 h 3582745"/>
                  <a:gd name="connsiteX21323" fmla="*/ 3961890 w 4527492"/>
                  <a:gd name="connsiteY21323" fmla="*/ 2322547 h 3582745"/>
                  <a:gd name="connsiteX21324" fmla="*/ 3969442 w 4527492"/>
                  <a:gd name="connsiteY21324" fmla="*/ 2301163 h 3582745"/>
                  <a:gd name="connsiteX21325" fmla="*/ 3977913 w 4527492"/>
                  <a:gd name="connsiteY21325" fmla="*/ 2279694 h 3582745"/>
                  <a:gd name="connsiteX21326" fmla="*/ 3975140 w 4527492"/>
                  <a:gd name="connsiteY21326" fmla="*/ 2285026 h 3582745"/>
                  <a:gd name="connsiteX21327" fmla="*/ 3969442 w 4527492"/>
                  <a:gd name="connsiteY21327" fmla="*/ 2301163 h 3582745"/>
                  <a:gd name="connsiteX21328" fmla="*/ 3963083 w 4527492"/>
                  <a:gd name="connsiteY21328" fmla="*/ 2317277 h 3582745"/>
                  <a:gd name="connsiteX21329" fmla="*/ 3961890 w 4527492"/>
                  <a:gd name="connsiteY21329" fmla="*/ 2322547 h 3582745"/>
                  <a:gd name="connsiteX21330" fmla="*/ 3958950 w 4527492"/>
                  <a:gd name="connsiteY21330" fmla="*/ 2330872 h 3582745"/>
                  <a:gd name="connsiteX21331" fmla="*/ 3940360 w 4527492"/>
                  <a:gd name="connsiteY21331" fmla="*/ 2386462 h 3582745"/>
                  <a:gd name="connsiteX21332" fmla="*/ 3943031 w 4527492"/>
                  <a:gd name="connsiteY21332" fmla="*/ 2386462 h 3582745"/>
                  <a:gd name="connsiteX21333" fmla="*/ 3937972 w 4527492"/>
                  <a:gd name="connsiteY21333" fmla="*/ 2393601 h 3582745"/>
                  <a:gd name="connsiteX21334" fmla="*/ 3932500 w 4527492"/>
                  <a:gd name="connsiteY21334" fmla="*/ 2409965 h 3582745"/>
                  <a:gd name="connsiteX21335" fmla="*/ 3929194 w 4527492"/>
                  <a:gd name="connsiteY21335" fmla="*/ 2409965 h 3582745"/>
                  <a:gd name="connsiteX21336" fmla="*/ 3930609 w 4527492"/>
                  <a:gd name="connsiteY21336" fmla="*/ 2403992 h 3582745"/>
                  <a:gd name="connsiteX21337" fmla="*/ 3901274 w 4527492"/>
                  <a:gd name="connsiteY21337" fmla="*/ 2445389 h 3582745"/>
                  <a:gd name="connsiteX21338" fmla="*/ 3884232 w 4527492"/>
                  <a:gd name="connsiteY21338" fmla="*/ 2468093 h 3582745"/>
                  <a:gd name="connsiteX21339" fmla="*/ 3882725 w 4527492"/>
                  <a:gd name="connsiteY21339" fmla="*/ 2471566 h 3582745"/>
                  <a:gd name="connsiteX21340" fmla="*/ 3901274 w 4527492"/>
                  <a:gd name="connsiteY21340" fmla="*/ 2445389 h 3582745"/>
                  <a:gd name="connsiteX21341" fmla="*/ 3908351 w 4527492"/>
                  <a:gd name="connsiteY21341" fmla="*/ 2435962 h 3582745"/>
                  <a:gd name="connsiteX21342" fmla="*/ 3942478 w 4527492"/>
                  <a:gd name="connsiteY21342" fmla="*/ 2408179 h 3582745"/>
                  <a:gd name="connsiteX21343" fmla="*/ 3942589 w 4527492"/>
                  <a:gd name="connsiteY21343" fmla="*/ 2407794 h 3582745"/>
                  <a:gd name="connsiteX21344" fmla="*/ 3942507 w 4527492"/>
                  <a:gd name="connsiteY21344" fmla="*/ 2408155 h 3582745"/>
                  <a:gd name="connsiteX21345" fmla="*/ 3943592 w 4527492"/>
                  <a:gd name="connsiteY21345" fmla="*/ 2407272 h 3582745"/>
                  <a:gd name="connsiteX21346" fmla="*/ 3943763 w 4527492"/>
                  <a:gd name="connsiteY21346" fmla="*/ 2406666 h 3582745"/>
                  <a:gd name="connsiteX21347" fmla="*/ 3943638 w 4527492"/>
                  <a:gd name="connsiteY21347" fmla="*/ 2407234 h 3582745"/>
                  <a:gd name="connsiteX21348" fmla="*/ 3951103 w 4527492"/>
                  <a:gd name="connsiteY21348" fmla="*/ 2401157 h 3582745"/>
                  <a:gd name="connsiteX21349" fmla="*/ 3958852 w 4527492"/>
                  <a:gd name="connsiteY21349" fmla="*/ 2377776 h 3582745"/>
                  <a:gd name="connsiteX21350" fmla="*/ 3964780 w 4527492"/>
                  <a:gd name="connsiteY21350" fmla="*/ 2365357 h 3582745"/>
                  <a:gd name="connsiteX21351" fmla="*/ 3969696 w 4527492"/>
                  <a:gd name="connsiteY21351" fmla="*/ 2348998 h 3582745"/>
                  <a:gd name="connsiteX21352" fmla="*/ 3995320 w 4527492"/>
                  <a:gd name="connsiteY21352" fmla="*/ 2258369 h 3582745"/>
                  <a:gd name="connsiteX21353" fmla="*/ 3985607 w 4527492"/>
                  <a:gd name="connsiteY21353" fmla="*/ 2258369 h 3582745"/>
                  <a:gd name="connsiteX21354" fmla="*/ 3985802 w 4527492"/>
                  <a:gd name="connsiteY21354" fmla="*/ 2258369 h 3582745"/>
                  <a:gd name="connsiteX21355" fmla="*/ 3985185 w 4527492"/>
                  <a:gd name="connsiteY21355" fmla="*/ 2259866 h 3582745"/>
                  <a:gd name="connsiteX21356" fmla="*/ 4242641 w 4527492"/>
                  <a:gd name="connsiteY21356" fmla="*/ 2258146 h 3582745"/>
                  <a:gd name="connsiteX21357" fmla="*/ 4241708 w 4527492"/>
                  <a:gd name="connsiteY21357" fmla="*/ 2259118 h 3582745"/>
                  <a:gd name="connsiteX21358" fmla="*/ 4232588 w 4527492"/>
                  <a:gd name="connsiteY21358" fmla="*/ 2286683 h 3582745"/>
                  <a:gd name="connsiteX21359" fmla="*/ 4234421 w 4527492"/>
                  <a:gd name="connsiteY21359" fmla="*/ 2285069 h 3582745"/>
                  <a:gd name="connsiteX21360" fmla="*/ 4023272 w 4527492"/>
                  <a:gd name="connsiteY21360" fmla="*/ 2257042 h 3582745"/>
                  <a:gd name="connsiteX21361" fmla="*/ 4016096 w 4527492"/>
                  <a:gd name="connsiteY21361" fmla="*/ 2271317 h 3582745"/>
                  <a:gd name="connsiteX21362" fmla="*/ 4013624 w 4527492"/>
                  <a:gd name="connsiteY21362" fmla="*/ 2282697 h 3582745"/>
                  <a:gd name="connsiteX21363" fmla="*/ 4014989 w 4527492"/>
                  <a:gd name="connsiteY21363" fmla="*/ 2273517 h 3582745"/>
                  <a:gd name="connsiteX21364" fmla="*/ 4000315 w 4527492"/>
                  <a:gd name="connsiteY21364" fmla="*/ 2302707 h 3582745"/>
                  <a:gd name="connsiteX21365" fmla="*/ 3995320 w 4527492"/>
                  <a:gd name="connsiteY21365" fmla="*/ 2317689 h 3582745"/>
                  <a:gd name="connsiteX21366" fmla="*/ 3989223 w 4527492"/>
                  <a:gd name="connsiteY21366" fmla="*/ 2341237 h 3582745"/>
                  <a:gd name="connsiteX21367" fmla="*/ 3991295 w 4527492"/>
                  <a:gd name="connsiteY21367" fmla="*/ 2339864 h 3582745"/>
                  <a:gd name="connsiteX21368" fmla="*/ 3989975 w 4527492"/>
                  <a:gd name="connsiteY21368" fmla="*/ 2342804 h 3582745"/>
                  <a:gd name="connsiteX21369" fmla="*/ 3987985 w 4527492"/>
                  <a:gd name="connsiteY21369" fmla="*/ 2346021 h 3582745"/>
                  <a:gd name="connsiteX21370" fmla="*/ 3987241 w 4527492"/>
                  <a:gd name="connsiteY21370" fmla="*/ 2348893 h 3582745"/>
                  <a:gd name="connsiteX21371" fmla="*/ 3989975 w 4527492"/>
                  <a:gd name="connsiteY21371" fmla="*/ 2342804 h 3582745"/>
                  <a:gd name="connsiteX21372" fmla="*/ 3992141 w 4527492"/>
                  <a:gd name="connsiteY21372" fmla="*/ 2339303 h 3582745"/>
                  <a:gd name="connsiteX21373" fmla="*/ 3994937 w 4527492"/>
                  <a:gd name="connsiteY21373" fmla="*/ 2337449 h 3582745"/>
                  <a:gd name="connsiteX21374" fmla="*/ 3987754 w 4527492"/>
                  <a:gd name="connsiteY21374" fmla="*/ 2352907 h 3582745"/>
                  <a:gd name="connsiteX21375" fmla="*/ 3985647 w 4527492"/>
                  <a:gd name="connsiteY21375" fmla="*/ 2355049 h 3582745"/>
                  <a:gd name="connsiteX21376" fmla="*/ 3984249 w 4527492"/>
                  <a:gd name="connsiteY21376" fmla="*/ 2360451 h 3582745"/>
                  <a:gd name="connsiteX21377" fmla="*/ 3987754 w 4527492"/>
                  <a:gd name="connsiteY21377" fmla="*/ 2352907 h 3582745"/>
                  <a:gd name="connsiteX21378" fmla="*/ 3991840 w 4527492"/>
                  <a:gd name="connsiteY21378" fmla="*/ 2348753 h 3582745"/>
                  <a:gd name="connsiteX21379" fmla="*/ 3988397 w 4527492"/>
                  <a:gd name="connsiteY21379" fmla="*/ 2356058 h 3582745"/>
                  <a:gd name="connsiteX21380" fmla="*/ 3983754 w 4527492"/>
                  <a:gd name="connsiteY21380" fmla="*/ 2362363 h 3582745"/>
                  <a:gd name="connsiteX21381" fmla="*/ 3978788 w 4527492"/>
                  <a:gd name="connsiteY21381" fmla="*/ 2381541 h 3582745"/>
                  <a:gd name="connsiteX21382" fmla="*/ 3965122 w 4527492"/>
                  <a:gd name="connsiteY21382" fmla="*/ 2413254 h 3582745"/>
                  <a:gd name="connsiteX21383" fmla="*/ 3982663 w 4527492"/>
                  <a:gd name="connsiteY21383" fmla="*/ 2391396 h 3582745"/>
                  <a:gd name="connsiteX21384" fmla="*/ 3993943 w 4527492"/>
                  <a:gd name="connsiteY21384" fmla="*/ 2346615 h 3582745"/>
                  <a:gd name="connsiteX21385" fmla="*/ 3991840 w 4527492"/>
                  <a:gd name="connsiteY21385" fmla="*/ 2348753 h 3582745"/>
                  <a:gd name="connsiteX21386" fmla="*/ 3995200 w 4527492"/>
                  <a:gd name="connsiteY21386" fmla="*/ 2341623 h 3582745"/>
                  <a:gd name="connsiteX21387" fmla="*/ 3996515 w 4527492"/>
                  <a:gd name="connsiteY21387" fmla="*/ 2336402 h 3582745"/>
                  <a:gd name="connsiteX21388" fmla="*/ 3994937 w 4527492"/>
                  <a:gd name="connsiteY21388" fmla="*/ 2337449 h 3582745"/>
                  <a:gd name="connsiteX21389" fmla="*/ 3999354 w 4527492"/>
                  <a:gd name="connsiteY21389" fmla="*/ 2327943 h 3582745"/>
                  <a:gd name="connsiteX21390" fmla="*/ 3999575 w 4527492"/>
                  <a:gd name="connsiteY21390" fmla="*/ 2327287 h 3582745"/>
                  <a:gd name="connsiteX21391" fmla="*/ 3992141 w 4527492"/>
                  <a:gd name="connsiteY21391" fmla="*/ 2339303 h 3582745"/>
                  <a:gd name="connsiteX21392" fmla="*/ 3991295 w 4527492"/>
                  <a:gd name="connsiteY21392" fmla="*/ 2339864 h 3582745"/>
                  <a:gd name="connsiteX21393" fmla="*/ 4007532 w 4527492"/>
                  <a:gd name="connsiteY21393" fmla="*/ 2303699 h 3582745"/>
                  <a:gd name="connsiteX21394" fmla="*/ 4011830 w 4527492"/>
                  <a:gd name="connsiteY21394" fmla="*/ 2290958 h 3582745"/>
                  <a:gd name="connsiteX21395" fmla="*/ 4010498 w 4527492"/>
                  <a:gd name="connsiteY21395" fmla="*/ 2297094 h 3582745"/>
                  <a:gd name="connsiteX21396" fmla="*/ 4011971 w 4527492"/>
                  <a:gd name="connsiteY21396" fmla="*/ 2293813 h 3582745"/>
                  <a:gd name="connsiteX21397" fmla="*/ 4012842 w 4527492"/>
                  <a:gd name="connsiteY21397" fmla="*/ 2287961 h 3582745"/>
                  <a:gd name="connsiteX21398" fmla="*/ 4073413 w 4527492"/>
                  <a:gd name="connsiteY21398" fmla="*/ 2256962 h 3582745"/>
                  <a:gd name="connsiteX21399" fmla="*/ 4071548 w 4527492"/>
                  <a:gd name="connsiteY21399" fmla="*/ 2261482 h 3582745"/>
                  <a:gd name="connsiteX21400" fmla="*/ 4053762 w 4527492"/>
                  <a:gd name="connsiteY21400" fmla="*/ 2308435 h 3582745"/>
                  <a:gd name="connsiteX21401" fmla="*/ 4054419 w 4527492"/>
                  <a:gd name="connsiteY21401" fmla="*/ 2307406 h 3582745"/>
                  <a:gd name="connsiteX21402" fmla="*/ 4068655 w 4527492"/>
                  <a:gd name="connsiteY21402" fmla="*/ 2272814 h 3582745"/>
                  <a:gd name="connsiteX21403" fmla="*/ 4073751 w 4527492"/>
                  <a:gd name="connsiteY21403" fmla="*/ 2258780 h 3582745"/>
                  <a:gd name="connsiteX21404" fmla="*/ 4141484 w 4527492"/>
                  <a:gd name="connsiteY21404" fmla="*/ 2255111 h 3582745"/>
                  <a:gd name="connsiteX21405" fmla="*/ 4124797 w 4527492"/>
                  <a:gd name="connsiteY21405" fmla="*/ 2305988 h 3582745"/>
                  <a:gd name="connsiteX21406" fmla="*/ 4125292 w 4527492"/>
                  <a:gd name="connsiteY21406" fmla="*/ 2305780 h 3582745"/>
                  <a:gd name="connsiteX21407" fmla="*/ 4125695 w 4527492"/>
                  <a:gd name="connsiteY21407" fmla="*/ 2305202 h 3582745"/>
                  <a:gd name="connsiteX21408" fmla="*/ 4139281 w 4527492"/>
                  <a:gd name="connsiteY21408" fmla="*/ 2263071 h 3582745"/>
                  <a:gd name="connsiteX21409" fmla="*/ 4247661 w 4527492"/>
                  <a:gd name="connsiteY21409" fmla="*/ 2252918 h 3582745"/>
                  <a:gd name="connsiteX21410" fmla="*/ 4241171 w 4527492"/>
                  <a:gd name="connsiteY21410" fmla="*/ 2278686 h 3582745"/>
                  <a:gd name="connsiteX21411" fmla="*/ 4240879 w 4527492"/>
                  <a:gd name="connsiteY21411" fmla="*/ 2279382 h 3582745"/>
                  <a:gd name="connsiteX21412" fmla="*/ 4239397 w 4527492"/>
                  <a:gd name="connsiteY21412" fmla="*/ 2280688 h 3582745"/>
                  <a:gd name="connsiteX21413" fmla="*/ 4242355 w 4527492"/>
                  <a:gd name="connsiteY21413" fmla="*/ 2273488 h 3582745"/>
                  <a:gd name="connsiteX21414" fmla="*/ 4247041 w 4527492"/>
                  <a:gd name="connsiteY21414" fmla="*/ 2253564 h 3582745"/>
                  <a:gd name="connsiteX21415" fmla="*/ 3817982 w 4527492"/>
                  <a:gd name="connsiteY21415" fmla="*/ 2252702 h 3582745"/>
                  <a:gd name="connsiteX21416" fmla="*/ 3774089 w 4527492"/>
                  <a:gd name="connsiteY21416" fmla="*/ 2343323 h 3582745"/>
                  <a:gd name="connsiteX21417" fmla="*/ 3771194 w 4527492"/>
                  <a:gd name="connsiteY21417" fmla="*/ 2352981 h 3582745"/>
                  <a:gd name="connsiteX21418" fmla="*/ 3743820 w 4527492"/>
                  <a:gd name="connsiteY21418" fmla="*/ 2422890 h 3582745"/>
                  <a:gd name="connsiteX21419" fmla="*/ 3754213 w 4527492"/>
                  <a:gd name="connsiteY21419" fmla="*/ 2412053 h 3582745"/>
                  <a:gd name="connsiteX21420" fmla="*/ 3758732 w 4527492"/>
                  <a:gd name="connsiteY21420" fmla="*/ 2405508 h 3582745"/>
                  <a:gd name="connsiteX21421" fmla="*/ 3794452 w 4527492"/>
                  <a:gd name="connsiteY21421" fmla="*/ 2320957 h 3582745"/>
                  <a:gd name="connsiteX21422" fmla="*/ 4203180 w 4527492"/>
                  <a:gd name="connsiteY21422" fmla="*/ 2252354 h 3582745"/>
                  <a:gd name="connsiteX21423" fmla="*/ 4188054 w 4527492"/>
                  <a:gd name="connsiteY21423" fmla="*/ 2291839 h 3582745"/>
                  <a:gd name="connsiteX21424" fmla="*/ 4184670 w 4527492"/>
                  <a:gd name="connsiteY21424" fmla="*/ 2295282 h 3582745"/>
                  <a:gd name="connsiteX21425" fmla="*/ 4197569 w 4527492"/>
                  <a:gd name="connsiteY21425" fmla="*/ 2259450 h 3582745"/>
                  <a:gd name="connsiteX21426" fmla="*/ 4193798 w 4527492"/>
                  <a:gd name="connsiteY21426" fmla="*/ 2266479 h 3582745"/>
                  <a:gd name="connsiteX21427" fmla="*/ 4188145 w 4527492"/>
                  <a:gd name="connsiteY21427" fmla="*/ 2274541 h 3582745"/>
                  <a:gd name="connsiteX21428" fmla="*/ 4187551 w 4527492"/>
                  <a:gd name="connsiteY21428" fmla="*/ 2278672 h 3582745"/>
                  <a:gd name="connsiteX21429" fmla="*/ 4183565 w 4527492"/>
                  <a:gd name="connsiteY21429" fmla="*/ 2296407 h 3582745"/>
                  <a:gd name="connsiteX21430" fmla="*/ 4178796 w 4527492"/>
                  <a:gd name="connsiteY21430" fmla="*/ 2301260 h 3582745"/>
                  <a:gd name="connsiteX21431" fmla="*/ 4184168 w 4527492"/>
                  <a:gd name="connsiteY21431" fmla="*/ 2280213 h 3582745"/>
                  <a:gd name="connsiteX21432" fmla="*/ 4177471 w 4527492"/>
                  <a:gd name="connsiteY21432" fmla="*/ 2289764 h 3582745"/>
                  <a:gd name="connsiteX21433" fmla="*/ 4173920 w 4527492"/>
                  <a:gd name="connsiteY21433" fmla="*/ 2300963 h 3582745"/>
                  <a:gd name="connsiteX21434" fmla="*/ 4174230 w 4527492"/>
                  <a:gd name="connsiteY21434" fmla="*/ 2300662 h 3582745"/>
                  <a:gd name="connsiteX21435" fmla="*/ 4174230 w 4527492"/>
                  <a:gd name="connsiteY21435" fmla="*/ 2303962 h 3582745"/>
                  <a:gd name="connsiteX21436" fmla="*/ 4171926 w 4527492"/>
                  <a:gd name="connsiteY21436" fmla="*/ 2307248 h 3582745"/>
                  <a:gd name="connsiteX21437" fmla="*/ 4170967 w 4527492"/>
                  <a:gd name="connsiteY21437" fmla="*/ 2310274 h 3582745"/>
                  <a:gd name="connsiteX21438" fmla="*/ 4161718 w 4527492"/>
                  <a:gd name="connsiteY21438" fmla="*/ 2330732 h 3582745"/>
                  <a:gd name="connsiteX21439" fmla="*/ 4173484 w 4527492"/>
                  <a:gd name="connsiteY21439" fmla="*/ 2322075 h 3582745"/>
                  <a:gd name="connsiteX21440" fmla="*/ 4177742 w 4527492"/>
                  <a:gd name="connsiteY21440" fmla="*/ 2305390 h 3582745"/>
                  <a:gd name="connsiteX21441" fmla="*/ 4182748 w 4527492"/>
                  <a:gd name="connsiteY21441" fmla="*/ 2300040 h 3582745"/>
                  <a:gd name="connsiteX21442" fmla="*/ 4182400 w 4527492"/>
                  <a:gd name="connsiteY21442" fmla="*/ 2301588 h 3582745"/>
                  <a:gd name="connsiteX21443" fmla="*/ 4176799 w 4527492"/>
                  <a:gd name="connsiteY21443" fmla="*/ 2317148 h 3582745"/>
                  <a:gd name="connsiteX21444" fmla="*/ 4180735 w 4527492"/>
                  <a:gd name="connsiteY21444" fmla="*/ 2308997 h 3582745"/>
                  <a:gd name="connsiteX21445" fmla="*/ 4182400 w 4527492"/>
                  <a:gd name="connsiteY21445" fmla="*/ 2301588 h 3582745"/>
                  <a:gd name="connsiteX21446" fmla="*/ 4183089 w 4527492"/>
                  <a:gd name="connsiteY21446" fmla="*/ 2299676 h 3582745"/>
                  <a:gd name="connsiteX21447" fmla="*/ 4186413 w 4527492"/>
                  <a:gd name="connsiteY21447" fmla="*/ 2296124 h 3582745"/>
                  <a:gd name="connsiteX21448" fmla="*/ 4184346 w 4527492"/>
                  <a:gd name="connsiteY21448" fmla="*/ 2301519 h 3582745"/>
                  <a:gd name="connsiteX21449" fmla="*/ 4187525 w 4527492"/>
                  <a:gd name="connsiteY21449" fmla="*/ 2294935 h 3582745"/>
                  <a:gd name="connsiteX21450" fmla="*/ 4186413 w 4527492"/>
                  <a:gd name="connsiteY21450" fmla="*/ 2296124 h 3582745"/>
                  <a:gd name="connsiteX21451" fmla="*/ 4188054 w 4527492"/>
                  <a:gd name="connsiteY21451" fmla="*/ 2291839 h 3582745"/>
                  <a:gd name="connsiteX21452" fmla="*/ 4189627 w 4527492"/>
                  <a:gd name="connsiteY21452" fmla="*/ 2290238 h 3582745"/>
                  <a:gd name="connsiteX21453" fmla="*/ 4269163 w 4527492"/>
                  <a:gd name="connsiteY21453" fmla="*/ 2251912 h 3582745"/>
                  <a:gd name="connsiteX21454" fmla="*/ 4267698 w 4527492"/>
                  <a:gd name="connsiteY21454" fmla="*/ 2255768 h 3582745"/>
                  <a:gd name="connsiteX21455" fmla="*/ 4266884 w 4527492"/>
                  <a:gd name="connsiteY21455" fmla="*/ 2256485 h 3582745"/>
                  <a:gd name="connsiteX21456" fmla="*/ 4267592 w 4527492"/>
                  <a:gd name="connsiteY21456" fmla="*/ 2253600 h 3582745"/>
                  <a:gd name="connsiteX21457" fmla="*/ 3974790 w 4527492"/>
                  <a:gd name="connsiteY21457" fmla="*/ 2250531 h 3582745"/>
                  <a:gd name="connsiteX21458" fmla="*/ 3972971 w 4527492"/>
                  <a:gd name="connsiteY21458" fmla="*/ 2254384 h 3582745"/>
                  <a:gd name="connsiteX21459" fmla="*/ 3971925 w 4527492"/>
                  <a:gd name="connsiteY21459" fmla="*/ 2257307 h 3582745"/>
                  <a:gd name="connsiteX21460" fmla="*/ 3972456 w 4527492"/>
                  <a:gd name="connsiteY21460" fmla="*/ 2255475 h 3582745"/>
                  <a:gd name="connsiteX21461" fmla="*/ 3937283 w 4527492"/>
                  <a:gd name="connsiteY21461" fmla="*/ 2330005 h 3582745"/>
                  <a:gd name="connsiteX21462" fmla="*/ 3935806 w 4527492"/>
                  <a:gd name="connsiteY21462" fmla="*/ 2334167 h 3582745"/>
                  <a:gd name="connsiteX21463" fmla="*/ 3936290 w 4527492"/>
                  <a:gd name="connsiteY21463" fmla="*/ 2332109 h 3582745"/>
                  <a:gd name="connsiteX21464" fmla="*/ 3911604 w 4527492"/>
                  <a:gd name="connsiteY21464" fmla="*/ 2384419 h 3582745"/>
                  <a:gd name="connsiteX21465" fmla="*/ 3911346 w 4527492"/>
                  <a:gd name="connsiteY21465" fmla="*/ 2385339 h 3582745"/>
                  <a:gd name="connsiteX21466" fmla="*/ 3913305 w 4527492"/>
                  <a:gd name="connsiteY21466" fmla="*/ 2383162 h 3582745"/>
                  <a:gd name="connsiteX21467" fmla="*/ 3897855 w 4527492"/>
                  <a:gd name="connsiteY21467" fmla="*/ 2428708 h 3582745"/>
                  <a:gd name="connsiteX21468" fmla="*/ 3892853 w 4527492"/>
                  <a:gd name="connsiteY21468" fmla="*/ 2436594 h 3582745"/>
                  <a:gd name="connsiteX21469" fmla="*/ 3889107 w 4527492"/>
                  <a:gd name="connsiteY21469" fmla="*/ 2446934 h 3582745"/>
                  <a:gd name="connsiteX21470" fmla="*/ 3877241 w 4527492"/>
                  <a:gd name="connsiteY21470" fmla="*/ 2468561 h 3582745"/>
                  <a:gd name="connsiteX21471" fmla="*/ 3882079 w 4527492"/>
                  <a:gd name="connsiteY21471" fmla="*/ 2461310 h 3582745"/>
                  <a:gd name="connsiteX21472" fmla="*/ 3877608 w 4527492"/>
                  <a:gd name="connsiteY21472" fmla="*/ 2470205 h 3582745"/>
                  <a:gd name="connsiteX21473" fmla="*/ 3871191 w 4527492"/>
                  <a:gd name="connsiteY21473" fmla="*/ 2480495 h 3582745"/>
                  <a:gd name="connsiteX21474" fmla="*/ 3870127 w 4527492"/>
                  <a:gd name="connsiteY21474" fmla="*/ 2481818 h 3582745"/>
                  <a:gd name="connsiteX21475" fmla="*/ 3869841 w 4527492"/>
                  <a:gd name="connsiteY21475" fmla="*/ 2482660 h 3582745"/>
                  <a:gd name="connsiteX21476" fmla="*/ 3871191 w 4527492"/>
                  <a:gd name="connsiteY21476" fmla="*/ 2480495 h 3582745"/>
                  <a:gd name="connsiteX21477" fmla="*/ 3873923 w 4527492"/>
                  <a:gd name="connsiteY21477" fmla="*/ 2477100 h 3582745"/>
                  <a:gd name="connsiteX21478" fmla="*/ 3869005 w 4527492"/>
                  <a:gd name="connsiteY21478" fmla="*/ 2485122 h 3582745"/>
                  <a:gd name="connsiteX21479" fmla="*/ 3868820 w 4527492"/>
                  <a:gd name="connsiteY21479" fmla="*/ 2485667 h 3582745"/>
                  <a:gd name="connsiteX21480" fmla="*/ 3868588 w 4527492"/>
                  <a:gd name="connsiteY21480" fmla="*/ 2485803 h 3582745"/>
                  <a:gd name="connsiteX21481" fmla="*/ 3866394 w 4527492"/>
                  <a:gd name="connsiteY21481" fmla="*/ 2489381 h 3582745"/>
                  <a:gd name="connsiteX21482" fmla="*/ 3864695 w 4527492"/>
                  <a:gd name="connsiteY21482" fmla="*/ 2491428 h 3582745"/>
                  <a:gd name="connsiteX21483" fmla="*/ 3859349 w 4527492"/>
                  <a:gd name="connsiteY21483" fmla="*/ 2501171 h 3582745"/>
                  <a:gd name="connsiteX21484" fmla="*/ 3859204 w 4527492"/>
                  <a:gd name="connsiteY21484" fmla="*/ 2501171 h 3582745"/>
                  <a:gd name="connsiteX21485" fmla="*/ 3855575 w 4527492"/>
                  <a:gd name="connsiteY21485" fmla="*/ 2508423 h 3582745"/>
                  <a:gd name="connsiteX21486" fmla="*/ 3855347 w 4527492"/>
                  <a:gd name="connsiteY21486" fmla="*/ 2508933 h 3582745"/>
                  <a:gd name="connsiteX21487" fmla="*/ 3862021 w 4527492"/>
                  <a:gd name="connsiteY21487" fmla="*/ 2499183 h 3582745"/>
                  <a:gd name="connsiteX21488" fmla="*/ 3859099 w 4527492"/>
                  <a:gd name="connsiteY21488" fmla="*/ 2504487 h 3582745"/>
                  <a:gd name="connsiteX21489" fmla="*/ 3852570 w 4527492"/>
                  <a:gd name="connsiteY21489" fmla="*/ 2515161 h 3582745"/>
                  <a:gd name="connsiteX21490" fmla="*/ 3851626 w 4527492"/>
                  <a:gd name="connsiteY21490" fmla="*/ 2517278 h 3582745"/>
                  <a:gd name="connsiteX21491" fmla="*/ 3853705 w 4527492"/>
                  <a:gd name="connsiteY21491" fmla="*/ 2514277 h 3582745"/>
                  <a:gd name="connsiteX21492" fmla="*/ 3849818 w 4527492"/>
                  <a:gd name="connsiteY21492" fmla="*/ 2521332 h 3582745"/>
                  <a:gd name="connsiteX21493" fmla="*/ 3847455 w 4527492"/>
                  <a:gd name="connsiteY21493" fmla="*/ 2526631 h 3582745"/>
                  <a:gd name="connsiteX21494" fmla="*/ 3860577 w 4527492"/>
                  <a:gd name="connsiteY21494" fmla="*/ 2505027 h 3582745"/>
                  <a:gd name="connsiteX21495" fmla="*/ 3845596 w 4527492"/>
                  <a:gd name="connsiteY21495" fmla="*/ 2534962 h 3582745"/>
                  <a:gd name="connsiteX21496" fmla="*/ 3838620 w 4527492"/>
                  <a:gd name="connsiteY21496" fmla="*/ 2546443 h 3582745"/>
                  <a:gd name="connsiteX21497" fmla="*/ 3829707 w 4527492"/>
                  <a:gd name="connsiteY21497" fmla="*/ 2566430 h 3582745"/>
                  <a:gd name="connsiteX21498" fmla="*/ 3852701 w 4527492"/>
                  <a:gd name="connsiteY21498" fmla="*/ 2538627 h 3582745"/>
                  <a:gd name="connsiteX21499" fmla="*/ 3845277 w 4527492"/>
                  <a:gd name="connsiteY21499" fmla="*/ 2552561 h 3582745"/>
                  <a:gd name="connsiteX21500" fmla="*/ 3845990 w 4527492"/>
                  <a:gd name="connsiteY21500" fmla="*/ 2551842 h 3582745"/>
                  <a:gd name="connsiteX21501" fmla="*/ 3849346 w 4527492"/>
                  <a:gd name="connsiteY21501" fmla="*/ 2547546 h 3582745"/>
                  <a:gd name="connsiteX21502" fmla="*/ 3853542 w 4527492"/>
                  <a:gd name="connsiteY21502" fmla="*/ 2537610 h 3582745"/>
                  <a:gd name="connsiteX21503" fmla="*/ 3852701 w 4527492"/>
                  <a:gd name="connsiteY21503" fmla="*/ 2538627 h 3582745"/>
                  <a:gd name="connsiteX21504" fmla="*/ 3854687 w 4527492"/>
                  <a:gd name="connsiteY21504" fmla="*/ 2534898 h 3582745"/>
                  <a:gd name="connsiteX21505" fmla="*/ 3878126 w 4527492"/>
                  <a:gd name="connsiteY21505" fmla="*/ 2479393 h 3582745"/>
                  <a:gd name="connsiteX21506" fmla="*/ 3873671 w 4527492"/>
                  <a:gd name="connsiteY21506" fmla="*/ 2485462 h 3582745"/>
                  <a:gd name="connsiteX21507" fmla="*/ 3863864 w 4527492"/>
                  <a:gd name="connsiteY21507" fmla="*/ 2499616 h 3582745"/>
                  <a:gd name="connsiteX21508" fmla="*/ 3869955 w 4527492"/>
                  <a:gd name="connsiteY21508" fmla="*/ 2489587 h 3582745"/>
                  <a:gd name="connsiteX21509" fmla="*/ 3879522 w 4527492"/>
                  <a:gd name="connsiteY21509" fmla="*/ 2476087 h 3582745"/>
                  <a:gd name="connsiteX21510" fmla="*/ 3881181 w 4527492"/>
                  <a:gd name="connsiteY21510" fmla="*/ 2472157 h 3582745"/>
                  <a:gd name="connsiteX21511" fmla="*/ 3873671 w 4527492"/>
                  <a:gd name="connsiteY21511" fmla="*/ 2482162 h 3582745"/>
                  <a:gd name="connsiteX21512" fmla="*/ 3867528 w 4527492"/>
                  <a:gd name="connsiteY21512" fmla="*/ 2491136 h 3582745"/>
                  <a:gd name="connsiteX21513" fmla="*/ 3868716 w 4527492"/>
                  <a:gd name="connsiteY21513" fmla="*/ 2488763 h 3582745"/>
                  <a:gd name="connsiteX21514" fmla="*/ 3886328 w 4527492"/>
                  <a:gd name="connsiteY21514" fmla="*/ 2459968 h 3582745"/>
                  <a:gd name="connsiteX21515" fmla="*/ 3887166 w 4527492"/>
                  <a:gd name="connsiteY21515" fmla="*/ 2457985 h 3582745"/>
                  <a:gd name="connsiteX21516" fmla="*/ 3873671 w 4527492"/>
                  <a:gd name="connsiteY21516" fmla="*/ 2478862 h 3582745"/>
                  <a:gd name="connsiteX21517" fmla="*/ 3868716 w 4527492"/>
                  <a:gd name="connsiteY21517" fmla="*/ 2488763 h 3582745"/>
                  <a:gd name="connsiteX21518" fmla="*/ 3865047 w 4527492"/>
                  <a:gd name="connsiteY21518" fmla="*/ 2494761 h 3582745"/>
                  <a:gd name="connsiteX21519" fmla="*/ 3862021 w 4527492"/>
                  <a:gd name="connsiteY21519" fmla="*/ 2499183 h 3582745"/>
                  <a:gd name="connsiteX21520" fmla="*/ 3873671 w 4527492"/>
                  <a:gd name="connsiteY21520" fmla="*/ 2478037 h 3582745"/>
                  <a:gd name="connsiteX21521" fmla="*/ 3874517 w 4527492"/>
                  <a:gd name="connsiteY21521" fmla="*/ 2476354 h 3582745"/>
                  <a:gd name="connsiteX21522" fmla="*/ 3890152 w 4527492"/>
                  <a:gd name="connsiteY21522" fmla="*/ 2450913 h 3582745"/>
                  <a:gd name="connsiteX21523" fmla="*/ 3890538 w 4527492"/>
                  <a:gd name="connsiteY21523" fmla="*/ 2449998 h 3582745"/>
                  <a:gd name="connsiteX21524" fmla="*/ 3875139 w 4527492"/>
                  <a:gd name="connsiteY21524" fmla="*/ 2475117 h 3582745"/>
                  <a:gd name="connsiteX21525" fmla="*/ 3877608 w 4527492"/>
                  <a:gd name="connsiteY21525" fmla="*/ 2470205 h 3582745"/>
                  <a:gd name="connsiteX21526" fmla="*/ 3891230 w 4527492"/>
                  <a:gd name="connsiteY21526" fmla="*/ 2448361 h 3582745"/>
                  <a:gd name="connsiteX21527" fmla="*/ 3892109 w 4527492"/>
                  <a:gd name="connsiteY21527" fmla="*/ 2446279 h 3582745"/>
                  <a:gd name="connsiteX21528" fmla="*/ 3886882 w 4527492"/>
                  <a:gd name="connsiteY21528" fmla="*/ 2454112 h 3582745"/>
                  <a:gd name="connsiteX21529" fmla="*/ 3882079 w 4527492"/>
                  <a:gd name="connsiteY21529" fmla="*/ 2461310 h 3582745"/>
                  <a:gd name="connsiteX21530" fmla="*/ 3896584 w 4527492"/>
                  <a:gd name="connsiteY21530" fmla="*/ 2432456 h 3582745"/>
                  <a:gd name="connsiteX21531" fmla="*/ 3897855 w 4527492"/>
                  <a:gd name="connsiteY21531" fmla="*/ 2428708 h 3582745"/>
                  <a:gd name="connsiteX21532" fmla="*/ 3902859 w 4527492"/>
                  <a:gd name="connsiteY21532" fmla="*/ 2420821 h 3582745"/>
                  <a:gd name="connsiteX21533" fmla="*/ 3903872 w 4527492"/>
                  <a:gd name="connsiteY21533" fmla="*/ 2418423 h 3582745"/>
                  <a:gd name="connsiteX21534" fmla="*/ 3947040 w 4527492"/>
                  <a:gd name="connsiteY21534" fmla="*/ 2334648 h 3582745"/>
                  <a:gd name="connsiteX21535" fmla="*/ 3948618 w 4527492"/>
                  <a:gd name="connsiteY21535" fmla="*/ 2327988 h 3582745"/>
                  <a:gd name="connsiteX21536" fmla="*/ 4089519 w 4527492"/>
                  <a:gd name="connsiteY21536" fmla="*/ 2247070 h 3582745"/>
                  <a:gd name="connsiteX21537" fmla="*/ 4077318 w 4527492"/>
                  <a:gd name="connsiteY21537" fmla="*/ 2271536 h 3582745"/>
                  <a:gd name="connsiteX21538" fmla="*/ 4072989 w 4527492"/>
                  <a:gd name="connsiteY21538" fmla="*/ 2278316 h 3582745"/>
                  <a:gd name="connsiteX21539" fmla="*/ 4072705 w 4527492"/>
                  <a:gd name="connsiteY21539" fmla="*/ 2280786 h 3582745"/>
                  <a:gd name="connsiteX21540" fmla="*/ 4077318 w 4527492"/>
                  <a:gd name="connsiteY21540" fmla="*/ 2271536 h 3582745"/>
                  <a:gd name="connsiteX21541" fmla="*/ 4084391 w 4527492"/>
                  <a:gd name="connsiteY21541" fmla="*/ 2260456 h 3582745"/>
                  <a:gd name="connsiteX21542" fmla="*/ 4091202 w 4527492"/>
                  <a:gd name="connsiteY21542" fmla="*/ 2245187 h 3582745"/>
                  <a:gd name="connsiteX21543" fmla="*/ 4086968 w 4527492"/>
                  <a:gd name="connsiteY21543" fmla="*/ 2256419 h 3582745"/>
                  <a:gd name="connsiteX21544" fmla="*/ 4091278 w 4527492"/>
                  <a:gd name="connsiteY21544" fmla="*/ 2249668 h 3582745"/>
                  <a:gd name="connsiteX21545" fmla="*/ 4172018 w 4527492"/>
                  <a:gd name="connsiteY21545" fmla="*/ 2240645 h 3582745"/>
                  <a:gd name="connsiteX21546" fmla="*/ 4158781 w 4527492"/>
                  <a:gd name="connsiteY21546" fmla="*/ 2272067 h 3582745"/>
                  <a:gd name="connsiteX21547" fmla="*/ 4147015 w 4527492"/>
                  <a:gd name="connsiteY21547" fmla="*/ 2305290 h 3582745"/>
                  <a:gd name="connsiteX21548" fmla="*/ 4151171 w 4527492"/>
                  <a:gd name="connsiteY21548" fmla="*/ 2290136 h 3582745"/>
                  <a:gd name="connsiteX21549" fmla="*/ 4135151 w 4527492"/>
                  <a:gd name="connsiteY21549" fmla="*/ 2328170 h 3582745"/>
                  <a:gd name="connsiteX21550" fmla="*/ 4135361 w 4527492"/>
                  <a:gd name="connsiteY21550" fmla="*/ 2327915 h 3582745"/>
                  <a:gd name="connsiteX21551" fmla="*/ 4146514 w 4527492"/>
                  <a:gd name="connsiteY21551" fmla="*/ 2306702 h 3582745"/>
                  <a:gd name="connsiteX21552" fmla="*/ 4147015 w 4527492"/>
                  <a:gd name="connsiteY21552" fmla="*/ 2305290 h 3582745"/>
                  <a:gd name="connsiteX21553" fmla="*/ 4146514 w 4527492"/>
                  <a:gd name="connsiteY21553" fmla="*/ 2307114 h 3582745"/>
                  <a:gd name="connsiteX21554" fmla="*/ 4139306 w 4527492"/>
                  <a:gd name="connsiteY21554" fmla="*/ 2323106 h 3582745"/>
                  <a:gd name="connsiteX21555" fmla="*/ 4148740 w 4527492"/>
                  <a:gd name="connsiteY21555" fmla="*/ 2311604 h 3582745"/>
                  <a:gd name="connsiteX21556" fmla="*/ 4160635 w 4527492"/>
                  <a:gd name="connsiteY21556" fmla="*/ 2271551 h 3582745"/>
                  <a:gd name="connsiteX21557" fmla="*/ 4171793 w 4527492"/>
                  <a:gd name="connsiteY21557" fmla="*/ 2241479 h 3582745"/>
                  <a:gd name="connsiteX21558" fmla="*/ 4229378 w 4527492"/>
                  <a:gd name="connsiteY21558" fmla="*/ 2240168 h 3582745"/>
                  <a:gd name="connsiteX21559" fmla="*/ 4220194 w 4527492"/>
                  <a:gd name="connsiteY21559" fmla="*/ 2260020 h 3582745"/>
                  <a:gd name="connsiteX21560" fmla="*/ 4218403 w 4527492"/>
                  <a:gd name="connsiteY21560" fmla="*/ 2261934 h 3582745"/>
                  <a:gd name="connsiteX21561" fmla="*/ 4215602 w 4527492"/>
                  <a:gd name="connsiteY21561" fmla="*/ 2269492 h 3582745"/>
                  <a:gd name="connsiteX21562" fmla="*/ 4211661 w 4527492"/>
                  <a:gd name="connsiteY21562" fmla="*/ 2277813 h 3582745"/>
                  <a:gd name="connsiteX21563" fmla="*/ 4202988 w 4527492"/>
                  <a:gd name="connsiteY21563" fmla="*/ 2299442 h 3582745"/>
                  <a:gd name="connsiteX21564" fmla="*/ 4199966 w 4527492"/>
                  <a:gd name="connsiteY21564" fmla="*/ 2302589 h 3582745"/>
                  <a:gd name="connsiteX21565" fmla="*/ 4199906 w 4527492"/>
                  <a:gd name="connsiteY21565" fmla="*/ 2302633 h 3582745"/>
                  <a:gd name="connsiteX21566" fmla="*/ 4199888 w 4527492"/>
                  <a:gd name="connsiteY21566" fmla="*/ 2302669 h 3582745"/>
                  <a:gd name="connsiteX21567" fmla="*/ 4199966 w 4527492"/>
                  <a:gd name="connsiteY21567" fmla="*/ 2302589 h 3582745"/>
                  <a:gd name="connsiteX21568" fmla="*/ 4202462 w 4527492"/>
                  <a:gd name="connsiteY21568" fmla="*/ 2300752 h 3582745"/>
                  <a:gd name="connsiteX21569" fmla="*/ 4197063 w 4527492"/>
                  <a:gd name="connsiteY21569" fmla="*/ 2314217 h 3582745"/>
                  <a:gd name="connsiteX21570" fmla="*/ 4194411 w 4527492"/>
                  <a:gd name="connsiteY21570" fmla="*/ 2315777 h 3582745"/>
                  <a:gd name="connsiteX21571" fmla="*/ 4193384 w 4527492"/>
                  <a:gd name="connsiteY21571" fmla="*/ 2318354 h 3582745"/>
                  <a:gd name="connsiteX21572" fmla="*/ 4196031 w 4527492"/>
                  <a:gd name="connsiteY21572" fmla="*/ 2316789 h 3582745"/>
                  <a:gd name="connsiteX21573" fmla="*/ 4195605 w 4527492"/>
                  <a:gd name="connsiteY21573" fmla="*/ 2317852 h 3582745"/>
                  <a:gd name="connsiteX21574" fmla="*/ 4196295 w 4527492"/>
                  <a:gd name="connsiteY21574" fmla="*/ 2316633 h 3582745"/>
                  <a:gd name="connsiteX21575" fmla="*/ 4196031 w 4527492"/>
                  <a:gd name="connsiteY21575" fmla="*/ 2316789 h 3582745"/>
                  <a:gd name="connsiteX21576" fmla="*/ 4197063 w 4527492"/>
                  <a:gd name="connsiteY21576" fmla="*/ 2314217 h 3582745"/>
                  <a:gd name="connsiteX21577" fmla="*/ 4197962 w 4527492"/>
                  <a:gd name="connsiteY21577" fmla="*/ 2313689 h 3582745"/>
                  <a:gd name="connsiteX21578" fmla="*/ 4205185 w 4527492"/>
                  <a:gd name="connsiteY21578" fmla="*/ 2300928 h 3582745"/>
                  <a:gd name="connsiteX21579" fmla="*/ 4206413 w 4527492"/>
                  <a:gd name="connsiteY21579" fmla="*/ 2297845 h 3582745"/>
                  <a:gd name="connsiteX21580" fmla="*/ 4202462 w 4527492"/>
                  <a:gd name="connsiteY21580" fmla="*/ 2300752 h 3582745"/>
                  <a:gd name="connsiteX21581" fmla="*/ 4202988 w 4527492"/>
                  <a:gd name="connsiteY21581" fmla="*/ 2299442 h 3582745"/>
                  <a:gd name="connsiteX21582" fmla="*/ 4207753 w 4527492"/>
                  <a:gd name="connsiteY21582" fmla="*/ 2294480 h 3582745"/>
                  <a:gd name="connsiteX21583" fmla="*/ 3942472 w 4527492"/>
                  <a:gd name="connsiteY21583" fmla="*/ 2239325 h 3582745"/>
                  <a:gd name="connsiteX21584" fmla="*/ 3929865 w 4527492"/>
                  <a:gd name="connsiteY21584" fmla="*/ 2263897 h 3582745"/>
                  <a:gd name="connsiteX21585" fmla="*/ 3918538 w 4527492"/>
                  <a:gd name="connsiteY21585" fmla="*/ 2284227 h 3582745"/>
                  <a:gd name="connsiteX21586" fmla="*/ 3904968 w 4527492"/>
                  <a:gd name="connsiteY21586" fmla="*/ 2309042 h 3582745"/>
                  <a:gd name="connsiteX21587" fmla="*/ 4281018 w 4527492"/>
                  <a:gd name="connsiteY21587" fmla="*/ 2239181 h 3582745"/>
                  <a:gd name="connsiteX21588" fmla="*/ 4280282 w 4527492"/>
                  <a:gd name="connsiteY21588" fmla="*/ 2240101 h 3582745"/>
                  <a:gd name="connsiteX21589" fmla="*/ 4280386 w 4527492"/>
                  <a:gd name="connsiteY21589" fmla="*/ 2239860 h 3582745"/>
                  <a:gd name="connsiteX21590" fmla="*/ 4081739 w 4527492"/>
                  <a:gd name="connsiteY21590" fmla="*/ 2236785 h 3582745"/>
                  <a:gd name="connsiteX21591" fmla="*/ 4075715 w 4527492"/>
                  <a:gd name="connsiteY21591" fmla="*/ 2251383 h 3582745"/>
                  <a:gd name="connsiteX21592" fmla="*/ 4075259 w 4527492"/>
                  <a:gd name="connsiteY21592" fmla="*/ 2254629 h 3582745"/>
                  <a:gd name="connsiteX21593" fmla="*/ 3691437 w 4527492"/>
                  <a:gd name="connsiteY21593" fmla="*/ 2236770 h 3582745"/>
                  <a:gd name="connsiteX21594" fmla="*/ 3663286 w 4527492"/>
                  <a:gd name="connsiteY21594" fmla="*/ 2300700 h 3582745"/>
                  <a:gd name="connsiteX21595" fmla="*/ 3609937 w 4527492"/>
                  <a:gd name="connsiteY21595" fmla="*/ 2414328 h 3582745"/>
                  <a:gd name="connsiteX21596" fmla="*/ 3606551 w 4527492"/>
                  <a:gd name="connsiteY21596" fmla="*/ 2420549 h 3582745"/>
                  <a:gd name="connsiteX21597" fmla="*/ 3608263 w 4527492"/>
                  <a:gd name="connsiteY21597" fmla="*/ 2417894 h 3582745"/>
                  <a:gd name="connsiteX21598" fmla="*/ 3609937 w 4527492"/>
                  <a:gd name="connsiteY21598" fmla="*/ 2414328 h 3582745"/>
                  <a:gd name="connsiteX21599" fmla="*/ 3611712 w 4527492"/>
                  <a:gd name="connsiteY21599" fmla="*/ 2411068 h 3582745"/>
                  <a:gd name="connsiteX21600" fmla="*/ 3608708 w 4527492"/>
                  <a:gd name="connsiteY21600" fmla="*/ 2417204 h 3582745"/>
                  <a:gd name="connsiteX21601" fmla="*/ 3625211 w 4527492"/>
                  <a:gd name="connsiteY21601" fmla="*/ 2391616 h 3582745"/>
                  <a:gd name="connsiteX21602" fmla="*/ 3658633 w 4527492"/>
                  <a:gd name="connsiteY21602" fmla="*/ 2360279 h 3582745"/>
                  <a:gd name="connsiteX21603" fmla="*/ 3700292 w 4527492"/>
                  <a:gd name="connsiteY21603" fmla="*/ 2243690 h 3582745"/>
                  <a:gd name="connsiteX21604" fmla="*/ 3676542 w 4527492"/>
                  <a:gd name="connsiteY21604" fmla="*/ 2289956 h 3582745"/>
                  <a:gd name="connsiteX21605" fmla="*/ 3675203 w 4527492"/>
                  <a:gd name="connsiteY21605" fmla="*/ 2293937 h 3582745"/>
                  <a:gd name="connsiteX21606" fmla="*/ 3674498 w 4527492"/>
                  <a:gd name="connsiteY21606" fmla="*/ 2293937 h 3582745"/>
                  <a:gd name="connsiteX21607" fmla="*/ 3658319 w 4527492"/>
                  <a:gd name="connsiteY21607" fmla="*/ 2325454 h 3582745"/>
                  <a:gd name="connsiteX21608" fmla="*/ 3611712 w 4527492"/>
                  <a:gd name="connsiteY21608" fmla="*/ 2411068 h 3582745"/>
                  <a:gd name="connsiteX21609" fmla="*/ 3634211 w 4527492"/>
                  <a:gd name="connsiteY21609" fmla="*/ 2365112 h 3582745"/>
                  <a:gd name="connsiteX21610" fmla="*/ 3672843 w 4527492"/>
                  <a:gd name="connsiteY21610" fmla="*/ 2293937 h 3582745"/>
                  <a:gd name="connsiteX21611" fmla="*/ 3671887 w 4527492"/>
                  <a:gd name="connsiteY21611" fmla="*/ 2293937 h 3582745"/>
                  <a:gd name="connsiteX21612" fmla="*/ 4261644 w 4527492"/>
                  <a:gd name="connsiteY21612" fmla="*/ 2236734 h 3582745"/>
                  <a:gd name="connsiteX21613" fmla="*/ 4261145 w 4527492"/>
                  <a:gd name="connsiteY21613" fmla="*/ 2237598 h 3582745"/>
                  <a:gd name="connsiteX21614" fmla="*/ 4251286 w 4527492"/>
                  <a:gd name="connsiteY21614" fmla="*/ 2270219 h 3582745"/>
                  <a:gd name="connsiteX21615" fmla="*/ 4253761 w 4527492"/>
                  <a:gd name="connsiteY21615" fmla="*/ 2268040 h 3582745"/>
                  <a:gd name="connsiteX21616" fmla="*/ 4255234 w 4527492"/>
                  <a:gd name="connsiteY21616" fmla="*/ 2264596 h 3582745"/>
                  <a:gd name="connsiteX21617" fmla="*/ 3995320 w 4527492"/>
                  <a:gd name="connsiteY21617" fmla="*/ 2235300 h 3582745"/>
                  <a:gd name="connsiteX21618" fmla="*/ 3994859 w 4527492"/>
                  <a:gd name="connsiteY21618" fmla="*/ 2236749 h 3582745"/>
                  <a:gd name="connsiteX21619" fmla="*/ 3986328 w 4527492"/>
                  <a:gd name="connsiteY21619" fmla="*/ 2258369 h 3582745"/>
                  <a:gd name="connsiteX21620" fmla="*/ 3985802 w 4527492"/>
                  <a:gd name="connsiteY21620" fmla="*/ 2258369 h 3582745"/>
                  <a:gd name="connsiteX21621" fmla="*/ 3987912 w 4527492"/>
                  <a:gd name="connsiteY21621" fmla="*/ 2233605 h 3582745"/>
                  <a:gd name="connsiteX21622" fmla="*/ 3979210 w 4527492"/>
                  <a:gd name="connsiteY21622" fmla="*/ 2257516 h 3582745"/>
                  <a:gd name="connsiteX21623" fmla="*/ 3988995 w 4527492"/>
                  <a:gd name="connsiteY21623" fmla="*/ 2234693 h 3582745"/>
                  <a:gd name="connsiteX21624" fmla="*/ 4121188 w 4527492"/>
                  <a:gd name="connsiteY21624" fmla="*/ 2229279 h 3582745"/>
                  <a:gd name="connsiteX21625" fmla="*/ 4119306 w 4527492"/>
                  <a:gd name="connsiteY21625" fmla="*/ 2233231 h 3582745"/>
                  <a:gd name="connsiteX21626" fmla="*/ 4119306 w 4527492"/>
                  <a:gd name="connsiteY21626" fmla="*/ 2234308 h 3582745"/>
                  <a:gd name="connsiteX21627" fmla="*/ 4095919 w 4527492"/>
                  <a:gd name="connsiteY21627" fmla="*/ 2296768 h 3582745"/>
                  <a:gd name="connsiteX21628" fmla="*/ 4104427 w 4527492"/>
                  <a:gd name="connsiteY21628" fmla="*/ 2268256 h 3582745"/>
                  <a:gd name="connsiteX21629" fmla="*/ 4111019 w 4527492"/>
                  <a:gd name="connsiteY21629" fmla="*/ 2250621 h 3582745"/>
                  <a:gd name="connsiteX21630" fmla="*/ 4085311 w 4527492"/>
                  <a:gd name="connsiteY21630" fmla="*/ 2304575 h 3582745"/>
                  <a:gd name="connsiteX21631" fmla="*/ 4080934 w 4527492"/>
                  <a:gd name="connsiteY21631" fmla="*/ 2315463 h 3582745"/>
                  <a:gd name="connsiteX21632" fmla="*/ 4070740 w 4527492"/>
                  <a:gd name="connsiteY21632" fmla="*/ 2346698 h 3582745"/>
                  <a:gd name="connsiteX21633" fmla="*/ 4088716 w 4527492"/>
                  <a:gd name="connsiteY21633" fmla="*/ 2319821 h 3582745"/>
                  <a:gd name="connsiteX21634" fmla="*/ 4095335 w 4527492"/>
                  <a:gd name="connsiteY21634" fmla="*/ 2298328 h 3582745"/>
                  <a:gd name="connsiteX21635" fmla="*/ 4095919 w 4527492"/>
                  <a:gd name="connsiteY21635" fmla="*/ 2296768 h 3582745"/>
                  <a:gd name="connsiteX21636" fmla="*/ 4089301 w 4527492"/>
                  <a:gd name="connsiteY21636" fmla="*/ 2318946 h 3582745"/>
                  <a:gd name="connsiteX21637" fmla="*/ 4094846 w 4527492"/>
                  <a:gd name="connsiteY21637" fmla="*/ 2310655 h 3582745"/>
                  <a:gd name="connsiteX21638" fmla="*/ 4111114 w 4527492"/>
                  <a:gd name="connsiteY21638" fmla="*/ 2268561 h 3582745"/>
                  <a:gd name="connsiteX21639" fmla="*/ 4119306 w 4527492"/>
                  <a:gd name="connsiteY21639" fmla="*/ 2244790 h 3582745"/>
                  <a:gd name="connsiteX21640" fmla="*/ 4119306 w 4527492"/>
                  <a:gd name="connsiteY21640" fmla="*/ 2234308 h 3582745"/>
                  <a:gd name="connsiteX21641" fmla="*/ 4290146 w 4527492"/>
                  <a:gd name="connsiteY21641" fmla="*/ 2228335 h 3582745"/>
                  <a:gd name="connsiteX21642" fmla="*/ 4285746 w 4527492"/>
                  <a:gd name="connsiteY21642" fmla="*/ 2234058 h 3582745"/>
                  <a:gd name="connsiteX21643" fmla="*/ 4284784 w 4527492"/>
                  <a:gd name="connsiteY21643" fmla="*/ 2236314 h 3582745"/>
                  <a:gd name="connsiteX21644" fmla="*/ 4282356 w 4527492"/>
                  <a:gd name="connsiteY21644" fmla="*/ 2244099 h 3582745"/>
                  <a:gd name="connsiteX21645" fmla="*/ 4259817 w 4527492"/>
                  <a:gd name="connsiteY21645" fmla="*/ 2296143 h 3582745"/>
                  <a:gd name="connsiteX21646" fmla="*/ 4267069 w 4527492"/>
                  <a:gd name="connsiteY21646" fmla="*/ 2288383 h 3582745"/>
                  <a:gd name="connsiteX21647" fmla="*/ 4289314 w 4527492"/>
                  <a:gd name="connsiteY21647" fmla="*/ 2231132 h 3582745"/>
                  <a:gd name="connsiteX21648" fmla="*/ 4148402 w 4527492"/>
                  <a:gd name="connsiteY21648" fmla="*/ 2227885 h 3582745"/>
                  <a:gd name="connsiteX21649" fmla="*/ 4148261 w 4527492"/>
                  <a:gd name="connsiteY21649" fmla="*/ 2228608 h 3582745"/>
                  <a:gd name="connsiteX21650" fmla="*/ 4147409 w 4527492"/>
                  <a:gd name="connsiteY21650" fmla="*/ 2232005 h 3582745"/>
                  <a:gd name="connsiteX21651" fmla="*/ 4147192 w 4527492"/>
                  <a:gd name="connsiteY21651" fmla="*/ 2232689 h 3582745"/>
                  <a:gd name="connsiteX21652" fmla="*/ 4290677 w 4527492"/>
                  <a:gd name="connsiteY21652" fmla="*/ 2226549 h 3582745"/>
                  <a:gd name="connsiteX21653" fmla="*/ 4287851 w 4527492"/>
                  <a:gd name="connsiteY21653" fmla="*/ 2230636 h 3582745"/>
                  <a:gd name="connsiteX21654" fmla="*/ 4286470 w 4527492"/>
                  <a:gd name="connsiteY21654" fmla="*/ 2232364 h 3582745"/>
                  <a:gd name="connsiteX21655" fmla="*/ 4286168 w 4527492"/>
                  <a:gd name="connsiteY21655" fmla="*/ 2233069 h 3582745"/>
                  <a:gd name="connsiteX21656" fmla="*/ 4287851 w 4527492"/>
                  <a:gd name="connsiteY21656" fmla="*/ 2230636 h 3582745"/>
                  <a:gd name="connsiteX21657" fmla="*/ 4290415 w 4527492"/>
                  <a:gd name="connsiteY21657" fmla="*/ 2227430 h 3582745"/>
                  <a:gd name="connsiteX21658" fmla="*/ 3982326 w 4527492"/>
                  <a:gd name="connsiteY21658" fmla="*/ 2226027 h 3582745"/>
                  <a:gd name="connsiteX21659" fmla="*/ 3978712 w 4527492"/>
                  <a:gd name="connsiteY21659" fmla="*/ 2233886 h 3582745"/>
                  <a:gd name="connsiteX21660" fmla="*/ 3976679 w 4527492"/>
                  <a:gd name="connsiteY21660" fmla="*/ 2240904 h 3582745"/>
                  <a:gd name="connsiteX21661" fmla="*/ 3977257 w 4527492"/>
                  <a:gd name="connsiteY21661" fmla="*/ 2236746 h 3582745"/>
                  <a:gd name="connsiteX21662" fmla="*/ 3955049 w 4527492"/>
                  <a:gd name="connsiteY21662" fmla="*/ 2279947 h 3582745"/>
                  <a:gd name="connsiteX21663" fmla="*/ 3941873 w 4527492"/>
                  <a:gd name="connsiteY21663" fmla="*/ 2317074 h 3582745"/>
                  <a:gd name="connsiteX21664" fmla="*/ 3975002 w 4527492"/>
                  <a:gd name="connsiteY21664" fmla="*/ 2246691 h 3582745"/>
                  <a:gd name="connsiteX21665" fmla="*/ 3976679 w 4527492"/>
                  <a:gd name="connsiteY21665" fmla="*/ 2240904 h 3582745"/>
                  <a:gd name="connsiteX21666" fmla="*/ 3976459 w 4527492"/>
                  <a:gd name="connsiteY21666" fmla="*/ 2242486 h 3582745"/>
                  <a:gd name="connsiteX21667" fmla="*/ 3981817 w 4527492"/>
                  <a:gd name="connsiteY21667" fmla="*/ 2227665 h 3582745"/>
                  <a:gd name="connsiteX21668" fmla="*/ 4268698 w 4527492"/>
                  <a:gd name="connsiteY21668" fmla="*/ 2224522 h 3582745"/>
                  <a:gd name="connsiteX21669" fmla="*/ 4263624 w 4527492"/>
                  <a:gd name="connsiteY21669" fmla="*/ 2233306 h 3582745"/>
                  <a:gd name="connsiteX21670" fmla="*/ 4259824 w 4527492"/>
                  <a:gd name="connsiteY21670" fmla="*/ 2245187 h 3582745"/>
                  <a:gd name="connsiteX21671" fmla="*/ 4257641 w 4527492"/>
                  <a:gd name="connsiteY21671" fmla="*/ 2258967 h 3582745"/>
                  <a:gd name="connsiteX21672" fmla="*/ 4258774 w 4527492"/>
                  <a:gd name="connsiteY21672" fmla="*/ 2256316 h 3582745"/>
                  <a:gd name="connsiteX21673" fmla="*/ 4254159 w 4527492"/>
                  <a:gd name="connsiteY21673" fmla="*/ 2223300 h 3582745"/>
                  <a:gd name="connsiteX21674" fmla="*/ 4247012 w 4527492"/>
                  <a:gd name="connsiteY21674" fmla="*/ 2243951 h 3582745"/>
                  <a:gd name="connsiteX21675" fmla="*/ 4245414 w 4527492"/>
                  <a:gd name="connsiteY21675" fmla="*/ 2251590 h 3582745"/>
                  <a:gd name="connsiteX21676" fmla="*/ 4247019 w 4527492"/>
                  <a:gd name="connsiteY21676" fmla="*/ 2249476 h 3582745"/>
                  <a:gd name="connsiteX21677" fmla="*/ 4248665 w 4527492"/>
                  <a:gd name="connsiteY21677" fmla="*/ 2243539 h 3582745"/>
                  <a:gd name="connsiteX21678" fmla="*/ 4250823 w 4527492"/>
                  <a:gd name="connsiteY21678" fmla="*/ 2237485 h 3582745"/>
                  <a:gd name="connsiteX21679" fmla="*/ 3893898 w 4527492"/>
                  <a:gd name="connsiteY21679" fmla="*/ 2222998 h 3582745"/>
                  <a:gd name="connsiteX21680" fmla="*/ 3823970 w 4527492"/>
                  <a:gd name="connsiteY21680" fmla="*/ 2363091 h 3582745"/>
                  <a:gd name="connsiteX21681" fmla="*/ 3807894 w 4527492"/>
                  <a:gd name="connsiteY21681" fmla="*/ 2397331 h 3582745"/>
                  <a:gd name="connsiteX21682" fmla="*/ 3812508 w 4527492"/>
                  <a:gd name="connsiteY21682" fmla="*/ 2391348 h 3582745"/>
                  <a:gd name="connsiteX21683" fmla="*/ 3851253 w 4527492"/>
                  <a:gd name="connsiteY21683" fmla="*/ 2333053 h 3582745"/>
                  <a:gd name="connsiteX21684" fmla="*/ 3874061 w 4527492"/>
                  <a:gd name="connsiteY21684" fmla="*/ 2285341 h 3582745"/>
                  <a:gd name="connsiteX21685" fmla="*/ 3877559 w 4527492"/>
                  <a:gd name="connsiteY21685" fmla="*/ 2277509 h 3582745"/>
                  <a:gd name="connsiteX21686" fmla="*/ 3833002 w 4527492"/>
                  <a:gd name="connsiteY21686" fmla="*/ 2221693 h 3582745"/>
                  <a:gd name="connsiteX21687" fmla="*/ 3820681 w 4527492"/>
                  <a:gd name="connsiteY21687" fmla="*/ 2247131 h 3582745"/>
                  <a:gd name="connsiteX21688" fmla="*/ 3808296 w 4527492"/>
                  <a:gd name="connsiteY21688" fmla="*/ 2290456 h 3582745"/>
                  <a:gd name="connsiteX21689" fmla="*/ 3810652 w 4527492"/>
                  <a:gd name="connsiteY21689" fmla="*/ 2283959 h 3582745"/>
                  <a:gd name="connsiteX21690" fmla="*/ 4040511 w 4527492"/>
                  <a:gd name="connsiteY21690" fmla="*/ 2221352 h 3582745"/>
                  <a:gd name="connsiteX21691" fmla="*/ 4040366 w 4527492"/>
                  <a:gd name="connsiteY21691" fmla="*/ 2221751 h 3582745"/>
                  <a:gd name="connsiteX21692" fmla="*/ 4034759 w 4527492"/>
                  <a:gd name="connsiteY21692" fmla="*/ 2234191 h 3582745"/>
                  <a:gd name="connsiteX21693" fmla="*/ 4075925 w 4527492"/>
                  <a:gd name="connsiteY21693" fmla="*/ 2221081 h 3582745"/>
                  <a:gd name="connsiteX21694" fmla="*/ 4075688 w 4527492"/>
                  <a:gd name="connsiteY21694" fmla="*/ 2221621 h 3582745"/>
                  <a:gd name="connsiteX21695" fmla="*/ 4059816 w 4527492"/>
                  <a:gd name="connsiteY21695" fmla="*/ 2248999 h 3582745"/>
                  <a:gd name="connsiteX21696" fmla="*/ 4053977 w 4527492"/>
                  <a:gd name="connsiteY21696" fmla="*/ 2274461 h 3582745"/>
                  <a:gd name="connsiteX21697" fmla="*/ 4054231 w 4527492"/>
                  <a:gd name="connsiteY21697" fmla="*/ 2274461 h 3582745"/>
                  <a:gd name="connsiteX21698" fmla="*/ 4053641 w 4527492"/>
                  <a:gd name="connsiteY21698" fmla="*/ 2275924 h 3582745"/>
                  <a:gd name="connsiteX21699" fmla="*/ 4043193 w 4527492"/>
                  <a:gd name="connsiteY21699" fmla="*/ 2321488 h 3582745"/>
                  <a:gd name="connsiteX21700" fmla="*/ 4047324 w 4527492"/>
                  <a:gd name="connsiteY21700" fmla="*/ 2316965 h 3582745"/>
                  <a:gd name="connsiteX21701" fmla="*/ 4049460 w 4527492"/>
                  <a:gd name="connsiteY21701" fmla="*/ 2309450 h 3582745"/>
                  <a:gd name="connsiteX21702" fmla="*/ 4054205 w 4527492"/>
                  <a:gd name="connsiteY21702" fmla="*/ 2297113 h 3582745"/>
                  <a:gd name="connsiteX21703" fmla="*/ 4051300 w 4527492"/>
                  <a:gd name="connsiteY21703" fmla="*/ 2297113 h 3582745"/>
                  <a:gd name="connsiteX21704" fmla="*/ 4054605 w 4527492"/>
                  <a:gd name="connsiteY21704" fmla="*/ 2274053 h 3582745"/>
                  <a:gd name="connsiteX21705" fmla="*/ 4057911 w 4527492"/>
                  <a:gd name="connsiteY21705" fmla="*/ 2274053 h 3582745"/>
                  <a:gd name="connsiteX21706" fmla="*/ 4069892 w 4527492"/>
                  <a:gd name="connsiteY21706" fmla="*/ 2237404 h 3582745"/>
                  <a:gd name="connsiteX21707" fmla="*/ 4281062 w 4527492"/>
                  <a:gd name="connsiteY21707" fmla="*/ 2220648 h 3582745"/>
                  <a:gd name="connsiteX21708" fmla="*/ 4277966 w 4527492"/>
                  <a:gd name="connsiteY21708" fmla="*/ 2234573 h 3582745"/>
                  <a:gd name="connsiteX21709" fmla="*/ 4279661 w 4527492"/>
                  <a:gd name="connsiteY21709" fmla="*/ 2225413 h 3582745"/>
                  <a:gd name="connsiteX21710" fmla="*/ 4246858 w 4527492"/>
                  <a:gd name="connsiteY21710" fmla="*/ 2218816 h 3582745"/>
                  <a:gd name="connsiteX21711" fmla="*/ 4243669 w 4527492"/>
                  <a:gd name="connsiteY21711" fmla="*/ 2226646 h 3582745"/>
                  <a:gd name="connsiteX21712" fmla="*/ 4228827 w 4527492"/>
                  <a:gd name="connsiteY21712" fmla="*/ 2270316 h 3582745"/>
                  <a:gd name="connsiteX21713" fmla="*/ 4227823 w 4527492"/>
                  <a:gd name="connsiteY21713" fmla="*/ 2273578 h 3582745"/>
                  <a:gd name="connsiteX21714" fmla="*/ 4230634 w 4527492"/>
                  <a:gd name="connsiteY21714" fmla="*/ 2270651 h 3582745"/>
                  <a:gd name="connsiteX21715" fmla="*/ 4246753 w 4527492"/>
                  <a:gd name="connsiteY21715" fmla="*/ 2219389 h 3582745"/>
                  <a:gd name="connsiteX21716" fmla="*/ 4178353 w 4527492"/>
                  <a:gd name="connsiteY21716" fmla="*/ 2216884 h 3582745"/>
                  <a:gd name="connsiteX21717" fmla="*/ 4136566 w 4527492"/>
                  <a:gd name="connsiteY21717" fmla="*/ 2297221 h 3582745"/>
                  <a:gd name="connsiteX21718" fmla="*/ 4127861 w 4527492"/>
                  <a:gd name="connsiteY21718" fmla="*/ 2335557 h 3582745"/>
                  <a:gd name="connsiteX21719" fmla="*/ 4128663 w 4527492"/>
                  <a:gd name="connsiteY21719" fmla="*/ 2336079 h 3582745"/>
                  <a:gd name="connsiteX21720" fmla="*/ 4133459 w 4527492"/>
                  <a:gd name="connsiteY21720" fmla="*/ 2330233 h 3582745"/>
                  <a:gd name="connsiteX21721" fmla="*/ 4154436 w 4527492"/>
                  <a:gd name="connsiteY21721" fmla="*/ 2278230 h 3582745"/>
                  <a:gd name="connsiteX21722" fmla="*/ 4156463 w 4527492"/>
                  <a:gd name="connsiteY21722" fmla="*/ 2270840 h 3582745"/>
                  <a:gd name="connsiteX21723" fmla="*/ 4178089 w 4527492"/>
                  <a:gd name="connsiteY21723" fmla="*/ 2217872 h 3582745"/>
                  <a:gd name="connsiteX21724" fmla="*/ 4200160 w 4527492"/>
                  <a:gd name="connsiteY21724" fmla="*/ 2215195 h 3582745"/>
                  <a:gd name="connsiteX21725" fmla="*/ 4168029 w 4527492"/>
                  <a:gd name="connsiteY21725" fmla="*/ 2298442 h 3582745"/>
                  <a:gd name="connsiteX21726" fmla="*/ 4170883 w 4527492"/>
                  <a:gd name="connsiteY21726" fmla="*/ 2294461 h 3582745"/>
                  <a:gd name="connsiteX21727" fmla="*/ 4187512 w 4527492"/>
                  <a:gd name="connsiteY21727" fmla="*/ 2254601 h 3582745"/>
                  <a:gd name="connsiteX21728" fmla="*/ 4192925 w 4527492"/>
                  <a:gd name="connsiteY21728" fmla="*/ 2241031 h 3582745"/>
                  <a:gd name="connsiteX21729" fmla="*/ 4192138 w 4527492"/>
                  <a:gd name="connsiteY21729" fmla="*/ 2243514 h 3582745"/>
                  <a:gd name="connsiteX21730" fmla="*/ 4192846 w 4527492"/>
                  <a:gd name="connsiteY21730" fmla="*/ 2241818 h 3582745"/>
                  <a:gd name="connsiteX21731" fmla="*/ 4192940 w 4527492"/>
                  <a:gd name="connsiteY21731" fmla="*/ 2241161 h 3582745"/>
                  <a:gd name="connsiteX21732" fmla="*/ 4193093 w 4527492"/>
                  <a:gd name="connsiteY21732" fmla="*/ 2240610 h 3582745"/>
                  <a:gd name="connsiteX21733" fmla="*/ 4192925 w 4527492"/>
                  <a:gd name="connsiteY21733" fmla="*/ 2241031 h 3582745"/>
                  <a:gd name="connsiteX21734" fmla="*/ 4193339 w 4527492"/>
                  <a:gd name="connsiteY21734" fmla="*/ 2239728 h 3582745"/>
                  <a:gd name="connsiteX21735" fmla="*/ 4152212 w 4527492"/>
                  <a:gd name="connsiteY21735" fmla="*/ 2212763 h 3582745"/>
                  <a:gd name="connsiteX21736" fmla="*/ 4148402 w 4527492"/>
                  <a:gd name="connsiteY21736" fmla="*/ 2227885 h 3582745"/>
                  <a:gd name="connsiteX21737" fmla="*/ 4150570 w 4527492"/>
                  <a:gd name="connsiteY21737" fmla="*/ 2216751 h 3582745"/>
                  <a:gd name="connsiteX21738" fmla="*/ 4151172 w 4527492"/>
                  <a:gd name="connsiteY21738" fmla="*/ 2215101 h 3582745"/>
                  <a:gd name="connsiteX21739" fmla="*/ 4277620 w 4527492"/>
                  <a:gd name="connsiteY21739" fmla="*/ 2212724 h 3582745"/>
                  <a:gd name="connsiteX21740" fmla="*/ 4275424 w 4527492"/>
                  <a:gd name="connsiteY21740" fmla="*/ 2217892 h 3582745"/>
                  <a:gd name="connsiteX21741" fmla="*/ 4271396 w 4527492"/>
                  <a:gd name="connsiteY21741" fmla="*/ 2231181 h 3582745"/>
                  <a:gd name="connsiteX21742" fmla="*/ 4261693 w 4527492"/>
                  <a:gd name="connsiteY21742" fmla="*/ 2259935 h 3582745"/>
                  <a:gd name="connsiteX21743" fmla="*/ 4264735 w 4527492"/>
                  <a:gd name="connsiteY21743" fmla="*/ 2256668 h 3582745"/>
                  <a:gd name="connsiteX21744" fmla="*/ 4261233 w 4527492"/>
                  <a:gd name="connsiteY21744" fmla="*/ 2261299 h 3582745"/>
                  <a:gd name="connsiteX21745" fmla="*/ 4261155 w 4527492"/>
                  <a:gd name="connsiteY21745" fmla="*/ 2261530 h 3582745"/>
                  <a:gd name="connsiteX21746" fmla="*/ 4266053 w 4527492"/>
                  <a:gd name="connsiteY21746" fmla="*/ 2257217 h 3582745"/>
                  <a:gd name="connsiteX21747" fmla="*/ 4267006 w 4527492"/>
                  <a:gd name="connsiteY21747" fmla="*/ 2254229 h 3582745"/>
                  <a:gd name="connsiteX21748" fmla="*/ 4264735 w 4527492"/>
                  <a:gd name="connsiteY21748" fmla="*/ 2256668 h 3582745"/>
                  <a:gd name="connsiteX21749" fmla="*/ 4267318 w 4527492"/>
                  <a:gd name="connsiteY21749" fmla="*/ 2253254 h 3582745"/>
                  <a:gd name="connsiteX21750" fmla="*/ 4268871 w 4527492"/>
                  <a:gd name="connsiteY21750" fmla="*/ 2248388 h 3582745"/>
                  <a:gd name="connsiteX21751" fmla="*/ 4148701 w 4527492"/>
                  <a:gd name="connsiteY21751" fmla="*/ 2211098 h 3582745"/>
                  <a:gd name="connsiteX21752" fmla="*/ 4149208 w 4527492"/>
                  <a:gd name="connsiteY21752" fmla="*/ 2211680 h 3582745"/>
                  <a:gd name="connsiteX21753" fmla="*/ 4140127 w 4527492"/>
                  <a:gd name="connsiteY21753" fmla="*/ 2233178 h 3582745"/>
                  <a:gd name="connsiteX21754" fmla="*/ 4164418 w 4527492"/>
                  <a:gd name="connsiteY21754" fmla="*/ 2209931 h 3582745"/>
                  <a:gd name="connsiteX21755" fmla="*/ 4154125 w 4527492"/>
                  <a:gd name="connsiteY21755" fmla="*/ 2234682 h 3582745"/>
                  <a:gd name="connsiteX21756" fmla="*/ 4144840 w 4527492"/>
                  <a:gd name="connsiteY21756" fmla="*/ 2264803 h 3582745"/>
                  <a:gd name="connsiteX21757" fmla="*/ 4147637 w 4527492"/>
                  <a:gd name="connsiteY21757" fmla="*/ 2258258 h 3582745"/>
                  <a:gd name="connsiteX21758" fmla="*/ 4154166 w 4527492"/>
                  <a:gd name="connsiteY21758" fmla="*/ 2241442 h 3582745"/>
                  <a:gd name="connsiteX21759" fmla="*/ 4162252 w 4527492"/>
                  <a:gd name="connsiteY21759" fmla="*/ 2221158 h 3582745"/>
                  <a:gd name="connsiteX21760" fmla="*/ 3898977 w 4527492"/>
                  <a:gd name="connsiteY21760" fmla="*/ 2206051 h 3582745"/>
                  <a:gd name="connsiteX21761" fmla="*/ 3863180 w 4527492"/>
                  <a:gd name="connsiteY21761" fmla="*/ 2271158 h 3582745"/>
                  <a:gd name="connsiteX21762" fmla="*/ 3823878 w 4527492"/>
                  <a:gd name="connsiteY21762" fmla="*/ 2353548 h 3582745"/>
                  <a:gd name="connsiteX21763" fmla="*/ 3796717 w 4527492"/>
                  <a:gd name="connsiteY21763" fmla="*/ 2411825 h 3582745"/>
                  <a:gd name="connsiteX21764" fmla="*/ 3805240 w 4527492"/>
                  <a:gd name="connsiteY21764" fmla="*/ 2400773 h 3582745"/>
                  <a:gd name="connsiteX21765" fmla="*/ 3833812 w 4527492"/>
                  <a:gd name="connsiteY21765" fmla="*/ 2340087 h 3582745"/>
                  <a:gd name="connsiteX21766" fmla="*/ 3896363 w 4527492"/>
                  <a:gd name="connsiteY21766" fmla="*/ 2214772 h 3582745"/>
                  <a:gd name="connsiteX21767" fmla="*/ 4246898 w 4527492"/>
                  <a:gd name="connsiteY21767" fmla="*/ 2202294 h 3582745"/>
                  <a:gd name="connsiteX21768" fmla="*/ 4241602 w 4527492"/>
                  <a:gd name="connsiteY21768" fmla="*/ 2213742 h 3582745"/>
                  <a:gd name="connsiteX21769" fmla="*/ 4229978 w 4527492"/>
                  <a:gd name="connsiteY21769" fmla="*/ 2244162 h 3582745"/>
                  <a:gd name="connsiteX21770" fmla="*/ 4213966 w 4527492"/>
                  <a:gd name="connsiteY21770" fmla="*/ 2281698 h 3582745"/>
                  <a:gd name="connsiteX21771" fmla="*/ 4208573 w 4527492"/>
                  <a:gd name="connsiteY21771" fmla="*/ 2293625 h 3582745"/>
                  <a:gd name="connsiteX21772" fmla="*/ 4220634 w 4527492"/>
                  <a:gd name="connsiteY21772" fmla="*/ 2281065 h 3582745"/>
                  <a:gd name="connsiteX21773" fmla="*/ 4239986 w 4527492"/>
                  <a:gd name="connsiteY21773" fmla="*/ 2228709 h 3582745"/>
                  <a:gd name="connsiteX21774" fmla="*/ 4247012 w 4527492"/>
                  <a:gd name="connsiteY21774" fmla="*/ 2208524 h 3582745"/>
                  <a:gd name="connsiteX21775" fmla="*/ 4296000 w 4527492"/>
                  <a:gd name="connsiteY21775" fmla="*/ 2200336 h 3582745"/>
                  <a:gd name="connsiteX21776" fmla="*/ 4295890 w 4527492"/>
                  <a:gd name="connsiteY21776" fmla="*/ 2200688 h 3582745"/>
                  <a:gd name="connsiteX21777" fmla="*/ 4292225 w 4527492"/>
                  <a:gd name="connsiteY21777" fmla="*/ 2218881 h 3582745"/>
                  <a:gd name="connsiteX21778" fmla="*/ 4290810 w 4527492"/>
                  <a:gd name="connsiteY21778" fmla="*/ 2222194 h 3582745"/>
                  <a:gd name="connsiteX21779" fmla="*/ 4291828 w 4527492"/>
                  <a:gd name="connsiteY21779" fmla="*/ 2220848 h 3582745"/>
                  <a:gd name="connsiteX21780" fmla="*/ 4292225 w 4527492"/>
                  <a:gd name="connsiteY21780" fmla="*/ 2218881 h 3582745"/>
                  <a:gd name="connsiteX21781" fmla="*/ 4294642 w 4527492"/>
                  <a:gd name="connsiteY21781" fmla="*/ 2213217 h 3582745"/>
                  <a:gd name="connsiteX21782" fmla="*/ 4295593 w 4527492"/>
                  <a:gd name="connsiteY21782" fmla="*/ 2210020 h 3582745"/>
                  <a:gd name="connsiteX21783" fmla="*/ 4246856 w 4527492"/>
                  <a:gd name="connsiteY21783" fmla="*/ 2199993 h 3582745"/>
                  <a:gd name="connsiteX21784" fmla="*/ 4243511 w 4527492"/>
                  <a:gd name="connsiteY21784" fmla="*/ 2208748 h 3582745"/>
                  <a:gd name="connsiteX21785" fmla="*/ 4246884 w 4527492"/>
                  <a:gd name="connsiteY21785" fmla="*/ 2201842 h 3582745"/>
                  <a:gd name="connsiteX21786" fmla="*/ 3966886 w 4527492"/>
                  <a:gd name="connsiteY21786" fmla="*/ 2199101 h 3582745"/>
                  <a:gd name="connsiteX21787" fmla="*/ 3952844 w 4527492"/>
                  <a:gd name="connsiteY21787" fmla="*/ 2238386 h 3582745"/>
                  <a:gd name="connsiteX21788" fmla="*/ 3955670 w 4527492"/>
                  <a:gd name="connsiteY21788" fmla="*/ 2228643 h 3582745"/>
                  <a:gd name="connsiteX21789" fmla="*/ 4314091 w 4527492"/>
                  <a:gd name="connsiteY21789" fmla="*/ 2192690 h 3582745"/>
                  <a:gd name="connsiteX21790" fmla="*/ 4294322 w 4527492"/>
                  <a:gd name="connsiteY21790" fmla="*/ 2221279 h 3582745"/>
                  <a:gd name="connsiteX21791" fmla="*/ 4293568 w 4527492"/>
                  <a:gd name="connsiteY21791" fmla="*/ 2223487 h 3582745"/>
                  <a:gd name="connsiteX21792" fmla="*/ 4311198 w 4527492"/>
                  <a:gd name="connsiteY21792" fmla="*/ 2201440 h 3582745"/>
                  <a:gd name="connsiteX21793" fmla="*/ 4294403 w 4527492"/>
                  <a:gd name="connsiteY21793" fmla="*/ 2222797 h 3582745"/>
                  <a:gd name="connsiteX21794" fmla="*/ 4293325 w 4527492"/>
                  <a:gd name="connsiteY21794" fmla="*/ 2224200 h 3582745"/>
                  <a:gd name="connsiteX21795" fmla="*/ 4276952 w 4527492"/>
                  <a:gd name="connsiteY21795" fmla="*/ 2272184 h 3582745"/>
                  <a:gd name="connsiteX21796" fmla="*/ 4291423 w 4527492"/>
                  <a:gd name="connsiteY21796" fmla="*/ 2248125 h 3582745"/>
                  <a:gd name="connsiteX21797" fmla="*/ 4305136 w 4527492"/>
                  <a:gd name="connsiteY21797" fmla="*/ 2221913 h 3582745"/>
                  <a:gd name="connsiteX21798" fmla="*/ 4311541 w 4527492"/>
                  <a:gd name="connsiteY21798" fmla="*/ 2201012 h 3582745"/>
                  <a:gd name="connsiteX21799" fmla="*/ 4311198 w 4527492"/>
                  <a:gd name="connsiteY21799" fmla="*/ 2201440 h 3582745"/>
                  <a:gd name="connsiteX21800" fmla="*/ 4311545 w 4527492"/>
                  <a:gd name="connsiteY21800" fmla="*/ 2201000 h 3582745"/>
                  <a:gd name="connsiteX21801" fmla="*/ 4259824 w 4527492"/>
                  <a:gd name="connsiteY21801" fmla="*/ 2192458 h 3582745"/>
                  <a:gd name="connsiteX21802" fmla="*/ 4236523 w 4527492"/>
                  <a:gd name="connsiteY21802" fmla="*/ 2263293 h 3582745"/>
                  <a:gd name="connsiteX21803" fmla="*/ 4237607 w 4527492"/>
                  <a:gd name="connsiteY21803" fmla="*/ 2261867 h 3582745"/>
                  <a:gd name="connsiteX21804" fmla="*/ 3971398 w 4527492"/>
                  <a:gd name="connsiteY21804" fmla="*/ 2190483 h 3582745"/>
                  <a:gd name="connsiteX21805" fmla="*/ 3961701 w 4527492"/>
                  <a:gd name="connsiteY21805" fmla="*/ 2224438 h 3582745"/>
                  <a:gd name="connsiteX21806" fmla="*/ 3948761 w 4527492"/>
                  <a:gd name="connsiteY21806" fmla="*/ 2259619 h 3582745"/>
                  <a:gd name="connsiteX21807" fmla="*/ 3995997 w 4527492"/>
                  <a:gd name="connsiteY21807" fmla="*/ 2190031 h 3582745"/>
                  <a:gd name="connsiteX21808" fmla="*/ 3992825 w 4527492"/>
                  <a:gd name="connsiteY21808" fmla="*/ 2198896 h 3582745"/>
                  <a:gd name="connsiteX21809" fmla="*/ 3995562 w 4527492"/>
                  <a:gd name="connsiteY21809" fmla="*/ 2192751 h 3582745"/>
                  <a:gd name="connsiteX21810" fmla="*/ 3919860 w 4527492"/>
                  <a:gd name="connsiteY21810" fmla="*/ 2189379 h 3582745"/>
                  <a:gd name="connsiteX21811" fmla="*/ 3918996 w 4527492"/>
                  <a:gd name="connsiteY21811" fmla="*/ 2202328 h 3582745"/>
                  <a:gd name="connsiteX21812" fmla="*/ 3919615 w 4527492"/>
                  <a:gd name="connsiteY21812" fmla="*/ 2199854 h 3582745"/>
                  <a:gd name="connsiteX21813" fmla="*/ 3917935 w 4527492"/>
                  <a:gd name="connsiteY21813" fmla="*/ 2212227 h 3582745"/>
                  <a:gd name="connsiteX21814" fmla="*/ 3915695 w 4527492"/>
                  <a:gd name="connsiteY21814" fmla="*/ 2212227 h 3582745"/>
                  <a:gd name="connsiteX21815" fmla="*/ 3921404 w 4527492"/>
                  <a:gd name="connsiteY21815" fmla="*/ 2186683 h 3582745"/>
                  <a:gd name="connsiteX21816" fmla="*/ 3920956 w 4527492"/>
                  <a:gd name="connsiteY21816" fmla="*/ 2194492 h 3582745"/>
                  <a:gd name="connsiteX21817" fmla="*/ 3919615 w 4527492"/>
                  <a:gd name="connsiteY21817" fmla="*/ 2199854 h 3582745"/>
                  <a:gd name="connsiteX21818" fmla="*/ 3986665 w 4527492"/>
                  <a:gd name="connsiteY21818" fmla="*/ 2186641 h 3582745"/>
                  <a:gd name="connsiteX21819" fmla="*/ 3958950 w 4527492"/>
                  <a:gd name="connsiteY21819" fmla="*/ 2241891 h 3582745"/>
                  <a:gd name="connsiteX21820" fmla="*/ 3947744 w 4527492"/>
                  <a:gd name="connsiteY21820" fmla="*/ 2288804 h 3582745"/>
                  <a:gd name="connsiteX21821" fmla="*/ 3953474 w 4527492"/>
                  <a:gd name="connsiteY21821" fmla="*/ 2278040 h 3582745"/>
                  <a:gd name="connsiteX21822" fmla="*/ 3972175 w 4527492"/>
                  <a:gd name="connsiteY21822" fmla="*/ 2222118 h 3582745"/>
                  <a:gd name="connsiteX21823" fmla="*/ 3987565 w 4527492"/>
                  <a:gd name="connsiteY21823" fmla="*/ 2186928 h 3582745"/>
                  <a:gd name="connsiteX21824" fmla="*/ 3978275 w 4527492"/>
                  <a:gd name="connsiteY21824" fmla="*/ 2205037 h 3582745"/>
                  <a:gd name="connsiteX21825" fmla="*/ 4010173 w 4527492"/>
                  <a:gd name="connsiteY21825" fmla="*/ 2185998 h 3582745"/>
                  <a:gd name="connsiteX21826" fmla="*/ 4009539 w 4527492"/>
                  <a:gd name="connsiteY21826" fmla="*/ 2187674 h 3582745"/>
                  <a:gd name="connsiteX21827" fmla="*/ 4009194 w 4527492"/>
                  <a:gd name="connsiteY21827" fmla="*/ 2188330 h 3582745"/>
                  <a:gd name="connsiteX21828" fmla="*/ 4246598 w 4527492"/>
                  <a:gd name="connsiteY21828" fmla="*/ 2185867 h 3582745"/>
                  <a:gd name="connsiteX21829" fmla="*/ 4246658 w 4527492"/>
                  <a:gd name="connsiteY21829" fmla="*/ 2189137 h 3582745"/>
                  <a:gd name="connsiteX21830" fmla="*/ 4237145 w 4527492"/>
                  <a:gd name="connsiteY21830" fmla="*/ 2211370 h 3582745"/>
                  <a:gd name="connsiteX21831" fmla="*/ 4187072 w 4527492"/>
                  <a:gd name="connsiteY21831" fmla="*/ 2182677 h 3582745"/>
                  <a:gd name="connsiteX21832" fmla="*/ 4161258 w 4527492"/>
                  <a:gd name="connsiteY21832" fmla="*/ 2241080 h 3582745"/>
                  <a:gd name="connsiteX21833" fmla="*/ 4161152 w 4527492"/>
                  <a:gd name="connsiteY21833" fmla="*/ 2241273 h 3582745"/>
                  <a:gd name="connsiteX21834" fmla="*/ 4152007 w 4527492"/>
                  <a:gd name="connsiteY21834" fmla="*/ 2265170 h 3582745"/>
                  <a:gd name="connsiteX21835" fmla="*/ 4149348 w 4527492"/>
                  <a:gd name="connsiteY21835" fmla="*/ 2270540 h 3582745"/>
                  <a:gd name="connsiteX21836" fmla="*/ 4163095 w 4527492"/>
                  <a:gd name="connsiteY21836" fmla="*/ 2244459 h 3582745"/>
                  <a:gd name="connsiteX21837" fmla="*/ 4181616 w 4527492"/>
                  <a:gd name="connsiteY21837" fmla="*/ 2205090 h 3582745"/>
                  <a:gd name="connsiteX21838" fmla="*/ 4184605 w 4527492"/>
                  <a:gd name="connsiteY21838" fmla="*/ 2195032 h 3582745"/>
                  <a:gd name="connsiteX21839" fmla="*/ 4118593 w 4527492"/>
                  <a:gd name="connsiteY21839" fmla="*/ 2181471 h 3582745"/>
                  <a:gd name="connsiteX21840" fmla="*/ 4110799 w 4527492"/>
                  <a:gd name="connsiteY21840" fmla="*/ 2201221 h 3582745"/>
                  <a:gd name="connsiteX21841" fmla="*/ 4108513 w 4527492"/>
                  <a:gd name="connsiteY21841" fmla="*/ 2205840 h 3582745"/>
                  <a:gd name="connsiteX21842" fmla="*/ 3906989 w 4527492"/>
                  <a:gd name="connsiteY21842" fmla="*/ 2179321 h 3582745"/>
                  <a:gd name="connsiteX21843" fmla="*/ 3880062 w 4527492"/>
                  <a:gd name="connsiteY21843" fmla="*/ 2235768 h 3582745"/>
                  <a:gd name="connsiteX21844" fmla="*/ 3886465 w 4527492"/>
                  <a:gd name="connsiteY21844" fmla="*/ 2224495 h 3582745"/>
                  <a:gd name="connsiteX21845" fmla="*/ 3901161 w 4527492"/>
                  <a:gd name="connsiteY21845" fmla="*/ 2198765 h 3582745"/>
                  <a:gd name="connsiteX21846" fmla="*/ 3914144 w 4527492"/>
                  <a:gd name="connsiteY21846" fmla="*/ 2179149 h 3582745"/>
                  <a:gd name="connsiteX21847" fmla="*/ 3900978 w 4527492"/>
                  <a:gd name="connsiteY21847" fmla="*/ 2202473 h 3582745"/>
                  <a:gd name="connsiteX21848" fmla="*/ 3899056 w 4527492"/>
                  <a:gd name="connsiteY21848" fmla="*/ 2209377 h 3582745"/>
                  <a:gd name="connsiteX21849" fmla="*/ 4255214 w 4527492"/>
                  <a:gd name="connsiteY21849" fmla="*/ 2178119 h 3582745"/>
                  <a:gd name="connsiteX21850" fmla="*/ 4253485 w 4527492"/>
                  <a:gd name="connsiteY21850" fmla="*/ 2182643 h 3582745"/>
                  <a:gd name="connsiteX21851" fmla="*/ 4252994 w 4527492"/>
                  <a:gd name="connsiteY21851" fmla="*/ 2185326 h 3582745"/>
                  <a:gd name="connsiteX21852" fmla="*/ 3820828 w 4527492"/>
                  <a:gd name="connsiteY21852" fmla="*/ 2178079 h 3582745"/>
                  <a:gd name="connsiteX21853" fmla="*/ 3775557 w 4527492"/>
                  <a:gd name="connsiteY21853" fmla="*/ 2291055 h 3582745"/>
                  <a:gd name="connsiteX21854" fmla="*/ 3774184 w 4527492"/>
                  <a:gd name="connsiteY21854" fmla="*/ 2295152 h 3582745"/>
                  <a:gd name="connsiteX21855" fmla="*/ 3791075 w 4527492"/>
                  <a:gd name="connsiteY21855" fmla="*/ 2260566 h 3582745"/>
                  <a:gd name="connsiteX21856" fmla="*/ 3807832 w 4527492"/>
                  <a:gd name="connsiteY21856" fmla="*/ 2225439 h 3582745"/>
                  <a:gd name="connsiteX21857" fmla="*/ 3995182 w 4527492"/>
                  <a:gd name="connsiteY21857" fmla="*/ 2177055 h 3582745"/>
                  <a:gd name="connsiteX21858" fmla="*/ 3978788 w 4527492"/>
                  <a:gd name="connsiteY21858" fmla="*/ 2213055 h 3582745"/>
                  <a:gd name="connsiteX21859" fmla="*/ 3960229 w 4527492"/>
                  <a:gd name="connsiteY21859" fmla="*/ 2265350 h 3582745"/>
                  <a:gd name="connsiteX21860" fmla="*/ 3977894 w 4527492"/>
                  <a:gd name="connsiteY21860" fmla="*/ 2232164 h 3582745"/>
                  <a:gd name="connsiteX21861" fmla="*/ 3978519 w 4527492"/>
                  <a:gd name="connsiteY21861" fmla="*/ 2227665 h 3582745"/>
                  <a:gd name="connsiteX21862" fmla="*/ 3986587 w 4527492"/>
                  <a:gd name="connsiteY21862" fmla="*/ 2206712 h 3582745"/>
                  <a:gd name="connsiteX21863" fmla="*/ 3981454 w 4527492"/>
                  <a:gd name="connsiteY21863" fmla="*/ 2224426 h 3582745"/>
                  <a:gd name="connsiteX21864" fmla="*/ 3985981 w 4527492"/>
                  <a:gd name="connsiteY21864" fmla="*/ 2214262 h 3582745"/>
                  <a:gd name="connsiteX21865" fmla="*/ 3995539 w 4527492"/>
                  <a:gd name="connsiteY21865" fmla="*/ 2183498 h 3582745"/>
                  <a:gd name="connsiteX21866" fmla="*/ 3996531 w 4527492"/>
                  <a:gd name="connsiteY21866" fmla="*/ 2180984 h 3582745"/>
                  <a:gd name="connsiteX21867" fmla="*/ 3996478 w 4527492"/>
                  <a:gd name="connsiteY21867" fmla="*/ 2180475 h 3582745"/>
                  <a:gd name="connsiteX21868" fmla="*/ 3995539 w 4527492"/>
                  <a:gd name="connsiteY21868" fmla="*/ 2183498 h 3582745"/>
                  <a:gd name="connsiteX21869" fmla="*/ 3995005 w 4527492"/>
                  <a:gd name="connsiteY21869" fmla="*/ 2184850 h 3582745"/>
                  <a:gd name="connsiteX21870" fmla="*/ 3986587 w 4527492"/>
                  <a:gd name="connsiteY21870" fmla="*/ 2206712 h 3582745"/>
                  <a:gd name="connsiteX21871" fmla="*/ 4303643 w 4527492"/>
                  <a:gd name="connsiteY21871" fmla="*/ 2175819 h 3582745"/>
                  <a:gd name="connsiteX21872" fmla="*/ 4299323 w 4527492"/>
                  <a:gd name="connsiteY21872" fmla="*/ 2189679 h 3582745"/>
                  <a:gd name="connsiteX21873" fmla="*/ 4301049 w 4527492"/>
                  <a:gd name="connsiteY21873" fmla="*/ 2184631 h 3582745"/>
                  <a:gd name="connsiteX21874" fmla="*/ 4179751 w 4527492"/>
                  <a:gd name="connsiteY21874" fmla="*/ 2175485 h 3582745"/>
                  <a:gd name="connsiteX21875" fmla="*/ 4172014 w 4527492"/>
                  <a:gd name="connsiteY21875" fmla="*/ 2191666 h 3582745"/>
                  <a:gd name="connsiteX21876" fmla="*/ 4177166 w 4527492"/>
                  <a:gd name="connsiteY21876" fmla="*/ 2179275 h 3582745"/>
                  <a:gd name="connsiteX21877" fmla="*/ 4244121 w 4527492"/>
                  <a:gd name="connsiteY21877" fmla="*/ 2174382 h 3582745"/>
                  <a:gd name="connsiteX21878" fmla="*/ 4225803 w 4527492"/>
                  <a:gd name="connsiteY21878" fmla="*/ 2221311 h 3582745"/>
                  <a:gd name="connsiteX21879" fmla="*/ 4196425 w 4527492"/>
                  <a:gd name="connsiteY21879" fmla="*/ 2283320 h 3582745"/>
                  <a:gd name="connsiteX21880" fmla="*/ 4213699 w 4527492"/>
                  <a:gd name="connsiteY21880" fmla="*/ 2265741 h 3582745"/>
                  <a:gd name="connsiteX21881" fmla="*/ 4188300 w 4527492"/>
                  <a:gd name="connsiteY21881" fmla="*/ 2168597 h 3582745"/>
                  <a:gd name="connsiteX21882" fmla="*/ 4185520 w 4527492"/>
                  <a:gd name="connsiteY21882" fmla="*/ 2175337 h 3582745"/>
                  <a:gd name="connsiteX21883" fmla="*/ 4177196 w 4527492"/>
                  <a:gd name="connsiteY21883" fmla="*/ 2199351 h 3582745"/>
                  <a:gd name="connsiteX21884" fmla="*/ 4175964 w 4527492"/>
                  <a:gd name="connsiteY21884" fmla="*/ 2202569 h 3582745"/>
                  <a:gd name="connsiteX21885" fmla="*/ 4188670 w 4527492"/>
                  <a:gd name="connsiteY21885" fmla="*/ 2173439 h 3582745"/>
                  <a:gd name="connsiteX21886" fmla="*/ 3921276 w 4527492"/>
                  <a:gd name="connsiteY21886" fmla="*/ 2168147 h 3582745"/>
                  <a:gd name="connsiteX21887" fmla="*/ 3896989 w 4527492"/>
                  <a:gd name="connsiteY21887" fmla="*/ 2216805 h 3582745"/>
                  <a:gd name="connsiteX21888" fmla="*/ 3884585 w 4527492"/>
                  <a:gd name="connsiteY21888" fmla="*/ 2261370 h 3582745"/>
                  <a:gd name="connsiteX21889" fmla="*/ 3920834 w 4527492"/>
                  <a:gd name="connsiteY21889" fmla="*/ 2174775 h 3582745"/>
                  <a:gd name="connsiteX21890" fmla="*/ 4188220 w 4527492"/>
                  <a:gd name="connsiteY21890" fmla="*/ 2167549 h 3582745"/>
                  <a:gd name="connsiteX21891" fmla="*/ 4187007 w 4527492"/>
                  <a:gd name="connsiteY21891" fmla="*/ 2171048 h 3582745"/>
                  <a:gd name="connsiteX21892" fmla="*/ 4188238 w 4527492"/>
                  <a:gd name="connsiteY21892" fmla="*/ 2167794 h 3582745"/>
                  <a:gd name="connsiteX21893" fmla="*/ 3998497 w 4527492"/>
                  <a:gd name="connsiteY21893" fmla="*/ 2165616 h 3582745"/>
                  <a:gd name="connsiteX21894" fmla="*/ 3995530 w 4527492"/>
                  <a:gd name="connsiteY21894" fmla="*/ 2171399 h 3582745"/>
                  <a:gd name="connsiteX21895" fmla="*/ 3995872 w 4527492"/>
                  <a:gd name="connsiteY21895" fmla="*/ 2174673 h 3582745"/>
                  <a:gd name="connsiteX21896" fmla="*/ 3840942 w 4527492"/>
                  <a:gd name="connsiteY21896" fmla="*/ 2162994 h 3582745"/>
                  <a:gd name="connsiteX21897" fmla="*/ 3837245 w 4527492"/>
                  <a:gd name="connsiteY21897" fmla="*/ 2182505 h 3582745"/>
                  <a:gd name="connsiteX21898" fmla="*/ 3831393 w 4527492"/>
                  <a:gd name="connsiteY21898" fmla="*/ 2203909 h 3582745"/>
                  <a:gd name="connsiteX21899" fmla="*/ 3928976 w 4527492"/>
                  <a:gd name="connsiteY21899" fmla="*/ 2162407 h 3582745"/>
                  <a:gd name="connsiteX21900" fmla="*/ 3924588 w 4527492"/>
                  <a:gd name="connsiteY21900" fmla="*/ 2174112 h 3582745"/>
                  <a:gd name="connsiteX21901" fmla="*/ 3923020 w 4527492"/>
                  <a:gd name="connsiteY21901" fmla="*/ 2186655 h 3582745"/>
                  <a:gd name="connsiteX21902" fmla="*/ 3927250 w 4527492"/>
                  <a:gd name="connsiteY21902" fmla="*/ 2170157 h 3582745"/>
                  <a:gd name="connsiteX21903" fmla="*/ 4173797 w 4527492"/>
                  <a:gd name="connsiteY21903" fmla="*/ 2161326 h 3582745"/>
                  <a:gd name="connsiteX21904" fmla="*/ 4167030 w 4527492"/>
                  <a:gd name="connsiteY21904" fmla="*/ 2184827 h 3582745"/>
                  <a:gd name="connsiteX21905" fmla="*/ 4152720 w 4527492"/>
                  <a:gd name="connsiteY21905" fmla="*/ 2232012 h 3582745"/>
                  <a:gd name="connsiteX21906" fmla="*/ 4165189 w 4527492"/>
                  <a:gd name="connsiteY21906" fmla="*/ 2205939 h 3582745"/>
                  <a:gd name="connsiteX21907" fmla="*/ 4154505 w 4527492"/>
                  <a:gd name="connsiteY21907" fmla="*/ 2160798 h 3582745"/>
                  <a:gd name="connsiteX21908" fmla="*/ 4148795 w 4527492"/>
                  <a:gd name="connsiteY21908" fmla="*/ 2172506 h 3582745"/>
                  <a:gd name="connsiteX21909" fmla="*/ 4141962 w 4527492"/>
                  <a:gd name="connsiteY21909" fmla="*/ 2190947 h 3582745"/>
                  <a:gd name="connsiteX21910" fmla="*/ 4142581 w 4527492"/>
                  <a:gd name="connsiteY21910" fmla="*/ 2188878 h 3582745"/>
                  <a:gd name="connsiteX21911" fmla="*/ 4148596 w 4527492"/>
                  <a:gd name="connsiteY21911" fmla="*/ 2172915 h 3582745"/>
                  <a:gd name="connsiteX21912" fmla="*/ 4129422 w 4527492"/>
                  <a:gd name="connsiteY21912" fmla="*/ 2212231 h 3582745"/>
                  <a:gd name="connsiteX21913" fmla="*/ 4130878 w 4527492"/>
                  <a:gd name="connsiteY21913" fmla="*/ 2212231 h 3582745"/>
                  <a:gd name="connsiteX21914" fmla="*/ 4128643 w 4527492"/>
                  <a:gd name="connsiteY21914" fmla="*/ 2221884 h 3582745"/>
                  <a:gd name="connsiteX21915" fmla="*/ 4129796 w 4527492"/>
                  <a:gd name="connsiteY21915" fmla="*/ 2221884 h 3582745"/>
                  <a:gd name="connsiteX21916" fmla="*/ 4139938 w 4527492"/>
                  <a:gd name="connsiteY21916" fmla="*/ 2196553 h 3582745"/>
                  <a:gd name="connsiteX21917" fmla="*/ 4140156 w 4527492"/>
                  <a:gd name="connsiteY21917" fmla="*/ 2195821 h 3582745"/>
                  <a:gd name="connsiteX21918" fmla="*/ 4141962 w 4527492"/>
                  <a:gd name="connsiteY21918" fmla="*/ 2190947 h 3582745"/>
                  <a:gd name="connsiteX21919" fmla="*/ 4141312 w 4527492"/>
                  <a:gd name="connsiteY21919" fmla="*/ 2193119 h 3582745"/>
                  <a:gd name="connsiteX21920" fmla="*/ 4151409 w 4527492"/>
                  <a:gd name="connsiteY21920" fmla="*/ 2167901 h 3582745"/>
                  <a:gd name="connsiteX21921" fmla="*/ 3926414 w 4527492"/>
                  <a:gd name="connsiteY21921" fmla="*/ 2157854 h 3582745"/>
                  <a:gd name="connsiteX21922" fmla="*/ 3925142 w 4527492"/>
                  <a:gd name="connsiteY21922" fmla="*/ 2160403 h 3582745"/>
                  <a:gd name="connsiteX21923" fmla="*/ 3924475 w 4527492"/>
                  <a:gd name="connsiteY21923" fmla="*/ 2164061 h 3582745"/>
                  <a:gd name="connsiteX21924" fmla="*/ 3924908 w 4527492"/>
                  <a:gd name="connsiteY21924" fmla="*/ 2160872 h 3582745"/>
                  <a:gd name="connsiteX21925" fmla="*/ 3922619 w 4527492"/>
                  <a:gd name="connsiteY21925" fmla="*/ 2165458 h 3582745"/>
                  <a:gd name="connsiteX21926" fmla="*/ 3922284 w 4527492"/>
                  <a:gd name="connsiteY21926" fmla="*/ 2171313 h 3582745"/>
                  <a:gd name="connsiteX21927" fmla="*/ 3923824 w 4527492"/>
                  <a:gd name="connsiteY21927" fmla="*/ 2167634 h 3582745"/>
                  <a:gd name="connsiteX21928" fmla="*/ 3924475 w 4527492"/>
                  <a:gd name="connsiteY21928" fmla="*/ 2164061 h 3582745"/>
                  <a:gd name="connsiteX21929" fmla="*/ 3924070 w 4527492"/>
                  <a:gd name="connsiteY21929" fmla="*/ 2167046 h 3582745"/>
                  <a:gd name="connsiteX21930" fmla="*/ 3925635 w 4527492"/>
                  <a:gd name="connsiteY21930" fmla="*/ 2163308 h 3582745"/>
                  <a:gd name="connsiteX21931" fmla="*/ 3988815 w 4527492"/>
                  <a:gd name="connsiteY21931" fmla="*/ 2152705 h 3582745"/>
                  <a:gd name="connsiteX21932" fmla="*/ 3987604 w 4527492"/>
                  <a:gd name="connsiteY21932" fmla="*/ 2155161 h 3582745"/>
                  <a:gd name="connsiteX21933" fmla="*/ 3988089 w 4527492"/>
                  <a:gd name="connsiteY21933" fmla="*/ 2155161 h 3582745"/>
                  <a:gd name="connsiteX21934" fmla="*/ 4305757 w 4527492"/>
                  <a:gd name="connsiteY21934" fmla="*/ 2151721 h 3582745"/>
                  <a:gd name="connsiteX21935" fmla="*/ 4292292 w 4527492"/>
                  <a:gd name="connsiteY21935" fmla="*/ 2183675 h 3582745"/>
                  <a:gd name="connsiteX21936" fmla="*/ 4291556 w 4527492"/>
                  <a:gd name="connsiteY21936" fmla="*/ 2184950 h 3582745"/>
                  <a:gd name="connsiteX21937" fmla="*/ 4281062 w 4527492"/>
                  <a:gd name="connsiteY21937" fmla="*/ 2220648 h 3582745"/>
                  <a:gd name="connsiteX21938" fmla="*/ 4287401 w 4527492"/>
                  <a:gd name="connsiteY21938" fmla="*/ 2192143 h 3582745"/>
                  <a:gd name="connsiteX21939" fmla="*/ 4287362 w 4527492"/>
                  <a:gd name="connsiteY21939" fmla="*/ 2192210 h 3582745"/>
                  <a:gd name="connsiteX21940" fmla="*/ 4278544 w 4527492"/>
                  <a:gd name="connsiteY21940" fmla="*/ 2218476 h 3582745"/>
                  <a:gd name="connsiteX21941" fmla="*/ 4286814 w 4527492"/>
                  <a:gd name="connsiteY21941" fmla="*/ 2193158 h 3582745"/>
                  <a:gd name="connsiteX21942" fmla="*/ 4283490 w 4527492"/>
                  <a:gd name="connsiteY21942" fmla="*/ 2198913 h 3582745"/>
                  <a:gd name="connsiteX21943" fmla="*/ 4281719 w 4527492"/>
                  <a:gd name="connsiteY21943" fmla="*/ 2203080 h 3582745"/>
                  <a:gd name="connsiteX21944" fmla="*/ 4276790 w 4527492"/>
                  <a:gd name="connsiteY21944" fmla="*/ 2223702 h 3582745"/>
                  <a:gd name="connsiteX21945" fmla="*/ 4278544 w 4527492"/>
                  <a:gd name="connsiteY21945" fmla="*/ 2218476 h 3582745"/>
                  <a:gd name="connsiteX21946" fmla="*/ 4276661 w 4527492"/>
                  <a:gd name="connsiteY21946" fmla="*/ 2224242 h 3582745"/>
                  <a:gd name="connsiteX21947" fmla="*/ 4271545 w 4527492"/>
                  <a:gd name="connsiteY21947" fmla="*/ 2245643 h 3582745"/>
                  <a:gd name="connsiteX21948" fmla="*/ 4270002 w 4527492"/>
                  <a:gd name="connsiteY21948" fmla="*/ 2249704 h 3582745"/>
                  <a:gd name="connsiteX21949" fmla="*/ 4267850 w 4527492"/>
                  <a:gd name="connsiteY21949" fmla="*/ 2252550 h 3582745"/>
                  <a:gd name="connsiteX21950" fmla="*/ 4268134 w 4527492"/>
                  <a:gd name="connsiteY21950" fmla="*/ 2251390 h 3582745"/>
                  <a:gd name="connsiteX21951" fmla="*/ 4267717 w 4527492"/>
                  <a:gd name="connsiteY21951" fmla="*/ 2252726 h 3582745"/>
                  <a:gd name="connsiteX21952" fmla="*/ 4267850 w 4527492"/>
                  <a:gd name="connsiteY21952" fmla="*/ 2252550 h 3582745"/>
                  <a:gd name="connsiteX21953" fmla="*/ 4267592 w 4527492"/>
                  <a:gd name="connsiteY21953" fmla="*/ 2253600 h 3582745"/>
                  <a:gd name="connsiteX21954" fmla="*/ 4267369 w 4527492"/>
                  <a:gd name="connsiteY21954" fmla="*/ 2253840 h 3582745"/>
                  <a:gd name="connsiteX21955" fmla="*/ 4266412 w 4527492"/>
                  <a:gd name="connsiteY21955" fmla="*/ 2256900 h 3582745"/>
                  <a:gd name="connsiteX21956" fmla="*/ 4266884 w 4527492"/>
                  <a:gd name="connsiteY21956" fmla="*/ 2256485 h 3582745"/>
                  <a:gd name="connsiteX21957" fmla="*/ 4266125 w 4527492"/>
                  <a:gd name="connsiteY21957" fmla="*/ 2259581 h 3582745"/>
                  <a:gd name="connsiteX21958" fmla="*/ 4265197 w 4527492"/>
                  <a:gd name="connsiteY21958" fmla="*/ 2260788 h 3582745"/>
                  <a:gd name="connsiteX21959" fmla="*/ 4262446 w 4527492"/>
                  <a:gd name="connsiteY21959" fmla="*/ 2269589 h 3582745"/>
                  <a:gd name="connsiteX21960" fmla="*/ 4265898 w 4527492"/>
                  <a:gd name="connsiteY21960" fmla="*/ 2260506 h 3582745"/>
                  <a:gd name="connsiteX21961" fmla="*/ 4265882 w 4527492"/>
                  <a:gd name="connsiteY21961" fmla="*/ 2260569 h 3582745"/>
                  <a:gd name="connsiteX21962" fmla="*/ 4262403 w 4527492"/>
                  <a:gd name="connsiteY21962" fmla="*/ 2269727 h 3582745"/>
                  <a:gd name="connsiteX21963" fmla="*/ 4251297 w 4527492"/>
                  <a:gd name="connsiteY21963" fmla="*/ 2305260 h 3582745"/>
                  <a:gd name="connsiteX21964" fmla="*/ 4253025 w 4527492"/>
                  <a:gd name="connsiteY21964" fmla="*/ 2303411 h 3582745"/>
                  <a:gd name="connsiteX21965" fmla="*/ 4272949 w 4527492"/>
                  <a:gd name="connsiteY21965" fmla="*/ 2257133 h 3582745"/>
                  <a:gd name="connsiteX21966" fmla="*/ 4274960 w 4527492"/>
                  <a:gd name="connsiteY21966" fmla="*/ 2248088 h 3582745"/>
                  <a:gd name="connsiteX21967" fmla="*/ 4266371 w 4527492"/>
                  <a:gd name="connsiteY21967" fmla="*/ 2259261 h 3582745"/>
                  <a:gd name="connsiteX21968" fmla="*/ 4267698 w 4527492"/>
                  <a:gd name="connsiteY21968" fmla="*/ 2255768 h 3582745"/>
                  <a:gd name="connsiteX21969" fmla="*/ 4267885 w 4527492"/>
                  <a:gd name="connsiteY21969" fmla="*/ 2255603 h 3582745"/>
                  <a:gd name="connsiteX21970" fmla="*/ 4275371 w 4527492"/>
                  <a:gd name="connsiteY21970" fmla="*/ 2246243 h 3582745"/>
                  <a:gd name="connsiteX21971" fmla="*/ 4275662 w 4527492"/>
                  <a:gd name="connsiteY21971" fmla="*/ 2244933 h 3582745"/>
                  <a:gd name="connsiteX21972" fmla="*/ 4269163 w 4527492"/>
                  <a:gd name="connsiteY21972" fmla="*/ 2251912 h 3582745"/>
                  <a:gd name="connsiteX21973" fmla="*/ 4270002 w 4527492"/>
                  <a:gd name="connsiteY21973" fmla="*/ 2249704 h 3582745"/>
                  <a:gd name="connsiteX21974" fmla="*/ 4276516 w 4527492"/>
                  <a:gd name="connsiteY21974" fmla="*/ 2241093 h 3582745"/>
                  <a:gd name="connsiteX21975" fmla="*/ 4277966 w 4527492"/>
                  <a:gd name="connsiteY21975" fmla="*/ 2234573 h 3582745"/>
                  <a:gd name="connsiteX21976" fmla="*/ 4276837 w 4527492"/>
                  <a:gd name="connsiteY21976" fmla="*/ 2240668 h 3582745"/>
                  <a:gd name="connsiteX21977" fmla="*/ 4284266 w 4527492"/>
                  <a:gd name="connsiteY21977" fmla="*/ 2230846 h 3582745"/>
                  <a:gd name="connsiteX21978" fmla="*/ 4280386 w 4527492"/>
                  <a:gd name="connsiteY21978" fmla="*/ 2239860 h 3582745"/>
                  <a:gd name="connsiteX21979" fmla="*/ 4276143 w 4527492"/>
                  <a:gd name="connsiteY21979" fmla="*/ 2244416 h 3582745"/>
                  <a:gd name="connsiteX21980" fmla="*/ 4276058 w 4527492"/>
                  <a:gd name="connsiteY21980" fmla="*/ 2244878 h 3582745"/>
                  <a:gd name="connsiteX21981" fmla="*/ 4276140 w 4527492"/>
                  <a:gd name="connsiteY21981" fmla="*/ 2245281 h 3582745"/>
                  <a:gd name="connsiteX21982" fmla="*/ 4280282 w 4527492"/>
                  <a:gd name="connsiteY21982" fmla="*/ 2240101 h 3582745"/>
                  <a:gd name="connsiteX21983" fmla="*/ 4279240 w 4527492"/>
                  <a:gd name="connsiteY21983" fmla="*/ 2242521 h 3582745"/>
                  <a:gd name="connsiteX21984" fmla="*/ 4276344 w 4527492"/>
                  <a:gd name="connsiteY21984" fmla="*/ 2246288 h 3582745"/>
                  <a:gd name="connsiteX21985" fmla="*/ 4276751 w 4527492"/>
                  <a:gd name="connsiteY21985" fmla="*/ 2248301 h 3582745"/>
                  <a:gd name="connsiteX21986" fmla="*/ 4279240 w 4527492"/>
                  <a:gd name="connsiteY21986" fmla="*/ 2242521 h 3582745"/>
                  <a:gd name="connsiteX21987" fmla="*/ 4280182 w 4527492"/>
                  <a:gd name="connsiteY21987" fmla="*/ 2241296 h 3582745"/>
                  <a:gd name="connsiteX21988" fmla="*/ 4281178 w 4527492"/>
                  <a:gd name="connsiteY21988" fmla="*/ 2239009 h 3582745"/>
                  <a:gd name="connsiteX21989" fmla="*/ 4281018 w 4527492"/>
                  <a:gd name="connsiteY21989" fmla="*/ 2239181 h 3582745"/>
                  <a:gd name="connsiteX21990" fmla="*/ 4281205 w 4527492"/>
                  <a:gd name="connsiteY21990" fmla="*/ 2238947 h 3582745"/>
                  <a:gd name="connsiteX21991" fmla="*/ 4285369 w 4527492"/>
                  <a:gd name="connsiteY21991" fmla="*/ 2229388 h 3582745"/>
                  <a:gd name="connsiteX21992" fmla="*/ 4284266 w 4527492"/>
                  <a:gd name="connsiteY21992" fmla="*/ 2230846 h 3582745"/>
                  <a:gd name="connsiteX21993" fmla="*/ 4285651 w 4527492"/>
                  <a:gd name="connsiteY21993" fmla="*/ 2227629 h 3582745"/>
                  <a:gd name="connsiteX21994" fmla="*/ 4300607 w 4527492"/>
                  <a:gd name="connsiteY21994" fmla="*/ 2177277 h 3582745"/>
                  <a:gd name="connsiteX21995" fmla="*/ 4043621 w 4527492"/>
                  <a:gd name="connsiteY21995" fmla="*/ 2150956 h 3582745"/>
                  <a:gd name="connsiteX21996" fmla="*/ 4032178 w 4527492"/>
                  <a:gd name="connsiteY21996" fmla="*/ 2173465 h 3582745"/>
                  <a:gd name="connsiteX21997" fmla="*/ 4025225 w 4527492"/>
                  <a:gd name="connsiteY21997" fmla="*/ 2196596 h 3582745"/>
                  <a:gd name="connsiteX21998" fmla="*/ 4291677 w 4527492"/>
                  <a:gd name="connsiteY21998" fmla="*/ 2149324 h 3582745"/>
                  <a:gd name="connsiteX21999" fmla="*/ 4278008 w 4527492"/>
                  <a:gd name="connsiteY21999" fmla="*/ 2188338 h 3582745"/>
                  <a:gd name="connsiteX22000" fmla="*/ 4266768 w 4527492"/>
                  <a:gd name="connsiteY22000" fmla="*/ 2223479 h 3582745"/>
                  <a:gd name="connsiteX22001" fmla="*/ 4270597 w 4527492"/>
                  <a:gd name="connsiteY22001" fmla="*/ 2218437 h 3582745"/>
                  <a:gd name="connsiteX22002" fmla="*/ 4291122 w 4527492"/>
                  <a:gd name="connsiteY22002" fmla="*/ 2152678 h 3582745"/>
                  <a:gd name="connsiteX22003" fmla="*/ 3931973 w 4527492"/>
                  <a:gd name="connsiteY22003" fmla="*/ 2147566 h 3582745"/>
                  <a:gd name="connsiteX22004" fmla="*/ 3928312 w 4527492"/>
                  <a:gd name="connsiteY22004" fmla="*/ 2154052 h 3582745"/>
                  <a:gd name="connsiteX22005" fmla="*/ 3927797 w 4527492"/>
                  <a:gd name="connsiteY22005" fmla="*/ 2155083 h 3582745"/>
                  <a:gd name="connsiteX22006" fmla="*/ 3926617 w 4527492"/>
                  <a:gd name="connsiteY22006" fmla="*/ 2160960 h 3582745"/>
                  <a:gd name="connsiteX22007" fmla="*/ 3931743 w 4527492"/>
                  <a:gd name="connsiteY22007" fmla="*/ 2148716 h 3582745"/>
                  <a:gd name="connsiteX22008" fmla="*/ 3997981 w 4527492"/>
                  <a:gd name="connsiteY22008" fmla="*/ 2146549 h 3582745"/>
                  <a:gd name="connsiteX22009" fmla="*/ 3989387 w 4527492"/>
                  <a:gd name="connsiteY22009" fmla="*/ 2168525 h 3582745"/>
                  <a:gd name="connsiteX22010" fmla="*/ 3989387 w 4527492"/>
                  <a:gd name="connsiteY22010" fmla="*/ 2165235 h 3582745"/>
                  <a:gd name="connsiteX22011" fmla="*/ 3922647 w 4527492"/>
                  <a:gd name="connsiteY22011" fmla="*/ 2146497 h 3582745"/>
                  <a:gd name="connsiteX22012" fmla="*/ 3908027 w 4527492"/>
                  <a:gd name="connsiteY22012" fmla="*/ 2177145 h 3582745"/>
                  <a:gd name="connsiteX22013" fmla="*/ 3902816 w 4527492"/>
                  <a:gd name="connsiteY22013" fmla="*/ 2195867 h 3582745"/>
                  <a:gd name="connsiteX22014" fmla="*/ 3921624 w 4527492"/>
                  <a:gd name="connsiteY22014" fmla="*/ 2162939 h 3582745"/>
                  <a:gd name="connsiteX22018" fmla="*/ 3922298 w 4527492"/>
                  <a:gd name="connsiteY22018" fmla="*/ 2152834 h 3582745"/>
                  <a:gd name="connsiteX22018" fmla="*/ 3932944 w 4527492"/>
                  <a:gd name="connsiteY22018" fmla="*/ 2145847 h 3582745"/>
                  <a:gd name="connsiteX22018" fmla="*/ 3932481 w 4527492"/>
                  <a:gd name="connsiteY22018" fmla="*/ 2146666 h 3582745"/>
                  <a:gd name="connsiteX22018" fmla="*/ 3932346 w 4527492"/>
                  <a:gd name="connsiteY22018" fmla="*/ 2147276 h 3582745"/>
                  <a:gd name="connsiteX22019" fmla="*/ 4307748 w 4527492"/>
                  <a:gd name="connsiteY22019" fmla="*/ 2141837 h 3582745"/>
                  <a:gd name="connsiteX22020" fmla="*/ 4307441 w 4527492"/>
                  <a:gd name="connsiteY22020" fmla="*/ 2142560 h 3582745"/>
                  <a:gd name="connsiteX22021" fmla="*/ 4307720 w 4527492"/>
                  <a:gd name="connsiteY22021" fmla="*/ 2141977 h 3582745"/>
                  <a:gd name="connsiteX22022" fmla="*/ 4255675 w 4527492"/>
                  <a:gd name="connsiteY22022" fmla="*/ 2139685 h 3582745"/>
                  <a:gd name="connsiteX22023" fmla="*/ 4233131 w 4527492"/>
                  <a:gd name="connsiteY22023" fmla="*/ 2193171 h 3582745"/>
                  <a:gd name="connsiteX22024" fmla="*/ 4212687 w 4527492"/>
                  <a:gd name="connsiteY22024" fmla="*/ 2231273 h 3582745"/>
                  <a:gd name="connsiteX22025" fmla="*/ 4210229 w 4527492"/>
                  <a:gd name="connsiteY22025" fmla="*/ 2241891 h 3582745"/>
                  <a:gd name="connsiteX22026" fmla="*/ 4196177 w 4527492"/>
                  <a:gd name="connsiteY22026" fmla="*/ 2274847 h 3582745"/>
                  <a:gd name="connsiteX22027" fmla="*/ 4194824 w 4527492"/>
                  <a:gd name="connsiteY22027" fmla="*/ 2279753 h 3582745"/>
                  <a:gd name="connsiteX22028" fmla="*/ 4228276 w 4527492"/>
                  <a:gd name="connsiteY22028" fmla="*/ 2209361 h 3582745"/>
                  <a:gd name="connsiteX22029" fmla="*/ 4254721 w 4527492"/>
                  <a:gd name="connsiteY22029" fmla="*/ 2142548 h 3582745"/>
                  <a:gd name="connsiteX22030" fmla="*/ 4318971 w 4527492"/>
                  <a:gd name="connsiteY22030" fmla="*/ 2137599 h 3582745"/>
                  <a:gd name="connsiteX22031" fmla="*/ 4307723 w 4527492"/>
                  <a:gd name="connsiteY22031" fmla="*/ 2176818 h 3582745"/>
                  <a:gd name="connsiteX22032" fmla="*/ 4313551 w 4527492"/>
                  <a:gd name="connsiteY22032" fmla="*/ 2159090 h 3582745"/>
                  <a:gd name="connsiteX22033" fmla="*/ 4271230 w 4527492"/>
                  <a:gd name="connsiteY22033" fmla="*/ 2136206 h 3582745"/>
                  <a:gd name="connsiteX22034" fmla="*/ 4259776 w 4527492"/>
                  <a:gd name="connsiteY22034" fmla="*/ 2166180 h 3582745"/>
                  <a:gd name="connsiteX22035" fmla="*/ 4251864 w 4527492"/>
                  <a:gd name="connsiteY22035" fmla="*/ 2191495 h 3582745"/>
                  <a:gd name="connsiteX22036" fmla="*/ 4247517 w 4527492"/>
                  <a:gd name="connsiteY22036" fmla="*/ 2215220 h 3582745"/>
                  <a:gd name="connsiteX22037" fmla="*/ 4248101 w 4527492"/>
                  <a:gd name="connsiteY22037" fmla="*/ 2213607 h 3582745"/>
                  <a:gd name="connsiteX22038" fmla="*/ 4263130 w 4527492"/>
                  <a:gd name="connsiteY22038" fmla="*/ 2169389 h 3582745"/>
                  <a:gd name="connsiteX22039" fmla="*/ 4265192 w 4527492"/>
                  <a:gd name="connsiteY22039" fmla="*/ 2169389 h 3582745"/>
                  <a:gd name="connsiteX22040" fmla="*/ 4266969 w 4527492"/>
                  <a:gd name="connsiteY22040" fmla="*/ 2164807 h 3582745"/>
                  <a:gd name="connsiteX22041" fmla="*/ 3928536 w 4527492"/>
                  <a:gd name="connsiteY22041" fmla="*/ 2134153 h 3582745"/>
                  <a:gd name="connsiteX22042" fmla="*/ 3923849 w 4527492"/>
                  <a:gd name="connsiteY22042" fmla="*/ 2143978 h 3582745"/>
                  <a:gd name="connsiteX22043" fmla="*/ 3922890 w 4527492"/>
                  <a:gd name="connsiteY22043" fmla="*/ 2160722 h 3582745"/>
                  <a:gd name="connsiteX22044" fmla="*/ 3925564 w 4527492"/>
                  <a:gd name="connsiteY22044" fmla="*/ 2156041 h 3582745"/>
                  <a:gd name="connsiteX22045" fmla="*/ 4294381 w 4527492"/>
                  <a:gd name="connsiteY22045" fmla="*/ 2132958 h 3582745"/>
                  <a:gd name="connsiteX22046" fmla="*/ 4274639 w 4527492"/>
                  <a:gd name="connsiteY22046" fmla="*/ 2195024 h 3582745"/>
                  <a:gd name="connsiteX22047" fmla="*/ 4292197 w 4527492"/>
                  <a:gd name="connsiteY22047" fmla="*/ 2146174 h 3582745"/>
                  <a:gd name="connsiteX22048" fmla="*/ 3942028 w 4527492"/>
                  <a:gd name="connsiteY22048" fmla="*/ 2129756 h 3582745"/>
                  <a:gd name="connsiteX22049" fmla="*/ 3939606 w 4527492"/>
                  <a:gd name="connsiteY22049" fmla="*/ 2134045 h 3582745"/>
                  <a:gd name="connsiteX22050" fmla="*/ 3929017 w 4527492"/>
                  <a:gd name="connsiteY22050" fmla="*/ 2162296 h 3582745"/>
                  <a:gd name="connsiteX22051" fmla="*/ 3920318 w 4527492"/>
                  <a:gd name="connsiteY22051" fmla="*/ 2205642 h 3582745"/>
                  <a:gd name="connsiteX22052" fmla="*/ 3920956 w 4527492"/>
                  <a:gd name="connsiteY22052" fmla="*/ 2194492 h 3582745"/>
                  <a:gd name="connsiteX22053" fmla="*/ 3921472 w 4527492"/>
                  <a:gd name="connsiteY22053" fmla="*/ 2192429 h 3582745"/>
                  <a:gd name="connsiteX22054" fmla="*/ 3923783 w 4527492"/>
                  <a:gd name="connsiteY22054" fmla="*/ 2176259 h 3582745"/>
                  <a:gd name="connsiteX22055" fmla="*/ 3922271 w 4527492"/>
                  <a:gd name="connsiteY22055" fmla="*/ 2180295 h 3582745"/>
                  <a:gd name="connsiteX22056" fmla="*/ 3921404 w 4527492"/>
                  <a:gd name="connsiteY22056" fmla="*/ 2186683 h 3582745"/>
                  <a:gd name="connsiteX22057" fmla="*/ 3921679 w 4527492"/>
                  <a:gd name="connsiteY22057" fmla="*/ 2181874 h 3582745"/>
                  <a:gd name="connsiteX22058" fmla="*/ 3920801 w 4527492"/>
                  <a:gd name="connsiteY22058" fmla="*/ 2184216 h 3582745"/>
                  <a:gd name="connsiteX22059" fmla="*/ 3919860 w 4527492"/>
                  <a:gd name="connsiteY22059" fmla="*/ 2189379 h 3582745"/>
                  <a:gd name="connsiteX22060" fmla="*/ 3920075 w 4527492"/>
                  <a:gd name="connsiteY22060" fmla="*/ 2186153 h 3582745"/>
                  <a:gd name="connsiteX22061" fmla="*/ 3915508 w 4527492"/>
                  <a:gd name="connsiteY22061" fmla="*/ 2198337 h 3582745"/>
                  <a:gd name="connsiteX22062" fmla="*/ 3881906 w 4527492"/>
                  <a:gd name="connsiteY22062" fmla="*/ 2270996 h 3582745"/>
                  <a:gd name="connsiteX22063" fmla="*/ 3874275 w 4527492"/>
                  <a:gd name="connsiteY22063" fmla="*/ 2298415 h 3582745"/>
                  <a:gd name="connsiteX22064" fmla="*/ 3890827 w 4527492"/>
                  <a:gd name="connsiteY22064" fmla="*/ 2273512 h 3582745"/>
                  <a:gd name="connsiteX22065" fmla="*/ 3906591 w 4527492"/>
                  <a:gd name="connsiteY22065" fmla="*/ 2243501 h 3582745"/>
                  <a:gd name="connsiteX22066" fmla="*/ 3917295 w 4527492"/>
                  <a:gd name="connsiteY22066" fmla="*/ 2216944 h 3582745"/>
                  <a:gd name="connsiteX22067" fmla="*/ 3917935 w 4527492"/>
                  <a:gd name="connsiteY22067" fmla="*/ 2212227 h 3582745"/>
                  <a:gd name="connsiteX22068" fmla="*/ 3918996 w 4527492"/>
                  <a:gd name="connsiteY22068" fmla="*/ 2212227 h 3582745"/>
                  <a:gd name="connsiteX22069" fmla="*/ 3920318 w 4527492"/>
                  <a:gd name="connsiteY22069" fmla="*/ 2205642 h 3582745"/>
                  <a:gd name="connsiteX22070" fmla="*/ 3920064 w 4527492"/>
                  <a:gd name="connsiteY22070" fmla="*/ 2210073 h 3582745"/>
                  <a:gd name="connsiteX22071" fmla="*/ 3935155 w 4527492"/>
                  <a:gd name="connsiteY22071" fmla="*/ 2172632 h 3582745"/>
                  <a:gd name="connsiteX22072" fmla="*/ 3932201 w 4527492"/>
                  <a:gd name="connsiteY22072" fmla="*/ 2172632 h 3582745"/>
                  <a:gd name="connsiteX22073" fmla="*/ 3930787 w 4527492"/>
                  <a:gd name="connsiteY22073" fmla="*/ 2129433 h 3582745"/>
                  <a:gd name="connsiteX22074" fmla="*/ 3929679 w 4527492"/>
                  <a:gd name="connsiteY22074" fmla="*/ 2131755 h 3582745"/>
                  <a:gd name="connsiteX22075" fmla="*/ 3928184 w 4527492"/>
                  <a:gd name="connsiteY22075" fmla="*/ 2143714 h 3582745"/>
                  <a:gd name="connsiteX22076" fmla="*/ 3926112 w 4527492"/>
                  <a:gd name="connsiteY22076" fmla="*/ 2155082 h 3582745"/>
                  <a:gd name="connsiteX22077" fmla="*/ 3926477 w 4527492"/>
                  <a:gd name="connsiteY22077" fmla="*/ 2154442 h 3582745"/>
                  <a:gd name="connsiteX22078" fmla="*/ 3926964 w 4527492"/>
                  <a:gd name="connsiteY22078" fmla="*/ 2153466 h 3582745"/>
                  <a:gd name="connsiteX22079" fmla="*/ 3928184 w 4527492"/>
                  <a:gd name="connsiteY22079" fmla="*/ 2143714 h 3582745"/>
                  <a:gd name="connsiteX22080" fmla="*/ 4016957 w 4527492"/>
                  <a:gd name="connsiteY22080" fmla="*/ 2129237 h 3582745"/>
                  <a:gd name="connsiteX22081" fmla="*/ 4002607 w 4527492"/>
                  <a:gd name="connsiteY22081" fmla="*/ 2160750 h 3582745"/>
                  <a:gd name="connsiteX22082" fmla="*/ 3998635 w 4527492"/>
                  <a:gd name="connsiteY22082" fmla="*/ 2173534 h 3582745"/>
                  <a:gd name="connsiteX22083" fmla="*/ 3998065 w 4527492"/>
                  <a:gd name="connsiteY22083" fmla="*/ 2177099 h 3582745"/>
                  <a:gd name="connsiteX22084" fmla="*/ 3923617 w 4527492"/>
                  <a:gd name="connsiteY22084" fmla="*/ 2128916 h 3582745"/>
                  <a:gd name="connsiteX22085" fmla="*/ 3898777 w 4527492"/>
                  <a:gd name="connsiteY22085" fmla="*/ 2177845 h 3582745"/>
                  <a:gd name="connsiteX22086" fmla="*/ 3830328 w 4527492"/>
                  <a:gd name="connsiteY22086" fmla="*/ 2300450 h 3582745"/>
                  <a:gd name="connsiteX22087" fmla="*/ 3829259 w 4527492"/>
                  <a:gd name="connsiteY22087" fmla="*/ 2302382 h 3582745"/>
                  <a:gd name="connsiteX22088" fmla="*/ 3826711 w 4527492"/>
                  <a:gd name="connsiteY22088" fmla="*/ 2307521 h 3582745"/>
                  <a:gd name="connsiteX22089" fmla="*/ 3820211 w 4527492"/>
                  <a:gd name="connsiteY22089" fmla="*/ 2323171 h 3582745"/>
                  <a:gd name="connsiteX22090" fmla="*/ 3812769 w 4527492"/>
                  <a:gd name="connsiteY22090" fmla="*/ 2348147 h 3582745"/>
                  <a:gd name="connsiteX22091" fmla="*/ 3804928 w 4527492"/>
                  <a:gd name="connsiteY22091" fmla="*/ 2367044 h 3582745"/>
                  <a:gd name="connsiteX22092" fmla="*/ 3806377 w 4527492"/>
                  <a:gd name="connsiteY22092" fmla="*/ 2365506 h 3582745"/>
                  <a:gd name="connsiteX22093" fmla="*/ 3865560 w 4527492"/>
                  <a:gd name="connsiteY22093" fmla="*/ 2261301 h 3582745"/>
                  <a:gd name="connsiteX22094" fmla="*/ 3923224 w 4527492"/>
                  <a:gd name="connsiteY22094" fmla="*/ 2136041 h 3582745"/>
                  <a:gd name="connsiteX22095" fmla="*/ 4172253 w 4527492"/>
                  <a:gd name="connsiteY22095" fmla="*/ 2126227 h 3582745"/>
                  <a:gd name="connsiteX22096" fmla="*/ 4153065 w 4527492"/>
                  <a:gd name="connsiteY22096" fmla="*/ 2169139 h 3582745"/>
                  <a:gd name="connsiteX22097" fmla="*/ 4137344 w 4527492"/>
                  <a:gd name="connsiteY22097" fmla="*/ 2206383 h 3582745"/>
                  <a:gd name="connsiteX22098" fmla="*/ 4124617 w 4527492"/>
                  <a:gd name="connsiteY22098" fmla="*/ 2248928 h 3582745"/>
                  <a:gd name="connsiteX22099" fmla="*/ 4123531 w 4527492"/>
                  <a:gd name="connsiteY22099" fmla="*/ 2251467 h 3582745"/>
                  <a:gd name="connsiteX22100" fmla="*/ 4136168 w 4527492"/>
                  <a:gd name="connsiteY22100" fmla="*/ 2209171 h 3582745"/>
                  <a:gd name="connsiteX22101" fmla="*/ 4129906 w 4527492"/>
                  <a:gd name="connsiteY22101" fmla="*/ 2224006 h 3582745"/>
                  <a:gd name="connsiteX22102" fmla="*/ 4120007 w 4527492"/>
                  <a:gd name="connsiteY22102" fmla="*/ 2259185 h 3582745"/>
                  <a:gd name="connsiteX22103" fmla="*/ 4119745 w 4527492"/>
                  <a:gd name="connsiteY22103" fmla="*/ 2260319 h 3582745"/>
                  <a:gd name="connsiteX22104" fmla="*/ 4123531 w 4527492"/>
                  <a:gd name="connsiteY22104" fmla="*/ 2251467 h 3582745"/>
                  <a:gd name="connsiteX22105" fmla="*/ 4121373 w 4527492"/>
                  <a:gd name="connsiteY22105" fmla="*/ 2258690 h 3582745"/>
                  <a:gd name="connsiteX22106" fmla="*/ 4118817 w 4527492"/>
                  <a:gd name="connsiteY22106" fmla="*/ 2264324 h 3582745"/>
                  <a:gd name="connsiteX22107" fmla="*/ 4115815 w 4527492"/>
                  <a:gd name="connsiteY22107" fmla="*/ 2277293 h 3582745"/>
                  <a:gd name="connsiteX22108" fmla="*/ 4121373 w 4527492"/>
                  <a:gd name="connsiteY22108" fmla="*/ 2258690 h 3582745"/>
                  <a:gd name="connsiteX22109" fmla="*/ 4122323 w 4527492"/>
                  <a:gd name="connsiteY22109" fmla="*/ 2256594 h 3582745"/>
                  <a:gd name="connsiteX22110" fmla="*/ 4116161 w 4527492"/>
                  <a:gd name="connsiteY22110" fmla="*/ 2277192 h 3582745"/>
                  <a:gd name="connsiteX22111" fmla="*/ 4124722 w 4527492"/>
                  <a:gd name="connsiteY22111" fmla="*/ 2257834 h 3582745"/>
                  <a:gd name="connsiteX22112" fmla="*/ 4131751 w 4527492"/>
                  <a:gd name="connsiteY22112" fmla="*/ 2235808 h 3582745"/>
                  <a:gd name="connsiteX22113" fmla="*/ 4122323 w 4527492"/>
                  <a:gd name="connsiteY22113" fmla="*/ 2256594 h 3582745"/>
                  <a:gd name="connsiteX22114" fmla="*/ 4124617 w 4527492"/>
                  <a:gd name="connsiteY22114" fmla="*/ 2248928 h 3582745"/>
                  <a:gd name="connsiteX22115" fmla="*/ 4136227 w 4527492"/>
                  <a:gd name="connsiteY22115" fmla="*/ 2221783 h 3582745"/>
                  <a:gd name="connsiteX22116" fmla="*/ 4140414 w 4527492"/>
                  <a:gd name="connsiteY22116" fmla="*/ 2208661 h 3582745"/>
                  <a:gd name="connsiteX22117" fmla="*/ 4162974 w 4527492"/>
                  <a:gd name="connsiteY22117" fmla="*/ 2155307 h 3582745"/>
                  <a:gd name="connsiteX22118" fmla="*/ 3943308 w 4527492"/>
                  <a:gd name="connsiteY22118" fmla="*/ 2124168 h 3582745"/>
                  <a:gd name="connsiteX22119" fmla="*/ 3942429 w 4527492"/>
                  <a:gd name="connsiteY22119" fmla="*/ 2126513 h 3582745"/>
                  <a:gd name="connsiteX22120" fmla="*/ 3943000 w 4527492"/>
                  <a:gd name="connsiteY22120" fmla="*/ 2125514 h 3582745"/>
                  <a:gd name="connsiteX22121" fmla="*/ 3945377 w 4527492"/>
                  <a:gd name="connsiteY22121" fmla="*/ 2123822 h 3582745"/>
                  <a:gd name="connsiteX22122" fmla="*/ 3942155 w 4527492"/>
                  <a:gd name="connsiteY22122" fmla="*/ 2129529 h 3582745"/>
                  <a:gd name="connsiteX22123" fmla="*/ 3942105 w 4527492"/>
                  <a:gd name="connsiteY22123" fmla="*/ 2129736 h 3582745"/>
                  <a:gd name="connsiteX22124" fmla="*/ 3941693 w 4527492"/>
                  <a:gd name="connsiteY22124" fmla="*/ 2141285 h 3582745"/>
                  <a:gd name="connsiteX22125" fmla="*/ 4085555 w 4527492"/>
                  <a:gd name="connsiteY22125" fmla="*/ 2120806 h 3582745"/>
                  <a:gd name="connsiteX22126" fmla="*/ 4085245 w 4527492"/>
                  <a:gd name="connsiteY22126" fmla="*/ 2121762 h 3582745"/>
                  <a:gd name="connsiteX22127" fmla="*/ 4084536 w 4527492"/>
                  <a:gd name="connsiteY22127" fmla="*/ 2123750 h 3582745"/>
                  <a:gd name="connsiteX22128" fmla="*/ 4053962 w 4527492"/>
                  <a:gd name="connsiteY22128" fmla="*/ 2191586 h 3582745"/>
                  <a:gd name="connsiteX22129" fmla="*/ 4054628 w 4527492"/>
                  <a:gd name="connsiteY22129" fmla="*/ 2189841 h 3582745"/>
                  <a:gd name="connsiteX22130" fmla="*/ 4312724 w 4527492"/>
                  <a:gd name="connsiteY22130" fmla="*/ 2116660 h 3582745"/>
                  <a:gd name="connsiteX22131" fmla="*/ 4295913 w 4527492"/>
                  <a:gd name="connsiteY22131" fmla="*/ 2166657 h 3582745"/>
                  <a:gd name="connsiteX22132" fmla="*/ 4296005 w 4527492"/>
                  <a:gd name="connsiteY22132" fmla="*/ 2166463 h 3582745"/>
                  <a:gd name="connsiteX22133" fmla="*/ 3878794 w 4527492"/>
                  <a:gd name="connsiteY22133" fmla="*/ 2114073 h 3582745"/>
                  <a:gd name="connsiteX22134" fmla="*/ 3833346 w 4527492"/>
                  <a:gd name="connsiteY22134" fmla="*/ 2244549 h 3582745"/>
                  <a:gd name="connsiteX22135" fmla="*/ 3830040 w 4527492"/>
                  <a:gd name="connsiteY22135" fmla="*/ 2244549 h 3582745"/>
                  <a:gd name="connsiteX22136" fmla="*/ 3873854 w 4527492"/>
                  <a:gd name="connsiteY22136" fmla="*/ 2126179 h 3582745"/>
                  <a:gd name="connsiteX22137" fmla="*/ 3947106 w 4527492"/>
                  <a:gd name="connsiteY22137" fmla="*/ 2114036 h 3582745"/>
                  <a:gd name="connsiteX22138" fmla="*/ 3943726 w 4527492"/>
                  <a:gd name="connsiteY22138" fmla="*/ 2123052 h 3582745"/>
                  <a:gd name="connsiteX22139" fmla="*/ 3943225 w 4527492"/>
                  <a:gd name="connsiteY22139" fmla="*/ 2125120 h 3582745"/>
                  <a:gd name="connsiteX22140" fmla="*/ 3946204 w 4527492"/>
                  <a:gd name="connsiteY22140" fmla="*/ 2119904 h 3582745"/>
                  <a:gd name="connsiteX22141" fmla="*/ 3946283 w 4527492"/>
                  <a:gd name="connsiteY22141" fmla="*/ 2119528 h 3582745"/>
                  <a:gd name="connsiteX22142" fmla="*/ 3931302 w 4527492"/>
                  <a:gd name="connsiteY22142" fmla="*/ 2113778 h 3582745"/>
                  <a:gd name="connsiteX22143" fmla="*/ 3924850 w 4527492"/>
                  <a:gd name="connsiteY22143" fmla="*/ 2126486 h 3582745"/>
                  <a:gd name="connsiteX22144" fmla="*/ 3924456 w 4527492"/>
                  <a:gd name="connsiteY22144" fmla="*/ 2133363 h 3582745"/>
                  <a:gd name="connsiteX22145" fmla="*/ 3930394 w 4527492"/>
                  <a:gd name="connsiteY22145" fmla="*/ 2120465 h 3582745"/>
                  <a:gd name="connsiteX22146" fmla="*/ 4018756 w 4527492"/>
                  <a:gd name="connsiteY22146" fmla="*/ 2113686 h 3582745"/>
                  <a:gd name="connsiteX22147" fmla="*/ 4013895 w 4527492"/>
                  <a:gd name="connsiteY22147" fmla="*/ 2124402 h 3582745"/>
                  <a:gd name="connsiteX22148" fmla="*/ 4011469 w 4527492"/>
                  <a:gd name="connsiteY22148" fmla="*/ 2132259 h 3582745"/>
                  <a:gd name="connsiteX22149" fmla="*/ 4011436 w 4527492"/>
                  <a:gd name="connsiteY22149" fmla="*/ 2132330 h 3582745"/>
                  <a:gd name="connsiteX22150" fmla="*/ 4011424 w 4527492"/>
                  <a:gd name="connsiteY22150" fmla="*/ 2132369 h 3582745"/>
                  <a:gd name="connsiteX22151" fmla="*/ 4018523 w 4527492"/>
                  <a:gd name="connsiteY22151" fmla="*/ 2116137 h 3582745"/>
                  <a:gd name="connsiteX22152" fmla="*/ 4017962 w 4527492"/>
                  <a:gd name="connsiteY22152" fmla="*/ 2116137 h 3582745"/>
                  <a:gd name="connsiteX22153" fmla="*/ 3781709 w 4527492"/>
                  <a:gd name="connsiteY22153" fmla="*/ 2112733 h 3582745"/>
                  <a:gd name="connsiteX22154" fmla="*/ 3754409 w 4527492"/>
                  <a:gd name="connsiteY22154" fmla="*/ 2198765 h 3582745"/>
                  <a:gd name="connsiteX22155" fmla="*/ 3769838 w 4527492"/>
                  <a:gd name="connsiteY22155" fmla="*/ 2153993 h 3582745"/>
                  <a:gd name="connsiteX22156" fmla="*/ 3924661 w 4527492"/>
                  <a:gd name="connsiteY22156" fmla="*/ 2109975 h 3582745"/>
                  <a:gd name="connsiteX22157" fmla="*/ 3838667 w 4527492"/>
                  <a:gd name="connsiteY22157" fmla="*/ 2283407 h 3582745"/>
                  <a:gd name="connsiteX22158" fmla="*/ 3840225 w 4527492"/>
                  <a:gd name="connsiteY22158" fmla="*/ 2280635 h 3582745"/>
                  <a:gd name="connsiteX22159" fmla="*/ 3903725 w 4527492"/>
                  <a:gd name="connsiteY22159" fmla="*/ 2166700 h 3582745"/>
                  <a:gd name="connsiteX22160" fmla="*/ 3923674 w 4527492"/>
                  <a:gd name="connsiteY22160" fmla="*/ 2127881 h 3582745"/>
                  <a:gd name="connsiteX22161" fmla="*/ 4322338 w 4527492"/>
                  <a:gd name="connsiteY22161" fmla="*/ 2107675 h 3582745"/>
                  <a:gd name="connsiteX22162" fmla="*/ 4320799 w 4527492"/>
                  <a:gd name="connsiteY22162" fmla="*/ 2111274 h 3582745"/>
                  <a:gd name="connsiteX22163" fmla="*/ 4316319 w 4527492"/>
                  <a:gd name="connsiteY22163" fmla="*/ 2126656 h 3582745"/>
                  <a:gd name="connsiteX22164" fmla="*/ 4318187 w 4527492"/>
                  <a:gd name="connsiteY22164" fmla="*/ 2122221 h 3582745"/>
                  <a:gd name="connsiteX22165" fmla="*/ 3934950 w 4527492"/>
                  <a:gd name="connsiteY22165" fmla="*/ 2106591 h 3582745"/>
                  <a:gd name="connsiteX22166" fmla="*/ 3932966 w 4527492"/>
                  <a:gd name="connsiteY22166" fmla="*/ 2110500 h 3582745"/>
                  <a:gd name="connsiteX22167" fmla="*/ 3931667 w 4527492"/>
                  <a:gd name="connsiteY22167" fmla="*/ 2117700 h 3582745"/>
                  <a:gd name="connsiteX22168" fmla="*/ 3933750 w 4527492"/>
                  <a:gd name="connsiteY22168" fmla="*/ 2113174 h 3582745"/>
                  <a:gd name="connsiteX22169" fmla="*/ 3996118 w 4527492"/>
                  <a:gd name="connsiteY22169" fmla="*/ 2101679 h 3582745"/>
                  <a:gd name="connsiteX22170" fmla="*/ 3983612 w 4527492"/>
                  <a:gd name="connsiteY22170" fmla="*/ 2134094 h 3582745"/>
                  <a:gd name="connsiteX22171" fmla="*/ 3982235 w 4527492"/>
                  <a:gd name="connsiteY22171" fmla="*/ 2137050 h 3582745"/>
                  <a:gd name="connsiteX22172" fmla="*/ 3965706 w 4527492"/>
                  <a:gd name="connsiteY22172" fmla="*/ 2194042 h 3582745"/>
                  <a:gd name="connsiteX22173" fmla="*/ 3975556 w 4527492"/>
                  <a:gd name="connsiteY22173" fmla="*/ 2174843 h 3582745"/>
                  <a:gd name="connsiteX22174" fmla="*/ 3977093 w 4527492"/>
                  <a:gd name="connsiteY22174" fmla="*/ 2170542 h 3582745"/>
                  <a:gd name="connsiteX22175" fmla="*/ 3994721 w 4527492"/>
                  <a:gd name="connsiteY22175" fmla="*/ 2108816 h 3582745"/>
                  <a:gd name="connsiteX22176" fmla="*/ 3925825 w 4527492"/>
                  <a:gd name="connsiteY22176" fmla="*/ 2088867 h 3582745"/>
                  <a:gd name="connsiteX22177" fmla="*/ 3925112 w 4527492"/>
                  <a:gd name="connsiteY22177" fmla="*/ 2090496 h 3582745"/>
                  <a:gd name="connsiteX22178" fmla="*/ 3896988 w 4527492"/>
                  <a:gd name="connsiteY22178" fmla="*/ 2145736 h 3582745"/>
                  <a:gd name="connsiteX22179" fmla="*/ 3895887 w 4527492"/>
                  <a:gd name="connsiteY22179" fmla="*/ 2156133 h 3582745"/>
                  <a:gd name="connsiteX22180" fmla="*/ 3892586 w 4527492"/>
                  <a:gd name="connsiteY22180" fmla="*/ 2156133 h 3582745"/>
                  <a:gd name="connsiteX22181" fmla="*/ 3892801 w 4527492"/>
                  <a:gd name="connsiteY22181" fmla="*/ 2153959 h 3582745"/>
                  <a:gd name="connsiteX22182" fmla="*/ 3856689 w 4527492"/>
                  <a:gd name="connsiteY22182" fmla="*/ 2224886 h 3582745"/>
                  <a:gd name="connsiteX22183" fmla="*/ 3837765 w 4527492"/>
                  <a:gd name="connsiteY22183" fmla="*/ 2264258 h 3582745"/>
                  <a:gd name="connsiteX22184" fmla="*/ 3829537 w 4527492"/>
                  <a:gd name="connsiteY22184" fmla="*/ 2291874 h 3582745"/>
                  <a:gd name="connsiteX22185" fmla="*/ 3925278 w 4527492"/>
                  <a:gd name="connsiteY22185" fmla="*/ 2098783 h 3582745"/>
                  <a:gd name="connsiteX22186" fmla="*/ 3936608 w 4527492"/>
                  <a:gd name="connsiteY22186" fmla="*/ 2085880 h 3582745"/>
                  <a:gd name="connsiteX22187" fmla="*/ 3925944 w 4527492"/>
                  <a:gd name="connsiteY22187" fmla="*/ 2107388 h 3582745"/>
                  <a:gd name="connsiteX22188" fmla="*/ 3924908 w 4527492"/>
                  <a:gd name="connsiteY22188" fmla="*/ 2125480 h 3582745"/>
                  <a:gd name="connsiteX22189" fmla="*/ 3931439 w 4527492"/>
                  <a:gd name="connsiteY22189" fmla="*/ 2112772 h 3582745"/>
                  <a:gd name="connsiteX22190" fmla="*/ 3932614 w 4527492"/>
                  <a:gd name="connsiteY22190" fmla="*/ 2104113 h 3582745"/>
                  <a:gd name="connsiteX22191" fmla="*/ 4057347 w 4527492"/>
                  <a:gd name="connsiteY22191" fmla="*/ 2085800 h 3582745"/>
                  <a:gd name="connsiteX22192" fmla="*/ 4022133 w 4527492"/>
                  <a:gd name="connsiteY22192" fmla="*/ 2155201 h 3582745"/>
                  <a:gd name="connsiteX22193" fmla="*/ 4019507 w 4527492"/>
                  <a:gd name="connsiteY22193" fmla="*/ 2163782 h 3582745"/>
                  <a:gd name="connsiteX22194" fmla="*/ 4010173 w 4527492"/>
                  <a:gd name="connsiteY22194" fmla="*/ 2185998 h 3582745"/>
                  <a:gd name="connsiteX22195" fmla="*/ 4020904 w 4527492"/>
                  <a:gd name="connsiteY22195" fmla="*/ 2157622 h 3582745"/>
                  <a:gd name="connsiteX22196" fmla="*/ 4002023 w 4527492"/>
                  <a:gd name="connsiteY22196" fmla="*/ 2194833 h 3582745"/>
                  <a:gd name="connsiteX22197" fmla="*/ 4010927 w 4527492"/>
                  <a:gd name="connsiteY22197" fmla="*/ 2170367 h 3582745"/>
                  <a:gd name="connsiteX22198" fmla="*/ 4029685 w 4527492"/>
                  <a:gd name="connsiteY22198" fmla="*/ 2130515 h 3582745"/>
                  <a:gd name="connsiteX22199" fmla="*/ 4036541 w 4527492"/>
                  <a:gd name="connsiteY22199" fmla="*/ 2108108 h 3582745"/>
                  <a:gd name="connsiteX22200" fmla="*/ 4022362 w 4527492"/>
                  <a:gd name="connsiteY22200" fmla="*/ 2138946 h 3582745"/>
                  <a:gd name="connsiteX22201" fmla="*/ 4010927 w 4527492"/>
                  <a:gd name="connsiteY22201" fmla="*/ 2170367 h 3582745"/>
                  <a:gd name="connsiteX22202" fmla="*/ 4008244 w 4527492"/>
                  <a:gd name="connsiteY22202" fmla="*/ 2176067 h 3582745"/>
                  <a:gd name="connsiteX22203" fmla="*/ 4019626 w 4527492"/>
                  <a:gd name="connsiteY22203" fmla="*/ 2144897 h 3582745"/>
                  <a:gd name="connsiteX22204" fmla="*/ 3994657 w 4527492"/>
                  <a:gd name="connsiteY22204" fmla="*/ 2199206 h 3582745"/>
                  <a:gd name="connsiteX22205" fmla="*/ 3994349 w 4527492"/>
                  <a:gd name="connsiteY22205" fmla="*/ 2200339 h 3582745"/>
                  <a:gd name="connsiteX22206" fmla="*/ 3994463 w 4527492"/>
                  <a:gd name="connsiteY22206" fmla="*/ 2199628 h 3582745"/>
                  <a:gd name="connsiteX22207" fmla="*/ 3985896 w 4527492"/>
                  <a:gd name="connsiteY22207" fmla="*/ 2218262 h 3582745"/>
                  <a:gd name="connsiteX22208" fmla="*/ 3978012 w 4527492"/>
                  <a:gd name="connsiteY22208" fmla="*/ 2240294 h 3582745"/>
                  <a:gd name="connsiteX22209" fmla="*/ 3985986 w 4527492"/>
                  <a:gd name="connsiteY22209" fmla="*/ 2223355 h 3582745"/>
                  <a:gd name="connsiteX22210" fmla="*/ 3992013 w 4527492"/>
                  <a:gd name="connsiteY22210" fmla="*/ 2208936 h 3582745"/>
                  <a:gd name="connsiteX22211" fmla="*/ 3994349 w 4527492"/>
                  <a:gd name="connsiteY22211" fmla="*/ 2200339 h 3582745"/>
                  <a:gd name="connsiteX22212" fmla="*/ 3993098 w 4527492"/>
                  <a:gd name="connsiteY22212" fmla="*/ 2208163 h 3582745"/>
                  <a:gd name="connsiteX22213" fmla="*/ 3993013 w 4527492"/>
                  <a:gd name="connsiteY22213" fmla="*/ 2208424 h 3582745"/>
                  <a:gd name="connsiteX22214" fmla="*/ 4008244 w 4527492"/>
                  <a:gd name="connsiteY22214" fmla="*/ 2176067 h 3582745"/>
                  <a:gd name="connsiteX22215" fmla="*/ 4007375 w 4527492"/>
                  <a:gd name="connsiteY22215" fmla="*/ 2178447 h 3582745"/>
                  <a:gd name="connsiteX22216" fmla="*/ 3995718 w 4527492"/>
                  <a:gd name="connsiteY22216" fmla="*/ 2207258 h 3582745"/>
                  <a:gd name="connsiteX22217" fmla="*/ 3989279 w 4527492"/>
                  <a:gd name="connsiteY22217" fmla="*/ 2219948 h 3582745"/>
                  <a:gd name="connsiteX22218" fmla="*/ 3984031 w 4527492"/>
                  <a:gd name="connsiteY22218" fmla="*/ 2236145 h 3582745"/>
                  <a:gd name="connsiteX22219" fmla="*/ 3995718 w 4527492"/>
                  <a:gd name="connsiteY22219" fmla="*/ 2207258 h 3582745"/>
                  <a:gd name="connsiteX22220" fmla="*/ 4002023 w 4527492"/>
                  <a:gd name="connsiteY22220" fmla="*/ 2194833 h 3582745"/>
                  <a:gd name="connsiteX22221" fmla="*/ 3993700 w 4527492"/>
                  <a:gd name="connsiteY22221" fmla="*/ 2217702 h 3582745"/>
                  <a:gd name="connsiteX22222" fmla="*/ 4009194 w 4527492"/>
                  <a:gd name="connsiteY22222" fmla="*/ 2188330 h 3582745"/>
                  <a:gd name="connsiteX22223" fmla="*/ 3999151 w 4527492"/>
                  <a:gd name="connsiteY22223" fmla="*/ 2212231 h 3582745"/>
                  <a:gd name="connsiteX22224" fmla="*/ 3997551 w 4527492"/>
                  <a:gd name="connsiteY22224" fmla="*/ 2216040 h 3582745"/>
                  <a:gd name="connsiteX22225" fmla="*/ 3985607 w 4527492"/>
                  <a:gd name="connsiteY22225" fmla="*/ 2258369 h 3582745"/>
                  <a:gd name="connsiteX22226" fmla="*/ 3983334 w 4527492"/>
                  <a:gd name="connsiteY22226" fmla="*/ 2258369 h 3582745"/>
                  <a:gd name="connsiteX22227" fmla="*/ 3980909 w 4527492"/>
                  <a:gd name="connsiteY22227" fmla="*/ 2268919 h 3582745"/>
                  <a:gd name="connsiteX22228" fmla="*/ 3983623 w 4527492"/>
                  <a:gd name="connsiteY22228" fmla="*/ 2263651 h 3582745"/>
                  <a:gd name="connsiteX22229" fmla="*/ 3985185 w 4527492"/>
                  <a:gd name="connsiteY22229" fmla="*/ 2259866 h 3582745"/>
                  <a:gd name="connsiteX22230" fmla="*/ 3984714 w 4527492"/>
                  <a:gd name="connsiteY22230" fmla="*/ 2261534 h 3582745"/>
                  <a:gd name="connsiteX22231" fmla="*/ 3986271 w 4527492"/>
                  <a:gd name="connsiteY22231" fmla="*/ 2258513 h 3582745"/>
                  <a:gd name="connsiteX22232" fmla="*/ 3986328 w 4527492"/>
                  <a:gd name="connsiteY22232" fmla="*/ 2258369 h 3582745"/>
                  <a:gd name="connsiteX22233" fmla="*/ 3986345 w 4527492"/>
                  <a:gd name="connsiteY22233" fmla="*/ 2258369 h 3582745"/>
                  <a:gd name="connsiteX22234" fmla="*/ 3990614 w 4527492"/>
                  <a:gd name="connsiteY22234" fmla="*/ 2250085 h 3582745"/>
                  <a:gd name="connsiteX22235" fmla="*/ 3994859 w 4527492"/>
                  <a:gd name="connsiteY22235" fmla="*/ 2236749 h 3582745"/>
                  <a:gd name="connsiteX22236" fmla="*/ 4001932 w 4527492"/>
                  <a:gd name="connsiteY22236" fmla="*/ 2218822 h 3582745"/>
                  <a:gd name="connsiteX22237" fmla="*/ 4000489 w 4527492"/>
                  <a:gd name="connsiteY22237" fmla="*/ 2230622 h 3582745"/>
                  <a:gd name="connsiteX22238" fmla="*/ 4034957 w 4527492"/>
                  <a:gd name="connsiteY22238" fmla="*/ 2160628 h 3582745"/>
                  <a:gd name="connsiteX22239" fmla="*/ 4038273 w 4527492"/>
                  <a:gd name="connsiteY22239" fmla="*/ 2152285 h 3582745"/>
                  <a:gd name="connsiteX22240" fmla="*/ 4229498 w 4527492"/>
                  <a:gd name="connsiteY22240" fmla="*/ 2085217 h 3582745"/>
                  <a:gd name="connsiteX22241" fmla="*/ 4223067 w 4527492"/>
                  <a:gd name="connsiteY22241" fmla="*/ 2101242 h 3582745"/>
                  <a:gd name="connsiteX22242" fmla="*/ 4191971 w 4527492"/>
                  <a:gd name="connsiteY22242" fmla="*/ 2171593 h 3582745"/>
                  <a:gd name="connsiteX22243" fmla="*/ 4188007 w 4527492"/>
                  <a:gd name="connsiteY22243" fmla="*/ 2191504 h 3582745"/>
                  <a:gd name="connsiteX22244" fmla="*/ 4194427 w 4527492"/>
                  <a:gd name="connsiteY22244" fmla="*/ 2177857 h 3582745"/>
                  <a:gd name="connsiteX22245" fmla="*/ 4187200 w 4527492"/>
                  <a:gd name="connsiteY22245" fmla="*/ 2195558 h 3582745"/>
                  <a:gd name="connsiteX22246" fmla="*/ 4186629 w 4527492"/>
                  <a:gd name="connsiteY22246" fmla="*/ 2198423 h 3582745"/>
                  <a:gd name="connsiteX22247" fmla="*/ 4189872 w 4527492"/>
                  <a:gd name="connsiteY22247" fmla="*/ 2190383 h 3582745"/>
                  <a:gd name="connsiteX22248" fmla="*/ 4195257 w 4527492"/>
                  <a:gd name="connsiteY22248" fmla="*/ 2176092 h 3582745"/>
                  <a:gd name="connsiteX22249" fmla="*/ 4194427 w 4527492"/>
                  <a:gd name="connsiteY22249" fmla="*/ 2177857 h 3582745"/>
                  <a:gd name="connsiteX22250" fmla="*/ 4196569 w 4527492"/>
                  <a:gd name="connsiteY22250" fmla="*/ 2172610 h 3582745"/>
                  <a:gd name="connsiteX22251" fmla="*/ 3746421 w 4527492"/>
                  <a:gd name="connsiteY22251" fmla="*/ 2082193 h 3582745"/>
                  <a:gd name="connsiteX22252" fmla="*/ 3713667 w 4527492"/>
                  <a:gd name="connsiteY22252" fmla="*/ 2179577 h 3582745"/>
                  <a:gd name="connsiteX22253" fmla="*/ 3724955 w 4527492"/>
                  <a:gd name="connsiteY22253" fmla="*/ 2152587 h 3582745"/>
                  <a:gd name="connsiteX22254" fmla="*/ 3939956 w 4527492"/>
                  <a:gd name="connsiteY22254" fmla="*/ 2079127 h 3582745"/>
                  <a:gd name="connsiteX22255" fmla="*/ 3937865 w 4527492"/>
                  <a:gd name="connsiteY22255" fmla="*/ 2083345 h 3582745"/>
                  <a:gd name="connsiteX22256" fmla="*/ 3933161 w 4527492"/>
                  <a:gd name="connsiteY22256" fmla="*/ 2109421 h 3582745"/>
                  <a:gd name="connsiteX22257" fmla="*/ 3935135 w 4527492"/>
                  <a:gd name="connsiteY22257" fmla="*/ 2105579 h 3582745"/>
                  <a:gd name="connsiteX22258" fmla="*/ 4278249 w 4527492"/>
                  <a:gd name="connsiteY22258" fmla="*/ 2075826 h 3582745"/>
                  <a:gd name="connsiteX22259" fmla="*/ 4271067 w 4527492"/>
                  <a:gd name="connsiteY22259" fmla="*/ 2098879 h 3582745"/>
                  <a:gd name="connsiteX22260" fmla="*/ 4277837 w 4527492"/>
                  <a:gd name="connsiteY22260" fmla="*/ 2080468 h 3582745"/>
                  <a:gd name="connsiteX22261" fmla="*/ 3946029 w 4527492"/>
                  <a:gd name="connsiteY22261" fmla="*/ 2066880 h 3582745"/>
                  <a:gd name="connsiteX22262" fmla="*/ 3945153 w 4527492"/>
                  <a:gd name="connsiteY22262" fmla="*/ 2068648 h 3582745"/>
                  <a:gd name="connsiteX22263" fmla="*/ 3939406 w 4527492"/>
                  <a:gd name="connsiteY22263" fmla="*/ 2097269 h 3582745"/>
                  <a:gd name="connsiteX22264" fmla="*/ 3942779 w 4527492"/>
                  <a:gd name="connsiteY22264" fmla="*/ 2090706 h 3582745"/>
                  <a:gd name="connsiteX22265" fmla="*/ 4338377 w 4527492"/>
                  <a:gd name="connsiteY22265" fmla="*/ 2065131 h 3582745"/>
                  <a:gd name="connsiteX22266" fmla="*/ 4336947 w 4527492"/>
                  <a:gd name="connsiteY22266" fmla="*/ 2068997 h 3582745"/>
                  <a:gd name="connsiteX22267" fmla="*/ 4336033 w 4527492"/>
                  <a:gd name="connsiteY22267" fmla="*/ 2071930 h 3582745"/>
                  <a:gd name="connsiteX22268" fmla="*/ 4335440 w 4527492"/>
                  <a:gd name="connsiteY22268" fmla="*/ 2074512 h 3582745"/>
                  <a:gd name="connsiteX22269" fmla="*/ 4332562 w 4527492"/>
                  <a:gd name="connsiteY22269" fmla="*/ 2083704 h 3582745"/>
                  <a:gd name="connsiteX22270" fmla="*/ 4329403 w 4527492"/>
                  <a:gd name="connsiteY22270" fmla="*/ 2096229 h 3582745"/>
                  <a:gd name="connsiteX22271" fmla="*/ 4320835 w 4527492"/>
                  <a:gd name="connsiteY22271" fmla="*/ 2124641 h 3582745"/>
                  <a:gd name="connsiteX22272" fmla="*/ 4318690 w 4527492"/>
                  <a:gd name="connsiteY22272" fmla="*/ 2130572 h 3582745"/>
                  <a:gd name="connsiteX22273" fmla="*/ 4321770 w 4527492"/>
                  <a:gd name="connsiteY22273" fmla="*/ 2117679 h 3582745"/>
                  <a:gd name="connsiteX22274" fmla="*/ 4311881 w 4527492"/>
                  <a:gd name="connsiteY22274" fmla="*/ 2149398 h 3582745"/>
                  <a:gd name="connsiteX22275" fmla="*/ 4318690 w 4527492"/>
                  <a:gd name="connsiteY22275" fmla="*/ 2130572 h 3582745"/>
                  <a:gd name="connsiteX22276" fmla="*/ 4316523 w 4527492"/>
                  <a:gd name="connsiteY22276" fmla="*/ 2139646 h 3582745"/>
                  <a:gd name="connsiteX22277" fmla="*/ 4329227 w 4527492"/>
                  <a:gd name="connsiteY22277" fmla="*/ 2096927 h 3582745"/>
                  <a:gd name="connsiteX22278" fmla="*/ 4329403 w 4527492"/>
                  <a:gd name="connsiteY22278" fmla="*/ 2096229 h 3582745"/>
                  <a:gd name="connsiteX22279" fmla="*/ 4331688 w 4527492"/>
                  <a:gd name="connsiteY22279" fmla="*/ 2088652 h 3582745"/>
                  <a:gd name="connsiteX22280" fmla="*/ 4333901 w 4527492"/>
                  <a:gd name="connsiteY22280" fmla="*/ 2081213 h 3582745"/>
                  <a:gd name="connsiteX22281" fmla="*/ 4335440 w 4527492"/>
                  <a:gd name="connsiteY22281" fmla="*/ 2074512 h 3582745"/>
                  <a:gd name="connsiteX22282" fmla="*/ 4031219 w 4527492"/>
                  <a:gd name="connsiteY22282" fmla="*/ 2063377 h 3582745"/>
                  <a:gd name="connsiteX22283" fmla="*/ 4014164 w 4527492"/>
                  <a:gd name="connsiteY22283" fmla="*/ 2108130 h 3582745"/>
                  <a:gd name="connsiteX22284" fmla="*/ 4013456 w 4527492"/>
                  <a:gd name="connsiteY22284" fmla="*/ 2117390 h 3582745"/>
                  <a:gd name="connsiteX22285" fmla="*/ 4016616 w 4527492"/>
                  <a:gd name="connsiteY22285" fmla="*/ 2112343 h 3582745"/>
                  <a:gd name="connsiteX22286" fmla="*/ 4003640 w 4527492"/>
                  <a:gd name="connsiteY22286" fmla="*/ 2063251 h 3582745"/>
                  <a:gd name="connsiteX22287" fmla="*/ 3991837 w 4527492"/>
                  <a:gd name="connsiteY22287" fmla="*/ 2103944 h 3582745"/>
                  <a:gd name="connsiteX22288" fmla="*/ 3984104 w 4527492"/>
                  <a:gd name="connsiteY22288" fmla="*/ 2130607 h 3582745"/>
                  <a:gd name="connsiteX22289" fmla="*/ 3997058 w 4527492"/>
                  <a:gd name="connsiteY22289" fmla="*/ 2096878 h 3582745"/>
                  <a:gd name="connsiteX22290" fmla="*/ 4101807 w 4527492"/>
                  <a:gd name="connsiteY22290" fmla="*/ 2059981 h 3582745"/>
                  <a:gd name="connsiteX22291" fmla="*/ 4067875 w 4527492"/>
                  <a:gd name="connsiteY22291" fmla="*/ 2155143 h 3582745"/>
                  <a:gd name="connsiteX22292" fmla="*/ 4054628 w 4527492"/>
                  <a:gd name="connsiteY22292" fmla="*/ 2189841 h 3582745"/>
                  <a:gd name="connsiteX22293" fmla="*/ 4040511 w 4527492"/>
                  <a:gd name="connsiteY22293" fmla="*/ 2221352 h 3582745"/>
                  <a:gd name="connsiteX22294" fmla="*/ 4064563 w 4527492"/>
                  <a:gd name="connsiteY22294" fmla="*/ 2155143 h 3582745"/>
                  <a:gd name="connsiteX22295" fmla="*/ 3959400 w 4527492"/>
                  <a:gd name="connsiteY22295" fmla="*/ 2058431 h 3582745"/>
                  <a:gd name="connsiteX22296" fmla="*/ 3957529 w 4527492"/>
                  <a:gd name="connsiteY22296" fmla="*/ 2062117 h 3582745"/>
                  <a:gd name="connsiteX22297" fmla="*/ 3950223 w 4527492"/>
                  <a:gd name="connsiteY22297" fmla="*/ 2093993 h 3582745"/>
                  <a:gd name="connsiteX22298" fmla="*/ 3954391 w 4527492"/>
                  <a:gd name="connsiteY22298" fmla="*/ 2068298 h 3582745"/>
                  <a:gd name="connsiteX22299" fmla="*/ 3943627 w 4527492"/>
                  <a:gd name="connsiteY22299" fmla="*/ 2089501 h 3582745"/>
                  <a:gd name="connsiteX22300" fmla="*/ 3941491 w 4527492"/>
                  <a:gd name="connsiteY22300" fmla="*/ 2100140 h 3582745"/>
                  <a:gd name="connsiteX22301" fmla="*/ 3942692 w 4527492"/>
                  <a:gd name="connsiteY22301" fmla="*/ 2091343 h 3582745"/>
                  <a:gd name="connsiteX22302" fmla="*/ 3939224 w 4527492"/>
                  <a:gd name="connsiteY22302" fmla="*/ 2098173 h 3582745"/>
                  <a:gd name="connsiteX22303" fmla="*/ 3936627 w 4527492"/>
                  <a:gd name="connsiteY22303" fmla="*/ 2111111 h 3582745"/>
                  <a:gd name="connsiteX22304" fmla="*/ 3938587 w 4527492"/>
                  <a:gd name="connsiteY22304" fmla="*/ 2113081 h 3582745"/>
                  <a:gd name="connsiteX22305" fmla="*/ 3934518 w 4527492"/>
                  <a:gd name="connsiteY22305" fmla="*/ 2121612 h 3582745"/>
                  <a:gd name="connsiteX22306" fmla="*/ 3928901 w 4527492"/>
                  <a:gd name="connsiteY22306" fmla="*/ 2149586 h 3582745"/>
                  <a:gd name="connsiteX22307" fmla="*/ 3928956 w 4527492"/>
                  <a:gd name="connsiteY22307" fmla="*/ 2149475 h 3582745"/>
                  <a:gd name="connsiteX22308" fmla="*/ 3929257 w 4527492"/>
                  <a:gd name="connsiteY22308" fmla="*/ 2149575 h 3582745"/>
                  <a:gd name="connsiteX22309" fmla="*/ 3932823 w 4527492"/>
                  <a:gd name="connsiteY22309" fmla="*/ 2143331 h 3582745"/>
                  <a:gd name="connsiteX22310" fmla="*/ 3941491 w 4527492"/>
                  <a:gd name="connsiteY22310" fmla="*/ 2100140 h 3582745"/>
                  <a:gd name="connsiteX22311" fmla="*/ 3938804 w 4527492"/>
                  <a:gd name="connsiteY22311" fmla="*/ 2119837 h 3582745"/>
                  <a:gd name="connsiteX22312" fmla="*/ 3933955 w 4527492"/>
                  <a:gd name="connsiteY22312" fmla="*/ 2140048 h 3582745"/>
                  <a:gd name="connsiteX22313" fmla="*/ 3933480 w 4527492"/>
                  <a:gd name="connsiteY22313" fmla="*/ 2142181 h 3582745"/>
                  <a:gd name="connsiteX22314" fmla="*/ 3937217 w 4527492"/>
                  <a:gd name="connsiteY22314" fmla="*/ 2135638 h 3582745"/>
                  <a:gd name="connsiteX22315" fmla="*/ 3938588 w 4527492"/>
                  <a:gd name="connsiteY22315" fmla="*/ 2132363 h 3582745"/>
                  <a:gd name="connsiteX22316" fmla="*/ 3945960 w 4527492"/>
                  <a:gd name="connsiteY22316" fmla="*/ 2112598 h 3582745"/>
                  <a:gd name="connsiteX22317" fmla="*/ 3950223 w 4527492"/>
                  <a:gd name="connsiteY22317" fmla="*/ 2093993 h 3582745"/>
                  <a:gd name="connsiteX22318" fmla="*/ 3949111 w 4527492"/>
                  <a:gd name="connsiteY22318" fmla="*/ 2100851 h 3582745"/>
                  <a:gd name="connsiteX22319" fmla="*/ 3946824 w 4527492"/>
                  <a:gd name="connsiteY22319" fmla="*/ 2110280 h 3582745"/>
                  <a:gd name="connsiteX22320" fmla="*/ 3948235 w 4527492"/>
                  <a:gd name="connsiteY22320" fmla="*/ 2106498 h 3582745"/>
                  <a:gd name="connsiteX22321" fmla="*/ 3948708 w 4527492"/>
                  <a:gd name="connsiteY22321" fmla="*/ 2103339 h 3582745"/>
                  <a:gd name="connsiteX22322" fmla="*/ 3949111 w 4527492"/>
                  <a:gd name="connsiteY22322" fmla="*/ 2100851 h 3582745"/>
                  <a:gd name="connsiteX22323" fmla="*/ 4341122 w 4527492"/>
                  <a:gd name="connsiteY22323" fmla="*/ 2056362 h 3582745"/>
                  <a:gd name="connsiteX22324" fmla="*/ 4340492 w 4527492"/>
                  <a:gd name="connsiteY22324" fmla="*/ 2058373 h 3582745"/>
                  <a:gd name="connsiteX22325" fmla="*/ 4340081 w 4527492"/>
                  <a:gd name="connsiteY22325" fmla="*/ 2059367 h 3582745"/>
                  <a:gd name="connsiteX22326" fmla="*/ 3902478 w 4527492"/>
                  <a:gd name="connsiteY22326" fmla="*/ 2056031 h 3582745"/>
                  <a:gd name="connsiteX22327" fmla="*/ 3902186 w 4527492"/>
                  <a:gd name="connsiteY22327" fmla="*/ 2056747 h 3582745"/>
                  <a:gd name="connsiteX22328" fmla="*/ 3853484 w 4527492"/>
                  <a:gd name="connsiteY22328" fmla="*/ 2211505 h 3582745"/>
                  <a:gd name="connsiteX22329" fmla="*/ 3844547 w 4527492"/>
                  <a:gd name="connsiteY22329" fmla="*/ 2241499 h 3582745"/>
                  <a:gd name="connsiteX22330" fmla="*/ 3863324 w 4527492"/>
                  <a:gd name="connsiteY22330" fmla="*/ 2205099 h 3582745"/>
                  <a:gd name="connsiteX22331" fmla="*/ 3893375 w 4527492"/>
                  <a:gd name="connsiteY22331" fmla="*/ 2148153 h 3582745"/>
                  <a:gd name="connsiteX22332" fmla="*/ 4244451 w 4527492"/>
                  <a:gd name="connsiteY22332" fmla="*/ 2053936 h 3582745"/>
                  <a:gd name="connsiteX22333" fmla="*/ 4242390 w 4527492"/>
                  <a:gd name="connsiteY22333" fmla="*/ 2060380 h 3582745"/>
                  <a:gd name="connsiteX22334" fmla="*/ 4235849 w 4527492"/>
                  <a:gd name="connsiteY22334" fmla="*/ 2076401 h 3582745"/>
                  <a:gd name="connsiteX22335" fmla="*/ 4000247 w 4527492"/>
                  <a:gd name="connsiteY22335" fmla="*/ 2052900 h 3582745"/>
                  <a:gd name="connsiteX22336" fmla="*/ 3982302 w 4527492"/>
                  <a:gd name="connsiteY22336" fmla="*/ 2102339 h 3582745"/>
                  <a:gd name="connsiteX22337" fmla="*/ 3956619 w 4527492"/>
                  <a:gd name="connsiteY22337" fmla="*/ 2167429 h 3582745"/>
                  <a:gd name="connsiteX22338" fmla="*/ 3952009 w 4527492"/>
                  <a:gd name="connsiteY22338" fmla="*/ 2189130 h 3582745"/>
                  <a:gd name="connsiteX22339" fmla="*/ 3948708 w 4527492"/>
                  <a:gd name="connsiteY22339" fmla="*/ 2189130 h 3582745"/>
                  <a:gd name="connsiteX22340" fmla="*/ 3949515 w 4527492"/>
                  <a:gd name="connsiteY22340" fmla="*/ 2185434 h 3582745"/>
                  <a:gd name="connsiteX22341" fmla="*/ 3918317 w 4527492"/>
                  <a:gd name="connsiteY22341" fmla="*/ 2264503 h 3582745"/>
                  <a:gd name="connsiteX22342" fmla="*/ 3874578 w 4527492"/>
                  <a:gd name="connsiteY22342" fmla="*/ 2354481 h 3582745"/>
                  <a:gd name="connsiteX22343" fmla="*/ 3912649 w 4527492"/>
                  <a:gd name="connsiteY22343" fmla="*/ 2270394 h 3582745"/>
                  <a:gd name="connsiteX22344" fmla="*/ 3955772 w 4527492"/>
                  <a:gd name="connsiteY22344" fmla="*/ 2156797 h 3582745"/>
                  <a:gd name="connsiteX22345" fmla="*/ 3961860 w 4527492"/>
                  <a:gd name="connsiteY22345" fmla="*/ 2128938 h 3582745"/>
                  <a:gd name="connsiteX22346" fmla="*/ 3957957 w 4527492"/>
                  <a:gd name="connsiteY22346" fmla="*/ 2151043 h 3582745"/>
                  <a:gd name="connsiteX22347" fmla="*/ 3958960 w 4527492"/>
                  <a:gd name="connsiteY22347" fmla="*/ 2148400 h 3582745"/>
                  <a:gd name="connsiteX22348" fmla="*/ 3974858 w 4527492"/>
                  <a:gd name="connsiteY22348" fmla="*/ 2071599 h 3582745"/>
                  <a:gd name="connsiteX22349" fmla="*/ 3974092 w 4527492"/>
                  <a:gd name="connsiteY22349" fmla="*/ 2072957 h 3582745"/>
                  <a:gd name="connsiteX22350" fmla="*/ 3961860 w 4527492"/>
                  <a:gd name="connsiteY22350" fmla="*/ 2128938 h 3582745"/>
                  <a:gd name="connsiteX22351" fmla="*/ 3970675 w 4527492"/>
                  <a:gd name="connsiteY22351" fmla="*/ 2079008 h 3582745"/>
                  <a:gd name="connsiteX22352" fmla="*/ 3945935 w 4527492"/>
                  <a:gd name="connsiteY22352" fmla="*/ 2122834 h 3582745"/>
                  <a:gd name="connsiteX22353" fmla="*/ 3935879 w 4527492"/>
                  <a:gd name="connsiteY22353" fmla="*/ 2170834 h 3582745"/>
                  <a:gd name="connsiteX22354" fmla="*/ 3943208 w 4527492"/>
                  <a:gd name="connsiteY22354" fmla="*/ 2152650 h 3582745"/>
                  <a:gd name="connsiteX22355" fmla="*/ 3946525 w 4527492"/>
                  <a:gd name="connsiteY22355" fmla="*/ 2152650 h 3582745"/>
                  <a:gd name="connsiteX22356" fmla="*/ 3919614 w 4527492"/>
                  <a:gd name="connsiteY22356" fmla="*/ 2217936 h 3582745"/>
                  <a:gd name="connsiteX22357" fmla="*/ 3919564 w 4527492"/>
                  <a:gd name="connsiteY22357" fmla="*/ 2218804 h 3582745"/>
                  <a:gd name="connsiteX22358" fmla="*/ 3955920 w 4527492"/>
                  <a:gd name="connsiteY22358" fmla="*/ 2149596 h 3582745"/>
                  <a:gd name="connsiteX22359" fmla="*/ 3919365 w 4527492"/>
                  <a:gd name="connsiteY22359" fmla="*/ 2222277 h 3582745"/>
                  <a:gd name="connsiteX22360" fmla="*/ 3918996 w 4527492"/>
                  <a:gd name="connsiteY22360" fmla="*/ 2228726 h 3582745"/>
                  <a:gd name="connsiteX22361" fmla="*/ 3916122 w 4527492"/>
                  <a:gd name="connsiteY22361" fmla="*/ 2228726 h 3582745"/>
                  <a:gd name="connsiteX22362" fmla="*/ 3910825 w 4527492"/>
                  <a:gd name="connsiteY22362" fmla="*/ 2239259 h 3582745"/>
                  <a:gd name="connsiteX22363" fmla="*/ 3906306 w 4527492"/>
                  <a:gd name="connsiteY22363" fmla="*/ 2250222 h 3582745"/>
                  <a:gd name="connsiteX22364" fmla="*/ 3909887 w 4527492"/>
                  <a:gd name="connsiteY22364" fmla="*/ 2244833 h 3582745"/>
                  <a:gd name="connsiteX22365" fmla="*/ 3906118 w 4527492"/>
                  <a:gd name="connsiteY22365" fmla="*/ 2250679 h 3582745"/>
                  <a:gd name="connsiteX22366" fmla="*/ 3890548 w 4527492"/>
                  <a:gd name="connsiteY22366" fmla="*/ 2288450 h 3582745"/>
                  <a:gd name="connsiteX22367" fmla="*/ 3856077 w 4527492"/>
                  <a:gd name="connsiteY22367" fmla="*/ 2359556 h 3582745"/>
                  <a:gd name="connsiteX22368" fmla="*/ 3855008 w 4527492"/>
                  <a:gd name="connsiteY22368" fmla="*/ 2364540 h 3582745"/>
                  <a:gd name="connsiteX22369" fmla="*/ 3855339 w 4527492"/>
                  <a:gd name="connsiteY22369" fmla="*/ 2361077 h 3582745"/>
                  <a:gd name="connsiteX22370" fmla="*/ 3831314 w 4527492"/>
                  <a:gd name="connsiteY22370" fmla="*/ 2410635 h 3582745"/>
                  <a:gd name="connsiteX22371" fmla="*/ 3834267 w 4527492"/>
                  <a:gd name="connsiteY22371" fmla="*/ 2409730 h 3582745"/>
                  <a:gd name="connsiteX22372" fmla="*/ 3834267 w 4527492"/>
                  <a:gd name="connsiteY22372" fmla="*/ 2413024 h 3582745"/>
                  <a:gd name="connsiteX22373" fmla="*/ 3832750 w 4527492"/>
                  <a:gd name="connsiteY22373" fmla="*/ 2415281 h 3582745"/>
                  <a:gd name="connsiteX22374" fmla="*/ 3829562 w 4527492"/>
                  <a:gd name="connsiteY22374" fmla="*/ 2414249 h 3582745"/>
                  <a:gd name="connsiteX22375" fmla="*/ 3827830 w 4527492"/>
                  <a:gd name="connsiteY22375" fmla="*/ 2417820 h 3582745"/>
                  <a:gd name="connsiteX22376" fmla="*/ 3831481 w 4527492"/>
                  <a:gd name="connsiteY22376" fmla="*/ 2417170 h 3582745"/>
                  <a:gd name="connsiteX22377" fmla="*/ 3818121 w 4527492"/>
                  <a:gd name="connsiteY22377" fmla="*/ 2437052 h 3582745"/>
                  <a:gd name="connsiteX22378" fmla="*/ 3814084 w 4527492"/>
                  <a:gd name="connsiteY22378" fmla="*/ 2445022 h 3582745"/>
                  <a:gd name="connsiteX22379" fmla="*/ 3817396 w 4527492"/>
                  <a:gd name="connsiteY22379" fmla="*/ 2438131 h 3582745"/>
                  <a:gd name="connsiteX22380" fmla="*/ 3801383 w 4527492"/>
                  <a:gd name="connsiteY22380" fmla="*/ 2461963 h 3582745"/>
                  <a:gd name="connsiteX22381" fmla="*/ 3791108 w 4527492"/>
                  <a:gd name="connsiteY22381" fmla="*/ 2472020 h 3582745"/>
                  <a:gd name="connsiteX22382" fmla="*/ 3777029 w 4527492"/>
                  <a:gd name="connsiteY22382" fmla="*/ 2482302 h 3582745"/>
                  <a:gd name="connsiteX22383" fmla="*/ 3776184 w 4527492"/>
                  <a:gd name="connsiteY22383" fmla="*/ 2483737 h 3582745"/>
                  <a:gd name="connsiteX22384" fmla="*/ 3774756 w 4527492"/>
                  <a:gd name="connsiteY22384" fmla="*/ 2485464 h 3582745"/>
                  <a:gd name="connsiteX22385" fmla="*/ 3786927 w 4527492"/>
                  <a:gd name="connsiteY22385" fmla="*/ 2476113 h 3582745"/>
                  <a:gd name="connsiteX22386" fmla="*/ 3769877 w 4527492"/>
                  <a:gd name="connsiteY22386" fmla="*/ 2492801 h 3582745"/>
                  <a:gd name="connsiteX22387" fmla="*/ 3770379 w 4527492"/>
                  <a:gd name="connsiteY22387" fmla="*/ 2492757 h 3582745"/>
                  <a:gd name="connsiteX22388" fmla="*/ 3796046 w 4527492"/>
                  <a:gd name="connsiteY22388" fmla="*/ 2473052 h 3582745"/>
                  <a:gd name="connsiteX22389" fmla="*/ 3790437 w 4527492"/>
                  <a:gd name="connsiteY22389" fmla="*/ 2479617 h 3582745"/>
                  <a:gd name="connsiteX22390" fmla="*/ 3800971 w 4527492"/>
                  <a:gd name="connsiteY22390" fmla="*/ 2470911 h 3582745"/>
                  <a:gd name="connsiteX22391" fmla="*/ 3803191 w 4527492"/>
                  <a:gd name="connsiteY22391" fmla="*/ 2466528 h 3582745"/>
                  <a:gd name="connsiteX22392" fmla="*/ 3800776 w 4527492"/>
                  <a:gd name="connsiteY22392" fmla="*/ 2467515 h 3582745"/>
                  <a:gd name="connsiteX22393" fmla="*/ 3796270 w 4527492"/>
                  <a:gd name="connsiteY22393" fmla="*/ 2472789 h 3582745"/>
                  <a:gd name="connsiteX22394" fmla="*/ 3800062 w 4527492"/>
                  <a:gd name="connsiteY22394" fmla="*/ 2467806 h 3582745"/>
                  <a:gd name="connsiteX22395" fmla="*/ 3795095 w 4527492"/>
                  <a:gd name="connsiteY22395" fmla="*/ 2469836 h 3582745"/>
                  <a:gd name="connsiteX22396" fmla="*/ 3786927 w 4527492"/>
                  <a:gd name="connsiteY22396" fmla="*/ 2476113 h 3582745"/>
                  <a:gd name="connsiteX22397" fmla="*/ 3791108 w 4527492"/>
                  <a:gd name="connsiteY22397" fmla="*/ 2472020 h 3582745"/>
                  <a:gd name="connsiteX22398" fmla="*/ 3804047 w 4527492"/>
                  <a:gd name="connsiteY22398" fmla="*/ 2462570 h 3582745"/>
                  <a:gd name="connsiteX22399" fmla="*/ 3807482 w 4527492"/>
                  <a:gd name="connsiteY22399" fmla="*/ 2458056 h 3582745"/>
                  <a:gd name="connsiteX22400" fmla="*/ 3814084 w 4527492"/>
                  <a:gd name="connsiteY22400" fmla="*/ 2445022 h 3582745"/>
                  <a:gd name="connsiteX22401" fmla="*/ 3808399 w 4527492"/>
                  <a:gd name="connsiteY22401" fmla="*/ 2456852 h 3582745"/>
                  <a:gd name="connsiteX22402" fmla="*/ 3834478 w 4527492"/>
                  <a:gd name="connsiteY22402" fmla="*/ 2422584 h 3582745"/>
                  <a:gd name="connsiteX22403" fmla="*/ 3834589 w 4527492"/>
                  <a:gd name="connsiteY22403" fmla="*/ 2418889 h 3582745"/>
                  <a:gd name="connsiteX22404" fmla="*/ 3835339 w 4527492"/>
                  <a:gd name="connsiteY22404" fmla="*/ 2421453 h 3582745"/>
                  <a:gd name="connsiteX22405" fmla="*/ 3848873 w 4527492"/>
                  <a:gd name="connsiteY22405" fmla="*/ 2403670 h 3582745"/>
                  <a:gd name="connsiteX22406" fmla="*/ 3834460 w 4527492"/>
                  <a:gd name="connsiteY22406" fmla="*/ 2426420 h 3582745"/>
                  <a:gd name="connsiteX22407" fmla="*/ 3834354 w 4527492"/>
                  <a:gd name="connsiteY22407" fmla="*/ 2426713 h 3582745"/>
                  <a:gd name="connsiteX22408" fmla="*/ 3834358 w 4527492"/>
                  <a:gd name="connsiteY22408" fmla="*/ 2426581 h 3582745"/>
                  <a:gd name="connsiteX22409" fmla="*/ 3830370 w 4527492"/>
                  <a:gd name="connsiteY22409" fmla="*/ 2432875 h 3582745"/>
                  <a:gd name="connsiteX22410" fmla="*/ 3806582 w 4527492"/>
                  <a:gd name="connsiteY22410" fmla="*/ 2460719 h 3582745"/>
                  <a:gd name="connsiteX22411" fmla="*/ 3817773 w 4527492"/>
                  <a:gd name="connsiteY22411" fmla="*/ 2452546 h 3582745"/>
                  <a:gd name="connsiteX22412" fmla="*/ 3817773 w 4527492"/>
                  <a:gd name="connsiteY22412" fmla="*/ 2455839 h 3582745"/>
                  <a:gd name="connsiteX22413" fmla="*/ 3813856 w 4527492"/>
                  <a:gd name="connsiteY22413" fmla="*/ 2460263 h 3582745"/>
                  <a:gd name="connsiteX22414" fmla="*/ 3805559 w 4527492"/>
                  <a:gd name="connsiteY22414" fmla="*/ 2467119 h 3582745"/>
                  <a:gd name="connsiteX22415" fmla="*/ 3806176 w 4527492"/>
                  <a:gd name="connsiteY22415" fmla="*/ 2465308 h 3582745"/>
                  <a:gd name="connsiteX22416" fmla="*/ 3803885 w 4527492"/>
                  <a:gd name="connsiteY22416" fmla="*/ 2466244 h 3582745"/>
                  <a:gd name="connsiteX22417" fmla="*/ 3802083 w 4527492"/>
                  <a:gd name="connsiteY22417" fmla="*/ 2469992 h 3582745"/>
                  <a:gd name="connsiteX22418" fmla="*/ 3805559 w 4527492"/>
                  <a:gd name="connsiteY22418" fmla="*/ 2467119 h 3582745"/>
                  <a:gd name="connsiteX22419" fmla="*/ 3804170 w 4527492"/>
                  <a:gd name="connsiteY22419" fmla="*/ 2471201 h 3582745"/>
                  <a:gd name="connsiteX22420" fmla="*/ 3796353 w 4527492"/>
                  <a:gd name="connsiteY22420" fmla="*/ 2480028 h 3582745"/>
                  <a:gd name="connsiteX22421" fmla="*/ 3794854 w 4527492"/>
                  <a:gd name="connsiteY22421" fmla="*/ 2482986 h 3582745"/>
                  <a:gd name="connsiteX22422" fmla="*/ 3800540 w 4527492"/>
                  <a:gd name="connsiteY22422" fmla="*/ 2476742 h 3582745"/>
                  <a:gd name="connsiteX22423" fmla="*/ 3800244 w 4527492"/>
                  <a:gd name="connsiteY22423" fmla="*/ 2477183 h 3582745"/>
                  <a:gd name="connsiteX22424" fmla="*/ 3794132 w 4527492"/>
                  <a:gd name="connsiteY22424" fmla="*/ 2484413 h 3582745"/>
                  <a:gd name="connsiteX22425" fmla="*/ 3793421 w 4527492"/>
                  <a:gd name="connsiteY22425" fmla="*/ 2485816 h 3582745"/>
                  <a:gd name="connsiteX22426" fmla="*/ 3795951 w 4527492"/>
                  <a:gd name="connsiteY22426" fmla="*/ 2483588 h 3582745"/>
                  <a:gd name="connsiteX22427" fmla="*/ 3794682 w 4527492"/>
                  <a:gd name="connsiteY22427" fmla="*/ 2485480 h 3582745"/>
                  <a:gd name="connsiteX22428" fmla="*/ 3792635 w 4527492"/>
                  <a:gd name="connsiteY22428" fmla="*/ 2487368 h 3582745"/>
                  <a:gd name="connsiteX22429" fmla="*/ 3790674 w 4527492"/>
                  <a:gd name="connsiteY22429" fmla="*/ 2491239 h 3582745"/>
                  <a:gd name="connsiteX22430" fmla="*/ 3803391 w 4527492"/>
                  <a:gd name="connsiteY22430" fmla="*/ 2477270 h 3582745"/>
                  <a:gd name="connsiteX22431" fmla="*/ 3806640 w 4527492"/>
                  <a:gd name="connsiteY22431" fmla="*/ 2474773 h 3582745"/>
                  <a:gd name="connsiteX22432" fmla="*/ 3817996 w 4527492"/>
                  <a:gd name="connsiteY22432" fmla="*/ 2457571 h 3582745"/>
                  <a:gd name="connsiteX22433" fmla="*/ 3816207 w 4527492"/>
                  <a:gd name="connsiteY22433" fmla="*/ 2459535 h 3582745"/>
                  <a:gd name="connsiteX22434" fmla="*/ 3817801 w 4527492"/>
                  <a:gd name="connsiteY22434" fmla="*/ 2457003 h 3582745"/>
                  <a:gd name="connsiteX22435" fmla="*/ 3819055 w 4527492"/>
                  <a:gd name="connsiteY22435" fmla="*/ 2455966 h 3582745"/>
                  <a:gd name="connsiteX22436" fmla="*/ 3830212 w 4527492"/>
                  <a:gd name="connsiteY22436" fmla="*/ 2439067 h 3582745"/>
                  <a:gd name="connsiteX22437" fmla="*/ 3823857 w 4527492"/>
                  <a:gd name="connsiteY22437" fmla="*/ 2450500 h 3582745"/>
                  <a:gd name="connsiteX22438" fmla="*/ 3822175 w 4527492"/>
                  <a:gd name="connsiteY22438" fmla="*/ 2452982 h 3582745"/>
                  <a:gd name="connsiteX22439" fmla="*/ 3837566 w 4527492"/>
                  <a:gd name="connsiteY22439" fmla="*/ 2436078 h 3582745"/>
                  <a:gd name="connsiteX22440" fmla="*/ 3849008 w 4527492"/>
                  <a:gd name="connsiteY22440" fmla="*/ 2425066 h 3582745"/>
                  <a:gd name="connsiteX22441" fmla="*/ 3853358 w 4527492"/>
                  <a:gd name="connsiteY22441" fmla="*/ 2420185 h 3582745"/>
                  <a:gd name="connsiteX22442" fmla="*/ 3855774 w 4527492"/>
                  <a:gd name="connsiteY22442" fmla="*/ 2413741 h 3582745"/>
                  <a:gd name="connsiteX22443" fmla="*/ 3858971 w 4527492"/>
                  <a:gd name="connsiteY22443" fmla="*/ 2406588 h 3582745"/>
                  <a:gd name="connsiteX22444" fmla="*/ 3856615 w 4527492"/>
                  <a:gd name="connsiteY22444" fmla="*/ 2409825 h 3582745"/>
                  <a:gd name="connsiteX22445" fmla="*/ 3854561 w 4527492"/>
                  <a:gd name="connsiteY22445" fmla="*/ 2395659 h 3582745"/>
                  <a:gd name="connsiteX22446" fmla="*/ 3842531 w 4527492"/>
                  <a:gd name="connsiteY22446" fmla="*/ 2420407 h 3582745"/>
                  <a:gd name="connsiteX22447" fmla="*/ 3830212 w 4527492"/>
                  <a:gd name="connsiteY22447" fmla="*/ 2439067 h 3582745"/>
                  <a:gd name="connsiteX22448" fmla="*/ 3854515 w 4527492"/>
                  <a:gd name="connsiteY22448" fmla="*/ 2395341 h 3582745"/>
                  <a:gd name="connsiteX22449" fmla="*/ 3854485 w 4527492"/>
                  <a:gd name="connsiteY22449" fmla="*/ 2395134 h 3582745"/>
                  <a:gd name="connsiteX22450" fmla="*/ 3851426 w 4527492"/>
                  <a:gd name="connsiteY22450" fmla="*/ 2400315 h 3582745"/>
                  <a:gd name="connsiteX22451" fmla="*/ 3848873 w 4527492"/>
                  <a:gd name="connsiteY22451" fmla="*/ 2403670 h 3582745"/>
                  <a:gd name="connsiteX22452" fmla="*/ 3854447 w 4527492"/>
                  <a:gd name="connsiteY22452" fmla="*/ 2394871 h 3582745"/>
                  <a:gd name="connsiteX22453" fmla="*/ 3853036 w 4527492"/>
                  <a:gd name="connsiteY22453" fmla="*/ 2385137 h 3582745"/>
                  <a:gd name="connsiteX22454" fmla="*/ 3853248 w 4527492"/>
                  <a:gd name="connsiteY22454" fmla="*/ 2382921 h 3582745"/>
                  <a:gd name="connsiteX22455" fmla="*/ 3859646 w 4527492"/>
                  <a:gd name="connsiteY22455" fmla="*/ 2385200 h 3582745"/>
                  <a:gd name="connsiteX22456" fmla="*/ 3874578 w 4527492"/>
                  <a:gd name="connsiteY22456" fmla="*/ 2354481 h 3582745"/>
                  <a:gd name="connsiteX22457" fmla="*/ 3862946 w 4527492"/>
                  <a:gd name="connsiteY22457" fmla="*/ 2380172 h 3582745"/>
                  <a:gd name="connsiteX22458" fmla="*/ 3860068 w 4527492"/>
                  <a:gd name="connsiteY22458" fmla="*/ 2385351 h 3582745"/>
                  <a:gd name="connsiteX22459" fmla="*/ 3860228 w 4527492"/>
                  <a:gd name="connsiteY22459" fmla="*/ 2385408 h 3582745"/>
                  <a:gd name="connsiteX22460" fmla="*/ 3893999 w 4527492"/>
                  <a:gd name="connsiteY22460" fmla="*/ 2328215 h 3582745"/>
                  <a:gd name="connsiteX22461" fmla="*/ 3908971 w 4527492"/>
                  <a:gd name="connsiteY22461" fmla="*/ 2294716 h 3582745"/>
                  <a:gd name="connsiteX22462" fmla="*/ 3922418 w 4527492"/>
                  <a:gd name="connsiteY22462" fmla="*/ 2266167 h 3582745"/>
                  <a:gd name="connsiteX22463" fmla="*/ 3897425 w 4527492"/>
                  <a:gd name="connsiteY22463" fmla="*/ 2322412 h 3582745"/>
                  <a:gd name="connsiteX22464" fmla="*/ 3900554 w 4527492"/>
                  <a:gd name="connsiteY22464" fmla="*/ 2317114 h 3582745"/>
                  <a:gd name="connsiteX22465" fmla="*/ 3904968 w 4527492"/>
                  <a:gd name="connsiteY22465" fmla="*/ 2309042 h 3582745"/>
                  <a:gd name="connsiteX22466" fmla="*/ 3895763 w 4527492"/>
                  <a:gd name="connsiteY22466" fmla="*/ 2326153 h 3582745"/>
                  <a:gd name="connsiteX22467" fmla="*/ 3868175 w 4527492"/>
                  <a:gd name="connsiteY22467" fmla="*/ 2388239 h 3582745"/>
                  <a:gd name="connsiteX22468" fmla="*/ 3871473 w 4527492"/>
                  <a:gd name="connsiteY22468" fmla="*/ 2389414 h 3582745"/>
                  <a:gd name="connsiteX22469" fmla="*/ 3862945 w 4527492"/>
                  <a:gd name="connsiteY22469" fmla="*/ 2401129 h 3582745"/>
                  <a:gd name="connsiteX22470" fmla="*/ 3857103 w 4527492"/>
                  <a:gd name="connsiteY22470" fmla="*/ 2415927 h 3582745"/>
                  <a:gd name="connsiteX22471" fmla="*/ 3864780 w 4527492"/>
                  <a:gd name="connsiteY22471" fmla="*/ 2407260 h 3582745"/>
                  <a:gd name="connsiteX22472" fmla="*/ 3887046 w 4527492"/>
                  <a:gd name="connsiteY22472" fmla="*/ 2383383 h 3582745"/>
                  <a:gd name="connsiteX22473" fmla="*/ 3887046 w 4527492"/>
                  <a:gd name="connsiteY22473" fmla="*/ 2380089 h 3582745"/>
                  <a:gd name="connsiteX22474" fmla="*/ 3893643 w 4527492"/>
                  <a:gd name="connsiteY22474" fmla="*/ 2380089 h 3582745"/>
                  <a:gd name="connsiteX22475" fmla="*/ 3852418 w 4527492"/>
                  <a:gd name="connsiteY22475" fmla="*/ 2427793 h 3582745"/>
                  <a:gd name="connsiteX22476" fmla="*/ 3847942 w 4527492"/>
                  <a:gd name="connsiteY22476" fmla="*/ 2439132 h 3582745"/>
                  <a:gd name="connsiteX22477" fmla="*/ 3858862 w 4527492"/>
                  <a:gd name="connsiteY22477" fmla="*/ 2433681 h 3582745"/>
                  <a:gd name="connsiteX22478" fmla="*/ 3856037 w 4527492"/>
                  <a:gd name="connsiteY22478" fmla="*/ 2425233 h 3582745"/>
                  <a:gd name="connsiteX22479" fmla="*/ 3859339 w 4527492"/>
                  <a:gd name="connsiteY22479" fmla="*/ 2425233 h 3582745"/>
                  <a:gd name="connsiteX22480" fmla="*/ 3892772 w 4527492"/>
                  <a:gd name="connsiteY22480" fmla="*/ 2389127 h 3582745"/>
                  <a:gd name="connsiteX22481" fmla="*/ 3895921 w 4527492"/>
                  <a:gd name="connsiteY22481" fmla="*/ 2384725 h 3582745"/>
                  <a:gd name="connsiteX22482" fmla="*/ 3901751 w 4527492"/>
                  <a:gd name="connsiteY22482" fmla="*/ 2370671 h 3582745"/>
                  <a:gd name="connsiteX22483" fmla="*/ 3896974 w 4527492"/>
                  <a:gd name="connsiteY22483" fmla="*/ 2383254 h 3582745"/>
                  <a:gd name="connsiteX22484" fmla="*/ 3902265 w 4527492"/>
                  <a:gd name="connsiteY22484" fmla="*/ 2375857 h 3582745"/>
                  <a:gd name="connsiteX22485" fmla="*/ 3910457 w 4527492"/>
                  <a:gd name="connsiteY22485" fmla="*/ 2357191 h 3582745"/>
                  <a:gd name="connsiteX22486" fmla="*/ 3920870 w 4527492"/>
                  <a:gd name="connsiteY22486" fmla="*/ 2324576 h 3582745"/>
                  <a:gd name="connsiteX22487" fmla="*/ 3929320 w 4527492"/>
                  <a:gd name="connsiteY22487" fmla="*/ 2304206 h 3582745"/>
                  <a:gd name="connsiteX22488" fmla="*/ 3952844 w 4527492"/>
                  <a:gd name="connsiteY22488" fmla="*/ 2238386 h 3582745"/>
                  <a:gd name="connsiteX22489" fmla="*/ 3945467 w 4527492"/>
                  <a:gd name="connsiteY22489" fmla="*/ 2263824 h 3582745"/>
                  <a:gd name="connsiteX22490" fmla="*/ 3939827 w 4527492"/>
                  <a:gd name="connsiteY22490" fmla="*/ 2283910 h 3582745"/>
                  <a:gd name="connsiteX22491" fmla="*/ 3948761 w 4527492"/>
                  <a:gd name="connsiteY22491" fmla="*/ 2259619 h 3582745"/>
                  <a:gd name="connsiteX22492" fmla="*/ 3945191 w 4527492"/>
                  <a:gd name="connsiteY22492" fmla="*/ 2270522 h 3582745"/>
                  <a:gd name="connsiteX22493" fmla="*/ 3938618 w 4527492"/>
                  <a:gd name="connsiteY22493" fmla="*/ 2288215 h 3582745"/>
                  <a:gd name="connsiteX22494" fmla="*/ 3928079 w 4527492"/>
                  <a:gd name="connsiteY22494" fmla="*/ 2325747 h 3582745"/>
                  <a:gd name="connsiteX22495" fmla="*/ 3916804 w 4527492"/>
                  <a:gd name="connsiteY22495" fmla="*/ 2346928 h 3582745"/>
                  <a:gd name="connsiteX22496" fmla="*/ 3912171 w 4527492"/>
                  <a:gd name="connsiteY22496" fmla="*/ 2359399 h 3582745"/>
                  <a:gd name="connsiteX22497" fmla="*/ 3906330 w 4527492"/>
                  <a:gd name="connsiteY22497" fmla="*/ 2370119 h 3582745"/>
                  <a:gd name="connsiteX22498" fmla="*/ 3902324 w 4527492"/>
                  <a:gd name="connsiteY22498" fmla="*/ 2382664 h 3582745"/>
                  <a:gd name="connsiteX22499" fmla="*/ 3890719 w 4527492"/>
                  <a:gd name="connsiteY22499" fmla="*/ 2405765 h 3582745"/>
                  <a:gd name="connsiteX22500" fmla="*/ 3896903 w 4527492"/>
                  <a:gd name="connsiteY22500" fmla="*/ 2399643 h 3582745"/>
                  <a:gd name="connsiteX22501" fmla="*/ 3902324 w 4527492"/>
                  <a:gd name="connsiteY22501" fmla="*/ 2382664 h 3582745"/>
                  <a:gd name="connsiteX22502" fmla="*/ 3905720 w 4527492"/>
                  <a:gd name="connsiteY22502" fmla="*/ 2375904 h 3582745"/>
                  <a:gd name="connsiteX22503" fmla="*/ 3923956 w 4527492"/>
                  <a:gd name="connsiteY22503" fmla="*/ 2340431 h 3582745"/>
                  <a:gd name="connsiteX22504" fmla="*/ 3913767 w 4527492"/>
                  <a:gd name="connsiteY22504" fmla="*/ 2376716 h 3582745"/>
                  <a:gd name="connsiteX22505" fmla="*/ 3913815 w 4527492"/>
                  <a:gd name="connsiteY22505" fmla="*/ 2376732 h 3582745"/>
                  <a:gd name="connsiteX22506" fmla="*/ 3934718 w 4527492"/>
                  <a:gd name="connsiteY22506" fmla="*/ 2332273 h 3582745"/>
                  <a:gd name="connsiteX22507" fmla="*/ 3937785 w 4527492"/>
                  <a:gd name="connsiteY22507" fmla="*/ 2325759 h 3582745"/>
                  <a:gd name="connsiteX22508" fmla="*/ 3943090 w 4527492"/>
                  <a:gd name="connsiteY22508" fmla="*/ 2303210 h 3582745"/>
                  <a:gd name="connsiteX22509" fmla="*/ 3923956 w 4527492"/>
                  <a:gd name="connsiteY22509" fmla="*/ 2340431 h 3582745"/>
                  <a:gd name="connsiteX22510" fmla="*/ 3928079 w 4527492"/>
                  <a:gd name="connsiteY22510" fmla="*/ 2325747 h 3582745"/>
                  <a:gd name="connsiteX22511" fmla="*/ 3945477 w 4527492"/>
                  <a:gd name="connsiteY22511" fmla="*/ 2293063 h 3582745"/>
                  <a:gd name="connsiteX22512" fmla="*/ 3957710 w 4527492"/>
                  <a:gd name="connsiteY22512" fmla="*/ 2241067 h 3582745"/>
                  <a:gd name="connsiteX22513" fmla="*/ 4001932 w 4527492"/>
                  <a:gd name="connsiteY22513" fmla="*/ 2152911 h 3582745"/>
                  <a:gd name="connsiteX22514" fmla="*/ 4001869 w 4527492"/>
                  <a:gd name="connsiteY22514" fmla="*/ 2153306 h 3582745"/>
                  <a:gd name="connsiteX22515" fmla="*/ 4002404 w 4527492"/>
                  <a:gd name="connsiteY22515" fmla="*/ 2152133 h 3582745"/>
                  <a:gd name="connsiteX22516" fmla="*/ 4008194 w 4527492"/>
                  <a:gd name="connsiteY22516" fmla="*/ 2132155 h 3582745"/>
                  <a:gd name="connsiteX22517" fmla="*/ 4008744 w 4527492"/>
                  <a:gd name="connsiteY22517" fmla="*/ 2132155 h 3582745"/>
                  <a:gd name="connsiteX22518" fmla="*/ 4009965 w 4527492"/>
                  <a:gd name="connsiteY22518" fmla="*/ 2120490 h 3582745"/>
                  <a:gd name="connsiteX22519" fmla="*/ 4006980 w 4527492"/>
                  <a:gd name="connsiteY22519" fmla="*/ 2126982 h 3582745"/>
                  <a:gd name="connsiteX22520" fmla="*/ 4002087 w 4527492"/>
                  <a:gd name="connsiteY22520" fmla="*/ 2139819 h 3582745"/>
                  <a:gd name="connsiteX22521" fmla="*/ 4002664 w 4527492"/>
                  <a:gd name="connsiteY22521" fmla="*/ 2136366 h 3582745"/>
                  <a:gd name="connsiteX22522" fmla="*/ 3997981 w 4527492"/>
                  <a:gd name="connsiteY22522" fmla="*/ 2146549 h 3582745"/>
                  <a:gd name="connsiteX22523" fmla="*/ 4003186 w 4527492"/>
                  <a:gd name="connsiteY22523" fmla="*/ 2133238 h 3582745"/>
                  <a:gd name="connsiteX22524" fmla="*/ 4005030 w 4527492"/>
                  <a:gd name="connsiteY22524" fmla="*/ 2122186 h 3582745"/>
                  <a:gd name="connsiteX22525" fmla="*/ 3984770 w 4527492"/>
                  <a:gd name="connsiteY22525" fmla="*/ 2174875 h 3582745"/>
                  <a:gd name="connsiteX22526" fmla="*/ 3981450 w 4527492"/>
                  <a:gd name="connsiteY22526" fmla="*/ 2171589 h 3582745"/>
                  <a:gd name="connsiteX22527" fmla="*/ 3982978 w 4527492"/>
                  <a:gd name="connsiteY22527" fmla="*/ 2164029 h 3582745"/>
                  <a:gd name="connsiteX22528" fmla="*/ 3975522 w 4527492"/>
                  <a:gd name="connsiteY22528" fmla="*/ 2177888 h 3582745"/>
                  <a:gd name="connsiteX22529" fmla="*/ 3971398 w 4527492"/>
                  <a:gd name="connsiteY22529" fmla="*/ 2190483 h 3582745"/>
                  <a:gd name="connsiteX22530" fmla="*/ 3974399 w 4527492"/>
                  <a:gd name="connsiteY22530" fmla="*/ 2179976 h 3582745"/>
                  <a:gd name="connsiteX22531" fmla="*/ 3973540 w 4527492"/>
                  <a:gd name="connsiteY22531" fmla="*/ 2181573 h 3582745"/>
                  <a:gd name="connsiteX22532" fmla="*/ 3966886 w 4527492"/>
                  <a:gd name="connsiteY22532" fmla="*/ 2199101 h 3582745"/>
                  <a:gd name="connsiteX22533" fmla="*/ 3972380 w 4527492"/>
                  <a:gd name="connsiteY22533" fmla="*/ 2183730 h 3582745"/>
                  <a:gd name="connsiteX22534" fmla="*/ 3964388 w 4527492"/>
                  <a:gd name="connsiteY22534" fmla="*/ 2198586 h 3582745"/>
                  <a:gd name="connsiteX22535" fmla="*/ 3955670 w 4527492"/>
                  <a:gd name="connsiteY22535" fmla="*/ 2228643 h 3582745"/>
                  <a:gd name="connsiteX22536" fmla="*/ 3932956 w 4527492"/>
                  <a:gd name="connsiteY22536" fmla="*/ 2288475 h 3582745"/>
                  <a:gd name="connsiteX22537" fmla="*/ 3926352 w 4527492"/>
                  <a:gd name="connsiteY22537" fmla="*/ 2310057 h 3582745"/>
                  <a:gd name="connsiteX22538" fmla="*/ 3931543 w 4527492"/>
                  <a:gd name="connsiteY22538" fmla="*/ 2292197 h 3582745"/>
                  <a:gd name="connsiteX22539" fmla="*/ 3927803 w 4527492"/>
                  <a:gd name="connsiteY22539" fmla="*/ 2302047 h 3582745"/>
                  <a:gd name="connsiteX22540" fmla="*/ 3949919 w 4527492"/>
                  <a:gd name="connsiteY22540" fmla="*/ 2225482 h 3582745"/>
                  <a:gd name="connsiteX22541" fmla="*/ 3942472 w 4527492"/>
                  <a:gd name="connsiteY22541" fmla="*/ 2239325 h 3582745"/>
                  <a:gd name="connsiteX22542" fmla="*/ 3950363 w 4527492"/>
                  <a:gd name="connsiteY22542" fmla="*/ 2223946 h 3582745"/>
                  <a:gd name="connsiteX22543" fmla="*/ 3963140 w 4527492"/>
                  <a:gd name="connsiteY22543" fmla="*/ 2179713 h 3582745"/>
                  <a:gd name="connsiteX22544" fmla="*/ 3922418 w 4527492"/>
                  <a:gd name="connsiteY22544" fmla="*/ 2266167 h 3582745"/>
                  <a:gd name="connsiteX22545" fmla="*/ 3928765 w 4527492"/>
                  <a:gd name="connsiteY22545" fmla="*/ 2251883 h 3582745"/>
                  <a:gd name="connsiteX22546" fmla="*/ 3964397 w 4527492"/>
                  <a:gd name="connsiteY22546" fmla="*/ 2175359 h 3582745"/>
                  <a:gd name="connsiteX22547" fmla="*/ 3967410 w 4527492"/>
                  <a:gd name="connsiteY22547" fmla="*/ 2164929 h 3582745"/>
                  <a:gd name="connsiteX22548" fmla="*/ 4342791 w 4527492"/>
                  <a:gd name="connsiteY22548" fmla="*/ 2051031 h 3582745"/>
                  <a:gd name="connsiteX22549" fmla="*/ 4342067 w 4527492"/>
                  <a:gd name="connsiteY22549" fmla="*/ 2053632 h 3582745"/>
                  <a:gd name="connsiteX22550" fmla="*/ 4341122 w 4527492"/>
                  <a:gd name="connsiteY22550" fmla="*/ 2056362 h 3582745"/>
                  <a:gd name="connsiteX22551" fmla="*/ 4031264 w 4527492"/>
                  <a:gd name="connsiteY22551" fmla="*/ 2049955 h 3582745"/>
                  <a:gd name="connsiteX22552" fmla="*/ 4031240 w 4527492"/>
                  <a:gd name="connsiteY22552" fmla="*/ 2050016 h 3582745"/>
                  <a:gd name="connsiteX22553" fmla="*/ 4016022 w 4527492"/>
                  <a:gd name="connsiteY22553" fmla="*/ 2092367 h 3582745"/>
                  <a:gd name="connsiteX22554" fmla="*/ 4015664 w 4527492"/>
                  <a:gd name="connsiteY22554" fmla="*/ 2093362 h 3582745"/>
                  <a:gd name="connsiteX22555" fmla="*/ 4015156 w 4527492"/>
                  <a:gd name="connsiteY22555" fmla="*/ 2095163 h 3582745"/>
                  <a:gd name="connsiteX22556" fmla="*/ 4014962 w 4527492"/>
                  <a:gd name="connsiteY22556" fmla="*/ 2097700 h 3582745"/>
                  <a:gd name="connsiteX22557" fmla="*/ 4019056 w 4527492"/>
                  <a:gd name="connsiteY22557" fmla="*/ 2088162 h 3582745"/>
                  <a:gd name="connsiteX22558" fmla="*/ 4022372 w 4527492"/>
                  <a:gd name="connsiteY22558" fmla="*/ 2081117 h 3582745"/>
                  <a:gd name="connsiteX22559" fmla="*/ 4135861 w 4527492"/>
                  <a:gd name="connsiteY22559" fmla="*/ 2047557 h 3582745"/>
                  <a:gd name="connsiteX22560" fmla="*/ 4110335 w 4527492"/>
                  <a:gd name="connsiteY22560" fmla="*/ 2109044 h 3582745"/>
                  <a:gd name="connsiteX22561" fmla="*/ 4072324 w 4527492"/>
                  <a:gd name="connsiteY22561" fmla="*/ 2216323 h 3582745"/>
                  <a:gd name="connsiteX22562" fmla="*/ 4081121 w 4527492"/>
                  <a:gd name="connsiteY22562" fmla="*/ 2201254 h 3582745"/>
                  <a:gd name="connsiteX22563" fmla="*/ 4092078 w 4527492"/>
                  <a:gd name="connsiteY22563" fmla="*/ 2176280 h 3582745"/>
                  <a:gd name="connsiteX22564" fmla="*/ 4107487 w 4527492"/>
                  <a:gd name="connsiteY22564" fmla="*/ 2132398 h 3582745"/>
                  <a:gd name="connsiteX22565" fmla="*/ 4028947 w 4527492"/>
                  <a:gd name="connsiteY22565" fmla="*/ 2046287 h 3582745"/>
                  <a:gd name="connsiteX22566" fmla="*/ 4026719 w 4527492"/>
                  <a:gd name="connsiteY22566" fmla="*/ 2054184 h 3582745"/>
                  <a:gd name="connsiteX22567" fmla="*/ 4023271 w 4527492"/>
                  <a:gd name="connsiteY22567" fmla="*/ 2054581 h 3582745"/>
                  <a:gd name="connsiteX22568" fmla="*/ 4012434 w 4527492"/>
                  <a:gd name="connsiteY22568" fmla="*/ 2062773 h 3582745"/>
                  <a:gd name="connsiteX22569" fmla="*/ 4028947 w 4527492"/>
                  <a:gd name="connsiteY22569" fmla="*/ 2046287 h 3582745"/>
                  <a:gd name="connsiteX22570" fmla="*/ 4367156 w 4527492"/>
                  <a:gd name="connsiteY22570" fmla="*/ 2045573 h 3582745"/>
                  <a:gd name="connsiteX22571" fmla="*/ 4321696 w 4527492"/>
                  <a:gd name="connsiteY22571" fmla="*/ 2172377 h 3582745"/>
                  <a:gd name="connsiteX22572" fmla="*/ 4317635 w 4527492"/>
                  <a:gd name="connsiteY22572" fmla="*/ 2186730 h 3582745"/>
                  <a:gd name="connsiteX22573" fmla="*/ 4317644 w 4527492"/>
                  <a:gd name="connsiteY22573" fmla="*/ 2186718 h 3582745"/>
                  <a:gd name="connsiteX22574" fmla="*/ 4317627 w 4527492"/>
                  <a:gd name="connsiteY22574" fmla="*/ 2186758 h 3582745"/>
                  <a:gd name="connsiteX22575" fmla="*/ 4315276 w 4527492"/>
                  <a:gd name="connsiteY22575" fmla="*/ 2195068 h 3582745"/>
                  <a:gd name="connsiteX22576" fmla="*/ 4325694 w 4527492"/>
                  <a:gd name="connsiteY22576" fmla="*/ 2176075 h 3582745"/>
                  <a:gd name="connsiteX22577" fmla="*/ 4327602 w 4527492"/>
                  <a:gd name="connsiteY22577" fmla="*/ 2173553 h 3582745"/>
                  <a:gd name="connsiteX22578" fmla="*/ 4328278 w 4527492"/>
                  <a:gd name="connsiteY22578" fmla="*/ 2171365 h 3582745"/>
                  <a:gd name="connsiteX22579" fmla="*/ 4325694 w 4527492"/>
                  <a:gd name="connsiteY22579" fmla="*/ 2176075 h 3582745"/>
                  <a:gd name="connsiteX22580" fmla="*/ 4317644 w 4527492"/>
                  <a:gd name="connsiteY22580" fmla="*/ 2186718 h 3582745"/>
                  <a:gd name="connsiteX22581" fmla="*/ 4338535 w 4527492"/>
                  <a:gd name="connsiteY22581" fmla="*/ 2138178 h 3582745"/>
                  <a:gd name="connsiteX22582" fmla="*/ 4247970 w 4527492"/>
                  <a:gd name="connsiteY22582" fmla="*/ 2042929 h 3582745"/>
                  <a:gd name="connsiteX22583" fmla="*/ 4245998 w 4527492"/>
                  <a:gd name="connsiteY22583" fmla="*/ 2049896 h 3582745"/>
                  <a:gd name="connsiteX22584" fmla="*/ 4244451 w 4527492"/>
                  <a:gd name="connsiteY22584" fmla="*/ 2053936 h 3582745"/>
                  <a:gd name="connsiteX22585" fmla="*/ 3958797 w 4527492"/>
                  <a:gd name="connsiteY22585" fmla="*/ 2041129 h 3582745"/>
                  <a:gd name="connsiteX22586" fmla="*/ 3949098 w 4527492"/>
                  <a:gd name="connsiteY22586" fmla="*/ 2060690 h 3582745"/>
                  <a:gd name="connsiteX22587" fmla="*/ 3946903 w 4527492"/>
                  <a:gd name="connsiteY22587" fmla="*/ 2073178 h 3582745"/>
                  <a:gd name="connsiteX22588" fmla="*/ 3943773 w 4527492"/>
                  <a:gd name="connsiteY22588" fmla="*/ 2088770 h 3582745"/>
                  <a:gd name="connsiteX22589" fmla="*/ 3954436 w 4527492"/>
                  <a:gd name="connsiteY22589" fmla="*/ 2068022 h 3582745"/>
                  <a:gd name="connsiteX22590" fmla="*/ 4307817 w 4527492"/>
                  <a:gd name="connsiteY22590" fmla="*/ 2040456 h 3582745"/>
                  <a:gd name="connsiteX22591" fmla="*/ 4273396 w 4527492"/>
                  <a:gd name="connsiteY22591" fmla="*/ 2130536 h 3582745"/>
                  <a:gd name="connsiteX22592" fmla="*/ 4271835 w 4527492"/>
                  <a:gd name="connsiteY22592" fmla="*/ 2148142 h 3582745"/>
                  <a:gd name="connsiteX22593" fmla="*/ 4269374 w 4527492"/>
                  <a:gd name="connsiteY22593" fmla="*/ 2158604 h 3582745"/>
                  <a:gd name="connsiteX22594" fmla="*/ 4287404 w 4527492"/>
                  <a:gd name="connsiteY22594" fmla="*/ 2112109 h 3582745"/>
                  <a:gd name="connsiteX22595" fmla="*/ 4268666 w 4527492"/>
                  <a:gd name="connsiteY22595" fmla="*/ 2165272 h 3582745"/>
                  <a:gd name="connsiteX22596" fmla="*/ 4266632 w 4527492"/>
                  <a:gd name="connsiteY22596" fmla="*/ 2170267 h 3582745"/>
                  <a:gd name="connsiteX22597" fmla="*/ 4265333 w 4527492"/>
                  <a:gd name="connsiteY22597" fmla="*/ 2175787 h 3582745"/>
                  <a:gd name="connsiteX22598" fmla="*/ 4265881 w 4527492"/>
                  <a:gd name="connsiteY22598" fmla="*/ 2172109 h 3582745"/>
                  <a:gd name="connsiteX22599" fmla="*/ 4265386 w 4527492"/>
                  <a:gd name="connsiteY22599" fmla="*/ 2173326 h 3582745"/>
                  <a:gd name="connsiteX22600" fmla="*/ 4245772 w 4527492"/>
                  <a:gd name="connsiteY22600" fmla="*/ 2246835 h 3582745"/>
                  <a:gd name="connsiteX22601" fmla="*/ 4243261 w 4527492"/>
                  <a:gd name="connsiteY22601" fmla="*/ 2254423 h 3582745"/>
                  <a:gd name="connsiteX22602" fmla="*/ 4244125 w 4527492"/>
                  <a:gd name="connsiteY22602" fmla="*/ 2253286 h 3582745"/>
                  <a:gd name="connsiteX22603" fmla="*/ 4246598 w 4527492"/>
                  <a:gd name="connsiteY22603" fmla="*/ 2245187 h 3582745"/>
                  <a:gd name="connsiteX22604" fmla="*/ 4255765 w 4527492"/>
                  <a:gd name="connsiteY22604" fmla="*/ 2216471 h 3582745"/>
                  <a:gd name="connsiteX22605" fmla="*/ 4265333 w 4527492"/>
                  <a:gd name="connsiteY22605" fmla="*/ 2175787 h 3582745"/>
                  <a:gd name="connsiteX22606" fmla="*/ 4262793 w 4527492"/>
                  <a:gd name="connsiteY22606" fmla="*/ 2192836 h 3582745"/>
                  <a:gd name="connsiteX22607" fmla="*/ 4260862 w 4527492"/>
                  <a:gd name="connsiteY22607" fmla="*/ 2200505 h 3582745"/>
                  <a:gd name="connsiteX22608" fmla="*/ 4269743 w 4527492"/>
                  <a:gd name="connsiteY22608" fmla="*/ 2172684 h 3582745"/>
                  <a:gd name="connsiteX22609" fmla="*/ 4271912 w 4527492"/>
                  <a:gd name="connsiteY22609" fmla="*/ 2170058 h 3582745"/>
                  <a:gd name="connsiteX22610" fmla="*/ 4268664 w 4527492"/>
                  <a:gd name="connsiteY22610" fmla="*/ 2181390 h 3582745"/>
                  <a:gd name="connsiteX22611" fmla="*/ 4257691 w 4527492"/>
                  <a:gd name="connsiteY22611" fmla="*/ 2213096 h 3582745"/>
                  <a:gd name="connsiteX22612" fmla="*/ 4253295 w 4527492"/>
                  <a:gd name="connsiteY22612" fmla="*/ 2230550 h 3582745"/>
                  <a:gd name="connsiteX22613" fmla="*/ 4259824 w 4527492"/>
                  <a:gd name="connsiteY22613" fmla="*/ 2212231 h 3582745"/>
                  <a:gd name="connsiteX22614" fmla="*/ 4267263 w 4527492"/>
                  <a:gd name="connsiteY22614" fmla="*/ 2186278 h 3582745"/>
                  <a:gd name="connsiteX22615" fmla="*/ 4268664 w 4527492"/>
                  <a:gd name="connsiteY22615" fmla="*/ 2181390 h 3582745"/>
                  <a:gd name="connsiteX22616" fmla="*/ 4279661 w 4527492"/>
                  <a:gd name="connsiteY22616" fmla="*/ 2149615 h 3582745"/>
                  <a:gd name="connsiteX22617" fmla="*/ 4249606 w 4527492"/>
                  <a:gd name="connsiteY22617" fmla="*/ 2245194 h 3582745"/>
                  <a:gd name="connsiteX22618" fmla="*/ 4249276 w 4527492"/>
                  <a:gd name="connsiteY22618" fmla="*/ 2246505 h 3582745"/>
                  <a:gd name="connsiteX22619" fmla="*/ 4249136 w 4527492"/>
                  <a:gd name="connsiteY22619" fmla="*/ 2246689 h 3582745"/>
                  <a:gd name="connsiteX22620" fmla="*/ 4247240 w 4527492"/>
                  <a:gd name="connsiteY22620" fmla="*/ 2252721 h 3582745"/>
                  <a:gd name="connsiteX22621" fmla="*/ 4247041 w 4527492"/>
                  <a:gd name="connsiteY22621" fmla="*/ 2253564 h 3582745"/>
                  <a:gd name="connsiteX22622" fmla="*/ 4246942 w 4527492"/>
                  <a:gd name="connsiteY22622" fmla="*/ 2253667 h 3582745"/>
                  <a:gd name="connsiteX22623" fmla="*/ 4241079 w 4527492"/>
                  <a:gd name="connsiteY22623" fmla="*/ 2272314 h 3582745"/>
                  <a:gd name="connsiteX22624" fmla="*/ 4242279 w 4527492"/>
                  <a:gd name="connsiteY22624" fmla="*/ 2266574 h 3582745"/>
                  <a:gd name="connsiteX22625" fmla="*/ 4245417 w 4527492"/>
                  <a:gd name="connsiteY22625" fmla="*/ 2255255 h 3582745"/>
                  <a:gd name="connsiteX22626" fmla="*/ 4244432 w 4527492"/>
                  <a:gd name="connsiteY22626" fmla="*/ 2256281 h 3582745"/>
                  <a:gd name="connsiteX22627" fmla="*/ 4242279 w 4527492"/>
                  <a:gd name="connsiteY22627" fmla="*/ 2266574 h 3582745"/>
                  <a:gd name="connsiteX22628" fmla="*/ 4239986 w 4527492"/>
                  <a:gd name="connsiteY22628" fmla="*/ 2274847 h 3582745"/>
                  <a:gd name="connsiteX22629" fmla="*/ 4239432 w 4527492"/>
                  <a:gd name="connsiteY22629" fmla="*/ 2277550 h 3582745"/>
                  <a:gd name="connsiteX22630" fmla="*/ 4238081 w 4527492"/>
                  <a:gd name="connsiteY22630" fmla="*/ 2281846 h 3582745"/>
                  <a:gd name="connsiteX22631" fmla="*/ 4238655 w 4527492"/>
                  <a:gd name="connsiteY22631" fmla="*/ 2281340 h 3582745"/>
                  <a:gd name="connsiteX22632" fmla="*/ 4239432 w 4527492"/>
                  <a:gd name="connsiteY22632" fmla="*/ 2277550 h 3582745"/>
                  <a:gd name="connsiteX22633" fmla="*/ 4241079 w 4527492"/>
                  <a:gd name="connsiteY22633" fmla="*/ 2272314 h 3582745"/>
                  <a:gd name="connsiteX22634" fmla="*/ 4239311 w 4527492"/>
                  <a:gd name="connsiteY22634" fmla="*/ 2280763 h 3582745"/>
                  <a:gd name="connsiteX22635" fmla="*/ 4239397 w 4527492"/>
                  <a:gd name="connsiteY22635" fmla="*/ 2280688 h 3582745"/>
                  <a:gd name="connsiteX22636" fmla="*/ 4239254 w 4527492"/>
                  <a:gd name="connsiteY22636" fmla="*/ 2281034 h 3582745"/>
                  <a:gd name="connsiteX22637" fmla="*/ 4238896 w 4527492"/>
                  <a:gd name="connsiteY22637" fmla="*/ 2282746 h 3582745"/>
                  <a:gd name="connsiteX22638" fmla="*/ 4239755 w 4527492"/>
                  <a:gd name="connsiteY22638" fmla="*/ 2282059 h 3582745"/>
                  <a:gd name="connsiteX22639" fmla="*/ 4238330 w 4527492"/>
                  <a:gd name="connsiteY22639" fmla="*/ 2285451 h 3582745"/>
                  <a:gd name="connsiteX22640" fmla="*/ 4237168 w 4527492"/>
                  <a:gd name="connsiteY22640" fmla="*/ 2291008 h 3582745"/>
                  <a:gd name="connsiteX22641" fmla="*/ 4237859 w 4527492"/>
                  <a:gd name="connsiteY22641" fmla="*/ 2290160 h 3582745"/>
                  <a:gd name="connsiteX22642" fmla="*/ 4240546 w 4527492"/>
                  <a:gd name="connsiteY22642" fmla="*/ 2281426 h 3582745"/>
                  <a:gd name="connsiteX22643" fmla="*/ 4239755 w 4527492"/>
                  <a:gd name="connsiteY22643" fmla="*/ 2282059 h 3582745"/>
                  <a:gd name="connsiteX22644" fmla="*/ 4240879 w 4527492"/>
                  <a:gd name="connsiteY22644" fmla="*/ 2279382 h 3582745"/>
                  <a:gd name="connsiteX22645" fmla="*/ 4241284 w 4527492"/>
                  <a:gd name="connsiteY22645" fmla="*/ 2279025 h 3582745"/>
                  <a:gd name="connsiteX22646" fmla="*/ 4247235 w 4527492"/>
                  <a:gd name="connsiteY22646" fmla="*/ 2259681 h 3582745"/>
                  <a:gd name="connsiteX22647" fmla="*/ 4250782 w 4527492"/>
                  <a:gd name="connsiteY22647" fmla="*/ 2249668 h 3582745"/>
                  <a:gd name="connsiteX22648" fmla="*/ 4247661 w 4527492"/>
                  <a:gd name="connsiteY22648" fmla="*/ 2252918 h 3582745"/>
                  <a:gd name="connsiteX22649" fmla="*/ 4249276 w 4527492"/>
                  <a:gd name="connsiteY22649" fmla="*/ 2246505 h 3582745"/>
                  <a:gd name="connsiteX22650" fmla="*/ 4254200 w 4527492"/>
                  <a:gd name="connsiteY22650" fmla="*/ 2240024 h 3582745"/>
                  <a:gd name="connsiteX22651" fmla="*/ 4281854 w 4527492"/>
                  <a:gd name="connsiteY22651" fmla="*/ 2161974 h 3582745"/>
                  <a:gd name="connsiteX22652" fmla="*/ 4297368 w 4527492"/>
                  <a:gd name="connsiteY22652" fmla="*/ 2114884 h 3582745"/>
                  <a:gd name="connsiteX22653" fmla="*/ 4304185 w 4527492"/>
                  <a:gd name="connsiteY22653" fmla="*/ 2073634 h 3582745"/>
                  <a:gd name="connsiteX22654" fmla="*/ 4305635 w 4527492"/>
                  <a:gd name="connsiteY22654" fmla="*/ 2060387 h 3582745"/>
                  <a:gd name="connsiteX22655" fmla="*/ 4304040 w 4527492"/>
                  <a:gd name="connsiteY22655" fmla="*/ 2064911 h 3582745"/>
                  <a:gd name="connsiteX22656" fmla="*/ 4286274 w 4527492"/>
                  <a:gd name="connsiteY22656" fmla="*/ 2129842 h 3582745"/>
                  <a:gd name="connsiteX22657" fmla="*/ 4282968 w 4527492"/>
                  <a:gd name="connsiteY22657" fmla="*/ 2129842 h 3582745"/>
                  <a:gd name="connsiteX22658" fmla="*/ 4289702 w 4527492"/>
                  <a:gd name="connsiteY22658" fmla="*/ 2106185 h 3582745"/>
                  <a:gd name="connsiteX22659" fmla="*/ 4287404 w 4527492"/>
                  <a:gd name="connsiteY22659" fmla="*/ 2112109 h 3582745"/>
                  <a:gd name="connsiteX22660" fmla="*/ 4290580 w 4527492"/>
                  <a:gd name="connsiteY22660" fmla="*/ 2103100 h 3582745"/>
                  <a:gd name="connsiteX22661" fmla="*/ 4307445 w 4527492"/>
                  <a:gd name="connsiteY22661" fmla="*/ 2043848 h 3582745"/>
                  <a:gd name="connsiteX22662" fmla="*/ 4059060 w 4527492"/>
                  <a:gd name="connsiteY22662" fmla="*/ 2040281 h 3582745"/>
                  <a:gd name="connsiteX22663" fmla="*/ 4049180 w 4527492"/>
                  <a:gd name="connsiteY22663" fmla="*/ 2065258 h 3582745"/>
                  <a:gd name="connsiteX22664" fmla="*/ 4054608 w 4527492"/>
                  <a:gd name="connsiteY22664" fmla="*/ 2050345 h 3582745"/>
                  <a:gd name="connsiteX22665" fmla="*/ 4346206 w 4527492"/>
                  <a:gd name="connsiteY22665" fmla="*/ 2040123 h 3582745"/>
                  <a:gd name="connsiteX22666" fmla="*/ 4342791 w 4527492"/>
                  <a:gd name="connsiteY22666" fmla="*/ 2051031 h 3582745"/>
                  <a:gd name="connsiteX22667" fmla="*/ 4344803 w 4527492"/>
                  <a:gd name="connsiteY22667" fmla="*/ 2043799 h 3582745"/>
                  <a:gd name="connsiteX22668" fmla="*/ 4339545 w 4527492"/>
                  <a:gd name="connsiteY22668" fmla="*/ 2060665 h 3582745"/>
                  <a:gd name="connsiteX22669" fmla="*/ 4340081 w 4527492"/>
                  <a:gd name="connsiteY22669" fmla="*/ 2059367 h 3582745"/>
                  <a:gd name="connsiteX22670" fmla="*/ 4338758 w 4527492"/>
                  <a:gd name="connsiteY22670" fmla="*/ 2063190 h 3582745"/>
                  <a:gd name="connsiteX22671" fmla="*/ 4338126 w 4527492"/>
                  <a:gd name="connsiteY22671" fmla="*/ 2065216 h 3582745"/>
                  <a:gd name="connsiteX22672" fmla="*/ 4339277 w 4527492"/>
                  <a:gd name="connsiteY22672" fmla="*/ 2062255 h 3582745"/>
                  <a:gd name="connsiteX22673" fmla="*/ 4340492 w 4527492"/>
                  <a:gd name="connsiteY22673" fmla="*/ 2058373 h 3582745"/>
                  <a:gd name="connsiteX22674" fmla="*/ 4341211 w 4527492"/>
                  <a:gd name="connsiteY22674" fmla="*/ 2056633 h 3582745"/>
                  <a:gd name="connsiteX22675" fmla="*/ 4342181 w 4527492"/>
                  <a:gd name="connsiteY22675" fmla="*/ 2053373 h 3582745"/>
                  <a:gd name="connsiteX22676" fmla="*/ 4429061 w 4527492"/>
                  <a:gd name="connsiteY22676" fmla="*/ 2039192 h 3582745"/>
                  <a:gd name="connsiteX22677" fmla="*/ 4422488 w 4527492"/>
                  <a:gd name="connsiteY22677" fmla="*/ 2054688 h 3582745"/>
                  <a:gd name="connsiteX22678" fmla="*/ 4377906 w 4527492"/>
                  <a:gd name="connsiteY22678" fmla="*/ 2128809 h 3582745"/>
                  <a:gd name="connsiteX22679" fmla="*/ 4374611 w 4527492"/>
                  <a:gd name="connsiteY22679" fmla="*/ 2128809 h 3582745"/>
                  <a:gd name="connsiteX22680" fmla="*/ 4377647 w 4527492"/>
                  <a:gd name="connsiteY22680" fmla="*/ 2111747 h 3582745"/>
                  <a:gd name="connsiteX22681" fmla="*/ 4382428 w 4527492"/>
                  <a:gd name="connsiteY22681" fmla="*/ 2105001 h 3582745"/>
                  <a:gd name="connsiteX22682" fmla="*/ 4381201 w 4527492"/>
                  <a:gd name="connsiteY22682" fmla="*/ 2112339 h 3582745"/>
                  <a:gd name="connsiteX22683" fmla="*/ 4424033 w 4527492"/>
                  <a:gd name="connsiteY22683" fmla="*/ 2049753 h 3582745"/>
                  <a:gd name="connsiteX22684" fmla="*/ 4428058 w 4527492"/>
                  <a:gd name="connsiteY22684" fmla="*/ 2040608 h 3582745"/>
                  <a:gd name="connsiteX22685" fmla="*/ 4370423 w 4527492"/>
                  <a:gd name="connsiteY22685" fmla="*/ 2036460 h 3582745"/>
                  <a:gd name="connsiteX22686" fmla="*/ 4367196 w 4527492"/>
                  <a:gd name="connsiteY22686" fmla="*/ 2045462 h 3582745"/>
                  <a:gd name="connsiteX22687" fmla="*/ 4339473 w 4527492"/>
                  <a:gd name="connsiteY22687" fmla="*/ 2135998 h 3582745"/>
                  <a:gd name="connsiteX22688" fmla="*/ 4360820 w 4527492"/>
                  <a:gd name="connsiteY22688" fmla="*/ 2086398 h 3582745"/>
                  <a:gd name="connsiteX22689" fmla="*/ 4250708 w 4527492"/>
                  <a:gd name="connsiteY22689" fmla="*/ 2034538 h 3582745"/>
                  <a:gd name="connsiteX22690" fmla="*/ 4250324 w 4527492"/>
                  <a:gd name="connsiteY22690" fmla="*/ 2035568 h 3582745"/>
                  <a:gd name="connsiteX22691" fmla="*/ 4247970 w 4527492"/>
                  <a:gd name="connsiteY22691" fmla="*/ 2042929 h 3582745"/>
                  <a:gd name="connsiteX22692" fmla="*/ 4249206 w 4527492"/>
                  <a:gd name="connsiteY22692" fmla="*/ 2038566 h 3582745"/>
                  <a:gd name="connsiteX22693" fmla="*/ 4227068 w 4527492"/>
                  <a:gd name="connsiteY22693" fmla="*/ 2097909 h 3582745"/>
                  <a:gd name="connsiteX22694" fmla="*/ 4235849 w 4527492"/>
                  <a:gd name="connsiteY22694" fmla="*/ 2076401 h 3582745"/>
                  <a:gd name="connsiteX22695" fmla="*/ 4210076 w 4527492"/>
                  <a:gd name="connsiteY22695" fmla="*/ 2143717 h 3582745"/>
                  <a:gd name="connsiteX22696" fmla="*/ 4209108 w 4527492"/>
                  <a:gd name="connsiteY22696" fmla="*/ 2146054 h 3582745"/>
                  <a:gd name="connsiteX22697" fmla="*/ 4208037 w 4527492"/>
                  <a:gd name="connsiteY22697" fmla="*/ 2148924 h 3582745"/>
                  <a:gd name="connsiteX22698" fmla="*/ 4208277 w 4527492"/>
                  <a:gd name="connsiteY22698" fmla="*/ 2148414 h 3582745"/>
                  <a:gd name="connsiteX22699" fmla="*/ 4210076 w 4527492"/>
                  <a:gd name="connsiteY22699" fmla="*/ 2143717 h 3582745"/>
                  <a:gd name="connsiteX22700" fmla="*/ 4234962 w 4527492"/>
                  <a:gd name="connsiteY22700" fmla="*/ 2083615 h 3582745"/>
                  <a:gd name="connsiteX22701" fmla="*/ 4232570 w 4527492"/>
                  <a:gd name="connsiteY22701" fmla="*/ 2091096 h 3582745"/>
                  <a:gd name="connsiteX22702" fmla="*/ 4228174 w 4527492"/>
                  <a:gd name="connsiteY22702" fmla="*/ 2103895 h 3582745"/>
                  <a:gd name="connsiteX22703" fmla="*/ 4202393 w 4527492"/>
                  <a:gd name="connsiteY22703" fmla="*/ 2164055 h 3582745"/>
                  <a:gd name="connsiteX22704" fmla="*/ 4187810 w 4527492"/>
                  <a:gd name="connsiteY22704" fmla="*/ 2203147 h 3582745"/>
                  <a:gd name="connsiteX22705" fmla="*/ 4179022 w 4527492"/>
                  <a:gd name="connsiteY22705" fmla="*/ 2224012 h 3582745"/>
                  <a:gd name="connsiteX22706" fmla="*/ 4170553 w 4527492"/>
                  <a:gd name="connsiteY22706" fmla="*/ 2251778 h 3582745"/>
                  <a:gd name="connsiteX22707" fmla="*/ 4159395 w 4527492"/>
                  <a:gd name="connsiteY22707" fmla="*/ 2281850 h 3582745"/>
                  <a:gd name="connsiteX22708" fmla="*/ 4152770 w 4527492"/>
                  <a:gd name="connsiteY22708" fmla="*/ 2306692 h 3582745"/>
                  <a:gd name="connsiteX22709" fmla="*/ 4157716 w 4527492"/>
                  <a:gd name="connsiteY22709" fmla="*/ 2300662 h 3582745"/>
                  <a:gd name="connsiteX22710" fmla="*/ 4161019 w 4527492"/>
                  <a:gd name="connsiteY22710" fmla="*/ 2300662 h 3582745"/>
                  <a:gd name="connsiteX22711" fmla="*/ 4149927 w 4527492"/>
                  <a:gd name="connsiteY22711" fmla="*/ 2318024 h 3582745"/>
                  <a:gd name="connsiteX22712" fmla="*/ 4148462 w 4527492"/>
                  <a:gd name="connsiteY22712" fmla="*/ 2324762 h 3582745"/>
                  <a:gd name="connsiteX22713" fmla="*/ 4151110 w 4527492"/>
                  <a:gd name="connsiteY22713" fmla="*/ 2320462 h 3582745"/>
                  <a:gd name="connsiteX22714" fmla="*/ 4151882 w 4527492"/>
                  <a:gd name="connsiteY22714" fmla="*/ 2320956 h 3582745"/>
                  <a:gd name="connsiteX22715" fmla="*/ 4161346 w 4527492"/>
                  <a:gd name="connsiteY22715" fmla="*/ 2307759 h 3582745"/>
                  <a:gd name="connsiteX22716" fmla="*/ 4194068 w 4527492"/>
                  <a:gd name="connsiteY22716" fmla="*/ 2213070 h 3582745"/>
                  <a:gd name="connsiteX22717" fmla="*/ 4226435 w 4527492"/>
                  <a:gd name="connsiteY22717" fmla="*/ 2114608 h 3582745"/>
                  <a:gd name="connsiteX22718" fmla="*/ 4231904 w 4527492"/>
                  <a:gd name="connsiteY22718" fmla="*/ 2093178 h 3582745"/>
                  <a:gd name="connsiteX22719" fmla="*/ 4232570 w 4527492"/>
                  <a:gd name="connsiteY22719" fmla="*/ 2091096 h 3582745"/>
                  <a:gd name="connsiteX22720" fmla="*/ 4236004 w 4527492"/>
                  <a:gd name="connsiteY22720" fmla="*/ 2081098 h 3582745"/>
                  <a:gd name="connsiteX22721" fmla="*/ 4242624 w 4527492"/>
                  <a:gd name="connsiteY22721" fmla="*/ 2065110 h 3582745"/>
                  <a:gd name="connsiteX22722" fmla="*/ 4246399 w 4527492"/>
                  <a:gd name="connsiteY22722" fmla="*/ 2050834 h 3582745"/>
                  <a:gd name="connsiteX22723" fmla="*/ 4236004 w 4527492"/>
                  <a:gd name="connsiteY22723" fmla="*/ 2081098 h 3582745"/>
                  <a:gd name="connsiteX22724" fmla="*/ 4234962 w 4527492"/>
                  <a:gd name="connsiteY22724" fmla="*/ 2083615 h 3582745"/>
                  <a:gd name="connsiteX22725" fmla="*/ 4242390 w 4527492"/>
                  <a:gd name="connsiteY22725" fmla="*/ 2060380 h 3582745"/>
                  <a:gd name="connsiteX22726" fmla="*/ 4245998 w 4527492"/>
                  <a:gd name="connsiteY22726" fmla="*/ 2051545 h 3582745"/>
                  <a:gd name="connsiteX22727" fmla="*/ 4246603 w 4527492"/>
                  <a:gd name="connsiteY22727" fmla="*/ 2050064 h 3582745"/>
                  <a:gd name="connsiteX22728" fmla="*/ 3978337 w 4527492"/>
                  <a:gd name="connsiteY22728" fmla="*/ 2031858 h 3582745"/>
                  <a:gd name="connsiteX22729" fmla="*/ 3968674 w 4527492"/>
                  <a:gd name="connsiteY22729" fmla="*/ 2056493 h 3582745"/>
                  <a:gd name="connsiteX22730" fmla="*/ 3948629 w 4527492"/>
                  <a:gd name="connsiteY22730" fmla="*/ 2109971 h 3582745"/>
                  <a:gd name="connsiteX22731" fmla="*/ 3946748 w 4527492"/>
                  <a:gd name="connsiteY22731" fmla="*/ 2118951 h 3582745"/>
                  <a:gd name="connsiteX22732" fmla="*/ 3971173 w 4527492"/>
                  <a:gd name="connsiteY22732" fmla="*/ 2076189 h 3582745"/>
                  <a:gd name="connsiteX22733" fmla="*/ 3975118 w 4527492"/>
                  <a:gd name="connsiteY22733" fmla="*/ 2053845 h 3582745"/>
                  <a:gd name="connsiteX22734" fmla="*/ 3952098 w 4527492"/>
                  <a:gd name="connsiteY22734" fmla="*/ 2028814 h 3582745"/>
                  <a:gd name="connsiteX22735" fmla="*/ 3946112 w 4527492"/>
                  <a:gd name="connsiteY22735" fmla="*/ 2042497 h 3582745"/>
                  <a:gd name="connsiteX22736" fmla="*/ 3941142 w 4527492"/>
                  <a:gd name="connsiteY22736" fmla="*/ 2065184 h 3582745"/>
                  <a:gd name="connsiteX22737" fmla="*/ 3942518 w 4527492"/>
                  <a:gd name="connsiteY22737" fmla="*/ 2057557 h 3582745"/>
                  <a:gd name="connsiteX22738" fmla="*/ 3945560 w 4527492"/>
                  <a:gd name="connsiteY22738" fmla="*/ 2043758 h 3582745"/>
                  <a:gd name="connsiteX22739" fmla="*/ 3927182 w 4527492"/>
                  <a:gd name="connsiteY22739" fmla="*/ 2085766 h 3582745"/>
                  <a:gd name="connsiteX22740" fmla="*/ 3926588 w 4527492"/>
                  <a:gd name="connsiteY22740" fmla="*/ 2096142 h 3582745"/>
                  <a:gd name="connsiteX22741" fmla="*/ 3940512 w 4527492"/>
                  <a:gd name="connsiteY22741" fmla="*/ 2068060 h 3582745"/>
                  <a:gd name="connsiteX22742" fmla="*/ 3941142 w 4527492"/>
                  <a:gd name="connsiteY22742" fmla="*/ 2065184 h 3582745"/>
                  <a:gd name="connsiteX22743" fmla="*/ 3940686 w 4527492"/>
                  <a:gd name="connsiteY22743" fmla="*/ 2067708 h 3582745"/>
                  <a:gd name="connsiteX22744" fmla="*/ 3944095 w 4527492"/>
                  <a:gd name="connsiteY22744" fmla="*/ 2060834 h 3582745"/>
                  <a:gd name="connsiteX22745" fmla="*/ 4046899 w 4527492"/>
                  <a:gd name="connsiteY22745" fmla="*/ 2026799 h 3582745"/>
                  <a:gd name="connsiteX22746" fmla="*/ 4034704 w 4527492"/>
                  <a:gd name="connsiteY22746" fmla="*/ 2057013 h 3582745"/>
                  <a:gd name="connsiteX22747" fmla="*/ 4018595 w 4527492"/>
                  <a:gd name="connsiteY22747" fmla="*/ 2109180 h 3582745"/>
                  <a:gd name="connsiteX22748" fmla="*/ 4021953 w 4527492"/>
                  <a:gd name="connsiteY22748" fmla="*/ 2103815 h 3582745"/>
                  <a:gd name="connsiteX22749" fmla="*/ 3910341 w 4527492"/>
                  <a:gd name="connsiteY22749" fmla="*/ 2025772 h 3582745"/>
                  <a:gd name="connsiteX22750" fmla="*/ 3909400 w 4527492"/>
                  <a:gd name="connsiteY22750" fmla="*/ 2028447 h 3582745"/>
                  <a:gd name="connsiteX22751" fmla="*/ 3909342 w 4527492"/>
                  <a:gd name="connsiteY22751" fmla="*/ 2029000 h 3582745"/>
                  <a:gd name="connsiteX22752" fmla="*/ 3954044 w 4527492"/>
                  <a:gd name="connsiteY22752" fmla="*/ 2024365 h 3582745"/>
                  <a:gd name="connsiteX22753" fmla="*/ 3952315 w 4527492"/>
                  <a:gd name="connsiteY22753" fmla="*/ 2028318 h 3582745"/>
                  <a:gd name="connsiteX22754" fmla="*/ 3948708 w 4527492"/>
                  <a:gd name="connsiteY22754" fmla="*/ 2047245 h 3582745"/>
                  <a:gd name="connsiteX22755" fmla="*/ 3947901 w 4527492"/>
                  <a:gd name="connsiteY22755" fmla="*/ 2053157 h 3582745"/>
                  <a:gd name="connsiteX22756" fmla="*/ 3948509 w 4527492"/>
                  <a:gd name="connsiteY22756" fmla="*/ 2051931 h 3582745"/>
                  <a:gd name="connsiteX22757" fmla="*/ 4015032 w 4527492"/>
                  <a:gd name="connsiteY22757" fmla="*/ 2024314 h 3582745"/>
                  <a:gd name="connsiteX22758" fmla="*/ 4013934 w 4527492"/>
                  <a:gd name="connsiteY22758" fmla="*/ 2027757 h 3582745"/>
                  <a:gd name="connsiteX22759" fmla="*/ 4010738 w 4527492"/>
                  <a:gd name="connsiteY22759" fmla="*/ 2038778 h 3582745"/>
                  <a:gd name="connsiteX22760" fmla="*/ 3999592 w 4527492"/>
                  <a:gd name="connsiteY22760" fmla="*/ 2090280 h 3582745"/>
                  <a:gd name="connsiteX22761" fmla="*/ 4002220 w 4527492"/>
                  <a:gd name="connsiteY22761" fmla="*/ 2083436 h 3582745"/>
                  <a:gd name="connsiteX22762" fmla="*/ 4116406 w 4527492"/>
                  <a:gd name="connsiteY22762" fmla="*/ 2019037 h 3582745"/>
                  <a:gd name="connsiteX22763" fmla="*/ 4112581 w 4527492"/>
                  <a:gd name="connsiteY22763" fmla="*/ 2032453 h 3582745"/>
                  <a:gd name="connsiteX22764" fmla="*/ 4101807 w 4527492"/>
                  <a:gd name="connsiteY22764" fmla="*/ 2059981 h 3582745"/>
                  <a:gd name="connsiteX22765" fmla="*/ 4103512 w 4527492"/>
                  <a:gd name="connsiteY22765" fmla="*/ 2018804 h 3582745"/>
                  <a:gd name="connsiteX22766" fmla="*/ 4071942 w 4527492"/>
                  <a:gd name="connsiteY22766" fmla="*/ 2095251 h 3582745"/>
                  <a:gd name="connsiteX22767" fmla="*/ 4058793 w 4527492"/>
                  <a:gd name="connsiteY22767" fmla="*/ 2121115 h 3582745"/>
                  <a:gd name="connsiteX22768" fmla="*/ 4054365 w 4527492"/>
                  <a:gd name="connsiteY22768" fmla="*/ 2135458 h 3582745"/>
                  <a:gd name="connsiteX22769" fmla="*/ 4019156 w 4527492"/>
                  <a:gd name="connsiteY22769" fmla="*/ 2216789 h 3582745"/>
                  <a:gd name="connsiteX22770" fmla="*/ 4011752 w 4527492"/>
                  <a:gd name="connsiteY22770" fmla="*/ 2241424 h 3582745"/>
                  <a:gd name="connsiteX22771" fmla="*/ 4008492 w 4527492"/>
                  <a:gd name="connsiteY22771" fmla="*/ 2241424 h 3582745"/>
                  <a:gd name="connsiteX22772" fmla="*/ 4008437 w 4527492"/>
                  <a:gd name="connsiteY22772" fmla="*/ 2241550 h 3582745"/>
                  <a:gd name="connsiteX22773" fmla="*/ 4008437 w 4527492"/>
                  <a:gd name="connsiteY22773" fmla="*/ 2241424 h 3582745"/>
                  <a:gd name="connsiteX22774" fmla="*/ 4008437 w 4527492"/>
                  <a:gd name="connsiteY22774" fmla="*/ 2238248 h 3582745"/>
                  <a:gd name="connsiteX22775" fmla="*/ 4008437 w 4527492"/>
                  <a:gd name="connsiteY22775" fmla="*/ 2231519 h 3582745"/>
                  <a:gd name="connsiteX22776" fmla="*/ 4011149 w 4527492"/>
                  <a:gd name="connsiteY22776" fmla="*/ 2231519 h 3582745"/>
                  <a:gd name="connsiteX22777" fmla="*/ 4013003 w 4527492"/>
                  <a:gd name="connsiteY22777" fmla="*/ 2226920 h 3582745"/>
                  <a:gd name="connsiteX22778" fmla="*/ 4022207 w 4527492"/>
                  <a:gd name="connsiteY22778" fmla="*/ 2193078 h 3582745"/>
                  <a:gd name="connsiteX22779" fmla="*/ 3999655 w 4527492"/>
                  <a:gd name="connsiteY22779" fmla="*/ 2237436 h 3582745"/>
                  <a:gd name="connsiteX22780" fmla="*/ 3995733 w 4527492"/>
                  <a:gd name="connsiteY22780" fmla="*/ 2269492 h 3582745"/>
                  <a:gd name="connsiteX22781" fmla="*/ 3985845 w 4527492"/>
                  <a:gd name="connsiteY22781" fmla="*/ 2304435 h 3582745"/>
                  <a:gd name="connsiteX22782" fmla="*/ 3988035 w 4527492"/>
                  <a:gd name="connsiteY22782" fmla="*/ 2297904 h 3582745"/>
                  <a:gd name="connsiteX22783" fmla="*/ 4084432 w 4527492"/>
                  <a:gd name="connsiteY22783" fmla="*/ 2072800 h 3582745"/>
                  <a:gd name="connsiteX22784" fmla="*/ 4283648 w 4527492"/>
                  <a:gd name="connsiteY22784" fmla="*/ 2012976 h 3582745"/>
                  <a:gd name="connsiteX22785" fmla="*/ 4283592 w 4527492"/>
                  <a:gd name="connsiteY22785" fmla="*/ 2018577 h 3582745"/>
                  <a:gd name="connsiteX22786" fmla="*/ 4279877 w 4527492"/>
                  <a:gd name="connsiteY22786" fmla="*/ 2057469 h 3582745"/>
                  <a:gd name="connsiteX22787" fmla="*/ 4279865 w 4527492"/>
                  <a:gd name="connsiteY22787" fmla="*/ 2057510 h 3582745"/>
                  <a:gd name="connsiteX22788" fmla="*/ 4199288 w 4527492"/>
                  <a:gd name="connsiteY22788" fmla="*/ 2012958 h 3582745"/>
                  <a:gd name="connsiteX22789" fmla="*/ 4183443 w 4527492"/>
                  <a:gd name="connsiteY22789" fmla="*/ 2049812 h 3582745"/>
                  <a:gd name="connsiteX22790" fmla="*/ 4105042 w 4527492"/>
                  <a:gd name="connsiteY22790" fmla="*/ 2233997 h 3582745"/>
                  <a:gd name="connsiteX22791" fmla="*/ 4095344 w 4527492"/>
                  <a:gd name="connsiteY22791" fmla="*/ 2250261 h 3582745"/>
                  <a:gd name="connsiteX22792" fmla="*/ 4093269 w 4527492"/>
                  <a:gd name="connsiteY22792" fmla="*/ 2271139 h 3582745"/>
                  <a:gd name="connsiteX22793" fmla="*/ 4090992 w 4527492"/>
                  <a:gd name="connsiteY22793" fmla="*/ 2279357 h 3582745"/>
                  <a:gd name="connsiteX22794" fmla="*/ 4099579 w 4527492"/>
                  <a:gd name="connsiteY22794" fmla="*/ 2261648 h 3582745"/>
                  <a:gd name="connsiteX22795" fmla="*/ 4101128 w 4527492"/>
                  <a:gd name="connsiteY22795" fmla="*/ 2257889 h 3582745"/>
                  <a:gd name="connsiteX22796" fmla="*/ 4124260 w 4527492"/>
                  <a:gd name="connsiteY22796" fmla="*/ 2201865 h 3582745"/>
                  <a:gd name="connsiteX22797" fmla="*/ 4168872 w 4527492"/>
                  <a:gd name="connsiteY22797" fmla="*/ 2102309 h 3582745"/>
                  <a:gd name="connsiteX22798" fmla="*/ 3770720 w 4527492"/>
                  <a:gd name="connsiteY22798" fmla="*/ 2011597 h 3582745"/>
                  <a:gd name="connsiteX22799" fmla="*/ 3768412 w 4527492"/>
                  <a:gd name="connsiteY22799" fmla="*/ 2020182 h 3582745"/>
                  <a:gd name="connsiteX22800" fmla="*/ 3718332 w 4527492"/>
                  <a:gd name="connsiteY22800" fmla="*/ 2175691 h 3582745"/>
                  <a:gd name="connsiteX22801" fmla="*/ 3704112 w 4527492"/>
                  <a:gd name="connsiteY22801" fmla="*/ 2207984 h 3582745"/>
                  <a:gd name="connsiteX22802" fmla="*/ 3679047 w 4527492"/>
                  <a:gd name="connsiteY22802" fmla="*/ 2282506 h 3582745"/>
                  <a:gd name="connsiteX22803" fmla="*/ 3683683 w 4527492"/>
                  <a:gd name="connsiteY22803" fmla="*/ 2273966 h 3582745"/>
                  <a:gd name="connsiteX22804" fmla="*/ 3707931 w 4527492"/>
                  <a:gd name="connsiteY22804" fmla="*/ 2222311 h 3582745"/>
                  <a:gd name="connsiteX22805" fmla="*/ 3739420 w 4527492"/>
                  <a:gd name="connsiteY22805" fmla="*/ 2134185 h 3582745"/>
                  <a:gd name="connsiteX22806" fmla="*/ 3770453 w 4527492"/>
                  <a:gd name="connsiteY22806" fmla="*/ 2023499 h 3582745"/>
                  <a:gd name="connsiteX22807" fmla="*/ 4078760 w 4527492"/>
                  <a:gd name="connsiteY22807" fmla="*/ 2011165 h 3582745"/>
                  <a:gd name="connsiteX22808" fmla="*/ 4052285 w 4527492"/>
                  <a:gd name="connsiteY22808" fmla="*/ 2073863 h 3582745"/>
                  <a:gd name="connsiteX22809" fmla="*/ 4042469 w 4527492"/>
                  <a:gd name="connsiteY22809" fmla="*/ 2095213 h 3582745"/>
                  <a:gd name="connsiteX22810" fmla="*/ 4033166 w 4527492"/>
                  <a:gd name="connsiteY22810" fmla="*/ 2123121 h 3582745"/>
                  <a:gd name="connsiteX22811" fmla="*/ 4061222 w 4527492"/>
                  <a:gd name="connsiteY22811" fmla="*/ 2063515 h 3582745"/>
                  <a:gd name="connsiteX22812" fmla="*/ 4067830 w 4527492"/>
                  <a:gd name="connsiteY22812" fmla="*/ 2049262 h 3582745"/>
                  <a:gd name="connsiteX22813" fmla="*/ 3796877 w 4527492"/>
                  <a:gd name="connsiteY22813" fmla="*/ 2011130 h 3582745"/>
                  <a:gd name="connsiteX22814" fmla="*/ 3780400 w 4527492"/>
                  <a:gd name="connsiteY22814" fmla="*/ 2051092 h 3582745"/>
                  <a:gd name="connsiteX22815" fmla="*/ 3760367 w 4527492"/>
                  <a:gd name="connsiteY22815" fmla="*/ 2138943 h 3582745"/>
                  <a:gd name="connsiteX22816" fmla="*/ 3793295 w 4527492"/>
                  <a:gd name="connsiteY22816" fmla="*/ 2030195 h 3582745"/>
                  <a:gd name="connsiteX22817" fmla="*/ 4355973 w 4527492"/>
                  <a:gd name="connsiteY22817" fmla="*/ 2007969 h 3582745"/>
                  <a:gd name="connsiteX22818" fmla="*/ 4350961 w 4527492"/>
                  <a:gd name="connsiteY22818" fmla="*/ 2024045 h 3582745"/>
                  <a:gd name="connsiteX22819" fmla="*/ 4350856 w 4527492"/>
                  <a:gd name="connsiteY22819" fmla="*/ 2024813 h 3582745"/>
                  <a:gd name="connsiteX22820" fmla="*/ 4311456 w 4527492"/>
                  <a:gd name="connsiteY22820" fmla="*/ 2007215 h 3582745"/>
                  <a:gd name="connsiteX22821" fmla="*/ 4295739 w 4527492"/>
                  <a:gd name="connsiteY22821" fmla="*/ 2053194 h 3582745"/>
                  <a:gd name="connsiteX22822" fmla="*/ 4279139 w 4527492"/>
                  <a:gd name="connsiteY22822" fmla="*/ 2104669 h 3582745"/>
                  <a:gd name="connsiteX22823" fmla="*/ 4309895 w 4527492"/>
                  <a:gd name="connsiteY22823" fmla="*/ 2021471 h 3582745"/>
                  <a:gd name="connsiteX22824" fmla="*/ 4120253 w 4527492"/>
                  <a:gd name="connsiteY22824" fmla="*/ 2005547 h 3582745"/>
                  <a:gd name="connsiteX22825" fmla="*/ 4118376 w 4527492"/>
                  <a:gd name="connsiteY22825" fmla="*/ 2013514 h 3582745"/>
                  <a:gd name="connsiteX22826" fmla="*/ 4116406 w 4527492"/>
                  <a:gd name="connsiteY22826" fmla="*/ 2019037 h 3582745"/>
                  <a:gd name="connsiteX22827" fmla="*/ 3989025 w 4527492"/>
                  <a:gd name="connsiteY22827" fmla="*/ 2004612 h 3582745"/>
                  <a:gd name="connsiteX22828" fmla="*/ 3982260 w 4527492"/>
                  <a:gd name="connsiteY22828" fmla="*/ 2021859 h 3582745"/>
                  <a:gd name="connsiteX22829" fmla="*/ 3975966 w 4527492"/>
                  <a:gd name="connsiteY22829" fmla="*/ 2064380 h 3582745"/>
                  <a:gd name="connsiteX22830" fmla="*/ 3974756 w 4527492"/>
                  <a:gd name="connsiteY22830" fmla="*/ 2069916 h 3582745"/>
                  <a:gd name="connsiteX22831" fmla="*/ 3975283 w 4527492"/>
                  <a:gd name="connsiteY22831" fmla="*/ 2068994 h 3582745"/>
                  <a:gd name="connsiteX22832" fmla="*/ 3975966 w 4527492"/>
                  <a:gd name="connsiteY22832" fmla="*/ 2064380 h 3582745"/>
                  <a:gd name="connsiteX22833" fmla="*/ 4094331 w 4527492"/>
                  <a:gd name="connsiteY22833" fmla="*/ 2004282 h 3582745"/>
                  <a:gd name="connsiteX22834" fmla="*/ 4069490 w 4527492"/>
                  <a:gd name="connsiteY22834" fmla="*/ 2061869 h 3582745"/>
                  <a:gd name="connsiteX22835" fmla="*/ 4060239 w 4527492"/>
                  <a:gd name="connsiteY22835" fmla="*/ 2080102 h 3582745"/>
                  <a:gd name="connsiteX22836" fmla="*/ 4037726 w 4527492"/>
                  <a:gd name="connsiteY22836" fmla="*/ 2155005 h 3582745"/>
                  <a:gd name="connsiteX22837" fmla="*/ 4057950 w 4527492"/>
                  <a:gd name="connsiteY22837" fmla="*/ 2113937 h 3582745"/>
                  <a:gd name="connsiteX22838" fmla="*/ 3856255 w 4527492"/>
                  <a:gd name="connsiteY22838" fmla="*/ 2003162 h 3582745"/>
                  <a:gd name="connsiteX22839" fmla="*/ 3850791 w 4527492"/>
                  <a:gd name="connsiteY22839" fmla="*/ 2021330 h 3582745"/>
                  <a:gd name="connsiteX22840" fmla="*/ 3855113 w 4527492"/>
                  <a:gd name="connsiteY22840" fmla="*/ 2009082 h 3582745"/>
                  <a:gd name="connsiteX22841" fmla="*/ 4333293 w 4527492"/>
                  <a:gd name="connsiteY22841" fmla="*/ 2002334 h 3582745"/>
                  <a:gd name="connsiteX22842" fmla="*/ 4316651 w 4527492"/>
                  <a:gd name="connsiteY22842" fmla="*/ 2032880 h 3582745"/>
                  <a:gd name="connsiteX22843" fmla="*/ 4308492 w 4527492"/>
                  <a:gd name="connsiteY22843" fmla="*/ 2051815 h 3582745"/>
                  <a:gd name="connsiteX22844" fmla="*/ 4301479 w 4527492"/>
                  <a:gd name="connsiteY22844" fmla="*/ 2102405 h 3582745"/>
                  <a:gd name="connsiteX22845" fmla="*/ 4317711 w 4527492"/>
                  <a:gd name="connsiteY22845" fmla="*/ 2053136 h 3582745"/>
                  <a:gd name="connsiteX22846" fmla="*/ 4022240 w 4527492"/>
                  <a:gd name="connsiteY22846" fmla="*/ 2001721 h 3582745"/>
                  <a:gd name="connsiteX22847" fmla="*/ 4019164 w 4527492"/>
                  <a:gd name="connsiteY22847" fmla="*/ 2011362 h 3582745"/>
                  <a:gd name="connsiteX22848" fmla="*/ 4021138 w 4527492"/>
                  <a:gd name="connsiteY22848" fmla="*/ 2011362 h 3582745"/>
                  <a:gd name="connsiteX22849" fmla="*/ 4008041 w 4527492"/>
                  <a:gd name="connsiteY22849" fmla="*/ 2069188 h 3582745"/>
                  <a:gd name="connsiteX22850" fmla="*/ 4027001 w 4527492"/>
                  <a:gd name="connsiteY22850" fmla="*/ 2001793 h 3582745"/>
                  <a:gd name="connsiteX22851" fmla="*/ 4024615 w 4527492"/>
                  <a:gd name="connsiteY22851" fmla="*/ 2002231 h 3582745"/>
                  <a:gd name="connsiteX22852" fmla="*/ 3913987 w 4527492"/>
                  <a:gd name="connsiteY22852" fmla="*/ 2001386 h 3582745"/>
                  <a:gd name="connsiteX22853" fmla="*/ 3913795 w 4527492"/>
                  <a:gd name="connsiteY22853" fmla="*/ 2004215 h 3582745"/>
                  <a:gd name="connsiteX22854" fmla="*/ 3912814 w 4527492"/>
                  <a:gd name="connsiteY22854" fmla="*/ 2005851 h 3582745"/>
                  <a:gd name="connsiteX22855" fmla="*/ 3913208 w 4527492"/>
                  <a:gd name="connsiteY22855" fmla="*/ 2003415 h 3582745"/>
                  <a:gd name="connsiteX22856" fmla="*/ 4015825 w 4527492"/>
                  <a:gd name="connsiteY22856" fmla="*/ 2000995 h 3582745"/>
                  <a:gd name="connsiteX22857" fmla="*/ 4006495 w 4527492"/>
                  <a:gd name="connsiteY22857" fmla="*/ 2002595 h 3582745"/>
                  <a:gd name="connsiteX22858" fmla="*/ 3982376 w 4527492"/>
                  <a:gd name="connsiteY22858" fmla="*/ 2058281 h 3582745"/>
                  <a:gd name="connsiteX22859" fmla="*/ 3974911 w 4527492"/>
                  <a:gd name="connsiteY22859" fmla="*/ 2071506 h 3582745"/>
                  <a:gd name="connsiteX22860" fmla="*/ 3970115 w 4527492"/>
                  <a:gd name="connsiteY22860" fmla="*/ 2103906 h 3582745"/>
                  <a:gd name="connsiteX22861" fmla="*/ 3962825 w 4527492"/>
                  <a:gd name="connsiteY22861" fmla="*/ 2138219 h 3582745"/>
                  <a:gd name="connsiteX22862" fmla="*/ 3977155 w 4527492"/>
                  <a:gd name="connsiteY22862" fmla="*/ 2100470 h 3582745"/>
                  <a:gd name="connsiteX22863" fmla="*/ 4012799 w 4527492"/>
                  <a:gd name="connsiteY22863" fmla="*/ 2011158 h 3582745"/>
                  <a:gd name="connsiteX22864" fmla="*/ 4015323 w 4527492"/>
                  <a:gd name="connsiteY22864" fmla="*/ 2003561 h 3582745"/>
                  <a:gd name="connsiteX22865" fmla="*/ 4323138 w 4527492"/>
                  <a:gd name="connsiteY22865" fmla="*/ 1999880 h 3582745"/>
                  <a:gd name="connsiteX22866" fmla="*/ 4321300 w 4527492"/>
                  <a:gd name="connsiteY22866" fmla="*/ 2005171 h 3582745"/>
                  <a:gd name="connsiteX22867" fmla="*/ 4311348 w 4527492"/>
                  <a:gd name="connsiteY22867" fmla="*/ 2031215 h 3582745"/>
                  <a:gd name="connsiteX22868" fmla="*/ 4310731 w 4527492"/>
                  <a:gd name="connsiteY22868" fmla="*/ 2035665 h 3582745"/>
                  <a:gd name="connsiteX22869" fmla="*/ 4316588 w 4527492"/>
                  <a:gd name="connsiteY22869" fmla="*/ 2022796 h 3582745"/>
                  <a:gd name="connsiteX22870" fmla="*/ 4047419 w 4527492"/>
                  <a:gd name="connsiteY22870" fmla="*/ 1998044 h 3582745"/>
                  <a:gd name="connsiteX22871" fmla="*/ 4028876 w 4527492"/>
                  <a:gd name="connsiteY22871" fmla="*/ 2001449 h 3582745"/>
                  <a:gd name="connsiteX22872" fmla="*/ 4022475 w 4527492"/>
                  <a:gd name="connsiteY22872" fmla="*/ 2026373 h 3582745"/>
                  <a:gd name="connsiteX22873" fmla="*/ 3998436 w 4527492"/>
                  <a:gd name="connsiteY22873" fmla="*/ 2103329 h 3582745"/>
                  <a:gd name="connsiteX22874" fmla="*/ 4006390 w 4527492"/>
                  <a:gd name="connsiteY22874" fmla="*/ 2075057 h 3582745"/>
                  <a:gd name="connsiteX22875" fmla="*/ 3998411 w 4527492"/>
                  <a:gd name="connsiteY22875" fmla="*/ 2095736 h 3582745"/>
                  <a:gd name="connsiteX22876" fmla="*/ 3993006 w 4527492"/>
                  <a:gd name="connsiteY22876" fmla="*/ 2120710 h 3582745"/>
                  <a:gd name="connsiteX22877" fmla="*/ 3998436 w 4527492"/>
                  <a:gd name="connsiteY22877" fmla="*/ 2103329 h 3582745"/>
                  <a:gd name="connsiteX22878" fmla="*/ 3991207 w 4527492"/>
                  <a:gd name="connsiteY22878" fmla="*/ 2129024 h 3582745"/>
                  <a:gd name="connsiteX22879" fmla="*/ 3990594 w 4527492"/>
                  <a:gd name="connsiteY22879" fmla="*/ 2131858 h 3582745"/>
                  <a:gd name="connsiteX22880" fmla="*/ 3989287 w 4527492"/>
                  <a:gd name="connsiteY22880" fmla="*/ 2135848 h 3582745"/>
                  <a:gd name="connsiteX22881" fmla="*/ 3988525 w 4527492"/>
                  <a:gd name="connsiteY22881" fmla="*/ 2138557 h 3582745"/>
                  <a:gd name="connsiteX22882" fmla="*/ 3987037 w 4527492"/>
                  <a:gd name="connsiteY22882" fmla="*/ 2142720 h 3582745"/>
                  <a:gd name="connsiteX22883" fmla="*/ 3978218 w 4527492"/>
                  <a:gd name="connsiteY22883" fmla="*/ 2169654 h 3582745"/>
                  <a:gd name="connsiteX22884" fmla="*/ 3984195 w 4527492"/>
                  <a:gd name="connsiteY22884" fmla="*/ 2158005 h 3582745"/>
                  <a:gd name="connsiteX22885" fmla="*/ 3984770 w 4527492"/>
                  <a:gd name="connsiteY22885" fmla="*/ 2155161 h 3582745"/>
                  <a:gd name="connsiteX22886" fmla="*/ 3985654 w 4527492"/>
                  <a:gd name="connsiteY22886" fmla="*/ 2155161 h 3582745"/>
                  <a:gd name="connsiteX22887" fmla="*/ 3991400 w 4527492"/>
                  <a:gd name="connsiteY22887" fmla="*/ 2143963 h 3582745"/>
                  <a:gd name="connsiteX22888" fmla="*/ 3991823 w 4527492"/>
                  <a:gd name="connsiteY22888" fmla="*/ 2142531 h 3582745"/>
                  <a:gd name="connsiteX22889" fmla="*/ 4000536 w 4527492"/>
                  <a:gd name="connsiteY22889" fmla="*/ 2123125 h 3582745"/>
                  <a:gd name="connsiteX22890" fmla="*/ 4008472 w 4527492"/>
                  <a:gd name="connsiteY22890" fmla="*/ 2106292 h 3582745"/>
                  <a:gd name="connsiteX22891" fmla="*/ 4019691 w 4527492"/>
                  <a:gd name="connsiteY22891" fmla="*/ 2079093 h 3582745"/>
                  <a:gd name="connsiteX22892" fmla="*/ 4017300 w 4527492"/>
                  <a:gd name="connsiteY22892" fmla="*/ 2087566 h 3582745"/>
                  <a:gd name="connsiteX22893" fmla="*/ 4017963 w 4527492"/>
                  <a:gd name="connsiteY22893" fmla="*/ 2086160 h 3582745"/>
                  <a:gd name="connsiteX22894" fmla="*/ 4021083 w 4527492"/>
                  <a:gd name="connsiteY22894" fmla="*/ 2075717 h 3582745"/>
                  <a:gd name="connsiteX22895" fmla="*/ 4019691 w 4527492"/>
                  <a:gd name="connsiteY22895" fmla="*/ 2079093 h 3582745"/>
                  <a:gd name="connsiteX22896" fmla="*/ 4026719 w 4527492"/>
                  <a:gd name="connsiteY22896" fmla="*/ 2054184 h 3582745"/>
                  <a:gd name="connsiteX22897" fmla="*/ 4027296 w 4527492"/>
                  <a:gd name="connsiteY22897" fmla="*/ 2054118 h 3582745"/>
                  <a:gd name="connsiteX22898" fmla="*/ 4025266 w 4527492"/>
                  <a:gd name="connsiteY22898" fmla="*/ 2061720 h 3582745"/>
                  <a:gd name="connsiteX22899" fmla="*/ 4026676 w 4527492"/>
                  <a:gd name="connsiteY22899" fmla="*/ 2056999 h 3582745"/>
                  <a:gd name="connsiteX22900" fmla="*/ 4034733 w 4527492"/>
                  <a:gd name="connsiteY22900" fmla="*/ 2037798 h 3582745"/>
                  <a:gd name="connsiteX22901" fmla="*/ 4041560 w 4527492"/>
                  <a:gd name="connsiteY22901" fmla="*/ 2013874 h 3582745"/>
                  <a:gd name="connsiteX22902" fmla="*/ 3965918 w 4527492"/>
                  <a:gd name="connsiteY22902" fmla="*/ 1997224 h 3582745"/>
                  <a:gd name="connsiteX22903" fmla="*/ 3956453 w 4527492"/>
                  <a:gd name="connsiteY22903" fmla="*/ 2018859 h 3582745"/>
                  <a:gd name="connsiteX22904" fmla="*/ 3951808 w 4527492"/>
                  <a:gd name="connsiteY22904" fmla="*/ 2045278 h 3582745"/>
                  <a:gd name="connsiteX22905" fmla="*/ 3961195 w 4527492"/>
                  <a:gd name="connsiteY22905" fmla="*/ 2026347 h 3582745"/>
                  <a:gd name="connsiteX22906" fmla="*/ 4050137 w 4527492"/>
                  <a:gd name="connsiteY22906" fmla="*/ 1997134 h 3582745"/>
                  <a:gd name="connsiteX22907" fmla="*/ 4048708 w 4527492"/>
                  <a:gd name="connsiteY22907" fmla="*/ 1997807 h 3582745"/>
                  <a:gd name="connsiteX22908" fmla="*/ 4047526 w 4527492"/>
                  <a:gd name="connsiteY22908" fmla="*/ 1998024 h 3582745"/>
                  <a:gd name="connsiteX22909" fmla="*/ 4037822 w 4527492"/>
                  <a:gd name="connsiteY22909" fmla="*/ 2030437 h 3582745"/>
                  <a:gd name="connsiteX22910" fmla="*/ 4037879 w 4527492"/>
                  <a:gd name="connsiteY22910" fmla="*/ 2030302 h 3582745"/>
                  <a:gd name="connsiteX22911" fmla="*/ 4052335 w 4527492"/>
                  <a:gd name="connsiteY22911" fmla="*/ 1996100 h 3582745"/>
                  <a:gd name="connsiteX22912" fmla="*/ 4052048 w 4527492"/>
                  <a:gd name="connsiteY22912" fmla="*/ 1996235 h 3582745"/>
                  <a:gd name="connsiteX22913" fmla="*/ 4034423 w 4527492"/>
                  <a:gd name="connsiteY22913" fmla="*/ 2041791 h 3582745"/>
                  <a:gd name="connsiteX22914" fmla="*/ 4025664 w 4527492"/>
                  <a:gd name="connsiteY22914" fmla="*/ 2071045 h 3582745"/>
                  <a:gd name="connsiteX22915" fmla="*/ 4022691 w 4527492"/>
                  <a:gd name="connsiteY22915" fmla="*/ 2080438 h 3582745"/>
                  <a:gd name="connsiteX22916" fmla="*/ 4032084 w 4527492"/>
                  <a:gd name="connsiteY22916" fmla="*/ 2060479 h 3582745"/>
                  <a:gd name="connsiteX22917" fmla="*/ 4038023 w 4527492"/>
                  <a:gd name="connsiteY22917" fmla="*/ 2040566 h 3582745"/>
                  <a:gd name="connsiteX22918" fmla="*/ 4040754 w 4527492"/>
                  <a:gd name="connsiteY22918" fmla="*/ 2034438 h 3582745"/>
                  <a:gd name="connsiteX22919" fmla="*/ 4053122 w 4527492"/>
                  <a:gd name="connsiteY22919" fmla="*/ 1993458 h 3582745"/>
                  <a:gd name="connsiteX22920" fmla="*/ 4052650 w 4527492"/>
                  <a:gd name="connsiteY22920" fmla="*/ 1994679 h 3582745"/>
                  <a:gd name="connsiteX22921" fmla="*/ 4052766 w 4527492"/>
                  <a:gd name="connsiteY22921" fmla="*/ 1994659 h 3582745"/>
                  <a:gd name="connsiteX22922" fmla="*/ 3917021 w 4527492"/>
                  <a:gd name="connsiteY22922" fmla="*/ 1993098 h 3582745"/>
                  <a:gd name="connsiteX22923" fmla="*/ 3915695 w 4527492"/>
                  <a:gd name="connsiteY22923" fmla="*/ 2001050 h 3582745"/>
                  <a:gd name="connsiteX22924" fmla="*/ 3914299 w 4527492"/>
                  <a:gd name="connsiteY22924" fmla="*/ 2003376 h 3582745"/>
                  <a:gd name="connsiteX22925" fmla="*/ 3914637 w 4527492"/>
                  <a:gd name="connsiteY22925" fmla="*/ 1999693 h 3582745"/>
                  <a:gd name="connsiteX22926" fmla="*/ 3916720 w 4527492"/>
                  <a:gd name="connsiteY22926" fmla="*/ 1994264 h 3582745"/>
                  <a:gd name="connsiteX22927" fmla="*/ 4063175 w 4527492"/>
                  <a:gd name="connsiteY22927" fmla="*/ 1992874 h 3582745"/>
                  <a:gd name="connsiteX22928" fmla="*/ 4060401 w 4527492"/>
                  <a:gd name="connsiteY22928" fmla="*/ 1993350 h 3582745"/>
                  <a:gd name="connsiteX22929" fmla="*/ 4048019 w 4527492"/>
                  <a:gd name="connsiteY22929" fmla="*/ 2024024 h 3582745"/>
                  <a:gd name="connsiteX22930" fmla="*/ 4051113 w 4527492"/>
                  <a:gd name="connsiteY22930" fmla="*/ 2024024 h 3582745"/>
                  <a:gd name="connsiteX22931" fmla="*/ 4045943 w 4527492"/>
                  <a:gd name="connsiteY22931" fmla="*/ 2038614 h 3582745"/>
                  <a:gd name="connsiteX22932" fmla="*/ 4024592 w 4527492"/>
                  <a:gd name="connsiteY22932" fmla="*/ 2096399 h 3582745"/>
                  <a:gd name="connsiteX22933" fmla="*/ 4037853 w 4527492"/>
                  <a:gd name="connsiteY22933" fmla="*/ 2061445 h 3582745"/>
                  <a:gd name="connsiteX22934" fmla="*/ 4045943 w 4527492"/>
                  <a:gd name="connsiteY22934" fmla="*/ 2038614 h 3582745"/>
                  <a:gd name="connsiteX22935" fmla="*/ 4061058 w 4527492"/>
                  <a:gd name="connsiteY22935" fmla="*/ 1997706 h 3582745"/>
                  <a:gd name="connsiteX22936" fmla="*/ 3931131 w 4527492"/>
                  <a:gd name="connsiteY22936" fmla="*/ 1992643 h 3582745"/>
                  <a:gd name="connsiteX22937" fmla="*/ 3930914 w 4527492"/>
                  <a:gd name="connsiteY22937" fmla="*/ 1996584 h 3582745"/>
                  <a:gd name="connsiteX22938" fmla="*/ 3924774 w 4527492"/>
                  <a:gd name="connsiteY22938" fmla="*/ 2020023 h 3582745"/>
                  <a:gd name="connsiteX22939" fmla="*/ 3920923 w 4527492"/>
                  <a:gd name="connsiteY22939" fmla="*/ 2030163 h 3582745"/>
                  <a:gd name="connsiteX22940" fmla="*/ 4298172 w 4527492"/>
                  <a:gd name="connsiteY22940" fmla="*/ 1992435 h 3582745"/>
                  <a:gd name="connsiteX22941" fmla="*/ 4279392 w 4527492"/>
                  <a:gd name="connsiteY22941" fmla="*/ 2063083 h 3582745"/>
                  <a:gd name="connsiteX22942" fmla="*/ 4279684 w 4527492"/>
                  <a:gd name="connsiteY22942" fmla="*/ 2059641 h 3582745"/>
                  <a:gd name="connsiteX22943" fmla="*/ 4279877 w 4527492"/>
                  <a:gd name="connsiteY22943" fmla="*/ 2057469 h 3582745"/>
                  <a:gd name="connsiteX22944" fmla="*/ 4313188 w 4527492"/>
                  <a:gd name="connsiteY22944" fmla="*/ 1991393 h 3582745"/>
                  <a:gd name="connsiteX22945" fmla="*/ 4304677 w 4527492"/>
                  <a:gd name="connsiteY22945" fmla="*/ 2018725 h 3582745"/>
                  <a:gd name="connsiteX22946" fmla="*/ 4278557 w 4527492"/>
                  <a:gd name="connsiteY22946" fmla="*/ 2086157 h 3582745"/>
                  <a:gd name="connsiteX22947" fmla="*/ 4277118 w 4527492"/>
                  <a:gd name="connsiteY22947" fmla="*/ 2089844 h 3582745"/>
                  <a:gd name="connsiteX22948" fmla="*/ 4275767 w 4527492"/>
                  <a:gd name="connsiteY22948" fmla="*/ 2105751 h 3582745"/>
                  <a:gd name="connsiteX22949" fmla="*/ 4275341 w 4527492"/>
                  <a:gd name="connsiteY22949" fmla="*/ 2108607 h 3582745"/>
                  <a:gd name="connsiteX22950" fmla="*/ 4276972 w 4527492"/>
                  <a:gd name="connsiteY22950" fmla="*/ 2090217 h 3582745"/>
                  <a:gd name="connsiteX22951" fmla="*/ 4261942 w 4527492"/>
                  <a:gd name="connsiteY22951" fmla="*/ 2128724 h 3582745"/>
                  <a:gd name="connsiteX22952" fmla="*/ 4259293 w 4527492"/>
                  <a:gd name="connsiteY22952" fmla="*/ 2138691 h 3582745"/>
                  <a:gd name="connsiteX22953" fmla="*/ 4223599 w 4527492"/>
                  <a:gd name="connsiteY22953" fmla="*/ 2243031 h 3582745"/>
                  <a:gd name="connsiteX22954" fmla="*/ 4237145 w 4527492"/>
                  <a:gd name="connsiteY22954" fmla="*/ 2211370 h 3582745"/>
                  <a:gd name="connsiteX22955" fmla="*/ 4218986 w 4527492"/>
                  <a:gd name="connsiteY22955" fmla="*/ 2260361 h 3582745"/>
                  <a:gd name="connsiteX22956" fmla="*/ 4219676 w 4527492"/>
                  <a:gd name="connsiteY22956" fmla="*/ 2259659 h 3582745"/>
                  <a:gd name="connsiteX22957" fmla="*/ 4232657 w 4527492"/>
                  <a:gd name="connsiteY22957" fmla="*/ 2231930 h 3582745"/>
                  <a:gd name="connsiteX22958" fmla="*/ 4234420 w 4527492"/>
                  <a:gd name="connsiteY22958" fmla="*/ 2227503 h 3582745"/>
                  <a:gd name="connsiteX22959" fmla="*/ 4246728 w 4527492"/>
                  <a:gd name="connsiteY22959" fmla="*/ 2192981 h 3582745"/>
                  <a:gd name="connsiteX22960" fmla="*/ 4246658 w 4527492"/>
                  <a:gd name="connsiteY22960" fmla="*/ 2189137 h 3582745"/>
                  <a:gd name="connsiteX22961" fmla="*/ 4255889 w 4527492"/>
                  <a:gd name="connsiteY22961" fmla="*/ 2167562 h 3582745"/>
                  <a:gd name="connsiteX22962" fmla="*/ 4271354 w 4527492"/>
                  <a:gd name="connsiteY22962" fmla="*/ 2125728 h 3582745"/>
                  <a:gd name="connsiteX22963" fmla="*/ 4271905 w 4527492"/>
                  <a:gd name="connsiteY22963" fmla="*/ 2123939 h 3582745"/>
                  <a:gd name="connsiteX22964" fmla="*/ 4274061 w 4527492"/>
                  <a:gd name="connsiteY22964" fmla="*/ 2117196 h 3582745"/>
                  <a:gd name="connsiteX22965" fmla="*/ 4275341 w 4527492"/>
                  <a:gd name="connsiteY22965" fmla="*/ 2108607 h 3582745"/>
                  <a:gd name="connsiteX22966" fmla="*/ 4274778 w 4527492"/>
                  <a:gd name="connsiteY22966" fmla="*/ 2114955 h 3582745"/>
                  <a:gd name="connsiteX22967" fmla="*/ 4292423 w 4527492"/>
                  <a:gd name="connsiteY22967" fmla="*/ 2059789 h 3582745"/>
                  <a:gd name="connsiteX22968" fmla="*/ 4312606 w 4527492"/>
                  <a:gd name="connsiteY22968" fmla="*/ 1996712 h 3582745"/>
                  <a:gd name="connsiteX22969" fmla="*/ 3923926 w 4527492"/>
                  <a:gd name="connsiteY22969" fmla="*/ 1991023 h 3582745"/>
                  <a:gd name="connsiteX22970" fmla="*/ 3923629 w 4527492"/>
                  <a:gd name="connsiteY22970" fmla="*/ 1991028 h 3582745"/>
                  <a:gd name="connsiteX22971" fmla="*/ 3918799 w 4527492"/>
                  <a:gd name="connsiteY22971" fmla="*/ 2005530 h 3582745"/>
                  <a:gd name="connsiteX22972" fmla="*/ 3932402 w 4527492"/>
                  <a:gd name="connsiteY22972" fmla="*/ 1990906 h 3582745"/>
                  <a:gd name="connsiteX22973" fmla="*/ 3931601 w 4527492"/>
                  <a:gd name="connsiteY22973" fmla="*/ 1990917 h 3582745"/>
                  <a:gd name="connsiteX22974" fmla="*/ 3931131 w 4527492"/>
                  <a:gd name="connsiteY22974" fmla="*/ 1992643 h 3582745"/>
                  <a:gd name="connsiteX22975" fmla="*/ 3931226 w 4527492"/>
                  <a:gd name="connsiteY22975" fmla="*/ 1990922 h 3582745"/>
                  <a:gd name="connsiteX22976" fmla="*/ 3925158 w 4527492"/>
                  <a:gd name="connsiteY22976" fmla="*/ 1991006 h 3582745"/>
                  <a:gd name="connsiteX22977" fmla="*/ 3912452 w 4527492"/>
                  <a:gd name="connsiteY22977" fmla="*/ 2029650 h 3582745"/>
                  <a:gd name="connsiteX22978" fmla="*/ 3912587 w 4527492"/>
                  <a:gd name="connsiteY22978" fmla="*/ 2042412 h 3582745"/>
                  <a:gd name="connsiteX22979" fmla="*/ 3915179 w 4527492"/>
                  <a:gd name="connsiteY22979" fmla="*/ 2045286 h 3582745"/>
                  <a:gd name="connsiteX22980" fmla="*/ 3920923 w 4527492"/>
                  <a:gd name="connsiteY22980" fmla="*/ 2030163 h 3582745"/>
                  <a:gd name="connsiteX22981" fmla="*/ 3909092 w 4527492"/>
                  <a:gd name="connsiteY22981" fmla="*/ 2073642 h 3582745"/>
                  <a:gd name="connsiteX22982" fmla="*/ 3911974 w 4527492"/>
                  <a:gd name="connsiteY22982" fmla="*/ 2031104 h 3582745"/>
                  <a:gd name="connsiteX22983" fmla="*/ 3909171 w 4527492"/>
                  <a:gd name="connsiteY22983" fmla="*/ 2039629 h 3582745"/>
                  <a:gd name="connsiteX22984" fmla="*/ 3907883 w 4527492"/>
                  <a:gd name="connsiteY22984" fmla="*/ 2042785 h 3582745"/>
                  <a:gd name="connsiteX22985" fmla="*/ 3897574 w 4527492"/>
                  <a:gd name="connsiteY22985" fmla="*/ 2140195 h 3582745"/>
                  <a:gd name="connsiteX22986" fmla="*/ 3925961 w 4527492"/>
                  <a:gd name="connsiteY22986" fmla="*/ 2086402 h 3582745"/>
                  <a:gd name="connsiteX22987" fmla="*/ 3930914 w 4527492"/>
                  <a:gd name="connsiteY22987" fmla="*/ 1996584 h 3582745"/>
                  <a:gd name="connsiteX22988" fmla="*/ 3957439 w 4527492"/>
                  <a:gd name="connsiteY22988" fmla="*/ 1989872 h 3582745"/>
                  <a:gd name="connsiteX22989" fmla="*/ 3955737 w 4527492"/>
                  <a:gd name="connsiteY22989" fmla="*/ 1990582 h 3582745"/>
                  <a:gd name="connsiteX22990" fmla="*/ 3932613 w 4527492"/>
                  <a:gd name="connsiteY22990" fmla="*/ 1990903 h 3582745"/>
                  <a:gd name="connsiteX22991" fmla="*/ 3927289 w 4527492"/>
                  <a:gd name="connsiteY22991" fmla="*/ 2083884 h 3582745"/>
                  <a:gd name="connsiteX22992" fmla="*/ 3929674 w 4527492"/>
                  <a:gd name="connsiteY22992" fmla="*/ 2079366 h 3582745"/>
                  <a:gd name="connsiteX22993" fmla="*/ 3945783 w 4527492"/>
                  <a:gd name="connsiteY22993" fmla="*/ 2042745 h 3582745"/>
                  <a:gd name="connsiteX22994" fmla="*/ 4078697 w 4527492"/>
                  <a:gd name="connsiteY22994" fmla="*/ 1987322 h 3582745"/>
                  <a:gd name="connsiteX22995" fmla="*/ 4074359 w 4527492"/>
                  <a:gd name="connsiteY22995" fmla="*/ 1990956 h 3582745"/>
                  <a:gd name="connsiteX22996" fmla="*/ 4066117 w 4527492"/>
                  <a:gd name="connsiteY22996" fmla="*/ 1992369 h 3582745"/>
                  <a:gd name="connsiteX22997" fmla="*/ 4029164 w 4527492"/>
                  <a:gd name="connsiteY22997" fmla="*/ 2094369 h 3582745"/>
                  <a:gd name="connsiteX22998" fmla="*/ 4030875 w 4527492"/>
                  <a:gd name="connsiteY22998" fmla="*/ 2096075 h 3582745"/>
                  <a:gd name="connsiteX22999" fmla="*/ 4054353 w 4527492"/>
                  <a:gd name="connsiteY22999" fmla="*/ 2043231 h 3582745"/>
                  <a:gd name="connsiteX23000" fmla="*/ 4010666 w 4527492"/>
                  <a:gd name="connsiteY23000" fmla="*/ 2149034 h 3582745"/>
                  <a:gd name="connsiteX23001" fmla="*/ 3997142 w 4527492"/>
                  <a:gd name="connsiteY23001" fmla="*/ 2186831 h 3582745"/>
                  <a:gd name="connsiteX23002" fmla="*/ 3997343 w 4527492"/>
                  <a:gd name="connsiteY23002" fmla="*/ 2188753 h 3582745"/>
                  <a:gd name="connsiteX23003" fmla="*/ 4032137 w 4527492"/>
                  <a:gd name="connsiteY23003" fmla="*/ 2110637 h 3582745"/>
                  <a:gd name="connsiteX23004" fmla="*/ 4043032 w 4527492"/>
                  <a:gd name="connsiteY23004" fmla="*/ 2080801 h 3582745"/>
                  <a:gd name="connsiteX23005" fmla="*/ 4049180 w 4527492"/>
                  <a:gd name="connsiteY23005" fmla="*/ 2065258 h 3582745"/>
                  <a:gd name="connsiteX23006" fmla="*/ 4035025 w 4527492"/>
                  <a:gd name="connsiteY23006" fmla="*/ 2104151 h 3582745"/>
                  <a:gd name="connsiteX23007" fmla="*/ 4045075 w 4527492"/>
                  <a:gd name="connsiteY23007" fmla="*/ 2081589 h 3582745"/>
                  <a:gd name="connsiteX23008" fmla="*/ 4062919 w 4527492"/>
                  <a:gd name="connsiteY23008" fmla="*/ 2031559 h 3582745"/>
                  <a:gd name="connsiteX23009" fmla="*/ 4059060 w 4527492"/>
                  <a:gd name="connsiteY23009" fmla="*/ 2040281 h 3582745"/>
                  <a:gd name="connsiteX23010" fmla="*/ 4066667 w 4527492"/>
                  <a:gd name="connsiteY23010" fmla="*/ 2021050 h 3582745"/>
                  <a:gd name="connsiteX23011" fmla="*/ 4356048 w 4527492"/>
                  <a:gd name="connsiteY23011" fmla="*/ 1986776 h 3582745"/>
                  <a:gd name="connsiteX23012" fmla="*/ 4354842 w 4527492"/>
                  <a:gd name="connsiteY23012" fmla="*/ 1993755 h 3582745"/>
                  <a:gd name="connsiteX23013" fmla="*/ 4334018 w 4527492"/>
                  <a:gd name="connsiteY23013" fmla="*/ 2066739 h 3582745"/>
                  <a:gd name="connsiteX23014" fmla="*/ 4324671 w 4527492"/>
                  <a:gd name="connsiteY23014" fmla="*/ 2096649 h 3582745"/>
                  <a:gd name="connsiteX23015" fmla="*/ 4326043 w 4527492"/>
                  <a:gd name="connsiteY23015" fmla="*/ 2093329 h 3582745"/>
                  <a:gd name="connsiteX23016" fmla="*/ 4325949 w 4527492"/>
                  <a:gd name="connsiteY23016" fmla="*/ 2093591 h 3582745"/>
                  <a:gd name="connsiteX23017" fmla="*/ 4322521 w 4527492"/>
                  <a:gd name="connsiteY23017" fmla="*/ 2105361 h 3582745"/>
                  <a:gd name="connsiteX23018" fmla="*/ 4324315 w 4527492"/>
                  <a:gd name="connsiteY23018" fmla="*/ 2100746 h 3582745"/>
                  <a:gd name="connsiteX23019" fmla="*/ 4327296 w 4527492"/>
                  <a:gd name="connsiteY23019" fmla="*/ 2090299 h 3582745"/>
                  <a:gd name="connsiteX23020" fmla="*/ 4326043 w 4527492"/>
                  <a:gd name="connsiteY23020" fmla="*/ 2093329 h 3582745"/>
                  <a:gd name="connsiteX23021" fmla="*/ 4327923 w 4527492"/>
                  <a:gd name="connsiteY23021" fmla="*/ 2088100 h 3582745"/>
                  <a:gd name="connsiteX23022" fmla="*/ 4334018 w 4527492"/>
                  <a:gd name="connsiteY23022" fmla="*/ 2066739 h 3582745"/>
                  <a:gd name="connsiteX23023" fmla="*/ 4353755 w 4527492"/>
                  <a:gd name="connsiteY23023" fmla="*/ 2003580 h 3582745"/>
                  <a:gd name="connsiteX23024" fmla="*/ 4080660 w 4527492"/>
                  <a:gd name="connsiteY23024" fmla="*/ 1985678 h 3582745"/>
                  <a:gd name="connsiteX23025" fmla="*/ 4079761 w 4527492"/>
                  <a:gd name="connsiteY23025" fmla="*/ 1986431 h 3582745"/>
                  <a:gd name="connsiteX23026" fmla="*/ 4075106 w 4527492"/>
                  <a:gd name="connsiteY23026" fmla="*/ 1999717 h 3582745"/>
                  <a:gd name="connsiteX23027" fmla="*/ 3967812 w 4527492"/>
                  <a:gd name="connsiteY23027" fmla="*/ 1985544 h 3582745"/>
                  <a:gd name="connsiteX23028" fmla="*/ 3962793 w 4527492"/>
                  <a:gd name="connsiteY23028" fmla="*/ 1987638 h 3582745"/>
                  <a:gd name="connsiteX23029" fmla="*/ 3959881 w 4527492"/>
                  <a:gd name="connsiteY23029" fmla="*/ 1999364 h 3582745"/>
                  <a:gd name="connsiteX23030" fmla="*/ 3960882 w 4527492"/>
                  <a:gd name="connsiteY23030" fmla="*/ 1993669 h 3582745"/>
                  <a:gd name="connsiteX23031" fmla="*/ 3962342 w 4527492"/>
                  <a:gd name="connsiteY23031" fmla="*/ 1987826 h 3582745"/>
                  <a:gd name="connsiteX23032" fmla="*/ 3961875 w 4527492"/>
                  <a:gd name="connsiteY23032" fmla="*/ 1988021 h 3582745"/>
                  <a:gd name="connsiteX23033" fmla="*/ 3960882 w 4527492"/>
                  <a:gd name="connsiteY23033" fmla="*/ 1993669 h 3582745"/>
                  <a:gd name="connsiteX23034" fmla="*/ 3952613 w 4527492"/>
                  <a:gd name="connsiteY23034" fmla="*/ 2026751 h 3582745"/>
                  <a:gd name="connsiteX23035" fmla="*/ 3959832 w 4527492"/>
                  <a:gd name="connsiteY23035" fmla="*/ 1988874 h 3582745"/>
                  <a:gd name="connsiteX23036" fmla="*/ 3957660 w 4527492"/>
                  <a:gd name="connsiteY23036" fmla="*/ 1989780 h 3582745"/>
                  <a:gd name="connsiteX23037" fmla="*/ 3946329 w 4527492"/>
                  <a:gd name="connsiteY23037" fmla="*/ 2041504 h 3582745"/>
                  <a:gd name="connsiteX23038" fmla="*/ 3952343 w 4527492"/>
                  <a:gd name="connsiteY23038" fmla="*/ 2027832 h 3582745"/>
                  <a:gd name="connsiteX23039" fmla="*/ 3952613 w 4527492"/>
                  <a:gd name="connsiteY23039" fmla="*/ 2026751 h 3582745"/>
                  <a:gd name="connsiteX23040" fmla="*/ 3952456 w 4527492"/>
                  <a:gd name="connsiteY23040" fmla="*/ 2027575 h 3582745"/>
                  <a:gd name="connsiteX23041" fmla="*/ 3954192 w 4527492"/>
                  <a:gd name="connsiteY23041" fmla="*/ 2023630 h 3582745"/>
                  <a:gd name="connsiteX23042" fmla="*/ 3955620 w 4527492"/>
                  <a:gd name="connsiteY23042" fmla="*/ 2018517 h 3582745"/>
                  <a:gd name="connsiteX23043" fmla="*/ 3959881 w 4527492"/>
                  <a:gd name="connsiteY23043" fmla="*/ 1999364 h 3582745"/>
                  <a:gd name="connsiteX23044" fmla="*/ 3956561 w 4527492"/>
                  <a:gd name="connsiteY23044" fmla="*/ 2018244 h 3582745"/>
                  <a:gd name="connsiteX23045" fmla="*/ 3965983 w 4527492"/>
                  <a:gd name="connsiteY23045" fmla="*/ 1996825 h 3582745"/>
                  <a:gd name="connsiteX23046" fmla="*/ 3971650 w 4527492"/>
                  <a:gd name="connsiteY23046" fmla="*/ 1983943 h 3582745"/>
                  <a:gd name="connsiteX23047" fmla="*/ 3971535 w 4527492"/>
                  <a:gd name="connsiteY23047" fmla="*/ 1983991 h 3582745"/>
                  <a:gd name="connsiteX23048" fmla="*/ 3971480 w 4527492"/>
                  <a:gd name="connsiteY23048" fmla="*/ 1984330 h 3582745"/>
                  <a:gd name="connsiteX23049" fmla="*/ 3976416 w 4527492"/>
                  <a:gd name="connsiteY23049" fmla="*/ 1981955 h 3582745"/>
                  <a:gd name="connsiteX23050" fmla="*/ 3971746 w 4527492"/>
                  <a:gd name="connsiteY23050" fmla="*/ 1983903 h 3582745"/>
                  <a:gd name="connsiteX23051" fmla="*/ 3971432 w 4527492"/>
                  <a:gd name="connsiteY23051" fmla="*/ 1984620 h 3582745"/>
                  <a:gd name="connsiteX23052" fmla="*/ 3966331 w 4527492"/>
                  <a:gd name="connsiteY23052" fmla="*/ 2018988 h 3582745"/>
                  <a:gd name="connsiteX23053" fmla="*/ 3968625 w 4527492"/>
                  <a:gd name="connsiteY23053" fmla="*/ 2011362 h 3582745"/>
                  <a:gd name="connsiteX23054" fmla="*/ 3969061 w 4527492"/>
                  <a:gd name="connsiteY23054" fmla="*/ 2011797 h 3582745"/>
                  <a:gd name="connsiteX23055" fmla="*/ 3970579 w 4527492"/>
                  <a:gd name="connsiteY23055" fmla="*/ 2005175 h 3582745"/>
                  <a:gd name="connsiteX23056" fmla="*/ 3844502 w 4527492"/>
                  <a:gd name="connsiteY23056" fmla="*/ 1981252 h 3582745"/>
                  <a:gd name="connsiteX23057" fmla="*/ 3813983 w 4527492"/>
                  <a:gd name="connsiteY23057" fmla="*/ 2067093 h 3582745"/>
                  <a:gd name="connsiteX23058" fmla="*/ 3748219 w 4527492"/>
                  <a:gd name="connsiteY23058" fmla="*/ 2268403 h 3582745"/>
                  <a:gd name="connsiteX23059" fmla="*/ 3744912 w 4527492"/>
                  <a:gd name="connsiteY23059" fmla="*/ 2268403 h 3582745"/>
                  <a:gd name="connsiteX23060" fmla="*/ 3773270 w 4527492"/>
                  <a:gd name="connsiteY23060" fmla="*/ 2181608 h 3582745"/>
                  <a:gd name="connsiteX23061" fmla="*/ 3751932 w 4527492"/>
                  <a:gd name="connsiteY23061" fmla="*/ 2241626 h 3582745"/>
                  <a:gd name="connsiteX23062" fmla="*/ 3704508 w 4527492"/>
                  <a:gd name="connsiteY23062" fmla="*/ 2368238 h 3582745"/>
                  <a:gd name="connsiteX23063" fmla="*/ 3691370 w 4527492"/>
                  <a:gd name="connsiteY23063" fmla="*/ 2397975 h 3582745"/>
                  <a:gd name="connsiteX23064" fmla="*/ 3708916 w 4527492"/>
                  <a:gd name="connsiteY23064" fmla="*/ 2389970 h 3582745"/>
                  <a:gd name="connsiteX23065" fmla="*/ 3708916 w 4527492"/>
                  <a:gd name="connsiteY23065" fmla="*/ 2393263 h 3582745"/>
                  <a:gd name="connsiteX23066" fmla="*/ 3684794 w 4527492"/>
                  <a:gd name="connsiteY23066" fmla="*/ 2428565 h 3582745"/>
                  <a:gd name="connsiteX23067" fmla="*/ 3679409 w 4527492"/>
                  <a:gd name="connsiteY23067" fmla="*/ 2434289 h 3582745"/>
                  <a:gd name="connsiteX23068" fmla="*/ 3672955 w 4527492"/>
                  <a:gd name="connsiteY23068" fmla="*/ 2439653 h 3582745"/>
                  <a:gd name="connsiteX23069" fmla="*/ 3671710 w 4527492"/>
                  <a:gd name="connsiteY23069" fmla="*/ 2442472 h 3582745"/>
                  <a:gd name="connsiteX23070" fmla="*/ 3679409 w 4527492"/>
                  <a:gd name="connsiteY23070" fmla="*/ 2434289 h 3582745"/>
                  <a:gd name="connsiteX23071" fmla="*/ 3680638 w 4527492"/>
                  <a:gd name="connsiteY23071" fmla="*/ 2433267 h 3582745"/>
                  <a:gd name="connsiteX23072" fmla="*/ 3683711 w 4527492"/>
                  <a:gd name="connsiteY23072" fmla="*/ 2431087 h 3582745"/>
                  <a:gd name="connsiteX23073" fmla="*/ 3673042 w 4527492"/>
                  <a:gd name="connsiteY23073" fmla="*/ 2441430 h 3582745"/>
                  <a:gd name="connsiteX23074" fmla="*/ 3671572 w 4527492"/>
                  <a:gd name="connsiteY23074" fmla="*/ 2442784 h 3582745"/>
                  <a:gd name="connsiteX23075" fmla="*/ 3671517 w 4527492"/>
                  <a:gd name="connsiteY23075" fmla="*/ 2442910 h 3582745"/>
                  <a:gd name="connsiteX23076" fmla="*/ 3699976 w 4527492"/>
                  <a:gd name="connsiteY23076" fmla="*/ 2418340 h 3582745"/>
                  <a:gd name="connsiteX23077" fmla="*/ 3763074 w 4527492"/>
                  <a:gd name="connsiteY23077" fmla="*/ 2269864 h 3582745"/>
                  <a:gd name="connsiteX23078" fmla="*/ 3828105 w 4527492"/>
                  <a:gd name="connsiteY23078" fmla="*/ 2085607 h 3582745"/>
                  <a:gd name="connsiteX23079" fmla="*/ 3831465 w 4527492"/>
                  <a:gd name="connsiteY23079" fmla="*/ 2075399 h 3582745"/>
                  <a:gd name="connsiteX23080" fmla="*/ 3837010 w 4527492"/>
                  <a:gd name="connsiteY23080" fmla="*/ 2035355 h 3582745"/>
                  <a:gd name="connsiteX23081" fmla="*/ 3767277 w 4527492"/>
                  <a:gd name="connsiteY23081" fmla="*/ 2247776 h 3582745"/>
                  <a:gd name="connsiteX23082" fmla="*/ 3763962 w 4527492"/>
                  <a:gd name="connsiteY23082" fmla="*/ 2247776 h 3582745"/>
                  <a:gd name="connsiteX23083" fmla="*/ 3819904 w 4527492"/>
                  <a:gd name="connsiteY23083" fmla="*/ 2082388 h 3582745"/>
                  <a:gd name="connsiteX23084" fmla="*/ 3838647 w 4527492"/>
                  <a:gd name="connsiteY23084" fmla="*/ 2023532 h 3582745"/>
                  <a:gd name="connsiteX23085" fmla="*/ 4087784 w 4527492"/>
                  <a:gd name="connsiteY23085" fmla="*/ 1979712 h 3582745"/>
                  <a:gd name="connsiteX23086" fmla="*/ 4084726 w 4527492"/>
                  <a:gd name="connsiteY23086" fmla="*/ 1982273 h 3582745"/>
                  <a:gd name="connsiteX23087" fmla="*/ 4067874 w 4527492"/>
                  <a:gd name="connsiteY23087" fmla="*/ 2020360 h 3582745"/>
                  <a:gd name="connsiteX23088" fmla="*/ 4058557 w 4527492"/>
                  <a:gd name="connsiteY23088" fmla="*/ 2046954 h 3582745"/>
                  <a:gd name="connsiteX23089" fmla="*/ 4052771 w 4527492"/>
                  <a:gd name="connsiteY23089" fmla="*/ 2064309 h 3582745"/>
                  <a:gd name="connsiteX23090" fmla="*/ 4082954 w 4527492"/>
                  <a:gd name="connsiteY23090" fmla="*/ 1996547 h 3582745"/>
                  <a:gd name="connsiteX23091" fmla="*/ 4352606 w 4527492"/>
                  <a:gd name="connsiteY23091" fmla="*/ 1979018 h 3582745"/>
                  <a:gd name="connsiteX23092" fmla="*/ 4339513 w 4527492"/>
                  <a:gd name="connsiteY23092" fmla="*/ 1993560 h 3582745"/>
                  <a:gd name="connsiteX23093" fmla="*/ 4331311 w 4527492"/>
                  <a:gd name="connsiteY23093" fmla="*/ 2018857 h 3582745"/>
                  <a:gd name="connsiteX23094" fmla="*/ 4299455 w 4527492"/>
                  <a:gd name="connsiteY23094" fmla="*/ 2117007 h 3582745"/>
                  <a:gd name="connsiteX23095" fmla="*/ 4297430 w 4527492"/>
                  <a:gd name="connsiteY23095" fmla="*/ 2131617 h 3582745"/>
                  <a:gd name="connsiteX23096" fmla="*/ 4302806 w 4527492"/>
                  <a:gd name="connsiteY23096" fmla="*/ 2116660 h 3582745"/>
                  <a:gd name="connsiteX23097" fmla="*/ 4306112 w 4527492"/>
                  <a:gd name="connsiteY23097" fmla="*/ 2116660 h 3582745"/>
                  <a:gd name="connsiteX23098" fmla="*/ 4288451 w 4527492"/>
                  <a:gd name="connsiteY23098" fmla="*/ 2174918 h 3582745"/>
                  <a:gd name="connsiteX23099" fmla="*/ 4284948 w 4527492"/>
                  <a:gd name="connsiteY23099" fmla="*/ 2189575 h 3582745"/>
                  <a:gd name="connsiteX23100" fmla="*/ 4282383 w 4527492"/>
                  <a:gd name="connsiteY23100" fmla="*/ 2194935 h 3582745"/>
                  <a:gd name="connsiteX23101" fmla="*/ 4280292 w 4527492"/>
                  <a:gd name="connsiteY23101" fmla="*/ 2201832 h 3582745"/>
                  <a:gd name="connsiteX23102" fmla="*/ 4279176 w 4527492"/>
                  <a:gd name="connsiteY23102" fmla="*/ 2206382 h 3582745"/>
                  <a:gd name="connsiteX23103" fmla="*/ 4278623 w 4527492"/>
                  <a:gd name="connsiteY23103" fmla="*/ 2207340 h 3582745"/>
                  <a:gd name="connsiteX23104" fmla="*/ 4275956 w 4527492"/>
                  <a:gd name="connsiteY23104" fmla="*/ 2216138 h 3582745"/>
                  <a:gd name="connsiteX23105" fmla="*/ 4277896 w 4527492"/>
                  <a:gd name="connsiteY23105" fmla="*/ 2211601 h 3582745"/>
                  <a:gd name="connsiteX23106" fmla="*/ 4279176 w 4527492"/>
                  <a:gd name="connsiteY23106" fmla="*/ 2206382 h 3582745"/>
                  <a:gd name="connsiteX23107" fmla="*/ 4282168 w 4527492"/>
                  <a:gd name="connsiteY23107" fmla="*/ 2201202 h 3582745"/>
                  <a:gd name="connsiteX23108" fmla="*/ 4281947 w 4527492"/>
                  <a:gd name="connsiteY23108" fmla="*/ 2202128 h 3582745"/>
                  <a:gd name="connsiteX23109" fmla="*/ 4282841 w 4527492"/>
                  <a:gd name="connsiteY23109" fmla="*/ 2200037 h 3582745"/>
                  <a:gd name="connsiteX23110" fmla="*/ 4282168 w 4527492"/>
                  <a:gd name="connsiteY23110" fmla="*/ 2201202 h 3582745"/>
                  <a:gd name="connsiteX23111" fmla="*/ 4284948 w 4527492"/>
                  <a:gd name="connsiteY23111" fmla="*/ 2189575 h 3582745"/>
                  <a:gd name="connsiteX23112" fmla="*/ 4294520 w 4527492"/>
                  <a:gd name="connsiteY23112" fmla="*/ 2169568 h 3582745"/>
                  <a:gd name="connsiteX23113" fmla="*/ 4319337 w 4527492"/>
                  <a:gd name="connsiteY23113" fmla="*/ 2093591 h 3582745"/>
                  <a:gd name="connsiteX23114" fmla="*/ 4322643 w 4527492"/>
                  <a:gd name="connsiteY23114" fmla="*/ 2093591 h 3582745"/>
                  <a:gd name="connsiteX23115" fmla="*/ 4298673 w 4527492"/>
                  <a:gd name="connsiteY23115" fmla="*/ 2160738 h 3582745"/>
                  <a:gd name="connsiteX23116" fmla="*/ 4298559 w 4527492"/>
                  <a:gd name="connsiteY23116" fmla="*/ 2161125 h 3582745"/>
                  <a:gd name="connsiteX23117" fmla="*/ 4307243 w 4527492"/>
                  <a:gd name="connsiteY23117" fmla="*/ 2142974 h 3582745"/>
                  <a:gd name="connsiteX23118" fmla="*/ 4307765 w 4527492"/>
                  <a:gd name="connsiteY23118" fmla="*/ 2141753 h 3582745"/>
                  <a:gd name="connsiteX23119" fmla="*/ 4309418 w 4527492"/>
                  <a:gd name="connsiteY23119" fmla="*/ 2133549 h 3582745"/>
                  <a:gd name="connsiteX23120" fmla="*/ 4321506 w 4527492"/>
                  <a:gd name="connsiteY23120" fmla="*/ 2104305 h 3582745"/>
                  <a:gd name="connsiteX23121" fmla="*/ 4341663 w 4527492"/>
                  <a:gd name="connsiteY23121" fmla="*/ 2039871 h 3582745"/>
                  <a:gd name="connsiteX23122" fmla="*/ 4353430 w 4527492"/>
                  <a:gd name="connsiteY23122" fmla="*/ 1980176 h 3582745"/>
                  <a:gd name="connsiteX23123" fmla="*/ 3986244 w 4527492"/>
                  <a:gd name="connsiteY23123" fmla="*/ 1977855 h 3582745"/>
                  <a:gd name="connsiteX23124" fmla="*/ 3980096 w 4527492"/>
                  <a:gd name="connsiteY23124" fmla="*/ 1980420 h 3582745"/>
                  <a:gd name="connsiteX23125" fmla="*/ 3970654 w 4527492"/>
                  <a:gd name="connsiteY23125" fmla="*/ 2013385 h 3582745"/>
                  <a:gd name="connsiteX23126" fmla="*/ 3971925 w 4527492"/>
                  <a:gd name="connsiteY23126" fmla="*/ 2014653 h 3582745"/>
                  <a:gd name="connsiteX23127" fmla="*/ 3968192 w 4527492"/>
                  <a:gd name="connsiteY23127" fmla="*/ 2022181 h 3582745"/>
                  <a:gd name="connsiteX23128" fmla="*/ 3959487 w 4527492"/>
                  <a:gd name="connsiteY23128" fmla="*/ 2058071 h 3582745"/>
                  <a:gd name="connsiteX23129" fmla="*/ 3962007 w 4527492"/>
                  <a:gd name="connsiteY23129" fmla="*/ 2042576 h 3582745"/>
                  <a:gd name="connsiteX23130" fmla="*/ 3965383 w 4527492"/>
                  <a:gd name="connsiteY23130" fmla="*/ 2027848 h 3582745"/>
                  <a:gd name="connsiteX23131" fmla="*/ 3963924 w 4527492"/>
                  <a:gd name="connsiteY23131" fmla="*/ 2030790 h 3582745"/>
                  <a:gd name="connsiteX23132" fmla="*/ 3962007 w 4527492"/>
                  <a:gd name="connsiteY23132" fmla="*/ 2042576 h 3582745"/>
                  <a:gd name="connsiteX23133" fmla="*/ 3957576 w 4527492"/>
                  <a:gd name="connsiteY23133" fmla="*/ 2061912 h 3582745"/>
                  <a:gd name="connsiteX23134" fmla="*/ 3959432 w 4527492"/>
                  <a:gd name="connsiteY23134" fmla="*/ 2058301 h 3582745"/>
                  <a:gd name="connsiteX23135" fmla="*/ 3959487 w 4527492"/>
                  <a:gd name="connsiteY23135" fmla="*/ 2058071 h 3582745"/>
                  <a:gd name="connsiteX23136" fmla="*/ 3959459 w 4527492"/>
                  <a:gd name="connsiteY23136" fmla="*/ 2058248 h 3582745"/>
                  <a:gd name="connsiteX23137" fmla="*/ 3962277 w 4527492"/>
                  <a:gd name="connsiteY23137" fmla="*/ 2052765 h 3582745"/>
                  <a:gd name="connsiteX23138" fmla="*/ 3959442 w 4527492"/>
                  <a:gd name="connsiteY23138" fmla="*/ 2058348 h 3582745"/>
                  <a:gd name="connsiteX23139" fmla="*/ 3959437 w 4527492"/>
                  <a:gd name="connsiteY23139" fmla="*/ 2058382 h 3582745"/>
                  <a:gd name="connsiteX23140" fmla="*/ 3950795 w 4527492"/>
                  <a:gd name="connsiteY23140" fmla="*/ 2099633 h 3582745"/>
                  <a:gd name="connsiteX23141" fmla="*/ 3979801 w 4527492"/>
                  <a:gd name="connsiteY23141" fmla="*/ 2021859 h 3582745"/>
                  <a:gd name="connsiteX23142" fmla="*/ 4091332 w 4527492"/>
                  <a:gd name="connsiteY23142" fmla="*/ 1977736 h 3582745"/>
                  <a:gd name="connsiteX23143" fmla="*/ 4090569 w 4527492"/>
                  <a:gd name="connsiteY23143" fmla="*/ 1978095 h 3582745"/>
                  <a:gd name="connsiteX23144" fmla="*/ 4089369 w 4527492"/>
                  <a:gd name="connsiteY23144" fmla="*/ 1982144 h 3582745"/>
                  <a:gd name="connsiteX23145" fmla="*/ 4289004 w 4527492"/>
                  <a:gd name="connsiteY23145" fmla="*/ 1976637 h 3582745"/>
                  <a:gd name="connsiteX23146" fmla="*/ 4284868 w 4527492"/>
                  <a:gd name="connsiteY23146" fmla="*/ 1989680 h 3582745"/>
                  <a:gd name="connsiteX23147" fmla="*/ 4284835 w 4527492"/>
                  <a:gd name="connsiteY23147" fmla="*/ 1990702 h 3582745"/>
                  <a:gd name="connsiteX23148" fmla="*/ 3927313 w 4527492"/>
                  <a:gd name="connsiteY23148" fmla="*/ 1974204 h 3582745"/>
                  <a:gd name="connsiteX23149" fmla="*/ 3926738 w 4527492"/>
                  <a:gd name="connsiteY23149" fmla="*/ 1974728 h 3582745"/>
                  <a:gd name="connsiteX23150" fmla="*/ 3922392 w 4527492"/>
                  <a:gd name="connsiteY23150" fmla="*/ 1980543 h 3582745"/>
                  <a:gd name="connsiteX23151" fmla="*/ 3924392 w 4527492"/>
                  <a:gd name="connsiteY23151" fmla="*/ 1982569 h 3582745"/>
                  <a:gd name="connsiteX23152" fmla="*/ 4455805 w 4527492"/>
                  <a:gd name="connsiteY23152" fmla="*/ 1974191 h 3582745"/>
                  <a:gd name="connsiteX23153" fmla="*/ 4454401 w 4527492"/>
                  <a:gd name="connsiteY23153" fmla="*/ 1979453 h 3582745"/>
                  <a:gd name="connsiteX23154" fmla="*/ 4439179 w 4527492"/>
                  <a:gd name="connsiteY23154" fmla="*/ 2018338 h 3582745"/>
                  <a:gd name="connsiteX23155" fmla="*/ 4428058 w 4527492"/>
                  <a:gd name="connsiteY23155" fmla="*/ 2040608 h 3582745"/>
                  <a:gd name="connsiteX23156" fmla="*/ 4382428 w 4527492"/>
                  <a:gd name="connsiteY23156" fmla="*/ 2105001 h 3582745"/>
                  <a:gd name="connsiteX23157" fmla="*/ 4384475 w 4527492"/>
                  <a:gd name="connsiteY23157" fmla="*/ 2092753 h 3582745"/>
                  <a:gd name="connsiteX23158" fmla="*/ 4407559 w 4527492"/>
                  <a:gd name="connsiteY23158" fmla="*/ 2059635 h 3582745"/>
                  <a:gd name="connsiteX23159" fmla="*/ 4442875 w 4527492"/>
                  <a:gd name="connsiteY23159" fmla="*/ 1999982 h 3582745"/>
                  <a:gd name="connsiteX23160" fmla="*/ 3995736 w 4527492"/>
                  <a:gd name="connsiteY23160" fmla="*/ 1973895 h 3582745"/>
                  <a:gd name="connsiteX23161" fmla="*/ 3988591 w 4527492"/>
                  <a:gd name="connsiteY23161" fmla="*/ 1976876 h 3582745"/>
                  <a:gd name="connsiteX23162" fmla="*/ 3983797 w 4527492"/>
                  <a:gd name="connsiteY23162" fmla="*/ 2011146 h 3582745"/>
                  <a:gd name="connsiteX23163" fmla="*/ 3992973 w 4527492"/>
                  <a:gd name="connsiteY23163" fmla="*/ 1986541 h 3582745"/>
                  <a:gd name="connsiteX23164" fmla="*/ 4090078 w 4527492"/>
                  <a:gd name="connsiteY23164" fmla="*/ 1971713 h 3582745"/>
                  <a:gd name="connsiteX23165" fmla="*/ 4085591 w 4527492"/>
                  <a:gd name="connsiteY23165" fmla="*/ 1980439 h 3582745"/>
                  <a:gd name="connsiteX23166" fmla="*/ 4087885 w 4527492"/>
                  <a:gd name="connsiteY23166" fmla="*/ 1979360 h 3582745"/>
                  <a:gd name="connsiteX23167" fmla="*/ 4101590 w 4527492"/>
                  <a:gd name="connsiteY23167" fmla="*/ 1970887 h 3582745"/>
                  <a:gd name="connsiteX23168" fmla="*/ 4097106 w 4527492"/>
                  <a:gd name="connsiteY23168" fmla="*/ 1975017 h 3582745"/>
                  <a:gd name="connsiteX23169" fmla="*/ 4093258 w 4527492"/>
                  <a:gd name="connsiteY23169" fmla="*/ 1976829 h 3582745"/>
                  <a:gd name="connsiteX23170" fmla="*/ 4085489 w 4527492"/>
                  <a:gd name="connsiteY23170" fmla="*/ 1995229 h 3582745"/>
                  <a:gd name="connsiteX23171" fmla="*/ 4072372 w 4527492"/>
                  <a:gd name="connsiteY23171" fmla="*/ 2039465 h 3582745"/>
                  <a:gd name="connsiteX23172" fmla="*/ 4100910 w 4527492"/>
                  <a:gd name="connsiteY23172" fmla="*/ 1977908 h 3582745"/>
                  <a:gd name="connsiteX23173" fmla="*/ 4099359 w 4527492"/>
                  <a:gd name="connsiteY23173" fmla="*/ 1977805 h 3582745"/>
                  <a:gd name="connsiteX23174" fmla="*/ 3998813 w 4527492"/>
                  <a:gd name="connsiteY23174" fmla="*/ 1970884 h 3582745"/>
                  <a:gd name="connsiteX23175" fmla="*/ 3997227 w 4527492"/>
                  <a:gd name="connsiteY23175" fmla="*/ 1972508 h 3582745"/>
                  <a:gd name="connsiteX23176" fmla="*/ 3995719 w 4527492"/>
                  <a:gd name="connsiteY23176" fmla="*/ 1979179 h 3582745"/>
                  <a:gd name="connsiteX23177" fmla="*/ 3931081 w 4527492"/>
                  <a:gd name="connsiteY23177" fmla="*/ 1970780 h 3582745"/>
                  <a:gd name="connsiteX23178" fmla="*/ 3930066 w 4527492"/>
                  <a:gd name="connsiteY23178" fmla="*/ 1971703 h 3582745"/>
                  <a:gd name="connsiteX23179" fmla="*/ 3926126 w 4527492"/>
                  <a:gd name="connsiteY23179" fmla="*/ 1983531 h 3582745"/>
                  <a:gd name="connsiteX23180" fmla="*/ 3926575 w 4527492"/>
                  <a:gd name="connsiteY23180" fmla="*/ 1983527 h 3582745"/>
                  <a:gd name="connsiteX23181" fmla="*/ 3932403 w 4527492"/>
                  <a:gd name="connsiteY23181" fmla="*/ 1969578 h 3582745"/>
                  <a:gd name="connsiteX23182" fmla="*/ 3932119 w 4527492"/>
                  <a:gd name="connsiteY23182" fmla="*/ 1969837 h 3582745"/>
                  <a:gd name="connsiteX23183" fmla="*/ 3927620 w 4527492"/>
                  <a:gd name="connsiteY23183" fmla="*/ 1983519 h 3582745"/>
                  <a:gd name="connsiteX23184" fmla="*/ 3931636 w 4527492"/>
                  <a:gd name="connsiteY23184" fmla="*/ 1983488 h 3582745"/>
                  <a:gd name="connsiteX23185" fmla="*/ 3846323 w 4527492"/>
                  <a:gd name="connsiteY23185" fmla="*/ 1968095 h 3582745"/>
                  <a:gd name="connsiteX23186" fmla="*/ 3820765 w 4527492"/>
                  <a:gd name="connsiteY23186" fmla="*/ 2046334 h 3582745"/>
                  <a:gd name="connsiteX23187" fmla="*/ 3844635 w 4527492"/>
                  <a:gd name="connsiteY23187" fmla="*/ 1980286 h 3582745"/>
                  <a:gd name="connsiteX23188" fmla="*/ 3784601 w 4527492"/>
                  <a:gd name="connsiteY23188" fmla="*/ 1965049 h 3582745"/>
                  <a:gd name="connsiteX23189" fmla="*/ 3781263 w 4527492"/>
                  <a:gd name="connsiteY23189" fmla="*/ 1975318 h 3582745"/>
                  <a:gd name="connsiteX23190" fmla="*/ 3780342 w 4527492"/>
                  <a:gd name="connsiteY23190" fmla="*/ 1981252 h 3582745"/>
                  <a:gd name="connsiteX23191" fmla="*/ 3777473 w 4527492"/>
                  <a:gd name="connsiteY23191" fmla="*/ 1990863 h 3582745"/>
                  <a:gd name="connsiteX23192" fmla="*/ 3779822 w 4527492"/>
                  <a:gd name="connsiteY23192" fmla="*/ 1979749 h 3582745"/>
                  <a:gd name="connsiteX23193" fmla="*/ 3776825 w 4527492"/>
                  <a:gd name="connsiteY23193" fmla="*/ 1988967 h 3582745"/>
                  <a:gd name="connsiteX23194" fmla="*/ 3773489 w 4527492"/>
                  <a:gd name="connsiteY23194" fmla="*/ 2001333 h 3582745"/>
                  <a:gd name="connsiteX23195" fmla="*/ 3773739 w 4527492"/>
                  <a:gd name="connsiteY23195" fmla="*/ 2003370 h 3582745"/>
                  <a:gd name="connsiteX23196" fmla="*/ 3777473 w 4527492"/>
                  <a:gd name="connsiteY23196" fmla="*/ 1990863 h 3582745"/>
                  <a:gd name="connsiteX23197" fmla="*/ 3770950 w 4527492"/>
                  <a:gd name="connsiteY23197" fmla="*/ 2021724 h 3582745"/>
                  <a:gd name="connsiteX23198" fmla="*/ 3777238 w 4527492"/>
                  <a:gd name="connsiteY23198" fmla="*/ 1999299 h 3582745"/>
                  <a:gd name="connsiteX23199" fmla="*/ 3932727 w 4527492"/>
                  <a:gd name="connsiteY23199" fmla="*/ 1963714 h 3582745"/>
                  <a:gd name="connsiteX23200" fmla="*/ 3931991 w 4527492"/>
                  <a:gd name="connsiteY23200" fmla="*/ 1965923 h 3582745"/>
                  <a:gd name="connsiteX23201" fmla="*/ 3932636 w 4527492"/>
                  <a:gd name="connsiteY23201" fmla="*/ 1965356 h 3582745"/>
                  <a:gd name="connsiteX23202" fmla="*/ 3939051 w 4527492"/>
                  <a:gd name="connsiteY23202" fmla="*/ 1963536 h 3582745"/>
                  <a:gd name="connsiteX23203" fmla="*/ 3933913 w 4527492"/>
                  <a:gd name="connsiteY23203" fmla="*/ 1968206 h 3582745"/>
                  <a:gd name="connsiteX23204" fmla="*/ 3933039 w 4527492"/>
                  <a:gd name="connsiteY23204" fmla="*/ 1983477 h 3582745"/>
                  <a:gd name="connsiteX23205" fmla="*/ 3933627 w 4527492"/>
                  <a:gd name="connsiteY23205" fmla="*/ 1983473 h 3582745"/>
                  <a:gd name="connsiteX23206" fmla="*/ 4130575 w 4527492"/>
                  <a:gd name="connsiteY23206" fmla="*/ 1961748 h 3582745"/>
                  <a:gd name="connsiteX23207" fmla="*/ 4125306 w 4527492"/>
                  <a:gd name="connsiteY23207" fmla="*/ 1987828 h 3582745"/>
                  <a:gd name="connsiteX23208" fmla="*/ 4120253 w 4527492"/>
                  <a:gd name="connsiteY23208" fmla="*/ 2005547 h 3582745"/>
                  <a:gd name="connsiteX23209" fmla="*/ 3981574 w 4527492"/>
                  <a:gd name="connsiteY23209" fmla="*/ 1961439 h 3582745"/>
                  <a:gd name="connsiteX23210" fmla="*/ 3974362 w 4527492"/>
                  <a:gd name="connsiteY23210" fmla="*/ 1977922 h 3582745"/>
                  <a:gd name="connsiteX23211" fmla="*/ 3977656 w 4527492"/>
                  <a:gd name="connsiteY23211" fmla="*/ 1977024 h 3582745"/>
                  <a:gd name="connsiteX23212" fmla="*/ 4284806 w 4527492"/>
                  <a:gd name="connsiteY23212" fmla="*/ 1959612 h 3582745"/>
                  <a:gd name="connsiteX23213" fmla="*/ 4262578 w 4527492"/>
                  <a:gd name="connsiteY23213" fmla="*/ 2018919 h 3582745"/>
                  <a:gd name="connsiteX23214" fmla="*/ 4254503 w 4527492"/>
                  <a:gd name="connsiteY23214" fmla="*/ 2036422 h 3582745"/>
                  <a:gd name="connsiteX23215" fmla="*/ 4247235 w 4527492"/>
                  <a:gd name="connsiteY23215" fmla="*/ 2064318 h 3582745"/>
                  <a:gd name="connsiteX23216" fmla="*/ 4204578 w 4527492"/>
                  <a:gd name="connsiteY23216" fmla="*/ 2203747 h 3582745"/>
                  <a:gd name="connsiteX23217" fmla="*/ 4201939 w 4527492"/>
                  <a:gd name="connsiteY23217" fmla="*/ 2210584 h 3582745"/>
                  <a:gd name="connsiteX23218" fmla="*/ 4196457 w 4527492"/>
                  <a:gd name="connsiteY23218" fmla="*/ 2232063 h 3582745"/>
                  <a:gd name="connsiteX23219" fmla="*/ 4197272 w 4527492"/>
                  <a:gd name="connsiteY23219" fmla="*/ 2230136 h 3582745"/>
                  <a:gd name="connsiteX23220" fmla="*/ 4196377 w 4527492"/>
                  <a:gd name="connsiteY23220" fmla="*/ 2232379 h 3582745"/>
                  <a:gd name="connsiteX23221" fmla="*/ 4195735 w 4527492"/>
                  <a:gd name="connsiteY23221" fmla="*/ 2234892 h 3582745"/>
                  <a:gd name="connsiteX23222" fmla="*/ 4201003 w 4527492"/>
                  <a:gd name="connsiteY23222" fmla="*/ 2222265 h 3582745"/>
                  <a:gd name="connsiteX23223" fmla="*/ 4195227 w 4527492"/>
                  <a:gd name="connsiteY23223" fmla="*/ 2236882 h 3582745"/>
                  <a:gd name="connsiteX23224" fmla="*/ 4191402 w 4527492"/>
                  <a:gd name="connsiteY23224" fmla="*/ 2251871 h 3582745"/>
                  <a:gd name="connsiteX23225" fmla="*/ 4192600 w 4527492"/>
                  <a:gd name="connsiteY23225" fmla="*/ 2243532 h 3582745"/>
                  <a:gd name="connsiteX23226" fmla="*/ 4190232 w 4527492"/>
                  <a:gd name="connsiteY23226" fmla="*/ 2249524 h 3582745"/>
                  <a:gd name="connsiteX23227" fmla="*/ 4180023 w 4527492"/>
                  <a:gd name="connsiteY23227" fmla="*/ 2281717 h 3582745"/>
                  <a:gd name="connsiteX23228" fmla="*/ 4185862 w 4527492"/>
                  <a:gd name="connsiteY23228" fmla="*/ 2273576 h 3582745"/>
                  <a:gd name="connsiteX23229" fmla="*/ 4191402 w 4527492"/>
                  <a:gd name="connsiteY23229" fmla="*/ 2251871 h 3582745"/>
                  <a:gd name="connsiteX23230" fmla="*/ 4188890 w 4527492"/>
                  <a:gd name="connsiteY23230" fmla="*/ 2269354 h 3582745"/>
                  <a:gd name="connsiteX23231" fmla="*/ 4191947 w 4527492"/>
                  <a:gd name="connsiteY23231" fmla="*/ 2265092 h 3582745"/>
                  <a:gd name="connsiteX23232" fmla="*/ 4202589 w 4527492"/>
                  <a:gd name="connsiteY23232" fmla="*/ 2245504 h 3582745"/>
                  <a:gd name="connsiteX23233" fmla="*/ 4220148 w 4527492"/>
                  <a:gd name="connsiteY23233" fmla="*/ 2196727 h 3582745"/>
                  <a:gd name="connsiteX23234" fmla="*/ 4220148 w 4527492"/>
                  <a:gd name="connsiteY23234" fmla="*/ 2175980 h 3582745"/>
                  <a:gd name="connsiteX23235" fmla="*/ 4218410 w 4527492"/>
                  <a:gd name="connsiteY23235" fmla="*/ 2180094 h 3582745"/>
                  <a:gd name="connsiteX23236" fmla="*/ 4217561 w 4527492"/>
                  <a:gd name="connsiteY23236" fmla="*/ 2182578 h 3582745"/>
                  <a:gd name="connsiteX23237" fmla="*/ 4201003 w 4527492"/>
                  <a:gd name="connsiteY23237" fmla="*/ 2222265 h 3582745"/>
                  <a:gd name="connsiteX23238" fmla="*/ 4206899 w 4527492"/>
                  <a:gd name="connsiteY23238" fmla="*/ 2207344 h 3582745"/>
                  <a:gd name="connsiteX23239" fmla="*/ 4197272 w 4527492"/>
                  <a:gd name="connsiteY23239" fmla="*/ 2230136 h 3582745"/>
                  <a:gd name="connsiteX23240" fmla="*/ 4225498 w 4527492"/>
                  <a:gd name="connsiteY23240" fmla="*/ 2159373 h 3582745"/>
                  <a:gd name="connsiteX23241" fmla="*/ 4271963 w 4527492"/>
                  <a:gd name="connsiteY23241" fmla="*/ 2023524 h 3582745"/>
                  <a:gd name="connsiteX23242" fmla="*/ 4284397 w 4527492"/>
                  <a:gd name="connsiteY23242" fmla="*/ 1978482 h 3582745"/>
                  <a:gd name="connsiteX23243" fmla="*/ 4116386 w 4527492"/>
                  <a:gd name="connsiteY23243" fmla="*/ 1957256 h 3582745"/>
                  <a:gd name="connsiteX23244" fmla="*/ 4112191 w 4527492"/>
                  <a:gd name="connsiteY23244" fmla="*/ 1961120 h 3582745"/>
                  <a:gd name="connsiteX23245" fmla="*/ 4087880 w 4527492"/>
                  <a:gd name="connsiteY23245" fmla="*/ 2026890 h 3582745"/>
                  <a:gd name="connsiteX23246" fmla="*/ 4066147 w 4527492"/>
                  <a:gd name="connsiteY23246" fmla="*/ 2097293 h 3582745"/>
                  <a:gd name="connsiteX23247" fmla="*/ 4087573 w 4527492"/>
                  <a:gd name="connsiteY23247" fmla="*/ 2053784 h 3582745"/>
                  <a:gd name="connsiteX23248" fmla="*/ 4116626 w 4527492"/>
                  <a:gd name="connsiteY23248" fmla="*/ 1978315 h 3582745"/>
                  <a:gd name="connsiteX23249" fmla="*/ 4117848 w 4527492"/>
                  <a:gd name="connsiteY23249" fmla="*/ 1974728 h 3582745"/>
                  <a:gd name="connsiteX23250" fmla="*/ 4117609 w 4527492"/>
                  <a:gd name="connsiteY23250" fmla="*/ 1974728 h 3582745"/>
                  <a:gd name="connsiteX23251" fmla="*/ 4036143 w 4527492"/>
                  <a:gd name="connsiteY23251" fmla="*/ 1953659 h 3582745"/>
                  <a:gd name="connsiteX23252" fmla="*/ 4033726 w 4527492"/>
                  <a:gd name="connsiteY23252" fmla="*/ 1960563 h 3582745"/>
                  <a:gd name="connsiteX23253" fmla="*/ 4031946 w 4527492"/>
                  <a:gd name="connsiteY23253" fmla="*/ 1965655 h 3582745"/>
                  <a:gd name="connsiteX23254" fmla="*/ 4030462 w 4527492"/>
                  <a:gd name="connsiteY23254" fmla="*/ 1970773 h 3582745"/>
                  <a:gd name="connsiteX23255" fmla="*/ 3966815 w 4527492"/>
                  <a:gd name="connsiteY23255" fmla="*/ 1952232 h 3582745"/>
                  <a:gd name="connsiteX23256" fmla="*/ 3966269 w 4527492"/>
                  <a:gd name="connsiteY23256" fmla="*/ 1955095 h 3582745"/>
                  <a:gd name="connsiteX23257" fmla="*/ 3961458 w 4527492"/>
                  <a:gd name="connsiteY23257" fmla="*/ 1973603 h 3582745"/>
                  <a:gd name="connsiteX23258" fmla="*/ 4115946 w 4527492"/>
                  <a:gd name="connsiteY23258" fmla="*/ 1950964 h 3582745"/>
                  <a:gd name="connsiteX23259" fmla="*/ 4113183 w 4527492"/>
                  <a:gd name="connsiteY23259" fmla="*/ 1958439 h 3582745"/>
                  <a:gd name="connsiteX23260" fmla="*/ 4116287 w 4527492"/>
                  <a:gd name="connsiteY23260" fmla="*/ 1955839 h 3582745"/>
                  <a:gd name="connsiteX23261" fmla="*/ 4309347 w 4527492"/>
                  <a:gd name="connsiteY23261" fmla="*/ 1950398 h 3582745"/>
                  <a:gd name="connsiteX23262" fmla="*/ 4307068 w 4527492"/>
                  <a:gd name="connsiteY23262" fmla="*/ 1960814 h 3582745"/>
                  <a:gd name="connsiteX23263" fmla="*/ 4298172 w 4527492"/>
                  <a:gd name="connsiteY23263" fmla="*/ 1992435 h 3582745"/>
                  <a:gd name="connsiteX23264" fmla="*/ 4383315 w 4527492"/>
                  <a:gd name="connsiteY23264" fmla="*/ 1948964 h 3582745"/>
                  <a:gd name="connsiteX23265" fmla="*/ 4349270 w 4527492"/>
                  <a:gd name="connsiteY23265" fmla="*/ 2036546 h 3582745"/>
                  <a:gd name="connsiteX23266" fmla="*/ 4348566 w 4527492"/>
                  <a:gd name="connsiteY23266" fmla="*/ 2038840 h 3582745"/>
                  <a:gd name="connsiteX23267" fmla="*/ 4349093 w 4527492"/>
                  <a:gd name="connsiteY23267" fmla="*/ 2037566 h 3582745"/>
                  <a:gd name="connsiteX23268" fmla="*/ 4318097 w 4527492"/>
                  <a:gd name="connsiteY23268" fmla="*/ 2158266 h 3582745"/>
                  <a:gd name="connsiteX23269" fmla="*/ 4302723 w 4527492"/>
                  <a:gd name="connsiteY23269" fmla="*/ 2194284 h 3582745"/>
                  <a:gd name="connsiteX23270" fmla="*/ 4306422 w 4527492"/>
                  <a:gd name="connsiteY23270" fmla="*/ 2181850 h 3582745"/>
                  <a:gd name="connsiteX23271" fmla="*/ 4307159 w 4527492"/>
                  <a:gd name="connsiteY23271" fmla="*/ 2178785 h 3582745"/>
                  <a:gd name="connsiteX23272" fmla="*/ 4302694 w 4527492"/>
                  <a:gd name="connsiteY23272" fmla="*/ 2194352 h 3582745"/>
                  <a:gd name="connsiteX23273" fmla="*/ 4302723 w 4527492"/>
                  <a:gd name="connsiteY23273" fmla="*/ 2194284 h 3582745"/>
                  <a:gd name="connsiteX23274" fmla="*/ 4302458 w 4527492"/>
                  <a:gd name="connsiteY23274" fmla="*/ 2195177 h 3582745"/>
                  <a:gd name="connsiteX23275" fmla="*/ 4298401 w 4527492"/>
                  <a:gd name="connsiteY23275" fmla="*/ 2209323 h 3582745"/>
                  <a:gd name="connsiteX23276" fmla="*/ 4296638 w 4527492"/>
                  <a:gd name="connsiteY23276" fmla="*/ 2214489 h 3582745"/>
                  <a:gd name="connsiteX23277" fmla="*/ 4314748 w 4527492"/>
                  <a:gd name="connsiteY23277" fmla="*/ 2190547 h 3582745"/>
                  <a:gd name="connsiteX23278" fmla="*/ 4318798 w 4527492"/>
                  <a:gd name="connsiteY23278" fmla="*/ 2177330 h 3582745"/>
                  <a:gd name="connsiteX23279" fmla="*/ 4334943 w 4527492"/>
                  <a:gd name="connsiteY23279" fmla="*/ 2132748 h 3582745"/>
                  <a:gd name="connsiteX23280" fmla="*/ 4369282 w 4527492"/>
                  <a:gd name="connsiteY23280" fmla="*/ 2038584 h 3582745"/>
                  <a:gd name="connsiteX23281" fmla="*/ 4371295 w 4527492"/>
                  <a:gd name="connsiteY23281" fmla="*/ 2031927 h 3582745"/>
                  <a:gd name="connsiteX23282" fmla="*/ 4382436 w 4527492"/>
                  <a:gd name="connsiteY23282" fmla="*/ 1973990 h 3582745"/>
                  <a:gd name="connsiteX23283" fmla="*/ 4231676 w 4527492"/>
                  <a:gd name="connsiteY23283" fmla="*/ 1947361 h 3582745"/>
                  <a:gd name="connsiteX23284" fmla="*/ 4213193 w 4527492"/>
                  <a:gd name="connsiteY23284" fmla="*/ 2000695 h 3582745"/>
                  <a:gd name="connsiteX23285" fmla="*/ 4217112 w 4527492"/>
                  <a:gd name="connsiteY23285" fmla="*/ 1987267 h 3582745"/>
                  <a:gd name="connsiteX23286" fmla="*/ 4127194 w 4527492"/>
                  <a:gd name="connsiteY23286" fmla="*/ 1947300 h 3582745"/>
                  <a:gd name="connsiteX23287" fmla="*/ 4120906 w 4527492"/>
                  <a:gd name="connsiteY23287" fmla="*/ 1953093 h 3582745"/>
                  <a:gd name="connsiteX23288" fmla="*/ 4120906 w 4527492"/>
                  <a:gd name="connsiteY23288" fmla="*/ 1965755 h 3582745"/>
                  <a:gd name="connsiteX23289" fmla="*/ 4285074 w 4527492"/>
                  <a:gd name="connsiteY23289" fmla="*/ 1947257 h 3582745"/>
                  <a:gd name="connsiteX23290" fmla="*/ 4280115 w 4527492"/>
                  <a:gd name="connsiteY23290" fmla="*/ 1959096 h 3582745"/>
                  <a:gd name="connsiteX23291" fmla="*/ 4264910 w 4527492"/>
                  <a:gd name="connsiteY23291" fmla="*/ 1997928 h 3582745"/>
                  <a:gd name="connsiteX23292" fmla="*/ 4263114 w 4527492"/>
                  <a:gd name="connsiteY23292" fmla="*/ 2003371 h 3582745"/>
                  <a:gd name="connsiteX23293" fmla="*/ 4258613 w 4527492"/>
                  <a:gd name="connsiteY23293" fmla="*/ 2020648 h 3582745"/>
                  <a:gd name="connsiteX23294" fmla="*/ 4284878 w 4527492"/>
                  <a:gd name="connsiteY23294" fmla="*/ 1956318 h 3582745"/>
                  <a:gd name="connsiteX23295" fmla="*/ 4117395 w 4527492"/>
                  <a:gd name="connsiteY23295" fmla="*/ 1947043 h 3582745"/>
                  <a:gd name="connsiteX23296" fmla="*/ 4117330 w 4527492"/>
                  <a:gd name="connsiteY23296" fmla="*/ 1947220 h 3582745"/>
                  <a:gd name="connsiteX23297" fmla="*/ 4117609 w 4527492"/>
                  <a:gd name="connsiteY23297" fmla="*/ 1951645 h 3582745"/>
                  <a:gd name="connsiteX23298" fmla="*/ 4318141 w 4527492"/>
                  <a:gd name="connsiteY23298" fmla="*/ 1946148 h 3582745"/>
                  <a:gd name="connsiteX23299" fmla="*/ 4316496 w 4527492"/>
                  <a:gd name="connsiteY23299" fmla="*/ 1953054 h 3582745"/>
                  <a:gd name="connsiteX23300" fmla="*/ 4278332 w 4527492"/>
                  <a:gd name="connsiteY23300" fmla="*/ 2075559 h 3582745"/>
                  <a:gd name="connsiteX23301" fmla="*/ 4277938 w 4527492"/>
                  <a:gd name="connsiteY23301" fmla="*/ 2080193 h 3582745"/>
                  <a:gd name="connsiteX23302" fmla="*/ 4289685 w 4527492"/>
                  <a:gd name="connsiteY23302" fmla="*/ 2048248 h 3582745"/>
                  <a:gd name="connsiteX23303" fmla="*/ 4315230 w 4527492"/>
                  <a:gd name="connsiteY23303" fmla="*/ 1972739 h 3582745"/>
                  <a:gd name="connsiteX23304" fmla="*/ 4115483 w 4527492"/>
                  <a:gd name="connsiteY23304" fmla="*/ 1944360 h 3582745"/>
                  <a:gd name="connsiteX23305" fmla="*/ 4114028 w 4527492"/>
                  <a:gd name="connsiteY23305" fmla="*/ 1949347 h 3582745"/>
                  <a:gd name="connsiteX23306" fmla="*/ 4115538 w 4527492"/>
                  <a:gd name="connsiteY23306" fmla="*/ 1945139 h 3582745"/>
                  <a:gd name="connsiteX23307" fmla="*/ 3899584 w 4527492"/>
                  <a:gd name="connsiteY23307" fmla="*/ 1942433 h 3582745"/>
                  <a:gd name="connsiteX23308" fmla="*/ 3898336 w 4527492"/>
                  <a:gd name="connsiteY23308" fmla="*/ 1943471 h 3582745"/>
                  <a:gd name="connsiteX23309" fmla="*/ 3893385 w 4527492"/>
                  <a:gd name="connsiteY23309" fmla="*/ 1960767 h 3582745"/>
                  <a:gd name="connsiteX23310" fmla="*/ 3890085 w 4527492"/>
                  <a:gd name="connsiteY23310" fmla="*/ 1980534 h 3582745"/>
                  <a:gd name="connsiteX23311" fmla="*/ 3884030 w 4527492"/>
                  <a:gd name="connsiteY23311" fmla="*/ 2000681 h 3582745"/>
                  <a:gd name="connsiteX23312" fmla="*/ 3879381 w 4527492"/>
                  <a:gd name="connsiteY23312" fmla="*/ 2024148 h 3582745"/>
                  <a:gd name="connsiteX23313" fmla="*/ 3876978 w 4527492"/>
                  <a:gd name="connsiteY23313" fmla="*/ 2024148 h 3582745"/>
                  <a:gd name="connsiteX23314" fmla="*/ 3860382 w 4527492"/>
                  <a:gd name="connsiteY23314" fmla="*/ 2079369 h 3582745"/>
                  <a:gd name="connsiteX23315" fmla="*/ 3855492 w 4527492"/>
                  <a:gd name="connsiteY23315" fmla="*/ 2091571 h 3582745"/>
                  <a:gd name="connsiteX23316" fmla="*/ 3846811 w 4527492"/>
                  <a:gd name="connsiteY23316" fmla="*/ 2137847 h 3582745"/>
                  <a:gd name="connsiteX23317" fmla="*/ 3844538 w 4527492"/>
                  <a:gd name="connsiteY23317" fmla="*/ 2147590 h 3582745"/>
                  <a:gd name="connsiteX23318" fmla="*/ 3876776 w 4527492"/>
                  <a:gd name="connsiteY23318" fmla="*/ 2073395 h 3582745"/>
                  <a:gd name="connsiteX23319" fmla="*/ 3875543 w 4527492"/>
                  <a:gd name="connsiteY23319" fmla="*/ 2077104 h 3582745"/>
                  <a:gd name="connsiteX23320" fmla="*/ 3848831 w 4527492"/>
                  <a:gd name="connsiteY23320" fmla="*/ 2139494 h 3582745"/>
                  <a:gd name="connsiteX23321" fmla="*/ 3844124 w 4527492"/>
                  <a:gd name="connsiteY23321" fmla="*/ 2149360 h 3582745"/>
                  <a:gd name="connsiteX23322" fmla="*/ 3840942 w 4527492"/>
                  <a:gd name="connsiteY23322" fmla="*/ 2162994 h 3582745"/>
                  <a:gd name="connsiteX23323" fmla="*/ 3843132 w 4527492"/>
                  <a:gd name="connsiteY23323" fmla="*/ 2151441 h 3582745"/>
                  <a:gd name="connsiteX23324" fmla="*/ 3840132 w 4527492"/>
                  <a:gd name="connsiteY23324" fmla="*/ 2157730 h 3582745"/>
                  <a:gd name="connsiteX23325" fmla="*/ 3843339 w 4527492"/>
                  <a:gd name="connsiteY23325" fmla="*/ 2150349 h 3582745"/>
                  <a:gd name="connsiteX23326" fmla="*/ 3853567 w 4527492"/>
                  <a:gd name="connsiteY23326" fmla="*/ 2096376 h 3582745"/>
                  <a:gd name="connsiteX23327" fmla="*/ 3824113 w 4527492"/>
                  <a:gd name="connsiteY23327" fmla="*/ 2169881 h 3582745"/>
                  <a:gd name="connsiteX23328" fmla="*/ 3820584 w 4527492"/>
                  <a:gd name="connsiteY23328" fmla="*/ 2188187 h 3582745"/>
                  <a:gd name="connsiteX23329" fmla="*/ 3812102 w 4527492"/>
                  <a:gd name="connsiteY23329" fmla="*/ 2216488 h 3582745"/>
                  <a:gd name="connsiteX23330" fmla="*/ 3840132 w 4527492"/>
                  <a:gd name="connsiteY23330" fmla="*/ 2157730 h 3582745"/>
                  <a:gd name="connsiteX23331" fmla="*/ 3824078 w 4527492"/>
                  <a:gd name="connsiteY23331" fmla="*/ 2194676 h 3582745"/>
                  <a:gd name="connsiteX23332" fmla="*/ 3809056 w 4527492"/>
                  <a:gd name="connsiteY23332" fmla="*/ 2226651 h 3582745"/>
                  <a:gd name="connsiteX23333" fmla="*/ 3790616 w 4527492"/>
                  <a:gd name="connsiteY23333" fmla="*/ 2288178 h 3582745"/>
                  <a:gd name="connsiteX23334" fmla="*/ 3805314 w 4527492"/>
                  <a:gd name="connsiteY23334" fmla="*/ 2234617 h 3582745"/>
                  <a:gd name="connsiteX23335" fmla="*/ 3764114 w 4527492"/>
                  <a:gd name="connsiteY23335" fmla="*/ 2322310 h 3582745"/>
                  <a:gd name="connsiteX23336" fmla="*/ 3750319 w 4527492"/>
                  <a:gd name="connsiteY23336" fmla="*/ 2363014 h 3582745"/>
                  <a:gd name="connsiteX23337" fmla="*/ 3719386 w 4527492"/>
                  <a:gd name="connsiteY23337" fmla="*/ 2431642 h 3582745"/>
                  <a:gd name="connsiteX23338" fmla="*/ 3782031 w 4527492"/>
                  <a:gd name="connsiteY23338" fmla="*/ 2316824 h 3582745"/>
                  <a:gd name="connsiteX23339" fmla="*/ 3790616 w 4527492"/>
                  <a:gd name="connsiteY23339" fmla="*/ 2288178 h 3582745"/>
                  <a:gd name="connsiteX23340" fmla="*/ 3784365 w 4527492"/>
                  <a:gd name="connsiteY23340" fmla="*/ 2310959 h 3582745"/>
                  <a:gd name="connsiteX23341" fmla="*/ 3782247 w 4527492"/>
                  <a:gd name="connsiteY23341" fmla="*/ 2316429 h 3582745"/>
                  <a:gd name="connsiteX23342" fmla="*/ 3812685 w 4527492"/>
                  <a:gd name="connsiteY23342" fmla="*/ 2260641 h 3582745"/>
                  <a:gd name="connsiteX23343" fmla="*/ 3821927 w 4527492"/>
                  <a:gd name="connsiteY23343" fmla="*/ 2238528 h 3582745"/>
                  <a:gd name="connsiteX23344" fmla="*/ 3831393 w 4527492"/>
                  <a:gd name="connsiteY23344" fmla="*/ 2203909 h 3582745"/>
                  <a:gd name="connsiteX23345" fmla="*/ 3825064 w 4527492"/>
                  <a:gd name="connsiteY23345" fmla="*/ 2231022 h 3582745"/>
                  <a:gd name="connsiteX23346" fmla="*/ 3853699 w 4527492"/>
                  <a:gd name="connsiteY23346" fmla="*/ 2162513 h 3582745"/>
                  <a:gd name="connsiteX23347" fmla="*/ 3878660 w 4527492"/>
                  <a:gd name="connsiteY23347" fmla="*/ 2069058 h 3582745"/>
                  <a:gd name="connsiteX23348" fmla="*/ 3876776 w 4527492"/>
                  <a:gd name="connsiteY23348" fmla="*/ 2073395 h 3582745"/>
                  <a:gd name="connsiteX23349" fmla="*/ 3880475 w 4527492"/>
                  <a:gd name="connsiteY23349" fmla="*/ 2062262 h 3582745"/>
                  <a:gd name="connsiteX23350" fmla="*/ 3883621 w 4527492"/>
                  <a:gd name="connsiteY23350" fmla="*/ 2050483 h 3582745"/>
                  <a:gd name="connsiteX23351" fmla="*/ 3896704 w 4527492"/>
                  <a:gd name="connsiteY23351" fmla="*/ 1982481 h 3582745"/>
                  <a:gd name="connsiteX23352" fmla="*/ 3888963 w 4527492"/>
                  <a:gd name="connsiteY23352" fmla="*/ 2036720 h 3582745"/>
                  <a:gd name="connsiteX23353" fmla="*/ 3894927 w 4527492"/>
                  <a:gd name="connsiteY23353" fmla="*/ 2018771 h 3582745"/>
                  <a:gd name="connsiteX23354" fmla="*/ 3897405 w 4527492"/>
                  <a:gd name="connsiteY23354" fmla="*/ 1978160 h 3582745"/>
                  <a:gd name="connsiteX23355" fmla="*/ 3897302 w 4527492"/>
                  <a:gd name="connsiteY23355" fmla="*/ 1979371 h 3582745"/>
                  <a:gd name="connsiteX23356" fmla="*/ 3896704 w 4527492"/>
                  <a:gd name="connsiteY23356" fmla="*/ 1982481 h 3582745"/>
                  <a:gd name="connsiteX23357" fmla="*/ 3897467 w 4527492"/>
                  <a:gd name="connsiteY23357" fmla="*/ 1977134 h 3582745"/>
                  <a:gd name="connsiteX23358" fmla="*/ 3991509 w 4527492"/>
                  <a:gd name="connsiteY23358" fmla="*/ 1941896 h 3582745"/>
                  <a:gd name="connsiteX23359" fmla="*/ 3990116 w 4527492"/>
                  <a:gd name="connsiteY23359" fmla="*/ 1945439 h 3582745"/>
                  <a:gd name="connsiteX23360" fmla="*/ 3981358 w 4527492"/>
                  <a:gd name="connsiteY23360" fmla="*/ 1976014 h 3582745"/>
                  <a:gd name="connsiteX23361" fmla="*/ 3986075 w 4527492"/>
                  <a:gd name="connsiteY23361" fmla="*/ 1974728 h 3582745"/>
                  <a:gd name="connsiteX23362" fmla="*/ 3986793 w 4527492"/>
                  <a:gd name="connsiteY23362" fmla="*/ 1974105 h 3582745"/>
                  <a:gd name="connsiteX23363" fmla="*/ 4068669 w 4527492"/>
                  <a:gd name="connsiteY23363" fmla="*/ 1940633 h 3582745"/>
                  <a:gd name="connsiteX23364" fmla="*/ 4048394 w 4527492"/>
                  <a:gd name="connsiteY23364" fmla="*/ 1995409 h 3582745"/>
                  <a:gd name="connsiteX23365" fmla="*/ 4050936 w 4527492"/>
                  <a:gd name="connsiteY23365" fmla="*/ 1994973 h 3582745"/>
                  <a:gd name="connsiteX23366" fmla="*/ 4059747 w 4527492"/>
                  <a:gd name="connsiteY23366" fmla="*/ 1971133 h 3582745"/>
                  <a:gd name="connsiteX23367" fmla="*/ 4061687 w 4527492"/>
                  <a:gd name="connsiteY23367" fmla="*/ 1964597 h 3582745"/>
                  <a:gd name="connsiteX23368" fmla="*/ 4275682 w 4527492"/>
                  <a:gd name="connsiteY23368" fmla="*/ 1940092 h 3582745"/>
                  <a:gd name="connsiteX23369" fmla="*/ 4273588 w 4527492"/>
                  <a:gd name="connsiteY23369" fmla="*/ 1945139 h 3582745"/>
                  <a:gd name="connsiteX23370" fmla="*/ 4272870 w 4527492"/>
                  <a:gd name="connsiteY23370" fmla="*/ 1948351 h 3582745"/>
                  <a:gd name="connsiteX23371" fmla="*/ 4272256 w 4527492"/>
                  <a:gd name="connsiteY23371" fmla="*/ 1948351 h 3582745"/>
                  <a:gd name="connsiteX23372" fmla="*/ 4223257 w 4527492"/>
                  <a:gd name="connsiteY23372" fmla="*/ 2066474 h 3582745"/>
                  <a:gd name="connsiteX23373" fmla="*/ 4217729 w 4527492"/>
                  <a:gd name="connsiteY23373" fmla="*/ 2082421 h 3582745"/>
                  <a:gd name="connsiteX23374" fmla="*/ 4208697 w 4527492"/>
                  <a:gd name="connsiteY23374" fmla="*/ 2113744 h 3582745"/>
                  <a:gd name="connsiteX23375" fmla="*/ 4198720 w 4527492"/>
                  <a:gd name="connsiteY23375" fmla="*/ 2140103 h 3582745"/>
                  <a:gd name="connsiteX23376" fmla="*/ 4203577 w 4527492"/>
                  <a:gd name="connsiteY23376" fmla="*/ 2123245 h 3582745"/>
                  <a:gd name="connsiteX23377" fmla="*/ 4195579 w 4527492"/>
                  <a:gd name="connsiteY23377" fmla="*/ 2146320 h 3582745"/>
                  <a:gd name="connsiteX23378" fmla="*/ 4196367 w 4527492"/>
                  <a:gd name="connsiteY23378" fmla="*/ 2146320 h 3582745"/>
                  <a:gd name="connsiteX23379" fmla="*/ 4198720 w 4527492"/>
                  <a:gd name="connsiteY23379" fmla="*/ 2140103 h 3582745"/>
                  <a:gd name="connsiteX23380" fmla="*/ 4197173 w 4527492"/>
                  <a:gd name="connsiteY23380" fmla="*/ 2145471 h 3582745"/>
                  <a:gd name="connsiteX23381" fmla="*/ 4196848 w 4527492"/>
                  <a:gd name="connsiteY23381" fmla="*/ 2146320 h 3582745"/>
                  <a:gd name="connsiteX23382" fmla="*/ 4197004 w 4527492"/>
                  <a:gd name="connsiteY23382" fmla="*/ 2146320 h 3582745"/>
                  <a:gd name="connsiteX23383" fmla="*/ 4194068 w 4527492"/>
                  <a:gd name="connsiteY23383" fmla="*/ 2161062 h 3582745"/>
                  <a:gd name="connsiteX23384" fmla="*/ 4229671 w 4527492"/>
                  <a:gd name="connsiteY23384" fmla="*/ 2079435 h 3582745"/>
                  <a:gd name="connsiteX23385" fmla="*/ 4255911 w 4527492"/>
                  <a:gd name="connsiteY23385" fmla="*/ 2014862 h 3582745"/>
                  <a:gd name="connsiteX23386" fmla="*/ 4173765 w 4527492"/>
                  <a:gd name="connsiteY23386" fmla="*/ 1939411 h 3582745"/>
                  <a:gd name="connsiteX23387" fmla="*/ 4163673 w 4527492"/>
                  <a:gd name="connsiteY23387" fmla="*/ 1961127 h 3582745"/>
                  <a:gd name="connsiteX23388" fmla="*/ 4157492 w 4527492"/>
                  <a:gd name="connsiteY23388" fmla="*/ 1978025 h 3582745"/>
                  <a:gd name="connsiteX23389" fmla="*/ 4163697 w 4527492"/>
                  <a:gd name="connsiteY23389" fmla="*/ 1965613 h 3582745"/>
                  <a:gd name="connsiteX23390" fmla="*/ 4117025 w 4527492"/>
                  <a:gd name="connsiteY23390" fmla="*/ 1939077 h 3582745"/>
                  <a:gd name="connsiteX23391" fmla="*/ 4116853 w 4527492"/>
                  <a:gd name="connsiteY23391" fmla="*/ 1939666 h 3582745"/>
                  <a:gd name="connsiteX23392" fmla="*/ 4116950 w 4527492"/>
                  <a:gd name="connsiteY23392" fmla="*/ 1941203 h 3582745"/>
                  <a:gd name="connsiteX23393" fmla="*/ 4117104 w 4527492"/>
                  <a:gd name="connsiteY23393" fmla="*/ 1940774 h 3582745"/>
                  <a:gd name="connsiteX23394" fmla="*/ 4181730 w 4527492"/>
                  <a:gd name="connsiteY23394" fmla="*/ 1938369 h 3582745"/>
                  <a:gd name="connsiteX23395" fmla="*/ 4168480 w 4527492"/>
                  <a:gd name="connsiteY23395" fmla="*/ 1968982 h 3582745"/>
                  <a:gd name="connsiteX23396" fmla="*/ 4147205 w 4527492"/>
                  <a:gd name="connsiteY23396" fmla="*/ 2020232 h 3582745"/>
                  <a:gd name="connsiteX23397" fmla="*/ 4147149 w 4527492"/>
                  <a:gd name="connsiteY23397" fmla="*/ 2020392 h 3582745"/>
                  <a:gd name="connsiteX23398" fmla="*/ 4114723 w 4527492"/>
                  <a:gd name="connsiteY23398" fmla="*/ 2124670 h 3582745"/>
                  <a:gd name="connsiteX23399" fmla="*/ 4130639 w 4527492"/>
                  <a:gd name="connsiteY23399" fmla="*/ 2088394 h 3582745"/>
                  <a:gd name="connsiteX23400" fmla="*/ 4171775 w 4527492"/>
                  <a:gd name="connsiteY23400" fmla="*/ 1972755 h 3582745"/>
                  <a:gd name="connsiteX23401" fmla="*/ 4135105 w 4527492"/>
                  <a:gd name="connsiteY23401" fmla="*/ 1938299 h 3582745"/>
                  <a:gd name="connsiteX23402" fmla="*/ 4134418 w 4527492"/>
                  <a:gd name="connsiteY23402" fmla="*/ 1940006 h 3582745"/>
                  <a:gd name="connsiteX23403" fmla="*/ 4135055 w 4527492"/>
                  <a:gd name="connsiteY23403" fmla="*/ 1938972 h 3582745"/>
                  <a:gd name="connsiteX23404" fmla="*/ 4231445 w 4527492"/>
                  <a:gd name="connsiteY23404" fmla="*/ 1938164 h 3582745"/>
                  <a:gd name="connsiteX23405" fmla="*/ 4217112 w 4527492"/>
                  <a:gd name="connsiteY23405" fmla="*/ 1987267 h 3582745"/>
                  <a:gd name="connsiteX23406" fmla="*/ 4211319 w 4527492"/>
                  <a:gd name="connsiteY23406" fmla="*/ 2003142 h 3582745"/>
                  <a:gd name="connsiteX23407" fmla="*/ 4229588 w 4527492"/>
                  <a:gd name="connsiteY23407" fmla="*/ 1942482 h 3582745"/>
                  <a:gd name="connsiteX23408" fmla="*/ 4267176 w 4527492"/>
                  <a:gd name="connsiteY23408" fmla="*/ 1936361 h 3582745"/>
                  <a:gd name="connsiteX23409" fmla="*/ 4258203 w 4527492"/>
                  <a:gd name="connsiteY23409" fmla="*/ 1957935 h 3582745"/>
                  <a:gd name="connsiteX23410" fmla="*/ 4238775 w 4527492"/>
                  <a:gd name="connsiteY23410" fmla="*/ 2018097 h 3582745"/>
                  <a:gd name="connsiteX23411" fmla="*/ 4269359 w 4527492"/>
                  <a:gd name="connsiteY23411" fmla="*/ 1947278 h 3582745"/>
                  <a:gd name="connsiteX23412" fmla="*/ 4285317 w 4527492"/>
                  <a:gd name="connsiteY23412" fmla="*/ 1936073 h 3582745"/>
                  <a:gd name="connsiteX23413" fmla="*/ 4279212 w 4527492"/>
                  <a:gd name="connsiteY23413" fmla="*/ 1954577 h 3582745"/>
                  <a:gd name="connsiteX23414" fmla="*/ 4285255 w 4527492"/>
                  <a:gd name="connsiteY23414" fmla="*/ 1938950 h 3582745"/>
                  <a:gd name="connsiteX23415" fmla="*/ 4136280 w 4527492"/>
                  <a:gd name="connsiteY23415" fmla="*/ 1935379 h 3582745"/>
                  <a:gd name="connsiteX23416" fmla="*/ 4135732 w 4527492"/>
                  <a:gd name="connsiteY23416" fmla="*/ 1936739 h 3582745"/>
                  <a:gd name="connsiteX23417" fmla="*/ 4135494 w 4527492"/>
                  <a:gd name="connsiteY23417" fmla="*/ 1938260 h 3582745"/>
                  <a:gd name="connsiteX23418" fmla="*/ 4136075 w 4527492"/>
                  <a:gd name="connsiteY23418" fmla="*/ 1937318 h 3582745"/>
                  <a:gd name="connsiteX23419" fmla="*/ 3827003 w 4527492"/>
                  <a:gd name="connsiteY23419" fmla="*/ 1934994 h 3582745"/>
                  <a:gd name="connsiteX23420" fmla="*/ 3826106 w 4527492"/>
                  <a:gd name="connsiteY23420" fmla="*/ 1940082 h 3582745"/>
                  <a:gd name="connsiteX23421" fmla="*/ 3824929 w 4527492"/>
                  <a:gd name="connsiteY23421" fmla="*/ 1943817 h 3582745"/>
                  <a:gd name="connsiteX23422" fmla="*/ 4231861 w 4527492"/>
                  <a:gd name="connsiteY23422" fmla="*/ 1934937 h 3582745"/>
                  <a:gd name="connsiteX23423" fmla="*/ 4229588 w 4527492"/>
                  <a:gd name="connsiteY23423" fmla="*/ 1942482 h 3582745"/>
                  <a:gd name="connsiteX23424" fmla="*/ 4213161 w 4527492"/>
                  <a:gd name="connsiteY23424" fmla="*/ 1980690 h 3582745"/>
                  <a:gd name="connsiteX23425" fmla="*/ 3979837 w 4527492"/>
                  <a:gd name="connsiteY23425" fmla="*/ 1933754 h 3582745"/>
                  <a:gd name="connsiteX23426" fmla="*/ 3978419 w 4527492"/>
                  <a:gd name="connsiteY23426" fmla="*/ 1941657 h 3582745"/>
                  <a:gd name="connsiteX23427" fmla="*/ 3972436 w 4527492"/>
                  <a:gd name="connsiteY23427" fmla="*/ 1978448 h 3582745"/>
                  <a:gd name="connsiteX23428" fmla="*/ 3974290 w 4527492"/>
                  <a:gd name="connsiteY23428" fmla="*/ 1977942 h 3582745"/>
                  <a:gd name="connsiteX23429" fmla="*/ 3981607 w 4527492"/>
                  <a:gd name="connsiteY23429" fmla="*/ 1961308 h 3582745"/>
                  <a:gd name="connsiteX23430" fmla="*/ 3985102 w 4527492"/>
                  <a:gd name="connsiteY23430" fmla="*/ 1947404 h 3582745"/>
                  <a:gd name="connsiteX23431" fmla="*/ 3913187 w 4527492"/>
                  <a:gd name="connsiteY23431" fmla="*/ 1931117 h 3582745"/>
                  <a:gd name="connsiteX23432" fmla="*/ 3907412 w 4527492"/>
                  <a:gd name="connsiteY23432" fmla="*/ 1973534 h 3582745"/>
                  <a:gd name="connsiteX23433" fmla="*/ 3905418 w 4527492"/>
                  <a:gd name="connsiteY23433" fmla="*/ 1980959 h 3582745"/>
                  <a:gd name="connsiteX23434" fmla="*/ 3910755 w 4527492"/>
                  <a:gd name="connsiteY23434" fmla="*/ 1933140 h 3582745"/>
                  <a:gd name="connsiteX23435" fmla="*/ 3943806 w 4527492"/>
                  <a:gd name="connsiteY23435" fmla="*/ 1930631 h 3582745"/>
                  <a:gd name="connsiteX23436" fmla="*/ 3943699 w 4527492"/>
                  <a:gd name="connsiteY23436" fmla="*/ 1930771 h 3582745"/>
                  <a:gd name="connsiteX23437" fmla="*/ 3942676 w 4527492"/>
                  <a:gd name="connsiteY23437" fmla="*/ 1933843 h 3582745"/>
                  <a:gd name="connsiteX23438" fmla="*/ 3976939 w 4527492"/>
                  <a:gd name="connsiteY23438" fmla="*/ 1929101 h 3582745"/>
                  <a:gd name="connsiteX23439" fmla="*/ 3971816 w 4527492"/>
                  <a:gd name="connsiteY23439" fmla="*/ 1933757 h 3582745"/>
                  <a:gd name="connsiteX23440" fmla="*/ 3970579 w 4527492"/>
                  <a:gd name="connsiteY23440" fmla="*/ 1938516 h 3582745"/>
                  <a:gd name="connsiteX23441" fmla="*/ 3971339 w 4527492"/>
                  <a:gd name="connsiteY23441" fmla="*/ 1934191 h 3582745"/>
                  <a:gd name="connsiteX23442" fmla="*/ 3971336 w 4527492"/>
                  <a:gd name="connsiteY23442" fmla="*/ 1934193 h 3582745"/>
                  <a:gd name="connsiteX23443" fmla="*/ 3966815 w 4527492"/>
                  <a:gd name="connsiteY23443" fmla="*/ 1952232 h 3582745"/>
                  <a:gd name="connsiteX23444" fmla="*/ 3970025 w 4527492"/>
                  <a:gd name="connsiteY23444" fmla="*/ 1935385 h 3582745"/>
                  <a:gd name="connsiteX23445" fmla="*/ 3939285 w 4527492"/>
                  <a:gd name="connsiteY23445" fmla="*/ 1963324 h 3582745"/>
                  <a:gd name="connsiteX23446" fmla="*/ 3935606 w 4527492"/>
                  <a:gd name="connsiteY23446" fmla="*/ 1978675 h 3582745"/>
                  <a:gd name="connsiteX23447" fmla="*/ 3934350 w 4527492"/>
                  <a:gd name="connsiteY23447" fmla="*/ 1983467 h 3582745"/>
                  <a:gd name="connsiteX23448" fmla="*/ 3945281 w 4527492"/>
                  <a:gd name="connsiteY23448" fmla="*/ 1983382 h 3582745"/>
                  <a:gd name="connsiteX23449" fmla="*/ 3959569 w 4527492"/>
                  <a:gd name="connsiteY23449" fmla="*/ 1980871 h 3582745"/>
                  <a:gd name="connsiteX23450" fmla="*/ 3961458 w 4527492"/>
                  <a:gd name="connsiteY23450" fmla="*/ 1973603 h 3582745"/>
                  <a:gd name="connsiteX23451" fmla="*/ 3959639 w 4527492"/>
                  <a:gd name="connsiteY23451" fmla="*/ 1980858 h 3582745"/>
                  <a:gd name="connsiteX23452" fmla="*/ 3961419 w 4527492"/>
                  <a:gd name="connsiteY23452" fmla="*/ 1980545 h 3582745"/>
                  <a:gd name="connsiteX23453" fmla="*/ 3966269 w 4527492"/>
                  <a:gd name="connsiteY23453" fmla="*/ 1955095 h 3582745"/>
                  <a:gd name="connsiteX23454" fmla="*/ 3970579 w 4527492"/>
                  <a:gd name="connsiteY23454" fmla="*/ 1938516 h 3582745"/>
                  <a:gd name="connsiteX23455" fmla="*/ 3963246 w 4527492"/>
                  <a:gd name="connsiteY23455" fmla="*/ 1980224 h 3582745"/>
                  <a:gd name="connsiteX23456" fmla="*/ 3964288 w 4527492"/>
                  <a:gd name="connsiteY23456" fmla="*/ 1980041 h 3582745"/>
                  <a:gd name="connsiteX23457" fmla="*/ 3975531 w 4527492"/>
                  <a:gd name="connsiteY23457" fmla="*/ 1935057 h 3582745"/>
                  <a:gd name="connsiteX23458" fmla="*/ 3977448 w 4527492"/>
                  <a:gd name="connsiteY23458" fmla="*/ 1928639 h 3582745"/>
                  <a:gd name="connsiteX23459" fmla="*/ 3976972 w 4527492"/>
                  <a:gd name="connsiteY23459" fmla="*/ 1929071 h 3582745"/>
                  <a:gd name="connsiteX23460" fmla="*/ 3976278 w 4527492"/>
                  <a:gd name="connsiteY23460" fmla="*/ 1933346 h 3582745"/>
                  <a:gd name="connsiteX23461" fmla="*/ 3964698 w 4527492"/>
                  <a:gd name="connsiteY23461" fmla="*/ 1979969 h 3582745"/>
                  <a:gd name="connsiteX23462" fmla="*/ 3968835 w 4527492"/>
                  <a:gd name="connsiteY23462" fmla="*/ 1979242 h 3582745"/>
                  <a:gd name="connsiteX23463" fmla="*/ 3976278 w 4527492"/>
                  <a:gd name="connsiteY23463" fmla="*/ 1933346 h 3582745"/>
                  <a:gd name="connsiteX23464" fmla="*/ 4040275 w 4527492"/>
                  <a:gd name="connsiteY23464" fmla="*/ 1928442 h 3582745"/>
                  <a:gd name="connsiteX23465" fmla="*/ 4034878 w 4527492"/>
                  <a:gd name="connsiteY23465" fmla="*/ 1933967 h 3582745"/>
                  <a:gd name="connsiteX23466" fmla="*/ 4031779 w 4527492"/>
                  <a:gd name="connsiteY23466" fmla="*/ 1942023 h 3582745"/>
                  <a:gd name="connsiteX23467" fmla="*/ 4032383 w 4527492"/>
                  <a:gd name="connsiteY23467" fmla="*/ 1936521 h 3582745"/>
                  <a:gd name="connsiteX23468" fmla="*/ 4024942 w 4527492"/>
                  <a:gd name="connsiteY23468" fmla="*/ 1944138 h 3582745"/>
                  <a:gd name="connsiteX23469" fmla="*/ 4015966 w 4527492"/>
                  <a:gd name="connsiteY23469" fmla="*/ 1980728 h 3582745"/>
                  <a:gd name="connsiteX23470" fmla="*/ 4008965 w 4527492"/>
                  <a:gd name="connsiteY23470" fmla="*/ 1996892 h 3582745"/>
                  <a:gd name="connsiteX23471" fmla="*/ 4010489 w 4527492"/>
                  <a:gd name="connsiteY23471" fmla="*/ 1999198 h 3582745"/>
                  <a:gd name="connsiteX23472" fmla="*/ 4015947 w 4527492"/>
                  <a:gd name="connsiteY23472" fmla="*/ 2000370 h 3582745"/>
                  <a:gd name="connsiteX23473" fmla="*/ 4017835 w 4527492"/>
                  <a:gd name="connsiteY23473" fmla="*/ 1990725 h 3582745"/>
                  <a:gd name="connsiteX23474" fmla="*/ 4019587 w 4527492"/>
                  <a:gd name="connsiteY23474" fmla="*/ 1990725 h 3582745"/>
                  <a:gd name="connsiteX23475" fmla="*/ 4114273 w 4527492"/>
                  <a:gd name="connsiteY23475" fmla="*/ 1927062 h 3582745"/>
                  <a:gd name="connsiteX23476" fmla="*/ 4094371 w 4527492"/>
                  <a:gd name="connsiteY23476" fmla="*/ 1974195 h 3582745"/>
                  <a:gd name="connsiteX23477" fmla="*/ 4102800 w 4527492"/>
                  <a:gd name="connsiteY23477" fmla="*/ 1967135 h 3582745"/>
                  <a:gd name="connsiteX23478" fmla="*/ 4108351 w 4527492"/>
                  <a:gd name="connsiteY23478" fmla="*/ 1949920 h 3582745"/>
                  <a:gd name="connsiteX23479" fmla="*/ 4114579 w 4527492"/>
                  <a:gd name="connsiteY23479" fmla="*/ 1931443 h 3582745"/>
                  <a:gd name="connsiteX23480" fmla="*/ 4114125 w 4527492"/>
                  <a:gd name="connsiteY23480" fmla="*/ 1924947 h 3582745"/>
                  <a:gd name="connsiteX23481" fmla="*/ 4095709 w 4527492"/>
                  <a:gd name="connsiteY23481" fmla="*/ 1960763 h 3582745"/>
                  <a:gd name="connsiteX23482" fmla="*/ 4090852 w 4527492"/>
                  <a:gd name="connsiteY23482" fmla="*/ 1977142 h 3582745"/>
                  <a:gd name="connsiteX23483" fmla="*/ 4092040 w 4527492"/>
                  <a:gd name="connsiteY23483" fmla="*/ 1976147 h 3582745"/>
                  <a:gd name="connsiteX23484" fmla="*/ 4114222 w 4527492"/>
                  <a:gd name="connsiteY23484" fmla="*/ 1926344 h 3582745"/>
                  <a:gd name="connsiteX23485" fmla="*/ 4285593 w 4527492"/>
                  <a:gd name="connsiteY23485" fmla="*/ 1923345 h 3582745"/>
                  <a:gd name="connsiteX23486" fmla="*/ 4280357 w 4527492"/>
                  <a:gd name="connsiteY23486" fmla="*/ 1941633 h 3582745"/>
                  <a:gd name="connsiteX23487" fmla="*/ 4274103 w 4527492"/>
                  <a:gd name="connsiteY23487" fmla="*/ 1961195 h 3582745"/>
                  <a:gd name="connsiteX23488" fmla="*/ 4268833 w 4527492"/>
                  <a:gd name="connsiteY23488" fmla="*/ 1981419 h 3582745"/>
                  <a:gd name="connsiteX23489" fmla="*/ 4269343 w 4527492"/>
                  <a:gd name="connsiteY23489" fmla="*/ 1980100 h 3582745"/>
                  <a:gd name="connsiteX23490" fmla="*/ 4280357 w 4527492"/>
                  <a:gd name="connsiteY23490" fmla="*/ 1941633 h 3582745"/>
                  <a:gd name="connsiteX23491" fmla="*/ 4285549 w 4527492"/>
                  <a:gd name="connsiteY23491" fmla="*/ 1925395 h 3582745"/>
                  <a:gd name="connsiteX23492" fmla="*/ 4185572 w 4527492"/>
                  <a:gd name="connsiteY23492" fmla="*/ 1922691 h 3582745"/>
                  <a:gd name="connsiteX23493" fmla="*/ 4170673 w 4527492"/>
                  <a:gd name="connsiteY23493" fmla="*/ 1952165 h 3582745"/>
                  <a:gd name="connsiteX23494" fmla="*/ 4161449 w 4527492"/>
                  <a:gd name="connsiteY23494" fmla="*/ 1978918 h 3582745"/>
                  <a:gd name="connsiteX23495" fmla="*/ 4166419 w 4527492"/>
                  <a:gd name="connsiteY23495" fmla="*/ 1967335 h 3582745"/>
                  <a:gd name="connsiteX23496" fmla="*/ 4116250 w 4527492"/>
                  <a:gd name="connsiteY23496" fmla="*/ 1922379 h 3582745"/>
                  <a:gd name="connsiteX23497" fmla="*/ 4115826 w 4527492"/>
                  <a:gd name="connsiteY23497" fmla="*/ 1923383 h 3582745"/>
                  <a:gd name="connsiteX23498" fmla="*/ 4116058 w 4527492"/>
                  <a:gd name="connsiteY23498" fmla="*/ 1927057 h 3582745"/>
                  <a:gd name="connsiteX23499" fmla="*/ 4116418 w 4527492"/>
                  <a:gd name="connsiteY23499" fmla="*/ 1925990 h 3582745"/>
                  <a:gd name="connsiteX23500" fmla="*/ 3975045 w 4527492"/>
                  <a:gd name="connsiteY23500" fmla="*/ 1921334 h 3582745"/>
                  <a:gd name="connsiteX23501" fmla="*/ 3972767 w 4527492"/>
                  <a:gd name="connsiteY23501" fmla="*/ 1930097 h 3582745"/>
                  <a:gd name="connsiteX23502" fmla="*/ 3976994 w 4527492"/>
                  <a:gd name="connsiteY23502" fmla="*/ 1926384 h 3582745"/>
                  <a:gd name="connsiteX23503" fmla="*/ 4116183 w 4527492"/>
                  <a:gd name="connsiteY23503" fmla="*/ 1920943 h 3582745"/>
                  <a:gd name="connsiteX23504" fmla="*/ 4115728 w 4527492"/>
                  <a:gd name="connsiteY23504" fmla="*/ 1921828 h 3582745"/>
                  <a:gd name="connsiteX23505" fmla="*/ 4115791 w 4527492"/>
                  <a:gd name="connsiteY23505" fmla="*/ 1922823 h 3582745"/>
                  <a:gd name="connsiteX23506" fmla="*/ 4116225 w 4527492"/>
                  <a:gd name="connsiteY23506" fmla="*/ 1921848 h 3582745"/>
                  <a:gd name="connsiteX23507" fmla="*/ 4365145 w 4527492"/>
                  <a:gd name="connsiteY23507" fmla="*/ 1920750 h 3582745"/>
                  <a:gd name="connsiteX23508" fmla="*/ 4344976 w 4527492"/>
                  <a:gd name="connsiteY23508" fmla="*/ 1978040 h 3582745"/>
                  <a:gd name="connsiteX23509" fmla="*/ 4355706 w 4527492"/>
                  <a:gd name="connsiteY23509" fmla="*/ 1965063 h 3582745"/>
                  <a:gd name="connsiteX23510" fmla="*/ 4356410 w 4527492"/>
                  <a:gd name="connsiteY23510" fmla="*/ 1965063 h 3582745"/>
                  <a:gd name="connsiteX23511" fmla="*/ 3974365 w 4527492"/>
                  <a:gd name="connsiteY23511" fmla="*/ 1919572 h 3582745"/>
                  <a:gd name="connsiteX23512" fmla="*/ 3972046 w 4527492"/>
                  <a:gd name="connsiteY23512" fmla="*/ 1930731 h 3582745"/>
                  <a:gd name="connsiteX23513" fmla="*/ 3972248 w 4527492"/>
                  <a:gd name="connsiteY23513" fmla="*/ 1930553 h 3582745"/>
                  <a:gd name="connsiteX23514" fmla="*/ 3974751 w 4527492"/>
                  <a:gd name="connsiteY23514" fmla="*/ 1920570 h 3582745"/>
                  <a:gd name="connsiteX23515" fmla="*/ 4050048 w 4527492"/>
                  <a:gd name="connsiteY23515" fmla="*/ 1918438 h 3582745"/>
                  <a:gd name="connsiteX23516" fmla="*/ 4045599 w 4527492"/>
                  <a:gd name="connsiteY23516" fmla="*/ 1922992 h 3582745"/>
                  <a:gd name="connsiteX23517" fmla="*/ 4042866 w 4527492"/>
                  <a:gd name="connsiteY23517" fmla="*/ 1930504 h 3582745"/>
                  <a:gd name="connsiteX23518" fmla="*/ 4038208 w 4527492"/>
                  <a:gd name="connsiteY23518" fmla="*/ 1944064 h 3582745"/>
                  <a:gd name="connsiteX23519" fmla="*/ 4034570 w 4527492"/>
                  <a:gd name="connsiteY23519" fmla="*/ 1956606 h 3582745"/>
                  <a:gd name="connsiteX23520" fmla="*/ 4044834 w 4527492"/>
                  <a:gd name="connsiteY23520" fmla="*/ 1930889 h 3582745"/>
                  <a:gd name="connsiteX23521" fmla="*/ 4022856 w 4527492"/>
                  <a:gd name="connsiteY23521" fmla="*/ 1999789 h 3582745"/>
                  <a:gd name="connsiteX23522" fmla="*/ 4027804 w 4527492"/>
                  <a:gd name="connsiteY23522" fmla="*/ 1998941 h 3582745"/>
                  <a:gd name="connsiteX23523" fmla="*/ 4034896 w 4527492"/>
                  <a:gd name="connsiteY23523" fmla="*/ 1973732 h 3582745"/>
                  <a:gd name="connsiteX23524" fmla="*/ 4164909 w 4527492"/>
                  <a:gd name="connsiteY23524" fmla="*/ 1917416 h 3582745"/>
                  <a:gd name="connsiteX23525" fmla="*/ 4146704 w 4527492"/>
                  <a:gd name="connsiteY23525" fmla="*/ 1967432 h 3582745"/>
                  <a:gd name="connsiteX23526" fmla="*/ 4135298 w 4527492"/>
                  <a:gd name="connsiteY23526" fmla="*/ 2003510 h 3582745"/>
                  <a:gd name="connsiteX23527" fmla="*/ 4147283 w 4527492"/>
                  <a:gd name="connsiteY23527" fmla="*/ 1971263 h 3582745"/>
                  <a:gd name="connsiteX23528" fmla="*/ 4164602 w 4527492"/>
                  <a:gd name="connsiteY23528" fmla="*/ 1923978 h 3582745"/>
                  <a:gd name="connsiteX23529" fmla="*/ 4031257 w 4527492"/>
                  <a:gd name="connsiteY23529" fmla="*/ 1917077 h 3582745"/>
                  <a:gd name="connsiteX23530" fmla="*/ 4018113 w 4527492"/>
                  <a:gd name="connsiteY23530" fmla="*/ 1942632 h 3582745"/>
                  <a:gd name="connsiteX23531" fmla="*/ 4015633 w 4527492"/>
                  <a:gd name="connsiteY23531" fmla="*/ 1949106 h 3582745"/>
                  <a:gd name="connsiteX23532" fmla="*/ 4014254 w 4527492"/>
                  <a:gd name="connsiteY23532" fmla="*/ 1950301 h 3582745"/>
                  <a:gd name="connsiteX23533" fmla="*/ 4022339 w 4527492"/>
                  <a:gd name="connsiteY23533" fmla="*/ 1931274 h 3582745"/>
                  <a:gd name="connsiteX23534" fmla="*/ 4021992 w 4527492"/>
                  <a:gd name="connsiteY23534" fmla="*/ 1931860 h 3582745"/>
                  <a:gd name="connsiteX23535" fmla="*/ 4018811 w 4527492"/>
                  <a:gd name="connsiteY23535" fmla="*/ 1928677 h 3582745"/>
                  <a:gd name="connsiteX23536" fmla="*/ 4008306 w 4527492"/>
                  <a:gd name="connsiteY23536" fmla="*/ 1955457 h 3582745"/>
                  <a:gd name="connsiteX23537" fmla="*/ 4014254 w 4527492"/>
                  <a:gd name="connsiteY23537" fmla="*/ 1950301 h 3582745"/>
                  <a:gd name="connsiteX23538" fmla="*/ 4010662 w 4527492"/>
                  <a:gd name="connsiteY23538" fmla="*/ 1958755 h 3582745"/>
                  <a:gd name="connsiteX23539" fmla="*/ 4004564 w 4527492"/>
                  <a:gd name="connsiteY23539" fmla="*/ 1964997 h 3582745"/>
                  <a:gd name="connsiteX23540" fmla="*/ 3991259 w 4527492"/>
                  <a:gd name="connsiteY23540" fmla="*/ 1998916 h 3582745"/>
                  <a:gd name="connsiteX23541" fmla="*/ 3975515 w 4527492"/>
                  <a:gd name="connsiteY23541" fmla="*/ 2068588 h 3582745"/>
                  <a:gd name="connsiteX23542" fmla="*/ 3975762 w 4527492"/>
                  <a:gd name="connsiteY23542" fmla="*/ 2068155 h 3582745"/>
                  <a:gd name="connsiteX23543" fmla="*/ 4005235 w 4527492"/>
                  <a:gd name="connsiteY23543" fmla="*/ 2002812 h 3582745"/>
                  <a:gd name="connsiteX23544" fmla="*/ 3995964 w 4527492"/>
                  <a:gd name="connsiteY23544" fmla="*/ 2004402 h 3582745"/>
                  <a:gd name="connsiteX23545" fmla="*/ 3992668 w 4527492"/>
                  <a:gd name="connsiteY23545" fmla="*/ 2001104 h 3582745"/>
                  <a:gd name="connsiteX23546" fmla="*/ 4010662 w 4527492"/>
                  <a:gd name="connsiteY23546" fmla="*/ 1958755 h 3582745"/>
                  <a:gd name="connsiteX23547" fmla="*/ 4012759 w 4527492"/>
                  <a:gd name="connsiteY23547" fmla="*/ 1956608 h 3582745"/>
                  <a:gd name="connsiteX23548" fmla="*/ 4005030 w 4527492"/>
                  <a:gd name="connsiteY23548" fmla="*/ 1976788 h 3582745"/>
                  <a:gd name="connsiteX23549" fmla="*/ 4004553 w 4527492"/>
                  <a:gd name="connsiteY23549" fmla="*/ 1990215 h 3582745"/>
                  <a:gd name="connsiteX23550" fmla="*/ 4008335 w 4527492"/>
                  <a:gd name="connsiteY23550" fmla="*/ 1995938 h 3582745"/>
                  <a:gd name="connsiteX23551" fmla="*/ 4012968 w 4527492"/>
                  <a:gd name="connsiteY23551" fmla="*/ 1985666 h 3582745"/>
                  <a:gd name="connsiteX23552" fmla="*/ 4023704 w 4527492"/>
                  <a:gd name="connsiteY23552" fmla="*/ 1945405 h 3582745"/>
                  <a:gd name="connsiteX23553" fmla="*/ 4012759 w 4527492"/>
                  <a:gd name="connsiteY23553" fmla="*/ 1956608 h 3582745"/>
                  <a:gd name="connsiteX23554" fmla="*/ 4015633 w 4527492"/>
                  <a:gd name="connsiteY23554" fmla="*/ 1949106 h 3582745"/>
                  <a:gd name="connsiteX23555" fmla="*/ 4024846 w 4527492"/>
                  <a:gd name="connsiteY23555" fmla="*/ 1941119 h 3582745"/>
                  <a:gd name="connsiteX23556" fmla="*/ 4301453 w 4527492"/>
                  <a:gd name="connsiteY23556" fmla="*/ 1916693 h 3582745"/>
                  <a:gd name="connsiteX23557" fmla="*/ 4285909 w 4527492"/>
                  <a:gd name="connsiteY23557" fmla="*/ 1956768 h 3582745"/>
                  <a:gd name="connsiteX23558" fmla="*/ 4285329 w 4527492"/>
                  <a:gd name="connsiteY23558" fmla="*/ 1975105 h 3582745"/>
                  <a:gd name="connsiteX23559" fmla="*/ 3937587 w 4527492"/>
                  <a:gd name="connsiteY23559" fmla="*/ 1916233 h 3582745"/>
                  <a:gd name="connsiteX23560" fmla="*/ 3934844 w 4527492"/>
                  <a:gd name="connsiteY23560" fmla="*/ 1952646 h 3582745"/>
                  <a:gd name="connsiteX23561" fmla="*/ 3942175 w 4527492"/>
                  <a:gd name="connsiteY23561" fmla="*/ 1931656 h 3582745"/>
                  <a:gd name="connsiteX23562" fmla="*/ 3939358 w 4527492"/>
                  <a:gd name="connsiteY23562" fmla="*/ 1928844 h 3582745"/>
                  <a:gd name="connsiteX23563" fmla="*/ 3949752 w 4527492"/>
                  <a:gd name="connsiteY23563" fmla="*/ 1916208 h 3582745"/>
                  <a:gd name="connsiteX23564" fmla="*/ 3949376 w 4527492"/>
                  <a:gd name="connsiteY23564" fmla="*/ 1917349 h 3582745"/>
                  <a:gd name="connsiteX23565" fmla="*/ 3949505 w 4527492"/>
                  <a:gd name="connsiteY23565" fmla="*/ 1917349 h 3582745"/>
                  <a:gd name="connsiteX23566" fmla="*/ 3993484 w 4527492"/>
                  <a:gd name="connsiteY23566" fmla="*/ 1914064 h 3582745"/>
                  <a:gd name="connsiteX23567" fmla="*/ 3981398 w 4527492"/>
                  <a:gd name="connsiteY23567" fmla="*/ 1925048 h 3582745"/>
                  <a:gd name="connsiteX23568" fmla="*/ 3981212 w 4527492"/>
                  <a:gd name="connsiteY23568" fmla="*/ 1926088 h 3582745"/>
                  <a:gd name="connsiteX23569" fmla="*/ 3983918 w 4527492"/>
                  <a:gd name="connsiteY23569" fmla="*/ 1933374 h 3582745"/>
                  <a:gd name="connsiteX23570" fmla="*/ 3988421 w 4527492"/>
                  <a:gd name="connsiteY23570" fmla="*/ 1934202 h 3582745"/>
                  <a:gd name="connsiteX23571" fmla="*/ 3802740 w 4527492"/>
                  <a:gd name="connsiteY23571" fmla="*/ 1909247 h 3582745"/>
                  <a:gd name="connsiteX23572" fmla="*/ 3793512 w 4527492"/>
                  <a:gd name="connsiteY23572" fmla="*/ 1937636 h 3582745"/>
                  <a:gd name="connsiteX23573" fmla="*/ 3780024 w 4527492"/>
                  <a:gd name="connsiteY23573" fmla="*/ 1999299 h 3582745"/>
                  <a:gd name="connsiteX23574" fmla="*/ 3741071 w 4527492"/>
                  <a:gd name="connsiteY23574" fmla="*/ 2134185 h 3582745"/>
                  <a:gd name="connsiteX23575" fmla="*/ 3712813 w 4527492"/>
                  <a:gd name="connsiteY23575" fmla="*/ 2211911 h 3582745"/>
                  <a:gd name="connsiteX23576" fmla="*/ 3728266 w 4527492"/>
                  <a:gd name="connsiteY23576" fmla="*/ 2178991 h 3582745"/>
                  <a:gd name="connsiteX23577" fmla="*/ 3742797 w 4527492"/>
                  <a:gd name="connsiteY23577" fmla="*/ 2139772 h 3582745"/>
                  <a:gd name="connsiteX23578" fmla="*/ 3779198 w 4527492"/>
                  <a:gd name="connsiteY23578" fmla="*/ 2011745 h 3582745"/>
                  <a:gd name="connsiteX23579" fmla="*/ 4278790 w 4527492"/>
                  <a:gd name="connsiteY23579" fmla="*/ 1908437 h 3582745"/>
                  <a:gd name="connsiteX23580" fmla="*/ 4270296 w 4527492"/>
                  <a:gd name="connsiteY23580" fmla="*/ 1928859 h 3582745"/>
                  <a:gd name="connsiteX23581" fmla="*/ 4270655 w 4527492"/>
                  <a:gd name="connsiteY23581" fmla="*/ 1930062 h 3582745"/>
                  <a:gd name="connsiteX23582" fmla="*/ 4274106 w 4527492"/>
                  <a:gd name="connsiteY23582" fmla="*/ 1928980 h 3582745"/>
                  <a:gd name="connsiteX23583" fmla="*/ 4140442 w 4527492"/>
                  <a:gd name="connsiteY23583" fmla="*/ 1906656 h 3582745"/>
                  <a:gd name="connsiteX23584" fmla="*/ 4138351 w 4527492"/>
                  <a:gd name="connsiteY23584" fmla="*/ 1920014 h 3582745"/>
                  <a:gd name="connsiteX23585" fmla="*/ 4137661 w 4527492"/>
                  <a:gd name="connsiteY23585" fmla="*/ 1922324 h 3582745"/>
                  <a:gd name="connsiteX23586" fmla="*/ 4138728 w 4527492"/>
                  <a:gd name="connsiteY23586" fmla="*/ 1912235 h 3582745"/>
                  <a:gd name="connsiteX23587" fmla="*/ 3951980 w 4527492"/>
                  <a:gd name="connsiteY23587" fmla="*/ 1905910 h 3582745"/>
                  <a:gd name="connsiteX23588" fmla="*/ 3948167 w 4527492"/>
                  <a:gd name="connsiteY23588" fmla="*/ 1917356 h 3582745"/>
                  <a:gd name="connsiteX23589" fmla="*/ 3948475 w 4527492"/>
                  <a:gd name="connsiteY23589" fmla="*/ 1917354 h 3582745"/>
                  <a:gd name="connsiteX23590" fmla="*/ 3951147 w 4527492"/>
                  <a:gd name="connsiteY23590" fmla="*/ 1909759 h 3582745"/>
                  <a:gd name="connsiteX23591" fmla="*/ 3806020 w 4527492"/>
                  <a:gd name="connsiteY23591" fmla="*/ 1905104 h 3582745"/>
                  <a:gd name="connsiteX23592" fmla="*/ 3780030 w 4527492"/>
                  <a:gd name="connsiteY23592" fmla="*/ 2012980 h 3582745"/>
                  <a:gd name="connsiteX23593" fmla="*/ 3752692 w 4527492"/>
                  <a:gd name="connsiteY23593" fmla="*/ 2113065 h 3582745"/>
                  <a:gd name="connsiteX23594" fmla="*/ 3772137 w 4527492"/>
                  <a:gd name="connsiteY23594" fmla="*/ 2060584 h 3582745"/>
                  <a:gd name="connsiteX23595" fmla="*/ 3781589 w 4527492"/>
                  <a:gd name="connsiteY23595" fmla="*/ 2038149 h 3582745"/>
                  <a:gd name="connsiteX23596" fmla="*/ 3784186 w 4527492"/>
                  <a:gd name="connsiteY23596" fmla="*/ 2027237 h 3582745"/>
                  <a:gd name="connsiteX23597" fmla="*/ 3807370 w 4527492"/>
                  <a:gd name="connsiteY23597" fmla="*/ 1923284 h 3582745"/>
                  <a:gd name="connsiteX23598" fmla="*/ 3803451 w 4527492"/>
                  <a:gd name="connsiteY23598" fmla="*/ 1935057 h 3582745"/>
                  <a:gd name="connsiteX23599" fmla="*/ 3935977 w 4527492"/>
                  <a:gd name="connsiteY23599" fmla="*/ 1904769 h 3582745"/>
                  <a:gd name="connsiteX23600" fmla="*/ 3935424 w 4527492"/>
                  <a:gd name="connsiteY23600" fmla="*/ 1914798 h 3582745"/>
                  <a:gd name="connsiteX23601" fmla="*/ 3933388 w 4527492"/>
                  <a:gd name="connsiteY23601" fmla="*/ 1929644 h 3582745"/>
                  <a:gd name="connsiteX23602" fmla="*/ 3921698 w 4527492"/>
                  <a:gd name="connsiteY23602" fmla="*/ 1974966 h 3582745"/>
                  <a:gd name="connsiteX23603" fmla="*/ 3929416 w 4527492"/>
                  <a:gd name="connsiteY23603" fmla="*/ 1968186 h 3582745"/>
                  <a:gd name="connsiteX23604" fmla="*/ 3933055 w 4527492"/>
                  <a:gd name="connsiteY23604" fmla="*/ 1957768 h 3582745"/>
                  <a:gd name="connsiteX23605" fmla="*/ 3935424 w 4527492"/>
                  <a:gd name="connsiteY23605" fmla="*/ 1914798 h 3582745"/>
                  <a:gd name="connsiteX23606" fmla="*/ 3936393 w 4527492"/>
                  <a:gd name="connsiteY23606" fmla="*/ 1907732 h 3582745"/>
                  <a:gd name="connsiteX23607" fmla="*/ 4169749 w 4527492"/>
                  <a:gd name="connsiteY23607" fmla="*/ 1904119 h 3582745"/>
                  <a:gd name="connsiteX23608" fmla="*/ 4168127 w 4527492"/>
                  <a:gd name="connsiteY23608" fmla="*/ 1908577 h 3582745"/>
                  <a:gd name="connsiteX23609" fmla="*/ 4168381 w 4527492"/>
                  <a:gd name="connsiteY23609" fmla="*/ 1913660 h 3582745"/>
                  <a:gd name="connsiteX23610" fmla="*/ 4168751 w 4527492"/>
                  <a:gd name="connsiteY23610" fmla="*/ 1912650 h 3582745"/>
                  <a:gd name="connsiteX23611" fmla="*/ 4112636 w 4527492"/>
                  <a:gd name="connsiteY23611" fmla="*/ 1903677 h 3582745"/>
                  <a:gd name="connsiteX23612" fmla="*/ 4099592 w 4527492"/>
                  <a:gd name="connsiteY23612" fmla="*/ 1947667 h 3582745"/>
                  <a:gd name="connsiteX23613" fmla="*/ 4113741 w 4527492"/>
                  <a:gd name="connsiteY23613" fmla="*/ 1919463 h 3582745"/>
                  <a:gd name="connsiteX23614" fmla="*/ 3903302 w 4527492"/>
                  <a:gd name="connsiteY23614" fmla="*/ 1903411 h 3582745"/>
                  <a:gd name="connsiteX23615" fmla="*/ 3892723 w 4527492"/>
                  <a:gd name="connsiteY23615" fmla="*/ 1956806 h 3582745"/>
                  <a:gd name="connsiteX23616" fmla="*/ 3894674 w 4527492"/>
                  <a:gd name="connsiteY23616" fmla="*/ 1950575 h 3582745"/>
                  <a:gd name="connsiteX23617" fmla="*/ 3899743 w 4527492"/>
                  <a:gd name="connsiteY23617" fmla="*/ 1939837 h 3582745"/>
                  <a:gd name="connsiteX23618" fmla="*/ 3900839 w 4527492"/>
                  <a:gd name="connsiteY23618" fmla="*/ 1921859 h 3582745"/>
                  <a:gd name="connsiteX23619" fmla="*/ 3903307 w 4527492"/>
                  <a:gd name="connsiteY23619" fmla="*/ 1903472 h 3582745"/>
                  <a:gd name="connsiteX23620" fmla="*/ 4316073 w 4527492"/>
                  <a:gd name="connsiteY23620" fmla="*/ 1903062 h 3582745"/>
                  <a:gd name="connsiteX23621" fmla="*/ 4315636 w 4527492"/>
                  <a:gd name="connsiteY23621" fmla="*/ 1904798 h 3582745"/>
                  <a:gd name="connsiteX23622" fmla="*/ 4313470 w 4527492"/>
                  <a:gd name="connsiteY23622" fmla="*/ 1911653 h 3582745"/>
                  <a:gd name="connsiteX23623" fmla="*/ 4005955 w 4527492"/>
                  <a:gd name="connsiteY23623" fmla="*/ 1902729 h 3582745"/>
                  <a:gd name="connsiteX23624" fmla="*/ 3999677 w 4527492"/>
                  <a:gd name="connsiteY23624" fmla="*/ 1908435 h 3582745"/>
                  <a:gd name="connsiteX23625" fmla="*/ 3996989 w 4527492"/>
                  <a:gd name="connsiteY23625" fmla="*/ 1921447 h 3582745"/>
                  <a:gd name="connsiteX23626" fmla="*/ 3996254 w 4527492"/>
                  <a:gd name="connsiteY23626" fmla="*/ 1924014 h 3582745"/>
                  <a:gd name="connsiteX23627" fmla="*/ 3999055 w 4527492"/>
                  <a:gd name="connsiteY23627" fmla="*/ 1909000 h 3582745"/>
                  <a:gd name="connsiteX23628" fmla="*/ 3997218 w 4527492"/>
                  <a:gd name="connsiteY23628" fmla="*/ 1910670 h 3582745"/>
                  <a:gd name="connsiteX23629" fmla="*/ 3992548 w 4527492"/>
                  <a:gd name="connsiteY23629" fmla="*/ 1934961 h 3582745"/>
                  <a:gd name="connsiteX23630" fmla="*/ 3993089 w 4527492"/>
                  <a:gd name="connsiteY23630" fmla="*/ 1935061 h 3582745"/>
                  <a:gd name="connsiteX23631" fmla="*/ 3996254 w 4527492"/>
                  <a:gd name="connsiteY23631" fmla="*/ 1924014 h 3582745"/>
                  <a:gd name="connsiteX23632" fmla="*/ 3995184 w 4527492"/>
                  <a:gd name="connsiteY23632" fmla="*/ 1929747 h 3582745"/>
                  <a:gd name="connsiteX23633" fmla="*/ 3994810 w 4527492"/>
                  <a:gd name="connsiteY23633" fmla="*/ 1932420 h 3582745"/>
                  <a:gd name="connsiteX23634" fmla="*/ 4005373 w 4527492"/>
                  <a:gd name="connsiteY23634" fmla="*/ 1905781 h 3582745"/>
                  <a:gd name="connsiteX23635" fmla="*/ 3966271 w 4527492"/>
                  <a:gd name="connsiteY23635" fmla="*/ 1901086 h 3582745"/>
                  <a:gd name="connsiteX23636" fmla="*/ 3965764 w 4527492"/>
                  <a:gd name="connsiteY23636" fmla="*/ 1902487 h 3582745"/>
                  <a:gd name="connsiteX23637" fmla="*/ 3954869 w 4527492"/>
                  <a:gd name="connsiteY23637" fmla="*/ 1917319 h 3582745"/>
                  <a:gd name="connsiteX23638" fmla="*/ 3953923 w 4527492"/>
                  <a:gd name="connsiteY23638" fmla="*/ 1917324 h 3582745"/>
                  <a:gd name="connsiteX23639" fmla="*/ 4047562 w 4527492"/>
                  <a:gd name="connsiteY23639" fmla="*/ 1900997 h 3582745"/>
                  <a:gd name="connsiteX23640" fmla="*/ 4047457 w 4527492"/>
                  <a:gd name="connsiteY23640" fmla="*/ 1904134 h 3582745"/>
                  <a:gd name="connsiteX23641" fmla="*/ 4045725 w 4527492"/>
                  <a:gd name="connsiteY23641" fmla="*/ 1905772 h 3582745"/>
                  <a:gd name="connsiteX23642" fmla="*/ 3966488 w 4527492"/>
                  <a:gd name="connsiteY23642" fmla="*/ 1900486 h 3582745"/>
                  <a:gd name="connsiteX23643" fmla="*/ 3966458 w 4527492"/>
                  <a:gd name="connsiteY23643" fmla="*/ 1900839 h 3582745"/>
                  <a:gd name="connsiteX23644" fmla="*/ 3966271 w 4527492"/>
                  <a:gd name="connsiteY23644" fmla="*/ 1901086 h 3582745"/>
                  <a:gd name="connsiteX23645" fmla="*/ 4013652 w 4527492"/>
                  <a:gd name="connsiteY23645" fmla="*/ 1899821 h 3582745"/>
                  <a:gd name="connsiteX23646" fmla="*/ 3999320 w 4527492"/>
                  <a:gd name="connsiteY23646" fmla="*/ 1963247 h 3582745"/>
                  <a:gd name="connsiteX23647" fmla="*/ 4002780 w 4527492"/>
                  <a:gd name="connsiteY23647" fmla="*/ 1960247 h 3582745"/>
                  <a:gd name="connsiteX23648" fmla="*/ 4017384 w 4527492"/>
                  <a:gd name="connsiteY23648" fmla="*/ 1921089 h 3582745"/>
                  <a:gd name="connsiteX23649" fmla="*/ 3968081 w 4527492"/>
                  <a:gd name="connsiteY23649" fmla="*/ 1898705 h 3582745"/>
                  <a:gd name="connsiteX23650" fmla="*/ 3968291 w 4527492"/>
                  <a:gd name="connsiteY23650" fmla="*/ 1903825 h 3582745"/>
                  <a:gd name="connsiteX23651" fmla="*/ 3969425 w 4527492"/>
                  <a:gd name="connsiteY23651" fmla="*/ 1906764 h 3582745"/>
                  <a:gd name="connsiteX23652" fmla="*/ 3969065 w 4527492"/>
                  <a:gd name="connsiteY23652" fmla="*/ 1909076 h 3582745"/>
                  <a:gd name="connsiteX23653" fmla="*/ 3965764 w 4527492"/>
                  <a:gd name="connsiteY23653" fmla="*/ 1909076 h 3582745"/>
                  <a:gd name="connsiteX23654" fmla="*/ 3966458 w 4527492"/>
                  <a:gd name="connsiteY23654" fmla="*/ 1900839 h 3582745"/>
                  <a:gd name="connsiteX23655" fmla="*/ 4012687 w 4527492"/>
                  <a:gd name="connsiteY23655" fmla="*/ 1896401 h 3582745"/>
                  <a:gd name="connsiteX23656" fmla="*/ 4011365 w 4527492"/>
                  <a:gd name="connsiteY23656" fmla="*/ 1897812 h 3582745"/>
                  <a:gd name="connsiteX23657" fmla="*/ 4007429 w 4527492"/>
                  <a:gd name="connsiteY23657" fmla="*/ 1901389 h 3582745"/>
                  <a:gd name="connsiteX23658" fmla="*/ 3994576 w 4527492"/>
                  <a:gd name="connsiteY23658" fmla="*/ 1934093 h 3582745"/>
                  <a:gd name="connsiteX23659" fmla="*/ 3989280 w 4527492"/>
                  <a:gd name="connsiteY23659" fmla="*/ 1971949 h 3582745"/>
                  <a:gd name="connsiteX23660" fmla="*/ 3997770 w 4527492"/>
                  <a:gd name="connsiteY23660" fmla="*/ 1964590 h 3582745"/>
                  <a:gd name="connsiteX23661" fmla="*/ 4011432 w 4527492"/>
                  <a:gd name="connsiteY23661" fmla="*/ 1902061 h 3582745"/>
                  <a:gd name="connsiteX23662" fmla="*/ 4115010 w 4527492"/>
                  <a:gd name="connsiteY23662" fmla="*/ 1895671 h 3582745"/>
                  <a:gd name="connsiteX23663" fmla="*/ 4114242 w 4527492"/>
                  <a:gd name="connsiteY23663" fmla="*/ 1898262 h 3582745"/>
                  <a:gd name="connsiteX23664" fmla="*/ 4115374 w 4527492"/>
                  <a:gd name="connsiteY23664" fmla="*/ 1916209 h 3582745"/>
                  <a:gd name="connsiteX23665" fmla="*/ 4115914 w 4527492"/>
                  <a:gd name="connsiteY23665" fmla="*/ 1915133 h 3582745"/>
                  <a:gd name="connsiteX23666" fmla="*/ 4111989 w 4527492"/>
                  <a:gd name="connsiteY23666" fmla="*/ 1894439 h 3582745"/>
                  <a:gd name="connsiteX23667" fmla="*/ 4081123 w 4527492"/>
                  <a:gd name="connsiteY23667" fmla="*/ 1982544 h 3582745"/>
                  <a:gd name="connsiteX23668" fmla="*/ 4082396 w 4527492"/>
                  <a:gd name="connsiteY23668" fmla="*/ 1981944 h 3582745"/>
                  <a:gd name="connsiteX23669" fmla="*/ 4093484 w 4527492"/>
                  <a:gd name="connsiteY23669" fmla="*/ 1959843 h 3582745"/>
                  <a:gd name="connsiteX23670" fmla="*/ 4112040 w 4527492"/>
                  <a:gd name="connsiteY23670" fmla="*/ 1895163 h 3582745"/>
                  <a:gd name="connsiteX23671" fmla="*/ 4286309 w 4527492"/>
                  <a:gd name="connsiteY23671" fmla="*/ 1890359 h 3582745"/>
                  <a:gd name="connsiteX23672" fmla="*/ 4285305 w 4527492"/>
                  <a:gd name="connsiteY23672" fmla="*/ 1892774 h 3582745"/>
                  <a:gd name="connsiteX23673" fmla="*/ 4277142 w 4527492"/>
                  <a:gd name="connsiteY23673" fmla="*/ 1929255 h 3582745"/>
                  <a:gd name="connsiteX23674" fmla="*/ 4280750 w 4527492"/>
                  <a:gd name="connsiteY23674" fmla="*/ 1920902 h 3582745"/>
                  <a:gd name="connsiteX23675" fmla="*/ 4286142 w 4527492"/>
                  <a:gd name="connsiteY23675" fmla="*/ 1898048 h 3582745"/>
                  <a:gd name="connsiteX23676" fmla="*/ 3910323 w 4527492"/>
                  <a:gd name="connsiteY23676" fmla="*/ 1889876 h 3582745"/>
                  <a:gd name="connsiteX23677" fmla="*/ 3906837 w 4527492"/>
                  <a:gd name="connsiteY23677" fmla="*/ 1908175 h 3582745"/>
                  <a:gd name="connsiteX23678" fmla="*/ 3904555 w 4527492"/>
                  <a:gd name="connsiteY23678" fmla="*/ 1908175 h 3582745"/>
                  <a:gd name="connsiteX23679" fmla="*/ 3904370 w 4527492"/>
                  <a:gd name="connsiteY23679" fmla="*/ 1909896 h 3582745"/>
                  <a:gd name="connsiteX23680" fmla="*/ 3903339 w 4527492"/>
                  <a:gd name="connsiteY23680" fmla="*/ 1932217 h 3582745"/>
                  <a:gd name="connsiteX23681" fmla="*/ 3911949 w 4527492"/>
                  <a:gd name="connsiteY23681" fmla="*/ 1913975 h 3582745"/>
                  <a:gd name="connsiteX23682" fmla="*/ 3901986 w 4527492"/>
                  <a:gd name="connsiteY23682" fmla="*/ 1889153 h 3582745"/>
                  <a:gd name="connsiteX23683" fmla="*/ 3897184 w 4527492"/>
                  <a:gd name="connsiteY23683" fmla="*/ 1903595 h 3582745"/>
                  <a:gd name="connsiteX23684" fmla="*/ 3896448 w 4527492"/>
                  <a:gd name="connsiteY23684" fmla="*/ 1935434 h 3582745"/>
                  <a:gd name="connsiteX23685" fmla="*/ 3893148 w 4527492"/>
                  <a:gd name="connsiteY23685" fmla="*/ 1935434 h 3582745"/>
                  <a:gd name="connsiteX23686" fmla="*/ 3893148 w 4527492"/>
                  <a:gd name="connsiteY23686" fmla="*/ 1915736 h 3582745"/>
                  <a:gd name="connsiteX23687" fmla="*/ 3892508 w 4527492"/>
                  <a:gd name="connsiteY23687" fmla="*/ 1917659 h 3582745"/>
                  <a:gd name="connsiteX23688" fmla="*/ 3876871 w 4527492"/>
                  <a:gd name="connsiteY23688" fmla="*/ 1986346 h 3582745"/>
                  <a:gd name="connsiteX23689" fmla="*/ 3876570 w 4527492"/>
                  <a:gd name="connsiteY23689" fmla="*/ 2000737 h 3582745"/>
                  <a:gd name="connsiteX23690" fmla="*/ 3876080 w 4527492"/>
                  <a:gd name="connsiteY23690" fmla="*/ 2001050 h 3582745"/>
                  <a:gd name="connsiteX23691" fmla="*/ 3876512 w 4527492"/>
                  <a:gd name="connsiteY23691" fmla="*/ 1987921 h 3582745"/>
                  <a:gd name="connsiteX23692" fmla="*/ 3867561 w 4527492"/>
                  <a:gd name="connsiteY23692" fmla="*/ 2027240 h 3582745"/>
                  <a:gd name="connsiteX23693" fmla="*/ 3859180 w 4527492"/>
                  <a:gd name="connsiteY23693" fmla="*/ 2071915 h 3582745"/>
                  <a:gd name="connsiteX23694" fmla="*/ 3876357 w 4527492"/>
                  <a:gd name="connsiteY23694" fmla="*/ 2010883 h 3582745"/>
                  <a:gd name="connsiteX23695" fmla="*/ 3876570 w 4527492"/>
                  <a:gd name="connsiteY23695" fmla="*/ 2000737 h 3582745"/>
                  <a:gd name="connsiteX23696" fmla="*/ 3878659 w 4527492"/>
                  <a:gd name="connsiteY23696" fmla="*/ 1999401 h 3582745"/>
                  <a:gd name="connsiteX23697" fmla="*/ 3892586 w 4527492"/>
                  <a:gd name="connsiteY23697" fmla="*/ 1954855 h 3582745"/>
                  <a:gd name="connsiteX23698" fmla="*/ 3901665 w 4527492"/>
                  <a:gd name="connsiteY23698" fmla="*/ 1909898 h 3582745"/>
                  <a:gd name="connsiteX23699" fmla="*/ 3902750 w 4527492"/>
                  <a:gd name="connsiteY23699" fmla="*/ 1897428 h 3582745"/>
                  <a:gd name="connsiteX23700" fmla="*/ 4252897 w 4527492"/>
                  <a:gd name="connsiteY23700" fmla="*/ 1888267 h 3582745"/>
                  <a:gd name="connsiteX23701" fmla="*/ 4251702 w 4527492"/>
                  <a:gd name="connsiteY23701" fmla="*/ 1892488 h 3582745"/>
                  <a:gd name="connsiteX23702" fmla="*/ 4231676 w 4527492"/>
                  <a:gd name="connsiteY23702" fmla="*/ 1947361 h 3582745"/>
                  <a:gd name="connsiteX23703" fmla="*/ 4249070 w 4527492"/>
                  <a:gd name="connsiteY23703" fmla="*/ 1897168 h 3582745"/>
                  <a:gd name="connsiteX23704" fmla="*/ 3896470 w 4527492"/>
                  <a:gd name="connsiteY23704" fmla="*/ 1887409 h 3582745"/>
                  <a:gd name="connsiteX23705" fmla="*/ 3896448 w 4527492"/>
                  <a:gd name="connsiteY23705" fmla="*/ 1887441 h 3582745"/>
                  <a:gd name="connsiteX23706" fmla="*/ 3896448 w 4527492"/>
                  <a:gd name="connsiteY23706" fmla="*/ 1889308 h 3582745"/>
                  <a:gd name="connsiteX23707" fmla="*/ 3967609 w 4527492"/>
                  <a:gd name="connsiteY23707" fmla="*/ 1887192 h 3582745"/>
                  <a:gd name="connsiteX23708" fmla="*/ 3967985 w 4527492"/>
                  <a:gd name="connsiteY23708" fmla="*/ 1896352 h 3582745"/>
                  <a:gd name="connsiteX23709" fmla="*/ 3966488 w 4527492"/>
                  <a:gd name="connsiteY23709" fmla="*/ 1900486 h 3582745"/>
                  <a:gd name="connsiteX23710" fmla="*/ 4170935 w 4527492"/>
                  <a:gd name="connsiteY23710" fmla="*/ 1886853 h 3582745"/>
                  <a:gd name="connsiteX23711" fmla="*/ 4168715 w 4527492"/>
                  <a:gd name="connsiteY23711" fmla="*/ 1891572 h 3582745"/>
                  <a:gd name="connsiteX23712" fmla="*/ 4167453 w 4527492"/>
                  <a:gd name="connsiteY23712" fmla="*/ 1893424 h 3582745"/>
                  <a:gd name="connsiteX23713" fmla="*/ 4167477 w 4527492"/>
                  <a:gd name="connsiteY23713" fmla="*/ 1895587 h 3582745"/>
                  <a:gd name="connsiteX23714" fmla="*/ 4167764 w 4527492"/>
                  <a:gd name="connsiteY23714" fmla="*/ 1901312 h 3582745"/>
                  <a:gd name="connsiteX23715" fmla="*/ 4170591 w 4527492"/>
                  <a:gd name="connsiteY23715" fmla="*/ 1894087 h 3582745"/>
                  <a:gd name="connsiteX23716" fmla="*/ 4011243 w 4527492"/>
                  <a:gd name="connsiteY23716" fmla="*/ 1886088 h 3582745"/>
                  <a:gd name="connsiteX23717" fmla="*/ 4009912 w 4527492"/>
                  <a:gd name="connsiteY23717" fmla="*/ 1895074 h 3582745"/>
                  <a:gd name="connsiteX23718" fmla="*/ 4008477 w 4527492"/>
                  <a:gd name="connsiteY23718" fmla="*/ 1898723 h 3582745"/>
                  <a:gd name="connsiteX23719" fmla="*/ 4010335 w 4527492"/>
                  <a:gd name="connsiteY23719" fmla="*/ 1897091 h 3582745"/>
                  <a:gd name="connsiteX23720" fmla="*/ 4012728 w 4527492"/>
                  <a:gd name="connsiteY23720" fmla="*/ 1894552 h 3582745"/>
                  <a:gd name="connsiteX23721" fmla="*/ 4142074 w 4527492"/>
                  <a:gd name="connsiteY23721" fmla="*/ 1884442 h 3582745"/>
                  <a:gd name="connsiteX23722" fmla="*/ 4141557 w 4527492"/>
                  <a:gd name="connsiteY23722" fmla="*/ 1894941 h 3582745"/>
                  <a:gd name="connsiteX23723" fmla="*/ 4140726 w 4527492"/>
                  <a:gd name="connsiteY23723" fmla="*/ 1905730 h 3582745"/>
                  <a:gd name="connsiteX23724" fmla="*/ 4140442 w 4527492"/>
                  <a:gd name="connsiteY23724" fmla="*/ 1906656 h 3582745"/>
                  <a:gd name="connsiteX23725" fmla="*/ 4140729 w 4527492"/>
                  <a:gd name="connsiteY23725" fmla="*/ 1904822 h 3582745"/>
                  <a:gd name="connsiteX23726" fmla="*/ 4142074 w 4527492"/>
                  <a:gd name="connsiteY23726" fmla="*/ 1884442 h 3582745"/>
                  <a:gd name="connsiteX23727" fmla="*/ 3972333 w 4527492"/>
                  <a:gd name="connsiteY23727" fmla="*/ 1884341 h 3582745"/>
                  <a:gd name="connsiteX23728" fmla="*/ 3972356 w 4527492"/>
                  <a:gd name="connsiteY23728" fmla="*/ 1887938 h 3582745"/>
                  <a:gd name="connsiteX23729" fmla="*/ 3971349 w 4527492"/>
                  <a:gd name="connsiteY23729" fmla="*/ 1894407 h 3582745"/>
                  <a:gd name="connsiteX23730" fmla="*/ 3968081 w 4527492"/>
                  <a:gd name="connsiteY23730" fmla="*/ 1898705 h 3582745"/>
                  <a:gd name="connsiteX23731" fmla="*/ 3967985 w 4527492"/>
                  <a:gd name="connsiteY23731" fmla="*/ 1896352 h 3582745"/>
                  <a:gd name="connsiteX23732" fmla="*/ 4111276 w 4527492"/>
                  <a:gd name="connsiteY23732" fmla="*/ 1884242 h 3582745"/>
                  <a:gd name="connsiteX23733" fmla="*/ 4070589 w 4527492"/>
                  <a:gd name="connsiteY23733" fmla="*/ 1980023 h 3582745"/>
                  <a:gd name="connsiteX23734" fmla="*/ 4067322 w 4527492"/>
                  <a:gd name="connsiteY23734" fmla="*/ 1989042 h 3582745"/>
                  <a:gd name="connsiteX23735" fmla="*/ 4080256 w 4527492"/>
                  <a:gd name="connsiteY23735" fmla="*/ 1982952 h 3582745"/>
                  <a:gd name="connsiteX23736" fmla="*/ 4111963 w 4527492"/>
                  <a:gd name="connsiteY23736" fmla="*/ 1894056 h 3582745"/>
                  <a:gd name="connsiteX23737" fmla="*/ 3972670 w 4527492"/>
                  <a:gd name="connsiteY23737" fmla="*/ 1883411 h 3582745"/>
                  <a:gd name="connsiteX23738" fmla="*/ 3972365 w 4527492"/>
                  <a:gd name="connsiteY23738" fmla="*/ 1886013 h 3582745"/>
                  <a:gd name="connsiteX23739" fmla="*/ 3972437 w 4527492"/>
                  <a:gd name="connsiteY23739" fmla="*/ 1884054 h 3582745"/>
                  <a:gd name="connsiteX23740" fmla="*/ 4311987 w 4527492"/>
                  <a:gd name="connsiteY23740" fmla="*/ 1883019 h 3582745"/>
                  <a:gd name="connsiteX23741" fmla="*/ 4286303 w 4527492"/>
                  <a:gd name="connsiteY23741" fmla="*/ 1944324 h 3582745"/>
                  <a:gd name="connsiteX23742" fmla="*/ 4286011 w 4527492"/>
                  <a:gd name="connsiteY23742" fmla="*/ 1953541 h 3582745"/>
                  <a:gd name="connsiteX23743" fmla="*/ 4302282 w 4527492"/>
                  <a:gd name="connsiteY23743" fmla="*/ 1913691 h 3582745"/>
                  <a:gd name="connsiteX23744" fmla="*/ 4303698 w 4527492"/>
                  <a:gd name="connsiteY23744" fmla="*/ 1908561 h 3582745"/>
                  <a:gd name="connsiteX23745" fmla="*/ 3932745 w 4527492"/>
                  <a:gd name="connsiteY23745" fmla="*/ 1881751 h 3582745"/>
                  <a:gd name="connsiteX23746" fmla="*/ 3930963 w 4527492"/>
                  <a:gd name="connsiteY23746" fmla="*/ 1893812 h 3582745"/>
                  <a:gd name="connsiteX23747" fmla="*/ 3917173 w 4527492"/>
                  <a:gd name="connsiteY23747" fmla="*/ 1978942 h 3582745"/>
                  <a:gd name="connsiteX23748" fmla="*/ 3919871 w 4527492"/>
                  <a:gd name="connsiteY23748" fmla="*/ 1976571 h 3582745"/>
                  <a:gd name="connsiteX23749" fmla="*/ 3934826 w 4527492"/>
                  <a:gd name="connsiteY23749" fmla="*/ 1896572 h 3582745"/>
                  <a:gd name="connsiteX23750" fmla="*/ 4290117 w 4527492"/>
                  <a:gd name="connsiteY23750" fmla="*/ 1881204 h 3582745"/>
                  <a:gd name="connsiteX23751" fmla="*/ 4288152 w 4527492"/>
                  <a:gd name="connsiteY23751" fmla="*/ 1885928 h 3582745"/>
                  <a:gd name="connsiteX23752" fmla="*/ 4288020 w 4527492"/>
                  <a:gd name="connsiteY23752" fmla="*/ 1890090 h 3582745"/>
                  <a:gd name="connsiteX23753" fmla="*/ 4054194 w 4527492"/>
                  <a:gd name="connsiteY23753" fmla="*/ 1880540 h 3582745"/>
                  <a:gd name="connsiteX23754" fmla="*/ 4053034 w 4527492"/>
                  <a:gd name="connsiteY23754" fmla="*/ 1882295 h 3582745"/>
                  <a:gd name="connsiteX23755" fmla="*/ 4051841 w 4527492"/>
                  <a:gd name="connsiteY23755" fmla="*/ 1889874 h 3582745"/>
                  <a:gd name="connsiteX23756" fmla="*/ 4047562 w 4527492"/>
                  <a:gd name="connsiteY23756" fmla="*/ 1900997 h 3582745"/>
                  <a:gd name="connsiteX23757" fmla="*/ 4047928 w 4527492"/>
                  <a:gd name="connsiteY23757" fmla="*/ 1890018 h 3582745"/>
                  <a:gd name="connsiteX23758" fmla="*/ 4039150 w 4527492"/>
                  <a:gd name="connsiteY23758" fmla="*/ 1903297 h 3582745"/>
                  <a:gd name="connsiteX23759" fmla="*/ 4038380 w 4527492"/>
                  <a:gd name="connsiteY23759" fmla="*/ 1909076 h 3582745"/>
                  <a:gd name="connsiteX23760" fmla="*/ 4035476 w 4527492"/>
                  <a:gd name="connsiteY23760" fmla="*/ 1909076 h 3582745"/>
                  <a:gd name="connsiteX23761" fmla="*/ 4035378 w 4527492"/>
                  <a:gd name="connsiteY23761" fmla="*/ 1909243 h 3582745"/>
                  <a:gd name="connsiteX23762" fmla="*/ 4034604 w 4527492"/>
                  <a:gd name="connsiteY23762" fmla="*/ 1916288 h 3582745"/>
                  <a:gd name="connsiteX23763" fmla="*/ 4031779 w 4527492"/>
                  <a:gd name="connsiteY23763" fmla="*/ 1918960 h 3582745"/>
                  <a:gd name="connsiteX23764" fmla="*/ 4032406 w 4527492"/>
                  <a:gd name="connsiteY23764" fmla="*/ 1914843 h 3582745"/>
                  <a:gd name="connsiteX23765" fmla="*/ 4031874 w 4527492"/>
                  <a:gd name="connsiteY23765" fmla="*/ 1915878 h 3582745"/>
                  <a:gd name="connsiteX23766" fmla="*/ 4025908 w 4527492"/>
                  <a:gd name="connsiteY23766" fmla="*/ 1940199 h 3582745"/>
                  <a:gd name="connsiteX23767" fmla="*/ 4032618 w 4527492"/>
                  <a:gd name="connsiteY23767" fmla="*/ 1934383 h 3582745"/>
                  <a:gd name="connsiteX23768" fmla="*/ 4034604 w 4527492"/>
                  <a:gd name="connsiteY23768" fmla="*/ 1916288 h 3582745"/>
                  <a:gd name="connsiteX23769" fmla="*/ 4045725 w 4527492"/>
                  <a:gd name="connsiteY23769" fmla="*/ 1905772 h 3582745"/>
                  <a:gd name="connsiteX23770" fmla="*/ 4035889 w 4527492"/>
                  <a:gd name="connsiteY23770" fmla="*/ 1931338 h 3582745"/>
                  <a:gd name="connsiteX23771" fmla="*/ 4042434 w 4527492"/>
                  <a:gd name="connsiteY23771" fmla="*/ 1921944 h 3582745"/>
                  <a:gd name="connsiteX23772" fmla="*/ 4053293 w 4527492"/>
                  <a:gd name="connsiteY23772" fmla="*/ 1889251 h 3582745"/>
                  <a:gd name="connsiteX23773" fmla="*/ 3901189 w 4527492"/>
                  <a:gd name="connsiteY23773" fmla="*/ 1880514 h 3582745"/>
                  <a:gd name="connsiteX23774" fmla="*/ 3897597 w 4527492"/>
                  <a:gd name="connsiteY23774" fmla="*/ 1885763 h 3582745"/>
                  <a:gd name="connsiteX23775" fmla="*/ 3897215 w 4527492"/>
                  <a:gd name="connsiteY23775" fmla="*/ 1902290 h 3582745"/>
                  <a:gd name="connsiteX23776" fmla="*/ 3901920 w 4527492"/>
                  <a:gd name="connsiteY23776" fmla="*/ 1888437 h 3582745"/>
                  <a:gd name="connsiteX23777" fmla="*/ 4027768 w 4527492"/>
                  <a:gd name="connsiteY23777" fmla="*/ 1880303 h 3582745"/>
                  <a:gd name="connsiteX23778" fmla="*/ 4014978 w 4527492"/>
                  <a:gd name="connsiteY23778" fmla="*/ 1893956 h 3582745"/>
                  <a:gd name="connsiteX23779" fmla="*/ 4014869 w 4527492"/>
                  <a:gd name="connsiteY23779" fmla="*/ 1894436 h 3582745"/>
                  <a:gd name="connsiteX23780" fmla="*/ 4022198 w 4527492"/>
                  <a:gd name="connsiteY23780" fmla="*/ 1912126 h 3582745"/>
                  <a:gd name="connsiteX23781" fmla="*/ 4025944 w 4527492"/>
                  <a:gd name="connsiteY23781" fmla="*/ 1909838 h 3582745"/>
                  <a:gd name="connsiteX23782" fmla="*/ 4248905 w 4527492"/>
                  <a:gd name="connsiteY23782" fmla="*/ 1878346 h 3582745"/>
                  <a:gd name="connsiteX23783" fmla="*/ 4233701 w 4527492"/>
                  <a:gd name="connsiteY23783" fmla="*/ 1930435 h 3582745"/>
                  <a:gd name="connsiteX23784" fmla="*/ 4231861 w 4527492"/>
                  <a:gd name="connsiteY23784" fmla="*/ 1934937 h 3582745"/>
                  <a:gd name="connsiteX23785" fmla="*/ 4249128 w 4527492"/>
                  <a:gd name="connsiteY23785" fmla="*/ 1877605 h 3582745"/>
                  <a:gd name="connsiteX23786" fmla="*/ 4248905 w 4527492"/>
                  <a:gd name="connsiteY23786" fmla="*/ 1878346 h 3582745"/>
                  <a:gd name="connsiteX23787" fmla="*/ 4249071 w 4527492"/>
                  <a:gd name="connsiteY23787" fmla="*/ 1877779 h 3582745"/>
                  <a:gd name="connsiteX23788" fmla="*/ 4114164 w 4527492"/>
                  <a:gd name="connsiteY23788" fmla="*/ 1877443 h 3582745"/>
                  <a:gd name="connsiteX23789" fmla="*/ 4113088 w 4527492"/>
                  <a:gd name="connsiteY23789" fmla="*/ 1879975 h 3582745"/>
                  <a:gd name="connsiteX23790" fmla="*/ 4113674 w 4527492"/>
                  <a:gd name="connsiteY23790" fmla="*/ 1889259 h 3582745"/>
                  <a:gd name="connsiteX23791" fmla="*/ 4113983 w 4527492"/>
                  <a:gd name="connsiteY23791" fmla="*/ 1888392 h 3582745"/>
                  <a:gd name="connsiteX23792" fmla="*/ 4114576 w 4527492"/>
                  <a:gd name="connsiteY23792" fmla="*/ 1886325 h 3582745"/>
                  <a:gd name="connsiteX23793" fmla="*/ 4110703 w 4527492"/>
                  <a:gd name="connsiteY23793" fmla="*/ 1876060 h 3582745"/>
                  <a:gd name="connsiteX23794" fmla="*/ 4077992 w 4527492"/>
                  <a:gd name="connsiteY23794" fmla="*/ 1959055 h 3582745"/>
                  <a:gd name="connsiteX23795" fmla="*/ 4111206 w 4527492"/>
                  <a:gd name="connsiteY23795" fmla="*/ 1883247 h 3582745"/>
                  <a:gd name="connsiteX23796" fmla="*/ 4325971 w 4527492"/>
                  <a:gd name="connsiteY23796" fmla="*/ 1874417 h 3582745"/>
                  <a:gd name="connsiteX23797" fmla="*/ 4325189 w 4527492"/>
                  <a:gd name="connsiteY23797" fmla="*/ 1881758 h 3582745"/>
                  <a:gd name="connsiteX23798" fmla="*/ 4323506 w 4527492"/>
                  <a:gd name="connsiteY23798" fmla="*/ 1897133 h 3582745"/>
                  <a:gd name="connsiteX23799" fmla="*/ 4309347 w 4527492"/>
                  <a:gd name="connsiteY23799" fmla="*/ 1950398 h 3582745"/>
                  <a:gd name="connsiteX23800" fmla="*/ 4090490 w 4527492"/>
                  <a:gd name="connsiteY23800" fmla="*/ 1873639 h 3582745"/>
                  <a:gd name="connsiteX23801" fmla="*/ 4087212 w 4527492"/>
                  <a:gd name="connsiteY23801" fmla="*/ 1892127 h 3582745"/>
                  <a:gd name="connsiteX23802" fmla="*/ 4078318 w 4527492"/>
                  <a:gd name="connsiteY23802" fmla="*/ 1914563 h 3582745"/>
                  <a:gd name="connsiteX23803" fmla="*/ 4079467 w 4527492"/>
                  <a:gd name="connsiteY23803" fmla="*/ 1911458 h 3582745"/>
                  <a:gd name="connsiteX23804" fmla="*/ 4038668 w 4527492"/>
                  <a:gd name="connsiteY23804" fmla="*/ 1873375 h 3582745"/>
                  <a:gd name="connsiteX23805" fmla="*/ 4038707 w 4527492"/>
                  <a:gd name="connsiteY23805" fmla="*/ 1873515 h 3582745"/>
                  <a:gd name="connsiteX23806" fmla="*/ 4034584 w 4527492"/>
                  <a:gd name="connsiteY23806" fmla="*/ 1900559 h 3582745"/>
                  <a:gd name="connsiteX23807" fmla="*/ 4034239 w 4527492"/>
                  <a:gd name="connsiteY23807" fmla="*/ 1894621 h 3582745"/>
                  <a:gd name="connsiteX23808" fmla="*/ 3907424 w 4527492"/>
                  <a:gd name="connsiteY23808" fmla="*/ 1872799 h 3582745"/>
                  <a:gd name="connsiteX23809" fmla="*/ 3905947 w 4527492"/>
                  <a:gd name="connsiteY23809" fmla="*/ 1877240 h 3582745"/>
                  <a:gd name="connsiteX23810" fmla="*/ 3905788 w 4527492"/>
                  <a:gd name="connsiteY23810" fmla="*/ 1879207 h 3582745"/>
                  <a:gd name="connsiteX23811" fmla="*/ 3905381 w 4527492"/>
                  <a:gd name="connsiteY23811" fmla="*/ 1888021 h 3582745"/>
                  <a:gd name="connsiteX23812" fmla="*/ 4257328 w 4527492"/>
                  <a:gd name="connsiteY23812" fmla="*/ 1872625 h 3582745"/>
                  <a:gd name="connsiteX23813" fmla="*/ 4256219 w 4527492"/>
                  <a:gd name="connsiteY23813" fmla="*/ 1876541 h 3582745"/>
                  <a:gd name="connsiteX23814" fmla="*/ 4249070 w 4527492"/>
                  <a:gd name="connsiteY23814" fmla="*/ 1897168 h 3582745"/>
                  <a:gd name="connsiteX23815" fmla="*/ 4231445 w 4527492"/>
                  <a:gd name="connsiteY23815" fmla="*/ 1938164 h 3582745"/>
                  <a:gd name="connsiteX23816" fmla="*/ 4233701 w 4527492"/>
                  <a:gd name="connsiteY23816" fmla="*/ 1930435 h 3582745"/>
                  <a:gd name="connsiteX23817" fmla="*/ 4059603 w 4527492"/>
                  <a:gd name="connsiteY23817" fmla="*/ 1872359 h 3582745"/>
                  <a:gd name="connsiteX23818" fmla="*/ 4059324 w 4527492"/>
                  <a:gd name="connsiteY23818" fmla="*/ 1872781 h 3582745"/>
                  <a:gd name="connsiteX23819" fmla="*/ 4059225 w 4527492"/>
                  <a:gd name="connsiteY23819" fmla="*/ 1873934 h 3582745"/>
                  <a:gd name="connsiteX23820" fmla="*/ 4059008 w 4527492"/>
                  <a:gd name="connsiteY23820" fmla="*/ 1874837 h 3582745"/>
                  <a:gd name="connsiteX23821" fmla="*/ 4059147 w 4527492"/>
                  <a:gd name="connsiteY23821" fmla="*/ 1874837 h 3582745"/>
                  <a:gd name="connsiteX23822" fmla="*/ 4059225 w 4527492"/>
                  <a:gd name="connsiteY23822" fmla="*/ 1873934 h 3582745"/>
                  <a:gd name="connsiteX23823" fmla="*/ 4302589 w 4527492"/>
                  <a:gd name="connsiteY23823" fmla="*/ 1872098 h 3582745"/>
                  <a:gd name="connsiteX23824" fmla="*/ 4293127 w 4527492"/>
                  <a:gd name="connsiteY23824" fmla="*/ 1897030 h 3582745"/>
                  <a:gd name="connsiteX23825" fmla="*/ 4287138 w 4527492"/>
                  <a:gd name="connsiteY23825" fmla="*/ 1917949 h 3582745"/>
                  <a:gd name="connsiteX23826" fmla="*/ 4287051 w 4527492"/>
                  <a:gd name="connsiteY23826" fmla="*/ 1920696 h 3582745"/>
                  <a:gd name="connsiteX23827" fmla="*/ 3808560 w 4527492"/>
                  <a:gd name="connsiteY23827" fmla="*/ 1871340 h 3582745"/>
                  <a:gd name="connsiteX23828" fmla="*/ 3805668 w 4527492"/>
                  <a:gd name="connsiteY23828" fmla="*/ 1882058 h 3582745"/>
                  <a:gd name="connsiteX23829" fmla="*/ 3799675 w 4527492"/>
                  <a:gd name="connsiteY23829" fmla="*/ 1909461 h 3582745"/>
                  <a:gd name="connsiteX23830" fmla="*/ 3807590 w 4527492"/>
                  <a:gd name="connsiteY23830" fmla="*/ 1884683 h 3582745"/>
                  <a:gd name="connsiteX23831" fmla="*/ 3807578 w 4527492"/>
                  <a:gd name="connsiteY23831" fmla="*/ 1883088 h 3582745"/>
                  <a:gd name="connsiteX23832" fmla="*/ 4043595 w 4527492"/>
                  <a:gd name="connsiteY23832" fmla="*/ 1869932 h 3582745"/>
                  <a:gd name="connsiteX23833" fmla="*/ 4043467 w 4527492"/>
                  <a:gd name="connsiteY23833" fmla="*/ 1872410 h 3582745"/>
                  <a:gd name="connsiteX23834" fmla="*/ 4042585 w 4527492"/>
                  <a:gd name="connsiteY23834" fmla="*/ 1877516 h 3582745"/>
                  <a:gd name="connsiteX23835" fmla="*/ 4113273 w 4527492"/>
                  <a:gd name="connsiteY23835" fmla="*/ 1869540 h 3582745"/>
                  <a:gd name="connsiteX23836" fmla="*/ 4112546 w 4527492"/>
                  <a:gd name="connsiteY23836" fmla="*/ 1871383 h 3582745"/>
                  <a:gd name="connsiteX23837" fmla="*/ 4113032 w 4527492"/>
                  <a:gd name="connsiteY23837" fmla="*/ 1879080 h 3582745"/>
                  <a:gd name="connsiteX23838" fmla="*/ 4114124 w 4527492"/>
                  <a:gd name="connsiteY23838" fmla="*/ 1876588 h 3582745"/>
                  <a:gd name="connsiteX23839" fmla="*/ 4113796 w 4527492"/>
                  <a:gd name="connsiteY23839" fmla="*/ 1869540 h 3582745"/>
                  <a:gd name="connsiteX23840" fmla="*/ 3908942 w 4527492"/>
                  <a:gd name="connsiteY23840" fmla="*/ 1869413 h 3582745"/>
                  <a:gd name="connsiteX23841" fmla="*/ 3908267 w 4527492"/>
                  <a:gd name="connsiteY23841" fmla="*/ 1873602 h 3582745"/>
                  <a:gd name="connsiteX23842" fmla="*/ 3905092 w 4527492"/>
                  <a:gd name="connsiteY23842" fmla="*/ 1903170 h 3582745"/>
                  <a:gd name="connsiteX23843" fmla="*/ 3910049 w 4527492"/>
                  <a:gd name="connsiteY23843" fmla="*/ 1885820 h 3582745"/>
                  <a:gd name="connsiteX23844" fmla="*/ 4120906 w 4527492"/>
                  <a:gd name="connsiteY23844" fmla="*/ 1868989 h 3582745"/>
                  <a:gd name="connsiteX23845" fmla="*/ 4118812 w 4527492"/>
                  <a:gd name="connsiteY23845" fmla="*/ 1874964 h 3582745"/>
                  <a:gd name="connsiteX23846" fmla="*/ 4120906 w 4527492"/>
                  <a:gd name="connsiteY23846" fmla="*/ 1874964 h 3582745"/>
                  <a:gd name="connsiteX23847" fmla="*/ 4354349 w 4527492"/>
                  <a:gd name="connsiteY23847" fmla="*/ 1868983 h 3582745"/>
                  <a:gd name="connsiteX23848" fmla="*/ 4353771 w 4527492"/>
                  <a:gd name="connsiteY23848" fmla="*/ 1871409 h 3582745"/>
                  <a:gd name="connsiteX23849" fmla="*/ 4352837 w 4527492"/>
                  <a:gd name="connsiteY23849" fmla="*/ 1874248 h 3582745"/>
                  <a:gd name="connsiteX23850" fmla="*/ 4234182 w 4527492"/>
                  <a:gd name="connsiteY23850" fmla="*/ 1868848 h 3582745"/>
                  <a:gd name="connsiteX23851" fmla="*/ 4233352 w 4527492"/>
                  <a:gd name="connsiteY23851" fmla="*/ 1871418 h 3582745"/>
                  <a:gd name="connsiteX23852" fmla="*/ 4234178 w 4527492"/>
                  <a:gd name="connsiteY23852" fmla="*/ 1869233 h 3582745"/>
                  <a:gd name="connsiteX23853" fmla="*/ 4008051 w 4527492"/>
                  <a:gd name="connsiteY23853" fmla="*/ 1867898 h 3582745"/>
                  <a:gd name="connsiteX23854" fmla="*/ 4000177 w 4527492"/>
                  <a:gd name="connsiteY23854" fmla="*/ 1906015 h 3582745"/>
                  <a:gd name="connsiteX23855" fmla="*/ 4006366 w 4527492"/>
                  <a:gd name="connsiteY23855" fmla="*/ 1900578 h 3582745"/>
                  <a:gd name="connsiteX23856" fmla="*/ 4010231 w 4527492"/>
                  <a:gd name="connsiteY23856" fmla="*/ 1880322 h 3582745"/>
                  <a:gd name="connsiteX23857" fmla="*/ 3808898 w 4527492"/>
                  <a:gd name="connsiteY23857" fmla="*/ 1867291 h 3582745"/>
                  <a:gd name="connsiteX23858" fmla="*/ 3806807 w 4527492"/>
                  <a:gd name="connsiteY23858" fmla="*/ 1876853 h 3582745"/>
                  <a:gd name="connsiteX23859" fmla="*/ 3808628 w 4527492"/>
                  <a:gd name="connsiteY23859" fmla="*/ 1870526 h 3582745"/>
                  <a:gd name="connsiteX23860" fmla="*/ 4061552 w 4527492"/>
                  <a:gd name="connsiteY23860" fmla="*/ 1864234 h 3582745"/>
                  <a:gd name="connsiteX23861" fmla="*/ 4060508 w 4527492"/>
                  <a:gd name="connsiteY23861" fmla="*/ 1866572 h 3582745"/>
                  <a:gd name="connsiteX23862" fmla="*/ 4061312 w 4527492"/>
                  <a:gd name="connsiteY23862" fmla="*/ 1865233 h 3582745"/>
                  <a:gd name="connsiteX23863" fmla="*/ 4120906 w 4527492"/>
                  <a:gd name="connsiteY23863" fmla="*/ 1861572 h 3582745"/>
                  <a:gd name="connsiteX23864" fmla="*/ 4117887 w 4527492"/>
                  <a:gd name="connsiteY23864" fmla="*/ 1868678 h 3582745"/>
                  <a:gd name="connsiteX23865" fmla="*/ 4117799 w 4527492"/>
                  <a:gd name="connsiteY23865" fmla="*/ 1875089 h 3582745"/>
                  <a:gd name="connsiteX23866" fmla="*/ 4117835 w 4527492"/>
                  <a:gd name="connsiteY23866" fmla="*/ 1874964 h 3582745"/>
                  <a:gd name="connsiteX23867" fmla="*/ 4118772 w 4527492"/>
                  <a:gd name="connsiteY23867" fmla="*/ 1874964 h 3582745"/>
                  <a:gd name="connsiteX23868" fmla="*/ 4120906 w 4527492"/>
                  <a:gd name="connsiteY23868" fmla="*/ 1868982 h 3582745"/>
                  <a:gd name="connsiteX23869" fmla="*/ 4372044 w 4527492"/>
                  <a:gd name="connsiteY23869" fmla="*/ 1859102 h 3582745"/>
                  <a:gd name="connsiteX23870" fmla="*/ 4331882 w 4527492"/>
                  <a:gd name="connsiteY23870" fmla="*/ 1974709 h 3582745"/>
                  <a:gd name="connsiteX23871" fmla="*/ 4331311 w 4527492"/>
                  <a:gd name="connsiteY23871" fmla="*/ 1977280 h 3582745"/>
                  <a:gd name="connsiteX23872" fmla="*/ 4317562 w 4527492"/>
                  <a:gd name="connsiteY23872" fmla="*/ 2020655 h 3582745"/>
                  <a:gd name="connsiteX23873" fmla="*/ 4327138 w 4527492"/>
                  <a:gd name="connsiteY23873" fmla="*/ 1999615 h 3582745"/>
                  <a:gd name="connsiteX23874" fmla="*/ 4338249 w 4527492"/>
                  <a:gd name="connsiteY23874" fmla="*/ 1986177 h 3582745"/>
                  <a:gd name="connsiteX23875" fmla="*/ 4351094 w 4527492"/>
                  <a:gd name="connsiteY23875" fmla="*/ 1944299 h 3582745"/>
                  <a:gd name="connsiteX23876" fmla="*/ 4355838 w 4527492"/>
                  <a:gd name="connsiteY23876" fmla="*/ 1928812 h 3582745"/>
                  <a:gd name="connsiteX23877" fmla="*/ 4354512 w 4527492"/>
                  <a:gd name="connsiteY23877" fmla="*/ 1928812 h 3582745"/>
                  <a:gd name="connsiteX23878" fmla="*/ 4360613 w 4527492"/>
                  <a:gd name="connsiteY23878" fmla="*/ 1913226 h 3582745"/>
                  <a:gd name="connsiteX23879" fmla="*/ 4370848 w 4527492"/>
                  <a:gd name="connsiteY23879" fmla="*/ 1879819 h 3582745"/>
                  <a:gd name="connsiteX23880" fmla="*/ 4204854 w 4527492"/>
                  <a:gd name="connsiteY23880" fmla="*/ 1858498 h 3582745"/>
                  <a:gd name="connsiteX23881" fmla="*/ 4194253 w 4527492"/>
                  <a:gd name="connsiteY23881" fmla="*/ 1886090 h 3582745"/>
                  <a:gd name="connsiteX23882" fmla="*/ 4182959 w 4527492"/>
                  <a:gd name="connsiteY23882" fmla="*/ 1916533 h 3582745"/>
                  <a:gd name="connsiteX23883" fmla="*/ 4171238 w 4527492"/>
                  <a:gd name="connsiteY23883" fmla="*/ 1950529 h 3582745"/>
                  <a:gd name="connsiteX23884" fmla="*/ 4181392 w 4527492"/>
                  <a:gd name="connsiteY23884" fmla="*/ 1930216 h 3582745"/>
                  <a:gd name="connsiteX23885" fmla="*/ 4191395 w 4527492"/>
                  <a:gd name="connsiteY23885" fmla="*/ 1904986 h 3582745"/>
                  <a:gd name="connsiteX23886" fmla="*/ 4050937 w 4527492"/>
                  <a:gd name="connsiteY23886" fmla="*/ 1855571 h 3582745"/>
                  <a:gd name="connsiteX23887" fmla="*/ 4044608 w 4527492"/>
                  <a:gd name="connsiteY23887" fmla="*/ 1862327 h 3582745"/>
                  <a:gd name="connsiteX23888" fmla="*/ 4043595 w 4527492"/>
                  <a:gd name="connsiteY23888" fmla="*/ 1869932 h 3582745"/>
                  <a:gd name="connsiteX23889" fmla="*/ 4043953 w 4527492"/>
                  <a:gd name="connsiteY23889" fmla="*/ 1863026 h 3582745"/>
                  <a:gd name="connsiteX23890" fmla="*/ 4039987 w 4527492"/>
                  <a:gd name="connsiteY23890" fmla="*/ 1867260 h 3582745"/>
                  <a:gd name="connsiteX23891" fmla="*/ 4039132 w 4527492"/>
                  <a:gd name="connsiteY23891" fmla="*/ 1875043 h 3582745"/>
                  <a:gd name="connsiteX23892" fmla="*/ 4038707 w 4527492"/>
                  <a:gd name="connsiteY23892" fmla="*/ 1873515 h 3582745"/>
                  <a:gd name="connsiteX23893" fmla="*/ 4038892 w 4527492"/>
                  <a:gd name="connsiteY23893" fmla="*/ 1872299 h 3582745"/>
                  <a:gd name="connsiteX23894" fmla="*/ 4039930 w 4527492"/>
                  <a:gd name="connsiteY23894" fmla="*/ 1867320 h 3582745"/>
                  <a:gd name="connsiteX23895" fmla="*/ 4039597 w 4527492"/>
                  <a:gd name="connsiteY23895" fmla="*/ 1867676 h 3582745"/>
                  <a:gd name="connsiteX23896" fmla="*/ 4038892 w 4527492"/>
                  <a:gd name="connsiteY23896" fmla="*/ 1872299 h 3582745"/>
                  <a:gd name="connsiteX23897" fmla="*/ 4038668 w 4527492"/>
                  <a:gd name="connsiteY23897" fmla="*/ 1873375 h 3582745"/>
                  <a:gd name="connsiteX23898" fmla="*/ 4037658 w 4527492"/>
                  <a:gd name="connsiteY23898" fmla="*/ 1869746 h 3582745"/>
                  <a:gd name="connsiteX23899" fmla="*/ 4035520 w 4527492"/>
                  <a:gd name="connsiteY23899" fmla="*/ 1872028 h 3582745"/>
                  <a:gd name="connsiteX23900" fmla="*/ 4033572 w 4527492"/>
                  <a:gd name="connsiteY23900" fmla="*/ 1883150 h 3582745"/>
                  <a:gd name="connsiteX23901" fmla="*/ 4033077 w 4527492"/>
                  <a:gd name="connsiteY23901" fmla="*/ 1874636 h 3582745"/>
                  <a:gd name="connsiteX23902" fmla="*/ 4029831 w 4527492"/>
                  <a:gd name="connsiteY23902" fmla="*/ 1878101 h 3582745"/>
                  <a:gd name="connsiteX23903" fmla="*/ 4028478 w 4527492"/>
                  <a:gd name="connsiteY23903" fmla="*/ 1902487 h 3582745"/>
                  <a:gd name="connsiteX23904" fmla="*/ 4031005 w 4527492"/>
                  <a:gd name="connsiteY23904" fmla="*/ 1897802 h 3582745"/>
                  <a:gd name="connsiteX23905" fmla="*/ 4033572 w 4527492"/>
                  <a:gd name="connsiteY23905" fmla="*/ 1883150 h 3582745"/>
                  <a:gd name="connsiteX23906" fmla="*/ 4034239 w 4527492"/>
                  <a:gd name="connsiteY23906" fmla="*/ 1894621 h 3582745"/>
                  <a:gd name="connsiteX23907" fmla="*/ 4031814 w 4527492"/>
                  <a:gd name="connsiteY23907" fmla="*/ 1906252 h 3582745"/>
                  <a:gd name="connsiteX23908" fmla="*/ 4033911 w 4527492"/>
                  <a:gd name="connsiteY23908" fmla="*/ 1904971 h 3582745"/>
                  <a:gd name="connsiteX23909" fmla="*/ 4034584 w 4527492"/>
                  <a:gd name="connsiteY23909" fmla="*/ 1900559 h 3582745"/>
                  <a:gd name="connsiteX23910" fmla="*/ 4034777 w 4527492"/>
                  <a:gd name="connsiteY23910" fmla="*/ 1903876 h 3582745"/>
                  <a:gd name="connsiteX23911" fmla="*/ 4035293 w 4527492"/>
                  <a:gd name="connsiteY23911" fmla="*/ 1901941 h 3582745"/>
                  <a:gd name="connsiteX23912" fmla="*/ 4034785 w 4527492"/>
                  <a:gd name="connsiteY23912" fmla="*/ 1904012 h 3582745"/>
                  <a:gd name="connsiteX23913" fmla="*/ 4034809 w 4527492"/>
                  <a:gd name="connsiteY23913" fmla="*/ 1904423 h 3582745"/>
                  <a:gd name="connsiteX23914" fmla="*/ 4035986 w 4527492"/>
                  <a:gd name="connsiteY23914" fmla="*/ 1903704 h 3582745"/>
                  <a:gd name="connsiteX23915" fmla="*/ 4039132 w 4527492"/>
                  <a:gd name="connsiteY23915" fmla="*/ 1875043 h 3582745"/>
                  <a:gd name="connsiteX23916" fmla="*/ 4041526 w 4527492"/>
                  <a:gd name="connsiteY23916" fmla="*/ 1883645 h 3582745"/>
                  <a:gd name="connsiteX23917" fmla="*/ 4042585 w 4527492"/>
                  <a:gd name="connsiteY23917" fmla="*/ 1877516 h 3582745"/>
                  <a:gd name="connsiteX23918" fmla="*/ 4039612 w 4527492"/>
                  <a:gd name="connsiteY23918" fmla="*/ 1899832 h 3582745"/>
                  <a:gd name="connsiteX23919" fmla="*/ 4048195 w 4527492"/>
                  <a:gd name="connsiteY23919" fmla="*/ 1882052 h 3582745"/>
                  <a:gd name="connsiteX23920" fmla="*/ 4048282 w 4527492"/>
                  <a:gd name="connsiteY23920" fmla="*/ 1879424 h 3582745"/>
                  <a:gd name="connsiteX23921" fmla="*/ 4386595 w 4527492"/>
                  <a:gd name="connsiteY23921" fmla="*/ 1855560 h 3582745"/>
                  <a:gd name="connsiteX23922" fmla="*/ 4370013 w 4527492"/>
                  <a:gd name="connsiteY23922" fmla="*/ 1905991 h 3582745"/>
                  <a:gd name="connsiteX23923" fmla="*/ 4356454 w 4527492"/>
                  <a:gd name="connsiteY23923" fmla="*/ 1984427 h 3582745"/>
                  <a:gd name="connsiteX23924" fmla="*/ 4356558 w 4527492"/>
                  <a:gd name="connsiteY23924" fmla="*/ 1984573 h 3582745"/>
                  <a:gd name="connsiteX23925" fmla="*/ 4356064 w 4527492"/>
                  <a:gd name="connsiteY23925" fmla="*/ 1996189 h 3582745"/>
                  <a:gd name="connsiteX23926" fmla="*/ 4361843 w 4527492"/>
                  <a:gd name="connsiteY23926" fmla="*/ 1977696 h 3582745"/>
                  <a:gd name="connsiteX23927" fmla="*/ 4371705 w 4527492"/>
                  <a:gd name="connsiteY23927" fmla="*/ 1956452 h 3582745"/>
                  <a:gd name="connsiteX23928" fmla="*/ 4384402 w 4527492"/>
                  <a:gd name="connsiteY23928" fmla="*/ 1917998 h 3582745"/>
                  <a:gd name="connsiteX23929" fmla="*/ 4185702 w 4527492"/>
                  <a:gd name="connsiteY23929" fmla="*/ 1855473 h 3582745"/>
                  <a:gd name="connsiteX23930" fmla="*/ 4172868 w 4527492"/>
                  <a:gd name="connsiteY23930" fmla="*/ 1882745 h 3582745"/>
                  <a:gd name="connsiteX23931" fmla="*/ 4172143 w 4527492"/>
                  <a:gd name="connsiteY23931" fmla="*/ 1890122 h 3582745"/>
                  <a:gd name="connsiteX23932" fmla="*/ 3875815 w 4527492"/>
                  <a:gd name="connsiteY23932" fmla="*/ 1854179 h 3582745"/>
                  <a:gd name="connsiteX23933" fmla="*/ 3875816 w 4527492"/>
                  <a:gd name="connsiteY23933" fmla="*/ 1854204 h 3582745"/>
                  <a:gd name="connsiteX23934" fmla="*/ 3875814 w 4527492"/>
                  <a:gd name="connsiteY23934" fmla="*/ 1854193 h 3582745"/>
                  <a:gd name="connsiteX23935" fmla="*/ 3922180 w 4527492"/>
                  <a:gd name="connsiteY23935" fmla="*/ 1853056 h 3582745"/>
                  <a:gd name="connsiteX23936" fmla="*/ 3921771 w 4527492"/>
                  <a:gd name="connsiteY23936" fmla="*/ 1861045 h 3582745"/>
                  <a:gd name="connsiteX23937" fmla="*/ 3920015 w 4527492"/>
                  <a:gd name="connsiteY23937" fmla="*/ 1880745 h 3582745"/>
                  <a:gd name="connsiteX23938" fmla="*/ 4322068 w 4527492"/>
                  <a:gd name="connsiteY23938" fmla="*/ 1851952 h 3582745"/>
                  <a:gd name="connsiteX23939" fmla="*/ 4320955 w 4527492"/>
                  <a:gd name="connsiteY23939" fmla="*/ 1854794 h 3582745"/>
                  <a:gd name="connsiteX23940" fmla="*/ 4321902 w 4527492"/>
                  <a:gd name="connsiteY23940" fmla="*/ 1852465 h 3582745"/>
                  <a:gd name="connsiteX23941" fmla="*/ 4423903 w 4527492"/>
                  <a:gd name="connsiteY23941" fmla="*/ 1851889 h 3582745"/>
                  <a:gd name="connsiteX23942" fmla="*/ 4418777 w 4527492"/>
                  <a:gd name="connsiteY23942" fmla="*/ 1859907 h 3582745"/>
                  <a:gd name="connsiteX23943" fmla="*/ 4415977 w 4527492"/>
                  <a:gd name="connsiteY23943" fmla="*/ 1877091 h 3582745"/>
                  <a:gd name="connsiteX23944" fmla="*/ 3873343 w 4527492"/>
                  <a:gd name="connsiteY23944" fmla="*/ 1849883 h 3582745"/>
                  <a:gd name="connsiteX23945" fmla="*/ 3873343 w 4527492"/>
                  <a:gd name="connsiteY23945" fmla="*/ 1869540 h 3582745"/>
                  <a:gd name="connsiteX23946" fmla="*/ 3871265 w 4527492"/>
                  <a:gd name="connsiteY23946" fmla="*/ 1869540 h 3582745"/>
                  <a:gd name="connsiteX23947" fmla="*/ 3871282 w 4527492"/>
                  <a:gd name="connsiteY23947" fmla="*/ 1869084 h 3582745"/>
                  <a:gd name="connsiteX23948" fmla="*/ 3871693 w 4527492"/>
                  <a:gd name="connsiteY23948" fmla="*/ 1867480 h 3582745"/>
                  <a:gd name="connsiteX23949" fmla="*/ 4058515 w 4527492"/>
                  <a:gd name="connsiteY23949" fmla="*/ 1847482 h 3582745"/>
                  <a:gd name="connsiteX23950" fmla="*/ 4057502 w 4527492"/>
                  <a:gd name="connsiteY23950" fmla="*/ 1848563 h 3582745"/>
                  <a:gd name="connsiteX23951" fmla="*/ 4055888 w 4527492"/>
                  <a:gd name="connsiteY23951" fmla="*/ 1864170 h 3582745"/>
                  <a:gd name="connsiteX23952" fmla="*/ 4055434 w 4527492"/>
                  <a:gd name="connsiteY23952" fmla="*/ 1867054 h 3582745"/>
                  <a:gd name="connsiteX23953" fmla="*/ 4055632 w 4527492"/>
                  <a:gd name="connsiteY23953" fmla="*/ 1866643 h 3582745"/>
                  <a:gd name="connsiteX23954" fmla="*/ 4055888 w 4527492"/>
                  <a:gd name="connsiteY23954" fmla="*/ 1864170 h 3582745"/>
                  <a:gd name="connsiteX23955" fmla="*/ 3874534 w 4527492"/>
                  <a:gd name="connsiteY23955" fmla="*/ 1845754 h 3582745"/>
                  <a:gd name="connsiteX23956" fmla="*/ 3873573 w 4527492"/>
                  <a:gd name="connsiteY23956" fmla="*/ 1872913 h 3582745"/>
                  <a:gd name="connsiteX23957" fmla="*/ 3873343 w 4527492"/>
                  <a:gd name="connsiteY23957" fmla="*/ 1874132 h 3582745"/>
                  <a:gd name="connsiteX23958" fmla="*/ 3873343 w 4527492"/>
                  <a:gd name="connsiteY23958" fmla="*/ 1869540 h 3582745"/>
                  <a:gd name="connsiteX23959" fmla="*/ 3874590 w 4527492"/>
                  <a:gd name="connsiteY23959" fmla="*/ 1845475 h 3582745"/>
                  <a:gd name="connsiteX23960" fmla="*/ 3875814 w 4527492"/>
                  <a:gd name="connsiteY23960" fmla="*/ 1854193 h 3582745"/>
                  <a:gd name="connsiteX23961" fmla="*/ 3875251 w 4527492"/>
                  <a:gd name="connsiteY23961" fmla="*/ 1864031 h 3582745"/>
                  <a:gd name="connsiteX23962" fmla="*/ 3874045 w 4527492"/>
                  <a:gd name="connsiteY23962" fmla="*/ 1870418 h 3582745"/>
                  <a:gd name="connsiteX23963" fmla="*/ 3874553 w 4527492"/>
                  <a:gd name="connsiteY23963" fmla="*/ 1845209 h 3582745"/>
                  <a:gd name="connsiteX23964" fmla="*/ 3874559 w 4527492"/>
                  <a:gd name="connsiteY23964" fmla="*/ 1845251 h 3582745"/>
                  <a:gd name="connsiteX23965" fmla="*/ 3874534 w 4527492"/>
                  <a:gd name="connsiteY23965" fmla="*/ 1845754 h 3582745"/>
                  <a:gd name="connsiteX23966" fmla="*/ 4120500 w 4527492"/>
                  <a:gd name="connsiteY23966" fmla="*/ 1844482 h 3582745"/>
                  <a:gd name="connsiteX23967" fmla="*/ 4118496 w 4527492"/>
                  <a:gd name="connsiteY23967" fmla="*/ 1849553 h 3582745"/>
                  <a:gd name="connsiteX23968" fmla="*/ 4120631 w 4527492"/>
                  <a:gd name="connsiteY23968" fmla="*/ 1849553 h 3582745"/>
                  <a:gd name="connsiteX23969" fmla="*/ 4120494 w 4527492"/>
                  <a:gd name="connsiteY23969" fmla="*/ 1848184 h 3582745"/>
                  <a:gd name="connsiteX23970" fmla="*/ 4328271 w 4527492"/>
                  <a:gd name="connsiteY23970" fmla="*/ 1844147 h 3582745"/>
                  <a:gd name="connsiteX23971" fmla="*/ 4324309 w 4527492"/>
                  <a:gd name="connsiteY23971" fmla="*/ 1853605 h 3582745"/>
                  <a:gd name="connsiteX23972" fmla="*/ 4320484 w 4527492"/>
                  <a:gd name="connsiteY23972" fmla="*/ 1867628 h 3582745"/>
                  <a:gd name="connsiteX23973" fmla="*/ 4323996 w 4527492"/>
                  <a:gd name="connsiteY23973" fmla="*/ 1858574 h 3582745"/>
                  <a:gd name="connsiteX23974" fmla="*/ 4321905 w 4527492"/>
                  <a:gd name="connsiteY23974" fmla="*/ 1865629 h 3582745"/>
                  <a:gd name="connsiteX23975" fmla="*/ 4319266 w 4527492"/>
                  <a:gd name="connsiteY23975" fmla="*/ 1872092 h 3582745"/>
                  <a:gd name="connsiteX23976" fmla="*/ 4314826 w 4527492"/>
                  <a:gd name="connsiteY23976" fmla="*/ 1888370 h 3582745"/>
                  <a:gd name="connsiteX23977" fmla="*/ 4305690 w 4527492"/>
                  <a:gd name="connsiteY23977" fmla="*/ 1920338 h 3582745"/>
                  <a:gd name="connsiteX23978" fmla="*/ 4321905 w 4527492"/>
                  <a:gd name="connsiteY23978" fmla="*/ 1865629 h 3582745"/>
                  <a:gd name="connsiteX23979" fmla="*/ 4328675 w 4527492"/>
                  <a:gd name="connsiteY23979" fmla="*/ 1849046 h 3582745"/>
                  <a:gd name="connsiteX23980" fmla="*/ 4329048 w 4527492"/>
                  <a:gd name="connsiteY23980" fmla="*/ 1845548 h 3582745"/>
                  <a:gd name="connsiteX23981" fmla="*/ 4323996 w 4527492"/>
                  <a:gd name="connsiteY23981" fmla="*/ 1858574 h 3582745"/>
                  <a:gd name="connsiteX23982" fmla="*/ 3874623 w 4527492"/>
                  <a:gd name="connsiteY23982" fmla="*/ 1843961 h 3582745"/>
                  <a:gd name="connsiteX23983" fmla="*/ 3874590 w 4527492"/>
                  <a:gd name="connsiteY23983" fmla="*/ 1845475 h 3582745"/>
                  <a:gd name="connsiteX23984" fmla="*/ 3874559 w 4527492"/>
                  <a:gd name="connsiteY23984" fmla="*/ 1845251 h 3582745"/>
                  <a:gd name="connsiteX23985" fmla="*/ 4096750 w 4527492"/>
                  <a:gd name="connsiteY23985" fmla="*/ 1842866 h 3582745"/>
                  <a:gd name="connsiteX23986" fmla="*/ 4088780 w 4527492"/>
                  <a:gd name="connsiteY23986" fmla="*/ 1857374 h 3582745"/>
                  <a:gd name="connsiteX23987" fmla="*/ 4087935 w 4527492"/>
                  <a:gd name="connsiteY23987" fmla="*/ 1862611 h 3582745"/>
                  <a:gd name="connsiteX23988" fmla="*/ 4085902 w 4527492"/>
                  <a:gd name="connsiteY23988" fmla="*/ 1862611 h 3582745"/>
                  <a:gd name="connsiteX23989" fmla="*/ 4061894 w 4527492"/>
                  <a:gd name="connsiteY23989" fmla="*/ 1906312 h 3582745"/>
                  <a:gd name="connsiteX23990" fmla="*/ 4050248 w 4527492"/>
                  <a:gd name="connsiteY23990" fmla="*/ 1918234 h 3582745"/>
                  <a:gd name="connsiteX23991" fmla="*/ 4029600 w 4527492"/>
                  <a:gd name="connsiteY23991" fmla="*/ 1998633 h 3582745"/>
                  <a:gd name="connsiteX23992" fmla="*/ 4048305 w 4527492"/>
                  <a:gd name="connsiteY23992" fmla="*/ 1995424 h 3582745"/>
                  <a:gd name="connsiteX23993" fmla="*/ 4054603 w 4527492"/>
                  <a:gd name="connsiteY23993" fmla="*/ 1974388 h 3582745"/>
                  <a:gd name="connsiteX23994" fmla="*/ 4070568 w 4527492"/>
                  <a:gd name="connsiteY23994" fmla="*/ 1934114 h 3582745"/>
                  <a:gd name="connsiteX23995" fmla="*/ 4094072 w 4527492"/>
                  <a:gd name="connsiteY23995" fmla="*/ 1853441 h 3582745"/>
                  <a:gd name="connsiteX23996" fmla="*/ 4094141 w 4527492"/>
                  <a:gd name="connsiteY23996" fmla="*/ 1853053 h 3582745"/>
                  <a:gd name="connsiteX23997" fmla="*/ 4011432 w 4527492"/>
                  <a:gd name="connsiteY23997" fmla="*/ 1842668 h 3582745"/>
                  <a:gd name="connsiteX23998" fmla="*/ 4007756 w 4527492"/>
                  <a:gd name="connsiteY23998" fmla="*/ 1857292 h 3582745"/>
                  <a:gd name="connsiteX23999" fmla="*/ 4008166 w 4527492"/>
                  <a:gd name="connsiteY23999" fmla="*/ 1860170 h 3582745"/>
                  <a:gd name="connsiteX24000" fmla="*/ 4081298 w 4527492"/>
                  <a:gd name="connsiteY24000" fmla="*/ 1839541 h 3582745"/>
                  <a:gd name="connsiteX24001" fmla="*/ 4061058 w 4527492"/>
                  <a:gd name="connsiteY24001" fmla="*/ 1870157 h 3582745"/>
                  <a:gd name="connsiteX24002" fmla="*/ 4060210 w 4527492"/>
                  <a:gd name="connsiteY24002" fmla="*/ 1874837 h 3582745"/>
                  <a:gd name="connsiteX24003" fmla="*/ 4061393 w 4527492"/>
                  <a:gd name="connsiteY24003" fmla="*/ 1874837 h 3582745"/>
                  <a:gd name="connsiteX24004" fmla="*/ 4054589 w 4527492"/>
                  <a:gd name="connsiteY24004" fmla="*/ 1901333 h 3582745"/>
                  <a:gd name="connsiteX24005" fmla="*/ 4053113 w 4527492"/>
                  <a:gd name="connsiteY24005" fmla="*/ 1902342 h 3582745"/>
                  <a:gd name="connsiteX24006" fmla="*/ 4049859 w 4527492"/>
                  <a:gd name="connsiteY24006" fmla="*/ 1911285 h 3582745"/>
                  <a:gd name="connsiteX24007" fmla="*/ 4053302 w 4527492"/>
                  <a:gd name="connsiteY24007" fmla="*/ 1906343 h 3582745"/>
                  <a:gd name="connsiteX24008" fmla="*/ 4054589 w 4527492"/>
                  <a:gd name="connsiteY24008" fmla="*/ 1901333 h 3582745"/>
                  <a:gd name="connsiteX24009" fmla="*/ 4054769 w 4527492"/>
                  <a:gd name="connsiteY24009" fmla="*/ 1901209 h 3582745"/>
                  <a:gd name="connsiteX24010" fmla="*/ 4053402 w 4527492"/>
                  <a:gd name="connsiteY24010" fmla="*/ 1906200 h 3582745"/>
                  <a:gd name="connsiteX24011" fmla="*/ 4080025 w 4527492"/>
                  <a:gd name="connsiteY24011" fmla="*/ 1867983 h 3582745"/>
                  <a:gd name="connsiteX24012" fmla="*/ 4084177 w 4527492"/>
                  <a:gd name="connsiteY24012" fmla="*/ 1859430 h 3582745"/>
                  <a:gd name="connsiteX24013" fmla="*/ 3874409 w 4527492"/>
                  <a:gd name="connsiteY24013" fmla="*/ 1839222 h 3582745"/>
                  <a:gd name="connsiteX24014" fmla="*/ 3874581 w 4527492"/>
                  <a:gd name="connsiteY24014" fmla="*/ 1844418 h 3582745"/>
                  <a:gd name="connsiteX24015" fmla="*/ 3874553 w 4527492"/>
                  <a:gd name="connsiteY24015" fmla="*/ 1845209 h 3582745"/>
                  <a:gd name="connsiteX24016" fmla="*/ 3874091 w 4527492"/>
                  <a:gd name="connsiteY24016" fmla="*/ 1841916 h 3582745"/>
                  <a:gd name="connsiteX24017" fmla="*/ 3874267 w 4527492"/>
                  <a:gd name="connsiteY24017" fmla="*/ 1840038 h 3582745"/>
                  <a:gd name="connsiteX24018" fmla="*/ 4066763 w 4527492"/>
                  <a:gd name="connsiteY24018" fmla="*/ 1838679 h 3582745"/>
                  <a:gd name="connsiteX24019" fmla="*/ 4061804 w 4527492"/>
                  <a:gd name="connsiteY24019" fmla="*/ 1843971 h 3582745"/>
                  <a:gd name="connsiteX24020" fmla="*/ 4060769 w 4527492"/>
                  <a:gd name="connsiteY24020" fmla="*/ 1856002 h 3582745"/>
                  <a:gd name="connsiteX24021" fmla="*/ 4065339 w 4527492"/>
                  <a:gd name="connsiteY24021" fmla="*/ 1846533 h 3582745"/>
                  <a:gd name="connsiteX24022" fmla="*/ 4044822 w 4527492"/>
                  <a:gd name="connsiteY24022" fmla="*/ 1837917 h 3582745"/>
                  <a:gd name="connsiteX24023" fmla="*/ 4043951 w 4527492"/>
                  <a:gd name="connsiteY24023" fmla="*/ 1841773 h 3582745"/>
                  <a:gd name="connsiteX24024" fmla="*/ 4044020 w 4527492"/>
                  <a:gd name="connsiteY24024" fmla="*/ 1840749 h 3582745"/>
                  <a:gd name="connsiteX24025" fmla="*/ 4287282 w 4527492"/>
                  <a:gd name="connsiteY24025" fmla="*/ 1837734 h 3582745"/>
                  <a:gd name="connsiteX24026" fmla="*/ 4279714 w 4527492"/>
                  <a:gd name="connsiteY24026" fmla="*/ 1857126 h 3582745"/>
                  <a:gd name="connsiteX24027" fmla="*/ 4213502 w 4527492"/>
                  <a:gd name="connsiteY24027" fmla="*/ 2023446 h 3582745"/>
                  <a:gd name="connsiteX24028" fmla="*/ 4202381 w 4527492"/>
                  <a:gd name="connsiteY24028" fmla="*/ 2062064 h 3582745"/>
                  <a:gd name="connsiteX24029" fmla="*/ 4206037 w 4527492"/>
                  <a:gd name="connsiteY24029" fmla="*/ 2053459 h 3582745"/>
                  <a:gd name="connsiteX24030" fmla="*/ 4213097 w 4527492"/>
                  <a:gd name="connsiteY24030" fmla="*/ 2036762 h 3582745"/>
                  <a:gd name="connsiteX24031" fmla="*/ 4213126 w 4527492"/>
                  <a:gd name="connsiteY24031" fmla="*/ 2036772 h 3582745"/>
                  <a:gd name="connsiteX24032" fmla="*/ 4262310 w 4527492"/>
                  <a:gd name="connsiteY24032" fmla="*/ 1921006 h 3582745"/>
                  <a:gd name="connsiteX24033" fmla="*/ 4200778 w 4527492"/>
                  <a:gd name="connsiteY24033" fmla="*/ 2071839 h 3582745"/>
                  <a:gd name="connsiteX24034" fmla="*/ 4194191 w 4527492"/>
                  <a:gd name="connsiteY24034" fmla="*/ 2090504 h 3582745"/>
                  <a:gd name="connsiteX24035" fmla="*/ 4178418 w 4527492"/>
                  <a:gd name="connsiteY24035" fmla="*/ 2145278 h 3582745"/>
                  <a:gd name="connsiteX24036" fmla="*/ 4170833 w 4527492"/>
                  <a:gd name="connsiteY24036" fmla="*/ 2181731 h 3582745"/>
                  <a:gd name="connsiteX24037" fmla="*/ 4169516 w 4527492"/>
                  <a:gd name="connsiteY24037" fmla="*/ 2196889 h 3582745"/>
                  <a:gd name="connsiteX24038" fmla="*/ 4172014 w 4527492"/>
                  <a:gd name="connsiteY24038" fmla="*/ 2191666 h 3582745"/>
                  <a:gd name="connsiteX24039" fmla="*/ 4169430 w 4527492"/>
                  <a:gd name="connsiteY24039" fmla="*/ 2197878 h 3582745"/>
                  <a:gd name="connsiteX24040" fmla="*/ 4168845 w 4527492"/>
                  <a:gd name="connsiteY24040" fmla="*/ 2204620 h 3582745"/>
                  <a:gd name="connsiteX24041" fmla="*/ 4180486 w 4527492"/>
                  <a:gd name="connsiteY24041" fmla="*/ 2175416 h 3582745"/>
                  <a:gd name="connsiteX24042" fmla="*/ 4181295 w 4527492"/>
                  <a:gd name="connsiteY24042" fmla="*/ 2173222 h 3582745"/>
                  <a:gd name="connsiteX24043" fmla="*/ 4179751 w 4527492"/>
                  <a:gd name="connsiteY24043" fmla="*/ 2175485 h 3582745"/>
                  <a:gd name="connsiteX24044" fmla="*/ 4182840 w 4527492"/>
                  <a:gd name="connsiteY24044" fmla="*/ 2169026 h 3582745"/>
                  <a:gd name="connsiteX24045" fmla="*/ 4209023 w 4527492"/>
                  <a:gd name="connsiteY24045" fmla="*/ 2097936 h 3582745"/>
                  <a:gd name="connsiteX24046" fmla="*/ 4186507 w 4527492"/>
                  <a:gd name="connsiteY24046" fmla="*/ 2151950 h 3582745"/>
                  <a:gd name="connsiteX24047" fmla="*/ 4186507 w 4527492"/>
                  <a:gd name="connsiteY24047" fmla="*/ 2148658 h 3582745"/>
                  <a:gd name="connsiteX24048" fmla="*/ 4193128 w 4527492"/>
                  <a:gd name="connsiteY24048" fmla="*/ 2102574 h 3582745"/>
                  <a:gd name="connsiteX24049" fmla="*/ 4196438 w 4527492"/>
                  <a:gd name="connsiteY24049" fmla="*/ 2102574 h 3582745"/>
                  <a:gd name="connsiteX24050" fmla="*/ 4204299 w 4527492"/>
                  <a:gd name="connsiteY24050" fmla="*/ 2106277 h 3582745"/>
                  <a:gd name="connsiteX24051" fmla="*/ 4217865 w 4527492"/>
                  <a:gd name="connsiteY24051" fmla="*/ 2073928 h 3582745"/>
                  <a:gd name="connsiteX24052" fmla="*/ 4219641 w 4527492"/>
                  <a:gd name="connsiteY24052" fmla="*/ 2069105 h 3582745"/>
                  <a:gd name="connsiteX24053" fmla="*/ 4236106 w 4527492"/>
                  <a:gd name="connsiteY24053" fmla="*/ 2018684 h 3582745"/>
                  <a:gd name="connsiteX24054" fmla="*/ 4228515 w 4527492"/>
                  <a:gd name="connsiteY24054" fmla="*/ 2045011 h 3582745"/>
                  <a:gd name="connsiteX24055" fmla="*/ 4231463 w 4527492"/>
                  <a:gd name="connsiteY24055" fmla="*/ 2037008 h 3582745"/>
                  <a:gd name="connsiteX24056" fmla="*/ 4245145 w 4527492"/>
                  <a:gd name="connsiteY24056" fmla="*/ 1992109 h 3582745"/>
                  <a:gd name="connsiteX24057" fmla="*/ 4236684 w 4527492"/>
                  <a:gd name="connsiteY24057" fmla="*/ 2018914 h 3582745"/>
                  <a:gd name="connsiteX24058" fmla="*/ 4236106 w 4527492"/>
                  <a:gd name="connsiteY24058" fmla="*/ 2018684 h 3582745"/>
                  <a:gd name="connsiteX24059" fmla="*/ 4243270 w 4527492"/>
                  <a:gd name="connsiteY24059" fmla="*/ 1993839 h 3582745"/>
                  <a:gd name="connsiteX24060" fmla="*/ 4248310 w 4527492"/>
                  <a:gd name="connsiteY24060" fmla="*/ 1981720 h 3582745"/>
                  <a:gd name="connsiteX24061" fmla="*/ 4262640 w 4527492"/>
                  <a:gd name="connsiteY24061" fmla="*/ 1934696 h 3582745"/>
                  <a:gd name="connsiteX24062" fmla="*/ 4265409 w 4527492"/>
                  <a:gd name="connsiteY24062" fmla="*/ 1927525 h 3582745"/>
                  <a:gd name="connsiteX24063" fmla="*/ 4262980 w 4527492"/>
                  <a:gd name="connsiteY24063" fmla="*/ 1915379 h 3582745"/>
                  <a:gd name="connsiteX24064" fmla="*/ 4266277 w 4527492"/>
                  <a:gd name="connsiteY24064" fmla="*/ 1915379 h 3582745"/>
                  <a:gd name="connsiteX24065" fmla="*/ 4267942 w 4527492"/>
                  <a:gd name="connsiteY24065" fmla="*/ 1920964 h 3582745"/>
                  <a:gd name="connsiteX24066" fmla="*/ 4280523 w 4527492"/>
                  <a:gd name="connsiteY24066" fmla="*/ 1888382 h 3582745"/>
                  <a:gd name="connsiteX24067" fmla="*/ 4286708 w 4527492"/>
                  <a:gd name="connsiteY24067" fmla="*/ 1870249 h 3582745"/>
                  <a:gd name="connsiteX24068" fmla="*/ 3909212 w 4527492"/>
                  <a:gd name="connsiteY24068" fmla="*/ 1836918 h 3582745"/>
                  <a:gd name="connsiteX24069" fmla="*/ 3906017 w 4527492"/>
                  <a:gd name="connsiteY24069" fmla="*/ 1876377 h 3582745"/>
                  <a:gd name="connsiteX24070" fmla="*/ 3907549 w 4527492"/>
                  <a:gd name="connsiteY24070" fmla="*/ 1871868 h 3582745"/>
                  <a:gd name="connsiteX24071" fmla="*/ 3908586 w 4527492"/>
                  <a:gd name="connsiteY24071" fmla="*/ 1864137 h 3582745"/>
                  <a:gd name="connsiteX24072" fmla="*/ 3908156 w 4527492"/>
                  <a:gd name="connsiteY24072" fmla="*/ 1857751 h 3582745"/>
                  <a:gd name="connsiteX24073" fmla="*/ 3873343 w 4527492"/>
                  <a:gd name="connsiteY24073" fmla="*/ 1836593 h 3582745"/>
                  <a:gd name="connsiteX24074" fmla="*/ 3873768 w 4527492"/>
                  <a:gd name="connsiteY24074" fmla="*/ 1839616 h 3582745"/>
                  <a:gd name="connsiteX24075" fmla="*/ 3873807 w 4527492"/>
                  <a:gd name="connsiteY24075" fmla="*/ 1842667 h 3582745"/>
                  <a:gd name="connsiteX24076" fmla="*/ 3874023 w 4527492"/>
                  <a:gd name="connsiteY24076" fmla="*/ 1841434 h 3582745"/>
                  <a:gd name="connsiteX24077" fmla="*/ 3874091 w 4527492"/>
                  <a:gd name="connsiteY24077" fmla="*/ 1841916 h 3582745"/>
                  <a:gd name="connsiteX24078" fmla="*/ 3873343 w 4527492"/>
                  <a:gd name="connsiteY24078" fmla="*/ 1849883 h 3582745"/>
                  <a:gd name="connsiteX24079" fmla="*/ 3874591 w 4527492"/>
                  <a:gd name="connsiteY24079" fmla="*/ 1836586 h 3582745"/>
                  <a:gd name="connsiteX24080" fmla="*/ 3874581 w 4527492"/>
                  <a:gd name="connsiteY24080" fmla="*/ 1838240 h 3582745"/>
                  <a:gd name="connsiteX24081" fmla="*/ 3874409 w 4527492"/>
                  <a:gd name="connsiteY24081" fmla="*/ 1839222 h 3582745"/>
                  <a:gd name="connsiteX24082" fmla="*/ 3874392 w 4527492"/>
                  <a:gd name="connsiteY24082" fmla="*/ 1838701 h 3582745"/>
                  <a:gd name="connsiteX24083" fmla="*/ 4045458 w 4527492"/>
                  <a:gd name="connsiteY24083" fmla="*/ 1835100 h 3582745"/>
                  <a:gd name="connsiteX24084" fmla="*/ 4045416 w 4527492"/>
                  <a:gd name="connsiteY24084" fmla="*/ 1835821 h 3582745"/>
                  <a:gd name="connsiteX24085" fmla="*/ 4044822 w 4527492"/>
                  <a:gd name="connsiteY24085" fmla="*/ 1837917 h 3582745"/>
                  <a:gd name="connsiteX24086" fmla="*/ 4071647 w 4527492"/>
                  <a:gd name="connsiteY24086" fmla="*/ 1833465 h 3582745"/>
                  <a:gd name="connsiteX24087" fmla="*/ 4068001 w 4527492"/>
                  <a:gd name="connsiteY24087" fmla="*/ 1837357 h 3582745"/>
                  <a:gd name="connsiteX24088" fmla="*/ 4066254 w 4527492"/>
                  <a:gd name="connsiteY24088" fmla="*/ 1844637 h 3582745"/>
                  <a:gd name="connsiteX24089" fmla="*/ 3999733 w 4527492"/>
                  <a:gd name="connsiteY24089" fmla="*/ 1832702 h 3582745"/>
                  <a:gd name="connsiteX24090" fmla="*/ 3992450 w 4527492"/>
                  <a:gd name="connsiteY24090" fmla="*/ 1868240 h 3582745"/>
                  <a:gd name="connsiteX24091" fmla="*/ 3989349 w 4527492"/>
                  <a:gd name="connsiteY24091" fmla="*/ 1880724 h 3582745"/>
                  <a:gd name="connsiteX24092" fmla="*/ 3992401 w 4527492"/>
                  <a:gd name="connsiteY24092" fmla="*/ 1863711 h 3582745"/>
                  <a:gd name="connsiteX24093" fmla="*/ 3875135 w 4527492"/>
                  <a:gd name="connsiteY24093" fmla="*/ 1830776 h 3582745"/>
                  <a:gd name="connsiteX24094" fmla="*/ 3875190 w 4527492"/>
                  <a:gd name="connsiteY24094" fmla="*/ 1832645 h 3582745"/>
                  <a:gd name="connsiteX24095" fmla="*/ 3874623 w 4527492"/>
                  <a:gd name="connsiteY24095" fmla="*/ 1843961 h 3582745"/>
                  <a:gd name="connsiteX24096" fmla="*/ 3874844 w 4527492"/>
                  <a:gd name="connsiteY24096" fmla="*/ 1833886 h 3582745"/>
                  <a:gd name="connsiteX24097" fmla="*/ 4246752 w 4527492"/>
                  <a:gd name="connsiteY24097" fmla="*/ 1830475 h 3582745"/>
                  <a:gd name="connsiteX24098" fmla="*/ 4244580 w 4527492"/>
                  <a:gd name="connsiteY24098" fmla="*/ 1836661 h 3582745"/>
                  <a:gd name="connsiteX24099" fmla="*/ 4245768 w 4527492"/>
                  <a:gd name="connsiteY24099" fmla="*/ 1832983 h 3582745"/>
                  <a:gd name="connsiteX24100" fmla="*/ 4330721 w 4527492"/>
                  <a:gd name="connsiteY24100" fmla="*/ 1829853 h 3582745"/>
                  <a:gd name="connsiteX24101" fmla="*/ 4323079 w 4527492"/>
                  <a:gd name="connsiteY24101" fmla="*/ 1849371 h 3582745"/>
                  <a:gd name="connsiteX24102" fmla="*/ 4323725 w 4527492"/>
                  <a:gd name="connsiteY24102" fmla="*/ 1847977 h 3582745"/>
                  <a:gd name="connsiteX24103" fmla="*/ 4330590 w 4527492"/>
                  <a:gd name="connsiteY24103" fmla="*/ 1831083 h 3582745"/>
                  <a:gd name="connsiteX24104" fmla="*/ 4104618 w 4527492"/>
                  <a:gd name="connsiteY24104" fmla="*/ 1828543 h 3582745"/>
                  <a:gd name="connsiteX24105" fmla="*/ 4102522 w 4527492"/>
                  <a:gd name="connsiteY24105" fmla="*/ 1832358 h 3582745"/>
                  <a:gd name="connsiteX24106" fmla="*/ 4090490 w 4527492"/>
                  <a:gd name="connsiteY24106" fmla="*/ 1873639 h 3582745"/>
                  <a:gd name="connsiteX24107" fmla="*/ 4093966 w 4527492"/>
                  <a:gd name="connsiteY24107" fmla="*/ 1854040 h 3582745"/>
                  <a:gd name="connsiteX24108" fmla="*/ 4071110 w 4527492"/>
                  <a:gd name="connsiteY24108" fmla="*/ 1932747 h 3582745"/>
                  <a:gd name="connsiteX24109" fmla="*/ 4078318 w 4527492"/>
                  <a:gd name="connsiteY24109" fmla="*/ 1914563 h 3582745"/>
                  <a:gd name="connsiteX24110" fmla="*/ 4069370 w 4527492"/>
                  <a:gd name="connsiteY24110" fmla="*/ 1938738 h 3582745"/>
                  <a:gd name="connsiteX24111" fmla="*/ 4062101 w 4527492"/>
                  <a:gd name="connsiteY24111" fmla="*/ 1963770 h 3582745"/>
                  <a:gd name="connsiteX24112" fmla="*/ 4060456 w 4527492"/>
                  <a:gd name="connsiteY24112" fmla="*/ 1969214 h 3582745"/>
                  <a:gd name="connsiteX24113" fmla="*/ 4087669 w 4527492"/>
                  <a:gd name="connsiteY24113" fmla="*/ 1895586 h 3582745"/>
                  <a:gd name="connsiteX24114" fmla="*/ 4090988 w 4527492"/>
                  <a:gd name="connsiteY24114" fmla="*/ 1895586 h 3582745"/>
                  <a:gd name="connsiteX24115" fmla="*/ 4053171 w 4527492"/>
                  <a:gd name="connsiteY24115" fmla="*/ 1993333 h 3582745"/>
                  <a:gd name="connsiteX24116" fmla="*/ 4052770 w 4527492"/>
                  <a:gd name="connsiteY24116" fmla="*/ 1994658 h 3582745"/>
                  <a:gd name="connsiteX24117" fmla="*/ 4056900 w 4527492"/>
                  <a:gd name="connsiteY24117" fmla="*/ 1993950 h 3582745"/>
                  <a:gd name="connsiteX24118" fmla="*/ 4052339 w 4527492"/>
                  <a:gd name="connsiteY24118" fmla="*/ 1996098 h 3582745"/>
                  <a:gd name="connsiteX24119" fmla="*/ 4041376 w 4527492"/>
                  <a:gd name="connsiteY24119" fmla="*/ 2033043 h 3582745"/>
                  <a:gd name="connsiteX24120" fmla="*/ 4058956 w 4527492"/>
                  <a:gd name="connsiteY24120" fmla="*/ 1993597 h 3582745"/>
                  <a:gd name="connsiteX24121" fmla="*/ 4056900 w 4527492"/>
                  <a:gd name="connsiteY24121" fmla="*/ 1993950 h 3582745"/>
                  <a:gd name="connsiteX24122" fmla="*/ 4059303 w 4527492"/>
                  <a:gd name="connsiteY24122" fmla="*/ 1992818 h 3582745"/>
                  <a:gd name="connsiteX24123" fmla="*/ 4073208 w 4527492"/>
                  <a:gd name="connsiteY24123" fmla="*/ 1961619 h 3582745"/>
                  <a:gd name="connsiteX24124" fmla="*/ 4060923 w 4527492"/>
                  <a:gd name="connsiteY24124" fmla="*/ 1992056 h 3582745"/>
                  <a:gd name="connsiteX24125" fmla="*/ 4064197 w 4527492"/>
                  <a:gd name="connsiteY24125" fmla="*/ 1990514 h 3582745"/>
                  <a:gd name="connsiteX24126" fmla="*/ 4068233 w 4527492"/>
                  <a:gd name="connsiteY24126" fmla="*/ 1977893 h 3582745"/>
                  <a:gd name="connsiteX24127" fmla="*/ 4088771 w 4527492"/>
                  <a:gd name="connsiteY24127" fmla="*/ 1924762 h 3582745"/>
                  <a:gd name="connsiteX24128" fmla="*/ 4082004 w 4527492"/>
                  <a:gd name="connsiteY24128" fmla="*/ 1941884 h 3582745"/>
                  <a:gd name="connsiteX24129" fmla="*/ 4073208 w 4527492"/>
                  <a:gd name="connsiteY24129" fmla="*/ 1961619 h 3582745"/>
                  <a:gd name="connsiteX24130" fmla="*/ 4077855 w 4527492"/>
                  <a:gd name="connsiteY24130" fmla="*/ 1950108 h 3582745"/>
                  <a:gd name="connsiteX24131" fmla="*/ 4104283 w 4527492"/>
                  <a:gd name="connsiteY24131" fmla="*/ 1884633 h 3582745"/>
                  <a:gd name="connsiteX24132" fmla="*/ 4110227 w 4527492"/>
                  <a:gd name="connsiteY24132" fmla="*/ 1869255 h 3582745"/>
                  <a:gd name="connsiteX24133" fmla="*/ 4109633 w 4527492"/>
                  <a:gd name="connsiteY24133" fmla="*/ 1860776 h 3582745"/>
                  <a:gd name="connsiteX24134" fmla="*/ 3972765 w 4527492"/>
                  <a:gd name="connsiteY24134" fmla="*/ 1826043 h 3582745"/>
                  <a:gd name="connsiteX24135" fmla="*/ 3973603 w 4527492"/>
                  <a:gd name="connsiteY24135" fmla="*/ 1852242 h 3582745"/>
                  <a:gd name="connsiteX24136" fmla="*/ 3972437 w 4527492"/>
                  <a:gd name="connsiteY24136" fmla="*/ 1884054 h 3582745"/>
                  <a:gd name="connsiteX24137" fmla="*/ 3972333 w 4527492"/>
                  <a:gd name="connsiteY24137" fmla="*/ 1884341 h 3582745"/>
                  <a:gd name="connsiteX24138" fmla="*/ 3972014 w 4527492"/>
                  <a:gd name="connsiteY24138" fmla="*/ 1834954 h 3582745"/>
                  <a:gd name="connsiteX24139" fmla="*/ 4079244 w 4527492"/>
                  <a:gd name="connsiteY24139" fmla="*/ 1825355 h 3582745"/>
                  <a:gd name="connsiteX24140" fmla="*/ 4078613 w 4527492"/>
                  <a:gd name="connsiteY24140" fmla="*/ 1826029 h 3582745"/>
                  <a:gd name="connsiteX24141" fmla="*/ 4062527 w 4527492"/>
                  <a:gd name="connsiteY24141" fmla="*/ 1862051 h 3582745"/>
                  <a:gd name="connsiteX24142" fmla="*/ 4062226 w 4527492"/>
                  <a:gd name="connsiteY24142" fmla="*/ 1863713 h 3582745"/>
                  <a:gd name="connsiteX24143" fmla="*/ 4065603 w 4527492"/>
                  <a:gd name="connsiteY24143" fmla="*/ 1858092 h 3582745"/>
                  <a:gd name="connsiteX24144" fmla="*/ 4080936 w 4527492"/>
                  <a:gd name="connsiteY24144" fmla="*/ 1837046 h 3582745"/>
                  <a:gd name="connsiteX24145" fmla="*/ 3999382 w 4527492"/>
                  <a:gd name="connsiteY24145" fmla="*/ 1824845 h 3582745"/>
                  <a:gd name="connsiteX24146" fmla="*/ 3994977 w 4527492"/>
                  <a:gd name="connsiteY24146" fmla="*/ 1837952 h 3582745"/>
                  <a:gd name="connsiteX24147" fmla="*/ 3989974 w 4527492"/>
                  <a:gd name="connsiteY24147" fmla="*/ 1859836 h 3582745"/>
                  <a:gd name="connsiteX24148" fmla="*/ 3987075 w 4527492"/>
                  <a:gd name="connsiteY24148" fmla="*/ 1871402 h 3582745"/>
                  <a:gd name="connsiteX24149" fmla="*/ 3991069 w 4527492"/>
                  <a:gd name="connsiteY24149" fmla="*/ 1849579 h 3582745"/>
                  <a:gd name="connsiteX24150" fmla="*/ 3985417 w 4527492"/>
                  <a:gd name="connsiteY24150" fmla="*/ 1866395 h 3582745"/>
                  <a:gd name="connsiteX24151" fmla="*/ 3976139 w 4527492"/>
                  <a:gd name="connsiteY24151" fmla="*/ 1911037 h 3582745"/>
                  <a:gd name="connsiteX24152" fmla="*/ 3976549 w 4527492"/>
                  <a:gd name="connsiteY24152" fmla="*/ 1913396 h 3582745"/>
                  <a:gd name="connsiteX24153" fmla="*/ 3987075 w 4527492"/>
                  <a:gd name="connsiteY24153" fmla="*/ 1871402 h 3582745"/>
                  <a:gd name="connsiteX24154" fmla="*/ 3984816 w 4527492"/>
                  <a:gd name="connsiteY24154" fmla="*/ 1883748 h 3582745"/>
                  <a:gd name="connsiteX24155" fmla="*/ 3976857 w 4527492"/>
                  <a:gd name="connsiteY24155" fmla="*/ 1914364 h 3582745"/>
                  <a:gd name="connsiteX24156" fmla="*/ 3978597 w 4527492"/>
                  <a:gd name="connsiteY24156" fmla="*/ 1919049 h 3582745"/>
                  <a:gd name="connsiteX24157" fmla="*/ 3980483 w 4527492"/>
                  <a:gd name="connsiteY24157" fmla="*/ 1907423 h 3582745"/>
                  <a:gd name="connsiteX24158" fmla="*/ 3984816 w 4527492"/>
                  <a:gd name="connsiteY24158" fmla="*/ 1883748 h 3582745"/>
                  <a:gd name="connsiteX24159" fmla="*/ 3994100 w 4527492"/>
                  <a:gd name="connsiteY24159" fmla="*/ 1848029 h 3582745"/>
                  <a:gd name="connsiteX24160" fmla="*/ 4384427 w 4527492"/>
                  <a:gd name="connsiteY24160" fmla="*/ 1823455 h 3582745"/>
                  <a:gd name="connsiteX24161" fmla="*/ 4377738 w 4527492"/>
                  <a:gd name="connsiteY24161" fmla="*/ 1842711 h 3582745"/>
                  <a:gd name="connsiteX24162" fmla="*/ 4376797 w 4527492"/>
                  <a:gd name="connsiteY24162" fmla="*/ 1860399 h 3582745"/>
                  <a:gd name="connsiteX24163" fmla="*/ 4385097 w 4527492"/>
                  <a:gd name="connsiteY24163" fmla="*/ 1833307 h 3582745"/>
                  <a:gd name="connsiteX24164" fmla="*/ 4168356 w 4527492"/>
                  <a:gd name="connsiteY24164" fmla="*/ 1820013 h 3582745"/>
                  <a:gd name="connsiteX24165" fmla="*/ 4160598 w 4527492"/>
                  <a:gd name="connsiteY24165" fmla="*/ 1845536 h 3582745"/>
                  <a:gd name="connsiteX24166" fmla="*/ 4150824 w 4527492"/>
                  <a:gd name="connsiteY24166" fmla="*/ 1878257 h 3582745"/>
                  <a:gd name="connsiteX24167" fmla="*/ 4150693 w 4527492"/>
                  <a:gd name="connsiteY24167" fmla="*/ 1899615 h 3582745"/>
                  <a:gd name="connsiteX24168" fmla="*/ 4153206 w 4527492"/>
                  <a:gd name="connsiteY24168" fmla="*/ 1902054 h 3582745"/>
                  <a:gd name="connsiteX24169" fmla="*/ 4161618 w 4527492"/>
                  <a:gd name="connsiteY24169" fmla="*/ 1870108 h 3582745"/>
                  <a:gd name="connsiteX24170" fmla="*/ 4156769 w 4527492"/>
                  <a:gd name="connsiteY24170" fmla="*/ 1894221 h 3582745"/>
                  <a:gd name="connsiteX24171" fmla="*/ 4155053 w 4527492"/>
                  <a:gd name="connsiteY24171" fmla="*/ 1900489 h 3582745"/>
                  <a:gd name="connsiteX24172" fmla="*/ 4160171 w 4527492"/>
                  <a:gd name="connsiteY24172" fmla="*/ 1885396 h 3582745"/>
                  <a:gd name="connsiteX24173" fmla="*/ 4167101 w 4527492"/>
                  <a:gd name="connsiteY24173" fmla="*/ 1857176 h 3582745"/>
                  <a:gd name="connsiteX24174" fmla="*/ 4167081 w 4527492"/>
                  <a:gd name="connsiteY24174" fmla="*/ 1849360 h 3582745"/>
                  <a:gd name="connsiteX24175" fmla="*/ 4161618 w 4527492"/>
                  <a:gd name="connsiteY24175" fmla="*/ 1870108 h 3582745"/>
                  <a:gd name="connsiteX24176" fmla="*/ 4167066 w 4527492"/>
                  <a:gd name="connsiteY24176" fmla="*/ 1843015 h 3582745"/>
                  <a:gd name="connsiteX24177" fmla="*/ 4167065 w 4527492"/>
                  <a:gd name="connsiteY24177" fmla="*/ 1842826 h 3582745"/>
                  <a:gd name="connsiteX24178" fmla="*/ 3873774 w 4527492"/>
                  <a:gd name="connsiteY24178" fmla="*/ 1819997 h 3582745"/>
                  <a:gd name="connsiteX24179" fmla="*/ 3874392 w 4527492"/>
                  <a:gd name="connsiteY24179" fmla="*/ 1838701 h 3582745"/>
                  <a:gd name="connsiteX24180" fmla="*/ 3874267 w 4527492"/>
                  <a:gd name="connsiteY24180" fmla="*/ 1840038 h 3582745"/>
                  <a:gd name="connsiteX24181" fmla="*/ 3874023 w 4527492"/>
                  <a:gd name="connsiteY24181" fmla="*/ 1841434 h 3582745"/>
                  <a:gd name="connsiteX24182" fmla="*/ 3873768 w 4527492"/>
                  <a:gd name="connsiteY24182" fmla="*/ 1839616 h 3582745"/>
                  <a:gd name="connsiteX24183" fmla="*/ 3873600 w 4527492"/>
                  <a:gd name="connsiteY24183" fmla="*/ 1826709 h 3582745"/>
                  <a:gd name="connsiteX24184" fmla="*/ 4206605 w 4527492"/>
                  <a:gd name="connsiteY24184" fmla="*/ 1817836 h 3582745"/>
                  <a:gd name="connsiteX24185" fmla="*/ 4169560 w 4527492"/>
                  <a:gd name="connsiteY24185" fmla="*/ 1916386 h 3582745"/>
                  <a:gd name="connsiteX24186" fmla="*/ 4167065 w 4527492"/>
                  <a:gd name="connsiteY24186" fmla="*/ 1941752 h 3582745"/>
                  <a:gd name="connsiteX24187" fmla="*/ 4163768 w 4527492"/>
                  <a:gd name="connsiteY24187" fmla="*/ 1941752 h 3582745"/>
                  <a:gd name="connsiteX24188" fmla="*/ 4164302 w 4527492"/>
                  <a:gd name="connsiteY24188" fmla="*/ 1930374 h 3582745"/>
                  <a:gd name="connsiteX24189" fmla="*/ 4148931 w 4527492"/>
                  <a:gd name="connsiteY24189" fmla="*/ 1971263 h 3582745"/>
                  <a:gd name="connsiteX24190" fmla="*/ 4128842 w 4527492"/>
                  <a:gd name="connsiteY24190" fmla="*/ 2023932 h 3582745"/>
                  <a:gd name="connsiteX24191" fmla="*/ 4106655 w 4527492"/>
                  <a:gd name="connsiteY24191" fmla="*/ 2094114 h 3582745"/>
                  <a:gd name="connsiteX24192" fmla="*/ 4064128 w 4527492"/>
                  <a:gd name="connsiteY24192" fmla="*/ 2220797 h 3582745"/>
                  <a:gd name="connsiteX24193" fmla="*/ 4060825 w 4527492"/>
                  <a:gd name="connsiteY24193" fmla="*/ 2220797 h 3582745"/>
                  <a:gd name="connsiteX24194" fmla="*/ 4060825 w 4527492"/>
                  <a:gd name="connsiteY24194" fmla="*/ 2217938 h 3582745"/>
                  <a:gd name="connsiteX24195" fmla="*/ 4057968 w 4527492"/>
                  <a:gd name="connsiteY24195" fmla="*/ 2228728 h 3582745"/>
                  <a:gd name="connsiteX24196" fmla="*/ 4054475 w 4527492"/>
                  <a:gd name="connsiteY24196" fmla="*/ 2228728 h 3582745"/>
                  <a:gd name="connsiteX24197" fmla="*/ 4068446 w 4527492"/>
                  <a:gd name="connsiteY24197" fmla="*/ 2189162 h 3582745"/>
                  <a:gd name="connsiteX24198" fmla="*/ 4061811 w 4527492"/>
                  <a:gd name="connsiteY24198" fmla="*/ 2214216 h 3582745"/>
                  <a:gd name="connsiteX24199" fmla="*/ 4064128 w 4527492"/>
                  <a:gd name="connsiteY24199" fmla="*/ 2214216 h 3582745"/>
                  <a:gd name="connsiteX24200" fmla="*/ 4093856 w 4527492"/>
                  <a:gd name="connsiteY24200" fmla="*/ 2131954 h 3582745"/>
                  <a:gd name="connsiteX24201" fmla="*/ 4109662 w 4527492"/>
                  <a:gd name="connsiteY24201" fmla="*/ 2074219 h 3582745"/>
                  <a:gd name="connsiteX24202" fmla="*/ 4084637 w 4527492"/>
                  <a:gd name="connsiteY24202" fmla="*/ 2139828 h 3582745"/>
                  <a:gd name="connsiteX24203" fmla="*/ 4111456 w 4527492"/>
                  <a:gd name="connsiteY24203" fmla="*/ 2067664 h 3582745"/>
                  <a:gd name="connsiteX24204" fmla="*/ 4113674 w 4527492"/>
                  <a:gd name="connsiteY24204" fmla="*/ 2059564 h 3582745"/>
                  <a:gd name="connsiteX24205" fmla="*/ 4159916 w 4527492"/>
                  <a:gd name="connsiteY24205" fmla="*/ 1921365 h 3582745"/>
                  <a:gd name="connsiteX24206" fmla="*/ 4165379 w 4527492"/>
                  <a:gd name="connsiteY24206" fmla="*/ 1907406 h 3582745"/>
                  <a:gd name="connsiteX24207" fmla="*/ 4165930 w 4527492"/>
                  <a:gd name="connsiteY24207" fmla="*/ 1895660 h 3582745"/>
                  <a:gd name="connsiteX24208" fmla="*/ 4150814 w 4527492"/>
                  <a:gd name="connsiteY24208" fmla="*/ 1917846 h 3582745"/>
                  <a:gd name="connsiteX24209" fmla="*/ 4153397 w 4527492"/>
                  <a:gd name="connsiteY24209" fmla="*/ 1909220 h 3582745"/>
                  <a:gd name="connsiteX24210" fmla="*/ 4166273 w 4527492"/>
                  <a:gd name="connsiteY24210" fmla="*/ 1888336 h 3582745"/>
                  <a:gd name="connsiteX24211" fmla="*/ 4167178 w 4527492"/>
                  <a:gd name="connsiteY24211" fmla="*/ 1869041 h 3582745"/>
                  <a:gd name="connsiteX24212" fmla="*/ 4167375 w 4527492"/>
                  <a:gd name="connsiteY24212" fmla="*/ 1886548 h 3582745"/>
                  <a:gd name="connsiteX24213" fmla="*/ 4171249 w 4527492"/>
                  <a:gd name="connsiteY24213" fmla="*/ 1880265 h 3582745"/>
                  <a:gd name="connsiteX24214" fmla="*/ 4172984 w 4527492"/>
                  <a:gd name="connsiteY24214" fmla="*/ 1843824 h 3582745"/>
                  <a:gd name="connsiteX24215" fmla="*/ 4167502 w 4527492"/>
                  <a:gd name="connsiteY24215" fmla="*/ 1862128 h 3582745"/>
                  <a:gd name="connsiteX24216" fmla="*/ 4167178 w 4527492"/>
                  <a:gd name="connsiteY24216" fmla="*/ 1869041 h 3582745"/>
                  <a:gd name="connsiteX24217" fmla="*/ 4167117 w 4527492"/>
                  <a:gd name="connsiteY24217" fmla="*/ 1863642 h 3582745"/>
                  <a:gd name="connsiteX24218" fmla="*/ 4167116 w 4527492"/>
                  <a:gd name="connsiteY24218" fmla="*/ 1863416 h 3582745"/>
                  <a:gd name="connsiteX24219" fmla="*/ 4153397 w 4527492"/>
                  <a:gd name="connsiteY24219" fmla="*/ 1909220 h 3582745"/>
                  <a:gd name="connsiteX24220" fmla="*/ 4152073 w 4527492"/>
                  <a:gd name="connsiteY24220" fmla="*/ 1911370 h 3582745"/>
                  <a:gd name="connsiteX24221" fmla="*/ 4149952 w 4527492"/>
                  <a:gd name="connsiteY24221" fmla="*/ 1919110 h 3582745"/>
                  <a:gd name="connsiteX24222" fmla="*/ 4150814 w 4527492"/>
                  <a:gd name="connsiteY24222" fmla="*/ 1917846 h 3582745"/>
                  <a:gd name="connsiteX24223" fmla="*/ 4147603 w 4527492"/>
                  <a:gd name="connsiteY24223" fmla="*/ 1928568 h 3582745"/>
                  <a:gd name="connsiteX24224" fmla="*/ 4147362 w 4527492"/>
                  <a:gd name="connsiteY24224" fmla="*/ 1928568 h 3582745"/>
                  <a:gd name="connsiteX24225" fmla="*/ 4124999 w 4527492"/>
                  <a:gd name="connsiteY24225" fmla="*/ 2010220 h 3582745"/>
                  <a:gd name="connsiteX24226" fmla="*/ 4110970 w 4527492"/>
                  <a:gd name="connsiteY24226" fmla="*/ 2049582 h 3582745"/>
                  <a:gd name="connsiteX24227" fmla="*/ 4115653 w 4527492"/>
                  <a:gd name="connsiteY24227" fmla="*/ 2032792 h 3582745"/>
                  <a:gd name="connsiteX24228" fmla="*/ 4130794 w 4527492"/>
                  <a:gd name="connsiteY24228" fmla="*/ 1987164 h 3582745"/>
                  <a:gd name="connsiteX24229" fmla="*/ 4146224 w 4527492"/>
                  <a:gd name="connsiteY24229" fmla="*/ 1928568 h 3582745"/>
                  <a:gd name="connsiteX24230" fmla="*/ 4144306 w 4527492"/>
                  <a:gd name="connsiteY24230" fmla="*/ 1928568 h 3582745"/>
                  <a:gd name="connsiteX24231" fmla="*/ 4144401 w 4527492"/>
                  <a:gd name="connsiteY24231" fmla="*/ 1927258 h 3582745"/>
                  <a:gd name="connsiteX24232" fmla="*/ 4147934 w 4527492"/>
                  <a:gd name="connsiteY24232" fmla="*/ 1922072 h 3582745"/>
                  <a:gd name="connsiteX24233" fmla="*/ 4149769 w 4527492"/>
                  <a:gd name="connsiteY24233" fmla="*/ 1915106 h 3582745"/>
                  <a:gd name="connsiteX24234" fmla="*/ 4144685 w 4527492"/>
                  <a:gd name="connsiteY24234" fmla="*/ 1923352 h 3582745"/>
                  <a:gd name="connsiteX24235" fmla="*/ 4147041 w 4527492"/>
                  <a:gd name="connsiteY24235" fmla="*/ 1890922 h 3582745"/>
                  <a:gd name="connsiteX24236" fmla="*/ 4140069 w 4527492"/>
                  <a:gd name="connsiteY24236" fmla="*/ 1914261 h 3582745"/>
                  <a:gd name="connsiteX24237" fmla="*/ 4140726 w 4527492"/>
                  <a:gd name="connsiteY24237" fmla="*/ 1905730 h 3582745"/>
                  <a:gd name="connsiteX24238" fmla="*/ 4147588 w 4527492"/>
                  <a:gd name="connsiteY24238" fmla="*/ 1883394 h 3582745"/>
                  <a:gd name="connsiteX24239" fmla="*/ 4149904 w 4527492"/>
                  <a:gd name="connsiteY24239" fmla="*/ 1851502 h 3582745"/>
                  <a:gd name="connsiteX24240" fmla="*/ 4142827 w 4527492"/>
                  <a:gd name="connsiteY24240" fmla="*/ 1873479 h 3582745"/>
                  <a:gd name="connsiteX24241" fmla="*/ 4138728 w 4527492"/>
                  <a:gd name="connsiteY24241" fmla="*/ 1912235 h 3582745"/>
                  <a:gd name="connsiteX24242" fmla="*/ 4136489 w 4527492"/>
                  <a:gd name="connsiteY24242" fmla="*/ 1919522 h 3582745"/>
                  <a:gd name="connsiteX24243" fmla="*/ 4139009 w 4527492"/>
                  <a:gd name="connsiteY24243" fmla="*/ 1885333 h 3582745"/>
                  <a:gd name="connsiteX24244" fmla="*/ 4130911 w 4527492"/>
                  <a:gd name="connsiteY24244" fmla="*/ 1910478 h 3582745"/>
                  <a:gd name="connsiteX24245" fmla="*/ 4120906 w 4527492"/>
                  <a:gd name="connsiteY24245" fmla="*/ 1937546 h 3582745"/>
                  <a:gd name="connsiteX24246" fmla="*/ 4120906 w 4527492"/>
                  <a:gd name="connsiteY24246" fmla="*/ 1951970 h 3582745"/>
                  <a:gd name="connsiteX24247" fmla="*/ 4127478 w 4527492"/>
                  <a:gd name="connsiteY24247" fmla="*/ 1946465 h 3582745"/>
                  <a:gd name="connsiteX24248" fmla="*/ 4134934 w 4527492"/>
                  <a:gd name="connsiteY24248" fmla="*/ 1924584 h 3582745"/>
                  <a:gd name="connsiteX24249" fmla="*/ 4136489 w 4527492"/>
                  <a:gd name="connsiteY24249" fmla="*/ 1919522 h 3582745"/>
                  <a:gd name="connsiteX24250" fmla="*/ 4135833 w 4527492"/>
                  <a:gd name="connsiteY24250" fmla="*/ 1928424 h 3582745"/>
                  <a:gd name="connsiteX24251" fmla="*/ 4135858 w 4527492"/>
                  <a:gd name="connsiteY24251" fmla="*/ 1928360 h 3582745"/>
                  <a:gd name="connsiteX24252" fmla="*/ 4137661 w 4527492"/>
                  <a:gd name="connsiteY24252" fmla="*/ 1922324 h 3582745"/>
                  <a:gd name="connsiteX24253" fmla="*/ 4137310 w 4527492"/>
                  <a:gd name="connsiteY24253" fmla="*/ 1925637 h 3582745"/>
                  <a:gd name="connsiteX24254" fmla="*/ 4137470 w 4527492"/>
                  <a:gd name="connsiteY24254" fmla="*/ 1925637 h 3582745"/>
                  <a:gd name="connsiteX24255" fmla="*/ 4138351 w 4527492"/>
                  <a:gd name="connsiteY24255" fmla="*/ 1920014 h 3582745"/>
                  <a:gd name="connsiteX24256" fmla="*/ 4140069 w 4527492"/>
                  <a:gd name="connsiteY24256" fmla="*/ 1914261 h 3582745"/>
                  <a:gd name="connsiteX24257" fmla="*/ 4139797 w 4527492"/>
                  <a:gd name="connsiteY24257" fmla="*/ 1917791 h 3582745"/>
                  <a:gd name="connsiteX24258" fmla="*/ 4138677 w 4527492"/>
                  <a:gd name="connsiteY24258" fmla="*/ 1925637 h 3582745"/>
                  <a:gd name="connsiteX24259" fmla="*/ 4140200 w 4527492"/>
                  <a:gd name="connsiteY24259" fmla="*/ 1925637 h 3582745"/>
                  <a:gd name="connsiteX24260" fmla="*/ 4137840 w 4527492"/>
                  <a:gd name="connsiteY24260" fmla="*/ 1931501 h 3582745"/>
                  <a:gd name="connsiteX24261" fmla="*/ 4137417 w 4527492"/>
                  <a:gd name="connsiteY24261" fmla="*/ 1934465 h 3582745"/>
                  <a:gd name="connsiteX24262" fmla="*/ 4137242 w 4527492"/>
                  <a:gd name="connsiteY24262" fmla="*/ 1935425 h 3582745"/>
                  <a:gd name="connsiteX24263" fmla="*/ 4144685 w 4527492"/>
                  <a:gd name="connsiteY24263" fmla="*/ 1923352 h 3582745"/>
                  <a:gd name="connsiteX24264" fmla="*/ 4144401 w 4527492"/>
                  <a:gd name="connsiteY24264" fmla="*/ 1927258 h 3582745"/>
                  <a:gd name="connsiteX24265" fmla="*/ 4136735 w 4527492"/>
                  <a:gd name="connsiteY24265" fmla="*/ 1938511 h 3582745"/>
                  <a:gd name="connsiteX24266" fmla="*/ 4136666 w 4527492"/>
                  <a:gd name="connsiteY24266" fmla="*/ 1938574 h 3582745"/>
                  <a:gd name="connsiteX24267" fmla="*/ 4126655 w 4527492"/>
                  <a:gd name="connsiteY24267" fmla="*/ 1993340 h 3582745"/>
                  <a:gd name="connsiteX24268" fmla="*/ 4115653 w 4527492"/>
                  <a:gd name="connsiteY24268" fmla="*/ 2032792 h 3582745"/>
                  <a:gd name="connsiteX24269" fmla="*/ 4098059 w 4527492"/>
                  <a:gd name="connsiteY24269" fmla="*/ 2085808 h 3582745"/>
                  <a:gd name="connsiteX24270" fmla="*/ 4085702 w 4527492"/>
                  <a:gd name="connsiteY24270" fmla="*/ 2120478 h 3582745"/>
                  <a:gd name="connsiteX24271" fmla="*/ 4085555 w 4527492"/>
                  <a:gd name="connsiteY24271" fmla="*/ 2120806 h 3582745"/>
                  <a:gd name="connsiteX24272" fmla="*/ 4119618 w 4527492"/>
                  <a:gd name="connsiteY24272" fmla="*/ 2018984 h 3582745"/>
                  <a:gd name="connsiteX24273" fmla="*/ 4125306 w 4527492"/>
                  <a:gd name="connsiteY24273" fmla="*/ 1987828 h 3582745"/>
                  <a:gd name="connsiteX24274" fmla="*/ 4130691 w 4527492"/>
                  <a:gd name="connsiteY24274" fmla="*/ 1968946 h 3582745"/>
                  <a:gd name="connsiteX24275" fmla="*/ 4134275 w 4527492"/>
                  <a:gd name="connsiteY24275" fmla="*/ 1946049 h 3582745"/>
                  <a:gd name="connsiteX24276" fmla="*/ 4135862 w 4527492"/>
                  <a:gd name="connsiteY24276" fmla="*/ 1939315 h 3582745"/>
                  <a:gd name="connsiteX24277" fmla="*/ 4135239 w 4527492"/>
                  <a:gd name="connsiteY24277" fmla="*/ 1939888 h 3582745"/>
                  <a:gd name="connsiteX24278" fmla="*/ 4134275 w 4527492"/>
                  <a:gd name="connsiteY24278" fmla="*/ 1946049 h 3582745"/>
                  <a:gd name="connsiteX24279" fmla="*/ 4130575 w 4527492"/>
                  <a:gd name="connsiteY24279" fmla="*/ 1961748 h 3582745"/>
                  <a:gd name="connsiteX24280" fmla="*/ 4134935 w 4527492"/>
                  <a:gd name="connsiteY24280" fmla="*/ 1940169 h 3582745"/>
                  <a:gd name="connsiteX24281" fmla="*/ 4134009 w 4527492"/>
                  <a:gd name="connsiteY24281" fmla="*/ 1941022 h 3582745"/>
                  <a:gd name="connsiteX24282" fmla="*/ 4126361 w 4527492"/>
                  <a:gd name="connsiteY24282" fmla="*/ 1960027 h 3582745"/>
                  <a:gd name="connsiteX24283" fmla="*/ 4087744 w 4527492"/>
                  <a:gd name="connsiteY24283" fmla="*/ 2072800 h 3582745"/>
                  <a:gd name="connsiteX24284" fmla="*/ 3998332 w 4527492"/>
                  <a:gd name="connsiteY24284" fmla="*/ 2290184 h 3582745"/>
                  <a:gd name="connsiteX24285" fmla="*/ 3980068 w 4527492"/>
                  <a:gd name="connsiteY24285" fmla="*/ 2333327 h 3582745"/>
                  <a:gd name="connsiteX24286" fmla="*/ 3971361 w 4527492"/>
                  <a:gd name="connsiteY24286" fmla="*/ 2351569 h 3582745"/>
                  <a:gd name="connsiteX24287" fmla="*/ 3963678 w 4527492"/>
                  <a:gd name="connsiteY24287" fmla="*/ 2375820 h 3582745"/>
                  <a:gd name="connsiteX24288" fmla="*/ 3964834 w 4527492"/>
                  <a:gd name="connsiteY24288" fmla="*/ 2375820 h 3582745"/>
                  <a:gd name="connsiteX24289" fmla="*/ 3961294 w 4527492"/>
                  <a:gd name="connsiteY24289" fmla="*/ 2384143 h 3582745"/>
                  <a:gd name="connsiteX24290" fmla="*/ 3959531 w 4527492"/>
                  <a:gd name="connsiteY24290" fmla="*/ 2391174 h 3582745"/>
                  <a:gd name="connsiteX24291" fmla="*/ 3971839 w 4527492"/>
                  <a:gd name="connsiteY24291" fmla="*/ 2372115 h 3582745"/>
                  <a:gd name="connsiteX24292" fmla="*/ 3976890 w 4527492"/>
                  <a:gd name="connsiteY24292" fmla="*/ 2363952 h 3582745"/>
                  <a:gd name="connsiteX24293" fmla="*/ 3980143 w 4527492"/>
                  <a:gd name="connsiteY24293" fmla="*/ 2360645 h 3582745"/>
                  <a:gd name="connsiteX24294" fmla="*/ 3981606 w 4527492"/>
                  <a:gd name="connsiteY24294" fmla="*/ 2356331 h 3582745"/>
                  <a:gd name="connsiteX24295" fmla="*/ 3976890 w 4527492"/>
                  <a:gd name="connsiteY24295" fmla="*/ 2363952 h 3582745"/>
                  <a:gd name="connsiteX24296" fmla="*/ 3965216 w 4527492"/>
                  <a:gd name="connsiteY24296" fmla="*/ 2375820 h 3582745"/>
                  <a:gd name="connsiteX24297" fmla="*/ 3964834 w 4527492"/>
                  <a:gd name="connsiteY24297" fmla="*/ 2375820 h 3582745"/>
                  <a:gd name="connsiteX24298" fmla="*/ 3971839 w 4527492"/>
                  <a:gd name="connsiteY24298" fmla="*/ 2359352 h 3582745"/>
                  <a:gd name="connsiteX24299" fmla="*/ 3976807 w 4527492"/>
                  <a:gd name="connsiteY24299" fmla="*/ 2349470 h 3582745"/>
                  <a:gd name="connsiteX24300" fmla="*/ 3985998 w 4527492"/>
                  <a:gd name="connsiteY24300" fmla="*/ 2343376 h 3582745"/>
                  <a:gd name="connsiteX24301" fmla="*/ 3989120 w 4527492"/>
                  <a:gd name="connsiteY24301" fmla="*/ 2334167 h 3582745"/>
                  <a:gd name="connsiteX24302" fmla="*/ 3996445 w 4527492"/>
                  <a:gd name="connsiteY24302" fmla="*/ 2310406 h 3582745"/>
                  <a:gd name="connsiteX24303" fmla="*/ 3976807 w 4527492"/>
                  <a:gd name="connsiteY24303" fmla="*/ 2349470 h 3582745"/>
                  <a:gd name="connsiteX24304" fmla="*/ 3971839 w 4527492"/>
                  <a:gd name="connsiteY24304" fmla="*/ 2352764 h 3582745"/>
                  <a:gd name="connsiteX24305" fmla="*/ 3980068 w 4527492"/>
                  <a:gd name="connsiteY24305" fmla="*/ 2333327 h 3582745"/>
                  <a:gd name="connsiteX24306" fmla="*/ 3982188 w 4527492"/>
                  <a:gd name="connsiteY24306" fmla="*/ 2328885 h 3582745"/>
                  <a:gd name="connsiteX24307" fmla="*/ 4001435 w 4527492"/>
                  <a:gd name="connsiteY24307" fmla="*/ 2294216 h 3582745"/>
                  <a:gd name="connsiteX24308" fmla="*/ 4003120 w 4527492"/>
                  <a:gd name="connsiteY24308" fmla="*/ 2288750 h 3582745"/>
                  <a:gd name="connsiteX24309" fmla="*/ 4021770 w 4527492"/>
                  <a:gd name="connsiteY24309" fmla="*/ 2245187 h 3582745"/>
                  <a:gd name="connsiteX24310" fmla="*/ 4017347 w 4527492"/>
                  <a:gd name="connsiteY24310" fmla="*/ 2265556 h 3582745"/>
                  <a:gd name="connsiteX24311" fmla="*/ 4025128 w 4527492"/>
                  <a:gd name="connsiteY24311" fmla="*/ 2251540 h 3582745"/>
                  <a:gd name="connsiteX24312" fmla="*/ 4028383 w 4527492"/>
                  <a:gd name="connsiteY24312" fmla="*/ 2241891 h 3582745"/>
                  <a:gd name="connsiteX24313" fmla="*/ 4027379 w 4527492"/>
                  <a:gd name="connsiteY24313" fmla="*/ 2247486 h 3582745"/>
                  <a:gd name="connsiteX24314" fmla="*/ 4034759 w 4527492"/>
                  <a:gd name="connsiteY24314" fmla="*/ 2234191 h 3582745"/>
                  <a:gd name="connsiteX24315" fmla="*/ 4026991 w 4527492"/>
                  <a:gd name="connsiteY24315" fmla="*/ 2249643 h 3582745"/>
                  <a:gd name="connsiteX24316" fmla="*/ 4023825 w 4527492"/>
                  <a:gd name="connsiteY24316" fmla="*/ 2267285 h 3582745"/>
                  <a:gd name="connsiteX24317" fmla="*/ 4040366 w 4527492"/>
                  <a:gd name="connsiteY24317" fmla="*/ 2221751 h 3582745"/>
                  <a:gd name="connsiteX24318" fmla="*/ 4053962 w 4527492"/>
                  <a:gd name="connsiteY24318" fmla="*/ 2191586 h 3582745"/>
                  <a:gd name="connsiteX24319" fmla="*/ 4022727 w 4527492"/>
                  <a:gd name="connsiteY24319" fmla="*/ 2273400 h 3582745"/>
                  <a:gd name="connsiteX24320" fmla="*/ 4020931 w 4527492"/>
                  <a:gd name="connsiteY24320" fmla="*/ 2283406 h 3582745"/>
                  <a:gd name="connsiteX24321" fmla="*/ 4071186 w 4527492"/>
                  <a:gd name="connsiteY24321" fmla="*/ 2165024 h 3582745"/>
                  <a:gd name="connsiteX24322" fmla="*/ 4085245 w 4527492"/>
                  <a:gd name="connsiteY24322" fmla="*/ 2121762 h 3582745"/>
                  <a:gd name="connsiteX24323" fmla="*/ 4085702 w 4527492"/>
                  <a:gd name="connsiteY24323" fmla="*/ 2120478 h 3582745"/>
                  <a:gd name="connsiteX24324" fmla="*/ 4088986 w 4527492"/>
                  <a:gd name="connsiteY24324" fmla="*/ 2113148 h 3582745"/>
                  <a:gd name="connsiteX24325" fmla="*/ 4098059 w 4527492"/>
                  <a:gd name="connsiteY24325" fmla="*/ 2085808 h 3582745"/>
                  <a:gd name="connsiteX24326" fmla="*/ 4110970 w 4527492"/>
                  <a:gd name="connsiteY24326" fmla="*/ 2049582 h 3582745"/>
                  <a:gd name="connsiteX24327" fmla="*/ 4110925 w 4527492"/>
                  <a:gd name="connsiteY24327" fmla="*/ 2049745 h 3582745"/>
                  <a:gd name="connsiteX24328" fmla="*/ 4078223 w 4527492"/>
                  <a:gd name="connsiteY24328" fmla="*/ 2151437 h 3582745"/>
                  <a:gd name="connsiteX24329" fmla="*/ 4046954 w 4527492"/>
                  <a:gd name="connsiteY24329" fmla="*/ 2228709 h 3582745"/>
                  <a:gd name="connsiteX24330" fmla="*/ 4048220 w 4527492"/>
                  <a:gd name="connsiteY24330" fmla="*/ 2228709 h 3582745"/>
                  <a:gd name="connsiteX24331" fmla="*/ 4047315 w 4527492"/>
                  <a:gd name="connsiteY24331" fmla="*/ 2232598 h 3582745"/>
                  <a:gd name="connsiteX24332" fmla="*/ 4048061 w 4527492"/>
                  <a:gd name="connsiteY24332" fmla="*/ 2230845 h 3582745"/>
                  <a:gd name="connsiteX24333" fmla="*/ 4047195 w 4527492"/>
                  <a:gd name="connsiteY24333" fmla="*/ 2233113 h 3582745"/>
                  <a:gd name="connsiteX24334" fmla="*/ 4041551 w 4527492"/>
                  <a:gd name="connsiteY24334" fmla="*/ 2257345 h 3582745"/>
                  <a:gd name="connsiteX24335" fmla="*/ 4044354 w 4527492"/>
                  <a:gd name="connsiteY24335" fmla="*/ 2257345 h 3582745"/>
                  <a:gd name="connsiteX24336" fmla="*/ 4041833 w 4527492"/>
                  <a:gd name="connsiteY24336" fmla="*/ 2268551 h 3582745"/>
                  <a:gd name="connsiteX24337" fmla="*/ 4062247 w 4527492"/>
                  <a:gd name="connsiteY24337" fmla="*/ 2233584 h 3582745"/>
                  <a:gd name="connsiteX24338" fmla="*/ 4107036 w 4527492"/>
                  <a:gd name="connsiteY24338" fmla="*/ 2105749 h 3582745"/>
                  <a:gd name="connsiteX24339" fmla="*/ 4149506 w 4527492"/>
                  <a:gd name="connsiteY24339" fmla="*/ 2006757 h 3582745"/>
                  <a:gd name="connsiteX24340" fmla="*/ 4160370 w 4527492"/>
                  <a:gd name="connsiteY24340" fmla="*/ 1974272 h 3582745"/>
                  <a:gd name="connsiteX24341" fmla="*/ 4163129 w 4527492"/>
                  <a:gd name="connsiteY24341" fmla="*/ 1967090 h 3582745"/>
                  <a:gd name="connsiteX24342" fmla="*/ 4147603 w 4527492"/>
                  <a:gd name="connsiteY24342" fmla="*/ 1997807 h 3582745"/>
                  <a:gd name="connsiteX24343" fmla="*/ 4144306 w 4527492"/>
                  <a:gd name="connsiteY24343" fmla="*/ 1994510 h 3582745"/>
                  <a:gd name="connsiteX24344" fmla="*/ 4188448 w 4527492"/>
                  <a:gd name="connsiteY24344" fmla="*/ 1897709 h 3582745"/>
                  <a:gd name="connsiteX24345" fmla="*/ 4212863 w 4527492"/>
                  <a:gd name="connsiteY24345" fmla="*/ 1830836 h 3582745"/>
                  <a:gd name="connsiteX24346" fmla="*/ 4213211 w 4527492"/>
                  <a:gd name="connsiteY24346" fmla="*/ 1829636 h 3582745"/>
                  <a:gd name="connsiteX24347" fmla="*/ 4209928 w 4527492"/>
                  <a:gd name="connsiteY24347" fmla="*/ 1829636 h 3582745"/>
                  <a:gd name="connsiteX24348" fmla="*/ 3874709 w 4527492"/>
                  <a:gd name="connsiteY24348" fmla="*/ 1816102 h 3582745"/>
                  <a:gd name="connsiteX24349" fmla="*/ 3875008 w 4527492"/>
                  <a:gd name="connsiteY24349" fmla="*/ 1826384 h 3582745"/>
                  <a:gd name="connsiteX24350" fmla="*/ 3874844 w 4527492"/>
                  <a:gd name="connsiteY24350" fmla="*/ 1833886 h 3582745"/>
                  <a:gd name="connsiteX24351" fmla="*/ 3874591 w 4527492"/>
                  <a:gd name="connsiteY24351" fmla="*/ 1836586 h 3582745"/>
                  <a:gd name="connsiteX24352" fmla="*/ 3834724 w 4527492"/>
                  <a:gd name="connsiteY24352" fmla="*/ 1813927 h 3582745"/>
                  <a:gd name="connsiteX24353" fmla="*/ 3841348 w 4527492"/>
                  <a:gd name="connsiteY24353" fmla="*/ 1896998 h 3582745"/>
                  <a:gd name="connsiteX24354" fmla="*/ 3839765 w 4527492"/>
                  <a:gd name="connsiteY24354" fmla="*/ 1898761 h 3582745"/>
                  <a:gd name="connsiteX24355" fmla="*/ 3839687 w 4527492"/>
                  <a:gd name="connsiteY24355" fmla="*/ 1898043 h 3582745"/>
                  <a:gd name="connsiteX24356" fmla="*/ 3821760 w 4527492"/>
                  <a:gd name="connsiteY24356" fmla="*/ 1994632 h 3582745"/>
                  <a:gd name="connsiteX24357" fmla="*/ 3728301 w 4527492"/>
                  <a:gd name="connsiteY24357" fmla="*/ 2284075 h 3582745"/>
                  <a:gd name="connsiteX24358" fmla="*/ 3725011 w 4527492"/>
                  <a:gd name="connsiteY24358" fmla="*/ 2284075 h 3582745"/>
                  <a:gd name="connsiteX24359" fmla="*/ 3743993 w 4527492"/>
                  <a:gd name="connsiteY24359" fmla="*/ 2228993 h 3582745"/>
                  <a:gd name="connsiteX24360" fmla="*/ 3726124 w 4527492"/>
                  <a:gd name="connsiteY24360" fmla="*/ 2273122 h 3582745"/>
                  <a:gd name="connsiteX24361" fmla="*/ 3784140 w 4527492"/>
                  <a:gd name="connsiteY24361" fmla="*/ 2103231 h 3582745"/>
                  <a:gd name="connsiteX24362" fmla="*/ 3795662 w 4527492"/>
                  <a:gd name="connsiteY24362" fmla="*/ 2061591 h 3582745"/>
                  <a:gd name="connsiteX24363" fmla="*/ 3759865 w 4527492"/>
                  <a:gd name="connsiteY24363" fmla="*/ 2165879 h 3582745"/>
                  <a:gd name="connsiteX24364" fmla="*/ 3754530 w 4527492"/>
                  <a:gd name="connsiteY24364" fmla="*/ 2179242 h 3582745"/>
                  <a:gd name="connsiteX24365" fmla="*/ 3780120 w 4527492"/>
                  <a:gd name="connsiteY24365" fmla="*/ 2104595 h 3582745"/>
                  <a:gd name="connsiteX24366" fmla="*/ 3803973 w 4527492"/>
                  <a:gd name="connsiteY24366" fmla="*/ 2020617 h 3582745"/>
                  <a:gd name="connsiteX24367" fmla="*/ 3820834 w 4527492"/>
                  <a:gd name="connsiteY24367" fmla="*/ 1956811 h 3582745"/>
                  <a:gd name="connsiteX24368" fmla="*/ 3824929 w 4527492"/>
                  <a:gd name="connsiteY24368" fmla="*/ 1943817 h 3582745"/>
                  <a:gd name="connsiteX24369" fmla="*/ 3806178 w 4527492"/>
                  <a:gd name="connsiteY24369" fmla="*/ 2023586 h 3582745"/>
                  <a:gd name="connsiteX24370" fmla="*/ 3820526 w 4527492"/>
                  <a:gd name="connsiteY24370" fmla="*/ 1971733 h 3582745"/>
                  <a:gd name="connsiteX24371" fmla="*/ 3826106 w 4527492"/>
                  <a:gd name="connsiteY24371" fmla="*/ 1940082 h 3582745"/>
                  <a:gd name="connsiteX24372" fmla="*/ 3839601 w 4527492"/>
                  <a:gd name="connsiteY24372" fmla="*/ 1897260 h 3582745"/>
                  <a:gd name="connsiteX24373" fmla="*/ 3833479 w 4527492"/>
                  <a:gd name="connsiteY24373" fmla="*/ 1841417 h 3582745"/>
                  <a:gd name="connsiteX24374" fmla="*/ 3833462 w 4527492"/>
                  <a:gd name="connsiteY24374" fmla="*/ 1824644 h 3582745"/>
                  <a:gd name="connsiteX24375" fmla="*/ 3833575 w 4527492"/>
                  <a:gd name="connsiteY24375" fmla="*/ 1824107 h 3582745"/>
                  <a:gd name="connsiteX24376" fmla="*/ 4173056 w 4527492"/>
                  <a:gd name="connsiteY24376" fmla="*/ 1813242 h 3582745"/>
                  <a:gd name="connsiteX24377" fmla="*/ 4172706 w 4527492"/>
                  <a:gd name="connsiteY24377" fmla="*/ 1816819 h 3582745"/>
                  <a:gd name="connsiteX24378" fmla="*/ 4168466 w 4527492"/>
                  <a:gd name="connsiteY24378" fmla="*/ 1841564 h 3582745"/>
                  <a:gd name="connsiteX24379" fmla="*/ 4167872 w 4527492"/>
                  <a:gd name="connsiteY24379" fmla="*/ 1854229 h 3582745"/>
                  <a:gd name="connsiteX24380" fmla="*/ 4173467 w 4527492"/>
                  <a:gd name="connsiteY24380" fmla="*/ 1833678 h 3582745"/>
                  <a:gd name="connsiteX24381" fmla="*/ 4173660 w 4527492"/>
                  <a:gd name="connsiteY24381" fmla="*/ 1829636 h 3582745"/>
                  <a:gd name="connsiteX24382" fmla="*/ 4112754 w 4527492"/>
                  <a:gd name="connsiteY24382" fmla="*/ 1812478 h 3582745"/>
                  <a:gd name="connsiteX24383" fmla="*/ 4110517 w 4527492"/>
                  <a:gd name="connsiteY24383" fmla="*/ 1817805 h 3582745"/>
                  <a:gd name="connsiteX24384" fmla="*/ 4109774 w 4527492"/>
                  <a:gd name="connsiteY24384" fmla="*/ 1819159 h 3582745"/>
                  <a:gd name="connsiteX24385" fmla="*/ 4109933 w 4527492"/>
                  <a:gd name="connsiteY24385" fmla="*/ 1829945 h 3582745"/>
                  <a:gd name="connsiteX24386" fmla="*/ 4110663 w 4527492"/>
                  <a:gd name="connsiteY24386" fmla="*/ 1841515 h 3582745"/>
                  <a:gd name="connsiteX24387" fmla="*/ 4112698 w 4527492"/>
                  <a:gd name="connsiteY24387" fmla="*/ 1851676 h 3582745"/>
                  <a:gd name="connsiteX24388" fmla="*/ 4112953 w 4527492"/>
                  <a:gd name="connsiteY24388" fmla="*/ 1851373 h 3582745"/>
                  <a:gd name="connsiteX24389" fmla="*/ 4112508 w 4527492"/>
                  <a:gd name="connsiteY24389" fmla="*/ 1841795 h 3582745"/>
                  <a:gd name="connsiteX24390" fmla="*/ 4112847 w 4527492"/>
                  <a:gd name="connsiteY24390" fmla="*/ 1814727 h 3582745"/>
                  <a:gd name="connsiteX24391" fmla="*/ 4338849 w 4527492"/>
                  <a:gd name="connsiteY24391" fmla="*/ 1812463 h 3582745"/>
                  <a:gd name="connsiteX24392" fmla="*/ 4336923 w 4527492"/>
                  <a:gd name="connsiteY24392" fmla="*/ 1819406 h 3582745"/>
                  <a:gd name="connsiteX24393" fmla="*/ 4336975 w 4527492"/>
                  <a:gd name="connsiteY24393" fmla="*/ 1819406 h 3582745"/>
                  <a:gd name="connsiteX24394" fmla="*/ 4337257 w 4527492"/>
                  <a:gd name="connsiteY24394" fmla="*/ 1818798 h 3582745"/>
                  <a:gd name="connsiteX24395" fmla="*/ 3873407 w 4527492"/>
                  <a:gd name="connsiteY24395" fmla="*/ 1811816 h 3582745"/>
                  <a:gd name="connsiteX24396" fmla="*/ 3873600 w 4527492"/>
                  <a:gd name="connsiteY24396" fmla="*/ 1826709 h 3582745"/>
                  <a:gd name="connsiteX24397" fmla="*/ 3873343 w 4527492"/>
                  <a:gd name="connsiteY24397" fmla="*/ 1836593 h 3582745"/>
                  <a:gd name="connsiteX24398" fmla="*/ 3873343 w 4527492"/>
                  <a:gd name="connsiteY24398" fmla="*/ 1813523 h 3582745"/>
                  <a:gd name="connsiteX24399" fmla="*/ 4204677 w 4527492"/>
                  <a:gd name="connsiteY24399" fmla="*/ 1810989 h 3582745"/>
                  <a:gd name="connsiteX24400" fmla="*/ 4199553 w 4527492"/>
                  <a:gd name="connsiteY24400" fmla="*/ 1822240 h 3582745"/>
                  <a:gd name="connsiteX24401" fmla="*/ 4195045 w 4527492"/>
                  <a:gd name="connsiteY24401" fmla="*/ 1834624 h 3582745"/>
                  <a:gd name="connsiteX24402" fmla="*/ 4194166 w 4527492"/>
                  <a:gd name="connsiteY24402" fmla="*/ 1837485 h 3582745"/>
                  <a:gd name="connsiteX24403" fmla="*/ 4193450 w 4527492"/>
                  <a:gd name="connsiteY24403" fmla="*/ 1839006 h 3582745"/>
                  <a:gd name="connsiteX24404" fmla="*/ 4171142 w 4527492"/>
                  <a:gd name="connsiteY24404" fmla="*/ 1900292 h 3582745"/>
                  <a:gd name="connsiteX24405" fmla="*/ 4170359 w 4527492"/>
                  <a:gd name="connsiteY24405" fmla="*/ 1908259 h 3582745"/>
                  <a:gd name="connsiteX24406" fmla="*/ 4205246 w 4527492"/>
                  <a:gd name="connsiteY24406" fmla="*/ 1813008 h 3582745"/>
                  <a:gd name="connsiteX24407" fmla="*/ 4102054 w 4527492"/>
                  <a:gd name="connsiteY24407" fmla="*/ 1810123 h 3582745"/>
                  <a:gd name="connsiteX24408" fmla="*/ 4094781 w 4527492"/>
                  <a:gd name="connsiteY24408" fmla="*/ 1820261 h 3582745"/>
                  <a:gd name="connsiteX24409" fmla="*/ 4094529 w 4527492"/>
                  <a:gd name="connsiteY24409" fmla="*/ 1823041 h 3582745"/>
                  <a:gd name="connsiteX24410" fmla="*/ 4093751 w 4527492"/>
                  <a:gd name="connsiteY24410" fmla="*/ 1826556 h 3582745"/>
                  <a:gd name="connsiteX24411" fmla="*/ 4094761 w 4527492"/>
                  <a:gd name="connsiteY24411" fmla="*/ 1820288 h 3582745"/>
                  <a:gd name="connsiteX24412" fmla="*/ 4085381 w 4527492"/>
                  <a:gd name="connsiteY24412" fmla="*/ 1833364 h 3582745"/>
                  <a:gd name="connsiteX24413" fmla="*/ 4084306 w 4527492"/>
                  <a:gd name="connsiteY24413" fmla="*/ 1834990 h 3582745"/>
                  <a:gd name="connsiteX24414" fmla="*/ 4085557 w 4527492"/>
                  <a:gd name="connsiteY24414" fmla="*/ 1840027 h 3582745"/>
                  <a:gd name="connsiteX24415" fmla="*/ 4090839 w 4527492"/>
                  <a:gd name="connsiteY24415" fmla="*/ 1839709 h 3582745"/>
                  <a:gd name="connsiteX24416" fmla="*/ 4093751 w 4527492"/>
                  <a:gd name="connsiteY24416" fmla="*/ 1826556 h 3582745"/>
                  <a:gd name="connsiteX24417" fmla="*/ 4090573 w 4527492"/>
                  <a:gd name="connsiteY24417" fmla="*/ 1846254 h 3582745"/>
                  <a:gd name="connsiteX24418" fmla="*/ 4101810 w 4527492"/>
                  <a:gd name="connsiteY24418" fmla="*/ 1823108 h 3582745"/>
                  <a:gd name="connsiteX24419" fmla="*/ 4103031 w 4527492"/>
                  <a:gd name="connsiteY24419" fmla="*/ 1818339 h 3582745"/>
                  <a:gd name="connsiteX24420" fmla="*/ 4102074 w 4527492"/>
                  <a:gd name="connsiteY24420" fmla="*/ 1812191 h 3582745"/>
                  <a:gd name="connsiteX24421" fmla="*/ 4338360 w 4527492"/>
                  <a:gd name="connsiteY24421" fmla="*/ 1810109 h 3582745"/>
                  <a:gd name="connsiteX24422" fmla="*/ 4331448 w 4527492"/>
                  <a:gd name="connsiteY24422" fmla="*/ 1827980 h 3582745"/>
                  <a:gd name="connsiteX24423" fmla="*/ 4331311 w 4527492"/>
                  <a:gd name="connsiteY24423" fmla="*/ 1829308 h 3582745"/>
                  <a:gd name="connsiteX24424" fmla="*/ 4335335 w 4527492"/>
                  <a:gd name="connsiteY24424" fmla="*/ 1819406 h 3582745"/>
                  <a:gd name="connsiteX24425" fmla="*/ 4335604 w 4527492"/>
                  <a:gd name="connsiteY24425" fmla="*/ 1819406 h 3582745"/>
                  <a:gd name="connsiteX24426" fmla="*/ 4003342 w 4527492"/>
                  <a:gd name="connsiteY24426" fmla="*/ 1808269 h 3582745"/>
                  <a:gd name="connsiteX24427" fmla="*/ 4001247 w 4527492"/>
                  <a:gd name="connsiteY24427" fmla="*/ 1819296 h 3582745"/>
                  <a:gd name="connsiteX24428" fmla="*/ 4000366 w 4527492"/>
                  <a:gd name="connsiteY24428" fmla="*/ 1821917 h 3582745"/>
                  <a:gd name="connsiteX24429" fmla="*/ 3996989 w 4527492"/>
                  <a:gd name="connsiteY24429" fmla="*/ 1838130 h 3582745"/>
                  <a:gd name="connsiteX24430" fmla="*/ 3992401 w 4527492"/>
                  <a:gd name="connsiteY24430" fmla="*/ 1863711 h 3582745"/>
                  <a:gd name="connsiteX24431" fmla="*/ 3979036 w 4527492"/>
                  <a:gd name="connsiteY24431" fmla="*/ 1920232 h 3582745"/>
                  <a:gd name="connsiteX24432" fmla="*/ 3979336 w 4527492"/>
                  <a:gd name="connsiteY24432" fmla="*/ 1921038 h 3582745"/>
                  <a:gd name="connsiteX24433" fmla="*/ 3989349 w 4527492"/>
                  <a:gd name="connsiteY24433" fmla="*/ 1880724 h 3582745"/>
                  <a:gd name="connsiteX24434" fmla="*/ 3981938 w 4527492"/>
                  <a:gd name="connsiteY24434" fmla="*/ 1922040 h 3582745"/>
                  <a:gd name="connsiteX24435" fmla="*/ 3994183 w 4527492"/>
                  <a:gd name="connsiteY24435" fmla="*/ 1911282 h 3582745"/>
                  <a:gd name="connsiteX24436" fmla="*/ 4006588 w 4527492"/>
                  <a:gd name="connsiteY24436" fmla="*/ 1861939 h 3582745"/>
                  <a:gd name="connsiteX24437" fmla="*/ 3997693 w 4527492"/>
                  <a:gd name="connsiteY24437" fmla="*/ 1908197 h 3582745"/>
                  <a:gd name="connsiteX24438" fmla="*/ 3999501 w 4527492"/>
                  <a:gd name="connsiteY24438" fmla="*/ 1906609 h 3582745"/>
                  <a:gd name="connsiteX24439" fmla="*/ 4007408 w 4527492"/>
                  <a:gd name="connsiteY24439" fmla="*/ 1864234 h 3582745"/>
                  <a:gd name="connsiteX24440" fmla="*/ 4006834 w 4527492"/>
                  <a:gd name="connsiteY24440" fmla="*/ 1860960 h 3582745"/>
                  <a:gd name="connsiteX24441" fmla="*/ 4006588 w 4527492"/>
                  <a:gd name="connsiteY24441" fmla="*/ 1861939 h 3582745"/>
                  <a:gd name="connsiteX24442" fmla="*/ 4006806 w 4527492"/>
                  <a:gd name="connsiteY24442" fmla="*/ 1860803 h 3582745"/>
                  <a:gd name="connsiteX24443" fmla="*/ 4006666 w 4527492"/>
                  <a:gd name="connsiteY24443" fmla="*/ 1860003 h 3582745"/>
                  <a:gd name="connsiteX24444" fmla="*/ 4003806 w 4527492"/>
                  <a:gd name="connsiteY24444" fmla="*/ 1815478 h 3582745"/>
                  <a:gd name="connsiteX24445" fmla="*/ 3999733 w 4527492"/>
                  <a:gd name="connsiteY24445" fmla="*/ 1832702 h 3582745"/>
                  <a:gd name="connsiteX24446" fmla="*/ 4003676 w 4527492"/>
                  <a:gd name="connsiteY24446" fmla="*/ 1813460 h 3582745"/>
                  <a:gd name="connsiteX24447" fmla="*/ 4172849 w 4527492"/>
                  <a:gd name="connsiteY24447" fmla="*/ 1807623 h 3582745"/>
                  <a:gd name="connsiteX24448" fmla="*/ 4170016 w 4527492"/>
                  <a:gd name="connsiteY24448" fmla="*/ 1814554 h 3582745"/>
                  <a:gd name="connsiteX24449" fmla="*/ 4169681 w 4527492"/>
                  <a:gd name="connsiteY24449" fmla="*/ 1815655 h 3582745"/>
                  <a:gd name="connsiteX24450" fmla="*/ 4168803 w 4527492"/>
                  <a:gd name="connsiteY24450" fmla="*/ 1834375 h 3582745"/>
                  <a:gd name="connsiteX24451" fmla="*/ 4173056 w 4527492"/>
                  <a:gd name="connsiteY24451" fmla="*/ 1813228 h 3582745"/>
                  <a:gd name="connsiteX24452" fmla="*/ 4203545 w 4527492"/>
                  <a:gd name="connsiteY24452" fmla="*/ 1806967 h 3582745"/>
                  <a:gd name="connsiteX24453" fmla="*/ 4199381 w 4527492"/>
                  <a:gd name="connsiteY24453" fmla="*/ 1820514 h 3582745"/>
                  <a:gd name="connsiteX24454" fmla="*/ 4204021 w 4527492"/>
                  <a:gd name="connsiteY24454" fmla="*/ 1808658 h 3582745"/>
                  <a:gd name="connsiteX24455" fmla="*/ 3873343 w 4527492"/>
                  <a:gd name="connsiteY24455" fmla="*/ 1806940 h 3582745"/>
                  <a:gd name="connsiteX24456" fmla="*/ 3873458 w 4527492"/>
                  <a:gd name="connsiteY24456" fmla="*/ 1810423 h 3582745"/>
                  <a:gd name="connsiteX24457" fmla="*/ 3873407 w 4527492"/>
                  <a:gd name="connsiteY24457" fmla="*/ 1811816 h 3582745"/>
                  <a:gd name="connsiteX24458" fmla="*/ 4273035 w 4527492"/>
                  <a:gd name="connsiteY24458" fmla="*/ 1805505 h 3582745"/>
                  <a:gd name="connsiteX24459" fmla="*/ 4249128 w 4527492"/>
                  <a:gd name="connsiteY24459" fmla="*/ 1877605 h 3582745"/>
                  <a:gd name="connsiteX24460" fmla="*/ 4262691 w 4527492"/>
                  <a:gd name="connsiteY24460" fmla="*/ 1832572 h 3582745"/>
                  <a:gd name="connsiteX24461" fmla="*/ 4106622 w 4527492"/>
                  <a:gd name="connsiteY24461" fmla="*/ 1803756 h 3582745"/>
                  <a:gd name="connsiteX24462" fmla="*/ 4104216 w 4527492"/>
                  <a:gd name="connsiteY24462" fmla="*/ 1807109 h 3582745"/>
                  <a:gd name="connsiteX24463" fmla="*/ 4104550 w 4527492"/>
                  <a:gd name="connsiteY24463" fmla="*/ 1808536 h 3582745"/>
                  <a:gd name="connsiteX24464" fmla="*/ 4105107 w 4527492"/>
                  <a:gd name="connsiteY24464" fmla="*/ 1811630 h 3582745"/>
                  <a:gd name="connsiteX24465" fmla="*/ 4106625 w 4527492"/>
                  <a:gd name="connsiteY24465" fmla="*/ 1807034 h 3582745"/>
                  <a:gd name="connsiteX24466" fmla="*/ 4375334 w 4527492"/>
                  <a:gd name="connsiteY24466" fmla="*/ 1802095 h 3582745"/>
                  <a:gd name="connsiteX24467" fmla="*/ 4371751 w 4527492"/>
                  <a:gd name="connsiteY24467" fmla="*/ 1813545 h 3582745"/>
                  <a:gd name="connsiteX24468" fmla="*/ 4364542 w 4527492"/>
                  <a:gd name="connsiteY24468" fmla="*/ 1834821 h 3582745"/>
                  <a:gd name="connsiteX24469" fmla="*/ 4339715 w 4527492"/>
                  <a:gd name="connsiteY24469" fmla="*/ 1940806 h 3582745"/>
                  <a:gd name="connsiteX24470" fmla="*/ 4372437 w 4527492"/>
                  <a:gd name="connsiteY24470" fmla="*/ 1852291 h 3582745"/>
                  <a:gd name="connsiteX24471" fmla="*/ 4428792 w 4527492"/>
                  <a:gd name="connsiteY24471" fmla="*/ 1801965 h 3582745"/>
                  <a:gd name="connsiteX24472" fmla="*/ 4417216 w 4527492"/>
                  <a:gd name="connsiteY24472" fmla="*/ 1840275 h 3582745"/>
                  <a:gd name="connsiteX24473" fmla="*/ 4415296 w 4527492"/>
                  <a:gd name="connsiteY24473" fmla="*/ 1862553 h 3582745"/>
                  <a:gd name="connsiteX24474" fmla="*/ 4412517 w 4527492"/>
                  <a:gd name="connsiteY24474" fmla="*/ 1868539 h 3582745"/>
                  <a:gd name="connsiteX24475" fmla="*/ 4414050 w 4527492"/>
                  <a:gd name="connsiteY24475" fmla="*/ 1850754 h 3582745"/>
                  <a:gd name="connsiteX24476" fmla="*/ 4401511 w 4527492"/>
                  <a:gd name="connsiteY24476" fmla="*/ 1892247 h 3582745"/>
                  <a:gd name="connsiteX24477" fmla="*/ 4412517 w 4527492"/>
                  <a:gd name="connsiteY24477" fmla="*/ 1868539 h 3582745"/>
                  <a:gd name="connsiteX24478" fmla="*/ 4412159 w 4527492"/>
                  <a:gd name="connsiteY24478" fmla="*/ 1872703 h 3582745"/>
                  <a:gd name="connsiteX24479" fmla="*/ 4399924 w 4527492"/>
                  <a:gd name="connsiteY24479" fmla="*/ 1897498 h 3582745"/>
                  <a:gd name="connsiteX24480" fmla="*/ 4390792 w 4527492"/>
                  <a:gd name="connsiteY24480" fmla="*/ 1927719 h 3582745"/>
                  <a:gd name="connsiteX24481" fmla="*/ 4390917 w 4527492"/>
                  <a:gd name="connsiteY24481" fmla="*/ 1931651 h 3582745"/>
                  <a:gd name="connsiteX24482" fmla="*/ 4383947 w 4527492"/>
                  <a:gd name="connsiteY24482" fmla="*/ 1990078 h 3582745"/>
                  <a:gd name="connsiteX24483" fmla="*/ 4388743 w 4527492"/>
                  <a:gd name="connsiteY24483" fmla="*/ 1974215 h 3582745"/>
                  <a:gd name="connsiteX24484" fmla="*/ 4407240 w 4527492"/>
                  <a:gd name="connsiteY24484" fmla="*/ 1904873 h 3582745"/>
                  <a:gd name="connsiteX24485" fmla="*/ 4410198 w 4527492"/>
                  <a:gd name="connsiteY24485" fmla="*/ 1895468 h 3582745"/>
                  <a:gd name="connsiteX24486" fmla="*/ 4412159 w 4527492"/>
                  <a:gd name="connsiteY24486" fmla="*/ 1872703 h 3582745"/>
                  <a:gd name="connsiteX24487" fmla="*/ 4414900 w 4527492"/>
                  <a:gd name="connsiteY24487" fmla="*/ 1867147 h 3582745"/>
                  <a:gd name="connsiteX24488" fmla="*/ 4413313 w 4527492"/>
                  <a:gd name="connsiteY24488" fmla="*/ 1885562 h 3582745"/>
                  <a:gd name="connsiteX24489" fmla="*/ 4415316 w 4527492"/>
                  <a:gd name="connsiteY24489" fmla="*/ 1879191 h 3582745"/>
                  <a:gd name="connsiteX24490" fmla="*/ 4418500 w 4527492"/>
                  <a:gd name="connsiteY24490" fmla="*/ 1860340 h 3582745"/>
                  <a:gd name="connsiteX24491" fmla="*/ 4417443 w 4527492"/>
                  <a:gd name="connsiteY24491" fmla="*/ 1861994 h 3582745"/>
                  <a:gd name="connsiteX24492" fmla="*/ 4414900 w 4527492"/>
                  <a:gd name="connsiteY24492" fmla="*/ 1867147 h 3582745"/>
                  <a:gd name="connsiteX24493" fmla="*/ 4415296 w 4527492"/>
                  <a:gd name="connsiteY24493" fmla="*/ 1862553 h 3582745"/>
                  <a:gd name="connsiteX24494" fmla="*/ 4416774 w 4527492"/>
                  <a:gd name="connsiteY24494" fmla="*/ 1859369 h 3582745"/>
                  <a:gd name="connsiteX24495" fmla="*/ 4419260 w 4527492"/>
                  <a:gd name="connsiteY24495" fmla="*/ 1855845 h 3582745"/>
                  <a:gd name="connsiteX24496" fmla="*/ 4424363 w 4527492"/>
                  <a:gd name="connsiteY24496" fmla="*/ 1825625 h 3582745"/>
                  <a:gd name="connsiteX24497" fmla="*/ 4419493 w 4527492"/>
                  <a:gd name="connsiteY24497" fmla="*/ 1855514 h 3582745"/>
                  <a:gd name="connsiteX24498" fmla="*/ 4425395 w 4527492"/>
                  <a:gd name="connsiteY24498" fmla="*/ 1847144 h 3582745"/>
                  <a:gd name="connsiteX24499" fmla="*/ 4426970 w 4527492"/>
                  <a:gd name="connsiteY24499" fmla="*/ 1842135 h 3582745"/>
                  <a:gd name="connsiteX24500" fmla="*/ 4428152 w 4527492"/>
                  <a:gd name="connsiteY24500" fmla="*/ 1823149 h 3582745"/>
                  <a:gd name="connsiteX24501" fmla="*/ 3874290 w 4527492"/>
                  <a:gd name="connsiteY24501" fmla="*/ 1801646 h 3582745"/>
                  <a:gd name="connsiteX24502" fmla="*/ 3874736 w 4527492"/>
                  <a:gd name="connsiteY24502" fmla="*/ 1811574 h 3582745"/>
                  <a:gd name="connsiteX24503" fmla="*/ 3874709 w 4527492"/>
                  <a:gd name="connsiteY24503" fmla="*/ 1816102 h 3582745"/>
                  <a:gd name="connsiteX24504" fmla="*/ 4341943 w 4527492"/>
                  <a:gd name="connsiteY24504" fmla="*/ 1801083 h 3582745"/>
                  <a:gd name="connsiteX24505" fmla="*/ 4338292 w 4527492"/>
                  <a:gd name="connsiteY24505" fmla="*/ 1816567 h 3582745"/>
                  <a:gd name="connsiteX24506" fmla="*/ 4338931 w 4527492"/>
                  <a:gd name="connsiteY24506" fmla="*/ 1815188 h 3582745"/>
                  <a:gd name="connsiteX24507" fmla="*/ 4341663 w 4527492"/>
                  <a:gd name="connsiteY24507" fmla="*/ 1802702 h 3582745"/>
                  <a:gd name="connsiteX24508" fmla="*/ 3874269 w 4527492"/>
                  <a:gd name="connsiteY24508" fmla="*/ 1800950 h 3582745"/>
                  <a:gd name="connsiteX24509" fmla="*/ 3874290 w 4527492"/>
                  <a:gd name="connsiteY24509" fmla="*/ 1801646 h 3582745"/>
                  <a:gd name="connsiteX24510" fmla="*/ 3874265 w 4527492"/>
                  <a:gd name="connsiteY24510" fmla="*/ 1801106 h 3582745"/>
                  <a:gd name="connsiteX24511" fmla="*/ 4484646 w 4527492"/>
                  <a:gd name="connsiteY24511" fmla="*/ 1800362 h 3582745"/>
                  <a:gd name="connsiteX24512" fmla="*/ 4484619 w 4527492"/>
                  <a:gd name="connsiteY24512" fmla="*/ 1806132 h 3582745"/>
                  <a:gd name="connsiteX24513" fmla="*/ 4482728 w 4527492"/>
                  <a:gd name="connsiteY24513" fmla="*/ 1813221 h 3582745"/>
                  <a:gd name="connsiteX24514" fmla="*/ 4440507 w 4527492"/>
                  <a:gd name="connsiteY24514" fmla="*/ 1901522 h 3582745"/>
                  <a:gd name="connsiteX24515" fmla="*/ 4437212 w 4527492"/>
                  <a:gd name="connsiteY24515" fmla="*/ 1901522 h 3582745"/>
                  <a:gd name="connsiteX24516" fmla="*/ 4432538 w 4527492"/>
                  <a:gd name="connsiteY24516" fmla="*/ 1838380 h 3582745"/>
                  <a:gd name="connsiteX24517" fmla="*/ 4434137 w 4527492"/>
                  <a:gd name="connsiteY24517" fmla="*/ 1835879 h 3582745"/>
                  <a:gd name="connsiteX24518" fmla="*/ 4434226 w 4527492"/>
                  <a:gd name="connsiteY24518" fmla="*/ 1841304 h 3582745"/>
                  <a:gd name="connsiteX24519" fmla="*/ 4453686 w 4527492"/>
                  <a:gd name="connsiteY24519" fmla="*/ 1871876 h 3582745"/>
                  <a:gd name="connsiteX24520" fmla="*/ 4484575 w 4527492"/>
                  <a:gd name="connsiteY24520" fmla="*/ 1800643 h 3582745"/>
                  <a:gd name="connsiteX24521" fmla="*/ 4460460 w 4527492"/>
                  <a:gd name="connsiteY24521" fmla="*/ 1799997 h 3582745"/>
                  <a:gd name="connsiteX24522" fmla="*/ 4437315 w 4527492"/>
                  <a:gd name="connsiteY24522" fmla="*/ 1830907 h 3582745"/>
                  <a:gd name="connsiteX24523" fmla="*/ 4434137 w 4527492"/>
                  <a:gd name="connsiteY24523" fmla="*/ 1835879 h 3582745"/>
                  <a:gd name="connsiteX24524" fmla="*/ 4434119 w 4527492"/>
                  <a:gd name="connsiteY24524" fmla="*/ 1834773 h 3582745"/>
                  <a:gd name="connsiteX24525" fmla="*/ 4453989 w 4527492"/>
                  <a:gd name="connsiteY24525" fmla="*/ 1806594 h 3582745"/>
                  <a:gd name="connsiteX24526" fmla="*/ 4101954 w 4527492"/>
                  <a:gd name="connsiteY24526" fmla="*/ 1799874 h 3582745"/>
                  <a:gd name="connsiteX24527" fmla="*/ 4097249 w 4527492"/>
                  <a:gd name="connsiteY24527" fmla="*/ 1804867 h 3582745"/>
                  <a:gd name="connsiteX24528" fmla="*/ 4095221 w 4527492"/>
                  <a:gd name="connsiteY24528" fmla="*/ 1817439 h 3582745"/>
                  <a:gd name="connsiteX24529" fmla="*/ 4102034 w 4527492"/>
                  <a:gd name="connsiteY24529" fmla="*/ 1808088 h 3582745"/>
                  <a:gd name="connsiteX24530" fmla="*/ 4486401 w 4527492"/>
                  <a:gd name="connsiteY24530" fmla="*/ 1799453 h 3582745"/>
                  <a:gd name="connsiteX24531" fmla="*/ 4486634 w 4527492"/>
                  <a:gd name="connsiteY24531" fmla="*/ 1819172 h 3582745"/>
                  <a:gd name="connsiteX24532" fmla="*/ 4477162 w 4527492"/>
                  <a:gd name="connsiteY24532" fmla="*/ 1895758 h 3582745"/>
                  <a:gd name="connsiteX24533" fmla="*/ 4461224 w 4527492"/>
                  <a:gd name="connsiteY24533" fmla="*/ 1963382 h 3582745"/>
                  <a:gd name="connsiteX24534" fmla="*/ 4455805 w 4527492"/>
                  <a:gd name="connsiteY24534" fmla="*/ 1974191 h 3582745"/>
                  <a:gd name="connsiteX24535" fmla="*/ 4474721 w 4527492"/>
                  <a:gd name="connsiteY24535" fmla="*/ 1903300 h 3582745"/>
                  <a:gd name="connsiteX24536" fmla="*/ 4484524 w 4527492"/>
                  <a:gd name="connsiteY24536" fmla="*/ 1826429 h 3582745"/>
                  <a:gd name="connsiteX24537" fmla="*/ 4484619 w 4527492"/>
                  <a:gd name="connsiteY24537" fmla="*/ 1806132 h 3582745"/>
                  <a:gd name="connsiteX24538" fmla="*/ 4503108 w 4527492"/>
                  <a:gd name="connsiteY24538" fmla="*/ 1799423 h 3582745"/>
                  <a:gd name="connsiteX24539" fmla="*/ 4505683 w 4527492"/>
                  <a:gd name="connsiteY24539" fmla="*/ 1830335 h 3582745"/>
                  <a:gd name="connsiteX24540" fmla="*/ 4430623 w 4527492"/>
                  <a:gd name="connsiteY24540" fmla="*/ 2036988 h 3582745"/>
                  <a:gd name="connsiteX24541" fmla="*/ 4429061 w 4527492"/>
                  <a:gd name="connsiteY24541" fmla="*/ 2039192 h 3582745"/>
                  <a:gd name="connsiteX24542" fmla="*/ 4439179 w 4527492"/>
                  <a:gd name="connsiteY24542" fmla="*/ 2018338 h 3582745"/>
                  <a:gd name="connsiteX24543" fmla="*/ 4460276 w 4527492"/>
                  <a:gd name="connsiteY24543" fmla="*/ 1967403 h 3582745"/>
                  <a:gd name="connsiteX24544" fmla="*/ 4461224 w 4527492"/>
                  <a:gd name="connsiteY24544" fmla="*/ 1963382 h 3582745"/>
                  <a:gd name="connsiteX24545" fmla="*/ 4475102 w 4527492"/>
                  <a:gd name="connsiteY24545" fmla="*/ 1935698 h 3582745"/>
                  <a:gd name="connsiteX24546" fmla="*/ 4497446 w 4527492"/>
                  <a:gd name="connsiteY24546" fmla="*/ 1868325 h 3582745"/>
                  <a:gd name="connsiteX24547" fmla="*/ 4503106 w 4527492"/>
                  <a:gd name="connsiteY24547" fmla="*/ 1799402 h 3582745"/>
                  <a:gd name="connsiteX24548" fmla="*/ 4503109 w 4527492"/>
                  <a:gd name="connsiteY24548" fmla="*/ 1799408 h 3582745"/>
                  <a:gd name="connsiteX24549" fmla="*/ 4503108 w 4527492"/>
                  <a:gd name="connsiteY24549" fmla="*/ 1799423 h 3582745"/>
                  <a:gd name="connsiteX24550" fmla="*/ 4109865 w 4527492"/>
                  <a:gd name="connsiteY24550" fmla="*/ 1799235 h 3582745"/>
                  <a:gd name="connsiteX24551" fmla="*/ 4109487 w 4527492"/>
                  <a:gd name="connsiteY24551" fmla="*/ 1799761 h 3582745"/>
                  <a:gd name="connsiteX24552" fmla="*/ 4109498 w 4527492"/>
                  <a:gd name="connsiteY24552" fmla="*/ 1800492 h 3582745"/>
                  <a:gd name="connsiteX24553" fmla="*/ 3874176 w 4527492"/>
                  <a:gd name="connsiteY24553" fmla="*/ 1799124 h 3582745"/>
                  <a:gd name="connsiteX24554" fmla="*/ 3874265 w 4527492"/>
                  <a:gd name="connsiteY24554" fmla="*/ 1801106 h 3582745"/>
                  <a:gd name="connsiteX24555" fmla="*/ 3873774 w 4527492"/>
                  <a:gd name="connsiteY24555" fmla="*/ 1819997 h 3582745"/>
                  <a:gd name="connsiteX24556" fmla="*/ 3873458 w 4527492"/>
                  <a:gd name="connsiteY24556" fmla="*/ 1810423 h 3582745"/>
                  <a:gd name="connsiteX24557" fmla="*/ 3873718 w 4527492"/>
                  <a:gd name="connsiteY24557" fmla="*/ 1803424 h 3582745"/>
                  <a:gd name="connsiteX24558" fmla="*/ 3874362 w 4527492"/>
                  <a:gd name="connsiteY24558" fmla="*/ 1797380 h 3582745"/>
                  <a:gd name="connsiteX24559" fmla="*/ 3874269 w 4527492"/>
                  <a:gd name="connsiteY24559" fmla="*/ 1800950 h 3582745"/>
                  <a:gd name="connsiteX24560" fmla="*/ 3874208 w 4527492"/>
                  <a:gd name="connsiteY24560" fmla="*/ 1798828 h 3582745"/>
                  <a:gd name="connsiteX24561" fmla="*/ 3975235 w 4527492"/>
                  <a:gd name="connsiteY24561" fmla="*/ 1796761 h 3582745"/>
                  <a:gd name="connsiteX24562" fmla="*/ 3972765 w 4527492"/>
                  <a:gd name="connsiteY24562" fmla="*/ 1826043 h 3582745"/>
                  <a:gd name="connsiteX24563" fmla="*/ 3972573 w 4527492"/>
                  <a:gd name="connsiteY24563" fmla="*/ 1820042 h 3582745"/>
                  <a:gd name="connsiteX24564" fmla="*/ 4112079 w 4527492"/>
                  <a:gd name="connsiteY24564" fmla="*/ 1796149 h 3582745"/>
                  <a:gd name="connsiteX24565" fmla="*/ 4109892 w 4527492"/>
                  <a:gd name="connsiteY24565" fmla="*/ 1799197 h 3582745"/>
                  <a:gd name="connsiteX24566" fmla="*/ 4109499 w 4527492"/>
                  <a:gd name="connsiteY24566" fmla="*/ 1800548 h 3582745"/>
                  <a:gd name="connsiteX24567" fmla="*/ 4109588 w 4527492"/>
                  <a:gd name="connsiteY24567" fmla="*/ 1806575 h 3582745"/>
                  <a:gd name="connsiteX24568" fmla="*/ 4109836 w 4527492"/>
                  <a:gd name="connsiteY24568" fmla="*/ 1806575 h 3582745"/>
                  <a:gd name="connsiteX24569" fmla="*/ 4112300 w 4527492"/>
                  <a:gd name="connsiteY24569" fmla="*/ 1801498 h 3582745"/>
                  <a:gd name="connsiteX24570" fmla="*/ 4334339 w 4527492"/>
                  <a:gd name="connsiteY24570" fmla="*/ 1795910 h 3582745"/>
                  <a:gd name="connsiteX24571" fmla="*/ 4331802 w 4527492"/>
                  <a:gd name="connsiteY24571" fmla="*/ 1805456 h 3582745"/>
                  <a:gd name="connsiteX24572" fmla="*/ 4289107 w 4527492"/>
                  <a:gd name="connsiteY24572" fmla="*/ 1924584 h 3582745"/>
                  <a:gd name="connsiteX24573" fmla="*/ 4286697 w 4527492"/>
                  <a:gd name="connsiteY24573" fmla="*/ 1931891 h 3582745"/>
                  <a:gd name="connsiteX24574" fmla="*/ 4286582 w 4527492"/>
                  <a:gd name="connsiteY24574" fmla="*/ 1935517 h 3582745"/>
                  <a:gd name="connsiteX24575" fmla="*/ 4331970 w 4527492"/>
                  <a:gd name="connsiteY24575" fmla="*/ 1818132 h 3582745"/>
                  <a:gd name="connsiteX24576" fmla="*/ 4106613 w 4527492"/>
                  <a:gd name="connsiteY24576" fmla="*/ 1794931 h 3582745"/>
                  <a:gd name="connsiteX24577" fmla="*/ 4102411 w 4527492"/>
                  <a:gd name="connsiteY24577" fmla="*/ 1799390 h 3582745"/>
                  <a:gd name="connsiteX24578" fmla="*/ 4103859 w 4527492"/>
                  <a:gd name="connsiteY24578" fmla="*/ 1805583 h 3582745"/>
                  <a:gd name="connsiteX24579" fmla="*/ 4106620 w 4527492"/>
                  <a:gd name="connsiteY24579" fmla="*/ 1801794 h 3582745"/>
                  <a:gd name="connsiteX24580" fmla="*/ 4279580 w 4527492"/>
                  <a:gd name="connsiteY24580" fmla="*/ 1794066 h 3582745"/>
                  <a:gd name="connsiteX24581" fmla="*/ 4272597 w 4527492"/>
                  <a:gd name="connsiteY24581" fmla="*/ 1829280 h 3582745"/>
                  <a:gd name="connsiteX24582" fmla="*/ 4258958 w 4527492"/>
                  <a:gd name="connsiteY24582" fmla="*/ 1868636 h 3582745"/>
                  <a:gd name="connsiteX24583" fmla="*/ 4257328 w 4527492"/>
                  <a:gd name="connsiteY24583" fmla="*/ 1872625 h 3582745"/>
                  <a:gd name="connsiteX24584" fmla="*/ 3874068 w 4527492"/>
                  <a:gd name="connsiteY24584" fmla="*/ 1794001 h 3582745"/>
                  <a:gd name="connsiteX24585" fmla="*/ 3874208 w 4527492"/>
                  <a:gd name="connsiteY24585" fmla="*/ 1798828 h 3582745"/>
                  <a:gd name="connsiteX24586" fmla="*/ 3874176 w 4527492"/>
                  <a:gd name="connsiteY24586" fmla="*/ 1799124 h 3582745"/>
                  <a:gd name="connsiteX24587" fmla="*/ 3874013 w 4527492"/>
                  <a:gd name="connsiteY24587" fmla="*/ 1795482 h 3582745"/>
                  <a:gd name="connsiteX24588" fmla="*/ 4304478 w 4527492"/>
                  <a:gd name="connsiteY24588" fmla="*/ 1793672 h 3582745"/>
                  <a:gd name="connsiteX24589" fmla="*/ 4290087 w 4527492"/>
                  <a:gd name="connsiteY24589" fmla="*/ 1830546 h 3582745"/>
                  <a:gd name="connsiteX24590" fmla="*/ 4289281 w 4527492"/>
                  <a:gd name="connsiteY24590" fmla="*/ 1850272 h 3582745"/>
                  <a:gd name="connsiteX24591" fmla="*/ 4288847 w 4527492"/>
                  <a:gd name="connsiteY24591" fmla="*/ 1863979 h 3582745"/>
                  <a:gd name="connsiteX24592" fmla="*/ 4292557 w 4527492"/>
                  <a:gd name="connsiteY24592" fmla="*/ 1853100 h 3582745"/>
                  <a:gd name="connsiteX24593" fmla="*/ 4295945 w 4527492"/>
                  <a:gd name="connsiteY24593" fmla="*/ 1839546 h 3582745"/>
                  <a:gd name="connsiteX24594" fmla="*/ 4279771 w 4527492"/>
                  <a:gd name="connsiteY24594" fmla="*/ 1793393 h 3582745"/>
                  <a:gd name="connsiteX24595" fmla="*/ 4279580 w 4527492"/>
                  <a:gd name="connsiteY24595" fmla="*/ 1794066 h 3582745"/>
                  <a:gd name="connsiteX24596" fmla="*/ 4279614 w 4527492"/>
                  <a:gd name="connsiteY24596" fmla="*/ 1793896 h 3582745"/>
                  <a:gd name="connsiteX24597" fmla="*/ 4111916 w 4527492"/>
                  <a:gd name="connsiteY24597" fmla="*/ 1792225 h 3582745"/>
                  <a:gd name="connsiteX24598" fmla="*/ 4110806 w 4527492"/>
                  <a:gd name="connsiteY24598" fmla="*/ 1796048 h 3582745"/>
                  <a:gd name="connsiteX24599" fmla="*/ 4112006 w 4527492"/>
                  <a:gd name="connsiteY24599" fmla="*/ 1794400 h 3582745"/>
                  <a:gd name="connsiteX24600" fmla="*/ 3874504 w 4527492"/>
                  <a:gd name="connsiteY24600" fmla="*/ 1791905 h 3582745"/>
                  <a:gd name="connsiteX24601" fmla="*/ 3874655 w 4527492"/>
                  <a:gd name="connsiteY24601" fmla="*/ 1794629 h 3582745"/>
                  <a:gd name="connsiteX24602" fmla="*/ 3874362 w 4527492"/>
                  <a:gd name="connsiteY24602" fmla="*/ 1797380 h 3582745"/>
                  <a:gd name="connsiteX24603" fmla="*/ 4428582 w 4527492"/>
                  <a:gd name="connsiteY24603" fmla="*/ 1791810 h 3582745"/>
                  <a:gd name="connsiteX24604" fmla="*/ 4419164 w 4527492"/>
                  <a:gd name="connsiteY24604" fmla="*/ 1817668 h 3582745"/>
                  <a:gd name="connsiteX24605" fmla="*/ 4418179 w 4527492"/>
                  <a:gd name="connsiteY24605" fmla="*/ 1829103 h 3582745"/>
                  <a:gd name="connsiteX24606" fmla="*/ 4428767 w 4527492"/>
                  <a:gd name="connsiteY24606" fmla="*/ 1792831 h 3582745"/>
                  <a:gd name="connsiteX24607" fmla="*/ 4350495 w 4527492"/>
                  <a:gd name="connsiteY24607" fmla="*/ 1790254 h 3582745"/>
                  <a:gd name="connsiteX24608" fmla="*/ 4347763 w 4527492"/>
                  <a:gd name="connsiteY24608" fmla="*/ 1797296 h 3582745"/>
                  <a:gd name="connsiteX24609" fmla="*/ 4347238 w 4527492"/>
                  <a:gd name="connsiteY24609" fmla="*/ 1816422 h 3582745"/>
                  <a:gd name="connsiteX24610" fmla="*/ 4339998 w 4527492"/>
                  <a:gd name="connsiteY24610" fmla="*/ 1823856 h 3582745"/>
                  <a:gd name="connsiteX24611" fmla="*/ 4332190 w 4527492"/>
                  <a:gd name="connsiteY24611" fmla="*/ 1864465 h 3582745"/>
                  <a:gd name="connsiteX24612" fmla="*/ 4324818 w 4527492"/>
                  <a:gd name="connsiteY24612" fmla="*/ 1892199 h 3582745"/>
                  <a:gd name="connsiteX24613" fmla="*/ 4327263 w 4527492"/>
                  <a:gd name="connsiteY24613" fmla="*/ 1868514 h 3582745"/>
                  <a:gd name="connsiteX24614" fmla="*/ 4334811 w 4527492"/>
                  <a:gd name="connsiteY24614" fmla="*/ 1834017 h 3582745"/>
                  <a:gd name="connsiteX24615" fmla="*/ 4333308 w 4527492"/>
                  <a:gd name="connsiteY24615" fmla="*/ 1837698 h 3582745"/>
                  <a:gd name="connsiteX24616" fmla="*/ 4335194 w 4527492"/>
                  <a:gd name="connsiteY24616" fmla="*/ 1829702 h 3582745"/>
                  <a:gd name="connsiteX24617" fmla="*/ 4335783 w 4527492"/>
                  <a:gd name="connsiteY24617" fmla="*/ 1828184 h 3582745"/>
                  <a:gd name="connsiteX24618" fmla="*/ 4335478 w 4527492"/>
                  <a:gd name="connsiteY24618" fmla="*/ 1828497 h 3582745"/>
                  <a:gd name="connsiteX24619" fmla="*/ 4335194 w 4527492"/>
                  <a:gd name="connsiteY24619" fmla="*/ 1829702 h 3582745"/>
                  <a:gd name="connsiteX24620" fmla="*/ 4333265 w 4527492"/>
                  <a:gd name="connsiteY24620" fmla="*/ 1834677 h 3582745"/>
                  <a:gd name="connsiteX24621" fmla="*/ 4334589 w 4527492"/>
                  <a:gd name="connsiteY24621" fmla="*/ 1829410 h 3582745"/>
                  <a:gd name="connsiteX24622" fmla="*/ 4334338 w 4527492"/>
                  <a:gd name="connsiteY24622" fmla="*/ 1829667 h 3582745"/>
                  <a:gd name="connsiteX24623" fmla="*/ 4333564 w 4527492"/>
                  <a:gd name="connsiteY24623" fmla="*/ 1831515 h 3582745"/>
                  <a:gd name="connsiteX24624" fmla="*/ 4331236 w 4527492"/>
                  <a:gd name="connsiteY24624" fmla="*/ 1839906 h 3582745"/>
                  <a:gd name="connsiteX24625" fmla="*/ 4329847 w 4527492"/>
                  <a:gd name="connsiteY24625" fmla="*/ 1843487 h 3582745"/>
                  <a:gd name="connsiteX24626" fmla="*/ 4329613 w 4527492"/>
                  <a:gd name="connsiteY24626" fmla="*/ 1845759 h 3582745"/>
                  <a:gd name="connsiteX24627" fmla="*/ 4331236 w 4527492"/>
                  <a:gd name="connsiteY24627" fmla="*/ 1839906 h 3582745"/>
                  <a:gd name="connsiteX24628" fmla="*/ 4333265 w 4527492"/>
                  <a:gd name="connsiteY24628" fmla="*/ 1834677 h 3582745"/>
                  <a:gd name="connsiteX24629" fmla="*/ 4331218 w 4527492"/>
                  <a:gd name="connsiteY24629" fmla="*/ 1842819 h 3582745"/>
                  <a:gd name="connsiteX24630" fmla="*/ 4329476 w 4527492"/>
                  <a:gd name="connsiteY24630" fmla="*/ 1847086 h 3582745"/>
                  <a:gd name="connsiteX24631" fmla="*/ 4329009 w 4527492"/>
                  <a:gd name="connsiteY24631" fmla="*/ 1851604 h 3582745"/>
                  <a:gd name="connsiteX24632" fmla="*/ 4331218 w 4527492"/>
                  <a:gd name="connsiteY24632" fmla="*/ 1842819 h 3582745"/>
                  <a:gd name="connsiteX24633" fmla="*/ 4333308 w 4527492"/>
                  <a:gd name="connsiteY24633" fmla="*/ 1837698 h 3582745"/>
                  <a:gd name="connsiteX24634" fmla="*/ 4328215 w 4527492"/>
                  <a:gd name="connsiteY24634" fmla="*/ 1859296 h 3582745"/>
                  <a:gd name="connsiteX24635" fmla="*/ 4327263 w 4527492"/>
                  <a:gd name="connsiteY24635" fmla="*/ 1868514 h 3582745"/>
                  <a:gd name="connsiteX24636" fmla="*/ 4325971 w 4527492"/>
                  <a:gd name="connsiteY24636" fmla="*/ 1874417 h 3582745"/>
                  <a:gd name="connsiteX24637" fmla="*/ 4327061 w 4527492"/>
                  <a:gd name="connsiteY24637" fmla="*/ 1864188 h 3582745"/>
                  <a:gd name="connsiteX24638" fmla="*/ 4324289 w 4527492"/>
                  <a:gd name="connsiteY24638" fmla="*/ 1875944 h 3582745"/>
                  <a:gd name="connsiteX24639" fmla="*/ 4316073 w 4527492"/>
                  <a:gd name="connsiteY24639" fmla="*/ 1903062 h 3582745"/>
                  <a:gd name="connsiteX24640" fmla="*/ 4327956 w 4527492"/>
                  <a:gd name="connsiteY24640" fmla="*/ 1855793 h 3582745"/>
                  <a:gd name="connsiteX24641" fmla="*/ 4328659 w 4527492"/>
                  <a:gd name="connsiteY24641" fmla="*/ 1849197 h 3582745"/>
                  <a:gd name="connsiteX24642" fmla="*/ 4312320 w 4527492"/>
                  <a:gd name="connsiteY24642" fmla="*/ 1908096 h 3582745"/>
                  <a:gd name="connsiteX24643" fmla="*/ 4284579 w 4527492"/>
                  <a:gd name="connsiteY24643" fmla="*/ 1998788 h 3582745"/>
                  <a:gd name="connsiteX24644" fmla="*/ 4284428 w 4527492"/>
                  <a:gd name="connsiteY24644" fmla="*/ 2003543 h 3582745"/>
                  <a:gd name="connsiteX24645" fmla="*/ 4313470 w 4527492"/>
                  <a:gd name="connsiteY24645" fmla="*/ 1911653 h 3582745"/>
                  <a:gd name="connsiteX24646" fmla="*/ 4297812 w 4527492"/>
                  <a:gd name="connsiteY24646" fmla="*/ 1963332 h 3582745"/>
                  <a:gd name="connsiteX24647" fmla="*/ 4284271 w 4527492"/>
                  <a:gd name="connsiteY24647" fmla="*/ 2005654 h 3582745"/>
                  <a:gd name="connsiteX24648" fmla="*/ 4283648 w 4527492"/>
                  <a:gd name="connsiteY24648" fmla="*/ 2012976 h 3582745"/>
                  <a:gd name="connsiteX24649" fmla="*/ 4283773 w 4527492"/>
                  <a:gd name="connsiteY24649" fmla="*/ 2007208 h 3582745"/>
                  <a:gd name="connsiteX24650" fmla="*/ 4242682 w 4527492"/>
                  <a:gd name="connsiteY24650" fmla="*/ 2135635 h 3582745"/>
                  <a:gd name="connsiteX24651" fmla="*/ 4283810 w 4527492"/>
                  <a:gd name="connsiteY24651" fmla="*/ 2005499 h 3582745"/>
                  <a:gd name="connsiteX24652" fmla="*/ 4283909 w 4527492"/>
                  <a:gd name="connsiteY24652" fmla="*/ 2000980 h 3582745"/>
                  <a:gd name="connsiteX24653" fmla="*/ 4245998 w 4527492"/>
                  <a:gd name="connsiteY24653" fmla="*/ 2124918 h 3582745"/>
                  <a:gd name="connsiteX24654" fmla="*/ 4232099 w 4527492"/>
                  <a:gd name="connsiteY24654" fmla="*/ 2163528 h 3582745"/>
                  <a:gd name="connsiteX24655" fmla="*/ 4252630 w 4527492"/>
                  <a:gd name="connsiteY24655" fmla="*/ 2099361 h 3582745"/>
                  <a:gd name="connsiteX24656" fmla="*/ 4284076 w 4527492"/>
                  <a:gd name="connsiteY24656" fmla="*/ 1993263 h 3582745"/>
                  <a:gd name="connsiteX24657" fmla="*/ 4284101 w 4527492"/>
                  <a:gd name="connsiteY24657" fmla="*/ 1992097 h 3582745"/>
                  <a:gd name="connsiteX24658" fmla="*/ 4252180 w 4527492"/>
                  <a:gd name="connsiteY24658" fmla="*/ 2092750 h 3582745"/>
                  <a:gd name="connsiteX24659" fmla="*/ 4227106 w 4527492"/>
                  <a:gd name="connsiteY24659" fmla="*/ 2156206 h 3582745"/>
                  <a:gd name="connsiteX24660" fmla="*/ 4230067 w 4527492"/>
                  <a:gd name="connsiteY24660" fmla="*/ 2156206 h 3582745"/>
                  <a:gd name="connsiteX24661" fmla="*/ 4221654 w 4527492"/>
                  <a:gd name="connsiteY24661" fmla="*/ 2192544 h 3582745"/>
                  <a:gd name="connsiteX24662" fmla="*/ 4232099 w 4527492"/>
                  <a:gd name="connsiteY24662" fmla="*/ 2163528 h 3582745"/>
                  <a:gd name="connsiteX24663" fmla="*/ 4218615 w 4527492"/>
                  <a:gd name="connsiteY24663" fmla="*/ 2205672 h 3582745"/>
                  <a:gd name="connsiteX24664" fmla="*/ 4214444 w 4527492"/>
                  <a:gd name="connsiteY24664" fmla="*/ 2223685 h 3582745"/>
                  <a:gd name="connsiteX24665" fmla="*/ 4231460 w 4527492"/>
                  <a:gd name="connsiteY24665" fmla="*/ 2192368 h 3582745"/>
                  <a:gd name="connsiteX24666" fmla="*/ 4262557 w 4527492"/>
                  <a:gd name="connsiteY24666" fmla="*/ 2119018 h 3582745"/>
                  <a:gd name="connsiteX24667" fmla="*/ 4262587 w 4527492"/>
                  <a:gd name="connsiteY24667" fmla="*/ 2118927 h 3582745"/>
                  <a:gd name="connsiteX24668" fmla="*/ 4279865 w 4527492"/>
                  <a:gd name="connsiteY24668" fmla="*/ 2057510 h 3582745"/>
                  <a:gd name="connsiteX24669" fmla="*/ 4279684 w 4527492"/>
                  <a:gd name="connsiteY24669" fmla="*/ 2059641 h 3582745"/>
                  <a:gd name="connsiteX24670" fmla="*/ 4279372 w 4527492"/>
                  <a:gd name="connsiteY24670" fmla="*/ 2063156 h 3582745"/>
                  <a:gd name="connsiteX24671" fmla="*/ 4272950 w 4527492"/>
                  <a:gd name="connsiteY24671" fmla="*/ 2087314 h 3582745"/>
                  <a:gd name="connsiteX24672" fmla="*/ 4278918 w 4527492"/>
                  <a:gd name="connsiteY24672" fmla="*/ 2068278 h 3582745"/>
                  <a:gd name="connsiteX24673" fmla="*/ 4279372 w 4527492"/>
                  <a:gd name="connsiteY24673" fmla="*/ 2063156 h 3582745"/>
                  <a:gd name="connsiteX24674" fmla="*/ 4279392 w 4527492"/>
                  <a:gd name="connsiteY24674" fmla="*/ 2063083 h 3582745"/>
                  <a:gd name="connsiteX24675" fmla="*/ 4278962 w 4527492"/>
                  <a:gd name="connsiteY24675" fmla="*/ 2068136 h 3582745"/>
                  <a:gd name="connsiteX24676" fmla="*/ 4315057 w 4527492"/>
                  <a:gd name="connsiteY24676" fmla="*/ 1953003 h 3582745"/>
                  <a:gd name="connsiteX24677" fmla="*/ 4319245 w 4527492"/>
                  <a:gd name="connsiteY24677" fmla="*/ 1936061 h 3582745"/>
                  <a:gd name="connsiteX24678" fmla="*/ 4323506 w 4527492"/>
                  <a:gd name="connsiteY24678" fmla="*/ 1897133 h 3582745"/>
                  <a:gd name="connsiteX24679" fmla="*/ 4324818 w 4527492"/>
                  <a:gd name="connsiteY24679" fmla="*/ 1892199 h 3582745"/>
                  <a:gd name="connsiteX24680" fmla="*/ 4324365 w 4527492"/>
                  <a:gd name="connsiteY24680" fmla="*/ 1896581 h 3582745"/>
                  <a:gd name="connsiteX24681" fmla="*/ 4321551 w 4527492"/>
                  <a:gd name="connsiteY24681" fmla="*/ 1926732 h 3582745"/>
                  <a:gd name="connsiteX24682" fmla="*/ 4347040 w 4527492"/>
                  <a:gd name="connsiteY24682" fmla="*/ 1823631 h 3582745"/>
                  <a:gd name="connsiteX24683" fmla="*/ 4347238 w 4527492"/>
                  <a:gd name="connsiteY24683" fmla="*/ 1816422 h 3582745"/>
                  <a:gd name="connsiteX24684" fmla="*/ 4347797 w 4527492"/>
                  <a:gd name="connsiteY24684" fmla="*/ 1815848 h 3582745"/>
                  <a:gd name="connsiteX24685" fmla="*/ 4347797 w 4527492"/>
                  <a:gd name="connsiteY24685" fmla="*/ 1820568 h 3582745"/>
                  <a:gd name="connsiteX24686" fmla="*/ 4352209 w 4527492"/>
                  <a:gd name="connsiteY24686" fmla="*/ 1802723 h 3582745"/>
                  <a:gd name="connsiteX24687" fmla="*/ 4470536 w 4527492"/>
                  <a:gd name="connsiteY24687" fmla="*/ 1789726 h 3582745"/>
                  <a:gd name="connsiteX24688" fmla="*/ 4460460 w 4527492"/>
                  <a:gd name="connsiteY24688" fmla="*/ 1799997 h 3582745"/>
                  <a:gd name="connsiteX24689" fmla="*/ 4465218 w 4527492"/>
                  <a:gd name="connsiteY24689" fmla="*/ 1793644 h 3582745"/>
                  <a:gd name="connsiteX24690" fmla="*/ 3873724 w 4527492"/>
                  <a:gd name="connsiteY24690" fmla="*/ 1789063 h 3582745"/>
                  <a:gd name="connsiteX24691" fmla="*/ 3874013 w 4527492"/>
                  <a:gd name="connsiteY24691" fmla="*/ 1795482 h 3582745"/>
                  <a:gd name="connsiteX24692" fmla="*/ 3873718 w 4527492"/>
                  <a:gd name="connsiteY24692" fmla="*/ 1803424 h 3582745"/>
                  <a:gd name="connsiteX24693" fmla="*/ 3873343 w 4527492"/>
                  <a:gd name="connsiteY24693" fmla="*/ 1806940 h 3582745"/>
                  <a:gd name="connsiteX24694" fmla="*/ 4111765 w 4527492"/>
                  <a:gd name="connsiteY24694" fmla="*/ 1788567 h 3582745"/>
                  <a:gd name="connsiteX24695" fmla="*/ 4109369 w 4527492"/>
                  <a:gd name="connsiteY24695" fmla="*/ 1791759 h 3582745"/>
                  <a:gd name="connsiteX24696" fmla="*/ 4109460 w 4527492"/>
                  <a:gd name="connsiteY24696" fmla="*/ 1797895 h 3582745"/>
                  <a:gd name="connsiteX24697" fmla="*/ 4110785 w 4527492"/>
                  <a:gd name="connsiteY24697" fmla="*/ 1796077 h 3582745"/>
                  <a:gd name="connsiteX24698" fmla="*/ 4111915 w 4527492"/>
                  <a:gd name="connsiteY24698" fmla="*/ 1792197 h 3582745"/>
                  <a:gd name="connsiteX24699" fmla="*/ 4002433 w 4527492"/>
                  <a:gd name="connsiteY24699" fmla="*/ 1787721 h 3582745"/>
                  <a:gd name="connsiteX24700" fmla="*/ 4000239 w 4527492"/>
                  <a:gd name="connsiteY24700" fmla="*/ 1795081 h 3582745"/>
                  <a:gd name="connsiteX24701" fmla="*/ 3994295 w 4527492"/>
                  <a:gd name="connsiteY24701" fmla="*/ 1823678 h 3582745"/>
                  <a:gd name="connsiteX24702" fmla="*/ 3995677 w 4527492"/>
                  <a:gd name="connsiteY24702" fmla="*/ 1819862 h 3582745"/>
                  <a:gd name="connsiteX24703" fmla="*/ 4002319 w 4527492"/>
                  <a:gd name="connsiteY24703" fmla="*/ 1789208 h 3582745"/>
                  <a:gd name="connsiteX24704" fmla="*/ 3875426 w 4527492"/>
                  <a:gd name="connsiteY24704" fmla="*/ 1787399 h 3582745"/>
                  <a:gd name="connsiteX24705" fmla="*/ 3876372 w 4527492"/>
                  <a:gd name="connsiteY24705" fmla="*/ 1806396 h 3582745"/>
                  <a:gd name="connsiteX24706" fmla="*/ 3875406 w 4527492"/>
                  <a:gd name="connsiteY24706" fmla="*/ 1827893 h 3582745"/>
                  <a:gd name="connsiteX24707" fmla="*/ 3875135 w 4527492"/>
                  <a:gd name="connsiteY24707" fmla="*/ 1830776 h 3582745"/>
                  <a:gd name="connsiteX24708" fmla="*/ 3875008 w 4527492"/>
                  <a:gd name="connsiteY24708" fmla="*/ 1826384 h 3582745"/>
                  <a:gd name="connsiteX24709" fmla="*/ 3875406 w 4527492"/>
                  <a:gd name="connsiteY24709" fmla="*/ 1808176 h 3582745"/>
                  <a:gd name="connsiteX24710" fmla="*/ 3874655 w 4527492"/>
                  <a:gd name="connsiteY24710" fmla="*/ 1794629 h 3582745"/>
                  <a:gd name="connsiteX24711" fmla="*/ 4347366 w 4527492"/>
                  <a:gd name="connsiteY24711" fmla="*/ 1786821 h 3582745"/>
                  <a:gd name="connsiteX24712" fmla="*/ 4346875 w 4527492"/>
                  <a:gd name="connsiteY24712" fmla="*/ 1788091 h 3582745"/>
                  <a:gd name="connsiteX24713" fmla="*/ 4346647 w 4527492"/>
                  <a:gd name="connsiteY24713" fmla="*/ 1789275 h 3582745"/>
                  <a:gd name="connsiteX24714" fmla="*/ 4220546 w 4527492"/>
                  <a:gd name="connsiteY24714" fmla="*/ 1786816 h 3582745"/>
                  <a:gd name="connsiteX24715" fmla="*/ 4219819 w 4527492"/>
                  <a:gd name="connsiteY24715" fmla="*/ 1793363 h 3582745"/>
                  <a:gd name="connsiteX24716" fmla="*/ 4219407 w 4527492"/>
                  <a:gd name="connsiteY24716" fmla="*/ 1808202 h 3582745"/>
                  <a:gd name="connsiteX24717" fmla="*/ 4216712 w 4527492"/>
                  <a:gd name="connsiteY24717" fmla="*/ 1809245 h 3582745"/>
                  <a:gd name="connsiteX24718" fmla="*/ 4407476 w 4527492"/>
                  <a:gd name="connsiteY24718" fmla="*/ 1782635 h 3582745"/>
                  <a:gd name="connsiteX24719" fmla="*/ 4404961 w 4527492"/>
                  <a:gd name="connsiteY24719" fmla="*/ 1792920 h 3582745"/>
                  <a:gd name="connsiteX24720" fmla="*/ 4407755 w 4527492"/>
                  <a:gd name="connsiteY24720" fmla="*/ 1816446 h 3582745"/>
                  <a:gd name="connsiteX24721" fmla="*/ 4381611 w 4527492"/>
                  <a:gd name="connsiteY24721" fmla="*/ 1782036 h 3582745"/>
                  <a:gd name="connsiteX24722" fmla="*/ 4380832 w 4527492"/>
                  <a:gd name="connsiteY24722" fmla="*/ 1784527 h 3582745"/>
                  <a:gd name="connsiteX24723" fmla="*/ 4378033 w 4527492"/>
                  <a:gd name="connsiteY24723" fmla="*/ 1837151 h 3582745"/>
                  <a:gd name="connsiteX24724" fmla="*/ 4384221 w 4527492"/>
                  <a:gd name="connsiteY24724" fmla="*/ 1820414 h 3582745"/>
                  <a:gd name="connsiteX24725" fmla="*/ 4101774 w 4527492"/>
                  <a:gd name="connsiteY24725" fmla="*/ 1781543 h 3582745"/>
                  <a:gd name="connsiteX24726" fmla="*/ 4101929 w 4527492"/>
                  <a:gd name="connsiteY24726" fmla="*/ 1797330 h 3582745"/>
                  <a:gd name="connsiteX24727" fmla="*/ 4101094 w 4527492"/>
                  <a:gd name="connsiteY24727" fmla="*/ 1793762 h 3582745"/>
                  <a:gd name="connsiteX24728" fmla="*/ 4211515 w 4527492"/>
                  <a:gd name="connsiteY24728" fmla="*/ 1781035 h 3582745"/>
                  <a:gd name="connsiteX24729" fmla="*/ 4206940 w 4527492"/>
                  <a:gd name="connsiteY24729" fmla="*/ 1796683 h 3582745"/>
                  <a:gd name="connsiteX24730" fmla="*/ 4205963 w 4527492"/>
                  <a:gd name="connsiteY24730" fmla="*/ 1799098 h 3582745"/>
                  <a:gd name="connsiteX24731" fmla="*/ 3873897 w 4527492"/>
                  <a:gd name="connsiteY24731" fmla="*/ 1780949 h 3582745"/>
                  <a:gd name="connsiteX24732" fmla="*/ 3874289 w 4527492"/>
                  <a:gd name="connsiteY24732" fmla="*/ 1788025 h 3582745"/>
                  <a:gd name="connsiteX24733" fmla="*/ 3874068 w 4527492"/>
                  <a:gd name="connsiteY24733" fmla="*/ 1794001 h 3582745"/>
                  <a:gd name="connsiteX24734" fmla="*/ 3873809 w 4527492"/>
                  <a:gd name="connsiteY24734" fmla="*/ 1785092 h 3582745"/>
                  <a:gd name="connsiteX24735" fmla="*/ 4419434 w 4527492"/>
                  <a:gd name="connsiteY24735" fmla="*/ 1780877 h 3582745"/>
                  <a:gd name="connsiteX24736" fmla="*/ 4413816 w 4527492"/>
                  <a:gd name="connsiteY24736" fmla="*/ 1786001 h 3582745"/>
                  <a:gd name="connsiteX24737" fmla="*/ 4412329 w 4527492"/>
                  <a:gd name="connsiteY24737" fmla="*/ 1786001 h 3582745"/>
                  <a:gd name="connsiteX24738" fmla="*/ 4411052 w 4527492"/>
                  <a:gd name="connsiteY24738" fmla="*/ 1836231 h 3582745"/>
                  <a:gd name="connsiteX24739" fmla="*/ 4407755 w 4527492"/>
                  <a:gd name="connsiteY24739" fmla="*/ 1836231 h 3582745"/>
                  <a:gd name="connsiteX24740" fmla="*/ 4403271 w 4527492"/>
                  <a:gd name="connsiteY24740" fmla="*/ 1799831 h 3582745"/>
                  <a:gd name="connsiteX24741" fmla="*/ 4398490 w 4527492"/>
                  <a:gd name="connsiteY24741" fmla="*/ 1819382 h 3582745"/>
                  <a:gd name="connsiteX24742" fmla="*/ 4388326 w 4527492"/>
                  <a:gd name="connsiteY24742" fmla="*/ 1850292 h 3582745"/>
                  <a:gd name="connsiteX24743" fmla="*/ 4389948 w 4527492"/>
                  <a:gd name="connsiteY24743" fmla="*/ 1901202 h 3582745"/>
                  <a:gd name="connsiteX24744" fmla="*/ 4401657 w 4527492"/>
                  <a:gd name="connsiteY24744" fmla="*/ 1865738 h 3582745"/>
                  <a:gd name="connsiteX24745" fmla="*/ 4390026 w 4527492"/>
                  <a:gd name="connsiteY24745" fmla="*/ 1903662 h 3582745"/>
                  <a:gd name="connsiteX24746" fmla="*/ 4390423 w 4527492"/>
                  <a:gd name="connsiteY24746" fmla="*/ 1916132 h 3582745"/>
                  <a:gd name="connsiteX24747" fmla="*/ 4383980 w 4527492"/>
                  <a:gd name="connsiteY24747" fmla="*/ 1930011 h 3582745"/>
                  <a:gd name="connsiteX24748" fmla="*/ 4384243 w 4527492"/>
                  <a:gd name="connsiteY24748" fmla="*/ 1922516 h 3582745"/>
                  <a:gd name="connsiteX24749" fmla="*/ 4377982 w 4527492"/>
                  <a:gd name="connsiteY24749" fmla="*/ 1942932 h 3582745"/>
                  <a:gd name="connsiteX24750" fmla="*/ 4383980 w 4527492"/>
                  <a:gd name="connsiteY24750" fmla="*/ 1930011 h 3582745"/>
                  <a:gd name="connsiteX24751" fmla="*/ 4383921 w 4527492"/>
                  <a:gd name="connsiteY24751" fmla="*/ 1931714 h 3582745"/>
                  <a:gd name="connsiteX24752" fmla="*/ 4371353 w 4527492"/>
                  <a:gd name="connsiteY24752" fmla="*/ 1964545 h 3582745"/>
                  <a:gd name="connsiteX24753" fmla="*/ 4350834 w 4527492"/>
                  <a:gd name="connsiteY24753" fmla="*/ 2031447 h 3582745"/>
                  <a:gd name="connsiteX24754" fmla="*/ 4383522 w 4527492"/>
                  <a:gd name="connsiteY24754" fmla="*/ 1943061 h 3582745"/>
                  <a:gd name="connsiteX24755" fmla="*/ 4383921 w 4527492"/>
                  <a:gd name="connsiteY24755" fmla="*/ 1931714 h 3582745"/>
                  <a:gd name="connsiteX24756" fmla="*/ 4386967 w 4527492"/>
                  <a:gd name="connsiteY24756" fmla="*/ 1923757 h 3582745"/>
                  <a:gd name="connsiteX24757" fmla="*/ 4390442 w 4527492"/>
                  <a:gd name="connsiteY24757" fmla="*/ 1916714 h 3582745"/>
                  <a:gd name="connsiteX24758" fmla="*/ 4390654 w 4527492"/>
                  <a:gd name="connsiteY24758" fmla="*/ 1923394 h 3582745"/>
                  <a:gd name="connsiteX24759" fmla="*/ 4395736 w 4527492"/>
                  <a:gd name="connsiteY24759" fmla="*/ 1905985 h 3582745"/>
                  <a:gd name="connsiteX24760" fmla="*/ 4390442 w 4527492"/>
                  <a:gd name="connsiteY24760" fmla="*/ 1916714 h 3582745"/>
                  <a:gd name="connsiteX24761" fmla="*/ 4390423 w 4527492"/>
                  <a:gd name="connsiteY24761" fmla="*/ 1916132 h 3582745"/>
                  <a:gd name="connsiteX24762" fmla="*/ 4396757 w 4527492"/>
                  <a:gd name="connsiteY24762" fmla="*/ 1902487 h 3582745"/>
                  <a:gd name="connsiteX24763" fmla="*/ 4414967 w 4527492"/>
                  <a:gd name="connsiteY24763" fmla="*/ 1840105 h 3582745"/>
                  <a:gd name="connsiteX24764" fmla="*/ 4416199 w 4527492"/>
                  <a:gd name="connsiteY24764" fmla="*/ 1825811 h 3582745"/>
                  <a:gd name="connsiteX24765" fmla="*/ 4401657 w 4527492"/>
                  <a:gd name="connsiteY24765" fmla="*/ 1865738 h 3582745"/>
                  <a:gd name="connsiteX24766" fmla="*/ 4416564 w 4527492"/>
                  <a:gd name="connsiteY24766" fmla="*/ 1821578 h 3582745"/>
                  <a:gd name="connsiteX24767" fmla="*/ 4419503 w 4527492"/>
                  <a:gd name="connsiteY24767" fmla="*/ 1787467 h 3582745"/>
                  <a:gd name="connsiteX24768" fmla="*/ 4033953 w 4527492"/>
                  <a:gd name="connsiteY24768" fmla="*/ 1780152 h 3582745"/>
                  <a:gd name="connsiteX24769" fmla="*/ 4033481 w 4527492"/>
                  <a:gd name="connsiteY24769" fmla="*/ 1787791 h 3582745"/>
                  <a:gd name="connsiteX24770" fmla="*/ 4032027 w 4527492"/>
                  <a:gd name="connsiteY24770" fmla="*/ 1799000 h 3582745"/>
                  <a:gd name="connsiteX24771" fmla="*/ 4031779 w 4527492"/>
                  <a:gd name="connsiteY24771" fmla="*/ 1793762 h 3582745"/>
                  <a:gd name="connsiteX24772" fmla="*/ 3947926 w 4527492"/>
                  <a:gd name="connsiteY24772" fmla="*/ 1778995 h 3582745"/>
                  <a:gd name="connsiteX24773" fmla="*/ 3941932 w 4527492"/>
                  <a:gd name="connsiteY24773" fmla="*/ 1858560 h 3582745"/>
                  <a:gd name="connsiteX24774" fmla="*/ 3937446 w 4527492"/>
                  <a:gd name="connsiteY24774" fmla="*/ 1882556 h 3582745"/>
                  <a:gd name="connsiteX24775" fmla="*/ 3943852 w 4527492"/>
                  <a:gd name="connsiteY24775" fmla="*/ 1806576 h 3582745"/>
                  <a:gd name="connsiteX24776" fmla="*/ 4486149 w 4527492"/>
                  <a:gd name="connsiteY24776" fmla="*/ 1778225 h 3582745"/>
                  <a:gd name="connsiteX24777" fmla="*/ 4486332 w 4527492"/>
                  <a:gd name="connsiteY24777" fmla="*/ 1793658 h 3582745"/>
                  <a:gd name="connsiteX24778" fmla="*/ 4484646 w 4527492"/>
                  <a:gd name="connsiteY24778" fmla="*/ 1800362 h 3582745"/>
                  <a:gd name="connsiteX24779" fmla="*/ 4484745 w 4527492"/>
                  <a:gd name="connsiteY24779" fmla="*/ 1779259 h 3582745"/>
                  <a:gd name="connsiteX24780" fmla="*/ 4400486 w 4527492"/>
                  <a:gd name="connsiteY24780" fmla="*/ 1777229 h 3582745"/>
                  <a:gd name="connsiteX24781" fmla="*/ 4387216 w 4527492"/>
                  <a:gd name="connsiteY24781" fmla="*/ 1815428 h 3582745"/>
                  <a:gd name="connsiteX24782" fmla="*/ 4387532 w 4527492"/>
                  <a:gd name="connsiteY24782" fmla="*/ 1825358 h 3582745"/>
                  <a:gd name="connsiteX24783" fmla="*/ 4401000 w 4527492"/>
                  <a:gd name="connsiteY24783" fmla="*/ 1781398 h 3582745"/>
                  <a:gd name="connsiteX24784" fmla="*/ 3873531 w 4527492"/>
                  <a:gd name="connsiteY24784" fmla="*/ 1775510 h 3582745"/>
                  <a:gd name="connsiteX24785" fmla="*/ 3873809 w 4527492"/>
                  <a:gd name="connsiteY24785" fmla="*/ 1785092 h 3582745"/>
                  <a:gd name="connsiteX24786" fmla="*/ 3873724 w 4527492"/>
                  <a:gd name="connsiteY24786" fmla="*/ 1789063 h 3582745"/>
                  <a:gd name="connsiteX24787" fmla="*/ 3873482 w 4527492"/>
                  <a:gd name="connsiteY24787" fmla="*/ 1783671 h 3582745"/>
                  <a:gd name="connsiteX24788" fmla="*/ 4490915 w 4527492"/>
                  <a:gd name="connsiteY24788" fmla="*/ 1775430 h 3582745"/>
                  <a:gd name="connsiteX24789" fmla="*/ 4492157 w 4527492"/>
                  <a:gd name="connsiteY24789" fmla="*/ 1777871 h 3582745"/>
                  <a:gd name="connsiteX24790" fmla="*/ 4486401 w 4527492"/>
                  <a:gd name="connsiteY24790" fmla="*/ 1799453 h 3582745"/>
                  <a:gd name="connsiteX24791" fmla="*/ 4486332 w 4527492"/>
                  <a:gd name="connsiteY24791" fmla="*/ 1793658 h 3582745"/>
                  <a:gd name="connsiteX24792" fmla="*/ 4425582 w 4527492"/>
                  <a:gd name="connsiteY24792" fmla="*/ 1775270 h 3582745"/>
                  <a:gd name="connsiteX24793" fmla="*/ 4424285 w 4527492"/>
                  <a:gd name="connsiteY24793" fmla="*/ 1776452 h 3582745"/>
                  <a:gd name="connsiteX24794" fmla="*/ 4424240 w 4527492"/>
                  <a:gd name="connsiteY24794" fmla="*/ 1776875 h 3582745"/>
                  <a:gd name="connsiteX24795" fmla="*/ 4423822 w 4527492"/>
                  <a:gd name="connsiteY24795" fmla="*/ 1776875 h 3582745"/>
                  <a:gd name="connsiteX24796" fmla="*/ 4420706 w 4527492"/>
                  <a:gd name="connsiteY24796" fmla="*/ 1779718 h 3582745"/>
                  <a:gd name="connsiteX24797" fmla="*/ 4420738 w 4527492"/>
                  <a:gd name="connsiteY24797" fmla="*/ 1799408 h 3582745"/>
                  <a:gd name="connsiteX24798" fmla="*/ 4419604 w 4527492"/>
                  <a:gd name="connsiteY24798" fmla="*/ 1812572 h 3582745"/>
                  <a:gd name="connsiteX24799" fmla="*/ 4427893 w 4527492"/>
                  <a:gd name="connsiteY24799" fmla="*/ 1788013 h 3582745"/>
                  <a:gd name="connsiteX24800" fmla="*/ 4484764 w 4527492"/>
                  <a:gd name="connsiteY24800" fmla="*/ 1775222 h 3582745"/>
                  <a:gd name="connsiteX24801" fmla="*/ 4484745 w 4527492"/>
                  <a:gd name="connsiteY24801" fmla="*/ 1779259 h 3582745"/>
                  <a:gd name="connsiteX24802" fmla="*/ 4470536 w 4527492"/>
                  <a:gd name="connsiteY24802" fmla="*/ 1789726 h 3582745"/>
                  <a:gd name="connsiteX24803" fmla="*/ 3874788 w 4527492"/>
                  <a:gd name="connsiteY24803" fmla="*/ 1774588 h 3582745"/>
                  <a:gd name="connsiteX24804" fmla="*/ 3874897 w 4527492"/>
                  <a:gd name="connsiteY24804" fmla="*/ 1776784 h 3582745"/>
                  <a:gd name="connsiteX24805" fmla="*/ 3874504 w 4527492"/>
                  <a:gd name="connsiteY24805" fmla="*/ 1791905 h 3582745"/>
                  <a:gd name="connsiteX24806" fmla="*/ 3874289 w 4527492"/>
                  <a:gd name="connsiteY24806" fmla="*/ 1788025 h 3582745"/>
                  <a:gd name="connsiteX24807" fmla="*/ 3873459 w 4527492"/>
                  <a:gd name="connsiteY24807" fmla="*/ 1773044 h 3582745"/>
                  <a:gd name="connsiteX24808" fmla="*/ 3873537 w 4527492"/>
                  <a:gd name="connsiteY24808" fmla="*/ 1774450 h 3582745"/>
                  <a:gd name="connsiteX24809" fmla="*/ 3873531 w 4527492"/>
                  <a:gd name="connsiteY24809" fmla="*/ 1775510 h 3582745"/>
                  <a:gd name="connsiteX24810" fmla="*/ 4356122 w 4527492"/>
                  <a:gd name="connsiteY24810" fmla="*/ 1770934 h 3582745"/>
                  <a:gd name="connsiteX24811" fmla="*/ 4352113 w 4527492"/>
                  <a:gd name="connsiteY24811" fmla="*/ 1786082 h 3582745"/>
                  <a:gd name="connsiteX24812" fmla="*/ 4351424 w 4527492"/>
                  <a:gd name="connsiteY24812" fmla="*/ 1787859 h 3582745"/>
                  <a:gd name="connsiteX24813" fmla="*/ 4353771 w 4527492"/>
                  <a:gd name="connsiteY24813" fmla="*/ 1796405 h 3582745"/>
                  <a:gd name="connsiteX24814" fmla="*/ 4354396 w 4527492"/>
                  <a:gd name="connsiteY24814" fmla="*/ 1793875 h 3582745"/>
                  <a:gd name="connsiteX24815" fmla="*/ 4353783 w 4527492"/>
                  <a:gd name="connsiteY24815" fmla="*/ 1796450 h 3582745"/>
                  <a:gd name="connsiteX24816" fmla="*/ 4355001 w 4527492"/>
                  <a:gd name="connsiteY24816" fmla="*/ 1800885 h 3582745"/>
                  <a:gd name="connsiteX24817" fmla="*/ 4356649 w 4527492"/>
                  <a:gd name="connsiteY24817" fmla="*/ 1788416 h 3582745"/>
                  <a:gd name="connsiteX24818" fmla="*/ 3877249 w 4527492"/>
                  <a:gd name="connsiteY24818" fmla="*/ 1770292 h 3582745"/>
                  <a:gd name="connsiteX24819" fmla="*/ 3877882 w 4527492"/>
                  <a:gd name="connsiteY24819" fmla="*/ 1818060 h 3582745"/>
                  <a:gd name="connsiteX24820" fmla="*/ 3875815 w 4527492"/>
                  <a:gd name="connsiteY24820" fmla="*/ 1854179 h 3582745"/>
                  <a:gd name="connsiteX24821" fmla="*/ 3875190 w 4527492"/>
                  <a:gd name="connsiteY24821" fmla="*/ 1832645 h 3582745"/>
                  <a:gd name="connsiteX24822" fmla="*/ 3876438 w 4527492"/>
                  <a:gd name="connsiteY24822" fmla="*/ 1807713 h 3582745"/>
                  <a:gd name="connsiteX24823" fmla="*/ 3876372 w 4527492"/>
                  <a:gd name="connsiteY24823" fmla="*/ 1806396 h 3582745"/>
                  <a:gd name="connsiteX24824" fmla="*/ 3876644 w 4527492"/>
                  <a:gd name="connsiteY24824" fmla="*/ 1800351 h 3582745"/>
                  <a:gd name="connsiteX24825" fmla="*/ 3876808 w 4527492"/>
                  <a:gd name="connsiteY24825" fmla="*/ 1774430 h 3582745"/>
                  <a:gd name="connsiteX24826" fmla="*/ 4192905 w 4527492"/>
                  <a:gd name="connsiteY24826" fmla="*/ 1769178 h 3582745"/>
                  <a:gd name="connsiteX24827" fmla="*/ 4179435 w 4527492"/>
                  <a:gd name="connsiteY24827" fmla="*/ 1822287 h 3582745"/>
                  <a:gd name="connsiteX24828" fmla="*/ 4175841 w 4527492"/>
                  <a:gd name="connsiteY24828" fmla="*/ 1834287 h 3582745"/>
                  <a:gd name="connsiteX24829" fmla="*/ 4175714 w 4527492"/>
                  <a:gd name="connsiteY24829" fmla="*/ 1853807 h 3582745"/>
                  <a:gd name="connsiteX24830" fmla="*/ 4173466 w 4527492"/>
                  <a:gd name="connsiteY24830" fmla="*/ 1876669 h 3582745"/>
                  <a:gd name="connsiteX24831" fmla="*/ 4176756 w 4527492"/>
                  <a:gd name="connsiteY24831" fmla="*/ 1871332 h 3582745"/>
                  <a:gd name="connsiteX24832" fmla="*/ 4203232 w 4527492"/>
                  <a:gd name="connsiteY24832" fmla="*/ 1805854 h 3582745"/>
                  <a:gd name="connsiteX24833" fmla="*/ 4493106 w 4527492"/>
                  <a:gd name="connsiteY24833" fmla="*/ 1766718 h 3582745"/>
                  <a:gd name="connsiteX24834" fmla="*/ 4490915 w 4527492"/>
                  <a:gd name="connsiteY24834" fmla="*/ 1775430 h 3582745"/>
                  <a:gd name="connsiteX24835" fmla="*/ 4490650 w 4527492"/>
                  <a:gd name="connsiteY24835" fmla="*/ 1774909 h 3582745"/>
                  <a:gd name="connsiteX24836" fmla="*/ 4486149 w 4527492"/>
                  <a:gd name="connsiteY24836" fmla="*/ 1778225 h 3582745"/>
                  <a:gd name="connsiteX24837" fmla="*/ 4486098 w 4527492"/>
                  <a:gd name="connsiteY24837" fmla="*/ 1773863 h 3582745"/>
                  <a:gd name="connsiteX24838" fmla="*/ 4411813 w 4527492"/>
                  <a:gd name="connsiteY24838" fmla="*/ 1764896 h 3582745"/>
                  <a:gd name="connsiteX24839" fmla="*/ 4407642 w 4527492"/>
                  <a:gd name="connsiteY24839" fmla="*/ 1781953 h 3582745"/>
                  <a:gd name="connsiteX24840" fmla="*/ 4407755 w 4527492"/>
                  <a:gd name="connsiteY24840" fmla="*/ 1790065 h 3582745"/>
                  <a:gd name="connsiteX24841" fmla="*/ 4411052 w 4527492"/>
                  <a:gd name="connsiteY24841" fmla="*/ 1790065 h 3582745"/>
                  <a:gd name="connsiteX24842" fmla="*/ 4411175 w 4527492"/>
                  <a:gd name="connsiteY24842" fmla="*/ 1786001 h 3582745"/>
                  <a:gd name="connsiteX24843" fmla="*/ 4410528 w 4527492"/>
                  <a:gd name="connsiteY24843" fmla="*/ 1786001 h 3582745"/>
                  <a:gd name="connsiteX24844" fmla="*/ 4411206 w 4527492"/>
                  <a:gd name="connsiteY24844" fmla="*/ 1784966 h 3582745"/>
                  <a:gd name="connsiteX24845" fmla="*/ 4336901 w 4527492"/>
                  <a:gd name="connsiteY24845" fmla="*/ 1763712 h 3582745"/>
                  <a:gd name="connsiteX24846" fmla="*/ 4332741 w 4527492"/>
                  <a:gd name="connsiteY24846" fmla="*/ 1778860 h 3582745"/>
                  <a:gd name="connsiteX24847" fmla="*/ 4337654 w 4527492"/>
                  <a:gd name="connsiteY24847" fmla="*/ 1763712 h 3582745"/>
                  <a:gd name="connsiteX24848" fmla="*/ 4289107 w 4527492"/>
                  <a:gd name="connsiteY24848" fmla="*/ 1763450 h 3582745"/>
                  <a:gd name="connsiteX24849" fmla="*/ 4279771 w 4527492"/>
                  <a:gd name="connsiteY24849" fmla="*/ 1793393 h 3582745"/>
                  <a:gd name="connsiteX24850" fmla="*/ 4285805 w 4527492"/>
                  <a:gd name="connsiteY24850" fmla="*/ 1772091 h 3582745"/>
                  <a:gd name="connsiteX24851" fmla="*/ 4499814 w 4527492"/>
                  <a:gd name="connsiteY24851" fmla="*/ 1759880 h 3582745"/>
                  <a:gd name="connsiteX24852" fmla="*/ 4503106 w 4527492"/>
                  <a:gd name="connsiteY24852" fmla="*/ 1799402 h 3582745"/>
                  <a:gd name="connsiteX24853" fmla="*/ 4492157 w 4527492"/>
                  <a:gd name="connsiteY24853" fmla="*/ 1777871 h 3582745"/>
                  <a:gd name="connsiteX24854" fmla="*/ 4495888 w 4527492"/>
                  <a:gd name="connsiteY24854" fmla="*/ 1763883 h 3582745"/>
                  <a:gd name="connsiteX24855" fmla="*/ 3873973 w 4527492"/>
                  <a:gd name="connsiteY24855" fmla="*/ 1758215 h 3582745"/>
                  <a:gd name="connsiteX24856" fmla="*/ 3874259 w 4527492"/>
                  <a:gd name="connsiteY24856" fmla="*/ 1763970 h 3582745"/>
                  <a:gd name="connsiteX24857" fmla="*/ 3873897 w 4527492"/>
                  <a:gd name="connsiteY24857" fmla="*/ 1780949 h 3582745"/>
                  <a:gd name="connsiteX24858" fmla="*/ 3873537 w 4527492"/>
                  <a:gd name="connsiteY24858" fmla="*/ 1774450 h 3582745"/>
                  <a:gd name="connsiteX24859" fmla="*/ 3873595 w 4527492"/>
                  <a:gd name="connsiteY24859" fmla="*/ 1764714 h 3582745"/>
                  <a:gd name="connsiteX24860" fmla="*/ 4100482 w 4527492"/>
                  <a:gd name="connsiteY24860" fmla="*/ 1757551 h 3582745"/>
                  <a:gd name="connsiteX24861" fmla="*/ 4099463 w 4527492"/>
                  <a:gd name="connsiteY24861" fmla="*/ 1768755 h 3582745"/>
                  <a:gd name="connsiteX24862" fmla="*/ 4090923 w 4527492"/>
                  <a:gd name="connsiteY24862" fmla="*/ 1798464 h 3582745"/>
                  <a:gd name="connsiteX24863" fmla="*/ 4080872 w 4527492"/>
                  <a:gd name="connsiteY24863" fmla="*/ 1820970 h 3582745"/>
                  <a:gd name="connsiteX24864" fmla="*/ 4080180 w 4527492"/>
                  <a:gd name="connsiteY24864" fmla="*/ 1815786 h 3582745"/>
                  <a:gd name="connsiteX24865" fmla="*/ 4084637 w 4527492"/>
                  <a:gd name="connsiteY24865" fmla="*/ 1806553 h 3582745"/>
                  <a:gd name="connsiteX24866" fmla="*/ 4426455 w 4527492"/>
                  <a:gd name="connsiteY24866" fmla="*/ 1756220 h 3582745"/>
                  <a:gd name="connsiteX24867" fmla="*/ 4425398 w 4527492"/>
                  <a:gd name="connsiteY24867" fmla="*/ 1766073 h 3582745"/>
                  <a:gd name="connsiteX24868" fmla="*/ 4427085 w 4527492"/>
                  <a:gd name="connsiteY24868" fmla="*/ 1764730 h 3582745"/>
                  <a:gd name="connsiteX24869" fmla="*/ 3897398 w 4527492"/>
                  <a:gd name="connsiteY24869" fmla="*/ 1755980 h 3582745"/>
                  <a:gd name="connsiteX24870" fmla="*/ 3897350 w 4527492"/>
                  <a:gd name="connsiteY24870" fmla="*/ 1760266 h 3582745"/>
                  <a:gd name="connsiteX24871" fmla="*/ 3897272 w 4527492"/>
                  <a:gd name="connsiteY24871" fmla="*/ 1756913 h 3582745"/>
                  <a:gd name="connsiteX24872" fmla="*/ 4136797 w 4527492"/>
                  <a:gd name="connsiteY24872" fmla="*/ 1755219 h 3582745"/>
                  <a:gd name="connsiteX24873" fmla="*/ 4131688 w 4527492"/>
                  <a:gd name="connsiteY24873" fmla="*/ 1767386 h 3582745"/>
                  <a:gd name="connsiteX24874" fmla="*/ 4120906 w 4527492"/>
                  <a:gd name="connsiteY24874" fmla="*/ 1782185 h 3582745"/>
                  <a:gd name="connsiteX24875" fmla="*/ 4119153 w 4527492"/>
                  <a:gd name="connsiteY24875" fmla="*/ 1784592 h 3582745"/>
                  <a:gd name="connsiteX24876" fmla="*/ 4120906 w 4527492"/>
                  <a:gd name="connsiteY24876" fmla="*/ 1779897 h 3582745"/>
                  <a:gd name="connsiteX24877" fmla="*/ 4123511 w 4527492"/>
                  <a:gd name="connsiteY24877" fmla="*/ 1772918 h 3582745"/>
                  <a:gd name="connsiteX24878" fmla="*/ 4063399 w 4527492"/>
                  <a:gd name="connsiteY24878" fmla="*/ 1755052 h 3582745"/>
                  <a:gd name="connsiteX24879" fmla="*/ 4058185 w 4527492"/>
                  <a:gd name="connsiteY24879" fmla="*/ 1790467 h 3582745"/>
                  <a:gd name="connsiteX24880" fmla="*/ 4058138 w 4527492"/>
                  <a:gd name="connsiteY24880" fmla="*/ 1790885 h 3582745"/>
                  <a:gd name="connsiteX24881" fmla="*/ 4049013 w 4527492"/>
                  <a:gd name="connsiteY24881" fmla="*/ 1823113 h 3582745"/>
                  <a:gd name="connsiteX24882" fmla="*/ 4049182 w 4527492"/>
                  <a:gd name="connsiteY24882" fmla="*/ 1818607 h 3582745"/>
                  <a:gd name="connsiteX24883" fmla="*/ 4061485 w 4527492"/>
                  <a:gd name="connsiteY24883" fmla="*/ 1764109 h 3582745"/>
                  <a:gd name="connsiteX24884" fmla="*/ 4230699 w 4527492"/>
                  <a:gd name="connsiteY24884" fmla="*/ 1753858 h 3582745"/>
                  <a:gd name="connsiteX24885" fmla="*/ 4223467 w 4527492"/>
                  <a:gd name="connsiteY24885" fmla="*/ 1769735 h 3582745"/>
                  <a:gd name="connsiteX24886" fmla="*/ 4220546 w 4527492"/>
                  <a:gd name="connsiteY24886" fmla="*/ 1786816 h 3582745"/>
                  <a:gd name="connsiteX24887" fmla="*/ 4222114 w 4527492"/>
                  <a:gd name="connsiteY24887" fmla="*/ 1772705 h 3582745"/>
                  <a:gd name="connsiteX24888" fmla="*/ 4205494 w 4527492"/>
                  <a:gd name="connsiteY24888" fmla="*/ 1809195 h 3582745"/>
                  <a:gd name="connsiteX24889" fmla="*/ 4205999 w 4527492"/>
                  <a:gd name="connsiteY24889" fmla="*/ 1810952 h 3582745"/>
                  <a:gd name="connsiteX24890" fmla="*/ 4209928 w 4527492"/>
                  <a:gd name="connsiteY24890" fmla="*/ 1800225 h 3582745"/>
                  <a:gd name="connsiteX24891" fmla="*/ 4213225 w 4527492"/>
                  <a:gd name="connsiteY24891" fmla="*/ 1800225 h 3582745"/>
                  <a:gd name="connsiteX24892" fmla="*/ 4208663 w 4527492"/>
                  <a:gd name="connsiteY24892" fmla="*/ 1812361 h 3582745"/>
                  <a:gd name="connsiteX24893" fmla="*/ 4216712 w 4527492"/>
                  <a:gd name="connsiteY24893" fmla="*/ 1809245 h 3582745"/>
                  <a:gd name="connsiteX24894" fmla="*/ 4213246 w 4527492"/>
                  <a:gd name="connsiteY24894" fmla="*/ 1829514 h 3582745"/>
                  <a:gd name="connsiteX24895" fmla="*/ 4230253 w 4527492"/>
                  <a:gd name="connsiteY24895" fmla="*/ 1770772 h 3582745"/>
                  <a:gd name="connsiteX24896" fmla="*/ 3876954 w 4527492"/>
                  <a:gd name="connsiteY24896" fmla="*/ 1751439 h 3582745"/>
                  <a:gd name="connsiteX24897" fmla="*/ 3876808 w 4527492"/>
                  <a:gd name="connsiteY24897" fmla="*/ 1774430 h 3582745"/>
                  <a:gd name="connsiteX24898" fmla="*/ 3875426 w 4527492"/>
                  <a:gd name="connsiteY24898" fmla="*/ 1787399 h 3582745"/>
                  <a:gd name="connsiteX24899" fmla="*/ 3874897 w 4527492"/>
                  <a:gd name="connsiteY24899" fmla="*/ 1776784 h 3582745"/>
                  <a:gd name="connsiteX24900" fmla="*/ 3875130 w 4527492"/>
                  <a:gd name="connsiteY24900" fmla="*/ 1767823 h 3582745"/>
                  <a:gd name="connsiteX24901" fmla="*/ 4332986 w 4527492"/>
                  <a:gd name="connsiteY24901" fmla="*/ 1750090 h 3582745"/>
                  <a:gd name="connsiteX24902" fmla="*/ 4319668 w 4527492"/>
                  <a:gd name="connsiteY24902" fmla="*/ 1804249 h 3582745"/>
                  <a:gd name="connsiteX24903" fmla="*/ 4310137 w 4527492"/>
                  <a:gd name="connsiteY24903" fmla="*/ 1829497 h 3582745"/>
                  <a:gd name="connsiteX24904" fmla="*/ 4298188 w 4527492"/>
                  <a:gd name="connsiteY24904" fmla="*/ 1878386 h 3582745"/>
                  <a:gd name="connsiteX24905" fmla="*/ 4335948 w 4527492"/>
                  <a:gd name="connsiteY24905" fmla="*/ 1763712 h 3582745"/>
                  <a:gd name="connsiteX24906" fmla="*/ 4335503 w 4527492"/>
                  <a:gd name="connsiteY24906" fmla="*/ 1763712 h 3582745"/>
                  <a:gd name="connsiteX24907" fmla="*/ 3876969 w 4527492"/>
                  <a:gd name="connsiteY24907" fmla="*/ 1749114 h 3582745"/>
                  <a:gd name="connsiteX24908" fmla="*/ 3876995 w 4527492"/>
                  <a:gd name="connsiteY24908" fmla="*/ 1751073 h 3582745"/>
                  <a:gd name="connsiteX24909" fmla="*/ 3876954 w 4527492"/>
                  <a:gd name="connsiteY24909" fmla="*/ 1751439 h 3582745"/>
                  <a:gd name="connsiteX24910" fmla="*/ 4355175 w 4527492"/>
                  <a:gd name="connsiteY24910" fmla="*/ 1744922 h 3582745"/>
                  <a:gd name="connsiteX24911" fmla="*/ 4350127 w 4527492"/>
                  <a:gd name="connsiteY24911" fmla="*/ 1771174 h 3582745"/>
                  <a:gd name="connsiteX24912" fmla="*/ 4355655 w 4527492"/>
                  <a:gd name="connsiteY24912" fmla="*/ 1756877 h 3582745"/>
                  <a:gd name="connsiteX24913" fmla="*/ 4065318 w 4527492"/>
                  <a:gd name="connsiteY24913" fmla="*/ 1742023 h 3582745"/>
                  <a:gd name="connsiteX24914" fmla="*/ 4065101 w 4527492"/>
                  <a:gd name="connsiteY24914" fmla="*/ 1747000 h 3582745"/>
                  <a:gd name="connsiteX24915" fmla="*/ 4063399 w 4527492"/>
                  <a:gd name="connsiteY24915" fmla="*/ 1755052 h 3582745"/>
                  <a:gd name="connsiteX24916" fmla="*/ 4331372 w 4527492"/>
                  <a:gd name="connsiteY24916" fmla="*/ 1741354 h 3582745"/>
                  <a:gd name="connsiteX24917" fmla="*/ 4331235 w 4527492"/>
                  <a:gd name="connsiteY24917" fmla="*/ 1741945 h 3582745"/>
                  <a:gd name="connsiteX24918" fmla="*/ 4331462 w 4527492"/>
                  <a:gd name="connsiteY24918" fmla="*/ 1741842 h 3582745"/>
                  <a:gd name="connsiteX24919" fmla="*/ 4380844 w 4527492"/>
                  <a:gd name="connsiteY24919" fmla="*/ 1741319 h 3582745"/>
                  <a:gd name="connsiteX24920" fmla="*/ 4379830 w 4527492"/>
                  <a:gd name="connsiteY24920" fmla="*/ 1755836 h 3582745"/>
                  <a:gd name="connsiteX24921" fmla="*/ 4379988 w 4527492"/>
                  <a:gd name="connsiteY24921" fmla="*/ 1758167 h 3582745"/>
                  <a:gd name="connsiteX24922" fmla="*/ 4381916 w 4527492"/>
                  <a:gd name="connsiteY24922" fmla="*/ 1749488 h 3582745"/>
                  <a:gd name="connsiteX24923" fmla="*/ 4017213 w 4527492"/>
                  <a:gd name="connsiteY24923" fmla="*/ 1741027 h 3582745"/>
                  <a:gd name="connsiteX24924" fmla="*/ 4013711 w 4527492"/>
                  <a:gd name="connsiteY24924" fmla="*/ 1757841 h 3582745"/>
                  <a:gd name="connsiteX24925" fmla="*/ 4014407 w 4527492"/>
                  <a:gd name="connsiteY24925" fmla="*/ 1752949 h 3582745"/>
                  <a:gd name="connsiteX24926" fmla="*/ 4016733 w 4527492"/>
                  <a:gd name="connsiteY24926" fmla="*/ 1742773 h 3582745"/>
                  <a:gd name="connsiteX24927" fmla="*/ 4018908 w 4527492"/>
                  <a:gd name="connsiteY24927" fmla="*/ 1739129 h 3582745"/>
                  <a:gd name="connsiteX24928" fmla="*/ 4010610 w 4527492"/>
                  <a:gd name="connsiteY24928" fmla="*/ 1779623 h 3582745"/>
                  <a:gd name="connsiteX24929" fmla="*/ 4012153 w 4527492"/>
                  <a:gd name="connsiteY24929" fmla="*/ 1768784 h 3582745"/>
                  <a:gd name="connsiteX24930" fmla="*/ 4066783 w 4527492"/>
                  <a:gd name="connsiteY24930" fmla="*/ 1739043 h 3582745"/>
                  <a:gd name="connsiteX24931" fmla="*/ 4065145 w 4527492"/>
                  <a:gd name="connsiteY24931" fmla="*/ 1765477 h 3582745"/>
                  <a:gd name="connsiteX24932" fmla="*/ 4064786 w 4527492"/>
                  <a:gd name="connsiteY24932" fmla="*/ 1767404 h 3582745"/>
                  <a:gd name="connsiteX24933" fmla="*/ 4063542 w 4527492"/>
                  <a:gd name="connsiteY24933" fmla="*/ 1771797 h 3582745"/>
                  <a:gd name="connsiteX24934" fmla="*/ 4064786 w 4527492"/>
                  <a:gd name="connsiteY24934" fmla="*/ 1754225 h 3582745"/>
                  <a:gd name="connsiteX24935" fmla="*/ 4065101 w 4527492"/>
                  <a:gd name="connsiteY24935" fmla="*/ 1747000 h 3582745"/>
                  <a:gd name="connsiteX24936" fmla="*/ 4106558 w 4527492"/>
                  <a:gd name="connsiteY24936" fmla="*/ 1738760 h 3582745"/>
                  <a:gd name="connsiteX24937" fmla="*/ 4106563 w 4527492"/>
                  <a:gd name="connsiteY24937" fmla="*/ 1744058 h 3582745"/>
                  <a:gd name="connsiteX24938" fmla="*/ 4103969 w 4527492"/>
                  <a:gd name="connsiteY24938" fmla="*/ 1753082 h 3582745"/>
                  <a:gd name="connsiteX24939" fmla="*/ 4104097 w 4527492"/>
                  <a:gd name="connsiteY24939" fmla="*/ 1746372 h 3582745"/>
                  <a:gd name="connsiteX24940" fmla="*/ 4425060 w 4527492"/>
                  <a:gd name="connsiteY24940" fmla="*/ 1737365 h 3582745"/>
                  <a:gd name="connsiteX24941" fmla="*/ 4424240 w 4527492"/>
                  <a:gd name="connsiteY24941" fmla="*/ 1753792 h 3582745"/>
                  <a:gd name="connsiteX24942" fmla="*/ 4425244 w 4527492"/>
                  <a:gd name="connsiteY24942" fmla="*/ 1739855 h 3582745"/>
                  <a:gd name="connsiteX24943" fmla="*/ 4357628 w 4527492"/>
                  <a:gd name="connsiteY24943" fmla="*/ 1736875 h 3582745"/>
                  <a:gd name="connsiteX24944" fmla="*/ 4358298 w 4527492"/>
                  <a:gd name="connsiteY24944" fmla="*/ 1743900 h 3582745"/>
                  <a:gd name="connsiteX24945" fmla="*/ 4357682 w 4527492"/>
                  <a:gd name="connsiteY24945" fmla="*/ 1743900 h 3582745"/>
                  <a:gd name="connsiteX24946" fmla="*/ 4343151 w 4527492"/>
                  <a:gd name="connsiteY24946" fmla="*/ 1736821 h 3582745"/>
                  <a:gd name="connsiteX24947" fmla="*/ 4341420 w 4527492"/>
                  <a:gd name="connsiteY24947" fmla="*/ 1747096 h 3582745"/>
                  <a:gd name="connsiteX24948" fmla="*/ 4341698 w 4527492"/>
                  <a:gd name="connsiteY24948" fmla="*/ 1746250 h 3582745"/>
                  <a:gd name="connsiteX24949" fmla="*/ 4341346 w 4527492"/>
                  <a:gd name="connsiteY24949" fmla="*/ 1747530 h 3582745"/>
                  <a:gd name="connsiteX24950" fmla="*/ 4339663 w 4527492"/>
                  <a:gd name="connsiteY24950" fmla="*/ 1757521 h 3582745"/>
                  <a:gd name="connsiteX24951" fmla="*/ 4342165 w 4527492"/>
                  <a:gd name="connsiteY24951" fmla="*/ 1749808 h 3582745"/>
                  <a:gd name="connsiteX24952" fmla="*/ 4342785 w 4527492"/>
                  <a:gd name="connsiteY24952" fmla="*/ 1746250 h 3582745"/>
                  <a:gd name="connsiteX24953" fmla="*/ 4343714 w 4527492"/>
                  <a:gd name="connsiteY24953" fmla="*/ 1740918 h 3582745"/>
                  <a:gd name="connsiteX24954" fmla="*/ 3896796 w 4527492"/>
                  <a:gd name="connsiteY24954" fmla="*/ 1736308 h 3582745"/>
                  <a:gd name="connsiteX24955" fmla="*/ 3897272 w 4527492"/>
                  <a:gd name="connsiteY24955" fmla="*/ 1756913 h 3582745"/>
                  <a:gd name="connsiteX24956" fmla="*/ 3894874 w 4527492"/>
                  <a:gd name="connsiteY24956" fmla="*/ 1774667 h 3582745"/>
                  <a:gd name="connsiteX24957" fmla="*/ 3894209 w 4527492"/>
                  <a:gd name="connsiteY24957" fmla="*/ 1762989 h 3582745"/>
                  <a:gd name="connsiteX24958" fmla="*/ 3894395 w 4527492"/>
                  <a:gd name="connsiteY24958" fmla="*/ 1753880 h 3582745"/>
                  <a:gd name="connsiteX24959" fmla="*/ 4418964 w 4527492"/>
                  <a:gd name="connsiteY24959" fmla="*/ 1735652 h 3582745"/>
                  <a:gd name="connsiteX24960" fmla="*/ 4412989 w 4527492"/>
                  <a:gd name="connsiteY24960" fmla="*/ 1760089 h 3582745"/>
                  <a:gd name="connsiteX24961" fmla="*/ 4412402 w 4527492"/>
                  <a:gd name="connsiteY24961" fmla="*/ 1783141 h 3582745"/>
                  <a:gd name="connsiteX24962" fmla="*/ 4419348 w 4527492"/>
                  <a:gd name="connsiteY24962" fmla="*/ 1772540 h 3582745"/>
                  <a:gd name="connsiteX24963" fmla="*/ 4084567 w 4527492"/>
                  <a:gd name="connsiteY24963" fmla="*/ 1734230 h 3582745"/>
                  <a:gd name="connsiteX24964" fmla="*/ 4084591 w 4527492"/>
                  <a:gd name="connsiteY24964" fmla="*/ 1734457 h 3582745"/>
                  <a:gd name="connsiteX24965" fmla="*/ 4084520 w 4527492"/>
                  <a:gd name="connsiteY24965" fmla="*/ 1735182 h 3582745"/>
                  <a:gd name="connsiteX24966" fmla="*/ 3853323 w 4527492"/>
                  <a:gd name="connsiteY24966" fmla="*/ 1734128 h 3582745"/>
                  <a:gd name="connsiteX24967" fmla="*/ 3850238 w 4527492"/>
                  <a:gd name="connsiteY24967" fmla="*/ 1767404 h 3582745"/>
                  <a:gd name="connsiteX24968" fmla="*/ 3850027 w 4527492"/>
                  <a:gd name="connsiteY24968" fmla="*/ 1767404 h 3582745"/>
                  <a:gd name="connsiteX24969" fmla="*/ 3850160 w 4527492"/>
                  <a:gd name="connsiteY24969" fmla="*/ 1744468 h 3582745"/>
                  <a:gd name="connsiteX24970" fmla="*/ 3853126 w 4527492"/>
                  <a:gd name="connsiteY24970" fmla="*/ 1736104 h 3582745"/>
                  <a:gd name="connsiteX24971" fmla="*/ 4084599 w 4527492"/>
                  <a:gd name="connsiteY24971" fmla="*/ 1733586 h 3582745"/>
                  <a:gd name="connsiteX24972" fmla="*/ 4084567 w 4527492"/>
                  <a:gd name="connsiteY24972" fmla="*/ 1734230 h 3582745"/>
                  <a:gd name="connsiteX24973" fmla="*/ 4084542 w 4527492"/>
                  <a:gd name="connsiteY24973" fmla="*/ 1733986 h 3582745"/>
                  <a:gd name="connsiteX24974" fmla="*/ 4226413 w 4527492"/>
                  <a:gd name="connsiteY24974" fmla="*/ 1733030 h 3582745"/>
                  <a:gd name="connsiteX24975" fmla="*/ 4226413 w 4527492"/>
                  <a:gd name="connsiteY24975" fmla="*/ 1734007 h 3582745"/>
                  <a:gd name="connsiteX24976" fmla="*/ 4226248 w 4527492"/>
                  <a:gd name="connsiteY24976" fmla="*/ 1735490 h 3582745"/>
                  <a:gd name="connsiteX24977" fmla="*/ 4084163 w 4527492"/>
                  <a:gd name="connsiteY24977" fmla="*/ 1730290 h 3582745"/>
                  <a:gd name="connsiteX24978" fmla="*/ 4084542 w 4527492"/>
                  <a:gd name="connsiteY24978" fmla="*/ 1733986 h 3582745"/>
                  <a:gd name="connsiteX24979" fmla="*/ 4081290 w 4527492"/>
                  <a:gd name="connsiteY24979" fmla="*/ 1756819 h 3582745"/>
                  <a:gd name="connsiteX24980" fmla="*/ 4081290 w 4527492"/>
                  <a:gd name="connsiteY24980" fmla="*/ 1754792 h 3582745"/>
                  <a:gd name="connsiteX24981" fmla="*/ 3981071 w 4527492"/>
                  <a:gd name="connsiteY24981" fmla="*/ 1727550 h 3582745"/>
                  <a:gd name="connsiteX24982" fmla="*/ 3979378 w 4527492"/>
                  <a:gd name="connsiteY24982" fmla="*/ 1747623 h 3582745"/>
                  <a:gd name="connsiteX24983" fmla="*/ 3978967 w 4527492"/>
                  <a:gd name="connsiteY24983" fmla="*/ 1750931 h 3582745"/>
                  <a:gd name="connsiteX24984" fmla="*/ 3977189 w 4527492"/>
                  <a:gd name="connsiteY24984" fmla="*/ 1763502 h 3582745"/>
                  <a:gd name="connsiteX24985" fmla="*/ 3980177 w 4527492"/>
                  <a:gd name="connsiteY24985" fmla="*/ 1732507 h 3582745"/>
                  <a:gd name="connsiteX24986" fmla="*/ 4370324 w 4527492"/>
                  <a:gd name="connsiteY24986" fmla="*/ 1727458 h 3582745"/>
                  <a:gd name="connsiteX24987" fmla="*/ 4365636 w 4527492"/>
                  <a:gd name="connsiteY24987" fmla="*/ 1739579 h 3582745"/>
                  <a:gd name="connsiteX24988" fmla="*/ 4365171 w 4527492"/>
                  <a:gd name="connsiteY24988" fmla="*/ 1757118 h 3582745"/>
                  <a:gd name="connsiteX24989" fmla="*/ 4361875 w 4527492"/>
                  <a:gd name="connsiteY24989" fmla="*/ 1757118 h 3582745"/>
                  <a:gd name="connsiteX24990" fmla="*/ 4361678 w 4527492"/>
                  <a:gd name="connsiteY24990" fmla="*/ 1749937 h 3582745"/>
                  <a:gd name="connsiteX24991" fmla="*/ 4357842 w 4527492"/>
                  <a:gd name="connsiteY24991" fmla="*/ 1764433 h 3582745"/>
                  <a:gd name="connsiteX24992" fmla="*/ 4358298 w 4527492"/>
                  <a:gd name="connsiteY24992" fmla="*/ 1823041 h 3582745"/>
                  <a:gd name="connsiteX24993" fmla="*/ 4355001 w 4527492"/>
                  <a:gd name="connsiteY24993" fmla="*/ 1823041 h 3582745"/>
                  <a:gd name="connsiteX24994" fmla="*/ 4352238 w 4527492"/>
                  <a:gd name="connsiteY24994" fmla="*/ 1802938 h 3582745"/>
                  <a:gd name="connsiteX24995" fmla="*/ 4347797 w 4527492"/>
                  <a:gd name="connsiteY24995" fmla="*/ 1821591 h 3582745"/>
                  <a:gd name="connsiteX24996" fmla="*/ 4347797 w 4527492"/>
                  <a:gd name="connsiteY24996" fmla="*/ 1852470 h 3582745"/>
                  <a:gd name="connsiteX24997" fmla="*/ 4345988 w 4527492"/>
                  <a:gd name="connsiteY24997" fmla="*/ 1861928 h 3582745"/>
                  <a:gd name="connsiteX24998" fmla="*/ 4347004 w 4527492"/>
                  <a:gd name="connsiteY24998" fmla="*/ 1824920 h 3582745"/>
                  <a:gd name="connsiteX24999" fmla="*/ 4320770 w 4527492"/>
                  <a:gd name="connsiteY24999" fmla="*/ 1935107 h 3582745"/>
                  <a:gd name="connsiteX25000" fmla="*/ 4318030 w 4527492"/>
                  <a:gd name="connsiteY25000" fmla="*/ 1964462 h 3582745"/>
                  <a:gd name="connsiteX25001" fmla="*/ 4318123 w 4527492"/>
                  <a:gd name="connsiteY25001" fmla="*/ 1964188 h 3582745"/>
                  <a:gd name="connsiteX25002" fmla="*/ 4340378 w 4527492"/>
                  <a:gd name="connsiteY25002" fmla="*/ 1891254 h 3582745"/>
                  <a:gd name="connsiteX25003" fmla="*/ 4345988 w 4527492"/>
                  <a:gd name="connsiteY25003" fmla="*/ 1861928 h 3582745"/>
                  <a:gd name="connsiteX25004" fmla="*/ 4345788 w 4527492"/>
                  <a:gd name="connsiteY25004" fmla="*/ 1869209 h 3582745"/>
                  <a:gd name="connsiteX25005" fmla="*/ 4329250 w 4527492"/>
                  <a:gd name="connsiteY25005" fmla="*/ 1943585 h 3582745"/>
                  <a:gd name="connsiteX25006" fmla="*/ 4316412 w 4527492"/>
                  <a:gd name="connsiteY25006" fmla="*/ 1981797 h 3582745"/>
                  <a:gd name="connsiteX25007" fmla="*/ 4316010 w 4527492"/>
                  <a:gd name="connsiteY25007" fmla="*/ 1986105 h 3582745"/>
                  <a:gd name="connsiteX25008" fmla="*/ 4352837 w 4527492"/>
                  <a:gd name="connsiteY25008" fmla="*/ 1874248 h 3582745"/>
                  <a:gd name="connsiteX25009" fmla="*/ 4331387 w 4527492"/>
                  <a:gd name="connsiteY25009" fmla="*/ 1948905 h 3582745"/>
                  <a:gd name="connsiteX25010" fmla="*/ 4315010 w 4527492"/>
                  <a:gd name="connsiteY25010" fmla="*/ 1996816 h 3582745"/>
                  <a:gd name="connsiteX25011" fmla="*/ 4313660 w 4527492"/>
                  <a:gd name="connsiteY25011" fmla="*/ 2011288 h 3582745"/>
                  <a:gd name="connsiteX25012" fmla="*/ 4338960 w 4527492"/>
                  <a:gd name="connsiteY25012" fmla="*/ 1942848 h 3582745"/>
                  <a:gd name="connsiteX25013" fmla="*/ 4358848 w 4527492"/>
                  <a:gd name="connsiteY25013" fmla="*/ 1853327 h 3582745"/>
                  <a:gd name="connsiteX25014" fmla="*/ 4354349 w 4527492"/>
                  <a:gd name="connsiteY25014" fmla="*/ 1868983 h 3582745"/>
                  <a:gd name="connsiteX25015" fmla="*/ 4369445 w 4527492"/>
                  <a:gd name="connsiteY25015" fmla="*/ 1805624 h 3582745"/>
                  <a:gd name="connsiteX25016" fmla="*/ 4375826 w 4527492"/>
                  <a:gd name="connsiteY25016" fmla="*/ 1776901 h 3582745"/>
                  <a:gd name="connsiteX25017" fmla="*/ 4375061 w 4527492"/>
                  <a:gd name="connsiteY25017" fmla="*/ 1776901 h 3582745"/>
                  <a:gd name="connsiteX25018" fmla="*/ 3951802 w 4527492"/>
                  <a:gd name="connsiteY25018" fmla="*/ 1725795 h 3582745"/>
                  <a:gd name="connsiteX25019" fmla="*/ 3946678 w 4527492"/>
                  <a:gd name="connsiteY25019" fmla="*/ 1773048 h 3582745"/>
                  <a:gd name="connsiteX25020" fmla="*/ 3949652 w 4527492"/>
                  <a:gd name="connsiteY25020" fmla="*/ 1737769 h 3582745"/>
                  <a:gd name="connsiteX25021" fmla="*/ 4039316 w 4527492"/>
                  <a:gd name="connsiteY25021" fmla="*/ 1724573 h 3582745"/>
                  <a:gd name="connsiteX25022" fmla="*/ 4041681 w 4527492"/>
                  <a:gd name="connsiteY25022" fmla="*/ 1724573 h 3582745"/>
                  <a:gd name="connsiteX25023" fmla="*/ 4036712 w 4527492"/>
                  <a:gd name="connsiteY25023" fmla="*/ 1762885 h 3582745"/>
                  <a:gd name="connsiteX25024" fmla="*/ 4033953 w 4527492"/>
                  <a:gd name="connsiteY25024" fmla="*/ 1780152 h 3582745"/>
                  <a:gd name="connsiteX25025" fmla="*/ 4036317 w 4527492"/>
                  <a:gd name="connsiteY25025" fmla="*/ 1741870 h 3582745"/>
                  <a:gd name="connsiteX25026" fmla="*/ 4364003 w 4527492"/>
                  <a:gd name="connsiteY25026" fmla="*/ 1723776 h 3582745"/>
                  <a:gd name="connsiteX25027" fmla="*/ 4364237 w 4527492"/>
                  <a:gd name="connsiteY25027" fmla="*/ 1725170 h 3582745"/>
                  <a:gd name="connsiteX25028" fmla="*/ 4363870 w 4527492"/>
                  <a:gd name="connsiteY25028" fmla="*/ 1732042 h 3582745"/>
                  <a:gd name="connsiteX25029" fmla="*/ 4363812 w 4527492"/>
                  <a:gd name="connsiteY25029" fmla="*/ 1732100 h 3582745"/>
                  <a:gd name="connsiteX25030" fmla="*/ 4363935 w 4527492"/>
                  <a:gd name="connsiteY25030" fmla="*/ 1725795 h 3582745"/>
                  <a:gd name="connsiteX25031" fmla="*/ 4328103 w 4527492"/>
                  <a:gd name="connsiteY25031" fmla="*/ 1723658 h 3582745"/>
                  <a:gd name="connsiteX25032" fmla="*/ 4312049 w 4527492"/>
                  <a:gd name="connsiteY25032" fmla="*/ 1774275 h 3582745"/>
                  <a:gd name="connsiteX25033" fmla="*/ 4308449 w 4527492"/>
                  <a:gd name="connsiteY25033" fmla="*/ 1783499 h 3582745"/>
                  <a:gd name="connsiteX25034" fmla="*/ 4300684 w 4527492"/>
                  <a:gd name="connsiteY25034" fmla="*/ 1824039 h 3582745"/>
                  <a:gd name="connsiteX25035" fmla="*/ 4297279 w 4527492"/>
                  <a:gd name="connsiteY25035" fmla="*/ 1839255 h 3582745"/>
                  <a:gd name="connsiteX25036" fmla="*/ 4313115 w 4527492"/>
                  <a:gd name="connsiteY25036" fmla="*/ 1792828 h 3582745"/>
                  <a:gd name="connsiteX25037" fmla="*/ 4318745 w 4527492"/>
                  <a:gd name="connsiteY25037" fmla="*/ 1771655 h 3582745"/>
                  <a:gd name="connsiteX25038" fmla="*/ 4319643 w 4527492"/>
                  <a:gd name="connsiteY25038" fmla="*/ 1769293 h 3582745"/>
                  <a:gd name="connsiteX25039" fmla="*/ 4329766 w 4527492"/>
                  <a:gd name="connsiteY25039" fmla="*/ 1732660 h 3582745"/>
                  <a:gd name="connsiteX25040" fmla="*/ 3952163 w 4527492"/>
                  <a:gd name="connsiteY25040" fmla="*/ 1722766 h 3582745"/>
                  <a:gd name="connsiteX25041" fmla="*/ 3952030 w 4527492"/>
                  <a:gd name="connsiteY25041" fmla="*/ 1724521 h 3582745"/>
                  <a:gd name="connsiteX25042" fmla="*/ 3951802 w 4527492"/>
                  <a:gd name="connsiteY25042" fmla="*/ 1725795 h 3582745"/>
                  <a:gd name="connsiteX25043" fmla="*/ 3952009 w 4527492"/>
                  <a:gd name="connsiteY25043" fmla="*/ 1723881 h 3582745"/>
                  <a:gd name="connsiteX25044" fmla="*/ 4245209 w 4527492"/>
                  <a:gd name="connsiteY25044" fmla="*/ 1721999 h 3582745"/>
                  <a:gd name="connsiteX25045" fmla="*/ 4232855 w 4527492"/>
                  <a:gd name="connsiteY25045" fmla="*/ 1749124 h 3582745"/>
                  <a:gd name="connsiteX25046" fmla="*/ 4233103 w 4527492"/>
                  <a:gd name="connsiteY25046" fmla="*/ 1760929 h 3582745"/>
                  <a:gd name="connsiteX25047" fmla="*/ 4240076 w 4527492"/>
                  <a:gd name="connsiteY25047" fmla="*/ 1736844 h 3582745"/>
                  <a:gd name="connsiteX25048" fmla="*/ 4241266 w 4527492"/>
                  <a:gd name="connsiteY25048" fmla="*/ 1736844 h 3582745"/>
                  <a:gd name="connsiteX25049" fmla="*/ 4040167 w 4527492"/>
                  <a:gd name="connsiteY25049" fmla="*/ 1719669 h 3582745"/>
                  <a:gd name="connsiteX25050" fmla="*/ 4039316 w 4527492"/>
                  <a:gd name="connsiteY25050" fmla="*/ 1724573 h 3582745"/>
                  <a:gd name="connsiteX25051" fmla="*/ 4038380 w 4527492"/>
                  <a:gd name="connsiteY25051" fmla="*/ 1724573 h 3582745"/>
                  <a:gd name="connsiteX25052" fmla="*/ 3953052 w 4527492"/>
                  <a:gd name="connsiteY25052" fmla="*/ 1718827 h 3582745"/>
                  <a:gd name="connsiteX25053" fmla="*/ 3950204 w 4527492"/>
                  <a:gd name="connsiteY25053" fmla="*/ 1763579 h 3582745"/>
                  <a:gd name="connsiteX25054" fmla="*/ 3947926 w 4527492"/>
                  <a:gd name="connsiteY25054" fmla="*/ 1778995 h 3582745"/>
                  <a:gd name="connsiteX25055" fmla="*/ 3952030 w 4527492"/>
                  <a:gd name="connsiteY25055" fmla="*/ 1724521 h 3582745"/>
                  <a:gd name="connsiteX25056" fmla="*/ 3952755 w 4527492"/>
                  <a:gd name="connsiteY25056" fmla="*/ 1718457 h 3582745"/>
                  <a:gd name="connsiteX25057" fmla="*/ 3952163 w 4527492"/>
                  <a:gd name="connsiteY25057" fmla="*/ 1722766 h 3582745"/>
                  <a:gd name="connsiteX25058" fmla="*/ 3952313 w 4527492"/>
                  <a:gd name="connsiteY25058" fmla="*/ 1720770 h 3582745"/>
                  <a:gd name="connsiteX25059" fmla="*/ 4375909 w 4527492"/>
                  <a:gd name="connsiteY25059" fmla="*/ 1718444 h 3582745"/>
                  <a:gd name="connsiteX25060" fmla="*/ 4373045 w 4527492"/>
                  <a:gd name="connsiteY25060" fmla="*/ 1720422 h 3582745"/>
                  <a:gd name="connsiteX25061" fmla="*/ 4372352 w 4527492"/>
                  <a:gd name="connsiteY25061" fmla="*/ 1722213 h 3582745"/>
                  <a:gd name="connsiteX25062" fmla="*/ 4375061 w 4527492"/>
                  <a:gd name="connsiteY25062" fmla="*/ 1753821 h 3582745"/>
                  <a:gd name="connsiteX25063" fmla="*/ 4376670 w 4527492"/>
                  <a:gd name="connsiteY25063" fmla="*/ 1729041 h 3582745"/>
                  <a:gd name="connsiteX25064" fmla="*/ 4053404 w 4527492"/>
                  <a:gd name="connsiteY25064" fmla="*/ 1717984 h 3582745"/>
                  <a:gd name="connsiteX25065" fmla="*/ 4054412 w 4527492"/>
                  <a:gd name="connsiteY25065" fmla="*/ 1717984 h 3582745"/>
                  <a:gd name="connsiteX25066" fmla="*/ 4050183 w 4527492"/>
                  <a:gd name="connsiteY25066" fmla="*/ 1754924 h 3582745"/>
                  <a:gd name="connsiteX25067" fmla="*/ 4051583 w 4527492"/>
                  <a:gd name="connsiteY25067" fmla="*/ 1731162 h 3582745"/>
                  <a:gd name="connsiteX25068" fmla="*/ 4247149 w 4527492"/>
                  <a:gd name="connsiteY25068" fmla="*/ 1717740 h 3582745"/>
                  <a:gd name="connsiteX25069" fmla="*/ 4245625 w 4527492"/>
                  <a:gd name="connsiteY25069" fmla="*/ 1721087 h 3582745"/>
                  <a:gd name="connsiteX25070" fmla="*/ 4242636 w 4527492"/>
                  <a:gd name="connsiteY25070" fmla="*/ 1733618 h 3582745"/>
                  <a:gd name="connsiteX25071" fmla="*/ 4241719 w 4527492"/>
                  <a:gd name="connsiteY25071" fmla="*/ 1736844 h 3582745"/>
                  <a:gd name="connsiteX25072" fmla="*/ 4241867 w 4527492"/>
                  <a:gd name="connsiteY25072" fmla="*/ 1736844 h 3582745"/>
                  <a:gd name="connsiteX25073" fmla="*/ 4242636 w 4527492"/>
                  <a:gd name="connsiteY25073" fmla="*/ 1733618 h 3582745"/>
                  <a:gd name="connsiteX25074" fmla="*/ 4377682 w 4527492"/>
                  <a:gd name="connsiteY25074" fmla="*/ 1717219 h 3582745"/>
                  <a:gd name="connsiteX25075" fmla="*/ 4376087 w 4527492"/>
                  <a:gd name="connsiteY25075" fmla="*/ 1718320 h 3582745"/>
                  <a:gd name="connsiteX25076" fmla="*/ 4376965 w 4527492"/>
                  <a:gd name="connsiteY25076" fmla="*/ 1724489 h 3582745"/>
                  <a:gd name="connsiteX25077" fmla="*/ 4377121 w 4527492"/>
                  <a:gd name="connsiteY25077" fmla="*/ 1722086 h 3582745"/>
                  <a:gd name="connsiteX25078" fmla="*/ 4377724 w 4527492"/>
                  <a:gd name="connsiteY25078" fmla="*/ 1717538 h 3582745"/>
                  <a:gd name="connsiteX25079" fmla="*/ 4349999 w 4527492"/>
                  <a:gd name="connsiteY25079" fmla="*/ 1717066 h 3582745"/>
                  <a:gd name="connsiteX25080" fmla="*/ 4348331 w 4527492"/>
                  <a:gd name="connsiteY25080" fmla="*/ 1743264 h 3582745"/>
                  <a:gd name="connsiteX25081" fmla="*/ 4345742 w 4527492"/>
                  <a:gd name="connsiteY25081" fmla="*/ 1753007 h 3582745"/>
                  <a:gd name="connsiteX25082" fmla="*/ 4347328 w 4527492"/>
                  <a:gd name="connsiteY25082" fmla="*/ 1767214 h 3582745"/>
                  <a:gd name="connsiteX25083" fmla="*/ 4345500 w 4527492"/>
                  <a:gd name="connsiteY25083" fmla="*/ 1753915 h 3582745"/>
                  <a:gd name="connsiteX25084" fmla="*/ 4335027 w 4527492"/>
                  <a:gd name="connsiteY25084" fmla="*/ 1793322 h 3582745"/>
                  <a:gd name="connsiteX25085" fmla="*/ 4332645 w 4527492"/>
                  <a:gd name="connsiteY25085" fmla="*/ 1816386 h 3582745"/>
                  <a:gd name="connsiteX25086" fmla="*/ 4344684 w 4527492"/>
                  <a:gd name="connsiteY25086" fmla="*/ 1785252 h 3582745"/>
                  <a:gd name="connsiteX25087" fmla="*/ 4347516 w 4527492"/>
                  <a:gd name="connsiteY25087" fmla="*/ 1768894 h 3582745"/>
                  <a:gd name="connsiteX25088" fmla="*/ 4347328 w 4527492"/>
                  <a:gd name="connsiteY25088" fmla="*/ 1767214 h 3582745"/>
                  <a:gd name="connsiteX25089" fmla="*/ 4347540 w 4527492"/>
                  <a:gd name="connsiteY25089" fmla="*/ 1768755 h 3582745"/>
                  <a:gd name="connsiteX25090" fmla="*/ 4353363 w 4527492"/>
                  <a:gd name="connsiteY25090" fmla="*/ 1735115 h 3582745"/>
                  <a:gd name="connsiteX25091" fmla="*/ 4423546 w 4527492"/>
                  <a:gd name="connsiteY25091" fmla="*/ 1716915 h 3582745"/>
                  <a:gd name="connsiteX25092" fmla="*/ 4420622 w 4527492"/>
                  <a:gd name="connsiteY25092" fmla="*/ 1728874 h 3582745"/>
                  <a:gd name="connsiteX25093" fmla="*/ 4420690 w 4527492"/>
                  <a:gd name="connsiteY25093" fmla="*/ 1770491 h 3582745"/>
                  <a:gd name="connsiteX25094" fmla="*/ 4420805 w 4527492"/>
                  <a:gd name="connsiteY25094" fmla="*/ 1770317 h 3582745"/>
                  <a:gd name="connsiteX25095" fmla="*/ 4421366 w 4527492"/>
                  <a:gd name="connsiteY25095" fmla="*/ 1769789 h 3582745"/>
                  <a:gd name="connsiteX25096" fmla="*/ 4424086 w 4527492"/>
                  <a:gd name="connsiteY25096" fmla="*/ 1724217 h 3582745"/>
                  <a:gd name="connsiteX25097" fmla="*/ 3981811 w 4527492"/>
                  <a:gd name="connsiteY25097" fmla="*/ 1715554 h 3582745"/>
                  <a:gd name="connsiteX25098" fmla="*/ 3980177 w 4527492"/>
                  <a:gd name="connsiteY25098" fmla="*/ 1732507 h 3582745"/>
                  <a:gd name="connsiteX25099" fmla="*/ 3977172 w 4527492"/>
                  <a:gd name="connsiteY25099" fmla="*/ 1749169 h 3582745"/>
                  <a:gd name="connsiteX25100" fmla="*/ 4163687 w 4527492"/>
                  <a:gd name="connsiteY25100" fmla="*/ 1715291 h 3582745"/>
                  <a:gd name="connsiteX25101" fmla="*/ 4162129 w 4527492"/>
                  <a:gd name="connsiteY25101" fmla="*/ 1725369 h 3582745"/>
                  <a:gd name="connsiteX25102" fmla="*/ 4160789 w 4527492"/>
                  <a:gd name="connsiteY25102" fmla="*/ 1727444 h 3582745"/>
                  <a:gd name="connsiteX25103" fmla="*/ 4160676 w 4527492"/>
                  <a:gd name="connsiteY25103" fmla="*/ 1727599 h 3582745"/>
                  <a:gd name="connsiteX25104" fmla="*/ 4161845 w 4527492"/>
                  <a:gd name="connsiteY25104" fmla="*/ 1718350 h 3582745"/>
                  <a:gd name="connsiteX25105" fmla="*/ 4340359 w 4527492"/>
                  <a:gd name="connsiteY25105" fmla="*/ 1714783 h 3582745"/>
                  <a:gd name="connsiteX25106" fmla="*/ 4334094 w 4527492"/>
                  <a:gd name="connsiteY25106" fmla="*/ 1731266 h 3582745"/>
                  <a:gd name="connsiteX25107" fmla="*/ 4337100 w 4527492"/>
                  <a:gd name="connsiteY25107" fmla="*/ 1741199 h 3582745"/>
                  <a:gd name="connsiteX25108" fmla="*/ 4340039 w 4527492"/>
                  <a:gd name="connsiteY25108" fmla="*/ 1738940 h 3582745"/>
                  <a:gd name="connsiteX25109" fmla="*/ 4339710 w 4527492"/>
                  <a:gd name="connsiteY25109" fmla="*/ 1745516 h 3582745"/>
                  <a:gd name="connsiteX25110" fmla="*/ 4341251 w 4527492"/>
                  <a:gd name="connsiteY25110" fmla="*/ 1731057 h 3582745"/>
                  <a:gd name="connsiteX25111" fmla="*/ 4341874 w 4527492"/>
                  <a:gd name="connsiteY25111" fmla="*/ 1727527 h 3582745"/>
                  <a:gd name="connsiteX25112" fmla="*/ 4341595 w 4527492"/>
                  <a:gd name="connsiteY25112" fmla="*/ 1725500 h 3582745"/>
                  <a:gd name="connsiteX25113" fmla="*/ 4340158 w 4527492"/>
                  <a:gd name="connsiteY25113" fmla="*/ 1738849 h 3582745"/>
                  <a:gd name="connsiteX25114" fmla="*/ 4340039 w 4527492"/>
                  <a:gd name="connsiteY25114" fmla="*/ 1738940 h 3582745"/>
                  <a:gd name="connsiteX25115" fmla="*/ 4340947 w 4527492"/>
                  <a:gd name="connsiteY25115" fmla="*/ 1720786 h 3582745"/>
                  <a:gd name="connsiteX25116" fmla="*/ 4340576 w 4527492"/>
                  <a:gd name="connsiteY25116" fmla="*/ 1718086 h 3582745"/>
                  <a:gd name="connsiteX25117" fmla="*/ 3981942 w 4527492"/>
                  <a:gd name="connsiteY25117" fmla="*/ 1714608 h 3582745"/>
                  <a:gd name="connsiteX25118" fmla="*/ 3981811 w 4527492"/>
                  <a:gd name="connsiteY25118" fmla="*/ 1715554 h 3582745"/>
                  <a:gd name="connsiteX25119" fmla="*/ 3981855 w 4527492"/>
                  <a:gd name="connsiteY25119" fmla="*/ 1715101 h 3582745"/>
                  <a:gd name="connsiteX25120" fmla="*/ 3953352 w 4527492"/>
                  <a:gd name="connsiteY25120" fmla="*/ 1714118 h 3582745"/>
                  <a:gd name="connsiteX25121" fmla="*/ 3953236 w 4527492"/>
                  <a:gd name="connsiteY25121" fmla="*/ 1715944 h 3582745"/>
                  <a:gd name="connsiteX25122" fmla="*/ 3952755 w 4527492"/>
                  <a:gd name="connsiteY25122" fmla="*/ 1718457 h 3582745"/>
                  <a:gd name="connsiteX25123" fmla="*/ 4024637 w 4527492"/>
                  <a:gd name="connsiteY25123" fmla="*/ 1713982 h 3582745"/>
                  <a:gd name="connsiteX25124" fmla="*/ 4018908 w 4527492"/>
                  <a:gd name="connsiteY25124" fmla="*/ 1739129 h 3582745"/>
                  <a:gd name="connsiteX25125" fmla="*/ 4022368 w 4527492"/>
                  <a:gd name="connsiteY25125" fmla="*/ 1722247 h 3582745"/>
                  <a:gd name="connsiteX25126" fmla="*/ 4393021 w 4527492"/>
                  <a:gd name="connsiteY25126" fmla="*/ 1713965 h 3582745"/>
                  <a:gd name="connsiteX25127" fmla="*/ 4390659 w 4527492"/>
                  <a:gd name="connsiteY25127" fmla="*/ 1723325 h 3582745"/>
                  <a:gd name="connsiteX25128" fmla="*/ 4390584 w 4527492"/>
                  <a:gd name="connsiteY25128" fmla="*/ 1723644 h 3582745"/>
                  <a:gd name="connsiteX25129" fmla="*/ 4392373 w 4527492"/>
                  <a:gd name="connsiteY25129" fmla="*/ 1730382 h 3582745"/>
                  <a:gd name="connsiteX25130" fmla="*/ 4384860 w 4527492"/>
                  <a:gd name="connsiteY25130" fmla="*/ 1771655 h 3582745"/>
                  <a:gd name="connsiteX25131" fmla="*/ 4384835 w 4527492"/>
                  <a:gd name="connsiteY25131" fmla="*/ 1771735 h 3582745"/>
                  <a:gd name="connsiteX25132" fmla="*/ 4386142 w 4527492"/>
                  <a:gd name="connsiteY25132" fmla="*/ 1781703 h 3582745"/>
                  <a:gd name="connsiteX25133" fmla="*/ 4387125 w 4527492"/>
                  <a:gd name="connsiteY25133" fmla="*/ 1812559 h 3582745"/>
                  <a:gd name="connsiteX25134" fmla="*/ 4400411 w 4527492"/>
                  <a:gd name="connsiteY25134" fmla="*/ 1776618 h 3582745"/>
                  <a:gd name="connsiteX25135" fmla="*/ 4393124 w 4527492"/>
                  <a:gd name="connsiteY25135" fmla="*/ 1717468 h 3582745"/>
                  <a:gd name="connsiteX25136" fmla="*/ 4383616 w 4527492"/>
                  <a:gd name="connsiteY25136" fmla="*/ 1713121 h 3582745"/>
                  <a:gd name="connsiteX25137" fmla="*/ 4382775 w 4527492"/>
                  <a:gd name="connsiteY25137" fmla="*/ 1713702 h 3582745"/>
                  <a:gd name="connsiteX25138" fmla="*/ 4381973 w 4527492"/>
                  <a:gd name="connsiteY25138" fmla="*/ 1725167 h 3582745"/>
                  <a:gd name="connsiteX25139" fmla="*/ 4383260 w 4527492"/>
                  <a:gd name="connsiteY25139" fmla="*/ 1738881 h 3582745"/>
                  <a:gd name="connsiteX25140" fmla="*/ 4382941 w 4527492"/>
                  <a:gd name="connsiteY25140" fmla="*/ 1744874 h 3582745"/>
                  <a:gd name="connsiteX25141" fmla="*/ 4384065 w 4527492"/>
                  <a:gd name="connsiteY25141" fmla="*/ 1739815 h 3582745"/>
                  <a:gd name="connsiteX25142" fmla="*/ 4388455 w 4527492"/>
                  <a:gd name="connsiteY25142" fmla="*/ 1719939 h 3582745"/>
                  <a:gd name="connsiteX25143" fmla="*/ 4351022 w 4527492"/>
                  <a:gd name="connsiteY25143" fmla="*/ 1712877 h 3582745"/>
                  <a:gd name="connsiteX25144" fmla="*/ 4353971 w 4527492"/>
                  <a:gd name="connsiteY25144" fmla="*/ 1722517 h 3582745"/>
                  <a:gd name="connsiteX25145" fmla="*/ 4353880 w 4527492"/>
                  <a:gd name="connsiteY25145" fmla="*/ 1719799 h 3582745"/>
                  <a:gd name="connsiteX25146" fmla="*/ 4354387 w 4527492"/>
                  <a:gd name="connsiteY25146" fmla="*/ 1729203 h 3582745"/>
                  <a:gd name="connsiteX25147" fmla="*/ 4355651 w 4527492"/>
                  <a:gd name="connsiteY25147" fmla="*/ 1721902 h 3582745"/>
                  <a:gd name="connsiteX25148" fmla="*/ 4353832 w 4527492"/>
                  <a:gd name="connsiteY25148" fmla="*/ 1718356 h 3582745"/>
                  <a:gd name="connsiteX25149" fmla="*/ 4353880 w 4527492"/>
                  <a:gd name="connsiteY25149" fmla="*/ 1719799 h 3582745"/>
                  <a:gd name="connsiteX25150" fmla="*/ 4353799 w 4527492"/>
                  <a:gd name="connsiteY25150" fmla="*/ 1718291 h 3582745"/>
                  <a:gd name="connsiteX25151" fmla="*/ 4341382 w 4527492"/>
                  <a:gd name="connsiteY25151" fmla="*/ 1712089 h 3582745"/>
                  <a:gd name="connsiteX25152" fmla="*/ 4341220 w 4527492"/>
                  <a:gd name="connsiteY25152" fmla="*/ 1712516 h 3582745"/>
                  <a:gd name="connsiteX25153" fmla="*/ 4341317 w 4527492"/>
                  <a:gd name="connsiteY25153" fmla="*/ 1713388 h 3582745"/>
                  <a:gd name="connsiteX25154" fmla="*/ 4376821 w 4527492"/>
                  <a:gd name="connsiteY25154" fmla="*/ 1710657 h 3582745"/>
                  <a:gd name="connsiteX25155" fmla="*/ 4376400 w 4527492"/>
                  <a:gd name="connsiteY25155" fmla="*/ 1711747 h 3582745"/>
                  <a:gd name="connsiteX25156" fmla="*/ 4376904 w 4527492"/>
                  <a:gd name="connsiteY25156" fmla="*/ 1711286 h 3582745"/>
                  <a:gd name="connsiteX25157" fmla="*/ 3982508 w 4527492"/>
                  <a:gd name="connsiteY25157" fmla="*/ 1710506 h 3582745"/>
                  <a:gd name="connsiteX25158" fmla="*/ 3982364 w 4527492"/>
                  <a:gd name="connsiteY25158" fmla="*/ 1712214 h 3582745"/>
                  <a:gd name="connsiteX25159" fmla="*/ 3981942 w 4527492"/>
                  <a:gd name="connsiteY25159" fmla="*/ 1714608 h 3582745"/>
                  <a:gd name="connsiteX25160" fmla="*/ 4055353 w 4527492"/>
                  <a:gd name="connsiteY25160" fmla="*/ 1709768 h 3582745"/>
                  <a:gd name="connsiteX25161" fmla="*/ 4054884 w 4527492"/>
                  <a:gd name="connsiteY25161" fmla="*/ 1717984 h 3582745"/>
                  <a:gd name="connsiteX25162" fmla="*/ 4054412 w 4527492"/>
                  <a:gd name="connsiteY25162" fmla="*/ 1717984 h 3582745"/>
                  <a:gd name="connsiteX25163" fmla="*/ 4301537 w 4527492"/>
                  <a:gd name="connsiteY25163" fmla="*/ 1708878 h 3582745"/>
                  <a:gd name="connsiteX25164" fmla="*/ 4294908 w 4527492"/>
                  <a:gd name="connsiteY25164" fmla="*/ 1712654 h 3582745"/>
                  <a:gd name="connsiteX25165" fmla="*/ 4293654 w 4527492"/>
                  <a:gd name="connsiteY25165" fmla="*/ 1743323 h 3582745"/>
                  <a:gd name="connsiteX25166" fmla="*/ 4295711 w 4527492"/>
                  <a:gd name="connsiteY25166" fmla="*/ 1737118 h 3582745"/>
                  <a:gd name="connsiteX25167" fmla="*/ 4293603 w 4527492"/>
                  <a:gd name="connsiteY25167" fmla="*/ 1744560 h 3582745"/>
                  <a:gd name="connsiteX25168" fmla="*/ 4291969 w 4527492"/>
                  <a:gd name="connsiteY25168" fmla="*/ 1784514 h 3582745"/>
                  <a:gd name="connsiteX25169" fmla="*/ 4302268 w 4527492"/>
                  <a:gd name="connsiteY25169" fmla="*/ 1753717 h 3582745"/>
                  <a:gd name="connsiteX25170" fmla="*/ 4044624 w 4527492"/>
                  <a:gd name="connsiteY25170" fmla="*/ 1707433 h 3582745"/>
                  <a:gd name="connsiteX25171" fmla="*/ 4041681 w 4527492"/>
                  <a:gd name="connsiteY25171" fmla="*/ 1724573 h 3582745"/>
                  <a:gd name="connsiteX25172" fmla="*/ 4044474 w 4527492"/>
                  <a:gd name="connsiteY25172" fmla="*/ 1707846 h 3582745"/>
                  <a:gd name="connsiteX25173" fmla="*/ 4348134 w 4527492"/>
                  <a:gd name="connsiteY25173" fmla="*/ 1707246 h 3582745"/>
                  <a:gd name="connsiteX25174" fmla="*/ 4343622 w 4527492"/>
                  <a:gd name="connsiteY25174" fmla="*/ 1734025 h 3582745"/>
                  <a:gd name="connsiteX25175" fmla="*/ 4344127 w 4527492"/>
                  <a:gd name="connsiteY25175" fmla="*/ 1738547 h 3582745"/>
                  <a:gd name="connsiteX25176" fmla="*/ 4345792 w 4527492"/>
                  <a:gd name="connsiteY25176" fmla="*/ 1728991 h 3582745"/>
                  <a:gd name="connsiteX25177" fmla="*/ 4348342 w 4527492"/>
                  <a:gd name="connsiteY25177" fmla="*/ 1708179 h 3582745"/>
                  <a:gd name="connsiteX25178" fmla="*/ 4348187 w 4527492"/>
                  <a:gd name="connsiteY25178" fmla="*/ 1707350 h 3582745"/>
                  <a:gd name="connsiteX25179" fmla="*/ 4414349 w 4527492"/>
                  <a:gd name="connsiteY25179" fmla="*/ 1706596 h 3582745"/>
                  <a:gd name="connsiteX25180" fmla="*/ 4414349 w 4527492"/>
                  <a:gd name="connsiteY25180" fmla="*/ 1714222 h 3582745"/>
                  <a:gd name="connsiteX25181" fmla="*/ 4414110 w 4527492"/>
                  <a:gd name="connsiteY25181" fmla="*/ 1716011 h 3582745"/>
                  <a:gd name="connsiteX25182" fmla="*/ 3855905 w 4527492"/>
                  <a:gd name="connsiteY25182" fmla="*/ 1706271 h 3582745"/>
                  <a:gd name="connsiteX25183" fmla="*/ 3855756 w 4527492"/>
                  <a:gd name="connsiteY25183" fmla="*/ 1709644 h 3582745"/>
                  <a:gd name="connsiteX25184" fmla="*/ 3853323 w 4527492"/>
                  <a:gd name="connsiteY25184" fmla="*/ 1734128 h 3582745"/>
                  <a:gd name="connsiteX25185" fmla="*/ 4306986 w 4527492"/>
                  <a:gd name="connsiteY25185" fmla="*/ 1705774 h 3582745"/>
                  <a:gd name="connsiteX25186" fmla="*/ 4304543 w 4527492"/>
                  <a:gd name="connsiteY25186" fmla="*/ 1707166 h 3582745"/>
                  <a:gd name="connsiteX25187" fmla="*/ 4305615 w 4527492"/>
                  <a:gd name="connsiteY25187" fmla="*/ 1740418 h 3582745"/>
                  <a:gd name="connsiteX25188" fmla="*/ 4306075 w 4527492"/>
                  <a:gd name="connsiteY25188" fmla="*/ 1738585 h 3582745"/>
                  <a:gd name="connsiteX25189" fmla="*/ 4253810 w 4527492"/>
                  <a:gd name="connsiteY25189" fmla="*/ 1703116 h 3582745"/>
                  <a:gd name="connsiteX25190" fmla="*/ 4247291 w 4527492"/>
                  <a:gd name="connsiteY25190" fmla="*/ 1717429 h 3582745"/>
                  <a:gd name="connsiteX25191" fmla="*/ 4242478 w 4527492"/>
                  <a:gd name="connsiteY25191" fmla="*/ 1736844 h 3582745"/>
                  <a:gd name="connsiteX25192" fmla="*/ 4243387 w 4527492"/>
                  <a:gd name="connsiteY25192" fmla="*/ 1736844 h 3582745"/>
                  <a:gd name="connsiteX25193" fmla="*/ 4235190 w 4527492"/>
                  <a:gd name="connsiteY25193" fmla="*/ 1764841 h 3582745"/>
                  <a:gd name="connsiteX25194" fmla="*/ 4233452 w 4527492"/>
                  <a:gd name="connsiteY25194" fmla="*/ 1772129 h 3582745"/>
                  <a:gd name="connsiteX25195" fmla="*/ 4233618 w 4527492"/>
                  <a:gd name="connsiteY25195" fmla="*/ 1774068 h 3582745"/>
                  <a:gd name="connsiteX25196" fmla="*/ 4239615 w 4527492"/>
                  <a:gd name="connsiteY25196" fmla="*/ 1755742 h 3582745"/>
                  <a:gd name="connsiteX25197" fmla="*/ 4249608 w 4527492"/>
                  <a:gd name="connsiteY25197" fmla="*/ 1730494 h 3582745"/>
                  <a:gd name="connsiteX25198" fmla="*/ 4252913 w 4527492"/>
                  <a:gd name="connsiteY25198" fmla="*/ 1727200 h 3582745"/>
                  <a:gd name="connsiteX25199" fmla="*/ 4252913 w 4527492"/>
                  <a:gd name="connsiteY25199" fmla="*/ 1730494 h 3582745"/>
                  <a:gd name="connsiteX25200" fmla="*/ 4234075 w 4527492"/>
                  <a:gd name="connsiteY25200" fmla="*/ 1779398 h 3582745"/>
                  <a:gd name="connsiteX25201" fmla="*/ 4235569 w 4527492"/>
                  <a:gd name="connsiteY25201" fmla="*/ 1796838 h 3582745"/>
                  <a:gd name="connsiteX25202" fmla="*/ 4239073 w 4527492"/>
                  <a:gd name="connsiteY25202" fmla="*/ 1833808 h 3582745"/>
                  <a:gd name="connsiteX25203" fmla="*/ 4238964 w 4527492"/>
                  <a:gd name="connsiteY25203" fmla="*/ 1852655 h 3582745"/>
                  <a:gd name="connsiteX25204" fmla="*/ 4244580 w 4527492"/>
                  <a:gd name="connsiteY25204" fmla="*/ 1836661 h 3582745"/>
                  <a:gd name="connsiteX25205" fmla="*/ 4238956 w 4527492"/>
                  <a:gd name="connsiteY25205" fmla="*/ 1854069 h 3582745"/>
                  <a:gd name="connsiteX25206" fmla="*/ 4238867 w 4527492"/>
                  <a:gd name="connsiteY25206" fmla="*/ 1869542 h 3582745"/>
                  <a:gd name="connsiteX25207" fmla="*/ 4230003 w 4527492"/>
                  <a:gd name="connsiteY25207" fmla="*/ 1892300 h 3582745"/>
                  <a:gd name="connsiteX25208" fmla="*/ 4227435 w 4527492"/>
                  <a:gd name="connsiteY25208" fmla="*/ 1889734 h 3582745"/>
                  <a:gd name="connsiteX25209" fmla="*/ 4206557 w 4527492"/>
                  <a:gd name="connsiteY25209" fmla="*/ 1954358 h 3582745"/>
                  <a:gd name="connsiteX25210" fmla="*/ 4156202 w 4527492"/>
                  <a:gd name="connsiteY25210" fmla="*/ 2090544 h 3582745"/>
                  <a:gd name="connsiteX25211" fmla="*/ 4118593 w 4527492"/>
                  <a:gd name="connsiteY25211" fmla="*/ 2181471 h 3582745"/>
                  <a:gd name="connsiteX25212" fmla="*/ 4159504 w 4527492"/>
                  <a:gd name="connsiteY25212" fmla="*/ 2077790 h 3582745"/>
                  <a:gd name="connsiteX25213" fmla="*/ 4203255 w 4527492"/>
                  <a:gd name="connsiteY25213" fmla="*/ 1954358 h 3582745"/>
                  <a:gd name="connsiteX25214" fmla="*/ 4234212 w 4527492"/>
                  <a:gd name="connsiteY25214" fmla="*/ 1866192 h 3582745"/>
                  <a:gd name="connsiteX25215" fmla="*/ 4234538 w 4527492"/>
                  <a:gd name="connsiteY25215" fmla="*/ 1837103 h 3582745"/>
                  <a:gd name="connsiteX25216" fmla="*/ 4231807 w 4527492"/>
                  <a:gd name="connsiteY25216" fmla="*/ 1803738 h 3582745"/>
                  <a:gd name="connsiteX25217" fmla="*/ 4230625 w 4527492"/>
                  <a:gd name="connsiteY25217" fmla="*/ 1788353 h 3582745"/>
                  <a:gd name="connsiteX25218" fmla="*/ 4227888 w 4527492"/>
                  <a:gd name="connsiteY25218" fmla="*/ 1795459 h 3582745"/>
                  <a:gd name="connsiteX25219" fmla="*/ 4220126 w 4527492"/>
                  <a:gd name="connsiteY25219" fmla="*/ 1828006 h 3582745"/>
                  <a:gd name="connsiteX25220" fmla="*/ 4199595 w 4527492"/>
                  <a:gd name="connsiteY25220" fmla="*/ 1886407 h 3582745"/>
                  <a:gd name="connsiteX25221" fmla="*/ 4196278 w 4527492"/>
                  <a:gd name="connsiteY25221" fmla="*/ 1897736 h 3582745"/>
                  <a:gd name="connsiteX25222" fmla="*/ 4225801 w 4527492"/>
                  <a:gd name="connsiteY25222" fmla="*/ 1828921 h 3582745"/>
                  <a:gd name="connsiteX25223" fmla="*/ 4229100 w 4527492"/>
                  <a:gd name="connsiteY25223" fmla="*/ 1828921 h 3582745"/>
                  <a:gd name="connsiteX25224" fmla="*/ 4189924 w 4527492"/>
                  <a:gd name="connsiteY25224" fmla="*/ 1919438 h 3582745"/>
                  <a:gd name="connsiteX25225" fmla="*/ 4187091 w 4527492"/>
                  <a:gd name="connsiteY25225" fmla="*/ 1929113 h 3582745"/>
                  <a:gd name="connsiteX25226" fmla="*/ 4120860 w 4527492"/>
                  <a:gd name="connsiteY25226" fmla="*/ 2118912 h 3582745"/>
                  <a:gd name="connsiteX25227" fmla="*/ 4106023 w 4527492"/>
                  <a:gd name="connsiteY25227" fmla="*/ 2152647 h 3582745"/>
                  <a:gd name="connsiteX25228" fmla="*/ 4103356 w 4527492"/>
                  <a:gd name="connsiteY25228" fmla="*/ 2161223 h 3582745"/>
                  <a:gd name="connsiteX25229" fmla="*/ 4060166 w 4527492"/>
                  <a:gd name="connsiteY25229" fmla="*/ 2281614 h 3582745"/>
                  <a:gd name="connsiteX25230" fmla="*/ 4061278 w 4527492"/>
                  <a:gd name="connsiteY25230" fmla="*/ 2278722 h 3582745"/>
                  <a:gd name="connsiteX25231" fmla="*/ 4059294 w 4527492"/>
                  <a:gd name="connsiteY25231" fmla="*/ 2285567 h 3582745"/>
                  <a:gd name="connsiteX25232" fmla="*/ 4067315 w 4527492"/>
                  <a:gd name="connsiteY25232" fmla="*/ 2265128 h 3582745"/>
                  <a:gd name="connsiteX25233" fmla="*/ 4061819 w 4527492"/>
                  <a:gd name="connsiteY25233" fmla="*/ 2277315 h 3582745"/>
                  <a:gd name="connsiteX25234" fmla="*/ 4077977 w 4527492"/>
                  <a:gd name="connsiteY25234" fmla="*/ 2235300 h 3582745"/>
                  <a:gd name="connsiteX25235" fmla="*/ 4077112 w 4527492"/>
                  <a:gd name="connsiteY25235" fmla="*/ 2241451 h 3582745"/>
                  <a:gd name="connsiteX25236" fmla="*/ 4095133 w 4527492"/>
                  <a:gd name="connsiteY25236" fmla="*/ 2202162 h 3582745"/>
                  <a:gd name="connsiteX25237" fmla="*/ 4135422 w 4527492"/>
                  <a:gd name="connsiteY25237" fmla="*/ 2102706 h 3582745"/>
                  <a:gd name="connsiteX25238" fmla="*/ 4185056 w 4527492"/>
                  <a:gd name="connsiteY25238" fmla="*/ 1983738 h 3582745"/>
                  <a:gd name="connsiteX25239" fmla="*/ 4209930 w 4527492"/>
                  <a:gd name="connsiteY25239" fmla="*/ 1914525 h 3582745"/>
                  <a:gd name="connsiteX25240" fmla="*/ 4164215 w 4527492"/>
                  <a:gd name="connsiteY25240" fmla="*/ 2042569 h 3582745"/>
                  <a:gd name="connsiteX25241" fmla="*/ 4146567 w 4527492"/>
                  <a:gd name="connsiteY25241" fmla="*/ 2083455 h 3582745"/>
                  <a:gd name="connsiteX25242" fmla="*/ 4167922 w 4527492"/>
                  <a:gd name="connsiteY25242" fmla="*/ 2031417 h 3582745"/>
                  <a:gd name="connsiteX25243" fmla="*/ 4184879 w 4527492"/>
                  <a:gd name="connsiteY25243" fmla="*/ 1984232 h 3582745"/>
                  <a:gd name="connsiteX25244" fmla="*/ 4137071 w 4527492"/>
                  <a:gd name="connsiteY25244" fmla="*/ 2101470 h 3582745"/>
                  <a:gd name="connsiteX25245" fmla="*/ 4122068 w 4527492"/>
                  <a:gd name="connsiteY25245" fmla="*/ 2140215 h 3582745"/>
                  <a:gd name="connsiteX25246" fmla="*/ 4146567 w 4527492"/>
                  <a:gd name="connsiteY25246" fmla="*/ 2083455 h 3582745"/>
                  <a:gd name="connsiteX25247" fmla="*/ 4120971 w 4527492"/>
                  <a:gd name="connsiteY25247" fmla="*/ 2145830 h 3582745"/>
                  <a:gd name="connsiteX25248" fmla="*/ 4114053 w 4527492"/>
                  <a:gd name="connsiteY25248" fmla="*/ 2160912 h 3582745"/>
                  <a:gd name="connsiteX25249" fmla="*/ 4090499 w 4527492"/>
                  <a:gd name="connsiteY25249" fmla="*/ 2221740 h 3582745"/>
                  <a:gd name="connsiteX25250" fmla="*/ 4074445 w 4527492"/>
                  <a:gd name="connsiteY25250" fmla="*/ 2265687 h 3582745"/>
                  <a:gd name="connsiteX25251" fmla="*/ 4073097 w 4527492"/>
                  <a:gd name="connsiteY25251" fmla="*/ 2277384 h 3582745"/>
                  <a:gd name="connsiteX25252" fmla="*/ 4094364 w 4527492"/>
                  <a:gd name="connsiteY25252" fmla="*/ 2234423 h 3582745"/>
                  <a:gd name="connsiteX25253" fmla="*/ 4097815 w 4527492"/>
                  <a:gd name="connsiteY25253" fmla="*/ 2225413 h 3582745"/>
                  <a:gd name="connsiteX25254" fmla="*/ 4097561 w 4527492"/>
                  <a:gd name="connsiteY25254" fmla="*/ 2227963 h 3582745"/>
                  <a:gd name="connsiteX25255" fmla="*/ 4108513 w 4527492"/>
                  <a:gd name="connsiteY25255" fmla="*/ 2205840 h 3582745"/>
                  <a:gd name="connsiteX25256" fmla="*/ 4100893 w 4527492"/>
                  <a:gd name="connsiteY25256" fmla="*/ 2224262 h 3582745"/>
                  <a:gd name="connsiteX25257" fmla="*/ 4097191 w 4527492"/>
                  <a:gd name="connsiteY25257" fmla="*/ 2231685 h 3582745"/>
                  <a:gd name="connsiteX25258" fmla="*/ 4096164 w 4527492"/>
                  <a:gd name="connsiteY25258" fmla="*/ 2242014 h 3582745"/>
                  <a:gd name="connsiteX25259" fmla="*/ 4107497 w 4527492"/>
                  <a:gd name="connsiteY25259" fmla="*/ 2224262 h 3582745"/>
                  <a:gd name="connsiteX25260" fmla="*/ 4199743 w 4527492"/>
                  <a:gd name="connsiteY25260" fmla="*/ 2011621 h 3582745"/>
                  <a:gd name="connsiteX25261" fmla="*/ 4203571 w 4527492"/>
                  <a:gd name="connsiteY25261" fmla="*/ 2000377 h 3582745"/>
                  <a:gd name="connsiteX25262" fmla="*/ 4201078 w 4527492"/>
                  <a:gd name="connsiteY25262" fmla="*/ 2008544 h 3582745"/>
                  <a:gd name="connsiteX25263" fmla="*/ 4213161 w 4527492"/>
                  <a:gd name="connsiteY25263" fmla="*/ 1980691 h 3582745"/>
                  <a:gd name="connsiteX25264" fmla="*/ 4200814 w 4527492"/>
                  <a:gd name="connsiteY25264" fmla="*/ 2009409 h 3582745"/>
                  <a:gd name="connsiteX25265" fmla="*/ 4175482 w 4527492"/>
                  <a:gd name="connsiteY25265" fmla="*/ 2092404 h 3582745"/>
                  <a:gd name="connsiteX25266" fmla="*/ 4137479 w 4527492"/>
                  <a:gd name="connsiteY25266" fmla="*/ 2181956 h 3582745"/>
                  <a:gd name="connsiteX25267" fmla="*/ 4128394 w 4527492"/>
                  <a:gd name="connsiteY25267" fmla="*/ 2203133 h 3582745"/>
                  <a:gd name="connsiteX25268" fmla="*/ 4159269 w 4527492"/>
                  <a:gd name="connsiteY25268" fmla="*/ 2144238 h 3582745"/>
                  <a:gd name="connsiteX25269" fmla="*/ 4196238 w 4527492"/>
                  <a:gd name="connsiteY25269" fmla="*/ 2044463 h 3582745"/>
                  <a:gd name="connsiteX25270" fmla="*/ 4211319 w 4527492"/>
                  <a:gd name="connsiteY25270" fmla="*/ 2003142 h 3582745"/>
                  <a:gd name="connsiteX25271" fmla="*/ 4207796 w 4527492"/>
                  <a:gd name="connsiteY25271" fmla="*/ 2014839 h 3582745"/>
                  <a:gd name="connsiteX25272" fmla="*/ 4205812 w 4527492"/>
                  <a:gd name="connsiteY25272" fmla="*/ 2021055 h 3582745"/>
                  <a:gd name="connsiteX25273" fmla="*/ 4159735 w 4527492"/>
                  <a:gd name="connsiteY25273" fmla="*/ 2143348 h 3582745"/>
                  <a:gd name="connsiteX25274" fmla="*/ 4163633 w 4527492"/>
                  <a:gd name="connsiteY25274" fmla="*/ 2135913 h 3582745"/>
                  <a:gd name="connsiteX25275" fmla="*/ 4180949 w 4527492"/>
                  <a:gd name="connsiteY25275" fmla="*/ 2098976 h 3582745"/>
                  <a:gd name="connsiteX25276" fmla="*/ 4205812 w 4527492"/>
                  <a:gd name="connsiteY25276" fmla="*/ 2021055 h 3582745"/>
                  <a:gd name="connsiteX25277" fmla="*/ 4209859 w 4527492"/>
                  <a:gd name="connsiteY25277" fmla="*/ 2010314 h 3582745"/>
                  <a:gd name="connsiteX25278" fmla="*/ 4213193 w 4527492"/>
                  <a:gd name="connsiteY25278" fmla="*/ 2000695 h 3582745"/>
                  <a:gd name="connsiteX25279" fmla="*/ 4207383 w 4527492"/>
                  <a:gd name="connsiteY25279" fmla="*/ 2020599 h 3582745"/>
                  <a:gd name="connsiteX25280" fmla="*/ 4184755 w 4527492"/>
                  <a:gd name="connsiteY25280" fmla="*/ 2090856 h 3582745"/>
                  <a:gd name="connsiteX25281" fmla="*/ 4188133 w 4527492"/>
                  <a:gd name="connsiteY25281" fmla="*/ 2083651 h 3582745"/>
                  <a:gd name="connsiteX25282" fmla="*/ 4194039 w 4527492"/>
                  <a:gd name="connsiteY25282" fmla="*/ 2070100 h 3582745"/>
                  <a:gd name="connsiteX25283" fmla="*/ 4194485 w 4527492"/>
                  <a:gd name="connsiteY25283" fmla="*/ 2070100 h 3582745"/>
                  <a:gd name="connsiteX25284" fmla="*/ 4200387 w 4527492"/>
                  <a:gd name="connsiteY25284" fmla="*/ 2057509 h 3582745"/>
                  <a:gd name="connsiteX25285" fmla="*/ 4194930 w 4527492"/>
                  <a:gd name="connsiteY25285" fmla="*/ 2070100 h 3582745"/>
                  <a:gd name="connsiteX25286" fmla="*/ 4197350 w 4527492"/>
                  <a:gd name="connsiteY25286" fmla="*/ 2070100 h 3582745"/>
                  <a:gd name="connsiteX25287" fmla="*/ 4176222 w 4527492"/>
                  <a:gd name="connsiteY25287" fmla="*/ 2117351 h 3582745"/>
                  <a:gd name="connsiteX25288" fmla="*/ 4167270 w 4527492"/>
                  <a:gd name="connsiteY25288" fmla="*/ 2145146 h 3582745"/>
                  <a:gd name="connsiteX25289" fmla="*/ 4192255 w 4527492"/>
                  <a:gd name="connsiteY25289" fmla="*/ 2086054 h 3582745"/>
                  <a:gd name="connsiteX25290" fmla="*/ 4220082 w 4527492"/>
                  <a:gd name="connsiteY25290" fmla="*/ 2000392 h 3582745"/>
                  <a:gd name="connsiteX25291" fmla="*/ 4281770 w 4527492"/>
                  <a:gd name="connsiteY25291" fmla="*/ 1846834 h 3582745"/>
                  <a:gd name="connsiteX25292" fmla="*/ 4287370 w 4527492"/>
                  <a:gd name="connsiteY25292" fmla="*/ 1832755 h 3582745"/>
                  <a:gd name="connsiteX25293" fmla="*/ 4287895 w 4527492"/>
                  <a:gd name="connsiteY25293" fmla="*/ 1802964 h 3582745"/>
                  <a:gd name="connsiteX25294" fmla="*/ 4272597 w 4527492"/>
                  <a:gd name="connsiteY25294" fmla="*/ 1842446 h 3582745"/>
                  <a:gd name="connsiteX25295" fmla="*/ 4252897 w 4527492"/>
                  <a:gd name="connsiteY25295" fmla="*/ 1888267 h 3582745"/>
                  <a:gd name="connsiteX25296" fmla="*/ 4256219 w 4527492"/>
                  <a:gd name="connsiteY25296" fmla="*/ 1876541 h 3582745"/>
                  <a:gd name="connsiteX25297" fmla="*/ 4258958 w 4527492"/>
                  <a:gd name="connsiteY25297" fmla="*/ 1868636 h 3582745"/>
                  <a:gd name="connsiteX25298" fmla="*/ 4285805 w 4527492"/>
                  <a:gd name="connsiteY25298" fmla="*/ 1802948 h 3582745"/>
                  <a:gd name="connsiteX25299" fmla="*/ 4288012 w 4527492"/>
                  <a:gd name="connsiteY25299" fmla="*/ 1796348 h 3582745"/>
                  <a:gd name="connsiteX25300" fmla="*/ 4288349 w 4527492"/>
                  <a:gd name="connsiteY25300" fmla="*/ 1777250 h 3582745"/>
                  <a:gd name="connsiteX25301" fmla="*/ 4289336 w 4527492"/>
                  <a:gd name="connsiteY25301" fmla="*/ 1759626 h 3582745"/>
                  <a:gd name="connsiteX25302" fmla="*/ 4285805 w 4527492"/>
                  <a:gd name="connsiteY25302" fmla="*/ 1772091 h 3582745"/>
                  <a:gd name="connsiteX25303" fmla="*/ 4273035 w 4527492"/>
                  <a:gd name="connsiteY25303" fmla="*/ 1805505 h 3582745"/>
                  <a:gd name="connsiteX25304" fmla="*/ 4289557 w 4527492"/>
                  <a:gd name="connsiteY25304" fmla="*/ 1755679 h 3582745"/>
                  <a:gd name="connsiteX25305" fmla="*/ 4291798 w 4527492"/>
                  <a:gd name="connsiteY25305" fmla="*/ 1715635 h 3582745"/>
                  <a:gd name="connsiteX25306" fmla="*/ 4246752 w 4527492"/>
                  <a:gd name="connsiteY25306" fmla="*/ 1830475 h 3582745"/>
                  <a:gd name="connsiteX25307" fmla="*/ 4270203 w 4527492"/>
                  <a:gd name="connsiteY25307" fmla="*/ 1763685 h 3582745"/>
                  <a:gd name="connsiteX25308" fmla="*/ 4269276 w 4527492"/>
                  <a:gd name="connsiteY25308" fmla="*/ 1763685 h 3582745"/>
                  <a:gd name="connsiteX25309" fmla="*/ 4008937 w 4527492"/>
                  <a:gd name="connsiteY25309" fmla="*/ 1703064 h 3582745"/>
                  <a:gd name="connsiteX25310" fmla="*/ 4006603 w 4527492"/>
                  <a:gd name="connsiteY25310" fmla="*/ 1733444 h 3582745"/>
                  <a:gd name="connsiteX25311" fmla="*/ 4006795 w 4527492"/>
                  <a:gd name="connsiteY25311" fmla="*/ 1717210 h 3582745"/>
                  <a:gd name="connsiteX25312" fmla="*/ 4345313 w 4527492"/>
                  <a:gd name="connsiteY25312" fmla="*/ 1701746 h 3582745"/>
                  <a:gd name="connsiteX25313" fmla="*/ 4341809 w 4527492"/>
                  <a:gd name="connsiteY25313" fmla="*/ 1710967 h 3582745"/>
                  <a:gd name="connsiteX25314" fmla="*/ 4342077 w 4527492"/>
                  <a:gd name="connsiteY25314" fmla="*/ 1720187 h 3582745"/>
                  <a:gd name="connsiteX25315" fmla="*/ 4342500 w 4527492"/>
                  <a:gd name="connsiteY25315" fmla="*/ 1723977 h 3582745"/>
                  <a:gd name="connsiteX25316" fmla="*/ 4346138 w 4527492"/>
                  <a:gd name="connsiteY25316" fmla="*/ 1703353 h 3582745"/>
                  <a:gd name="connsiteX25317" fmla="*/ 4046520 w 4527492"/>
                  <a:gd name="connsiteY25317" fmla="*/ 1701492 h 3582745"/>
                  <a:gd name="connsiteX25318" fmla="*/ 4046310 w 4527492"/>
                  <a:gd name="connsiteY25318" fmla="*/ 1702807 h 3582745"/>
                  <a:gd name="connsiteX25319" fmla="*/ 4044624 w 4527492"/>
                  <a:gd name="connsiteY25319" fmla="*/ 1707433 h 3582745"/>
                  <a:gd name="connsiteX25320" fmla="*/ 4045131 w 4527492"/>
                  <a:gd name="connsiteY25320" fmla="*/ 1704483 h 3582745"/>
                  <a:gd name="connsiteX25321" fmla="*/ 3877283 w 4527492"/>
                  <a:gd name="connsiteY25321" fmla="*/ 1701212 h 3582745"/>
                  <a:gd name="connsiteX25322" fmla="*/ 3877269 w 4527492"/>
                  <a:gd name="connsiteY25322" fmla="*/ 1701720 h 3582745"/>
                  <a:gd name="connsiteX25323" fmla="*/ 3877271 w 4527492"/>
                  <a:gd name="connsiteY25323" fmla="*/ 1701419 h 3582745"/>
                  <a:gd name="connsiteX25324" fmla="*/ 4315523 w 4527492"/>
                  <a:gd name="connsiteY25324" fmla="*/ 1700911 h 3582745"/>
                  <a:gd name="connsiteX25325" fmla="*/ 4314173 w 4527492"/>
                  <a:gd name="connsiteY25325" fmla="*/ 1706296 h 3582745"/>
                  <a:gd name="connsiteX25326" fmla="*/ 4314469 w 4527492"/>
                  <a:gd name="connsiteY25326" fmla="*/ 1701512 h 3582745"/>
                  <a:gd name="connsiteX25327" fmla="*/ 3956215 w 4527492"/>
                  <a:gd name="connsiteY25327" fmla="*/ 1700367 h 3582745"/>
                  <a:gd name="connsiteX25328" fmla="*/ 3956060 w 4527492"/>
                  <a:gd name="connsiteY25328" fmla="*/ 1702074 h 3582745"/>
                  <a:gd name="connsiteX25329" fmla="*/ 3953052 w 4527492"/>
                  <a:gd name="connsiteY25329" fmla="*/ 1718827 h 3582745"/>
                  <a:gd name="connsiteX25330" fmla="*/ 3953236 w 4527492"/>
                  <a:gd name="connsiteY25330" fmla="*/ 1715944 h 3582745"/>
                  <a:gd name="connsiteX25331" fmla="*/ 4047769 w 4527492"/>
                  <a:gd name="connsiteY25331" fmla="*/ 1698800 h 3582745"/>
                  <a:gd name="connsiteX25332" fmla="*/ 4047432 w 4527492"/>
                  <a:gd name="connsiteY25332" fmla="*/ 1699727 h 3582745"/>
                  <a:gd name="connsiteX25333" fmla="*/ 4047479 w 4527492"/>
                  <a:gd name="connsiteY25333" fmla="*/ 1699426 h 3582745"/>
                  <a:gd name="connsiteX25334" fmla="*/ 4252625 w 4527492"/>
                  <a:gd name="connsiteY25334" fmla="*/ 1698474 h 3582745"/>
                  <a:gd name="connsiteX25335" fmla="*/ 4249925 w 4527492"/>
                  <a:gd name="connsiteY25335" fmla="*/ 1707972 h 3582745"/>
                  <a:gd name="connsiteX25336" fmla="*/ 4253226 w 4527492"/>
                  <a:gd name="connsiteY25336" fmla="*/ 1700827 h 3582745"/>
                  <a:gd name="connsiteX25337" fmla="*/ 3898050 w 4527492"/>
                  <a:gd name="connsiteY25337" fmla="*/ 1698388 h 3582745"/>
                  <a:gd name="connsiteX25338" fmla="*/ 3897695 w 4527492"/>
                  <a:gd name="connsiteY25338" fmla="*/ 1729723 h 3582745"/>
                  <a:gd name="connsiteX25339" fmla="*/ 3896796 w 4527492"/>
                  <a:gd name="connsiteY25339" fmla="*/ 1736308 h 3582745"/>
                  <a:gd name="connsiteX25340" fmla="*/ 3896448 w 4527492"/>
                  <a:gd name="connsiteY25340" fmla="*/ 1721278 h 3582745"/>
                  <a:gd name="connsiteX25341" fmla="*/ 3984207 w 4527492"/>
                  <a:gd name="connsiteY25341" fmla="*/ 1698193 h 3582745"/>
                  <a:gd name="connsiteX25342" fmla="*/ 3982508 w 4527492"/>
                  <a:gd name="connsiteY25342" fmla="*/ 1710506 h 3582745"/>
                  <a:gd name="connsiteX25343" fmla="*/ 3983093 w 4527492"/>
                  <a:gd name="connsiteY25343" fmla="*/ 1703569 h 3582745"/>
                  <a:gd name="connsiteX25344" fmla="*/ 4252053 w 4527492"/>
                  <a:gd name="connsiteY25344" fmla="*/ 1696233 h 3582745"/>
                  <a:gd name="connsiteX25345" fmla="*/ 4247595 w 4527492"/>
                  <a:gd name="connsiteY25345" fmla="*/ 1713016 h 3582745"/>
                  <a:gd name="connsiteX25346" fmla="*/ 4249298 w 4527492"/>
                  <a:gd name="connsiteY25346" fmla="*/ 1709329 h 3582745"/>
                  <a:gd name="connsiteX25347" fmla="*/ 4252302 w 4527492"/>
                  <a:gd name="connsiteY25347" fmla="*/ 1697210 h 3582745"/>
                  <a:gd name="connsiteX25348" fmla="*/ 4341313 w 4527492"/>
                  <a:gd name="connsiteY25348" fmla="*/ 1693947 h 3582745"/>
                  <a:gd name="connsiteX25349" fmla="*/ 4342203 w 4527492"/>
                  <a:gd name="connsiteY25349" fmla="*/ 1695682 h 3582745"/>
                  <a:gd name="connsiteX25350" fmla="*/ 4341672 w 4527492"/>
                  <a:gd name="connsiteY25350" fmla="*/ 1706291 h 3582745"/>
                  <a:gd name="connsiteX25351" fmla="*/ 4177223 w 4527492"/>
                  <a:gd name="connsiteY25351" fmla="*/ 1692809 h 3582745"/>
                  <a:gd name="connsiteX25352" fmla="*/ 4175383 w 4527492"/>
                  <a:gd name="connsiteY25352" fmla="*/ 1695865 h 3582745"/>
                  <a:gd name="connsiteX25353" fmla="*/ 4174888 w 4527492"/>
                  <a:gd name="connsiteY25353" fmla="*/ 1704604 h 3582745"/>
                  <a:gd name="connsiteX25354" fmla="*/ 4175291 w 4527492"/>
                  <a:gd name="connsiteY25354" fmla="*/ 1696018 h 3582745"/>
                  <a:gd name="connsiteX25355" fmla="*/ 4171914 w 4527492"/>
                  <a:gd name="connsiteY25355" fmla="*/ 1701627 h 3582745"/>
                  <a:gd name="connsiteX25356" fmla="*/ 4172445 w 4527492"/>
                  <a:gd name="connsiteY25356" fmla="*/ 1709399 h 3582745"/>
                  <a:gd name="connsiteX25357" fmla="*/ 4174825 w 4527492"/>
                  <a:gd name="connsiteY25357" fmla="*/ 1705715 h 3582745"/>
                  <a:gd name="connsiteX25358" fmla="*/ 4174888 w 4527492"/>
                  <a:gd name="connsiteY25358" fmla="*/ 1704604 h 3582745"/>
                  <a:gd name="connsiteX25359" fmla="*/ 4174837 w 4527492"/>
                  <a:gd name="connsiteY25359" fmla="*/ 1705697 h 3582745"/>
                  <a:gd name="connsiteX25360" fmla="*/ 4178521 w 4527492"/>
                  <a:gd name="connsiteY25360" fmla="*/ 1699994 h 3582745"/>
                  <a:gd name="connsiteX25361" fmla="*/ 4015275 w 4527492"/>
                  <a:gd name="connsiteY25361" fmla="*/ 1691620 h 3582745"/>
                  <a:gd name="connsiteX25362" fmla="*/ 4015275 w 4527492"/>
                  <a:gd name="connsiteY25362" fmla="*/ 1721278 h 3582745"/>
                  <a:gd name="connsiteX25363" fmla="*/ 4018576 w 4527492"/>
                  <a:gd name="connsiteY25363" fmla="*/ 1698216 h 3582745"/>
                  <a:gd name="connsiteX25364" fmla="*/ 4019304 w 4527492"/>
                  <a:gd name="connsiteY25364" fmla="*/ 1698216 h 3582745"/>
                  <a:gd name="connsiteX25365" fmla="*/ 4017529 w 4527492"/>
                  <a:gd name="connsiteY25365" fmla="*/ 1719984 h 3582745"/>
                  <a:gd name="connsiteX25366" fmla="*/ 4014450 w 4527492"/>
                  <a:gd name="connsiteY25366" fmla="*/ 1733222 h 3582745"/>
                  <a:gd name="connsiteX25367" fmla="*/ 4012216 w 4527492"/>
                  <a:gd name="connsiteY25367" fmla="*/ 1743530 h 3582745"/>
                  <a:gd name="connsiteX25368" fmla="*/ 4426045 w 4527492"/>
                  <a:gd name="connsiteY25368" fmla="*/ 1691408 h 3582745"/>
                  <a:gd name="connsiteX25369" fmla="*/ 4424901 w 4527492"/>
                  <a:gd name="connsiteY25369" fmla="*/ 1703178 h 3582745"/>
                  <a:gd name="connsiteX25370" fmla="*/ 4425195 w 4527492"/>
                  <a:gd name="connsiteY25370" fmla="*/ 1705654 h 3582745"/>
                  <a:gd name="connsiteX25371" fmla="*/ 3898564 w 4527492"/>
                  <a:gd name="connsiteY25371" fmla="*/ 1691040 h 3582745"/>
                  <a:gd name="connsiteX25372" fmla="*/ 3898050 w 4527492"/>
                  <a:gd name="connsiteY25372" fmla="*/ 1698388 h 3582745"/>
                  <a:gd name="connsiteX25373" fmla="*/ 3898099 w 4527492"/>
                  <a:gd name="connsiteY25373" fmla="*/ 1694097 h 3582745"/>
                  <a:gd name="connsiteX25374" fmla="*/ 4273324 w 4527492"/>
                  <a:gd name="connsiteY25374" fmla="*/ 1689667 h 3582745"/>
                  <a:gd name="connsiteX25375" fmla="*/ 4273397 w 4527492"/>
                  <a:gd name="connsiteY25375" fmla="*/ 1717107 h 3582745"/>
                  <a:gd name="connsiteX25376" fmla="*/ 4273021 w 4527492"/>
                  <a:gd name="connsiteY25376" fmla="*/ 1719509 h 3582745"/>
                  <a:gd name="connsiteX25377" fmla="*/ 4032083 w 4527492"/>
                  <a:gd name="connsiteY25377" fmla="*/ 1688277 h 3582745"/>
                  <a:gd name="connsiteX25378" fmla="*/ 4023145 w 4527492"/>
                  <a:gd name="connsiteY25378" fmla="*/ 1718253 h 3582745"/>
                  <a:gd name="connsiteX25379" fmla="*/ 4023919 w 4527492"/>
                  <a:gd name="connsiteY25379" fmla="*/ 1711679 h 3582745"/>
                  <a:gd name="connsiteX25380" fmla="*/ 4055126 w 4527492"/>
                  <a:gd name="connsiteY25380" fmla="*/ 1686489 h 3582745"/>
                  <a:gd name="connsiteX25381" fmla="*/ 4055296 w 4527492"/>
                  <a:gd name="connsiteY25381" fmla="*/ 1694097 h 3582745"/>
                  <a:gd name="connsiteX25382" fmla="*/ 4056032 w 4527492"/>
                  <a:gd name="connsiteY25382" fmla="*/ 1697884 h 3582745"/>
                  <a:gd name="connsiteX25383" fmla="*/ 4055927 w 4527492"/>
                  <a:gd name="connsiteY25383" fmla="*/ 1699731 h 3582745"/>
                  <a:gd name="connsiteX25384" fmla="*/ 4053404 w 4527492"/>
                  <a:gd name="connsiteY25384" fmla="*/ 1717984 h 3582745"/>
                  <a:gd name="connsiteX25385" fmla="*/ 4051583 w 4527492"/>
                  <a:gd name="connsiteY25385" fmla="*/ 1717984 h 3582745"/>
                  <a:gd name="connsiteX25386" fmla="*/ 4052104 w 4527492"/>
                  <a:gd name="connsiteY25386" fmla="*/ 1689463 h 3582745"/>
                  <a:gd name="connsiteX25387" fmla="*/ 4052821 w 4527492"/>
                  <a:gd name="connsiteY25387" fmla="*/ 1687920 h 3582745"/>
                  <a:gd name="connsiteX25388" fmla="*/ 4057395 w 4527492"/>
                  <a:gd name="connsiteY25388" fmla="*/ 1685082 h 3582745"/>
                  <a:gd name="connsiteX25389" fmla="*/ 4056640 w 4527492"/>
                  <a:gd name="connsiteY25389" fmla="*/ 1694565 h 3582745"/>
                  <a:gd name="connsiteX25390" fmla="*/ 4056120 w 4527492"/>
                  <a:gd name="connsiteY25390" fmla="*/ 1698335 h 3582745"/>
                  <a:gd name="connsiteX25391" fmla="*/ 4056032 w 4527492"/>
                  <a:gd name="connsiteY25391" fmla="*/ 1697884 h 3582745"/>
                  <a:gd name="connsiteX25392" fmla="*/ 4056740 w 4527492"/>
                  <a:gd name="connsiteY25392" fmla="*/ 1685488 h 3582745"/>
                  <a:gd name="connsiteX25393" fmla="*/ 3987178 w 4527492"/>
                  <a:gd name="connsiteY25393" fmla="*/ 1684906 h 3582745"/>
                  <a:gd name="connsiteX25394" fmla="*/ 3983661 w 4527492"/>
                  <a:gd name="connsiteY25394" fmla="*/ 1713187 h 3582745"/>
                  <a:gd name="connsiteX25395" fmla="*/ 3981071 w 4527492"/>
                  <a:gd name="connsiteY25395" fmla="*/ 1727550 h 3582745"/>
                  <a:gd name="connsiteX25396" fmla="*/ 3982364 w 4527492"/>
                  <a:gd name="connsiteY25396" fmla="*/ 1712214 h 3582745"/>
                  <a:gd name="connsiteX25397" fmla="*/ 4058228 w 4527492"/>
                  <a:gd name="connsiteY25397" fmla="*/ 1684565 h 3582745"/>
                  <a:gd name="connsiteX25398" fmla="*/ 4058185 w 4527492"/>
                  <a:gd name="connsiteY25398" fmla="*/ 1685037 h 3582745"/>
                  <a:gd name="connsiteX25399" fmla="*/ 4055353 w 4527492"/>
                  <a:gd name="connsiteY25399" fmla="*/ 1709768 h 3582745"/>
                  <a:gd name="connsiteX25400" fmla="*/ 4055927 w 4527492"/>
                  <a:gd name="connsiteY25400" fmla="*/ 1699731 h 3582745"/>
                  <a:gd name="connsiteX25401" fmla="*/ 4056120 w 4527492"/>
                  <a:gd name="connsiteY25401" fmla="*/ 1698335 h 3582745"/>
                  <a:gd name="connsiteX25402" fmla="*/ 4056276 w 4527492"/>
                  <a:gd name="connsiteY25402" fmla="*/ 1699142 h 3582745"/>
                  <a:gd name="connsiteX25403" fmla="*/ 4056640 w 4527492"/>
                  <a:gd name="connsiteY25403" fmla="*/ 1694565 h 3582745"/>
                  <a:gd name="connsiteX25404" fmla="*/ 4058003 w 4527492"/>
                  <a:gd name="connsiteY25404" fmla="*/ 1684704 h 3582745"/>
                  <a:gd name="connsiteX25405" fmla="*/ 4061679 w 4527492"/>
                  <a:gd name="connsiteY25405" fmla="*/ 1682423 h 3582745"/>
                  <a:gd name="connsiteX25406" fmla="*/ 4051583 w 4527492"/>
                  <a:gd name="connsiteY25406" fmla="*/ 1754225 h 3582745"/>
                  <a:gd name="connsiteX25407" fmla="*/ 4049182 w 4527492"/>
                  <a:gd name="connsiteY25407" fmla="*/ 1818607 h 3582745"/>
                  <a:gd name="connsiteX25408" fmla="*/ 4045458 w 4527492"/>
                  <a:gd name="connsiteY25408" fmla="*/ 1835100 h 3582745"/>
                  <a:gd name="connsiteX25409" fmla="*/ 4049403 w 4527492"/>
                  <a:gd name="connsiteY25409" fmla="*/ 1768158 h 3582745"/>
                  <a:gd name="connsiteX25410" fmla="*/ 4059783 w 4527492"/>
                  <a:gd name="connsiteY25410" fmla="*/ 1683600 h 3582745"/>
                  <a:gd name="connsiteX25411" fmla="*/ 4352389 w 4527492"/>
                  <a:gd name="connsiteY25411" fmla="*/ 1681992 h 3582745"/>
                  <a:gd name="connsiteX25412" fmla="*/ 4352046 w 4527492"/>
                  <a:gd name="connsiteY25412" fmla="*/ 1684030 h 3582745"/>
                  <a:gd name="connsiteX25413" fmla="*/ 4352113 w 4527492"/>
                  <a:gd name="connsiteY25413" fmla="*/ 1683854 h 3582745"/>
                  <a:gd name="connsiteX25414" fmla="*/ 4352021 w 4527492"/>
                  <a:gd name="connsiteY25414" fmla="*/ 1685292 h 3582745"/>
                  <a:gd name="connsiteX25415" fmla="*/ 4352624 w 4527492"/>
                  <a:gd name="connsiteY25415" fmla="*/ 1696468 h 3582745"/>
                  <a:gd name="connsiteX25416" fmla="*/ 4351828 w 4527492"/>
                  <a:gd name="connsiteY25416" fmla="*/ 1688336 h 3582745"/>
                  <a:gd name="connsiteX25417" fmla="*/ 4350776 w 4527492"/>
                  <a:gd name="connsiteY25417" fmla="*/ 1704854 h 3582745"/>
                  <a:gd name="connsiteX25418" fmla="*/ 4353366 w 4527492"/>
                  <a:gd name="connsiteY25418" fmla="*/ 1710258 h 3582745"/>
                  <a:gd name="connsiteX25419" fmla="*/ 4352624 w 4527492"/>
                  <a:gd name="connsiteY25419" fmla="*/ 1696468 h 3582745"/>
                  <a:gd name="connsiteX25420" fmla="*/ 4353352 w 4527492"/>
                  <a:gd name="connsiteY25420" fmla="*/ 1703917 h 3582745"/>
                  <a:gd name="connsiteX25421" fmla="*/ 4353577 w 4527492"/>
                  <a:gd name="connsiteY25421" fmla="*/ 1710699 h 3582745"/>
                  <a:gd name="connsiteX25422" fmla="*/ 4355282 w 4527492"/>
                  <a:gd name="connsiteY25422" fmla="*/ 1714255 h 3582745"/>
                  <a:gd name="connsiteX25423" fmla="*/ 4354767 w 4527492"/>
                  <a:gd name="connsiteY25423" fmla="*/ 1707816 h 3582745"/>
                  <a:gd name="connsiteX25424" fmla="*/ 4354594 w 4527492"/>
                  <a:gd name="connsiteY25424" fmla="*/ 1705097 h 3582745"/>
                  <a:gd name="connsiteX25425" fmla="*/ 3878403 w 4527492"/>
                  <a:gd name="connsiteY25425" fmla="*/ 1681937 h 3582745"/>
                  <a:gd name="connsiteX25426" fmla="*/ 3877283 w 4527492"/>
                  <a:gd name="connsiteY25426" fmla="*/ 1701212 h 3582745"/>
                  <a:gd name="connsiteX25427" fmla="*/ 3877625 w 4527492"/>
                  <a:gd name="connsiteY25427" fmla="*/ 1688724 h 3582745"/>
                  <a:gd name="connsiteX25428" fmla="*/ 3988410 w 4527492"/>
                  <a:gd name="connsiteY25428" fmla="*/ 1677915 h 3582745"/>
                  <a:gd name="connsiteX25429" fmla="*/ 3987178 w 4527492"/>
                  <a:gd name="connsiteY25429" fmla="*/ 1684906 h 3582745"/>
                  <a:gd name="connsiteX25430" fmla="*/ 3987503 w 4527492"/>
                  <a:gd name="connsiteY25430" fmla="*/ 1682293 h 3582745"/>
                  <a:gd name="connsiteX25431" fmla="*/ 3960621 w 4527492"/>
                  <a:gd name="connsiteY25431" fmla="*/ 1677332 h 3582745"/>
                  <a:gd name="connsiteX25432" fmla="*/ 3954270 w 4527492"/>
                  <a:gd name="connsiteY25432" fmla="*/ 1761470 h 3582745"/>
                  <a:gd name="connsiteX25433" fmla="*/ 3958337 w 4527492"/>
                  <a:gd name="connsiteY25433" fmla="*/ 1720043 h 3582745"/>
                  <a:gd name="connsiteX25434" fmla="*/ 3963157 w 4527492"/>
                  <a:gd name="connsiteY25434" fmla="*/ 1690311 h 3582745"/>
                  <a:gd name="connsiteX25435" fmla="*/ 3955862 w 4527492"/>
                  <a:gd name="connsiteY25435" fmla="*/ 1747636 h 3582745"/>
                  <a:gd name="connsiteX25436" fmla="*/ 3952561 w 4527492"/>
                  <a:gd name="connsiteY25436" fmla="*/ 1830003 h 3582745"/>
                  <a:gd name="connsiteX25437" fmla="*/ 3975666 w 4527492"/>
                  <a:gd name="connsiteY25437" fmla="*/ 1757520 h 3582745"/>
                  <a:gd name="connsiteX25438" fmla="*/ 3977172 w 4527492"/>
                  <a:gd name="connsiteY25438" fmla="*/ 1749169 h 3582745"/>
                  <a:gd name="connsiteX25439" fmla="*/ 3974428 w 4527492"/>
                  <a:gd name="connsiteY25439" fmla="*/ 1769051 h 3582745"/>
                  <a:gd name="connsiteX25440" fmla="*/ 3955862 w 4527492"/>
                  <a:gd name="connsiteY25440" fmla="*/ 1849771 h 3582745"/>
                  <a:gd name="connsiteX25441" fmla="*/ 3952561 w 4527492"/>
                  <a:gd name="connsiteY25441" fmla="*/ 1849771 h 3582745"/>
                  <a:gd name="connsiteX25442" fmla="*/ 3952093 w 4527492"/>
                  <a:gd name="connsiteY25442" fmla="*/ 1790305 h 3582745"/>
                  <a:gd name="connsiteX25443" fmla="*/ 3951597 w 4527492"/>
                  <a:gd name="connsiteY25443" fmla="*/ 1796885 h 3582745"/>
                  <a:gd name="connsiteX25444" fmla="*/ 3940463 w 4527492"/>
                  <a:gd name="connsiteY25444" fmla="*/ 1878062 h 3582745"/>
                  <a:gd name="connsiteX25445" fmla="*/ 3941932 w 4527492"/>
                  <a:gd name="connsiteY25445" fmla="*/ 1858560 h 3582745"/>
                  <a:gd name="connsiteX25446" fmla="*/ 3942879 w 4527492"/>
                  <a:gd name="connsiteY25446" fmla="*/ 1853494 h 3582745"/>
                  <a:gd name="connsiteX25447" fmla="*/ 3954072 w 4527492"/>
                  <a:gd name="connsiteY25447" fmla="*/ 1723881 h 3582745"/>
                  <a:gd name="connsiteX25448" fmla="*/ 3956060 w 4527492"/>
                  <a:gd name="connsiteY25448" fmla="*/ 1702074 h 3582745"/>
                  <a:gd name="connsiteX25449" fmla="*/ 3958669 w 4527492"/>
                  <a:gd name="connsiteY25449" fmla="*/ 1687540 h 3582745"/>
                  <a:gd name="connsiteX25450" fmla="*/ 4186916 w 4527492"/>
                  <a:gd name="connsiteY25450" fmla="*/ 1676710 h 3582745"/>
                  <a:gd name="connsiteX25451" fmla="*/ 4177771 w 4527492"/>
                  <a:gd name="connsiteY25451" fmla="*/ 1691899 h 3582745"/>
                  <a:gd name="connsiteX25452" fmla="*/ 4179066 w 4527492"/>
                  <a:gd name="connsiteY25452" fmla="*/ 1699150 h 3582745"/>
                  <a:gd name="connsiteX25453" fmla="*/ 4187890 w 4527492"/>
                  <a:gd name="connsiteY25453" fmla="*/ 1685490 h 3582745"/>
                  <a:gd name="connsiteX25454" fmla="*/ 4187075 w 4527492"/>
                  <a:gd name="connsiteY25454" fmla="*/ 1680266 h 3582745"/>
                  <a:gd name="connsiteX25455" fmla="*/ 4197565 w 4527492"/>
                  <a:gd name="connsiteY25455" fmla="*/ 1675761 h 3582745"/>
                  <a:gd name="connsiteX25456" fmla="*/ 4191178 w 4527492"/>
                  <a:gd name="connsiteY25456" fmla="*/ 1684795 h 3582745"/>
                  <a:gd name="connsiteX25457" fmla="*/ 4192074 w 4527492"/>
                  <a:gd name="connsiteY25457" fmla="*/ 1692109 h 3582745"/>
                  <a:gd name="connsiteX25458" fmla="*/ 4197021 w 4527492"/>
                  <a:gd name="connsiteY25458" fmla="*/ 1727533 h 3582745"/>
                  <a:gd name="connsiteX25459" fmla="*/ 3988371 w 4527492"/>
                  <a:gd name="connsiteY25459" fmla="*/ 1675315 h 3582745"/>
                  <a:gd name="connsiteX25460" fmla="*/ 3987503 w 4527492"/>
                  <a:gd name="connsiteY25460" fmla="*/ 1682293 h 3582745"/>
                  <a:gd name="connsiteX25461" fmla="*/ 3984207 w 4527492"/>
                  <a:gd name="connsiteY25461" fmla="*/ 1698193 h 3582745"/>
                  <a:gd name="connsiteX25462" fmla="*/ 3985568 w 4527492"/>
                  <a:gd name="connsiteY25462" fmla="*/ 1688331 h 3582745"/>
                  <a:gd name="connsiteX25463" fmla="*/ 4021876 w 4527492"/>
                  <a:gd name="connsiteY25463" fmla="*/ 1675153 h 3582745"/>
                  <a:gd name="connsiteX25464" fmla="*/ 4024689 w 4527492"/>
                  <a:gd name="connsiteY25464" fmla="*/ 1675153 h 3582745"/>
                  <a:gd name="connsiteX25465" fmla="*/ 4021876 w 4527492"/>
                  <a:gd name="connsiteY25465" fmla="*/ 1698216 h 3582745"/>
                  <a:gd name="connsiteX25466" fmla="*/ 4019304 w 4527492"/>
                  <a:gd name="connsiteY25466" fmla="*/ 1698216 h 3582745"/>
                  <a:gd name="connsiteX25467" fmla="*/ 4020267 w 4527492"/>
                  <a:gd name="connsiteY25467" fmla="*/ 1686399 h 3582745"/>
                  <a:gd name="connsiteX25468" fmla="*/ 4082329 w 4527492"/>
                  <a:gd name="connsiteY25468" fmla="*/ 1673282 h 3582745"/>
                  <a:gd name="connsiteX25469" fmla="*/ 4085209 w 4527492"/>
                  <a:gd name="connsiteY25469" fmla="*/ 1721278 h 3582745"/>
                  <a:gd name="connsiteX25470" fmla="*/ 4085202 w 4527492"/>
                  <a:gd name="connsiteY25470" fmla="*/ 1721433 h 3582745"/>
                  <a:gd name="connsiteX25471" fmla="*/ 4084163 w 4527492"/>
                  <a:gd name="connsiteY25471" fmla="*/ 1730290 h 3582745"/>
                  <a:gd name="connsiteX25472" fmla="*/ 4081290 w 4527492"/>
                  <a:gd name="connsiteY25472" fmla="*/ 1702283 h 3582745"/>
                  <a:gd name="connsiteX25473" fmla="*/ 4081290 w 4527492"/>
                  <a:gd name="connsiteY25473" fmla="*/ 1701510 h 3582745"/>
                  <a:gd name="connsiteX25474" fmla="*/ 4081290 w 4527492"/>
                  <a:gd name="connsiteY25474" fmla="*/ 1678861 h 3582745"/>
                  <a:gd name="connsiteX25475" fmla="*/ 4057507 w 4527492"/>
                  <a:gd name="connsiteY25475" fmla="*/ 1672072 h 3582745"/>
                  <a:gd name="connsiteX25476" fmla="*/ 4056740 w 4527492"/>
                  <a:gd name="connsiteY25476" fmla="*/ 1685488 h 3582745"/>
                  <a:gd name="connsiteX25477" fmla="*/ 4055126 w 4527492"/>
                  <a:gd name="connsiteY25477" fmla="*/ 1686489 h 3582745"/>
                  <a:gd name="connsiteX25478" fmla="*/ 4054961 w 4527492"/>
                  <a:gd name="connsiteY25478" fmla="*/ 1679061 h 3582745"/>
                  <a:gd name="connsiteX25479" fmla="*/ 4391785 w 4527492"/>
                  <a:gd name="connsiteY25479" fmla="*/ 1671964 h 3582745"/>
                  <a:gd name="connsiteX25480" fmla="*/ 4384348 w 4527492"/>
                  <a:gd name="connsiteY25480" fmla="*/ 1691194 h 3582745"/>
                  <a:gd name="connsiteX25481" fmla="*/ 4383356 w 4527492"/>
                  <a:gd name="connsiteY25481" fmla="*/ 1705393 h 3582745"/>
                  <a:gd name="connsiteX25482" fmla="*/ 4385274 w 4527492"/>
                  <a:gd name="connsiteY25482" fmla="*/ 1703640 h 3582745"/>
                  <a:gd name="connsiteX25483" fmla="*/ 4388975 w 4527492"/>
                  <a:gd name="connsiteY25483" fmla="*/ 1717584 h 3582745"/>
                  <a:gd name="connsiteX25484" fmla="*/ 4392639 w 4527492"/>
                  <a:gd name="connsiteY25484" fmla="*/ 1700993 h 3582745"/>
                  <a:gd name="connsiteX25485" fmla="*/ 4025097 w 4527492"/>
                  <a:gd name="connsiteY25485" fmla="*/ 1671813 h 3582745"/>
                  <a:gd name="connsiteX25486" fmla="*/ 4025177 w 4527492"/>
                  <a:gd name="connsiteY25486" fmla="*/ 1675153 h 3582745"/>
                  <a:gd name="connsiteX25487" fmla="*/ 4024689 w 4527492"/>
                  <a:gd name="connsiteY25487" fmla="*/ 1675153 h 3582745"/>
                  <a:gd name="connsiteX25488" fmla="*/ 4000606 w 4527492"/>
                  <a:gd name="connsiteY25488" fmla="*/ 1671354 h 3582745"/>
                  <a:gd name="connsiteX25489" fmla="*/ 3999073 w 4527492"/>
                  <a:gd name="connsiteY25489" fmla="*/ 1681313 h 3582745"/>
                  <a:gd name="connsiteX25490" fmla="*/ 4001839 w 4527492"/>
                  <a:gd name="connsiteY25490" fmla="*/ 1671354 h 3582745"/>
                  <a:gd name="connsiteX25491" fmla="*/ 4232881 w 4527492"/>
                  <a:gd name="connsiteY25491" fmla="*/ 1670976 h 3582745"/>
                  <a:gd name="connsiteX25492" fmla="*/ 4231953 w 4527492"/>
                  <a:gd name="connsiteY25492" fmla="*/ 1706210 h 3582745"/>
                  <a:gd name="connsiteX25493" fmla="*/ 4231858 w 4527492"/>
                  <a:gd name="connsiteY25493" fmla="*/ 1701686 h 3582745"/>
                  <a:gd name="connsiteX25494" fmla="*/ 4406072 w 4527492"/>
                  <a:gd name="connsiteY25494" fmla="*/ 1668869 h 3582745"/>
                  <a:gd name="connsiteX25495" fmla="*/ 4401375 w 4527492"/>
                  <a:gd name="connsiteY25495" fmla="*/ 1680862 h 3582745"/>
                  <a:gd name="connsiteX25496" fmla="*/ 4394763 w 4527492"/>
                  <a:gd name="connsiteY25496" fmla="*/ 1707063 h 3582745"/>
                  <a:gd name="connsiteX25497" fmla="*/ 4402389 w 4527492"/>
                  <a:gd name="connsiteY25497" fmla="*/ 1771268 h 3582745"/>
                  <a:gd name="connsiteX25498" fmla="*/ 4405182 w 4527492"/>
                  <a:gd name="connsiteY25498" fmla="*/ 1763712 h 3582745"/>
                  <a:gd name="connsiteX25499" fmla="*/ 4402432 w 4527492"/>
                  <a:gd name="connsiteY25499" fmla="*/ 1771629 h 3582745"/>
                  <a:gd name="connsiteX25500" fmla="*/ 4402868 w 4527492"/>
                  <a:gd name="connsiteY25500" fmla="*/ 1775300 h 3582745"/>
                  <a:gd name="connsiteX25501" fmla="*/ 4407347 w 4527492"/>
                  <a:gd name="connsiteY25501" fmla="*/ 1760680 h 3582745"/>
                  <a:gd name="connsiteX25502" fmla="*/ 4057796 w 4527492"/>
                  <a:gd name="connsiteY25502" fmla="*/ 1667007 h 3582745"/>
                  <a:gd name="connsiteX25503" fmla="*/ 4057976 w 4527492"/>
                  <a:gd name="connsiteY25503" fmla="*/ 1670783 h 3582745"/>
                  <a:gd name="connsiteX25504" fmla="*/ 4057507 w 4527492"/>
                  <a:gd name="connsiteY25504" fmla="*/ 1672072 h 3582745"/>
                  <a:gd name="connsiteX25505" fmla="*/ 4326990 w 4527492"/>
                  <a:gd name="connsiteY25505" fmla="*/ 1666019 h 3582745"/>
                  <a:gd name="connsiteX25506" fmla="*/ 4327882 w 4527492"/>
                  <a:gd name="connsiteY25506" fmla="*/ 1667757 h 3582745"/>
                  <a:gd name="connsiteX25507" fmla="*/ 4325261 w 4527492"/>
                  <a:gd name="connsiteY25507" fmla="*/ 1693545 h 3582745"/>
                  <a:gd name="connsiteX25508" fmla="*/ 4323968 w 4527492"/>
                  <a:gd name="connsiteY25508" fmla="*/ 1686556 h 3582745"/>
                  <a:gd name="connsiteX25509" fmla="*/ 4059985 w 4527492"/>
                  <a:gd name="connsiteY25509" fmla="*/ 1665268 h 3582745"/>
                  <a:gd name="connsiteX25510" fmla="*/ 4058625 w 4527492"/>
                  <a:gd name="connsiteY25510" fmla="*/ 1680205 h 3582745"/>
                  <a:gd name="connsiteX25511" fmla="*/ 4058003 w 4527492"/>
                  <a:gd name="connsiteY25511" fmla="*/ 1684704 h 3582745"/>
                  <a:gd name="connsiteX25512" fmla="*/ 4057395 w 4527492"/>
                  <a:gd name="connsiteY25512" fmla="*/ 1685082 h 3582745"/>
                  <a:gd name="connsiteX25513" fmla="*/ 4058185 w 4527492"/>
                  <a:gd name="connsiteY25513" fmla="*/ 1675153 h 3582745"/>
                  <a:gd name="connsiteX25514" fmla="*/ 4057976 w 4527492"/>
                  <a:gd name="connsiteY25514" fmla="*/ 1670783 h 3582745"/>
                  <a:gd name="connsiteX25515" fmla="*/ 4052579 w 4527492"/>
                  <a:gd name="connsiteY25515" fmla="*/ 1663440 h 3582745"/>
                  <a:gd name="connsiteX25516" fmla="*/ 4052509 w 4527492"/>
                  <a:gd name="connsiteY25516" fmla="*/ 1667267 h 3582745"/>
                  <a:gd name="connsiteX25517" fmla="*/ 4047479 w 4527492"/>
                  <a:gd name="connsiteY25517" fmla="*/ 1699426 h 3582745"/>
                  <a:gd name="connsiteX25518" fmla="*/ 4046520 w 4527492"/>
                  <a:gd name="connsiteY25518" fmla="*/ 1701492 h 3582745"/>
                  <a:gd name="connsiteX25519" fmla="*/ 4051583 w 4527492"/>
                  <a:gd name="connsiteY25519" fmla="*/ 1669799 h 3582745"/>
                  <a:gd name="connsiteX25520" fmla="*/ 3878326 w 4527492"/>
                  <a:gd name="connsiteY25520" fmla="*/ 1663094 h 3582745"/>
                  <a:gd name="connsiteX25521" fmla="*/ 3877625 w 4527492"/>
                  <a:gd name="connsiteY25521" fmla="*/ 1688724 h 3582745"/>
                  <a:gd name="connsiteX25522" fmla="*/ 3877336 w 4527492"/>
                  <a:gd name="connsiteY25522" fmla="*/ 1691249 h 3582745"/>
                  <a:gd name="connsiteX25523" fmla="*/ 3877469 w 4527492"/>
                  <a:gd name="connsiteY25523" fmla="*/ 1670211 h 3582745"/>
                  <a:gd name="connsiteX25524" fmla="*/ 3963095 w 4527492"/>
                  <a:gd name="connsiteY25524" fmla="*/ 1662881 h 3582745"/>
                  <a:gd name="connsiteX25525" fmla="*/ 3961500 w 4527492"/>
                  <a:gd name="connsiteY25525" fmla="*/ 1672736 h 3582745"/>
                  <a:gd name="connsiteX25526" fmla="*/ 3960621 w 4527492"/>
                  <a:gd name="connsiteY25526" fmla="*/ 1677332 h 3582745"/>
                  <a:gd name="connsiteX25527" fmla="*/ 3960708 w 4527492"/>
                  <a:gd name="connsiteY25527" fmla="*/ 1676178 h 3582745"/>
                  <a:gd name="connsiteX25528" fmla="*/ 4430793 w 4527492"/>
                  <a:gd name="connsiteY25528" fmla="*/ 1662810 h 3582745"/>
                  <a:gd name="connsiteX25529" fmla="*/ 4428322 w 4527492"/>
                  <a:gd name="connsiteY25529" fmla="*/ 1671977 h 3582745"/>
                  <a:gd name="connsiteX25530" fmla="*/ 4426213 w 4527492"/>
                  <a:gd name="connsiteY25530" fmla="*/ 1714243 h 3582745"/>
                  <a:gd name="connsiteX25531" fmla="*/ 4426758 w 4527492"/>
                  <a:gd name="connsiteY25531" fmla="*/ 1718837 h 3582745"/>
                  <a:gd name="connsiteX25532" fmla="*/ 3931304 w 4527492"/>
                  <a:gd name="connsiteY25532" fmla="*/ 1662370 h 3582745"/>
                  <a:gd name="connsiteX25533" fmla="*/ 3930693 w 4527492"/>
                  <a:gd name="connsiteY25533" fmla="*/ 1665680 h 3582745"/>
                  <a:gd name="connsiteX25534" fmla="*/ 3926028 w 4527492"/>
                  <a:gd name="connsiteY25534" fmla="*/ 1716418 h 3582745"/>
                  <a:gd name="connsiteX25535" fmla="*/ 3926155 w 4527492"/>
                  <a:gd name="connsiteY25535" fmla="*/ 1704805 h 3582745"/>
                  <a:gd name="connsiteX25536" fmla="*/ 3930611 w 4527492"/>
                  <a:gd name="connsiteY25536" fmla="*/ 1665929 h 3582745"/>
                  <a:gd name="connsiteX25537" fmla="*/ 4272805 w 4527492"/>
                  <a:gd name="connsiteY25537" fmla="*/ 1660265 h 3582745"/>
                  <a:gd name="connsiteX25538" fmla="*/ 4273552 w 4527492"/>
                  <a:gd name="connsiteY25538" fmla="*/ 1667180 h 3582745"/>
                  <a:gd name="connsiteX25539" fmla="*/ 4273324 w 4527492"/>
                  <a:gd name="connsiteY25539" fmla="*/ 1689667 h 3582745"/>
                  <a:gd name="connsiteX25540" fmla="*/ 4273294 w 4527492"/>
                  <a:gd name="connsiteY25540" fmla="*/ 1678619 h 3582745"/>
                  <a:gd name="connsiteX25541" fmla="*/ 3991711 w 4527492"/>
                  <a:gd name="connsiteY25541" fmla="*/ 1659804 h 3582745"/>
                  <a:gd name="connsiteX25542" fmla="*/ 3991059 w 4527492"/>
                  <a:gd name="connsiteY25542" fmla="*/ 1665138 h 3582745"/>
                  <a:gd name="connsiteX25543" fmla="*/ 3988410 w 4527492"/>
                  <a:gd name="connsiteY25543" fmla="*/ 1677915 h 3582745"/>
                  <a:gd name="connsiteX25544" fmla="*/ 3991119 w 4527492"/>
                  <a:gd name="connsiteY25544" fmla="*/ 1662553 h 3582745"/>
                  <a:gd name="connsiteX25545" fmla="*/ 4319150 w 4527492"/>
                  <a:gd name="connsiteY25545" fmla="*/ 1658969 h 3582745"/>
                  <a:gd name="connsiteX25546" fmla="*/ 4322163 w 4527492"/>
                  <a:gd name="connsiteY25546" fmla="*/ 1676802 h 3582745"/>
                  <a:gd name="connsiteX25547" fmla="*/ 4323968 w 4527492"/>
                  <a:gd name="connsiteY25547" fmla="*/ 1686556 h 3582745"/>
                  <a:gd name="connsiteX25548" fmla="*/ 4322762 w 4527492"/>
                  <a:gd name="connsiteY25548" fmla="*/ 1694749 h 3582745"/>
                  <a:gd name="connsiteX25549" fmla="*/ 4321236 w 4527492"/>
                  <a:gd name="connsiteY25549" fmla="*/ 1686488 h 3582745"/>
                  <a:gd name="connsiteX25550" fmla="*/ 4062496 w 4527492"/>
                  <a:gd name="connsiteY25550" fmla="*/ 1658377 h 3582745"/>
                  <a:gd name="connsiteX25551" fmla="*/ 4061073 w 4527492"/>
                  <a:gd name="connsiteY25551" fmla="*/ 1673094 h 3582745"/>
                  <a:gd name="connsiteX25552" fmla="*/ 4059783 w 4527492"/>
                  <a:gd name="connsiteY25552" fmla="*/ 1683600 h 3582745"/>
                  <a:gd name="connsiteX25553" fmla="*/ 4058228 w 4527492"/>
                  <a:gd name="connsiteY25553" fmla="*/ 1684565 h 3582745"/>
                  <a:gd name="connsiteX25554" fmla="*/ 4058625 w 4527492"/>
                  <a:gd name="connsiteY25554" fmla="*/ 1680205 h 3582745"/>
                  <a:gd name="connsiteX25555" fmla="*/ 4061119 w 4527492"/>
                  <a:gd name="connsiteY25555" fmla="*/ 1662157 h 3582745"/>
                  <a:gd name="connsiteX25556" fmla="*/ 4016659 w 4527492"/>
                  <a:gd name="connsiteY25556" fmla="*/ 1658043 h 3582745"/>
                  <a:gd name="connsiteX25557" fmla="*/ 4016925 w 4527492"/>
                  <a:gd name="connsiteY25557" fmla="*/ 1663620 h 3582745"/>
                  <a:gd name="connsiteX25558" fmla="*/ 4015275 w 4527492"/>
                  <a:gd name="connsiteY25558" fmla="*/ 1691620 h 3582745"/>
                  <a:gd name="connsiteX25559" fmla="*/ 4015275 w 4527492"/>
                  <a:gd name="connsiteY25559" fmla="*/ 1671858 h 3582745"/>
                  <a:gd name="connsiteX25560" fmla="*/ 4414349 w 4527492"/>
                  <a:gd name="connsiteY25560" fmla="*/ 1657726 h 3582745"/>
                  <a:gd name="connsiteX25561" fmla="*/ 4414349 w 4527492"/>
                  <a:gd name="connsiteY25561" fmla="*/ 1681028 h 3582745"/>
                  <a:gd name="connsiteX25562" fmla="*/ 4413052 w 4527492"/>
                  <a:gd name="connsiteY25562" fmla="*/ 1723910 h 3582745"/>
                  <a:gd name="connsiteX25563" fmla="*/ 4412148 w 4527492"/>
                  <a:gd name="connsiteY25563" fmla="*/ 1730668 h 3582745"/>
                  <a:gd name="connsiteX25564" fmla="*/ 3958044 w 4527492"/>
                  <a:gd name="connsiteY25564" fmla="*/ 1657063 h 3582745"/>
                  <a:gd name="connsiteX25565" fmla="*/ 3954846 w 4527492"/>
                  <a:gd name="connsiteY25565" fmla="*/ 1703258 h 3582745"/>
                  <a:gd name="connsiteX25566" fmla="*/ 3953352 w 4527492"/>
                  <a:gd name="connsiteY25566" fmla="*/ 1714118 h 3582745"/>
                  <a:gd name="connsiteX25567" fmla="*/ 3955710 w 4527492"/>
                  <a:gd name="connsiteY25567" fmla="*/ 1677085 h 3582745"/>
                  <a:gd name="connsiteX25568" fmla="*/ 3957200 w 4527492"/>
                  <a:gd name="connsiteY25568" fmla="*/ 1662528 h 3582745"/>
                  <a:gd name="connsiteX25569" fmla="*/ 3958044 w 4527492"/>
                  <a:gd name="connsiteY25569" fmla="*/ 1657063 h 3582745"/>
                  <a:gd name="connsiteX25570" fmla="*/ 4318978 w 4527492"/>
                  <a:gd name="connsiteY25570" fmla="*/ 1656697 h 3582745"/>
                  <a:gd name="connsiteX25571" fmla="*/ 4319150 w 4527492"/>
                  <a:gd name="connsiteY25571" fmla="*/ 1658969 h 3582745"/>
                  <a:gd name="connsiteX25572" fmla="*/ 4319021 w 4527492"/>
                  <a:gd name="connsiteY25572" fmla="*/ 1658204 h 3582745"/>
                  <a:gd name="connsiteX25573" fmla="*/ 4022693 w 4527492"/>
                  <a:gd name="connsiteY25573" fmla="*/ 1656640 h 3582745"/>
                  <a:gd name="connsiteX25574" fmla="*/ 4021876 w 4527492"/>
                  <a:gd name="connsiteY25574" fmla="*/ 1675153 h 3582745"/>
                  <a:gd name="connsiteX25575" fmla="*/ 4021536 w 4527492"/>
                  <a:gd name="connsiteY25575" fmla="*/ 1670824 h 3582745"/>
                  <a:gd name="connsiteX25576" fmla="*/ 4081290 w 4527492"/>
                  <a:gd name="connsiteY25576" fmla="*/ 1655956 h 3582745"/>
                  <a:gd name="connsiteX25577" fmla="*/ 4081965 w 4527492"/>
                  <a:gd name="connsiteY25577" fmla="*/ 1667201 h 3582745"/>
                  <a:gd name="connsiteX25578" fmla="*/ 4081290 w 4527492"/>
                  <a:gd name="connsiteY25578" fmla="*/ 1670394 h 3582745"/>
                  <a:gd name="connsiteX25579" fmla="*/ 4044236 w 4527492"/>
                  <a:gd name="connsiteY25579" fmla="*/ 1655916 h 3582745"/>
                  <a:gd name="connsiteX25580" fmla="*/ 4032604 w 4527492"/>
                  <a:gd name="connsiteY25580" fmla="*/ 1724573 h 3582745"/>
                  <a:gd name="connsiteX25581" fmla="*/ 4018576 w 4527492"/>
                  <a:gd name="connsiteY25581" fmla="*/ 1836593 h 3582745"/>
                  <a:gd name="connsiteX25582" fmla="*/ 4036317 w 4527492"/>
                  <a:gd name="connsiteY25582" fmla="*/ 1688743 h 3582745"/>
                  <a:gd name="connsiteX25583" fmla="*/ 4017441 w 4527492"/>
                  <a:gd name="connsiteY25583" fmla="*/ 1654868 h 3582745"/>
                  <a:gd name="connsiteX25584" fmla="*/ 4018576 w 4527492"/>
                  <a:gd name="connsiteY25584" fmla="*/ 1671858 h 3582745"/>
                  <a:gd name="connsiteX25585" fmla="*/ 4020891 w 4527492"/>
                  <a:gd name="connsiteY25585" fmla="*/ 1662612 h 3582745"/>
                  <a:gd name="connsiteX25586" fmla="*/ 4021536 w 4527492"/>
                  <a:gd name="connsiteY25586" fmla="*/ 1670824 h 3582745"/>
                  <a:gd name="connsiteX25587" fmla="*/ 4020267 w 4527492"/>
                  <a:gd name="connsiteY25587" fmla="*/ 1686399 h 3582745"/>
                  <a:gd name="connsiteX25588" fmla="*/ 4018576 w 4527492"/>
                  <a:gd name="connsiteY25588" fmla="*/ 1698216 h 3582745"/>
                  <a:gd name="connsiteX25589" fmla="*/ 4016925 w 4527492"/>
                  <a:gd name="connsiteY25589" fmla="*/ 1663620 h 3582745"/>
                  <a:gd name="connsiteX25590" fmla="*/ 4022840 w 4527492"/>
                  <a:gd name="connsiteY25590" fmla="*/ 1654832 h 3582745"/>
                  <a:gd name="connsiteX25591" fmla="*/ 4022693 w 4527492"/>
                  <a:gd name="connsiteY25591" fmla="*/ 1656640 h 3582745"/>
                  <a:gd name="connsiteX25592" fmla="*/ 4022758 w 4527492"/>
                  <a:gd name="connsiteY25592" fmla="*/ 1655160 h 3582745"/>
                  <a:gd name="connsiteX25593" fmla="*/ 4224936 w 4527492"/>
                  <a:gd name="connsiteY25593" fmla="*/ 1654731 h 3582745"/>
                  <a:gd name="connsiteX25594" fmla="*/ 4206940 w 4527492"/>
                  <a:gd name="connsiteY25594" fmla="*/ 1713843 h 3582745"/>
                  <a:gd name="connsiteX25595" fmla="*/ 4193414 w 4527492"/>
                  <a:gd name="connsiteY25595" fmla="*/ 1767169 h 3582745"/>
                  <a:gd name="connsiteX25596" fmla="*/ 4203993 w 4527492"/>
                  <a:gd name="connsiteY25596" fmla="*/ 1803971 h 3582745"/>
                  <a:gd name="connsiteX25597" fmla="*/ 4205963 w 4527492"/>
                  <a:gd name="connsiteY25597" fmla="*/ 1799098 h 3582745"/>
                  <a:gd name="connsiteX25598" fmla="*/ 4204222 w 4527492"/>
                  <a:gd name="connsiteY25598" fmla="*/ 1804766 h 3582745"/>
                  <a:gd name="connsiteX25599" fmla="*/ 4204782 w 4527492"/>
                  <a:gd name="connsiteY25599" fmla="*/ 1806715 h 3582745"/>
                  <a:gd name="connsiteX25600" fmla="*/ 4207397 w 4527492"/>
                  <a:gd name="connsiteY25600" fmla="*/ 1800030 h 3582745"/>
                  <a:gd name="connsiteX25601" fmla="*/ 4222777 w 4527492"/>
                  <a:gd name="connsiteY25601" fmla="*/ 1766738 h 3582745"/>
                  <a:gd name="connsiteX25602" fmla="*/ 4226248 w 4527492"/>
                  <a:gd name="connsiteY25602" fmla="*/ 1735490 h 3582745"/>
                  <a:gd name="connsiteX25603" fmla="*/ 4224389 w 4527492"/>
                  <a:gd name="connsiteY25603" fmla="*/ 1763248 h 3582745"/>
                  <a:gd name="connsiteX25604" fmla="*/ 4230818 w 4527492"/>
                  <a:gd name="connsiteY25604" fmla="*/ 1749333 h 3582745"/>
                  <a:gd name="connsiteX25605" fmla="*/ 4231783 w 4527492"/>
                  <a:gd name="connsiteY25605" fmla="*/ 1712693 h 3582745"/>
                  <a:gd name="connsiteX25606" fmla="*/ 4229964 w 4527492"/>
                  <a:gd name="connsiteY25606" fmla="*/ 1721004 h 3582745"/>
                  <a:gd name="connsiteX25607" fmla="*/ 4226454 w 4527492"/>
                  <a:gd name="connsiteY25607" fmla="*/ 1732425 h 3582745"/>
                  <a:gd name="connsiteX25608" fmla="*/ 4226413 w 4527492"/>
                  <a:gd name="connsiteY25608" fmla="*/ 1733030 h 3582745"/>
                  <a:gd name="connsiteX25609" fmla="*/ 4226413 w 4527492"/>
                  <a:gd name="connsiteY25609" fmla="*/ 1732557 h 3582745"/>
                  <a:gd name="connsiteX25610" fmla="*/ 4211515 w 4527492"/>
                  <a:gd name="connsiteY25610" fmla="*/ 1781035 h 3582745"/>
                  <a:gd name="connsiteX25611" fmla="*/ 4226413 w 4527492"/>
                  <a:gd name="connsiteY25611" fmla="*/ 1730074 h 3582745"/>
                  <a:gd name="connsiteX25612" fmla="*/ 4226413 w 4527492"/>
                  <a:gd name="connsiteY25612" fmla="*/ 1671354 h 3582745"/>
                  <a:gd name="connsiteX25613" fmla="*/ 4197811 w 4527492"/>
                  <a:gd name="connsiteY25613" fmla="*/ 1652330 h 3582745"/>
                  <a:gd name="connsiteX25614" fmla="*/ 4189505 w 4527492"/>
                  <a:gd name="connsiteY25614" fmla="*/ 1671147 h 3582745"/>
                  <a:gd name="connsiteX25615" fmla="*/ 4190725 w 4527492"/>
                  <a:gd name="connsiteY25615" fmla="*/ 1681102 h 3582745"/>
                  <a:gd name="connsiteX25616" fmla="*/ 4197621 w 4527492"/>
                  <a:gd name="connsiteY25616" fmla="*/ 1670427 h 3582745"/>
                  <a:gd name="connsiteX25617" fmla="*/ 3815667 w 4527492"/>
                  <a:gd name="connsiteY25617" fmla="*/ 1650653 h 3582745"/>
                  <a:gd name="connsiteX25618" fmla="*/ 3818080 w 4527492"/>
                  <a:gd name="connsiteY25618" fmla="*/ 1655734 h 3582745"/>
                  <a:gd name="connsiteX25619" fmla="*/ 3813930 w 4527492"/>
                  <a:gd name="connsiteY25619" fmla="*/ 1724573 h 3582745"/>
                  <a:gd name="connsiteX25620" fmla="*/ 3809603 w 4527492"/>
                  <a:gd name="connsiteY25620" fmla="*/ 1669980 h 3582745"/>
                  <a:gd name="connsiteX25621" fmla="*/ 3811660 w 4527492"/>
                  <a:gd name="connsiteY25621" fmla="*/ 1680198 h 3582745"/>
                  <a:gd name="connsiteX25622" fmla="*/ 3814755 w 4527492"/>
                  <a:gd name="connsiteY25622" fmla="*/ 1665269 h 3582745"/>
                  <a:gd name="connsiteX25623" fmla="*/ 4300565 w 4527492"/>
                  <a:gd name="connsiteY25623" fmla="*/ 1649229 h 3582745"/>
                  <a:gd name="connsiteX25624" fmla="*/ 4295536 w 4527492"/>
                  <a:gd name="connsiteY25624" fmla="*/ 1697294 h 3582745"/>
                  <a:gd name="connsiteX25625" fmla="*/ 4295122 w 4527492"/>
                  <a:gd name="connsiteY25625" fmla="*/ 1707404 h 3582745"/>
                  <a:gd name="connsiteX25626" fmla="*/ 4301398 w 4527492"/>
                  <a:gd name="connsiteY25626" fmla="*/ 1700345 h 3582745"/>
                  <a:gd name="connsiteX25627" fmla="*/ 4052844 w 4527492"/>
                  <a:gd name="connsiteY25627" fmla="*/ 1648963 h 3582745"/>
                  <a:gd name="connsiteX25628" fmla="*/ 4052627 w 4527492"/>
                  <a:gd name="connsiteY25628" fmla="*/ 1660838 h 3582745"/>
                  <a:gd name="connsiteX25629" fmla="*/ 4045131 w 4527492"/>
                  <a:gd name="connsiteY25629" fmla="*/ 1704483 h 3582745"/>
                  <a:gd name="connsiteX25630" fmla="*/ 4044982 w 4527492"/>
                  <a:gd name="connsiteY25630" fmla="*/ 1704805 h 3582745"/>
                  <a:gd name="connsiteX25631" fmla="*/ 4044474 w 4527492"/>
                  <a:gd name="connsiteY25631" fmla="*/ 1707846 h 3582745"/>
                  <a:gd name="connsiteX25632" fmla="*/ 4040167 w 4527492"/>
                  <a:gd name="connsiteY25632" fmla="*/ 1719669 h 3582745"/>
                  <a:gd name="connsiteX25633" fmla="*/ 4051635 w 4527492"/>
                  <a:gd name="connsiteY25633" fmla="*/ 1653531 h 3582745"/>
                  <a:gd name="connsiteX25634" fmla="*/ 4127739 w 4527492"/>
                  <a:gd name="connsiteY25634" fmla="*/ 1646869 h 3582745"/>
                  <a:gd name="connsiteX25635" fmla="*/ 4126775 w 4527492"/>
                  <a:gd name="connsiteY25635" fmla="*/ 1655146 h 3582745"/>
                  <a:gd name="connsiteX25636" fmla="*/ 4126369 w 4527492"/>
                  <a:gd name="connsiteY25636" fmla="*/ 1654892 h 3582745"/>
                  <a:gd name="connsiteX25637" fmla="*/ 4365864 w 4527492"/>
                  <a:gd name="connsiteY25637" fmla="*/ 1646510 h 3582745"/>
                  <a:gd name="connsiteX25638" fmla="*/ 4366062 w 4527492"/>
                  <a:gd name="connsiteY25638" fmla="*/ 1648823 h 3582745"/>
                  <a:gd name="connsiteX25639" fmla="*/ 4365848 w 4527492"/>
                  <a:gd name="connsiteY25639" fmla="*/ 1663001 h 3582745"/>
                  <a:gd name="connsiteX25640" fmla="*/ 4366804 w 4527492"/>
                  <a:gd name="connsiteY25640" fmla="*/ 1657476 h 3582745"/>
                  <a:gd name="connsiteX25641" fmla="*/ 4366062 w 4527492"/>
                  <a:gd name="connsiteY25641" fmla="*/ 1648823 h 3582745"/>
                  <a:gd name="connsiteX25642" fmla="*/ 4366075 w 4527492"/>
                  <a:gd name="connsiteY25642" fmla="*/ 1647991 h 3582745"/>
                  <a:gd name="connsiteX25643" fmla="*/ 4358822 w 4527492"/>
                  <a:gd name="connsiteY25643" fmla="*/ 1645659 h 3582745"/>
                  <a:gd name="connsiteX25644" fmla="*/ 4358137 w 4527492"/>
                  <a:gd name="connsiteY25644" fmla="*/ 1647884 h 3582745"/>
                  <a:gd name="connsiteX25645" fmla="*/ 4354833 w 4527492"/>
                  <a:gd name="connsiteY25645" fmla="*/ 1667491 h 3582745"/>
                  <a:gd name="connsiteX25646" fmla="*/ 4354956 w 4527492"/>
                  <a:gd name="connsiteY25646" fmla="*/ 1669805 h 3582745"/>
                  <a:gd name="connsiteX25647" fmla="*/ 4359735 w 4527492"/>
                  <a:gd name="connsiteY25647" fmla="*/ 1698311 h 3582745"/>
                  <a:gd name="connsiteX25648" fmla="*/ 4360192 w 4527492"/>
                  <a:gd name="connsiteY25648" fmla="*/ 1695671 h 3582745"/>
                  <a:gd name="connsiteX25649" fmla="*/ 3807660 w 4527492"/>
                  <a:gd name="connsiteY25649" fmla="*/ 1645452 h 3582745"/>
                  <a:gd name="connsiteX25650" fmla="*/ 3809603 w 4527492"/>
                  <a:gd name="connsiteY25650" fmla="*/ 1669980 h 3582745"/>
                  <a:gd name="connsiteX25651" fmla="*/ 3807328 w 4527492"/>
                  <a:gd name="connsiteY25651" fmla="*/ 1658679 h 3582745"/>
                  <a:gd name="connsiteX25652" fmla="*/ 4318036 w 4527492"/>
                  <a:gd name="connsiteY25652" fmla="*/ 1644279 h 3582745"/>
                  <a:gd name="connsiteX25653" fmla="*/ 4318671 w 4527492"/>
                  <a:gd name="connsiteY25653" fmla="*/ 1645959 h 3582745"/>
                  <a:gd name="connsiteX25654" fmla="*/ 4318978 w 4527492"/>
                  <a:gd name="connsiteY25654" fmla="*/ 1656697 h 3582745"/>
                  <a:gd name="connsiteX25655" fmla="*/ 4018104 w 4527492"/>
                  <a:gd name="connsiteY25655" fmla="*/ 1643625 h 3582745"/>
                  <a:gd name="connsiteX25656" fmla="*/ 4017441 w 4527492"/>
                  <a:gd name="connsiteY25656" fmla="*/ 1654868 h 3582745"/>
                  <a:gd name="connsiteX25657" fmla="*/ 4017256 w 4527492"/>
                  <a:gd name="connsiteY25657" fmla="*/ 1652090 h 3582745"/>
                  <a:gd name="connsiteX25658" fmla="*/ 4330442 w 4527492"/>
                  <a:gd name="connsiteY25658" fmla="*/ 1642563 h 3582745"/>
                  <a:gd name="connsiteX25659" fmla="*/ 4328777 w 4527492"/>
                  <a:gd name="connsiteY25659" fmla="*/ 1658949 h 3582745"/>
                  <a:gd name="connsiteX25660" fmla="*/ 4328206 w 4527492"/>
                  <a:gd name="connsiteY25660" fmla="*/ 1657758 h 3582745"/>
                  <a:gd name="connsiteX25661" fmla="*/ 4369475 w 4527492"/>
                  <a:gd name="connsiteY25661" fmla="*/ 1642048 h 3582745"/>
                  <a:gd name="connsiteX25662" fmla="*/ 4369862 w 4527492"/>
                  <a:gd name="connsiteY25662" fmla="*/ 1644662 h 3582745"/>
                  <a:gd name="connsiteX25663" fmla="*/ 4368999 w 4527492"/>
                  <a:gd name="connsiteY25663" fmla="*/ 1651032 h 3582745"/>
                  <a:gd name="connsiteX25664" fmla="*/ 4368534 w 4527492"/>
                  <a:gd name="connsiteY25664" fmla="*/ 1647485 h 3582745"/>
                  <a:gd name="connsiteX25665" fmla="*/ 4088385 w 4527492"/>
                  <a:gd name="connsiteY25665" fmla="*/ 1640795 h 3582745"/>
                  <a:gd name="connsiteX25666" fmla="*/ 4082329 w 4527492"/>
                  <a:gd name="connsiteY25666" fmla="*/ 1673282 h 3582745"/>
                  <a:gd name="connsiteX25667" fmla="*/ 4081965 w 4527492"/>
                  <a:gd name="connsiteY25667" fmla="*/ 1667201 h 3582745"/>
                  <a:gd name="connsiteX25668" fmla="*/ 4083765 w 4527492"/>
                  <a:gd name="connsiteY25668" fmla="*/ 1658679 h 3582745"/>
                  <a:gd name="connsiteX25669" fmla="*/ 4429077 w 4527492"/>
                  <a:gd name="connsiteY25669" fmla="*/ 1640621 h 3582745"/>
                  <a:gd name="connsiteX25670" fmla="*/ 4420238 w 4527492"/>
                  <a:gd name="connsiteY25670" fmla="*/ 1640805 h 3582745"/>
                  <a:gd name="connsiteX25671" fmla="*/ 4420481 w 4527492"/>
                  <a:gd name="connsiteY25671" fmla="*/ 1643509 h 3582745"/>
                  <a:gd name="connsiteX25672" fmla="*/ 4420518 w 4527492"/>
                  <a:gd name="connsiteY25672" fmla="*/ 1666210 h 3582745"/>
                  <a:gd name="connsiteX25673" fmla="*/ 4418023 w 4527492"/>
                  <a:gd name="connsiteY25673" fmla="*/ 1645165 h 3582745"/>
                  <a:gd name="connsiteX25674" fmla="*/ 4417978 w 4527492"/>
                  <a:gd name="connsiteY25674" fmla="*/ 1640853 h 3582745"/>
                  <a:gd name="connsiteX25675" fmla="*/ 4417513 w 4527492"/>
                  <a:gd name="connsiteY25675" fmla="*/ 1640862 h 3582745"/>
                  <a:gd name="connsiteX25676" fmla="*/ 4418023 w 4527492"/>
                  <a:gd name="connsiteY25676" fmla="*/ 1645165 h 3582745"/>
                  <a:gd name="connsiteX25677" fmla="*/ 4418218 w 4527492"/>
                  <a:gd name="connsiteY25677" fmla="*/ 1663873 h 3582745"/>
                  <a:gd name="connsiteX25678" fmla="*/ 4415950 w 4527492"/>
                  <a:gd name="connsiteY25678" fmla="*/ 1643665 h 3582745"/>
                  <a:gd name="connsiteX25679" fmla="*/ 4414349 w 4527492"/>
                  <a:gd name="connsiteY25679" fmla="*/ 1706596 h 3582745"/>
                  <a:gd name="connsiteX25680" fmla="*/ 4414349 w 4527492"/>
                  <a:gd name="connsiteY25680" fmla="*/ 1681028 h 3582745"/>
                  <a:gd name="connsiteX25681" fmla="*/ 4415440 w 4527492"/>
                  <a:gd name="connsiteY25681" fmla="*/ 1644949 h 3582745"/>
                  <a:gd name="connsiteX25682" fmla="*/ 4414676 w 4527492"/>
                  <a:gd name="connsiteY25682" fmla="*/ 1646900 h 3582745"/>
                  <a:gd name="connsiteX25683" fmla="*/ 4414349 w 4527492"/>
                  <a:gd name="connsiteY25683" fmla="*/ 1657726 h 3582745"/>
                  <a:gd name="connsiteX25684" fmla="*/ 4414349 w 4527492"/>
                  <a:gd name="connsiteY25684" fmla="*/ 1647734 h 3582745"/>
                  <a:gd name="connsiteX25685" fmla="*/ 4409481 w 4527492"/>
                  <a:gd name="connsiteY25685" fmla="*/ 1660163 h 3582745"/>
                  <a:gd name="connsiteX25686" fmla="*/ 4410679 w 4527492"/>
                  <a:gd name="connsiteY25686" fmla="*/ 1741640 h 3582745"/>
                  <a:gd name="connsiteX25687" fmla="*/ 4408740 w 4527492"/>
                  <a:gd name="connsiteY25687" fmla="*/ 1756134 h 3582745"/>
                  <a:gd name="connsiteX25688" fmla="*/ 4410794 w 4527492"/>
                  <a:gd name="connsiteY25688" fmla="*/ 1749429 h 3582745"/>
                  <a:gd name="connsiteX25689" fmla="*/ 4410679 w 4527492"/>
                  <a:gd name="connsiteY25689" fmla="*/ 1741640 h 3582745"/>
                  <a:gd name="connsiteX25690" fmla="*/ 4412148 w 4527492"/>
                  <a:gd name="connsiteY25690" fmla="*/ 1730668 h 3582745"/>
                  <a:gd name="connsiteX25691" fmla="*/ 4411668 w 4527492"/>
                  <a:gd name="connsiteY25691" fmla="*/ 1746576 h 3582745"/>
                  <a:gd name="connsiteX25692" fmla="*/ 4412444 w 4527492"/>
                  <a:gd name="connsiteY25692" fmla="*/ 1744044 h 3582745"/>
                  <a:gd name="connsiteX25693" fmla="*/ 4413052 w 4527492"/>
                  <a:gd name="connsiteY25693" fmla="*/ 1723910 h 3582745"/>
                  <a:gd name="connsiteX25694" fmla="*/ 4414110 w 4527492"/>
                  <a:gd name="connsiteY25694" fmla="*/ 1716011 h 3582745"/>
                  <a:gd name="connsiteX25695" fmla="*/ 4413483 w 4527492"/>
                  <a:gd name="connsiteY25695" fmla="*/ 1740651 h 3582745"/>
                  <a:gd name="connsiteX25696" fmla="*/ 4413739 w 4527492"/>
                  <a:gd name="connsiteY25696" fmla="*/ 1739815 h 3582745"/>
                  <a:gd name="connsiteX25697" fmla="*/ 4418760 w 4527492"/>
                  <a:gd name="connsiteY25697" fmla="*/ 1715959 h 3582745"/>
                  <a:gd name="connsiteX25698" fmla="*/ 4418218 w 4527492"/>
                  <a:gd name="connsiteY25698" fmla="*/ 1663873 h 3582745"/>
                  <a:gd name="connsiteX25699" fmla="*/ 4420549 w 4527492"/>
                  <a:gd name="connsiteY25699" fmla="*/ 1684635 h 3582745"/>
                  <a:gd name="connsiteX25700" fmla="*/ 4420586 w 4527492"/>
                  <a:gd name="connsiteY25700" fmla="*/ 1707280 h 3582745"/>
                  <a:gd name="connsiteX25701" fmla="*/ 4422220 w 4527492"/>
                  <a:gd name="connsiteY25701" fmla="*/ 1699518 h 3582745"/>
                  <a:gd name="connsiteX25702" fmla="*/ 4420549 w 4527492"/>
                  <a:gd name="connsiteY25702" fmla="*/ 1684635 h 3582745"/>
                  <a:gd name="connsiteX25703" fmla="*/ 4420518 w 4527492"/>
                  <a:gd name="connsiteY25703" fmla="*/ 1666210 h 3582745"/>
                  <a:gd name="connsiteX25704" fmla="*/ 4423657 w 4527492"/>
                  <a:gd name="connsiteY25704" fmla="*/ 1692687 h 3582745"/>
                  <a:gd name="connsiteX25705" fmla="*/ 4426884 w 4527492"/>
                  <a:gd name="connsiteY25705" fmla="*/ 1677356 h 3582745"/>
                  <a:gd name="connsiteX25706" fmla="*/ 3837799 w 4527492"/>
                  <a:gd name="connsiteY25706" fmla="*/ 1640353 h 3582745"/>
                  <a:gd name="connsiteX25707" fmla="*/ 3837860 w 4527492"/>
                  <a:gd name="connsiteY25707" fmla="*/ 1642206 h 3582745"/>
                  <a:gd name="connsiteX25708" fmla="*/ 3838683 w 4527492"/>
                  <a:gd name="connsiteY25708" fmla="*/ 1653548 h 3582745"/>
                  <a:gd name="connsiteX25709" fmla="*/ 3835925 w 4527492"/>
                  <a:gd name="connsiteY25709" fmla="*/ 1657920 h 3582745"/>
                  <a:gd name="connsiteX25710" fmla="*/ 4056448 w 4527492"/>
                  <a:gd name="connsiteY25710" fmla="*/ 1638744 h 3582745"/>
                  <a:gd name="connsiteX25711" fmla="*/ 4056626 w 4527492"/>
                  <a:gd name="connsiteY25711" fmla="*/ 1642489 h 3582745"/>
                  <a:gd name="connsiteX25712" fmla="*/ 4054884 w 4527492"/>
                  <a:gd name="connsiteY25712" fmla="*/ 1652090 h 3582745"/>
                  <a:gd name="connsiteX25713" fmla="*/ 4054672 w 4527492"/>
                  <a:gd name="connsiteY25713" fmla="*/ 1653441 h 3582745"/>
                  <a:gd name="connsiteX25714" fmla="*/ 4054629 w 4527492"/>
                  <a:gd name="connsiteY25714" fmla="*/ 1650353 h 3582745"/>
                  <a:gd name="connsiteX25715" fmla="*/ 4431184 w 4527492"/>
                  <a:gd name="connsiteY25715" fmla="*/ 1638543 h 3582745"/>
                  <a:gd name="connsiteX25716" fmla="*/ 4430986 w 4527492"/>
                  <a:gd name="connsiteY25716" fmla="*/ 1640581 h 3582745"/>
                  <a:gd name="connsiteX25717" fmla="*/ 4429887 w 4527492"/>
                  <a:gd name="connsiteY25717" fmla="*/ 1640604 h 3582745"/>
                  <a:gd name="connsiteX25718" fmla="*/ 4428731 w 4527492"/>
                  <a:gd name="connsiteY25718" fmla="*/ 1663780 h 3582745"/>
                  <a:gd name="connsiteX25719" fmla="*/ 4430986 w 4527492"/>
                  <a:gd name="connsiteY25719" fmla="*/ 1640581 h 3582745"/>
                  <a:gd name="connsiteX25720" fmla="*/ 4431657 w 4527492"/>
                  <a:gd name="connsiteY25720" fmla="*/ 1640567 h 3582745"/>
                  <a:gd name="connsiteX25721" fmla="*/ 4024265 w 4527492"/>
                  <a:gd name="connsiteY25721" fmla="*/ 1637352 h 3582745"/>
                  <a:gd name="connsiteX25722" fmla="*/ 4024524 w 4527492"/>
                  <a:gd name="connsiteY25722" fmla="*/ 1648107 h 3582745"/>
                  <a:gd name="connsiteX25723" fmla="*/ 4022840 w 4527492"/>
                  <a:gd name="connsiteY25723" fmla="*/ 1654832 h 3582745"/>
                  <a:gd name="connsiteX25724" fmla="*/ 4318425 w 4527492"/>
                  <a:gd name="connsiteY25724" fmla="*/ 1637349 h 3582745"/>
                  <a:gd name="connsiteX25725" fmla="*/ 4328206 w 4527492"/>
                  <a:gd name="connsiteY25725" fmla="*/ 1657758 h 3582745"/>
                  <a:gd name="connsiteX25726" fmla="*/ 4326990 w 4527492"/>
                  <a:gd name="connsiteY25726" fmla="*/ 1666019 h 3582745"/>
                  <a:gd name="connsiteX25727" fmla="*/ 4324172 w 4527492"/>
                  <a:gd name="connsiteY25727" fmla="*/ 1660523 h 3582745"/>
                  <a:gd name="connsiteX25728" fmla="*/ 4318671 w 4527492"/>
                  <a:gd name="connsiteY25728" fmla="*/ 1645959 h 3582745"/>
                  <a:gd name="connsiteX25729" fmla="*/ 4223390 w 4527492"/>
                  <a:gd name="connsiteY25729" fmla="*/ 1637342 h 3582745"/>
                  <a:gd name="connsiteX25730" fmla="*/ 4219302 w 4527492"/>
                  <a:gd name="connsiteY25730" fmla="*/ 1645016 h 3582745"/>
                  <a:gd name="connsiteX25731" fmla="*/ 4198580 w 4527492"/>
                  <a:gd name="connsiteY25731" fmla="*/ 1674325 h 3582745"/>
                  <a:gd name="connsiteX25732" fmla="*/ 4197021 w 4527492"/>
                  <a:gd name="connsiteY25732" fmla="*/ 1744010 h 3582745"/>
                  <a:gd name="connsiteX25733" fmla="*/ 4188396 w 4527492"/>
                  <a:gd name="connsiteY25733" fmla="*/ 1688730 h 3582745"/>
                  <a:gd name="connsiteX25734" fmla="*/ 4179462 w 4527492"/>
                  <a:gd name="connsiteY25734" fmla="*/ 1701366 h 3582745"/>
                  <a:gd name="connsiteX25735" fmla="*/ 4187610 w 4527492"/>
                  <a:gd name="connsiteY25735" fmla="*/ 1746976 h 3582745"/>
                  <a:gd name="connsiteX25736" fmla="*/ 4185998 w 4527492"/>
                  <a:gd name="connsiteY25736" fmla="*/ 1741368 h 3582745"/>
                  <a:gd name="connsiteX25737" fmla="*/ 4178910 w 4527492"/>
                  <a:gd name="connsiteY25737" fmla="*/ 1702146 h 3582745"/>
                  <a:gd name="connsiteX25738" fmla="*/ 4174726 w 4527492"/>
                  <a:gd name="connsiteY25738" fmla="*/ 1708064 h 3582745"/>
                  <a:gd name="connsiteX25739" fmla="*/ 4173761 w 4527492"/>
                  <a:gd name="connsiteY25739" fmla="*/ 1728643 h 3582745"/>
                  <a:gd name="connsiteX25740" fmla="*/ 4173633 w 4527492"/>
                  <a:gd name="connsiteY25740" fmla="*/ 1726776 h 3582745"/>
                  <a:gd name="connsiteX25741" fmla="*/ 4174689 w 4527492"/>
                  <a:gd name="connsiteY25741" fmla="*/ 1708116 h 3582745"/>
                  <a:gd name="connsiteX25742" fmla="*/ 4172563 w 4527492"/>
                  <a:gd name="connsiteY25742" fmla="*/ 1711123 h 3582745"/>
                  <a:gd name="connsiteX25743" fmla="*/ 4173633 w 4527492"/>
                  <a:gd name="connsiteY25743" fmla="*/ 1726776 h 3582745"/>
                  <a:gd name="connsiteX25744" fmla="*/ 4171355 w 4527492"/>
                  <a:gd name="connsiteY25744" fmla="*/ 1767038 h 3582745"/>
                  <a:gd name="connsiteX25745" fmla="*/ 4169457 w 4527492"/>
                  <a:gd name="connsiteY25745" fmla="*/ 1715516 h 3582745"/>
                  <a:gd name="connsiteX25746" fmla="*/ 4162028 w 4527492"/>
                  <a:gd name="connsiteY25746" fmla="*/ 1726025 h 3582745"/>
                  <a:gd name="connsiteX25747" fmla="*/ 4162129 w 4527492"/>
                  <a:gd name="connsiteY25747" fmla="*/ 1725369 h 3582745"/>
                  <a:gd name="connsiteX25748" fmla="*/ 4169406 w 4527492"/>
                  <a:gd name="connsiteY25748" fmla="*/ 1714105 h 3582745"/>
                  <a:gd name="connsiteX25749" fmla="*/ 4169117 w 4527492"/>
                  <a:gd name="connsiteY25749" fmla="*/ 1706272 h 3582745"/>
                  <a:gd name="connsiteX25750" fmla="*/ 4163687 w 4527492"/>
                  <a:gd name="connsiteY25750" fmla="*/ 1715291 h 3582745"/>
                  <a:gd name="connsiteX25751" fmla="*/ 4164739 w 4527492"/>
                  <a:gd name="connsiteY25751" fmla="*/ 1708491 h 3582745"/>
                  <a:gd name="connsiteX25752" fmla="*/ 4168907 w 4527492"/>
                  <a:gd name="connsiteY25752" fmla="*/ 1700561 h 3582745"/>
                  <a:gd name="connsiteX25753" fmla="*/ 4168341 w 4527492"/>
                  <a:gd name="connsiteY25753" fmla="*/ 1685192 h 3582745"/>
                  <a:gd name="connsiteX25754" fmla="*/ 4164739 w 4527492"/>
                  <a:gd name="connsiteY25754" fmla="*/ 1708491 h 3582745"/>
                  <a:gd name="connsiteX25755" fmla="*/ 4162570 w 4527492"/>
                  <a:gd name="connsiteY25755" fmla="*/ 1712616 h 3582745"/>
                  <a:gd name="connsiteX25756" fmla="*/ 4167731 w 4527492"/>
                  <a:gd name="connsiteY25756" fmla="*/ 1671802 h 3582745"/>
                  <a:gd name="connsiteX25757" fmla="*/ 4167365 w 4527492"/>
                  <a:gd name="connsiteY25757" fmla="*/ 1667391 h 3582745"/>
                  <a:gd name="connsiteX25758" fmla="*/ 4144685 w 4527492"/>
                  <a:gd name="connsiteY25758" fmla="*/ 1736185 h 3582745"/>
                  <a:gd name="connsiteX25759" fmla="*/ 4144325 w 4527492"/>
                  <a:gd name="connsiteY25759" fmla="*/ 1740278 h 3582745"/>
                  <a:gd name="connsiteX25760" fmla="*/ 4157132 w 4527492"/>
                  <a:gd name="connsiteY25760" fmla="*/ 1722962 h 3582745"/>
                  <a:gd name="connsiteX25761" fmla="*/ 4162570 w 4527492"/>
                  <a:gd name="connsiteY25761" fmla="*/ 1712616 h 3582745"/>
                  <a:gd name="connsiteX25762" fmla="*/ 4161845 w 4527492"/>
                  <a:gd name="connsiteY25762" fmla="*/ 1718350 h 3582745"/>
                  <a:gd name="connsiteX25763" fmla="*/ 4151202 w 4527492"/>
                  <a:gd name="connsiteY25763" fmla="*/ 1736028 h 3582745"/>
                  <a:gd name="connsiteX25764" fmla="*/ 4143835 w 4527492"/>
                  <a:gd name="connsiteY25764" fmla="*/ 1745842 h 3582745"/>
                  <a:gd name="connsiteX25765" fmla="*/ 4143347 w 4527492"/>
                  <a:gd name="connsiteY25765" fmla="*/ 1751383 h 3582745"/>
                  <a:gd name="connsiteX25766" fmla="*/ 4160676 w 4527492"/>
                  <a:gd name="connsiteY25766" fmla="*/ 1727599 h 3582745"/>
                  <a:gd name="connsiteX25767" fmla="*/ 4160624 w 4527492"/>
                  <a:gd name="connsiteY25767" fmla="*/ 1728010 h 3582745"/>
                  <a:gd name="connsiteX25768" fmla="*/ 4143240 w 4527492"/>
                  <a:gd name="connsiteY25768" fmla="*/ 1752597 h 3582745"/>
                  <a:gd name="connsiteX25769" fmla="*/ 4142337 w 4527492"/>
                  <a:gd name="connsiteY25769" fmla="*/ 1762860 h 3582745"/>
                  <a:gd name="connsiteX25770" fmla="*/ 4120906 w 4527492"/>
                  <a:gd name="connsiteY25770" fmla="*/ 1888991 h 3582745"/>
                  <a:gd name="connsiteX25771" fmla="*/ 4120906 w 4527492"/>
                  <a:gd name="connsiteY25771" fmla="*/ 1875788 h 3582745"/>
                  <a:gd name="connsiteX25772" fmla="*/ 4117639 w 4527492"/>
                  <a:gd name="connsiteY25772" fmla="*/ 1886806 h 3582745"/>
                  <a:gd name="connsiteX25773" fmla="*/ 4117609 w 4527492"/>
                  <a:gd name="connsiteY25773" fmla="*/ 1888991 h 3582745"/>
                  <a:gd name="connsiteX25774" fmla="*/ 4120906 w 4527492"/>
                  <a:gd name="connsiteY25774" fmla="*/ 1888991 h 3582745"/>
                  <a:gd name="connsiteX25775" fmla="*/ 4120906 w 4527492"/>
                  <a:gd name="connsiteY25775" fmla="*/ 1905181 h 3582745"/>
                  <a:gd name="connsiteX25776" fmla="*/ 4127368 w 4527492"/>
                  <a:gd name="connsiteY25776" fmla="*/ 1892300 h 3582745"/>
                  <a:gd name="connsiteX25777" fmla="*/ 4130675 w 4527492"/>
                  <a:gd name="connsiteY25777" fmla="*/ 1892300 h 3582745"/>
                  <a:gd name="connsiteX25778" fmla="*/ 4120906 w 4527492"/>
                  <a:gd name="connsiteY25778" fmla="*/ 1925779 h 3582745"/>
                  <a:gd name="connsiteX25779" fmla="*/ 4120906 w 4527492"/>
                  <a:gd name="connsiteY25779" fmla="*/ 1930179 h 3582745"/>
                  <a:gd name="connsiteX25780" fmla="*/ 4132566 w 4527492"/>
                  <a:gd name="connsiteY25780" fmla="*/ 1897681 h 3582745"/>
                  <a:gd name="connsiteX25781" fmla="*/ 4139814 w 4527492"/>
                  <a:gd name="connsiteY25781" fmla="*/ 1874413 h 3582745"/>
                  <a:gd name="connsiteX25782" fmla="*/ 4140729 w 4527492"/>
                  <a:gd name="connsiteY25782" fmla="*/ 1862004 h 3582745"/>
                  <a:gd name="connsiteX25783" fmla="*/ 4143679 w 4527492"/>
                  <a:gd name="connsiteY25783" fmla="*/ 1862004 h 3582745"/>
                  <a:gd name="connsiteX25784" fmla="*/ 4149427 w 4527492"/>
                  <a:gd name="connsiteY25784" fmla="*/ 1843551 h 3582745"/>
                  <a:gd name="connsiteX25785" fmla="*/ 4151052 w 4527492"/>
                  <a:gd name="connsiteY25785" fmla="*/ 1835708 h 3582745"/>
                  <a:gd name="connsiteX25786" fmla="*/ 4156514 w 4527492"/>
                  <a:gd name="connsiteY25786" fmla="*/ 1760518 h 3582745"/>
                  <a:gd name="connsiteX25787" fmla="*/ 4160624 w 4527492"/>
                  <a:gd name="connsiteY25787" fmla="*/ 1728010 h 3582745"/>
                  <a:gd name="connsiteX25788" fmla="*/ 4162028 w 4527492"/>
                  <a:gd name="connsiteY25788" fmla="*/ 1726025 h 3582745"/>
                  <a:gd name="connsiteX25789" fmla="*/ 4160789 w 4527492"/>
                  <a:gd name="connsiteY25789" fmla="*/ 1734038 h 3582745"/>
                  <a:gd name="connsiteX25790" fmla="*/ 4154364 w 4527492"/>
                  <a:gd name="connsiteY25790" fmla="*/ 1819714 h 3582745"/>
                  <a:gd name="connsiteX25791" fmla="*/ 4160702 w 4527492"/>
                  <a:gd name="connsiteY25791" fmla="*/ 1789112 h 3582745"/>
                  <a:gd name="connsiteX25792" fmla="*/ 4164012 w 4527492"/>
                  <a:gd name="connsiteY25792" fmla="*/ 1789112 h 3582745"/>
                  <a:gd name="connsiteX25793" fmla="*/ 4152969 w 4527492"/>
                  <a:gd name="connsiteY25793" fmla="*/ 1838319 h 3582745"/>
                  <a:gd name="connsiteX25794" fmla="*/ 4150899 w 4527492"/>
                  <a:gd name="connsiteY25794" fmla="*/ 1865923 h 3582745"/>
                  <a:gd name="connsiteX25795" fmla="*/ 4150857 w 4527492"/>
                  <a:gd name="connsiteY25795" fmla="*/ 1872751 h 3582745"/>
                  <a:gd name="connsiteX25796" fmla="*/ 4168649 w 4527492"/>
                  <a:gd name="connsiteY25796" fmla="*/ 1814838 h 3582745"/>
                  <a:gd name="connsiteX25797" fmla="*/ 4171355 w 4527492"/>
                  <a:gd name="connsiteY25797" fmla="*/ 1767038 h 3582745"/>
                  <a:gd name="connsiteX25798" fmla="*/ 4171621 w 4527492"/>
                  <a:gd name="connsiteY25798" fmla="*/ 1774277 h 3582745"/>
                  <a:gd name="connsiteX25799" fmla="*/ 4169912 w 4527492"/>
                  <a:gd name="connsiteY25799" fmla="*/ 1810727 h 3582745"/>
                  <a:gd name="connsiteX25800" fmla="*/ 4172637 w 4527492"/>
                  <a:gd name="connsiteY25800" fmla="*/ 1801858 h 3582745"/>
                  <a:gd name="connsiteX25801" fmla="*/ 4171621 w 4527492"/>
                  <a:gd name="connsiteY25801" fmla="*/ 1774277 h 3582745"/>
                  <a:gd name="connsiteX25802" fmla="*/ 4173761 w 4527492"/>
                  <a:gd name="connsiteY25802" fmla="*/ 1728643 h 3582745"/>
                  <a:gd name="connsiteX25803" fmla="*/ 4176287 w 4527492"/>
                  <a:gd name="connsiteY25803" fmla="*/ 1765591 h 3582745"/>
                  <a:gd name="connsiteX25804" fmla="*/ 4176125 w 4527492"/>
                  <a:gd name="connsiteY25804" fmla="*/ 1790504 h 3582745"/>
                  <a:gd name="connsiteX25805" fmla="*/ 4180468 w 4527492"/>
                  <a:gd name="connsiteY25805" fmla="*/ 1776368 h 3582745"/>
                  <a:gd name="connsiteX25806" fmla="*/ 4176075 w 4527492"/>
                  <a:gd name="connsiteY25806" fmla="*/ 1798213 h 3582745"/>
                  <a:gd name="connsiteX25807" fmla="*/ 4175903 w 4527492"/>
                  <a:gd name="connsiteY25807" fmla="*/ 1824732 h 3582745"/>
                  <a:gd name="connsiteX25808" fmla="*/ 4191950 w 4527492"/>
                  <a:gd name="connsiteY25808" fmla="*/ 1765787 h 3582745"/>
                  <a:gd name="connsiteX25809" fmla="*/ 4189269 w 4527492"/>
                  <a:gd name="connsiteY25809" fmla="*/ 1756265 h 3582745"/>
                  <a:gd name="connsiteX25810" fmla="*/ 4187610 w 4527492"/>
                  <a:gd name="connsiteY25810" fmla="*/ 1746976 h 3582745"/>
                  <a:gd name="connsiteX25811" fmla="*/ 4192469 w 4527492"/>
                  <a:gd name="connsiteY25811" fmla="*/ 1763881 h 3582745"/>
                  <a:gd name="connsiteX25812" fmla="*/ 4196793 w 4527492"/>
                  <a:gd name="connsiteY25812" fmla="*/ 1747999 h 3582745"/>
                  <a:gd name="connsiteX25813" fmla="*/ 4224448 w 4527492"/>
                  <a:gd name="connsiteY25813" fmla="*/ 1649239 h 3582745"/>
                  <a:gd name="connsiteX25814" fmla="*/ 4056720 w 4527492"/>
                  <a:gd name="connsiteY25814" fmla="*/ 1637003 h 3582745"/>
                  <a:gd name="connsiteX25815" fmla="*/ 4056448 w 4527492"/>
                  <a:gd name="connsiteY25815" fmla="*/ 1638744 h 3582745"/>
                  <a:gd name="connsiteX25816" fmla="*/ 4056442 w 4527492"/>
                  <a:gd name="connsiteY25816" fmla="*/ 1638624 h 3582745"/>
                  <a:gd name="connsiteX25817" fmla="*/ 4057731 w 4527492"/>
                  <a:gd name="connsiteY25817" fmla="*/ 1636404 h 3582745"/>
                  <a:gd name="connsiteX25818" fmla="*/ 4058443 w 4527492"/>
                  <a:gd name="connsiteY25818" fmla="*/ 1655693 h 3582745"/>
                  <a:gd name="connsiteX25819" fmla="*/ 4057796 w 4527492"/>
                  <a:gd name="connsiteY25819" fmla="*/ 1667007 h 3582745"/>
                  <a:gd name="connsiteX25820" fmla="*/ 4056626 w 4527492"/>
                  <a:gd name="connsiteY25820" fmla="*/ 1642489 h 3582745"/>
                  <a:gd name="connsiteX25821" fmla="*/ 4405618 w 4527492"/>
                  <a:gd name="connsiteY25821" fmla="*/ 1636195 h 3582745"/>
                  <a:gd name="connsiteX25822" fmla="*/ 4392947 w 4527492"/>
                  <a:gd name="connsiteY25822" fmla="*/ 1668960 h 3582745"/>
                  <a:gd name="connsiteX25823" fmla="*/ 4393578 w 4527492"/>
                  <a:gd name="connsiteY25823" fmla="*/ 1696743 h 3582745"/>
                  <a:gd name="connsiteX25824" fmla="*/ 4395192 w 4527492"/>
                  <a:gd name="connsiteY25824" fmla="*/ 1689436 h 3582745"/>
                  <a:gd name="connsiteX25825" fmla="*/ 4405941 w 4527492"/>
                  <a:gd name="connsiteY25825" fmla="*/ 1659456 h 3582745"/>
                  <a:gd name="connsiteX25826" fmla="*/ 4347506 w 4527492"/>
                  <a:gd name="connsiteY25826" fmla="*/ 1635806 h 3582745"/>
                  <a:gd name="connsiteX25827" fmla="*/ 4349643 w 4527492"/>
                  <a:gd name="connsiteY25827" fmla="*/ 1653217 h 3582745"/>
                  <a:gd name="connsiteX25828" fmla="*/ 4351137 w 4527492"/>
                  <a:gd name="connsiteY25828" fmla="*/ 1668870 h 3582745"/>
                  <a:gd name="connsiteX25829" fmla="*/ 4351390 w 4527492"/>
                  <a:gd name="connsiteY25829" fmla="*/ 1673576 h 3582745"/>
                  <a:gd name="connsiteX25830" fmla="*/ 4351517 w 4527492"/>
                  <a:gd name="connsiteY25830" fmla="*/ 1672856 h 3582745"/>
                  <a:gd name="connsiteX25831" fmla="*/ 4351137 w 4527492"/>
                  <a:gd name="connsiteY25831" fmla="*/ 1668870 h 3582745"/>
                  <a:gd name="connsiteX25832" fmla="*/ 4350038 w 4527492"/>
                  <a:gd name="connsiteY25832" fmla="*/ 1648467 h 3582745"/>
                  <a:gd name="connsiteX25833" fmla="*/ 4415022 w 4527492"/>
                  <a:gd name="connsiteY25833" fmla="*/ 1635413 h 3582745"/>
                  <a:gd name="connsiteX25834" fmla="*/ 4414940 w 4527492"/>
                  <a:gd name="connsiteY25834" fmla="*/ 1638151 h 3582745"/>
                  <a:gd name="connsiteX25835" fmla="*/ 4415272 w 4527492"/>
                  <a:gd name="connsiteY25835" fmla="*/ 1637637 h 3582745"/>
                  <a:gd name="connsiteX25836" fmla="*/ 4362078 w 4527492"/>
                  <a:gd name="connsiteY25836" fmla="*/ 1635079 h 3582745"/>
                  <a:gd name="connsiteX25837" fmla="*/ 4362072 w 4527492"/>
                  <a:gd name="connsiteY25837" fmla="*/ 1635097 h 3582745"/>
                  <a:gd name="connsiteX25838" fmla="*/ 4362111 w 4527492"/>
                  <a:gd name="connsiteY25838" fmla="*/ 1635605 h 3582745"/>
                  <a:gd name="connsiteX25839" fmla="*/ 4364360 w 4527492"/>
                  <a:gd name="connsiteY25839" fmla="*/ 1671596 h 3582745"/>
                  <a:gd name="connsiteX25840" fmla="*/ 4364754 w 4527492"/>
                  <a:gd name="connsiteY25840" fmla="*/ 1669320 h 3582745"/>
                  <a:gd name="connsiteX25841" fmla="*/ 4364296 w 4527492"/>
                  <a:gd name="connsiteY25841" fmla="*/ 1664541 h 3582745"/>
                  <a:gd name="connsiteX25842" fmla="*/ 4362111 w 4527492"/>
                  <a:gd name="connsiteY25842" fmla="*/ 1635605 h 3582745"/>
                  <a:gd name="connsiteX25843" fmla="*/ 4027955 w 4527492"/>
                  <a:gd name="connsiteY25843" fmla="*/ 1634409 h 3582745"/>
                  <a:gd name="connsiteX25844" fmla="*/ 4027910 w 4527492"/>
                  <a:gd name="connsiteY25844" fmla="*/ 1648744 h 3582745"/>
                  <a:gd name="connsiteX25845" fmla="*/ 4025097 w 4527492"/>
                  <a:gd name="connsiteY25845" fmla="*/ 1671813 h 3582745"/>
                  <a:gd name="connsiteX25846" fmla="*/ 4024524 w 4527492"/>
                  <a:gd name="connsiteY25846" fmla="*/ 1648107 h 3582745"/>
                  <a:gd name="connsiteX25847" fmla="*/ 3935291 w 4527492"/>
                  <a:gd name="connsiteY25847" fmla="*/ 1632914 h 3582745"/>
                  <a:gd name="connsiteX25848" fmla="*/ 3932756 w 4527492"/>
                  <a:gd name="connsiteY25848" fmla="*/ 1648795 h 3582745"/>
                  <a:gd name="connsiteX25849" fmla="*/ 3932012 w 4527492"/>
                  <a:gd name="connsiteY25849" fmla="*/ 1653707 h 3582745"/>
                  <a:gd name="connsiteX25850" fmla="*/ 3933117 w 4527492"/>
                  <a:gd name="connsiteY25850" fmla="*/ 1644059 h 3582745"/>
                  <a:gd name="connsiteX25851" fmla="*/ 4057556 w 4527492"/>
                  <a:gd name="connsiteY25851" fmla="*/ 1631667 h 3582745"/>
                  <a:gd name="connsiteX25852" fmla="*/ 4057570 w 4527492"/>
                  <a:gd name="connsiteY25852" fmla="*/ 1632053 h 3582745"/>
                  <a:gd name="connsiteX25853" fmla="*/ 4056720 w 4527492"/>
                  <a:gd name="connsiteY25853" fmla="*/ 1637003 h 3582745"/>
                  <a:gd name="connsiteX25854" fmla="*/ 4057751 w 4527492"/>
                  <a:gd name="connsiteY25854" fmla="*/ 1630420 h 3582745"/>
                  <a:gd name="connsiteX25855" fmla="*/ 4057556 w 4527492"/>
                  <a:gd name="connsiteY25855" fmla="*/ 1631667 h 3582745"/>
                  <a:gd name="connsiteX25856" fmla="*/ 4057540 w 4527492"/>
                  <a:gd name="connsiteY25856" fmla="*/ 1631220 h 3582745"/>
                  <a:gd name="connsiteX25857" fmla="*/ 3864177 w 4527492"/>
                  <a:gd name="connsiteY25857" fmla="*/ 1628539 h 3582745"/>
                  <a:gd name="connsiteX25858" fmla="*/ 3870265 w 4527492"/>
                  <a:gd name="connsiteY25858" fmla="*/ 1706277 h 3582745"/>
                  <a:gd name="connsiteX25859" fmla="*/ 3870042 w 4527492"/>
                  <a:gd name="connsiteY25859" fmla="*/ 1711394 h 3582745"/>
                  <a:gd name="connsiteX25860" fmla="*/ 3871739 w 4527492"/>
                  <a:gd name="connsiteY25860" fmla="*/ 1742001 h 3582745"/>
                  <a:gd name="connsiteX25861" fmla="*/ 3871409 w 4527492"/>
                  <a:gd name="connsiteY25861" fmla="*/ 1753908 h 3582745"/>
                  <a:gd name="connsiteX25862" fmla="*/ 3864266 w 4527492"/>
                  <a:gd name="connsiteY25862" fmla="*/ 1655385 h 3582745"/>
                  <a:gd name="connsiteX25863" fmla="*/ 4312204 w 4527492"/>
                  <a:gd name="connsiteY25863" fmla="*/ 1624368 h 3582745"/>
                  <a:gd name="connsiteX25864" fmla="*/ 4317340 w 4527492"/>
                  <a:gd name="connsiteY25864" fmla="*/ 1635084 h 3582745"/>
                  <a:gd name="connsiteX25865" fmla="*/ 4318036 w 4527492"/>
                  <a:gd name="connsiteY25865" fmla="*/ 1644279 h 3582745"/>
                  <a:gd name="connsiteX25866" fmla="*/ 4312029 w 4527492"/>
                  <a:gd name="connsiteY25866" fmla="*/ 1628374 h 3582745"/>
                  <a:gd name="connsiteX25867" fmla="*/ 4017787 w 4527492"/>
                  <a:gd name="connsiteY25867" fmla="*/ 1623077 h 3582745"/>
                  <a:gd name="connsiteX25868" fmla="*/ 4015938 w 4527492"/>
                  <a:gd name="connsiteY25868" fmla="*/ 1632365 h 3582745"/>
                  <a:gd name="connsiteX25869" fmla="*/ 4016235 w 4527492"/>
                  <a:gd name="connsiteY25869" fmla="*/ 1636804 h 3582745"/>
                  <a:gd name="connsiteX25870" fmla="*/ 4018197 w 4527492"/>
                  <a:gd name="connsiteY25870" fmla="*/ 1628296 h 3582745"/>
                  <a:gd name="connsiteX25871" fmla="*/ 4027992 w 4527492"/>
                  <a:gd name="connsiteY25871" fmla="*/ 1622618 h 3582745"/>
                  <a:gd name="connsiteX25872" fmla="*/ 4028478 w 4527492"/>
                  <a:gd name="connsiteY25872" fmla="*/ 1632322 h 3582745"/>
                  <a:gd name="connsiteX25873" fmla="*/ 4027955 w 4527492"/>
                  <a:gd name="connsiteY25873" fmla="*/ 1634409 h 3582745"/>
                  <a:gd name="connsiteX25874" fmla="*/ 4092072 w 4527492"/>
                  <a:gd name="connsiteY25874" fmla="*/ 1622438 h 3582745"/>
                  <a:gd name="connsiteX25875" fmla="*/ 4093126 w 4527492"/>
                  <a:gd name="connsiteY25875" fmla="*/ 1622438 h 3582745"/>
                  <a:gd name="connsiteX25876" fmla="*/ 4088385 w 4527492"/>
                  <a:gd name="connsiteY25876" fmla="*/ 1640795 h 3582745"/>
                  <a:gd name="connsiteX25877" fmla="*/ 4091192 w 4527492"/>
                  <a:gd name="connsiteY25877" fmla="*/ 1625732 h 3582745"/>
                  <a:gd name="connsiteX25878" fmla="*/ 4017537 w 4527492"/>
                  <a:gd name="connsiteY25878" fmla="*/ 1619899 h 3582745"/>
                  <a:gd name="connsiteX25879" fmla="*/ 4015478 w 4527492"/>
                  <a:gd name="connsiteY25879" fmla="*/ 1625467 h 3582745"/>
                  <a:gd name="connsiteX25880" fmla="*/ 4015638 w 4527492"/>
                  <a:gd name="connsiteY25880" fmla="*/ 1627863 h 3582745"/>
                  <a:gd name="connsiteX25881" fmla="*/ 4017651 w 4527492"/>
                  <a:gd name="connsiteY25881" fmla="*/ 1621343 h 3582745"/>
                  <a:gd name="connsiteX25882" fmla="*/ 4093874 w 4527492"/>
                  <a:gd name="connsiteY25882" fmla="*/ 1619544 h 3582745"/>
                  <a:gd name="connsiteX25883" fmla="*/ 4094493 w 4527492"/>
                  <a:gd name="connsiteY25883" fmla="*/ 1622438 h 3582745"/>
                  <a:gd name="connsiteX25884" fmla="*/ 4093126 w 4527492"/>
                  <a:gd name="connsiteY25884" fmla="*/ 1622438 h 3582745"/>
                  <a:gd name="connsiteX25885" fmla="*/ 3850745 w 4527492"/>
                  <a:gd name="connsiteY25885" fmla="*/ 1619143 h 3582745"/>
                  <a:gd name="connsiteX25886" fmla="*/ 3842936 w 4527492"/>
                  <a:gd name="connsiteY25886" fmla="*/ 1667395 h 3582745"/>
                  <a:gd name="connsiteX25887" fmla="*/ 3844163 w 4527492"/>
                  <a:gd name="connsiteY25887" fmla="*/ 1682904 h 3582745"/>
                  <a:gd name="connsiteX25888" fmla="*/ 3845955 w 4527492"/>
                  <a:gd name="connsiteY25888" fmla="*/ 1666137 h 3582745"/>
                  <a:gd name="connsiteX25889" fmla="*/ 3848506 w 4527492"/>
                  <a:gd name="connsiteY25889" fmla="*/ 1650675 h 3582745"/>
                  <a:gd name="connsiteX25890" fmla="*/ 3847909 w 4527492"/>
                  <a:gd name="connsiteY25890" fmla="*/ 1658751 h 3582745"/>
                  <a:gd name="connsiteX25891" fmla="*/ 3844175 w 4527492"/>
                  <a:gd name="connsiteY25891" fmla="*/ 1683057 h 3582745"/>
                  <a:gd name="connsiteX25892" fmla="*/ 3845086 w 4527492"/>
                  <a:gd name="connsiteY25892" fmla="*/ 1694576 h 3582745"/>
                  <a:gd name="connsiteX25893" fmla="*/ 3847606 w 4527492"/>
                  <a:gd name="connsiteY25893" fmla="*/ 1662837 h 3582745"/>
                  <a:gd name="connsiteX25894" fmla="*/ 3847909 w 4527492"/>
                  <a:gd name="connsiteY25894" fmla="*/ 1658751 h 3582745"/>
                  <a:gd name="connsiteX25895" fmla="*/ 3849972 w 4527492"/>
                  <a:gd name="connsiteY25895" fmla="*/ 1645322 h 3582745"/>
                  <a:gd name="connsiteX25896" fmla="*/ 3850315 w 4527492"/>
                  <a:gd name="connsiteY25896" fmla="*/ 1639716 h 3582745"/>
                  <a:gd name="connsiteX25897" fmla="*/ 3848506 w 4527492"/>
                  <a:gd name="connsiteY25897" fmla="*/ 1650675 h 3582745"/>
                  <a:gd name="connsiteX25898" fmla="*/ 3850841 w 4527492"/>
                  <a:gd name="connsiteY25898" fmla="*/ 1619143 h 3582745"/>
                  <a:gd name="connsiteX25899" fmla="*/ 4021675 w 4527492"/>
                  <a:gd name="connsiteY25899" fmla="*/ 1618962 h 3582745"/>
                  <a:gd name="connsiteX25900" fmla="*/ 4021301 w 4527492"/>
                  <a:gd name="connsiteY25900" fmla="*/ 1621427 h 3582745"/>
                  <a:gd name="connsiteX25901" fmla="*/ 4021799 w 4527492"/>
                  <a:gd name="connsiteY25901" fmla="*/ 1625151 h 3582745"/>
                  <a:gd name="connsiteX25902" fmla="*/ 4021876 w 4527492"/>
                  <a:gd name="connsiteY25902" fmla="*/ 1629027 h 3582745"/>
                  <a:gd name="connsiteX25903" fmla="*/ 4021876 w 4527492"/>
                  <a:gd name="connsiteY25903" fmla="*/ 1625732 h 3582745"/>
                  <a:gd name="connsiteX25904" fmla="*/ 4021799 w 4527492"/>
                  <a:gd name="connsiteY25904" fmla="*/ 1625151 h 3582745"/>
                  <a:gd name="connsiteX25905" fmla="*/ 3840087 w 4527492"/>
                  <a:gd name="connsiteY25905" fmla="*/ 1618910 h 3582745"/>
                  <a:gd name="connsiteX25906" fmla="*/ 3840336 w 4527492"/>
                  <a:gd name="connsiteY25906" fmla="*/ 1622438 h 3582745"/>
                  <a:gd name="connsiteX25907" fmla="*/ 3840931 w 4527492"/>
                  <a:gd name="connsiteY25907" fmla="*/ 1642047 h 3582745"/>
                  <a:gd name="connsiteX25908" fmla="*/ 3839521 w 4527492"/>
                  <a:gd name="connsiteY25908" fmla="*/ 1624217 h 3582745"/>
                  <a:gd name="connsiteX25909" fmla="*/ 4234131 w 4527492"/>
                  <a:gd name="connsiteY25909" fmla="*/ 1617183 h 3582745"/>
                  <a:gd name="connsiteX25910" fmla="*/ 4225614 w 4527492"/>
                  <a:gd name="connsiteY25910" fmla="*/ 1633169 h 3582745"/>
                  <a:gd name="connsiteX25911" fmla="*/ 4226077 w 4527492"/>
                  <a:gd name="connsiteY25911" fmla="*/ 1643422 h 3582745"/>
                  <a:gd name="connsiteX25912" fmla="*/ 4227131 w 4527492"/>
                  <a:gd name="connsiteY25912" fmla="*/ 1639658 h 3582745"/>
                  <a:gd name="connsiteX25913" fmla="*/ 4234023 w 4527492"/>
                  <a:gd name="connsiteY25913" fmla="*/ 1622108 h 3582745"/>
                  <a:gd name="connsiteX25914" fmla="*/ 4365714 w 4527492"/>
                  <a:gd name="connsiteY25914" fmla="*/ 1616667 h 3582745"/>
                  <a:gd name="connsiteX25915" fmla="*/ 4366374 w 4527492"/>
                  <a:gd name="connsiteY25915" fmla="*/ 1621120 h 3582745"/>
                  <a:gd name="connsiteX25916" fmla="*/ 4365385 w 4527492"/>
                  <a:gd name="connsiteY25916" fmla="*/ 1624334 h 3582745"/>
                  <a:gd name="connsiteX25917" fmla="*/ 4364704 w 4527492"/>
                  <a:gd name="connsiteY25917" fmla="*/ 1620227 h 3582745"/>
                  <a:gd name="connsiteX25918" fmla="*/ 4184233 w 4527492"/>
                  <a:gd name="connsiteY25918" fmla="*/ 1614696 h 3582745"/>
                  <a:gd name="connsiteX25919" fmla="*/ 4182061 w 4527492"/>
                  <a:gd name="connsiteY25919" fmla="*/ 1622812 h 3582745"/>
                  <a:gd name="connsiteX25920" fmla="*/ 4178672 w 4527492"/>
                  <a:gd name="connsiteY25920" fmla="*/ 1633093 h 3582745"/>
                  <a:gd name="connsiteX25921" fmla="*/ 4176957 w 4527492"/>
                  <a:gd name="connsiteY25921" fmla="*/ 1668056 h 3582745"/>
                  <a:gd name="connsiteX25922" fmla="*/ 4176128 w 4527492"/>
                  <a:gd name="connsiteY25922" fmla="*/ 1682703 h 3582745"/>
                  <a:gd name="connsiteX25923" fmla="*/ 4175959 w 4527492"/>
                  <a:gd name="connsiteY25923" fmla="*/ 1681761 h 3582745"/>
                  <a:gd name="connsiteX25924" fmla="*/ 4177781 w 4527492"/>
                  <a:gd name="connsiteY25924" fmla="*/ 1642912 h 3582745"/>
                  <a:gd name="connsiteX25925" fmla="*/ 4178186 w 4527492"/>
                  <a:gd name="connsiteY25925" fmla="*/ 1634566 h 3582745"/>
                  <a:gd name="connsiteX25926" fmla="*/ 4174386 w 4527492"/>
                  <a:gd name="connsiteY25926" fmla="*/ 1646095 h 3582745"/>
                  <a:gd name="connsiteX25927" fmla="*/ 4176872 w 4527492"/>
                  <a:gd name="connsiteY25927" fmla="*/ 1630011 h 3582745"/>
                  <a:gd name="connsiteX25928" fmla="*/ 4177271 w 4527492"/>
                  <a:gd name="connsiteY25928" fmla="*/ 1628943 h 3582745"/>
                  <a:gd name="connsiteX25929" fmla="*/ 4178755 w 4527492"/>
                  <a:gd name="connsiteY25929" fmla="*/ 1622880 h 3582745"/>
                  <a:gd name="connsiteX25930" fmla="*/ 4179112 w 4527492"/>
                  <a:gd name="connsiteY25930" fmla="*/ 1615525 h 3582745"/>
                  <a:gd name="connsiteX25931" fmla="*/ 4176872 w 4527492"/>
                  <a:gd name="connsiteY25931" fmla="*/ 1630011 h 3582745"/>
                  <a:gd name="connsiteX25932" fmla="*/ 4172682 w 4527492"/>
                  <a:gd name="connsiteY25932" fmla="*/ 1641233 h 3582745"/>
                  <a:gd name="connsiteX25933" fmla="*/ 4173312 w 4527492"/>
                  <a:gd name="connsiteY25933" fmla="*/ 1649353 h 3582745"/>
                  <a:gd name="connsiteX25934" fmla="*/ 4174386 w 4527492"/>
                  <a:gd name="connsiteY25934" fmla="*/ 1646095 h 3582745"/>
                  <a:gd name="connsiteX25935" fmla="*/ 4173502 w 4527492"/>
                  <a:gd name="connsiteY25935" fmla="*/ 1651810 h 3582745"/>
                  <a:gd name="connsiteX25936" fmla="*/ 4175720 w 4527492"/>
                  <a:gd name="connsiteY25936" fmla="*/ 1680422 h 3582745"/>
                  <a:gd name="connsiteX25937" fmla="*/ 4175959 w 4527492"/>
                  <a:gd name="connsiteY25937" fmla="*/ 1681761 h 3582745"/>
                  <a:gd name="connsiteX25938" fmla="*/ 4175808 w 4527492"/>
                  <a:gd name="connsiteY25938" fmla="*/ 1684980 h 3582745"/>
                  <a:gd name="connsiteX25939" fmla="*/ 4172629 w 4527492"/>
                  <a:gd name="connsiteY25939" fmla="*/ 1667386 h 3582745"/>
                  <a:gd name="connsiteX25940" fmla="*/ 4172155 w 4527492"/>
                  <a:gd name="connsiteY25940" fmla="*/ 1660520 h 3582745"/>
                  <a:gd name="connsiteX25941" fmla="*/ 4170039 w 4527492"/>
                  <a:gd name="connsiteY25941" fmla="*/ 1674206 h 3582745"/>
                  <a:gd name="connsiteX25942" fmla="*/ 4171503 w 4527492"/>
                  <a:gd name="connsiteY25942" fmla="*/ 1695621 h 3582745"/>
                  <a:gd name="connsiteX25943" fmla="*/ 4175682 w 4527492"/>
                  <a:gd name="connsiteY25943" fmla="*/ 1687672 h 3582745"/>
                  <a:gd name="connsiteX25944" fmla="*/ 4175808 w 4527492"/>
                  <a:gd name="connsiteY25944" fmla="*/ 1684980 h 3582745"/>
                  <a:gd name="connsiteX25945" fmla="*/ 4175953 w 4527492"/>
                  <a:gd name="connsiteY25945" fmla="*/ 1685783 h 3582745"/>
                  <a:gd name="connsiteX25946" fmla="*/ 4175866 w 4527492"/>
                  <a:gd name="connsiteY25946" fmla="*/ 1687322 h 3582745"/>
                  <a:gd name="connsiteX25947" fmla="*/ 4176138 w 4527492"/>
                  <a:gd name="connsiteY25947" fmla="*/ 1686805 h 3582745"/>
                  <a:gd name="connsiteX25948" fmla="*/ 4175953 w 4527492"/>
                  <a:gd name="connsiteY25948" fmla="*/ 1685783 h 3582745"/>
                  <a:gd name="connsiteX25949" fmla="*/ 4176128 w 4527492"/>
                  <a:gd name="connsiteY25949" fmla="*/ 1682703 h 3582745"/>
                  <a:gd name="connsiteX25950" fmla="*/ 4176677 w 4527492"/>
                  <a:gd name="connsiteY25950" fmla="*/ 1685779 h 3582745"/>
                  <a:gd name="connsiteX25951" fmla="*/ 4186485 w 4527492"/>
                  <a:gd name="connsiteY25951" fmla="*/ 1667121 h 3582745"/>
                  <a:gd name="connsiteX25952" fmla="*/ 4184241 w 4527492"/>
                  <a:gd name="connsiteY25952" fmla="*/ 1617140 h 3582745"/>
                  <a:gd name="connsiteX25953" fmla="*/ 4103071 w 4527492"/>
                  <a:gd name="connsiteY25953" fmla="*/ 1613826 h 3582745"/>
                  <a:gd name="connsiteX25954" fmla="*/ 4104475 w 4527492"/>
                  <a:gd name="connsiteY25954" fmla="*/ 1630811 h 3582745"/>
                  <a:gd name="connsiteX25955" fmla="*/ 4104395 w 4527492"/>
                  <a:gd name="connsiteY25955" fmla="*/ 1638911 h 3582745"/>
                  <a:gd name="connsiteX25956" fmla="*/ 4104312 w 4527492"/>
                  <a:gd name="connsiteY25956" fmla="*/ 1642230 h 3582745"/>
                  <a:gd name="connsiteX25957" fmla="*/ 4105657 w 4527492"/>
                  <a:gd name="connsiteY25957" fmla="*/ 1664346 h 3582745"/>
                  <a:gd name="connsiteX25958" fmla="*/ 4105516 w 4527492"/>
                  <a:gd name="connsiteY25958" fmla="*/ 1671742 h 3582745"/>
                  <a:gd name="connsiteX25959" fmla="*/ 4105803 w 4527492"/>
                  <a:gd name="connsiteY25959" fmla="*/ 1675416 h 3582745"/>
                  <a:gd name="connsiteX25960" fmla="*/ 4104395 w 4527492"/>
                  <a:gd name="connsiteY25960" fmla="*/ 1734457 h 3582745"/>
                  <a:gd name="connsiteX25961" fmla="*/ 4104286 w 4527492"/>
                  <a:gd name="connsiteY25961" fmla="*/ 1736419 h 3582745"/>
                  <a:gd name="connsiteX25962" fmla="*/ 4104097 w 4527492"/>
                  <a:gd name="connsiteY25962" fmla="*/ 1746372 h 3582745"/>
                  <a:gd name="connsiteX25963" fmla="*/ 4103656 w 4527492"/>
                  <a:gd name="connsiteY25963" fmla="*/ 1747734 h 3582745"/>
                  <a:gd name="connsiteX25964" fmla="*/ 4103212 w 4527492"/>
                  <a:gd name="connsiteY25964" fmla="*/ 1755714 h 3582745"/>
                  <a:gd name="connsiteX25965" fmla="*/ 4103969 w 4527492"/>
                  <a:gd name="connsiteY25965" fmla="*/ 1753082 h 3582745"/>
                  <a:gd name="connsiteX25966" fmla="*/ 4103751 w 4527492"/>
                  <a:gd name="connsiteY25966" fmla="*/ 1764561 h 3582745"/>
                  <a:gd name="connsiteX25967" fmla="*/ 4102176 w 4527492"/>
                  <a:gd name="connsiteY25967" fmla="*/ 1774321 h 3582745"/>
                  <a:gd name="connsiteX25968" fmla="*/ 4101774 w 4527492"/>
                  <a:gd name="connsiteY25968" fmla="*/ 1781543 h 3582745"/>
                  <a:gd name="connsiteX25969" fmla="*/ 4101731 w 4527492"/>
                  <a:gd name="connsiteY25969" fmla="*/ 1777084 h 3582745"/>
                  <a:gd name="connsiteX25970" fmla="*/ 4097442 w 4527492"/>
                  <a:gd name="connsiteY25970" fmla="*/ 1803670 h 3582745"/>
                  <a:gd name="connsiteX25971" fmla="*/ 4101932 w 4527492"/>
                  <a:gd name="connsiteY25971" fmla="*/ 1797599 h 3582745"/>
                  <a:gd name="connsiteX25972" fmla="*/ 4101929 w 4527492"/>
                  <a:gd name="connsiteY25972" fmla="*/ 1797330 h 3582745"/>
                  <a:gd name="connsiteX25973" fmla="*/ 4101977 w 4527492"/>
                  <a:gd name="connsiteY25973" fmla="*/ 1797537 h 3582745"/>
                  <a:gd name="connsiteX25974" fmla="*/ 4106609 w 4527492"/>
                  <a:gd name="connsiteY25974" fmla="*/ 1791274 h 3582745"/>
                  <a:gd name="connsiteX25975" fmla="*/ 4106563 w 4527492"/>
                  <a:gd name="connsiteY25975" fmla="*/ 1744058 h 3582745"/>
                  <a:gd name="connsiteX25976" fmla="*/ 4108564 w 4527492"/>
                  <a:gd name="connsiteY25976" fmla="*/ 1737097 h 3582745"/>
                  <a:gd name="connsiteX25977" fmla="*/ 4109309 w 4527492"/>
                  <a:gd name="connsiteY25977" fmla="*/ 1787625 h 3582745"/>
                  <a:gd name="connsiteX25978" fmla="*/ 4111598 w 4527492"/>
                  <a:gd name="connsiteY25978" fmla="*/ 1784529 h 3582745"/>
                  <a:gd name="connsiteX25979" fmla="*/ 4109501 w 4527492"/>
                  <a:gd name="connsiteY25979" fmla="*/ 1733838 h 3582745"/>
                  <a:gd name="connsiteX25980" fmla="*/ 4108564 w 4527492"/>
                  <a:gd name="connsiteY25980" fmla="*/ 1737097 h 3582745"/>
                  <a:gd name="connsiteX25981" fmla="*/ 4108500 w 4527492"/>
                  <a:gd name="connsiteY25981" fmla="*/ 1732753 h 3582745"/>
                  <a:gd name="connsiteX25982" fmla="*/ 4109347 w 4527492"/>
                  <a:gd name="connsiteY25982" fmla="*/ 1730132 h 3582745"/>
                  <a:gd name="connsiteX25983" fmla="*/ 4108521 w 4527492"/>
                  <a:gd name="connsiteY25983" fmla="*/ 1710159 h 3582745"/>
                  <a:gd name="connsiteX25984" fmla="*/ 4108206 w 4527492"/>
                  <a:gd name="connsiteY25984" fmla="*/ 1706131 h 3582745"/>
                  <a:gd name="connsiteX25985" fmla="*/ 4108130 w 4527492"/>
                  <a:gd name="connsiteY25985" fmla="*/ 1707627 h 3582745"/>
                  <a:gd name="connsiteX25986" fmla="*/ 4108500 w 4527492"/>
                  <a:gd name="connsiteY25986" fmla="*/ 1732753 h 3582745"/>
                  <a:gd name="connsiteX25987" fmla="*/ 4106558 w 4527492"/>
                  <a:gd name="connsiteY25987" fmla="*/ 1738760 h 3582745"/>
                  <a:gd name="connsiteX25988" fmla="*/ 4106504 w 4527492"/>
                  <a:gd name="connsiteY25988" fmla="*/ 1684377 h 3582745"/>
                  <a:gd name="connsiteX25989" fmla="*/ 4105803 w 4527492"/>
                  <a:gd name="connsiteY25989" fmla="*/ 1675416 h 3582745"/>
                  <a:gd name="connsiteX25990" fmla="*/ 4106331 w 4527492"/>
                  <a:gd name="connsiteY25990" fmla="*/ 1653284 h 3582745"/>
                  <a:gd name="connsiteX25991" fmla="*/ 4106710 w 4527492"/>
                  <a:gd name="connsiteY25991" fmla="*/ 1657869 h 3582745"/>
                  <a:gd name="connsiteX25992" fmla="*/ 4109042 w 4527492"/>
                  <a:gd name="connsiteY25992" fmla="*/ 1633928 h 3582745"/>
                  <a:gd name="connsiteX25993" fmla="*/ 4106960 w 4527492"/>
                  <a:gd name="connsiteY25993" fmla="*/ 1626919 h 3582745"/>
                  <a:gd name="connsiteX25994" fmla="*/ 4106331 w 4527492"/>
                  <a:gd name="connsiteY25994" fmla="*/ 1653284 h 3582745"/>
                  <a:gd name="connsiteX25995" fmla="*/ 4104475 w 4527492"/>
                  <a:gd name="connsiteY25995" fmla="*/ 1630811 h 3582745"/>
                  <a:gd name="connsiteX25996" fmla="*/ 4104591 w 4527492"/>
                  <a:gd name="connsiteY25996" fmla="*/ 1618942 h 3582745"/>
                  <a:gd name="connsiteX25997" fmla="*/ 4460509 w 4527492"/>
                  <a:gd name="connsiteY25997" fmla="*/ 1613766 h 3582745"/>
                  <a:gd name="connsiteX25998" fmla="*/ 4460509 w 4527492"/>
                  <a:gd name="connsiteY25998" fmla="*/ 1621424 h 3582745"/>
                  <a:gd name="connsiteX25999" fmla="*/ 4460770 w 4527492"/>
                  <a:gd name="connsiteY25999" fmla="*/ 1618639 h 3582745"/>
                  <a:gd name="connsiteX26000" fmla="*/ 4020191 w 4527492"/>
                  <a:gd name="connsiteY26000" fmla="*/ 1613116 h 3582745"/>
                  <a:gd name="connsiteX26001" fmla="*/ 4019833 w 4527492"/>
                  <a:gd name="connsiteY26001" fmla="*/ 1614274 h 3582745"/>
                  <a:gd name="connsiteX26002" fmla="*/ 4019285 w 4527492"/>
                  <a:gd name="connsiteY26002" fmla="*/ 1623576 h 3582745"/>
                  <a:gd name="connsiteX26003" fmla="*/ 4020743 w 4527492"/>
                  <a:gd name="connsiteY26003" fmla="*/ 1617252 h 3582745"/>
                  <a:gd name="connsiteX26004" fmla="*/ 4389981 w 4527492"/>
                  <a:gd name="connsiteY26004" fmla="*/ 1610620 h 3582745"/>
                  <a:gd name="connsiteX26005" fmla="*/ 4385075 w 4527492"/>
                  <a:gd name="connsiteY26005" fmla="*/ 1680791 h 3582745"/>
                  <a:gd name="connsiteX26006" fmla="*/ 4391552 w 4527492"/>
                  <a:gd name="connsiteY26006" fmla="*/ 1664041 h 3582745"/>
                  <a:gd name="connsiteX26007" fmla="*/ 4021565 w 4527492"/>
                  <a:gd name="connsiteY26007" fmla="*/ 1609073 h 3582745"/>
                  <a:gd name="connsiteX26008" fmla="*/ 4021481 w 4527492"/>
                  <a:gd name="connsiteY26008" fmla="*/ 1609278 h 3582745"/>
                  <a:gd name="connsiteX26009" fmla="*/ 4021491 w 4527492"/>
                  <a:gd name="connsiteY26009" fmla="*/ 1609810 h 3582745"/>
                  <a:gd name="connsiteX26010" fmla="*/ 4020747 w 4527492"/>
                  <a:gd name="connsiteY26010" fmla="*/ 1617235 h 3582745"/>
                  <a:gd name="connsiteX26011" fmla="*/ 4021569 w 4527492"/>
                  <a:gd name="connsiteY26011" fmla="*/ 1613673 h 3582745"/>
                  <a:gd name="connsiteX26012" fmla="*/ 4021491 w 4527492"/>
                  <a:gd name="connsiteY26012" fmla="*/ 1609810 h 3582745"/>
                  <a:gd name="connsiteX26013" fmla="*/ 4416878 w 4527492"/>
                  <a:gd name="connsiteY26013" fmla="*/ 1607163 h 3582745"/>
                  <a:gd name="connsiteX26014" fmla="*/ 4416284 w 4527492"/>
                  <a:gd name="connsiteY26014" fmla="*/ 1630502 h 3582745"/>
                  <a:gd name="connsiteX26015" fmla="*/ 4416842 w 4527492"/>
                  <a:gd name="connsiteY26015" fmla="*/ 1635206 h 3582745"/>
                  <a:gd name="connsiteX26016" fmla="*/ 4417902 w 4527492"/>
                  <a:gd name="connsiteY26016" fmla="*/ 1633565 h 3582745"/>
                  <a:gd name="connsiteX26017" fmla="*/ 4417701 w 4527492"/>
                  <a:gd name="connsiteY26017" fmla="*/ 1614172 h 3582745"/>
                  <a:gd name="connsiteX26018" fmla="*/ 4064219 w 4527492"/>
                  <a:gd name="connsiteY26018" fmla="*/ 1605985 h 3582745"/>
                  <a:gd name="connsiteX26019" fmla="*/ 4060144 w 4527492"/>
                  <a:gd name="connsiteY26019" fmla="*/ 1623107 h 3582745"/>
                  <a:gd name="connsiteX26020" fmla="*/ 4057731 w 4527492"/>
                  <a:gd name="connsiteY26020" fmla="*/ 1636404 h 3582745"/>
                  <a:gd name="connsiteX26021" fmla="*/ 4057570 w 4527492"/>
                  <a:gd name="connsiteY26021" fmla="*/ 1632053 h 3582745"/>
                  <a:gd name="connsiteX26022" fmla="*/ 4058035 w 4527492"/>
                  <a:gd name="connsiteY26022" fmla="*/ 1629350 h 3582745"/>
                  <a:gd name="connsiteX26023" fmla="*/ 4053634 w 4527492"/>
                  <a:gd name="connsiteY26023" fmla="*/ 1605682 h 3582745"/>
                  <a:gd name="connsiteX26024" fmla="*/ 4053411 w 4527492"/>
                  <a:gd name="connsiteY26024" fmla="*/ 1617883 h 3582745"/>
                  <a:gd name="connsiteX26025" fmla="*/ 4046198 w 4527492"/>
                  <a:gd name="connsiteY26025" fmla="*/ 1647785 h 3582745"/>
                  <a:gd name="connsiteX26026" fmla="*/ 4046238 w 4527492"/>
                  <a:gd name="connsiteY26026" fmla="*/ 1647705 h 3582745"/>
                  <a:gd name="connsiteX26027" fmla="*/ 4046171 w 4527492"/>
                  <a:gd name="connsiteY26027" fmla="*/ 1647897 h 3582745"/>
                  <a:gd name="connsiteX26028" fmla="*/ 4044236 w 4527492"/>
                  <a:gd name="connsiteY26028" fmla="*/ 1655916 h 3582745"/>
                  <a:gd name="connsiteX26029" fmla="*/ 4045051 w 4527492"/>
                  <a:gd name="connsiteY26029" fmla="*/ 1651106 h 3582745"/>
                  <a:gd name="connsiteX26030" fmla="*/ 4032083 w 4527492"/>
                  <a:gd name="connsiteY26030" fmla="*/ 1688277 h 3582745"/>
                  <a:gd name="connsiteX26031" fmla="*/ 4041144 w 4527492"/>
                  <a:gd name="connsiteY26031" fmla="*/ 1657888 h 3582745"/>
                  <a:gd name="connsiteX26032" fmla="*/ 4045315 w 4527492"/>
                  <a:gd name="connsiteY26032" fmla="*/ 1649550 h 3582745"/>
                  <a:gd name="connsiteX26033" fmla="*/ 4051583 w 4527492"/>
                  <a:gd name="connsiteY26033" fmla="*/ 1612553 h 3582745"/>
                  <a:gd name="connsiteX26034" fmla="*/ 4012511 w 4527492"/>
                  <a:gd name="connsiteY26034" fmla="*/ 1605290 h 3582745"/>
                  <a:gd name="connsiteX26035" fmla="*/ 4011974 w 4527492"/>
                  <a:gd name="connsiteY26035" fmla="*/ 1609259 h 3582745"/>
                  <a:gd name="connsiteX26036" fmla="*/ 4005423 w 4527492"/>
                  <a:gd name="connsiteY26036" fmla="*/ 1640040 h 3582745"/>
                  <a:gd name="connsiteX26037" fmla="*/ 4006611 w 4527492"/>
                  <a:gd name="connsiteY26037" fmla="*/ 1632322 h 3582745"/>
                  <a:gd name="connsiteX26038" fmla="*/ 4168331 w 4527492"/>
                  <a:gd name="connsiteY26038" fmla="*/ 1605121 h 3582745"/>
                  <a:gd name="connsiteX26039" fmla="*/ 4167477 w 4527492"/>
                  <a:gd name="connsiteY26039" fmla="*/ 1636722 h 3582745"/>
                  <a:gd name="connsiteX26040" fmla="*/ 4168543 w 4527492"/>
                  <a:gd name="connsiteY26040" fmla="*/ 1652318 h 3582745"/>
                  <a:gd name="connsiteX26041" fmla="*/ 4171040 w 4527492"/>
                  <a:gd name="connsiteY26041" fmla="*/ 1645632 h 3582745"/>
                  <a:gd name="connsiteX26042" fmla="*/ 4169122 w 4527492"/>
                  <a:gd name="connsiteY26042" fmla="*/ 1660795 h 3582745"/>
                  <a:gd name="connsiteX26043" fmla="*/ 4169194 w 4527492"/>
                  <a:gd name="connsiteY26043" fmla="*/ 1661843 h 3582745"/>
                  <a:gd name="connsiteX26044" fmla="*/ 4171718 w 4527492"/>
                  <a:gd name="connsiteY26044" fmla="*/ 1654187 h 3582745"/>
                  <a:gd name="connsiteX26045" fmla="*/ 4171114 w 4527492"/>
                  <a:gd name="connsiteY26045" fmla="*/ 1645433 h 3582745"/>
                  <a:gd name="connsiteX26046" fmla="*/ 4171040 w 4527492"/>
                  <a:gd name="connsiteY26046" fmla="*/ 1645632 h 3582745"/>
                  <a:gd name="connsiteX26047" fmla="*/ 4171097 w 4527492"/>
                  <a:gd name="connsiteY26047" fmla="*/ 1645181 h 3582745"/>
                  <a:gd name="connsiteX26048" fmla="*/ 4056565 w 4527492"/>
                  <a:gd name="connsiteY26048" fmla="*/ 1604809 h 3582745"/>
                  <a:gd name="connsiteX26049" fmla="*/ 4057009 w 4527492"/>
                  <a:gd name="connsiteY26049" fmla="*/ 1616831 h 3582745"/>
                  <a:gd name="connsiteX26050" fmla="*/ 4057650 w 4527492"/>
                  <a:gd name="connsiteY26050" fmla="*/ 1614992 h 3582745"/>
                  <a:gd name="connsiteX26051" fmla="*/ 4057138 w 4527492"/>
                  <a:gd name="connsiteY26051" fmla="*/ 1620338 h 3582745"/>
                  <a:gd name="connsiteX26052" fmla="*/ 4057540 w 4527492"/>
                  <a:gd name="connsiteY26052" fmla="*/ 1631220 h 3582745"/>
                  <a:gd name="connsiteX26053" fmla="*/ 4056310 w 4527492"/>
                  <a:gd name="connsiteY26053" fmla="*/ 1635865 h 3582745"/>
                  <a:gd name="connsiteX26054" fmla="*/ 4056091 w 4527492"/>
                  <a:gd name="connsiteY26054" fmla="*/ 1631269 h 3582745"/>
                  <a:gd name="connsiteX26055" fmla="*/ 4055277 w 4527492"/>
                  <a:gd name="connsiteY26055" fmla="*/ 1639771 h 3582745"/>
                  <a:gd name="connsiteX26056" fmla="*/ 4056310 w 4527492"/>
                  <a:gd name="connsiteY26056" fmla="*/ 1635865 h 3582745"/>
                  <a:gd name="connsiteX26057" fmla="*/ 4056442 w 4527492"/>
                  <a:gd name="connsiteY26057" fmla="*/ 1638624 h 3582745"/>
                  <a:gd name="connsiteX26058" fmla="*/ 4054614 w 4527492"/>
                  <a:gd name="connsiteY26058" fmla="*/ 1649267 h 3582745"/>
                  <a:gd name="connsiteX26059" fmla="*/ 4054583 w 4527492"/>
                  <a:gd name="connsiteY26059" fmla="*/ 1647016 h 3582745"/>
                  <a:gd name="connsiteX26060" fmla="*/ 4054055 w 4527492"/>
                  <a:gd name="connsiteY26060" fmla="*/ 1652521 h 3582745"/>
                  <a:gd name="connsiteX26061" fmla="*/ 4054614 w 4527492"/>
                  <a:gd name="connsiteY26061" fmla="*/ 1649267 h 3582745"/>
                  <a:gd name="connsiteX26062" fmla="*/ 4054629 w 4527492"/>
                  <a:gd name="connsiteY26062" fmla="*/ 1650353 h 3582745"/>
                  <a:gd name="connsiteX26063" fmla="*/ 4053732 w 4527492"/>
                  <a:gd name="connsiteY26063" fmla="*/ 1656080 h 3582745"/>
                  <a:gd name="connsiteX26064" fmla="*/ 4053962 w 4527492"/>
                  <a:gd name="connsiteY26064" fmla="*/ 1657983 h 3582745"/>
                  <a:gd name="connsiteX26065" fmla="*/ 4054672 w 4527492"/>
                  <a:gd name="connsiteY26065" fmla="*/ 1653441 h 3582745"/>
                  <a:gd name="connsiteX26066" fmla="*/ 4054884 w 4527492"/>
                  <a:gd name="connsiteY26066" fmla="*/ 1668563 h 3582745"/>
                  <a:gd name="connsiteX26067" fmla="*/ 4054935 w 4527492"/>
                  <a:gd name="connsiteY26067" fmla="*/ 1677932 h 3582745"/>
                  <a:gd name="connsiteX26068" fmla="*/ 4054961 w 4527492"/>
                  <a:gd name="connsiteY26068" fmla="*/ 1679061 h 3582745"/>
                  <a:gd name="connsiteX26069" fmla="*/ 4052153 w 4527492"/>
                  <a:gd name="connsiteY26069" fmla="*/ 1686767 h 3582745"/>
                  <a:gd name="connsiteX26070" fmla="*/ 4052357 w 4527492"/>
                  <a:gd name="connsiteY26070" fmla="*/ 1675622 h 3582745"/>
                  <a:gd name="connsiteX26071" fmla="*/ 4050674 w 4527492"/>
                  <a:gd name="connsiteY26071" fmla="*/ 1687818 h 3582745"/>
                  <a:gd name="connsiteX26072" fmla="*/ 4052478 w 4527492"/>
                  <a:gd name="connsiteY26072" fmla="*/ 1668984 h 3582745"/>
                  <a:gd name="connsiteX26073" fmla="*/ 4052509 w 4527492"/>
                  <a:gd name="connsiteY26073" fmla="*/ 1667267 h 3582745"/>
                  <a:gd name="connsiteX26074" fmla="*/ 4052853 w 4527492"/>
                  <a:gd name="connsiteY26074" fmla="*/ 1665072 h 3582745"/>
                  <a:gd name="connsiteX26075" fmla="*/ 4053686 w 4527492"/>
                  <a:gd name="connsiteY26075" fmla="*/ 1656373 h 3582745"/>
                  <a:gd name="connsiteX26076" fmla="*/ 4052579 w 4527492"/>
                  <a:gd name="connsiteY26076" fmla="*/ 1663440 h 3582745"/>
                  <a:gd name="connsiteX26077" fmla="*/ 4052627 w 4527492"/>
                  <a:gd name="connsiteY26077" fmla="*/ 1660838 h 3582745"/>
                  <a:gd name="connsiteX26078" fmla="*/ 4053613 w 4527492"/>
                  <a:gd name="connsiteY26078" fmla="*/ 1655095 h 3582745"/>
                  <a:gd name="connsiteX26079" fmla="*/ 4052864 w 4527492"/>
                  <a:gd name="connsiteY26079" fmla="*/ 1648888 h 3582745"/>
                  <a:gd name="connsiteX26080" fmla="*/ 4052844 w 4527492"/>
                  <a:gd name="connsiteY26080" fmla="*/ 1648963 h 3582745"/>
                  <a:gd name="connsiteX26081" fmla="*/ 4052848 w 4527492"/>
                  <a:gd name="connsiteY26081" fmla="*/ 1648754 h 3582745"/>
                  <a:gd name="connsiteX26082" fmla="*/ 4051460 w 4527492"/>
                  <a:gd name="connsiteY26082" fmla="*/ 1637265 h 3582745"/>
                  <a:gd name="connsiteX26083" fmla="*/ 4046238 w 4527492"/>
                  <a:gd name="connsiteY26083" fmla="*/ 1647705 h 3582745"/>
                  <a:gd name="connsiteX26084" fmla="*/ 4053233 w 4527492"/>
                  <a:gd name="connsiteY26084" fmla="*/ 1627654 h 3582745"/>
                  <a:gd name="connsiteX26085" fmla="*/ 4053411 w 4527492"/>
                  <a:gd name="connsiteY26085" fmla="*/ 1617883 h 3582745"/>
                  <a:gd name="connsiteX26086" fmla="*/ 4054133 w 4527492"/>
                  <a:gd name="connsiteY26086" fmla="*/ 1614889 h 3582745"/>
                  <a:gd name="connsiteX26087" fmla="*/ 4054270 w 4527492"/>
                  <a:gd name="connsiteY26087" fmla="*/ 1624681 h 3582745"/>
                  <a:gd name="connsiteX26088" fmla="*/ 4055595 w 4527492"/>
                  <a:gd name="connsiteY26088" fmla="*/ 1620882 h 3582745"/>
                  <a:gd name="connsiteX26089" fmla="*/ 4055115 w 4527492"/>
                  <a:gd name="connsiteY26089" fmla="*/ 1610819 h 3582745"/>
                  <a:gd name="connsiteX26090" fmla="*/ 4003877 w 4527492"/>
                  <a:gd name="connsiteY26090" fmla="*/ 1603296 h 3582745"/>
                  <a:gd name="connsiteX26091" fmla="*/ 4000802 w 4527492"/>
                  <a:gd name="connsiteY26091" fmla="*/ 1618133 h 3582745"/>
                  <a:gd name="connsiteX26092" fmla="*/ 4001416 w 4527492"/>
                  <a:gd name="connsiteY26092" fmla="*/ 1614725 h 3582745"/>
                  <a:gd name="connsiteX26093" fmla="*/ 4023986 w 4527492"/>
                  <a:gd name="connsiteY26093" fmla="*/ 1603189 h 3582745"/>
                  <a:gd name="connsiteX26094" fmla="*/ 4023470 w 4527492"/>
                  <a:gd name="connsiteY26094" fmla="*/ 1604443 h 3582745"/>
                  <a:gd name="connsiteX26095" fmla="*/ 4023492 w 4527492"/>
                  <a:gd name="connsiteY26095" fmla="*/ 1605334 h 3582745"/>
                  <a:gd name="connsiteX26096" fmla="*/ 3864091 w 4527492"/>
                  <a:gd name="connsiteY26096" fmla="*/ 1602944 h 3582745"/>
                  <a:gd name="connsiteX26097" fmla="*/ 3864177 w 4527492"/>
                  <a:gd name="connsiteY26097" fmla="*/ 1628539 h 3582745"/>
                  <a:gd name="connsiteX26098" fmla="*/ 3863441 w 4527492"/>
                  <a:gd name="connsiteY26098" fmla="*/ 1619143 h 3582745"/>
                  <a:gd name="connsiteX26099" fmla="*/ 4054633 w 4527492"/>
                  <a:gd name="connsiteY26099" fmla="*/ 1602335 h 3582745"/>
                  <a:gd name="connsiteX26100" fmla="*/ 4054884 w 4527492"/>
                  <a:gd name="connsiteY26100" fmla="*/ 1605964 h 3582745"/>
                  <a:gd name="connsiteX26101" fmla="*/ 4055115 w 4527492"/>
                  <a:gd name="connsiteY26101" fmla="*/ 1610819 h 3582745"/>
                  <a:gd name="connsiteX26102" fmla="*/ 4054133 w 4527492"/>
                  <a:gd name="connsiteY26102" fmla="*/ 1614889 h 3582745"/>
                  <a:gd name="connsiteX26103" fmla="*/ 4053988 w 4527492"/>
                  <a:gd name="connsiteY26103" fmla="*/ 1604496 h 3582745"/>
                  <a:gd name="connsiteX26104" fmla="*/ 4053957 w 4527492"/>
                  <a:gd name="connsiteY26104" fmla="*/ 1602288 h 3582745"/>
                  <a:gd name="connsiteX26105" fmla="*/ 4053988 w 4527492"/>
                  <a:gd name="connsiteY26105" fmla="*/ 1604496 h 3582745"/>
                  <a:gd name="connsiteX26106" fmla="*/ 4053634 w 4527492"/>
                  <a:gd name="connsiteY26106" fmla="*/ 1605682 h 3582745"/>
                  <a:gd name="connsiteX26107" fmla="*/ 4053683 w 4527492"/>
                  <a:gd name="connsiteY26107" fmla="*/ 1602994 h 3582745"/>
                  <a:gd name="connsiteX26108" fmla="*/ 4242447 w 4527492"/>
                  <a:gd name="connsiteY26108" fmla="*/ 1600654 h 3582745"/>
                  <a:gd name="connsiteX26109" fmla="*/ 4242067 w 4527492"/>
                  <a:gd name="connsiteY26109" fmla="*/ 1601623 h 3582745"/>
                  <a:gd name="connsiteX26110" fmla="*/ 4241825 w 4527492"/>
                  <a:gd name="connsiteY26110" fmla="*/ 1601997 h 3582745"/>
                  <a:gd name="connsiteX26111" fmla="*/ 4416080 w 4527492"/>
                  <a:gd name="connsiteY26111" fmla="*/ 1600368 h 3582745"/>
                  <a:gd name="connsiteX26112" fmla="*/ 4415396 w 4527492"/>
                  <a:gd name="connsiteY26112" fmla="*/ 1623014 h 3582745"/>
                  <a:gd name="connsiteX26113" fmla="*/ 4415960 w 4527492"/>
                  <a:gd name="connsiteY26113" fmla="*/ 1627764 h 3582745"/>
                  <a:gd name="connsiteX26114" fmla="*/ 4416643 w 4527492"/>
                  <a:gd name="connsiteY26114" fmla="*/ 1605163 h 3582745"/>
                  <a:gd name="connsiteX26115" fmla="*/ 4089759 w 4527492"/>
                  <a:gd name="connsiteY26115" fmla="*/ 1600311 h 3582745"/>
                  <a:gd name="connsiteX26116" fmla="*/ 4093416 w 4527492"/>
                  <a:gd name="connsiteY26116" fmla="*/ 1617407 h 3582745"/>
                  <a:gd name="connsiteX26117" fmla="*/ 4092072 w 4527492"/>
                  <a:gd name="connsiteY26117" fmla="*/ 1622438 h 3582745"/>
                  <a:gd name="connsiteX26118" fmla="*/ 4091192 w 4527492"/>
                  <a:gd name="connsiteY26118" fmla="*/ 1622438 h 3582745"/>
                  <a:gd name="connsiteX26119" fmla="*/ 4085979 w 4527492"/>
                  <a:gd name="connsiteY26119" fmla="*/ 1617234 h 3582745"/>
                  <a:gd name="connsiteX26120" fmla="*/ 4054420 w 4527492"/>
                  <a:gd name="connsiteY26120" fmla="*/ 1599255 h 3582745"/>
                  <a:gd name="connsiteX26121" fmla="*/ 4054528 w 4527492"/>
                  <a:gd name="connsiteY26121" fmla="*/ 1600818 h 3582745"/>
                  <a:gd name="connsiteX26122" fmla="*/ 4053957 w 4527492"/>
                  <a:gd name="connsiteY26122" fmla="*/ 1602288 h 3582745"/>
                  <a:gd name="connsiteX26123" fmla="*/ 4053931 w 4527492"/>
                  <a:gd name="connsiteY26123" fmla="*/ 1600430 h 3582745"/>
                  <a:gd name="connsiteX26124" fmla="*/ 3880260 w 4527492"/>
                  <a:gd name="connsiteY26124" fmla="*/ 1597940 h 3582745"/>
                  <a:gd name="connsiteX26125" fmla="*/ 3876644 w 4527492"/>
                  <a:gd name="connsiteY26125" fmla="*/ 1652090 h 3582745"/>
                  <a:gd name="connsiteX26126" fmla="*/ 3875095 w 4527492"/>
                  <a:gd name="connsiteY26126" fmla="*/ 1724732 h 3582745"/>
                  <a:gd name="connsiteX26127" fmla="*/ 3876615 w 4527492"/>
                  <a:gd name="connsiteY26127" fmla="*/ 1710685 h 3582745"/>
                  <a:gd name="connsiteX26128" fmla="*/ 3877057 w 4527492"/>
                  <a:gd name="connsiteY26128" fmla="*/ 1693685 h 3582745"/>
                  <a:gd name="connsiteX26129" fmla="*/ 3877336 w 4527492"/>
                  <a:gd name="connsiteY26129" fmla="*/ 1691249 h 3582745"/>
                  <a:gd name="connsiteX26130" fmla="*/ 3877271 w 4527492"/>
                  <a:gd name="connsiteY26130" fmla="*/ 1701419 h 3582745"/>
                  <a:gd name="connsiteX26131" fmla="*/ 3876870 w 4527492"/>
                  <a:gd name="connsiteY26131" fmla="*/ 1708325 h 3582745"/>
                  <a:gd name="connsiteX26132" fmla="*/ 3877162 w 4527492"/>
                  <a:gd name="connsiteY26132" fmla="*/ 1705621 h 3582745"/>
                  <a:gd name="connsiteX26133" fmla="*/ 3877269 w 4527492"/>
                  <a:gd name="connsiteY26133" fmla="*/ 1701720 h 3582745"/>
                  <a:gd name="connsiteX26134" fmla="*/ 3877250 w 4527492"/>
                  <a:gd name="connsiteY26134" fmla="*/ 1704816 h 3582745"/>
                  <a:gd name="connsiteX26135" fmla="*/ 3882682 w 4527492"/>
                  <a:gd name="connsiteY26135" fmla="*/ 1654588 h 3582745"/>
                  <a:gd name="connsiteX26136" fmla="*/ 3887028 w 4527492"/>
                  <a:gd name="connsiteY26136" fmla="*/ 1609818 h 3582745"/>
                  <a:gd name="connsiteX26137" fmla="*/ 3879381 w 4527492"/>
                  <a:gd name="connsiteY26137" fmla="*/ 1704083 h 3582745"/>
                  <a:gd name="connsiteX26138" fmla="*/ 3877135 w 4527492"/>
                  <a:gd name="connsiteY26138" fmla="*/ 1722910 h 3582745"/>
                  <a:gd name="connsiteX26139" fmla="*/ 3876969 w 4527492"/>
                  <a:gd name="connsiteY26139" fmla="*/ 1749114 h 3582745"/>
                  <a:gd name="connsiteX26140" fmla="*/ 3876673 w 4527492"/>
                  <a:gd name="connsiteY26140" fmla="*/ 1726782 h 3582745"/>
                  <a:gd name="connsiteX26141" fmla="*/ 3876064 w 4527492"/>
                  <a:gd name="connsiteY26141" fmla="*/ 1731888 h 3582745"/>
                  <a:gd name="connsiteX26142" fmla="*/ 3875130 w 4527492"/>
                  <a:gd name="connsiteY26142" fmla="*/ 1767823 h 3582745"/>
                  <a:gd name="connsiteX26143" fmla="*/ 3874993 w 4527492"/>
                  <a:gd name="connsiteY26143" fmla="*/ 1769052 h 3582745"/>
                  <a:gd name="connsiteX26144" fmla="*/ 3874788 w 4527492"/>
                  <a:gd name="connsiteY26144" fmla="*/ 1774588 h 3582745"/>
                  <a:gd name="connsiteX26145" fmla="*/ 3874259 w 4527492"/>
                  <a:gd name="connsiteY26145" fmla="*/ 1763970 h 3582745"/>
                  <a:gd name="connsiteX26146" fmla="*/ 3874619 w 4527492"/>
                  <a:gd name="connsiteY26146" fmla="*/ 1747082 h 3582745"/>
                  <a:gd name="connsiteX26147" fmla="*/ 3874968 w 4527492"/>
                  <a:gd name="connsiteY26147" fmla="*/ 1741075 h 3582745"/>
                  <a:gd name="connsiteX26148" fmla="*/ 3874699 w 4527492"/>
                  <a:gd name="connsiteY26148" fmla="*/ 1743329 h 3582745"/>
                  <a:gd name="connsiteX26149" fmla="*/ 3874619 w 4527492"/>
                  <a:gd name="connsiteY26149" fmla="*/ 1747082 h 3582745"/>
                  <a:gd name="connsiteX26150" fmla="*/ 3873973 w 4527492"/>
                  <a:gd name="connsiteY26150" fmla="*/ 1758215 h 3582745"/>
                  <a:gd name="connsiteX26151" fmla="*/ 3873670 w 4527492"/>
                  <a:gd name="connsiteY26151" fmla="*/ 1752141 h 3582745"/>
                  <a:gd name="connsiteX26152" fmla="*/ 3873671 w 4527492"/>
                  <a:gd name="connsiteY26152" fmla="*/ 1751945 h 3582745"/>
                  <a:gd name="connsiteX26153" fmla="*/ 3873664 w 4527492"/>
                  <a:gd name="connsiteY26153" fmla="*/ 1752010 h 3582745"/>
                  <a:gd name="connsiteX26154" fmla="*/ 3873670 w 4527492"/>
                  <a:gd name="connsiteY26154" fmla="*/ 1752141 h 3582745"/>
                  <a:gd name="connsiteX26155" fmla="*/ 3873595 w 4527492"/>
                  <a:gd name="connsiteY26155" fmla="*/ 1764714 h 3582745"/>
                  <a:gd name="connsiteX26156" fmla="*/ 3873343 w 4527492"/>
                  <a:gd name="connsiteY26156" fmla="*/ 1769051 h 3582745"/>
                  <a:gd name="connsiteX26157" fmla="*/ 3873459 w 4527492"/>
                  <a:gd name="connsiteY26157" fmla="*/ 1773044 h 3582745"/>
                  <a:gd name="connsiteX26158" fmla="*/ 3872728 w 4527492"/>
                  <a:gd name="connsiteY26158" fmla="*/ 1759853 h 3582745"/>
                  <a:gd name="connsiteX26159" fmla="*/ 3872176 w 4527492"/>
                  <a:gd name="connsiteY26159" fmla="*/ 1764481 h 3582745"/>
                  <a:gd name="connsiteX26160" fmla="*/ 3873343 w 4527492"/>
                  <a:gd name="connsiteY26160" fmla="*/ 1780583 h 3582745"/>
                  <a:gd name="connsiteX26161" fmla="*/ 3873482 w 4527492"/>
                  <a:gd name="connsiteY26161" fmla="*/ 1783671 h 3582745"/>
                  <a:gd name="connsiteX26162" fmla="*/ 3873343 w 4527492"/>
                  <a:gd name="connsiteY26162" fmla="*/ 1806940 h 3582745"/>
                  <a:gd name="connsiteX26163" fmla="*/ 3873343 w 4527492"/>
                  <a:gd name="connsiteY26163" fmla="*/ 1813523 h 3582745"/>
                  <a:gd name="connsiteX26164" fmla="*/ 3871282 w 4527492"/>
                  <a:gd name="connsiteY26164" fmla="*/ 1869084 h 3582745"/>
                  <a:gd name="connsiteX26165" fmla="*/ 3871165 w 4527492"/>
                  <a:gd name="connsiteY26165" fmla="*/ 1869540 h 3582745"/>
                  <a:gd name="connsiteX26166" fmla="*/ 3870042 w 4527492"/>
                  <a:gd name="connsiteY26166" fmla="*/ 1869540 h 3582745"/>
                  <a:gd name="connsiteX26167" fmla="*/ 3871055 w 4527492"/>
                  <a:gd name="connsiteY26167" fmla="*/ 1773881 h 3582745"/>
                  <a:gd name="connsiteX26168" fmla="*/ 3866588 w 4527492"/>
                  <a:gd name="connsiteY26168" fmla="*/ 1811321 h 3582745"/>
                  <a:gd name="connsiteX26169" fmla="*/ 3856202 w 4527492"/>
                  <a:gd name="connsiteY26169" fmla="*/ 1866403 h 3582745"/>
                  <a:gd name="connsiteX26170" fmla="*/ 3856839 w 4527492"/>
                  <a:gd name="connsiteY26170" fmla="*/ 1872834 h 3582745"/>
                  <a:gd name="connsiteX26171" fmla="*/ 3865504 w 4527492"/>
                  <a:gd name="connsiteY26171" fmla="*/ 1891624 h 3582745"/>
                  <a:gd name="connsiteX26172" fmla="*/ 3871165 w 4527492"/>
                  <a:gd name="connsiteY26172" fmla="*/ 1869540 h 3582745"/>
                  <a:gd name="connsiteX26173" fmla="*/ 3871265 w 4527492"/>
                  <a:gd name="connsiteY26173" fmla="*/ 1869540 h 3582745"/>
                  <a:gd name="connsiteX26174" fmla="*/ 3870545 w 4527492"/>
                  <a:gd name="connsiteY26174" fmla="*/ 1888945 h 3582745"/>
                  <a:gd name="connsiteX26175" fmla="*/ 3866742 w 4527492"/>
                  <a:gd name="connsiteY26175" fmla="*/ 1909076 h 3582745"/>
                  <a:gd name="connsiteX26176" fmla="*/ 3863441 w 4527492"/>
                  <a:gd name="connsiteY26176" fmla="*/ 1909076 h 3582745"/>
                  <a:gd name="connsiteX26177" fmla="*/ 3855416 w 4527492"/>
                  <a:gd name="connsiteY26177" fmla="*/ 1870574 h 3582745"/>
                  <a:gd name="connsiteX26178" fmla="*/ 3846368 w 4527492"/>
                  <a:gd name="connsiteY26178" fmla="*/ 1918559 h 3582745"/>
                  <a:gd name="connsiteX26179" fmla="*/ 3843067 w 4527492"/>
                  <a:gd name="connsiteY26179" fmla="*/ 1918559 h 3582745"/>
                  <a:gd name="connsiteX26180" fmla="*/ 3841348 w 4527492"/>
                  <a:gd name="connsiteY26180" fmla="*/ 1896998 h 3582745"/>
                  <a:gd name="connsiteX26181" fmla="*/ 3844253 w 4527492"/>
                  <a:gd name="connsiteY26181" fmla="*/ 1893760 h 3582745"/>
                  <a:gd name="connsiteX26182" fmla="*/ 3854176 w 4527492"/>
                  <a:gd name="connsiteY26182" fmla="*/ 1865862 h 3582745"/>
                  <a:gd name="connsiteX26183" fmla="*/ 3854322 w 4527492"/>
                  <a:gd name="connsiteY26183" fmla="*/ 1865325 h 3582745"/>
                  <a:gd name="connsiteX26184" fmla="*/ 3852507 w 4527492"/>
                  <a:gd name="connsiteY26184" fmla="*/ 1856618 h 3582745"/>
                  <a:gd name="connsiteX26185" fmla="*/ 3847762 w 4527492"/>
                  <a:gd name="connsiteY26185" fmla="*/ 1803234 h 3582745"/>
                  <a:gd name="connsiteX26186" fmla="*/ 3847489 w 4527492"/>
                  <a:gd name="connsiteY26186" fmla="*/ 1767404 h 3582745"/>
                  <a:gd name="connsiteX26187" fmla="*/ 3850027 w 4527492"/>
                  <a:gd name="connsiteY26187" fmla="*/ 1767404 h 3582745"/>
                  <a:gd name="connsiteX26188" fmla="*/ 3849825 w 4527492"/>
                  <a:gd name="connsiteY26188" fmla="*/ 1801998 h 3582745"/>
                  <a:gd name="connsiteX26189" fmla="*/ 3855621 w 4527492"/>
                  <a:gd name="connsiteY26189" fmla="*/ 1860535 h 3582745"/>
                  <a:gd name="connsiteX26190" fmla="*/ 3859573 w 4527492"/>
                  <a:gd name="connsiteY26190" fmla="*/ 1845967 h 3582745"/>
                  <a:gd name="connsiteX26191" fmla="*/ 3869477 w 4527492"/>
                  <a:gd name="connsiteY26191" fmla="*/ 1776675 h 3582745"/>
                  <a:gd name="connsiteX26192" fmla="*/ 3871227 w 4527492"/>
                  <a:gd name="connsiteY26192" fmla="*/ 1760497 h 3582745"/>
                  <a:gd name="connsiteX26193" fmla="*/ 3871409 w 4527492"/>
                  <a:gd name="connsiteY26193" fmla="*/ 1753908 h 3582745"/>
                  <a:gd name="connsiteX26194" fmla="*/ 3871622 w 4527492"/>
                  <a:gd name="connsiteY26194" fmla="*/ 1756844 h 3582745"/>
                  <a:gd name="connsiteX26195" fmla="*/ 3872243 w 4527492"/>
                  <a:gd name="connsiteY26195" fmla="*/ 1751103 h 3582745"/>
                  <a:gd name="connsiteX26196" fmla="*/ 3871739 w 4527492"/>
                  <a:gd name="connsiteY26196" fmla="*/ 1742001 h 3582745"/>
                  <a:gd name="connsiteX26197" fmla="*/ 3872084 w 4527492"/>
                  <a:gd name="connsiteY26197" fmla="*/ 1729503 h 3582745"/>
                  <a:gd name="connsiteX26198" fmla="*/ 3873132 w 4527492"/>
                  <a:gd name="connsiteY26198" fmla="*/ 1742883 h 3582745"/>
                  <a:gd name="connsiteX26199" fmla="*/ 3873760 w 4527492"/>
                  <a:gd name="connsiteY26199" fmla="*/ 1737080 h 3582745"/>
                  <a:gd name="connsiteX26200" fmla="*/ 3874168 w 4527492"/>
                  <a:gd name="connsiteY26200" fmla="*/ 1668563 h 3582745"/>
                  <a:gd name="connsiteX26201" fmla="*/ 3875147 w 4527492"/>
                  <a:gd name="connsiteY26201" fmla="*/ 1645117 h 3582745"/>
                  <a:gd name="connsiteX26202" fmla="*/ 4056254 w 4527492"/>
                  <a:gd name="connsiteY26202" fmla="*/ 1596373 h 3582745"/>
                  <a:gd name="connsiteX26203" fmla="*/ 4056272 w 4527492"/>
                  <a:gd name="connsiteY26203" fmla="*/ 1596846 h 3582745"/>
                  <a:gd name="connsiteX26204" fmla="*/ 4054633 w 4527492"/>
                  <a:gd name="connsiteY26204" fmla="*/ 1602335 h 3582745"/>
                  <a:gd name="connsiteX26205" fmla="*/ 4054528 w 4527492"/>
                  <a:gd name="connsiteY26205" fmla="*/ 1600818 h 3582745"/>
                  <a:gd name="connsiteX26206" fmla="*/ 4013717 w 4527492"/>
                  <a:gd name="connsiteY26206" fmla="*/ 1596364 h 3582745"/>
                  <a:gd name="connsiteX26207" fmla="*/ 4013850 w 4527492"/>
                  <a:gd name="connsiteY26207" fmla="*/ 1599153 h 3582745"/>
                  <a:gd name="connsiteX26208" fmla="*/ 4012511 w 4527492"/>
                  <a:gd name="connsiteY26208" fmla="*/ 1605290 h 3582745"/>
                  <a:gd name="connsiteX26209" fmla="*/ 4219746 w 4527492"/>
                  <a:gd name="connsiteY26209" fmla="*/ 1596339 h 3582745"/>
                  <a:gd name="connsiteX26210" fmla="*/ 4215368 w 4527492"/>
                  <a:gd name="connsiteY26210" fmla="*/ 1612554 h 3582745"/>
                  <a:gd name="connsiteX26211" fmla="*/ 4199156 w 4527492"/>
                  <a:gd name="connsiteY26211" fmla="*/ 1649281 h 3582745"/>
                  <a:gd name="connsiteX26212" fmla="*/ 4198706 w 4527492"/>
                  <a:gd name="connsiteY26212" fmla="*/ 1668747 h 3582745"/>
                  <a:gd name="connsiteX26213" fmla="*/ 4222859 w 4527492"/>
                  <a:gd name="connsiteY26213" fmla="*/ 1631358 h 3582745"/>
                  <a:gd name="connsiteX26214" fmla="*/ 4234720 w 4527492"/>
                  <a:gd name="connsiteY26214" fmla="*/ 1594388 h 3582745"/>
                  <a:gd name="connsiteX26215" fmla="*/ 4234431 w 4527492"/>
                  <a:gd name="connsiteY26215" fmla="*/ 1613443 h 3582745"/>
                  <a:gd name="connsiteX26216" fmla="*/ 4237254 w 4527492"/>
                  <a:gd name="connsiteY26216" fmla="*/ 1609073 h 3582745"/>
                  <a:gd name="connsiteX26217" fmla="*/ 4235069 w 4527492"/>
                  <a:gd name="connsiteY26217" fmla="*/ 1598035 h 3582745"/>
                  <a:gd name="connsiteX26218" fmla="*/ 4027778 w 4527492"/>
                  <a:gd name="connsiteY26218" fmla="*/ 1594247 h 3582745"/>
                  <a:gd name="connsiteX26219" fmla="*/ 4028065 w 4527492"/>
                  <a:gd name="connsiteY26219" fmla="*/ 1598963 h 3582745"/>
                  <a:gd name="connsiteX26220" fmla="*/ 4027992 w 4527492"/>
                  <a:gd name="connsiteY26220" fmla="*/ 1622618 h 3582745"/>
                  <a:gd name="connsiteX26221" fmla="*/ 4027030 w 4527492"/>
                  <a:gd name="connsiteY26221" fmla="*/ 1603424 h 3582745"/>
                  <a:gd name="connsiteX26222" fmla="*/ 4053844 w 4527492"/>
                  <a:gd name="connsiteY26222" fmla="*/ 1594186 h 3582745"/>
                  <a:gd name="connsiteX26223" fmla="*/ 4053931 w 4527492"/>
                  <a:gd name="connsiteY26223" fmla="*/ 1600430 h 3582745"/>
                  <a:gd name="connsiteX26224" fmla="*/ 4053721 w 4527492"/>
                  <a:gd name="connsiteY26224" fmla="*/ 1600935 h 3582745"/>
                  <a:gd name="connsiteX26225" fmla="*/ 4053787 w 4527492"/>
                  <a:gd name="connsiteY26225" fmla="*/ 1590088 h 3582745"/>
                  <a:gd name="connsiteX26226" fmla="*/ 4053891 w 4527492"/>
                  <a:gd name="connsiteY26226" fmla="*/ 1591600 h 3582745"/>
                  <a:gd name="connsiteX26227" fmla="*/ 4053844 w 4527492"/>
                  <a:gd name="connsiteY26227" fmla="*/ 1594186 h 3582745"/>
                  <a:gd name="connsiteX26228" fmla="*/ 4058442 w 4527492"/>
                  <a:gd name="connsiteY26228" fmla="*/ 1589594 h 3582745"/>
                  <a:gd name="connsiteX26229" fmla="*/ 4058236 w 4527492"/>
                  <a:gd name="connsiteY26229" fmla="*/ 1590263 h 3582745"/>
                  <a:gd name="connsiteX26230" fmla="*/ 4056939 w 4527492"/>
                  <a:gd name="connsiteY26230" fmla="*/ 1594608 h 3582745"/>
                  <a:gd name="connsiteX26231" fmla="*/ 4056254 w 4527492"/>
                  <a:gd name="connsiteY26231" fmla="*/ 1596373 h 3582745"/>
                  <a:gd name="connsiteX26232" fmla="*/ 4056203 w 4527492"/>
                  <a:gd name="connsiteY26232" fmla="*/ 1594974 h 3582745"/>
                  <a:gd name="connsiteX26233" fmla="*/ 4357722 w 4527492"/>
                  <a:gd name="connsiteY26233" fmla="*/ 1589319 h 3582745"/>
                  <a:gd name="connsiteX26234" fmla="*/ 4360971 w 4527492"/>
                  <a:gd name="connsiteY26234" fmla="*/ 1620511 h 3582745"/>
                  <a:gd name="connsiteX26235" fmla="*/ 4361739 w 4527492"/>
                  <a:gd name="connsiteY26235" fmla="*/ 1630682 h 3582745"/>
                  <a:gd name="connsiteX26236" fmla="*/ 4361791 w 4527492"/>
                  <a:gd name="connsiteY26236" fmla="*/ 1630497 h 3582745"/>
                  <a:gd name="connsiteX26237" fmla="*/ 4361463 w 4527492"/>
                  <a:gd name="connsiteY26237" fmla="*/ 1625233 h 3582745"/>
                  <a:gd name="connsiteX26238" fmla="*/ 4360971 w 4527492"/>
                  <a:gd name="connsiteY26238" fmla="*/ 1620511 h 3582745"/>
                  <a:gd name="connsiteX26239" fmla="*/ 4359624 w 4527492"/>
                  <a:gd name="connsiteY26239" fmla="*/ 1602677 h 3582745"/>
                  <a:gd name="connsiteX26240" fmla="*/ 4361593 w 4527492"/>
                  <a:gd name="connsiteY26240" fmla="*/ 1588856 h 3582745"/>
                  <a:gd name="connsiteX26241" fmla="*/ 4363204 w 4527492"/>
                  <a:gd name="connsiteY26241" fmla="*/ 1611169 h 3582745"/>
                  <a:gd name="connsiteX26242" fmla="*/ 4364704 w 4527492"/>
                  <a:gd name="connsiteY26242" fmla="*/ 1620227 h 3582745"/>
                  <a:gd name="connsiteX26243" fmla="*/ 4364029 w 4527492"/>
                  <a:gd name="connsiteY26243" fmla="*/ 1622606 h 3582745"/>
                  <a:gd name="connsiteX26244" fmla="*/ 4364388 w 4527492"/>
                  <a:gd name="connsiteY26244" fmla="*/ 1627573 h 3582745"/>
                  <a:gd name="connsiteX26245" fmla="*/ 4365385 w 4527492"/>
                  <a:gd name="connsiteY26245" fmla="*/ 1624334 h 3582745"/>
                  <a:gd name="connsiteX26246" fmla="*/ 4365923 w 4527492"/>
                  <a:gd name="connsiteY26246" fmla="*/ 1627586 h 3582745"/>
                  <a:gd name="connsiteX26247" fmla="*/ 4366336 w 4527492"/>
                  <a:gd name="connsiteY26247" fmla="*/ 1630737 h 3582745"/>
                  <a:gd name="connsiteX26248" fmla="*/ 4366472 w 4527492"/>
                  <a:gd name="connsiteY26248" fmla="*/ 1621782 h 3582745"/>
                  <a:gd name="connsiteX26249" fmla="*/ 4366374 w 4527492"/>
                  <a:gd name="connsiteY26249" fmla="*/ 1621120 h 3582745"/>
                  <a:gd name="connsiteX26250" fmla="*/ 4366488 w 4527492"/>
                  <a:gd name="connsiteY26250" fmla="*/ 1620750 h 3582745"/>
                  <a:gd name="connsiteX26251" fmla="*/ 4366597 w 4527492"/>
                  <a:gd name="connsiteY26251" fmla="*/ 1613555 h 3582745"/>
                  <a:gd name="connsiteX26252" fmla="*/ 4365714 w 4527492"/>
                  <a:gd name="connsiteY26252" fmla="*/ 1616667 h 3582745"/>
                  <a:gd name="connsiteX26253" fmla="*/ 4070666 w 4527492"/>
                  <a:gd name="connsiteY26253" fmla="*/ 1588615 h 3582745"/>
                  <a:gd name="connsiteX26254" fmla="*/ 4070164 w 4527492"/>
                  <a:gd name="connsiteY26254" fmla="*/ 1594021 h 3582745"/>
                  <a:gd name="connsiteX26255" fmla="*/ 4069719 w 4527492"/>
                  <a:gd name="connsiteY26255" fmla="*/ 1589890 h 3582745"/>
                  <a:gd name="connsiteX26256" fmla="*/ 4031240 w 4527492"/>
                  <a:gd name="connsiteY26256" fmla="*/ 1588595 h 3582745"/>
                  <a:gd name="connsiteX26257" fmla="*/ 4028145 w 4527492"/>
                  <a:gd name="connsiteY26257" fmla="*/ 1593081 h 3582745"/>
                  <a:gd name="connsiteX26258" fmla="*/ 4027806 w 4527492"/>
                  <a:gd name="connsiteY26258" fmla="*/ 1593903 h 3582745"/>
                  <a:gd name="connsiteX26259" fmla="*/ 4027778 w 4527492"/>
                  <a:gd name="connsiteY26259" fmla="*/ 1594247 h 3582745"/>
                  <a:gd name="connsiteX26260" fmla="*/ 4027764 w 4527492"/>
                  <a:gd name="connsiteY26260" fmla="*/ 1594007 h 3582745"/>
                  <a:gd name="connsiteX26261" fmla="*/ 4026689 w 4527492"/>
                  <a:gd name="connsiteY26261" fmla="*/ 1596618 h 3582745"/>
                  <a:gd name="connsiteX26262" fmla="*/ 4027030 w 4527492"/>
                  <a:gd name="connsiteY26262" fmla="*/ 1603424 h 3582745"/>
                  <a:gd name="connsiteX26263" fmla="*/ 4024265 w 4527492"/>
                  <a:gd name="connsiteY26263" fmla="*/ 1637352 h 3582745"/>
                  <a:gd name="connsiteX26264" fmla="*/ 4024009 w 4527492"/>
                  <a:gd name="connsiteY26264" fmla="*/ 1626776 h 3582745"/>
                  <a:gd name="connsiteX26265" fmla="*/ 4025120 w 4527492"/>
                  <a:gd name="connsiteY26265" fmla="*/ 1601583 h 3582745"/>
                  <a:gd name="connsiteX26266" fmla="*/ 4023544 w 4527492"/>
                  <a:gd name="connsiteY26266" fmla="*/ 1607513 h 3582745"/>
                  <a:gd name="connsiteX26267" fmla="*/ 4024009 w 4527492"/>
                  <a:gd name="connsiteY26267" fmla="*/ 1626776 h 3582745"/>
                  <a:gd name="connsiteX26268" fmla="*/ 4022758 w 4527492"/>
                  <a:gd name="connsiteY26268" fmla="*/ 1655160 h 3582745"/>
                  <a:gd name="connsiteX26269" fmla="*/ 4020891 w 4527492"/>
                  <a:gd name="connsiteY26269" fmla="*/ 1662612 h 3582745"/>
                  <a:gd name="connsiteX26270" fmla="*/ 4018902 w 4527492"/>
                  <a:gd name="connsiteY26270" fmla="*/ 1637271 h 3582745"/>
                  <a:gd name="connsiteX26271" fmla="*/ 4018425 w 4527492"/>
                  <a:gd name="connsiteY26271" fmla="*/ 1640421 h 3582745"/>
                  <a:gd name="connsiteX26272" fmla="*/ 4018104 w 4527492"/>
                  <a:gd name="connsiteY26272" fmla="*/ 1643625 h 3582745"/>
                  <a:gd name="connsiteX26273" fmla="*/ 4018208 w 4527492"/>
                  <a:gd name="connsiteY26273" fmla="*/ 1641849 h 3582745"/>
                  <a:gd name="connsiteX26274" fmla="*/ 4017072 w 4527492"/>
                  <a:gd name="connsiteY26274" fmla="*/ 1649349 h 3582745"/>
                  <a:gd name="connsiteX26275" fmla="*/ 4017256 w 4527492"/>
                  <a:gd name="connsiteY26275" fmla="*/ 1652090 h 3582745"/>
                  <a:gd name="connsiteX26276" fmla="*/ 4016659 w 4527492"/>
                  <a:gd name="connsiteY26276" fmla="*/ 1658043 h 3582745"/>
                  <a:gd name="connsiteX26277" fmla="*/ 4016443 w 4527492"/>
                  <a:gd name="connsiteY26277" fmla="*/ 1653506 h 3582745"/>
                  <a:gd name="connsiteX26278" fmla="*/ 4008937 w 4527492"/>
                  <a:gd name="connsiteY26278" fmla="*/ 1703064 h 3582745"/>
                  <a:gd name="connsiteX26279" fmla="*/ 4012925 w 4527492"/>
                  <a:gd name="connsiteY26279" fmla="*/ 1651156 h 3582745"/>
                  <a:gd name="connsiteX26280" fmla="*/ 4015747 w 4527492"/>
                  <a:gd name="connsiteY26280" fmla="*/ 1638920 h 3582745"/>
                  <a:gd name="connsiteX26281" fmla="*/ 4015532 w 4527492"/>
                  <a:gd name="connsiteY26281" fmla="*/ 1634408 h 3582745"/>
                  <a:gd name="connsiteX26282" fmla="*/ 4015398 w 4527492"/>
                  <a:gd name="connsiteY26282" fmla="*/ 1635081 h 3582745"/>
                  <a:gd name="connsiteX26283" fmla="*/ 4010949 w 4527492"/>
                  <a:gd name="connsiteY26283" fmla="*/ 1643049 h 3582745"/>
                  <a:gd name="connsiteX26284" fmla="*/ 4015275 w 4527492"/>
                  <a:gd name="connsiteY26284" fmla="*/ 1629036 h 3582745"/>
                  <a:gd name="connsiteX26285" fmla="*/ 4015148 w 4527492"/>
                  <a:gd name="connsiteY26285" fmla="*/ 1626359 h 3582745"/>
                  <a:gd name="connsiteX26286" fmla="*/ 4014527 w 4527492"/>
                  <a:gd name="connsiteY26286" fmla="*/ 1628036 h 3582745"/>
                  <a:gd name="connsiteX26287" fmla="*/ 4011432 w 4527492"/>
                  <a:gd name="connsiteY26287" fmla="*/ 1638090 h 3582745"/>
                  <a:gd name="connsiteX26288" fmla="*/ 4009799 w 4527492"/>
                  <a:gd name="connsiteY26288" fmla="*/ 1645108 h 3582745"/>
                  <a:gd name="connsiteX26289" fmla="*/ 4010949 w 4527492"/>
                  <a:gd name="connsiteY26289" fmla="*/ 1643049 h 3582745"/>
                  <a:gd name="connsiteX26290" fmla="*/ 4008229 w 4527492"/>
                  <a:gd name="connsiteY26290" fmla="*/ 1651859 h 3582745"/>
                  <a:gd name="connsiteX26291" fmla="*/ 3994580 w 4527492"/>
                  <a:gd name="connsiteY26291" fmla="*/ 1710520 h 3582745"/>
                  <a:gd name="connsiteX26292" fmla="*/ 3988869 w 4527492"/>
                  <a:gd name="connsiteY26292" fmla="*/ 1747636 h 3582745"/>
                  <a:gd name="connsiteX26293" fmla="*/ 3981443 w 4527492"/>
                  <a:gd name="connsiteY26293" fmla="*/ 1829591 h 3582745"/>
                  <a:gd name="connsiteX26294" fmla="*/ 3973357 w 4527492"/>
                  <a:gd name="connsiteY26294" fmla="*/ 1881513 h 3582745"/>
                  <a:gd name="connsiteX26295" fmla="*/ 3972670 w 4527492"/>
                  <a:gd name="connsiteY26295" fmla="*/ 1883411 h 3582745"/>
                  <a:gd name="connsiteX26296" fmla="*/ 3978967 w 4527492"/>
                  <a:gd name="connsiteY26296" fmla="*/ 1829591 h 3582745"/>
                  <a:gd name="connsiteX26297" fmla="*/ 3985568 w 4527492"/>
                  <a:gd name="connsiteY26297" fmla="*/ 1770699 h 3582745"/>
                  <a:gd name="connsiteX26298" fmla="*/ 3990512 w 4527492"/>
                  <a:gd name="connsiteY26298" fmla="*/ 1728001 h 3582745"/>
                  <a:gd name="connsiteX26299" fmla="*/ 3978419 w 4527492"/>
                  <a:gd name="connsiteY26299" fmla="*/ 1779974 h 3582745"/>
                  <a:gd name="connsiteX26300" fmla="*/ 3975478 w 4527492"/>
                  <a:gd name="connsiteY26300" fmla="*/ 1794634 h 3582745"/>
                  <a:gd name="connsiteX26301" fmla="*/ 3975235 w 4527492"/>
                  <a:gd name="connsiteY26301" fmla="*/ 1796761 h 3582745"/>
                  <a:gd name="connsiteX26302" fmla="*/ 3975368 w 4527492"/>
                  <a:gd name="connsiteY26302" fmla="*/ 1795182 h 3582745"/>
                  <a:gd name="connsiteX26303" fmla="*/ 3972993 w 4527492"/>
                  <a:gd name="connsiteY26303" fmla="*/ 1807015 h 3582745"/>
                  <a:gd name="connsiteX26304" fmla="*/ 3972365 w 4527492"/>
                  <a:gd name="connsiteY26304" fmla="*/ 1813530 h 3582745"/>
                  <a:gd name="connsiteX26305" fmla="*/ 3972573 w 4527492"/>
                  <a:gd name="connsiteY26305" fmla="*/ 1820042 h 3582745"/>
                  <a:gd name="connsiteX26306" fmla="*/ 3971953 w 4527492"/>
                  <a:gd name="connsiteY26306" fmla="*/ 1825473 h 3582745"/>
                  <a:gd name="connsiteX26307" fmla="*/ 3972014 w 4527492"/>
                  <a:gd name="connsiteY26307" fmla="*/ 1834954 h 3582745"/>
                  <a:gd name="connsiteX26308" fmla="*/ 3967609 w 4527492"/>
                  <a:gd name="connsiteY26308" fmla="*/ 1887192 h 3582745"/>
                  <a:gd name="connsiteX26309" fmla="*/ 3966580 w 4527492"/>
                  <a:gd name="connsiteY26309" fmla="*/ 1862076 h 3582745"/>
                  <a:gd name="connsiteX26310" fmla="*/ 3954922 w 4527492"/>
                  <a:gd name="connsiteY26310" fmla="*/ 1897075 h 3582745"/>
                  <a:gd name="connsiteX26311" fmla="*/ 3954011 w 4527492"/>
                  <a:gd name="connsiteY26311" fmla="*/ 1901616 h 3582745"/>
                  <a:gd name="connsiteX26312" fmla="*/ 3962269 w 4527492"/>
                  <a:gd name="connsiteY26312" fmla="*/ 1878138 h 3582745"/>
                  <a:gd name="connsiteX26313" fmla="*/ 3953168 w 4527492"/>
                  <a:gd name="connsiteY26313" fmla="*/ 1905819 h 3582745"/>
                  <a:gd name="connsiteX26314" fmla="*/ 3952243 w 4527492"/>
                  <a:gd name="connsiteY26314" fmla="*/ 1910426 h 3582745"/>
                  <a:gd name="connsiteX26315" fmla="*/ 3955658 w 4527492"/>
                  <a:gd name="connsiteY26315" fmla="*/ 1901245 h 3582745"/>
                  <a:gd name="connsiteX26316" fmla="*/ 3952020 w 4527492"/>
                  <a:gd name="connsiteY26316" fmla="*/ 1911538 h 3582745"/>
                  <a:gd name="connsiteX26317" fmla="*/ 3950856 w 4527492"/>
                  <a:gd name="connsiteY26317" fmla="*/ 1917341 h 3582745"/>
                  <a:gd name="connsiteX26318" fmla="*/ 3953923 w 4527492"/>
                  <a:gd name="connsiteY26318" fmla="*/ 1917324 h 3582745"/>
                  <a:gd name="connsiteX26319" fmla="*/ 3949761 w 4527492"/>
                  <a:gd name="connsiteY26319" fmla="*/ 1922799 h 3582745"/>
                  <a:gd name="connsiteX26320" fmla="*/ 3948708 w 4527492"/>
                  <a:gd name="connsiteY26320" fmla="*/ 1928046 h 3582745"/>
                  <a:gd name="connsiteX26321" fmla="*/ 3940585 w 4527492"/>
                  <a:gd name="connsiteY26321" fmla="*/ 1957899 h 3582745"/>
                  <a:gd name="connsiteX26322" fmla="*/ 3942105 w 4527492"/>
                  <a:gd name="connsiteY26322" fmla="*/ 1951556 h 3582745"/>
                  <a:gd name="connsiteX26323" fmla="*/ 3947756 w 4527492"/>
                  <a:gd name="connsiteY26323" fmla="*/ 1925436 h 3582745"/>
                  <a:gd name="connsiteX26324" fmla="*/ 3946546 w 4527492"/>
                  <a:gd name="connsiteY26324" fmla="*/ 1927027 h 3582745"/>
                  <a:gd name="connsiteX26325" fmla="*/ 3941511 w 4527492"/>
                  <a:gd name="connsiteY26325" fmla="*/ 1941272 h 3582745"/>
                  <a:gd name="connsiteX26326" fmla="*/ 3945927 w 4527492"/>
                  <a:gd name="connsiteY26326" fmla="*/ 1927841 h 3582745"/>
                  <a:gd name="connsiteX26327" fmla="*/ 3945611 w 4527492"/>
                  <a:gd name="connsiteY26327" fmla="*/ 1928256 h 3582745"/>
                  <a:gd name="connsiteX26328" fmla="*/ 3935336 w 4527492"/>
                  <a:gd name="connsiteY26328" fmla="*/ 1955880 h 3582745"/>
                  <a:gd name="connsiteX26329" fmla="*/ 3934470 w 4527492"/>
                  <a:gd name="connsiteY26329" fmla="*/ 1958481 h 3582745"/>
                  <a:gd name="connsiteX26330" fmla="*/ 3934284 w 4527492"/>
                  <a:gd name="connsiteY26330" fmla="*/ 1961717 h 3582745"/>
                  <a:gd name="connsiteX26331" fmla="*/ 3941511 w 4527492"/>
                  <a:gd name="connsiteY26331" fmla="*/ 1941272 h 3582745"/>
                  <a:gd name="connsiteX26332" fmla="*/ 3934178 w 4527492"/>
                  <a:gd name="connsiteY26332" fmla="*/ 1963573 h 3582745"/>
                  <a:gd name="connsiteX26333" fmla="*/ 3934152 w 4527492"/>
                  <a:gd name="connsiteY26333" fmla="*/ 1964024 h 3582745"/>
                  <a:gd name="connsiteX26334" fmla="*/ 3940416 w 4527492"/>
                  <a:gd name="connsiteY26334" fmla="*/ 1958521 h 3582745"/>
                  <a:gd name="connsiteX26335" fmla="*/ 3940585 w 4527492"/>
                  <a:gd name="connsiteY26335" fmla="*/ 1957899 h 3582745"/>
                  <a:gd name="connsiteX26336" fmla="*/ 3940441 w 4527492"/>
                  <a:gd name="connsiteY26336" fmla="*/ 1958499 h 3582745"/>
                  <a:gd name="connsiteX26337" fmla="*/ 3970684 w 4527492"/>
                  <a:gd name="connsiteY26337" fmla="*/ 1931928 h 3582745"/>
                  <a:gd name="connsiteX26338" fmla="*/ 3973478 w 4527492"/>
                  <a:gd name="connsiteY26338" fmla="*/ 1917270 h 3582745"/>
                  <a:gd name="connsiteX26339" fmla="*/ 3969425 w 4527492"/>
                  <a:gd name="connsiteY26339" fmla="*/ 1906764 h 3582745"/>
                  <a:gd name="connsiteX26340" fmla="*/ 3971349 w 4527492"/>
                  <a:gd name="connsiteY26340" fmla="*/ 1894407 h 3582745"/>
                  <a:gd name="connsiteX26341" fmla="*/ 3972897 w 4527492"/>
                  <a:gd name="connsiteY26341" fmla="*/ 1892371 h 3582745"/>
                  <a:gd name="connsiteX26342" fmla="*/ 3975456 w 4527492"/>
                  <a:gd name="connsiteY26342" fmla="*/ 1907102 h 3582745"/>
                  <a:gd name="connsiteX26343" fmla="*/ 3982194 w 4527492"/>
                  <a:gd name="connsiteY26343" fmla="*/ 1875987 h 3582745"/>
                  <a:gd name="connsiteX26344" fmla="*/ 3979689 w 4527492"/>
                  <a:gd name="connsiteY26344" fmla="*/ 1883439 h 3582745"/>
                  <a:gd name="connsiteX26345" fmla="*/ 3972897 w 4527492"/>
                  <a:gd name="connsiteY26345" fmla="*/ 1892371 h 3582745"/>
                  <a:gd name="connsiteX26346" fmla="*/ 3972365 w 4527492"/>
                  <a:gd name="connsiteY26346" fmla="*/ 1889308 h 3582745"/>
                  <a:gd name="connsiteX26347" fmla="*/ 3972356 w 4527492"/>
                  <a:gd name="connsiteY26347" fmla="*/ 1887938 h 3582745"/>
                  <a:gd name="connsiteX26348" fmla="*/ 3973357 w 4527492"/>
                  <a:gd name="connsiteY26348" fmla="*/ 1881513 h 3582745"/>
                  <a:gd name="connsiteX26349" fmla="*/ 3992368 w 4527492"/>
                  <a:gd name="connsiteY26349" fmla="*/ 1829001 h 3582745"/>
                  <a:gd name="connsiteX26350" fmla="*/ 4003052 w 4527492"/>
                  <a:gd name="connsiteY26350" fmla="*/ 1779662 h 3582745"/>
                  <a:gd name="connsiteX26351" fmla="*/ 4006603 w 4527492"/>
                  <a:gd name="connsiteY26351" fmla="*/ 1733444 h 3582745"/>
                  <a:gd name="connsiteX26352" fmla="*/ 4006231 w 4527492"/>
                  <a:gd name="connsiteY26352" fmla="*/ 1764983 h 3582745"/>
                  <a:gd name="connsiteX26353" fmla="*/ 4007718 w 4527492"/>
                  <a:gd name="connsiteY26353" fmla="*/ 1758114 h 3582745"/>
                  <a:gd name="connsiteX26354" fmla="*/ 4011249 w 4527492"/>
                  <a:gd name="connsiteY26354" fmla="*/ 1747995 h 3582745"/>
                  <a:gd name="connsiteX26355" fmla="*/ 4012216 w 4527492"/>
                  <a:gd name="connsiteY26355" fmla="*/ 1743530 h 3582745"/>
                  <a:gd name="connsiteX26356" fmla="*/ 4012096 w 4527492"/>
                  <a:gd name="connsiteY26356" fmla="*/ 1745566 h 3582745"/>
                  <a:gd name="connsiteX26357" fmla="*/ 4016465 w 4527492"/>
                  <a:gd name="connsiteY26357" fmla="*/ 1733045 h 3582745"/>
                  <a:gd name="connsiteX26358" fmla="*/ 4017529 w 4527492"/>
                  <a:gd name="connsiteY26358" fmla="*/ 1719984 h 3582745"/>
                  <a:gd name="connsiteX26359" fmla="*/ 4021576 w 4527492"/>
                  <a:gd name="connsiteY26359" fmla="*/ 1702588 h 3582745"/>
                  <a:gd name="connsiteX26360" fmla="*/ 4027939 w 4527492"/>
                  <a:gd name="connsiteY26360" fmla="*/ 1657888 h 3582745"/>
                  <a:gd name="connsiteX26361" fmla="*/ 4031240 w 4527492"/>
                  <a:gd name="connsiteY26361" fmla="*/ 1588595 h 3582745"/>
                  <a:gd name="connsiteX26362" fmla="*/ 4064460 w 4527492"/>
                  <a:gd name="connsiteY26362" fmla="*/ 1587590 h 3582745"/>
                  <a:gd name="connsiteX26363" fmla="*/ 4064905 w 4527492"/>
                  <a:gd name="connsiteY26363" fmla="*/ 1588291 h 3582745"/>
                  <a:gd name="connsiteX26364" fmla="*/ 4061485 w 4527492"/>
                  <a:gd name="connsiteY26364" fmla="*/ 1609259 h 3582745"/>
                  <a:gd name="connsiteX26365" fmla="*/ 4058035 w 4527492"/>
                  <a:gd name="connsiteY26365" fmla="*/ 1629350 h 3582745"/>
                  <a:gd name="connsiteX26366" fmla="*/ 4057751 w 4527492"/>
                  <a:gd name="connsiteY26366" fmla="*/ 1630420 h 3582745"/>
                  <a:gd name="connsiteX26367" fmla="*/ 4014982 w 4527492"/>
                  <a:gd name="connsiteY26367" fmla="*/ 1587352 h 3582745"/>
                  <a:gd name="connsiteX26368" fmla="*/ 4015364 w 4527492"/>
                  <a:gd name="connsiteY26368" fmla="*/ 1592217 h 3582745"/>
                  <a:gd name="connsiteX26369" fmla="*/ 4014310 w 4527492"/>
                  <a:gd name="connsiteY26369" fmla="*/ 1597046 h 3582745"/>
                  <a:gd name="connsiteX26370" fmla="*/ 4014160 w 4527492"/>
                  <a:gd name="connsiteY26370" fmla="*/ 1593089 h 3582745"/>
                  <a:gd name="connsiteX26371" fmla="*/ 4014347 w 4527492"/>
                  <a:gd name="connsiteY26371" fmla="*/ 1591704 h 3582745"/>
                  <a:gd name="connsiteX26372" fmla="*/ 4069487 w 4527492"/>
                  <a:gd name="connsiteY26372" fmla="*/ 1586078 h 3582745"/>
                  <a:gd name="connsiteX26373" fmla="*/ 4069403 w 4527492"/>
                  <a:gd name="connsiteY26373" fmla="*/ 1586952 h 3582745"/>
                  <a:gd name="connsiteX26374" fmla="*/ 4069360 w 4527492"/>
                  <a:gd name="connsiteY26374" fmla="*/ 1586558 h 3582745"/>
                  <a:gd name="connsiteX26375" fmla="*/ 3864781 w 4527492"/>
                  <a:gd name="connsiteY26375" fmla="*/ 1585784 h 3582745"/>
                  <a:gd name="connsiteX26376" fmla="*/ 3864091 w 4527492"/>
                  <a:gd name="connsiteY26376" fmla="*/ 1602944 h 3582745"/>
                  <a:gd name="connsiteX26377" fmla="*/ 3864060 w 4527492"/>
                  <a:gd name="connsiteY26377" fmla="*/ 1593403 h 3582745"/>
                  <a:gd name="connsiteX26378" fmla="*/ 4374611 w 4527492"/>
                  <a:gd name="connsiteY26378" fmla="*/ 1585298 h 3582745"/>
                  <a:gd name="connsiteX26379" fmla="*/ 4377906 w 4527492"/>
                  <a:gd name="connsiteY26379" fmla="*/ 1585298 h 3582745"/>
                  <a:gd name="connsiteX26380" fmla="*/ 4372556 w 4527492"/>
                  <a:gd name="connsiteY26380" fmla="*/ 1624782 h 3582745"/>
                  <a:gd name="connsiteX26381" fmla="*/ 4372240 w 4527492"/>
                  <a:gd name="connsiteY26381" fmla="*/ 1621410 h 3582745"/>
                  <a:gd name="connsiteX26382" fmla="*/ 4373787 w 4527492"/>
                  <a:gd name="connsiteY26382" fmla="*/ 1604650 h 3582745"/>
                  <a:gd name="connsiteX26383" fmla="*/ 4371316 w 4527492"/>
                  <a:gd name="connsiteY26383" fmla="*/ 1605062 h 3582745"/>
                  <a:gd name="connsiteX26384" fmla="*/ 4370619 w 4527492"/>
                  <a:gd name="connsiteY26384" fmla="*/ 1607326 h 3582745"/>
                  <a:gd name="connsiteX26385" fmla="*/ 4369471 w 4527492"/>
                  <a:gd name="connsiteY26385" fmla="*/ 1603421 h 3582745"/>
                  <a:gd name="connsiteX26386" fmla="*/ 4184130 w 4527492"/>
                  <a:gd name="connsiteY26386" fmla="*/ 1583068 h 3582745"/>
                  <a:gd name="connsiteX26387" fmla="*/ 4179730 w 4527492"/>
                  <a:gd name="connsiteY26387" fmla="*/ 1611529 h 3582745"/>
                  <a:gd name="connsiteX26388" fmla="*/ 4179278 w 4527492"/>
                  <a:gd name="connsiteY26388" fmla="*/ 1620740 h 3582745"/>
                  <a:gd name="connsiteX26389" fmla="*/ 4184187 w 4527492"/>
                  <a:gd name="connsiteY26389" fmla="*/ 1600675 h 3582745"/>
                  <a:gd name="connsiteX26390" fmla="*/ 4061485 w 4527492"/>
                  <a:gd name="connsiteY26390" fmla="*/ 1582901 h 3582745"/>
                  <a:gd name="connsiteX26391" fmla="*/ 4061750 w 4527492"/>
                  <a:gd name="connsiteY26391" fmla="*/ 1583318 h 3582745"/>
                  <a:gd name="connsiteX26392" fmla="*/ 4056565 w 4527492"/>
                  <a:gd name="connsiteY26392" fmla="*/ 1604809 h 3582745"/>
                  <a:gd name="connsiteX26393" fmla="*/ 4056272 w 4527492"/>
                  <a:gd name="connsiteY26393" fmla="*/ 1596846 h 3582745"/>
                  <a:gd name="connsiteX26394" fmla="*/ 4056939 w 4527492"/>
                  <a:gd name="connsiteY26394" fmla="*/ 1594608 h 3582745"/>
                  <a:gd name="connsiteX26395" fmla="*/ 3855083 w 4527492"/>
                  <a:gd name="connsiteY26395" fmla="*/ 1581966 h 3582745"/>
                  <a:gd name="connsiteX26396" fmla="*/ 3854815 w 4527492"/>
                  <a:gd name="connsiteY26396" fmla="*/ 1583939 h 3582745"/>
                  <a:gd name="connsiteX26397" fmla="*/ 3853079 w 4527492"/>
                  <a:gd name="connsiteY26397" fmla="*/ 1594535 h 3582745"/>
                  <a:gd name="connsiteX26398" fmla="*/ 3852840 w 4527492"/>
                  <a:gd name="connsiteY26398" fmla="*/ 1598437 h 3582745"/>
                  <a:gd name="connsiteX26399" fmla="*/ 3854815 w 4527492"/>
                  <a:gd name="connsiteY26399" fmla="*/ 1583939 h 3582745"/>
                  <a:gd name="connsiteX26400" fmla="*/ 3855065 w 4527492"/>
                  <a:gd name="connsiteY26400" fmla="*/ 1582412 h 3582745"/>
                  <a:gd name="connsiteX26401" fmla="*/ 4262617 w 4527492"/>
                  <a:gd name="connsiteY26401" fmla="*/ 1581865 h 3582745"/>
                  <a:gd name="connsiteX26402" fmla="*/ 4246410 w 4527492"/>
                  <a:gd name="connsiteY26402" fmla="*/ 1655305 h 3582745"/>
                  <a:gd name="connsiteX26403" fmla="*/ 4253171 w 4527492"/>
                  <a:gd name="connsiteY26403" fmla="*/ 1689443 h 3582745"/>
                  <a:gd name="connsiteX26404" fmla="*/ 4254378 w 4527492"/>
                  <a:gd name="connsiteY26404" fmla="*/ 1684382 h 3582745"/>
                  <a:gd name="connsiteX26405" fmla="*/ 4253412 w 4527492"/>
                  <a:gd name="connsiteY26405" fmla="*/ 1690659 h 3582745"/>
                  <a:gd name="connsiteX26406" fmla="*/ 4253640 w 4527492"/>
                  <a:gd name="connsiteY26406" fmla="*/ 1691811 h 3582745"/>
                  <a:gd name="connsiteX26407" fmla="*/ 4259787 w 4527492"/>
                  <a:gd name="connsiteY26407" fmla="*/ 1667014 h 3582745"/>
                  <a:gd name="connsiteX26408" fmla="*/ 4262369 w 4527492"/>
                  <a:gd name="connsiteY26408" fmla="*/ 1650874 h 3582745"/>
                  <a:gd name="connsiteX26409" fmla="*/ 4262980 w 4527492"/>
                  <a:gd name="connsiteY26409" fmla="*/ 1648313 h 3582745"/>
                  <a:gd name="connsiteX26410" fmla="*/ 4268859 w 4527492"/>
                  <a:gd name="connsiteY26410" fmla="*/ 1625564 h 3582745"/>
                  <a:gd name="connsiteX26411" fmla="*/ 4267708 w 4527492"/>
                  <a:gd name="connsiteY26411" fmla="*/ 1617510 h 3582745"/>
                  <a:gd name="connsiteX26412" fmla="*/ 4262369 w 4527492"/>
                  <a:gd name="connsiteY26412" fmla="*/ 1650874 h 3582745"/>
                  <a:gd name="connsiteX26413" fmla="*/ 4254378 w 4527492"/>
                  <a:gd name="connsiteY26413" fmla="*/ 1684382 h 3582745"/>
                  <a:gd name="connsiteX26414" fmla="*/ 4266247 w 4527492"/>
                  <a:gd name="connsiteY26414" fmla="*/ 1607278 h 3582745"/>
                  <a:gd name="connsiteX26415" fmla="*/ 3887446 w 4527492"/>
                  <a:gd name="connsiteY26415" fmla="*/ 1581254 h 3582745"/>
                  <a:gd name="connsiteX26416" fmla="*/ 3883563 w 4527492"/>
                  <a:gd name="connsiteY26416" fmla="*/ 1619626 h 3582745"/>
                  <a:gd name="connsiteX26417" fmla="*/ 3878326 w 4527492"/>
                  <a:gd name="connsiteY26417" fmla="*/ 1663094 h 3582745"/>
                  <a:gd name="connsiteX26418" fmla="*/ 3878604 w 4527492"/>
                  <a:gd name="connsiteY26418" fmla="*/ 1652965 h 3582745"/>
                  <a:gd name="connsiteX26419" fmla="*/ 3887371 w 4527492"/>
                  <a:gd name="connsiteY26419" fmla="*/ 1581666 h 3582745"/>
                  <a:gd name="connsiteX26420" fmla="*/ 4450284 w 4527492"/>
                  <a:gd name="connsiteY26420" fmla="*/ 1580228 h 3582745"/>
                  <a:gd name="connsiteX26421" fmla="*/ 4448835 w 4527492"/>
                  <a:gd name="connsiteY26421" fmla="*/ 1586054 h 3582745"/>
                  <a:gd name="connsiteX26422" fmla="*/ 4448834 w 4527492"/>
                  <a:gd name="connsiteY26422" fmla="*/ 1586140 h 3582745"/>
                  <a:gd name="connsiteX26423" fmla="*/ 4440507 w 4527492"/>
                  <a:gd name="connsiteY26423" fmla="*/ 1664354 h 3582745"/>
                  <a:gd name="connsiteX26424" fmla="*/ 4437212 w 4527492"/>
                  <a:gd name="connsiteY26424" fmla="*/ 1664354 h 3582745"/>
                  <a:gd name="connsiteX26425" fmla="*/ 4436592 w 4527492"/>
                  <a:gd name="connsiteY26425" fmla="*/ 1661699 h 3582745"/>
                  <a:gd name="connsiteX26426" fmla="*/ 4428333 w 4527492"/>
                  <a:gd name="connsiteY26426" fmla="*/ 1738713 h 3582745"/>
                  <a:gd name="connsiteX26427" fmla="*/ 4429917 w 4527492"/>
                  <a:gd name="connsiteY26427" fmla="*/ 1762475 h 3582745"/>
                  <a:gd name="connsiteX26428" fmla="*/ 4433547 w 4527492"/>
                  <a:gd name="connsiteY26428" fmla="*/ 1759585 h 3582745"/>
                  <a:gd name="connsiteX26429" fmla="*/ 4433214 w 4527492"/>
                  <a:gd name="connsiteY26429" fmla="*/ 1771988 h 3582745"/>
                  <a:gd name="connsiteX26430" fmla="*/ 4448252 w 4527492"/>
                  <a:gd name="connsiteY26430" fmla="*/ 1703416 h 3582745"/>
                  <a:gd name="connsiteX26431" fmla="*/ 4026879 w 4527492"/>
                  <a:gd name="connsiteY26431" fmla="*/ 1579461 h 3582745"/>
                  <a:gd name="connsiteX26432" fmla="*/ 4026275 w 4527492"/>
                  <a:gd name="connsiteY26432" fmla="*/ 1583375 h 3582745"/>
                  <a:gd name="connsiteX26433" fmla="*/ 4026966 w 4527492"/>
                  <a:gd name="connsiteY26433" fmla="*/ 1580888 h 3582745"/>
                  <a:gd name="connsiteX26434" fmla="*/ 4105007 w 4527492"/>
                  <a:gd name="connsiteY26434" fmla="*/ 1576440 h 3582745"/>
                  <a:gd name="connsiteX26435" fmla="*/ 4104887 w 4527492"/>
                  <a:gd name="connsiteY26435" fmla="*/ 1588713 h 3582745"/>
                  <a:gd name="connsiteX26436" fmla="*/ 4102257 w 4527492"/>
                  <a:gd name="connsiteY26436" fmla="*/ 1603974 h 3582745"/>
                  <a:gd name="connsiteX26437" fmla="*/ 4101541 w 4527492"/>
                  <a:gd name="connsiteY26437" fmla="*/ 1595305 h 3582745"/>
                  <a:gd name="connsiteX26438" fmla="*/ 4103498 w 4527492"/>
                  <a:gd name="connsiteY26438" fmla="*/ 1582280 h 3582745"/>
                  <a:gd name="connsiteX26439" fmla="*/ 4408228 w 4527492"/>
                  <a:gd name="connsiteY26439" fmla="*/ 1574896 h 3582745"/>
                  <a:gd name="connsiteX26440" fmla="*/ 4409332 w 4527492"/>
                  <a:gd name="connsiteY26440" fmla="*/ 1650000 h 3582745"/>
                  <a:gd name="connsiteX26441" fmla="*/ 4411884 w 4527492"/>
                  <a:gd name="connsiteY26441" fmla="*/ 1642882 h 3582745"/>
                  <a:gd name="connsiteX26442" fmla="*/ 4414349 w 4527492"/>
                  <a:gd name="connsiteY26442" fmla="*/ 1639066 h 3582745"/>
                  <a:gd name="connsiteX26443" fmla="*/ 4414349 w 4527492"/>
                  <a:gd name="connsiteY26443" fmla="*/ 1629416 h 3582745"/>
                  <a:gd name="connsiteX26444" fmla="*/ 4336545 w 4527492"/>
                  <a:gd name="connsiteY26444" fmla="*/ 1574512 h 3582745"/>
                  <a:gd name="connsiteX26445" fmla="*/ 4337045 w 4527492"/>
                  <a:gd name="connsiteY26445" fmla="*/ 1577594 h 3582745"/>
                  <a:gd name="connsiteX26446" fmla="*/ 4336522 w 4527492"/>
                  <a:gd name="connsiteY26446" fmla="*/ 1582743 h 3582745"/>
                  <a:gd name="connsiteX26447" fmla="*/ 4336257 w 4527492"/>
                  <a:gd name="connsiteY26447" fmla="*/ 1579843 h 3582745"/>
                  <a:gd name="connsiteX26448" fmla="*/ 4351704 w 4527492"/>
                  <a:gd name="connsiteY26448" fmla="*/ 1574035 h 3582745"/>
                  <a:gd name="connsiteX26449" fmla="*/ 4351704 w 4527492"/>
                  <a:gd name="connsiteY26449" fmla="*/ 1608700 h 3582745"/>
                  <a:gd name="connsiteX26450" fmla="*/ 4354284 w 4527492"/>
                  <a:gd name="connsiteY26450" fmla="*/ 1657173 h 3582745"/>
                  <a:gd name="connsiteX26451" fmla="*/ 4354379 w 4527492"/>
                  <a:gd name="connsiteY26451" fmla="*/ 1656634 h 3582745"/>
                  <a:gd name="connsiteX26452" fmla="*/ 4358704 w 4527492"/>
                  <a:gd name="connsiteY26452" fmla="*/ 1641381 h 3582745"/>
                  <a:gd name="connsiteX26453" fmla="*/ 4358578 w 4527492"/>
                  <a:gd name="connsiteY26453" fmla="*/ 1636773 h 3582745"/>
                  <a:gd name="connsiteX26454" fmla="*/ 4054253 w 4527492"/>
                  <a:gd name="connsiteY26454" fmla="*/ 1571785 h 3582745"/>
                  <a:gd name="connsiteX26455" fmla="*/ 4056122 w 4527492"/>
                  <a:gd name="connsiteY26455" fmla="*/ 1592785 h 3582745"/>
                  <a:gd name="connsiteX26456" fmla="*/ 4056203 w 4527492"/>
                  <a:gd name="connsiteY26456" fmla="*/ 1594974 h 3582745"/>
                  <a:gd name="connsiteX26457" fmla="*/ 4054420 w 4527492"/>
                  <a:gd name="connsiteY26457" fmla="*/ 1599255 h 3582745"/>
                  <a:gd name="connsiteX26458" fmla="*/ 4053891 w 4527492"/>
                  <a:gd name="connsiteY26458" fmla="*/ 1591600 h 3582745"/>
                  <a:gd name="connsiteX26459" fmla="*/ 4453289 w 4527492"/>
                  <a:gd name="connsiteY26459" fmla="*/ 1571520 h 3582745"/>
                  <a:gd name="connsiteX26460" fmla="*/ 4450880 w 4527492"/>
                  <a:gd name="connsiteY26460" fmla="*/ 1645016 h 3582745"/>
                  <a:gd name="connsiteX26461" fmla="*/ 4452116 w 4527492"/>
                  <a:gd name="connsiteY26461" fmla="*/ 1685798 h 3582745"/>
                  <a:gd name="connsiteX26462" fmla="*/ 4454525 w 4527492"/>
                  <a:gd name="connsiteY26462" fmla="*/ 1674812 h 3582745"/>
                  <a:gd name="connsiteX26463" fmla="*/ 4451776 w 4527492"/>
                  <a:gd name="connsiteY26463" fmla="*/ 1696368 h 3582745"/>
                  <a:gd name="connsiteX26464" fmla="*/ 4450880 w 4527492"/>
                  <a:gd name="connsiteY26464" fmla="*/ 1724147 h 3582745"/>
                  <a:gd name="connsiteX26465" fmla="*/ 4459284 w 4527492"/>
                  <a:gd name="connsiteY26465" fmla="*/ 1634494 h 3582745"/>
                  <a:gd name="connsiteX26466" fmla="*/ 4458490 w 4527492"/>
                  <a:gd name="connsiteY26466" fmla="*/ 1593518 h 3582745"/>
                  <a:gd name="connsiteX26467" fmla="*/ 4010586 w 4527492"/>
                  <a:gd name="connsiteY26467" fmla="*/ 1570930 h 3582745"/>
                  <a:gd name="connsiteX26468" fmla="*/ 4010323 w 4527492"/>
                  <a:gd name="connsiteY26468" fmla="*/ 1572197 h 3582745"/>
                  <a:gd name="connsiteX26469" fmla="*/ 4009870 w 4527492"/>
                  <a:gd name="connsiteY26469" fmla="*/ 1573931 h 3582745"/>
                  <a:gd name="connsiteX26470" fmla="*/ 3883405 w 4527492"/>
                  <a:gd name="connsiteY26470" fmla="*/ 1568924 h 3582745"/>
                  <a:gd name="connsiteX26471" fmla="*/ 3880260 w 4527492"/>
                  <a:gd name="connsiteY26471" fmla="*/ 1597940 h 3582745"/>
                  <a:gd name="connsiteX26472" fmla="*/ 3881595 w 4527492"/>
                  <a:gd name="connsiteY26472" fmla="*/ 1577959 h 3582745"/>
                  <a:gd name="connsiteX26473" fmla="*/ 4067378 w 4527492"/>
                  <a:gd name="connsiteY26473" fmla="*/ 1568131 h 3582745"/>
                  <a:gd name="connsiteX26474" fmla="*/ 4067431 w 4527492"/>
                  <a:gd name="connsiteY26474" fmla="*/ 1568626 h 3582745"/>
                  <a:gd name="connsiteX26475" fmla="*/ 4064460 w 4527492"/>
                  <a:gd name="connsiteY26475" fmla="*/ 1587590 h 3582745"/>
                  <a:gd name="connsiteX26476" fmla="*/ 4061750 w 4527492"/>
                  <a:gd name="connsiteY26476" fmla="*/ 1583318 h 3582745"/>
                  <a:gd name="connsiteX26477" fmla="*/ 4062707 w 4527492"/>
                  <a:gd name="connsiteY26477" fmla="*/ 1579351 h 3582745"/>
                  <a:gd name="connsiteX26478" fmla="*/ 4065558 w 4527492"/>
                  <a:gd name="connsiteY26478" fmla="*/ 1567529 h 3582745"/>
                  <a:gd name="connsiteX26479" fmla="*/ 4062707 w 4527492"/>
                  <a:gd name="connsiteY26479" fmla="*/ 1579351 h 3582745"/>
                  <a:gd name="connsiteX26480" fmla="*/ 4058442 w 4527492"/>
                  <a:gd name="connsiteY26480" fmla="*/ 1589594 h 3582745"/>
                  <a:gd name="connsiteX26481" fmla="*/ 4065199 w 4527492"/>
                  <a:gd name="connsiteY26481" fmla="*/ 1567663 h 3582745"/>
                  <a:gd name="connsiteX26482" fmla="*/ 4067767 w 4527492"/>
                  <a:gd name="connsiteY26482" fmla="*/ 1567196 h 3582745"/>
                  <a:gd name="connsiteX26483" fmla="*/ 4067507 w 4527492"/>
                  <a:gd name="connsiteY26483" fmla="*/ 1569333 h 3582745"/>
                  <a:gd name="connsiteX26484" fmla="*/ 4067431 w 4527492"/>
                  <a:gd name="connsiteY26484" fmla="*/ 1568626 h 3582745"/>
                  <a:gd name="connsiteX26485" fmla="*/ 4067587 w 4527492"/>
                  <a:gd name="connsiteY26485" fmla="*/ 1567627 h 3582745"/>
                  <a:gd name="connsiteX26486" fmla="*/ 4067729 w 4527492"/>
                  <a:gd name="connsiteY26486" fmla="*/ 1566722 h 3582745"/>
                  <a:gd name="connsiteX26487" fmla="*/ 4067587 w 4527492"/>
                  <a:gd name="connsiteY26487" fmla="*/ 1567627 h 3582745"/>
                  <a:gd name="connsiteX26488" fmla="*/ 4067378 w 4527492"/>
                  <a:gd name="connsiteY26488" fmla="*/ 1568131 h 3582745"/>
                  <a:gd name="connsiteX26489" fmla="*/ 4067245 w 4527492"/>
                  <a:gd name="connsiteY26489" fmla="*/ 1566902 h 3582745"/>
                  <a:gd name="connsiteX26490" fmla="*/ 4069692 w 4527492"/>
                  <a:gd name="connsiteY26490" fmla="*/ 1566428 h 3582745"/>
                  <a:gd name="connsiteX26491" fmla="*/ 4069243 w 4527492"/>
                  <a:gd name="connsiteY26491" fmla="*/ 1585469 h 3582745"/>
                  <a:gd name="connsiteX26492" fmla="*/ 4069360 w 4527492"/>
                  <a:gd name="connsiteY26492" fmla="*/ 1586558 h 3582745"/>
                  <a:gd name="connsiteX26493" fmla="*/ 4069204 w 4527492"/>
                  <a:gd name="connsiteY26493" fmla="*/ 1587150 h 3582745"/>
                  <a:gd name="connsiteX26494" fmla="*/ 4069146 w 4527492"/>
                  <a:gd name="connsiteY26494" fmla="*/ 1589612 h 3582745"/>
                  <a:gd name="connsiteX26495" fmla="*/ 4069403 w 4527492"/>
                  <a:gd name="connsiteY26495" fmla="*/ 1586952 h 3582745"/>
                  <a:gd name="connsiteX26496" fmla="*/ 4069719 w 4527492"/>
                  <a:gd name="connsiteY26496" fmla="*/ 1589890 h 3582745"/>
                  <a:gd name="connsiteX26497" fmla="*/ 4069120 w 4527492"/>
                  <a:gd name="connsiteY26497" fmla="*/ 1590696 h 3582745"/>
                  <a:gd name="connsiteX26498" fmla="*/ 4069024 w 4527492"/>
                  <a:gd name="connsiteY26498" fmla="*/ 1594782 h 3582745"/>
                  <a:gd name="connsiteX26499" fmla="*/ 4069325 w 4527492"/>
                  <a:gd name="connsiteY26499" fmla="*/ 1595256 h 3582745"/>
                  <a:gd name="connsiteX26500" fmla="*/ 4068982 w 4527492"/>
                  <a:gd name="connsiteY26500" fmla="*/ 1596563 h 3582745"/>
                  <a:gd name="connsiteX26501" fmla="*/ 4068720 w 4527492"/>
                  <a:gd name="connsiteY26501" fmla="*/ 1607681 h 3582745"/>
                  <a:gd name="connsiteX26502" fmla="*/ 4069234 w 4527492"/>
                  <a:gd name="connsiteY26502" fmla="*/ 1604027 h 3582745"/>
                  <a:gd name="connsiteX26503" fmla="*/ 4070164 w 4527492"/>
                  <a:gd name="connsiteY26503" fmla="*/ 1594021 h 3582745"/>
                  <a:gd name="connsiteX26504" fmla="*/ 4070562 w 4527492"/>
                  <a:gd name="connsiteY26504" fmla="*/ 1597727 h 3582745"/>
                  <a:gd name="connsiteX26505" fmla="*/ 4071839 w 4527492"/>
                  <a:gd name="connsiteY26505" fmla="*/ 1610169 h 3582745"/>
                  <a:gd name="connsiteX26506" fmla="*/ 4068681 w 4527492"/>
                  <a:gd name="connsiteY26506" fmla="*/ 1632628 h 3582745"/>
                  <a:gd name="connsiteX26507" fmla="*/ 4071536 w 4527492"/>
                  <a:gd name="connsiteY26507" fmla="*/ 1697427 h 3582745"/>
                  <a:gd name="connsiteX26508" fmla="*/ 4074377 w 4527492"/>
                  <a:gd name="connsiteY26508" fmla="*/ 1680500 h 3582745"/>
                  <a:gd name="connsiteX26509" fmla="*/ 4071616 w 4527492"/>
                  <a:gd name="connsiteY26509" fmla="*/ 1699247 h 3582745"/>
                  <a:gd name="connsiteX26510" fmla="*/ 4072233 w 4527492"/>
                  <a:gd name="connsiteY26510" fmla="*/ 1713249 h 3582745"/>
                  <a:gd name="connsiteX26511" fmla="*/ 4077218 w 4527492"/>
                  <a:gd name="connsiteY26511" fmla="*/ 1689661 h 3582745"/>
                  <a:gd name="connsiteX26512" fmla="*/ 4076419 w 4527492"/>
                  <a:gd name="connsiteY26512" fmla="*/ 1668329 h 3582745"/>
                  <a:gd name="connsiteX26513" fmla="*/ 4074377 w 4527492"/>
                  <a:gd name="connsiteY26513" fmla="*/ 1680500 h 3582745"/>
                  <a:gd name="connsiteX26514" fmla="*/ 4076368 w 4527492"/>
                  <a:gd name="connsiteY26514" fmla="*/ 1666974 h 3582745"/>
                  <a:gd name="connsiteX26515" fmla="*/ 4075621 w 4527492"/>
                  <a:gd name="connsiteY26515" fmla="*/ 1647030 h 3582745"/>
                  <a:gd name="connsiteX26516" fmla="*/ 4074608 w 4527492"/>
                  <a:gd name="connsiteY26516" fmla="*/ 1637163 h 3582745"/>
                  <a:gd name="connsiteX26517" fmla="*/ 4073770 w 4527492"/>
                  <a:gd name="connsiteY26517" fmla="*/ 1634649 h 3582745"/>
                  <a:gd name="connsiteX26518" fmla="*/ 4074350 w 4527492"/>
                  <a:gd name="connsiteY26518" fmla="*/ 1634649 h 3582745"/>
                  <a:gd name="connsiteX26519" fmla="*/ 4071839 w 4527492"/>
                  <a:gd name="connsiteY26519" fmla="*/ 1610169 h 3582745"/>
                  <a:gd name="connsiteX26520" fmla="*/ 4073734 w 4527492"/>
                  <a:gd name="connsiteY26520" fmla="*/ 1596689 h 3582745"/>
                  <a:gd name="connsiteX26521" fmla="*/ 4072859 w 4527492"/>
                  <a:gd name="connsiteY26521" fmla="*/ 1573338 h 3582745"/>
                  <a:gd name="connsiteX26522" fmla="*/ 4069487 w 4527492"/>
                  <a:gd name="connsiteY26522" fmla="*/ 1586078 h 3582745"/>
                  <a:gd name="connsiteX26523" fmla="*/ 4071388 w 4527492"/>
                  <a:gd name="connsiteY26523" fmla="*/ 1566428 h 3582745"/>
                  <a:gd name="connsiteX26524" fmla="*/ 3889992 w 4527492"/>
                  <a:gd name="connsiteY26524" fmla="*/ 1566264 h 3582745"/>
                  <a:gd name="connsiteX26525" fmla="*/ 3889631 w 4527492"/>
                  <a:gd name="connsiteY26525" fmla="*/ 1569258 h 3582745"/>
                  <a:gd name="connsiteX26526" fmla="*/ 3887446 w 4527492"/>
                  <a:gd name="connsiteY26526" fmla="*/ 1581254 h 3582745"/>
                  <a:gd name="connsiteX26527" fmla="*/ 3888196 w 4527492"/>
                  <a:gd name="connsiteY26527" fmla="*/ 1573841 h 3582745"/>
                  <a:gd name="connsiteX26528" fmla="*/ 3857387 w 4527492"/>
                  <a:gd name="connsiteY26528" fmla="*/ 1565048 h 3582745"/>
                  <a:gd name="connsiteX26529" fmla="*/ 3856441 w 4527492"/>
                  <a:gd name="connsiteY26529" fmla="*/ 1570448 h 3582745"/>
                  <a:gd name="connsiteX26530" fmla="*/ 3856194 w 4527492"/>
                  <a:gd name="connsiteY26530" fmla="*/ 1573808 h 3582745"/>
                  <a:gd name="connsiteX26531" fmla="*/ 3856141 w 4527492"/>
                  <a:gd name="connsiteY26531" fmla="*/ 1574199 h 3582745"/>
                  <a:gd name="connsiteX26532" fmla="*/ 3856144 w 4527492"/>
                  <a:gd name="connsiteY26532" fmla="*/ 1574495 h 3582745"/>
                  <a:gd name="connsiteX26533" fmla="*/ 3856194 w 4527492"/>
                  <a:gd name="connsiteY26533" fmla="*/ 1573808 h 3582745"/>
                  <a:gd name="connsiteX26534" fmla="*/ 4012218 w 4527492"/>
                  <a:gd name="connsiteY26534" fmla="*/ 1564947 h 3582745"/>
                  <a:gd name="connsiteX26535" fmla="*/ 4012332 w 4527492"/>
                  <a:gd name="connsiteY26535" fmla="*/ 1567342 h 3582745"/>
                  <a:gd name="connsiteX26536" fmla="*/ 4005786 w 4527492"/>
                  <a:gd name="connsiteY26536" fmla="*/ 1594433 h 3582745"/>
                  <a:gd name="connsiteX26537" fmla="*/ 4003877 w 4527492"/>
                  <a:gd name="connsiteY26537" fmla="*/ 1603296 h 3582745"/>
                  <a:gd name="connsiteX26538" fmla="*/ 4010323 w 4527492"/>
                  <a:gd name="connsiteY26538" fmla="*/ 1572197 h 3582745"/>
                  <a:gd name="connsiteX26539" fmla="*/ 4013044 w 4527492"/>
                  <a:gd name="connsiteY26539" fmla="*/ 1564398 h 3582745"/>
                  <a:gd name="connsiteX26540" fmla="*/ 4013083 w 4527492"/>
                  <a:gd name="connsiteY26540" fmla="*/ 1564765 h 3582745"/>
                  <a:gd name="connsiteX26541" fmla="*/ 4014160 w 4527492"/>
                  <a:gd name="connsiteY26541" fmla="*/ 1593089 h 3582745"/>
                  <a:gd name="connsiteX26542" fmla="*/ 4013717 w 4527492"/>
                  <a:gd name="connsiteY26542" fmla="*/ 1596364 h 3582745"/>
                  <a:gd name="connsiteX26543" fmla="*/ 4012332 w 4527492"/>
                  <a:gd name="connsiteY26543" fmla="*/ 1567342 h 3582745"/>
                  <a:gd name="connsiteX26544" fmla="*/ 4029204 w 4527492"/>
                  <a:gd name="connsiteY26544" fmla="*/ 1564396 h 3582745"/>
                  <a:gd name="connsiteX26545" fmla="*/ 4029018 w 4527492"/>
                  <a:gd name="connsiteY26545" fmla="*/ 1566650 h 3582745"/>
                  <a:gd name="connsiteX26546" fmla="*/ 4028297 w 4527492"/>
                  <a:gd name="connsiteY26546" fmla="*/ 1570274 h 3582745"/>
                  <a:gd name="connsiteX26547" fmla="*/ 4012162 w 4527492"/>
                  <a:gd name="connsiteY26547" fmla="*/ 1563769 h 3582745"/>
                  <a:gd name="connsiteX26548" fmla="*/ 4012184 w 4527492"/>
                  <a:gd name="connsiteY26548" fmla="*/ 1564231 h 3582745"/>
                  <a:gd name="connsiteX26549" fmla="*/ 4010586 w 4527492"/>
                  <a:gd name="connsiteY26549" fmla="*/ 1570930 h 3582745"/>
                  <a:gd name="connsiteX26550" fmla="*/ 4011520 w 4527492"/>
                  <a:gd name="connsiteY26550" fmla="*/ 1566422 h 3582745"/>
                  <a:gd name="connsiteX26551" fmla="*/ 4013456 w 4527492"/>
                  <a:gd name="connsiteY26551" fmla="*/ 1562693 h 3582745"/>
                  <a:gd name="connsiteX26552" fmla="*/ 4015905 w 4527492"/>
                  <a:gd name="connsiteY26552" fmla="*/ 1581026 h 3582745"/>
                  <a:gd name="connsiteX26553" fmla="*/ 4014982 w 4527492"/>
                  <a:gd name="connsiteY26553" fmla="*/ 1587352 h 3582745"/>
                  <a:gd name="connsiteX26554" fmla="*/ 4013573 w 4527492"/>
                  <a:gd name="connsiteY26554" fmla="*/ 1569414 h 3582745"/>
                  <a:gd name="connsiteX26555" fmla="*/ 4013083 w 4527492"/>
                  <a:gd name="connsiteY26555" fmla="*/ 1564765 h 3582745"/>
                  <a:gd name="connsiteX26556" fmla="*/ 4013065 w 4527492"/>
                  <a:gd name="connsiteY26556" fmla="*/ 1564309 h 3582745"/>
                  <a:gd name="connsiteX26557" fmla="*/ 4066772 w 4527492"/>
                  <a:gd name="connsiteY26557" fmla="*/ 1562500 h 3582745"/>
                  <a:gd name="connsiteX26558" fmla="*/ 4067245 w 4527492"/>
                  <a:gd name="connsiteY26558" fmla="*/ 1566902 h 3582745"/>
                  <a:gd name="connsiteX26559" fmla="*/ 4065558 w 4527492"/>
                  <a:gd name="connsiteY26559" fmla="*/ 1567529 h 3582745"/>
                  <a:gd name="connsiteX26560" fmla="*/ 4417231 w 4527492"/>
                  <a:gd name="connsiteY26560" fmla="*/ 1562215 h 3582745"/>
                  <a:gd name="connsiteX26561" fmla="*/ 4416211 w 4527492"/>
                  <a:gd name="connsiteY26561" fmla="*/ 1596022 h 3582745"/>
                  <a:gd name="connsiteX26562" fmla="*/ 4416741 w 4527492"/>
                  <a:gd name="connsiteY26562" fmla="*/ 1601917 h 3582745"/>
                  <a:gd name="connsiteX26563" fmla="*/ 4417234 w 4527492"/>
                  <a:gd name="connsiteY26563" fmla="*/ 1585618 h 3582745"/>
                  <a:gd name="connsiteX26564" fmla="*/ 4417480 w 4527492"/>
                  <a:gd name="connsiteY26564" fmla="*/ 1583473 h 3582745"/>
                  <a:gd name="connsiteX26565" fmla="*/ 4416952 w 4527492"/>
                  <a:gd name="connsiteY26565" fmla="*/ 1604259 h 3582745"/>
                  <a:gd name="connsiteX26566" fmla="*/ 4419381 w 4527492"/>
                  <a:gd name="connsiteY26566" fmla="*/ 1631276 h 3582745"/>
                  <a:gd name="connsiteX26567" fmla="*/ 4426803 w 4527492"/>
                  <a:gd name="connsiteY26567" fmla="*/ 1619785 h 3582745"/>
                  <a:gd name="connsiteX26568" fmla="*/ 4418267 w 4527492"/>
                  <a:gd name="connsiteY26568" fmla="*/ 1583239 h 3582745"/>
                  <a:gd name="connsiteX26569" fmla="*/ 4418039 w 4527492"/>
                  <a:gd name="connsiteY26569" fmla="*/ 1578612 h 3582745"/>
                  <a:gd name="connsiteX26570" fmla="*/ 4417480 w 4527492"/>
                  <a:gd name="connsiteY26570" fmla="*/ 1583473 h 3582745"/>
                  <a:gd name="connsiteX26571" fmla="*/ 4417646 w 4527492"/>
                  <a:gd name="connsiteY26571" fmla="*/ 1576961 h 3582745"/>
                  <a:gd name="connsiteX26572" fmla="*/ 4417393 w 4527492"/>
                  <a:gd name="connsiteY26572" fmla="*/ 1565500 h 3582745"/>
                  <a:gd name="connsiteX26573" fmla="*/ 4012979 w 4527492"/>
                  <a:gd name="connsiteY26573" fmla="*/ 1562035 h 3582745"/>
                  <a:gd name="connsiteX26574" fmla="*/ 4013065 w 4527492"/>
                  <a:gd name="connsiteY26574" fmla="*/ 1564309 h 3582745"/>
                  <a:gd name="connsiteX26575" fmla="*/ 4013044 w 4527492"/>
                  <a:gd name="connsiteY26575" fmla="*/ 1564398 h 3582745"/>
                  <a:gd name="connsiteX26576" fmla="*/ 4012848 w 4527492"/>
                  <a:gd name="connsiteY26576" fmla="*/ 1562537 h 3582745"/>
                  <a:gd name="connsiteX26577" fmla="*/ 4012768 w 4527492"/>
                  <a:gd name="connsiteY26577" fmla="*/ 1561782 h 3582745"/>
                  <a:gd name="connsiteX26578" fmla="*/ 4012848 w 4527492"/>
                  <a:gd name="connsiteY26578" fmla="*/ 1562537 h 3582745"/>
                  <a:gd name="connsiteX26579" fmla="*/ 4012218 w 4527492"/>
                  <a:gd name="connsiteY26579" fmla="*/ 1564947 h 3582745"/>
                  <a:gd name="connsiteX26580" fmla="*/ 4012184 w 4527492"/>
                  <a:gd name="connsiteY26580" fmla="*/ 1564231 h 3582745"/>
                  <a:gd name="connsiteX26581" fmla="*/ 4012672 w 4527492"/>
                  <a:gd name="connsiteY26581" fmla="*/ 1560867 h 3582745"/>
                  <a:gd name="connsiteX26582" fmla="*/ 4012730 w 4527492"/>
                  <a:gd name="connsiteY26582" fmla="*/ 1561420 h 3582745"/>
                  <a:gd name="connsiteX26583" fmla="*/ 4012162 w 4527492"/>
                  <a:gd name="connsiteY26583" fmla="*/ 1563769 h 3582745"/>
                  <a:gd name="connsiteX26584" fmla="*/ 4012145 w 4527492"/>
                  <a:gd name="connsiteY26584" fmla="*/ 1563409 h 3582745"/>
                  <a:gd name="connsiteX26585" fmla="*/ 4012925 w 4527492"/>
                  <a:gd name="connsiteY26585" fmla="*/ 1560613 h 3582745"/>
                  <a:gd name="connsiteX26586" fmla="*/ 4012942 w 4527492"/>
                  <a:gd name="connsiteY26586" fmla="*/ 1561054 h 3582745"/>
                  <a:gd name="connsiteX26587" fmla="*/ 4012768 w 4527492"/>
                  <a:gd name="connsiteY26587" fmla="*/ 1561782 h 3582745"/>
                  <a:gd name="connsiteX26588" fmla="*/ 4012730 w 4527492"/>
                  <a:gd name="connsiteY26588" fmla="*/ 1561420 h 3582745"/>
                  <a:gd name="connsiteX26589" fmla="*/ 4013131 w 4527492"/>
                  <a:gd name="connsiteY26589" fmla="*/ 1560260 h 3582745"/>
                  <a:gd name="connsiteX26590" fmla="*/ 4013236 w 4527492"/>
                  <a:gd name="connsiteY26590" fmla="*/ 1561050 h 3582745"/>
                  <a:gd name="connsiteX26591" fmla="*/ 4012979 w 4527492"/>
                  <a:gd name="connsiteY26591" fmla="*/ 1562035 h 3582745"/>
                  <a:gd name="connsiteX26592" fmla="*/ 4012942 w 4527492"/>
                  <a:gd name="connsiteY26592" fmla="*/ 1561054 h 3582745"/>
                  <a:gd name="connsiteX26593" fmla="*/ 4024854 w 4527492"/>
                  <a:gd name="connsiteY26593" fmla="*/ 1560207 h 3582745"/>
                  <a:gd name="connsiteX26594" fmla="*/ 4025177 w 4527492"/>
                  <a:gd name="connsiteY26594" fmla="*/ 1566428 h 3582745"/>
                  <a:gd name="connsiteX26595" fmla="*/ 4025397 w 4527492"/>
                  <a:gd name="connsiteY26595" fmla="*/ 1570820 h 3582745"/>
                  <a:gd name="connsiteX26596" fmla="*/ 4023190 w 4527492"/>
                  <a:gd name="connsiteY26596" fmla="*/ 1592849 h 3582745"/>
                  <a:gd name="connsiteX26597" fmla="*/ 4022736 w 4527492"/>
                  <a:gd name="connsiteY26597" fmla="*/ 1574009 h 3582745"/>
                  <a:gd name="connsiteX26598" fmla="*/ 4022397 w 4527492"/>
                  <a:gd name="connsiteY26598" fmla="*/ 1559992 h 3582745"/>
                  <a:gd name="connsiteX26599" fmla="*/ 4022736 w 4527492"/>
                  <a:gd name="connsiteY26599" fmla="*/ 1574009 h 3582745"/>
                  <a:gd name="connsiteX26600" fmla="*/ 4021876 w 4527492"/>
                  <a:gd name="connsiteY26600" fmla="*/ 1579607 h 3582745"/>
                  <a:gd name="connsiteX26601" fmla="*/ 4021137 w 4527492"/>
                  <a:gd name="connsiteY26601" fmla="*/ 1592146 h 3582745"/>
                  <a:gd name="connsiteX26602" fmla="*/ 4020653 w 4527492"/>
                  <a:gd name="connsiteY26602" fmla="*/ 1567982 h 3582745"/>
                  <a:gd name="connsiteX26603" fmla="*/ 4013000 w 4527492"/>
                  <a:gd name="connsiteY26603" fmla="*/ 1559282 h 3582745"/>
                  <a:gd name="connsiteX26604" fmla="*/ 4013088 w 4527492"/>
                  <a:gd name="connsiteY26604" fmla="*/ 1559939 h 3582745"/>
                  <a:gd name="connsiteX26605" fmla="*/ 4012925 w 4527492"/>
                  <a:gd name="connsiteY26605" fmla="*/ 1560613 h 3582745"/>
                  <a:gd name="connsiteX26606" fmla="*/ 4012894 w 4527492"/>
                  <a:gd name="connsiteY26606" fmla="*/ 1559795 h 3582745"/>
                  <a:gd name="connsiteX26607" fmla="*/ 3891024 w 4527492"/>
                  <a:gd name="connsiteY26607" fmla="*/ 1557698 h 3582745"/>
                  <a:gd name="connsiteX26608" fmla="*/ 3891495 w 4527492"/>
                  <a:gd name="connsiteY26608" fmla="*/ 1559028 h 3582745"/>
                  <a:gd name="connsiteX26609" fmla="*/ 3890790 w 4527492"/>
                  <a:gd name="connsiteY26609" fmla="*/ 1562897 h 3582745"/>
                  <a:gd name="connsiteX26610" fmla="*/ 3889992 w 4527492"/>
                  <a:gd name="connsiteY26610" fmla="*/ 1566264 h 3582745"/>
                  <a:gd name="connsiteX26611" fmla="*/ 4012777 w 4527492"/>
                  <a:gd name="connsiteY26611" fmla="*/ 1557607 h 3582745"/>
                  <a:gd name="connsiteX26612" fmla="*/ 4012824 w 4527492"/>
                  <a:gd name="connsiteY26612" fmla="*/ 1557964 h 3582745"/>
                  <a:gd name="connsiteX26613" fmla="*/ 4012894 w 4527492"/>
                  <a:gd name="connsiteY26613" fmla="*/ 1559795 h 3582745"/>
                  <a:gd name="connsiteX26614" fmla="*/ 4012672 w 4527492"/>
                  <a:gd name="connsiteY26614" fmla="*/ 1560867 h 3582745"/>
                  <a:gd name="connsiteX26615" fmla="*/ 4012424 w 4527492"/>
                  <a:gd name="connsiteY26615" fmla="*/ 1558519 h 3582745"/>
                  <a:gd name="connsiteX26616" fmla="*/ 4230542 w 4527492"/>
                  <a:gd name="connsiteY26616" fmla="*/ 1556358 h 3582745"/>
                  <a:gd name="connsiteX26617" fmla="*/ 4229365 w 4527492"/>
                  <a:gd name="connsiteY26617" fmla="*/ 1563535 h 3582745"/>
                  <a:gd name="connsiteX26618" fmla="*/ 4225033 w 4527492"/>
                  <a:gd name="connsiteY26618" fmla="*/ 1576759 h 3582745"/>
                  <a:gd name="connsiteX26619" fmla="*/ 3906578 w 4527492"/>
                  <a:gd name="connsiteY26619" fmla="*/ 1555634 h 3582745"/>
                  <a:gd name="connsiteX26620" fmla="*/ 3903808 w 4527492"/>
                  <a:gd name="connsiteY26620" fmla="*/ 1566696 h 3582745"/>
                  <a:gd name="connsiteX26621" fmla="*/ 3906358 w 4527492"/>
                  <a:gd name="connsiteY26621" fmla="*/ 1562003 h 3582745"/>
                  <a:gd name="connsiteX26622" fmla="*/ 4354008 w 4527492"/>
                  <a:gd name="connsiteY26622" fmla="*/ 1555519 h 3582745"/>
                  <a:gd name="connsiteX26623" fmla="*/ 4354070 w 4527492"/>
                  <a:gd name="connsiteY26623" fmla="*/ 1556023 h 3582745"/>
                  <a:gd name="connsiteX26624" fmla="*/ 4357803 w 4527492"/>
                  <a:gd name="connsiteY26624" fmla="*/ 1578560 h 3582745"/>
                  <a:gd name="connsiteX26625" fmla="*/ 4356523 w 4527492"/>
                  <a:gd name="connsiteY26625" fmla="*/ 1561620 h 3582745"/>
                  <a:gd name="connsiteX26626" fmla="*/ 4434137 w 4527492"/>
                  <a:gd name="connsiteY26626" fmla="*/ 1555421 h 3582745"/>
                  <a:gd name="connsiteX26627" fmla="*/ 4434132 w 4527492"/>
                  <a:gd name="connsiteY26627" fmla="*/ 1555940 h 3582745"/>
                  <a:gd name="connsiteX26628" fmla="*/ 4434004 w 4527492"/>
                  <a:gd name="connsiteY26628" fmla="*/ 1558087 h 3582745"/>
                  <a:gd name="connsiteX26629" fmla="*/ 4434132 w 4527492"/>
                  <a:gd name="connsiteY26629" fmla="*/ 1555527 h 3582745"/>
                  <a:gd name="connsiteX26630" fmla="*/ 3985189 w 4527492"/>
                  <a:gd name="connsiteY26630" fmla="*/ 1555362 h 3582745"/>
                  <a:gd name="connsiteX26631" fmla="*/ 3978967 w 4527492"/>
                  <a:gd name="connsiteY26631" fmla="*/ 1592785 h 3582745"/>
                  <a:gd name="connsiteX26632" fmla="*/ 3963157 w 4527492"/>
                  <a:gd name="connsiteY26632" fmla="*/ 1690311 h 3582745"/>
                  <a:gd name="connsiteX26633" fmla="*/ 3975253 w 4527492"/>
                  <a:gd name="connsiteY26633" fmla="*/ 1595256 h 3582745"/>
                  <a:gd name="connsiteX26634" fmla="*/ 4014007 w 4527492"/>
                  <a:gd name="connsiteY26634" fmla="*/ 1554426 h 3582745"/>
                  <a:gd name="connsiteX26635" fmla="*/ 4013000 w 4527492"/>
                  <a:gd name="connsiteY26635" fmla="*/ 1559282 h 3582745"/>
                  <a:gd name="connsiteX26636" fmla="*/ 4012824 w 4527492"/>
                  <a:gd name="connsiteY26636" fmla="*/ 1557964 h 3582745"/>
                  <a:gd name="connsiteX26637" fmla="*/ 4012808 w 4527492"/>
                  <a:gd name="connsiteY26637" fmla="*/ 1557526 h 3582745"/>
                  <a:gd name="connsiteX26638" fmla="*/ 4110997 w 4527492"/>
                  <a:gd name="connsiteY26638" fmla="*/ 1553249 h 3582745"/>
                  <a:gd name="connsiteX26639" fmla="*/ 4107413 w 4527492"/>
                  <a:gd name="connsiteY26639" fmla="*/ 1574050 h 3582745"/>
                  <a:gd name="connsiteX26640" fmla="*/ 4107328 w 4527492"/>
                  <a:gd name="connsiteY26640" fmla="*/ 1567453 h 3582745"/>
                  <a:gd name="connsiteX26641" fmla="*/ 4457219 w 4527492"/>
                  <a:gd name="connsiteY26641" fmla="*/ 1552340 h 3582745"/>
                  <a:gd name="connsiteX26642" fmla="*/ 4453866 w 4527492"/>
                  <a:gd name="connsiteY26642" fmla="*/ 1565822 h 3582745"/>
                  <a:gd name="connsiteX26643" fmla="*/ 4458314 w 4527492"/>
                  <a:gd name="connsiteY26643" fmla="*/ 1584423 h 3582745"/>
                  <a:gd name="connsiteX26644" fmla="*/ 4457961 w 4527492"/>
                  <a:gd name="connsiteY26644" fmla="*/ 1566191 h 3582745"/>
                  <a:gd name="connsiteX26645" fmla="*/ 3988631 w 4527492"/>
                  <a:gd name="connsiteY26645" fmla="*/ 1551932 h 3582745"/>
                  <a:gd name="connsiteX26646" fmla="*/ 3994360 w 4527492"/>
                  <a:gd name="connsiteY26646" fmla="*/ 1618483 h 3582745"/>
                  <a:gd name="connsiteX26647" fmla="*/ 3992318 w 4527492"/>
                  <a:gd name="connsiteY26647" fmla="*/ 1605403 h 3582745"/>
                  <a:gd name="connsiteX26648" fmla="*/ 4016183 w 4527492"/>
                  <a:gd name="connsiteY26648" fmla="*/ 1551409 h 3582745"/>
                  <a:gd name="connsiteX26649" fmla="*/ 4013456 w 4527492"/>
                  <a:gd name="connsiteY26649" fmla="*/ 1562693 h 3582745"/>
                  <a:gd name="connsiteX26650" fmla="*/ 4013236 w 4527492"/>
                  <a:gd name="connsiteY26650" fmla="*/ 1561050 h 3582745"/>
                  <a:gd name="connsiteX26651" fmla="*/ 4015275 w 4527492"/>
                  <a:gd name="connsiteY26651" fmla="*/ 1553249 h 3582745"/>
                  <a:gd name="connsiteX26652" fmla="*/ 4015353 w 4527492"/>
                  <a:gd name="connsiteY26652" fmla="*/ 1550945 h 3582745"/>
                  <a:gd name="connsiteX26653" fmla="*/ 4013131 w 4527492"/>
                  <a:gd name="connsiteY26653" fmla="*/ 1560260 h 3582745"/>
                  <a:gd name="connsiteX26654" fmla="*/ 4013088 w 4527492"/>
                  <a:gd name="connsiteY26654" fmla="*/ 1559939 h 3582745"/>
                  <a:gd name="connsiteX26655" fmla="*/ 4015113 w 4527492"/>
                  <a:gd name="connsiteY26655" fmla="*/ 1551566 h 3582745"/>
                  <a:gd name="connsiteX26656" fmla="*/ 4290196 w 4527492"/>
                  <a:gd name="connsiteY26656" fmla="*/ 1549935 h 3582745"/>
                  <a:gd name="connsiteX26657" fmla="*/ 4299513 w 4527492"/>
                  <a:gd name="connsiteY26657" fmla="*/ 1584743 h 3582745"/>
                  <a:gd name="connsiteX26658" fmla="*/ 4299692 w 4527492"/>
                  <a:gd name="connsiteY26658" fmla="*/ 1595710 h 3582745"/>
                  <a:gd name="connsiteX26659" fmla="*/ 4295121 w 4527492"/>
                  <a:gd name="connsiteY26659" fmla="*/ 1583607 h 3582745"/>
                  <a:gd name="connsiteX26660" fmla="*/ 4288392 w 4527492"/>
                  <a:gd name="connsiteY26660" fmla="*/ 1557213 h 3582745"/>
                  <a:gd name="connsiteX26661" fmla="*/ 4011488 w 4527492"/>
                  <a:gd name="connsiteY26661" fmla="*/ 1549649 h 3582745"/>
                  <a:gd name="connsiteX26662" fmla="*/ 4012424 w 4527492"/>
                  <a:gd name="connsiteY26662" fmla="*/ 1558519 h 3582745"/>
                  <a:gd name="connsiteX26663" fmla="*/ 4011968 w 4527492"/>
                  <a:gd name="connsiteY26663" fmla="*/ 1559698 h 3582745"/>
                  <a:gd name="connsiteX26664" fmla="*/ 4119190 w 4527492"/>
                  <a:gd name="connsiteY26664" fmla="*/ 1549562 h 3582745"/>
                  <a:gd name="connsiteX26665" fmla="*/ 4120906 w 4527492"/>
                  <a:gd name="connsiteY26665" fmla="*/ 1606639 h 3582745"/>
                  <a:gd name="connsiteX26666" fmla="*/ 4120906 w 4527492"/>
                  <a:gd name="connsiteY26666" fmla="*/ 1648269 h 3582745"/>
                  <a:gd name="connsiteX26667" fmla="*/ 4118580 w 4527492"/>
                  <a:gd name="connsiteY26667" fmla="*/ 1554079 h 3582745"/>
                  <a:gd name="connsiteX26668" fmla="*/ 4026505 w 4527492"/>
                  <a:gd name="connsiteY26668" fmla="*/ 1549455 h 3582745"/>
                  <a:gd name="connsiteX26669" fmla="*/ 4026598 w 4527492"/>
                  <a:gd name="connsiteY26669" fmla="*/ 1558835 h 3582745"/>
                  <a:gd name="connsiteX26670" fmla="*/ 4025992 w 4527492"/>
                  <a:gd name="connsiteY26670" fmla="*/ 1564884 h 3582745"/>
                  <a:gd name="connsiteX26671" fmla="*/ 4025465 w 4527492"/>
                  <a:gd name="connsiteY26671" fmla="*/ 1556227 h 3582745"/>
                  <a:gd name="connsiteX26672" fmla="*/ 3899694 w 4527492"/>
                  <a:gd name="connsiteY26672" fmla="*/ 1548699 h 3582745"/>
                  <a:gd name="connsiteX26673" fmla="*/ 3899749 w 4527492"/>
                  <a:gd name="connsiteY26673" fmla="*/ 1549954 h 3582745"/>
                  <a:gd name="connsiteX26674" fmla="*/ 3899696 w 4527492"/>
                  <a:gd name="connsiteY26674" fmla="*/ 1549926 h 3582745"/>
                  <a:gd name="connsiteX26675" fmla="*/ 4024975 w 4527492"/>
                  <a:gd name="connsiteY26675" fmla="*/ 1548179 h 3582745"/>
                  <a:gd name="connsiteX26676" fmla="*/ 4025465 w 4527492"/>
                  <a:gd name="connsiteY26676" fmla="*/ 1556227 h 3582745"/>
                  <a:gd name="connsiteX26677" fmla="*/ 4024854 w 4527492"/>
                  <a:gd name="connsiteY26677" fmla="*/ 1560207 h 3582745"/>
                  <a:gd name="connsiteX26678" fmla="*/ 4024373 w 4527492"/>
                  <a:gd name="connsiteY26678" fmla="*/ 1550938 h 3582745"/>
                  <a:gd name="connsiteX26679" fmla="*/ 4070251 w 4527492"/>
                  <a:gd name="connsiteY26679" fmla="*/ 1548077 h 3582745"/>
                  <a:gd name="connsiteX26680" fmla="*/ 4070111 w 4527492"/>
                  <a:gd name="connsiteY26680" fmla="*/ 1548659 h 3582745"/>
                  <a:gd name="connsiteX26681" fmla="*/ 4070031 w 4527492"/>
                  <a:gd name="connsiteY26681" fmla="*/ 1552024 h 3582745"/>
                  <a:gd name="connsiteX26682" fmla="*/ 4070412 w 4527492"/>
                  <a:gd name="connsiteY26682" fmla="*/ 1549593 h 3582745"/>
                  <a:gd name="connsiteX26683" fmla="*/ 3950788 w 4527492"/>
                  <a:gd name="connsiteY26683" fmla="*/ 1547516 h 3582745"/>
                  <a:gd name="connsiteX26684" fmla="*/ 3944722 w 4527492"/>
                  <a:gd name="connsiteY26684" fmla="*/ 1584549 h 3582745"/>
                  <a:gd name="connsiteX26685" fmla="*/ 3935291 w 4527492"/>
                  <a:gd name="connsiteY26685" fmla="*/ 1632914 h 3582745"/>
                  <a:gd name="connsiteX26686" fmla="*/ 3947610 w 4527492"/>
                  <a:gd name="connsiteY26686" fmla="*/ 1555720 h 3582745"/>
                  <a:gd name="connsiteX26687" fmla="*/ 3894625 w 4527492"/>
                  <a:gd name="connsiteY26687" fmla="*/ 1547255 h 3582745"/>
                  <a:gd name="connsiteX26688" fmla="*/ 3899696 w 4527492"/>
                  <a:gd name="connsiteY26688" fmla="*/ 1549926 h 3582745"/>
                  <a:gd name="connsiteX26689" fmla="*/ 3899749 w 4527492"/>
                  <a:gd name="connsiteY26689" fmla="*/ 1573017 h 3582745"/>
                  <a:gd name="connsiteX26690" fmla="*/ 3896448 w 4527492"/>
                  <a:gd name="connsiteY26690" fmla="*/ 1573017 h 3582745"/>
                  <a:gd name="connsiteX26691" fmla="*/ 3892243 w 4527492"/>
                  <a:gd name="connsiteY26691" fmla="*/ 1561142 h 3582745"/>
                  <a:gd name="connsiteX26692" fmla="*/ 3893148 w 4527492"/>
                  <a:gd name="connsiteY26692" fmla="*/ 1553249 h 3582745"/>
                  <a:gd name="connsiteX26693" fmla="*/ 3834692 w 4527492"/>
                  <a:gd name="connsiteY26693" fmla="*/ 1546070 h 3582745"/>
                  <a:gd name="connsiteX26694" fmla="*/ 3835890 w 4527492"/>
                  <a:gd name="connsiteY26694" fmla="*/ 1557691 h 3582745"/>
                  <a:gd name="connsiteX26695" fmla="*/ 3835988 w 4527492"/>
                  <a:gd name="connsiteY26695" fmla="*/ 1560701 h 3582745"/>
                  <a:gd name="connsiteX26696" fmla="*/ 3835169 w 4527492"/>
                  <a:gd name="connsiteY26696" fmla="*/ 1557343 h 3582745"/>
                  <a:gd name="connsiteX26697" fmla="*/ 3835022 w 4527492"/>
                  <a:gd name="connsiteY26697" fmla="*/ 1556095 h 3582745"/>
                  <a:gd name="connsiteX26698" fmla="*/ 4233417 w 4527492"/>
                  <a:gd name="connsiteY26698" fmla="*/ 1545224 h 3582745"/>
                  <a:gd name="connsiteX26699" fmla="*/ 4233312 w 4527492"/>
                  <a:gd name="connsiteY26699" fmla="*/ 1546103 h 3582745"/>
                  <a:gd name="connsiteX26700" fmla="*/ 4231706 w 4527492"/>
                  <a:gd name="connsiteY26700" fmla="*/ 1552048 h 3582745"/>
                  <a:gd name="connsiteX26701" fmla="*/ 4234024 w 4527492"/>
                  <a:gd name="connsiteY26701" fmla="*/ 1574132 h 3582745"/>
                  <a:gd name="connsiteX26702" fmla="*/ 4020185 w 4527492"/>
                  <a:gd name="connsiteY26702" fmla="*/ 1544624 h 3582745"/>
                  <a:gd name="connsiteX26703" fmla="*/ 4020653 w 4527492"/>
                  <a:gd name="connsiteY26703" fmla="*/ 1567982 h 3582745"/>
                  <a:gd name="connsiteX26704" fmla="*/ 4016627 w 4527492"/>
                  <a:gd name="connsiteY26704" fmla="*/ 1586431 h 3582745"/>
                  <a:gd name="connsiteX26705" fmla="*/ 4015905 w 4527492"/>
                  <a:gd name="connsiteY26705" fmla="*/ 1581026 h 3582745"/>
                  <a:gd name="connsiteX26706" fmla="*/ 4018576 w 4527492"/>
                  <a:gd name="connsiteY26706" fmla="*/ 1562721 h 3582745"/>
                  <a:gd name="connsiteX26707" fmla="*/ 3886360 w 4527492"/>
                  <a:gd name="connsiteY26707" fmla="*/ 1544526 h 3582745"/>
                  <a:gd name="connsiteX26708" fmla="*/ 3887595 w 4527492"/>
                  <a:gd name="connsiteY26708" fmla="*/ 1548014 h 3582745"/>
                  <a:gd name="connsiteX26709" fmla="*/ 3883405 w 4527492"/>
                  <a:gd name="connsiteY26709" fmla="*/ 1568924 h 3582745"/>
                  <a:gd name="connsiteX26710" fmla="*/ 3885824 w 4527492"/>
                  <a:gd name="connsiteY26710" fmla="*/ 1546608 h 3582745"/>
                  <a:gd name="connsiteX26711" fmla="*/ 3888404 w 4527492"/>
                  <a:gd name="connsiteY26711" fmla="*/ 1543977 h 3582745"/>
                  <a:gd name="connsiteX26712" fmla="*/ 3892422 w 4527492"/>
                  <a:gd name="connsiteY26712" fmla="*/ 1546094 h 3582745"/>
                  <a:gd name="connsiteX26713" fmla="*/ 3891024 w 4527492"/>
                  <a:gd name="connsiteY26713" fmla="*/ 1557698 h 3582745"/>
                  <a:gd name="connsiteX26714" fmla="*/ 3887595 w 4527492"/>
                  <a:gd name="connsiteY26714" fmla="*/ 1548014 h 3582745"/>
                  <a:gd name="connsiteX26715" fmla="*/ 4020329 w 4527492"/>
                  <a:gd name="connsiteY26715" fmla="*/ 1543004 h 3582745"/>
                  <a:gd name="connsiteX26716" fmla="*/ 4020185 w 4527492"/>
                  <a:gd name="connsiteY26716" fmla="*/ 1544624 h 3582745"/>
                  <a:gd name="connsiteX26717" fmla="*/ 4020180 w 4527492"/>
                  <a:gd name="connsiteY26717" fmla="*/ 1543348 h 3582745"/>
                  <a:gd name="connsiteX26718" fmla="*/ 3885652 w 4527492"/>
                  <a:gd name="connsiteY26718" fmla="*/ 1542528 h 3582745"/>
                  <a:gd name="connsiteX26719" fmla="*/ 3886728 w 4527492"/>
                  <a:gd name="connsiteY26719" fmla="*/ 1543095 h 3582745"/>
                  <a:gd name="connsiteX26720" fmla="*/ 3886360 w 4527492"/>
                  <a:gd name="connsiteY26720" fmla="*/ 1544526 h 3582745"/>
                  <a:gd name="connsiteX26721" fmla="*/ 3985568 w 4527492"/>
                  <a:gd name="connsiteY26721" fmla="*/ 1541993 h 3582745"/>
                  <a:gd name="connsiteX26722" fmla="*/ 3985568 w 4527492"/>
                  <a:gd name="connsiteY26722" fmla="*/ 1543365 h 3582745"/>
                  <a:gd name="connsiteX26723" fmla="*/ 3985337 w 4527492"/>
                  <a:gd name="connsiteY26723" fmla="*/ 1542968 h 3582745"/>
                  <a:gd name="connsiteX26724" fmla="*/ 4010642 w 4527492"/>
                  <a:gd name="connsiteY26724" fmla="*/ 1541629 h 3582745"/>
                  <a:gd name="connsiteX26725" fmla="*/ 4011363 w 4527492"/>
                  <a:gd name="connsiteY26725" fmla="*/ 1547025 h 3582745"/>
                  <a:gd name="connsiteX26726" fmla="*/ 4011488 w 4527492"/>
                  <a:gd name="connsiteY26726" fmla="*/ 1549649 h 3582745"/>
                  <a:gd name="connsiteX26727" fmla="*/ 4331431 w 4527492"/>
                  <a:gd name="connsiteY26727" fmla="*/ 1541376 h 3582745"/>
                  <a:gd name="connsiteX26728" fmla="*/ 4331558 w 4527492"/>
                  <a:gd name="connsiteY26728" fmla="*/ 1543754 h 3582745"/>
                  <a:gd name="connsiteX26729" fmla="*/ 4334765 w 4527492"/>
                  <a:gd name="connsiteY26729" fmla="*/ 1563530 h 3582745"/>
                  <a:gd name="connsiteX26730" fmla="*/ 4336257 w 4527492"/>
                  <a:gd name="connsiteY26730" fmla="*/ 1579843 h 3582745"/>
                  <a:gd name="connsiteX26731" fmla="*/ 4335617 w 4527492"/>
                  <a:gd name="connsiteY26731" fmla="*/ 1591643 h 3582745"/>
                  <a:gd name="connsiteX26732" fmla="*/ 4335552 w 4527492"/>
                  <a:gd name="connsiteY26732" fmla="*/ 1592287 h 3582745"/>
                  <a:gd name="connsiteX26733" fmla="*/ 4333191 w 4527492"/>
                  <a:gd name="connsiteY26733" fmla="*/ 1574206 h 3582745"/>
                  <a:gd name="connsiteX26734" fmla="*/ 4334641 w 4527492"/>
                  <a:gd name="connsiteY26734" fmla="*/ 1601245 h 3582745"/>
                  <a:gd name="connsiteX26735" fmla="*/ 4335552 w 4527492"/>
                  <a:gd name="connsiteY26735" fmla="*/ 1592287 h 3582745"/>
                  <a:gd name="connsiteX26736" fmla="*/ 4335573 w 4527492"/>
                  <a:gd name="connsiteY26736" fmla="*/ 1592453 h 3582745"/>
                  <a:gd name="connsiteX26737" fmla="*/ 4334868 w 4527492"/>
                  <a:gd name="connsiteY26737" fmla="*/ 1605472 h 3582745"/>
                  <a:gd name="connsiteX26738" fmla="*/ 4335218 w 4527492"/>
                  <a:gd name="connsiteY26738" fmla="*/ 1611998 h 3582745"/>
                  <a:gd name="connsiteX26739" fmla="*/ 4336771 w 4527492"/>
                  <a:gd name="connsiteY26739" fmla="*/ 1643527 h 3582745"/>
                  <a:gd name="connsiteX26740" fmla="*/ 4335095 w 4527492"/>
                  <a:gd name="connsiteY26740" fmla="*/ 1634767 h 3582745"/>
                  <a:gd name="connsiteX26741" fmla="*/ 4334012 w 4527492"/>
                  <a:gd name="connsiteY26741" fmla="*/ 1618306 h 3582745"/>
                  <a:gd name="connsiteX26742" fmla="*/ 4333113 w 4527492"/>
                  <a:gd name="connsiteY26742" fmla="*/ 1624413 h 3582745"/>
                  <a:gd name="connsiteX26743" fmla="*/ 4335095 w 4527492"/>
                  <a:gd name="connsiteY26743" fmla="*/ 1634767 h 3582745"/>
                  <a:gd name="connsiteX26744" fmla="*/ 4335333 w 4527492"/>
                  <a:gd name="connsiteY26744" fmla="*/ 1638397 h 3582745"/>
                  <a:gd name="connsiteX26745" fmla="*/ 4332943 w 4527492"/>
                  <a:gd name="connsiteY26745" fmla="*/ 1625573 h 3582745"/>
                  <a:gd name="connsiteX26746" fmla="*/ 4330442 w 4527492"/>
                  <a:gd name="connsiteY26746" fmla="*/ 1642563 h 3582745"/>
                  <a:gd name="connsiteX26747" fmla="*/ 4332442 w 4527492"/>
                  <a:gd name="connsiteY26747" fmla="*/ 1622887 h 3582745"/>
                  <a:gd name="connsiteX26748" fmla="*/ 4318733 w 4527492"/>
                  <a:gd name="connsiteY26748" fmla="*/ 1549344 h 3582745"/>
                  <a:gd name="connsiteX26749" fmla="*/ 4318123 w 4527492"/>
                  <a:gd name="connsiteY26749" fmla="*/ 1546829 h 3582745"/>
                  <a:gd name="connsiteX26750" fmla="*/ 4316086 w 4527492"/>
                  <a:gd name="connsiteY26750" fmla="*/ 1555457 h 3582745"/>
                  <a:gd name="connsiteX26751" fmla="*/ 4318425 w 4527492"/>
                  <a:gd name="connsiteY26751" fmla="*/ 1637349 h 3582745"/>
                  <a:gd name="connsiteX26752" fmla="*/ 4317340 w 4527492"/>
                  <a:gd name="connsiteY26752" fmla="*/ 1635084 h 3582745"/>
                  <a:gd name="connsiteX26753" fmla="*/ 4315312 w 4527492"/>
                  <a:gd name="connsiteY26753" fmla="*/ 1608336 h 3582745"/>
                  <a:gd name="connsiteX26754" fmla="*/ 4314601 w 4527492"/>
                  <a:gd name="connsiteY26754" fmla="*/ 1569434 h 3582745"/>
                  <a:gd name="connsiteX26755" fmla="*/ 4314900 w 4527492"/>
                  <a:gd name="connsiteY26755" fmla="*/ 1562588 h 3582745"/>
                  <a:gd name="connsiteX26756" fmla="*/ 4315099 w 4527492"/>
                  <a:gd name="connsiteY26756" fmla="*/ 1559634 h 3582745"/>
                  <a:gd name="connsiteX26757" fmla="*/ 4314471 w 4527492"/>
                  <a:gd name="connsiteY26757" fmla="*/ 1562296 h 3582745"/>
                  <a:gd name="connsiteX26758" fmla="*/ 4314601 w 4527492"/>
                  <a:gd name="connsiteY26758" fmla="*/ 1569434 h 3582745"/>
                  <a:gd name="connsiteX26759" fmla="*/ 4312204 w 4527492"/>
                  <a:gd name="connsiteY26759" fmla="*/ 1624368 h 3582745"/>
                  <a:gd name="connsiteX26760" fmla="*/ 4309166 w 4527492"/>
                  <a:gd name="connsiteY26760" fmla="*/ 1618029 h 3582745"/>
                  <a:gd name="connsiteX26761" fmla="*/ 4311669 w 4527492"/>
                  <a:gd name="connsiteY26761" fmla="*/ 1574164 h 3582745"/>
                  <a:gd name="connsiteX26762" fmla="*/ 4305832 w 4527492"/>
                  <a:gd name="connsiteY26762" fmla="*/ 1598885 h 3582745"/>
                  <a:gd name="connsiteX26763" fmla="*/ 4305120 w 4527492"/>
                  <a:gd name="connsiteY26763" fmla="*/ 1605689 h 3582745"/>
                  <a:gd name="connsiteX26764" fmla="*/ 4307483 w 4527492"/>
                  <a:gd name="connsiteY26764" fmla="*/ 1614518 h 3582745"/>
                  <a:gd name="connsiteX26765" fmla="*/ 4309166 w 4527492"/>
                  <a:gd name="connsiteY26765" fmla="*/ 1618029 h 3582745"/>
                  <a:gd name="connsiteX26766" fmla="*/ 4309131 w 4527492"/>
                  <a:gd name="connsiteY26766" fmla="*/ 1618639 h 3582745"/>
                  <a:gd name="connsiteX26767" fmla="*/ 4309085 w 4527492"/>
                  <a:gd name="connsiteY26767" fmla="*/ 1620579 h 3582745"/>
                  <a:gd name="connsiteX26768" fmla="*/ 4304760 w 4527492"/>
                  <a:gd name="connsiteY26768" fmla="*/ 1609128 h 3582745"/>
                  <a:gd name="connsiteX26769" fmla="*/ 4302177 w 4527492"/>
                  <a:gd name="connsiteY26769" fmla="*/ 1633817 h 3582745"/>
                  <a:gd name="connsiteX26770" fmla="*/ 4304220 w 4527492"/>
                  <a:gd name="connsiteY26770" fmla="*/ 1697169 h 3582745"/>
                  <a:gd name="connsiteX26771" fmla="*/ 4307322 w 4527492"/>
                  <a:gd name="connsiteY26771" fmla="*/ 1693680 h 3582745"/>
                  <a:gd name="connsiteX26772" fmla="*/ 4307483 w 4527492"/>
                  <a:gd name="connsiteY26772" fmla="*/ 1687879 h 3582745"/>
                  <a:gd name="connsiteX26773" fmla="*/ 4309085 w 4527492"/>
                  <a:gd name="connsiteY26773" fmla="*/ 1620579 h 3582745"/>
                  <a:gd name="connsiteX26774" fmla="*/ 4312029 w 4527492"/>
                  <a:gd name="connsiteY26774" fmla="*/ 1628374 h 3582745"/>
                  <a:gd name="connsiteX26775" fmla="*/ 4309275 w 4527492"/>
                  <a:gd name="connsiteY26775" fmla="*/ 1691483 h 3582745"/>
                  <a:gd name="connsiteX26776" fmla="*/ 4315523 w 4527492"/>
                  <a:gd name="connsiteY26776" fmla="*/ 1684454 h 3582745"/>
                  <a:gd name="connsiteX26777" fmla="*/ 4314469 w 4527492"/>
                  <a:gd name="connsiteY26777" fmla="*/ 1701512 h 3582745"/>
                  <a:gd name="connsiteX26778" fmla="*/ 4308694 w 4527492"/>
                  <a:gd name="connsiteY26778" fmla="*/ 1704802 h 3582745"/>
                  <a:gd name="connsiteX26779" fmla="*/ 4307460 w 4527492"/>
                  <a:gd name="connsiteY26779" fmla="*/ 1733061 h 3582745"/>
                  <a:gd name="connsiteX26780" fmla="*/ 4314173 w 4527492"/>
                  <a:gd name="connsiteY26780" fmla="*/ 1706296 h 3582745"/>
                  <a:gd name="connsiteX26781" fmla="*/ 4312995 w 4527492"/>
                  <a:gd name="connsiteY26781" fmla="*/ 1725340 h 3582745"/>
                  <a:gd name="connsiteX26782" fmla="*/ 4306753 w 4527492"/>
                  <a:gd name="connsiteY26782" fmla="*/ 1749260 h 3582745"/>
                  <a:gd name="connsiteX26783" fmla="*/ 4305835 w 4527492"/>
                  <a:gd name="connsiteY26783" fmla="*/ 1770306 h 3582745"/>
                  <a:gd name="connsiteX26784" fmla="*/ 4302538 w 4527492"/>
                  <a:gd name="connsiteY26784" fmla="*/ 1770306 h 3582745"/>
                  <a:gd name="connsiteX26785" fmla="*/ 4302458 w 4527492"/>
                  <a:gd name="connsiteY26785" fmla="*/ 1765382 h 3582745"/>
                  <a:gd name="connsiteX26786" fmla="*/ 4291607 w 4527492"/>
                  <a:gd name="connsiteY26786" fmla="*/ 1793386 h 3582745"/>
                  <a:gd name="connsiteX26787" fmla="*/ 4290298 w 4527492"/>
                  <a:gd name="connsiteY26787" fmla="*/ 1825392 h 3582745"/>
                  <a:gd name="connsiteX26788" fmla="*/ 4305853 w 4527492"/>
                  <a:gd name="connsiteY26788" fmla="*/ 1786284 h 3582745"/>
                  <a:gd name="connsiteX26789" fmla="*/ 4322317 w 4527492"/>
                  <a:gd name="connsiteY26789" fmla="*/ 1697770 h 3582745"/>
                  <a:gd name="connsiteX26790" fmla="*/ 4322762 w 4527492"/>
                  <a:gd name="connsiteY26790" fmla="*/ 1694749 h 3582745"/>
                  <a:gd name="connsiteX26791" fmla="*/ 4324080 w 4527492"/>
                  <a:gd name="connsiteY26791" fmla="*/ 1701885 h 3582745"/>
                  <a:gd name="connsiteX26792" fmla="*/ 4309831 w 4527492"/>
                  <a:gd name="connsiteY26792" fmla="*/ 1776280 h 3582745"/>
                  <a:gd name="connsiteX26793" fmla="*/ 4312614 w 4527492"/>
                  <a:gd name="connsiteY26793" fmla="*/ 1769283 h 3582745"/>
                  <a:gd name="connsiteX26794" fmla="*/ 4327950 w 4527492"/>
                  <a:gd name="connsiteY26794" fmla="*/ 1722831 h 3582745"/>
                  <a:gd name="connsiteX26795" fmla="*/ 4324080 w 4527492"/>
                  <a:gd name="connsiteY26795" fmla="*/ 1701885 h 3582745"/>
                  <a:gd name="connsiteX26796" fmla="*/ 4324789 w 4527492"/>
                  <a:gd name="connsiteY26796" fmla="*/ 1698182 h 3582745"/>
                  <a:gd name="connsiteX26797" fmla="*/ 4325261 w 4527492"/>
                  <a:gd name="connsiteY26797" fmla="*/ 1693545 h 3582745"/>
                  <a:gd name="connsiteX26798" fmla="*/ 4329322 w 4527492"/>
                  <a:gd name="connsiteY26798" fmla="*/ 1715492 h 3582745"/>
                  <a:gd name="connsiteX26799" fmla="*/ 4329824 w 4527492"/>
                  <a:gd name="connsiteY26799" fmla="*/ 1717153 h 3582745"/>
                  <a:gd name="connsiteX26800" fmla="*/ 4338523 w 4527492"/>
                  <a:gd name="connsiteY26800" fmla="*/ 1690806 h 3582745"/>
                  <a:gd name="connsiteX26801" fmla="*/ 4329991 w 4527492"/>
                  <a:gd name="connsiteY26801" fmla="*/ 1717704 h 3582745"/>
                  <a:gd name="connsiteX26802" fmla="*/ 4332033 w 4527492"/>
                  <a:gd name="connsiteY26802" fmla="*/ 1724454 h 3582745"/>
                  <a:gd name="connsiteX26803" fmla="*/ 4332152 w 4527492"/>
                  <a:gd name="connsiteY26803" fmla="*/ 1724025 h 3582745"/>
                  <a:gd name="connsiteX26804" fmla="*/ 4335394 w 4527492"/>
                  <a:gd name="connsiteY26804" fmla="*/ 1724025 h 3582745"/>
                  <a:gd name="connsiteX26805" fmla="*/ 4335533 w 4527492"/>
                  <a:gd name="connsiteY26805" fmla="*/ 1723426 h 3582745"/>
                  <a:gd name="connsiteX26806" fmla="*/ 4340185 w 4527492"/>
                  <a:gd name="connsiteY26806" fmla="*/ 1712137 h 3582745"/>
                  <a:gd name="connsiteX26807" fmla="*/ 4338646 w 4527492"/>
                  <a:gd name="connsiteY26807" fmla="*/ 1688746 h 3582745"/>
                  <a:gd name="connsiteX26808" fmla="*/ 4327882 w 4527492"/>
                  <a:gd name="connsiteY26808" fmla="*/ 1667757 h 3582745"/>
                  <a:gd name="connsiteX26809" fmla="*/ 4328777 w 4527492"/>
                  <a:gd name="connsiteY26809" fmla="*/ 1658949 h 3582745"/>
                  <a:gd name="connsiteX26810" fmla="*/ 4337944 w 4527492"/>
                  <a:gd name="connsiteY26810" fmla="*/ 1678078 h 3582745"/>
                  <a:gd name="connsiteX26811" fmla="*/ 4335333 w 4527492"/>
                  <a:gd name="connsiteY26811" fmla="*/ 1638397 h 3582745"/>
                  <a:gd name="connsiteX26812" fmla="*/ 4336944 w 4527492"/>
                  <a:gd name="connsiteY26812" fmla="*/ 1647035 h 3582745"/>
                  <a:gd name="connsiteX26813" fmla="*/ 4338533 w 4527492"/>
                  <a:gd name="connsiteY26813" fmla="*/ 1679307 h 3582745"/>
                  <a:gd name="connsiteX26814" fmla="*/ 4341040 w 4527492"/>
                  <a:gd name="connsiteY26814" fmla="*/ 1684537 h 3582745"/>
                  <a:gd name="connsiteX26815" fmla="*/ 4341313 w 4527492"/>
                  <a:gd name="connsiteY26815" fmla="*/ 1693947 h 3582745"/>
                  <a:gd name="connsiteX26816" fmla="*/ 4339035 w 4527492"/>
                  <a:gd name="connsiteY26816" fmla="*/ 1689505 h 3582745"/>
                  <a:gd name="connsiteX26817" fmla="*/ 4339339 w 4527492"/>
                  <a:gd name="connsiteY26817" fmla="*/ 1695673 h 3582745"/>
                  <a:gd name="connsiteX26818" fmla="*/ 4340966 w 4527492"/>
                  <a:gd name="connsiteY26818" fmla="*/ 1710241 h 3582745"/>
                  <a:gd name="connsiteX26819" fmla="*/ 4341545 w 4527492"/>
                  <a:gd name="connsiteY26819" fmla="*/ 1708835 h 3582745"/>
                  <a:gd name="connsiteX26820" fmla="*/ 4341672 w 4527492"/>
                  <a:gd name="connsiteY26820" fmla="*/ 1706291 h 3582745"/>
                  <a:gd name="connsiteX26821" fmla="*/ 4341733 w 4527492"/>
                  <a:gd name="connsiteY26821" fmla="*/ 1708379 h 3582745"/>
                  <a:gd name="connsiteX26822" fmla="*/ 4344844 w 4527492"/>
                  <a:gd name="connsiteY26822" fmla="*/ 1700830 h 3582745"/>
                  <a:gd name="connsiteX26823" fmla="*/ 4342203 w 4527492"/>
                  <a:gd name="connsiteY26823" fmla="*/ 1695682 h 3582745"/>
                  <a:gd name="connsiteX26824" fmla="*/ 4342598 w 4527492"/>
                  <a:gd name="connsiteY26824" fmla="*/ 1687790 h 3582745"/>
                  <a:gd name="connsiteX26825" fmla="*/ 4345778 w 4527492"/>
                  <a:gd name="connsiteY26825" fmla="*/ 1694424 h 3582745"/>
                  <a:gd name="connsiteX26826" fmla="*/ 4343010 w 4527492"/>
                  <a:gd name="connsiteY26826" fmla="*/ 1679574 h 3582745"/>
                  <a:gd name="connsiteX26827" fmla="*/ 4342598 w 4527492"/>
                  <a:gd name="connsiteY26827" fmla="*/ 1687790 h 3582745"/>
                  <a:gd name="connsiteX26828" fmla="*/ 4341040 w 4527492"/>
                  <a:gd name="connsiteY26828" fmla="*/ 1684537 h 3582745"/>
                  <a:gd name="connsiteX26829" fmla="*/ 4340504 w 4527492"/>
                  <a:gd name="connsiteY26829" fmla="*/ 1666134 h 3582745"/>
                  <a:gd name="connsiteX26830" fmla="*/ 4336944 w 4527492"/>
                  <a:gd name="connsiteY26830" fmla="*/ 1647035 h 3582745"/>
                  <a:gd name="connsiteX26831" fmla="*/ 4336771 w 4527492"/>
                  <a:gd name="connsiteY26831" fmla="*/ 1643527 h 3582745"/>
                  <a:gd name="connsiteX26832" fmla="*/ 4340398 w 4527492"/>
                  <a:gd name="connsiteY26832" fmla="*/ 1662478 h 3582745"/>
                  <a:gd name="connsiteX26833" fmla="*/ 4339160 w 4527492"/>
                  <a:gd name="connsiteY26833" fmla="*/ 1619927 h 3582745"/>
                  <a:gd name="connsiteX26834" fmla="*/ 4335573 w 4527492"/>
                  <a:gd name="connsiteY26834" fmla="*/ 1592453 h 3582745"/>
                  <a:gd name="connsiteX26835" fmla="*/ 4335617 w 4527492"/>
                  <a:gd name="connsiteY26835" fmla="*/ 1591643 h 3582745"/>
                  <a:gd name="connsiteX26836" fmla="*/ 4336522 w 4527492"/>
                  <a:gd name="connsiteY26836" fmla="*/ 1582743 h 3582745"/>
                  <a:gd name="connsiteX26837" fmla="*/ 4343847 w 4527492"/>
                  <a:gd name="connsiteY26837" fmla="*/ 1662841 h 3582745"/>
                  <a:gd name="connsiteX26838" fmla="*/ 4343146 w 4527492"/>
                  <a:gd name="connsiteY26838" fmla="*/ 1676839 h 3582745"/>
                  <a:gd name="connsiteX26839" fmla="*/ 4346820 w 4527492"/>
                  <a:gd name="connsiteY26839" fmla="*/ 1696035 h 3582745"/>
                  <a:gd name="connsiteX26840" fmla="*/ 4346828 w 4527492"/>
                  <a:gd name="connsiteY26840" fmla="*/ 1696014 h 3582745"/>
                  <a:gd name="connsiteX26841" fmla="*/ 4347080 w 4527492"/>
                  <a:gd name="connsiteY26841" fmla="*/ 1697097 h 3582745"/>
                  <a:gd name="connsiteX26842" fmla="*/ 4347071 w 4527492"/>
                  <a:gd name="connsiteY26842" fmla="*/ 1697121 h 3582745"/>
                  <a:gd name="connsiteX26843" fmla="*/ 4347100 w 4527492"/>
                  <a:gd name="connsiteY26843" fmla="*/ 1697183 h 3582745"/>
                  <a:gd name="connsiteX26844" fmla="*/ 4347080 w 4527492"/>
                  <a:gd name="connsiteY26844" fmla="*/ 1697097 h 3582745"/>
                  <a:gd name="connsiteX26845" fmla="*/ 4347381 w 4527492"/>
                  <a:gd name="connsiteY26845" fmla="*/ 1696305 h 3582745"/>
                  <a:gd name="connsiteX26846" fmla="*/ 4350743 w 4527492"/>
                  <a:gd name="connsiteY26846" fmla="*/ 1677248 h 3582745"/>
                  <a:gd name="connsiteX26847" fmla="*/ 4350262 w 4527492"/>
                  <a:gd name="connsiteY26847" fmla="*/ 1672333 h 3582745"/>
                  <a:gd name="connsiteX26848" fmla="*/ 4348407 w 4527492"/>
                  <a:gd name="connsiteY26848" fmla="*/ 1651568 h 3582745"/>
                  <a:gd name="connsiteX26849" fmla="*/ 4342151 w 4527492"/>
                  <a:gd name="connsiteY26849" fmla="*/ 1609021 h 3582745"/>
                  <a:gd name="connsiteX26850" fmla="*/ 4342096 w 4527492"/>
                  <a:gd name="connsiteY26850" fmla="*/ 1608748 h 3582745"/>
                  <a:gd name="connsiteX26851" fmla="*/ 4337045 w 4527492"/>
                  <a:gd name="connsiteY26851" fmla="*/ 1577594 h 3582745"/>
                  <a:gd name="connsiteX26852" fmla="*/ 4337243 w 4527492"/>
                  <a:gd name="connsiteY26852" fmla="*/ 1575646 h 3582745"/>
                  <a:gd name="connsiteX26853" fmla="*/ 4336688 w 4527492"/>
                  <a:gd name="connsiteY26853" fmla="*/ 1571873 h 3582745"/>
                  <a:gd name="connsiteX26854" fmla="*/ 4336545 w 4527492"/>
                  <a:gd name="connsiteY26854" fmla="*/ 1574512 h 3582745"/>
                  <a:gd name="connsiteX26855" fmla="*/ 4334765 w 4527492"/>
                  <a:gd name="connsiteY26855" fmla="*/ 1563530 h 3582745"/>
                  <a:gd name="connsiteX26856" fmla="*/ 4334679 w 4527492"/>
                  <a:gd name="connsiteY26856" fmla="*/ 1562588 h 3582745"/>
                  <a:gd name="connsiteX26857" fmla="*/ 4316433 w 4527492"/>
                  <a:gd name="connsiteY26857" fmla="*/ 1539865 h 3582745"/>
                  <a:gd name="connsiteX26858" fmla="*/ 4316024 w 4527492"/>
                  <a:gd name="connsiteY26858" fmla="*/ 1545923 h 3582745"/>
                  <a:gd name="connsiteX26859" fmla="*/ 4317005 w 4527492"/>
                  <a:gd name="connsiteY26859" fmla="*/ 1542223 h 3582745"/>
                  <a:gd name="connsiteX26860" fmla="*/ 4118224 w 4527492"/>
                  <a:gd name="connsiteY26860" fmla="*/ 1539652 h 3582745"/>
                  <a:gd name="connsiteX26861" fmla="*/ 4118580 w 4527492"/>
                  <a:gd name="connsiteY26861" fmla="*/ 1554079 h 3582745"/>
                  <a:gd name="connsiteX26862" fmla="*/ 4118397 w 4527492"/>
                  <a:gd name="connsiteY26862" fmla="*/ 1555436 h 3582745"/>
                  <a:gd name="connsiteX26863" fmla="*/ 4118026 w 4527492"/>
                  <a:gd name="connsiteY26863" fmla="*/ 1541690 h 3582745"/>
                  <a:gd name="connsiteX26864" fmla="*/ 4020068 w 4527492"/>
                  <a:gd name="connsiteY26864" fmla="*/ 1538754 h 3582745"/>
                  <a:gd name="connsiteX26865" fmla="*/ 4020180 w 4527492"/>
                  <a:gd name="connsiteY26865" fmla="*/ 1543348 h 3582745"/>
                  <a:gd name="connsiteX26866" fmla="*/ 4016183 w 4527492"/>
                  <a:gd name="connsiteY26866" fmla="*/ 1551409 h 3582745"/>
                  <a:gd name="connsiteX26867" fmla="*/ 4017865 w 4527492"/>
                  <a:gd name="connsiteY26867" fmla="*/ 1544450 h 3582745"/>
                  <a:gd name="connsiteX26868" fmla="*/ 4273680 w 4527492"/>
                  <a:gd name="connsiteY26868" fmla="*/ 1538712 h 3582745"/>
                  <a:gd name="connsiteX26869" fmla="*/ 4273694 w 4527492"/>
                  <a:gd name="connsiteY26869" fmla="*/ 1539508 h 3582745"/>
                  <a:gd name="connsiteX26870" fmla="*/ 4273327 w 4527492"/>
                  <a:gd name="connsiteY26870" fmla="*/ 1543616 h 3582745"/>
                  <a:gd name="connsiteX26871" fmla="*/ 4269092 w 4527492"/>
                  <a:gd name="connsiteY26871" fmla="*/ 1551566 h 3582745"/>
                  <a:gd name="connsiteX26872" fmla="*/ 4270346 w 4527492"/>
                  <a:gd name="connsiteY26872" fmla="*/ 1545381 h 3582745"/>
                  <a:gd name="connsiteX26873" fmla="*/ 4272127 w 4527492"/>
                  <a:gd name="connsiteY26873" fmla="*/ 1536598 h 3582745"/>
                  <a:gd name="connsiteX26874" fmla="*/ 4270346 w 4527492"/>
                  <a:gd name="connsiteY26874" fmla="*/ 1545381 h 3582745"/>
                  <a:gd name="connsiteX26875" fmla="*/ 4263061 w 4527492"/>
                  <a:gd name="connsiteY26875" fmla="*/ 1559953 h 3582745"/>
                  <a:gd name="connsiteX26876" fmla="*/ 4264176 w 4527492"/>
                  <a:gd name="connsiteY26876" fmla="*/ 1553758 h 3582745"/>
                  <a:gd name="connsiteX26877" fmla="*/ 3833628 w 4527492"/>
                  <a:gd name="connsiteY26877" fmla="*/ 1535019 h 3582745"/>
                  <a:gd name="connsiteX26878" fmla="*/ 3834589 w 4527492"/>
                  <a:gd name="connsiteY26878" fmla="*/ 1542955 h 3582745"/>
                  <a:gd name="connsiteX26879" fmla="*/ 3834692 w 4527492"/>
                  <a:gd name="connsiteY26879" fmla="*/ 1546070 h 3582745"/>
                  <a:gd name="connsiteX26880" fmla="*/ 3833734 w 4527492"/>
                  <a:gd name="connsiteY26880" fmla="*/ 1536775 h 3582745"/>
                  <a:gd name="connsiteX26881" fmla="*/ 4176286 w 4527492"/>
                  <a:gd name="connsiteY26881" fmla="*/ 1533746 h 3582745"/>
                  <a:gd name="connsiteX26882" fmla="*/ 4177232 w 4527492"/>
                  <a:gd name="connsiteY26882" fmla="*/ 1549585 h 3582745"/>
                  <a:gd name="connsiteX26883" fmla="*/ 4176440 w 4527492"/>
                  <a:gd name="connsiteY26883" fmla="*/ 1540088 h 3582745"/>
                  <a:gd name="connsiteX26884" fmla="*/ 4028214 w 4527492"/>
                  <a:gd name="connsiteY26884" fmla="*/ 1533341 h 3582745"/>
                  <a:gd name="connsiteX26885" fmla="*/ 4028201 w 4527492"/>
                  <a:gd name="connsiteY26885" fmla="*/ 1538407 h 3582745"/>
                  <a:gd name="connsiteX26886" fmla="*/ 4026505 w 4527492"/>
                  <a:gd name="connsiteY26886" fmla="*/ 1549455 h 3582745"/>
                  <a:gd name="connsiteX26887" fmla="*/ 4026426 w 4527492"/>
                  <a:gd name="connsiteY26887" fmla="*/ 1541532 h 3582745"/>
                  <a:gd name="connsiteX26888" fmla="*/ 3932790 w 4527492"/>
                  <a:gd name="connsiteY26888" fmla="*/ 1533279 h 3582745"/>
                  <a:gd name="connsiteX26889" fmla="*/ 3933569 w 4527492"/>
                  <a:gd name="connsiteY26889" fmla="*/ 1534656 h 3582745"/>
                  <a:gd name="connsiteX26890" fmla="*/ 3928630 w 4527492"/>
                  <a:gd name="connsiteY26890" fmla="*/ 1569311 h 3582745"/>
                  <a:gd name="connsiteX26891" fmla="*/ 3909651 w 4527492"/>
                  <a:gd name="connsiteY26891" fmla="*/ 1665269 h 3582745"/>
                  <a:gd name="connsiteX26892" fmla="*/ 3897398 w 4527492"/>
                  <a:gd name="connsiteY26892" fmla="*/ 1755980 h 3582745"/>
                  <a:gd name="connsiteX26893" fmla="*/ 3897695 w 4527492"/>
                  <a:gd name="connsiteY26893" fmla="*/ 1729723 h 3582745"/>
                  <a:gd name="connsiteX26894" fmla="*/ 3899749 w 4527492"/>
                  <a:gd name="connsiteY26894" fmla="*/ 1714689 h 3582745"/>
                  <a:gd name="connsiteX26895" fmla="*/ 3922854 w 4527492"/>
                  <a:gd name="connsiteY26895" fmla="*/ 1592785 h 3582745"/>
                  <a:gd name="connsiteX26896" fmla="*/ 3814164 w 4527492"/>
                  <a:gd name="connsiteY26896" fmla="*/ 1532970 h 3582745"/>
                  <a:gd name="connsiteX26897" fmla="*/ 3815376 w 4527492"/>
                  <a:gd name="connsiteY26897" fmla="*/ 1564421 h 3582745"/>
                  <a:gd name="connsiteX26898" fmla="*/ 3813930 w 4527492"/>
                  <a:gd name="connsiteY26898" fmla="*/ 1602669 h 3582745"/>
                  <a:gd name="connsiteX26899" fmla="*/ 3815580 w 4527492"/>
                  <a:gd name="connsiteY26899" fmla="*/ 1637264 h 3582745"/>
                  <a:gd name="connsiteX26900" fmla="*/ 3816357 w 4527492"/>
                  <a:gd name="connsiteY26900" fmla="*/ 1639590 h 3582745"/>
                  <a:gd name="connsiteX26901" fmla="*/ 3815667 w 4527492"/>
                  <a:gd name="connsiteY26901" fmla="*/ 1650653 h 3582745"/>
                  <a:gd name="connsiteX26902" fmla="*/ 3814858 w 4527492"/>
                  <a:gd name="connsiteY26902" fmla="*/ 1648950 h 3582745"/>
                  <a:gd name="connsiteX26903" fmla="*/ 3813930 w 4527492"/>
                  <a:gd name="connsiteY26903" fmla="*/ 1540070 h 3582745"/>
                  <a:gd name="connsiteX26904" fmla="*/ 4019928 w 4527492"/>
                  <a:gd name="connsiteY26904" fmla="*/ 1531766 h 3582745"/>
                  <a:gd name="connsiteX26905" fmla="*/ 4020004 w 4527492"/>
                  <a:gd name="connsiteY26905" fmla="*/ 1535596 h 3582745"/>
                  <a:gd name="connsiteX26906" fmla="*/ 4017865 w 4527492"/>
                  <a:gd name="connsiteY26906" fmla="*/ 1544450 h 3582745"/>
                  <a:gd name="connsiteX26907" fmla="*/ 4015353 w 4527492"/>
                  <a:gd name="connsiteY26907" fmla="*/ 1550945 h 3582745"/>
                  <a:gd name="connsiteX26908" fmla="*/ 3928414 w 4527492"/>
                  <a:gd name="connsiteY26908" fmla="*/ 1530636 h 3582745"/>
                  <a:gd name="connsiteX26909" fmla="*/ 3926155 w 4527492"/>
                  <a:gd name="connsiteY26909" fmla="*/ 1535952 h 3582745"/>
                  <a:gd name="connsiteX26910" fmla="*/ 3919553 w 4527492"/>
                  <a:gd name="connsiteY26910" fmla="*/ 1553249 h 3582745"/>
                  <a:gd name="connsiteX26911" fmla="*/ 3918188 w 4527492"/>
                  <a:gd name="connsiteY26911" fmla="*/ 1562214 h 3582745"/>
                  <a:gd name="connsiteX26912" fmla="*/ 3919731 w 4527492"/>
                  <a:gd name="connsiteY26912" fmla="*/ 1566773 h 3582745"/>
                  <a:gd name="connsiteX26913" fmla="*/ 3925435 w 4527492"/>
                  <a:gd name="connsiteY26913" fmla="*/ 1545765 h 3582745"/>
                  <a:gd name="connsiteX26914" fmla="*/ 4274996 w 4527492"/>
                  <a:gd name="connsiteY26914" fmla="*/ 1530407 h 3582745"/>
                  <a:gd name="connsiteX26915" fmla="*/ 4274758 w 4527492"/>
                  <a:gd name="connsiteY26915" fmla="*/ 1536556 h 3582745"/>
                  <a:gd name="connsiteX26916" fmla="*/ 4273680 w 4527492"/>
                  <a:gd name="connsiteY26916" fmla="*/ 1538712 h 3582745"/>
                  <a:gd name="connsiteX26917" fmla="*/ 4273586 w 4527492"/>
                  <a:gd name="connsiteY26917" fmla="*/ 1533450 h 3582745"/>
                  <a:gd name="connsiteX26918" fmla="*/ 4023306 w 4527492"/>
                  <a:gd name="connsiteY26918" fmla="*/ 1530380 h 3582745"/>
                  <a:gd name="connsiteX26919" fmla="*/ 4024373 w 4527492"/>
                  <a:gd name="connsiteY26919" fmla="*/ 1550938 h 3582745"/>
                  <a:gd name="connsiteX26920" fmla="*/ 4022397 w 4527492"/>
                  <a:gd name="connsiteY26920" fmla="*/ 1559992 h 3582745"/>
                  <a:gd name="connsiteX26921" fmla="*/ 4021778 w 4527492"/>
                  <a:gd name="connsiteY26921" fmla="*/ 1534332 h 3582745"/>
                  <a:gd name="connsiteX26922" fmla="*/ 3930874 w 4527492"/>
                  <a:gd name="connsiteY26922" fmla="*/ 1529895 h 3582745"/>
                  <a:gd name="connsiteX26923" fmla="*/ 3932956 w 4527492"/>
                  <a:gd name="connsiteY26923" fmla="*/ 1532283 h 3582745"/>
                  <a:gd name="connsiteX26924" fmla="*/ 3932790 w 4527492"/>
                  <a:gd name="connsiteY26924" fmla="*/ 1533279 h 3582745"/>
                  <a:gd name="connsiteX26925" fmla="*/ 4273519 w 4527492"/>
                  <a:gd name="connsiteY26925" fmla="*/ 1529734 h 3582745"/>
                  <a:gd name="connsiteX26926" fmla="*/ 4273586 w 4527492"/>
                  <a:gd name="connsiteY26926" fmla="*/ 1533450 h 3582745"/>
                  <a:gd name="connsiteX26927" fmla="*/ 4272127 w 4527492"/>
                  <a:gd name="connsiteY26927" fmla="*/ 1536598 h 3582745"/>
                  <a:gd name="connsiteX26928" fmla="*/ 3898822 w 4527492"/>
                  <a:gd name="connsiteY26928" fmla="*/ 1529006 h 3582745"/>
                  <a:gd name="connsiteX26929" fmla="*/ 3898868 w 4527492"/>
                  <a:gd name="connsiteY26929" fmla="*/ 1530046 h 3582745"/>
                  <a:gd name="connsiteX26930" fmla="*/ 3894625 w 4527492"/>
                  <a:gd name="connsiteY26930" fmla="*/ 1547255 h 3582745"/>
                  <a:gd name="connsiteX26931" fmla="*/ 3894511 w 4527492"/>
                  <a:gd name="connsiteY26931" fmla="*/ 1547195 h 3582745"/>
                  <a:gd name="connsiteX26932" fmla="*/ 4021644 w 4527492"/>
                  <a:gd name="connsiteY26932" fmla="*/ 1528810 h 3582745"/>
                  <a:gd name="connsiteX26933" fmla="*/ 4021778 w 4527492"/>
                  <a:gd name="connsiteY26933" fmla="*/ 1534332 h 3582745"/>
                  <a:gd name="connsiteX26934" fmla="*/ 4020068 w 4527492"/>
                  <a:gd name="connsiteY26934" fmla="*/ 1538754 h 3582745"/>
                  <a:gd name="connsiteX26935" fmla="*/ 4020004 w 4527492"/>
                  <a:gd name="connsiteY26935" fmla="*/ 1535596 h 3582745"/>
                  <a:gd name="connsiteX26936" fmla="*/ 4217635 w 4527492"/>
                  <a:gd name="connsiteY26936" fmla="*/ 1528051 h 3582745"/>
                  <a:gd name="connsiteX26937" fmla="*/ 4222704 w 4527492"/>
                  <a:gd name="connsiteY26937" fmla="*/ 1568718 h 3582745"/>
                  <a:gd name="connsiteX26938" fmla="*/ 4223305 w 4527492"/>
                  <a:gd name="connsiteY26938" fmla="*/ 1582035 h 3582745"/>
                  <a:gd name="connsiteX26939" fmla="*/ 4225033 w 4527492"/>
                  <a:gd name="connsiteY26939" fmla="*/ 1576759 h 3582745"/>
                  <a:gd name="connsiteX26940" fmla="*/ 4223349 w 4527492"/>
                  <a:gd name="connsiteY26940" fmla="*/ 1582998 h 3582745"/>
                  <a:gd name="connsiteX26941" fmla="*/ 4225358 w 4527492"/>
                  <a:gd name="connsiteY26941" fmla="*/ 1627490 h 3582745"/>
                  <a:gd name="connsiteX26942" fmla="*/ 4234205 w 4527492"/>
                  <a:gd name="connsiteY26942" fmla="*/ 1613793 h 3582745"/>
                  <a:gd name="connsiteX26943" fmla="*/ 4234538 w 4527492"/>
                  <a:gd name="connsiteY26943" fmla="*/ 1598603 h 3582745"/>
                  <a:gd name="connsiteX26944" fmla="*/ 4234374 w 4527492"/>
                  <a:gd name="connsiteY26944" fmla="*/ 1590769 h 3582745"/>
                  <a:gd name="connsiteX26945" fmla="*/ 4230941 w 4527492"/>
                  <a:gd name="connsiteY26945" fmla="*/ 1554882 h 3582745"/>
                  <a:gd name="connsiteX26946" fmla="*/ 4230542 w 4527492"/>
                  <a:gd name="connsiteY26946" fmla="*/ 1556358 h 3582745"/>
                  <a:gd name="connsiteX26947" fmla="*/ 4230883 w 4527492"/>
                  <a:gd name="connsiteY26947" fmla="*/ 1554280 h 3582745"/>
                  <a:gd name="connsiteX26948" fmla="*/ 4229197 w 4527492"/>
                  <a:gd name="connsiteY26948" fmla="*/ 1536647 h 3582745"/>
                  <a:gd name="connsiteX26949" fmla="*/ 3899644 w 4527492"/>
                  <a:gd name="connsiteY26949" fmla="*/ 1526898 h 3582745"/>
                  <a:gd name="connsiteX26950" fmla="*/ 3899694 w 4527492"/>
                  <a:gd name="connsiteY26950" fmla="*/ 1548699 h 3582745"/>
                  <a:gd name="connsiteX26951" fmla="*/ 3898868 w 4527492"/>
                  <a:gd name="connsiteY26951" fmla="*/ 1530046 h 3582745"/>
                  <a:gd name="connsiteX26952" fmla="*/ 3857134 w 4527492"/>
                  <a:gd name="connsiteY26952" fmla="*/ 1526859 h 3582745"/>
                  <a:gd name="connsiteX26953" fmla="*/ 3857252 w 4527492"/>
                  <a:gd name="connsiteY26953" fmla="*/ 1529774 h 3582745"/>
                  <a:gd name="connsiteX26954" fmla="*/ 3856957 w 4527492"/>
                  <a:gd name="connsiteY26954" fmla="*/ 1536865 h 3582745"/>
                  <a:gd name="connsiteX26955" fmla="*/ 3856839 w 4527492"/>
                  <a:gd name="connsiteY26955" fmla="*/ 1533481 h 3582745"/>
                  <a:gd name="connsiteX26956" fmla="*/ 4019820 w 4527492"/>
                  <a:gd name="connsiteY26956" fmla="*/ 1526381 h 3582745"/>
                  <a:gd name="connsiteX26957" fmla="*/ 4019926 w 4527492"/>
                  <a:gd name="connsiteY26957" fmla="*/ 1531663 h 3582745"/>
                  <a:gd name="connsiteX26958" fmla="*/ 4015113 w 4527492"/>
                  <a:gd name="connsiteY26958" fmla="*/ 1551566 h 3582745"/>
                  <a:gd name="connsiteX26959" fmla="*/ 4014007 w 4527492"/>
                  <a:gd name="connsiteY26959" fmla="*/ 1554426 h 3582745"/>
                  <a:gd name="connsiteX26960" fmla="*/ 3879764 w 4527492"/>
                  <a:gd name="connsiteY26960" fmla="*/ 1525897 h 3582745"/>
                  <a:gd name="connsiteX26961" fmla="*/ 3885652 w 4527492"/>
                  <a:gd name="connsiteY26961" fmla="*/ 1542528 h 3582745"/>
                  <a:gd name="connsiteX26962" fmla="*/ 3884896 w 4527492"/>
                  <a:gd name="connsiteY26962" fmla="*/ 1542129 h 3582745"/>
                  <a:gd name="connsiteX26963" fmla="*/ 3879945 w 4527492"/>
                  <a:gd name="connsiteY26963" fmla="*/ 1526891 h 3582745"/>
                  <a:gd name="connsiteX26964" fmla="*/ 4274331 w 4527492"/>
                  <a:gd name="connsiteY26964" fmla="*/ 1525732 h 3582745"/>
                  <a:gd name="connsiteX26965" fmla="*/ 4273519 w 4527492"/>
                  <a:gd name="connsiteY26965" fmla="*/ 1529734 h 3582745"/>
                  <a:gd name="connsiteX26966" fmla="*/ 4273472 w 4527492"/>
                  <a:gd name="connsiteY26966" fmla="*/ 1527072 h 3582745"/>
                  <a:gd name="connsiteX26967" fmla="*/ 4407305 w 4527492"/>
                  <a:gd name="connsiteY26967" fmla="*/ 1525655 h 3582745"/>
                  <a:gd name="connsiteX26968" fmla="*/ 4407755 w 4527492"/>
                  <a:gd name="connsiteY26968" fmla="*/ 1542749 h 3582745"/>
                  <a:gd name="connsiteX26969" fmla="*/ 4408020 w 4527492"/>
                  <a:gd name="connsiteY26969" fmla="*/ 1560802 h 3582745"/>
                  <a:gd name="connsiteX26970" fmla="*/ 4414349 w 4527492"/>
                  <a:gd name="connsiteY26970" fmla="*/ 1614179 h 3582745"/>
                  <a:gd name="connsiteX26971" fmla="*/ 4414349 w 4527492"/>
                  <a:gd name="connsiteY26971" fmla="*/ 1588915 h 3582745"/>
                  <a:gd name="connsiteX26972" fmla="*/ 4414323 w 4527492"/>
                  <a:gd name="connsiteY26972" fmla="*/ 1585409 h 3582745"/>
                  <a:gd name="connsiteX26973" fmla="*/ 4183944 w 4527492"/>
                  <a:gd name="connsiteY26973" fmla="*/ 1525639 h 3582745"/>
                  <a:gd name="connsiteX26974" fmla="*/ 4181778 w 4527492"/>
                  <a:gd name="connsiteY26974" fmla="*/ 1569786 h 3582745"/>
                  <a:gd name="connsiteX26975" fmla="*/ 4184045 w 4527492"/>
                  <a:gd name="connsiteY26975" fmla="*/ 1556883 h 3582745"/>
                  <a:gd name="connsiteX26976" fmla="*/ 3859738 w 4527492"/>
                  <a:gd name="connsiteY26976" fmla="*/ 1525638 h 3582745"/>
                  <a:gd name="connsiteX26977" fmla="*/ 3859727 w 4527492"/>
                  <a:gd name="connsiteY26977" fmla="*/ 1527187 h 3582745"/>
                  <a:gd name="connsiteX26978" fmla="*/ 3859549 w 4527492"/>
                  <a:gd name="connsiteY26978" fmla="*/ 1528206 h 3582745"/>
                  <a:gd name="connsiteX26979" fmla="*/ 4021551 w 4527492"/>
                  <a:gd name="connsiteY26979" fmla="*/ 1524941 h 3582745"/>
                  <a:gd name="connsiteX26980" fmla="*/ 4021551 w 4527492"/>
                  <a:gd name="connsiteY26980" fmla="*/ 1524958 h 3582745"/>
                  <a:gd name="connsiteX26981" fmla="*/ 4019928 w 4527492"/>
                  <a:gd name="connsiteY26981" fmla="*/ 1531766 h 3582745"/>
                  <a:gd name="connsiteX26982" fmla="*/ 4019926 w 4527492"/>
                  <a:gd name="connsiteY26982" fmla="*/ 1531663 h 3582745"/>
                  <a:gd name="connsiteX26983" fmla="*/ 4283430 w 4527492"/>
                  <a:gd name="connsiteY26983" fmla="*/ 1524655 h 3582745"/>
                  <a:gd name="connsiteX26984" fmla="*/ 4289301 w 4527492"/>
                  <a:gd name="connsiteY26984" fmla="*/ 1546588 h 3582745"/>
                  <a:gd name="connsiteX26985" fmla="*/ 4288940 w 4527492"/>
                  <a:gd name="connsiteY26985" fmla="*/ 1547854 h 3582745"/>
                  <a:gd name="connsiteX26986" fmla="*/ 4287463 w 4527492"/>
                  <a:gd name="connsiteY26986" fmla="*/ 1553570 h 3582745"/>
                  <a:gd name="connsiteX26987" fmla="*/ 4281172 w 4527492"/>
                  <a:gd name="connsiteY26987" fmla="*/ 1528892 h 3582745"/>
                  <a:gd name="connsiteX26988" fmla="*/ 4117362 w 4527492"/>
                  <a:gd name="connsiteY26988" fmla="*/ 1524472 h 3582745"/>
                  <a:gd name="connsiteX26989" fmla="*/ 4117609 w 4527492"/>
                  <a:gd name="connsiteY26989" fmla="*/ 1526262 h 3582745"/>
                  <a:gd name="connsiteX26990" fmla="*/ 4118026 w 4527492"/>
                  <a:gd name="connsiteY26990" fmla="*/ 1541690 h 3582745"/>
                  <a:gd name="connsiteX26991" fmla="*/ 4116874 w 4527492"/>
                  <a:gd name="connsiteY26991" fmla="*/ 1553510 h 3582745"/>
                  <a:gd name="connsiteX26992" fmla="*/ 3867394 w 4527492"/>
                  <a:gd name="connsiteY26992" fmla="*/ 1524081 h 3582745"/>
                  <a:gd name="connsiteX26993" fmla="*/ 3863441 w 4527492"/>
                  <a:gd name="connsiteY26993" fmla="*/ 1536775 h 3582745"/>
                  <a:gd name="connsiteX26994" fmla="*/ 3858414 w 4527492"/>
                  <a:gd name="connsiteY26994" fmla="*/ 1578590 h 3582745"/>
                  <a:gd name="connsiteX26995" fmla="*/ 3857936 w 4527492"/>
                  <a:gd name="connsiteY26995" fmla="*/ 1564888 h 3582745"/>
                  <a:gd name="connsiteX26996" fmla="*/ 3856155 w 4527492"/>
                  <a:gd name="connsiteY26996" fmla="*/ 1575756 h 3582745"/>
                  <a:gd name="connsiteX26997" fmla="*/ 3856337 w 4527492"/>
                  <a:gd name="connsiteY26997" fmla="*/ 1595866 h 3582745"/>
                  <a:gd name="connsiteX26998" fmla="*/ 3853539 w 4527492"/>
                  <a:gd name="connsiteY26998" fmla="*/ 1619143 h 3582745"/>
                  <a:gd name="connsiteX26999" fmla="*/ 3854504 w 4527492"/>
                  <a:gd name="connsiteY26999" fmla="*/ 1595922 h 3582745"/>
                  <a:gd name="connsiteX27000" fmla="*/ 3852077 w 4527492"/>
                  <a:gd name="connsiteY27000" fmla="*/ 1610916 h 3582745"/>
                  <a:gd name="connsiteX27001" fmla="*/ 3852004 w 4527492"/>
                  <a:gd name="connsiteY27001" fmla="*/ 1612097 h 3582745"/>
                  <a:gd name="connsiteX27002" fmla="*/ 3851602 w 4527492"/>
                  <a:gd name="connsiteY27002" fmla="*/ 1619143 h 3582745"/>
                  <a:gd name="connsiteX27003" fmla="*/ 3853539 w 4527492"/>
                  <a:gd name="connsiteY27003" fmla="*/ 1619143 h 3582745"/>
                  <a:gd name="connsiteX27004" fmla="*/ 3853502 w 4527492"/>
                  <a:gd name="connsiteY27004" fmla="*/ 1620399 h 3582745"/>
                  <a:gd name="connsiteX27005" fmla="*/ 3856391 w 4527492"/>
                  <a:gd name="connsiteY27005" fmla="*/ 1602890 h 3582745"/>
                  <a:gd name="connsiteX27006" fmla="*/ 3856375 w 4527492"/>
                  <a:gd name="connsiteY27006" fmla="*/ 1600095 h 3582745"/>
                  <a:gd name="connsiteX27007" fmla="*/ 3856337 w 4527492"/>
                  <a:gd name="connsiteY27007" fmla="*/ 1595866 h 3582745"/>
                  <a:gd name="connsiteX27008" fmla="*/ 3858414 w 4527492"/>
                  <a:gd name="connsiteY27008" fmla="*/ 1578590 h 3582745"/>
                  <a:gd name="connsiteX27009" fmla="*/ 3858749 w 4527492"/>
                  <a:gd name="connsiteY27009" fmla="*/ 1588182 h 3582745"/>
                  <a:gd name="connsiteX27010" fmla="*/ 3861172 w 4527492"/>
                  <a:gd name="connsiteY27010" fmla="*/ 1572406 h 3582745"/>
                  <a:gd name="connsiteX27011" fmla="*/ 4279892 w 4527492"/>
                  <a:gd name="connsiteY27011" fmla="*/ 1523870 h 3582745"/>
                  <a:gd name="connsiteX27012" fmla="*/ 4281172 w 4527492"/>
                  <a:gd name="connsiteY27012" fmla="*/ 1528892 h 3582745"/>
                  <a:gd name="connsiteX27013" fmla="*/ 4274575 w 4527492"/>
                  <a:gd name="connsiteY27013" fmla="*/ 1541274 h 3582745"/>
                  <a:gd name="connsiteX27014" fmla="*/ 4274758 w 4527492"/>
                  <a:gd name="connsiteY27014" fmla="*/ 1536556 h 3582745"/>
                  <a:gd name="connsiteX27015" fmla="*/ 4276218 w 4527492"/>
                  <a:gd name="connsiteY27015" fmla="*/ 1533635 h 3582745"/>
                  <a:gd name="connsiteX27016" fmla="*/ 3879382 w 4527492"/>
                  <a:gd name="connsiteY27016" fmla="*/ 1523802 h 3582745"/>
                  <a:gd name="connsiteX27017" fmla="*/ 3879764 w 4527492"/>
                  <a:gd name="connsiteY27017" fmla="*/ 1525897 h 3582745"/>
                  <a:gd name="connsiteX27018" fmla="*/ 3879501 w 4527492"/>
                  <a:gd name="connsiteY27018" fmla="*/ 1525156 h 3582745"/>
                  <a:gd name="connsiteX27019" fmla="*/ 4026240 w 4527492"/>
                  <a:gd name="connsiteY27019" fmla="*/ 1522794 h 3582745"/>
                  <a:gd name="connsiteX27020" fmla="*/ 4026426 w 4527492"/>
                  <a:gd name="connsiteY27020" fmla="*/ 1541532 h 3582745"/>
                  <a:gd name="connsiteX27021" fmla="*/ 4024975 w 4527492"/>
                  <a:gd name="connsiteY27021" fmla="*/ 1548179 h 3582745"/>
                  <a:gd name="connsiteX27022" fmla="*/ 4023813 w 4527492"/>
                  <a:gd name="connsiteY27022" fmla="*/ 1529070 h 3582745"/>
                  <a:gd name="connsiteX27023" fmla="*/ 4157310 w 4527492"/>
                  <a:gd name="connsiteY27023" fmla="*/ 1522059 h 3582745"/>
                  <a:gd name="connsiteX27024" fmla="*/ 4157209 w 4527492"/>
                  <a:gd name="connsiteY27024" fmla="*/ 1523451 h 3582745"/>
                  <a:gd name="connsiteX27025" fmla="*/ 4158489 w 4527492"/>
                  <a:gd name="connsiteY27025" fmla="*/ 1530296 h 3582745"/>
                  <a:gd name="connsiteX27026" fmla="*/ 4158535 w 4527492"/>
                  <a:gd name="connsiteY27026" fmla="*/ 1529303 h 3582745"/>
                  <a:gd name="connsiteX27027" fmla="*/ 4125656 w 4527492"/>
                  <a:gd name="connsiteY27027" fmla="*/ 1521807 h 3582745"/>
                  <a:gd name="connsiteX27028" fmla="*/ 4124462 w 4527492"/>
                  <a:gd name="connsiteY27028" fmla="*/ 1539699 h 3582745"/>
                  <a:gd name="connsiteX27029" fmla="*/ 4124462 w 4527492"/>
                  <a:gd name="connsiteY27029" fmla="*/ 1592425 h 3582745"/>
                  <a:gd name="connsiteX27030" fmla="*/ 4127760 w 4527492"/>
                  <a:gd name="connsiteY27030" fmla="*/ 1602311 h 3582745"/>
                  <a:gd name="connsiteX27031" fmla="*/ 4130903 w 4527492"/>
                  <a:gd name="connsiteY27031" fmla="*/ 1574808 h 3582745"/>
                  <a:gd name="connsiteX27032" fmla="*/ 3878302 w 4527492"/>
                  <a:gd name="connsiteY27032" fmla="*/ 1521770 h 3582745"/>
                  <a:gd name="connsiteX27033" fmla="*/ 3879501 w 4527492"/>
                  <a:gd name="connsiteY27033" fmla="*/ 1525156 h 3582745"/>
                  <a:gd name="connsiteX27034" fmla="*/ 3879945 w 4527492"/>
                  <a:gd name="connsiteY27034" fmla="*/ 1530186 h 3582745"/>
                  <a:gd name="connsiteX27035" fmla="*/ 3875147 w 4527492"/>
                  <a:gd name="connsiteY27035" fmla="*/ 1645117 h 3582745"/>
                  <a:gd name="connsiteX27036" fmla="*/ 3874168 w 4527492"/>
                  <a:gd name="connsiteY27036" fmla="*/ 1654149 h 3582745"/>
                  <a:gd name="connsiteX27037" fmla="*/ 3872084 w 4527492"/>
                  <a:gd name="connsiteY27037" fmla="*/ 1729503 h 3582745"/>
                  <a:gd name="connsiteX27038" fmla="*/ 3870265 w 4527492"/>
                  <a:gd name="connsiteY27038" fmla="*/ 1706277 h 3582745"/>
                  <a:gd name="connsiteX27039" fmla="*/ 3874994 w 4527492"/>
                  <a:gd name="connsiteY27039" fmla="*/ 1597727 h 3582745"/>
                  <a:gd name="connsiteX27040" fmla="*/ 4023364 w 4527492"/>
                  <a:gd name="connsiteY27040" fmla="*/ 1521694 h 3582745"/>
                  <a:gd name="connsiteX27041" fmla="*/ 4023813 w 4527492"/>
                  <a:gd name="connsiteY27041" fmla="*/ 1529070 h 3582745"/>
                  <a:gd name="connsiteX27042" fmla="*/ 4023306 w 4527492"/>
                  <a:gd name="connsiteY27042" fmla="*/ 1530380 h 3582745"/>
                  <a:gd name="connsiteX27043" fmla="*/ 4022945 w 4527492"/>
                  <a:gd name="connsiteY27043" fmla="*/ 1523428 h 3582745"/>
                  <a:gd name="connsiteX27044" fmla="*/ 3814540 w 4527492"/>
                  <a:gd name="connsiteY27044" fmla="*/ 1521559 h 3582745"/>
                  <a:gd name="connsiteX27045" fmla="*/ 3814164 w 4527492"/>
                  <a:gd name="connsiteY27045" fmla="*/ 1532970 h 3582745"/>
                  <a:gd name="connsiteX27046" fmla="*/ 3813930 w 4527492"/>
                  <a:gd name="connsiteY27046" fmla="*/ 1526891 h 3582745"/>
                  <a:gd name="connsiteX27047" fmla="*/ 4275377 w 4527492"/>
                  <a:gd name="connsiteY27047" fmla="*/ 1520573 h 3582745"/>
                  <a:gd name="connsiteX27048" fmla="*/ 4275232 w 4527492"/>
                  <a:gd name="connsiteY27048" fmla="*/ 1524327 h 3582745"/>
                  <a:gd name="connsiteX27049" fmla="*/ 4274331 w 4527492"/>
                  <a:gd name="connsiteY27049" fmla="*/ 1525732 h 3582745"/>
                  <a:gd name="connsiteX27050" fmla="*/ 3851115 w 4527492"/>
                  <a:gd name="connsiteY27050" fmla="*/ 1519306 h 3582745"/>
                  <a:gd name="connsiteX27051" fmla="*/ 3840525 w 4527492"/>
                  <a:gd name="connsiteY27051" fmla="*/ 1564752 h 3582745"/>
                  <a:gd name="connsiteX27052" fmla="*/ 3843067 w 4527492"/>
                  <a:gd name="connsiteY27052" fmla="*/ 1549000 h 3582745"/>
                  <a:gd name="connsiteX27053" fmla="*/ 3850288 w 4527492"/>
                  <a:gd name="connsiteY27053" fmla="*/ 1520695 h 3582745"/>
                  <a:gd name="connsiteX27054" fmla="*/ 4278649 w 4527492"/>
                  <a:gd name="connsiteY27054" fmla="*/ 1518997 h 3582745"/>
                  <a:gd name="connsiteX27055" fmla="*/ 4279229 w 4527492"/>
                  <a:gd name="connsiteY27055" fmla="*/ 1521271 h 3582745"/>
                  <a:gd name="connsiteX27056" fmla="*/ 4274996 w 4527492"/>
                  <a:gd name="connsiteY27056" fmla="*/ 1530407 h 3582745"/>
                  <a:gd name="connsiteX27057" fmla="*/ 4275232 w 4527492"/>
                  <a:gd name="connsiteY27057" fmla="*/ 1524327 h 3582745"/>
                  <a:gd name="connsiteX27058" fmla="*/ 4031408 w 4527492"/>
                  <a:gd name="connsiteY27058" fmla="*/ 1518706 h 3582745"/>
                  <a:gd name="connsiteX27059" fmla="*/ 4028478 w 4527492"/>
                  <a:gd name="connsiteY27059" fmla="*/ 1540070 h 3582745"/>
                  <a:gd name="connsiteX27060" fmla="*/ 4028189 w 4527492"/>
                  <a:gd name="connsiteY27060" fmla="*/ 1542953 h 3582745"/>
                  <a:gd name="connsiteX27061" fmla="*/ 4028201 w 4527492"/>
                  <a:gd name="connsiteY27061" fmla="*/ 1538407 h 3582745"/>
                  <a:gd name="connsiteX27062" fmla="*/ 4029716 w 4527492"/>
                  <a:gd name="connsiteY27062" fmla="*/ 1528539 h 3582745"/>
                  <a:gd name="connsiteX27063" fmla="*/ 4030136 w 4527492"/>
                  <a:gd name="connsiteY27063" fmla="*/ 1524532 h 3582745"/>
                  <a:gd name="connsiteX27064" fmla="*/ 4095419 w 4527492"/>
                  <a:gd name="connsiteY27064" fmla="*/ 1517026 h 3582745"/>
                  <a:gd name="connsiteX27065" fmla="*/ 4094959 w 4527492"/>
                  <a:gd name="connsiteY27065" fmla="*/ 1569951 h 3582745"/>
                  <a:gd name="connsiteX27066" fmla="*/ 4097233 w 4527492"/>
                  <a:gd name="connsiteY27066" fmla="*/ 1558737 h 3582745"/>
                  <a:gd name="connsiteX27067" fmla="*/ 4097504 w 4527492"/>
                  <a:gd name="connsiteY27067" fmla="*/ 1565632 h 3582745"/>
                  <a:gd name="connsiteX27068" fmla="*/ 4089759 w 4527492"/>
                  <a:gd name="connsiteY27068" fmla="*/ 1600311 h 3582745"/>
                  <a:gd name="connsiteX27069" fmla="*/ 4089482 w 4527492"/>
                  <a:gd name="connsiteY27069" fmla="*/ 1599017 h 3582745"/>
                  <a:gd name="connsiteX27070" fmla="*/ 4085857 w 4527492"/>
                  <a:gd name="connsiteY27070" fmla="*/ 1617112 h 3582745"/>
                  <a:gd name="connsiteX27071" fmla="*/ 4085979 w 4527492"/>
                  <a:gd name="connsiteY27071" fmla="*/ 1617234 h 3582745"/>
                  <a:gd name="connsiteX27072" fmla="*/ 4084556 w 4527492"/>
                  <a:gd name="connsiteY27072" fmla="*/ 1623608 h 3582745"/>
                  <a:gd name="connsiteX27073" fmla="*/ 4081290 w 4527492"/>
                  <a:gd name="connsiteY27073" fmla="*/ 1639911 h 3582745"/>
                  <a:gd name="connsiteX27074" fmla="*/ 4081290 w 4527492"/>
                  <a:gd name="connsiteY27074" fmla="*/ 1655956 h 3582745"/>
                  <a:gd name="connsiteX27075" fmla="*/ 4080554 w 4527492"/>
                  <a:gd name="connsiteY27075" fmla="*/ 1643688 h 3582745"/>
                  <a:gd name="connsiteX27076" fmla="*/ 4080660 w 4527492"/>
                  <a:gd name="connsiteY27076" fmla="*/ 1643055 h 3582745"/>
                  <a:gd name="connsiteX27077" fmla="*/ 4080549 w 4527492"/>
                  <a:gd name="connsiteY27077" fmla="*/ 1643609 h 3582745"/>
                  <a:gd name="connsiteX27078" fmla="*/ 4080554 w 4527492"/>
                  <a:gd name="connsiteY27078" fmla="*/ 1643688 h 3582745"/>
                  <a:gd name="connsiteX27079" fmla="*/ 4079137 w 4527492"/>
                  <a:gd name="connsiteY27079" fmla="*/ 1652129 h 3582745"/>
                  <a:gd name="connsiteX27080" fmla="*/ 4079170 w 4527492"/>
                  <a:gd name="connsiteY27080" fmla="*/ 1647948 h 3582745"/>
                  <a:gd name="connsiteX27081" fmla="*/ 4079227 w 4527492"/>
                  <a:gd name="connsiteY27081" fmla="*/ 1647560 h 3582745"/>
                  <a:gd name="connsiteX27082" fmla="*/ 4079841 w 4527492"/>
                  <a:gd name="connsiteY27082" fmla="*/ 1644531 h 3582745"/>
                  <a:gd name="connsiteX27083" fmla="*/ 4079196 w 4527492"/>
                  <a:gd name="connsiteY27083" fmla="*/ 1644531 h 3582745"/>
                  <a:gd name="connsiteX27084" fmla="*/ 4079170 w 4527492"/>
                  <a:gd name="connsiteY27084" fmla="*/ 1647948 h 3582745"/>
                  <a:gd name="connsiteX27085" fmla="*/ 4079015 w 4527492"/>
                  <a:gd name="connsiteY27085" fmla="*/ 1648996 h 3582745"/>
                  <a:gd name="connsiteX27086" fmla="*/ 4079133 w 4527492"/>
                  <a:gd name="connsiteY27086" fmla="*/ 1652152 h 3582745"/>
                  <a:gd name="connsiteX27087" fmla="*/ 4079137 w 4527492"/>
                  <a:gd name="connsiteY27087" fmla="*/ 1652129 h 3582745"/>
                  <a:gd name="connsiteX27088" fmla="*/ 4079136 w 4527492"/>
                  <a:gd name="connsiteY27088" fmla="*/ 1652235 h 3582745"/>
                  <a:gd name="connsiteX27089" fmla="*/ 4080036 w 4527492"/>
                  <a:gd name="connsiteY27089" fmla="*/ 1676325 h 3582745"/>
                  <a:gd name="connsiteX27090" fmla="*/ 4081290 w 4527492"/>
                  <a:gd name="connsiteY27090" fmla="*/ 1670394 h 3582745"/>
                  <a:gd name="connsiteX27091" fmla="*/ 4081290 w 4527492"/>
                  <a:gd name="connsiteY27091" fmla="*/ 1678861 h 3582745"/>
                  <a:gd name="connsiteX27092" fmla="*/ 4080324 w 4527492"/>
                  <a:gd name="connsiteY27092" fmla="*/ 1684039 h 3582745"/>
                  <a:gd name="connsiteX27093" fmla="*/ 4080843 w 4527492"/>
                  <a:gd name="connsiteY27093" fmla="*/ 1697934 h 3582745"/>
                  <a:gd name="connsiteX27094" fmla="*/ 4081290 w 4527492"/>
                  <a:gd name="connsiteY27094" fmla="*/ 1702283 h 3582745"/>
                  <a:gd name="connsiteX27095" fmla="*/ 4081290 w 4527492"/>
                  <a:gd name="connsiteY27095" fmla="*/ 1709882 h 3582745"/>
                  <a:gd name="connsiteX27096" fmla="*/ 4081462 w 4527492"/>
                  <a:gd name="connsiteY27096" fmla="*/ 1714500 h 3582745"/>
                  <a:gd name="connsiteX27097" fmla="*/ 4081290 w 4527492"/>
                  <a:gd name="connsiteY27097" fmla="*/ 1714500 h 3582745"/>
                  <a:gd name="connsiteX27098" fmla="*/ 4081290 w 4527492"/>
                  <a:gd name="connsiteY27098" fmla="*/ 1754792 h 3582745"/>
                  <a:gd name="connsiteX27099" fmla="*/ 4080052 w 4527492"/>
                  <a:gd name="connsiteY27099" fmla="*/ 1765345 h 3582745"/>
                  <a:gd name="connsiteX27100" fmla="*/ 4078180 w 4527492"/>
                  <a:gd name="connsiteY27100" fmla="*/ 1775674 h 3582745"/>
                  <a:gd name="connsiteX27101" fmla="*/ 4078654 w 4527492"/>
                  <a:gd name="connsiteY27101" fmla="*/ 1714500 h 3582745"/>
                  <a:gd name="connsiteX27102" fmla="*/ 4078149 w 4527492"/>
                  <a:gd name="connsiteY27102" fmla="*/ 1714500 h 3582745"/>
                  <a:gd name="connsiteX27103" fmla="*/ 4077563 w 4527492"/>
                  <a:gd name="connsiteY27103" fmla="*/ 1698854 h 3582745"/>
                  <a:gd name="connsiteX27104" fmla="*/ 4072739 w 4527492"/>
                  <a:gd name="connsiteY27104" fmla="*/ 1724735 h 3582745"/>
                  <a:gd name="connsiteX27105" fmla="*/ 4074746 w 4527492"/>
                  <a:gd name="connsiteY27105" fmla="*/ 1770280 h 3582745"/>
                  <a:gd name="connsiteX27106" fmla="*/ 4076285 w 4527492"/>
                  <a:gd name="connsiteY27106" fmla="*/ 1786134 h 3582745"/>
                  <a:gd name="connsiteX27107" fmla="*/ 4078180 w 4527492"/>
                  <a:gd name="connsiteY27107" fmla="*/ 1775674 h 3582745"/>
                  <a:gd name="connsiteX27108" fmla="*/ 4078156 w 4527492"/>
                  <a:gd name="connsiteY27108" fmla="*/ 1778818 h 3582745"/>
                  <a:gd name="connsiteX27109" fmla="*/ 4076654 w 4527492"/>
                  <a:gd name="connsiteY27109" fmla="*/ 1789359 h 3582745"/>
                  <a:gd name="connsiteX27110" fmla="*/ 4077996 w 4527492"/>
                  <a:gd name="connsiteY27110" fmla="*/ 1799418 h 3582745"/>
                  <a:gd name="connsiteX27111" fmla="*/ 4078156 w 4527492"/>
                  <a:gd name="connsiteY27111" fmla="*/ 1778818 h 3582745"/>
                  <a:gd name="connsiteX27112" fmla="*/ 4081290 w 4527492"/>
                  <a:gd name="connsiteY27112" fmla="*/ 1756819 h 3582745"/>
                  <a:gd name="connsiteX27113" fmla="*/ 4081290 w 4527492"/>
                  <a:gd name="connsiteY27113" fmla="*/ 1777288 h 3582745"/>
                  <a:gd name="connsiteX27114" fmla="*/ 4084075 w 4527492"/>
                  <a:gd name="connsiteY27114" fmla="*/ 1739760 h 3582745"/>
                  <a:gd name="connsiteX27115" fmla="*/ 4084520 w 4527492"/>
                  <a:gd name="connsiteY27115" fmla="*/ 1735182 h 3582745"/>
                  <a:gd name="connsiteX27116" fmla="*/ 4081290 w 4527492"/>
                  <a:gd name="connsiteY27116" fmla="*/ 1800351 h 3582745"/>
                  <a:gd name="connsiteX27117" fmla="*/ 4078121 w 4527492"/>
                  <a:gd name="connsiteY27117" fmla="*/ 1800351 h 3582745"/>
                  <a:gd name="connsiteX27118" fmla="*/ 4080180 w 4527492"/>
                  <a:gd name="connsiteY27118" fmla="*/ 1815786 h 3582745"/>
                  <a:gd name="connsiteX27119" fmla="*/ 4078394 w 4527492"/>
                  <a:gd name="connsiteY27119" fmla="*/ 1819486 h 3582745"/>
                  <a:gd name="connsiteX27120" fmla="*/ 4075354 w 4527492"/>
                  <a:gd name="connsiteY27120" fmla="*/ 1798486 h 3582745"/>
                  <a:gd name="connsiteX27121" fmla="*/ 4072471 w 4527492"/>
                  <a:gd name="connsiteY27121" fmla="*/ 1818729 h 3582745"/>
                  <a:gd name="connsiteX27122" fmla="*/ 4068470 w 4527492"/>
                  <a:gd name="connsiteY27122" fmla="*/ 1835404 h 3582745"/>
                  <a:gd name="connsiteX27123" fmla="*/ 4073064 w 4527492"/>
                  <a:gd name="connsiteY27123" fmla="*/ 1830530 h 3582745"/>
                  <a:gd name="connsiteX27124" fmla="*/ 4078394 w 4527492"/>
                  <a:gd name="connsiteY27124" fmla="*/ 1819486 h 3582745"/>
                  <a:gd name="connsiteX27125" fmla="*/ 4079070 w 4527492"/>
                  <a:gd name="connsiteY27125" fmla="*/ 1824156 h 3582745"/>
                  <a:gd name="connsiteX27126" fmla="*/ 4079790 w 4527492"/>
                  <a:gd name="connsiteY27126" fmla="*/ 1823392 h 3582745"/>
                  <a:gd name="connsiteX27127" fmla="*/ 4080872 w 4527492"/>
                  <a:gd name="connsiteY27127" fmla="*/ 1820970 h 3582745"/>
                  <a:gd name="connsiteX27128" fmla="*/ 4080928 w 4527492"/>
                  <a:gd name="connsiteY27128" fmla="*/ 1821392 h 3582745"/>
                  <a:gd name="connsiteX27129" fmla="*/ 4081084 w 4527492"/>
                  <a:gd name="connsiteY27129" fmla="*/ 1822019 h 3582745"/>
                  <a:gd name="connsiteX27130" fmla="*/ 4094032 w 4527492"/>
                  <a:gd name="connsiteY27130" fmla="*/ 1808280 h 3582745"/>
                  <a:gd name="connsiteX27131" fmla="*/ 4089502 w 4527492"/>
                  <a:gd name="connsiteY27131" fmla="*/ 1814405 h 3582745"/>
                  <a:gd name="connsiteX27132" fmla="*/ 4081353 w 4527492"/>
                  <a:gd name="connsiteY27132" fmla="*/ 1823104 h 3582745"/>
                  <a:gd name="connsiteX27133" fmla="*/ 4083830 w 4527492"/>
                  <a:gd name="connsiteY27133" fmla="*/ 1833074 h 3582745"/>
                  <a:gd name="connsiteX27134" fmla="*/ 4095012 w 4527492"/>
                  <a:gd name="connsiteY27134" fmla="*/ 1817727 h 3582745"/>
                  <a:gd name="connsiteX27135" fmla="*/ 4096067 w 4527492"/>
                  <a:gd name="connsiteY27135" fmla="*/ 1806122 h 3582745"/>
                  <a:gd name="connsiteX27136" fmla="*/ 4094032 w 4527492"/>
                  <a:gd name="connsiteY27136" fmla="*/ 1808280 h 3582745"/>
                  <a:gd name="connsiteX27137" fmla="*/ 4096128 w 4527492"/>
                  <a:gd name="connsiteY27137" fmla="*/ 1805447 h 3582745"/>
                  <a:gd name="connsiteX27138" fmla="*/ 4099463 w 4527492"/>
                  <a:gd name="connsiteY27138" fmla="*/ 1768755 h 3582745"/>
                  <a:gd name="connsiteX27139" fmla="*/ 4101577 w 4527492"/>
                  <a:gd name="connsiteY27139" fmla="*/ 1761401 h 3582745"/>
                  <a:gd name="connsiteX27140" fmla="*/ 4101508 w 4527492"/>
                  <a:gd name="connsiteY27140" fmla="*/ 1754376 h 3582745"/>
                  <a:gd name="connsiteX27141" fmla="*/ 4100482 w 4527492"/>
                  <a:gd name="connsiteY27141" fmla="*/ 1757551 h 3582745"/>
                  <a:gd name="connsiteX27142" fmla="*/ 4101782 w 4527492"/>
                  <a:gd name="connsiteY27142" fmla="*/ 1743247 h 3582745"/>
                  <a:gd name="connsiteX27143" fmla="*/ 4103227 w 4527492"/>
                  <a:gd name="connsiteY27143" fmla="*/ 1685571 h 3582745"/>
                  <a:gd name="connsiteX27144" fmla="*/ 4100300 w 4527492"/>
                  <a:gd name="connsiteY27144" fmla="*/ 1615333 h 3582745"/>
                  <a:gd name="connsiteX27145" fmla="*/ 4095679 w 4527492"/>
                  <a:gd name="connsiteY27145" fmla="*/ 1642154 h 3582745"/>
                  <a:gd name="connsiteX27146" fmla="*/ 4085003 w 4527492"/>
                  <a:gd name="connsiteY27146" fmla="*/ 1730751 h 3582745"/>
                  <a:gd name="connsiteX27147" fmla="*/ 4084599 w 4527492"/>
                  <a:gd name="connsiteY27147" fmla="*/ 1733586 h 3582745"/>
                  <a:gd name="connsiteX27148" fmla="*/ 4085202 w 4527492"/>
                  <a:gd name="connsiteY27148" fmla="*/ 1721433 h 3582745"/>
                  <a:gd name="connsiteX27149" fmla="*/ 4094493 w 4527492"/>
                  <a:gd name="connsiteY27149" fmla="*/ 1642206 h 3582745"/>
                  <a:gd name="connsiteX27150" fmla="*/ 4099916 w 4527492"/>
                  <a:gd name="connsiteY27150" fmla="*/ 1606116 h 3582745"/>
                  <a:gd name="connsiteX27151" fmla="*/ 4099559 w 4527492"/>
                  <a:gd name="connsiteY27151" fmla="*/ 1597533 h 3582745"/>
                  <a:gd name="connsiteX27152" fmla="*/ 4093874 w 4527492"/>
                  <a:gd name="connsiteY27152" fmla="*/ 1619544 h 3582745"/>
                  <a:gd name="connsiteX27153" fmla="*/ 4093416 w 4527492"/>
                  <a:gd name="connsiteY27153" fmla="*/ 1617407 h 3582745"/>
                  <a:gd name="connsiteX27154" fmla="*/ 4099446 w 4527492"/>
                  <a:gd name="connsiteY27154" fmla="*/ 1594836 h 3582745"/>
                  <a:gd name="connsiteX27155" fmla="*/ 4099385 w 4527492"/>
                  <a:gd name="connsiteY27155" fmla="*/ 1593355 h 3582745"/>
                  <a:gd name="connsiteX27156" fmla="*/ 4097794 w 4527492"/>
                  <a:gd name="connsiteY27156" fmla="*/ 1573017 h 3582745"/>
                  <a:gd name="connsiteX27157" fmla="*/ 4097504 w 4527492"/>
                  <a:gd name="connsiteY27157" fmla="*/ 1565632 h 3582745"/>
                  <a:gd name="connsiteX27158" fmla="*/ 4098115 w 4527492"/>
                  <a:gd name="connsiteY27158" fmla="*/ 1562892 h 3582745"/>
                  <a:gd name="connsiteX27159" fmla="*/ 4097826 w 4527492"/>
                  <a:gd name="connsiteY27159" fmla="*/ 1555940 h 3582745"/>
                  <a:gd name="connsiteX27160" fmla="*/ 4097820 w 4527492"/>
                  <a:gd name="connsiteY27160" fmla="*/ 1555841 h 3582745"/>
                  <a:gd name="connsiteX27161" fmla="*/ 4097233 w 4527492"/>
                  <a:gd name="connsiteY27161" fmla="*/ 1558737 h 3582745"/>
                  <a:gd name="connsiteX27162" fmla="*/ 4095898 w 4527492"/>
                  <a:gd name="connsiteY27162" fmla="*/ 1524776 h 3582745"/>
                  <a:gd name="connsiteX27163" fmla="*/ 4031641 w 4527492"/>
                  <a:gd name="connsiteY27163" fmla="*/ 1517007 h 3582745"/>
                  <a:gd name="connsiteX27164" fmla="*/ 4031779 w 4527492"/>
                  <a:gd name="connsiteY27164" fmla="*/ 1517007 h 3582745"/>
                  <a:gd name="connsiteX27165" fmla="*/ 4031408 w 4527492"/>
                  <a:gd name="connsiteY27165" fmla="*/ 1518706 h 3582745"/>
                  <a:gd name="connsiteX27166" fmla="*/ 4028478 w 4527492"/>
                  <a:gd name="connsiteY27166" fmla="*/ 1517007 h 3582745"/>
                  <a:gd name="connsiteX27167" fmla="*/ 4030927 w 4527492"/>
                  <a:gd name="connsiteY27167" fmla="*/ 1517007 h 3582745"/>
                  <a:gd name="connsiteX27168" fmla="*/ 4030136 w 4527492"/>
                  <a:gd name="connsiteY27168" fmla="*/ 1524532 h 3582745"/>
                  <a:gd name="connsiteX27169" fmla="*/ 4028214 w 4527492"/>
                  <a:gd name="connsiteY27169" fmla="*/ 1533341 h 3582745"/>
                  <a:gd name="connsiteX27170" fmla="*/ 4028255 w 4527492"/>
                  <a:gd name="connsiteY27170" fmla="*/ 1517584 h 3582745"/>
                  <a:gd name="connsiteX27171" fmla="*/ 4107827 w 4527492"/>
                  <a:gd name="connsiteY27171" fmla="*/ 1516947 h 3582745"/>
                  <a:gd name="connsiteX27172" fmla="*/ 4106871 w 4527492"/>
                  <a:gd name="connsiteY27172" fmla="*/ 1531833 h 3582745"/>
                  <a:gd name="connsiteX27173" fmla="*/ 4107328 w 4527492"/>
                  <a:gd name="connsiteY27173" fmla="*/ 1567453 h 3582745"/>
                  <a:gd name="connsiteX27174" fmla="*/ 4105007 w 4527492"/>
                  <a:gd name="connsiteY27174" fmla="*/ 1576440 h 3582745"/>
                  <a:gd name="connsiteX27175" fmla="*/ 4105479 w 4527492"/>
                  <a:gd name="connsiteY27175" fmla="*/ 1528225 h 3582745"/>
                  <a:gd name="connsiteX27176" fmla="*/ 4337658 w 4527492"/>
                  <a:gd name="connsiteY27176" fmla="*/ 1516931 h 3582745"/>
                  <a:gd name="connsiteX27177" fmla="*/ 4338799 w 4527492"/>
                  <a:gd name="connsiteY27177" fmla="*/ 1532914 h 3582745"/>
                  <a:gd name="connsiteX27178" fmla="*/ 4337565 w 4527492"/>
                  <a:gd name="connsiteY27178" fmla="*/ 1555693 h 3582745"/>
                  <a:gd name="connsiteX27179" fmla="*/ 4338515 w 4527492"/>
                  <a:gd name="connsiteY27179" fmla="*/ 1562535 h 3582745"/>
                  <a:gd name="connsiteX27180" fmla="*/ 4342724 w 4527492"/>
                  <a:gd name="connsiteY27180" fmla="*/ 1596837 h 3582745"/>
                  <a:gd name="connsiteX27181" fmla="*/ 4349472 w 4527492"/>
                  <a:gd name="connsiteY27181" fmla="*/ 1637088 h 3582745"/>
                  <a:gd name="connsiteX27182" fmla="*/ 4348077 w 4527492"/>
                  <a:gd name="connsiteY27182" fmla="*/ 1541002 h 3582745"/>
                  <a:gd name="connsiteX27183" fmla="*/ 4343310 w 4527492"/>
                  <a:gd name="connsiteY27183" fmla="*/ 1529300 h 3582745"/>
                  <a:gd name="connsiteX27184" fmla="*/ 4281317 w 4527492"/>
                  <a:gd name="connsiteY27184" fmla="*/ 1516763 h 3582745"/>
                  <a:gd name="connsiteX27185" fmla="*/ 4281836 w 4527492"/>
                  <a:gd name="connsiteY27185" fmla="*/ 1518701 h 3582745"/>
                  <a:gd name="connsiteX27186" fmla="*/ 4279892 w 4527492"/>
                  <a:gd name="connsiteY27186" fmla="*/ 1523870 h 3582745"/>
                  <a:gd name="connsiteX27187" fmla="*/ 4279229 w 4527492"/>
                  <a:gd name="connsiteY27187" fmla="*/ 1521271 h 3582745"/>
                  <a:gd name="connsiteX27188" fmla="*/ 4325483 w 4527492"/>
                  <a:gd name="connsiteY27188" fmla="*/ 1515652 h 3582745"/>
                  <a:gd name="connsiteX27189" fmla="*/ 4318202 w 4527492"/>
                  <a:gd name="connsiteY27189" fmla="*/ 1546494 h 3582745"/>
                  <a:gd name="connsiteX27190" fmla="*/ 4332573 w 4527492"/>
                  <a:gd name="connsiteY27190" fmla="*/ 1621592 h 3582745"/>
                  <a:gd name="connsiteX27191" fmla="*/ 4333578 w 4527492"/>
                  <a:gd name="connsiteY27191" fmla="*/ 1611708 h 3582745"/>
                  <a:gd name="connsiteX27192" fmla="*/ 4333570 w 4527492"/>
                  <a:gd name="connsiteY27192" fmla="*/ 1611586 h 3582745"/>
                  <a:gd name="connsiteX27193" fmla="*/ 4330400 w 4527492"/>
                  <a:gd name="connsiteY27193" fmla="*/ 1552820 h 3582745"/>
                  <a:gd name="connsiteX27194" fmla="*/ 4326026 w 4527492"/>
                  <a:gd name="connsiteY27194" fmla="*/ 1519314 h 3582745"/>
                  <a:gd name="connsiteX27195" fmla="*/ 3923522 w 4527492"/>
                  <a:gd name="connsiteY27195" fmla="*/ 1515340 h 3582745"/>
                  <a:gd name="connsiteX27196" fmla="*/ 3927142 w 4527492"/>
                  <a:gd name="connsiteY27196" fmla="*/ 1522834 h 3582745"/>
                  <a:gd name="connsiteX27197" fmla="*/ 3927051 w 4527492"/>
                  <a:gd name="connsiteY27197" fmla="*/ 1523142 h 3582745"/>
                  <a:gd name="connsiteX27198" fmla="*/ 3925123 w 4527492"/>
                  <a:gd name="connsiteY27198" fmla="*/ 1519736 h 3582745"/>
                  <a:gd name="connsiteX27199" fmla="*/ 3878600 w 4527492"/>
                  <a:gd name="connsiteY27199" fmla="*/ 1514931 h 3582745"/>
                  <a:gd name="connsiteX27200" fmla="*/ 3879382 w 4527492"/>
                  <a:gd name="connsiteY27200" fmla="*/ 1523802 h 3582745"/>
                  <a:gd name="connsiteX27201" fmla="*/ 3878439 w 4527492"/>
                  <a:gd name="connsiteY27201" fmla="*/ 1518626 h 3582745"/>
                  <a:gd name="connsiteX27202" fmla="*/ 3899615 w 4527492"/>
                  <a:gd name="connsiteY27202" fmla="*/ 1514446 h 3582745"/>
                  <a:gd name="connsiteX27203" fmla="*/ 3899641 w 4527492"/>
                  <a:gd name="connsiteY27203" fmla="*/ 1525551 h 3582745"/>
                  <a:gd name="connsiteX27204" fmla="*/ 3898822 w 4527492"/>
                  <a:gd name="connsiteY27204" fmla="*/ 1529006 h 3582745"/>
                  <a:gd name="connsiteX27205" fmla="*/ 3898458 w 4527492"/>
                  <a:gd name="connsiteY27205" fmla="*/ 1520798 h 3582745"/>
                  <a:gd name="connsiteX27206" fmla="*/ 4054590 w 4527492"/>
                  <a:gd name="connsiteY27206" fmla="*/ 1514379 h 3582745"/>
                  <a:gd name="connsiteX27207" fmla="*/ 4054471 w 4527492"/>
                  <a:gd name="connsiteY27207" fmla="*/ 1559838 h 3582745"/>
                  <a:gd name="connsiteX27208" fmla="*/ 4054253 w 4527492"/>
                  <a:gd name="connsiteY27208" fmla="*/ 1571785 h 3582745"/>
                  <a:gd name="connsiteX27209" fmla="*/ 4053832 w 4527492"/>
                  <a:gd name="connsiteY27209" fmla="*/ 1567057 h 3582745"/>
                  <a:gd name="connsiteX27210" fmla="*/ 4022442 w 4527492"/>
                  <a:gd name="connsiteY27210" fmla="*/ 1513731 h 3582745"/>
                  <a:gd name="connsiteX27211" fmla="*/ 4022945 w 4527492"/>
                  <a:gd name="connsiteY27211" fmla="*/ 1523428 h 3582745"/>
                  <a:gd name="connsiteX27212" fmla="*/ 4021644 w 4527492"/>
                  <a:gd name="connsiteY27212" fmla="*/ 1528810 h 3582745"/>
                  <a:gd name="connsiteX27213" fmla="*/ 4021551 w 4527492"/>
                  <a:gd name="connsiteY27213" fmla="*/ 1524958 h 3582745"/>
                  <a:gd name="connsiteX27214" fmla="*/ 4021876 w 4527492"/>
                  <a:gd name="connsiteY27214" fmla="*/ 1523597 h 3582745"/>
                  <a:gd name="connsiteX27215" fmla="*/ 4021551 w 4527492"/>
                  <a:gd name="connsiteY27215" fmla="*/ 1524941 h 3582745"/>
                  <a:gd name="connsiteX27216" fmla="*/ 4021402 w 4527492"/>
                  <a:gd name="connsiteY27216" fmla="*/ 1518750 h 3582745"/>
                  <a:gd name="connsiteX27217" fmla="*/ 4095451 w 4527492"/>
                  <a:gd name="connsiteY27217" fmla="*/ 1513376 h 3582745"/>
                  <a:gd name="connsiteX27218" fmla="*/ 4095442 w 4527492"/>
                  <a:gd name="connsiteY27218" fmla="*/ 1514324 h 3582745"/>
                  <a:gd name="connsiteX27219" fmla="*/ 4095529 w 4527492"/>
                  <a:gd name="connsiteY27219" fmla="*/ 1515363 h 3582745"/>
                  <a:gd name="connsiteX27220" fmla="*/ 4007626 w 4527492"/>
                  <a:gd name="connsiteY27220" fmla="*/ 1513031 h 3582745"/>
                  <a:gd name="connsiteX27221" fmla="*/ 4010642 w 4527492"/>
                  <a:gd name="connsiteY27221" fmla="*/ 1541629 h 3582745"/>
                  <a:gd name="connsiteX27222" fmla="*/ 4008674 w 4527492"/>
                  <a:gd name="connsiteY27222" fmla="*/ 1526891 h 3582745"/>
                  <a:gd name="connsiteX27223" fmla="*/ 4401248 w 4527492"/>
                  <a:gd name="connsiteY27223" fmla="*/ 1512733 h 3582745"/>
                  <a:gd name="connsiteX27224" fmla="*/ 4391955 w 4527492"/>
                  <a:gd name="connsiteY27224" fmla="*/ 1582371 h 3582745"/>
                  <a:gd name="connsiteX27225" fmla="*/ 4391219 w 4527492"/>
                  <a:gd name="connsiteY27225" fmla="*/ 1592902 h 3582745"/>
                  <a:gd name="connsiteX27226" fmla="*/ 4392764 w 4527492"/>
                  <a:gd name="connsiteY27226" fmla="*/ 1660907 h 3582745"/>
                  <a:gd name="connsiteX27227" fmla="*/ 4405188 w 4527492"/>
                  <a:gd name="connsiteY27227" fmla="*/ 1628775 h 3582745"/>
                  <a:gd name="connsiteX27228" fmla="*/ 4405515 w 4527492"/>
                  <a:gd name="connsiteY27228" fmla="*/ 1628775 h 3582745"/>
                  <a:gd name="connsiteX27229" fmla="*/ 4404458 w 4527492"/>
                  <a:gd name="connsiteY27229" fmla="*/ 1552642 h 3582745"/>
                  <a:gd name="connsiteX27230" fmla="*/ 4404279 w 4527492"/>
                  <a:gd name="connsiteY27230" fmla="*/ 1539724 h 3582745"/>
                  <a:gd name="connsiteX27231" fmla="*/ 4211878 w 4527492"/>
                  <a:gd name="connsiteY27231" fmla="*/ 1511379 h 3582745"/>
                  <a:gd name="connsiteX27232" fmla="*/ 4185931 w 4527492"/>
                  <a:gd name="connsiteY27232" fmla="*/ 1608348 h 3582745"/>
                  <a:gd name="connsiteX27233" fmla="*/ 4187127 w 4527492"/>
                  <a:gd name="connsiteY27233" fmla="*/ 1651741 h 3582745"/>
                  <a:gd name="connsiteX27234" fmla="*/ 4188534 w 4527492"/>
                  <a:gd name="connsiteY27234" fmla="*/ 1663223 h 3582745"/>
                  <a:gd name="connsiteX27235" fmla="*/ 4197883 w 4527492"/>
                  <a:gd name="connsiteY27235" fmla="*/ 1645437 h 3582745"/>
                  <a:gd name="connsiteX27236" fmla="*/ 4198258 w 4527492"/>
                  <a:gd name="connsiteY27236" fmla="*/ 1609725 h 3582745"/>
                  <a:gd name="connsiteX27237" fmla="*/ 4206762 w 4527492"/>
                  <a:gd name="connsiteY27237" fmla="*/ 1551439 h 3582745"/>
                  <a:gd name="connsiteX27238" fmla="*/ 4213189 w 4527492"/>
                  <a:gd name="connsiteY27238" fmla="*/ 1533849 h 3582745"/>
                  <a:gd name="connsiteX27239" fmla="*/ 4210214 w 4527492"/>
                  <a:gd name="connsiteY27239" fmla="*/ 1542995 h 3582745"/>
                  <a:gd name="connsiteX27240" fmla="*/ 4200320 w 4527492"/>
                  <a:gd name="connsiteY27240" fmla="*/ 1599015 h 3582745"/>
                  <a:gd name="connsiteX27241" fmla="*/ 4199308 w 4527492"/>
                  <a:gd name="connsiteY27241" fmla="*/ 1642726 h 3582745"/>
                  <a:gd name="connsiteX27242" fmla="*/ 4210236 w 4527492"/>
                  <a:gd name="connsiteY27242" fmla="*/ 1621936 h 3582745"/>
                  <a:gd name="connsiteX27243" fmla="*/ 4219506 w 4527492"/>
                  <a:gd name="connsiteY27243" fmla="*/ 1593635 h 3582745"/>
                  <a:gd name="connsiteX27244" fmla="*/ 4213996 w 4527492"/>
                  <a:gd name="connsiteY27244" fmla="*/ 1531640 h 3582745"/>
                  <a:gd name="connsiteX27245" fmla="*/ 4213189 w 4527492"/>
                  <a:gd name="connsiteY27245" fmla="*/ 1533849 h 3582745"/>
                  <a:gd name="connsiteX27246" fmla="*/ 4213977 w 4527492"/>
                  <a:gd name="connsiteY27246" fmla="*/ 1531426 h 3582745"/>
                  <a:gd name="connsiteX27247" fmla="*/ 4213225 w 4527492"/>
                  <a:gd name="connsiteY27247" fmla="*/ 1522964 h 3582745"/>
                  <a:gd name="connsiteX27248" fmla="*/ 4299343 w 4527492"/>
                  <a:gd name="connsiteY27248" fmla="*/ 1511325 h 3582745"/>
                  <a:gd name="connsiteX27249" fmla="*/ 4299313 w 4527492"/>
                  <a:gd name="connsiteY27249" fmla="*/ 1513166 h 3582745"/>
                  <a:gd name="connsiteX27250" fmla="*/ 4290196 w 4527492"/>
                  <a:gd name="connsiteY27250" fmla="*/ 1549935 h 3582745"/>
                  <a:gd name="connsiteX27251" fmla="*/ 4289301 w 4527492"/>
                  <a:gd name="connsiteY27251" fmla="*/ 1546588 h 3582745"/>
                  <a:gd name="connsiteX27252" fmla="*/ 3985814 w 4527492"/>
                  <a:gd name="connsiteY27252" fmla="*/ 1511088 h 3582745"/>
                  <a:gd name="connsiteX27253" fmla="*/ 3985352 w 4527492"/>
                  <a:gd name="connsiteY27253" fmla="*/ 1514437 h 3582745"/>
                  <a:gd name="connsiteX27254" fmla="*/ 3985958 w 4527492"/>
                  <a:gd name="connsiteY27254" fmla="*/ 1513177 h 3582745"/>
                  <a:gd name="connsiteX27255" fmla="*/ 4299841 w 4527492"/>
                  <a:gd name="connsiteY27255" fmla="*/ 1511036 h 3582745"/>
                  <a:gd name="connsiteX27256" fmla="*/ 4299242 w 4527492"/>
                  <a:gd name="connsiteY27256" fmla="*/ 1542805 h 3582745"/>
                  <a:gd name="connsiteX27257" fmla="*/ 4300742 w 4527492"/>
                  <a:gd name="connsiteY27257" fmla="*/ 1589335 h 3582745"/>
                  <a:gd name="connsiteX27258" fmla="*/ 4299513 w 4527492"/>
                  <a:gd name="connsiteY27258" fmla="*/ 1584743 h 3582745"/>
                  <a:gd name="connsiteX27259" fmla="*/ 4298830 w 4527492"/>
                  <a:gd name="connsiteY27259" fmla="*/ 1542805 h 3582745"/>
                  <a:gd name="connsiteX27260" fmla="*/ 4299313 w 4527492"/>
                  <a:gd name="connsiteY27260" fmla="*/ 1513166 h 3582745"/>
                  <a:gd name="connsiteX27261" fmla="*/ 3895084 w 4527492"/>
                  <a:gd name="connsiteY27261" fmla="*/ 1510636 h 3582745"/>
                  <a:gd name="connsiteX27262" fmla="*/ 3888404 w 4527492"/>
                  <a:gd name="connsiteY27262" fmla="*/ 1543977 h 3582745"/>
                  <a:gd name="connsiteX27263" fmla="*/ 3886728 w 4527492"/>
                  <a:gd name="connsiteY27263" fmla="*/ 1543095 h 3582745"/>
                  <a:gd name="connsiteX27264" fmla="*/ 4326702 w 4527492"/>
                  <a:gd name="connsiteY27264" fmla="*/ 1510490 h 3582745"/>
                  <a:gd name="connsiteX27265" fmla="*/ 4326384 w 4527492"/>
                  <a:gd name="connsiteY27265" fmla="*/ 1511838 h 3582745"/>
                  <a:gd name="connsiteX27266" fmla="*/ 4329089 w 4527492"/>
                  <a:gd name="connsiteY27266" fmla="*/ 1528521 h 3582745"/>
                  <a:gd name="connsiteX27267" fmla="*/ 4328885 w 4527492"/>
                  <a:gd name="connsiteY27267" fmla="*/ 1524749 h 3582745"/>
                  <a:gd name="connsiteX27268" fmla="*/ 3937032 w 4527492"/>
                  <a:gd name="connsiteY27268" fmla="*/ 1510359 h 3582745"/>
                  <a:gd name="connsiteX27269" fmla="*/ 3933774 w 4527492"/>
                  <a:gd name="connsiteY27269" fmla="*/ 1533221 h 3582745"/>
                  <a:gd name="connsiteX27270" fmla="*/ 3932956 w 4527492"/>
                  <a:gd name="connsiteY27270" fmla="*/ 1532283 h 3582745"/>
                  <a:gd name="connsiteX27271" fmla="*/ 3936348 w 4527492"/>
                  <a:gd name="connsiteY27271" fmla="*/ 1511969 h 3582745"/>
                  <a:gd name="connsiteX27272" fmla="*/ 3966246 w 4527492"/>
                  <a:gd name="connsiteY27272" fmla="*/ 1510152 h 3582745"/>
                  <a:gd name="connsiteX27273" fmla="*/ 3969390 w 4527492"/>
                  <a:gd name="connsiteY27273" fmla="*/ 1515555 h 3582745"/>
                  <a:gd name="connsiteX27274" fmla="*/ 3961896 w 4527492"/>
                  <a:gd name="connsiteY27274" fmla="*/ 1529053 h 3582745"/>
                  <a:gd name="connsiteX27275" fmla="*/ 3955219 w 4527492"/>
                  <a:gd name="connsiteY27275" fmla="*/ 1546358 h 3582745"/>
                  <a:gd name="connsiteX27276" fmla="*/ 3952620 w 4527492"/>
                  <a:gd name="connsiteY27276" fmla="*/ 1565195 h 3582745"/>
                  <a:gd name="connsiteX27277" fmla="*/ 3954065 w 4527492"/>
                  <a:gd name="connsiteY27277" fmla="*/ 1549350 h 3582745"/>
                  <a:gd name="connsiteX27278" fmla="*/ 3952561 w 4527492"/>
                  <a:gd name="connsiteY27278" fmla="*/ 1553249 h 3582745"/>
                  <a:gd name="connsiteX27279" fmla="*/ 3931304 w 4527492"/>
                  <a:gd name="connsiteY27279" fmla="*/ 1662370 h 3582745"/>
                  <a:gd name="connsiteX27280" fmla="*/ 3945959 w 4527492"/>
                  <a:gd name="connsiteY27280" fmla="*/ 1582901 h 3582745"/>
                  <a:gd name="connsiteX27281" fmla="*/ 3953652 w 4527492"/>
                  <a:gd name="connsiteY27281" fmla="*/ 1540121 h 3582745"/>
                  <a:gd name="connsiteX27282" fmla="*/ 3955293 w 4527492"/>
                  <a:gd name="connsiteY27282" fmla="*/ 1535883 h 3582745"/>
                  <a:gd name="connsiteX27283" fmla="*/ 3956184 w 4527492"/>
                  <a:gd name="connsiteY27283" fmla="*/ 1526117 h 3582745"/>
                  <a:gd name="connsiteX27284" fmla="*/ 3958365 w 4527492"/>
                  <a:gd name="connsiteY27284" fmla="*/ 1527952 h 3582745"/>
                  <a:gd name="connsiteX27285" fmla="*/ 3964320 w 4527492"/>
                  <a:gd name="connsiteY27285" fmla="*/ 1512580 h 3582745"/>
                  <a:gd name="connsiteX27286" fmla="*/ 3921543 w 4527492"/>
                  <a:gd name="connsiteY27286" fmla="*/ 1509908 h 3582745"/>
                  <a:gd name="connsiteX27287" fmla="*/ 3923522 w 4527492"/>
                  <a:gd name="connsiteY27287" fmla="*/ 1515340 h 3582745"/>
                  <a:gd name="connsiteX27288" fmla="*/ 3921237 w 4527492"/>
                  <a:gd name="connsiteY27288" fmla="*/ 1510609 h 3582745"/>
                  <a:gd name="connsiteX27289" fmla="*/ 4284542 w 4527492"/>
                  <a:gd name="connsiteY27289" fmla="*/ 1509804 h 3582745"/>
                  <a:gd name="connsiteX27290" fmla="*/ 4281317 w 4527492"/>
                  <a:gd name="connsiteY27290" fmla="*/ 1516763 h 3582745"/>
                  <a:gd name="connsiteX27291" fmla="*/ 4280953 w 4527492"/>
                  <a:gd name="connsiteY27291" fmla="*/ 1515402 h 3582745"/>
                  <a:gd name="connsiteX27292" fmla="*/ 4275862 w 4527492"/>
                  <a:gd name="connsiteY27292" fmla="*/ 1508065 h 3582745"/>
                  <a:gd name="connsiteX27293" fmla="*/ 4277005 w 4527492"/>
                  <a:gd name="connsiteY27293" fmla="*/ 1512548 h 3582745"/>
                  <a:gd name="connsiteX27294" fmla="*/ 4275377 w 4527492"/>
                  <a:gd name="connsiteY27294" fmla="*/ 1520573 h 3582745"/>
                  <a:gd name="connsiteX27295" fmla="*/ 3872881 w 4527492"/>
                  <a:gd name="connsiteY27295" fmla="*/ 1506459 h 3582745"/>
                  <a:gd name="connsiteX27296" fmla="*/ 3873161 w 4527492"/>
                  <a:gd name="connsiteY27296" fmla="*/ 1507249 h 3582745"/>
                  <a:gd name="connsiteX27297" fmla="*/ 3870042 w 4527492"/>
                  <a:gd name="connsiteY27297" fmla="*/ 1530186 h 3582745"/>
                  <a:gd name="connsiteX27298" fmla="*/ 3864781 w 4527492"/>
                  <a:gd name="connsiteY27298" fmla="*/ 1585784 h 3582745"/>
                  <a:gd name="connsiteX27299" fmla="*/ 3866123 w 4527492"/>
                  <a:gd name="connsiteY27299" fmla="*/ 1552374 h 3582745"/>
                  <a:gd name="connsiteX27300" fmla="*/ 3871688 w 4527492"/>
                  <a:gd name="connsiteY27300" fmla="*/ 1510289 h 3582745"/>
                  <a:gd name="connsiteX27301" fmla="*/ 4153474 w 4527492"/>
                  <a:gd name="connsiteY27301" fmla="*/ 1506344 h 3582745"/>
                  <a:gd name="connsiteX27302" fmla="*/ 4133270 w 4527492"/>
                  <a:gd name="connsiteY27302" fmla="*/ 1651156 h 3582745"/>
                  <a:gd name="connsiteX27303" fmla="*/ 4120906 w 4527492"/>
                  <a:gd name="connsiteY27303" fmla="*/ 1694166 h 3582745"/>
                  <a:gd name="connsiteX27304" fmla="*/ 4120246 w 4527492"/>
                  <a:gd name="connsiteY27304" fmla="*/ 1696462 h 3582745"/>
                  <a:gd name="connsiteX27305" fmla="*/ 4120415 w 4527492"/>
                  <a:gd name="connsiteY27305" fmla="*/ 1684110 h 3582745"/>
                  <a:gd name="connsiteX27306" fmla="*/ 4120906 w 4527492"/>
                  <a:gd name="connsiteY27306" fmla="*/ 1681948 h 3582745"/>
                  <a:gd name="connsiteX27307" fmla="*/ 4123246 w 4527492"/>
                  <a:gd name="connsiteY27307" fmla="*/ 1671638 h 3582745"/>
                  <a:gd name="connsiteX27308" fmla="*/ 4120586 w 4527492"/>
                  <a:gd name="connsiteY27308" fmla="*/ 1671638 h 3582745"/>
                  <a:gd name="connsiteX27309" fmla="*/ 4120415 w 4527492"/>
                  <a:gd name="connsiteY27309" fmla="*/ 1684110 h 3582745"/>
                  <a:gd name="connsiteX27310" fmla="*/ 4114224 w 4527492"/>
                  <a:gd name="connsiteY27310" fmla="*/ 1711380 h 3582745"/>
                  <a:gd name="connsiteX27311" fmla="*/ 4115177 w 4527492"/>
                  <a:gd name="connsiteY27311" fmla="*/ 1654583 h 3582745"/>
                  <a:gd name="connsiteX27312" fmla="*/ 4111469 w 4527492"/>
                  <a:gd name="connsiteY27312" fmla="*/ 1642099 h 3582745"/>
                  <a:gd name="connsiteX27313" fmla="*/ 4109157 w 4527492"/>
                  <a:gd name="connsiteY27313" fmla="*/ 1687477 h 3582745"/>
                  <a:gd name="connsiteX27314" fmla="*/ 4110997 w 4527492"/>
                  <a:gd name="connsiteY27314" fmla="*/ 1709747 h 3582745"/>
                  <a:gd name="connsiteX27315" fmla="*/ 4111701 w 4527492"/>
                  <a:gd name="connsiteY27315" fmla="*/ 1722492 h 3582745"/>
                  <a:gd name="connsiteX27316" fmla="*/ 4114224 w 4527492"/>
                  <a:gd name="connsiteY27316" fmla="*/ 1711380 h 3582745"/>
                  <a:gd name="connsiteX27317" fmla="*/ 4114116 w 4527492"/>
                  <a:gd name="connsiteY27317" fmla="*/ 1717783 h 3582745"/>
                  <a:gd name="connsiteX27318" fmla="*/ 4111873 w 4527492"/>
                  <a:gd name="connsiteY27318" fmla="*/ 1725587 h 3582745"/>
                  <a:gd name="connsiteX27319" fmla="*/ 4113578 w 4527492"/>
                  <a:gd name="connsiteY27319" fmla="*/ 1756418 h 3582745"/>
                  <a:gd name="connsiteX27320" fmla="*/ 4113899 w 4527492"/>
                  <a:gd name="connsiteY27320" fmla="*/ 1730709 h 3582745"/>
                  <a:gd name="connsiteX27321" fmla="*/ 4114116 w 4527492"/>
                  <a:gd name="connsiteY27321" fmla="*/ 1717783 h 3582745"/>
                  <a:gd name="connsiteX27322" fmla="*/ 4120246 w 4527492"/>
                  <a:gd name="connsiteY27322" fmla="*/ 1696462 h 3582745"/>
                  <a:gd name="connsiteX27323" fmla="*/ 4119180 w 4527492"/>
                  <a:gd name="connsiteY27323" fmla="*/ 1774278 h 3582745"/>
                  <a:gd name="connsiteX27324" fmla="*/ 4120906 w 4527492"/>
                  <a:gd name="connsiteY27324" fmla="*/ 1771944 h 3582745"/>
                  <a:gd name="connsiteX27325" fmla="*/ 4126903 w 4527492"/>
                  <a:gd name="connsiteY27325" fmla="*/ 1763835 h 3582745"/>
                  <a:gd name="connsiteX27326" fmla="*/ 4123511 w 4527492"/>
                  <a:gd name="connsiteY27326" fmla="*/ 1772918 h 3582745"/>
                  <a:gd name="connsiteX27327" fmla="*/ 4120906 w 4527492"/>
                  <a:gd name="connsiteY27327" fmla="*/ 1776390 h 3582745"/>
                  <a:gd name="connsiteX27328" fmla="*/ 4119118 w 4527492"/>
                  <a:gd name="connsiteY27328" fmla="*/ 1778771 h 3582745"/>
                  <a:gd name="connsiteX27329" fmla="*/ 4119036 w 4527492"/>
                  <a:gd name="connsiteY27329" fmla="*/ 1784751 h 3582745"/>
                  <a:gd name="connsiteX27330" fmla="*/ 4119153 w 4527492"/>
                  <a:gd name="connsiteY27330" fmla="*/ 1784592 h 3582745"/>
                  <a:gd name="connsiteX27331" fmla="*/ 4119034 w 4527492"/>
                  <a:gd name="connsiteY27331" fmla="*/ 1784909 h 3582745"/>
                  <a:gd name="connsiteX27332" fmla="*/ 4119013 w 4527492"/>
                  <a:gd name="connsiteY27332" fmla="*/ 1786483 h 3582745"/>
                  <a:gd name="connsiteX27333" fmla="*/ 4120906 w 4527492"/>
                  <a:gd name="connsiteY27333" fmla="*/ 1783844 h 3582745"/>
                  <a:gd name="connsiteX27334" fmla="*/ 4130242 w 4527492"/>
                  <a:gd name="connsiteY27334" fmla="*/ 1770830 h 3582745"/>
                  <a:gd name="connsiteX27335" fmla="*/ 4120906 w 4527492"/>
                  <a:gd name="connsiteY27335" fmla="*/ 1793065 h 3582745"/>
                  <a:gd name="connsiteX27336" fmla="*/ 4118856 w 4527492"/>
                  <a:gd name="connsiteY27336" fmla="*/ 1797947 h 3582745"/>
                  <a:gd name="connsiteX27337" fmla="*/ 4118149 w 4527492"/>
                  <a:gd name="connsiteY27337" fmla="*/ 1849553 h 3582745"/>
                  <a:gd name="connsiteX27338" fmla="*/ 4118442 w 4527492"/>
                  <a:gd name="connsiteY27338" fmla="*/ 1849553 h 3582745"/>
                  <a:gd name="connsiteX27339" fmla="*/ 4120500 w 4527492"/>
                  <a:gd name="connsiteY27339" fmla="*/ 1844456 h 3582745"/>
                  <a:gd name="connsiteX27340" fmla="*/ 4120545 w 4527492"/>
                  <a:gd name="connsiteY27340" fmla="*/ 1815982 h 3582745"/>
                  <a:gd name="connsiteX27341" fmla="*/ 4120906 w 4527492"/>
                  <a:gd name="connsiteY27341" fmla="*/ 1793364 h 3582745"/>
                  <a:gd name="connsiteX27342" fmla="*/ 4120906 w 4527492"/>
                  <a:gd name="connsiteY27342" fmla="*/ 1843449 h 3582745"/>
                  <a:gd name="connsiteX27343" fmla="*/ 4121006 w 4527492"/>
                  <a:gd name="connsiteY27343" fmla="*/ 1843202 h 3582745"/>
                  <a:gd name="connsiteX27344" fmla="*/ 4120906 w 4527492"/>
                  <a:gd name="connsiteY27344" fmla="*/ 1843455 h 3582745"/>
                  <a:gd name="connsiteX27345" fmla="*/ 4120906 w 4527492"/>
                  <a:gd name="connsiteY27345" fmla="*/ 1849553 h 3582745"/>
                  <a:gd name="connsiteX27346" fmla="*/ 4121150 w 4527492"/>
                  <a:gd name="connsiteY27346" fmla="*/ 1849553 h 3582745"/>
                  <a:gd name="connsiteX27347" fmla="*/ 4120906 w 4527492"/>
                  <a:gd name="connsiteY27347" fmla="*/ 1850173 h 3582745"/>
                  <a:gd name="connsiteX27348" fmla="*/ 4120906 w 4527492"/>
                  <a:gd name="connsiteY27348" fmla="*/ 1852294 h 3582745"/>
                  <a:gd name="connsiteX27349" fmla="*/ 4120736 w 4527492"/>
                  <a:gd name="connsiteY27349" fmla="*/ 1850603 h 3582745"/>
                  <a:gd name="connsiteX27350" fmla="*/ 4118041 w 4527492"/>
                  <a:gd name="connsiteY27350" fmla="*/ 1857442 h 3582745"/>
                  <a:gd name="connsiteX27351" fmla="*/ 4117897 w 4527492"/>
                  <a:gd name="connsiteY27351" fmla="*/ 1867977 h 3582745"/>
                  <a:gd name="connsiteX27352" fmla="*/ 4120906 w 4527492"/>
                  <a:gd name="connsiteY27352" fmla="*/ 1861109 h 3582745"/>
                  <a:gd name="connsiteX27353" fmla="*/ 4120906 w 4527492"/>
                  <a:gd name="connsiteY27353" fmla="*/ 1852294 h 3582745"/>
                  <a:gd name="connsiteX27354" fmla="*/ 4121625 w 4527492"/>
                  <a:gd name="connsiteY27354" fmla="*/ 1859467 h 3582745"/>
                  <a:gd name="connsiteX27355" fmla="*/ 4127360 w 4527492"/>
                  <a:gd name="connsiteY27355" fmla="*/ 1846377 h 3582745"/>
                  <a:gd name="connsiteX27356" fmla="*/ 4121658 w 4527492"/>
                  <a:gd name="connsiteY27356" fmla="*/ 1859800 h 3582745"/>
                  <a:gd name="connsiteX27357" fmla="*/ 4122297 w 4527492"/>
                  <a:gd name="connsiteY27357" fmla="*/ 1866166 h 3582745"/>
                  <a:gd name="connsiteX27358" fmla="*/ 4127500 w 4527492"/>
                  <a:gd name="connsiteY27358" fmla="*/ 1846123 h 3582745"/>
                  <a:gd name="connsiteX27359" fmla="*/ 4138795 w 4527492"/>
                  <a:gd name="connsiteY27359" fmla="*/ 1758886 h 3582745"/>
                  <a:gd name="connsiteX27360" fmla="*/ 4137713 w 4527492"/>
                  <a:gd name="connsiteY27360" fmla="*/ 1760415 h 3582745"/>
                  <a:gd name="connsiteX27361" fmla="*/ 4130242 w 4527492"/>
                  <a:gd name="connsiteY27361" fmla="*/ 1770830 h 3582745"/>
                  <a:gd name="connsiteX27362" fmla="*/ 4131688 w 4527492"/>
                  <a:gd name="connsiteY27362" fmla="*/ 1767386 h 3582745"/>
                  <a:gd name="connsiteX27363" fmla="*/ 4138992 w 4527492"/>
                  <a:gd name="connsiteY27363" fmla="*/ 1757361 h 3582745"/>
                  <a:gd name="connsiteX27364" fmla="*/ 4139785 w 4527492"/>
                  <a:gd name="connsiteY27364" fmla="*/ 1751239 h 3582745"/>
                  <a:gd name="connsiteX27365" fmla="*/ 4136797 w 4527492"/>
                  <a:gd name="connsiteY27365" fmla="*/ 1755219 h 3582745"/>
                  <a:gd name="connsiteX27366" fmla="*/ 4140371 w 4527492"/>
                  <a:gd name="connsiteY27366" fmla="*/ 1746706 h 3582745"/>
                  <a:gd name="connsiteX27367" fmla="*/ 4140541 w 4527492"/>
                  <a:gd name="connsiteY27367" fmla="*/ 1745394 h 3582745"/>
                  <a:gd name="connsiteX27368" fmla="*/ 4126903 w 4527492"/>
                  <a:gd name="connsiteY27368" fmla="*/ 1763835 h 3582745"/>
                  <a:gd name="connsiteX27369" fmla="*/ 4144125 w 4527492"/>
                  <a:gd name="connsiteY27369" fmla="*/ 1717711 h 3582745"/>
                  <a:gd name="connsiteX27370" fmla="*/ 4144604 w 4527492"/>
                  <a:gd name="connsiteY27370" fmla="*/ 1714016 h 3582745"/>
                  <a:gd name="connsiteX27371" fmla="*/ 4153053 w 4527492"/>
                  <a:gd name="connsiteY27371" fmla="*/ 1580671 h 3582745"/>
                  <a:gd name="connsiteX27372" fmla="*/ 4156377 w 4527492"/>
                  <a:gd name="connsiteY27372" fmla="*/ 1534903 h 3582745"/>
                  <a:gd name="connsiteX27373" fmla="*/ 4157606 w 4527492"/>
                  <a:gd name="connsiteY27373" fmla="*/ 1549726 h 3582745"/>
                  <a:gd name="connsiteX27374" fmla="*/ 4153877 w 4527492"/>
                  <a:gd name="connsiteY27374" fmla="*/ 1631783 h 3582745"/>
                  <a:gd name="connsiteX27375" fmla="*/ 4146986 w 4527492"/>
                  <a:gd name="connsiteY27375" fmla="*/ 1710049 h 3582745"/>
                  <a:gd name="connsiteX27376" fmla="*/ 4166556 w 4527492"/>
                  <a:gd name="connsiteY27376" fmla="*/ 1657639 h 3582745"/>
                  <a:gd name="connsiteX27377" fmla="*/ 4165247 w 4527492"/>
                  <a:gd name="connsiteY27377" fmla="*/ 1641855 h 3582745"/>
                  <a:gd name="connsiteX27378" fmla="*/ 4164040 w 4527492"/>
                  <a:gd name="connsiteY27378" fmla="*/ 1641855 h 3582745"/>
                  <a:gd name="connsiteX27379" fmla="*/ 4164137 w 4527492"/>
                  <a:gd name="connsiteY27379" fmla="*/ 1628468 h 3582745"/>
                  <a:gd name="connsiteX27380" fmla="*/ 4157606 w 4527492"/>
                  <a:gd name="connsiteY27380" fmla="*/ 1549726 h 3582745"/>
                  <a:gd name="connsiteX27381" fmla="*/ 4158288 w 4527492"/>
                  <a:gd name="connsiteY27381" fmla="*/ 1534717 h 3582745"/>
                  <a:gd name="connsiteX27382" fmla="*/ 4156959 w 4527492"/>
                  <a:gd name="connsiteY27382" fmla="*/ 1526884 h 3582745"/>
                  <a:gd name="connsiteX27383" fmla="*/ 4156377 w 4527492"/>
                  <a:gd name="connsiteY27383" fmla="*/ 1534903 h 3582745"/>
                  <a:gd name="connsiteX27384" fmla="*/ 4155113 w 4527492"/>
                  <a:gd name="connsiteY27384" fmla="*/ 1519667 h 3582745"/>
                  <a:gd name="connsiteX27385" fmla="*/ 4154928 w 4527492"/>
                  <a:gd name="connsiteY27385" fmla="*/ 1514913 h 3582745"/>
                  <a:gd name="connsiteX27386" fmla="*/ 3876181 w 4527492"/>
                  <a:gd name="connsiteY27386" fmla="*/ 1506231 h 3582745"/>
                  <a:gd name="connsiteX27387" fmla="*/ 3878439 w 4527492"/>
                  <a:gd name="connsiteY27387" fmla="*/ 1518626 h 3582745"/>
                  <a:gd name="connsiteX27388" fmla="*/ 3878302 w 4527492"/>
                  <a:gd name="connsiteY27388" fmla="*/ 1521770 h 3582745"/>
                  <a:gd name="connsiteX27389" fmla="*/ 3873161 w 4527492"/>
                  <a:gd name="connsiteY27389" fmla="*/ 1507249 h 3582745"/>
                  <a:gd name="connsiteX27390" fmla="*/ 3873291 w 4527492"/>
                  <a:gd name="connsiteY27390" fmla="*/ 1506292 h 3582745"/>
                  <a:gd name="connsiteX27391" fmla="*/ 4069175 w 4527492"/>
                  <a:gd name="connsiteY27391" fmla="*/ 1505964 h 3582745"/>
                  <a:gd name="connsiteX27392" fmla="*/ 4070427 w 4527492"/>
                  <a:gd name="connsiteY27392" fmla="*/ 1517809 h 3582745"/>
                  <a:gd name="connsiteX27393" fmla="*/ 4070610 w 4527492"/>
                  <a:gd name="connsiteY27393" fmla="*/ 1513129 h 3582745"/>
                  <a:gd name="connsiteX27394" fmla="*/ 3974793 w 4527492"/>
                  <a:gd name="connsiteY27394" fmla="*/ 1505822 h 3582745"/>
                  <a:gd name="connsiteX27395" fmla="*/ 3975766 w 4527492"/>
                  <a:gd name="connsiteY27395" fmla="*/ 1510734 h 3582745"/>
                  <a:gd name="connsiteX27396" fmla="*/ 3972778 w 4527492"/>
                  <a:gd name="connsiteY27396" fmla="*/ 1510830 h 3582745"/>
                  <a:gd name="connsiteX27397" fmla="*/ 3972746 w 4527492"/>
                  <a:gd name="connsiteY27397" fmla="*/ 1509510 h 3582745"/>
                  <a:gd name="connsiteX27398" fmla="*/ 4327853 w 4527492"/>
                  <a:gd name="connsiteY27398" fmla="*/ 1505615 h 3582745"/>
                  <a:gd name="connsiteX27399" fmla="*/ 4327808 w 4527492"/>
                  <a:gd name="connsiteY27399" fmla="*/ 1505805 h 3582745"/>
                  <a:gd name="connsiteX27400" fmla="*/ 4327894 w 4527492"/>
                  <a:gd name="connsiteY27400" fmla="*/ 1506383 h 3582745"/>
                  <a:gd name="connsiteX27401" fmla="*/ 4330554 w 4527492"/>
                  <a:gd name="connsiteY27401" fmla="*/ 1505210 h 3582745"/>
                  <a:gd name="connsiteX27402" fmla="*/ 4336945 w 4527492"/>
                  <a:gd name="connsiteY27402" fmla="*/ 1551229 h 3582745"/>
                  <a:gd name="connsiteX27403" fmla="*/ 4335250 w 4527492"/>
                  <a:gd name="connsiteY27403" fmla="*/ 1511662 h 3582745"/>
                  <a:gd name="connsiteX27404" fmla="*/ 4334043 w 4527492"/>
                  <a:gd name="connsiteY27404" fmla="*/ 1509021 h 3582745"/>
                  <a:gd name="connsiteX27405" fmla="*/ 4278516 w 4527492"/>
                  <a:gd name="connsiteY27405" fmla="*/ 1505099 h 3582745"/>
                  <a:gd name="connsiteX27406" fmla="*/ 4279463 w 4527492"/>
                  <a:gd name="connsiteY27406" fmla="*/ 1509834 h 3582745"/>
                  <a:gd name="connsiteX27407" fmla="*/ 4280953 w 4527492"/>
                  <a:gd name="connsiteY27407" fmla="*/ 1515402 h 3582745"/>
                  <a:gd name="connsiteX27408" fmla="*/ 4278649 w 4527492"/>
                  <a:gd name="connsiteY27408" fmla="*/ 1518997 h 3582745"/>
                  <a:gd name="connsiteX27409" fmla="*/ 4277005 w 4527492"/>
                  <a:gd name="connsiteY27409" fmla="*/ 1512548 h 3582745"/>
                  <a:gd name="connsiteX27410" fmla="*/ 3872381 w 4527492"/>
                  <a:gd name="connsiteY27410" fmla="*/ 1505048 h 3582745"/>
                  <a:gd name="connsiteX27411" fmla="*/ 3872591 w 4527492"/>
                  <a:gd name="connsiteY27411" fmla="*/ 1505641 h 3582745"/>
                  <a:gd name="connsiteX27412" fmla="*/ 3872120 w 4527492"/>
                  <a:gd name="connsiteY27412" fmla="*/ 1507023 h 3582745"/>
                  <a:gd name="connsiteX27413" fmla="*/ 4287013 w 4527492"/>
                  <a:gd name="connsiteY27413" fmla="*/ 1504942 h 3582745"/>
                  <a:gd name="connsiteX27414" fmla="*/ 4286095 w 4527492"/>
                  <a:gd name="connsiteY27414" fmla="*/ 1507382 h 3582745"/>
                  <a:gd name="connsiteX27415" fmla="*/ 4284542 w 4527492"/>
                  <a:gd name="connsiteY27415" fmla="*/ 1509804 h 3582745"/>
                  <a:gd name="connsiteX27416" fmla="*/ 4286056 w 4527492"/>
                  <a:gd name="connsiteY27416" fmla="*/ 1506537 h 3582745"/>
                  <a:gd name="connsiteX27417" fmla="*/ 4273067 w 4527492"/>
                  <a:gd name="connsiteY27417" fmla="*/ 1504371 h 3582745"/>
                  <a:gd name="connsiteX27418" fmla="*/ 4273472 w 4527492"/>
                  <a:gd name="connsiteY27418" fmla="*/ 1527072 h 3582745"/>
                  <a:gd name="connsiteX27419" fmla="*/ 4267977 w 4527492"/>
                  <a:gd name="connsiteY27419" fmla="*/ 1535644 h 3582745"/>
                  <a:gd name="connsiteX27420" fmla="*/ 4266980 w 4527492"/>
                  <a:gd name="connsiteY27420" fmla="*/ 1538181 h 3582745"/>
                  <a:gd name="connsiteX27421" fmla="*/ 3993829 w 4527492"/>
                  <a:gd name="connsiteY27421" fmla="*/ 1503405 h 3582745"/>
                  <a:gd name="connsiteX27422" fmla="*/ 3996152 w 4527492"/>
                  <a:gd name="connsiteY27422" fmla="*/ 1511347 h 3582745"/>
                  <a:gd name="connsiteX27423" fmla="*/ 3988070 w 4527492"/>
                  <a:gd name="connsiteY27423" fmla="*/ 1543797 h 3582745"/>
                  <a:gd name="connsiteX27424" fmla="*/ 3988631 w 4527492"/>
                  <a:gd name="connsiteY27424" fmla="*/ 1551932 h 3582745"/>
                  <a:gd name="connsiteX27425" fmla="*/ 3987966 w 4527492"/>
                  <a:gd name="connsiteY27425" fmla="*/ 1544213 h 3582745"/>
                  <a:gd name="connsiteX27426" fmla="*/ 3985189 w 4527492"/>
                  <a:gd name="connsiteY27426" fmla="*/ 1555362 h 3582745"/>
                  <a:gd name="connsiteX27427" fmla="*/ 3987763 w 4527492"/>
                  <a:gd name="connsiteY27427" fmla="*/ 1539886 h 3582745"/>
                  <a:gd name="connsiteX27428" fmla="*/ 3987740 w 4527492"/>
                  <a:gd name="connsiteY27428" fmla="*/ 1539018 h 3582745"/>
                  <a:gd name="connsiteX27429" fmla="*/ 3987789 w 4527492"/>
                  <a:gd name="connsiteY27429" fmla="*/ 1539728 h 3582745"/>
                  <a:gd name="connsiteX27430" fmla="*/ 4328483 w 4527492"/>
                  <a:gd name="connsiteY27430" fmla="*/ 1502948 h 3582745"/>
                  <a:gd name="connsiteX27431" fmla="*/ 4328006 w 4527492"/>
                  <a:gd name="connsiteY27431" fmla="*/ 1504967 h 3582745"/>
                  <a:gd name="connsiteX27432" fmla="*/ 4329038 w 4527492"/>
                  <a:gd name="connsiteY27432" fmla="*/ 1514055 h 3582745"/>
                  <a:gd name="connsiteX27433" fmla="*/ 4330488 w 4527492"/>
                  <a:gd name="connsiteY27433" fmla="*/ 1523789 h 3582745"/>
                  <a:gd name="connsiteX27434" fmla="*/ 4329426 w 4527492"/>
                  <a:gd name="connsiteY27434" fmla="*/ 1503978 h 3582745"/>
                  <a:gd name="connsiteX27435" fmla="*/ 4154007 w 4527492"/>
                  <a:gd name="connsiteY27435" fmla="*/ 1502521 h 3582745"/>
                  <a:gd name="connsiteX27436" fmla="*/ 4153702 w 4527492"/>
                  <a:gd name="connsiteY27436" fmla="*/ 1504708 h 3582745"/>
                  <a:gd name="connsiteX27437" fmla="*/ 4154748 w 4527492"/>
                  <a:gd name="connsiteY27437" fmla="*/ 1510300 h 3582745"/>
                  <a:gd name="connsiteX27438" fmla="*/ 4154577 w 4527492"/>
                  <a:gd name="connsiteY27438" fmla="*/ 1505889 h 3582745"/>
                  <a:gd name="connsiteX27439" fmla="*/ 3972567 w 4527492"/>
                  <a:gd name="connsiteY27439" fmla="*/ 1502184 h 3582745"/>
                  <a:gd name="connsiteX27440" fmla="*/ 3972746 w 4527492"/>
                  <a:gd name="connsiteY27440" fmla="*/ 1509510 h 3582745"/>
                  <a:gd name="connsiteX27441" fmla="*/ 3969820 w 4527492"/>
                  <a:gd name="connsiteY27441" fmla="*/ 1514780 h 3582745"/>
                  <a:gd name="connsiteX27442" fmla="*/ 3969065 w 4527492"/>
                  <a:gd name="connsiteY27442" fmla="*/ 1513713 h 3582745"/>
                  <a:gd name="connsiteX27443" fmla="*/ 3967251 w 4527492"/>
                  <a:gd name="connsiteY27443" fmla="*/ 1508885 h 3582745"/>
                  <a:gd name="connsiteX27444" fmla="*/ 3873903 w 4527492"/>
                  <a:gd name="connsiteY27444" fmla="*/ 1501791 h 3582745"/>
                  <a:gd name="connsiteX27445" fmla="*/ 3873291 w 4527492"/>
                  <a:gd name="connsiteY27445" fmla="*/ 1506292 h 3582745"/>
                  <a:gd name="connsiteX27446" fmla="*/ 3872931 w 4527492"/>
                  <a:gd name="connsiteY27446" fmla="*/ 1506300 h 3582745"/>
                  <a:gd name="connsiteX27447" fmla="*/ 3872881 w 4527492"/>
                  <a:gd name="connsiteY27447" fmla="*/ 1506459 h 3582745"/>
                  <a:gd name="connsiteX27448" fmla="*/ 3872591 w 4527492"/>
                  <a:gd name="connsiteY27448" fmla="*/ 1505641 h 3582745"/>
                  <a:gd name="connsiteX27449" fmla="*/ 4028297 w 4527492"/>
                  <a:gd name="connsiteY27449" fmla="*/ 1501283 h 3582745"/>
                  <a:gd name="connsiteX27450" fmla="*/ 4028255 w 4527492"/>
                  <a:gd name="connsiteY27450" fmla="*/ 1517584 h 3582745"/>
                  <a:gd name="connsiteX27451" fmla="*/ 4026240 w 4527492"/>
                  <a:gd name="connsiteY27451" fmla="*/ 1522794 h 3582745"/>
                  <a:gd name="connsiteX27452" fmla="*/ 4026116 w 4527492"/>
                  <a:gd name="connsiteY27452" fmla="*/ 1510306 h 3582745"/>
                  <a:gd name="connsiteX27453" fmla="*/ 4028299 w 4527492"/>
                  <a:gd name="connsiteY27453" fmla="*/ 1500534 h 3582745"/>
                  <a:gd name="connsiteX27454" fmla="*/ 4028478 w 4527492"/>
                  <a:gd name="connsiteY27454" fmla="*/ 1500534 h 3582745"/>
                  <a:gd name="connsiteX27455" fmla="*/ 4028297 w 4527492"/>
                  <a:gd name="connsiteY27455" fmla="*/ 1501283 h 3582745"/>
                  <a:gd name="connsiteX27456" fmla="*/ 4025177 w 4527492"/>
                  <a:gd name="connsiteY27456" fmla="*/ 1500534 h 3582745"/>
                  <a:gd name="connsiteX27457" fmla="*/ 4026019 w 4527492"/>
                  <a:gd name="connsiteY27457" fmla="*/ 1500534 h 3582745"/>
                  <a:gd name="connsiteX27458" fmla="*/ 4026116 w 4527492"/>
                  <a:gd name="connsiteY27458" fmla="*/ 1510306 h 3582745"/>
                  <a:gd name="connsiteX27459" fmla="*/ 4023364 w 4527492"/>
                  <a:gd name="connsiteY27459" fmla="*/ 1521694 h 3582745"/>
                  <a:gd name="connsiteX27460" fmla="*/ 4022780 w 4527492"/>
                  <a:gd name="connsiteY27460" fmla="*/ 1512098 h 3582745"/>
                  <a:gd name="connsiteX27461" fmla="*/ 4302640 w 4527492"/>
                  <a:gd name="connsiteY27461" fmla="*/ 1499746 h 3582745"/>
                  <a:gd name="connsiteX27462" fmla="*/ 4299841 w 4527492"/>
                  <a:gd name="connsiteY27462" fmla="*/ 1511036 h 3582745"/>
                  <a:gd name="connsiteX27463" fmla="*/ 4299871 w 4527492"/>
                  <a:gd name="connsiteY27463" fmla="*/ 1509472 h 3582745"/>
                  <a:gd name="connsiteX27464" fmla="*/ 3897455 w 4527492"/>
                  <a:gd name="connsiteY27464" fmla="*/ 1498136 h 3582745"/>
                  <a:gd name="connsiteX27465" fmla="*/ 3897579 w 4527492"/>
                  <a:gd name="connsiteY27465" fmla="*/ 1500945 h 3582745"/>
                  <a:gd name="connsiteX27466" fmla="*/ 3895084 w 4527492"/>
                  <a:gd name="connsiteY27466" fmla="*/ 1510636 h 3582745"/>
                  <a:gd name="connsiteX27467" fmla="*/ 3896448 w 4527492"/>
                  <a:gd name="connsiteY27467" fmla="*/ 1503829 h 3582745"/>
                  <a:gd name="connsiteX27468" fmla="*/ 4239102 w 4527492"/>
                  <a:gd name="connsiteY27468" fmla="*/ 1497907 h 3582745"/>
                  <a:gd name="connsiteX27469" fmla="*/ 4239029 w 4527492"/>
                  <a:gd name="connsiteY27469" fmla="*/ 1504631 h 3582745"/>
                  <a:gd name="connsiteX27470" fmla="*/ 4236284 w 4527492"/>
                  <a:gd name="connsiteY27470" fmla="*/ 1521362 h 3582745"/>
                  <a:gd name="connsiteX27471" fmla="*/ 3874531 w 4527492"/>
                  <a:gd name="connsiteY27471" fmla="*/ 1497171 h 3582745"/>
                  <a:gd name="connsiteX27472" fmla="*/ 3874861 w 4527492"/>
                  <a:gd name="connsiteY27472" fmla="*/ 1498981 h 3582745"/>
                  <a:gd name="connsiteX27473" fmla="*/ 3873903 w 4527492"/>
                  <a:gd name="connsiteY27473" fmla="*/ 1501791 h 3582745"/>
                  <a:gd name="connsiteX27474" fmla="*/ 4158243 w 4527492"/>
                  <a:gd name="connsiteY27474" fmla="*/ 1496655 h 3582745"/>
                  <a:gd name="connsiteX27475" fmla="*/ 4158669 w 4527492"/>
                  <a:gd name="connsiteY27475" fmla="*/ 1503246 h 3582745"/>
                  <a:gd name="connsiteX27476" fmla="*/ 4158673 w 4527492"/>
                  <a:gd name="connsiteY27476" fmla="*/ 1503296 h 3582745"/>
                  <a:gd name="connsiteX27477" fmla="*/ 4158720 w 4527492"/>
                  <a:gd name="connsiteY27477" fmla="*/ 1502643 h 3582745"/>
                  <a:gd name="connsiteX27478" fmla="*/ 4451655 w 4527492"/>
                  <a:gd name="connsiteY27478" fmla="*/ 1496482 h 3582745"/>
                  <a:gd name="connsiteX27479" fmla="*/ 4449656 w 4527492"/>
                  <a:gd name="connsiteY27479" fmla="*/ 1508797 h 3582745"/>
                  <a:gd name="connsiteX27480" fmla="*/ 4449255 w 4527492"/>
                  <a:gd name="connsiteY27480" fmla="*/ 1546535 h 3582745"/>
                  <a:gd name="connsiteX27481" fmla="*/ 4446577 w 4527492"/>
                  <a:gd name="connsiteY27481" fmla="*/ 1535337 h 3582745"/>
                  <a:gd name="connsiteX27482" fmla="*/ 4447097 w 4527492"/>
                  <a:gd name="connsiteY27482" fmla="*/ 1519829 h 3582745"/>
                  <a:gd name="connsiteX27483" fmla="*/ 4446978 w 4527492"/>
                  <a:gd name="connsiteY27483" fmla="*/ 1518095 h 3582745"/>
                  <a:gd name="connsiteX27484" fmla="*/ 4445975 w 4527492"/>
                  <a:gd name="connsiteY27484" fmla="*/ 1532820 h 3582745"/>
                  <a:gd name="connsiteX27485" fmla="*/ 4446577 w 4527492"/>
                  <a:gd name="connsiteY27485" fmla="*/ 1535337 h 3582745"/>
                  <a:gd name="connsiteX27486" fmla="*/ 4446349 w 4527492"/>
                  <a:gd name="connsiteY27486" fmla="*/ 1542163 h 3582745"/>
                  <a:gd name="connsiteX27487" fmla="*/ 4445565 w 4527492"/>
                  <a:gd name="connsiteY27487" fmla="*/ 1538846 h 3582745"/>
                  <a:gd name="connsiteX27488" fmla="*/ 4441147 w 4527492"/>
                  <a:gd name="connsiteY27488" fmla="*/ 1603719 h 3582745"/>
                  <a:gd name="connsiteX27489" fmla="*/ 4440726 w 4527492"/>
                  <a:gd name="connsiteY27489" fmla="*/ 1605403 h 3582745"/>
                  <a:gd name="connsiteX27490" fmla="*/ 4441032 w 4527492"/>
                  <a:gd name="connsiteY27490" fmla="*/ 1605403 h 3582745"/>
                  <a:gd name="connsiteX27491" fmla="*/ 4438562 w 4527492"/>
                  <a:gd name="connsiteY27491" fmla="*/ 1641678 h 3582745"/>
                  <a:gd name="connsiteX27492" fmla="*/ 4440777 w 4527492"/>
                  <a:gd name="connsiteY27492" fmla="*/ 1639301 h 3582745"/>
                  <a:gd name="connsiteX27493" fmla="*/ 4443802 w 4527492"/>
                  <a:gd name="connsiteY27493" fmla="*/ 1618238 h 3582745"/>
                  <a:gd name="connsiteX27494" fmla="*/ 4444264 w 4527492"/>
                  <a:gd name="connsiteY27494" fmla="*/ 1604433 h 3582745"/>
                  <a:gd name="connsiteX27495" fmla="*/ 4444023 w 4527492"/>
                  <a:gd name="connsiteY27495" fmla="*/ 1605403 h 3582745"/>
                  <a:gd name="connsiteX27496" fmla="*/ 4441032 w 4527492"/>
                  <a:gd name="connsiteY27496" fmla="*/ 1605403 h 3582745"/>
                  <a:gd name="connsiteX27497" fmla="*/ 4441147 w 4527492"/>
                  <a:gd name="connsiteY27497" fmla="*/ 1603719 h 3582745"/>
                  <a:gd name="connsiteX27498" fmla="*/ 4444774 w 4527492"/>
                  <a:gd name="connsiteY27498" fmla="*/ 1589209 h 3582745"/>
                  <a:gd name="connsiteX27499" fmla="*/ 4446349 w 4527492"/>
                  <a:gd name="connsiteY27499" fmla="*/ 1542163 h 3582745"/>
                  <a:gd name="connsiteX27500" fmla="*/ 4449174 w 4527492"/>
                  <a:gd name="connsiteY27500" fmla="*/ 1554114 h 3582745"/>
                  <a:gd name="connsiteX27501" fmla="*/ 4448980 w 4527492"/>
                  <a:gd name="connsiteY27501" fmla="*/ 1572382 h 3582745"/>
                  <a:gd name="connsiteX27502" fmla="*/ 4450514 w 4527492"/>
                  <a:gd name="connsiteY27502" fmla="*/ 1566243 h 3582745"/>
                  <a:gd name="connsiteX27503" fmla="*/ 4450614 w 4527492"/>
                  <a:gd name="connsiteY27503" fmla="*/ 1560205 h 3582745"/>
                  <a:gd name="connsiteX27504" fmla="*/ 4449174 w 4527492"/>
                  <a:gd name="connsiteY27504" fmla="*/ 1554114 h 3582745"/>
                  <a:gd name="connsiteX27505" fmla="*/ 4449255 w 4527492"/>
                  <a:gd name="connsiteY27505" fmla="*/ 1546535 h 3582745"/>
                  <a:gd name="connsiteX27506" fmla="*/ 4450737 w 4527492"/>
                  <a:gd name="connsiteY27506" fmla="*/ 1552735 h 3582745"/>
                  <a:gd name="connsiteX27507" fmla="*/ 4450881 w 4527492"/>
                  <a:gd name="connsiteY27507" fmla="*/ 1544042 h 3582745"/>
                  <a:gd name="connsiteX27508" fmla="*/ 3869323 w 4527492"/>
                  <a:gd name="connsiteY27508" fmla="*/ 1496409 h 3582745"/>
                  <a:gd name="connsiteX27509" fmla="*/ 3864525 w 4527492"/>
                  <a:gd name="connsiteY27509" fmla="*/ 1524665 h 3582745"/>
                  <a:gd name="connsiteX27510" fmla="*/ 3863059 w 4527492"/>
                  <a:gd name="connsiteY27510" fmla="*/ 1533615 h 3582745"/>
                  <a:gd name="connsiteX27511" fmla="*/ 3868053 w 4527492"/>
                  <a:gd name="connsiteY27511" fmla="*/ 1518959 h 3582745"/>
                  <a:gd name="connsiteX27512" fmla="*/ 3870520 w 4527492"/>
                  <a:gd name="connsiteY27512" fmla="*/ 1499793 h 3582745"/>
                  <a:gd name="connsiteX27513" fmla="*/ 4403653 w 4527492"/>
                  <a:gd name="connsiteY27513" fmla="*/ 1494711 h 3582745"/>
                  <a:gd name="connsiteX27514" fmla="*/ 4401387 w 4527492"/>
                  <a:gd name="connsiteY27514" fmla="*/ 1511693 h 3582745"/>
                  <a:gd name="connsiteX27515" fmla="*/ 4404132 w 4527492"/>
                  <a:gd name="connsiteY27515" fmla="*/ 1529134 h 3582745"/>
                  <a:gd name="connsiteX27516" fmla="*/ 4274976 w 4527492"/>
                  <a:gd name="connsiteY27516" fmla="*/ 1493763 h 3582745"/>
                  <a:gd name="connsiteX27517" fmla="*/ 4276063 w 4527492"/>
                  <a:gd name="connsiteY27517" fmla="*/ 1502879 h 3582745"/>
                  <a:gd name="connsiteX27518" fmla="*/ 4275862 w 4527492"/>
                  <a:gd name="connsiteY27518" fmla="*/ 1508065 h 3582745"/>
                  <a:gd name="connsiteX27519" fmla="*/ 4274724 w 4527492"/>
                  <a:gd name="connsiteY27519" fmla="*/ 1503601 h 3582745"/>
                  <a:gd name="connsiteX27520" fmla="*/ 4274055 w 4527492"/>
                  <a:gd name="connsiteY27520" fmla="*/ 1498882 h 3582745"/>
                  <a:gd name="connsiteX27521" fmla="*/ 3945556 w 4527492"/>
                  <a:gd name="connsiteY27521" fmla="*/ 1493663 h 3582745"/>
                  <a:gd name="connsiteX27522" fmla="*/ 3945889 w 4527492"/>
                  <a:gd name="connsiteY27522" fmla="*/ 1545646 h 3582745"/>
                  <a:gd name="connsiteX27523" fmla="*/ 3952009 w 4527492"/>
                  <a:gd name="connsiteY27523" fmla="*/ 1522602 h 3582745"/>
                  <a:gd name="connsiteX27524" fmla="*/ 3952492 w 4527492"/>
                  <a:gd name="connsiteY27524" fmla="*/ 1523009 h 3582745"/>
                  <a:gd name="connsiteX27525" fmla="*/ 3945906 w 4527492"/>
                  <a:gd name="connsiteY27525" fmla="*/ 1548305 h 3582745"/>
                  <a:gd name="connsiteX27526" fmla="*/ 3945959 w 4527492"/>
                  <a:gd name="connsiteY27526" fmla="*/ 1556544 h 3582745"/>
                  <a:gd name="connsiteX27527" fmla="*/ 3944454 w 4527492"/>
                  <a:gd name="connsiteY27527" fmla="*/ 1553884 h 3582745"/>
                  <a:gd name="connsiteX27528" fmla="*/ 3934114 w 4527492"/>
                  <a:gd name="connsiteY27528" fmla="*/ 1593598 h 3582745"/>
                  <a:gd name="connsiteX27529" fmla="*/ 3935754 w 4527492"/>
                  <a:gd name="connsiteY27529" fmla="*/ 1583807 h 3582745"/>
                  <a:gd name="connsiteX27530" fmla="*/ 3943942 w 4527492"/>
                  <a:gd name="connsiteY27530" fmla="*/ 1552979 h 3582745"/>
                  <a:gd name="connsiteX27531" fmla="*/ 3933569 w 4527492"/>
                  <a:gd name="connsiteY27531" fmla="*/ 1534656 h 3582745"/>
                  <a:gd name="connsiteX27532" fmla="*/ 3933774 w 4527492"/>
                  <a:gd name="connsiteY27532" fmla="*/ 1533221 h 3582745"/>
                  <a:gd name="connsiteX27533" fmla="*/ 3937501 w 4527492"/>
                  <a:gd name="connsiteY27533" fmla="*/ 1537496 h 3582745"/>
                  <a:gd name="connsiteX27534" fmla="*/ 3944309 w 4527492"/>
                  <a:gd name="connsiteY27534" fmla="*/ 1525244 h 3582745"/>
                  <a:gd name="connsiteX27535" fmla="*/ 3943765 w 4527492"/>
                  <a:gd name="connsiteY27535" fmla="*/ 1497110 h 3582745"/>
                  <a:gd name="connsiteX27536" fmla="*/ 3972256 w 4527492"/>
                  <a:gd name="connsiteY27536" fmla="*/ 1493014 h 3582745"/>
                  <a:gd name="connsiteX27537" fmla="*/ 3973771 w 4527492"/>
                  <a:gd name="connsiteY27537" fmla="*/ 1500665 h 3582745"/>
                  <a:gd name="connsiteX27538" fmla="*/ 3972567 w 4527492"/>
                  <a:gd name="connsiteY27538" fmla="*/ 1502184 h 3582745"/>
                  <a:gd name="connsiteX27539" fmla="*/ 3972365 w 4527492"/>
                  <a:gd name="connsiteY27539" fmla="*/ 1493944 h 3582745"/>
                  <a:gd name="connsiteX27540" fmla="*/ 4514452 w 4527492"/>
                  <a:gd name="connsiteY27540" fmla="*/ 1492790 h 3582745"/>
                  <a:gd name="connsiteX27541" fmla="*/ 4516398 w 4527492"/>
                  <a:gd name="connsiteY27541" fmla="*/ 1544042 h 3582745"/>
                  <a:gd name="connsiteX27542" fmla="*/ 4516976 w 4527492"/>
                  <a:gd name="connsiteY27542" fmla="*/ 1604314 h 3582745"/>
                  <a:gd name="connsiteX27543" fmla="*/ 4516810 w 4527492"/>
                  <a:gd name="connsiteY27543" fmla="*/ 1605451 h 3582745"/>
                  <a:gd name="connsiteX27544" fmla="*/ 4516314 w 4527492"/>
                  <a:gd name="connsiteY27544" fmla="*/ 1607967 h 3582745"/>
                  <a:gd name="connsiteX27545" fmla="*/ 4516398 w 4527492"/>
                  <a:gd name="connsiteY27545" fmla="*/ 1607099 h 3582745"/>
                  <a:gd name="connsiteX27546" fmla="*/ 4514990 w 4527492"/>
                  <a:gd name="connsiteY27546" fmla="*/ 1559615 h 3582745"/>
                  <a:gd name="connsiteX27547" fmla="*/ 4515162 w 4527492"/>
                  <a:gd name="connsiteY27547" fmla="*/ 1557230 h 3582745"/>
                  <a:gd name="connsiteX27548" fmla="*/ 4295770 w 4527492"/>
                  <a:gd name="connsiteY27548" fmla="*/ 1492290 h 3582745"/>
                  <a:gd name="connsiteX27549" fmla="*/ 4286056 w 4527492"/>
                  <a:gd name="connsiteY27549" fmla="*/ 1519726 h 3582745"/>
                  <a:gd name="connsiteX27550" fmla="*/ 4283430 w 4527492"/>
                  <a:gd name="connsiteY27550" fmla="*/ 1524655 h 3582745"/>
                  <a:gd name="connsiteX27551" fmla="*/ 4281836 w 4527492"/>
                  <a:gd name="connsiteY27551" fmla="*/ 1518701 h 3582745"/>
                  <a:gd name="connsiteX27552" fmla="*/ 4286095 w 4527492"/>
                  <a:gd name="connsiteY27552" fmla="*/ 1507382 h 3582745"/>
                  <a:gd name="connsiteX27553" fmla="*/ 4477578 w 4527492"/>
                  <a:gd name="connsiteY27553" fmla="*/ 1491056 h 3582745"/>
                  <a:gd name="connsiteX27554" fmla="*/ 4480549 w 4527492"/>
                  <a:gd name="connsiteY27554" fmla="*/ 1513131 h 3582745"/>
                  <a:gd name="connsiteX27555" fmla="*/ 4490438 w 4527492"/>
                  <a:gd name="connsiteY27555" fmla="*/ 1608748 h 3582745"/>
                  <a:gd name="connsiteX27556" fmla="*/ 4495898 w 4527492"/>
                  <a:gd name="connsiteY27556" fmla="*/ 1644427 h 3582745"/>
                  <a:gd name="connsiteX27557" fmla="*/ 4493735 w 4527492"/>
                  <a:gd name="connsiteY27557" fmla="*/ 1671393 h 3582745"/>
                  <a:gd name="connsiteX27558" fmla="*/ 4497031 w 4527492"/>
                  <a:gd name="connsiteY27558" fmla="*/ 1674690 h 3582745"/>
                  <a:gd name="connsiteX27559" fmla="*/ 4498801 w 4527492"/>
                  <a:gd name="connsiteY27559" fmla="*/ 1669993 h 3582745"/>
                  <a:gd name="connsiteX27560" fmla="*/ 4500328 w 4527492"/>
                  <a:gd name="connsiteY27560" fmla="*/ 1684581 h 3582745"/>
                  <a:gd name="connsiteX27561" fmla="*/ 4503717 w 4527492"/>
                  <a:gd name="connsiteY27561" fmla="*/ 1656950 h 3582745"/>
                  <a:gd name="connsiteX27562" fmla="*/ 4506775 w 4527492"/>
                  <a:gd name="connsiteY27562" fmla="*/ 1648835 h 3582745"/>
                  <a:gd name="connsiteX27563" fmla="*/ 4497031 w 4527492"/>
                  <a:gd name="connsiteY27563" fmla="*/ 1704364 h 3582745"/>
                  <a:gd name="connsiteX27564" fmla="*/ 4493735 w 4527492"/>
                  <a:gd name="connsiteY27564" fmla="*/ 1704364 h 3582745"/>
                  <a:gd name="connsiteX27565" fmla="*/ 3989230 w 4527492"/>
                  <a:gd name="connsiteY27565" fmla="*/ 1489311 h 3582745"/>
                  <a:gd name="connsiteX27566" fmla="*/ 3989075 w 4527492"/>
                  <a:gd name="connsiteY27566" fmla="*/ 1490486 h 3582745"/>
                  <a:gd name="connsiteX27567" fmla="*/ 3988869 w 4527492"/>
                  <a:gd name="connsiteY27567" fmla="*/ 1490650 h 3582745"/>
                  <a:gd name="connsiteX27568" fmla="*/ 3988753 w 4527492"/>
                  <a:gd name="connsiteY27568" fmla="*/ 1489777 h 3582745"/>
                  <a:gd name="connsiteX27569" fmla="*/ 4272348 w 4527492"/>
                  <a:gd name="connsiteY27569" fmla="*/ 1486850 h 3582745"/>
                  <a:gd name="connsiteX27570" fmla="*/ 4274055 w 4527492"/>
                  <a:gd name="connsiteY27570" fmla="*/ 1498882 h 3582745"/>
                  <a:gd name="connsiteX27571" fmla="*/ 4273067 w 4527492"/>
                  <a:gd name="connsiteY27571" fmla="*/ 1504371 h 3582745"/>
                  <a:gd name="connsiteX27572" fmla="*/ 4272870 w 4527492"/>
                  <a:gd name="connsiteY27572" fmla="*/ 1493349 h 3582745"/>
                  <a:gd name="connsiteX27573" fmla="*/ 4428773 w 4527492"/>
                  <a:gd name="connsiteY27573" fmla="*/ 1485195 h 3582745"/>
                  <a:gd name="connsiteX27574" fmla="*/ 4419711 w 4527492"/>
                  <a:gd name="connsiteY27574" fmla="*/ 1564057 h 3582745"/>
                  <a:gd name="connsiteX27575" fmla="*/ 4420635 w 4527492"/>
                  <a:gd name="connsiteY27575" fmla="*/ 1572842 h 3582745"/>
                  <a:gd name="connsiteX27576" fmla="*/ 4428151 w 4527492"/>
                  <a:gd name="connsiteY27576" fmla="*/ 1617414 h 3582745"/>
                  <a:gd name="connsiteX27577" fmla="*/ 4428214 w 4527492"/>
                  <a:gd name="connsiteY27577" fmla="*/ 1617601 h 3582745"/>
                  <a:gd name="connsiteX27578" fmla="*/ 4430225 w 4527492"/>
                  <a:gd name="connsiteY27578" fmla="*/ 1614487 h 3582745"/>
                  <a:gd name="connsiteX27579" fmla="*/ 4430637 w 4527492"/>
                  <a:gd name="connsiteY27579" fmla="*/ 1614487 h 3582745"/>
                  <a:gd name="connsiteX27580" fmla="*/ 4434004 w 4527492"/>
                  <a:gd name="connsiteY27580" fmla="*/ 1558087 h 3582745"/>
                  <a:gd name="connsiteX27581" fmla="*/ 4431190 w 4527492"/>
                  <a:gd name="connsiteY27581" fmla="*/ 1614487 h 3582745"/>
                  <a:gd name="connsiteX27582" fmla="*/ 4433522 w 4527492"/>
                  <a:gd name="connsiteY27582" fmla="*/ 1614487 h 3582745"/>
                  <a:gd name="connsiteX27583" fmla="*/ 4432096 w 4527492"/>
                  <a:gd name="connsiteY27583" fmla="*/ 1629154 h 3582745"/>
                  <a:gd name="connsiteX27584" fmla="*/ 4433504 w 4527492"/>
                  <a:gd name="connsiteY27584" fmla="*/ 1633345 h 3582745"/>
                  <a:gd name="connsiteX27585" fmla="*/ 4440726 w 4527492"/>
                  <a:gd name="connsiteY27585" fmla="*/ 1559237 h 3582745"/>
                  <a:gd name="connsiteX27586" fmla="*/ 4443966 w 4527492"/>
                  <a:gd name="connsiteY27586" fmla="*/ 1532082 h 3582745"/>
                  <a:gd name="connsiteX27587" fmla="*/ 4440095 w 4527492"/>
                  <a:gd name="connsiteY27587" fmla="*/ 1515712 h 3582745"/>
                  <a:gd name="connsiteX27588" fmla="*/ 4436563 w 4527492"/>
                  <a:gd name="connsiteY27588" fmla="*/ 1506191 h 3582745"/>
                  <a:gd name="connsiteX27589" fmla="*/ 4434137 w 4527492"/>
                  <a:gd name="connsiteY27589" fmla="*/ 1555421 h 3582745"/>
                  <a:gd name="connsiteX27590" fmla="*/ 4434636 w 4527492"/>
                  <a:gd name="connsiteY27590" fmla="*/ 1500998 h 3582745"/>
                  <a:gd name="connsiteX27591" fmla="*/ 4300329 w 4527492"/>
                  <a:gd name="connsiteY27591" fmla="*/ 1485179 h 3582745"/>
                  <a:gd name="connsiteX27592" fmla="*/ 4299871 w 4527492"/>
                  <a:gd name="connsiteY27592" fmla="*/ 1509472 h 3582745"/>
                  <a:gd name="connsiteX27593" fmla="*/ 4299343 w 4527492"/>
                  <a:gd name="connsiteY27593" fmla="*/ 1511325 h 3582745"/>
                  <a:gd name="connsiteX27594" fmla="*/ 4299754 w 4527492"/>
                  <a:gd name="connsiteY27594" fmla="*/ 1486075 h 3582745"/>
                  <a:gd name="connsiteX27595" fmla="*/ 3955826 w 4527492"/>
                  <a:gd name="connsiteY27595" fmla="*/ 1484074 h 3582745"/>
                  <a:gd name="connsiteX27596" fmla="*/ 3955859 w 4527492"/>
                  <a:gd name="connsiteY27596" fmla="*/ 1484161 h 3582745"/>
                  <a:gd name="connsiteX27597" fmla="*/ 3955160 w 4527492"/>
                  <a:gd name="connsiteY27597" fmla="*/ 1512761 h 3582745"/>
                  <a:gd name="connsiteX27598" fmla="*/ 3958612 w 4527492"/>
                  <a:gd name="connsiteY27598" fmla="*/ 1499505 h 3582745"/>
                  <a:gd name="connsiteX27599" fmla="*/ 3956184 w 4527492"/>
                  <a:gd name="connsiteY27599" fmla="*/ 1526117 h 3582745"/>
                  <a:gd name="connsiteX27600" fmla="*/ 3954861 w 4527492"/>
                  <a:gd name="connsiteY27600" fmla="*/ 1525003 h 3582745"/>
                  <a:gd name="connsiteX27601" fmla="*/ 3954624 w 4527492"/>
                  <a:gd name="connsiteY27601" fmla="*/ 1534716 h 3582745"/>
                  <a:gd name="connsiteX27602" fmla="*/ 3953652 w 4527492"/>
                  <a:gd name="connsiteY27602" fmla="*/ 1540121 h 3582745"/>
                  <a:gd name="connsiteX27603" fmla="*/ 3950788 w 4527492"/>
                  <a:gd name="connsiteY27603" fmla="*/ 1547516 h 3582745"/>
                  <a:gd name="connsiteX27604" fmla="*/ 3954469 w 4527492"/>
                  <a:gd name="connsiteY27604" fmla="*/ 1525038 h 3582745"/>
                  <a:gd name="connsiteX27605" fmla="*/ 3954477 w 4527492"/>
                  <a:gd name="connsiteY27605" fmla="*/ 1524680 h 3582745"/>
                  <a:gd name="connsiteX27606" fmla="*/ 3952492 w 4527492"/>
                  <a:gd name="connsiteY27606" fmla="*/ 1523009 h 3582745"/>
                  <a:gd name="connsiteX27607" fmla="*/ 3954711 w 4527492"/>
                  <a:gd name="connsiteY27607" fmla="*/ 1514487 h 3582745"/>
                  <a:gd name="connsiteX27608" fmla="*/ 3955405 w 4527492"/>
                  <a:gd name="connsiteY27608" fmla="*/ 1484232 h 3582745"/>
                  <a:gd name="connsiteX27609" fmla="*/ 3879945 w 4527492"/>
                  <a:gd name="connsiteY27609" fmla="*/ 1484060 h 3582745"/>
                  <a:gd name="connsiteX27610" fmla="*/ 3878600 w 4527492"/>
                  <a:gd name="connsiteY27610" fmla="*/ 1514931 h 3582745"/>
                  <a:gd name="connsiteX27611" fmla="*/ 3877830 w 4527492"/>
                  <a:gd name="connsiteY27611" fmla="*/ 1506197 h 3582745"/>
                  <a:gd name="connsiteX27612" fmla="*/ 3876181 w 4527492"/>
                  <a:gd name="connsiteY27612" fmla="*/ 1506231 h 3582745"/>
                  <a:gd name="connsiteX27613" fmla="*/ 3874861 w 4527492"/>
                  <a:gd name="connsiteY27613" fmla="*/ 1498981 h 3582745"/>
                  <a:gd name="connsiteX27614" fmla="*/ 3935696 w 4527492"/>
                  <a:gd name="connsiteY27614" fmla="*/ 1483854 h 3582745"/>
                  <a:gd name="connsiteX27615" fmla="*/ 3935456 w 4527492"/>
                  <a:gd name="connsiteY27615" fmla="*/ 1484263 h 3582745"/>
                  <a:gd name="connsiteX27616" fmla="*/ 3934478 w 4527492"/>
                  <a:gd name="connsiteY27616" fmla="*/ 1504160 h 3582745"/>
                  <a:gd name="connsiteX27617" fmla="*/ 3934304 w 4527492"/>
                  <a:gd name="connsiteY27617" fmla="*/ 1505333 h 3582745"/>
                  <a:gd name="connsiteX27618" fmla="*/ 3938476 w 4527492"/>
                  <a:gd name="connsiteY27618" fmla="*/ 1495956 h 3582745"/>
                  <a:gd name="connsiteX27619" fmla="*/ 3938375 w 4527492"/>
                  <a:gd name="connsiteY27619" fmla="*/ 1491236 h 3582745"/>
                  <a:gd name="connsiteX27620" fmla="*/ 3942260 w 4527492"/>
                  <a:gd name="connsiteY27620" fmla="*/ 1483673 h 3582745"/>
                  <a:gd name="connsiteX27621" fmla="*/ 3942260 w 4527492"/>
                  <a:gd name="connsiteY27621" fmla="*/ 1487449 h 3582745"/>
                  <a:gd name="connsiteX27622" fmla="*/ 3942683 w 4527492"/>
                  <a:gd name="connsiteY27622" fmla="*/ 1486498 h 3582745"/>
                  <a:gd name="connsiteX27623" fmla="*/ 3942836 w 4527492"/>
                  <a:gd name="connsiteY27623" fmla="*/ 1487519 h 3582745"/>
                  <a:gd name="connsiteX27624" fmla="*/ 3942942 w 4527492"/>
                  <a:gd name="connsiteY27624" fmla="*/ 1485914 h 3582745"/>
                  <a:gd name="connsiteX27625" fmla="*/ 3942683 w 4527492"/>
                  <a:gd name="connsiteY27625" fmla="*/ 1486498 h 3582745"/>
                  <a:gd name="connsiteX27626" fmla="*/ 4299794 w 4527492"/>
                  <a:gd name="connsiteY27626" fmla="*/ 1483635 h 3582745"/>
                  <a:gd name="connsiteX27627" fmla="*/ 4299754 w 4527492"/>
                  <a:gd name="connsiteY27627" fmla="*/ 1486075 h 3582745"/>
                  <a:gd name="connsiteX27628" fmla="*/ 4295770 w 4527492"/>
                  <a:gd name="connsiteY27628" fmla="*/ 1492290 h 3582745"/>
                  <a:gd name="connsiteX27629" fmla="*/ 4297452 w 4527492"/>
                  <a:gd name="connsiteY27629" fmla="*/ 1487541 h 3582745"/>
                  <a:gd name="connsiteX27630" fmla="*/ 3987837 w 4527492"/>
                  <a:gd name="connsiteY27630" fmla="*/ 1482920 h 3582745"/>
                  <a:gd name="connsiteX27631" fmla="*/ 3987840 w 4527492"/>
                  <a:gd name="connsiteY27631" fmla="*/ 1482930 h 3582745"/>
                  <a:gd name="connsiteX27632" fmla="*/ 3987838 w 4527492"/>
                  <a:gd name="connsiteY27632" fmla="*/ 1482931 h 3582745"/>
                  <a:gd name="connsiteX27633" fmla="*/ 4000182 w 4527492"/>
                  <a:gd name="connsiteY27633" fmla="*/ 1481616 h 3582745"/>
                  <a:gd name="connsiteX27634" fmla="*/ 3995471 w 4527492"/>
                  <a:gd name="connsiteY27634" fmla="*/ 1493533 h 3582745"/>
                  <a:gd name="connsiteX27635" fmla="*/ 3993829 w 4527492"/>
                  <a:gd name="connsiteY27635" fmla="*/ 1503405 h 3582745"/>
                  <a:gd name="connsiteX27636" fmla="*/ 3992356 w 4527492"/>
                  <a:gd name="connsiteY27636" fmla="*/ 1498371 h 3582745"/>
                  <a:gd name="connsiteX27637" fmla="*/ 3994133 w 4527492"/>
                  <a:gd name="connsiteY27637" fmla="*/ 1486446 h 3582745"/>
                  <a:gd name="connsiteX27638" fmla="*/ 3987427 w 4527492"/>
                  <a:gd name="connsiteY27638" fmla="*/ 1479851 h 3582745"/>
                  <a:gd name="connsiteX27639" fmla="*/ 3987837 w 4527492"/>
                  <a:gd name="connsiteY27639" fmla="*/ 1482920 h 3582745"/>
                  <a:gd name="connsiteX27640" fmla="*/ 3987294 w 4527492"/>
                  <a:gd name="connsiteY27640" fmla="*/ 1481063 h 3582745"/>
                  <a:gd name="connsiteX27641" fmla="*/ 4004087 w 4527492"/>
                  <a:gd name="connsiteY27641" fmla="*/ 1479485 h 3582745"/>
                  <a:gd name="connsiteX27642" fmla="*/ 4004599 w 4527492"/>
                  <a:gd name="connsiteY27642" fmla="*/ 1484333 h 3582745"/>
                  <a:gd name="connsiteX27643" fmla="*/ 4002072 w 4527492"/>
                  <a:gd name="connsiteY27643" fmla="*/ 1520302 h 3582745"/>
                  <a:gd name="connsiteX27644" fmla="*/ 3998771 w 4527492"/>
                  <a:gd name="connsiteY27644" fmla="*/ 1520302 h 3582745"/>
                  <a:gd name="connsiteX27645" fmla="*/ 3996152 w 4527492"/>
                  <a:gd name="connsiteY27645" fmla="*/ 1511347 h 3582745"/>
                  <a:gd name="connsiteX27646" fmla="*/ 4300444 w 4527492"/>
                  <a:gd name="connsiteY27646" fmla="*/ 1479090 h 3582745"/>
                  <a:gd name="connsiteX27647" fmla="*/ 4300376 w 4527492"/>
                  <a:gd name="connsiteY27647" fmla="*/ 1482665 h 3582745"/>
                  <a:gd name="connsiteX27648" fmla="*/ 4299794 w 4527492"/>
                  <a:gd name="connsiteY27648" fmla="*/ 1483635 h 3582745"/>
                  <a:gd name="connsiteX27649" fmla="*/ 4299841 w 4527492"/>
                  <a:gd name="connsiteY27649" fmla="*/ 1480793 h 3582745"/>
                  <a:gd name="connsiteX27650" fmla="*/ 4005012 w 4527492"/>
                  <a:gd name="connsiteY27650" fmla="*/ 1478456 h 3582745"/>
                  <a:gd name="connsiteX27651" fmla="*/ 4007626 w 4527492"/>
                  <a:gd name="connsiteY27651" fmla="*/ 1513031 h 3582745"/>
                  <a:gd name="connsiteX27652" fmla="*/ 4004599 w 4527492"/>
                  <a:gd name="connsiteY27652" fmla="*/ 1484333 h 3582745"/>
                  <a:gd name="connsiteX27653" fmla="*/ 4004394 w 4527492"/>
                  <a:gd name="connsiteY27653" fmla="*/ 1478252 h 3582745"/>
                  <a:gd name="connsiteX27654" fmla="*/ 4004087 w 4527492"/>
                  <a:gd name="connsiteY27654" fmla="*/ 1479485 h 3582745"/>
                  <a:gd name="connsiteX27655" fmla="*/ 4003991 w 4527492"/>
                  <a:gd name="connsiteY27655" fmla="*/ 1478574 h 3582745"/>
                  <a:gd name="connsiteX27656" fmla="*/ 4273095 w 4527492"/>
                  <a:gd name="connsiteY27656" fmla="*/ 1477991 h 3582745"/>
                  <a:gd name="connsiteX27657" fmla="*/ 4275579 w 4527492"/>
                  <a:gd name="connsiteY27657" fmla="*/ 1490413 h 3582745"/>
                  <a:gd name="connsiteX27658" fmla="*/ 4274976 w 4527492"/>
                  <a:gd name="connsiteY27658" fmla="*/ 1493763 h 3582745"/>
                  <a:gd name="connsiteX27659" fmla="*/ 3955553 w 4527492"/>
                  <a:gd name="connsiteY27659" fmla="*/ 1477748 h 3582745"/>
                  <a:gd name="connsiteX27660" fmla="*/ 3967251 w 4527492"/>
                  <a:gd name="connsiteY27660" fmla="*/ 1508885 h 3582745"/>
                  <a:gd name="connsiteX27661" fmla="*/ 3966246 w 4527492"/>
                  <a:gd name="connsiteY27661" fmla="*/ 1510152 h 3582745"/>
                  <a:gd name="connsiteX27662" fmla="*/ 3964784 w 4527492"/>
                  <a:gd name="connsiteY27662" fmla="*/ 1507638 h 3582745"/>
                  <a:gd name="connsiteX27663" fmla="*/ 3955859 w 4527492"/>
                  <a:gd name="connsiteY27663" fmla="*/ 1484161 h 3582745"/>
                  <a:gd name="connsiteX27664" fmla="*/ 3955862 w 4527492"/>
                  <a:gd name="connsiteY27664" fmla="*/ 1484060 h 3582745"/>
                  <a:gd name="connsiteX27665" fmla="*/ 3955826 w 4527492"/>
                  <a:gd name="connsiteY27665" fmla="*/ 1484074 h 3582745"/>
                  <a:gd name="connsiteX27666" fmla="*/ 3955432 w 4527492"/>
                  <a:gd name="connsiteY27666" fmla="*/ 1483038 h 3582745"/>
                  <a:gd name="connsiteX27667" fmla="*/ 4005063 w 4527492"/>
                  <a:gd name="connsiteY27667" fmla="*/ 1477718 h 3582745"/>
                  <a:gd name="connsiteX27668" fmla="*/ 4005012 w 4527492"/>
                  <a:gd name="connsiteY27668" fmla="*/ 1478456 h 3582745"/>
                  <a:gd name="connsiteX27669" fmla="*/ 4004962 w 4527492"/>
                  <a:gd name="connsiteY27669" fmla="*/ 1477799 h 3582745"/>
                  <a:gd name="connsiteX27670" fmla="*/ 4004856 w 4527492"/>
                  <a:gd name="connsiteY27670" fmla="*/ 1476399 h 3582745"/>
                  <a:gd name="connsiteX27671" fmla="*/ 4004962 w 4527492"/>
                  <a:gd name="connsiteY27671" fmla="*/ 1477799 h 3582745"/>
                  <a:gd name="connsiteX27672" fmla="*/ 4004394 w 4527492"/>
                  <a:gd name="connsiteY27672" fmla="*/ 1478252 h 3582745"/>
                  <a:gd name="connsiteX27673" fmla="*/ 4005211 w 4527492"/>
                  <a:gd name="connsiteY27673" fmla="*/ 1475622 h 3582745"/>
                  <a:gd name="connsiteX27674" fmla="*/ 4005373 w 4527492"/>
                  <a:gd name="connsiteY27674" fmla="*/ 1477471 h 3582745"/>
                  <a:gd name="connsiteX27675" fmla="*/ 4005063 w 4527492"/>
                  <a:gd name="connsiteY27675" fmla="*/ 1477718 h 3582745"/>
                  <a:gd name="connsiteX27676" fmla="*/ 4005274 w 4527492"/>
                  <a:gd name="connsiteY27676" fmla="*/ 1474722 h 3582745"/>
                  <a:gd name="connsiteX27677" fmla="*/ 4005211 w 4527492"/>
                  <a:gd name="connsiteY27677" fmla="*/ 1475622 h 3582745"/>
                  <a:gd name="connsiteX27678" fmla="*/ 4005169 w 4527492"/>
                  <a:gd name="connsiteY27678" fmla="*/ 1475144 h 3582745"/>
                  <a:gd name="connsiteX27679" fmla="*/ 3816099 w 4527492"/>
                  <a:gd name="connsiteY27679" fmla="*/ 1474313 h 3582745"/>
                  <a:gd name="connsiteX27680" fmla="*/ 3815926 w 4527492"/>
                  <a:gd name="connsiteY27680" fmla="*/ 1479529 h 3582745"/>
                  <a:gd name="connsiteX27681" fmla="*/ 3810216 w 4527492"/>
                  <a:gd name="connsiteY27681" fmla="*/ 1543365 h 3582745"/>
                  <a:gd name="connsiteX27682" fmla="*/ 3807660 w 4527492"/>
                  <a:gd name="connsiteY27682" fmla="*/ 1645452 h 3582745"/>
                  <a:gd name="connsiteX27683" fmla="*/ 3806297 w 4527492"/>
                  <a:gd name="connsiteY27683" fmla="*/ 1628255 h 3582745"/>
                  <a:gd name="connsiteX27684" fmla="*/ 3809804 w 4527492"/>
                  <a:gd name="connsiteY27684" fmla="*/ 1532245 h 3582745"/>
                  <a:gd name="connsiteX27685" fmla="*/ 4061810 w 4527492"/>
                  <a:gd name="connsiteY27685" fmla="*/ 1473702 h 3582745"/>
                  <a:gd name="connsiteX27686" fmla="*/ 4061271 w 4527492"/>
                  <a:gd name="connsiteY27686" fmla="*/ 1475202 h 3582745"/>
                  <a:gd name="connsiteX27687" fmla="*/ 4061906 w 4527492"/>
                  <a:gd name="connsiteY27687" fmla="*/ 1477463 h 3582745"/>
                  <a:gd name="connsiteX27688" fmla="*/ 4061994 w 4527492"/>
                  <a:gd name="connsiteY27688" fmla="*/ 1480939 h 3582745"/>
                  <a:gd name="connsiteX27689" fmla="*/ 4060703 w 4527492"/>
                  <a:gd name="connsiteY27689" fmla="*/ 1476784 h 3582745"/>
                  <a:gd name="connsiteX27690" fmla="*/ 4054887 w 4527492"/>
                  <a:gd name="connsiteY27690" fmla="*/ 1492979 h 3582745"/>
                  <a:gd name="connsiteX27691" fmla="*/ 4054884 w 4527492"/>
                  <a:gd name="connsiteY27691" fmla="*/ 1493944 h 3582745"/>
                  <a:gd name="connsiteX27692" fmla="*/ 4054590 w 4527492"/>
                  <a:gd name="connsiteY27692" fmla="*/ 1514379 h 3582745"/>
                  <a:gd name="connsiteX27693" fmla="*/ 4054644 w 4527492"/>
                  <a:gd name="connsiteY27693" fmla="*/ 1493655 h 3582745"/>
                  <a:gd name="connsiteX27694" fmla="*/ 4051409 w 4527492"/>
                  <a:gd name="connsiteY27694" fmla="*/ 1502664 h 3582745"/>
                  <a:gd name="connsiteX27695" fmla="*/ 4048932 w 4527492"/>
                  <a:gd name="connsiteY27695" fmla="*/ 1511983 h 3582745"/>
                  <a:gd name="connsiteX27696" fmla="*/ 4053832 w 4527492"/>
                  <a:gd name="connsiteY27696" fmla="*/ 1567057 h 3582745"/>
                  <a:gd name="connsiteX27697" fmla="*/ 4053646 w 4527492"/>
                  <a:gd name="connsiteY27697" fmla="*/ 1580018 h 3582745"/>
                  <a:gd name="connsiteX27698" fmla="*/ 4053787 w 4527492"/>
                  <a:gd name="connsiteY27698" fmla="*/ 1590088 h 3582745"/>
                  <a:gd name="connsiteX27699" fmla="*/ 4048502 w 4527492"/>
                  <a:gd name="connsiteY27699" fmla="*/ 1513601 h 3582745"/>
                  <a:gd name="connsiteX27700" fmla="*/ 4034518 w 4527492"/>
                  <a:gd name="connsiteY27700" fmla="*/ 1566222 h 3582745"/>
                  <a:gd name="connsiteX27701" fmla="*/ 4032027 w 4527492"/>
                  <a:gd name="connsiteY27701" fmla="*/ 1642730 h 3582745"/>
                  <a:gd name="connsiteX27702" fmla="*/ 4028476 w 4527492"/>
                  <a:gd name="connsiteY27702" fmla="*/ 1672927 h 3582745"/>
                  <a:gd name="connsiteX27703" fmla="*/ 4034461 w 4527492"/>
                  <a:gd name="connsiteY27703" fmla="*/ 1647199 h 3582745"/>
                  <a:gd name="connsiteX27704" fmla="*/ 4053721 w 4527492"/>
                  <a:gd name="connsiteY27704" fmla="*/ 1600935 h 3582745"/>
                  <a:gd name="connsiteX27705" fmla="*/ 4053683 w 4527492"/>
                  <a:gd name="connsiteY27705" fmla="*/ 1602994 h 3582745"/>
                  <a:gd name="connsiteX27706" fmla="*/ 4040856 w 4527492"/>
                  <a:gd name="connsiteY27706" fmla="*/ 1636028 h 3582745"/>
                  <a:gd name="connsiteX27707" fmla="*/ 4027063 w 4527492"/>
                  <a:gd name="connsiteY27707" fmla="*/ 1684938 h 3582745"/>
                  <a:gd name="connsiteX27708" fmla="*/ 4023919 w 4527492"/>
                  <a:gd name="connsiteY27708" fmla="*/ 1711679 h 3582745"/>
                  <a:gd name="connsiteX27709" fmla="*/ 4018737 w 4527492"/>
                  <a:gd name="connsiteY27709" fmla="*/ 1726531 h 3582745"/>
                  <a:gd name="connsiteX27710" fmla="*/ 4016244 w 4527492"/>
                  <a:gd name="connsiteY27710" fmla="*/ 1740042 h 3582745"/>
                  <a:gd name="connsiteX27711" fmla="*/ 4015875 w 4527492"/>
                  <a:gd name="connsiteY27711" fmla="*/ 1742639 h 3582745"/>
                  <a:gd name="connsiteX27712" fmla="*/ 4015610 w 4527492"/>
                  <a:gd name="connsiteY27712" fmla="*/ 1743526 h 3582745"/>
                  <a:gd name="connsiteX27713" fmla="*/ 4015425 w 4527492"/>
                  <a:gd name="connsiteY27713" fmla="*/ 1745799 h 3582745"/>
                  <a:gd name="connsiteX27714" fmla="*/ 4015875 w 4527492"/>
                  <a:gd name="connsiteY27714" fmla="*/ 1742639 h 3582745"/>
                  <a:gd name="connsiteX27715" fmla="*/ 4023145 w 4527492"/>
                  <a:gd name="connsiteY27715" fmla="*/ 1718253 h 3582745"/>
                  <a:gd name="connsiteX27716" fmla="*/ 4023090 w 4527492"/>
                  <a:gd name="connsiteY27716" fmla="*/ 1718725 h 3582745"/>
                  <a:gd name="connsiteX27717" fmla="*/ 4022368 w 4527492"/>
                  <a:gd name="connsiteY27717" fmla="*/ 1722247 h 3582745"/>
                  <a:gd name="connsiteX27718" fmla="*/ 4017213 w 4527492"/>
                  <a:gd name="connsiteY27718" fmla="*/ 1741027 h 3582745"/>
                  <a:gd name="connsiteX27719" fmla="*/ 4018035 w 4527492"/>
                  <a:gd name="connsiteY27719" fmla="*/ 1737079 h 3582745"/>
                  <a:gd name="connsiteX27720" fmla="*/ 4016733 w 4527492"/>
                  <a:gd name="connsiteY27720" fmla="*/ 1742773 h 3582745"/>
                  <a:gd name="connsiteX27721" fmla="*/ 4014911 w 4527492"/>
                  <a:gd name="connsiteY27721" fmla="*/ 1749412 h 3582745"/>
                  <a:gd name="connsiteX27722" fmla="*/ 4015164 w 4527492"/>
                  <a:gd name="connsiteY27722" fmla="*/ 1747636 h 3582745"/>
                  <a:gd name="connsiteX27723" fmla="*/ 4014843 w 4527492"/>
                  <a:gd name="connsiteY27723" fmla="*/ 1747636 h 3582745"/>
                  <a:gd name="connsiteX27724" fmla="*/ 4015588 w 4527492"/>
                  <a:gd name="connsiteY27724" fmla="*/ 1743602 h 3582745"/>
                  <a:gd name="connsiteX27725" fmla="*/ 4014385 w 4527492"/>
                  <a:gd name="connsiteY27725" fmla="*/ 1747636 h 3582745"/>
                  <a:gd name="connsiteX27726" fmla="*/ 4014843 w 4527492"/>
                  <a:gd name="connsiteY27726" fmla="*/ 1747636 h 3582745"/>
                  <a:gd name="connsiteX27727" fmla="*/ 4014140 w 4527492"/>
                  <a:gd name="connsiteY27727" fmla="*/ 1751445 h 3582745"/>
                  <a:gd name="connsiteX27728" fmla="*/ 4013664 w 4527492"/>
                  <a:gd name="connsiteY27728" fmla="*/ 1753955 h 3582745"/>
                  <a:gd name="connsiteX27729" fmla="*/ 4014911 w 4527492"/>
                  <a:gd name="connsiteY27729" fmla="*/ 1749412 h 3582745"/>
                  <a:gd name="connsiteX27730" fmla="*/ 4014407 w 4527492"/>
                  <a:gd name="connsiteY27730" fmla="*/ 1752949 h 3582745"/>
                  <a:gd name="connsiteX27731" fmla="*/ 4011132 w 4527492"/>
                  <a:gd name="connsiteY27731" fmla="*/ 1767277 h 3582745"/>
                  <a:gd name="connsiteX27732" fmla="*/ 4005877 w 4527492"/>
                  <a:gd name="connsiteY27732" fmla="*/ 1794929 h 3582745"/>
                  <a:gd name="connsiteX27733" fmla="*/ 4005871 w 4527492"/>
                  <a:gd name="connsiteY27733" fmla="*/ 1795485 h 3582745"/>
                  <a:gd name="connsiteX27734" fmla="*/ 4013711 w 4527492"/>
                  <a:gd name="connsiteY27734" fmla="*/ 1757841 h 3582745"/>
                  <a:gd name="connsiteX27735" fmla="*/ 4012153 w 4527492"/>
                  <a:gd name="connsiteY27735" fmla="*/ 1768784 h 3582745"/>
                  <a:gd name="connsiteX27736" fmla="*/ 4005860 w 4527492"/>
                  <a:gd name="connsiteY27736" fmla="*/ 1796409 h 3582745"/>
                  <a:gd name="connsiteX27737" fmla="*/ 4005780 w 4527492"/>
                  <a:gd name="connsiteY27737" fmla="*/ 1803194 h 3582745"/>
                  <a:gd name="connsiteX27738" fmla="*/ 4010610 w 4527492"/>
                  <a:gd name="connsiteY27738" fmla="*/ 1779623 h 3582745"/>
                  <a:gd name="connsiteX27739" fmla="*/ 4008080 w 4527492"/>
                  <a:gd name="connsiteY27739" fmla="*/ 1797401 h 3582745"/>
                  <a:gd name="connsiteX27740" fmla="*/ 4005731 w 4527492"/>
                  <a:gd name="connsiteY27740" fmla="*/ 1807334 h 3582745"/>
                  <a:gd name="connsiteX27741" fmla="*/ 4005507 w 4527492"/>
                  <a:gd name="connsiteY27741" fmla="*/ 1826338 h 3582745"/>
                  <a:gd name="connsiteX27742" fmla="*/ 4006949 w 4527492"/>
                  <a:gd name="connsiteY27742" fmla="*/ 1851636 h 3582745"/>
                  <a:gd name="connsiteX27743" fmla="*/ 4007639 w 4527492"/>
                  <a:gd name="connsiteY27743" fmla="*/ 1856472 h 3582745"/>
                  <a:gd name="connsiteX27744" fmla="*/ 4014734 w 4527492"/>
                  <a:gd name="connsiteY27744" fmla="*/ 1819570 h 3582745"/>
                  <a:gd name="connsiteX27745" fmla="*/ 4018035 w 4527492"/>
                  <a:gd name="connsiteY27745" fmla="*/ 1819570 h 3582745"/>
                  <a:gd name="connsiteX27746" fmla="*/ 4008771 w 4527492"/>
                  <a:gd name="connsiteY27746" fmla="*/ 1864412 h 3582745"/>
                  <a:gd name="connsiteX27747" fmla="*/ 4010694 w 4527492"/>
                  <a:gd name="connsiteY27747" fmla="*/ 1877894 h 3582745"/>
                  <a:gd name="connsiteX27748" fmla="*/ 4018576 w 4527492"/>
                  <a:gd name="connsiteY27748" fmla="*/ 1836593 h 3582745"/>
                  <a:gd name="connsiteX27749" fmla="*/ 4011559 w 4527492"/>
                  <a:gd name="connsiteY27749" fmla="*/ 1883955 h 3582745"/>
                  <a:gd name="connsiteX27750" fmla="*/ 4012101 w 4527492"/>
                  <a:gd name="connsiteY27750" fmla="*/ 1887755 h 3582745"/>
                  <a:gd name="connsiteX27751" fmla="*/ 4013731 w 4527492"/>
                  <a:gd name="connsiteY27751" fmla="*/ 1891690 h 3582745"/>
                  <a:gd name="connsiteX27752" fmla="*/ 4027526 w 4527492"/>
                  <a:gd name="connsiteY27752" fmla="*/ 1829469 h 3582745"/>
                  <a:gd name="connsiteX27753" fmla="*/ 4029759 w 4527492"/>
                  <a:gd name="connsiteY27753" fmla="*/ 1817568 h 3582745"/>
                  <a:gd name="connsiteX27754" fmla="*/ 4029716 w 4527492"/>
                  <a:gd name="connsiteY27754" fmla="*/ 1816824 h 3582745"/>
                  <a:gd name="connsiteX27755" fmla="*/ 4032027 w 4527492"/>
                  <a:gd name="connsiteY27755" fmla="*/ 1799000 h 3582745"/>
                  <a:gd name="connsiteX27756" fmla="*/ 4032273 w 4527492"/>
                  <a:gd name="connsiteY27756" fmla="*/ 1804166 h 3582745"/>
                  <a:gd name="connsiteX27757" fmla="*/ 4032567 w 4527492"/>
                  <a:gd name="connsiteY27757" fmla="*/ 1802599 h 3582745"/>
                  <a:gd name="connsiteX27758" fmla="*/ 4033481 w 4527492"/>
                  <a:gd name="connsiteY27758" fmla="*/ 1787791 h 3582745"/>
                  <a:gd name="connsiteX27759" fmla="*/ 4036712 w 4527492"/>
                  <a:gd name="connsiteY27759" fmla="*/ 1762885 h 3582745"/>
                  <a:gd name="connsiteX27760" fmla="*/ 4046310 w 4527492"/>
                  <a:gd name="connsiteY27760" fmla="*/ 1702807 h 3582745"/>
                  <a:gd name="connsiteX27761" fmla="*/ 4047432 w 4527492"/>
                  <a:gd name="connsiteY27761" fmla="*/ 1699727 h 3582745"/>
                  <a:gd name="connsiteX27762" fmla="*/ 4035492 w 4527492"/>
                  <a:gd name="connsiteY27762" fmla="*/ 1776053 h 3582745"/>
                  <a:gd name="connsiteX27763" fmla="*/ 4034629 w 4527492"/>
                  <a:gd name="connsiteY27763" fmla="*/ 1791605 h 3582745"/>
                  <a:gd name="connsiteX27764" fmla="*/ 4041144 w 4527492"/>
                  <a:gd name="connsiteY27764" fmla="*/ 1756877 h 3582745"/>
                  <a:gd name="connsiteX27765" fmla="*/ 4049746 w 4527492"/>
                  <a:gd name="connsiteY27765" fmla="*/ 1694543 h 3582745"/>
                  <a:gd name="connsiteX27766" fmla="*/ 4047769 w 4527492"/>
                  <a:gd name="connsiteY27766" fmla="*/ 1698800 h 3582745"/>
                  <a:gd name="connsiteX27767" fmla="*/ 4050005 w 4527492"/>
                  <a:gd name="connsiteY27767" fmla="*/ 1692663 h 3582745"/>
                  <a:gd name="connsiteX27768" fmla="*/ 4050674 w 4527492"/>
                  <a:gd name="connsiteY27768" fmla="*/ 1687818 h 3582745"/>
                  <a:gd name="connsiteX27769" fmla="*/ 4050283 w 4527492"/>
                  <a:gd name="connsiteY27769" fmla="*/ 1691902 h 3582745"/>
                  <a:gd name="connsiteX27770" fmla="*/ 4052153 w 4527492"/>
                  <a:gd name="connsiteY27770" fmla="*/ 1686767 h 3582745"/>
                  <a:gd name="connsiteX27771" fmla="*/ 4052104 w 4527492"/>
                  <a:gd name="connsiteY27771" fmla="*/ 1689463 h 3582745"/>
                  <a:gd name="connsiteX27772" fmla="*/ 4050103 w 4527492"/>
                  <a:gd name="connsiteY27772" fmla="*/ 1693773 h 3582745"/>
                  <a:gd name="connsiteX27773" fmla="*/ 4046612 w 4527492"/>
                  <a:gd name="connsiteY27773" fmla="*/ 1730222 h 3582745"/>
                  <a:gd name="connsiteX27774" fmla="*/ 4034175 w 4527492"/>
                  <a:gd name="connsiteY27774" fmla="*/ 1799788 h 3582745"/>
                  <a:gd name="connsiteX27775" fmla="*/ 4033038 w 4527492"/>
                  <a:gd name="connsiteY27775" fmla="*/ 1820283 h 3582745"/>
                  <a:gd name="connsiteX27776" fmla="*/ 4032508 w 4527492"/>
                  <a:gd name="connsiteY27776" fmla="*/ 1809115 h 3582745"/>
                  <a:gd name="connsiteX27777" fmla="*/ 4031983 w 4527492"/>
                  <a:gd name="connsiteY27777" fmla="*/ 1812049 h 3582745"/>
                  <a:gd name="connsiteX27778" fmla="*/ 4030672 w 4527492"/>
                  <a:gd name="connsiteY27778" fmla="*/ 1833277 h 3582745"/>
                  <a:gd name="connsiteX27779" fmla="*/ 4030063 w 4527492"/>
                  <a:gd name="connsiteY27779" fmla="*/ 1822792 h 3582745"/>
                  <a:gd name="connsiteX27780" fmla="*/ 4026288 w 4527492"/>
                  <a:gd name="connsiteY27780" fmla="*/ 1843905 h 3582745"/>
                  <a:gd name="connsiteX27781" fmla="*/ 4015510 w 4527492"/>
                  <a:gd name="connsiteY27781" fmla="*/ 1891599 h 3582745"/>
                  <a:gd name="connsiteX27782" fmla="*/ 4027881 w 4527492"/>
                  <a:gd name="connsiteY27782" fmla="*/ 1878473 h 3582745"/>
                  <a:gd name="connsiteX27783" fmla="*/ 4030672 w 4527492"/>
                  <a:gd name="connsiteY27783" fmla="*/ 1833277 h 3582745"/>
                  <a:gd name="connsiteX27784" fmla="*/ 4031514 w 4527492"/>
                  <a:gd name="connsiteY27784" fmla="*/ 1847756 h 3582745"/>
                  <a:gd name="connsiteX27785" fmla="*/ 4029931 w 4527492"/>
                  <a:gd name="connsiteY27785" fmla="*/ 1876298 h 3582745"/>
                  <a:gd name="connsiteX27786" fmla="*/ 4032985 w 4527492"/>
                  <a:gd name="connsiteY27786" fmla="*/ 1873057 h 3582745"/>
                  <a:gd name="connsiteX27787" fmla="*/ 4031514 w 4527492"/>
                  <a:gd name="connsiteY27787" fmla="*/ 1847756 h 3582745"/>
                  <a:gd name="connsiteX27788" fmla="*/ 4033038 w 4527492"/>
                  <a:gd name="connsiteY27788" fmla="*/ 1820283 h 3582745"/>
                  <a:gd name="connsiteX27789" fmla="*/ 4033378 w 4527492"/>
                  <a:gd name="connsiteY27789" fmla="*/ 1827429 h 3582745"/>
                  <a:gd name="connsiteX27790" fmla="*/ 4036820 w 4527492"/>
                  <a:gd name="connsiteY27790" fmla="*/ 1864429 h 3582745"/>
                  <a:gd name="connsiteX27791" fmla="*/ 4036317 w 4527492"/>
                  <a:gd name="connsiteY27791" fmla="*/ 1867480 h 3582745"/>
                  <a:gd name="connsiteX27792" fmla="*/ 4035878 w 4527492"/>
                  <a:gd name="connsiteY27792" fmla="*/ 1869987 h 3582745"/>
                  <a:gd name="connsiteX27793" fmla="*/ 4037304 w 4527492"/>
                  <a:gd name="connsiteY27793" fmla="*/ 1868474 h 3582745"/>
                  <a:gd name="connsiteX27794" fmla="*/ 4037142 w 4527492"/>
                  <a:gd name="connsiteY27794" fmla="*/ 1867892 h 3582745"/>
                  <a:gd name="connsiteX27795" fmla="*/ 4036820 w 4527492"/>
                  <a:gd name="connsiteY27795" fmla="*/ 1864429 h 3582745"/>
                  <a:gd name="connsiteX27796" fmla="*/ 4041010 w 4527492"/>
                  <a:gd name="connsiteY27796" fmla="*/ 1839012 h 3582745"/>
                  <a:gd name="connsiteX27797" fmla="*/ 4041681 w 4527492"/>
                  <a:gd name="connsiteY27797" fmla="*/ 1839887 h 3582745"/>
                  <a:gd name="connsiteX27798" fmla="*/ 4044982 w 4527492"/>
                  <a:gd name="connsiteY27798" fmla="*/ 1800351 h 3582745"/>
                  <a:gd name="connsiteX27799" fmla="*/ 4050183 w 4527492"/>
                  <a:gd name="connsiteY27799" fmla="*/ 1754924 h 3582745"/>
                  <a:gd name="connsiteX27800" fmla="*/ 4049403 w 4527492"/>
                  <a:gd name="connsiteY27800" fmla="*/ 1768158 h 3582745"/>
                  <a:gd name="connsiteX27801" fmla="*/ 4048282 w 4527492"/>
                  <a:gd name="connsiteY27801" fmla="*/ 1777288 h 3582745"/>
                  <a:gd name="connsiteX27802" fmla="*/ 4044020 w 4527492"/>
                  <a:gd name="connsiteY27802" fmla="*/ 1840749 h 3582745"/>
                  <a:gd name="connsiteX27803" fmla="*/ 4043331 w 4527492"/>
                  <a:gd name="connsiteY27803" fmla="*/ 1843182 h 3582745"/>
                  <a:gd name="connsiteX27804" fmla="*/ 4042703 w 4527492"/>
                  <a:gd name="connsiteY27804" fmla="*/ 1847302 h 3582745"/>
                  <a:gd name="connsiteX27805" fmla="*/ 4041681 w 4527492"/>
                  <a:gd name="connsiteY27805" fmla="*/ 1851831 h 3582745"/>
                  <a:gd name="connsiteX27806" fmla="*/ 4040827 w 4527492"/>
                  <a:gd name="connsiteY27806" fmla="*/ 1859612 h 3582745"/>
                  <a:gd name="connsiteX27807" fmla="*/ 4039895 w 4527492"/>
                  <a:gd name="connsiteY27807" fmla="*/ 1865725 h 3582745"/>
                  <a:gd name="connsiteX27808" fmla="*/ 4040190 w 4527492"/>
                  <a:gd name="connsiteY27808" fmla="*/ 1865412 h 3582745"/>
                  <a:gd name="connsiteX27809" fmla="*/ 4040827 w 4527492"/>
                  <a:gd name="connsiteY27809" fmla="*/ 1859612 h 3582745"/>
                  <a:gd name="connsiteX27810" fmla="*/ 4042703 w 4527492"/>
                  <a:gd name="connsiteY27810" fmla="*/ 1847302 h 3582745"/>
                  <a:gd name="connsiteX27811" fmla="*/ 4043951 w 4527492"/>
                  <a:gd name="connsiteY27811" fmla="*/ 1841773 h 3582745"/>
                  <a:gd name="connsiteX27812" fmla="*/ 4043331 w 4527492"/>
                  <a:gd name="connsiteY27812" fmla="*/ 1851007 h 3582745"/>
                  <a:gd name="connsiteX27813" fmla="*/ 4040368 w 4527492"/>
                  <a:gd name="connsiteY27813" fmla="*/ 1865223 h 3582745"/>
                  <a:gd name="connsiteX27814" fmla="*/ 4044041 w 4527492"/>
                  <a:gd name="connsiteY27814" fmla="*/ 1861325 h 3582745"/>
                  <a:gd name="connsiteX27815" fmla="*/ 4044982 w 4527492"/>
                  <a:gd name="connsiteY27815" fmla="*/ 1843182 h 3582745"/>
                  <a:gd name="connsiteX27816" fmla="*/ 4045416 w 4527492"/>
                  <a:gd name="connsiteY27816" fmla="*/ 1835821 h 3582745"/>
                  <a:gd name="connsiteX27817" fmla="*/ 4049013 w 4527492"/>
                  <a:gd name="connsiteY27817" fmla="*/ 1823113 h 3582745"/>
                  <a:gd name="connsiteX27818" fmla="*/ 4048695 w 4527492"/>
                  <a:gd name="connsiteY27818" fmla="*/ 1831651 h 3582745"/>
                  <a:gd name="connsiteX27819" fmla="*/ 4044857 w 4527492"/>
                  <a:gd name="connsiteY27819" fmla="*/ 1860460 h 3582745"/>
                  <a:gd name="connsiteX27820" fmla="*/ 4051135 w 4527492"/>
                  <a:gd name="connsiteY27820" fmla="*/ 1853798 h 3582745"/>
                  <a:gd name="connsiteX27821" fmla="*/ 4058138 w 4527492"/>
                  <a:gd name="connsiteY27821" fmla="*/ 1790885 h 3582745"/>
                  <a:gd name="connsiteX27822" fmla="*/ 4063542 w 4527492"/>
                  <a:gd name="connsiteY27822" fmla="*/ 1771797 h 3582745"/>
                  <a:gd name="connsiteX27823" fmla="*/ 4059422 w 4527492"/>
                  <a:gd name="connsiteY27823" fmla="*/ 1830003 h 3582745"/>
                  <a:gd name="connsiteX27824" fmla="*/ 4057679 w 4527492"/>
                  <a:gd name="connsiteY27824" fmla="*/ 1846854 h 3582745"/>
                  <a:gd name="connsiteX27825" fmla="*/ 4058802 w 4527492"/>
                  <a:gd name="connsiteY27825" fmla="*/ 1845663 h 3582745"/>
                  <a:gd name="connsiteX27826" fmla="*/ 4061073 w 4527492"/>
                  <a:gd name="connsiteY27826" fmla="*/ 1831239 h 3582745"/>
                  <a:gd name="connsiteX27827" fmla="*/ 4065145 w 4527492"/>
                  <a:gd name="connsiteY27827" fmla="*/ 1765477 h 3582745"/>
                  <a:gd name="connsiteX27828" fmla="*/ 4066779 w 4527492"/>
                  <a:gd name="connsiteY27828" fmla="*/ 1756712 h 3582745"/>
                  <a:gd name="connsiteX27829" fmla="*/ 4064786 w 4527492"/>
                  <a:gd name="connsiteY27829" fmla="*/ 1780583 h 3582745"/>
                  <a:gd name="connsiteX27830" fmla="*/ 4062723 w 4527492"/>
                  <a:gd name="connsiteY27830" fmla="*/ 1833298 h 3582745"/>
                  <a:gd name="connsiteX27831" fmla="*/ 4061946 w 4527492"/>
                  <a:gd name="connsiteY27831" fmla="*/ 1842327 h 3582745"/>
                  <a:gd name="connsiteX27832" fmla="*/ 4067091 w 4527492"/>
                  <a:gd name="connsiteY27832" fmla="*/ 1836867 h 3582745"/>
                  <a:gd name="connsiteX27833" fmla="*/ 4074774 w 4527492"/>
                  <a:gd name="connsiteY27833" fmla="*/ 1794474 h 3582745"/>
                  <a:gd name="connsiteX27834" fmla="*/ 4071906 w 4527492"/>
                  <a:gd name="connsiteY27834" fmla="*/ 1774666 h 3582745"/>
                  <a:gd name="connsiteX27835" fmla="*/ 4069918 w 4527492"/>
                  <a:gd name="connsiteY27835" fmla="*/ 1739874 h 3582745"/>
                  <a:gd name="connsiteX27836" fmla="*/ 4066779 w 4527492"/>
                  <a:gd name="connsiteY27836" fmla="*/ 1756712 h 3582745"/>
                  <a:gd name="connsiteX27837" fmla="*/ 4069213 w 4527492"/>
                  <a:gd name="connsiteY27837" fmla="*/ 1727555 h 3582745"/>
                  <a:gd name="connsiteX27838" fmla="*/ 4069213 w 4527492"/>
                  <a:gd name="connsiteY27838" fmla="*/ 1727543 h 3582745"/>
                  <a:gd name="connsiteX27839" fmla="*/ 4066783 w 4527492"/>
                  <a:gd name="connsiteY27839" fmla="*/ 1739043 h 3582745"/>
                  <a:gd name="connsiteX27840" fmla="*/ 4067527 w 4527492"/>
                  <a:gd name="connsiteY27840" fmla="*/ 1727017 h 3582745"/>
                  <a:gd name="connsiteX27841" fmla="*/ 4068720 w 4527492"/>
                  <a:gd name="connsiteY27841" fmla="*/ 1718919 h 3582745"/>
                  <a:gd name="connsiteX27842" fmla="*/ 4068519 w 4527492"/>
                  <a:gd name="connsiteY27842" fmla="*/ 1715408 h 3582745"/>
                  <a:gd name="connsiteX27843" fmla="*/ 4068087 w 4527492"/>
                  <a:gd name="connsiteY27843" fmla="*/ 1717984 h 3582745"/>
                  <a:gd name="connsiteX27844" fmla="*/ 4067527 w 4527492"/>
                  <a:gd name="connsiteY27844" fmla="*/ 1727017 h 3582745"/>
                  <a:gd name="connsiteX27845" fmla="*/ 4065318 w 4527492"/>
                  <a:gd name="connsiteY27845" fmla="*/ 1742023 h 3582745"/>
                  <a:gd name="connsiteX27846" fmla="*/ 4067360 w 4527492"/>
                  <a:gd name="connsiteY27846" fmla="*/ 1695132 h 3582745"/>
                  <a:gd name="connsiteX27847" fmla="*/ 4066864 w 4527492"/>
                  <a:gd name="connsiteY27847" fmla="*/ 1686450 h 3582745"/>
                  <a:gd name="connsiteX27848" fmla="*/ 4067037 w 4527492"/>
                  <a:gd name="connsiteY27848" fmla="*/ 1679099 h 3582745"/>
                  <a:gd name="connsiteX27849" fmla="*/ 4061679 w 4527492"/>
                  <a:gd name="connsiteY27849" fmla="*/ 1682423 h 3582745"/>
                  <a:gd name="connsiteX27850" fmla="*/ 4064786 w 4527492"/>
                  <a:gd name="connsiteY27850" fmla="*/ 1660327 h 3582745"/>
                  <a:gd name="connsiteX27851" fmla="*/ 4065944 w 4527492"/>
                  <a:gd name="connsiteY27851" fmla="*/ 1652090 h 3582745"/>
                  <a:gd name="connsiteX27852" fmla="*/ 4067673 w 4527492"/>
                  <a:gd name="connsiteY27852" fmla="*/ 1652090 h 3582745"/>
                  <a:gd name="connsiteX27853" fmla="*/ 4068022 w 4527492"/>
                  <a:gd name="connsiteY27853" fmla="*/ 1637317 h 3582745"/>
                  <a:gd name="connsiteX27854" fmla="*/ 4065944 w 4527492"/>
                  <a:gd name="connsiteY27854" fmla="*/ 1652090 h 3582745"/>
                  <a:gd name="connsiteX27855" fmla="*/ 4064786 w 4527492"/>
                  <a:gd name="connsiteY27855" fmla="*/ 1652090 h 3582745"/>
                  <a:gd name="connsiteX27856" fmla="*/ 4062496 w 4527492"/>
                  <a:gd name="connsiteY27856" fmla="*/ 1658377 h 3582745"/>
                  <a:gd name="connsiteX27857" fmla="*/ 4064489 w 4527492"/>
                  <a:gd name="connsiteY27857" fmla="*/ 1637771 h 3582745"/>
                  <a:gd name="connsiteX27858" fmla="*/ 4064786 w 4527492"/>
                  <a:gd name="connsiteY27858" fmla="*/ 1635616 h 3582745"/>
                  <a:gd name="connsiteX27859" fmla="*/ 4067853 w 4527492"/>
                  <a:gd name="connsiteY27859" fmla="*/ 1613838 h 3582745"/>
                  <a:gd name="connsiteX27860" fmla="*/ 4067524 w 4527492"/>
                  <a:gd name="connsiteY27860" fmla="*/ 1606379 h 3582745"/>
                  <a:gd name="connsiteX27861" fmla="*/ 4064489 w 4527492"/>
                  <a:gd name="connsiteY27861" fmla="*/ 1637771 h 3582745"/>
                  <a:gd name="connsiteX27862" fmla="*/ 4061119 w 4527492"/>
                  <a:gd name="connsiteY27862" fmla="*/ 1662157 h 3582745"/>
                  <a:gd name="connsiteX27863" fmla="*/ 4059985 w 4527492"/>
                  <a:gd name="connsiteY27863" fmla="*/ 1665268 h 3582745"/>
                  <a:gd name="connsiteX27864" fmla="*/ 4064786 w 4527492"/>
                  <a:gd name="connsiteY27864" fmla="*/ 1612553 h 3582745"/>
                  <a:gd name="connsiteX27865" fmla="*/ 4067364 w 4527492"/>
                  <a:gd name="connsiteY27865" fmla="*/ 1602731 h 3582745"/>
                  <a:gd name="connsiteX27866" fmla="*/ 4067225 w 4527492"/>
                  <a:gd name="connsiteY27866" fmla="*/ 1599580 h 3582745"/>
                  <a:gd name="connsiteX27867" fmla="*/ 4067452 w 4527492"/>
                  <a:gd name="connsiteY27867" fmla="*/ 1593767 h 3582745"/>
                  <a:gd name="connsiteX27868" fmla="*/ 4064219 w 4527492"/>
                  <a:gd name="connsiteY27868" fmla="*/ 1605985 h 3582745"/>
                  <a:gd name="connsiteX27869" fmla="*/ 4067262 w 4527492"/>
                  <a:gd name="connsiteY27869" fmla="*/ 1593197 h 3582745"/>
                  <a:gd name="connsiteX27870" fmla="*/ 4067487 w 4527492"/>
                  <a:gd name="connsiteY27870" fmla="*/ 1592894 h 3582745"/>
                  <a:gd name="connsiteX27871" fmla="*/ 4067506 w 4527492"/>
                  <a:gd name="connsiteY27871" fmla="*/ 1592390 h 3582745"/>
                  <a:gd name="connsiteX27872" fmla="*/ 4064905 w 4527492"/>
                  <a:gd name="connsiteY27872" fmla="*/ 1588291 h 3582745"/>
                  <a:gd name="connsiteX27873" fmla="*/ 4066069 w 4527492"/>
                  <a:gd name="connsiteY27873" fmla="*/ 1581157 h 3582745"/>
                  <a:gd name="connsiteX27874" fmla="*/ 4067507 w 4527492"/>
                  <a:gd name="connsiteY27874" fmla="*/ 1569333 h 3582745"/>
                  <a:gd name="connsiteX27875" fmla="*/ 4068169 w 4527492"/>
                  <a:gd name="connsiteY27875" fmla="*/ 1575481 h 3582745"/>
                  <a:gd name="connsiteX27876" fmla="*/ 4068523 w 4527492"/>
                  <a:gd name="connsiteY27876" fmla="*/ 1566428 h 3582745"/>
                  <a:gd name="connsiteX27877" fmla="*/ 4068087 w 4527492"/>
                  <a:gd name="connsiteY27877" fmla="*/ 1566428 h 3582745"/>
                  <a:gd name="connsiteX27878" fmla="*/ 4067767 w 4527492"/>
                  <a:gd name="connsiteY27878" fmla="*/ 1567196 h 3582745"/>
                  <a:gd name="connsiteX27879" fmla="*/ 4067829 w 4527492"/>
                  <a:gd name="connsiteY27879" fmla="*/ 1566685 h 3582745"/>
                  <a:gd name="connsiteX27880" fmla="*/ 4067729 w 4527492"/>
                  <a:gd name="connsiteY27880" fmla="*/ 1566722 h 3582745"/>
                  <a:gd name="connsiteX27881" fmla="*/ 4068772 w 4527492"/>
                  <a:gd name="connsiteY27881" fmla="*/ 1560061 h 3582745"/>
                  <a:gd name="connsiteX27882" fmla="*/ 4069046 w 4527492"/>
                  <a:gd name="connsiteY27882" fmla="*/ 1553071 h 3582745"/>
                  <a:gd name="connsiteX27883" fmla="*/ 4066772 w 4527492"/>
                  <a:gd name="connsiteY27883" fmla="*/ 1562500 h 3582745"/>
                  <a:gd name="connsiteX27884" fmla="*/ 4063239 w 4527492"/>
                  <a:gd name="connsiteY27884" fmla="*/ 1529671 h 3582745"/>
                  <a:gd name="connsiteX27885" fmla="*/ 4061994 w 4527492"/>
                  <a:gd name="connsiteY27885" fmla="*/ 1480939 h 3582745"/>
                  <a:gd name="connsiteX27886" fmla="*/ 4063696 w 4527492"/>
                  <a:gd name="connsiteY27886" fmla="*/ 1486412 h 3582745"/>
                  <a:gd name="connsiteX27887" fmla="*/ 4063256 w 4527492"/>
                  <a:gd name="connsiteY27887" fmla="*/ 1482271 h 3582745"/>
                  <a:gd name="connsiteX27888" fmla="*/ 4061906 w 4527492"/>
                  <a:gd name="connsiteY27888" fmla="*/ 1477463 h 3582745"/>
                  <a:gd name="connsiteX27889" fmla="*/ 4003442 w 4527492"/>
                  <a:gd name="connsiteY27889" fmla="*/ 1473369 h 3582745"/>
                  <a:gd name="connsiteX27890" fmla="*/ 4003991 w 4527492"/>
                  <a:gd name="connsiteY27890" fmla="*/ 1478574 h 3582745"/>
                  <a:gd name="connsiteX27891" fmla="*/ 4000182 w 4527492"/>
                  <a:gd name="connsiteY27891" fmla="*/ 1481616 h 3582745"/>
                  <a:gd name="connsiteX27892" fmla="*/ 4320949 w 4527492"/>
                  <a:gd name="connsiteY27892" fmla="*/ 1472910 h 3582745"/>
                  <a:gd name="connsiteX27893" fmla="*/ 4322160 w 4527492"/>
                  <a:gd name="connsiteY27893" fmla="*/ 1480823 h 3582745"/>
                  <a:gd name="connsiteX27894" fmla="*/ 4321456 w 4527492"/>
                  <a:gd name="connsiteY27894" fmla="*/ 1480510 h 3582745"/>
                  <a:gd name="connsiteX27895" fmla="*/ 4320771 w 4527492"/>
                  <a:gd name="connsiteY27895" fmla="*/ 1475543 h 3582745"/>
                  <a:gd name="connsiteX27896" fmla="*/ 4170636 w 4527492"/>
                  <a:gd name="connsiteY27896" fmla="*/ 1470501 h 3582745"/>
                  <a:gd name="connsiteX27897" fmla="*/ 4176440 w 4527492"/>
                  <a:gd name="connsiteY27897" fmla="*/ 1540088 h 3582745"/>
                  <a:gd name="connsiteX27898" fmla="*/ 4177232 w 4527492"/>
                  <a:gd name="connsiteY27898" fmla="*/ 1572653 h 3582745"/>
                  <a:gd name="connsiteX27899" fmla="*/ 4170636 w 4527492"/>
                  <a:gd name="connsiteY27899" fmla="*/ 1506748 h 3582745"/>
                  <a:gd name="connsiteX27900" fmla="*/ 4004727 w 4527492"/>
                  <a:gd name="connsiteY27900" fmla="*/ 1470118 h 3582745"/>
                  <a:gd name="connsiteX27901" fmla="*/ 4005169 w 4527492"/>
                  <a:gd name="connsiteY27901" fmla="*/ 1475144 h 3582745"/>
                  <a:gd name="connsiteX27902" fmla="*/ 4004856 w 4527492"/>
                  <a:gd name="connsiteY27902" fmla="*/ 1476399 h 3582745"/>
                  <a:gd name="connsiteX27903" fmla="*/ 4004437 w 4527492"/>
                  <a:gd name="connsiteY27903" fmla="*/ 1470853 h 3582745"/>
                  <a:gd name="connsiteX27904" fmla="*/ 4310040 w 4527492"/>
                  <a:gd name="connsiteY27904" fmla="*/ 1470030 h 3582745"/>
                  <a:gd name="connsiteX27905" fmla="*/ 4309131 w 4527492"/>
                  <a:gd name="connsiteY27905" fmla="*/ 1473566 h 3582745"/>
                  <a:gd name="connsiteX27906" fmla="*/ 4308804 w 4527492"/>
                  <a:gd name="connsiteY27906" fmla="*/ 1474886 h 3582745"/>
                  <a:gd name="connsiteX27907" fmla="*/ 4307343 w 4527492"/>
                  <a:gd name="connsiteY27907" fmla="*/ 1474237 h 3582745"/>
                  <a:gd name="connsiteX27908" fmla="*/ 4110997 w 4527492"/>
                  <a:gd name="connsiteY27908" fmla="*/ 1467587 h 3582745"/>
                  <a:gd name="connsiteX27909" fmla="*/ 4110581 w 4527492"/>
                  <a:gd name="connsiteY27909" fmla="*/ 1474057 h 3582745"/>
                  <a:gd name="connsiteX27910" fmla="*/ 4110686 w 4527492"/>
                  <a:gd name="connsiteY27910" fmla="*/ 1474665 h 3582745"/>
                  <a:gd name="connsiteX27911" fmla="*/ 4312709 w 4527492"/>
                  <a:gd name="connsiteY27911" fmla="*/ 1465867 h 3582745"/>
                  <a:gd name="connsiteX27912" fmla="*/ 4312907 w 4527492"/>
                  <a:gd name="connsiteY27912" fmla="*/ 1476710 h 3582745"/>
                  <a:gd name="connsiteX27913" fmla="*/ 4309617 w 4527492"/>
                  <a:gd name="connsiteY27913" fmla="*/ 1475247 h 3582745"/>
                  <a:gd name="connsiteX27914" fmla="*/ 4311952 w 4527492"/>
                  <a:gd name="connsiteY27914" fmla="*/ 1467048 h 3582745"/>
                  <a:gd name="connsiteX27915" fmla="*/ 3906880 w 4527492"/>
                  <a:gd name="connsiteY27915" fmla="*/ 1464814 h 3582745"/>
                  <a:gd name="connsiteX27916" fmla="*/ 3906941 w 4527492"/>
                  <a:gd name="connsiteY27916" fmla="*/ 1465062 h 3582745"/>
                  <a:gd name="connsiteX27917" fmla="*/ 3906016 w 4527492"/>
                  <a:gd name="connsiteY27917" fmla="*/ 1468170 h 3582745"/>
                  <a:gd name="connsiteX27918" fmla="*/ 3907098 w 4527492"/>
                  <a:gd name="connsiteY27918" fmla="*/ 1464532 h 3582745"/>
                  <a:gd name="connsiteX27919" fmla="*/ 3907101 w 4527492"/>
                  <a:gd name="connsiteY27919" fmla="*/ 1464542 h 3582745"/>
                  <a:gd name="connsiteX27920" fmla="*/ 3906957 w 4527492"/>
                  <a:gd name="connsiteY27920" fmla="*/ 1465126 h 3582745"/>
                  <a:gd name="connsiteX27921" fmla="*/ 3906941 w 4527492"/>
                  <a:gd name="connsiteY27921" fmla="*/ 1465062 h 3582745"/>
                  <a:gd name="connsiteX27922" fmla="*/ 3952561 w 4527492"/>
                  <a:gd name="connsiteY27922" fmla="*/ 1464292 h 3582745"/>
                  <a:gd name="connsiteX27923" fmla="*/ 3955862 w 4527492"/>
                  <a:gd name="connsiteY27923" fmla="*/ 1464292 h 3582745"/>
                  <a:gd name="connsiteX27924" fmla="*/ 3955553 w 4527492"/>
                  <a:gd name="connsiteY27924" fmla="*/ 1477748 h 3582745"/>
                  <a:gd name="connsiteX27925" fmla="*/ 3951442 w 4527492"/>
                  <a:gd name="connsiteY27925" fmla="*/ 1466806 h 3582745"/>
                  <a:gd name="connsiteX27926" fmla="*/ 4007375 w 4527492"/>
                  <a:gd name="connsiteY27926" fmla="*/ 1463422 h 3582745"/>
                  <a:gd name="connsiteX27927" fmla="*/ 4007489 w 4527492"/>
                  <a:gd name="connsiteY27927" fmla="*/ 1465826 h 3582745"/>
                  <a:gd name="connsiteX27928" fmla="*/ 4005274 w 4527492"/>
                  <a:gd name="connsiteY27928" fmla="*/ 1474722 h 3582745"/>
                  <a:gd name="connsiteX27929" fmla="*/ 4005785 w 4527492"/>
                  <a:gd name="connsiteY27929" fmla="*/ 1467443 h 3582745"/>
                  <a:gd name="connsiteX27930" fmla="*/ 4130936 w 4527492"/>
                  <a:gd name="connsiteY27930" fmla="*/ 1463053 h 3582745"/>
                  <a:gd name="connsiteX27931" fmla="*/ 4130780 w 4527492"/>
                  <a:gd name="connsiteY27931" fmla="*/ 1463736 h 3582745"/>
                  <a:gd name="connsiteX27932" fmla="*/ 4130797 w 4527492"/>
                  <a:gd name="connsiteY27932" fmla="*/ 1463608 h 3582745"/>
                  <a:gd name="connsiteX27933" fmla="*/ 3827133 w 4527492"/>
                  <a:gd name="connsiteY27933" fmla="*/ 1460998 h 3582745"/>
                  <a:gd name="connsiteX27934" fmla="*/ 3829190 w 4527492"/>
                  <a:gd name="connsiteY27934" fmla="*/ 1489291 h 3582745"/>
                  <a:gd name="connsiteX27935" fmla="*/ 3830433 w 4527492"/>
                  <a:gd name="connsiteY27935" fmla="*/ 1517007 h 3582745"/>
                  <a:gd name="connsiteX27936" fmla="*/ 3835022 w 4527492"/>
                  <a:gd name="connsiteY27936" fmla="*/ 1556095 h 3582745"/>
                  <a:gd name="connsiteX27937" fmla="*/ 3835047 w 4527492"/>
                  <a:gd name="connsiteY27937" fmla="*/ 1556843 h 3582745"/>
                  <a:gd name="connsiteX27938" fmla="*/ 3831259 w 4527492"/>
                  <a:gd name="connsiteY27938" fmla="*/ 1541306 h 3582745"/>
                  <a:gd name="connsiteX27939" fmla="*/ 3827133 w 4527492"/>
                  <a:gd name="connsiteY27939" fmla="*/ 1460998 h 3582745"/>
                  <a:gd name="connsiteX27940" fmla="*/ 4221949 w 4527492"/>
                  <a:gd name="connsiteY27940" fmla="*/ 1460817 h 3582745"/>
                  <a:gd name="connsiteX27941" fmla="*/ 4214334 w 4527492"/>
                  <a:gd name="connsiteY27941" fmla="*/ 1501567 h 3582745"/>
                  <a:gd name="connsiteX27942" fmla="*/ 4217043 w 4527492"/>
                  <a:gd name="connsiteY27942" fmla="*/ 1523301 h 3582745"/>
                  <a:gd name="connsiteX27943" fmla="*/ 4225663 w 4527492"/>
                  <a:gd name="connsiteY27943" fmla="*/ 1499711 h 3582745"/>
                  <a:gd name="connsiteX27944" fmla="*/ 4223117 w 4527492"/>
                  <a:gd name="connsiteY27944" fmla="*/ 1473089 h 3582745"/>
                  <a:gd name="connsiteX27945" fmla="*/ 4313927 w 4527492"/>
                  <a:gd name="connsiteY27945" fmla="*/ 1460112 h 3582745"/>
                  <a:gd name="connsiteX27946" fmla="*/ 4314008 w 4527492"/>
                  <a:gd name="connsiteY27946" fmla="*/ 1463841 h 3582745"/>
                  <a:gd name="connsiteX27947" fmla="*/ 4312709 w 4527492"/>
                  <a:gd name="connsiteY27947" fmla="*/ 1465867 h 3582745"/>
                  <a:gd name="connsiteX27948" fmla="*/ 4312683 w 4527492"/>
                  <a:gd name="connsiteY27948" fmla="*/ 1464479 h 3582745"/>
                  <a:gd name="connsiteX27949" fmla="*/ 4312603 w 4527492"/>
                  <a:gd name="connsiteY27949" fmla="*/ 1460063 h 3582745"/>
                  <a:gd name="connsiteX27950" fmla="*/ 4312683 w 4527492"/>
                  <a:gd name="connsiteY27950" fmla="*/ 1464479 h 3582745"/>
                  <a:gd name="connsiteX27951" fmla="*/ 4311952 w 4527492"/>
                  <a:gd name="connsiteY27951" fmla="*/ 1467048 h 3582745"/>
                  <a:gd name="connsiteX27952" fmla="*/ 4310040 w 4527492"/>
                  <a:gd name="connsiteY27952" fmla="*/ 1470030 h 3582745"/>
                  <a:gd name="connsiteX27953" fmla="*/ 4455923 w 4527492"/>
                  <a:gd name="connsiteY27953" fmla="*/ 1459986 h 3582745"/>
                  <a:gd name="connsiteX27954" fmla="*/ 4456067 w 4527492"/>
                  <a:gd name="connsiteY27954" fmla="*/ 1467550 h 3582745"/>
                  <a:gd name="connsiteX27955" fmla="*/ 4453914 w 4527492"/>
                  <a:gd name="connsiteY27955" fmla="*/ 1482569 h 3582745"/>
                  <a:gd name="connsiteX27956" fmla="*/ 4453589 w 4527492"/>
                  <a:gd name="connsiteY27956" fmla="*/ 1484572 h 3582745"/>
                  <a:gd name="connsiteX27957" fmla="*/ 4455171 w 4527492"/>
                  <a:gd name="connsiteY27957" fmla="*/ 1514112 h 3582745"/>
                  <a:gd name="connsiteX27958" fmla="*/ 4453907 w 4527492"/>
                  <a:gd name="connsiteY27958" fmla="*/ 1552670 h 3582745"/>
                  <a:gd name="connsiteX27959" fmla="*/ 4456649 w 4527492"/>
                  <a:gd name="connsiteY27959" fmla="*/ 1541701 h 3582745"/>
                  <a:gd name="connsiteX27960" fmla="*/ 4455171 w 4527492"/>
                  <a:gd name="connsiteY27960" fmla="*/ 1514112 h 3582745"/>
                  <a:gd name="connsiteX27961" fmla="*/ 4456299 w 4527492"/>
                  <a:gd name="connsiteY27961" fmla="*/ 1479702 h 3582745"/>
                  <a:gd name="connsiteX27962" fmla="*/ 4456067 w 4527492"/>
                  <a:gd name="connsiteY27962" fmla="*/ 1467550 h 3582745"/>
                  <a:gd name="connsiteX27963" fmla="*/ 4456391 w 4527492"/>
                  <a:gd name="connsiteY27963" fmla="*/ 1465291 h 3582745"/>
                  <a:gd name="connsiteX27964" fmla="*/ 4009079 w 4527492"/>
                  <a:gd name="connsiteY27964" fmla="*/ 1459444 h 3582745"/>
                  <a:gd name="connsiteX27965" fmla="*/ 4012808 w 4527492"/>
                  <a:gd name="connsiteY27965" fmla="*/ 1557526 h 3582745"/>
                  <a:gd name="connsiteX27966" fmla="*/ 4012777 w 4527492"/>
                  <a:gd name="connsiteY27966" fmla="*/ 1557607 h 3582745"/>
                  <a:gd name="connsiteX27967" fmla="*/ 4011363 w 4527492"/>
                  <a:gd name="connsiteY27967" fmla="*/ 1547025 h 3582745"/>
                  <a:gd name="connsiteX27968" fmla="*/ 4010324 w 4527492"/>
                  <a:gd name="connsiteY27968" fmla="*/ 1525244 h 3582745"/>
                  <a:gd name="connsiteX27969" fmla="*/ 4007489 w 4527492"/>
                  <a:gd name="connsiteY27969" fmla="*/ 1465826 h 3582745"/>
                  <a:gd name="connsiteX27970" fmla="*/ 4317099 w 4527492"/>
                  <a:gd name="connsiteY27970" fmla="*/ 1459020 h 3582745"/>
                  <a:gd name="connsiteX27971" fmla="*/ 4317947 w 4527492"/>
                  <a:gd name="connsiteY27971" fmla="*/ 1464753 h 3582745"/>
                  <a:gd name="connsiteX27972" fmla="*/ 4317785 w 4527492"/>
                  <a:gd name="connsiteY27972" fmla="*/ 1466972 h 3582745"/>
                  <a:gd name="connsiteX27973" fmla="*/ 4317122 w 4527492"/>
                  <a:gd name="connsiteY27973" fmla="*/ 1478583 h 3582745"/>
                  <a:gd name="connsiteX27974" fmla="*/ 4314301 w 4527492"/>
                  <a:gd name="connsiteY27974" fmla="*/ 1477329 h 3582745"/>
                  <a:gd name="connsiteX27975" fmla="*/ 4314008 w 4527492"/>
                  <a:gd name="connsiteY27975" fmla="*/ 1463841 h 3582745"/>
                  <a:gd name="connsiteX27976" fmla="*/ 4009303 w 4527492"/>
                  <a:gd name="connsiteY27976" fmla="*/ 1458544 h 3582745"/>
                  <a:gd name="connsiteX27977" fmla="*/ 4009079 w 4527492"/>
                  <a:gd name="connsiteY27977" fmla="*/ 1459444 h 3582745"/>
                  <a:gd name="connsiteX27978" fmla="*/ 4009067 w 4527492"/>
                  <a:gd name="connsiteY27978" fmla="*/ 1459140 h 3582745"/>
                  <a:gd name="connsiteX27979" fmla="*/ 4318411 w 4527492"/>
                  <a:gd name="connsiteY27979" fmla="*/ 1458430 h 3582745"/>
                  <a:gd name="connsiteX27980" fmla="*/ 4320771 w 4527492"/>
                  <a:gd name="connsiteY27980" fmla="*/ 1475543 h 3582745"/>
                  <a:gd name="connsiteX27981" fmla="*/ 4320466 w 4527492"/>
                  <a:gd name="connsiteY27981" fmla="*/ 1480070 h 3582745"/>
                  <a:gd name="connsiteX27982" fmla="*/ 4320198 w 4527492"/>
                  <a:gd name="connsiteY27982" fmla="*/ 1479951 h 3582745"/>
                  <a:gd name="connsiteX27983" fmla="*/ 4317947 w 4527492"/>
                  <a:gd name="connsiteY27983" fmla="*/ 1464753 h 3582745"/>
                  <a:gd name="connsiteX27984" fmla="*/ 4463806 w 4527492"/>
                  <a:gd name="connsiteY27984" fmla="*/ 1457019 h 3582745"/>
                  <a:gd name="connsiteX27985" fmla="*/ 4465454 w 4527492"/>
                  <a:gd name="connsiteY27985" fmla="*/ 1482569 h 3582745"/>
                  <a:gd name="connsiteX27986" fmla="*/ 4463806 w 4527492"/>
                  <a:gd name="connsiteY27986" fmla="*/ 1498655 h 3582745"/>
                  <a:gd name="connsiteX27987" fmla="*/ 4463806 w 4527492"/>
                  <a:gd name="connsiteY27987" fmla="*/ 1463608 h 3582745"/>
                  <a:gd name="connsiteX27988" fmla="*/ 3860568 w 4527492"/>
                  <a:gd name="connsiteY27988" fmla="*/ 1456947 h 3582745"/>
                  <a:gd name="connsiteX27989" fmla="*/ 3859904 w 4527492"/>
                  <a:gd name="connsiteY27989" fmla="*/ 1464643 h 3582745"/>
                  <a:gd name="connsiteX27990" fmla="*/ 3860140 w 4527492"/>
                  <a:gd name="connsiteY27990" fmla="*/ 1459350 h 3582745"/>
                  <a:gd name="connsiteX27991" fmla="*/ 4318532 w 4527492"/>
                  <a:gd name="connsiteY27991" fmla="*/ 1456784 h 3582745"/>
                  <a:gd name="connsiteX27992" fmla="*/ 4318411 w 4527492"/>
                  <a:gd name="connsiteY27992" fmla="*/ 1458430 h 3582745"/>
                  <a:gd name="connsiteX27993" fmla="*/ 4318246 w 4527492"/>
                  <a:gd name="connsiteY27993" fmla="*/ 1457230 h 3582745"/>
                  <a:gd name="connsiteX27994" fmla="*/ 3876080 w 4527492"/>
                  <a:gd name="connsiteY27994" fmla="*/ 1456610 h 3582745"/>
                  <a:gd name="connsiteX27995" fmla="*/ 3872082 w 4527492"/>
                  <a:gd name="connsiteY27995" fmla="*/ 1480157 h 3582745"/>
                  <a:gd name="connsiteX27996" fmla="*/ 3872549 w 4527492"/>
                  <a:gd name="connsiteY27996" fmla="*/ 1484039 h 3582745"/>
                  <a:gd name="connsiteX27997" fmla="*/ 4318551 w 4527492"/>
                  <a:gd name="connsiteY27997" fmla="*/ 1456518 h 3582745"/>
                  <a:gd name="connsiteX27998" fmla="*/ 4318578 w 4527492"/>
                  <a:gd name="connsiteY27998" fmla="*/ 1456713 h 3582745"/>
                  <a:gd name="connsiteX27999" fmla="*/ 4318532 w 4527492"/>
                  <a:gd name="connsiteY27999" fmla="*/ 1456784 h 3582745"/>
                  <a:gd name="connsiteX28000" fmla="*/ 4114909 w 4527492"/>
                  <a:gd name="connsiteY28000" fmla="*/ 1455726 h 3582745"/>
                  <a:gd name="connsiteX28001" fmla="*/ 4114567 w 4527492"/>
                  <a:gd name="connsiteY28001" fmla="*/ 1460611 h 3582745"/>
                  <a:gd name="connsiteX28002" fmla="*/ 4113684 w 4527492"/>
                  <a:gd name="connsiteY28002" fmla="*/ 1460611 h 3582745"/>
                  <a:gd name="connsiteX28003" fmla="*/ 4111667 w 4527492"/>
                  <a:gd name="connsiteY28003" fmla="*/ 1472735 h 3582745"/>
                  <a:gd name="connsiteX28004" fmla="*/ 4110835 w 4527492"/>
                  <a:gd name="connsiteY28004" fmla="*/ 1475526 h 3582745"/>
                  <a:gd name="connsiteX28005" fmla="*/ 4111995 w 4527492"/>
                  <a:gd name="connsiteY28005" fmla="*/ 1482235 h 3582745"/>
                  <a:gd name="connsiteX28006" fmla="*/ 4115403 w 4527492"/>
                  <a:gd name="connsiteY28006" fmla="*/ 1462503 h 3582745"/>
                  <a:gd name="connsiteX28007" fmla="*/ 4115143 w 4527492"/>
                  <a:gd name="connsiteY28007" fmla="*/ 1456936 h 3582745"/>
                  <a:gd name="connsiteX28008" fmla="*/ 4320132 w 4527492"/>
                  <a:gd name="connsiteY28008" fmla="*/ 1454287 h 3582745"/>
                  <a:gd name="connsiteX28009" fmla="*/ 4321559 w 4527492"/>
                  <a:gd name="connsiteY28009" fmla="*/ 1463862 h 3582745"/>
                  <a:gd name="connsiteX28010" fmla="*/ 4320949 w 4527492"/>
                  <a:gd name="connsiteY28010" fmla="*/ 1472910 h 3582745"/>
                  <a:gd name="connsiteX28011" fmla="*/ 4319330 w 4527492"/>
                  <a:gd name="connsiteY28011" fmla="*/ 1462335 h 3582745"/>
                  <a:gd name="connsiteX28012" fmla="*/ 4318578 w 4527492"/>
                  <a:gd name="connsiteY28012" fmla="*/ 1456713 h 3582745"/>
                  <a:gd name="connsiteX28013" fmla="*/ 3937039 w 4527492"/>
                  <a:gd name="connsiteY28013" fmla="*/ 1452050 h 3582745"/>
                  <a:gd name="connsiteX28014" fmla="*/ 3935799 w 4527492"/>
                  <a:gd name="connsiteY28014" fmla="*/ 1477289 h 3582745"/>
                  <a:gd name="connsiteX28015" fmla="*/ 3937993 w 4527492"/>
                  <a:gd name="connsiteY28015" fmla="*/ 1473339 h 3582745"/>
                  <a:gd name="connsiteX28016" fmla="*/ 3937602 w 4527492"/>
                  <a:gd name="connsiteY28016" fmla="*/ 1455022 h 3582745"/>
                  <a:gd name="connsiteX28017" fmla="*/ 4036541 w 4527492"/>
                  <a:gd name="connsiteY28017" fmla="*/ 1451978 h 3582745"/>
                  <a:gd name="connsiteX28018" fmla="*/ 4036471 w 4527492"/>
                  <a:gd name="connsiteY28018" fmla="*/ 1454192 h 3582745"/>
                  <a:gd name="connsiteX28019" fmla="*/ 4036575 w 4527492"/>
                  <a:gd name="connsiteY28019" fmla="*/ 1452452 h 3582745"/>
                  <a:gd name="connsiteX28020" fmla="*/ 4155344 w 4527492"/>
                  <a:gd name="connsiteY28020" fmla="*/ 1451824 h 3582745"/>
                  <a:gd name="connsiteX28021" fmla="*/ 4155423 w 4527492"/>
                  <a:gd name="connsiteY28021" fmla="*/ 1453043 h 3582745"/>
                  <a:gd name="connsiteX28022" fmla="*/ 4155166 w 4527492"/>
                  <a:gd name="connsiteY28022" fmla="*/ 1455849 h 3582745"/>
                  <a:gd name="connsiteX28023" fmla="*/ 4155309 w 4527492"/>
                  <a:gd name="connsiteY28023" fmla="*/ 1459861 h 3582745"/>
                  <a:gd name="connsiteX28024" fmla="*/ 4155071 w 4527492"/>
                  <a:gd name="connsiteY28024" fmla="*/ 1456884 h 3582745"/>
                  <a:gd name="connsiteX28025" fmla="*/ 4154032 w 4527492"/>
                  <a:gd name="connsiteY28025" fmla="*/ 1468225 h 3582745"/>
                  <a:gd name="connsiteX28026" fmla="*/ 4155441 w 4527492"/>
                  <a:gd name="connsiteY28026" fmla="*/ 1476753 h 3582745"/>
                  <a:gd name="connsiteX28027" fmla="*/ 4155686 w 4527492"/>
                  <a:gd name="connsiteY28027" fmla="*/ 1470484 h 3582745"/>
                  <a:gd name="connsiteX28028" fmla="*/ 4155309 w 4527492"/>
                  <a:gd name="connsiteY28028" fmla="*/ 1459861 h 3582745"/>
                  <a:gd name="connsiteX28029" fmla="*/ 4155801 w 4527492"/>
                  <a:gd name="connsiteY28029" fmla="*/ 1466034 h 3582745"/>
                  <a:gd name="connsiteX28030" fmla="*/ 4155816 w 4527492"/>
                  <a:gd name="connsiteY28030" fmla="*/ 1467155 h 3582745"/>
                  <a:gd name="connsiteX28031" fmla="*/ 4155841 w 4527492"/>
                  <a:gd name="connsiteY28031" fmla="*/ 1466534 h 3582745"/>
                  <a:gd name="connsiteX28032" fmla="*/ 4155801 w 4527492"/>
                  <a:gd name="connsiteY28032" fmla="*/ 1466034 h 3582745"/>
                  <a:gd name="connsiteX28033" fmla="*/ 4155674 w 4527492"/>
                  <a:gd name="connsiteY28033" fmla="*/ 1456926 h 3582745"/>
                  <a:gd name="connsiteX28034" fmla="*/ 4155423 w 4527492"/>
                  <a:gd name="connsiteY28034" fmla="*/ 1453043 h 3582745"/>
                  <a:gd name="connsiteX28035" fmla="*/ 4155458 w 4527492"/>
                  <a:gd name="connsiteY28035" fmla="*/ 1452659 h 3582745"/>
                  <a:gd name="connsiteX28036" fmla="*/ 4169050 w 4527492"/>
                  <a:gd name="connsiteY28036" fmla="*/ 1451486 h 3582745"/>
                  <a:gd name="connsiteX28037" fmla="*/ 4170636 w 4527492"/>
                  <a:gd name="connsiteY28037" fmla="*/ 1470499 h 3582745"/>
                  <a:gd name="connsiteX28038" fmla="*/ 4169812 w 4527492"/>
                  <a:gd name="connsiteY28038" fmla="*/ 1498508 h 3582745"/>
                  <a:gd name="connsiteX28039" fmla="*/ 4167901 w 4527492"/>
                  <a:gd name="connsiteY28039" fmla="*/ 1479417 h 3582745"/>
                  <a:gd name="connsiteX28040" fmla="*/ 4168113 w 4527492"/>
                  <a:gd name="connsiteY28040" fmla="*/ 1464183 h 3582745"/>
                  <a:gd name="connsiteX28041" fmla="*/ 4168438 w 4527492"/>
                  <a:gd name="connsiteY28041" fmla="*/ 1457781 h 3582745"/>
                  <a:gd name="connsiteX28042" fmla="*/ 4044157 w 4527492"/>
                  <a:gd name="connsiteY28042" fmla="*/ 1450714 h 3582745"/>
                  <a:gd name="connsiteX28043" fmla="*/ 4046508 w 4527492"/>
                  <a:gd name="connsiteY28043" fmla="*/ 1484745 h 3582745"/>
                  <a:gd name="connsiteX28044" fmla="*/ 4044982 w 4527492"/>
                  <a:gd name="connsiteY28044" fmla="*/ 1467587 h 3582745"/>
                  <a:gd name="connsiteX28045" fmla="*/ 4204723 w 4527492"/>
                  <a:gd name="connsiteY28045" fmla="*/ 1449877 h 3582745"/>
                  <a:gd name="connsiteX28046" fmla="*/ 4186994 w 4527492"/>
                  <a:gd name="connsiteY28046" fmla="*/ 1564543 h 3582745"/>
                  <a:gd name="connsiteX28047" fmla="*/ 4186274 w 4527492"/>
                  <a:gd name="connsiteY28047" fmla="*/ 1592148 h 3582745"/>
                  <a:gd name="connsiteX28048" fmla="*/ 4209995 w 4527492"/>
                  <a:gd name="connsiteY28048" fmla="*/ 1495192 h 3582745"/>
                  <a:gd name="connsiteX28049" fmla="*/ 4170636 w 4527492"/>
                  <a:gd name="connsiteY28049" fmla="*/ 1449315 h 3582745"/>
                  <a:gd name="connsiteX28050" fmla="*/ 4171103 w 4527492"/>
                  <a:gd name="connsiteY28050" fmla="*/ 1454643 h 3582745"/>
                  <a:gd name="connsiteX28051" fmla="*/ 4170636 w 4527492"/>
                  <a:gd name="connsiteY28051" fmla="*/ 1470492 h 3582745"/>
                  <a:gd name="connsiteX28052" fmla="*/ 4317104 w 4527492"/>
                  <a:gd name="connsiteY28052" fmla="*/ 1448954 h 3582745"/>
                  <a:gd name="connsiteX28053" fmla="*/ 4318246 w 4527492"/>
                  <a:gd name="connsiteY28053" fmla="*/ 1457230 h 3582745"/>
                  <a:gd name="connsiteX28054" fmla="*/ 4317099 w 4527492"/>
                  <a:gd name="connsiteY28054" fmla="*/ 1459020 h 3582745"/>
                  <a:gd name="connsiteX28055" fmla="*/ 4316120 w 4527492"/>
                  <a:gd name="connsiteY28055" fmla="*/ 1452411 h 3582745"/>
                  <a:gd name="connsiteX28056" fmla="*/ 4315554 w 4527492"/>
                  <a:gd name="connsiteY28056" fmla="*/ 1448585 h 3582745"/>
                  <a:gd name="connsiteX28057" fmla="*/ 4316120 w 4527492"/>
                  <a:gd name="connsiteY28057" fmla="*/ 1452411 h 3582745"/>
                  <a:gd name="connsiteX28058" fmla="*/ 4313927 w 4527492"/>
                  <a:gd name="connsiteY28058" fmla="*/ 1460112 h 3582745"/>
                  <a:gd name="connsiteX28059" fmla="*/ 4313823 w 4527492"/>
                  <a:gd name="connsiteY28059" fmla="*/ 1455318 h 3582745"/>
                  <a:gd name="connsiteX28060" fmla="*/ 4173085 w 4527492"/>
                  <a:gd name="connsiteY28060" fmla="*/ 1446614 h 3582745"/>
                  <a:gd name="connsiteX28061" fmla="*/ 4174347 w 4527492"/>
                  <a:gd name="connsiteY28061" fmla="*/ 1454021 h 3582745"/>
                  <a:gd name="connsiteX28062" fmla="*/ 4176286 w 4527492"/>
                  <a:gd name="connsiteY28062" fmla="*/ 1533746 h 3582745"/>
                  <a:gd name="connsiteX28063" fmla="*/ 4175583 w 4527492"/>
                  <a:gd name="connsiteY28063" fmla="*/ 1521987 h 3582745"/>
                  <a:gd name="connsiteX28064" fmla="*/ 4173934 w 4527492"/>
                  <a:gd name="connsiteY28064" fmla="*/ 1486974 h 3582745"/>
                  <a:gd name="connsiteX28065" fmla="*/ 4171103 w 4527492"/>
                  <a:gd name="connsiteY28065" fmla="*/ 1454643 h 3582745"/>
                  <a:gd name="connsiteX28066" fmla="*/ 4171322 w 4527492"/>
                  <a:gd name="connsiteY28066" fmla="*/ 1447202 h 3582745"/>
                  <a:gd name="connsiteX28067" fmla="*/ 3937388 w 4527492"/>
                  <a:gd name="connsiteY28067" fmla="*/ 1444965 h 3582745"/>
                  <a:gd name="connsiteX28068" fmla="*/ 3937137 w 4527492"/>
                  <a:gd name="connsiteY28068" fmla="*/ 1450056 h 3582745"/>
                  <a:gd name="connsiteX28069" fmla="*/ 3937539 w 4527492"/>
                  <a:gd name="connsiteY28069" fmla="*/ 1452076 h 3582745"/>
                  <a:gd name="connsiteX28070" fmla="*/ 4316827 w 4527492"/>
                  <a:gd name="connsiteY28070" fmla="*/ 1443631 h 3582745"/>
                  <a:gd name="connsiteX28071" fmla="*/ 4317399 w 4527492"/>
                  <a:gd name="connsiteY28071" fmla="*/ 1447901 h 3582745"/>
                  <a:gd name="connsiteX28072" fmla="*/ 4317372 w 4527492"/>
                  <a:gd name="connsiteY28072" fmla="*/ 1448013 h 3582745"/>
                  <a:gd name="connsiteX28073" fmla="*/ 4317104 w 4527492"/>
                  <a:gd name="connsiteY28073" fmla="*/ 1448954 h 3582745"/>
                  <a:gd name="connsiteX28074" fmla="*/ 4316530 w 4527492"/>
                  <a:gd name="connsiteY28074" fmla="*/ 1444788 h 3582745"/>
                  <a:gd name="connsiteX28075" fmla="*/ 4318484 w 4527492"/>
                  <a:gd name="connsiteY28075" fmla="*/ 1443228 h 3582745"/>
                  <a:gd name="connsiteX28076" fmla="*/ 4319183 w 4527492"/>
                  <a:gd name="connsiteY28076" fmla="*/ 1447913 h 3582745"/>
                  <a:gd name="connsiteX28077" fmla="*/ 4318551 w 4527492"/>
                  <a:gd name="connsiteY28077" fmla="*/ 1456518 h 3582745"/>
                  <a:gd name="connsiteX28078" fmla="*/ 4317399 w 4527492"/>
                  <a:gd name="connsiteY28078" fmla="*/ 1447901 h 3582745"/>
                  <a:gd name="connsiteX28079" fmla="*/ 3861793 w 4527492"/>
                  <a:gd name="connsiteY28079" fmla="*/ 1442748 h 3582745"/>
                  <a:gd name="connsiteX28080" fmla="*/ 3862340 w 4527492"/>
                  <a:gd name="connsiteY28080" fmla="*/ 1447000 h 3582745"/>
                  <a:gd name="connsiteX28081" fmla="*/ 3860568 w 4527492"/>
                  <a:gd name="connsiteY28081" fmla="*/ 1456947 h 3582745"/>
                  <a:gd name="connsiteX28082" fmla="*/ 4249369 w 4527492"/>
                  <a:gd name="connsiteY28082" fmla="*/ 1442641 h 3582745"/>
                  <a:gd name="connsiteX28083" fmla="*/ 4249388 w 4527492"/>
                  <a:gd name="connsiteY28083" fmla="*/ 1443034 h 3582745"/>
                  <a:gd name="connsiteX28084" fmla="*/ 4249792 w 4527492"/>
                  <a:gd name="connsiteY28084" fmla="*/ 1444135 h 3582745"/>
                  <a:gd name="connsiteX28085" fmla="*/ 4313536 w 4527492"/>
                  <a:gd name="connsiteY28085" fmla="*/ 1442114 h 3582745"/>
                  <a:gd name="connsiteX28086" fmla="*/ 4313823 w 4527492"/>
                  <a:gd name="connsiteY28086" fmla="*/ 1455318 h 3582745"/>
                  <a:gd name="connsiteX28087" fmla="*/ 4312603 w 4527492"/>
                  <a:gd name="connsiteY28087" fmla="*/ 1460063 h 3582745"/>
                  <a:gd name="connsiteX28088" fmla="*/ 4312428 w 4527492"/>
                  <a:gd name="connsiteY28088" fmla="*/ 1450486 h 3582745"/>
                  <a:gd name="connsiteX28089" fmla="*/ 4312252 w 4527492"/>
                  <a:gd name="connsiteY28089" fmla="*/ 1445740 h 3582745"/>
                  <a:gd name="connsiteX28090" fmla="*/ 4008414 w 4527492"/>
                  <a:gd name="connsiteY28090" fmla="*/ 1441966 h 3582745"/>
                  <a:gd name="connsiteX28091" fmla="*/ 4009067 w 4527492"/>
                  <a:gd name="connsiteY28091" fmla="*/ 1459140 h 3582745"/>
                  <a:gd name="connsiteX28092" fmla="*/ 4007375 w 4527492"/>
                  <a:gd name="connsiteY28092" fmla="*/ 1463422 h 3582745"/>
                  <a:gd name="connsiteX28093" fmla="*/ 4006846 w 4527492"/>
                  <a:gd name="connsiteY28093" fmla="*/ 1452338 h 3582745"/>
                  <a:gd name="connsiteX28094" fmla="*/ 4007178 w 4527492"/>
                  <a:gd name="connsiteY28094" fmla="*/ 1447613 h 3582745"/>
                  <a:gd name="connsiteX28095" fmla="*/ 4007131 w 4527492"/>
                  <a:gd name="connsiteY28095" fmla="*/ 1447217 h 3582745"/>
                  <a:gd name="connsiteX28096" fmla="*/ 3880855 w 4527492"/>
                  <a:gd name="connsiteY28096" fmla="*/ 1440563 h 3582745"/>
                  <a:gd name="connsiteX28097" fmla="*/ 3877882 w 4527492"/>
                  <a:gd name="connsiteY28097" fmla="*/ 1472529 h 3582745"/>
                  <a:gd name="connsiteX28098" fmla="*/ 3874531 w 4527492"/>
                  <a:gd name="connsiteY28098" fmla="*/ 1497171 h 3582745"/>
                  <a:gd name="connsiteX28099" fmla="*/ 3873889 w 4527492"/>
                  <a:gd name="connsiteY28099" fmla="*/ 1493647 h 3582745"/>
                  <a:gd name="connsiteX28100" fmla="*/ 3874994 w 4527492"/>
                  <a:gd name="connsiteY28100" fmla="*/ 1485296 h 3582745"/>
                  <a:gd name="connsiteX28101" fmla="*/ 4006249 w 4527492"/>
                  <a:gd name="connsiteY28101" fmla="*/ 1439828 h 3582745"/>
                  <a:gd name="connsiteX28102" fmla="*/ 4007131 w 4527492"/>
                  <a:gd name="connsiteY28102" fmla="*/ 1447217 h 3582745"/>
                  <a:gd name="connsiteX28103" fmla="*/ 4006688 w 4527492"/>
                  <a:gd name="connsiteY28103" fmla="*/ 1449028 h 3582745"/>
                  <a:gd name="connsiteX28104" fmla="*/ 4315425 w 4527492"/>
                  <a:gd name="connsiteY28104" fmla="*/ 1436778 h 3582745"/>
                  <a:gd name="connsiteX28105" fmla="*/ 4316530 w 4527492"/>
                  <a:gd name="connsiteY28105" fmla="*/ 1444788 h 3582745"/>
                  <a:gd name="connsiteX28106" fmla="*/ 4315554 w 4527492"/>
                  <a:gd name="connsiteY28106" fmla="*/ 1448585 h 3582745"/>
                  <a:gd name="connsiteX28107" fmla="*/ 4314283 w 4527492"/>
                  <a:gd name="connsiteY28107" fmla="*/ 1440004 h 3582745"/>
                  <a:gd name="connsiteX28108" fmla="*/ 4017558 w 4527492"/>
                  <a:gd name="connsiteY28108" fmla="*/ 1436597 h 3582745"/>
                  <a:gd name="connsiteX28109" fmla="*/ 4017593 w 4527492"/>
                  <a:gd name="connsiteY28109" fmla="*/ 1437574 h 3582745"/>
                  <a:gd name="connsiteX28110" fmla="*/ 4009303 w 4527492"/>
                  <a:gd name="connsiteY28110" fmla="*/ 1458544 h 3582745"/>
                  <a:gd name="connsiteX28111" fmla="*/ 4011974 w 4527492"/>
                  <a:gd name="connsiteY28111" fmla="*/ 1447819 h 3582745"/>
                  <a:gd name="connsiteX28112" fmla="*/ 4411413 w 4527492"/>
                  <a:gd name="connsiteY28112" fmla="*/ 1436560 h 3582745"/>
                  <a:gd name="connsiteX28113" fmla="*/ 4411282 w 4527492"/>
                  <a:gd name="connsiteY28113" fmla="*/ 1437548 h 3582745"/>
                  <a:gd name="connsiteX28114" fmla="*/ 4411308 w 4527492"/>
                  <a:gd name="connsiteY28114" fmla="*/ 1438120 h 3582745"/>
                  <a:gd name="connsiteX28115" fmla="*/ 4411233 w 4527492"/>
                  <a:gd name="connsiteY28115" fmla="*/ 1437916 h 3582745"/>
                  <a:gd name="connsiteX28116" fmla="*/ 4406024 w 4527492"/>
                  <a:gd name="connsiteY28116" fmla="*/ 1476950 h 3582745"/>
                  <a:gd name="connsiteX28117" fmla="*/ 4406255 w 4527492"/>
                  <a:gd name="connsiteY28117" fmla="*/ 1485750 h 3582745"/>
                  <a:gd name="connsiteX28118" fmla="*/ 4406324 w 4527492"/>
                  <a:gd name="connsiteY28118" fmla="*/ 1486066 h 3582745"/>
                  <a:gd name="connsiteX28119" fmla="*/ 4414239 w 4527492"/>
                  <a:gd name="connsiteY28119" fmla="*/ 1574088 h 3582745"/>
                  <a:gd name="connsiteX28120" fmla="*/ 4413597 w 4527492"/>
                  <a:gd name="connsiteY28120" fmla="*/ 1487687 h 3582745"/>
                  <a:gd name="connsiteX28121" fmla="*/ 4411308 w 4527492"/>
                  <a:gd name="connsiteY28121" fmla="*/ 1438120 h 3582745"/>
                  <a:gd name="connsiteX28122" fmla="*/ 4411522 w 4527492"/>
                  <a:gd name="connsiteY28122" fmla="*/ 1438698 h 3582745"/>
                  <a:gd name="connsiteX28123" fmla="*/ 4169517 w 4527492"/>
                  <a:gd name="connsiteY28123" fmla="*/ 1436530 h 3582745"/>
                  <a:gd name="connsiteX28124" fmla="*/ 4169985 w 4527492"/>
                  <a:gd name="connsiteY28124" fmla="*/ 1441879 h 3582745"/>
                  <a:gd name="connsiteX28125" fmla="*/ 4169050 w 4527492"/>
                  <a:gd name="connsiteY28125" fmla="*/ 1451486 h 3582745"/>
                  <a:gd name="connsiteX28126" fmla="*/ 4168868 w 4527492"/>
                  <a:gd name="connsiteY28126" fmla="*/ 1449302 h 3582745"/>
                  <a:gd name="connsiteX28127" fmla="*/ 3820214 w 4527492"/>
                  <a:gd name="connsiteY28127" fmla="*/ 1436435 h 3582745"/>
                  <a:gd name="connsiteX28128" fmla="*/ 3818207 w 4527492"/>
                  <a:gd name="connsiteY28128" fmla="*/ 1489536 h 3582745"/>
                  <a:gd name="connsiteX28129" fmla="*/ 3814540 w 4527492"/>
                  <a:gd name="connsiteY28129" fmla="*/ 1521559 h 3582745"/>
                  <a:gd name="connsiteX28130" fmla="*/ 3815926 w 4527492"/>
                  <a:gd name="connsiteY28130" fmla="*/ 1479529 h 3582745"/>
                  <a:gd name="connsiteX28131" fmla="*/ 3817765 w 4527492"/>
                  <a:gd name="connsiteY28131" fmla="*/ 1458979 h 3582745"/>
                  <a:gd name="connsiteX28132" fmla="*/ 4313353 w 4527492"/>
                  <a:gd name="connsiteY28132" fmla="*/ 1433726 h 3582745"/>
                  <a:gd name="connsiteX28133" fmla="*/ 4314283 w 4527492"/>
                  <a:gd name="connsiteY28133" fmla="*/ 1440004 h 3582745"/>
                  <a:gd name="connsiteX28134" fmla="*/ 4313536 w 4527492"/>
                  <a:gd name="connsiteY28134" fmla="*/ 1442114 h 3582745"/>
                  <a:gd name="connsiteX28135" fmla="*/ 4170819 w 4527492"/>
                  <a:gd name="connsiteY28135" fmla="*/ 1433307 h 3582745"/>
                  <a:gd name="connsiteX28136" fmla="*/ 4171613 w 4527492"/>
                  <a:gd name="connsiteY28136" fmla="*/ 1437968 h 3582745"/>
                  <a:gd name="connsiteX28137" fmla="*/ 4171461 w 4527492"/>
                  <a:gd name="connsiteY28137" fmla="*/ 1442487 h 3582745"/>
                  <a:gd name="connsiteX28138" fmla="*/ 4171322 w 4527492"/>
                  <a:gd name="connsiteY28138" fmla="*/ 1447202 h 3582745"/>
                  <a:gd name="connsiteX28139" fmla="*/ 4170636 w 4527492"/>
                  <a:gd name="connsiteY28139" fmla="*/ 1447430 h 3582745"/>
                  <a:gd name="connsiteX28140" fmla="*/ 4170636 w 4527492"/>
                  <a:gd name="connsiteY28140" fmla="*/ 1449315 h 3582745"/>
                  <a:gd name="connsiteX28141" fmla="*/ 4169985 w 4527492"/>
                  <a:gd name="connsiteY28141" fmla="*/ 1441879 h 3582745"/>
                  <a:gd name="connsiteX28142" fmla="*/ 4019336 w 4527492"/>
                  <a:gd name="connsiteY28142" fmla="*/ 1433167 h 3582745"/>
                  <a:gd name="connsiteX28143" fmla="*/ 4021402 w 4527492"/>
                  <a:gd name="connsiteY28143" fmla="*/ 1518750 h 3582745"/>
                  <a:gd name="connsiteX28144" fmla="*/ 4019820 w 4527492"/>
                  <a:gd name="connsiteY28144" fmla="*/ 1526381 h 3582745"/>
                  <a:gd name="connsiteX28145" fmla="*/ 4018576 w 4527492"/>
                  <a:gd name="connsiteY28145" fmla="*/ 1464292 h 3582745"/>
                  <a:gd name="connsiteX28146" fmla="*/ 4017593 w 4527492"/>
                  <a:gd name="connsiteY28146" fmla="*/ 1437574 h 3582745"/>
                  <a:gd name="connsiteX28147" fmla="*/ 4316902 w 4527492"/>
                  <a:gd name="connsiteY28147" fmla="*/ 1432607 h 3582745"/>
                  <a:gd name="connsiteX28148" fmla="*/ 4317914 w 4527492"/>
                  <a:gd name="connsiteY28148" fmla="*/ 1439402 h 3582745"/>
                  <a:gd name="connsiteX28149" fmla="*/ 4316827 w 4527492"/>
                  <a:gd name="connsiteY28149" fmla="*/ 1443631 h 3582745"/>
                  <a:gd name="connsiteX28150" fmla="*/ 4315777 w 4527492"/>
                  <a:gd name="connsiteY28150" fmla="*/ 1435783 h 3582745"/>
                  <a:gd name="connsiteX28151" fmla="*/ 4019612 w 4527492"/>
                  <a:gd name="connsiteY28151" fmla="*/ 1432467 h 3582745"/>
                  <a:gd name="connsiteX28152" fmla="*/ 4019336 w 4527492"/>
                  <a:gd name="connsiteY28152" fmla="*/ 1433167 h 3582745"/>
                  <a:gd name="connsiteX28153" fmla="*/ 4019332 w 4527492"/>
                  <a:gd name="connsiteY28153" fmla="*/ 1433030 h 3582745"/>
                  <a:gd name="connsiteX28154" fmla="*/ 4157174 w 4527492"/>
                  <a:gd name="connsiteY28154" fmla="*/ 1432452 h 3582745"/>
                  <a:gd name="connsiteX28155" fmla="*/ 4157174 w 4527492"/>
                  <a:gd name="connsiteY28155" fmla="*/ 1433930 h 3582745"/>
                  <a:gd name="connsiteX28156" fmla="*/ 4157073 w 4527492"/>
                  <a:gd name="connsiteY28156" fmla="*/ 1435033 h 3582745"/>
                  <a:gd name="connsiteX28157" fmla="*/ 3941957 w 4527492"/>
                  <a:gd name="connsiteY28157" fmla="*/ 1432391 h 3582745"/>
                  <a:gd name="connsiteX28158" fmla="*/ 3942260 w 4527492"/>
                  <a:gd name="connsiteY28158" fmla="*/ 1440176 h 3582745"/>
                  <a:gd name="connsiteX28159" fmla="*/ 3942260 w 4527492"/>
                  <a:gd name="connsiteY28159" fmla="*/ 1470882 h 3582745"/>
                  <a:gd name="connsiteX28160" fmla="*/ 3942659 w 4527492"/>
                  <a:gd name="connsiteY28160" fmla="*/ 1470882 h 3582745"/>
                  <a:gd name="connsiteX28161" fmla="*/ 3942260 w 4527492"/>
                  <a:gd name="connsiteY28161" fmla="*/ 1473681 h 3582745"/>
                  <a:gd name="connsiteX28162" fmla="*/ 3942260 w 4527492"/>
                  <a:gd name="connsiteY28162" fmla="*/ 1475787 h 3582745"/>
                  <a:gd name="connsiteX28163" fmla="*/ 3943184 w 4527492"/>
                  <a:gd name="connsiteY28163" fmla="*/ 1480429 h 3582745"/>
                  <a:gd name="connsiteX28164" fmla="*/ 3944103 w 4527492"/>
                  <a:gd name="connsiteY28164" fmla="*/ 1441853 h 3582745"/>
                  <a:gd name="connsiteX28165" fmla="*/ 4001487 w 4527492"/>
                  <a:gd name="connsiteY28165" fmla="*/ 1431841 h 3582745"/>
                  <a:gd name="connsiteX28166" fmla="*/ 4005373 w 4527492"/>
                  <a:gd name="connsiteY28166" fmla="*/ 1454408 h 3582745"/>
                  <a:gd name="connsiteX28167" fmla="*/ 4006688 w 4527492"/>
                  <a:gd name="connsiteY28167" fmla="*/ 1449028 h 3582745"/>
                  <a:gd name="connsiteX28168" fmla="*/ 4006846 w 4527492"/>
                  <a:gd name="connsiteY28168" fmla="*/ 1452338 h 3582745"/>
                  <a:gd name="connsiteX28169" fmla="*/ 4005785 w 4527492"/>
                  <a:gd name="connsiteY28169" fmla="*/ 1467443 h 3582745"/>
                  <a:gd name="connsiteX28170" fmla="*/ 4004727 w 4527492"/>
                  <a:gd name="connsiteY28170" fmla="*/ 1470118 h 3582745"/>
                  <a:gd name="connsiteX28171" fmla="*/ 4002224 w 4527492"/>
                  <a:gd name="connsiteY28171" fmla="*/ 1441595 h 3582745"/>
                  <a:gd name="connsiteX28172" fmla="*/ 4005823 w 4527492"/>
                  <a:gd name="connsiteY28172" fmla="*/ 1430896 h 3582745"/>
                  <a:gd name="connsiteX28173" fmla="*/ 4006249 w 4527492"/>
                  <a:gd name="connsiteY28173" fmla="*/ 1439828 h 3582745"/>
                  <a:gd name="connsiteX28174" fmla="*/ 4005252 w 4527492"/>
                  <a:gd name="connsiteY28174" fmla="*/ 1431466 h 3582745"/>
                  <a:gd name="connsiteX28175" fmla="*/ 4323805 w 4527492"/>
                  <a:gd name="connsiteY28175" fmla="*/ 1430563 h 3582745"/>
                  <a:gd name="connsiteX28176" fmla="*/ 4322623 w 4527492"/>
                  <a:gd name="connsiteY28176" fmla="*/ 1448092 h 3582745"/>
                  <a:gd name="connsiteX28177" fmla="*/ 4322886 w 4527492"/>
                  <a:gd name="connsiteY28177" fmla="*/ 1449991 h 3582745"/>
                  <a:gd name="connsiteX28178" fmla="*/ 4324700 w 4527492"/>
                  <a:gd name="connsiteY28178" fmla="*/ 1447162 h 3582745"/>
                  <a:gd name="connsiteX28179" fmla="*/ 4313239 w 4527492"/>
                  <a:gd name="connsiteY28179" fmla="*/ 1428857 h 3582745"/>
                  <a:gd name="connsiteX28180" fmla="*/ 4313252 w 4527492"/>
                  <a:gd name="connsiteY28180" fmla="*/ 1429055 h 3582745"/>
                  <a:gd name="connsiteX28181" fmla="*/ 4313353 w 4527492"/>
                  <a:gd name="connsiteY28181" fmla="*/ 1433726 h 3582745"/>
                  <a:gd name="connsiteX28182" fmla="*/ 4312830 w 4527492"/>
                  <a:gd name="connsiteY28182" fmla="*/ 1430189 h 3582745"/>
                  <a:gd name="connsiteX28183" fmla="*/ 4469011 w 4527492"/>
                  <a:gd name="connsiteY28183" fmla="*/ 1427406 h 3582745"/>
                  <a:gd name="connsiteX28184" fmla="*/ 4477252 w 4527492"/>
                  <a:gd name="connsiteY28184" fmla="*/ 1486754 h 3582745"/>
                  <a:gd name="connsiteX28185" fmla="*/ 4477578 w 4527492"/>
                  <a:gd name="connsiteY28185" fmla="*/ 1491056 h 3582745"/>
                  <a:gd name="connsiteX28186" fmla="*/ 4021652 w 4527492"/>
                  <a:gd name="connsiteY28186" fmla="*/ 1427309 h 3582745"/>
                  <a:gd name="connsiteX28187" fmla="*/ 4021641 w 4527492"/>
                  <a:gd name="connsiteY28187" fmla="*/ 1428390 h 3582745"/>
                  <a:gd name="connsiteX28188" fmla="*/ 4019612 w 4527492"/>
                  <a:gd name="connsiteY28188" fmla="*/ 1432467 h 3582745"/>
                  <a:gd name="connsiteX28189" fmla="*/ 4000888 w 4527492"/>
                  <a:gd name="connsiteY28189" fmla="*/ 1426366 h 3582745"/>
                  <a:gd name="connsiteX28190" fmla="*/ 4001280 w 4527492"/>
                  <a:gd name="connsiteY28190" fmla="*/ 1429105 h 3582745"/>
                  <a:gd name="connsiteX28191" fmla="*/ 4001487 w 4527492"/>
                  <a:gd name="connsiteY28191" fmla="*/ 1431841 h 3582745"/>
                  <a:gd name="connsiteX28192" fmla="*/ 4001245 w 4527492"/>
                  <a:gd name="connsiteY28192" fmla="*/ 1430438 h 3582745"/>
                  <a:gd name="connsiteX28193" fmla="*/ 4239888 w 4527492"/>
                  <a:gd name="connsiteY28193" fmla="*/ 1425363 h 3582745"/>
                  <a:gd name="connsiteX28194" fmla="*/ 4240265 w 4527492"/>
                  <a:gd name="connsiteY28194" fmla="*/ 1430858 h 3582745"/>
                  <a:gd name="connsiteX28195" fmla="*/ 4240130 w 4527492"/>
                  <a:gd name="connsiteY28195" fmla="*/ 1489350 h 3582745"/>
                  <a:gd name="connsiteX28196" fmla="*/ 4239102 w 4527492"/>
                  <a:gd name="connsiteY28196" fmla="*/ 1497907 h 3582745"/>
                  <a:gd name="connsiteX28197" fmla="*/ 4314362 w 4527492"/>
                  <a:gd name="connsiteY28197" fmla="*/ 1425203 h 3582745"/>
                  <a:gd name="connsiteX28198" fmla="*/ 4315777 w 4527492"/>
                  <a:gd name="connsiteY28198" fmla="*/ 1435783 h 3582745"/>
                  <a:gd name="connsiteX28199" fmla="*/ 4315425 w 4527492"/>
                  <a:gd name="connsiteY28199" fmla="*/ 1436778 h 3582745"/>
                  <a:gd name="connsiteX28200" fmla="*/ 4313994 w 4527492"/>
                  <a:gd name="connsiteY28200" fmla="*/ 1426400 h 3582745"/>
                  <a:gd name="connsiteX28201" fmla="*/ 3825708 w 4527492"/>
                  <a:gd name="connsiteY28201" fmla="*/ 1424022 h 3582745"/>
                  <a:gd name="connsiteX28202" fmla="*/ 3825837 w 4527492"/>
                  <a:gd name="connsiteY28202" fmla="*/ 1427381 h 3582745"/>
                  <a:gd name="connsiteX28203" fmla="*/ 3824245 w 4527492"/>
                  <a:gd name="connsiteY28203" fmla="*/ 1444524 h 3582745"/>
                  <a:gd name="connsiteX28204" fmla="*/ 3817230 w 4527492"/>
                  <a:gd name="connsiteY28204" fmla="*/ 1546660 h 3582745"/>
                  <a:gd name="connsiteX28205" fmla="*/ 3819293 w 4527492"/>
                  <a:gd name="connsiteY28205" fmla="*/ 1635616 h 3582745"/>
                  <a:gd name="connsiteX28206" fmla="*/ 3818641 w 4527492"/>
                  <a:gd name="connsiteY28206" fmla="*/ 1646430 h 3582745"/>
                  <a:gd name="connsiteX28207" fmla="*/ 3816357 w 4527492"/>
                  <a:gd name="connsiteY28207" fmla="*/ 1639590 h 3582745"/>
                  <a:gd name="connsiteX28208" fmla="*/ 3816611 w 4527492"/>
                  <a:gd name="connsiteY28208" fmla="*/ 1635513 h 3582745"/>
                  <a:gd name="connsiteX28209" fmla="*/ 3817230 w 4527492"/>
                  <a:gd name="connsiteY28209" fmla="*/ 1612553 h 3582745"/>
                  <a:gd name="connsiteX28210" fmla="*/ 3815376 w 4527492"/>
                  <a:gd name="connsiteY28210" fmla="*/ 1564421 h 3582745"/>
                  <a:gd name="connsiteX28211" fmla="*/ 3818207 w 4527492"/>
                  <a:gd name="connsiteY28211" fmla="*/ 1489536 h 3582745"/>
                  <a:gd name="connsiteX28212" fmla="*/ 4140719 w 4527492"/>
                  <a:gd name="connsiteY28212" fmla="*/ 1423914 h 3582745"/>
                  <a:gd name="connsiteX28213" fmla="*/ 4139986 w 4527492"/>
                  <a:gd name="connsiteY28213" fmla="*/ 1426850 h 3582745"/>
                  <a:gd name="connsiteX28214" fmla="*/ 4144067 w 4527492"/>
                  <a:gd name="connsiteY28214" fmla="*/ 1450904 h 3582745"/>
                  <a:gd name="connsiteX28215" fmla="*/ 4144380 w 4527492"/>
                  <a:gd name="connsiteY28215" fmla="*/ 1445570 h 3582745"/>
                  <a:gd name="connsiteX28216" fmla="*/ 3826225 w 4527492"/>
                  <a:gd name="connsiteY28216" fmla="*/ 1423204 h 3582745"/>
                  <a:gd name="connsiteX28217" fmla="*/ 3826910 w 4527492"/>
                  <a:gd name="connsiteY28217" fmla="*/ 1438473 h 3582745"/>
                  <a:gd name="connsiteX28218" fmla="*/ 3827133 w 4527492"/>
                  <a:gd name="connsiteY28218" fmla="*/ 1460998 h 3582745"/>
                  <a:gd name="connsiteX28219" fmla="*/ 3825837 w 4527492"/>
                  <a:gd name="connsiteY28219" fmla="*/ 1427381 h 3582745"/>
                  <a:gd name="connsiteX28220" fmla="*/ 4024248 w 4527492"/>
                  <a:gd name="connsiteY28220" fmla="*/ 1423151 h 3582745"/>
                  <a:gd name="connsiteX28221" fmla="*/ 4021876 w 4527492"/>
                  <a:gd name="connsiteY28221" fmla="*/ 1497239 h 3582745"/>
                  <a:gd name="connsiteX28222" fmla="*/ 4022780 w 4527492"/>
                  <a:gd name="connsiteY28222" fmla="*/ 1512098 h 3582745"/>
                  <a:gd name="connsiteX28223" fmla="*/ 4022442 w 4527492"/>
                  <a:gd name="connsiteY28223" fmla="*/ 1513731 h 3582745"/>
                  <a:gd name="connsiteX28224" fmla="*/ 4021051 w 4527492"/>
                  <a:gd name="connsiteY28224" fmla="*/ 1486943 h 3582745"/>
                  <a:gd name="connsiteX28225" fmla="*/ 4021641 w 4527492"/>
                  <a:gd name="connsiteY28225" fmla="*/ 1428390 h 3582745"/>
                  <a:gd name="connsiteX28226" fmla="*/ 3826744 w 4527492"/>
                  <a:gd name="connsiteY28226" fmla="*/ 1421655 h 3582745"/>
                  <a:gd name="connsiteX28227" fmla="*/ 3833628 w 4527492"/>
                  <a:gd name="connsiteY28227" fmla="*/ 1535019 h 3582745"/>
                  <a:gd name="connsiteX28228" fmla="*/ 3830846 w 4527492"/>
                  <a:gd name="connsiteY28228" fmla="*/ 1512065 h 3582745"/>
                  <a:gd name="connsiteX28229" fmla="*/ 3829190 w 4527492"/>
                  <a:gd name="connsiteY28229" fmla="*/ 1489291 h 3582745"/>
                  <a:gd name="connsiteX28230" fmla="*/ 3826910 w 4527492"/>
                  <a:gd name="connsiteY28230" fmla="*/ 1438473 h 3582745"/>
                  <a:gd name="connsiteX28231" fmla="*/ 4262980 w 4527492"/>
                  <a:gd name="connsiteY28231" fmla="*/ 1420812 h 3582745"/>
                  <a:gd name="connsiteX28232" fmla="*/ 4266277 w 4527492"/>
                  <a:gd name="connsiteY28232" fmla="*/ 1420812 h 3582745"/>
                  <a:gd name="connsiteX28233" fmla="*/ 4273095 w 4527492"/>
                  <a:gd name="connsiteY28233" fmla="*/ 1477991 h 3582745"/>
                  <a:gd name="connsiteX28234" fmla="*/ 4270132 w 4527492"/>
                  <a:gd name="connsiteY28234" fmla="*/ 1463173 h 3582745"/>
                  <a:gd name="connsiteX28235" fmla="*/ 4269573 w 4527492"/>
                  <a:gd name="connsiteY28235" fmla="*/ 1457493 h 3582745"/>
                  <a:gd name="connsiteX28236" fmla="*/ 4266277 w 4527492"/>
                  <a:gd name="connsiteY28236" fmla="*/ 1443892 h 3582745"/>
                  <a:gd name="connsiteX28237" fmla="*/ 4270132 w 4527492"/>
                  <a:gd name="connsiteY28237" fmla="*/ 1463173 h 3582745"/>
                  <a:gd name="connsiteX28238" fmla="*/ 4271840 w 4527492"/>
                  <a:gd name="connsiteY28238" fmla="*/ 1480521 h 3582745"/>
                  <a:gd name="connsiteX28239" fmla="*/ 4272348 w 4527492"/>
                  <a:gd name="connsiteY28239" fmla="*/ 1486850 h 3582745"/>
                  <a:gd name="connsiteX28240" fmla="*/ 4404521 w 4527492"/>
                  <a:gd name="connsiteY28240" fmla="*/ 1419825 h 3582745"/>
                  <a:gd name="connsiteX28241" fmla="*/ 4405426 w 4527492"/>
                  <a:gd name="connsiteY28241" fmla="*/ 1454246 h 3582745"/>
                  <a:gd name="connsiteX28242" fmla="*/ 4409451 w 4527492"/>
                  <a:gd name="connsiteY28242" fmla="*/ 1433113 h 3582745"/>
                  <a:gd name="connsiteX28243" fmla="*/ 4311291 w 4527492"/>
                  <a:gd name="connsiteY28243" fmla="*/ 1419800 h 3582745"/>
                  <a:gd name="connsiteX28244" fmla="*/ 4312830 w 4527492"/>
                  <a:gd name="connsiteY28244" fmla="*/ 1430189 h 3582745"/>
                  <a:gd name="connsiteX28245" fmla="*/ 4311800 w 4527492"/>
                  <a:gd name="connsiteY28245" fmla="*/ 1433538 h 3582745"/>
                  <a:gd name="connsiteX28246" fmla="*/ 4323177 w 4527492"/>
                  <a:gd name="connsiteY28246" fmla="*/ 1418931 h 3582745"/>
                  <a:gd name="connsiteX28247" fmla="*/ 4321202 w 4527492"/>
                  <a:gd name="connsiteY28247" fmla="*/ 1426616 h 3582745"/>
                  <a:gd name="connsiteX28248" fmla="*/ 4321398 w 4527492"/>
                  <a:gd name="connsiteY28248" fmla="*/ 1430690 h 3582745"/>
                  <a:gd name="connsiteX28249" fmla="*/ 4323357 w 4527492"/>
                  <a:gd name="connsiteY28249" fmla="*/ 1422259 h 3582745"/>
                  <a:gd name="connsiteX28250" fmla="*/ 3826708 w 4527492"/>
                  <a:gd name="connsiteY28250" fmla="*/ 1418006 h 3582745"/>
                  <a:gd name="connsiteX28251" fmla="*/ 3826744 w 4527492"/>
                  <a:gd name="connsiteY28251" fmla="*/ 1421655 h 3582745"/>
                  <a:gd name="connsiteX28252" fmla="*/ 3826596 w 4527492"/>
                  <a:gd name="connsiteY28252" fmla="*/ 1419214 h 3582745"/>
                  <a:gd name="connsiteX28253" fmla="*/ 4025423 w 4527492"/>
                  <a:gd name="connsiteY28253" fmla="*/ 1417770 h 3582745"/>
                  <a:gd name="connsiteX28254" fmla="*/ 4025435 w 4527492"/>
                  <a:gd name="connsiteY28254" fmla="*/ 1420764 h 3582745"/>
                  <a:gd name="connsiteX28255" fmla="*/ 4024248 w 4527492"/>
                  <a:gd name="connsiteY28255" fmla="*/ 1423151 h 3582745"/>
                  <a:gd name="connsiteX28256" fmla="*/ 4024332 w 4527492"/>
                  <a:gd name="connsiteY28256" fmla="*/ 1420530 h 3582745"/>
                  <a:gd name="connsiteX28257" fmla="*/ 3826479 w 4527492"/>
                  <a:gd name="connsiteY28257" fmla="*/ 1417286 h 3582745"/>
                  <a:gd name="connsiteX28258" fmla="*/ 3826596 w 4527492"/>
                  <a:gd name="connsiteY28258" fmla="*/ 1419214 h 3582745"/>
                  <a:gd name="connsiteX28259" fmla="*/ 3826225 w 4527492"/>
                  <a:gd name="connsiteY28259" fmla="*/ 1423204 h 3582745"/>
                  <a:gd name="connsiteX28260" fmla="*/ 3826106 w 4527492"/>
                  <a:gd name="connsiteY28260" fmla="*/ 1420544 h 3582745"/>
                  <a:gd name="connsiteX28261" fmla="*/ 4027189 w 4527492"/>
                  <a:gd name="connsiteY28261" fmla="*/ 1417240 h 3582745"/>
                  <a:gd name="connsiteX28262" fmla="*/ 4028352 w 4527492"/>
                  <a:gd name="connsiteY28262" fmla="*/ 1418537 h 3582745"/>
                  <a:gd name="connsiteX28263" fmla="*/ 4028478 w 4527492"/>
                  <a:gd name="connsiteY28263" fmla="*/ 1431345 h 3582745"/>
                  <a:gd name="connsiteX28264" fmla="*/ 4028299 w 4527492"/>
                  <a:gd name="connsiteY28264" fmla="*/ 1500534 h 3582745"/>
                  <a:gd name="connsiteX28265" fmla="*/ 4026019 w 4527492"/>
                  <a:gd name="connsiteY28265" fmla="*/ 1500534 h 3582745"/>
                  <a:gd name="connsiteX28266" fmla="*/ 4025590 w 4527492"/>
                  <a:gd name="connsiteY28266" fmla="*/ 1457291 h 3582745"/>
                  <a:gd name="connsiteX28267" fmla="*/ 4025435 w 4527492"/>
                  <a:gd name="connsiteY28267" fmla="*/ 1420764 h 3582745"/>
                  <a:gd name="connsiteX28268" fmla="*/ 3998854 w 4527492"/>
                  <a:gd name="connsiteY28268" fmla="*/ 1416552 h 3582745"/>
                  <a:gd name="connsiteX28269" fmla="*/ 4001245 w 4527492"/>
                  <a:gd name="connsiteY28269" fmla="*/ 1430438 h 3582745"/>
                  <a:gd name="connsiteX28270" fmla="*/ 4002224 w 4527492"/>
                  <a:gd name="connsiteY28270" fmla="*/ 1441595 h 3582745"/>
                  <a:gd name="connsiteX28271" fmla="*/ 4004437 w 4527492"/>
                  <a:gd name="connsiteY28271" fmla="*/ 1470853 h 3582745"/>
                  <a:gd name="connsiteX28272" fmla="*/ 4003442 w 4527492"/>
                  <a:gd name="connsiteY28272" fmla="*/ 1473369 h 3582745"/>
                  <a:gd name="connsiteX28273" fmla="*/ 4002485 w 4527492"/>
                  <a:gd name="connsiteY28273" fmla="*/ 1464292 h 3582745"/>
                  <a:gd name="connsiteX28274" fmla="*/ 4041746 w 4527492"/>
                  <a:gd name="connsiteY28274" fmla="*/ 1415812 h 3582745"/>
                  <a:gd name="connsiteX28275" fmla="*/ 4042583 w 4527492"/>
                  <a:gd name="connsiteY28275" fmla="*/ 1418506 h 3582745"/>
                  <a:gd name="connsiteX28276" fmla="*/ 4044157 w 4527492"/>
                  <a:gd name="connsiteY28276" fmla="*/ 1450714 h 3582745"/>
                  <a:gd name="connsiteX28277" fmla="*/ 4461333 w 4527492"/>
                  <a:gd name="connsiteY28277" fmla="*/ 1414145 h 3582745"/>
                  <a:gd name="connsiteX28278" fmla="*/ 4463806 w 4527492"/>
                  <a:gd name="connsiteY28278" fmla="*/ 1414145 h 3582745"/>
                  <a:gd name="connsiteX28279" fmla="*/ 4463806 w 4527492"/>
                  <a:gd name="connsiteY28279" fmla="*/ 1457019 h 3582745"/>
                  <a:gd name="connsiteX28280" fmla="*/ 4462342 w 4527492"/>
                  <a:gd name="connsiteY28280" fmla="*/ 1434333 h 3582745"/>
                  <a:gd name="connsiteX28281" fmla="*/ 4312258 w 4527492"/>
                  <a:gd name="connsiteY28281" fmla="*/ 1413810 h 3582745"/>
                  <a:gd name="connsiteX28282" fmla="*/ 4313994 w 4527492"/>
                  <a:gd name="connsiteY28282" fmla="*/ 1426400 h 3582745"/>
                  <a:gd name="connsiteX28283" fmla="*/ 4313239 w 4527492"/>
                  <a:gd name="connsiteY28283" fmla="*/ 1428857 h 3582745"/>
                  <a:gd name="connsiteX28284" fmla="*/ 4122898 w 4527492"/>
                  <a:gd name="connsiteY28284" fmla="*/ 1412743 h 3582745"/>
                  <a:gd name="connsiteX28285" fmla="*/ 4121672 w 4527492"/>
                  <a:gd name="connsiteY28285" fmla="*/ 1413842 h 3582745"/>
                  <a:gd name="connsiteX28286" fmla="*/ 4116635 w 4527492"/>
                  <a:gd name="connsiteY28286" fmla="*/ 1442938 h 3582745"/>
                  <a:gd name="connsiteX28287" fmla="*/ 4117834 w 4527492"/>
                  <a:gd name="connsiteY28287" fmla="*/ 1448429 h 3582745"/>
                  <a:gd name="connsiteX28288" fmla="*/ 4123314 w 4527492"/>
                  <a:gd name="connsiteY28288" fmla="*/ 1416704 h 3582745"/>
                  <a:gd name="connsiteX28289" fmla="*/ 4124199 w 4527492"/>
                  <a:gd name="connsiteY28289" fmla="*/ 1411577 h 3582745"/>
                  <a:gd name="connsiteX28290" fmla="*/ 4123718 w 4527492"/>
                  <a:gd name="connsiteY28290" fmla="*/ 1412009 h 3582745"/>
                  <a:gd name="connsiteX28291" fmla="*/ 4123806 w 4527492"/>
                  <a:gd name="connsiteY28291" fmla="*/ 1413856 h 3582745"/>
                  <a:gd name="connsiteX28292" fmla="*/ 4078468 w 4527492"/>
                  <a:gd name="connsiteY28292" fmla="*/ 1411413 h 3582745"/>
                  <a:gd name="connsiteX28293" fmla="*/ 4078606 w 4527492"/>
                  <a:gd name="connsiteY28293" fmla="*/ 1417054 h 3582745"/>
                  <a:gd name="connsiteX28294" fmla="*/ 4079047 w 4527492"/>
                  <a:gd name="connsiteY28294" fmla="*/ 1415802 h 3582745"/>
                  <a:gd name="connsiteX28295" fmla="*/ 4135973 w 4527492"/>
                  <a:gd name="connsiteY28295" fmla="*/ 1409942 h 3582745"/>
                  <a:gd name="connsiteX28296" fmla="*/ 4131058 w 4527492"/>
                  <a:gd name="connsiteY28296" fmla="*/ 1440839 h 3582745"/>
                  <a:gd name="connsiteX28297" fmla="*/ 4129015 w 4527492"/>
                  <a:gd name="connsiteY28297" fmla="*/ 1471462 h 3582745"/>
                  <a:gd name="connsiteX28298" fmla="*/ 4130780 w 4527492"/>
                  <a:gd name="connsiteY28298" fmla="*/ 1463736 h 3582745"/>
                  <a:gd name="connsiteX28299" fmla="*/ 4128310 w 4527492"/>
                  <a:gd name="connsiteY28299" fmla="*/ 1482026 h 3582745"/>
                  <a:gd name="connsiteX28300" fmla="*/ 4127124 w 4527492"/>
                  <a:gd name="connsiteY28300" fmla="*/ 1499805 h 3582745"/>
                  <a:gd name="connsiteX28301" fmla="*/ 4132081 w 4527492"/>
                  <a:gd name="connsiteY28301" fmla="*/ 1528159 h 3582745"/>
                  <a:gd name="connsiteX28302" fmla="*/ 4133318 w 4527492"/>
                  <a:gd name="connsiteY28302" fmla="*/ 1553681 h 3582745"/>
                  <a:gd name="connsiteX28303" fmla="*/ 4143014 w 4527492"/>
                  <a:gd name="connsiteY28303" fmla="*/ 1468850 h 3582745"/>
                  <a:gd name="connsiteX28304" fmla="*/ 4143964 w 4527492"/>
                  <a:gd name="connsiteY28304" fmla="*/ 1452656 h 3582745"/>
                  <a:gd name="connsiteX28305" fmla="*/ 4139500 w 4527492"/>
                  <a:gd name="connsiteY28305" fmla="*/ 1428793 h 3582745"/>
                  <a:gd name="connsiteX28306" fmla="*/ 4130936 w 4527492"/>
                  <a:gd name="connsiteY28306" fmla="*/ 1463053 h 3582745"/>
                  <a:gd name="connsiteX28307" fmla="*/ 4139168 w 4527492"/>
                  <a:gd name="connsiteY28307" fmla="*/ 1427018 h 3582745"/>
                  <a:gd name="connsiteX28308" fmla="*/ 4240057 w 4527492"/>
                  <a:gd name="connsiteY28308" fmla="*/ 1409753 h 3582745"/>
                  <a:gd name="connsiteX28309" fmla="*/ 4239974 w 4527492"/>
                  <a:gd name="connsiteY28309" fmla="*/ 1417442 h 3582745"/>
                  <a:gd name="connsiteX28310" fmla="*/ 4246090 w 4527492"/>
                  <a:gd name="connsiteY28310" fmla="*/ 1434071 h 3582745"/>
                  <a:gd name="connsiteX28311" fmla="*/ 4245726 w 4527492"/>
                  <a:gd name="connsiteY28311" fmla="*/ 1429774 h 3582745"/>
                  <a:gd name="connsiteX28312" fmla="*/ 3823165 w 4527492"/>
                  <a:gd name="connsiteY28312" fmla="*/ 1409275 h 3582745"/>
                  <a:gd name="connsiteX28313" fmla="*/ 3820214 w 4527492"/>
                  <a:gd name="connsiteY28313" fmla="*/ 1436435 h 3582745"/>
                  <a:gd name="connsiteX28314" fmla="*/ 3820531 w 4527492"/>
                  <a:gd name="connsiteY28314" fmla="*/ 1428051 h 3582745"/>
                  <a:gd name="connsiteX28315" fmla="*/ 3869190 w 4527492"/>
                  <a:gd name="connsiteY28315" fmla="*/ 1408536 h 3582745"/>
                  <a:gd name="connsiteX28316" fmla="*/ 3865776 w 4527492"/>
                  <a:gd name="connsiteY28316" fmla="*/ 1427707 h 3582745"/>
                  <a:gd name="connsiteX28317" fmla="*/ 3865142 w 4527492"/>
                  <a:gd name="connsiteY28317" fmla="*/ 1422430 h 3582745"/>
                  <a:gd name="connsiteX28318" fmla="*/ 4437734 w 4527492"/>
                  <a:gd name="connsiteY28318" fmla="*/ 1407212 h 3582745"/>
                  <a:gd name="connsiteX28319" fmla="*/ 4429126 w 4527492"/>
                  <a:gd name="connsiteY28319" fmla="*/ 1482122 h 3582745"/>
                  <a:gd name="connsiteX28320" fmla="*/ 4434675 w 4527492"/>
                  <a:gd name="connsiteY28320" fmla="*/ 1496739 h 3582745"/>
                  <a:gd name="connsiteX28321" fmla="*/ 4434956 w 4527492"/>
                  <a:gd name="connsiteY28321" fmla="*/ 1466081 h 3582745"/>
                  <a:gd name="connsiteX28322" fmla="*/ 4438602 w 4527492"/>
                  <a:gd name="connsiteY28322" fmla="*/ 1412432 h 3582745"/>
                  <a:gd name="connsiteX28323" fmla="*/ 3821749 w 4527492"/>
                  <a:gd name="connsiteY28323" fmla="*/ 1406590 h 3582745"/>
                  <a:gd name="connsiteX28324" fmla="*/ 3820531 w 4527492"/>
                  <a:gd name="connsiteY28324" fmla="*/ 1428051 h 3582745"/>
                  <a:gd name="connsiteX28325" fmla="*/ 3817765 w 4527492"/>
                  <a:gd name="connsiteY28325" fmla="*/ 1458979 h 3582745"/>
                  <a:gd name="connsiteX28326" fmla="*/ 3816099 w 4527492"/>
                  <a:gd name="connsiteY28326" fmla="*/ 1474313 h 3582745"/>
                  <a:gd name="connsiteX28327" fmla="*/ 3817230 w 4527492"/>
                  <a:gd name="connsiteY28327" fmla="*/ 1439994 h 3582745"/>
                  <a:gd name="connsiteX28328" fmla="*/ 4042000 w 4527492"/>
                  <a:gd name="connsiteY28328" fmla="*/ 1406572 h 3582745"/>
                  <a:gd name="connsiteX28329" fmla="*/ 4054753 w 4527492"/>
                  <a:gd name="connsiteY28329" fmla="*/ 1451988 h 3582745"/>
                  <a:gd name="connsiteX28330" fmla="*/ 4054738 w 4527492"/>
                  <a:gd name="connsiteY28330" fmla="*/ 1457600 h 3582745"/>
                  <a:gd name="connsiteX28331" fmla="*/ 4042583 w 4527492"/>
                  <a:gd name="connsiteY28331" fmla="*/ 1418506 h 3582745"/>
                  <a:gd name="connsiteX28332" fmla="*/ 4438370 w 4527492"/>
                  <a:gd name="connsiteY28332" fmla="*/ 1405309 h 3582745"/>
                  <a:gd name="connsiteX28333" fmla="*/ 4438813 w 4527492"/>
                  <a:gd name="connsiteY28333" fmla="*/ 1409316 h 3582745"/>
                  <a:gd name="connsiteX28334" fmla="*/ 4438977 w 4527492"/>
                  <a:gd name="connsiteY28334" fmla="*/ 1406901 h 3582745"/>
                  <a:gd name="connsiteX28335" fmla="*/ 4232338 w 4527492"/>
                  <a:gd name="connsiteY28335" fmla="*/ 1405216 h 3582745"/>
                  <a:gd name="connsiteX28336" fmla="*/ 4222193 w 4527492"/>
                  <a:gd name="connsiteY28336" fmla="*/ 1459510 h 3582745"/>
                  <a:gd name="connsiteX28337" fmla="*/ 4223116 w 4527492"/>
                  <a:gd name="connsiteY28337" fmla="*/ 1470203 h 3582745"/>
                  <a:gd name="connsiteX28338" fmla="*/ 4226091 w 4527492"/>
                  <a:gd name="connsiteY28338" fmla="*/ 1498542 h 3582745"/>
                  <a:gd name="connsiteX28339" fmla="*/ 4226705 w 4527492"/>
                  <a:gd name="connsiteY28339" fmla="*/ 1496860 h 3582745"/>
                  <a:gd name="connsiteX28340" fmla="*/ 4230003 w 4527492"/>
                  <a:gd name="connsiteY28340" fmla="*/ 1496860 h 3582745"/>
                  <a:gd name="connsiteX28341" fmla="*/ 4233212 w 4527492"/>
                  <a:gd name="connsiteY28341" fmla="*/ 1539633 h 3582745"/>
                  <a:gd name="connsiteX28342" fmla="*/ 4230166 w 4527492"/>
                  <a:gd name="connsiteY28342" fmla="*/ 1537368 h 3582745"/>
                  <a:gd name="connsiteX28343" fmla="*/ 4231528 w 4527492"/>
                  <a:gd name="connsiteY28343" fmla="*/ 1550350 h 3582745"/>
                  <a:gd name="connsiteX28344" fmla="*/ 4233236 w 4527492"/>
                  <a:gd name="connsiteY28344" fmla="*/ 1539943 h 3582745"/>
                  <a:gd name="connsiteX28345" fmla="*/ 4233212 w 4527492"/>
                  <a:gd name="connsiteY28345" fmla="*/ 1539633 h 3582745"/>
                  <a:gd name="connsiteX28346" fmla="*/ 4233278 w 4527492"/>
                  <a:gd name="connsiteY28346" fmla="*/ 1539682 h 3582745"/>
                  <a:gd name="connsiteX28347" fmla="*/ 4236284 w 4527492"/>
                  <a:gd name="connsiteY28347" fmla="*/ 1521362 h 3582745"/>
                  <a:gd name="connsiteX28348" fmla="*/ 4233549 w 4527492"/>
                  <a:gd name="connsiteY28348" fmla="*/ 1544125 h 3582745"/>
                  <a:gd name="connsiteX28349" fmla="*/ 4235157 w 4527492"/>
                  <a:gd name="connsiteY28349" fmla="*/ 1565547 h 3582745"/>
                  <a:gd name="connsiteX28350" fmla="*/ 4234900 w 4527492"/>
                  <a:gd name="connsiteY28350" fmla="*/ 1582477 h 3582745"/>
                  <a:gd name="connsiteX28351" fmla="*/ 4237631 w 4527492"/>
                  <a:gd name="connsiteY28351" fmla="*/ 1608491 h 3582745"/>
                  <a:gd name="connsiteX28352" fmla="*/ 4241825 w 4527492"/>
                  <a:gd name="connsiteY28352" fmla="*/ 1601997 h 3582745"/>
                  <a:gd name="connsiteX28353" fmla="*/ 4239390 w 4527492"/>
                  <a:gd name="connsiteY28353" fmla="*/ 1607254 h 3582745"/>
                  <a:gd name="connsiteX28354" fmla="*/ 4239348 w 4527492"/>
                  <a:gd name="connsiteY28354" fmla="*/ 1607392 h 3582745"/>
                  <a:gd name="connsiteX28355" fmla="*/ 4237817 w 4527492"/>
                  <a:gd name="connsiteY28355" fmla="*/ 1610265 h 3582745"/>
                  <a:gd name="connsiteX28356" fmla="*/ 4237985 w 4527492"/>
                  <a:gd name="connsiteY28356" fmla="*/ 1611868 h 3582745"/>
                  <a:gd name="connsiteX28357" fmla="*/ 4239348 w 4527492"/>
                  <a:gd name="connsiteY28357" fmla="*/ 1607392 h 3582745"/>
                  <a:gd name="connsiteX28358" fmla="*/ 4241074 w 4527492"/>
                  <a:gd name="connsiteY28358" fmla="*/ 1604151 h 3582745"/>
                  <a:gd name="connsiteX28359" fmla="*/ 4237997 w 4527492"/>
                  <a:gd name="connsiteY28359" fmla="*/ 1611986 h 3582745"/>
                  <a:gd name="connsiteX28360" fmla="*/ 4238185 w 4527492"/>
                  <a:gd name="connsiteY28360" fmla="*/ 1613771 h 3582745"/>
                  <a:gd name="connsiteX28361" fmla="*/ 4237887 w 4527492"/>
                  <a:gd name="connsiteY28361" fmla="*/ 1612267 h 3582745"/>
                  <a:gd name="connsiteX28362" fmla="*/ 4237782 w 4527492"/>
                  <a:gd name="connsiteY28362" fmla="*/ 1612536 h 3582745"/>
                  <a:gd name="connsiteX28363" fmla="*/ 4237878 w 4527492"/>
                  <a:gd name="connsiteY28363" fmla="*/ 1612220 h 3582745"/>
                  <a:gd name="connsiteX28364" fmla="*/ 4237579 w 4527492"/>
                  <a:gd name="connsiteY28364" fmla="*/ 1610711 h 3582745"/>
                  <a:gd name="connsiteX28365" fmla="*/ 4234382 w 4527492"/>
                  <a:gd name="connsiteY28365" fmla="*/ 1616712 h 3582745"/>
                  <a:gd name="connsiteX28366" fmla="*/ 4234311 w 4527492"/>
                  <a:gd name="connsiteY28366" fmla="*/ 1621373 h 3582745"/>
                  <a:gd name="connsiteX28367" fmla="*/ 4237782 w 4527492"/>
                  <a:gd name="connsiteY28367" fmla="*/ 1612536 h 3582745"/>
                  <a:gd name="connsiteX28368" fmla="*/ 4234270 w 4527492"/>
                  <a:gd name="connsiteY28368" fmla="*/ 1624070 h 3582745"/>
                  <a:gd name="connsiteX28369" fmla="*/ 4234126 w 4527492"/>
                  <a:gd name="connsiteY28369" fmla="*/ 1633616 h 3582745"/>
                  <a:gd name="connsiteX28370" fmla="*/ 4232881 w 4527492"/>
                  <a:gd name="connsiteY28370" fmla="*/ 1670976 h 3582745"/>
                  <a:gd name="connsiteX28371" fmla="*/ 4233301 w 4527492"/>
                  <a:gd name="connsiteY28371" fmla="*/ 1655036 h 3582745"/>
                  <a:gd name="connsiteX28372" fmla="*/ 4233957 w 4527492"/>
                  <a:gd name="connsiteY28372" fmla="*/ 1625098 h 3582745"/>
                  <a:gd name="connsiteX28373" fmla="*/ 4226374 w 4527492"/>
                  <a:gd name="connsiteY28373" fmla="*/ 1650007 h 3582745"/>
                  <a:gd name="connsiteX28374" fmla="*/ 4228629 w 4527492"/>
                  <a:gd name="connsiteY28374" fmla="*/ 1699949 h 3582745"/>
                  <a:gd name="connsiteX28375" fmla="*/ 4226670 w 4527492"/>
                  <a:gd name="connsiteY28375" fmla="*/ 1729196 h 3582745"/>
                  <a:gd name="connsiteX28376" fmla="*/ 4231811 w 4527492"/>
                  <a:gd name="connsiteY28376" fmla="*/ 1711610 h 3582745"/>
                  <a:gd name="connsiteX28377" fmla="*/ 4231953 w 4527492"/>
                  <a:gd name="connsiteY28377" fmla="*/ 1706210 h 3582745"/>
                  <a:gd name="connsiteX28378" fmla="*/ 4232050 w 4527492"/>
                  <a:gd name="connsiteY28378" fmla="*/ 1710794 h 3582745"/>
                  <a:gd name="connsiteX28379" fmla="*/ 4232641 w 4527492"/>
                  <a:gd name="connsiteY28379" fmla="*/ 1708773 h 3582745"/>
                  <a:gd name="connsiteX28380" fmla="*/ 4232063 w 4527492"/>
                  <a:gd name="connsiteY28380" fmla="*/ 1711414 h 3582745"/>
                  <a:gd name="connsiteX28381" fmla="*/ 4232771 w 4527492"/>
                  <a:gd name="connsiteY28381" fmla="*/ 1745106 h 3582745"/>
                  <a:gd name="connsiteX28382" fmla="*/ 4247501 w 4527492"/>
                  <a:gd name="connsiteY28382" fmla="*/ 1713220 h 3582745"/>
                  <a:gd name="connsiteX28383" fmla="*/ 4251794 w 4527492"/>
                  <a:gd name="connsiteY28383" fmla="*/ 1695220 h 3582745"/>
                  <a:gd name="connsiteX28384" fmla="*/ 4250936 w 4527492"/>
                  <a:gd name="connsiteY28384" fmla="*/ 1691860 h 3582745"/>
                  <a:gd name="connsiteX28385" fmla="*/ 4245496 w 4527492"/>
                  <a:gd name="connsiteY28385" fmla="*/ 1659448 h 3582745"/>
                  <a:gd name="connsiteX28386" fmla="*/ 4240677 w 4527492"/>
                  <a:gd name="connsiteY28386" fmla="*/ 1681284 h 3582745"/>
                  <a:gd name="connsiteX28387" fmla="*/ 4232641 w 4527492"/>
                  <a:gd name="connsiteY28387" fmla="*/ 1708773 h 3582745"/>
                  <a:gd name="connsiteX28388" fmla="*/ 4244602 w 4527492"/>
                  <a:gd name="connsiteY28388" fmla="*/ 1654123 h 3582745"/>
                  <a:gd name="connsiteX28389" fmla="*/ 4238778 w 4527492"/>
                  <a:gd name="connsiteY28389" fmla="*/ 1619417 h 3582745"/>
                  <a:gd name="connsiteX28390" fmla="*/ 4238185 w 4527492"/>
                  <a:gd name="connsiteY28390" fmla="*/ 1613771 h 3582745"/>
                  <a:gd name="connsiteX28391" fmla="*/ 4245429 w 4527492"/>
                  <a:gd name="connsiteY28391" fmla="*/ 1650348 h 3582745"/>
                  <a:gd name="connsiteX28392" fmla="*/ 4253091 w 4527492"/>
                  <a:gd name="connsiteY28392" fmla="*/ 1615342 h 3582745"/>
                  <a:gd name="connsiteX28393" fmla="*/ 4261068 w 4527492"/>
                  <a:gd name="connsiteY28393" fmla="*/ 1571024 h 3582745"/>
                  <a:gd name="connsiteX28394" fmla="*/ 4260573 w 4527492"/>
                  <a:gd name="connsiteY28394" fmla="*/ 1567555 h 3582745"/>
                  <a:gd name="connsiteX28395" fmla="*/ 4241074 w 4527492"/>
                  <a:gd name="connsiteY28395" fmla="*/ 1604151 h 3582745"/>
                  <a:gd name="connsiteX28396" fmla="*/ 4242067 w 4527492"/>
                  <a:gd name="connsiteY28396" fmla="*/ 1601623 h 3582745"/>
                  <a:gd name="connsiteX28397" fmla="*/ 4242789 w 4527492"/>
                  <a:gd name="connsiteY28397" fmla="*/ 1600505 h 3582745"/>
                  <a:gd name="connsiteX28398" fmla="*/ 4260281 w 4527492"/>
                  <a:gd name="connsiteY28398" fmla="*/ 1565514 h 3582745"/>
                  <a:gd name="connsiteX28399" fmla="*/ 4259916 w 4527492"/>
                  <a:gd name="connsiteY28399" fmla="*/ 1562954 h 3582745"/>
                  <a:gd name="connsiteX28400" fmla="*/ 4242447 w 4527492"/>
                  <a:gd name="connsiteY28400" fmla="*/ 1600654 h 3582745"/>
                  <a:gd name="connsiteX28401" fmla="*/ 4259205 w 4527492"/>
                  <a:gd name="connsiteY28401" fmla="*/ 1557981 h 3582745"/>
                  <a:gd name="connsiteX28402" fmla="*/ 4252790 w 4527492"/>
                  <a:gd name="connsiteY28402" fmla="*/ 1513071 h 3582745"/>
                  <a:gd name="connsiteX28403" fmla="*/ 4246805 w 4527492"/>
                  <a:gd name="connsiteY28403" fmla="*/ 1442503 h 3582745"/>
                  <a:gd name="connsiteX28404" fmla="*/ 4239895 w 4527492"/>
                  <a:gd name="connsiteY28404" fmla="*/ 1424693 h 3582745"/>
                  <a:gd name="connsiteX28405" fmla="*/ 4239888 w 4527492"/>
                  <a:gd name="connsiteY28405" fmla="*/ 1425363 h 3582745"/>
                  <a:gd name="connsiteX28406" fmla="*/ 4239830 w 4527492"/>
                  <a:gd name="connsiteY28406" fmla="*/ 1424526 h 3582745"/>
                  <a:gd name="connsiteX28407" fmla="*/ 4118462 w 4527492"/>
                  <a:gd name="connsiteY28407" fmla="*/ 1404882 h 3582745"/>
                  <a:gd name="connsiteX28408" fmla="*/ 4118294 w 4527492"/>
                  <a:gd name="connsiteY28408" fmla="*/ 1407287 h 3582745"/>
                  <a:gd name="connsiteX28409" fmla="*/ 4118339 w 4527492"/>
                  <a:gd name="connsiteY28409" fmla="*/ 1406179 h 3582745"/>
                  <a:gd name="connsiteX28410" fmla="*/ 4322385 w 4527492"/>
                  <a:gd name="connsiteY28410" fmla="*/ 1404251 h 3582745"/>
                  <a:gd name="connsiteX28411" fmla="*/ 4321195 w 4527492"/>
                  <a:gd name="connsiteY28411" fmla="*/ 1420482 h 3582745"/>
                  <a:gd name="connsiteX28412" fmla="*/ 4320936 w 4527492"/>
                  <a:gd name="connsiteY28412" fmla="*/ 1421213 h 3582745"/>
                  <a:gd name="connsiteX28413" fmla="*/ 4321019 w 4527492"/>
                  <a:gd name="connsiteY28413" fmla="*/ 1422879 h 3582745"/>
                  <a:gd name="connsiteX28414" fmla="*/ 4321195 w 4527492"/>
                  <a:gd name="connsiteY28414" fmla="*/ 1420482 h 3582745"/>
                  <a:gd name="connsiteX28415" fmla="*/ 4322988 w 4527492"/>
                  <a:gd name="connsiteY28415" fmla="*/ 1415418 h 3582745"/>
                  <a:gd name="connsiteX28416" fmla="*/ 4404192 w 4527492"/>
                  <a:gd name="connsiteY28416" fmla="*/ 1403147 h 3582745"/>
                  <a:gd name="connsiteX28417" fmla="*/ 4404452 w 4527492"/>
                  <a:gd name="connsiteY28417" fmla="*/ 1417123 h 3582745"/>
                  <a:gd name="connsiteX28418" fmla="*/ 4409809 w 4527492"/>
                  <a:gd name="connsiteY28418" fmla="*/ 1431234 h 3582745"/>
                  <a:gd name="connsiteX28419" fmla="*/ 4410760 w 4527492"/>
                  <a:gd name="connsiteY28419" fmla="*/ 1426239 h 3582745"/>
                  <a:gd name="connsiteX28420" fmla="*/ 4410217 w 4527492"/>
                  <a:gd name="connsiteY28420" fmla="*/ 1414477 h 3582745"/>
                  <a:gd name="connsiteX28421" fmla="*/ 4408104 w 4527492"/>
                  <a:gd name="connsiteY28421" fmla="*/ 1414477 h 3582745"/>
                  <a:gd name="connsiteX28422" fmla="*/ 4137129 w 4527492"/>
                  <a:gd name="connsiteY28422" fmla="*/ 1402675 h 3582745"/>
                  <a:gd name="connsiteX28423" fmla="*/ 4136526 w 4527492"/>
                  <a:gd name="connsiteY28423" fmla="*/ 1406464 h 3582745"/>
                  <a:gd name="connsiteX28424" fmla="*/ 4139653 w 4527492"/>
                  <a:gd name="connsiteY28424" fmla="*/ 1424893 h 3582745"/>
                  <a:gd name="connsiteX28425" fmla="*/ 4140361 w 4527492"/>
                  <a:gd name="connsiteY28425" fmla="*/ 1421795 h 3582745"/>
                  <a:gd name="connsiteX28426" fmla="*/ 4088254 w 4527492"/>
                  <a:gd name="connsiteY28426" fmla="*/ 1401174 h 3582745"/>
                  <a:gd name="connsiteX28427" fmla="*/ 4089021 w 4527492"/>
                  <a:gd name="connsiteY28427" fmla="*/ 1401700 h 3582745"/>
                  <a:gd name="connsiteX28428" fmla="*/ 4090025 w 4527492"/>
                  <a:gd name="connsiteY28428" fmla="*/ 1429802 h 3582745"/>
                  <a:gd name="connsiteX28429" fmla="*/ 4368468 w 4527492"/>
                  <a:gd name="connsiteY28429" fmla="*/ 1399711 h 3582745"/>
                  <a:gd name="connsiteX28430" fmla="*/ 4366599 w 4527492"/>
                  <a:gd name="connsiteY28430" fmla="*/ 1405911 h 3582745"/>
                  <a:gd name="connsiteX28431" fmla="*/ 4368468 w 4527492"/>
                  <a:gd name="connsiteY28431" fmla="*/ 1417415 h 3582745"/>
                  <a:gd name="connsiteX28432" fmla="*/ 3927123 w 4527492"/>
                  <a:gd name="connsiteY28432" fmla="*/ 1399692 h 3582745"/>
                  <a:gd name="connsiteX28433" fmla="*/ 3918843 w 4527492"/>
                  <a:gd name="connsiteY28433" fmla="*/ 1482806 h 3582745"/>
                  <a:gd name="connsiteX28434" fmla="*/ 3918020 w 4527492"/>
                  <a:gd name="connsiteY28434" fmla="*/ 1500238 h 3582745"/>
                  <a:gd name="connsiteX28435" fmla="*/ 3920012 w 4527492"/>
                  <a:gd name="connsiteY28435" fmla="*/ 1505707 h 3582745"/>
                  <a:gd name="connsiteX28436" fmla="*/ 3919437 w 4527492"/>
                  <a:gd name="connsiteY28436" fmla="*/ 1506742 h 3582745"/>
                  <a:gd name="connsiteX28437" fmla="*/ 3917945 w 4527492"/>
                  <a:gd name="connsiteY28437" fmla="*/ 1501832 h 3582745"/>
                  <a:gd name="connsiteX28438" fmla="*/ 3917485 w 4527492"/>
                  <a:gd name="connsiteY28438" fmla="*/ 1511589 h 3582745"/>
                  <a:gd name="connsiteX28439" fmla="*/ 3918625 w 4527492"/>
                  <a:gd name="connsiteY28439" fmla="*/ 1508204 h 3582745"/>
                  <a:gd name="connsiteX28440" fmla="*/ 3919437 w 4527492"/>
                  <a:gd name="connsiteY28440" fmla="*/ 1506742 h 3582745"/>
                  <a:gd name="connsiteX28441" fmla="*/ 3919553 w 4527492"/>
                  <a:gd name="connsiteY28441" fmla="*/ 1507123 h 3582745"/>
                  <a:gd name="connsiteX28442" fmla="*/ 3921237 w 4527492"/>
                  <a:gd name="connsiteY28442" fmla="*/ 1510609 h 3582745"/>
                  <a:gd name="connsiteX28443" fmla="*/ 3916358 w 4527492"/>
                  <a:gd name="connsiteY28443" fmla="*/ 1521784 h 3582745"/>
                  <a:gd name="connsiteX28444" fmla="*/ 3916178 w 4527492"/>
                  <a:gd name="connsiteY28444" fmla="*/ 1523117 h 3582745"/>
                  <a:gd name="connsiteX28445" fmla="*/ 3916204 w 4527492"/>
                  <a:gd name="connsiteY28445" fmla="*/ 1522135 h 3582745"/>
                  <a:gd name="connsiteX28446" fmla="*/ 3914757 w 4527492"/>
                  <a:gd name="connsiteY28446" fmla="*/ 1525450 h 3582745"/>
                  <a:gd name="connsiteX28447" fmla="*/ 3914550 w 4527492"/>
                  <a:gd name="connsiteY28447" fmla="*/ 1525992 h 3582745"/>
                  <a:gd name="connsiteX28448" fmla="*/ 3915569 w 4527492"/>
                  <a:gd name="connsiteY28448" fmla="*/ 1525992 h 3582745"/>
                  <a:gd name="connsiteX28449" fmla="*/ 3915588 w 4527492"/>
                  <a:gd name="connsiteY28449" fmla="*/ 1527502 h 3582745"/>
                  <a:gd name="connsiteX28450" fmla="*/ 3916178 w 4527492"/>
                  <a:gd name="connsiteY28450" fmla="*/ 1523117 h 3582745"/>
                  <a:gd name="connsiteX28451" fmla="*/ 3916115 w 4527492"/>
                  <a:gd name="connsiteY28451" fmla="*/ 1525510 h 3582745"/>
                  <a:gd name="connsiteX28452" fmla="*/ 3915856 w 4527492"/>
                  <a:gd name="connsiteY28452" fmla="*/ 1540779 h 3582745"/>
                  <a:gd name="connsiteX28453" fmla="*/ 3916801 w 4527492"/>
                  <a:gd name="connsiteY28453" fmla="*/ 1558093 h 3582745"/>
                  <a:gd name="connsiteX28454" fmla="*/ 3927051 w 4527492"/>
                  <a:gd name="connsiteY28454" fmla="*/ 1523142 h 3582745"/>
                  <a:gd name="connsiteX28455" fmla="*/ 3928679 w 4527492"/>
                  <a:gd name="connsiteY28455" fmla="*/ 1526017 h 3582745"/>
                  <a:gd name="connsiteX28456" fmla="*/ 3929137 w 4527492"/>
                  <a:gd name="connsiteY28456" fmla="*/ 1526966 h 3582745"/>
                  <a:gd name="connsiteX28457" fmla="*/ 3929157 w 4527492"/>
                  <a:gd name="connsiteY28457" fmla="*/ 1526862 h 3582745"/>
                  <a:gd name="connsiteX28458" fmla="*/ 3928679 w 4527492"/>
                  <a:gd name="connsiteY28458" fmla="*/ 1526017 h 3582745"/>
                  <a:gd name="connsiteX28459" fmla="*/ 3927142 w 4527492"/>
                  <a:gd name="connsiteY28459" fmla="*/ 1522834 h 3582745"/>
                  <a:gd name="connsiteX28460" fmla="*/ 3928347 w 4527492"/>
                  <a:gd name="connsiteY28460" fmla="*/ 1518725 h 3582745"/>
                  <a:gd name="connsiteX28461" fmla="*/ 3932090 w 4527492"/>
                  <a:gd name="connsiteY28461" fmla="*/ 1510310 h 3582745"/>
                  <a:gd name="connsiteX28462" fmla="*/ 3935096 w 4527492"/>
                  <a:gd name="connsiteY28462" fmla="*/ 1484874 h 3582745"/>
                  <a:gd name="connsiteX28463" fmla="*/ 3924917 w 4527492"/>
                  <a:gd name="connsiteY28463" fmla="*/ 1502181 h 3582745"/>
                  <a:gd name="connsiteX28464" fmla="*/ 3921543 w 4527492"/>
                  <a:gd name="connsiteY28464" fmla="*/ 1509908 h 3582745"/>
                  <a:gd name="connsiteX28465" fmla="*/ 3920012 w 4527492"/>
                  <a:gd name="connsiteY28465" fmla="*/ 1505707 h 3582745"/>
                  <a:gd name="connsiteX28466" fmla="*/ 3935300 w 4527492"/>
                  <a:gd name="connsiteY28466" fmla="*/ 1478187 h 3582745"/>
                  <a:gd name="connsiteX28467" fmla="*/ 3935300 w 4527492"/>
                  <a:gd name="connsiteY28467" fmla="*/ 1442865 h 3582745"/>
                  <a:gd name="connsiteX28468" fmla="*/ 4322784 w 4527492"/>
                  <a:gd name="connsiteY28468" fmla="*/ 1398822 h 3582745"/>
                  <a:gd name="connsiteX28469" fmla="*/ 4322557 w 4527492"/>
                  <a:gd name="connsiteY28469" fmla="*/ 1401909 h 3582745"/>
                  <a:gd name="connsiteX28470" fmla="*/ 4323430 w 4527492"/>
                  <a:gd name="connsiteY28470" fmla="*/ 1414169 h 3582745"/>
                  <a:gd name="connsiteX28471" fmla="*/ 4323759 w 4527492"/>
                  <a:gd name="connsiteY28471" fmla="*/ 1413239 h 3582745"/>
                  <a:gd name="connsiteX28472" fmla="*/ 4325375 w 4527492"/>
                  <a:gd name="connsiteY28472" fmla="*/ 1406787 h 3582745"/>
                  <a:gd name="connsiteX28473" fmla="*/ 4147165 w 4527492"/>
                  <a:gd name="connsiteY28473" fmla="*/ 1398129 h 3582745"/>
                  <a:gd name="connsiteX28474" fmla="*/ 4144280 w 4527492"/>
                  <a:gd name="connsiteY28474" fmla="*/ 1409669 h 3582745"/>
                  <a:gd name="connsiteX28475" fmla="*/ 4144536 w 4527492"/>
                  <a:gd name="connsiteY28475" fmla="*/ 1410747 h 3582745"/>
                  <a:gd name="connsiteX28476" fmla="*/ 4145929 w 4527492"/>
                  <a:gd name="connsiteY28476" fmla="*/ 1419178 h 3582745"/>
                  <a:gd name="connsiteX28477" fmla="*/ 4322212 w 4527492"/>
                  <a:gd name="connsiteY28477" fmla="*/ 1397065 h 3582745"/>
                  <a:gd name="connsiteX28478" fmla="*/ 4322362 w 4527492"/>
                  <a:gd name="connsiteY28478" fmla="*/ 1399171 h 3582745"/>
                  <a:gd name="connsiteX28479" fmla="*/ 4322622 w 4527492"/>
                  <a:gd name="connsiteY28479" fmla="*/ 1398325 h 3582745"/>
                  <a:gd name="connsiteX28480" fmla="*/ 4438908 w 4527492"/>
                  <a:gd name="connsiteY28480" fmla="*/ 1396993 h 3582745"/>
                  <a:gd name="connsiteX28481" fmla="*/ 4438516 w 4527492"/>
                  <a:gd name="connsiteY28481" fmla="*/ 1400403 h 3582745"/>
                  <a:gd name="connsiteX28482" fmla="*/ 4438612 w 4527492"/>
                  <a:gd name="connsiteY28482" fmla="*/ 1400574 h 3582745"/>
                  <a:gd name="connsiteX28483" fmla="*/ 3824623 w 4527492"/>
                  <a:gd name="connsiteY28483" fmla="*/ 1395863 h 3582745"/>
                  <a:gd name="connsiteX28484" fmla="*/ 3824660 w 4527492"/>
                  <a:gd name="connsiteY28484" fmla="*/ 1396830 h 3582745"/>
                  <a:gd name="connsiteX28485" fmla="*/ 3823471 w 4527492"/>
                  <a:gd name="connsiteY28485" fmla="*/ 1407098 h 3582745"/>
                  <a:gd name="connsiteX28486" fmla="*/ 3823165 w 4527492"/>
                  <a:gd name="connsiteY28486" fmla="*/ 1409275 h 3582745"/>
                  <a:gd name="connsiteX28487" fmla="*/ 4310393 w 4527492"/>
                  <a:gd name="connsiteY28487" fmla="*/ 1395535 h 3582745"/>
                  <a:gd name="connsiteX28488" fmla="*/ 4311706 w 4527492"/>
                  <a:gd name="connsiteY28488" fmla="*/ 1405353 h 3582745"/>
                  <a:gd name="connsiteX28489" fmla="*/ 4312258 w 4527492"/>
                  <a:gd name="connsiteY28489" fmla="*/ 1413810 h 3582745"/>
                  <a:gd name="connsiteX28490" fmla="*/ 4310633 w 4527492"/>
                  <a:gd name="connsiteY28490" fmla="*/ 1402031 h 3582745"/>
                  <a:gd name="connsiteX28491" fmla="*/ 3824936 w 4527492"/>
                  <a:gd name="connsiteY28491" fmla="*/ 1394450 h 3582745"/>
                  <a:gd name="connsiteX28492" fmla="*/ 3826106 w 4527492"/>
                  <a:gd name="connsiteY28492" fmla="*/ 1420544 h 3582745"/>
                  <a:gd name="connsiteX28493" fmla="*/ 3825708 w 4527492"/>
                  <a:gd name="connsiteY28493" fmla="*/ 1424022 h 3582745"/>
                  <a:gd name="connsiteX28494" fmla="*/ 3824660 w 4527492"/>
                  <a:gd name="connsiteY28494" fmla="*/ 1396830 h 3582745"/>
                  <a:gd name="connsiteX28495" fmla="*/ 4459685 w 4527492"/>
                  <a:gd name="connsiteY28495" fmla="*/ 1393138 h 3582745"/>
                  <a:gd name="connsiteX28496" fmla="*/ 4460509 w 4527492"/>
                  <a:gd name="connsiteY28496" fmla="*/ 1397657 h 3582745"/>
                  <a:gd name="connsiteX28497" fmla="*/ 4461333 w 4527492"/>
                  <a:gd name="connsiteY28497" fmla="*/ 1414145 h 3582745"/>
                  <a:gd name="connsiteX28498" fmla="*/ 4461040 w 4527492"/>
                  <a:gd name="connsiteY28498" fmla="*/ 1414145 h 3582745"/>
                  <a:gd name="connsiteX28499" fmla="*/ 3824979 w 4527492"/>
                  <a:gd name="connsiteY28499" fmla="*/ 1392583 h 3582745"/>
                  <a:gd name="connsiteX28500" fmla="*/ 3825039 w 4527492"/>
                  <a:gd name="connsiteY28500" fmla="*/ 1393561 h 3582745"/>
                  <a:gd name="connsiteX28501" fmla="*/ 3824936 w 4527492"/>
                  <a:gd name="connsiteY28501" fmla="*/ 1394450 h 3582745"/>
                  <a:gd name="connsiteX28502" fmla="*/ 3824889 w 4527492"/>
                  <a:gd name="connsiteY28502" fmla="*/ 1393412 h 3582745"/>
                  <a:gd name="connsiteX28503" fmla="*/ 4215388 w 4527492"/>
                  <a:gd name="connsiteY28503" fmla="*/ 1391891 h 3582745"/>
                  <a:gd name="connsiteX28504" fmla="*/ 4210236 w 4527492"/>
                  <a:gd name="connsiteY28504" fmla="*/ 1414218 h 3582745"/>
                  <a:gd name="connsiteX28505" fmla="*/ 4206477 w 4527492"/>
                  <a:gd name="connsiteY28505" fmla="*/ 1438530 h 3582745"/>
                  <a:gd name="connsiteX28506" fmla="*/ 4212343 w 4527492"/>
                  <a:gd name="connsiteY28506" fmla="*/ 1485592 h 3582745"/>
                  <a:gd name="connsiteX28507" fmla="*/ 4220126 w 4527492"/>
                  <a:gd name="connsiteY28507" fmla="*/ 1453783 h 3582745"/>
                  <a:gd name="connsiteX28508" fmla="*/ 4220841 w 4527492"/>
                  <a:gd name="connsiteY28508" fmla="*/ 1449183 h 3582745"/>
                  <a:gd name="connsiteX28509" fmla="*/ 3963756 w 4527492"/>
                  <a:gd name="connsiteY28509" fmla="*/ 1391832 h 3582745"/>
                  <a:gd name="connsiteX28510" fmla="*/ 3973294 w 4527492"/>
                  <a:gd name="connsiteY28510" fmla="*/ 1428977 h 3582745"/>
                  <a:gd name="connsiteX28511" fmla="*/ 3978518 w 4527492"/>
                  <a:gd name="connsiteY28511" fmla="*/ 1455190 h 3582745"/>
                  <a:gd name="connsiteX28512" fmla="*/ 3972365 w 4527492"/>
                  <a:gd name="connsiteY28512" fmla="*/ 1431345 h 3582745"/>
                  <a:gd name="connsiteX28513" fmla="*/ 3963844 w 4527492"/>
                  <a:gd name="connsiteY28513" fmla="*/ 1393849 h 3582745"/>
                  <a:gd name="connsiteX28514" fmla="*/ 4329162 w 4527492"/>
                  <a:gd name="connsiteY28514" fmla="*/ 1391658 h 3582745"/>
                  <a:gd name="connsiteX28515" fmla="*/ 4328052 w 4527492"/>
                  <a:gd name="connsiteY28515" fmla="*/ 1396094 h 3582745"/>
                  <a:gd name="connsiteX28516" fmla="*/ 4328480 w 4527492"/>
                  <a:gd name="connsiteY28516" fmla="*/ 1398306 h 3582745"/>
                  <a:gd name="connsiteX28517" fmla="*/ 4329520 w 4527492"/>
                  <a:gd name="connsiteY28517" fmla="*/ 1394259 h 3582745"/>
                  <a:gd name="connsiteX28518" fmla="*/ 4234896 w 4527492"/>
                  <a:gd name="connsiteY28518" fmla="*/ 1391527 h 3582745"/>
                  <a:gd name="connsiteX28519" fmla="*/ 4233395 w 4527492"/>
                  <a:gd name="connsiteY28519" fmla="*/ 1399558 h 3582745"/>
                  <a:gd name="connsiteX28520" fmla="*/ 4239199 w 4527492"/>
                  <a:gd name="connsiteY28520" fmla="*/ 1415337 h 3582745"/>
                  <a:gd name="connsiteX28521" fmla="*/ 4238419 w 4527492"/>
                  <a:gd name="connsiteY28521" fmla="*/ 1403967 h 3582745"/>
                  <a:gd name="connsiteX28522" fmla="*/ 3884944 w 4527492"/>
                  <a:gd name="connsiteY28522" fmla="*/ 1389964 h 3582745"/>
                  <a:gd name="connsiteX28523" fmla="*/ 3885721 w 4527492"/>
                  <a:gd name="connsiteY28523" fmla="*/ 1393868 h 3582745"/>
                  <a:gd name="connsiteX28524" fmla="*/ 3899543 w 4527492"/>
                  <a:gd name="connsiteY28524" fmla="*/ 1482670 h 3582745"/>
                  <a:gd name="connsiteX28525" fmla="*/ 3899561 w 4527492"/>
                  <a:gd name="connsiteY28525" fmla="*/ 1490480 h 3582745"/>
                  <a:gd name="connsiteX28526" fmla="*/ 3897531 w 4527492"/>
                  <a:gd name="connsiteY28526" fmla="*/ 1497703 h 3582745"/>
                  <a:gd name="connsiteX28527" fmla="*/ 3897455 w 4527492"/>
                  <a:gd name="connsiteY28527" fmla="*/ 1498136 h 3582745"/>
                  <a:gd name="connsiteX28528" fmla="*/ 3896294 w 4527492"/>
                  <a:gd name="connsiteY28528" fmla="*/ 1471911 h 3582745"/>
                  <a:gd name="connsiteX28529" fmla="*/ 3884766 w 4527492"/>
                  <a:gd name="connsiteY28529" fmla="*/ 1394531 h 3582745"/>
                  <a:gd name="connsiteX28530" fmla="*/ 4149237 w 4527492"/>
                  <a:gd name="connsiteY28530" fmla="*/ 1389838 h 3582745"/>
                  <a:gd name="connsiteX28531" fmla="*/ 4147715 w 4527492"/>
                  <a:gd name="connsiteY28531" fmla="*/ 1395926 h 3582745"/>
                  <a:gd name="connsiteX28532" fmla="*/ 4150426 w 4527492"/>
                  <a:gd name="connsiteY28532" fmla="*/ 1415783 h 3582745"/>
                  <a:gd name="connsiteX28533" fmla="*/ 4147723 w 4527492"/>
                  <a:gd name="connsiteY28533" fmla="*/ 1430035 h 3582745"/>
                  <a:gd name="connsiteX28534" fmla="*/ 4152824 w 4527492"/>
                  <a:gd name="connsiteY28534" fmla="*/ 1460911 h 3582745"/>
                  <a:gd name="connsiteX28535" fmla="*/ 4151321 w 4527492"/>
                  <a:gd name="connsiteY28535" fmla="*/ 1422341 h 3582745"/>
                  <a:gd name="connsiteX28536" fmla="*/ 4150426 w 4527492"/>
                  <a:gd name="connsiteY28536" fmla="*/ 1415783 h 3582745"/>
                  <a:gd name="connsiteX28537" fmla="*/ 4150956 w 4527492"/>
                  <a:gd name="connsiteY28537" fmla="*/ 1412986 h 3582745"/>
                  <a:gd name="connsiteX28538" fmla="*/ 4150610 w 4527492"/>
                  <a:gd name="connsiteY28538" fmla="*/ 1404101 h 3582745"/>
                  <a:gd name="connsiteX28539" fmla="*/ 3962748 w 4527492"/>
                  <a:gd name="connsiteY28539" fmla="*/ 1389028 h 3582745"/>
                  <a:gd name="connsiteX28540" fmla="*/ 3963844 w 4527492"/>
                  <a:gd name="connsiteY28540" fmla="*/ 1393849 h 3582745"/>
                  <a:gd name="connsiteX28541" fmla="*/ 3965764 w 4527492"/>
                  <a:gd name="connsiteY28541" fmla="*/ 1437935 h 3582745"/>
                  <a:gd name="connsiteX28542" fmla="*/ 3972256 w 4527492"/>
                  <a:gd name="connsiteY28542" fmla="*/ 1493014 h 3582745"/>
                  <a:gd name="connsiteX28543" fmla="*/ 3964526 w 4527492"/>
                  <a:gd name="connsiteY28543" fmla="*/ 1453996 h 3582745"/>
                  <a:gd name="connsiteX28544" fmla="*/ 4319470 w 4527492"/>
                  <a:gd name="connsiteY28544" fmla="*/ 1388634 h 3582745"/>
                  <a:gd name="connsiteX28545" fmla="*/ 4319557 w 4527492"/>
                  <a:gd name="connsiteY28545" fmla="*/ 1393536 h 3582745"/>
                  <a:gd name="connsiteX28546" fmla="*/ 4320190 w 4527492"/>
                  <a:gd name="connsiteY28546" fmla="*/ 1406240 h 3582745"/>
                  <a:gd name="connsiteX28547" fmla="*/ 4322149 w 4527492"/>
                  <a:gd name="connsiteY28547" fmla="*/ 1399866 h 3582745"/>
                  <a:gd name="connsiteX28548" fmla="*/ 4322030 w 4527492"/>
                  <a:gd name="connsiteY28548" fmla="*/ 1397657 h 3582745"/>
                  <a:gd name="connsiteX28549" fmla="*/ 4321838 w 4527492"/>
                  <a:gd name="connsiteY28549" fmla="*/ 1395915 h 3582745"/>
                  <a:gd name="connsiteX28550" fmla="*/ 4259433 w 4527492"/>
                  <a:gd name="connsiteY28550" fmla="*/ 1387633 h 3582745"/>
                  <a:gd name="connsiteX28551" fmla="*/ 4260151 w 4527492"/>
                  <a:gd name="connsiteY28551" fmla="*/ 1390071 h 3582745"/>
                  <a:gd name="connsiteX28552" fmla="*/ 4259903 w 4527492"/>
                  <a:gd name="connsiteY28552" fmla="*/ 1389475 h 3582745"/>
                  <a:gd name="connsiteX28553" fmla="*/ 3883347 w 4527492"/>
                  <a:gd name="connsiteY28553" fmla="*/ 1386368 h 3582745"/>
                  <a:gd name="connsiteX28554" fmla="*/ 3884483 w 4527492"/>
                  <a:gd name="connsiteY28554" fmla="*/ 1392633 h 3582745"/>
                  <a:gd name="connsiteX28555" fmla="*/ 3884766 w 4527492"/>
                  <a:gd name="connsiteY28555" fmla="*/ 1394531 h 3582745"/>
                  <a:gd name="connsiteX28556" fmla="*/ 3883864 w 4527492"/>
                  <a:gd name="connsiteY28556" fmla="*/ 1417600 h 3582745"/>
                  <a:gd name="connsiteX28557" fmla="*/ 3880855 w 4527492"/>
                  <a:gd name="connsiteY28557" fmla="*/ 1440563 h 3582745"/>
                  <a:gd name="connsiteX28558" fmla="*/ 3883245 w 4527492"/>
                  <a:gd name="connsiteY28558" fmla="*/ 1414872 h 3582745"/>
                  <a:gd name="connsiteX28559" fmla="*/ 3883555 w 4527492"/>
                  <a:gd name="connsiteY28559" fmla="*/ 1401436 h 3582745"/>
                  <a:gd name="connsiteX28560" fmla="*/ 3824551 w 4527492"/>
                  <a:gd name="connsiteY28560" fmla="*/ 1385874 h 3582745"/>
                  <a:gd name="connsiteX28561" fmla="*/ 3824889 w 4527492"/>
                  <a:gd name="connsiteY28561" fmla="*/ 1393412 h 3582745"/>
                  <a:gd name="connsiteX28562" fmla="*/ 3824623 w 4527492"/>
                  <a:gd name="connsiteY28562" fmla="*/ 1395863 h 3582745"/>
                  <a:gd name="connsiteX28563" fmla="*/ 3824307 w 4527492"/>
                  <a:gd name="connsiteY28563" fmla="*/ 1387676 h 3582745"/>
                  <a:gd name="connsiteX28564" fmla="*/ 3820602 w 4527492"/>
                  <a:gd name="connsiteY28564" fmla="*/ 1385617 h 3582745"/>
                  <a:gd name="connsiteX28565" fmla="*/ 3820596 w 4527492"/>
                  <a:gd name="connsiteY28565" fmla="*/ 1386655 h 3582745"/>
                  <a:gd name="connsiteX28566" fmla="*/ 3820443 w 4527492"/>
                  <a:gd name="connsiteY28566" fmla="*/ 1390459 h 3582745"/>
                  <a:gd name="connsiteX28567" fmla="*/ 4120053 w 4527492"/>
                  <a:gd name="connsiteY28567" fmla="*/ 1385595 h 3582745"/>
                  <a:gd name="connsiteX28568" fmla="*/ 4120186 w 4527492"/>
                  <a:gd name="connsiteY28568" fmla="*/ 1386773 h 3582745"/>
                  <a:gd name="connsiteX28569" fmla="*/ 4118462 w 4527492"/>
                  <a:gd name="connsiteY28569" fmla="*/ 1404882 h 3582745"/>
                  <a:gd name="connsiteX28570" fmla="*/ 4119449 w 4527492"/>
                  <a:gd name="connsiteY28570" fmla="*/ 1390748 h 3582745"/>
                  <a:gd name="connsiteX28571" fmla="*/ 4391762 w 4527492"/>
                  <a:gd name="connsiteY28571" fmla="*/ 1385436 h 3582745"/>
                  <a:gd name="connsiteX28572" fmla="*/ 4392082 w 4527492"/>
                  <a:gd name="connsiteY28572" fmla="*/ 1418171 h 3582745"/>
                  <a:gd name="connsiteX28573" fmla="*/ 4397675 w 4527492"/>
                  <a:gd name="connsiteY28573" fmla="*/ 1443655 h 3582745"/>
                  <a:gd name="connsiteX28574" fmla="*/ 4398352 w 4527492"/>
                  <a:gd name="connsiteY28574" fmla="*/ 1449421 h 3582745"/>
                  <a:gd name="connsiteX28575" fmla="*/ 4392107 w 4527492"/>
                  <a:gd name="connsiteY28575" fmla="*/ 1420714 h 3582745"/>
                  <a:gd name="connsiteX28576" fmla="*/ 4392441 w 4527492"/>
                  <a:gd name="connsiteY28576" fmla="*/ 1454841 h 3582745"/>
                  <a:gd name="connsiteX28577" fmla="*/ 4396177 w 4527492"/>
                  <a:gd name="connsiteY28577" fmla="*/ 1478581 h 3582745"/>
                  <a:gd name="connsiteX28578" fmla="*/ 4392444 w 4527492"/>
                  <a:gd name="connsiteY28578" fmla="*/ 1456898 h 3582745"/>
                  <a:gd name="connsiteX28579" fmla="*/ 4390857 w 4527492"/>
                  <a:gd name="connsiteY28579" fmla="*/ 1576961 h 3582745"/>
                  <a:gd name="connsiteX28580" fmla="*/ 4390890 w 4527492"/>
                  <a:gd name="connsiteY28580" fmla="*/ 1578412 h 3582745"/>
                  <a:gd name="connsiteX28581" fmla="*/ 4398137 w 4527492"/>
                  <a:gd name="connsiteY28581" fmla="*/ 1492524 h 3582745"/>
                  <a:gd name="connsiteX28582" fmla="*/ 4398265 w 4527492"/>
                  <a:gd name="connsiteY28582" fmla="*/ 1491850 h 3582745"/>
                  <a:gd name="connsiteX28583" fmla="*/ 4396177 w 4527492"/>
                  <a:gd name="connsiteY28583" fmla="*/ 1478581 h 3582745"/>
                  <a:gd name="connsiteX28584" fmla="*/ 4398368 w 4527492"/>
                  <a:gd name="connsiteY28584" fmla="*/ 1491308 h 3582745"/>
                  <a:gd name="connsiteX28585" fmla="*/ 4401401 w 4527492"/>
                  <a:gd name="connsiteY28585" fmla="*/ 1475383 h 3582745"/>
                  <a:gd name="connsiteX28586" fmla="*/ 4398352 w 4527492"/>
                  <a:gd name="connsiteY28586" fmla="*/ 1449421 h 3582745"/>
                  <a:gd name="connsiteX28587" fmla="*/ 4402614 w 4527492"/>
                  <a:gd name="connsiteY28587" fmla="*/ 1469013 h 3582745"/>
                  <a:gd name="connsiteX28588" fmla="*/ 4403250 w 4527492"/>
                  <a:gd name="connsiteY28588" fmla="*/ 1465673 h 3582745"/>
                  <a:gd name="connsiteX28589" fmla="*/ 4402539 w 4527492"/>
                  <a:gd name="connsiteY28589" fmla="*/ 1414485 h 3582745"/>
                  <a:gd name="connsiteX28590" fmla="*/ 3996461 w 4527492"/>
                  <a:gd name="connsiteY28590" fmla="*/ 1385085 h 3582745"/>
                  <a:gd name="connsiteX28591" fmla="*/ 3998307 w 4527492"/>
                  <a:gd name="connsiteY28591" fmla="*/ 1396957 h 3582745"/>
                  <a:gd name="connsiteX28592" fmla="*/ 4000888 w 4527492"/>
                  <a:gd name="connsiteY28592" fmla="*/ 1426366 h 3582745"/>
                  <a:gd name="connsiteX28593" fmla="*/ 3998141 w 4527492"/>
                  <a:gd name="connsiteY28593" fmla="*/ 1407173 h 3582745"/>
                  <a:gd name="connsiteX28594" fmla="*/ 3824492 w 4527492"/>
                  <a:gd name="connsiteY28594" fmla="*/ 1384554 h 3582745"/>
                  <a:gd name="connsiteX28595" fmla="*/ 3824565 w 4527492"/>
                  <a:gd name="connsiteY28595" fmla="*/ 1385768 h 3582745"/>
                  <a:gd name="connsiteX28596" fmla="*/ 3824551 w 4527492"/>
                  <a:gd name="connsiteY28596" fmla="*/ 1385874 h 3582745"/>
                  <a:gd name="connsiteX28597" fmla="*/ 3824163 w 4527492"/>
                  <a:gd name="connsiteY28597" fmla="*/ 1383925 h 3582745"/>
                  <a:gd name="connsiteX28598" fmla="*/ 3824307 w 4527492"/>
                  <a:gd name="connsiteY28598" fmla="*/ 1387676 h 3582745"/>
                  <a:gd name="connsiteX28599" fmla="*/ 3821749 w 4527492"/>
                  <a:gd name="connsiteY28599" fmla="*/ 1406590 h 3582745"/>
                  <a:gd name="connsiteX28600" fmla="*/ 3822491 w 4527492"/>
                  <a:gd name="connsiteY28600" fmla="*/ 1393508 h 3582745"/>
                  <a:gd name="connsiteX28601" fmla="*/ 3824402 w 4527492"/>
                  <a:gd name="connsiteY28601" fmla="*/ 1382553 h 3582745"/>
                  <a:gd name="connsiteX28602" fmla="*/ 3824492 w 4527492"/>
                  <a:gd name="connsiteY28602" fmla="*/ 1384554 h 3582745"/>
                  <a:gd name="connsiteX28603" fmla="*/ 3824378 w 4527492"/>
                  <a:gd name="connsiteY28603" fmla="*/ 1382688 h 3582745"/>
                  <a:gd name="connsiteX28604" fmla="*/ 3826355 w 4527492"/>
                  <a:gd name="connsiteY28604" fmla="*/ 1382194 h 3582745"/>
                  <a:gd name="connsiteX28605" fmla="*/ 3826684 w 4527492"/>
                  <a:gd name="connsiteY28605" fmla="*/ 1415499 h 3582745"/>
                  <a:gd name="connsiteX28606" fmla="*/ 3826479 w 4527492"/>
                  <a:gd name="connsiteY28606" fmla="*/ 1417286 h 3582745"/>
                  <a:gd name="connsiteX28607" fmla="*/ 3825039 w 4527492"/>
                  <a:gd name="connsiteY28607" fmla="*/ 1393561 h 3582745"/>
                  <a:gd name="connsiteX28608" fmla="*/ 4440726 w 4527492"/>
                  <a:gd name="connsiteY28608" fmla="*/ 1381170 h 3582745"/>
                  <a:gd name="connsiteX28609" fmla="*/ 4439964 w 4527492"/>
                  <a:gd name="connsiteY28609" fmla="*/ 1387803 h 3582745"/>
                  <a:gd name="connsiteX28610" fmla="*/ 4440205 w 4527492"/>
                  <a:gd name="connsiteY28610" fmla="*/ 1388841 h 3582745"/>
                  <a:gd name="connsiteX28611" fmla="*/ 4088244 w 4527492"/>
                  <a:gd name="connsiteY28611" fmla="*/ 1379937 h 3582745"/>
                  <a:gd name="connsiteX28612" fmla="*/ 4088559 w 4527492"/>
                  <a:gd name="connsiteY28612" fmla="*/ 1388765 h 3582745"/>
                  <a:gd name="connsiteX28613" fmla="*/ 4088046 w 4527492"/>
                  <a:gd name="connsiteY28613" fmla="*/ 1390224 h 3582745"/>
                  <a:gd name="connsiteX28614" fmla="*/ 4159238 w 4527492"/>
                  <a:gd name="connsiteY28614" fmla="*/ 1379701 h 3582745"/>
                  <a:gd name="connsiteX28615" fmla="*/ 4159107 w 4527492"/>
                  <a:gd name="connsiteY28615" fmla="*/ 1383059 h 3582745"/>
                  <a:gd name="connsiteX28616" fmla="*/ 4161241 w 4527492"/>
                  <a:gd name="connsiteY28616" fmla="*/ 1392374 h 3582745"/>
                  <a:gd name="connsiteX28617" fmla="*/ 4163430 w 4527492"/>
                  <a:gd name="connsiteY28617" fmla="*/ 1406226 h 3582745"/>
                  <a:gd name="connsiteX28618" fmla="*/ 4163479 w 4527492"/>
                  <a:gd name="connsiteY28618" fmla="*/ 1402144 h 3582745"/>
                  <a:gd name="connsiteX28619" fmla="*/ 4161241 w 4527492"/>
                  <a:gd name="connsiteY28619" fmla="*/ 1392374 h 3582745"/>
                  <a:gd name="connsiteX28620" fmla="*/ 4119425 w 4527492"/>
                  <a:gd name="connsiteY28620" fmla="*/ 1379603 h 3582745"/>
                  <a:gd name="connsiteX28621" fmla="*/ 4119907 w 4527492"/>
                  <a:gd name="connsiteY28621" fmla="*/ 1384202 h 3582745"/>
                  <a:gd name="connsiteX28622" fmla="*/ 4119449 w 4527492"/>
                  <a:gd name="connsiteY28622" fmla="*/ 1390748 h 3582745"/>
                  <a:gd name="connsiteX28623" fmla="*/ 4118712 w 4527492"/>
                  <a:gd name="connsiteY28623" fmla="*/ 1397045 h 3582745"/>
                  <a:gd name="connsiteX28624" fmla="*/ 4155914 w 4527492"/>
                  <a:gd name="connsiteY28624" fmla="*/ 1379552 h 3582745"/>
                  <a:gd name="connsiteX28625" fmla="*/ 4155005 w 4527492"/>
                  <a:gd name="connsiteY28625" fmla="*/ 1408783 h 3582745"/>
                  <a:gd name="connsiteX28626" fmla="*/ 4154970 w 4527492"/>
                  <a:gd name="connsiteY28626" fmla="*/ 1406238 h 3582745"/>
                  <a:gd name="connsiteX28627" fmla="*/ 3960532 w 4527492"/>
                  <a:gd name="connsiteY28627" fmla="*/ 1379276 h 3582745"/>
                  <a:gd name="connsiteX28628" fmla="*/ 3962714 w 4527492"/>
                  <a:gd name="connsiteY28628" fmla="*/ 1387773 h 3582745"/>
                  <a:gd name="connsiteX28629" fmla="*/ 3962748 w 4527492"/>
                  <a:gd name="connsiteY28629" fmla="*/ 1389028 h 3582745"/>
                  <a:gd name="connsiteX28630" fmla="*/ 3790855 w 4527492"/>
                  <a:gd name="connsiteY28630" fmla="*/ 1378385 h 3582745"/>
                  <a:gd name="connsiteX28631" fmla="*/ 3790752 w 4527492"/>
                  <a:gd name="connsiteY28631" fmla="*/ 1380577 h 3582745"/>
                  <a:gd name="connsiteX28632" fmla="*/ 3786113 w 4527492"/>
                  <a:gd name="connsiteY28632" fmla="*/ 1406980 h 3582745"/>
                  <a:gd name="connsiteX28633" fmla="*/ 3786224 w 4527492"/>
                  <a:gd name="connsiteY28633" fmla="*/ 1405334 h 3582745"/>
                  <a:gd name="connsiteX28634" fmla="*/ 4327328 w 4527492"/>
                  <a:gd name="connsiteY28634" fmla="*/ 1378326 h 3582745"/>
                  <a:gd name="connsiteX28635" fmla="*/ 4326923 w 4527492"/>
                  <a:gd name="connsiteY28635" fmla="*/ 1384332 h 3582745"/>
                  <a:gd name="connsiteX28636" fmla="*/ 4326381 w 4527492"/>
                  <a:gd name="connsiteY28636" fmla="*/ 1386096 h 3582745"/>
                  <a:gd name="connsiteX28637" fmla="*/ 4326624 w 4527492"/>
                  <a:gd name="connsiteY28637" fmla="*/ 1388717 h 3582745"/>
                  <a:gd name="connsiteX28638" fmla="*/ 4326219 w 4527492"/>
                  <a:gd name="connsiteY28638" fmla="*/ 1386623 h 3582745"/>
                  <a:gd name="connsiteX28639" fmla="*/ 4324809 w 4527492"/>
                  <a:gd name="connsiteY28639" fmla="*/ 1391209 h 3582745"/>
                  <a:gd name="connsiteX28640" fmla="*/ 4326287 w 4527492"/>
                  <a:gd name="connsiteY28640" fmla="*/ 1393764 h 3582745"/>
                  <a:gd name="connsiteX28641" fmla="*/ 4326626 w 4527492"/>
                  <a:gd name="connsiteY28641" fmla="*/ 1388736 h 3582745"/>
                  <a:gd name="connsiteX28642" fmla="*/ 4326624 w 4527492"/>
                  <a:gd name="connsiteY28642" fmla="*/ 1388717 h 3582745"/>
                  <a:gd name="connsiteX28643" fmla="*/ 4326626 w 4527492"/>
                  <a:gd name="connsiteY28643" fmla="*/ 1388729 h 3582745"/>
                  <a:gd name="connsiteX28644" fmla="*/ 4326923 w 4527492"/>
                  <a:gd name="connsiteY28644" fmla="*/ 1384332 h 3582745"/>
                  <a:gd name="connsiteX28645" fmla="*/ 4327773 w 4527492"/>
                  <a:gd name="connsiteY28645" fmla="*/ 1381564 h 3582745"/>
                  <a:gd name="connsiteX28646" fmla="*/ 4155970 w 4527492"/>
                  <a:gd name="connsiteY28646" fmla="*/ 1377748 h 3582745"/>
                  <a:gd name="connsiteX28647" fmla="*/ 4155976 w 4527492"/>
                  <a:gd name="connsiteY28647" fmla="*/ 1377788 h 3582745"/>
                  <a:gd name="connsiteX28648" fmla="*/ 4155914 w 4527492"/>
                  <a:gd name="connsiteY28648" fmla="*/ 1379552 h 3582745"/>
                  <a:gd name="connsiteX28649" fmla="*/ 4306610 w 4527492"/>
                  <a:gd name="connsiteY28649" fmla="*/ 1377662 h 3582745"/>
                  <a:gd name="connsiteX28650" fmla="*/ 4305581 w 4527492"/>
                  <a:gd name="connsiteY28650" fmla="*/ 1382014 h 3582745"/>
                  <a:gd name="connsiteX28651" fmla="*/ 4309081 w 4527492"/>
                  <a:gd name="connsiteY28651" fmla="*/ 1394428 h 3582745"/>
                  <a:gd name="connsiteX28652" fmla="*/ 4308133 w 4527492"/>
                  <a:gd name="connsiteY28652" fmla="*/ 1382959 h 3582745"/>
                  <a:gd name="connsiteX28653" fmla="*/ 4156013 w 4527492"/>
                  <a:gd name="connsiteY28653" fmla="*/ 1376353 h 3582745"/>
                  <a:gd name="connsiteX28654" fmla="*/ 4155970 w 4527492"/>
                  <a:gd name="connsiteY28654" fmla="*/ 1377748 h 3582745"/>
                  <a:gd name="connsiteX28655" fmla="*/ 4155934 w 4527492"/>
                  <a:gd name="connsiteY28655" fmla="*/ 1377524 h 3582745"/>
                  <a:gd name="connsiteX28656" fmla="*/ 4319248 w 4527492"/>
                  <a:gd name="connsiteY28656" fmla="*/ 1376120 h 3582745"/>
                  <a:gd name="connsiteX28657" fmla="*/ 4319320 w 4527492"/>
                  <a:gd name="connsiteY28657" fmla="*/ 1380214 h 3582745"/>
                  <a:gd name="connsiteX28658" fmla="*/ 4320423 w 4527492"/>
                  <a:gd name="connsiteY28658" fmla="*/ 1383044 h 3582745"/>
                  <a:gd name="connsiteX28659" fmla="*/ 4320137 w 4527492"/>
                  <a:gd name="connsiteY28659" fmla="*/ 1380436 h 3582745"/>
                  <a:gd name="connsiteX28660" fmla="*/ 4319248 w 4527492"/>
                  <a:gd name="connsiteY28660" fmla="*/ 1376120 h 3582745"/>
                  <a:gd name="connsiteX28661" fmla="*/ 4120507 w 4527492"/>
                  <a:gd name="connsiteY28661" fmla="*/ 1375618 h 3582745"/>
                  <a:gd name="connsiteX28662" fmla="*/ 4120855 w 4527492"/>
                  <a:gd name="connsiteY28662" fmla="*/ 1378747 h 3582745"/>
                  <a:gd name="connsiteX28663" fmla="*/ 4120053 w 4527492"/>
                  <a:gd name="connsiteY28663" fmla="*/ 1385595 h 3582745"/>
                  <a:gd name="connsiteX28664" fmla="*/ 4119907 w 4527492"/>
                  <a:gd name="connsiteY28664" fmla="*/ 1384202 h 3582745"/>
                  <a:gd name="connsiteX28665" fmla="*/ 4121280 w 4527492"/>
                  <a:gd name="connsiteY28665" fmla="*/ 1375114 h 3582745"/>
                  <a:gd name="connsiteX28666" fmla="*/ 4120899 w 4527492"/>
                  <a:gd name="connsiteY28666" fmla="*/ 1379143 h 3582745"/>
                  <a:gd name="connsiteX28667" fmla="*/ 4120855 w 4527492"/>
                  <a:gd name="connsiteY28667" fmla="*/ 1378747 h 3582745"/>
                  <a:gd name="connsiteX28668" fmla="*/ 4219363 w 4527492"/>
                  <a:gd name="connsiteY28668" fmla="*/ 1374660 h 3582745"/>
                  <a:gd name="connsiteX28669" fmla="*/ 4216091 w 4527492"/>
                  <a:gd name="connsiteY28669" fmla="*/ 1388844 h 3582745"/>
                  <a:gd name="connsiteX28670" fmla="*/ 4221137 w 4527492"/>
                  <a:gd name="connsiteY28670" fmla="*/ 1447282 h 3582745"/>
                  <a:gd name="connsiteX28671" fmla="*/ 4229012 w 4527492"/>
                  <a:gd name="connsiteY28671" fmla="*/ 1396645 h 3582745"/>
                  <a:gd name="connsiteX28672" fmla="*/ 4228200 w 4527492"/>
                  <a:gd name="connsiteY28672" fmla="*/ 1394550 h 3582745"/>
                  <a:gd name="connsiteX28673" fmla="*/ 4247232 w 4527492"/>
                  <a:gd name="connsiteY28673" fmla="*/ 1374460 h 3582745"/>
                  <a:gd name="connsiteX28674" fmla="*/ 4246698 w 4527492"/>
                  <a:gd name="connsiteY28674" fmla="*/ 1385339 h 3582745"/>
                  <a:gd name="connsiteX28675" fmla="*/ 4246196 w 4527492"/>
                  <a:gd name="connsiteY28675" fmla="*/ 1374575 h 3582745"/>
                  <a:gd name="connsiteX28676" fmla="*/ 3826097 w 4527492"/>
                  <a:gd name="connsiteY28676" fmla="*/ 1374442 h 3582745"/>
                  <a:gd name="connsiteX28677" fmla="*/ 3826308 w 4527492"/>
                  <a:gd name="connsiteY28677" fmla="*/ 1377395 h 3582745"/>
                  <a:gd name="connsiteX28678" fmla="*/ 3826334 w 4527492"/>
                  <a:gd name="connsiteY28678" fmla="*/ 1380111 h 3582745"/>
                  <a:gd name="connsiteX28679" fmla="*/ 3824979 w 4527492"/>
                  <a:gd name="connsiteY28679" fmla="*/ 1392583 h 3582745"/>
                  <a:gd name="connsiteX28680" fmla="*/ 3824565 w 4527492"/>
                  <a:gd name="connsiteY28680" fmla="*/ 1385768 h 3582745"/>
                  <a:gd name="connsiteX28681" fmla="*/ 3823832 w 4527492"/>
                  <a:gd name="connsiteY28681" fmla="*/ 1373684 h 3582745"/>
                  <a:gd name="connsiteX28682" fmla="*/ 3824378 w 4527492"/>
                  <a:gd name="connsiteY28682" fmla="*/ 1382688 h 3582745"/>
                  <a:gd name="connsiteX28683" fmla="*/ 3824163 w 4527492"/>
                  <a:gd name="connsiteY28683" fmla="*/ 1383925 h 3582745"/>
                  <a:gd name="connsiteX28684" fmla="*/ 3823832 w 4527492"/>
                  <a:gd name="connsiteY28684" fmla="*/ 1375335 h 3582745"/>
                  <a:gd name="connsiteX28685" fmla="*/ 4067300 w 4527492"/>
                  <a:gd name="connsiteY28685" fmla="*/ 1372384 h 3582745"/>
                  <a:gd name="connsiteX28686" fmla="*/ 4064889 w 4527492"/>
                  <a:gd name="connsiteY28686" fmla="*/ 1405503 h 3582745"/>
                  <a:gd name="connsiteX28687" fmla="*/ 4064823 w 4527492"/>
                  <a:gd name="connsiteY28687" fmla="*/ 1456228 h 3582745"/>
                  <a:gd name="connsiteX28688" fmla="*/ 4073843 w 4527492"/>
                  <a:gd name="connsiteY28688" fmla="*/ 1430592 h 3582745"/>
                  <a:gd name="connsiteX28689" fmla="*/ 4073421 w 4527492"/>
                  <a:gd name="connsiteY28689" fmla="*/ 1441370 h 3582745"/>
                  <a:gd name="connsiteX28690" fmla="*/ 4064865 w 4527492"/>
                  <a:gd name="connsiteY28690" fmla="*/ 1465195 h 3582745"/>
                  <a:gd name="connsiteX28691" fmla="*/ 4068786 w 4527492"/>
                  <a:gd name="connsiteY28691" fmla="*/ 1502285 h 3582745"/>
                  <a:gd name="connsiteX28692" fmla="*/ 4070687 w 4527492"/>
                  <a:gd name="connsiteY28692" fmla="*/ 1511171 h 3582745"/>
                  <a:gd name="connsiteX28693" fmla="*/ 4073421 w 4527492"/>
                  <a:gd name="connsiteY28693" fmla="*/ 1441370 h 3582745"/>
                  <a:gd name="connsiteX28694" fmla="*/ 4074423 w 4527492"/>
                  <a:gd name="connsiteY28694" fmla="*/ 1438580 h 3582745"/>
                  <a:gd name="connsiteX28695" fmla="*/ 4071037 w 4527492"/>
                  <a:gd name="connsiteY28695" fmla="*/ 1509362 h 3582745"/>
                  <a:gd name="connsiteX28696" fmla="*/ 4070964 w 4527492"/>
                  <a:gd name="connsiteY28696" fmla="*/ 1512463 h 3582745"/>
                  <a:gd name="connsiteX28697" fmla="*/ 4078508 w 4527492"/>
                  <a:gd name="connsiteY28697" fmla="*/ 1547725 h 3582745"/>
                  <a:gd name="connsiteX28698" fmla="*/ 4078545 w 4527492"/>
                  <a:gd name="connsiteY28698" fmla="*/ 1552515 h 3582745"/>
                  <a:gd name="connsiteX28699" fmla="*/ 4077989 w 4527492"/>
                  <a:gd name="connsiteY28699" fmla="*/ 1549954 h 3582745"/>
                  <a:gd name="connsiteX28700" fmla="*/ 4070912 w 4527492"/>
                  <a:gd name="connsiteY28700" fmla="*/ 1514636 h 3582745"/>
                  <a:gd name="connsiteX28701" fmla="*/ 4070763 w 4527492"/>
                  <a:gd name="connsiteY28701" fmla="*/ 1520985 h 3582745"/>
                  <a:gd name="connsiteX28702" fmla="*/ 4075567 w 4527492"/>
                  <a:gd name="connsiteY28702" fmla="*/ 1566428 h 3582745"/>
                  <a:gd name="connsiteX28703" fmla="*/ 4077989 w 4527492"/>
                  <a:gd name="connsiteY28703" fmla="*/ 1566428 h 3582745"/>
                  <a:gd name="connsiteX28704" fmla="*/ 4076363 w 4527492"/>
                  <a:gd name="connsiteY28704" fmla="*/ 1577992 h 3582745"/>
                  <a:gd name="connsiteX28705" fmla="*/ 4077732 w 4527492"/>
                  <a:gd name="connsiteY28705" fmla="*/ 1614645 h 3582745"/>
                  <a:gd name="connsiteX28706" fmla="*/ 4079136 w 4527492"/>
                  <a:gd name="connsiteY28706" fmla="*/ 1628802 h 3582745"/>
                  <a:gd name="connsiteX28707" fmla="*/ 4079150 w 4527492"/>
                  <a:gd name="connsiteY28707" fmla="*/ 1630702 h 3582745"/>
                  <a:gd name="connsiteX28708" fmla="*/ 4079297 w 4527492"/>
                  <a:gd name="connsiteY28708" fmla="*/ 1630425 h 3582745"/>
                  <a:gd name="connsiteX28709" fmla="*/ 4079136 w 4527492"/>
                  <a:gd name="connsiteY28709" fmla="*/ 1628802 h 3582745"/>
                  <a:gd name="connsiteX28710" fmla="*/ 4078545 w 4527492"/>
                  <a:gd name="connsiteY28710" fmla="*/ 1552515 h 3582745"/>
                  <a:gd name="connsiteX28711" fmla="*/ 4080413 w 4527492"/>
                  <a:gd name="connsiteY28711" fmla="*/ 1561125 h 3582745"/>
                  <a:gd name="connsiteX28712" fmla="*/ 4081290 w 4527492"/>
                  <a:gd name="connsiteY28712" fmla="*/ 1569982 h 3582745"/>
                  <a:gd name="connsiteX28713" fmla="*/ 4081290 w 4527492"/>
                  <a:gd name="connsiteY28713" fmla="*/ 1625839 h 3582745"/>
                  <a:gd name="connsiteX28714" fmla="*/ 4084432 w 4527492"/>
                  <a:gd name="connsiteY28714" fmla="*/ 1609940 h 3582745"/>
                  <a:gd name="connsiteX28715" fmla="*/ 4084023 w 4527492"/>
                  <a:gd name="connsiteY28715" fmla="*/ 1603236 h 3582745"/>
                  <a:gd name="connsiteX28716" fmla="*/ 4082528 w 4527492"/>
                  <a:gd name="connsiteY28716" fmla="*/ 1582489 h 3582745"/>
                  <a:gd name="connsiteX28717" fmla="*/ 4081290 w 4527492"/>
                  <a:gd name="connsiteY28717" fmla="*/ 1569982 h 3582745"/>
                  <a:gd name="connsiteX28718" fmla="*/ 4081290 w 4527492"/>
                  <a:gd name="connsiteY28718" fmla="*/ 1560727 h 3582745"/>
                  <a:gd name="connsiteX28719" fmla="*/ 4087924 w 4527492"/>
                  <a:gd name="connsiteY28719" fmla="*/ 1591735 h 3582745"/>
                  <a:gd name="connsiteX28720" fmla="*/ 4091441 w 4527492"/>
                  <a:gd name="connsiteY28720" fmla="*/ 1572576 h 3582745"/>
                  <a:gd name="connsiteX28721" fmla="*/ 4093553 w 4527492"/>
                  <a:gd name="connsiteY28721" fmla="*/ 1568768 h 3582745"/>
                  <a:gd name="connsiteX28722" fmla="*/ 4093553 w 4527492"/>
                  <a:gd name="connsiteY28722" fmla="*/ 1525945 h 3582745"/>
                  <a:gd name="connsiteX28723" fmla="*/ 4080001 w 4527492"/>
                  <a:gd name="connsiteY28723" fmla="*/ 1423048 h 3582745"/>
                  <a:gd name="connsiteX28724" fmla="*/ 4078832 w 4527492"/>
                  <a:gd name="connsiteY28724" fmla="*/ 1426302 h 3582745"/>
                  <a:gd name="connsiteX28725" fmla="*/ 4081290 w 4527492"/>
                  <a:gd name="connsiteY28725" fmla="*/ 1526891 h 3582745"/>
                  <a:gd name="connsiteX28726" fmla="*/ 4081290 w 4527492"/>
                  <a:gd name="connsiteY28726" fmla="*/ 1560727 h 3582745"/>
                  <a:gd name="connsiteX28727" fmla="*/ 4078508 w 4527492"/>
                  <a:gd name="connsiteY28727" fmla="*/ 1547725 h 3582745"/>
                  <a:gd name="connsiteX28728" fmla="*/ 4077989 w 4527492"/>
                  <a:gd name="connsiteY28728" fmla="*/ 1480766 h 3582745"/>
                  <a:gd name="connsiteX28729" fmla="*/ 4077155 w 4527492"/>
                  <a:gd name="connsiteY28729" fmla="*/ 1430972 h 3582745"/>
                  <a:gd name="connsiteX28730" fmla="*/ 4074423 w 4527492"/>
                  <a:gd name="connsiteY28730" fmla="*/ 1438580 h 3582745"/>
                  <a:gd name="connsiteX28731" fmla="*/ 4074956 w 4527492"/>
                  <a:gd name="connsiteY28731" fmla="*/ 1427428 h 3582745"/>
                  <a:gd name="connsiteX28732" fmla="*/ 4076998 w 4527492"/>
                  <a:gd name="connsiteY28732" fmla="*/ 1421623 h 3582745"/>
                  <a:gd name="connsiteX28733" fmla="*/ 4076628 w 4527492"/>
                  <a:gd name="connsiteY28733" fmla="*/ 1399494 h 3582745"/>
                  <a:gd name="connsiteX28734" fmla="*/ 4076333 w 4527492"/>
                  <a:gd name="connsiteY28734" fmla="*/ 1398638 h 3582745"/>
                  <a:gd name="connsiteX28735" fmla="*/ 4074956 w 4527492"/>
                  <a:gd name="connsiteY28735" fmla="*/ 1427428 h 3582745"/>
                  <a:gd name="connsiteX28736" fmla="*/ 4073843 w 4527492"/>
                  <a:gd name="connsiteY28736" fmla="*/ 1430592 h 3582745"/>
                  <a:gd name="connsiteX28737" fmla="*/ 4073922 w 4527492"/>
                  <a:gd name="connsiteY28737" fmla="*/ 1428572 h 3582745"/>
                  <a:gd name="connsiteX28738" fmla="*/ 4074998 w 4527492"/>
                  <a:gd name="connsiteY28738" fmla="*/ 1394757 h 3582745"/>
                  <a:gd name="connsiteX28739" fmla="*/ 3827175 w 4527492"/>
                  <a:gd name="connsiteY28739" fmla="*/ 1372374 h 3582745"/>
                  <a:gd name="connsiteX28740" fmla="*/ 3827969 w 4527492"/>
                  <a:gd name="connsiteY28740" fmla="*/ 1373055 h 3582745"/>
                  <a:gd name="connsiteX28741" fmla="*/ 3826720 w 4527492"/>
                  <a:gd name="connsiteY28741" fmla="*/ 1379042 h 3582745"/>
                  <a:gd name="connsiteX28742" fmla="*/ 3826355 w 4527492"/>
                  <a:gd name="connsiteY28742" fmla="*/ 1382194 h 3582745"/>
                  <a:gd name="connsiteX28743" fmla="*/ 3826334 w 4527492"/>
                  <a:gd name="connsiteY28743" fmla="*/ 1380111 h 3582745"/>
                  <a:gd name="connsiteX28744" fmla="*/ 4403767 w 4527492"/>
                  <a:gd name="connsiteY28744" fmla="*/ 1372328 h 3582745"/>
                  <a:gd name="connsiteX28745" fmla="*/ 4403963 w 4527492"/>
                  <a:gd name="connsiteY28745" fmla="*/ 1388473 h 3582745"/>
                  <a:gd name="connsiteX28746" fmla="*/ 4405012 w 4527492"/>
                  <a:gd name="connsiteY28746" fmla="*/ 1390791 h 3582745"/>
                  <a:gd name="connsiteX28747" fmla="*/ 4408104 w 4527492"/>
                  <a:gd name="connsiteY28747" fmla="*/ 1394705 h 3582745"/>
                  <a:gd name="connsiteX28748" fmla="*/ 3826308 w 4527492"/>
                  <a:gd name="connsiteY28748" fmla="*/ 1371629 h 3582745"/>
                  <a:gd name="connsiteX28749" fmla="*/ 3826460 w 4527492"/>
                  <a:gd name="connsiteY28749" fmla="*/ 1371760 h 3582745"/>
                  <a:gd name="connsiteX28750" fmla="*/ 3826097 w 4527492"/>
                  <a:gd name="connsiteY28750" fmla="*/ 1374442 h 3582745"/>
                  <a:gd name="connsiteX28751" fmla="*/ 3826016 w 4527492"/>
                  <a:gd name="connsiteY28751" fmla="*/ 1373300 h 3582745"/>
                  <a:gd name="connsiteX28752" fmla="*/ 4156200 w 4527492"/>
                  <a:gd name="connsiteY28752" fmla="*/ 1370367 h 3582745"/>
                  <a:gd name="connsiteX28753" fmla="*/ 4156234 w 4527492"/>
                  <a:gd name="connsiteY28753" fmla="*/ 1370516 h 3582745"/>
                  <a:gd name="connsiteX28754" fmla="*/ 4156042 w 4527492"/>
                  <a:gd name="connsiteY28754" fmla="*/ 1375925 h 3582745"/>
                  <a:gd name="connsiteX28755" fmla="*/ 4156013 w 4527492"/>
                  <a:gd name="connsiteY28755" fmla="*/ 1376353 h 3582745"/>
                  <a:gd name="connsiteX28756" fmla="*/ 4121735 w 4527492"/>
                  <a:gd name="connsiteY28756" fmla="*/ 1370303 h 3582745"/>
                  <a:gd name="connsiteX28757" fmla="*/ 4121767 w 4527492"/>
                  <a:gd name="connsiteY28757" fmla="*/ 1370958 h 3582745"/>
                  <a:gd name="connsiteX28758" fmla="*/ 4121280 w 4527492"/>
                  <a:gd name="connsiteY28758" fmla="*/ 1375114 h 3582745"/>
                  <a:gd name="connsiteX28759" fmla="*/ 4380968 w 4527492"/>
                  <a:gd name="connsiteY28759" fmla="*/ 1369503 h 3582745"/>
                  <a:gd name="connsiteX28760" fmla="*/ 4379302 w 4527492"/>
                  <a:gd name="connsiteY28760" fmla="*/ 1371349 h 3582745"/>
                  <a:gd name="connsiteX28761" fmla="*/ 4379519 w 4527492"/>
                  <a:gd name="connsiteY28761" fmla="*/ 1372731 h 3582745"/>
                  <a:gd name="connsiteX28762" fmla="*/ 4380382 w 4527492"/>
                  <a:gd name="connsiteY28762" fmla="*/ 1374562 h 3582745"/>
                  <a:gd name="connsiteX28763" fmla="*/ 4379860 w 4527492"/>
                  <a:gd name="connsiteY28763" fmla="*/ 1374892 h 3582745"/>
                  <a:gd name="connsiteX28764" fmla="*/ 4390682 w 4527492"/>
                  <a:gd name="connsiteY28764" fmla="*/ 1443662 h 3582745"/>
                  <a:gd name="connsiteX28765" fmla="*/ 4390878 w 4527492"/>
                  <a:gd name="connsiteY28765" fmla="*/ 1415063 h 3582745"/>
                  <a:gd name="connsiteX28766" fmla="*/ 4383516 w 4527492"/>
                  <a:gd name="connsiteY28766" fmla="*/ 1381218 h 3582745"/>
                  <a:gd name="connsiteX28767" fmla="*/ 4380382 w 4527492"/>
                  <a:gd name="connsiteY28767" fmla="*/ 1374562 h 3582745"/>
                  <a:gd name="connsiteX28768" fmla="*/ 4381865 w 4527492"/>
                  <a:gd name="connsiteY28768" fmla="*/ 1373626 h 3582745"/>
                  <a:gd name="connsiteX28769" fmla="*/ 4301663 w 4527492"/>
                  <a:gd name="connsiteY28769" fmla="*/ 1369006 h 3582745"/>
                  <a:gd name="connsiteX28770" fmla="*/ 4301651 w 4527492"/>
                  <a:gd name="connsiteY28770" fmla="*/ 1369700 h 3582745"/>
                  <a:gd name="connsiteX28771" fmla="*/ 4302457 w 4527492"/>
                  <a:gd name="connsiteY28771" fmla="*/ 1372382 h 3582745"/>
                  <a:gd name="connsiteX28772" fmla="*/ 4302462 w 4527492"/>
                  <a:gd name="connsiteY28772" fmla="*/ 1372099 h 3582745"/>
                  <a:gd name="connsiteX28773" fmla="*/ 4302151 w 4527492"/>
                  <a:gd name="connsiteY28773" fmla="*/ 1370813 h 3582745"/>
                  <a:gd name="connsiteX28774" fmla="*/ 3880750 w 4527492"/>
                  <a:gd name="connsiteY28774" fmla="*/ 1368869 h 3582745"/>
                  <a:gd name="connsiteX28775" fmla="*/ 3883281 w 4527492"/>
                  <a:gd name="connsiteY28775" fmla="*/ 1381597 h 3582745"/>
                  <a:gd name="connsiteX28776" fmla="*/ 3883347 w 4527492"/>
                  <a:gd name="connsiteY28776" fmla="*/ 1386368 h 3582745"/>
                  <a:gd name="connsiteX28777" fmla="*/ 3880394 w 4527492"/>
                  <a:gd name="connsiteY28777" fmla="*/ 1370091 h 3582745"/>
                  <a:gd name="connsiteX28778" fmla="*/ 4423727 w 4527492"/>
                  <a:gd name="connsiteY28778" fmla="*/ 1368342 h 3582745"/>
                  <a:gd name="connsiteX28779" fmla="*/ 4424261 w 4527492"/>
                  <a:gd name="connsiteY28779" fmla="*/ 1368342 h 3582745"/>
                  <a:gd name="connsiteX28780" fmla="*/ 4432241 w 4527492"/>
                  <a:gd name="connsiteY28780" fmla="*/ 1389251 h 3582745"/>
                  <a:gd name="connsiteX28781" fmla="*/ 4427893 w 4527492"/>
                  <a:gd name="connsiteY28781" fmla="*/ 1381523 h 3582745"/>
                  <a:gd name="connsiteX28782" fmla="*/ 3880050 w 4527492"/>
                  <a:gd name="connsiteY28782" fmla="*/ 1368194 h 3582745"/>
                  <a:gd name="connsiteX28783" fmla="*/ 3880394 w 4527492"/>
                  <a:gd name="connsiteY28783" fmla="*/ 1370091 h 3582745"/>
                  <a:gd name="connsiteX28784" fmla="*/ 3869190 w 4527492"/>
                  <a:gd name="connsiteY28784" fmla="*/ 1408536 h 3582745"/>
                  <a:gd name="connsiteX28785" fmla="*/ 3873343 w 4527492"/>
                  <a:gd name="connsiteY28785" fmla="*/ 1385220 h 3582745"/>
                  <a:gd name="connsiteX28786" fmla="*/ 4423519 w 4527492"/>
                  <a:gd name="connsiteY28786" fmla="*/ 1367683 h 3582745"/>
                  <a:gd name="connsiteX28787" fmla="*/ 4423727 w 4527492"/>
                  <a:gd name="connsiteY28787" fmla="*/ 1368342 h 3582745"/>
                  <a:gd name="connsiteX28788" fmla="*/ 4423635 w 4527492"/>
                  <a:gd name="connsiteY28788" fmla="*/ 1368342 h 3582745"/>
                  <a:gd name="connsiteX28789" fmla="*/ 3978231 w 4527492"/>
                  <a:gd name="connsiteY28789" fmla="*/ 1367345 h 3582745"/>
                  <a:gd name="connsiteX28790" fmla="*/ 3978419 w 4527492"/>
                  <a:gd name="connsiteY28790" fmla="*/ 1400646 h 3582745"/>
                  <a:gd name="connsiteX28791" fmla="*/ 3976459 w 4527492"/>
                  <a:gd name="connsiteY28791" fmla="*/ 1400646 h 3582745"/>
                  <a:gd name="connsiteX28792" fmla="*/ 3982268 w 4527492"/>
                  <a:gd name="connsiteY28792" fmla="*/ 1441229 h 3582745"/>
                  <a:gd name="connsiteX28793" fmla="*/ 3984720 w 4527492"/>
                  <a:gd name="connsiteY28793" fmla="*/ 1459591 h 3582745"/>
                  <a:gd name="connsiteX28794" fmla="*/ 3983603 w 4527492"/>
                  <a:gd name="connsiteY28794" fmla="*/ 1403708 h 3582745"/>
                  <a:gd name="connsiteX28795" fmla="*/ 3928351 w 4527492"/>
                  <a:gd name="connsiteY28795" fmla="*/ 1367185 h 3582745"/>
                  <a:gd name="connsiteX28796" fmla="*/ 3928024 w 4527492"/>
                  <a:gd name="connsiteY28796" fmla="*/ 1390650 h 3582745"/>
                  <a:gd name="connsiteX28797" fmla="*/ 3927262 w 4527492"/>
                  <a:gd name="connsiteY28797" fmla="*/ 1398296 h 3582745"/>
                  <a:gd name="connsiteX28798" fmla="*/ 3932756 w 4527492"/>
                  <a:gd name="connsiteY28798" fmla="*/ 1428051 h 3582745"/>
                  <a:gd name="connsiteX28799" fmla="*/ 3935300 w 4527492"/>
                  <a:gd name="connsiteY28799" fmla="*/ 1440827 h 3582745"/>
                  <a:gd name="connsiteX28800" fmla="*/ 3935300 w 4527492"/>
                  <a:gd name="connsiteY28800" fmla="*/ 1403027 h 3582745"/>
                  <a:gd name="connsiteX28801" fmla="*/ 3932756 w 4527492"/>
                  <a:gd name="connsiteY28801" fmla="*/ 1391809 h 3582745"/>
                  <a:gd name="connsiteX28802" fmla="*/ 3880460 w 4527492"/>
                  <a:gd name="connsiteY28802" fmla="*/ 1367150 h 3582745"/>
                  <a:gd name="connsiteX28803" fmla="*/ 3880813 w 4527492"/>
                  <a:gd name="connsiteY28803" fmla="*/ 1368654 h 3582745"/>
                  <a:gd name="connsiteX28804" fmla="*/ 3880750 w 4527492"/>
                  <a:gd name="connsiteY28804" fmla="*/ 1368869 h 3582745"/>
                  <a:gd name="connsiteX28805" fmla="*/ 3880426 w 4527492"/>
                  <a:gd name="connsiteY28805" fmla="*/ 1367239 h 3582745"/>
                  <a:gd name="connsiteX28806" fmla="*/ 4335391 w 4527492"/>
                  <a:gd name="connsiteY28806" fmla="*/ 1366777 h 3582745"/>
                  <a:gd name="connsiteX28807" fmla="*/ 4335571 w 4527492"/>
                  <a:gd name="connsiteY28807" fmla="*/ 1369693 h 3582745"/>
                  <a:gd name="connsiteX28808" fmla="*/ 4333088 w 4527492"/>
                  <a:gd name="connsiteY28808" fmla="*/ 1380380 h 3582745"/>
                  <a:gd name="connsiteX28809" fmla="*/ 4332184 w 4527492"/>
                  <a:gd name="connsiteY28809" fmla="*/ 1383896 h 3582745"/>
                  <a:gd name="connsiteX28810" fmla="*/ 4332172 w 4527492"/>
                  <a:gd name="connsiteY28810" fmla="*/ 1379637 h 3582745"/>
                  <a:gd name="connsiteX28811" fmla="*/ 4391578 w 4527492"/>
                  <a:gd name="connsiteY28811" fmla="*/ 1366613 h 3582745"/>
                  <a:gd name="connsiteX28812" fmla="*/ 4391745 w 4527492"/>
                  <a:gd name="connsiteY28812" fmla="*/ 1383650 h 3582745"/>
                  <a:gd name="connsiteX28813" fmla="*/ 4402505 w 4527492"/>
                  <a:gd name="connsiteY28813" fmla="*/ 1411994 h 3582745"/>
                  <a:gd name="connsiteX28814" fmla="*/ 4402306 w 4527492"/>
                  <a:gd name="connsiteY28814" fmla="*/ 1397685 h 3582745"/>
                  <a:gd name="connsiteX28815" fmla="*/ 3829350 w 4527492"/>
                  <a:gd name="connsiteY28815" fmla="*/ 1366429 h 3582745"/>
                  <a:gd name="connsiteX28816" fmla="*/ 3830027 w 4527492"/>
                  <a:gd name="connsiteY28816" fmla="*/ 1382289 h 3582745"/>
                  <a:gd name="connsiteX28817" fmla="*/ 3826708 w 4527492"/>
                  <a:gd name="connsiteY28817" fmla="*/ 1418006 h 3582745"/>
                  <a:gd name="connsiteX28818" fmla="*/ 3826684 w 4527492"/>
                  <a:gd name="connsiteY28818" fmla="*/ 1415499 h 3582745"/>
                  <a:gd name="connsiteX28819" fmla="*/ 3827133 w 4527492"/>
                  <a:gd name="connsiteY28819" fmla="*/ 1411577 h 3582745"/>
                  <a:gd name="connsiteX28820" fmla="*/ 3828886 w 4527492"/>
                  <a:gd name="connsiteY28820" fmla="*/ 1373843 h 3582745"/>
                  <a:gd name="connsiteX28821" fmla="*/ 3827969 w 4527492"/>
                  <a:gd name="connsiteY28821" fmla="*/ 1373055 h 3582745"/>
                  <a:gd name="connsiteX28822" fmla="*/ 4159235 w 4527492"/>
                  <a:gd name="connsiteY28822" fmla="*/ 1366331 h 3582745"/>
                  <a:gd name="connsiteX28823" fmla="*/ 4158323 w 4527492"/>
                  <a:gd name="connsiteY28823" fmla="*/ 1367172 h 3582745"/>
                  <a:gd name="connsiteX28824" fmla="*/ 4158843 w 4527492"/>
                  <a:gd name="connsiteY28824" fmla="*/ 1369150 h 3582745"/>
                  <a:gd name="connsiteX28825" fmla="*/ 4433837 w 4527492"/>
                  <a:gd name="connsiteY28825" fmla="*/ 1364347 h 3582745"/>
                  <a:gd name="connsiteX28826" fmla="*/ 4436706 w 4527492"/>
                  <a:gd name="connsiteY28826" fmla="*/ 1390270 h 3582745"/>
                  <a:gd name="connsiteX28827" fmla="*/ 4437686 w 4527492"/>
                  <a:gd name="connsiteY28827" fmla="*/ 1381621 h 3582745"/>
                  <a:gd name="connsiteX28828" fmla="*/ 4435314 w 4527492"/>
                  <a:gd name="connsiteY28828" fmla="*/ 1369475 h 3582745"/>
                  <a:gd name="connsiteX28829" fmla="*/ 3882128 w 4527492"/>
                  <a:gd name="connsiteY28829" fmla="*/ 1364140 h 3582745"/>
                  <a:gd name="connsiteX28830" fmla="*/ 3885435 w 4527492"/>
                  <a:gd name="connsiteY28830" fmla="*/ 1377407 h 3582745"/>
                  <a:gd name="connsiteX28831" fmla="*/ 3884944 w 4527492"/>
                  <a:gd name="connsiteY28831" fmla="*/ 1389964 h 3582745"/>
                  <a:gd name="connsiteX28832" fmla="*/ 3883281 w 4527492"/>
                  <a:gd name="connsiteY28832" fmla="*/ 1381597 h 3582745"/>
                  <a:gd name="connsiteX28833" fmla="*/ 3883245 w 4527492"/>
                  <a:gd name="connsiteY28833" fmla="*/ 1379042 h 3582745"/>
                  <a:gd name="connsiteX28834" fmla="*/ 3880813 w 4527492"/>
                  <a:gd name="connsiteY28834" fmla="*/ 1368654 h 3582745"/>
                  <a:gd name="connsiteX28835" fmla="*/ 4342916 w 4527492"/>
                  <a:gd name="connsiteY28835" fmla="*/ 1364136 h 3582745"/>
                  <a:gd name="connsiteX28836" fmla="*/ 4358933 w 4527492"/>
                  <a:gd name="connsiteY28836" fmla="*/ 1397682 h 3582745"/>
                  <a:gd name="connsiteX28837" fmla="*/ 4358632 w 4527492"/>
                  <a:gd name="connsiteY28837" fmla="*/ 1401295 h 3582745"/>
                  <a:gd name="connsiteX28838" fmla="*/ 3996284 w 4527492"/>
                  <a:gd name="connsiteY28838" fmla="*/ 1363030 h 3582745"/>
                  <a:gd name="connsiteX28839" fmla="*/ 3998359 w 4527492"/>
                  <a:gd name="connsiteY28839" fmla="*/ 1373688 h 3582745"/>
                  <a:gd name="connsiteX28840" fmla="*/ 4005252 w 4527492"/>
                  <a:gd name="connsiteY28840" fmla="*/ 1431466 h 3582745"/>
                  <a:gd name="connsiteX28841" fmla="*/ 4002072 w 4527492"/>
                  <a:gd name="connsiteY28841" fmla="*/ 1434640 h 3582745"/>
                  <a:gd name="connsiteX28842" fmla="*/ 4001280 w 4527492"/>
                  <a:gd name="connsiteY28842" fmla="*/ 1429105 h 3582745"/>
                  <a:gd name="connsiteX28843" fmla="*/ 4095366 w 4527492"/>
                  <a:gd name="connsiteY28843" fmla="*/ 1362422 h 3582745"/>
                  <a:gd name="connsiteX28844" fmla="*/ 4094527 w 4527492"/>
                  <a:gd name="connsiteY28844" fmla="*/ 1381170 h 3582745"/>
                  <a:gd name="connsiteX28845" fmla="*/ 4094529 w 4527492"/>
                  <a:gd name="connsiteY28845" fmla="*/ 1381170 h 3582745"/>
                  <a:gd name="connsiteX28846" fmla="*/ 4099294 w 4527492"/>
                  <a:gd name="connsiteY28846" fmla="*/ 1408746 h 3582745"/>
                  <a:gd name="connsiteX28847" fmla="*/ 4094961 w 4527492"/>
                  <a:gd name="connsiteY28847" fmla="*/ 1405774 h 3582745"/>
                  <a:gd name="connsiteX28848" fmla="*/ 4097606 w 4527492"/>
                  <a:gd name="connsiteY28848" fmla="*/ 1540380 h 3582745"/>
                  <a:gd name="connsiteX28849" fmla="*/ 4098579 w 4527492"/>
                  <a:gd name="connsiteY28849" fmla="*/ 1552098 h 3582745"/>
                  <a:gd name="connsiteX28850" fmla="*/ 4105583 w 4527492"/>
                  <a:gd name="connsiteY28850" fmla="*/ 1517544 h 3582745"/>
                  <a:gd name="connsiteX28851" fmla="*/ 4105479 w 4527492"/>
                  <a:gd name="connsiteY28851" fmla="*/ 1528225 h 3582745"/>
                  <a:gd name="connsiteX28852" fmla="*/ 4100269 w 4527492"/>
                  <a:gd name="connsiteY28852" fmla="*/ 1553249 h 3582745"/>
                  <a:gd name="connsiteX28853" fmla="*/ 4099106 w 4527492"/>
                  <a:gd name="connsiteY28853" fmla="*/ 1558455 h 3582745"/>
                  <a:gd name="connsiteX28854" fmla="*/ 4099526 w 4527492"/>
                  <a:gd name="connsiteY28854" fmla="*/ 1563514 h 3582745"/>
                  <a:gd name="connsiteX28855" fmla="*/ 4101063 w 4527492"/>
                  <a:gd name="connsiteY28855" fmla="*/ 1588786 h 3582745"/>
                  <a:gd name="connsiteX28856" fmla="*/ 4104395 w 4527492"/>
                  <a:gd name="connsiteY28856" fmla="*/ 1576312 h 3582745"/>
                  <a:gd name="connsiteX28857" fmla="*/ 4103498 w 4527492"/>
                  <a:gd name="connsiteY28857" fmla="*/ 1582280 h 3582745"/>
                  <a:gd name="connsiteX28858" fmla="*/ 4101207 w 4527492"/>
                  <a:gd name="connsiteY28858" fmla="*/ 1591153 h 3582745"/>
                  <a:gd name="connsiteX28859" fmla="*/ 4101231 w 4527492"/>
                  <a:gd name="connsiteY28859" fmla="*/ 1591560 h 3582745"/>
                  <a:gd name="connsiteX28860" fmla="*/ 4101541 w 4527492"/>
                  <a:gd name="connsiteY28860" fmla="*/ 1595305 h 3582745"/>
                  <a:gd name="connsiteX28861" fmla="*/ 4101483 w 4527492"/>
                  <a:gd name="connsiteY28861" fmla="*/ 1595693 h 3582745"/>
                  <a:gd name="connsiteX28862" fmla="*/ 4102057 w 4527492"/>
                  <a:gd name="connsiteY28862" fmla="*/ 1605137 h 3582745"/>
                  <a:gd name="connsiteX28863" fmla="*/ 4102257 w 4527492"/>
                  <a:gd name="connsiteY28863" fmla="*/ 1603974 h 3582745"/>
                  <a:gd name="connsiteX28864" fmla="*/ 4102397 w 4527492"/>
                  <a:gd name="connsiteY28864" fmla="*/ 1605670 h 3582745"/>
                  <a:gd name="connsiteX28865" fmla="*/ 4103915 w 4527492"/>
                  <a:gd name="connsiteY28865" fmla="*/ 1605670 h 3582745"/>
                  <a:gd name="connsiteX28866" fmla="*/ 4104695 w 4527492"/>
                  <a:gd name="connsiteY28866" fmla="*/ 1608306 h 3582745"/>
                  <a:gd name="connsiteX28867" fmla="*/ 4104887 w 4527492"/>
                  <a:gd name="connsiteY28867" fmla="*/ 1588713 h 3582745"/>
                  <a:gd name="connsiteX28868" fmla="*/ 4107413 w 4527492"/>
                  <a:gd name="connsiteY28868" fmla="*/ 1574050 h 3582745"/>
                  <a:gd name="connsiteX28869" fmla="*/ 4107696 w 4527492"/>
                  <a:gd name="connsiteY28869" fmla="*/ 1596080 h 3582745"/>
                  <a:gd name="connsiteX28870" fmla="*/ 4107205 w 4527492"/>
                  <a:gd name="connsiteY28870" fmla="*/ 1616664 h 3582745"/>
                  <a:gd name="connsiteX28871" fmla="*/ 4109990 w 4527492"/>
                  <a:gd name="connsiteY28871" fmla="*/ 1624193 h 3582745"/>
                  <a:gd name="connsiteX28872" fmla="*/ 4116874 w 4527492"/>
                  <a:gd name="connsiteY28872" fmla="*/ 1553510 h 3582745"/>
                  <a:gd name="connsiteX28873" fmla="*/ 4116621 w 4527492"/>
                  <a:gd name="connsiteY28873" fmla="*/ 1568586 h 3582745"/>
                  <a:gd name="connsiteX28874" fmla="*/ 4114363 w 4527492"/>
                  <a:gd name="connsiteY28874" fmla="*/ 1585308 h 3582745"/>
                  <a:gd name="connsiteX28875" fmla="*/ 4112092 w 4527492"/>
                  <a:gd name="connsiteY28875" fmla="*/ 1629875 h 3582745"/>
                  <a:gd name="connsiteX28876" fmla="*/ 4114120 w 4527492"/>
                  <a:gd name="connsiteY28876" fmla="*/ 1635356 h 3582745"/>
                  <a:gd name="connsiteX28877" fmla="*/ 4115452 w 4527492"/>
                  <a:gd name="connsiteY28877" fmla="*/ 1638242 h 3582745"/>
                  <a:gd name="connsiteX28878" fmla="*/ 4116621 w 4527492"/>
                  <a:gd name="connsiteY28878" fmla="*/ 1568586 h 3582745"/>
                  <a:gd name="connsiteX28879" fmla="*/ 4118397 w 4527492"/>
                  <a:gd name="connsiteY28879" fmla="*/ 1555436 h 3582745"/>
                  <a:gd name="connsiteX28880" fmla="*/ 4120906 w 4527492"/>
                  <a:gd name="connsiteY28880" fmla="*/ 1648269 h 3582745"/>
                  <a:gd name="connsiteX28881" fmla="*/ 4120906 w 4527492"/>
                  <a:gd name="connsiteY28881" fmla="*/ 1648271 h 3582745"/>
                  <a:gd name="connsiteX28882" fmla="*/ 4120906 w 4527492"/>
                  <a:gd name="connsiteY28882" fmla="*/ 1648274 h 3582745"/>
                  <a:gd name="connsiteX28883" fmla="*/ 4120882 w 4527492"/>
                  <a:gd name="connsiteY28883" fmla="*/ 1650010 h 3582745"/>
                  <a:gd name="connsiteX28884" fmla="*/ 4121825 w 4527492"/>
                  <a:gd name="connsiteY28884" fmla="*/ 1652054 h 3582745"/>
                  <a:gd name="connsiteX28885" fmla="*/ 4126369 w 4527492"/>
                  <a:gd name="connsiteY28885" fmla="*/ 1654892 h 3582745"/>
                  <a:gd name="connsiteX28886" fmla="*/ 4124305 w 4527492"/>
                  <a:gd name="connsiteY28886" fmla="*/ 1666973 h 3582745"/>
                  <a:gd name="connsiteX28887" fmla="*/ 4130797 w 4527492"/>
                  <a:gd name="connsiteY28887" fmla="*/ 1638378 h 3582745"/>
                  <a:gd name="connsiteX28888" fmla="*/ 4147695 w 4527492"/>
                  <a:gd name="connsiteY28888" fmla="*/ 1537391 h 3582745"/>
                  <a:gd name="connsiteX28889" fmla="*/ 4151568 w 4527492"/>
                  <a:gd name="connsiteY28889" fmla="*/ 1495113 h 3582745"/>
                  <a:gd name="connsiteX28890" fmla="*/ 4148265 w 4527492"/>
                  <a:gd name="connsiteY28890" fmla="*/ 1475645 h 3582745"/>
                  <a:gd name="connsiteX28891" fmla="*/ 4151680 w 4527492"/>
                  <a:gd name="connsiteY28891" fmla="*/ 1493898 h 3582745"/>
                  <a:gd name="connsiteX28892" fmla="*/ 4151986 w 4527492"/>
                  <a:gd name="connsiteY28892" fmla="*/ 1490561 h 3582745"/>
                  <a:gd name="connsiteX28893" fmla="*/ 4145744 w 4527492"/>
                  <a:gd name="connsiteY28893" fmla="*/ 1453637 h 3582745"/>
                  <a:gd name="connsiteX28894" fmla="*/ 4145357 w 4527492"/>
                  <a:gd name="connsiteY28894" fmla="*/ 1458504 h 3582745"/>
                  <a:gd name="connsiteX28895" fmla="*/ 4148265 w 4527492"/>
                  <a:gd name="connsiteY28895" fmla="*/ 1475645 h 3582745"/>
                  <a:gd name="connsiteX28896" fmla="*/ 4145268 w 4527492"/>
                  <a:gd name="connsiteY28896" fmla="*/ 1459623 h 3582745"/>
                  <a:gd name="connsiteX28897" fmla="*/ 4139716 w 4527492"/>
                  <a:gd name="connsiteY28897" fmla="*/ 1529401 h 3582745"/>
                  <a:gd name="connsiteX28898" fmla="*/ 4133911 w 4527492"/>
                  <a:gd name="connsiteY28898" fmla="*/ 1565924 h 3582745"/>
                  <a:gd name="connsiteX28899" fmla="*/ 4135602 w 4527492"/>
                  <a:gd name="connsiteY28899" fmla="*/ 1600826 h 3582745"/>
                  <a:gd name="connsiteX28900" fmla="*/ 4127739 w 4527492"/>
                  <a:gd name="connsiteY28900" fmla="*/ 1646869 h 3582745"/>
                  <a:gd name="connsiteX28901" fmla="*/ 4133306 w 4527492"/>
                  <a:gd name="connsiteY28901" fmla="*/ 1599074 h 3582745"/>
                  <a:gd name="connsiteX28902" fmla="*/ 4131516 w 4527492"/>
                  <a:gd name="connsiteY28902" fmla="*/ 1580995 h 3582745"/>
                  <a:gd name="connsiteX28903" fmla="*/ 4124462 w 4527492"/>
                  <a:gd name="connsiteY28903" fmla="*/ 1625378 h 3582745"/>
                  <a:gd name="connsiteX28904" fmla="*/ 4122813 w 4527492"/>
                  <a:gd name="connsiteY28904" fmla="*/ 1544333 h 3582745"/>
                  <a:gd name="connsiteX28905" fmla="*/ 4124031 w 4527492"/>
                  <a:gd name="connsiteY28905" fmla="*/ 1513717 h 3582745"/>
                  <a:gd name="connsiteX28906" fmla="*/ 4119190 w 4527492"/>
                  <a:gd name="connsiteY28906" fmla="*/ 1549562 h 3582745"/>
                  <a:gd name="connsiteX28907" fmla="*/ 4118735 w 4527492"/>
                  <a:gd name="connsiteY28907" fmla="*/ 1534409 h 3582745"/>
                  <a:gd name="connsiteX28908" fmla="*/ 4121782 w 4527492"/>
                  <a:gd name="connsiteY28908" fmla="*/ 1503127 h 3582745"/>
                  <a:gd name="connsiteX28909" fmla="*/ 4123031 w 4527492"/>
                  <a:gd name="connsiteY28909" fmla="*/ 1497657 h 3582745"/>
                  <a:gd name="connsiteX28910" fmla="*/ 4117551 w 4527492"/>
                  <a:gd name="connsiteY28910" fmla="*/ 1469367 h 3582745"/>
                  <a:gd name="connsiteX28911" fmla="*/ 4117289 w 4527492"/>
                  <a:gd name="connsiteY28911" fmla="*/ 1471499 h 3582745"/>
                  <a:gd name="connsiteX28912" fmla="*/ 4116900 w 4527492"/>
                  <a:gd name="connsiteY28912" fmla="*/ 1473364 h 3582745"/>
                  <a:gd name="connsiteX28913" fmla="*/ 4118735 w 4527492"/>
                  <a:gd name="connsiteY28913" fmla="*/ 1534409 h 3582745"/>
                  <a:gd name="connsiteX28914" fmla="*/ 4118224 w 4527492"/>
                  <a:gd name="connsiteY28914" fmla="*/ 1539652 h 3582745"/>
                  <a:gd name="connsiteX28915" fmla="*/ 4117609 w 4527492"/>
                  <a:gd name="connsiteY28915" fmla="*/ 1514720 h 3582745"/>
                  <a:gd name="connsiteX28916" fmla="*/ 4117533 w 4527492"/>
                  <a:gd name="connsiteY28916" fmla="*/ 1514283 h 3582745"/>
                  <a:gd name="connsiteX28917" fmla="*/ 4117609 w 4527492"/>
                  <a:gd name="connsiteY28917" fmla="*/ 1509774 h 3582745"/>
                  <a:gd name="connsiteX28918" fmla="*/ 4116091 w 4527492"/>
                  <a:gd name="connsiteY28918" fmla="*/ 1477251 h 3582745"/>
                  <a:gd name="connsiteX28919" fmla="*/ 4113382 w 4527492"/>
                  <a:gd name="connsiteY28919" fmla="*/ 1490263 h 3582745"/>
                  <a:gd name="connsiteX28920" fmla="*/ 4117533 w 4527492"/>
                  <a:gd name="connsiteY28920" fmla="*/ 1514283 h 3582745"/>
                  <a:gd name="connsiteX28921" fmla="*/ 4117362 w 4527492"/>
                  <a:gd name="connsiteY28921" fmla="*/ 1524472 h 3582745"/>
                  <a:gd name="connsiteX28922" fmla="*/ 4112938 w 4527492"/>
                  <a:gd name="connsiteY28922" fmla="*/ 1492396 h 3582745"/>
                  <a:gd name="connsiteX28923" fmla="*/ 4107827 w 4527492"/>
                  <a:gd name="connsiteY28923" fmla="*/ 1516947 h 3582745"/>
                  <a:gd name="connsiteX28924" fmla="*/ 4108909 w 4527492"/>
                  <a:gd name="connsiteY28924" fmla="*/ 1500102 h 3582745"/>
                  <a:gd name="connsiteX28925" fmla="*/ 4111740 w 4527492"/>
                  <a:gd name="connsiteY28925" fmla="*/ 1483709 h 3582745"/>
                  <a:gd name="connsiteX28926" fmla="*/ 4110682 w 4527492"/>
                  <a:gd name="connsiteY28926" fmla="*/ 1476039 h 3582745"/>
                  <a:gd name="connsiteX28927" fmla="*/ 4110616 w 4527492"/>
                  <a:gd name="connsiteY28927" fmla="*/ 1476261 h 3582745"/>
                  <a:gd name="connsiteX28928" fmla="*/ 4110640 w 4527492"/>
                  <a:gd name="connsiteY28928" fmla="*/ 1475729 h 3582745"/>
                  <a:gd name="connsiteX28929" fmla="*/ 4110526 w 4527492"/>
                  <a:gd name="connsiteY28929" fmla="*/ 1474909 h 3582745"/>
                  <a:gd name="connsiteX28930" fmla="*/ 4108909 w 4527492"/>
                  <a:gd name="connsiteY28930" fmla="*/ 1500102 h 3582745"/>
                  <a:gd name="connsiteX28931" fmla="*/ 4107696 w 4527492"/>
                  <a:gd name="connsiteY28931" fmla="*/ 1507123 h 3582745"/>
                  <a:gd name="connsiteX28932" fmla="*/ 4105583 w 4527492"/>
                  <a:gd name="connsiteY28932" fmla="*/ 1517544 h 3582745"/>
                  <a:gd name="connsiteX28933" fmla="*/ 4105633 w 4527492"/>
                  <a:gd name="connsiteY28933" fmla="*/ 1512477 h 3582745"/>
                  <a:gd name="connsiteX28934" fmla="*/ 4109662 w 4527492"/>
                  <a:gd name="connsiteY28934" fmla="*/ 1468740 h 3582745"/>
                  <a:gd name="connsiteX28935" fmla="*/ 4099294 w 4527492"/>
                  <a:gd name="connsiteY28935" fmla="*/ 1408746 h 3582745"/>
                  <a:gd name="connsiteX28936" fmla="*/ 4102360 w 4527492"/>
                  <a:gd name="connsiteY28936" fmla="*/ 1410848 h 3582745"/>
                  <a:gd name="connsiteX28937" fmla="*/ 4104420 w 4527492"/>
                  <a:gd name="connsiteY28937" fmla="*/ 1430633 h 3582745"/>
                  <a:gd name="connsiteX28938" fmla="*/ 4109668 w 4527492"/>
                  <a:gd name="connsiteY28938" fmla="*/ 1468682 h 3582745"/>
                  <a:gd name="connsiteX28939" fmla="*/ 4111357 w 4527492"/>
                  <a:gd name="connsiteY28939" fmla="*/ 1450341 h 3582745"/>
                  <a:gd name="connsiteX28940" fmla="*/ 4112655 w 4527492"/>
                  <a:gd name="connsiteY28940" fmla="*/ 1444093 h 3582745"/>
                  <a:gd name="connsiteX28941" fmla="*/ 4099091 w 4527492"/>
                  <a:gd name="connsiteY28941" fmla="*/ 1374070 h 3582745"/>
                  <a:gd name="connsiteX28942" fmla="*/ 4098076 w 4527492"/>
                  <a:gd name="connsiteY28942" fmla="*/ 1388114 h 3582745"/>
                  <a:gd name="connsiteX28943" fmla="*/ 4088586 w 4527492"/>
                  <a:gd name="connsiteY28943" fmla="*/ 1362153 h 3582745"/>
                  <a:gd name="connsiteX28944" fmla="*/ 4088244 w 4527492"/>
                  <a:gd name="connsiteY28944" fmla="*/ 1379937 h 3582745"/>
                  <a:gd name="connsiteX28945" fmla="*/ 4087935 w 4527492"/>
                  <a:gd name="connsiteY28945" fmla="*/ 1371277 h 3582745"/>
                  <a:gd name="connsiteX28946" fmla="*/ 4121506 w 4527492"/>
                  <a:gd name="connsiteY28946" fmla="*/ 1361312 h 3582745"/>
                  <a:gd name="connsiteX28947" fmla="*/ 4121907 w 4527492"/>
                  <a:gd name="connsiteY28947" fmla="*/ 1368492 h 3582745"/>
                  <a:gd name="connsiteX28948" fmla="*/ 4121735 w 4527492"/>
                  <a:gd name="connsiteY28948" fmla="*/ 1370303 h 3582745"/>
                  <a:gd name="connsiteX28949" fmla="*/ 4121388 w 4527492"/>
                  <a:gd name="connsiteY28949" fmla="*/ 1363001 h 3582745"/>
                  <a:gd name="connsiteX28950" fmla="*/ 4371615 w 4527492"/>
                  <a:gd name="connsiteY28950" fmla="*/ 1361195 h 3582745"/>
                  <a:gd name="connsiteX28951" fmla="*/ 4371521 w 4527492"/>
                  <a:gd name="connsiteY28951" fmla="*/ 1386117 h 3582745"/>
                  <a:gd name="connsiteX28952" fmla="*/ 4375628 w 4527492"/>
                  <a:gd name="connsiteY28952" fmla="*/ 1375956 h 3582745"/>
                  <a:gd name="connsiteX28953" fmla="*/ 4371508 w 4527492"/>
                  <a:gd name="connsiteY28953" fmla="*/ 1389627 h 3582745"/>
                  <a:gd name="connsiteX28954" fmla="*/ 4370940 w 4527492"/>
                  <a:gd name="connsiteY28954" fmla="*/ 1539508 h 3582745"/>
                  <a:gd name="connsiteX28955" fmla="*/ 4369264 w 4527492"/>
                  <a:gd name="connsiteY28955" fmla="*/ 1602718 h 3582745"/>
                  <a:gd name="connsiteX28956" fmla="*/ 4369471 w 4527492"/>
                  <a:gd name="connsiteY28956" fmla="*/ 1603421 h 3582745"/>
                  <a:gd name="connsiteX28957" fmla="*/ 4369222 w 4527492"/>
                  <a:gd name="connsiteY28957" fmla="*/ 1604298 h 3582745"/>
                  <a:gd name="connsiteX28958" fmla="*/ 4369003 w 4527492"/>
                  <a:gd name="connsiteY28958" fmla="*/ 1612578 h 3582745"/>
                  <a:gd name="connsiteX28959" fmla="*/ 4370619 w 4527492"/>
                  <a:gd name="connsiteY28959" fmla="*/ 1607326 h 3582745"/>
                  <a:gd name="connsiteX28960" fmla="*/ 4371058 w 4527492"/>
                  <a:gd name="connsiteY28960" fmla="*/ 1608819 h 3582745"/>
                  <a:gd name="connsiteX28961" fmla="*/ 4372240 w 4527492"/>
                  <a:gd name="connsiteY28961" fmla="*/ 1621410 h 3582745"/>
                  <a:gd name="connsiteX28962" fmla="*/ 4371316 w 4527492"/>
                  <a:gd name="connsiteY28962" fmla="*/ 1631414 h 3582745"/>
                  <a:gd name="connsiteX28963" fmla="*/ 4369475 w 4527492"/>
                  <a:gd name="connsiteY28963" fmla="*/ 1642048 h 3582745"/>
                  <a:gd name="connsiteX28964" fmla="*/ 4368412 w 4527492"/>
                  <a:gd name="connsiteY28964" fmla="*/ 1634872 h 3582745"/>
                  <a:gd name="connsiteX28965" fmla="*/ 4368154 w 4527492"/>
                  <a:gd name="connsiteY28965" fmla="*/ 1644590 h 3582745"/>
                  <a:gd name="connsiteX28966" fmla="*/ 4368534 w 4527492"/>
                  <a:gd name="connsiteY28966" fmla="*/ 1647485 h 3582745"/>
                  <a:gd name="connsiteX28967" fmla="*/ 4367995 w 4527492"/>
                  <a:gd name="connsiteY28967" fmla="*/ 1650599 h 3582745"/>
                  <a:gd name="connsiteX28968" fmla="*/ 4367752 w 4527492"/>
                  <a:gd name="connsiteY28968" fmla="*/ 1659771 h 3582745"/>
                  <a:gd name="connsiteX28969" fmla="*/ 4367784 w 4527492"/>
                  <a:gd name="connsiteY28969" fmla="*/ 1659998 h 3582745"/>
                  <a:gd name="connsiteX28970" fmla="*/ 4367736 w 4527492"/>
                  <a:gd name="connsiteY28970" fmla="*/ 1660350 h 3582745"/>
                  <a:gd name="connsiteX28971" fmla="*/ 4367574 w 4527492"/>
                  <a:gd name="connsiteY28971" fmla="*/ 1666464 h 3582745"/>
                  <a:gd name="connsiteX28972" fmla="*/ 4367316 w 4527492"/>
                  <a:gd name="connsiteY28972" fmla="*/ 1663451 h 3582745"/>
                  <a:gd name="connsiteX28973" fmla="*/ 4365655 w 4527492"/>
                  <a:gd name="connsiteY28973" fmla="*/ 1675710 h 3582745"/>
                  <a:gd name="connsiteX28974" fmla="*/ 4365616 w 4527492"/>
                  <a:gd name="connsiteY28974" fmla="*/ 1678316 h 3582745"/>
                  <a:gd name="connsiteX28975" fmla="*/ 4365486 w 4527492"/>
                  <a:gd name="connsiteY28975" fmla="*/ 1676960 h 3582745"/>
                  <a:gd name="connsiteX28976" fmla="*/ 4364944 w 4527492"/>
                  <a:gd name="connsiteY28976" fmla="*/ 1680955 h 3582745"/>
                  <a:gd name="connsiteX28977" fmla="*/ 4365171 w 4527492"/>
                  <a:gd name="connsiteY28977" fmla="*/ 1684581 h 3582745"/>
                  <a:gd name="connsiteX28978" fmla="*/ 4364707 w 4527492"/>
                  <a:gd name="connsiteY28978" fmla="*/ 1703025 h 3582745"/>
                  <a:gd name="connsiteX28979" fmla="*/ 4364003 w 4527492"/>
                  <a:gd name="connsiteY28979" fmla="*/ 1723776 h 3582745"/>
                  <a:gd name="connsiteX28980" fmla="*/ 4361315 w 4527492"/>
                  <a:gd name="connsiteY28980" fmla="*/ 1707740 h 3582745"/>
                  <a:gd name="connsiteX28981" fmla="*/ 4360656 w 4527492"/>
                  <a:gd name="connsiteY28981" fmla="*/ 1712608 h 3582745"/>
                  <a:gd name="connsiteX28982" fmla="*/ 4361207 w 4527492"/>
                  <a:gd name="connsiteY28982" fmla="*/ 1732736 h 3582745"/>
                  <a:gd name="connsiteX28983" fmla="*/ 4358524 w 4527492"/>
                  <a:gd name="connsiteY28983" fmla="*/ 1727503 h 3582745"/>
                  <a:gd name="connsiteX28984" fmla="*/ 4357592 w 4527492"/>
                  <a:gd name="connsiteY28984" fmla="*/ 1732347 h 3582745"/>
                  <a:gd name="connsiteX28985" fmla="*/ 4357628 w 4527492"/>
                  <a:gd name="connsiteY28985" fmla="*/ 1736875 h 3582745"/>
                  <a:gd name="connsiteX28986" fmla="*/ 4357327 w 4527492"/>
                  <a:gd name="connsiteY28986" fmla="*/ 1733727 h 3582745"/>
                  <a:gd name="connsiteX28987" fmla="*/ 4355371 w 4527492"/>
                  <a:gd name="connsiteY28987" fmla="*/ 1743900 h 3582745"/>
                  <a:gd name="connsiteX28988" fmla="*/ 4357682 w 4527492"/>
                  <a:gd name="connsiteY28988" fmla="*/ 1743900 h 3582745"/>
                  <a:gd name="connsiteX28989" fmla="*/ 4357741 w 4527492"/>
                  <a:gd name="connsiteY28989" fmla="*/ 1751483 h 3582745"/>
                  <a:gd name="connsiteX28990" fmla="*/ 4361457 w 4527492"/>
                  <a:gd name="connsiteY28990" fmla="*/ 1741872 h 3582745"/>
                  <a:gd name="connsiteX28991" fmla="*/ 4361207 w 4527492"/>
                  <a:gd name="connsiteY28991" fmla="*/ 1732736 h 3582745"/>
                  <a:gd name="connsiteX28992" fmla="*/ 4361875 w 4527492"/>
                  <a:gd name="connsiteY28992" fmla="*/ 1734038 h 3582745"/>
                  <a:gd name="connsiteX28993" fmla="*/ 4363812 w 4527492"/>
                  <a:gd name="connsiteY28993" fmla="*/ 1732100 h 3582745"/>
                  <a:gd name="connsiteX28994" fmla="*/ 4363780 w 4527492"/>
                  <a:gd name="connsiteY28994" fmla="*/ 1733729 h 3582745"/>
                  <a:gd name="connsiteX28995" fmla="*/ 4363870 w 4527492"/>
                  <a:gd name="connsiteY28995" fmla="*/ 1732042 h 3582745"/>
                  <a:gd name="connsiteX28996" fmla="*/ 4365171 w 4527492"/>
                  <a:gd name="connsiteY28996" fmla="*/ 1730741 h 3582745"/>
                  <a:gd name="connsiteX28997" fmla="*/ 4364237 w 4527492"/>
                  <a:gd name="connsiteY28997" fmla="*/ 1725170 h 3582745"/>
                  <a:gd name="connsiteX28998" fmla="*/ 4365171 w 4527492"/>
                  <a:gd name="connsiteY28998" fmla="*/ 1707661 h 3582745"/>
                  <a:gd name="connsiteX28999" fmla="*/ 4365616 w 4527492"/>
                  <a:gd name="connsiteY28999" fmla="*/ 1678316 h 3582745"/>
                  <a:gd name="connsiteX29000" fmla="*/ 4366904 w 4527492"/>
                  <a:gd name="connsiteY29000" fmla="*/ 1691760 h 3582745"/>
                  <a:gd name="connsiteX29001" fmla="*/ 4365878 w 4527492"/>
                  <a:gd name="connsiteY29001" fmla="*/ 1730438 h 3582745"/>
                  <a:gd name="connsiteX29002" fmla="*/ 4369670 w 4527492"/>
                  <a:gd name="connsiteY29002" fmla="*/ 1720633 h 3582745"/>
                  <a:gd name="connsiteX29003" fmla="*/ 4366904 w 4527492"/>
                  <a:gd name="connsiteY29003" fmla="*/ 1691760 h 3582745"/>
                  <a:gd name="connsiteX29004" fmla="*/ 4367574 w 4527492"/>
                  <a:gd name="connsiteY29004" fmla="*/ 1666464 h 3582745"/>
                  <a:gd name="connsiteX29005" fmla="*/ 4371755 w 4527492"/>
                  <a:gd name="connsiteY29005" fmla="*/ 1715241 h 3582745"/>
                  <a:gd name="connsiteX29006" fmla="*/ 4374601 w 4527492"/>
                  <a:gd name="connsiteY29006" fmla="*/ 1707880 h 3582745"/>
                  <a:gd name="connsiteX29007" fmla="*/ 4367784 w 4527492"/>
                  <a:gd name="connsiteY29007" fmla="*/ 1659998 h 3582745"/>
                  <a:gd name="connsiteX29008" fmla="*/ 4368999 w 4527492"/>
                  <a:gd name="connsiteY29008" fmla="*/ 1651032 h 3582745"/>
                  <a:gd name="connsiteX29009" fmla="*/ 4373570 w 4527492"/>
                  <a:gd name="connsiteY29009" fmla="*/ 1685876 h 3582745"/>
                  <a:gd name="connsiteX29010" fmla="*/ 4375064 w 4527492"/>
                  <a:gd name="connsiteY29010" fmla="*/ 1706682 h 3582745"/>
                  <a:gd name="connsiteX29011" fmla="*/ 4375987 w 4527492"/>
                  <a:gd name="connsiteY29011" fmla="*/ 1704296 h 3582745"/>
                  <a:gd name="connsiteX29012" fmla="*/ 4373570 w 4527492"/>
                  <a:gd name="connsiteY29012" fmla="*/ 1685876 h 3582745"/>
                  <a:gd name="connsiteX29013" fmla="*/ 4371316 w 4527492"/>
                  <a:gd name="connsiteY29013" fmla="*/ 1654472 h 3582745"/>
                  <a:gd name="connsiteX29014" fmla="*/ 4369862 w 4527492"/>
                  <a:gd name="connsiteY29014" fmla="*/ 1644662 h 3582745"/>
                  <a:gd name="connsiteX29015" fmla="*/ 4372556 w 4527492"/>
                  <a:gd name="connsiteY29015" fmla="*/ 1624782 h 3582745"/>
                  <a:gd name="connsiteX29016" fmla="*/ 4379229 w 4527492"/>
                  <a:gd name="connsiteY29016" fmla="*/ 1695911 h 3582745"/>
                  <a:gd name="connsiteX29017" fmla="*/ 4381299 w 4527492"/>
                  <a:gd name="connsiteY29017" fmla="*/ 1690557 h 3582745"/>
                  <a:gd name="connsiteX29018" fmla="*/ 4381654 w 4527492"/>
                  <a:gd name="connsiteY29018" fmla="*/ 1687879 h 3582745"/>
                  <a:gd name="connsiteX29019" fmla="*/ 4389658 w 4527492"/>
                  <a:gd name="connsiteY29019" fmla="*/ 1593015 h 3582745"/>
                  <a:gd name="connsiteX29020" fmla="*/ 4390662 w 4527492"/>
                  <a:gd name="connsiteY29020" fmla="*/ 1446550 h 3582745"/>
                  <a:gd name="connsiteX29021" fmla="*/ 4378475 w 4527492"/>
                  <a:gd name="connsiteY29021" fmla="*/ 1375766 h 3582745"/>
                  <a:gd name="connsiteX29022" fmla="*/ 4377184 w 4527492"/>
                  <a:gd name="connsiteY29022" fmla="*/ 1376580 h 3582745"/>
                  <a:gd name="connsiteX29023" fmla="*/ 4376440 w 4527492"/>
                  <a:gd name="connsiteY29023" fmla="*/ 1374521 h 3582745"/>
                  <a:gd name="connsiteX29024" fmla="*/ 4376020 w 4527492"/>
                  <a:gd name="connsiteY29024" fmla="*/ 1374987 h 3582745"/>
                  <a:gd name="connsiteX29025" fmla="*/ 4375628 w 4527492"/>
                  <a:gd name="connsiteY29025" fmla="*/ 1375956 h 3582745"/>
                  <a:gd name="connsiteX29026" fmla="*/ 4376233 w 4527492"/>
                  <a:gd name="connsiteY29026" fmla="*/ 1373949 h 3582745"/>
                  <a:gd name="connsiteX29027" fmla="*/ 4371824 w 4527492"/>
                  <a:gd name="connsiteY29027" fmla="*/ 1361751 h 3582745"/>
                  <a:gd name="connsiteX29028" fmla="*/ 4303074 w 4527492"/>
                  <a:gd name="connsiteY29028" fmla="*/ 1361094 h 3582745"/>
                  <a:gd name="connsiteX29029" fmla="*/ 4303030 w 4527492"/>
                  <a:gd name="connsiteY29029" fmla="*/ 1361665 h 3582745"/>
                  <a:gd name="connsiteX29030" fmla="*/ 4302570 w 4527492"/>
                  <a:gd name="connsiteY29030" fmla="*/ 1363527 h 3582745"/>
                  <a:gd name="connsiteX29031" fmla="*/ 4302820 w 4527492"/>
                  <a:gd name="connsiteY29031" fmla="*/ 1364394 h 3582745"/>
                  <a:gd name="connsiteX29032" fmla="*/ 4303030 w 4527492"/>
                  <a:gd name="connsiteY29032" fmla="*/ 1361665 h 3582745"/>
                  <a:gd name="connsiteX29033" fmla="*/ 4303117 w 4527492"/>
                  <a:gd name="connsiteY29033" fmla="*/ 1361310 h 3582745"/>
                  <a:gd name="connsiteX29034" fmla="*/ 4389364 w 4527492"/>
                  <a:gd name="connsiteY29034" fmla="*/ 1360199 h 3582745"/>
                  <a:gd name="connsiteX29035" fmla="*/ 4384428 w 4527492"/>
                  <a:gd name="connsiteY29035" fmla="*/ 1365668 h 3582745"/>
                  <a:gd name="connsiteX29036" fmla="*/ 4384955 w 4527492"/>
                  <a:gd name="connsiteY29036" fmla="*/ 1367088 h 3582745"/>
                  <a:gd name="connsiteX29037" fmla="*/ 4384335 w 4527492"/>
                  <a:gd name="connsiteY29037" fmla="*/ 1365772 h 3582745"/>
                  <a:gd name="connsiteX29038" fmla="*/ 4383566 w 4527492"/>
                  <a:gd name="connsiteY29038" fmla="*/ 1366624 h 3582745"/>
                  <a:gd name="connsiteX29039" fmla="*/ 4385017 w 4527492"/>
                  <a:gd name="connsiteY29039" fmla="*/ 1371637 h 3582745"/>
                  <a:gd name="connsiteX29040" fmla="*/ 4384042 w 4527492"/>
                  <a:gd name="connsiteY29040" fmla="*/ 1372252 h 3582745"/>
                  <a:gd name="connsiteX29041" fmla="*/ 4382941 w 4527492"/>
                  <a:gd name="connsiteY29041" fmla="*/ 1367317 h 3582745"/>
                  <a:gd name="connsiteX29042" fmla="*/ 4381318 w 4527492"/>
                  <a:gd name="connsiteY29042" fmla="*/ 1369116 h 3582745"/>
                  <a:gd name="connsiteX29043" fmla="*/ 4382254 w 4527492"/>
                  <a:gd name="connsiteY29043" fmla="*/ 1373381 h 3582745"/>
                  <a:gd name="connsiteX29044" fmla="*/ 4384042 w 4527492"/>
                  <a:gd name="connsiteY29044" fmla="*/ 1372252 h 3582745"/>
                  <a:gd name="connsiteX29045" fmla="*/ 4388315 w 4527492"/>
                  <a:gd name="connsiteY29045" fmla="*/ 1391409 h 3582745"/>
                  <a:gd name="connsiteX29046" fmla="*/ 4384373 w 4527492"/>
                  <a:gd name="connsiteY29046" fmla="*/ 1383038 h 3582745"/>
                  <a:gd name="connsiteX29047" fmla="*/ 4390894 w 4527492"/>
                  <a:gd name="connsiteY29047" fmla="*/ 1412755 h 3582745"/>
                  <a:gd name="connsiteX29048" fmla="*/ 4391094 w 4527492"/>
                  <a:gd name="connsiteY29048" fmla="*/ 1383634 h 3582745"/>
                  <a:gd name="connsiteX29049" fmla="*/ 4384955 w 4527492"/>
                  <a:gd name="connsiteY29049" fmla="*/ 1367088 h 3582745"/>
                  <a:gd name="connsiteX29050" fmla="*/ 4387539 w 4527492"/>
                  <a:gd name="connsiteY29050" fmla="*/ 1372570 h 3582745"/>
                  <a:gd name="connsiteX29051" fmla="*/ 4391105 w 4527492"/>
                  <a:gd name="connsiteY29051" fmla="*/ 1381965 h 3582745"/>
                  <a:gd name="connsiteX29052" fmla="*/ 4391218 w 4527492"/>
                  <a:gd name="connsiteY29052" fmla="*/ 1365568 h 3582745"/>
                  <a:gd name="connsiteX29053" fmla="*/ 3946060 w 4527492"/>
                  <a:gd name="connsiteY29053" fmla="*/ 1359646 h 3582745"/>
                  <a:gd name="connsiteX29054" fmla="*/ 3948963 w 4527492"/>
                  <a:gd name="connsiteY29054" fmla="*/ 1395411 h 3582745"/>
                  <a:gd name="connsiteX29055" fmla="*/ 3947669 w 4527492"/>
                  <a:gd name="connsiteY29055" fmla="*/ 1432335 h 3582745"/>
                  <a:gd name="connsiteX29056" fmla="*/ 3945547 w 4527492"/>
                  <a:gd name="connsiteY29056" fmla="*/ 1394054 h 3582745"/>
                  <a:gd name="connsiteX29057" fmla="*/ 3945547 w 4527492"/>
                  <a:gd name="connsiteY29057" fmla="*/ 1381216 h 3582745"/>
                  <a:gd name="connsiteX29058" fmla="*/ 4153483 w 4527492"/>
                  <a:gd name="connsiteY29058" fmla="*/ 1358509 h 3582745"/>
                  <a:gd name="connsiteX29059" fmla="*/ 4153434 w 4527492"/>
                  <a:gd name="connsiteY29059" fmla="*/ 1361732 h 3582745"/>
                  <a:gd name="connsiteX29060" fmla="*/ 4153699 w 4527492"/>
                  <a:gd name="connsiteY29060" fmla="*/ 1363406 h 3582745"/>
                  <a:gd name="connsiteX29061" fmla="*/ 4154151 w 4527492"/>
                  <a:gd name="connsiteY29061" fmla="*/ 1361427 h 3582745"/>
                  <a:gd name="connsiteX29062" fmla="*/ 4391269 w 4527492"/>
                  <a:gd name="connsiteY29062" fmla="*/ 1358087 h 3582745"/>
                  <a:gd name="connsiteX29063" fmla="*/ 4390973 w 4527492"/>
                  <a:gd name="connsiteY29063" fmla="*/ 1358415 h 3582745"/>
                  <a:gd name="connsiteX29064" fmla="*/ 4391262 w 4527492"/>
                  <a:gd name="connsiteY29064" fmla="*/ 1359128 h 3582745"/>
                  <a:gd name="connsiteX29065" fmla="*/ 4337613 w 4527492"/>
                  <a:gd name="connsiteY29065" fmla="*/ 1357902 h 3582745"/>
                  <a:gd name="connsiteX29066" fmla="*/ 4337264 w 4527492"/>
                  <a:gd name="connsiteY29066" fmla="*/ 1359296 h 3582745"/>
                  <a:gd name="connsiteX29067" fmla="*/ 4337679 w 4527492"/>
                  <a:gd name="connsiteY29067" fmla="*/ 1360624 h 3582745"/>
                  <a:gd name="connsiteX29068" fmla="*/ 4337993 w 4527492"/>
                  <a:gd name="connsiteY29068" fmla="*/ 1359271 h 3582745"/>
                  <a:gd name="connsiteX29069" fmla="*/ 4025169 w 4527492"/>
                  <a:gd name="connsiteY29069" fmla="*/ 1357876 h 3582745"/>
                  <a:gd name="connsiteX29070" fmla="*/ 4025306 w 4527492"/>
                  <a:gd name="connsiteY29070" fmla="*/ 1390103 h 3582745"/>
                  <a:gd name="connsiteX29071" fmla="*/ 4024332 w 4527492"/>
                  <a:gd name="connsiteY29071" fmla="*/ 1420530 h 3582745"/>
                  <a:gd name="connsiteX29072" fmla="*/ 4021652 w 4527492"/>
                  <a:gd name="connsiteY29072" fmla="*/ 1427309 h 3582745"/>
                  <a:gd name="connsiteX29073" fmla="*/ 4021876 w 4527492"/>
                  <a:gd name="connsiteY29073" fmla="*/ 1404988 h 3582745"/>
                  <a:gd name="connsiteX29074" fmla="*/ 4176170 w 4527492"/>
                  <a:gd name="connsiteY29074" fmla="*/ 1357018 h 3582745"/>
                  <a:gd name="connsiteX29075" fmla="*/ 4173759 w 4527492"/>
                  <a:gd name="connsiteY29075" fmla="*/ 1370568 h 3582745"/>
                  <a:gd name="connsiteX29076" fmla="*/ 4173600 w 4527492"/>
                  <a:gd name="connsiteY29076" fmla="*/ 1367099 h 3582745"/>
                  <a:gd name="connsiteX29077" fmla="*/ 4026825 w 4527492"/>
                  <a:gd name="connsiteY29077" fmla="*/ 1356424 h 3582745"/>
                  <a:gd name="connsiteX29078" fmla="*/ 4027781 w 4527492"/>
                  <a:gd name="connsiteY29078" fmla="*/ 1360443 h 3582745"/>
                  <a:gd name="connsiteX29079" fmla="*/ 4028274 w 4527492"/>
                  <a:gd name="connsiteY29079" fmla="*/ 1410559 h 3582745"/>
                  <a:gd name="connsiteX29080" fmla="*/ 4025423 w 4527492"/>
                  <a:gd name="connsiteY29080" fmla="*/ 1417770 h 3582745"/>
                  <a:gd name="connsiteX29081" fmla="*/ 4025306 w 4527492"/>
                  <a:gd name="connsiteY29081" fmla="*/ 1390103 h 3582745"/>
                  <a:gd name="connsiteX29082" fmla="*/ 4026002 w 4527492"/>
                  <a:gd name="connsiteY29082" fmla="*/ 1368334 h 3582745"/>
                  <a:gd name="connsiteX29083" fmla="*/ 4095642 w 4527492"/>
                  <a:gd name="connsiteY29083" fmla="*/ 1356266 h 3582745"/>
                  <a:gd name="connsiteX29084" fmla="*/ 4095440 w 4527492"/>
                  <a:gd name="connsiteY29084" fmla="*/ 1360766 h 3582745"/>
                  <a:gd name="connsiteX29085" fmla="*/ 4095860 w 4527492"/>
                  <a:gd name="connsiteY29085" fmla="*/ 1362472 h 3582745"/>
                  <a:gd name="connsiteX29086" fmla="*/ 4096560 w 4527492"/>
                  <a:gd name="connsiteY29086" fmla="*/ 1361007 h 3582745"/>
                  <a:gd name="connsiteX29087" fmla="*/ 3844440 w 4527492"/>
                  <a:gd name="connsiteY29087" fmla="*/ 1356200 h 3582745"/>
                  <a:gd name="connsiteX29088" fmla="*/ 3853539 w 4527492"/>
                  <a:gd name="connsiteY29088" fmla="*/ 1437935 h 3582745"/>
                  <a:gd name="connsiteX29089" fmla="*/ 3855984 w 4527492"/>
                  <a:gd name="connsiteY29089" fmla="*/ 1498410 h 3582745"/>
                  <a:gd name="connsiteX29090" fmla="*/ 3857585 w 4527492"/>
                  <a:gd name="connsiteY29090" fmla="*/ 1491540 h 3582745"/>
                  <a:gd name="connsiteX29091" fmla="*/ 3859904 w 4527492"/>
                  <a:gd name="connsiteY29091" fmla="*/ 1464643 h 3582745"/>
                  <a:gd name="connsiteX29092" fmla="*/ 3858972 w 4527492"/>
                  <a:gd name="connsiteY29092" fmla="*/ 1485588 h 3582745"/>
                  <a:gd name="connsiteX29093" fmla="*/ 3859573 w 4527492"/>
                  <a:gd name="connsiteY29093" fmla="*/ 1483007 h 3582745"/>
                  <a:gd name="connsiteX29094" fmla="*/ 3862874 w 4527492"/>
                  <a:gd name="connsiteY29094" fmla="*/ 1483007 h 3582745"/>
                  <a:gd name="connsiteX29095" fmla="*/ 3859738 w 4527492"/>
                  <a:gd name="connsiteY29095" fmla="*/ 1525638 h 3582745"/>
                  <a:gd name="connsiteX29096" fmla="*/ 3859779 w 4527492"/>
                  <a:gd name="connsiteY29096" fmla="*/ 1519767 h 3582745"/>
                  <a:gd name="connsiteX29097" fmla="*/ 3857692 w 4527492"/>
                  <a:gd name="connsiteY29097" fmla="*/ 1514336 h 3582745"/>
                  <a:gd name="connsiteX29098" fmla="*/ 3857134 w 4527492"/>
                  <a:gd name="connsiteY29098" fmla="*/ 1526859 h 3582745"/>
                  <a:gd name="connsiteX29099" fmla="*/ 3856503 w 4527492"/>
                  <a:gd name="connsiteY29099" fmla="*/ 1511242 h 3582745"/>
                  <a:gd name="connsiteX29100" fmla="*/ 3856272 w 4527492"/>
                  <a:gd name="connsiteY29100" fmla="*/ 1510641 h 3582745"/>
                  <a:gd name="connsiteX29101" fmla="*/ 3855881 w 4527492"/>
                  <a:gd name="connsiteY29101" fmla="*/ 1511298 h 3582745"/>
                  <a:gd name="connsiteX29102" fmla="*/ 3855602 w 4527492"/>
                  <a:gd name="connsiteY29102" fmla="*/ 1514536 h 3582745"/>
                  <a:gd name="connsiteX29103" fmla="*/ 3855728 w 4527492"/>
                  <a:gd name="connsiteY29103" fmla="*/ 1528561 h 3582745"/>
                  <a:gd name="connsiteX29104" fmla="*/ 3855017 w 4527492"/>
                  <a:gd name="connsiteY29104" fmla="*/ 1512750 h 3582745"/>
                  <a:gd name="connsiteX29105" fmla="*/ 3851115 w 4527492"/>
                  <a:gd name="connsiteY29105" fmla="*/ 1519306 h 3582745"/>
                  <a:gd name="connsiteX29106" fmla="*/ 3854633 w 4527492"/>
                  <a:gd name="connsiteY29106" fmla="*/ 1504209 h 3582745"/>
                  <a:gd name="connsiteX29107" fmla="*/ 3852971 w 4527492"/>
                  <a:gd name="connsiteY29107" fmla="*/ 1467278 h 3582745"/>
                  <a:gd name="connsiteX29108" fmla="*/ 3845699 w 4527492"/>
                  <a:gd name="connsiteY29108" fmla="*/ 1381925 h 3582745"/>
                  <a:gd name="connsiteX29109" fmla="*/ 4308481 w 4527492"/>
                  <a:gd name="connsiteY29109" fmla="*/ 1355887 h 3582745"/>
                  <a:gd name="connsiteX29110" fmla="*/ 4309131 w 4527492"/>
                  <a:gd name="connsiteY29110" fmla="*/ 1361464 h 3582745"/>
                  <a:gd name="connsiteX29111" fmla="*/ 4309309 w 4527492"/>
                  <a:gd name="connsiteY29111" fmla="*/ 1366254 h 3582745"/>
                  <a:gd name="connsiteX29112" fmla="*/ 4309190 w 4527492"/>
                  <a:gd name="connsiteY29112" fmla="*/ 1366756 h 3582745"/>
                  <a:gd name="connsiteX29113" fmla="*/ 4338413 w 4527492"/>
                  <a:gd name="connsiteY29113" fmla="*/ 1354706 h 3582745"/>
                  <a:gd name="connsiteX29114" fmla="*/ 4338168 w 4527492"/>
                  <a:gd name="connsiteY29114" fmla="*/ 1355686 h 3582745"/>
                  <a:gd name="connsiteX29115" fmla="*/ 4338478 w 4527492"/>
                  <a:gd name="connsiteY29115" fmla="*/ 1357186 h 3582745"/>
                  <a:gd name="connsiteX29116" fmla="*/ 4338844 w 4527492"/>
                  <a:gd name="connsiteY29116" fmla="*/ 1355609 h 3582745"/>
                  <a:gd name="connsiteX29117" fmla="*/ 4403931 w 4527492"/>
                  <a:gd name="connsiteY29117" fmla="*/ 1354505 h 3582745"/>
                  <a:gd name="connsiteX29118" fmla="*/ 4403664 w 4527492"/>
                  <a:gd name="connsiteY29118" fmla="*/ 1360691 h 3582745"/>
                  <a:gd name="connsiteX29119" fmla="*/ 4409657 w 4527492"/>
                  <a:gd name="connsiteY29119" fmla="*/ 1402347 h 3582745"/>
                  <a:gd name="connsiteX29120" fmla="*/ 4409509 w 4527492"/>
                  <a:gd name="connsiteY29120" fmla="*/ 1399142 h 3582745"/>
                  <a:gd name="connsiteX29121" fmla="*/ 4409158 w 4527492"/>
                  <a:gd name="connsiteY29121" fmla="*/ 1392244 h 3582745"/>
                  <a:gd name="connsiteX29122" fmla="*/ 4224193 w 4527492"/>
                  <a:gd name="connsiteY29122" fmla="*/ 1353728 h 3582745"/>
                  <a:gd name="connsiteX29123" fmla="*/ 4220042 w 4527492"/>
                  <a:gd name="connsiteY29123" fmla="*/ 1371719 h 3582745"/>
                  <a:gd name="connsiteX29124" fmla="*/ 4229824 w 4527492"/>
                  <a:gd name="connsiteY29124" fmla="*/ 1391426 h 3582745"/>
                  <a:gd name="connsiteX29125" fmla="*/ 4231612 w 4527492"/>
                  <a:gd name="connsiteY29125" fmla="*/ 1379929 h 3582745"/>
                  <a:gd name="connsiteX29126" fmla="*/ 4428264 w 4527492"/>
                  <a:gd name="connsiteY29126" fmla="*/ 1350264 h 3582745"/>
                  <a:gd name="connsiteX29127" fmla="*/ 4427804 w 4527492"/>
                  <a:gd name="connsiteY29127" fmla="*/ 1351573 h 3582745"/>
                  <a:gd name="connsiteX29128" fmla="*/ 4423728 w 4527492"/>
                  <a:gd name="connsiteY29128" fmla="*/ 1364667 h 3582745"/>
                  <a:gd name="connsiteX29129" fmla="*/ 4424595 w 4527492"/>
                  <a:gd name="connsiteY29129" fmla="*/ 1368342 h 3582745"/>
                  <a:gd name="connsiteX29130" fmla="*/ 4424261 w 4527492"/>
                  <a:gd name="connsiteY29130" fmla="*/ 1368342 h 3582745"/>
                  <a:gd name="connsiteX29131" fmla="*/ 4423337 w 4527492"/>
                  <a:gd name="connsiteY29131" fmla="*/ 1365923 h 3582745"/>
                  <a:gd name="connsiteX29132" fmla="*/ 4423255 w 4527492"/>
                  <a:gd name="connsiteY29132" fmla="*/ 1366188 h 3582745"/>
                  <a:gd name="connsiteX29133" fmla="*/ 4423519 w 4527492"/>
                  <a:gd name="connsiteY29133" fmla="*/ 1367683 h 3582745"/>
                  <a:gd name="connsiteX29134" fmla="*/ 4423151 w 4527492"/>
                  <a:gd name="connsiteY29134" fmla="*/ 1366521 h 3582745"/>
                  <a:gd name="connsiteX29135" fmla="*/ 4422584 w 4527492"/>
                  <a:gd name="connsiteY29135" fmla="*/ 1368342 h 3582745"/>
                  <a:gd name="connsiteX29136" fmla="*/ 4423635 w 4527492"/>
                  <a:gd name="connsiteY29136" fmla="*/ 1368342 h 3582745"/>
                  <a:gd name="connsiteX29137" fmla="*/ 4431191 w 4527492"/>
                  <a:gd name="connsiteY29137" fmla="*/ 1411181 h 3582745"/>
                  <a:gd name="connsiteX29138" fmla="*/ 4427893 w 4527492"/>
                  <a:gd name="connsiteY29138" fmla="*/ 1411181 h 3582745"/>
                  <a:gd name="connsiteX29139" fmla="*/ 4418712 w 4527492"/>
                  <a:gd name="connsiteY29139" fmla="*/ 1384483 h 3582745"/>
                  <a:gd name="connsiteX29140" fmla="*/ 4417546 w 4527492"/>
                  <a:gd name="connsiteY29140" fmla="*/ 1390604 h 3582745"/>
                  <a:gd name="connsiteX29141" fmla="*/ 4417915 w 4527492"/>
                  <a:gd name="connsiteY29141" fmla="*/ 1387841 h 3582745"/>
                  <a:gd name="connsiteX29142" fmla="*/ 4418664 w 4527492"/>
                  <a:gd name="connsiteY29142" fmla="*/ 1384344 h 3582745"/>
                  <a:gd name="connsiteX29143" fmla="*/ 4407294 w 4527492"/>
                  <a:gd name="connsiteY29143" fmla="*/ 1351282 h 3582745"/>
                  <a:gd name="connsiteX29144" fmla="*/ 4407675 w 4527492"/>
                  <a:gd name="connsiteY29144" fmla="*/ 1356129 h 3582745"/>
                  <a:gd name="connsiteX29145" fmla="*/ 4414149 w 4527492"/>
                  <a:gd name="connsiteY29145" fmla="*/ 1400833 h 3582745"/>
                  <a:gd name="connsiteX29146" fmla="*/ 4414307 w 4527492"/>
                  <a:gd name="connsiteY29146" fmla="*/ 1407615 h 3582745"/>
                  <a:gd name="connsiteX29147" fmla="*/ 4417546 w 4527492"/>
                  <a:gd name="connsiteY29147" fmla="*/ 1390604 h 3582745"/>
                  <a:gd name="connsiteX29148" fmla="*/ 4414450 w 4527492"/>
                  <a:gd name="connsiteY29148" fmla="*/ 1413802 h 3582745"/>
                  <a:gd name="connsiteX29149" fmla="*/ 4415185 w 4527492"/>
                  <a:gd name="connsiteY29149" fmla="*/ 1445397 h 3582745"/>
                  <a:gd name="connsiteX29150" fmla="*/ 4414566 w 4527492"/>
                  <a:gd name="connsiteY29150" fmla="*/ 1443768 h 3582745"/>
                  <a:gd name="connsiteX29151" fmla="*/ 4414761 w 4527492"/>
                  <a:gd name="connsiteY29151" fmla="*/ 1446245 h 3582745"/>
                  <a:gd name="connsiteX29152" fmla="*/ 4414789 w 4527492"/>
                  <a:gd name="connsiteY29152" fmla="*/ 1447502 h 3582745"/>
                  <a:gd name="connsiteX29153" fmla="*/ 4415264 w 4527492"/>
                  <a:gd name="connsiteY29153" fmla="*/ 1448782 h 3582745"/>
                  <a:gd name="connsiteX29154" fmla="*/ 4415796 w 4527492"/>
                  <a:gd name="connsiteY29154" fmla="*/ 1471654 h 3582745"/>
                  <a:gd name="connsiteX29155" fmla="*/ 4417443 w 4527492"/>
                  <a:gd name="connsiteY29155" fmla="*/ 1542476 h 3582745"/>
                  <a:gd name="connsiteX29156" fmla="*/ 4418414 w 4527492"/>
                  <a:gd name="connsiteY29156" fmla="*/ 1551711 h 3582745"/>
                  <a:gd name="connsiteX29157" fmla="*/ 4426611 w 4527492"/>
                  <a:gd name="connsiteY29157" fmla="*/ 1479366 h 3582745"/>
                  <a:gd name="connsiteX29158" fmla="*/ 4415264 w 4527492"/>
                  <a:gd name="connsiteY29158" fmla="*/ 1448782 h 3582745"/>
                  <a:gd name="connsiteX29159" fmla="*/ 4415185 w 4527492"/>
                  <a:gd name="connsiteY29159" fmla="*/ 1445397 h 3582745"/>
                  <a:gd name="connsiteX29160" fmla="*/ 4426949 w 4527492"/>
                  <a:gd name="connsiteY29160" fmla="*/ 1476385 h 3582745"/>
                  <a:gd name="connsiteX29161" fmla="*/ 4435773 w 4527492"/>
                  <a:gd name="connsiteY29161" fmla="*/ 1398505 h 3582745"/>
                  <a:gd name="connsiteX29162" fmla="*/ 4432241 w 4527492"/>
                  <a:gd name="connsiteY29162" fmla="*/ 1389251 h 3582745"/>
                  <a:gd name="connsiteX29163" fmla="*/ 4435799 w 4527492"/>
                  <a:gd name="connsiteY29163" fmla="*/ 1395574 h 3582745"/>
                  <a:gd name="connsiteX29164" fmla="*/ 4025133 w 4527492"/>
                  <a:gd name="connsiteY29164" fmla="*/ 1349312 h 3582745"/>
                  <a:gd name="connsiteX29165" fmla="*/ 4025624 w 4527492"/>
                  <a:gd name="connsiteY29165" fmla="*/ 1351374 h 3582745"/>
                  <a:gd name="connsiteX29166" fmla="*/ 4025169 w 4527492"/>
                  <a:gd name="connsiteY29166" fmla="*/ 1357876 h 3582745"/>
                  <a:gd name="connsiteX29167" fmla="*/ 4305343 w 4527492"/>
                  <a:gd name="connsiteY29167" fmla="*/ 1349220 h 3582745"/>
                  <a:gd name="connsiteX29168" fmla="*/ 4305534 w 4527492"/>
                  <a:gd name="connsiteY29168" fmla="*/ 1351533 h 3582745"/>
                  <a:gd name="connsiteX29169" fmla="*/ 4305449 w 4527492"/>
                  <a:gd name="connsiteY29169" fmla="*/ 1351875 h 3582745"/>
                  <a:gd name="connsiteX29170" fmla="*/ 4120697 w 4527492"/>
                  <a:gd name="connsiteY29170" fmla="*/ 1348457 h 3582745"/>
                  <a:gd name="connsiteX29171" fmla="*/ 4121388 w 4527492"/>
                  <a:gd name="connsiteY29171" fmla="*/ 1363001 h 3582745"/>
                  <a:gd name="connsiteX29172" fmla="*/ 4120507 w 4527492"/>
                  <a:gd name="connsiteY29172" fmla="*/ 1375618 h 3582745"/>
                  <a:gd name="connsiteX29173" fmla="*/ 4119834 w 4527492"/>
                  <a:gd name="connsiteY29173" fmla="*/ 1369573 h 3582745"/>
                  <a:gd name="connsiteX29174" fmla="*/ 4120689 w 4527492"/>
                  <a:gd name="connsiteY29174" fmla="*/ 1348290 h 3582745"/>
                  <a:gd name="connsiteX29175" fmla="*/ 4120698 w 4527492"/>
                  <a:gd name="connsiteY29175" fmla="*/ 1348424 h 3582745"/>
                  <a:gd name="connsiteX29176" fmla="*/ 4120697 w 4527492"/>
                  <a:gd name="connsiteY29176" fmla="*/ 1348457 h 3582745"/>
                  <a:gd name="connsiteX29177" fmla="*/ 3916636 w 4527492"/>
                  <a:gd name="connsiteY29177" fmla="*/ 1347638 h 3582745"/>
                  <a:gd name="connsiteX29178" fmla="*/ 3919414 w 4527492"/>
                  <a:gd name="connsiteY29178" fmla="*/ 1400341 h 3582745"/>
                  <a:gd name="connsiteX29179" fmla="*/ 3918720 w 4527492"/>
                  <a:gd name="connsiteY29179" fmla="*/ 1426692 h 3582745"/>
                  <a:gd name="connsiteX29180" fmla="*/ 4375462 w 4527492"/>
                  <a:gd name="connsiteY29180" fmla="*/ 1346947 h 3582745"/>
                  <a:gd name="connsiteX29181" fmla="*/ 4376574 w 4527492"/>
                  <a:gd name="connsiteY29181" fmla="*/ 1349307 h 3582745"/>
                  <a:gd name="connsiteX29182" fmla="*/ 4378562 w 4527492"/>
                  <a:gd name="connsiteY29182" fmla="*/ 1358444 h 3582745"/>
                  <a:gd name="connsiteX29183" fmla="*/ 4375952 w 4527492"/>
                  <a:gd name="connsiteY29183" fmla="*/ 1350060 h 3582745"/>
                  <a:gd name="connsiteX29184" fmla="*/ 4093697 w 4527492"/>
                  <a:gd name="connsiteY29184" fmla="*/ 1346597 h 3582745"/>
                  <a:gd name="connsiteX29185" fmla="*/ 4094615 w 4527492"/>
                  <a:gd name="connsiteY29185" fmla="*/ 1355298 h 3582745"/>
                  <a:gd name="connsiteX29186" fmla="*/ 4094835 w 4527492"/>
                  <a:gd name="connsiteY29186" fmla="*/ 1352101 h 3582745"/>
                  <a:gd name="connsiteX29187" fmla="*/ 4094117 w 4527492"/>
                  <a:gd name="connsiteY29187" fmla="*/ 1348397 h 3582745"/>
                  <a:gd name="connsiteX29188" fmla="*/ 4366923 w 4527492"/>
                  <a:gd name="connsiteY29188" fmla="*/ 1345494 h 3582745"/>
                  <a:gd name="connsiteX29189" fmla="*/ 4366836 w 4527492"/>
                  <a:gd name="connsiteY29189" fmla="*/ 1345796 h 3582745"/>
                  <a:gd name="connsiteX29190" fmla="*/ 4366956 w 4527492"/>
                  <a:gd name="connsiteY29190" fmla="*/ 1346052 h 3582745"/>
                  <a:gd name="connsiteX29191" fmla="*/ 4334046 w 4527492"/>
                  <a:gd name="connsiteY29191" fmla="*/ 1345043 h 3582745"/>
                  <a:gd name="connsiteX29192" fmla="*/ 4334350 w 4527492"/>
                  <a:gd name="connsiteY29192" fmla="*/ 1349951 h 3582745"/>
                  <a:gd name="connsiteX29193" fmla="*/ 4335668 w 4527492"/>
                  <a:gd name="connsiteY29193" fmla="*/ 1354176 h 3582745"/>
                  <a:gd name="connsiteX29194" fmla="*/ 4336003 w 4527492"/>
                  <a:gd name="connsiteY29194" fmla="*/ 1352096 h 3582745"/>
                  <a:gd name="connsiteX29195" fmla="*/ 4026094 w 4527492"/>
                  <a:gd name="connsiteY29195" fmla="*/ 1344641 h 3582745"/>
                  <a:gd name="connsiteX29196" fmla="*/ 4027295 w 4527492"/>
                  <a:gd name="connsiteY29196" fmla="*/ 1349624 h 3582745"/>
                  <a:gd name="connsiteX29197" fmla="*/ 4026825 w 4527492"/>
                  <a:gd name="connsiteY29197" fmla="*/ 1356424 h 3582745"/>
                  <a:gd name="connsiteX29198" fmla="*/ 4025624 w 4527492"/>
                  <a:gd name="connsiteY29198" fmla="*/ 1351374 h 3582745"/>
                  <a:gd name="connsiteX29199" fmla="*/ 4153693 w 4527492"/>
                  <a:gd name="connsiteY29199" fmla="*/ 1344611 h 3582745"/>
                  <a:gd name="connsiteX29200" fmla="*/ 4153648 w 4527492"/>
                  <a:gd name="connsiteY29200" fmla="*/ 1347591 h 3582745"/>
                  <a:gd name="connsiteX29201" fmla="*/ 4155382 w 4527492"/>
                  <a:gd name="connsiteY29201" fmla="*/ 1355984 h 3582745"/>
                  <a:gd name="connsiteX29202" fmla="*/ 4155389 w 4527492"/>
                  <a:gd name="connsiteY29202" fmla="*/ 1356010 h 3582745"/>
                  <a:gd name="connsiteX29203" fmla="*/ 4155451 w 4527492"/>
                  <a:gd name="connsiteY29203" fmla="*/ 1355737 h 3582745"/>
                  <a:gd name="connsiteX29204" fmla="*/ 3833734 w 4527492"/>
                  <a:gd name="connsiteY29204" fmla="*/ 1342388 h 3582745"/>
                  <a:gd name="connsiteX29205" fmla="*/ 3832909 w 4527492"/>
                  <a:gd name="connsiteY29205" fmla="*/ 1466351 h 3582745"/>
                  <a:gd name="connsiteX29206" fmla="*/ 3835711 w 4527492"/>
                  <a:gd name="connsiteY29206" fmla="*/ 1552207 h 3582745"/>
                  <a:gd name="connsiteX29207" fmla="*/ 3834589 w 4527492"/>
                  <a:gd name="connsiteY29207" fmla="*/ 1542955 h 3582745"/>
                  <a:gd name="connsiteX29208" fmla="*/ 3833734 w 4527492"/>
                  <a:gd name="connsiteY29208" fmla="*/ 1517007 h 3582745"/>
                  <a:gd name="connsiteX29209" fmla="*/ 3830433 w 4527492"/>
                  <a:gd name="connsiteY29209" fmla="*/ 1391809 h 3582745"/>
                  <a:gd name="connsiteX29210" fmla="*/ 3830027 w 4527492"/>
                  <a:gd name="connsiteY29210" fmla="*/ 1382289 h 3582745"/>
                  <a:gd name="connsiteX29211" fmla="*/ 3830433 w 4527492"/>
                  <a:gd name="connsiteY29211" fmla="*/ 1342388 h 3582745"/>
                  <a:gd name="connsiteX29212" fmla="*/ 3827175 w 4527492"/>
                  <a:gd name="connsiteY29212" fmla="*/ 1372374 h 3582745"/>
                  <a:gd name="connsiteX29213" fmla="*/ 3826460 w 4527492"/>
                  <a:gd name="connsiteY29213" fmla="*/ 1371760 h 3582745"/>
                  <a:gd name="connsiteX29214" fmla="*/ 4304545 w 4527492"/>
                  <a:gd name="connsiteY29214" fmla="*/ 1341968 h 3582745"/>
                  <a:gd name="connsiteX29215" fmla="*/ 4303463 w 4527492"/>
                  <a:gd name="connsiteY29215" fmla="*/ 1356035 h 3582745"/>
                  <a:gd name="connsiteX29216" fmla="*/ 4303983 w 4527492"/>
                  <a:gd name="connsiteY29216" fmla="*/ 1357809 h 3582745"/>
                  <a:gd name="connsiteX29217" fmla="*/ 4305449 w 4527492"/>
                  <a:gd name="connsiteY29217" fmla="*/ 1351875 h 3582745"/>
                  <a:gd name="connsiteX29218" fmla="*/ 4305835 w 4527492"/>
                  <a:gd name="connsiteY29218" fmla="*/ 1361464 h 3582745"/>
                  <a:gd name="connsiteX29219" fmla="*/ 4306492 w 4527492"/>
                  <a:gd name="connsiteY29219" fmla="*/ 1366375 h 3582745"/>
                  <a:gd name="connsiteX29220" fmla="*/ 4306868 w 4527492"/>
                  <a:gd name="connsiteY29220" fmla="*/ 1367658 h 3582745"/>
                  <a:gd name="connsiteX29221" fmla="*/ 4305534 w 4527492"/>
                  <a:gd name="connsiteY29221" fmla="*/ 1351533 h 3582745"/>
                  <a:gd name="connsiteX29222" fmla="*/ 4306110 w 4527492"/>
                  <a:gd name="connsiteY29222" fmla="*/ 1349202 h 3582745"/>
                  <a:gd name="connsiteX29223" fmla="*/ 4306247 w 4527492"/>
                  <a:gd name="connsiteY29223" fmla="*/ 1350336 h 3582745"/>
                  <a:gd name="connsiteX29224" fmla="*/ 4307937 w 4527492"/>
                  <a:gd name="connsiteY29224" fmla="*/ 1371309 h 3582745"/>
                  <a:gd name="connsiteX29225" fmla="*/ 4308034 w 4527492"/>
                  <a:gd name="connsiteY29225" fmla="*/ 1371641 h 3582745"/>
                  <a:gd name="connsiteX29226" fmla="*/ 4309190 w 4527492"/>
                  <a:gd name="connsiteY29226" fmla="*/ 1366756 h 3582745"/>
                  <a:gd name="connsiteX29227" fmla="*/ 4309508 w 4527492"/>
                  <a:gd name="connsiteY29227" fmla="*/ 1371638 h 3582745"/>
                  <a:gd name="connsiteX29228" fmla="*/ 4309722 w 4527492"/>
                  <a:gd name="connsiteY29228" fmla="*/ 1377401 h 3582745"/>
                  <a:gd name="connsiteX29229" fmla="*/ 4309930 w 4527492"/>
                  <a:gd name="connsiteY29229" fmla="*/ 1378114 h 3582745"/>
                  <a:gd name="connsiteX29230" fmla="*/ 4309508 w 4527492"/>
                  <a:gd name="connsiteY29230" fmla="*/ 1371638 h 3582745"/>
                  <a:gd name="connsiteX29231" fmla="*/ 4309309 w 4527492"/>
                  <a:gd name="connsiteY29231" fmla="*/ 1366254 h 3582745"/>
                  <a:gd name="connsiteX29232" fmla="*/ 4310048 w 4527492"/>
                  <a:gd name="connsiteY29232" fmla="*/ 1363130 h 3582745"/>
                  <a:gd name="connsiteX29233" fmla="*/ 4311986 w 4527492"/>
                  <a:gd name="connsiteY29233" fmla="*/ 1385130 h 3582745"/>
                  <a:gd name="connsiteX29234" fmla="*/ 4315756 w 4527492"/>
                  <a:gd name="connsiteY29234" fmla="*/ 1398000 h 3582745"/>
                  <a:gd name="connsiteX29235" fmla="*/ 4313119 w 4527492"/>
                  <a:gd name="connsiteY29235" fmla="*/ 1398000 h 3582745"/>
                  <a:gd name="connsiteX29236" fmla="*/ 4315106 w 4527492"/>
                  <a:gd name="connsiteY29236" fmla="*/ 1420555 h 3582745"/>
                  <a:gd name="connsiteX29237" fmla="*/ 4315330 w 4527492"/>
                  <a:gd name="connsiteY29237" fmla="*/ 1422054 h 3582745"/>
                  <a:gd name="connsiteX29238" fmla="*/ 4314362 w 4527492"/>
                  <a:gd name="connsiteY29238" fmla="*/ 1425203 h 3582745"/>
                  <a:gd name="connsiteX29239" fmla="*/ 4311706 w 4527492"/>
                  <a:gd name="connsiteY29239" fmla="*/ 1405353 h 3582745"/>
                  <a:gd name="connsiteX29240" fmla="*/ 4310866 w 4527492"/>
                  <a:gd name="connsiteY29240" fmla="*/ 1392466 h 3582745"/>
                  <a:gd name="connsiteX29241" fmla="*/ 4310192 w 4527492"/>
                  <a:gd name="connsiteY29241" fmla="*/ 1390123 h 3582745"/>
                  <a:gd name="connsiteX29242" fmla="*/ 4310393 w 4527492"/>
                  <a:gd name="connsiteY29242" fmla="*/ 1395535 h 3582745"/>
                  <a:gd name="connsiteX29243" fmla="*/ 4309213 w 4527492"/>
                  <a:gd name="connsiteY29243" fmla="*/ 1386716 h 3582745"/>
                  <a:gd name="connsiteX29244" fmla="*/ 4308796 w 4527492"/>
                  <a:gd name="connsiteY29244" fmla="*/ 1385267 h 3582745"/>
                  <a:gd name="connsiteX29245" fmla="*/ 4309131 w 4527492"/>
                  <a:gd name="connsiteY29245" fmla="*/ 1391138 h 3582745"/>
                  <a:gd name="connsiteX29246" fmla="*/ 4310633 w 4527492"/>
                  <a:gd name="connsiteY29246" fmla="*/ 1402031 h 3582745"/>
                  <a:gd name="connsiteX29247" fmla="*/ 4311291 w 4527492"/>
                  <a:gd name="connsiteY29247" fmla="*/ 1419800 h 3582745"/>
                  <a:gd name="connsiteX29248" fmla="*/ 4311037 w 4527492"/>
                  <a:gd name="connsiteY29248" fmla="*/ 1418082 h 3582745"/>
                  <a:gd name="connsiteX29249" fmla="*/ 4309083 w 4527492"/>
                  <a:gd name="connsiteY29249" fmla="*/ 1394451 h 3582745"/>
                  <a:gd name="connsiteX29250" fmla="*/ 4305478 w 4527492"/>
                  <a:gd name="connsiteY29250" fmla="*/ 1382446 h 3582745"/>
                  <a:gd name="connsiteX29251" fmla="*/ 4301989 w 4527492"/>
                  <a:gd name="connsiteY29251" fmla="*/ 1397199 h 3582745"/>
                  <a:gd name="connsiteX29252" fmla="*/ 4302454 w 4527492"/>
                  <a:gd name="connsiteY29252" fmla="*/ 1372512 h 3582745"/>
                  <a:gd name="connsiteX29253" fmla="*/ 4301647 w 4527492"/>
                  <a:gd name="connsiteY29253" fmla="*/ 1369944 h 3582745"/>
                  <a:gd name="connsiteX29254" fmla="*/ 4301145 w 4527492"/>
                  <a:gd name="connsiteY29254" fmla="*/ 1400765 h 3582745"/>
                  <a:gd name="connsiteX29255" fmla="*/ 4292075 w 4527492"/>
                  <a:gd name="connsiteY29255" fmla="*/ 1439109 h 3582745"/>
                  <a:gd name="connsiteX29256" fmla="*/ 4300034 w 4527492"/>
                  <a:gd name="connsiteY29256" fmla="*/ 1468899 h 3582745"/>
                  <a:gd name="connsiteX29257" fmla="*/ 4301145 w 4527492"/>
                  <a:gd name="connsiteY29257" fmla="*/ 1400765 h 3582745"/>
                  <a:gd name="connsiteX29258" fmla="*/ 4301989 w 4527492"/>
                  <a:gd name="connsiteY29258" fmla="*/ 1397199 h 3582745"/>
                  <a:gd name="connsiteX29259" fmla="*/ 4300639 w 4527492"/>
                  <a:gd name="connsiteY29259" fmla="*/ 1468722 h 3582745"/>
                  <a:gd name="connsiteX29260" fmla="*/ 4300258 w 4527492"/>
                  <a:gd name="connsiteY29260" fmla="*/ 1469735 h 3582745"/>
                  <a:gd name="connsiteX29261" fmla="*/ 4300596 w 4527492"/>
                  <a:gd name="connsiteY29261" fmla="*/ 1471001 h 3582745"/>
                  <a:gd name="connsiteX29262" fmla="*/ 4300639 w 4527492"/>
                  <a:gd name="connsiteY29262" fmla="*/ 1468722 h 3582745"/>
                  <a:gd name="connsiteX29263" fmla="*/ 4302538 w 4527492"/>
                  <a:gd name="connsiteY29263" fmla="*/ 1463675 h 3582745"/>
                  <a:gd name="connsiteX29264" fmla="*/ 4311800 w 4527492"/>
                  <a:gd name="connsiteY29264" fmla="*/ 1433538 h 3582745"/>
                  <a:gd name="connsiteX29265" fmla="*/ 4312252 w 4527492"/>
                  <a:gd name="connsiteY29265" fmla="*/ 1445740 h 3582745"/>
                  <a:gd name="connsiteX29266" fmla="*/ 4301762 w 4527492"/>
                  <a:gd name="connsiteY29266" fmla="*/ 1475366 h 3582745"/>
                  <a:gd name="connsiteX29267" fmla="*/ 4302685 w 4527492"/>
                  <a:gd name="connsiteY29267" fmla="*/ 1478817 h 3582745"/>
                  <a:gd name="connsiteX29268" fmla="*/ 4305835 w 4527492"/>
                  <a:gd name="connsiteY29268" fmla="*/ 1473566 h 3582745"/>
                  <a:gd name="connsiteX29269" fmla="*/ 4307343 w 4527492"/>
                  <a:gd name="connsiteY29269" fmla="*/ 1474237 h 3582745"/>
                  <a:gd name="connsiteX29270" fmla="*/ 4303191 w 4527492"/>
                  <a:gd name="connsiteY29270" fmla="*/ 1480714 h 3582745"/>
                  <a:gd name="connsiteX29271" fmla="*/ 4305353 w 4527492"/>
                  <a:gd name="connsiteY29271" fmla="*/ 1488804 h 3582745"/>
                  <a:gd name="connsiteX29272" fmla="*/ 4308804 w 4527492"/>
                  <a:gd name="connsiteY29272" fmla="*/ 1474886 h 3582745"/>
                  <a:gd name="connsiteX29273" fmla="*/ 4309617 w 4527492"/>
                  <a:gd name="connsiteY29273" fmla="*/ 1475247 h 3582745"/>
                  <a:gd name="connsiteX29274" fmla="*/ 4305548 w 4527492"/>
                  <a:gd name="connsiteY29274" fmla="*/ 1489535 h 3582745"/>
                  <a:gd name="connsiteX29275" fmla="*/ 4311727 w 4527492"/>
                  <a:gd name="connsiteY29275" fmla="*/ 1512659 h 3582745"/>
                  <a:gd name="connsiteX29276" fmla="*/ 4313758 w 4527492"/>
                  <a:gd name="connsiteY29276" fmla="*/ 1523273 h 3582745"/>
                  <a:gd name="connsiteX29277" fmla="*/ 4312907 w 4527492"/>
                  <a:gd name="connsiteY29277" fmla="*/ 1476710 h 3582745"/>
                  <a:gd name="connsiteX29278" fmla="*/ 4314301 w 4527492"/>
                  <a:gd name="connsiteY29278" fmla="*/ 1477329 h 3582745"/>
                  <a:gd name="connsiteX29279" fmla="*/ 4315099 w 4527492"/>
                  <a:gd name="connsiteY29279" fmla="*/ 1514041 h 3582745"/>
                  <a:gd name="connsiteX29280" fmla="*/ 4314385 w 4527492"/>
                  <a:gd name="connsiteY29280" fmla="*/ 1526551 h 3582745"/>
                  <a:gd name="connsiteX29281" fmla="*/ 4315497 w 4527492"/>
                  <a:gd name="connsiteY29281" fmla="*/ 1532362 h 3582745"/>
                  <a:gd name="connsiteX29282" fmla="*/ 4315099 w 4527492"/>
                  <a:gd name="connsiteY29282" fmla="*/ 1514041 h 3582745"/>
                  <a:gd name="connsiteX29283" fmla="*/ 4317122 w 4527492"/>
                  <a:gd name="connsiteY29283" fmla="*/ 1478583 h 3582745"/>
                  <a:gd name="connsiteX29284" fmla="*/ 4320198 w 4527492"/>
                  <a:gd name="connsiteY29284" fmla="*/ 1479951 h 3582745"/>
                  <a:gd name="connsiteX29285" fmla="*/ 4320387 w 4527492"/>
                  <a:gd name="connsiteY29285" fmla="*/ 1481232 h 3582745"/>
                  <a:gd name="connsiteX29286" fmla="*/ 4316563 w 4527492"/>
                  <a:gd name="connsiteY29286" fmla="*/ 1537932 h 3582745"/>
                  <a:gd name="connsiteX29287" fmla="*/ 4317225 w 4527492"/>
                  <a:gd name="connsiteY29287" fmla="*/ 1541392 h 3582745"/>
                  <a:gd name="connsiteX29288" fmla="*/ 4324968 w 4527492"/>
                  <a:gd name="connsiteY29288" fmla="*/ 1512173 h 3582745"/>
                  <a:gd name="connsiteX29289" fmla="*/ 4320387 w 4527492"/>
                  <a:gd name="connsiteY29289" fmla="*/ 1481232 h 3582745"/>
                  <a:gd name="connsiteX29290" fmla="*/ 4320466 w 4527492"/>
                  <a:gd name="connsiteY29290" fmla="*/ 1480070 h 3582745"/>
                  <a:gd name="connsiteX29291" fmla="*/ 4321456 w 4527492"/>
                  <a:gd name="connsiteY29291" fmla="*/ 1480510 h 3582745"/>
                  <a:gd name="connsiteX29292" fmla="*/ 4322317 w 4527492"/>
                  <a:gd name="connsiteY29292" fmla="*/ 1486754 h 3582745"/>
                  <a:gd name="connsiteX29293" fmla="*/ 4325880 w 4527492"/>
                  <a:gd name="connsiteY29293" fmla="*/ 1508732 h 3582745"/>
                  <a:gd name="connsiteX29294" fmla="*/ 4326231 w 4527492"/>
                  <a:gd name="connsiteY29294" fmla="*/ 1507410 h 3582745"/>
                  <a:gd name="connsiteX29295" fmla="*/ 4322160 w 4527492"/>
                  <a:gd name="connsiteY29295" fmla="*/ 1480823 h 3582745"/>
                  <a:gd name="connsiteX29296" fmla="*/ 4324223 w 4527492"/>
                  <a:gd name="connsiteY29296" fmla="*/ 1481740 h 3582745"/>
                  <a:gd name="connsiteX29297" fmla="*/ 4327394 w 4527492"/>
                  <a:gd name="connsiteY29297" fmla="*/ 1503021 h 3582745"/>
                  <a:gd name="connsiteX29298" fmla="*/ 4327659 w 4527492"/>
                  <a:gd name="connsiteY29298" fmla="*/ 1502019 h 3582745"/>
                  <a:gd name="connsiteX29299" fmla="*/ 4327648 w 4527492"/>
                  <a:gd name="connsiteY29299" fmla="*/ 1501811 h 3582745"/>
                  <a:gd name="connsiteX29300" fmla="*/ 4327668 w 4527492"/>
                  <a:gd name="connsiteY29300" fmla="*/ 1501987 h 3582745"/>
                  <a:gd name="connsiteX29301" fmla="*/ 4329041 w 4527492"/>
                  <a:gd name="connsiteY29301" fmla="*/ 1496804 h 3582745"/>
                  <a:gd name="connsiteX29302" fmla="*/ 4328824 w 4527492"/>
                  <a:gd name="connsiteY29302" fmla="*/ 1492750 h 3582745"/>
                  <a:gd name="connsiteX29303" fmla="*/ 4329268 w 4527492"/>
                  <a:gd name="connsiteY29303" fmla="*/ 1495948 h 3582745"/>
                  <a:gd name="connsiteX29304" fmla="*/ 4331778 w 4527492"/>
                  <a:gd name="connsiteY29304" fmla="*/ 1486477 h 3582745"/>
                  <a:gd name="connsiteX29305" fmla="*/ 4334171 w 4527492"/>
                  <a:gd name="connsiteY29305" fmla="*/ 1486477 h 3582745"/>
                  <a:gd name="connsiteX29306" fmla="*/ 4334158 w 4527492"/>
                  <a:gd name="connsiteY29306" fmla="*/ 1486156 h 3582745"/>
                  <a:gd name="connsiteX29307" fmla="*/ 4334880 w 4527492"/>
                  <a:gd name="connsiteY29307" fmla="*/ 1486477 h 3582745"/>
                  <a:gd name="connsiteX29308" fmla="*/ 4335073 w 4527492"/>
                  <a:gd name="connsiteY29308" fmla="*/ 1486477 h 3582745"/>
                  <a:gd name="connsiteX29309" fmla="*/ 4335102 w 4527492"/>
                  <a:gd name="connsiteY29309" fmla="*/ 1486576 h 3582745"/>
                  <a:gd name="connsiteX29310" fmla="*/ 4335503 w 4527492"/>
                  <a:gd name="connsiteY29310" fmla="*/ 1486754 h 3582745"/>
                  <a:gd name="connsiteX29311" fmla="*/ 4335615 w 4527492"/>
                  <a:gd name="connsiteY29311" fmla="*/ 1488319 h 3582745"/>
                  <a:gd name="connsiteX29312" fmla="*/ 4346288 w 4527492"/>
                  <a:gd name="connsiteY29312" fmla="*/ 1524607 h 3582745"/>
                  <a:gd name="connsiteX29313" fmla="*/ 4345392 w 4527492"/>
                  <a:gd name="connsiteY29313" fmla="*/ 1516428 h 3582745"/>
                  <a:gd name="connsiteX29314" fmla="*/ 4341699 w 4527492"/>
                  <a:gd name="connsiteY29314" fmla="*/ 1481335 h 3582745"/>
                  <a:gd name="connsiteX29315" fmla="*/ 4340530 w 4527492"/>
                  <a:gd name="connsiteY29315" fmla="*/ 1474279 h 3582745"/>
                  <a:gd name="connsiteX29316" fmla="*/ 4329648 w 4527492"/>
                  <a:gd name="connsiteY29316" fmla="*/ 1395186 h 3582745"/>
                  <a:gd name="connsiteX29317" fmla="*/ 4328681 w 4527492"/>
                  <a:gd name="connsiteY29317" fmla="*/ 1399347 h 3582745"/>
                  <a:gd name="connsiteX29318" fmla="*/ 4332246 w 4527492"/>
                  <a:gd name="connsiteY29318" fmla="*/ 1417772 h 3582745"/>
                  <a:gd name="connsiteX29319" fmla="*/ 4328948 w 4527492"/>
                  <a:gd name="connsiteY29319" fmla="*/ 1417772 h 3582745"/>
                  <a:gd name="connsiteX29320" fmla="*/ 4326295 w 4527492"/>
                  <a:gd name="connsiteY29320" fmla="*/ 1409616 h 3582745"/>
                  <a:gd name="connsiteX29321" fmla="*/ 4324777 w 4527492"/>
                  <a:gd name="connsiteY29321" fmla="*/ 1416147 h 3582745"/>
                  <a:gd name="connsiteX29322" fmla="*/ 4325091 w 4527492"/>
                  <a:gd name="connsiteY29322" fmla="*/ 1411485 h 3582745"/>
                  <a:gd name="connsiteX29323" fmla="*/ 4325891 w 4527492"/>
                  <a:gd name="connsiteY29323" fmla="*/ 1408374 h 3582745"/>
                  <a:gd name="connsiteX29324" fmla="*/ 4325403 w 4527492"/>
                  <a:gd name="connsiteY29324" fmla="*/ 1406873 h 3582745"/>
                  <a:gd name="connsiteX29325" fmla="*/ 4325091 w 4527492"/>
                  <a:gd name="connsiteY29325" fmla="*/ 1411485 h 3582745"/>
                  <a:gd name="connsiteX29326" fmla="*/ 4323641 w 4527492"/>
                  <a:gd name="connsiteY29326" fmla="*/ 1417128 h 3582745"/>
                  <a:gd name="connsiteX29327" fmla="*/ 4323854 w 4527492"/>
                  <a:gd name="connsiteY29327" fmla="*/ 1420121 h 3582745"/>
                  <a:gd name="connsiteX29328" fmla="*/ 4324777 w 4527492"/>
                  <a:gd name="connsiteY29328" fmla="*/ 1416147 h 3582745"/>
                  <a:gd name="connsiteX29329" fmla="*/ 4324190 w 4527492"/>
                  <a:gd name="connsiteY29329" fmla="*/ 1424847 h 3582745"/>
                  <a:gd name="connsiteX29330" fmla="*/ 4325671 w 4527492"/>
                  <a:gd name="connsiteY29330" fmla="*/ 1445647 h 3582745"/>
                  <a:gd name="connsiteX29331" fmla="*/ 4328910 w 4527492"/>
                  <a:gd name="connsiteY29331" fmla="*/ 1440595 h 3582745"/>
                  <a:gd name="connsiteX29332" fmla="*/ 4332206 w 4527492"/>
                  <a:gd name="connsiteY29332" fmla="*/ 1440595 h 3582745"/>
                  <a:gd name="connsiteX29333" fmla="*/ 4334158 w 4527492"/>
                  <a:gd name="connsiteY29333" fmla="*/ 1486156 h 3582745"/>
                  <a:gd name="connsiteX29334" fmla="*/ 4328332 w 4527492"/>
                  <a:gd name="connsiteY29334" fmla="*/ 1483567 h 3582745"/>
                  <a:gd name="connsiteX29335" fmla="*/ 4328824 w 4527492"/>
                  <a:gd name="connsiteY29335" fmla="*/ 1492750 h 3582745"/>
                  <a:gd name="connsiteX29336" fmla="*/ 4327497 w 4527492"/>
                  <a:gd name="connsiteY29336" fmla="*/ 1483196 h 3582745"/>
                  <a:gd name="connsiteX29337" fmla="*/ 4326623 w 4527492"/>
                  <a:gd name="connsiteY29337" fmla="*/ 1482807 h 3582745"/>
                  <a:gd name="connsiteX29338" fmla="*/ 4327648 w 4527492"/>
                  <a:gd name="connsiteY29338" fmla="*/ 1501811 h 3582745"/>
                  <a:gd name="connsiteX29339" fmla="*/ 4325430 w 4527492"/>
                  <a:gd name="connsiteY29339" fmla="*/ 1482277 h 3582745"/>
                  <a:gd name="connsiteX29340" fmla="*/ 4324223 w 4527492"/>
                  <a:gd name="connsiteY29340" fmla="*/ 1481740 h 3582745"/>
                  <a:gd name="connsiteX29341" fmla="*/ 4321559 w 4527492"/>
                  <a:gd name="connsiteY29341" fmla="*/ 1463862 h 3582745"/>
                  <a:gd name="connsiteX29342" fmla="*/ 4322223 w 4527492"/>
                  <a:gd name="connsiteY29342" fmla="*/ 1454019 h 3582745"/>
                  <a:gd name="connsiteX29343" fmla="*/ 4321934 w 4527492"/>
                  <a:gd name="connsiteY29343" fmla="*/ 1451477 h 3582745"/>
                  <a:gd name="connsiteX29344" fmla="*/ 4320132 w 4527492"/>
                  <a:gd name="connsiteY29344" fmla="*/ 1454287 h 3582745"/>
                  <a:gd name="connsiteX29345" fmla="*/ 4319183 w 4527492"/>
                  <a:gd name="connsiteY29345" fmla="*/ 1447913 h 3582745"/>
                  <a:gd name="connsiteX29346" fmla="*/ 4320007 w 4527492"/>
                  <a:gd name="connsiteY29346" fmla="*/ 1436676 h 3582745"/>
                  <a:gd name="connsiteX29347" fmla="*/ 4320564 w 4527492"/>
                  <a:gd name="connsiteY29347" fmla="*/ 1434280 h 3582745"/>
                  <a:gd name="connsiteX29348" fmla="*/ 4320393 w 4527492"/>
                  <a:gd name="connsiteY29348" fmla="*/ 1431414 h 3582745"/>
                  <a:gd name="connsiteX29349" fmla="*/ 4320007 w 4527492"/>
                  <a:gd name="connsiteY29349" fmla="*/ 1436676 h 3582745"/>
                  <a:gd name="connsiteX29350" fmla="*/ 4318484 w 4527492"/>
                  <a:gd name="connsiteY29350" fmla="*/ 1443228 h 3582745"/>
                  <a:gd name="connsiteX29351" fmla="*/ 4317914 w 4527492"/>
                  <a:gd name="connsiteY29351" fmla="*/ 1439402 h 3582745"/>
                  <a:gd name="connsiteX29352" fmla="*/ 4320313 w 4527492"/>
                  <a:gd name="connsiteY29352" fmla="*/ 1430072 h 3582745"/>
                  <a:gd name="connsiteX29353" fmla="*/ 4319951 w 4527492"/>
                  <a:gd name="connsiteY29353" fmla="*/ 1423995 h 3582745"/>
                  <a:gd name="connsiteX29354" fmla="*/ 4316902 w 4527492"/>
                  <a:gd name="connsiteY29354" fmla="*/ 1432607 h 3582745"/>
                  <a:gd name="connsiteX29355" fmla="*/ 4315330 w 4527492"/>
                  <a:gd name="connsiteY29355" fmla="*/ 1422054 h 3582745"/>
                  <a:gd name="connsiteX29356" fmla="*/ 4319104 w 4527492"/>
                  <a:gd name="connsiteY29356" fmla="*/ 1409774 h 3582745"/>
                  <a:gd name="connsiteX29357" fmla="*/ 4317480 w 4527492"/>
                  <a:gd name="connsiteY29357" fmla="*/ 1382518 h 3582745"/>
                  <a:gd name="connsiteX29358" fmla="*/ 4310522 w 4527492"/>
                  <a:gd name="connsiteY29358" fmla="*/ 1361126 h 3582745"/>
                  <a:gd name="connsiteX29359" fmla="*/ 4310048 w 4527492"/>
                  <a:gd name="connsiteY29359" fmla="*/ 1363130 h 3582745"/>
                  <a:gd name="connsiteX29360" fmla="*/ 4309630 w 4527492"/>
                  <a:gd name="connsiteY29360" fmla="*/ 1358385 h 3582745"/>
                  <a:gd name="connsiteX29361" fmla="*/ 4308396 w 4527492"/>
                  <a:gd name="connsiteY29361" fmla="*/ 1354594 h 3582745"/>
                  <a:gd name="connsiteX29362" fmla="*/ 4308481 w 4527492"/>
                  <a:gd name="connsiteY29362" fmla="*/ 1355887 h 3582745"/>
                  <a:gd name="connsiteX29363" fmla="*/ 4308293 w 4527492"/>
                  <a:gd name="connsiteY29363" fmla="*/ 1354275 h 3582745"/>
                  <a:gd name="connsiteX29364" fmla="*/ 4306340 w 4527492"/>
                  <a:gd name="connsiteY29364" fmla="*/ 1348271 h 3582745"/>
                  <a:gd name="connsiteX29365" fmla="*/ 4306110 w 4527492"/>
                  <a:gd name="connsiteY29365" fmla="*/ 1349202 h 3582745"/>
                  <a:gd name="connsiteX29366" fmla="*/ 4305795 w 4527492"/>
                  <a:gd name="connsiteY29366" fmla="*/ 1346597 h 3582745"/>
                  <a:gd name="connsiteX29367" fmla="*/ 4305449 w 4527492"/>
                  <a:gd name="connsiteY29367" fmla="*/ 1345532 h 3582745"/>
                  <a:gd name="connsiteX29368" fmla="*/ 4305147 w 4527492"/>
                  <a:gd name="connsiteY29368" fmla="*/ 1344341 h 3582745"/>
                  <a:gd name="connsiteX29369" fmla="*/ 4305343 w 4527492"/>
                  <a:gd name="connsiteY29369" fmla="*/ 1349220 h 3582745"/>
                  <a:gd name="connsiteX29370" fmla="*/ 4304839 w 4527492"/>
                  <a:gd name="connsiteY29370" fmla="*/ 1343126 h 3582745"/>
                  <a:gd name="connsiteX29371" fmla="*/ 4186848 w 4527492"/>
                  <a:gd name="connsiteY29371" fmla="*/ 1341599 h 3582745"/>
                  <a:gd name="connsiteX29372" fmla="*/ 4186382 w 4527492"/>
                  <a:gd name="connsiteY29372" fmla="*/ 1381750 h 3582745"/>
                  <a:gd name="connsiteX29373" fmla="*/ 4186662 w 4527492"/>
                  <a:gd name="connsiteY29373" fmla="*/ 1341788 h 3582745"/>
                  <a:gd name="connsiteX29374" fmla="*/ 4315149 w 4527492"/>
                  <a:gd name="connsiteY29374" fmla="*/ 1341564 h 3582745"/>
                  <a:gd name="connsiteX29375" fmla="*/ 4311198 w 4527492"/>
                  <a:gd name="connsiteY29375" fmla="*/ 1358267 h 3582745"/>
                  <a:gd name="connsiteX29376" fmla="*/ 4313127 w 4527492"/>
                  <a:gd name="connsiteY29376" fmla="*/ 1364326 h 3582745"/>
                  <a:gd name="connsiteX29377" fmla="*/ 4316986 w 4527492"/>
                  <a:gd name="connsiteY29377" fmla="*/ 1374226 h 3582745"/>
                  <a:gd name="connsiteX29378" fmla="*/ 4315436 w 4527492"/>
                  <a:gd name="connsiteY29378" fmla="*/ 1348194 h 3582745"/>
                  <a:gd name="connsiteX29379" fmla="*/ 4317048 w 4527492"/>
                  <a:gd name="connsiteY29379" fmla="*/ 1348194 h 3582745"/>
                  <a:gd name="connsiteX29380" fmla="*/ 4333747 w 4527492"/>
                  <a:gd name="connsiteY29380" fmla="*/ 1340212 h 3582745"/>
                  <a:gd name="connsiteX29381" fmla="*/ 4333910 w 4527492"/>
                  <a:gd name="connsiteY29381" fmla="*/ 1342842 h 3582745"/>
                  <a:gd name="connsiteX29382" fmla="*/ 4336392 w 4527492"/>
                  <a:gd name="connsiteY29382" fmla="*/ 1348711 h 3582745"/>
                  <a:gd name="connsiteX29383" fmla="*/ 4336495 w 4527492"/>
                  <a:gd name="connsiteY29383" fmla="*/ 1349041 h 3582745"/>
                  <a:gd name="connsiteX29384" fmla="*/ 4336505 w 4527492"/>
                  <a:gd name="connsiteY29384" fmla="*/ 1348978 h 3582745"/>
                  <a:gd name="connsiteX29385" fmla="*/ 4336392 w 4527492"/>
                  <a:gd name="connsiteY29385" fmla="*/ 1348711 h 3582745"/>
                  <a:gd name="connsiteX29386" fmla="*/ 4116483 w 4527492"/>
                  <a:gd name="connsiteY29386" fmla="*/ 1339438 h 3582745"/>
                  <a:gd name="connsiteX29387" fmla="*/ 4119834 w 4527492"/>
                  <a:gd name="connsiteY29387" fmla="*/ 1369573 h 3582745"/>
                  <a:gd name="connsiteX29388" fmla="*/ 4119425 w 4527492"/>
                  <a:gd name="connsiteY29388" fmla="*/ 1379603 h 3582745"/>
                  <a:gd name="connsiteX29389" fmla="*/ 4115713 w 4527492"/>
                  <a:gd name="connsiteY29389" fmla="*/ 1344194 h 3582745"/>
                  <a:gd name="connsiteX29390" fmla="*/ 4055805 w 4527492"/>
                  <a:gd name="connsiteY29390" fmla="*/ 1338974 h 3582745"/>
                  <a:gd name="connsiteX29391" fmla="*/ 4055297 w 4527492"/>
                  <a:gd name="connsiteY29391" fmla="*/ 1362157 h 3582745"/>
                  <a:gd name="connsiteX29392" fmla="*/ 4055197 w 4527492"/>
                  <a:gd name="connsiteY29392" fmla="*/ 1393879 h 3582745"/>
                  <a:gd name="connsiteX29393" fmla="*/ 4061170 w 4527492"/>
                  <a:gd name="connsiteY29393" fmla="*/ 1430247 h 3582745"/>
                  <a:gd name="connsiteX29394" fmla="*/ 4062388 w 4527492"/>
                  <a:gd name="connsiteY29394" fmla="*/ 1441771 h 3582745"/>
                  <a:gd name="connsiteX29395" fmla="*/ 4065199 w 4527492"/>
                  <a:gd name="connsiteY29395" fmla="*/ 1381925 h 3582745"/>
                  <a:gd name="connsiteX29396" fmla="*/ 4066197 w 4527492"/>
                  <a:gd name="connsiteY29396" fmla="*/ 1369177 h 3582745"/>
                  <a:gd name="connsiteX29397" fmla="*/ 4372211 w 4527492"/>
                  <a:gd name="connsiteY29397" fmla="*/ 1338043 h 3582745"/>
                  <a:gd name="connsiteX29398" fmla="*/ 4375035 w 4527492"/>
                  <a:gd name="connsiteY29398" fmla="*/ 1344236 h 3582745"/>
                  <a:gd name="connsiteX29399" fmla="*/ 4375462 w 4527492"/>
                  <a:gd name="connsiteY29399" fmla="*/ 1346947 h 3582745"/>
                  <a:gd name="connsiteX29400" fmla="*/ 4374051 w 4527492"/>
                  <a:gd name="connsiteY29400" fmla="*/ 1343954 h 3582745"/>
                  <a:gd name="connsiteX29401" fmla="*/ 4028142 w 4527492"/>
                  <a:gd name="connsiteY29401" fmla="*/ 1337363 h 3582745"/>
                  <a:gd name="connsiteX29402" fmla="*/ 4027653 w 4527492"/>
                  <a:gd name="connsiteY29402" fmla="*/ 1347331 h 3582745"/>
                  <a:gd name="connsiteX29403" fmla="*/ 4027691 w 4527492"/>
                  <a:gd name="connsiteY29403" fmla="*/ 1351268 h 3582745"/>
                  <a:gd name="connsiteX29404" fmla="*/ 4027295 w 4527492"/>
                  <a:gd name="connsiteY29404" fmla="*/ 1349624 h 3582745"/>
                  <a:gd name="connsiteX29405" fmla="*/ 4330816 w 4527492"/>
                  <a:gd name="connsiteY29405" fmla="*/ 1336890 h 3582745"/>
                  <a:gd name="connsiteX29406" fmla="*/ 4330679 w 4527492"/>
                  <a:gd name="connsiteY29406" fmla="*/ 1338180 h 3582745"/>
                  <a:gd name="connsiteX29407" fmla="*/ 4330994 w 4527492"/>
                  <a:gd name="connsiteY29407" fmla="*/ 1339189 h 3582745"/>
                  <a:gd name="connsiteX29408" fmla="*/ 4464399 w 4527492"/>
                  <a:gd name="connsiteY29408" fmla="*/ 1336562 h 3582745"/>
                  <a:gd name="connsiteX29409" fmla="*/ 4494853 w 4527492"/>
                  <a:gd name="connsiteY29409" fmla="*/ 1440715 h 3582745"/>
                  <a:gd name="connsiteX29410" fmla="*/ 4505413 w 4527492"/>
                  <a:gd name="connsiteY29410" fmla="*/ 1515063 h 3582745"/>
                  <a:gd name="connsiteX29411" fmla="*/ 4506921 w 4527492"/>
                  <a:gd name="connsiteY29411" fmla="*/ 1381247 h 3582745"/>
                  <a:gd name="connsiteX29412" fmla="*/ 4509260 w 4527492"/>
                  <a:gd name="connsiteY29412" fmla="*/ 1381247 h 3582745"/>
                  <a:gd name="connsiteX29413" fmla="*/ 4513514 w 4527492"/>
                  <a:gd name="connsiteY29413" fmla="*/ 1501179 h 3582745"/>
                  <a:gd name="connsiteX29414" fmla="*/ 4513375 w 4527492"/>
                  <a:gd name="connsiteY29414" fmla="*/ 1507681 h 3582745"/>
                  <a:gd name="connsiteX29415" fmla="*/ 4510177 w 4527492"/>
                  <a:gd name="connsiteY29415" fmla="*/ 1458101 h 3582745"/>
                  <a:gd name="connsiteX29416" fmla="*/ 4510217 w 4527492"/>
                  <a:gd name="connsiteY29416" fmla="*/ 1457080 h 3582745"/>
                  <a:gd name="connsiteX29417" fmla="*/ 4506921 w 4527492"/>
                  <a:gd name="connsiteY29417" fmla="*/ 1407624 h 3582745"/>
                  <a:gd name="connsiteX29418" fmla="*/ 4510177 w 4527492"/>
                  <a:gd name="connsiteY29418" fmla="*/ 1458101 h 3582745"/>
                  <a:gd name="connsiteX29419" fmla="*/ 4507396 w 4527492"/>
                  <a:gd name="connsiteY29419" fmla="*/ 1529022 h 3582745"/>
                  <a:gd name="connsiteX29420" fmla="*/ 4512200 w 4527492"/>
                  <a:gd name="connsiteY29420" fmla="*/ 1562840 h 3582745"/>
                  <a:gd name="connsiteX29421" fmla="*/ 4513375 w 4527492"/>
                  <a:gd name="connsiteY29421" fmla="*/ 1507681 h 3582745"/>
                  <a:gd name="connsiteX29422" fmla="*/ 4513514 w 4527492"/>
                  <a:gd name="connsiteY29422" fmla="*/ 1509834 h 3582745"/>
                  <a:gd name="connsiteX29423" fmla="*/ 4514990 w 4527492"/>
                  <a:gd name="connsiteY29423" fmla="*/ 1559615 h 3582745"/>
                  <a:gd name="connsiteX29424" fmla="*/ 4513897 w 4527492"/>
                  <a:gd name="connsiteY29424" fmla="*/ 1574788 h 3582745"/>
                  <a:gd name="connsiteX29425" fmla="*/ 4514885 w 4527492"/>
                  <a:gd name="connsiteY29425" fmla="*/ 1581744 h 3582745"/>
                  <a:gd name="connsiteX29426" fmla="*/ 4514903 w 4527492"/>
                  <a:gd name="connsiteY29426" fmla="*/ 1615118 h 3582745"/>
                  <a:gd name="connsiteX29427" fmla="*/ 4516314 w 4527492"/>
                  <a:gd name="connsiteY29427" fmla="*/ 1607967 h 3582745"/>
                  <a:gd name="connsiteX29428" fmla="*/ 4514907 w 4527492"/>
                  <a:gd name="connsiteY29428" fmla="*/ 1622401 h 3582745"/>
                  <a:gd name="connsiteX29429" fmla="*/ 4514908 w 4527492"/>
                  <a:gd name="connsiteY29429" fmla="*/ 1623847 h 3582745"/>
                  <a:gd name="connsiteX29430" fmla="*/ 4517068 w 4527492"/>
                  <a:gd name="connsiteY29430" fmla="*/ 1613935 h 3582745"/>
                  <a:gd name="connsiteX29431" fmla="*/ 4517171 w 4527492"/>
                  <a:gd name="connsiteY29431" fmla="*/ 1624667 h 3582745"/>
                  <a:gd name="connsiteX29432" fmla="*/ 4514923 w 4527492"/>
                  <a:gd name="connsiteY29432" fmla="*/ 1650432 h 3582745"/>
                  <a:gd name="connsiteX29433" fmla="*/ 4514924 w 4527492"/>
                  <a:gd name="connsiteY29433" fmla="*/ 1652169 h 3582745"/>
                  <a:gd name="connsiteX29434" fmla="*/ 4514244 w 4527492"/>
                  <a:gd name="connsiteY29434" fmla="*/ 1658208 h 3582745"/>
                  <a:gd name="connsiteX29435" fmla="*/ 4510217 w 4527492"/>
                  <a:gd name="connsiteY29435" fmla="*/ 1704364 h 3582745"/>
                  <a:gd name="connsiteX29436" fmla="*/ 4509051 w 4527492"/>
                  <a:gd name="connsiteY29436" fmla="*/ 1704364 h 3582745"/>
                  <a:gd name="connsiteX29437" fmla="*/ 4507073 w 4527492"/>
                  <a:gd name="connsiteY29437" fmla="*/ 1721947 h 3582745"/>
                  <a:gd name="connsiteX29438" fmla="*/ 4495888 w 4527492"/>
                  <a:gd name="connsiteY29438" fmla="*/ 1763883 h 3582745"/>
                  <a:gd name="connsiteX29439" fmla="*/ 4493106 w 4527492"/>
                  <a:gd name="connsiteY29439" fmla="*/ 1766718 h 3582745"/>
                  <a:gd name="connsiteX29440" fmla="*/ 4503109 w 4527492"/>
                  <a:gd name="connsiteY29440" fmla="*/ 1726940 h 3582745"/>
                  <a:gd name="connsiteX29441" fmla="*/ 4510796 w 4527492"/>
                  <a:gd name="connsiteY29441" fmla="*/ 1664594 h 3582745"/>
                  <a:gd name="connsiteX29442" fmla="*/ 4511480 w 4527492"/>
                  <a:gd name="connsiteY29442" fmla="*/ 1657579 h 3582745"/>
                  <a:gd name="connsiteX29443" fmla="*/ 4511931 w 4527492"/>
                  <a:gd name="connsiteY29443" fmla="*/ 1635155 h 3582745"/>
                  <a:gd name="connsiteX29444" fmla="*/ 4506775 w 4527492"/>
                  <a:gd name="connsiteY29444" fmla="*/ 1648835 h 3582745"/>
                  <a:gd name="connsiteX29445" fmla="*/ 4509044 w 4527492"/>
                  <a:gd name="connsiteY29445" fmla="*/ 1635907 h 3582745"/>
                  <a:gd name="connsiteX29446" fmla="*/ 4512114 w 4527492"/>
                  <a:gd name="connsiteY29446" fmla="*/ 1626070 h 3582745"/>
                  <a:gd name="connsiteX29447" fmla="*/ 4512802 w 4527492"/>
                  <a:gd name="connsiteY29447" fmla="*/ 1591897 h 3582745"/>
                  <a:gd name="connsiteX29448" fmla="*/ 4512717 w 4527492"/>
                  <a:gd name="connsiteY29448" fmla="*/ 1591162 h 3582745"/>
                  <a:gd name="connsiteX29449" fmla="*/ 4509805 w 4527492"/>
                  <a:gd name="connsiteY29449" fmla="*/ 1631570 h 3582745"/>
                  <a:gd name="connsiteX29450" fmla="*/ 4509044 w 4527492"/>
                  <a:gd name="connsiteY29450" fmla="*/ 1635907 h 3582745"/>
                  <a:gd name="connsiteX29451" fmla="*/ 4507745 w 4527492"/>
                  <a:gd name="connsiteY29451" fmla="*/ 1640070 h 3582745"/>
                  <a:gd name="connsiteX29452" fmla="*/ 4505357 w 4527492"/>
                  <a:gd name="connsiteY29452" fmla="*/ 1643575 h 3582745"/>
                  <a:gd name="connsiteX29453" fmla="*/ 4511556 w 4527492"/>
                  <a:gd name="connsiteY29453" fmla="*/ 1593035 h 3582745"/>
                  <a:gd name="connsiteX29454" fmla="*/ 4511770 w 4527492"/>
                  <a:gd name="connsiteY29454" fmla="*/ 1583014 h 3582745"/>
                  <a:gd name="connsiteX29455" fmla="*/ 4506917 w 4527492"/>
                  <a:gd name="connsiteY29455" fmla="*/ 1541255 h 3582745"/>
                  <a:gd name="connsiteX29456" fmla="*/ 4503624 w 4527492"/>
                  <a:gd name="connsiteY29456" fmla="*/ 1625233 h 3582745"/>
                  <a:gd name="connsiteX29457" fmla="*/ 4502903 w 4527492"/>
                  <a:gd name="connsiteY29457" fmla="*/ 1647180 h 3582745"/>
                  <a:gd name="connsiteX29458" fmla="*/ 4505357 w 4527492"/>
                  <a:gd name="connsiteY29458" fmla="*/ 1643575 h 3582745"/>
                  <a:gd name="connsiteX29459" fmla="*/ 4503717 w 4527492"/>
                  <a:gd name="connsiteY29459" fmla="*/ 1656950 h 3582745"/>
                  <a:gd name="connsiteX29460" fmla="*/ 4498801 w 4527492"/>
                  <a:gd name="connsiteY29460" fmla="*/ 1669993 h 3582745"/>
                  <a:gd name="connsiteX29461" fmla="*/ 4496619 w 4527492"/>
                  <a:gd name="connsiteY29461" fmla="*/ 1649137 h 3582745"/>
                  <a:gd name="connsiteX29462" fmla="*/ 4495898 w 4527492"/>
                  <a:gd name="connsiteY29462" fmla="*/ 1644427 h 3582745"/>
                  <a:gd name="connsiteX29463" fmla="*/ 4505273 w 4527492"/>
                  <a:gd name="connsiteY29463" fmla="*/ 1527556 h 3582745"/>
                  <a:gd name="connsiteX29464" fmla="*/ 4505277 w 4527492"/>
                  <a:gd name="connsiteY29464" fmla="*/ 1527149 h 3582745"/>
                  <a:gd name="connsiteX29465" fmla="*/ 4497259 w 4527492"/>
                  <a:gd name="connsiteY29465" fmla="*/ 1458157 h 3582745"/>
                  <a:gd name="connsiteX29466" fmla="*/ 3794758 w 4527492"/>
                  <a:gd name="connsiteY29466" fmla="*/ 1336108 h 3582745"/>
                  <a:gd name="connsiteX29467" fmla="*/ 3792814 w 4527492"/>
                  <a:gd name="connsiteY29467" fmla="*/ 1366989 h 3582745"/>
                  <a:gd name="connsiteX29468" fmla="*/ 3790855 w 4527492"/>
                  <a:gd name="connsiteY29468" fmla="*/ 1378385 h 3582745"/>
                  <a:gd name="connsiteX29469" fmla="*/ 3791909 w 4527492"/>
                  <a:gd name="connsiteY29469" fmla="*/ 1356023 h 3582745"/>
                  <a:gd name="connsiteX29470" fmla="*/ 3874160 w 4527492"/>
                  <a:gd name="connsiteY29470" fmla="*/ 1335728 h 3582745"/>
                  <a:gd name="connsiteX29471" fmla="*/ 3880426 w 4527492"/>
                  <a:gd name="connsiteY29471" fmla="*/ 1367239 h 3582745"/>
                  <a:gd name="connsiteX29472" fmla="*/ 3880050 w 4527492"/>
                  <a:gd name="connsiteY29472" fmla="*/ 1368194 h 3582745"/>
                  <a:gd name="connsiteX29473" fmla="*/ 4162217 w 4527492"/>
                  <a:gd name="connsiteY29473" fmla="*/ 1334602 h 3582745"/>
                  <a:gd name="connsiteX29474" fmla="*/ 4163137 w 4527492"/>
                  <a:gd name="connsiteY29474" fmla="*/ 1338631 h 3582745"/>
                  <a:gd name="connsiteX29475" fmla="*/ 4162605 w 4527492"/>
                  <a:gd name="connsiteY29475" fmla="*/ 1336894 h 3582745"/>
                  <a:gd name="connsiteX29476" fmla="*/ 4342212 w 4527492"/>
                  <a:gd name="connsiteY29476" fmla="*/ 1334271 h 3582745"/>
                  <a:gd name="connsiteX29477" fmla="*/ 4340860 w 4527492"/>
                  <a:gd name="connsiteY29477" fmla="*/ 1346936 h 3582745"/>
                  <a:gd name="connsiteX29478" fmla="*/ 4339675 w 4527492"/>
                  <a:gd name="connsiteY29478" fmla="*/ 1352034 h 3582745"/>
                  <a:gd name="connsiteX29479" fmla="*/ 3988525 w 4527492"/>
                  <a:gd name="connsiteY29479" fmla="*/ 1334041 h 3582745"/>
                  <a:gd name="connsiteX29480" fmla="*/ 3990202 w 4527492"/>
                  <a:gd name="connsiteY29480" fmla="*/ 1344824 h 3582745"/>
                  <a:gd name="connsiteX29481" fmla="*/ 3992170 w 4527492"/>
                  <a:gd name="connsiteY29481" fmla="*/ 1365451 h 3582745"/>
                  <a:gd name="connsiteX29482" fmla="*/ 3998141 w 4527492"/>
                  <a:gd name="connsiteY29482" fmla="*/ 1407173 h 3582745"/>
                  <a:gd name="connsiteX29483" fmla="*/ 3998854 w 4527492"/>
                  <a:gd name="connsiteY29483" fmla="*/ 1416552 h 3582745"/>
                  <a:gd name="connsiteX29484" fmla="*/ 3991757 w 4527492"/>
                  <a:gd name="connsiteY29484" fmla="*/ 1375335 h 3582745"/>
                  <a:gd name="connsiteX29485" fmla="*/ 4441729 w 4527492"/>
                  <a:gd name="connsiteY29485" fmla="*/ 1333915 h 3582745"/>
                  <a:gd name="connsiteX29486" fmla="*/ 4451807 w 4527492"/>
                  <a:gd name="connsiteY29486" fmla="*/ 1413342 h 3582745"/>
                  <a:gd name="connsiteX29487" fmla="*/ 4452822 w 4527492"/>
                  <a:gd name="connsiteY29487" fmla="*/ 1424847 h 3582745"/>
                  <a:gd name="connsiteX29488" fmla="*/ 4452255 w 4527492"/>
                  <a:gd name="connsiteY29488" fmla="*/ 1459670 h 3582745"/>
                  <a:gd name="connsiteX29489" fmla="*/ 4450880 w 4527492"/>
                  <a:gd name="connsiteY29489" fmla="*/ 1434001 h 3582745"/>
                  <a:gd name="connsiteX29490" fmla="*/ 4443230 w 4527492"/>
                  <a:gd name="connsiteY29490" fmla="*/ 1370879 h 3582745"/>
                  <a:gd name="connsiteX29491" fmla="*/ 4441970 w 4527492"/>
                  <a:gd name="connsiteY29491" fmla="*/ 1396450 h 3582745"/>
                  <a:gd name="connsiteX29492" fmla="*/ 4447682 w 4527492"/>
                  <a:gd name="connsiteY29492" fmla="*/ 1421067 h 3582745"/>
                  <a:gd name="connsiteX29493" fmla="*/ 4444384 w 4527492"/>
                  <a:gd name="connsiteY29493" fmla="*/ 1421067 h 3582745"/>
                  <a:gd name="connsiteX29494" fmla="*/ 4441172 w 4527492"/>
                  <a:gd name="connsiteY29494" fmla="*/ 1412652 h 3582745"/>
                  <a:gd name="connsiteX29495" fmla="*/ 4440572 w 4527492"/>
                  <a:gd name="connsiteY29495" fmla="*/ 1424832 h 3582745"/>
                  <a:gd name="connsiteX29496" fmla="*/ 4440639 w 4527492"/>
                  <a:gd name="connsiteY29496" fmla="*/ 1425814 h 3582745"/>
                  <a:gd name="connsiteX29497" fmla="*/ 4440559 w 4527492"/>
                  <a:gd name="connsiteY29497" fmla="*/ 1425089 h 3582745"/>
                  <a:gd name="connsiteX29498" fmla="*/ 4436758 w 4527492"/>
                  <a:gd name="connsiteY29498" fmla="*/ 1502226 h 3582745"/>
                  <a:gd name="connsiteX29499" fmla="*/ 4441897 w 4527492"/>
                  <a:gd name="connsiteY29499" fmla="*/ 1515763 h 3582745"/>
                  <a:gd name="connsiteX29500" fmla="*/ 4444576 w 4527492"/>
                  <a:gd name="connsiteY29500" fmla="*/ 1526967 h 3582745"/>
                  <a:gd name="connsiteX29501" fmla="*/ 4446487 w 4527492"/>
                  <a:gd name="connsiteY29501" fmla="*/ 1510948 h 3582745"/>
                  <a:gd name="connsiteX29502" fmla="*/ 4440639 w 4527492"/>
                  <a:gd name="connsiteY29502" fmla="*/ 1425814 h 3582745"/>
                  <a:gd name="connsiteX29503" fmla="*/ 4448341 w 4527492"/>
                  <a:gd name="connsiteY29503" fmla="*/ 1495407 h 3582745"/>
                  <a:gd name="connsiteX29504" fmla="*/ 4449381 w 4527492"/>
                  <a:gd name="connsiteY29504" fmla="*/ 1486691 h 3582745"/>
                  <a:gd name="connsiteX29505" fmla="*/ 4452104 w 4527492"/>
                  <a:gd name="connsiteY29505" fmla="*/ 1468940 h 3582745"/>
                  <a:gd name="connsiteX29506" fmla="*/ 4452255 w 4527492"/>
                  <a:gd name="connsiteY29506" fmla="*/ 1459670 h 3582745"/>
                  <a:gd name="connsiteX29507" fmla="*/ 4452584 w 4527492"/>
                  <a:gd name="connsiteY29507" fmla="*/ 1465811 h 3582745"/>
                  <a:gd name="connsiteX29508" fmla="*/ 4455030 w 4527492"/>
                  <a:gd name="connsiteY29508" fmla="*/ 1449866 h 3582745"/>
                  <a:gd name="connsiteX29509" fmla="*/ 4452822 w 4527492"/>
                  <a:gd name="connsiteY29509" fmla="*/ 1424847 h 3582745"/>
                  <a:gd name="connsiteX29510" fmla="*/ 4453815 w 4527492"/>
                  <a:gd name="connsiteY29510" fmla="*/ 1363897 h 3582745"/>
                  <a:gd name="connsiteX29511" fmla="*/ 4453893 w 4527492"/>
                  <a:gd name="connsiteY29511" fmla="*/ 1331269 h 3582745"/>
                  <a:gd name="connsiteX29512" fmla="*/ 4455876 w 4527492"/>
                  <a:gd name="connsiteY29512" fmla="*/ 1338808 h 3582745"/>
                  <a:gd name="connsiteX29513" fmla="*/ 4456078 w 4527492"/>
                  <a:gd name="connsiteY29513" fmla="*/ 1341529 h 3582745"/>
                  <a:gd name="connsiteX29514" fmla="*/ 3793098 w 4527492"/>
                  <a:gd name="connsiteY29514" fmla="*/ 1330769 h 3582745"/>
                  <a:gd name="connsiteX29515" fmla="*/ 3791909 w 4527492"/>
                  <a:gd name="connsiteY29515" fmla="*/ 1356023 h 3582745"/>
                  <a:gd name="connsiteX29516" fmla="*/ 3787453 w 4527492"/>
                  <a:gd name="connsiteY29516" fmla="*/ 1387165 h 3582745"/>
                  <a:gd name="connsiteX29517" fmla="*/ 3786224 w 4527492"/>
                  <a:gd name="connsiteY29517" fmla="*/ 1405334 h 3582745"/>
                  <a:gd name="connsiteX29518" fmla="*/ 3780855 w 4527492"/>
                  <a:gd name="connsiteY29518" fmla="*/ 1436574 h 3582745"/>
                  <a:gd name="connsiteX29519" fmla="*/ 3777555 w 4527492"/>
                  <a:gd name="connsiteY29519" fmla="*/ 1436574 h 3582745"/>
                  <a:gd name="connsiteX29520" fmla="*/ 4372028 w 4527492"/>
                  <a:gd name="connsiteY29520" fmla="*/ 1330502 h 3582745"/>
                  <a:gd name="connsiteX29521" fmla="*/ 4373015 w 4527492"/>
                  <a:gd name="connsiteY29521" fmla="*/ 1332946 h 3582745"/>
                  <a:gd name="connsiteX29522" fmla="*/ 4375868 w 4527492"/>
                  <a:gd name="connsiteY29522" fmla="*/ 1346063 h 3582745"/>
                  <a:gd name="connsiteX29523" fmla="*/ 4375035 w 4527492"/>
                  <a:gd name="connsiteY29523" fmla="*/ 1344236 h 3582745"/>
                  <a:gd name="connsiteX29524" fmla="*/ 4374611 w 4527492"/>
                  <a:gd name="connsiteY29524" fmla="*/ 1341541 h 3582745"/>
                  <a:gd name="connsiteX29525" fmla="*/ 3978022 w 4527492"/>
                  <a:gd name="connsiteY29525" fmla="*/ 1330353 h 3582745"/>
                  <a:gd name="connsiteX29526" fmla="*/ 3978419 w 4527492"/>
                  <a:gd name="connsiteY29526" fmla="*/ 1334762 h 3582745"/>
                  <a:gd name="connsiteX29527" fmla="*/ 3978074 w 4527492"/>
                  <a:gd name="connsiteY29527" fmla="*/ 1339602 h 3582745"/>
                  <a:gd name="connsiteX29528" fmla="*/ 4240896 w 4527492"/>
                  <a:gd name="connsiteY29528" fmla="*/ 1330226 h 3582745"/>
                  <a:gd name="connsiteX29529" fmla="*/ 4240273 w 4527492"/>
                  <a:gd name="connsiteY29529" fmla="*/ 1337746 h 3582745"/>
                  <a:gd name="connsiteX29530" fmla="*/ 4247993 w 4527492"/>
                  <a:gd name="connsiteY29530" fmla="*/ 1358965 h 3582745"/>
                  <a:gd name="connsiteX29531" fmla="*/ 4248257 w 4527492"/>
                  <a:gd name="connsiteY29531" fmla="*/ 1353585 h 3582745"/>
                  <a:gd name="connsiteX29532" fmla="*/ 4171849 w 4527492"/>
                  <a:gd name="connsiteY29532" fmla="*/ 1328900 h 3582745"/>
                  <a:gd name="connsiteX29533" fmla="*/ 4173110 w 4527492"/>
                  <a:gd name="connsiteY29533" fmla="*/ 1330034 h 3582745"/>
                  <a:gd name="connsiteX29534" fmla="*/ 4172210 w 4527492"/>
                  <a:gd name="connsiteY29534" fmla="*/ 1336776 h 3582745"/>
                  <a:gd name="connsiteX29535" fmla="*/ 4157642 w 4527492"/>
                  <a:gd name="connsiteY29535" fmla="*/ 1328269 h 3582745"/>
                  <a:gd name="connsiteX29536" fmla="*/ 4157601 w 4527492"/>
                  <a:gd name="connsiteY29536" fmla="*/ 1329296 h 3582745"/>
                  <a:gd name="connsiteX29537" fmla="*/ 4154544 w 4527492"/>
                  <a:gd name="connsiteY29537" fmla="*/ 1337729 h 3582745"/>
                  <a:gd name="connsiteX29538" fmla="*/ 4154531 w 4527492"/>
                  <a:gd name="connsiteY29538" fmla="*/ 1337656 h 3582745"/>
                  <a:gd name="connsiteX29539" fmla="*/ 4123992 w 4527492"/>
                  <a:gd name="connsiteY29539" fmla="*/ 1325735 h 3582745"/>
                  <a:gd name="connsiteX29540" fmla="*/ 4123426 w 4527492"/>
                  <a:gd name="connsiteY29540" fmla="*/ 1333839 h 3582745"/>
                  <a:gd name="connsiteX29541" fmla="*/ 4125089 w 4527492"/>
                  <a:gd name="connsiteY29541" fmla="*/ 1341960 h 3582745"/>
                  <a:gd name="connsiteX29542" fmla="*/ 4125308 w 4527492"/>
                  <a:gd name="connsiteY29542" fmla="*/ 1340715 h 3582745"/>
                  <a:gd name="connsiteX29543" fmla="*/ 4125135 w 4527492"/>
                  <a:gd name="connsiteY29543" fmla="*/ 1342187 h 3582745"/>
                  <a:gd name="connsiteX29544" fmla="*/ 4127961 w 4527492"/>
                  <a:gd name="connsiteY29544" fmla="*/ 1355983 h 3582745"/>
                  <a:gd name="connsiteX29545" fmla="*/ 4135740 w 4527492"/>
                  <a:gd name="connsiteY29545" fmla="*/ 1401829 h 3582745"/>
                  <a:gd name="connsiteX29546" fmla="*/ 4136349 w 4527492"/>
                  <a:gd name="connsiteY29546" fmla="*/ 1398060 h 3582745"/>
                  <a:gd name="connsiteX29547" fmla="*/ 4125995 w 4527492"/>
                  <a:gd name="connsiteY29547" fmla="*/ 1336807 h 3582745"/>
                  <a:gd name="connsiteX29548" fmla="*/ 4125308 w 4527492"/>
                  <a:gd name="connsiteY29548" fmla="*/ 1340715 h 3582745"/>
                  <a:gd name="connsiteX29549" fmla="*/ 4125859 w 4527492"/>
                  <a:gd name="connsiteY29549" fmla="*/ 1336005 h 3582745"/>
                  <a:gd name="connsiteX29550" fmla="*/ 4125060 w 4527492"/>
                  <a:gd name="connsiteY29550" fmla="*/ 1331278 h 3582745"/>
                  <a:gd name="connsiteX29551" fmla="*/ 4437694 w 4527492"/>
                  <a:gd name="connsiteY29551" fmla="*/ 1325196 h 3582745"/>
                  <a:gd name="connsiteX29552" fmla="*/ 4434604 w 4527492"/>
                  <a:gd name="connsiteY29552" fmla="*/ 1332202 h 3582745"/>
                  <a:gd name="connsiteX29553" fmla="*/ 4430649 w 4527492"/>
                  <a:gd name="connsiteY29553" fmla="*/ 1343467 h 3582745"/>
                  <a:gd name="connsiteX29554" fmla="*/ 4432270 w 4527492"/>
                  <a:gd name="connsiteY29554" fmla="*/ 1350188 h 3582745"/>
                  <a:gd name="connsiteX29555" fmla="*/ 4433213 w 4527492"/>
                  <a:gd name="connsiteY29555" fmla="*/ 1358706 h 3582745"/>
                  <a:gd name="connsiteX29556" fmla="*/ 4437963 w 4527492"/>
                  <a:gd name="connsiteY29556" fmla="*/ 1379178 h 3582745"/>
                  <a:gd name="connsiteX29557" fmla="*/ 4440726 w 4527492"/>
                  <a:gd name="connsiteY29557" fmla="*/ 1354789 h 3582745"/>
                  <a:gd name="connsiteX29558" fmla="*/ 4441280 w 4527492"/>
                  <a:gd name="connsiteY29558" fmla="*/ 1354789 h 3582745"/>
                  <a:gd name="connsiteX29559" fmla="*/ 3822586 w 4527492"/>
                  <a:gd name="connsiteY29559" fmla="*/ 1325119 h 3582745"/>
                  <a:gd name="connsiteX29560" fmla="*/ 3822265 w 4527492"/>
                  <a:gd name="connsiteY29560" fmla="*/ 1334906 h 3582745"/>
                  <a:gd name="connsiteX29561" fmla="*/ 3822481 w 4527492"/>
                  <a:gd name="connsiteY29561" fmla="*/ 1339738 h 3582745"/>
                  <a:gd name="connsiteX29562" fmla="*/ 3822895 w 4527492"/>
                  <a:gd name="connsiteY29562" fmla="*/ 1329458 h 3582745"/>
                  <a:gd name="connsiteX29563" fmla="*/ 4143002 w 4527492"/>
                  <a:gd name="connsiteY29563" fmla="*/ 1325054 h 3582745"/>
                  <a:gd name="connsiteX29564" fmla="*/ 4146388 w 4527492"/>
                  <a:gd name="connsiteY29564" fmla="*/ 1360229 h 3582745"/>
                  <a:gd name="connsiteX29565" fmla="*/ 4145465 w 4527492"/>
                  <a:gd name="connsiteY29565" fmla="*/ 1362776 h 3582745"/>
                  <a:gd name="connsiteX29566" fmla="*/ 4460996 w 4527492"/>
                  <a:gd name="connsiteY29566" fmla="*/ 1324920 h 3582745"/>
                  <a:gd name="connsiteX29567" fmla="*/ 4461821 w 4527492"/>
                  <a:gd name="connsiteY29567" fmla="*/ 1327022 h 3582745"/>
                  <a:gd name="connsiteX29568" fmla="*/ 4464399 w 4527492"/>
                  <a:gd name="connsiteY29568" fmla="*/ 1336562 h 3582745"/>
                  <a:gd name="connsiteX29569" fmla="*/ 4289373 w 4527492"/>
                  <a:gd name="connsiteY29569" fmla="*/ 1324533 h 3582745"/>
                  <a:gd name="connsiteX29570" fmla="*/ 4295967 w 4527492"/>
                  <a:gd name="connsiteY29570" fmla="*/ 1345275 h 3582745"/>
                  <a:gd name="connsiteX29571" fmla="*/ 4298010 w 4527492"/>
                  <a:gd name="connsiteY29571" fmla="*/ 1355166 h 3582745"/>
                  <a:gd name="connsiteX29572" fmla="*/ 4320080 w 4527492"/>
                  <a:gd name="connsiteY29572" fmla="*/ 1322489 h 3582745"/>
                  <a:gd name="connsiteX29573" fmla="*/ 4319021 w 4527492"/>
                  <a:gd name="connsiteY29573" fmla="*/ 1325196 h 3582745"/>
                  <a:gd name="connsiteX29574" fmla="*/ 4315460 w 4527492"/>
                  <a:gd name="connsiteY29574" fmla="*/ 1340251 h 3582745"/>
                  <a:gd name="connsiteX29575" fmla="*/ 4317816 w 4527492"/>
                  <a:gd name="connsiteY29575" fmla="*/ 1348194 h 3582745"/>
                  <a:gd name="connsiteX29576" fmla="*/ 4318733 w 4527492"/>
                  <a:gd name="connsiteY29576" fmla="*/ 1348194 h 3582745"/>
                  <a:gd name="connsiteX29577" fmla="*/ 4319022 w 4527492"/>
                  <a:gd name="connsiteY29577" fmla="*/ 1352262 h 3582745"/>
                  <a:gd name="connsiteX29578" fmla="*/ 4320600 w 4527492"/>
                  <a:gd name="connsiteY29578" fmla="*/ 1357581 h 3582745"/>
                  <a:gd name="connsiteX29579" fmla="*/ 4322398 w 4527492"/>
                  <a:gd name="connsiteY29579" fmla="*/ 1366872 h 3582745"/>
                  <a:gd name="connsiteX29580" fmla="*/ 4319290 w 4527492"/>
                  <a:gd name="connsiteY29580" fmla="*/ 1356023 h 3582745"/>
                  <a:gd name="connsiteX29581" fmla="*/ 4321372 w 4527492"/>
                  <a:gd name="connsiteY29581" fmla="*/ 1385263 h 3582745"/>
                  <a:gd name="connsiteX29582" fmla="*/ 4323507 w 4527492"/>
                  <a:gd name="connsiteY29582" fmla="*/ 1388956 h 3582745"/>
                  <a:gd name="connsiteX29583" fmla="*/ 4324377 w 4527492"/>
                  <a:gd name="connsiteY29583" fmla="*/ 1377101 h 3582745"/>
                  <a:gd name="connsiteX29584" fmla="*/ 4322398 w 4527492"/>
                  <a:gd name="connsiteY29584" fmla="*/ 1366872 h 3582745"/>
                  <a:gd name="connsiteX29585" fmla="*/ 4324571 w 4527492"/>
                  <a:gd name="connsiteY29585" fmla="*/ 1374459 h 3582745"/>
                  <a:gd name="connsiteX29586" fmla="*/ 4325344 w 4527492"/>
                  <a:gd name="connsiteY29586" fmla="*/ 1363910 h 3582745"/>
                  <a:gd name="connsiteX29587" fmla="*/ 4320234 w 4527492"/>
                  <a:gd name="connsiteY29587" fmla="*/ 1326763 h 3582745"/>
                  <a:gd name="connsiteX29588" fmla="*/ 4232090 w 4527492"/>
                  <a:gd name="connsiteY29588" fmla="*/ 1319499 h 3582745"/>
                  <a:gd name="connsiteX29589" fmla="*/ 4225404 w 4527492"/>
                  <a:gd name="connsiteY29589" fmla="*/ 1348479 h 3582745"/>
                  <a:gd name="connsiteX29590" fmla="*/ 4232618 w 4527492"/>
                  <a:gd name="connsiteY29590" fmla="*/ 1373462 h 3582745"/>
                  <a:gd name="connsiteX29591" fmla="*/ 4235189 w 4527492"/>
                  <a:gd name="connsiteY29591" fmla="*/ 1356931 h 3582745"/>
                  <a:gd name="connsiteX29592" fmla="*/ 4236774 w 4527492"/>
                  <a:gd name="connsiteY29592" fmla="*/ 1380015 h 3582745"/>
                  <a:gd name="connsiteX29593" fmla="*/ 4236557 w 4527492"/>
                  <a:gd name="connsiteY29593" fmla="*/ 1382638 h 3582745"/>
                  <a:gd name="connsiteX29594" fmla="*/ 4236050 w 4527492"/>
                  <a:gd name="connsiteY29594" fmla="*/ 1385348 h 3582745"/>
                  <a:gd name="connsiteX29595" fmla="*/ 4237480 w 4527492"/>
                  <a:gd name="connsiteY29595" fmla="*/ 1390299 h 3582745"/>
                  <a:gd name="connsiteX29596" fmla="*/ 4236774 w 4527492"/>
                  <a:gd name="connsiteY29596" fmla="*/ 1380015 h 3582745"/>
                  <a:gd name="connsiteX29597" fmla="*/ 4238878 w 4527492"/>
                  <a:gd name="connsiteY29597" fmla="*/ 1354595 h 3582745"/>
                  <a:gd name="connsiteX29598" fmla="*/ 4240317 w 4527492"/>
                  <a:gd name="connsiteY29598" fmla="*/ 1385780 h 3582745"/>
                  <a:gd name="connsiteX29599" fmla="*/ 4240167 w 4527492"/>
                  <a:gd name="connsiteY29599" fmla="*/ 1399604 h 3582745"/>
                  <a:gd name="connsiteX29600" fmla="*/ 4245150 w 4527492"/>
                  <a:gd name="connsiteY29600" fmla="*/ 1416862 h 3582745"/>
                  <a:gd name="connsiteX29601" fmla="*/ 4246698 w 4527492"/>
                  <a:gd name="connsiteY29601" fmla="*/ 1385339 h 3582745"/>
                  <a:gd name="connsiteX29602" fmla="*/ 4248748 w 4527492"/>
                  <a:gd name="connsiteY29602" fmla="*/ 1429322 h 3582745"/>
                  <a:gd name="connsiteX29603" fmla="*/ 4259687 w 4527492"/>
                  <a:gd name="connsiteY29603" fmla="*/ 1467202 h 3582745"/>
                  <a:gd name="connsiteX29604" fmla="*/ 4256389 w 4527492"/>
                  <a:gd name="connsiteY29604" fmla="*/ 1467202 h 3582745"/>
                  <a:gd name="connsiteX29605" fmla="*/ 4249712 w 4527492"/>
                  <a:gd name="connsiteY29605" fmla="*/ 1449994 h 3582745"/>
                  <a:gd name="connsiteX29606" fmla="*/ 4250781 w 4527492"/>
                  <a:gd name="connsiteY29606" fmla="*/ 1472934 h 3582745"/>
                  <a:gd name="connsiteX29607" fmla="*/ 4260963 w 4527492"/>
                  <a:gd name="connsiteY29607" fmla="*/ 1553504 h 3582745"/>
                  <a:gd name="connsiteX29608" fmla="*/ 4266980 w 4527492"/>
                  <a:gd name="connsiteY29608" fmla="*/ 1538181 h 3582745"/>
                  <a:gd name="connsiteX29609" fmla="*/ 4264176 w 4527492"/>
                  <a:gd name="connsiteY29609" fmla="*/ 1553758 h 3582745"/>
                  <a:gd name="connsiteX29610" fmla="*/ 4261677 w 4527492"/>
                  <a:gd name="connsiteY29610" fmla="*/ 1559152 h 3582745"/>
                  <a:gd name="connsiteX29611" fmla="*/ 4262037 w 4527492"/>
                  <a:gd name="connsiteY29611" fmla="*/ 1562002 h 3582745"/>
                  <a:gd name="connsiteX29612" fmla="*/ 4263061 w 4527492"/>
                  <a:gd name="connsiteY29612" fmla="*/ 1559953 h 3582745"/>
                  <a:gd name="connsiteX29613" fmla="*/ 4262307 w 4527492"/>
                  <a:gd name="connsiteY29613" fmla="*/ 1564141 h 3582745"/>
                  <a:gd name="connsiteX29614" fmla="*/ 4262324 w 4527492"/>
                  <a:gd name="connsiteY29614" fmla="*/ 1564268 h 3582745"/>
                  <a:gd name="connsiteX29615" fmla="*/ 4269092 w 4527492"/>
                  <a:gd name="connsiteY29615" fmla="*/ 1551566 h 3582745"/>
                  <a:gd name="connsiteX29616" fmla="*/ 4266689 w 4527492"/>
                  <a:gd name="connsiteY29616" fmla="*/ 1563412 h 3582745"/>
                  <a:gd name="connsiteX29617" fmla="*/ 4263771 w 4527492"/>
                  <a:gd name="connsiteY29617" fmla="*/ 1576634 h 3582745"/>
                  <a:gd name="connsiteX29618" fmla="*/ 4266737 w 4527492"/>
                  <a:gd name="connsiteY29618" fmla="*/ 1604091 h 3582745"/>
                  <a:gd name="connsiteX29619" fmla="*/ 4269573 w 4527492"/>
                  <a:gd name="connsiteY29619" fmla="*/ 1585668 h 3582745"/>
                  <a:gd name="connsiteX29620" fmla="*/ 4273327 w 4527492"/>
                  <a:gd name="connsiteY29620" fmla="*/ 1543616 h 3582745"/>
                  <a:gd name="connsiteX29621" fmla="*/ 4274575 w 4527492"/>
                  <a:gd name="connsiteY29621" fmla="*/ 1541274 h 3582745"/>
                  <a:gd name="connsiteX29622" fmla="*/ 4272870 w 4527492"/>
                  <a:gd name="connsiteY29622" fmla="*/ 1585256 h 3582745"/>
                  <a:gd name="connsiteX29623" fmla="*/ 4267994 w 4527492"/>
                  <a:gd name="connsiteY29623" fmla="*/ 1615725 h 3582745"/>
                  <a:gd name="connsiteX29624" fmla="*/ 4268999 w 4527492"/>
                  <a:gd name="connsiteY29624" fmla="*/ 1625024 h 3582745"/>
                  <a:gd name="connsiteX29625" fmla="*/ 4287463 w 4527492"/>
                  <a:gd name="connsiteY29625" fmla="*/ 1553570 h 3582745"/>
                  <a:gd name="connsiteX29626" fmla="*/ 4288392 w 4527492"/>
                  <a:gd name="connsiteY29626" fmla="*/ 1557213 h 3582745"/>
                  <a:gd name="connsiteX29627" fmla="*/ 4269804 w 4527492"/>
                  <a:gd name="connsiteY29627" fmla="*/ 1632182 h 3582745"/>
                  <a:gd name="connsiteX29628" fmla="*/ 4272573 w 4527492"/>
                  <a:gd name="connsiteY29628" fmla="*/ 1651568 h 3582745"/>
                  <a:gd name="connsiteX29629" fmla="*/ 4272805 w 4527492"/>
                  <a:gd name="connsiteY29629" fmla="*/ 1660265 h 3582745"/>
                  <a:gd name="connsiteX29630" fmla="*/ 4269782 w 4527492"/>
                  <a:gd name="connsiteY29630" fmla="*/ 1632274 h 3582745"/>
                  <a:gd name="connsiteX29631" fmla="*/ 4258448 w 4527492"/>
                  <a:gd name="connsiteY29631" fmla="*/ 1677987 h 3582745"/>
                  <a:gd name="connsiteX29632" fmla="*/ 4254001 w 4527492"/>
                  <a:gd name="connsiteY29632" fmla="*/ 1693632 h 3582745"/>
                  <a:gd name="connsiteX29633" fmla="*/ 4254766 w 4527492"/>
                  <a:gd name="connsiteY29633" fmla="*/ 1697493 h 3582745"/>
                  <a:gd name="connsiteX29634" fmla="*/ 4262310 w 4527492"/>
                  <a:gd name="connsiteY29634" fmla="*/ 1681162 h 3582745"/>
                  <a:gd name="connsiteX29635" fmla="*/ 4262310 w 4527492"/>
                  <a:gd name="connsiteY29635" fmla="*/ 1684453 h 3582745"/>
                  <a:gd name="connsiteX29636" fmla="*/ 4255252 w 4527492"/>
                  <a:gd name="connsiteY29636" fmla="*/ 1699949 h 3582745"/>
                  <a:gd name="connsiteX29637" fmla="*/ 4259385 w 4527492"/>
                  <a:gd name="connsiteY29637" fmla="*/ 1720817 h 3582745"/>
                  <a:gd name="connsiteX29638" fmla="*/ 4269791 w 4527492"/>
                  <a:gd name="connsiteY29638" fmla="*/ 1740138 h 3582745"/>
                  <a:gd name="connsiteX29639" fmla="*/ 4273021 w 4527492"/>
                  <a:gd name="connsiteY29639" fmla="*/ 1719509 h 3582745"/>
                  <a:gd name="connsiteX29640" fmla="*/ 4272644 w 4527492"/>
                  <a:gd name="connsiteY29640" fmla="*/ 1756735 h 3582745"/>
                  <a:gd name="connsiteX29641" fmla="*/ 4286631 w 4527492"/>
                  <a:gd name="connsiteY29641" fmla="*/ 1716957 h 3582745"/>
                  <a:gd name="connsiteX29642" fmla="*/ 4292067 w 4527492"/>
                  <a:gd name="connsiteY29642" fmla="*/ 1710842 h 3582745"/>
                  <a:gd name="connsiteX29643" fmla="*/ 4293980 w 4527492"/>
                  <a:gd name="connsiteY29643" fmla="*/ 1676651 h 3582745"/>
                  <a:gd name="connsiteX29644" fmla="*/ 4300257 w 4527492"/>
                  <a:gd name="connsiteY29644" fmla="*/ 1630391 h 3582745"/>
                  <a:gd name="connsiteX29645" fmla="*/ 4299692 w 4527492"/>
                  <a:gd name="connsiteY29645" fmla="*/ 1595710 h 3582745"/>
                  <a:gd name="connsiteX29646" fmla="*/ 4301065 w 4527492"/>
                  <a:gd name="connsiteY29646" fmla="*/ 1599345 h 3582745"/>
                  <a:gd name="connsiteX29647" fmla="*/ 4301719 w 4527492"/>
                  <a:gd name="connsiteY29647" fmla="*/ 1619619 h 3582745"/>
                  <a:gd name="connsiteX29648" fmla="*/ 4303570 w 4527492"/>
                  <a:gd name="connsiteY29648" fmla="*/ 1605977 h 3582745"/>
                  <a:gd name="connsiteX29649" fmla="*/ 4301065 w 4527492"/>
                  <a:gd name="connsiteY29649" fmla="*/ 1599345 h 3582745"/>
                  <a:gd name="connsiteX29650" fmla="*/ 4300742 w 4527492"/>
                  <a:gd name="connsiteY29650" fmla="*/ 1589335 h 3582745"/>
                  <a:gd name="connsiteX29651" fmla="*/ 4304117 w 4527492"/>
                  <a:gd name="connsiteY29651" fmla="*/ 1601944 h 3582745"/>
                  <a:gd name="connsiteX29652" fmla="*/ 4307202 w 4527492"/>
                  <a:gd name="connsiteY29652" fmla="*/ 1579211 h 3582745"/>
                  <a:gd name="connsiteX29653" fmla="*/ 4312527 w 4527492"/>
                  <a:gd name="connsiteY29653" fmla="*/ 1559118 h 3582745"/>
                  <a:gd name="connsiteX29654" fmla="*/ 4313955 w 4527492"/>
                  <a:gd name="connsiteY29654" fmla="*/ 1534086 h 3582745"/>
                  <a:gd name="connsiteX29655" fmla="*/ 4314291 w 4527492"/>
                  <a:gd name="connsiteY29655" fmla="*/ 1552462 h 3582745"/>
                  <a:gd name="connsiteX29656" fmla="*/ 4315834 w 4527492"/>
                  <a:gd name="connsiteY29656" fmla="*/ 1546641 h 3582745"/>
                  <a:gd name="connsiteX29657" fmla="*/ 4315724 w 4527492"/>
                  <a:gd name="connsiteY29657" fmla="*/ 1542805 h 3582745"/>
                  <a:gd name="connsiteX29658" fmla="*/ 4315584 w 4527492"/>
                  <a:gd name="connsiteY29658" fmla="*/ 1536368 h 3582745"/>
                  <a:gd name="connsiteX29659" fmla="*/ 4314160 w 4527492"/>
                  <a:gd name="connsiteY29659" fmla="*/ 1530498 h 3582745"/>
                  <a:gd name="connsiteX29660" fmla="*/ 4313955 w 4527492"/>
                  <a:gd name="connsiteY29660" fmla="*/ 1534086 h 3582745"/>
                  <a:gd name="connsiteX29661" fmla="*/ 4313868 w 4527492"/>
                  <a:gd name="connsiteY29661" fmla="*/ 1529293 h 3582745"/>
                  <a:gd name="connsiteX29662" fmla="*/ 4305132 w 4527492"/>
                  <a:gd name="connsiteY29662" fmla="*/ 1493286 h 3582745"/>
                  <a:gd name="connsiteX29663" fmla="*/ 4304805 w 4527492"/>
                  <a:gd name="connsiteY29663" fmla="*/ 1492145 h 3582745"/>
                  <a:gd name="connsiteX29664" fmla="*/ 4302640 w 4527492"/>
                  <a:gd name="connsiteY29664" fmla="*/ 1499746 h 3582745"/>
                  <a:gd name="connsiteX29665" fmla="*/ 4304655 w 4527492"/>
                  <a:gd name="connsiteY29665" fmla="*/ 1491621 h 3582745"/>
                  <a:gd name="connsiteX29666" fmla="*/ 4302042 w 4527492"/>
                  <a:gd name="connsiteY29666" fmla="*/ 1482507 h 3582745"/>
                  <a:gd name="connsiteX29667" fmla="*/ 4300329 w 4527492"/>
                  <a:gd name="connsiteY29667" fmla="*/ 1485179 h 3582745"/>
                  <a:gd name="connsiteX29668" fmla="*/ 4300376 w 4527492"/>
                  <a:gd name="connsiteY29668" fmla="*/ 1482665 h 3582745"/>
                  <a:gd name="connsiteX29669" fmla="*/ 4301534 w 4527492"/>
                  <a:gd name="connsiteY29669" fmla="*/ 1480736 h 3582745"/>
                  <a:gd name="connsiteX29670" fmla="*/ 4300785 w 4527492"/>
                  <a:gd name="connsiteY29670" fmla="*/ 1478125 h 3582745"/>
                  <a:gd name="connsiteX29671" fmla="*/ 4300444 w 4527492"/>
                  <a:gd name="connsiteY29671" fmla="*/ 1479090 h 3582745"/>
                  <a:gd name="connsiteX29672" fmla="*/ 4300482 w 4527492"/>
                  <a:gd name="connsiteY29672" fmla="*/ 1477067 h 3582745"/>
                  <a:gd name="connsiteX29673" fmla="*/ 4299933 w 4527492"/>
                  <a:gd name="connsiteY29673" fmla="*/ 1475152 h 3582745"/>
                  <a:gd name="connsiteX29674" fmla="*/ 4299841 w 4527492"/>
                  <a:gd name="connsiteY29674" fmla="*/ 1480793 h 3582745"/>
                  <a:gd name="connsiteX29675" fmla="*/ 4297452 w 4527492"/>
                  <a:gd name="connsiteY29675" fmla="*/ 1487541 h 3582745"/>
                  <a:gd name="connsiteX29676" fmla="*/ 4287013 w 4527492"/>
                  <a:gd name="connsiteY29676" fmla="*/ 1504942 h 3582745"/>
                  <a:gd name="connsiteX29677" fmla="*/ 4299192 w 4527492"/>
                  <a:gd name="connsiteY29677" fmla="*/ 1472569 h 3582745"/>
                  <a:gd name="connsiteX29678" fmla="*/ 4290955 w 4527492"/>
                  <a:gd name="connsiteY29678" fmla="*/ 1443842 h 3582745"/>
                  <a:gd name="connsiteX29679" fmla="*/ 4290846 w 4527492"/>
                  <a:gd name="connsiteY29679" fmla="*/ 1444304 h 3582745"/>
                  <a:gd name="connsiteX29680" fmla="*/ 4278516 w 4527492"/>
                  <a:gd name="connsiteY29680" fmla="*/ 1505099 h 3582745"/>
                  <a:gd name="connsiteX29681" fmla="*/ 4275579 w 4527492"/>
                  <a:gd name="connsiteY29681" fmla="*/ 1490413 h 3582745"/>
                  <a:gd name="connsiteX29682" fmla="*/ 4286595 w 4527492"/>
                  <a:gd name="connsiteY29682" fmla="*/ 1429219 h 3582745"/>
                  <a:gd name="connsiteX29683" fmla="*/ 4275870 w 4527492"/>
                  <a:gd name="connsiteY29683" fmla="*/ 1394360 h 3582745"/>
                  <a:gd name="connsiteX29684" fmla="*/ 4268452 w 4527492"/>
                  <a:gd name="connsiteY29684" fmla="*/ 1372101 h 3582745"/>
                  <a:gd name="connsiteX29685" fmla="*/ 4255827 w 4527492"/>
                  <a:gd name="connsiteY29685" fmla="*/ 1373504 h 3582745"/>
                  <a:gd name="connsiteX29686" fmla="*/ 4259433 w 4527492"/>
                  <a:gd name="connsiteY29686" fmla="*/ 1387633 h 3582745"/>
                  <a:gd name="connsiteX29687" fmla="*/ 4257735 w 4527492"/>
                  <a:gd name="connsiteY29687" fmla="*/ 1381871 h 3582745"/>
                  <a:gd name="connsiteX29688" fmla="*/ 4254931 w 4527492"/>
                  <a:gd name="connsiteY29688" fmla="*/ 1373604 h 3582745"/>
                  <a:gd name="connsiteX29689" fmla="*/ 4253382 w 4527492"/>
                  <a:gd name="connsiteY29689" fmla="*/ 1373776 h 3582745"/>
                  <a:gd name="connsiteX29690" fmla="*/ 4253503 w 4527492"/>
                  <a:gd name="connsiteY29690" fmla="*/ 1374109 h 3582745"/>
                  <a:gd name="connsiteX29691" fmla="*/ 4259903 w 4527492"/>
                  <a:gd name="connsiteY29691" fmla="*/ 1389475 h 3582745"/>
                  <a:gd name="connsiteX29692" fmla="*/ 4266283 w 4527492"/>
                  <a:gd name="connsiteY29692" fmla="*/ 1414477 h 3582745"/>
                  <a:gd name="connsiteX29693" fmla="*/ 4262985 w 4527492"/>
                  <a:gd name="connsiteY29693" fmla="*/ 1414477 h 3582745"/>
                  <a:gd name="connsiteX29694" fmla="*/ 4249873 w 4527492"/>
                  <a:gd name="connsiteY29694" fmla="*/ 1374166 h 3582745"/>
                  <a:gd name="connsiteX29695" fmla="*/ 4247232 w 4527492"/>
                  <a:gd name="connsiteY29695" fmla="*/ 1374460 h 3582745"/>
                  <a:gd name="connsiteX29696" fmla="*/ 4247591 w 4527492"/>
                  <a:gd name="connsiteY29696" fmla="*/ 1367152 h 3582745"/>
                  <a:gd name="connsiteX29697" fmla="*/ 4239817 w 4527492"/>
                  <a:gd name="connsiteY29697" fmla="*/ 1343253 h 3582745"/>
                  <a:gd name="connsiteX29698" fmla="*/ 4238878 w 4527492"/>
                  <a:gd name="connsiteY29698" fmla="*/ 1354595 h 3582745"/>
                  <a:gd name="connsiteX29699" fmla="*/ 4238117 w 4527492"/>
                  <a:gd name="connsiteY29699" fmla="*/ 1338102 h 3582745"/>
                  <a:gd name="connsiteX29700" fmla="*/ 4238125 w 4527492"/>
                  <a:gd name="connsiteY29700" fmla="*/ 1338051 h 3582745"/>
                  <a:gd name="connsiteX29701" fmla="*/ 4238113 w 4527492"/>
                  <a:gd name="connsiteY29701" fmla="*/ 1338014 h 3582745"/>
                  <a:gd name="connsiteX29702" fmla="*/ 4238117 w 4527492"/>
                  <a:gd name="connsiteY29702" fmla="*/ 1338102 h 3582745"/>
                  <a:gd name="connsiteX29703" fmla="*/ 4235189 w 4527492"/>
                  <a:gd name="connsiteY29703" fmla="*/ 1356931 h 3582745"/>
                  <a:gd name="connsiteX29704" fmla="*/ 4232760 w 4527492"/>
                  <a:gd name="connsiteY29704" fmla="*/ 1321555 h 3582745"/>
                  <a:gd name="connsiteX29705" fmla="*/ 3987761 w 4527492"/>
                  <a:gd name="connsiteY29705" fmla="*/ 1319240 h 3582745"/>
                  <a:gd name="connsiteX29706" fmla="*/ 3994538 w 4527492"/>
                  <a:gd name="connsiteY29706" fmla="*/ 1354060 h 3582745"/>
                  <a:gd name="connsiteX29707" fmla="*/ 3994491 w 4527492"/>
                  <a:gd name="connsiteY29707" fmla="*/ 1359171 h 3582745"/>
                  <a:gd name="connsiteX29708" fmla="*/ 3996461 w 4527492"/>
                  <a:gd name="connsiteY29708" fmla="*/ 1385085 h 3582745"/>
                  <a:gd name="connsiteX29709" fmla="*/ 3990202 w 4527492"/>
                  <a:gd name="connsiteY29709" fmla="*/ 1344824 h 3582745"/>
                  <a:gd name="connsiteX29710" fmla="*/ 4237215 w 4527492"/>
                  <a:gd name="connsiteY29710" fmla="*/ 1318547 h 3582745"/>
                  <a:gd name="connsiteX29711" fmla="*/ 4237739 w 4527492"/>
                  <a:gd name="connsiteY29711" fmla="*/ 1329910 h 3582745"/>
                  <a:gd name="connsiteX29712" fmla="*/ 4238851 w 4527492"/>
                  <a:gd name="connsiteY29712" fmla="*/ 1333384 h 3582745"/>
                  <a:gd name="connsiteX29713" fmla="*/ 4239856 w 4527492"/>
                  <a:gd name="connsiteY29713" fmla="*/ 1326926 h 3582745"/>
                  <a:gd name="connsiteX29714" fmla="*/ 3870668 w 4527492"/>
                  <a:gd name="connsiteY29714" fmla="*/ 1318169 h 3582745"/>
                  <a:gd name="connsiteX29715" fmla="*/ 3871793 w 4527492"/>
                  <a:gd name="connsiteY29715" fmla="*/ 1322679 h 3582745"/>
                  <a:gd name="connsiteX29716" fmla="*/ 3874160 w 4527492"/>
                  <a:gd name="connsiteY29716" fmla="*/ 1335728 h 3582745"/>
                  <a:gd name="connsiteX29717" fmla="*/ 4355205 w 4527492"/>
                  <a:gd name="connsiteY29717" fmla="*/ 1317471 h 3582745"/>
                  <a:gd name="connsiteX29718" fmla="*/ 4361907 w 4527492"/>
                  <a:gd name="connsiteY29718" fmla="*/ 1335330 h 3582745"/>
                  <a:gd name="connsiteX29719" fmla="*/ 4357910 w 4527492"/>
                  <a:gd name="connsiteY29719" fmla="*/ 1326841 h 3582745"/>
                  <a:gd name="connsiteX29720" fmla="*/ 4322268 w 4527492"/>
                  <a:gd name="connsiteY29720" fmla="*/ 1316896 h 3582745"/>
                  <a:gd name="connsiteX29721" fmla="*/ 4321935 w 4527492"/>
                  <a:gd name="connsiteY29721" fmla="*/ 1317747 h 3582745"/>
                  <a:gd name="connsiteX29722" fmla="*/ 4325576 w 4527492"/>
                  <a:gd name="connsiteY29722" fmla="*/ 1360756 h 3582745"/>
                  <a:gd name="connsiteX29723" fmla="*/ 4327596 w 4527492"/>
                  <a:gd name="connsiteY29723" fmla="*/ 1333222 h 3582745"/>
                  <a:gd name="connsiteX29724" fmla="*/ 4506921 w 4527492"/>
                  <a:gd name="connsiteY29724" fmla="*/ 1315304 h 3582745"/>
                  <a:gd name="connsiteX29725" fmla="*/ 4510217 w 4527492"/>
                  <a:gd name="connsiteY29725" fmla="*/ 1315304 h 3582745"/>
                  <a:gd name="connsiteX29726" fmla="*/ 4522733 w 4527492"/>
                  <a:gd name="connsiteY29726" fmla="*/ 1587935 h 3582745"/>
                  <a:gd name="connsiteX29727" fmla="*/ 4517068 w 4527492"/>
                  <a:gd name="connsiteY29727" fmla="*/ 1613935 h 3582745"/>
                  <a:gd name="connsiteX29728" fmla="*/ 4516976 w 4527492"/>
                  <a:gd name="connsiteY29728" fmla="*/ 1604314 h 3582745"/>
                  <a:gd name="connsiteX29729" fmla="*/ 4522579 w 4527492"/>
                  <a:gd name="connsiteY29729" fmla="*/ 1565885 h 3582745"/>
                  <a:gd name="connsiteX29730" fmla="*/ 4523403 w 4527492"/>
                  <a:gd name="connsiteY29730" fmla="*/ 1526320 h 3582745"/>
                  <a:gd name="connsiteX29731" fmla="*/ 4513514 w 4527492"/>
                  <a:gd name="connsiteY29731" fmla="*/ 1387841 h 3582745"/>
                  <a:gd name="connsiteX29732" fmla="*/ 4510217 w 4527492"/>
                  <a:gd name="connsiteY29732" fmla="*/ 1338384 h 3582745"/>
                  <a:gd name="connsiteX29733" fmla="*/ 4513514 w 4527492"/>
                  <a:gd name="connsiteY29733" fmla="*/ 1407624 h 3582745"/>
                  <a:gd name="connsiteX29734" fmla="*/ 4514452 w 4527492"/>
                  <a:gd name="connsiteY29734" fmla="*/ 1492790 h 3582745"/>
                  <a:gd name="connsiteX29735" fmla="*/ 4510217 w 4527492"/>
                  <a:gd name="connsiteY29735" fmla="*/ 1381247 h 3582745"/>
                  <a:gd name="connsiteX29736" fmla="*/ 4509260 w 4527492"/>
                  <a:gd name="connsiteY29736" fmla="*/ 1381247 h 3582745"/>
                  <a:gd name="connsiteX29737" fmla="*/ 4305835 w 4527492"/>
                  <a:gd name="connsiteY29737" fmla="*/ 1315304 h 3582745"/>
                  <a:gd name="connsiteX29738" fmla="*/ 4308108 w 4527492"/>
                  <a:gd name="connsiteY29738" fmla="*/ 1341116 h 3582745"/>
                  <a:gd name="connsiteX29739" fmla="*/ 4307641 w 4527492"/>
                  <a:gd name="connsiteY29739" fmla="*/ 1343007 h 3582745"/>
                  <a:gd name="connsiteX29740" fmla="*/ 4323546 w 4527492"/>
                  <a:gd name="connsiteY29740" fmla="*/ 1313630 h 3582745"/>
                  <a:gd name="connsiteX29741" fmla="*/ 4323255 w 4527492"/>
                  <a:gd name="connsiteY29741" fmla="*/ 1314373 h 3582745"/>
                  <a:gd name="connsiteX29742" fmla="*/ 4326743 w 4527492"/>
                  <a:gd name="connsiteY29742" fmla="*/ 1325560 h 3582745"/>
                  <a:gd name="connsiteX29743" fmla="*/ 4326990 w 4527492"/>
                  <a:gd name="connsiteY29743" fmla="*/ 1326481 h 3582745"/>
                  <a:gd name="connsiteX29744" fmla="*/ 4327144 w 4527492"/>
                  <a:gd name="connsiteY29744" fmla="*/ 1326844 h 3582745"/>
                  <a:gd name="connsiteX29745" fmla="*/ 4327888 w 4527492"/>
                  <a:gd name="connsiteY29745" fmla="*/ 1329232 h 3582745"/>
                  <a:gd name="connsiteX29746" fmla="*/ 4327928 w 4527492"/>
                  <a:gd name="connsiteY29746" fmla="*/ 1328698 h 3582745"/>
                  <a:gd name="connsiteX29747" fmla="*/ 4327144 w 4527492"/>
                  <a:gd name="connsiteY29747" fmla="*/ 1326844 h 3582745"/>
                  <a:gd name="connsiteX29748" fmla="*/ 4326743 w 4527492"/>
                  <a:gd name="connsiteY29748" fmla="*/ 1325560 h 3582745"/>
                  <a:gd name="connsiteX29749" fmla="*/ 4120987 w 4527492"/>
                  <a:gd name="connsiteY29749" fmla="*/ 1311626 h 3582745"/>
                  <a:gd name="connsiteX29750" fmla="*/ 4120055 w 4527492"/>
                  <a:gd name="connsiteY29750" fmla="*/ 1317380 h 3582745"/>
                  <a:gd name="connsiteX29751" fmla="*/ 4121649 w 4527492"/>
                  <a:gd name="connsiteY29751" fmla="*/ 1325160 h 3582745"/>
                  <a:gd name="connsiteX29752" fmla="*/ 4122023 w 4527492"/>
                  <a:gd name="connsiteY29752" fmla="*/ 1315987 h 3582745"/>
                  <a:gd name="connsiteX29753" fmla="*/ 4367469 w 4527492"/>
                  <a:gd name="connsiteY29753" fmla="*/ 1311017 h 3582745"/>
                  <a:gd name="connsiteX29754" fmla="*/ 4370015 w 4527492"/>
                  <a:gd name="connsiteY29754" fmla="*/ 1321899 h 3582745"/>
                  <a:gd name="connsiteX29755" fmla="*/ 4370619 w 4527492"/>
                  <a:gd name="connsiteY29755" fmla="*/ 1321899 h 3582745"/>
                  <a:gd name="connsiteX29756" fmla="*/ 4017888 w 4527492"/>
                  <a:gd name="connsiteY29756" fmla="*/ 1310589 h 3582745"/>
                  <a:gd name="connsiteX29757" fmla="*/ 4025461 w 4527492"/>
                  <a:gd name="connsiteY29757" fmla="*/ 1342013 h 3582745"/>
                  <a:gd name="connsiteX29758" fmla="*/ 4025126 w 4527492"/>
                  <a:gd name="connsiteY29758" fmla="*/ 1347588 h 3582745"/>
                  <a:gd name="connsiteX29759" fmla="*/ 4025133 w 4527492"/>
                  <a:gd name="connsiteY29759" fmla="*/ 1349312 h 3582745"/>
                  <a:gd name="connsiteX29760" fmla="*/ 4017734 w 4527492"/>
                  <a:gd name="connsiteY29760" fmla="*/ 1318217 h 3582745"/>
                  <a:gd name="connsiteX29761" fmla="*/ 4324816 w 4527492"/>
                  <a:gd name="connsiteY29761" fmla="*/ 1310381 h 3582745"/>
                  <a:gd name="connsiteX29762" fmla="*/ 4324620 w 4527492"/>
                  <a:gd name="connsiteY29762" fmla="*/ 1310883 h 3582745"/>
                  <a:gd name="connsiteX29763" fmla="*/ 4326115 w 4527492"/>
                  <a:gd name="connsiteY29763" fmla="*/ 1315688 h 3582745"/>
                  <a:gd name="connsiteX29764" fmla="*/ 4327711 w 4527492"/>
                  <a:gd name="connsiteY29764" fmla="*/ 1322207 h 3582745"/>
                  <a:gd name="connsiteX29765" fmla="*/ 4328259 w 4527492"/>
                  <a:gd name="connsiteY29765" fmla="*/ 1324181 h 3582745"/>
                  <a:gd name="connsiteX29766" fmla="*/ 4328354 w 4527492"/>
                  <a:gd name="connsiteY29766" fmla="*/ 1322882 h 3582745"/>
                  <a:gd name="connsiteX29767" fmla="*/ 4326115 w 4527492"/>
                  <a:gd name="connsiteY29767" fmla="*/ 1315688 h 3582745"/>
                  <a:gd name="connsiteX29768" fmla="*/ 4448730 w 4527492"/>
                  <a:gd name="connsiteY29768" fmla="*/ 1307023 h 3582745"/>
                  <a:gd name="connsiteX29769" fmla="*/ 4450613 w 4527492"/>
                  <a:gd name="connsiteY29769" fmla="*/ 1311457 h 3582745"/>
                  <a:gd name="connsiteX29770" fmla="*/ 4454279 w 4527492"/>
                  <a:gd name="connsiteY29770" fmla="*/ 1328798 h 3582745"/>
                  <a:gd name="connsiteX29771" fmla="*/ 4449202 w 4527492"/>
                  <a:gd name="connsiteY29771" fmla="*/ 1309243 h 3582745"/>
                  <a:gd name="connsiteX29772" fmla="*/ 4233461 w 4527492"/>
                  <a:gd name="connsiteY29772" fmla="*/ 1306634 h 3582745"/>
                  <a:gd name="connsiteX29773" fmla="*/ 4232166 w 4527492"/>
                  <a:gd name="connsiteY29773" fmla="*/ 1312492 h 3582745"/>
                  <a:gd name="connsiteX29774" fmla="*/ 4233062 w 4527492"/>
                  <a:gd name="connsiteY29774" fmla="*/ 1315289 h 3582745"/>
                  <a:gd name="connsiteX29775" fmla="*/ 4234383 w 4527492"/>
                  <a:gd name="connsiteY29775" fmla="*/ 1309561 h 3582745"/>
                  <a:gd name="connsiteX29776" fmla="*/ 4400383 w 4527492"/>
                  <a:gd name="connsiteY29776" fmla="*/ 1305778 h 3582745"/>
                  <a:gd name="connsiteX29777" fmla="*/ 4401750 w 4527492"/>
                  <a:gd name="connsiteY29777" fmla="*/ 1315219 h 3582745"/>
                  <a:gd name="connsiteX29778" fmla="*/ 4403986 w 4527492"/>
                  <a:gd name="connsiteY29778" fmla="*/ 1315219 h 3582745"/>
                  <a:gd name="connsiteX29779" fmla="*/ 4345317 w 4527492"/>
                  <a:gd name="connsiteY29779" fmla="*/ 1305202 h 3582745"/>
                  <a:gd name="connsiteX29780" fmla="*/ 4343963 w 4527492"/>
                  <a:gd name="connsiteY29780" fmla="*/ 1317875 h 3582745"/>
                  <a:gd name="connsiteX29781" fmla="*/ 4338903 w 4527492"/>
                  <a:gd name="connsiteY29781" fmla="*/ 1352751 h 3582745"/>
                  <a:gd name="connsiteX29782" fmla="*/ 4338605 w 4527492"/>
                  <a:gd name="connsiteY29782" fmla="*/ 1353943 h 3582745"/>
                  <a:gd name="connsiteX29783" fmla="*/ 4339009 w 4527492"/>
                  <a:gd name="connsiteY29783" fmla="*/ 1354899 h 3582745"/>
                  <a:gd name="connsiteX29784" fmla="*/ 4339675 w 4527492"/>
                  <a:gd name="connsiteY29784" fmla="*/ 1352034 h 3582745"/>
                  <a:gd name="connsiteX29785" fmla="*/ 4339201 w 4527492"/>
                  <a:gd name="connsiteY29785" fmla="*/ 1355352 h 3582745"/>
                  <a:gd name="connsiteX29786" fmla="*/ 4342916 w 4527492"/>
                  <a:gd name="connsiteY29786" fmla="*/ 1364136 h 3582745"/>
                  <a:gd name="connsiteX29787" fmla="*/ 4339091 w 4527492"/>
                  <a:gd name="connsiteY29787" fmla="*/ 1356125 h 3582745"/>
                  <a:gd name="connsiteX29788" fmla="*/ 4338799 w 4527492"/>
                  <a:gd name="connsiteY29788" fmla="*/ 1358167 h 3582745"/>
                  <a:gd name="connsiteX29789" fmla="*/ 4338733 w 4527492"/>
                  <a:gd name="connsiteY29789" fmla="*/ 1358423 h 3582745"/>
                  <a:gd name="connsiteX29790" fmla="*/ 4341568 w 4527492"/>
                  <a:gd name="connsiteY29790" fmla="*/ 1372159 h 3582745"/>
                  <a:gd name="connsiteX29791" fmla="*/ 4338264 w 4527492"/>
                  <a:gd name="connsiteY29791" fmla="*/ 1360248 h 3582745"/>
                  <a:gd name="connsiteX29792" fmla="*/ 4337947 w 4527492"/>
                  <a:gd name="connsiteY29792" fmla="*/ 1361483 h 3582745"/>
                  <a:gd name="connsiteX29793" fmla="*/ 4342141 w 4527492"/>
                  <a:gd name="connsiteY29793" fmla="*/ 1374933 h 3582745"/>
                  <a:gd name="connsiteX29794" fmla="*/ 4341568 w 4527492"/>
                  <a:gd name="connsiteY29794" fmla="*/ 1372159 h 3582745"/>
                  <a:gd name="connsiteX29795" fmla="*/ 4348737 w 4527492"/>
                  <a:gd name="connsiteY29795" fmla="*/ 1398000 h 3582745"/>
                  <a:gd name="connsiteX29796" fmla="*/ 4337450 w 4527492"/>
                  <a:gd name="connsiteY29796" fmla="*/ 1363415 h 3582745"/>
                  <a:gd name="connsiteX29797" fmla="*/ 4335623 w 4527492"/>
                  <a:gd name="connsiteY29797" fmla="*/ 1370522 h 3582745"/>
                  <a:gd name="connsiteX29798" fmla="*/ 4335571 w 4527492"/>
                  <a:gd name="connsiteY29798" fmla="*/ 1369693 h 3582745"/>
                  <a:gd name="connsiteX29799" fmla="*/ 4337205 w 4527492"/>
                  <a:gd name="connsiteY29799" fmla="*/ 1362664 h 3582745"/>
                  <a:gd name="connsiteX29800" fmla="*/ 4336761 w 4527492"/>
                  <a:gd name="connsiteY29800" fmla="*/ 1361305 h 3582745"/>
                  <a:gd name="connsiteX29801" fmla="*/ 4335391 w 4527492"/>
                  <a:gd name="connsiteY29801" fmla="*/ 1366777 h 3582745"/>
                  <a:gd name="connsiteX29802" fmla="*/ 4334876 w 4527492"/>
                  <a:gd name="connsiteY29802" fmla="*/ 1358454 h 3582745"/>
                  <a:gd name="connsiteX29803" fmla="*/ 4335091 w 4527492"/>
                  <a:gd name="connsiteY29803" fmla="*/ 1357755 h 3582745"/>
                  <a:gd name="connsiteX29804" fmla="*/ 4335260 w 4527492"/>
                  <a:gd name="connsiteY29804" fmla="*/ 1356706 h 3582745"/>
                  <a:gd name="connsiteX29805" fmla="*/ 4334653 w 4527492"/>
                  <a:gd name="connsiteY29805" fmla="*/ 1354845 h 3582745"/>
                  <a:gd name="connsiteX29806" fmla="*/ 4334876 w 4527492"/>
                  <a:gd name="connsiteY29806" fmla="*/ 1358454 h 3582745"/>
                  <a:gd name="connsiteX29807" fmla="*/ 4332062 w 4527492"/>
                  <a:gd name="connsiteY29807" fmla="*/ 1367611 h 3582745"/>
                  <a:gd name="connsiteX29808" fmla="*/ 4331794 w 4527492"/>
                  <a:gd name="connsiteY29808" fmla="*/ 1349512 h 3582745"/>
                  <a:gd name="connsiteX29809" fmla="*/ 4331446 w 4527492"/>
                  <a:gd name="connsiteY29809" fmla="*/ 1345019 h 3582745"/>
                  <a:gd name="connsiteX29810" fmla="*/ 4330320 w 4527492"/>
                  <a:gd name="connsiteY29810" fmla="*/ 1341569 h 3582745"/>
                  <a:gd name="connsiteX29811" fmla="*/ 4328910 w 4527492"/>
                  <a:gd name="connsiteY29811" fmla="*/ 1354870 h 3582745"/>
                  <a:gd name="connsiteX29812" fmla="*/ 4327386 w 4527492"/>
                  <a:gd name="connsiteY29812" fmla="*/ 1377465 h 3582745"/>
                  <a:gd name="connsiteX29813" fmla="*/ 4327911 w 4527492"/>
                  <a:gd name="connsiteY29813" fmla="*/ 1381116 h 3582745"/>
                  <a:gd name="connsiteX29814" fmla="*/ 4332062 w 4527492"/>
                  <a:gd name="connsiteY29814" fmla="*/ 1367611 h 3582745"/>
                  <a:gd name="connsiteX29815" fmla="*/ 4332154 w 4527492"/>
                  <a:gd name="connsiteY29815" fmla="*/ 1373880 h 3582745"/>
                  <a:gd name="connsiteX29816" fmla="*/ 4332172 w 4527492"/>
                  <a:gd name="connsiteY29816" fmla="*/ 1379637 h 3582745"/>
                  <a:gd name="connsiteX29817" fmla="*/ 4329330 w 4527492"/>
                  <a:gd name="connsiteY29817" fmla="*/ 1390986 h 3582745"/>
                  <a:gd name="connsiteX29818" fmla="*/ 4329700 w 4527492"/>
                  <a:gd name="connsiteY29818" fmla="*/ 1393558 h 3582745"/>
                  <a:gd name="connsiteX29819" fmla="*/ 4332184 w 4527492"/>
                  <a:gd name="connsiteY29819" fmla="*/ 1383896 h 3582745"/>
                  <a:gd name="connsiteX29820" fmla="*/ 4332185 w 4527492"/>
                  <a:gd name="connsiteY29820" fmla="*/ 1384265 h 3582745"/>
                  <a:gd name="connsiteX29821" fmla="*/ 4329825 w 4527492"/>
                  <a:gd name="connsiteY29821" fmla="*/ 1394424 h 3582745"/>
                  <a:gd name="connsiteX29822" fmla="*/ 4339993 w 4527492"/>
                  <a:gd name="connsiteY29822" fmla="*/ 1465131 h 3582745"/>
                  <a:gd name="connsiteX29823" fmla="*/ 4332206 w 4527492"/>
                  <a:gd name="connsiteY29823" fmla="*/ 1391138 h 3582745"/>
                  <a:gd name="connsiteX29824" fmla="*/ 4332185 w 4527492"/>
                  <a:gd name="connsiteY29824" fmla="*/ 1384265 h 3582745"/>
                  <a:gd name="connsiteX29825" fmla="*/ 4333088 w 4527492"/>
                  <a:gd name="connsiteY29825" fmla="*/ 1380380 h 3582745"/>
                  <a:gd name="connsiteX29826" fmla="*/ 4335623 w 4527492"/>
                  <a:gd name="connsiteY29826" fmla="*/ 1370522 h 3582745"/>
                  <a:gd name="connsiteX29827" fmla="*/ 4340035 w 4527492"/>
                  <a:gd name="connsiteY29827" fmla="*/ 1441831 h 3582745"/>
                  <a:gd name="connsiteX29828" fmla="*/ 4349586 w 4527492"/>
                  <a:gd name="connsiteY29828" fmla="*/ 1519540 h 3582745"/>
                  <a:gd name="connsiteX29829" fmla="*/ 4352530 w 4527492"/>
                  <a:gd name="connsiteY29829" fmla="*/ 1490333 h 3582745"/>
                  <a:gd name="connsiteX29830" fmla="*/ 4351704 w 4527492"/>
                  <a:gd name="connsiteY29830" fmla="*/ 1499881 h 3582745"/>
                  <a:gd name="connsiteX29831" fmla="*/ 4351704 w 4527492"/>
                  <a:gd name="connsiteY29831" fmla="*/ 1536773 h 3582745"/>
                  <a:gd name="connsiteX29832" fmla="*/ 4353023 w 4527492"/>
                  <a:gd name="connsiteY29832" fmla="*/ 1547504 h 3582745"/>
                  <a:gd name="connsiteX29833" fmla="*/ 4356298 w 4527492"/>
                  <a:gd name="connsiteY29833" fmla="*/ 1558639 h 3582745"/>
                  <a:gd name="connsiteX29834" fmla="*/ 4355694 w 4527492"/>
                  <a:gd name="connsiteY29834" fmla="*/ 1550636 h 3582745"/>
                  <a:gd name="connsiteX29835" fmla="*/ 4355261 w 4527492"/>
                  <a:gd name="connsiteY29835" fmla="*/ 1463236 h 3582745"/>
                  <a:gd name="connsiteX29836" fmla="*/ 4352530 w 4527492"/>
                  <a:gd name="connsiteY29836" fmla="*/ 1490333 h 3582745"/>
                  <a:gd name="connsiteX29837" fmla="*/ 4355241 w 4527492"/>
                  <a:gd name="connsiteY29837" fmla="*/ 1459007 h 3582745"/>
                  <a:gd name="connsiteX29838" fmla="*/ 4355127 w 4527492"/>
                  <a:gd name="connsiteY29838" fmla="*/ 1436113 h 3582745"/>
                  <a:gd name="connsiteX29839" fmla="*/ 4358756 w 4527492"/>
                  <a:gd name="connsiteY29839" fmla="*/ 1405043 h 3582745"/>
                  <a:gd name="connsiteX29840" fmla="*/ 4358578 w 4527492"/>
                  <a:gd name="connsiteY29840" fmla="*/ 1407624 h 3582745"/>
                  <a:gd name="connsiteX29841" fmla="*/ 4358205 w 4527492"/>
                  <a:gd name="connsiteY29841" fmla="*/ 1434030 h 3582745"/>
                  <a:gd name="connsiteX29842" fmla="*/ 4358246 w 4527492"/>
                  <a:gd name="connsiteY29842" fmla="*/ 1433621 h 3582745"/>
                  <a:gd name="connsiteX29843" fmla="*/ 4359282 w 4527492"/>
                  <a:gd name="connsiteY29843" fmla="*/ 1430187 h 3582745"/>
                  <a:gd name="connsiteX29844" fmla="*/ 4358148 w 4527492"/>
                  <a:gd name="connsiteY29844" fmla="*/ 1438050 h 3582745"/>
                  <a:gd name="connsiteX29845" fmla="*/ 4356930 w 4527492"/>
                  <a:gd name="connsiteY29845" fmla="*/ 1524259 h 3582745"/>
                  <a:gd name="connsiteX29846" fmla="*/ 4360424 w 4527492"/>
                  <a:gd name="connsiteY29846" fmla="*/ 1572666 h 3582745"/>
                  <a:gd name="connsiteX29847" fmla="*/ 4366884 w 4527492"/>
                  <a:gd name="connsiteY29847" fmla="*/ 1594625 h 3582745"/>
                  <a:gd name="connsiteX29848" fmla="*/ 4368468 w 4527492"/>
                  <a:gd name="connsiteY29848" fmla="*/ 1490052 h 3582745"/>
                  <a:gd name="connsiteX29849" fmla="*/ 4368468 w 4527492"/>
                  <a:gd name="connsiteY29849" fmla="*/ 1417650 h 3582745"/>
                  <a:gd name="connsiteX29850" fmla="*/ 4365153 w 4527492"/>
                  <a:gd name="connsiteY29850" fmla="*/ 1410708 h 3582745"/>
                  <a:gd name="connsiteX29851" fmla="*/ 4359282 w 4527492"/>
                  <a:gd name="connsiteY29851" fmla="*/ 1430187 h 3582745"/>
                  <a:gd name="connsiteX29852" fmla="*/ 4361595 w 4527492"/>
                  <a:gd name="connsiteY29852" fmla="*/ 1414145 h 3582745"/>
                  <a:gd name="connsiteX29853" fmla="*/ 4363732 w 4527492"/>
                  <a:gd name="connsiteY29853" fmla="*/ 1407732 h 3582745"/>
                  <a:gd name="connsiteX29854" fmla="*/ 4359482 w 4527492"/>
                  <a:gd name="connsiteY29854" fmla="*/ 1398830 h 3582745"/>
                  <a:gd name="connsiteX29855" fmla="*/ 4358756 w 4527492"/>
                  <a:gd name="connsiteY29855" fmla="*/ 1405043 h 3582745"/>
                  <a:gd name="connsiteX29856" fmla="*/ 4359223 w 4527492"/>
                  <a:gd name="connsiteY29856" fmla="*/ 1398288 h 3582745"/>
                  <a:gd name="connsiteX29857" fmla="*/ 4358933 w 4527492"/>
                  <a:gd name="connsiteY29857" fmla="*/ 1397682 h 3582745"/>
                  <a:gd name="connsiteX29858" fmla="*/ 4360693 w 4527492"/>
                  <a:gd name="connsiteY29858" fmla="*/ 1376580 h 3582745"/>
                  <a:gd name="connsiteX29859" fmla="*/ 4355333 w 4527492"/>
                  <a:gd name="connsiteY29859" fmla="*/ 1351865 h 3582745"/>
                  <a:gd name="connsiteX29860" fmla="*/ 4351623 w 4527492"/>
                  <a:gd name="connsiteY29860" fmla="*/ 1328798 h 3582745"/>
                  <a:gd name="connsiteX29861" fmla="*/ 4345993 w 4527492"/>
                  <a:gd name="connsiteY29861" fmla="*/ 1307798 h 3582745"/>
                  <a:gd name="connsiteX29862" fmla="*/ 4342212 w 4527492"/>
                  <a:gd name="connsiteY29862" fmla="*/ 1334271 h 3582745"/>
                  <a:gd name="connsiteX29863" fmla="*/ 4343963 w 4527492"/>
                  <a:gd name="connsiteY29863" fmla="*/ 1317875 h 3582745"/>
                  <a:gd name="connsiteX29864" fmla="*/ 4345625 w 4527492"/>
                  <a:gd name="connsiteY29864" fmla="*/ 1306424 h 3582745"/>
                  <a:gd name="connsiteX29865" fmla="*/ 4345439 w 4527492"/>
                  <a:gd name="connsiteY29865" fmla="*/ 1305730 h 3582745"/>
                  <a:gd name="connsiteX29866" fmla="*/ 4320682 w 4527492"/>
                  <a:gd name="connsiteY29866" fmla="*/ 1302944 h 3582745"/>
                  <a:gd name="connsiteX29867" fmla="*/ 4320977 w 4527492"/>
                  <a:gd name="connsiteY29867" fmla="*/ 1306431 h 3582745"/>
                  <a:gd name="connsiteX29868" fmla="*/ 4321373 w 4527492"/>
                  <a:gd name="connsiteY29868" fmla="*/ 1305522 h 3582745"/>
                  <a:gd name="connsiteX29869" fmla="*/ 4118436 w 4527492"/>
                  <a:gd name="connsiteY29869" fmla="*/ 1300886 h 3582745"/>
                  <a:gd name="connsiteX29870" fmla="*/ 4118967 w 4527492"/>
                  <a:gd name="connsiteY29870" fmla="*/ 1312066 h 3582745"/>
                  <a:gd name="connsiteX29871" fmla="*/ 4119898 w 4527492"/>
                  <a:gd name="connsiteY29871" fmla="*/ 1316612 h 3582745"/>
                  <a:gd name="connsiteX29872" fmla="*/ 4120836 w 4527492"/>
                  <a:gd name="connsiteY29872" fmla="*/ 1310989 h 3582745"/>
                  <a:gd name="connsiteX29873" fmla="*/ 4448338 w 4527492"/>
                  <a:gd name="connsiteY29873" fmla="*/ 1300694 h 3582745"/>
                  <a:gd name="connsiteX29874" fmla="*/ 4450823 w 4527492"/>
                  <a:gd name="connsiteY29874" fmla="*/ 1305612 h 3582745"/>
                  <a:gd name="connsiteX29875" fmla="*/ 4451555 w 4527492"/>
                  <a:gd name="connsiteY29875" fmla="*/ 1308082 h 3582745"/>
                  <a:gd name="connsiteX29876" fmla="*/ 4450980 w 4527492"/>
                  <a:gd name="connsiteY29876" fmla="*/ 1312321 h 3582745"/>
                  <a:gd name="connsiteX29877" fmla="*/ 4450613 w 4527492"/>
                  <a:gd name="connsiteY29877" fmla="*/ 1311457 h 3582745"/>
                  <a:gd name="connsiteX29878" fmla="*/ 4104411 w 4527492"/>
                  <a:gd name="connsiteY29878" fmla="*/ 1300403 h 3582745"/>
                  <a:gd name="connsiteX29879" fmla="*/ 4099643 w 4527492"/>
                  <a:gd name="connsiteY29879" fmla="*/ 1366425 h 3582745"/>
                  <a:gd name="connsiteX29880" fmla="*/ 4103915 w 4527492"/>
                  <a:gd name="connsiteY29880" fmla="*/ 1384679 h 3582745"/>
                  <a:gd name="connsiteX29881" fmla="*/ 4113907 w 4527492"/>
                  <a:gd name="connsiteY29881" fmla="*/ 1430444 h 3582745"/>
                  <a:gd name="connsiteX29882" fmla="*/ 4111839 w 4527492"/>
                  <a:gd name="connsiteY29882" fmla="*/ 1386116 h 3582745"/>
                  <a:gd name="connsiteX29883" fmla="*/ 4110584 w 4527492"/>
                  <a:gd name="connsiteY29883" fmla="*/ 1371637 h 3582745"/>
                  <a:gd name="connsiteX29884" fmla="*/ 4107971 w 4527492"/>
                  <a:gd name="connsiteY29884" fmla="*/ 1371637 h 3582745"/>
                  <a:gd name="connsiteX29885" fmla="*/ 4108262 w 4527492"/>
                  <a:gd name="connsiteY29885" fmla="*/ 1344844 h 3582745"/>
                  <a:gd name="connsiteX29886" fmla="*/ 4189886 w 4527492"/>
                  <a:gd name="connsiteY29886" fmla="*/ 1300392 h 3582745"/>
                  <a:gd name="connsiteX29887" fmla="*/ 4190576 w 4527492"/>
                  <a:gd name="connsiteY29887" fmla="*/ 1308843 h 3582745"/>
                  <a:gd name="connsiteX29888" fmla="*/ 4190145 w 4527492"/>
                  <a:gd name="connsiteY29888" fmla="*/ 1305326 h 3582745"/>
                  <a:gd name="connsiteX29889" fmla="*/ 4282513 w 4527492"/>
                  <a:gd name="connsiteY29889" fmla="*/ 1300205 h 3582745"/>
                  <a:gd name="connsiteX29890" fmla="*/ 4289373 w 4527492"/>
                  <a:gd name="connsiteY29890" fmla="*/ 1324533 h 3582745"/>
                  <a:gd name="connsiteX29891" fmla="*/ 4284835 w 4527492"/>
                  <a:gd name="connsiteY29891" fmla="*/ 1310262 h 3582745"/>
                  <a:gd name="connsiteX29892" fmla="*/ 4350134 w 4527492"/>
                  <a:gd name="connsiteY29892" fmla="*/ 1299911 h 3582745"/>
                  <a:gd name="connsiteX29893" fmla="*/ 4355205 w 4527492"/>
                  <a:gd name="connsiteY29893" fmla="*/ 1317471 h 3582745"/>
                  <a:gd name="connsiteX29894" fmla="*/ 4352035 w 4527492"/>
                  <a:gd name="connsiteY29894" fmla="*/ 1309026 h 3582745"/>
                  <a:gd name="connsiteX29895" fmla="*/ 4445539 w 4527492"/>
                  <a:gd name="connsiteY29895" fmla="*/ 1299512 h 3582745"/>
                  <a:gd name="connsiteX29896" fmla="*/ 4448463 w 4527492"/>
                  <a:gd name="connsiteY29896" fmla="*/ 1306396 h 3582745"/>
                  <a:gd name="connsiteX29897" fmla="*/ 4449202 w 4527492"/>
                  <a:gd name="connsiteY29897" fmla="*/ 1309243 h 3582745"/>
                  <a:gd name="connsiteX29898" fmla="*/ 4453893 w 4527492"/>
                  <a:gd name="connsiteY29898" fmla="*/ 1331269 h 3582745"/>
                  <a:gd name="connsiteX29899" fmla="*/ 3964766 w 4527492"/>
                  <a:gd name="connsiteY29899" fmla="*/ 1299425 h 3582745"/>
                  <a:gd name="connsiteX29900" fmla="*/ 3965434 w 4527492"/>
                  <a:gd name="connsiteY29900" fmla="*/ 1305955 h 3582745"/>
                  <a:gd name="connsiteX29901" fmla="*/ 3965270 w 4527492"/>
                  <a:gd name="connsiteY29901" fmla="*/ 1305114 h 3582745"/>
                  <a:gd name="connsiteX29902" fmla="*/ 3985568 w 4527492"/>
                  <a:gd name="connsiteY29902" fmla="*/ 1296263 h 3582745"/>
                  <a:gd name="connsiteX29903" fmla="*/ 3987761 w 4527492"/>
                  <a:gd name="connsiteY29903" fmla="*/ 1319240 h 3582745"/>
                  <a:gd name="connsiteX29904" fmla="*/ 3987102 w 4527492"/>
                  <a:gd name="connsiteY29904" fmla="*/ 1315855 h 3582745"/>
                  <a:gd name="connsiteX29905" fmla="*/ 4097099 w 4527492"/>
                  <a:gd name="connsiteY29905" fmla="*/ 1295378 h 3582745"/>
                  <a:gd name="connsiteX29906" fmla="*/ 4091361 w 4527492"/>
                  <a:gd name="connsiteY29906" fmla="*/ 1324456 h 3582745"/>
                  <a:gd name="connsiteX29907" fmla="*/ 4092625 w 4527492"/>
                  <a:gd name="connsiteY29907" fmla="*/ 1336438 h 3582745"/>
                  <a:gd name="connsiteX29908" fmla="*/ 4095166 w 4527492"/>
                  <a:gd name="connsiteY29908" fmla="*/ 1347295 h 3582745"/>
                  <a:gd name="connsiteX29909" fmla="*/ 4095731 w 4527492"/>
                  <a:gd name="connsiteY29909" fmla="*/ 1339094 h 3582745"/>
                  <a:gd name="connsiteX29910" fmla="*/ 4445551 w 4527492"/>
                  <a:gd name="connsiteY29910" fmla="*/ 1295180 h 3582745"/>
                  <a:gd name="connsiteX29911" fmla="*/ 4446686 w 4527492"/>
                  <a:gd name="connsiteY29911" fmla="*/ 1297425 h 3582745"/>
                  <a:gd name="connsiteX29912" fmla="*/ 4448730 w 4527492"/>
                  <a:gd name="connsiteY29912" fmla="*/ 1307023 h 3582745"/>
                  <a:gd name="connsiteX29913" fmla="*/ 4448463 w 4527492"/>
                  <a:gd name="connsiteY29913" fmla="*/ 1306396 h 3582745"/>
                  <a:gd name="connsiteX29914" fmla="*/ 4081453 w 4527492"/>
                  <a:gd name="connsiteY29914" fmla="*/ 1294183 h 3582745"/>
                  <a:gd name="connsiteX29915" fmla="*/ 4080155 w 4527492"/>
                  <a:gd name="connsiteY29915" fmla="*/ 1301462 h 3582745"/>
                  <a:gd name="connsiteX29916" fmla="*/ 4079641 w 4527492"/>
                  <a:gd name="connsiteY29916" fmla="*/ 1306486 h 3582745"/>
                  <a:gd name="connsiteX29917" fmla="*/ 4079537 w 4527492"/>
                  <a:gd name="connsiteY29917" fmla="*/ 1331655 h 3582745"/>
                  <a:gd name="connsiteX29918" fmla="*/ 4077989 w 4527492"/>
                  <a:gd name="connsiteY29918" fmla="*/ 1364015 h 3582745"/>
                  <a:gd name="connsiteX29919" fmla="*/ 4077989 w 4527492"/>
                  <a:gd name="connsiteY29919" fmla="*/ 1391809 h 3582745"/>
                  <a:gd name="connsiteX29920" fmla="*/ 4078061 w 4527492"/>
                  <a:gd name="connsiteY29920" fmla="*/ 1394735 h 3582745"/>
                  <a:gd name="connsiteX29921" fmla="*/ 4081811 w 4527492"/>
                  <a:gd name="connsiteY29921" fmla="*/ 1407946 h 3582745"/>
                  <a:gd name="connsiteX29922" fmla="*/ 4088046 w 4527492"/>
                  <a:gd name="connsiteY29922" fmla="*/ 1390224 h 3582745"/>
                  <a:gd name="connsiteX29923" fmla="*/ 4087935 w 4527492"/>
                  <a:gd name="connsiteY29923" fmla="*/ 1396009 h 3582745"/>
                  <a:gd name="connsiteX29924" fmla="*/ 4088254 w 4527492"/>
                  <a:gd name="connsiteY29924" fmla="*/ 1401174 h 3582745"/>
                  <a:gd name="connsiteX29925" fmla="*/ 4087935 w 4527492"/>
                  <a:gd name="connsiteY29925" fmla="*/ 1400955 h 3582745"/>
                  <a:gd name="connsiteX29926" fmla="*/ 4083406 w 4527492"/>
                  <a:gd name="connsiteY29926" fmla="*/ 1413566 h 3582745"/>
                  <a:gd name="connsiteX29927" fmla="*/ 4084537 w 4527492"/>
                  <a:gd name="connsiteY29927" fmla="*/ 1417550 h 3582745"/>
                  <a:gd name="connsiteX29928" fmla="*/ 4091339 w 4527492"/>
                  <a:gd name="connsiteY29928" fmla="*/ 1464895 h 3582745"/>
                  <a:gd name="connsiteX29929" fmla="*/ 4091232 w 4527492"/>
                  <a:gd name="connsiteY29929" fmla="*/ 1463608 h 3582745"/>
                  <a:gd name="connsiteX29930" fmla="*/ 4090025 w 4527492"/>
                  <a:gd name="connsiteY29930" fmla="*/ 1429802 h 3582745"/>
                  <a:gd name="connsiteX29931" fmla="*/ 4092843 w 4527492"/>
                  <a:gd name="connsiteY29931" fmla="*/ 1475364 h 3582745"/>
                  <a:gd name="connsiteX29932" fmla="*/ 4094377 w 4527492"/>
                  <a:gd name="connsiteY29932" fmla="*/ 1486044 h 3582745"/>
                  <a:gd name="connsiteX29933" fmla="*/ 4091192 w 4527492"/>
                  <a:gd name="connsiteY29933" fmla="*/ 1404988 h 3582745"/>
                  <a:gd name="connsiteX29934" fmla="*/ 4091311 w 4527492"/>
                  <a:gd name="connsiteY29934" fmla="*/ 1403270 h 3582745"/>
                  <a:gd name="connsiteX29935" fmla="*/ 4089021 w 4527492"/>
                  <a:gd name="connsiteY29935" fmla="*/ 1401700 h 3582745"/>
                  <a:gd name="connsiteX29936" fmla="*/ 4088559 w 4527492"/>
                  <a:gd name="connsiteY29936" fmla="*/ 1388765 h 3582745"/>
                  <a:gd name="connsiteX29937" fmla="*/ 4091232 w 4527492"/>
                  <a:gd name="connsiteY29937" fmla="*/ 1381170 h 3582745"/>
                  <a:gd name="connsiteX29938" fmla="*/ 4092833 w 4527492"/>
                  <a:gd name="connsiteY29938" fmla="*/ 1381170 h 3582745"/>
                  <a:gd name="connsiteX29939" fmla="*/ 4094501 w 4527492"/>
                  <a:gd name="connsiteY29939" fmla="*/ 1356950 h 3582745"/>
                  <a:gd name="connsiteX29940" fmla="*/ 4092543 w 4527492"/>
                  <a:gd name="connsiteY29940" fmla="*/ 1348995 h 3582745"/>
                  <a:gd name="connsiteX29941" fmla="*/ 4090522 w 4527492"/>
                  <a:gd name="connsiteY29941" fmla="*/ 1335053 h 3582745"/>
                  <a:gd name="connsiteX29942" fmla="*/ 4088586 w 4527492"/>
                  <a:gd name="connsiteY29942" fmla="*/ 1362153 h 3582745"/>
                  <a:gd name="connsiteX29943" fmla="*/ 4089252 w 4527492"/>
                  <a:gd name="connsiteY29943" fmla="*/ 1327569 h 3582745"/>
                  <a:gd name="connsiteX29944" fmla="*/ 3841735 w 4527492"/>
                  <a:gd name="connsiteY29944" fmla="*/ 1293195 h 3582745"/>
                  <a:gd name="connsiteX29945" fmla="*/ 3841522 w 4527492"/>
                  <a:gd name="connsiteY29945" fmla="*/ 1296572 h 3582745"/>
                  <a:gd name="connsiteX29946" fmla="*/ 3844440 w 4527492"/>
                  <a:gd name="connsiteY29946" fmla="*/ 1356200 h 3582745"/>
                  <a:gd name="connsiteX29947" fmla="*/ 3843636 w 4527492"/>
                  <a:gd name="connsiteY29947" fmla="*/ 1348978 h 3582745"/>
                  <a:gd name="connsiteX29948" fmla="*/ 3840336 w 4527492"/>
                  <a:gd name="connsiteY29948" fmla="*/ 1302852 h 3582745"/>
                  <a:gd name="connsiteX29949" fmla="*/ 4186534 w 4527492"/>
                  <a:gd name="connsiteY29949" fmla="*/ 1291454 h 3582745"/>
                  <a:gd name="connsiteX29950" fmla="*/ 4189522 w 4527492"/>
                  <a:gd name="connsiteY29950" fmla="*/ 1299345 h 3582745"/>
                  <a:gd name="connsiteX29951" fmla="*/ 4189498 w 4527492"/>
                  <a:gd name="connsiteY29951" fmla="*/ 1300015 h 3582745"/>
                  <a:gd name="connsiteX29952" fmla="*/ 4186863 w 4527492"/>
                  <a:gd name="connsiteY29952" fmla="*/ 1299934 h 3582745"/>
                  <a:gd name="connsiteX29953" fmla="*/ 4186258 w 4527492"/>
                  <a:gd name="connsiteY29953" fmla="*/ 1298474 h 3582745"/>
                  <a:gd name="connsiteX29954" fmla="*/ 3892500 w 4527492"/>
                  <a:gd name="connsiteY29954" fmla="*/ 1289896 h 3582745"/>
                  <a:gd name="connsiteX29955" fmla="*/ 3893022 w 4527492"/>
                  <a:gd name="connsiteY29955" fmla="*/ 1298229 h 3582745"/>
                  <a:gd name="connsiteX29956" fmla="*/ 3889723 w 4527492"/>
                  <a:gd name="connsiteY29956" fmla="*/ 1341050 h 3582745"/>
                  <a:gd name="connsiteX29957" fmla="*/ 3888695 w 4527492"/>
                  <a:gd name="connsiteY29957" fmla="*/ 1344622 h 3582745"/>
                  <a:gd name="connsiteX29958" fmla="*/ 4348555 w 4527492"/>
                  <a:gd name="connsiteY29958" fmla="*/ 1289864 h 3582745"/>
                  <a:gd name="connsiteX29959" fmla="*/ 4348345 w 4527492"/>
                  <a:gd name="connsiteY29959" fmla="*/ 1291331 h 3582745"/>
                  <a:gd name="connsiteX29960" fmla="*/ 4350134 w 4527492"/>
                  <a:gd name="connsiteY29960" fmla="*/ 1299911 h 3582745"/>
                  <a:gd name="connsiteX29961" fmla="*/ 4348118 w 4527492"/>
                  <a:gd name="connsiteY29961" fmla="*/ 1292926 h 3582745"/>
                  <a:gd name="connsiteX29962" fmla="*/ 4346503 w 4527492"/>
                  <a:gd name="connsiteY29962" fmla="*/ 1304230 h 3582745"/>
                  <a:gd name="connsiteX29963" fmla="*/ 4355746 w 4527492"/>
                  <a:gd name="connsiteY29963" fmla="*/ 1339096 h 3582745"/>
                  <a:gd name="connsiteX29964" fmla="*/ 4361461 w 4527492"/>
                  <a:gd name="connsiteY29964" fmla="*/ 1374278 h 3582745"/>
                  <a:gd name="connsiteX29965" fmla="*/ 4363523 w 4527492"/>
                  <a:gd name="connsiteY29965" fmla="*/ 1357343 h 3582745"/>
                  <a:gd name="connsiteX29966" fmla="*/ 4364881 w 4527492"/>
                  <a:gd name="connsiteY29966" fmla="*/ 1352611 h 3582745"/>
                  <a:gd name="connsiteX29967" fmla="*/ 4361978 w 4527492"/>
                  <a:gd name="connsiteY29967" fmla="*/ 1377462 h 3582745"/>
                  <a:gd name="connsiteX29968" fmla="*/ 4365859 w 4527492"/>
                  <a:gd name="connsiteY29968" fmla="*/ 1401352 h 3582745"/>
                  <a:gd name="connsiteX29969" fmla="*/ 4368189 w 4527492"/>
                  <a:gd name="connsiteY29969" fmla="*/ 1394360 h 3582745"/>
                  <a:gd name="connsiteX29970" fmla="*/ 4368468 w 4527492"/>
                  <a:gd name="connsiteY29970" fmla="*/ 1393670 h 3582745"/>
                  <a:gd name="connsiteX29971" fmla="*/ 4368468 w 4527492"/>
                  <a:gd name="connsiteY29971" fmla="*/ 1371355 h 3582745"/>
                  <a:gd name="connsiteX29972" fmla="*/ 4367150 w 4527492"/>
                  <a:gd name="connsiteY29972" fmla="*/ 1349299 h 3582745"/>
                  <a:gd name="connsiteX29973" fmla="*/ 4366403 w 4527492"/>
                  <a:gd name="connsiteY29973" fmla="*/ 1347307 h 3582745"/>
                  <a:gd name="connsiteX29974" fmla="*/ 4364881 w 4527492"/>
                  <a:gd name="connsiteY29974" fmla="*/ 1352611 h 3582745"/>
                  <a:gd name="connsiteX29975" fmla="*/ 4365715 w 4527492"/>
                  <a:gd name="connsiteY29975" fmla="*/ 1345473 h 3582745"/>
                  <a:gd name="connsiteX29976" fmla="*/ 4361907 w 4527492"/>
                  <a:gd name="connsiteY29976" fmla="*/ 1335330 h 3582745"/>
                  <a:gd name="connsiteX29977" fmla="*/ 4365907 w 4527492"/>
                  <a:gd name="connsiteY29977" fmla="*/ 1343824 h 3582745"/>
                  <a:gd name="connsiteX29978" fmla="*/ 4367512 w 4527492"/>
                  <a:gd name="connsiteY29978" fmla="*/ 1330082 h 3582745"/>
                  <a:gd name="connsiteX29979" fmla="*/ 4038753 w 4527492"/>
                  <a:gd name="connsiteY29979" fmla="*/ 1289386 h 3582745"/>
                  <a:gd name="connsiteX29980" fmla="*/ 4040877 w 4527492"/>
                  <a:gd name="connsiteY29980" fmla="*/ 1301820 h 3582745"/>
                  <a:gd name="connsiteX29981" fmla="*/ 4040079 w 4527492"/>
                  <a:gd name="connsiteY29981" fmla="*/ 1301820 h 3582745"/>
                  <a:gd name="connsiteX29982" fmla="*/ 4054918 w 4527492"/>
                  <a:gd name="connsiteY29982" fmla="*/ 1392177 h 3582745"/>
                  <a:gd name="connsiteX29983" fmla="*/ 4055115 w 4527492"/>
                  <a:gd name="connsiteY29983" fmla="*/ 1336970 h 3582745"/>
                  <a:gd name="connsiteX29984" fmla="*/ 4040799 w 4527492"/>
                  <a:gd name="connsiteY29984" fmla="*/ 1295360 h 3582745"/>
                  <a:gd name="connsiteX29985" fmla="*/ 4347030 w 4527492"/>
                  <a:gd name="connsiteY29985" fmla="*/ 1289161 h 3582745"/>
                  <a:gd name="connsiteX29986" fmla="*/ 4345731 w 4527492"/>
                  <a:gd name="connsiteY29986" fmla="*/ 1301320 h 3582745"/>
                  <a:gd name="connsiteX29987" fmla="*/ 4346141 w 4527492"/>
                  <a:gd name="connsiteY29987" fmla="*/ 1302866 h 3582745"/>
                  <a:gd name="connsiteX29988" fmla="*/ 4347762 w 4527492"/>
                  <a:gd name="connsiteY29988" fmla="*/ 1291696 h 3582745"/>
                  <a:gd name="connsiteX29989" fmla="*/ 4319458 w 4527492"/>
                  <a:gd name="connsiteY29989" fmla="*/ 1288488 h 3582745"/>
                  <a:gd name="connsiteX29990" fmla="*/ 4320133 w 4527492"/>
                  <a:gd name="connsiteY29990" fmla="*/ 1296462 h 3582745"/>
                  <a:gd name="connsiteX29991" fmla="*/ 4322294 w 4527492"/>
                  <a:gd name="connsiteY29991" fmla="*/ 1303406 h 3582745"/>
                  <a:gd name="connsiteX29992" fmla="*/ 4322816 w 4527492"/>
                  <a:gd name="connsiteY29992" fmla="*/ 1302206 h 3582745"/>
                  <a:gd name="connsiteX29993" fmla="*/ 4347630 w 4527492"/>
                  <a:gd name="connsiteY29993" fmla="*/ 1287901 h 3582745"/>
                  <a:gd name="connsiteX29994" fmla="*/ 4347865 w 4527492"/>
                  <a:gd name="connsiteY29994" fmla="*/ 1289027 h 3582745"/>
                  <a:gd name="connsiteX29995" fmla="*/ 4347865 w 4527492"/>
                  <a:gd name="connsiteY29995" fmla="*/ 1288399 h 3582745"/>
                  <a:gd name="connsiteX29996" fmla="*/ 4079722 w 4527492"/>
                  <a:gd name="connsiteY29996" fmla="*/ 1286771 h 3582745"/>
                  <a:gd name="connsiteX29997" fmla="*/ 4079687 w 4527492"/>
                  <a:gd name="connsiteY29997" fmla="*/ 1295280 h 3582745"/>
                  <a:gd name="connsiteX29998" fmla="*/ 4080613 w 4527492"/>
                  <a:gd name="connsiteY29998" fmla="*/ 1290586 h 3582745"/>
                  <a:gd name="connsiteX29999" fmla="*/ 3941250 w 4527492"/>
                  <a:gd name="connsiteY29999" fmla="*/ 1285958 h 3582745"/>
                  <a:gd name="connsiteX30000" fmla="*/ 3946420 w 4527492"/>
                  <a:gd name="connsiteY30000" fmla="*/ 1344542 h 3582745"/>
                  <a:gd name="connsiteX30001" fmla="*/ 3946060 w 4527492"/>
                  <a:gd name="connsiteY30001" fmla="*/ 1359646 h 3582745"/>
                  <a:gd name="connsiteX30002" fmla="*/ 3945547 w 4527492"/>
                  <a:gd name="connsiteY30002" fmla="*/ 1353316 h 3582745"/>
                  <a:gd name="connsiteX30003" fmla="*/ 3945547 w 4527492"/>
                  <a:gd name="connsiteY30003" fmla="*/ 1351233 h 3582745"/>
                  <a:gd name="connsiteX30004" fmla="*/ 3871042 w 4527492"/>
                  <a:gd name="connsiteY30004" fmla="*/ 1285901 h 3582745"/>
                  <a:gd name="connsiteX30005" fmla="*/ 3879979 w 4527492"/>
                  <a:gd name="connsiteY30005" fmla="*/ 1338994 h 3582745"/>
                  <a:gd name="connsiteX30006" fmla="*/ 3875341 w 4527492"/>
                  <a:gd name="connsiteY30006" fmla="*/ 1316963 h 3582745"/>
                  <a:gd name="connsiteX30007" fmla="*/ 3873228 w 4527492"/>
                  <a:gd name="connsiteY30007" fmla="*/ 1304816 h 3582745"/>
                  <a:gd name="connsiteX30008" fmla="*/ 3952121 w 4527492"/>
                  <a:gd name="connsiteY30008" fmla="*/ 1284714 h 3582745"/>
                  <a:gd name="connsiteX30009" fmla="*/ 3952532 w 4527492"/>
                  <a:gd name="connsiteY30009" fmla="*/ 1293585 h 3582745"/>
                  <a:gd name="connsiteX30010" fmla="*/ 3952121 w 4527492"/>
                  <a:gd name="connsiteY30010" fmla="*/ 1305311 h 3582745"/>
                  <a:gd name="connsiteX30011" fmla="*/ 4198890 w 4527492"/>
                  <a:gd name="connsiteY30011" fmla="*/ 1284608 h 3582745"/>
                  <a:gd name="connsiteX30012" fmla="*/ 4200037 w 4527492"/>
                  <a:gd name="connsiteY30012" fmla="*/ 1288838 h 3582745"/>
                  <a:gd name="connsiteX30013" fmla="*/ 4202045 w 4527492"/>
                  <a:gd name="connsiteY30013" fmla="*/ 1300783 h 3582745"/>
                  <a:gd name="connsiteX30014" fmla="*/ 4177299 w 4527492"/>
                  <a:gd name="connsiteY30014" fmla="*/ 1284100 h 3582745"/>
                  <a:gd name="connsiteX30015" fmla="*/ 4179864 w 4527492"/>
                  <a:gd name="connsiteY30015" fmla="*/ 1297569 h 3582745"/>
                  <a:gd name="connsiteX30016" fmla="*/ 4180617 w 4527492"/>
                  <a:gd name="connsiteY30016" fmla="*/ 1307828 h 3582745"/>
                  <a:gd name="connsiteX30017" fmla="*/ 4180784 w 4527492"/>
                  <a:gd name="connsiteY30017" fmla="*/ 1313701 h 3582745"/>
                  <a:gd name="connsiteX30018" fmla="*/ 4019216 w 4527492"/>
                  <a:gd name="connsiteY30018" fmla="*/ 1282990 h 3582745"/>
                  <a:gd name="connsiteX30019" fmla="*/ 4024400 w 4527492"/>
                  <a:gd name="connsiteY30019" fmla="*/ 1305737 h 3582745"/>
                  <a:gd name="connsiteX30020" fmla="*/ 4021154 w 4527492"/>
                  <a:gd name="connsiteY30020" fmla="*/ 1298526 h 3582745"/>
                  <a:gd name="connsiteX30021" fmla="*/ 4452452 w 4527492"/>
                  <a:gd name="connsiteY30021" fmla="*/ 1281972 h 3582745"/>
                  <a:gd name="connsiteX30022" fmla="*/ 4454279 w 4527492"/>
                  <a:gd name="connsiteY30022" fmla="*/ 1288018 h 3582745"/>
                  <a:gd name="connsiteX30023" fmla="*/ 4454008 w 4527492"/>
                  <a:gd name="connsiteY30023" fmla="*/ 1290014 h 3582745"/>
                  <a:gd name="connsiteX30024" fmla="*/ 3961799 w 4527492"/>
                  <a:gd name="connsiteY30024" fmla="*/ 1280631 h 3582745"/>
                  <a:gd name="connsiteX30025" fmla="*/ 3963429 w 4527492"/>
                  <a:gd name="connsiteY30025" fmla="*/ 1288946 h 3582745"/>
                  <a:gd name="connsiteX30026" fmla="*/ 3970388 w 4527492"/>
                  <a:gd name="connsiteY30026" fmla="*/ 1354932 h 3582745"/>
                  <a:gd name="connsiteX30027" fmla="*/ 3995471 w 4527492"/>
                  <a:gd name="connsiteY30027" fmla="*/ 1279789 h 3582745"/>
                  <a:gd name="connsiteX30028" fmla="*/ 3995471 w 4527492"/>
                  <a:gd name="connsiteY30028" fmla="*/ 1283770 h 3582745"/>
                  <a:gd name="connsiteX30029" fmla="*/ 3998143 w 4527492"/>
                  <a:gd name="connsiteY30029" fmla="*/ 1311703 h 3582745"/>
                  <a:gd name="connsiteX30030" fmla="*/ 3998986 w 4527492"/>
                  <a:gd name="connsiteY30030" fmla="*/ 1316073 h 3582745"/>
                  <a:gd name="connsiteX30031" fmla="*/ 3998771 w 4527492"/>
                  <a:gd name="connsiteY30031" fmla="*/ 1313560 h 3582745"/>
                  <a:gd name="connsiteX30032" fmla="*/ 3995471 w 4527492"/>
                  <a:gd name="connsiteY30032" fmla="*/ 1279789 h 3582745"/>
                  <a:gd name="connsiteX30033" fmla="*/ 4032185 w 4527492"/>
                  <a:gd name="connsiteY30033" fmla="*/ 1278845 h 3582745"/>
                  <a:gd name="connsiteX30034" fmla="*/ 4029676 w 4527492"/>
                  <a:gd name="connsiteY30034" fmla="*/ 1315167 h 3582745"/>
                  <a:gd name="connsiteX30035" fmla="*/ 4033489 w 4527492"/>
                  <a:gd name="connsiteY30035" fmla="*/ 1304585 h 3582745"/>
                  <a:gd name="connsiteX30036" fmla="*/ 4033325 w 4527492"/>
                  <a:gd name="connsiteY30036" fmla="*/ 1293058 h 3582745"/>
                  <a:gd name="connsiteX30037" fmla="*/ 4032464 w 4527492"/>
                  <a:gd name="connsiteY30037" fmla="*/ 1280168 h 3582745"/>
                  <a:gd name="connsiteX30038" fmla="*/ 4245227 w 4527492"/>
                  <a:gd name="connsiteY30038" fmla="*/ 1277896 h 3582745"/>
                  <a:gd name="connsiteX30039" fmla="*/ 4245262 w 4527492"/>
                  <a:gd name="connsiteY30039" fmla="*/ 1278212 h 3582745"/>
                  <a:gd name="connsiteX30040" fmla="*/ 4243201 w 4527492"/>
                  <a:gd name="connsiteY30040" fmla="*/ 1305413 h 3582745"/>
                  <a:gd name="connsiteX30041" fmla="*/ 4242663 w 4527492"/>
                  <a:gd name="connsiteY30041" fmla="*/ 1308873 h 3582745"/>
                  <a:gd name="connsiteX30042" fmla="*/ 4338459 w 4527492"/>
                  <a:gd name="connsiteY30042" fmla="*/ 1275511 h 3582745"/>
                  <a:gd name="connsiteX30043" fmla="*/ 4327434 w 4527492"/>
                  <a:gd name="connsiteY30043" fmla="*/ 1303690 h 3582745"/>
                  <a:gd name="connsiteX30044" fmla="*/ 4329832 w 4527492"/>
                  <a:gd name="connsiteY30044" fmla="*/ 1315304 h 3582745"/>
                  <a:gd name="connsiteX30045" fmla="*/ 4332206 w 4527492"/>
                  <a:gd name="connsiteY30045" fmla="*/ 1315304 h 3582745"/>
                  <a:gd name="connsiteX30046" fmla="*/ 4333222 w 4527492"/>
                  <a:gd name="connsiteY30046" fmla="*/ 1331727 h 3582745"/>
                  <a:gd name="connsiteX30047" fmla="*/ 4336627 w 4527492"/>
                  <a:gd name="connsiteY30047" fmla="*/ 1348220 h 3582745"/>
                  <a:gd name="connsiteX30048" fmla="*/ 4343796 w 4527492"/>
                  <a:gd name="connsiteY30048" fmla="*/ 1303713 h 3582745"/>
                  <a:gd name="connsiteX30049" fmla="*/ 4343929 w 4527492"/>
                  <a:gd name="connsiteY30049" fmla="*/ 1299192 h 3582745"/>
                  <a:gd name="connsiteX30050" fmla="*/ 3912822 w 4527492"/>
                  <a:gd name="connsiteY30050" fmla="*/ 1275287 h 3582745"/>
                  <a:gd name="connsiteX30051" fmla="*/ 3915090 w 4527492"/>
                  <a:gd name="connsiteY30051" fmla="*/ 1318314 h 3582745"/>
                  <a:gd name="connsiteX30052" fmla="*/ 3912388 w 4527492"/>
                  <a:gd name="connsiteY30052" fmla="*/ 1293108 h 3582745"/>
                  <a:gd name="connsiteX30053" fmla="*/ 3912650 w 4527492"/>
                  <a:gd name="connsiteY30053" fmla="*/ 1319154 h 3582745"/>
                  <a:gd name="connsiteX30054" fmla="*/ 3916128 w 4527492"/>
                  <a:gd name="connsiteY30054" fmla="*/ 1337991 h 3582745"/>
                  <a:gd name="connsiteX30055" fmla="*/ 3915090 w 4527492"/>
                  <a:gd name="connsiteY30055" fmla="*/ 1318314 h 3582745"/>
                  <a:gd name="connsiteX30056" fmla="*/ 3916115 w 4527492"/>
                  <a:gd name="connsiteY30056" fmla="*/ 1327874 h 3582745"/>
                  <a:gd name="connsiteX30057" fmla="*/ 3916424 w 4527492"/>
                  <a:gd name="connsiteY30057" fmla="*/ 1339597 h 3582745"/>
                  <a:gd name="connsiteX30058" fmla="*/ 3926223 w 4527492"/>
                  <a:gd name="connsiteY30058" fmla="*/ 1392667 h 3582745"/>
                  <a:gd name="connsiteX30059" fmla="*/ 3926376 w 4527492"/>
                  <a:gd name="connsiteY30059" fmla="*/ 1391062 h 3582745"/>
                  <a:gd name="connsiteX30060" fmla="*/ 3927215 w 4527492"/>
                  <a:gd name="connsiteY30060" fmla="*/ 1360836 h 3582745"/>
                  <a:gd name="connsiteX30061" fmla="*/ 3914190 w 4527492"/>
                  <a:gd name="connsiteY30061" fmla="*/ 1288026 h 3582745"/>
                  <a:gd name="connsiteX30062" fmla="*/ 3864197 w 4527492"/>
                  <a:gd name="connsiteY30062" fmla="*/ 1274576 h 3582745"/>
                  <a:gd name="connsiteX30063" fmla="*/ 3877057 w 4527492"/>
                  <a:gd name="connsiteY30063" fmla="*/ 1334564 h 3582745"/>
                  <a:gd name="connsiteX30064" fmla="*/ 3883161 w 4527492"/>
                  <a:gd name="connsiteY30064" fmla="*/ 1360596 h 3582745"/>
                  <a:gd name="connsiteX30065" fmla="*/ 3882128 w 4527492"/>
                  <a:gd name="connsiteY30065" fmla="*/ 1364140 h 3582745"/>
                  <a:gd name="connsiteX30066" fmla="*/ 3871793 w 4527492"/>
                  <a:gd name="connsiteY30066" fmla="*/ 1322679 h 3582745"/>
                  <a:gd name="connsiteX30067" fmla="*/ 3866923 w 4527492"/>
                  <a:gd name="connsiteY30067" fmla="*/ 1295838 h 3582745"/>
                  <a:gd name="connsiteX30068" fmla="*/ 4031065 w 4527492"/>
                  <a:gd name="connsiteY30068" fmla="*/ 1273523 h 3582745"/>
                  <a:gd name="connsiteX30069" fmla="*/ 4028220 w 4527492"/>
                  <a:gd name="connsiteY30069" fmla="*/ 1314223 h 3582745"/>
                  <a:gd name="connsiteX30070" fmla="*/ 4029175 w 4527492"/>
                  <a:gd name="connsiteY30070" fmla="*/ 1316342 h 3582745"/>
                  <a:gd name="connsiteX30071" fmla="*/ 4031237 w 4527492"/>
                  <a:gd name="connsiteY30071" fmla="*/ 1274340 h 3582745"/>
                  <a:gd name="connsiteX30072" fmla="*/ 4138178 w 4527492"/>
                  <a:gd name="connsiteY30072" fmla="*/ 1272453 h 3582745"/>
                  <a:gd name="connsiteX30073" fmla="*/ 4140387 w 4527492"/>
                  <a:gd name="connsiteY30073" fmla="*/ 1284987 h 3582745"/>
                  <a:gd name="connsiteX30074" fmla="*/ 4143002 w 4527492"/>
                  <a:gd name="connsiteY30074" fmla="*/ 1325054 h 3582745"/>
                  <a:gd name="connsiteX30075" fmla="*/ 4138011 w 4527492"/>
                  <a:gd name="connsiteY30075" fmla="*/ 1273187 h 3582745"/>
                  <a:gd name="connsiteX30076" fmla="*/ 4085486 w 4527492"/>
                  <a:gd name="connsiteY30076" fmla="*/ 1271785 h 3582745"/>
                  <a:gd name="connsiteX30077" fmla="*/ 4085416 w 4527492"/>
                  <a:gd name="connsiteY30077" fmla="*/ 1271964 h 3582745"/>
                  <a:gd name="connsiteX30078" fmla="*/ 4082008 w 4527492"/>
                  <a:gd name="connsiteY30078" fmla="*/ 1291071 h 3582745"/>
                  <a:gd name="connsiteX30079" fmla="*/ 4088071 w 4527492"/>
                  <a:gd name="connsiteY30079" fmla="*/ 1316978 h 3582745"/>
                  <a:gd name="connsiteX30080" fmla="*/ 4339970 w 4527492"/>
                  <a:gd name="connsiteY30080" fmla="*/ 1271649 h 3582745"/>
                  <a:gd name="connsiteX30081" fmla="*/ 4338716 w 4527492"/>
                  <a:gd name="connsiteY30081" fmla="*/ 1274855 h 3582745"/>
                  <a:gd name="connsiteX30082" fmla="*/ 4344052 w 4527492"/>
                  <a:gd name="connsiteY30082" fmla="*/ 1294986 h 3582745"/>
                  <a:gd name="connsiteX30083" fmla="*/ 4344458 w 4527492"/>
                  <a:gd name="connsiteY30083" fmla="*/ 1281171 h 3582745"/>
                  <a:gd name="connsiteX30084" fmla="*/ 4137654 w 4527492"/>
                  <a:gd name="connsiteY30084" fmla="*/ 1269482 h 3582745"/>
                  <a:gd name="connsiteX30085" fmla="*/ 4137874 w 4527492"/>
                  <a:gd name="connsiteY30085" fmla="*/ 1270728 h 3582745"/>
                  <a:gd name="connsiteX30086" fmla="*/ 4137804 w 4527492"/>
                  <a:gd name="connsiteY30086" fmla="*/ 1271042 h 3582745"/>
                  <a:gd name="connsiteX30087" fmla="*/ 3912146 w 4527492"/>
                  <a:gd name="connsiteY30087" fmla="*/ 1268987 h 3582745"/>
                  <a:gd name="connsiteX30088" fmla="*/ 3912151 w 4527492"/>
                  <a:gd name="connsiteY30088" fmla="*/ 1269512 h 3582745"/>
                  <a:gd name="connsiteX30089" fmla="*/ 3912743 w 4527492"/>
                  <a:gd name="connsiteY30089" fmla="*/ 1274546 h 3582745"/>
                  <a:gd name="connsiteX30090" fmla="*/ 4341123 w 4527492"/>
                  <a:gd name="connsiteY30090" fmla="*/ 1268701 h 3582745"/>
                  <a:gd name="connsiteX30091" fmla="*/ 4340875 w 4527492"/>
                  <a:gd name="connsiteY30091" fmla="*/ 1269335 h 3582745"/>
                  <a:gd name="connsiteX30092" fmla="*/ 4342050 w 4527492"/>
                  <a:gd name="connsiteY30092" fmla="*/ 1271911 h 3582745"/>
                  <a:gd name="connsiteX30093" fmla="*/ 3851711 w 4527492"/>
                  <a:gd name="connsiteY30093" fmla="*/ 1267781 h 3582745"/>
                  <a:gd name="connsiteX30094" fmla="*/ 3855189 w 4527492"/>
                  <a:gd name="connsiteY30094" fmla="*/ 1309442 h 3582745"/>
                  <a:gd name="connsiteX30095" fmla="*/ 3863441 w 4527492"/>
                  <a:gd name="connsiteY30095" fmla="*/ 1408282 h 3582745"/>
                  <a:gd name="connsiteX30096" fmla="*/ 3865142 w 4527492"/>
                  <a:gd name="connsiteY30096" fmla="*/ 1422430 h 3582745"/>
                  <a:gd name="connsiteX30097" fmla="*/ 3862874 w 4527492"/>
                  <a:gd name="connsiteY30097" fmla="*/ 1430213 h 3582745"/>
                  <a:gd name="connsiteX30098" fmla="*/ 3861793 w 4527492"/>
                  <a:gd name="connsiteY30098" fmla="*/ 1442748 h 3582745"/>
                  <a:gd name="connsiteX30099" fmla="*/ 3857252 w 4527492"/>
                  <a:gd name="connsiteY30099" fmla="*/ 1407459 h 3582745"/>
                  <a:gd name="connsiteX30100" fmla="*/ 3854209 w 4527492"/>
                  <a:gd name="connsiteY30100" fmla="*/ 1320046 h 3582745"/>
                  <a:gd name="connsiteX30101" fmla="*/ 4106855 w 4527492"/>
                  <a:gd name="connsiteY30101" fmla="*/ 1266563 h 3582745"/>
                  <a:gd name="connsiteX30102" fmla="*/ 4105209 w 4527492"/>
                  <a:gd name="connsiteY30102" fmla="*/ 1289361 h 3582745"/>
                  <a:gd name="connsiteX30103" fmla="*/ 4108411 w 4527492"/>
                  <a:gd name="connsiteY30103" fmla="*/ 1331129 h 3582745"/>
                  <a:gd name="connsiteX30104" fmla="*/ 4108668 w 4527492"/>
                  <a:gd name="connsiteY30104" fmla="*/ 1307568 h 3582745"/>
                  <a:gd name="connsiteX30105" fmla="*/ 4110032 w 4527492"/>
                  <a:gd name="connsiteY30105" fmla="*/ 1324679 h 3582745"/>
                  <a:gd name="connsiteX30106" fmla="*/ 4114567 w 4527492"/>
                  <a:gd name="connsiteY30106" fmla="*/ 1348570 h 3582745"/>
                  <a:gd name="connsiteX30107" fmla="*/ 4115553 w 4527492"/>
                  <a:gd name="connsiteY30107" fmla="*/ 1342663 h 3582745"/>
                  <a:gd name="connsiteX30108" fmla="*/ 4115713 w 4527492"/>
                  <a:gd name="connsiteY30108" fmla="*/ 1344194 h 3582745"/>
                  <a:gd name="connsiteX30109" fmla="*/ 4111438 w 4527492"/>
                  <a:gd name="connsiteY30109" fmla="*/ 1370595 h 3582745"/>
                  <a:gd name="connsiteX30110" fmla="*/ 4115342 w 4527492"/>
                  <a:gd name="connsiteY30110" fmla="*/ 1421513 h 3582745"/>
                  <a:gd name="connsiteX30111" fmla="*/ 4115445 w 4527492"/>
                  <a:gd name="connsiteY30111" fmla="*/ 1424946 h 3582745"/>
                  <a:gd name="connsiteX30112" fmla="*/ 4118712 w 4527492"/>
                  <a:gd name="connsiteY30112" fmla="*/ 1397045 h 3582745"/>
                  <a:gd name="connsiteX30113" fmla="*/ 4118339 w 4527492"/>
                  <a:gd name="connsiteY30113" fmla="*/ 1406179 h 3582745"/>
                  <a:gd name="connsiteX30114" fmla="*/ 4117865 w 4527492"/>
                  <a:gd name="connsiteY30114" fmla="*/ 1411181 h 3582745"/>
                  <a:gd name="connsiteX30115" fmla="*/ 4116938 w 4527492"/>
                  <a:gd name="connsiteY30115" fmla="*/ 1420552 h 3582745"/>
                  <a:gd name="connsiteX30116" fmla="*/ 4116420 w 4527492"/>
                  <a:gd name="connsiteY30116" fmla="*/ 1425969 h 3582745"/>
                  <a:gd name="connsiteX30117" fmla="*/ 4117277 w 4527492"/>
                  <a:gd name="connsiteY30117" fmla="*/ 1421844 h 3582745"/>
                  <a:gd name="connsiteX30118" fmla="*/ 4118294 w 4527492"/>
                  <a:gd name="connsiteY30118" fmla="*/ 1407287 h 3582745"/>
                  <a:gd name="connsiteX30119" fmla="*/ 4117865 w 4527492"/>
                  <a:gd name="connsiteY30119" fmla="*/ 1417772 h 3582745"/>
                  <a:gd name="connsiteX30120" fmla="*/ 4117540 w 4527492"/>
                  <a:gd name="connsiteY30120" fmla="*/ 1420573 h 3582745"/>
                  <a:gd name="connsiteX30121" fmla="*/ 4121647 w 4527492"/>
                  <a:gd name="connsiteY30121" fmla="*/ 1400803 h 3582745"/>
                  <a:gd name="connsiteX30122" fmla="*/ 4120186 w 4527492"/>
                  <a:gd name="connsiteY30122" fmla="*/ 1386773 h 3582745"/>
                  <a:gd name="connsiteX30123" fmla="*/ 4120899 w 4527492"/>
                  <a:gd name="connsiteY30123" fmla="*/ 1379143 h 3582745"/>
                  <a:gd name="connsiteX30124" fmla="*/ 4121163 w 4527492"/>
                  <a:gd name="connsiteY30124" fmla="*/ 1381523 h 3582745"/>
                  <a:gd name="connsiteX30125" fmla="*/ 4122848 w 4527492"/>
                  <a:gd name="connsiteY30125" fmla="*/ 1395020 h 3582745"/>
                  <a:gd name="connsiteX30126" fmla="*/ 4122899 w 4527492"/>
                  <a:gd name="connsiteY30126" fmla="*/ 1394775 h 3582745"/>
                  <a:gd name="connsiteX30127" fmla="*/ 4121767 w 4527492"/>
                  <a:gd name="connsiteY30127" fmla="*/ 1370958 h 3582745"/>
                  <a:gd name="connsiteX30128" fmla="*/ 4121955 w 4527492"/>
                  <a:gd name="connsiteY30128" fmla="*/ 1369351 h 3582745"/>
                  <a:gd name="connsiteX30129" fmla="*/ 4122091 w 4527492"/>
                  <a:gd name="connsiteY30129" fmla="*/ 1371792 h 3582745"/>
                  <a:gd name="connsiteX30130" fmla="*/ 4123478 w 4527492"/>
                  <a:gd name="connsiteY30130" fmla="*/ 1391985 h 3582745"/>
                  <a:gd name="connsiteX30131" fmla="*/ 4124199 w 4527492"/>
                  <a:gd name="connsiteY30131" fmla="*/ 1388514 h 3582745"/>
                  <a:gd name="connsiteX30132" fmla="*/ 4127500 w 4527492"/>
                  <a:gd name="connsiteY30132" fmla="*/ 1388514 h 3582745"/>
                  <a:gd name="connsiteX30133" fmla="*/ 4123966 w 4527492"/>
                  <a:gd name="connsiteY30133" fmla="*/ 1417233 h 3582745"/>
                  <a:gd name="connsiteX30134" fmla="*/ 4124462 w 4527492"/>
                  <a:gd name="connsiteY30134" fmla="*/ 1427658 h 3582745"/>
                  <a:gd name="connsiteX30135" fmla="*/ 4123644 w 4527492"/>
                  <a:gd name="connsiteY30135" fmla="*/ 1419854 h 3582745"/>
                  <a:gd name="connsiteX30136" fmla="*/ 4119301 w 4527492"/>
                  <a:gd name="connsiteY30136" fmla="*/ 1455148 h 3582745"/>
                  <a:gd name="connsiteX30137" fmla="*/ 4119376 w 4527492"/>
                  <a:gd name="connsiteY30137" fmla="*/ 1455491 h 3582745"/>
                  <a:gd name="connsiteX30138" fmla="*/ 4125055 w 4527492"/>
                  <a:gd name="connsiteY30138" fmla="*/ 1487973 h 3582745"/>
                  <a:gd name="connsiteX30139" fmla="*/ 4126111 w 4527492"/>
                  <a:gd name="connsiteY30139" fmla="*/ 1461435 h 3582745"/>
                  <a:gd name="connsiteX30140" fmla="*/ 4135145 w 4527492"/>
                  <a:gd name="connsiteY30140" fmla="*/ 1405514 h 3582745"/>
                  <a:gd name="connsiteX30141" fmla="*/ 4124646 w 4527492"/>
                  <a:gd name="connsiteY30141" fmla="*/ 1349395 h 3582745"/>
                  <a:gd name="connsiteX30142" fmla="*/ 4124416 w 4527492"/>
                  <a:gd name="connsiteY30142" fmla="*/ 1348327 h 3582745"/>
                  <a:gd name="connsiteX30143" fmla="*/ 4121955 w 4527492"/>
                  <a:gd name="connsiteY30143" fmla="*/ 1369351 h 3582745"/>
                  <a:gd name="connsiteX30144" fmla="*/ 4121907 w 4527492"/>
                  <a:gd name="connsiteY30144" fmla="*/ 1368492 h 3582745"/>
                  <a:gd name="connsiteX30145" fmla="*/ 4123637 w 4527492"/>
                  <a:gd name="connsiteY30145" fmla="*/ 1350218 h 3582745"/>
                  <a:gd name="connsiteX30146" fmla="*/ 4124171 w 4527492"/>
                  <a:gd name="connsiteY30146" fmla="*/ 1347183 h 3582745"/>
                  <a:gd name="connsiteX30147" fmla="*/ 4122905 w 4527492"/>
                  <a:gd name="connsiteY30147" fmla="*/ 1341291 h 3582745"/>
                  <a:gd name="connsiteX30148" fmla="*/ 4121506 w 4527492"/>
                  <a:gd name="connsiteY30148" fmla="*/ 1361312 h 3582745"/>
                  <a:gd name="connsiteX30149" fmla="*/ 4121163 w 4527492"/>
                  <a:gd name="connsiteY30149" fmla="*/ 1355161 h 3582745"/>
                  <a:gd name="connsiteX30150" fmla="*/ 4120698 w 4527492"/>
                  <a:gd name="connsiteY30150" fmla="*/ 1348424 h 3582745"/>
                  <a:gd name="connsiteX30151" fmla="*/ 4121296 w 4527492"/>
                  <a:gd name="connsiteY30151" fmla="*/ 1333797 h 3582745"/>
                  <a:gd name="connsiteX30152" fmla="*/ 4119632 w 4527492"/>
                  <a:gd name="connsiteY30152" fmla="*/ 1326050 h 3582745"/>
                  <a:gd name="connsiteX30153" fmla="*/ 4120689 w 4527492"/>
                  <a:gd name="connsiteY30153" fmla="*/ 1348290 h 3582745"/>
                  <a:gd name="connsiteX30154" fmla="*/ 4119004 w 4527492"/>
                  <a:gd name="connsiteY30154" fmla="*/ 1323874 h 3582745"/>
                  <a:gd name="connsiteX30155" fmla="*/ 4119073 w 4527492"/>
                  <a:gd name="connsiteY30155" fmla="*/ 1323447 h 3582745"/>
                  <a:gd name="connsiteX30156" fmla="*/ 4118928 w 4527492"/>
                  <a:gd name="connsiteY30156" fmla="*/ 1322773 h 3582745"/>
                  <a:gd name="connsiteX30157" fmla="*/ 4119004 w 4527492"/>
                  <a:gd name="connsiteY30157" fmla="*/ 1323874 h 3582745"/>
                  <a:gd name="connsiteX30158" fmla="*/ 4116483 w 4527492"/>
                  <a:gd name="connsiteY30158" fmla="*/ 1339438 h 3582745"/>
                  <a:gd name="connsiteX30159" fmla="*/ 4116326 w 4527492"/>
                  <a:gd name="connsiteY30159" fmla="*/ 1338026 h 3582745"/>
                  <a:gd name="connsiteX30160" fmla="*/ 4118896 w 4527492"/>
                  <a:gd name="connsiteY30160" fmla="*/ 1322623 h 3582745"/>
                  <a:gd name="connsiteX30161" fmla="*/ 4110015 w 4527492"/>
                  <a:gd name="connsiteY30161" fmla="*/ 1281273 h 3582745"/>
                  <a:gd name="connsiteX30162" fmla="*/ 4111269 w 4527492"/>
                  <a:gd name="connsiteY30162" fmla="*/ 1292549 h 3582745"/>
                  <a:gd name="connsiteX30163" fmla="*/ 4116326 w 4527492"/>
                  <a:gd name="connsiteY30163" fmla="*/ 1338026 h 3582745"/>
                  <a:gd name="connsiteX30164" fmla="*/ 4115553 w 4527492"/>
                  <a:gd name="connsiteY30164" fmla="*/ 1342663 h 3582745"/>
                  <a:gd name="connsiteX30165" fmla="*/ 4111681 w 4527492"/>
                  <a:gd name="connsiteY30165" fmla="*/ 1305731 h 3582745"/>
                  <a:gd name="connsiteX30166" fmla="*/ 4109354 w 4527492"/>
                  <a:gd name="connsiteY30166" fmla="*/ 1278195 h 3582745"/>
                  <a:gd name="connsiteX30167" fmla="*/ 4109005 w 4527492"/>
                  <a:gd name="connsiteY30167" fmla="*/ 1276572 h 3582745"/>
                  <a:gd name="connsiteX30168" fmla="*/ 4108668 w 4527492"/>
                  <a:gd name="connsiteY30168" fmla="*/ 1307568 h 3582745"/>
                  <a:gd name="connsiteX30169" fmla="*/ 4108538 w 4527492"/>
                  <a:gd name="connsiteY30169" fmla="*/ 1305936 h 3582745"/>
                  <a:gd name="connsiteX30170" fmla="*/ 4107971 w 4527492"/>
                  <a:gd name="connsiteY30170" fmla="*/ 1295844 h 3582745"/>
                  <a:gd name="connsiteX30171" fmla="*/ 4108842 w 4527492"/>
                  <a:gd name="connsiteY30171" fmla="*/ 1275814 h 3582745"/>
                  <a:gd name="connsiteX30172" fmla="*/ 4139096 w 4527492"/>
                  <a:gd name="connsiteY30172" fmla="*/ 1265203 h 3582745"/>
                  <a:gd name="connsiteX30173" fmla="*/ 4139259 w 4527492"/>
                  <a:gd name="connsiteY30173" fmla="*/ 1267701 h 3582745"/>
                  <a:gd name="connsiteX30174" fmla="*/ 4138178 w 4527492"/>
                  <a:gd name="connsiteY30174" fmla="*/ 1272453 h 3582745"/>
                  <a:gd name="connsiteX30175" fmla="*/ 4137874 w 4527492"/>
                  <a:gd name="connsiteY30175" fmla="*/ 1270728 h 3582745"/>
                  <a:gd name="connsiteX30176" fmla="*/ 4139845 w 4527492"/>
                  <a:gd name="connsiteY30176" fmla="*/ 1265123 h 3582745"/>
                  <a:gd name="connsiteX30177" fmla="*/ 4143177 w 4527492"/>
                  <a:gd name="connsiteY30177" fmla="*/ 1300814 h 3582745"/>
                  <a:gd name="connsiteX30178" fmla="*/ 4140387 w 4527492"/>
                  <a:gd name="connsiteY30178" fmla="*/ 1284987 h 3582745"/>
                  <a:gd name="connsiteX30179" fmla="*/ 4139259 w 4527492"/>
                  <a:gd name="connsiteY30179" fmla="*/ 1267701 h 3582745"/>
                  <a:gd name="connsiteX30180" fmla="*/ 4074223 w 4527492"/>
                  <a:gd name="connsiteY30180" fmla="*/ 1263230 h 3582745"/>
                  <a:gd name="connsiteX30181" fmla="*/ 4070562 w 4527492"/>
                  <a:gd name="connsiteY30181" fmla="*/ 1327562 h 3582745"/>
                  <a:gd name="connsiteX30182" fmla="*/ 4068201 w 4527492"/>
                  <a:gd name="connsiteY30182" fmla="*/ 1360001 h 3582745"/>
                  <a:gd name="connsiteX30183" fmla="*/ 4075307 w 4527492"/>
                  <a:gd name="connsiteY30183" fmla="*/ 1385033 h 3582745"/>
                  <a:gd name="connsiteX30184" fmla="*/ 4076013 w 4527492"/>
                  <a:gd name="connsiteY30184" fmla="*/ 1362835 h 3582745"/>
                  <a:gd name="connsiteX30185" fmla="*/ 4075926 w 4527492"/>
                  <a:gd name="connsiteY30185" fmla="*/ 1357627 h 3582745"/>
                  <a:gd name="connsiteX30186" fmla="*/ 4076501 w 4527492"/>
                  <a:gd name="connsiteY30186" fmla="*/ 1347514 h 3582745"/>
                  <a:gd name="connsiteX30187" fmla="*/ 4078588 w 4527492"/>
                  <a:gd name="connsiteY30187" fmla="*/ 1281916 h 3582745"/>
                  <a:gd name="connsiteX30188" fmla="*/ 4109405 w 4527492"/>
                  <a:gd name="connsiteY30188" fmla="*/ 1262877 h 3582745"/>
                  <a:gd name="connsiteX30189" fmla="*/ 4109316 w 4527492"/>
                  <a:gd name="connsiteY30189" fmla="*/ 1264937 h 3582745"/>
                  <a:gd name="connsiteX30190" fmla="*/ 4117793 w 4527492"/>
                  <a:gd name="connsiteY30190" fmla="*/ 1306334 h 3582745"/>
                  <a:gd name="connsiteX30191" fmla="*/ 4117000 w 4527492"/>
                  <a:gd name="connsiteY30191" fmla="*/ 1294844 h 3582745"/>
                  <a:gd name="connsiteX30192" fmla="*/ 4335530 w 4527492"/>
                  <a:gd name="connsiteY30192" fmla="*/ 1262828 h 3582745"/>
                  <a:gd name="connsiteX30193" fmla="*/ 4335548 w 4527492"/>
                  <a:gd name="connsiteY30193" fmla="*/ 1262907 h 3582745"/>
                  <a:gd name="connsiteX30194" fmla="*/ 4335544 w 4527492"/>
                  <a:gd name="connsiteY30194" fmla="*/ 1262891 h 3582745"/>
                  <a:gd name="connsiteX30195" fmla="*/ 3993449 w 4527492"/>
                  <a:gd name="connsiteY30195" fmla="*/ 1262637 h 3582745"/>
                  <a:gd name="connsiteX30196" fmla="*/ 3995214 w 4527492"/>
                  <a:gd name="connsiteY30196" fmla="*/ 1281090 h 3582745"/>
                  <a:gd name="connsiteX30197" fmla="*/ 3995336 w 4527492"/>
                  <a:gd name="connsiteY30197" fmla="*/ 1267930 h 3582745"/>
                  <a:gd name="connsiteX30198" fmla="*/ 4101123 w 4527492"/>
                  <a:gd name="connsiteY30198" fmla="*/ 1262458 h 3582745"/>
                  <a:gd name="connsiteX30199" fmla="*/ 4097569 w 4527492"/>
                  <a:gd name="connsiteY30199" fmla="*/ 1292475 h 3582745"/>
                  <a:gd name="connsiteX30200" fmla="*/ 4097794 w 4527492"/>
                  <a:gd name="connsiteY30200" fmla="*/ 1308206 h 3582745"/>
                  <a:gd name="connsiteX30201" fmla="*/ 4095903 w 4527492"/>
                  <a:gd name="connsiteY30201" fmla="*/ 1350442 h 3582745"/>
                  <a:gd name="connsiteX30202" fmla="*/ 4097778 w 4527492"/>
                  <a:gd name="connsiteY30202" fmla="*/ 1358456 h 3582745"/>
                  <a:gd name="connsiteX30203" fmla="*/ 4100138 w 4527492"/>
                  <a:gd name="connsiteY30203" fmla="*/ 1353513 h 3582745"/>
                  <a:gd name="connsiteX30204" fmla="*/ 4102560 w 4527492"/>
                  <a:gd name="connsiteY30204" fmla="*/ 1319839 h 3582745"/>
                  <a:gd name="connsiteX30205" fmla="*/ 4104128 w 4527492"/>
                  <a:gd name="connsiteY30205" fmla="*/ 1297136 h 3582745"/>
                  <a:gd name="connsiteX30206" fmla="*/ 4344052 w 4527492"/>
                  <a:gd name="connsiteY30206" fmla="*/ 1261215 h 3582745"/>
                  <a:gd name="connsiteX30207" fmla="*/ 4342756 w 4527492"/>
                  <a:gd name="connsiteY30207" fmla="*/ 1264527 h 3582745"/>
                  <a:gd name="connsiteX30208" fmla="*/ 4344677 w 4527492"/>
                  <a:gd name="connsiteY30208" fmla="*/ 1273736 h 3582745"/>
                  <a:gd name="connsiteX30209" fmla="*/ 4344977 w 4527492"/>
                  <a:gd name="connsiteY30209" fmla="*/ 1263505 h 3582745"/>
                  <a:gd name="connsiteX30210" fmla="*/ 3935291 w 4527492"/>
                  <a:gd name="connsiteY30210" fmla="*/ 1260804 h 3582745"/>
                  <a:gd name="connsiteX30211" fmla="*/ 3942671 w 4527492"/>
                  <a:gd name="connsiteY30211" fmla="*/ 1317879 h 3582745"/>
                  <a:gd name="connsiteX30212" fmla="*/ 3945547 w 4527492"/>
                  <a:gd name="connsiteY30212" fmla="*/ 1353316 h 3582745"/>
                  <a:gd name="connsiteX30213" fmla="*/ 3945547 w 4527492"/>
                  <a:gd name="connsiteY30213" fmla="*/ 1381216 h 3582745"/>
                  <a:gd name="connsiteX30214" fmla="*/ 3945333 w 4527492"/>
                  <a:gd name="connsiteY30214" fmla="*/ 1390197 h 3582745"/>
                  <a:gd name="connsiteX30215" fmla="*/ 3942260 w 4527492"/>
                  <a:gd name="connsiteY30215" fmla="*/ 1334762 h 3582745"/>
                  <a:gd name="connsiteX30216" fmla="*/ 3936569 w 4527492"/>
                  <a:gd name="connsiteY30216" fmla="*/ 1293702 h 3582745"/>
                  <a:gd name="connsiteX30217" fmla="*/ 4196910 w 4527492"/>
                  <a:gd name="connsiteY30217" fmla="*/ 1260604 h 3582745"/>
                  <a:gd name="connsiteX30218" fmla="*/ 4200320 w 4527492"/>
                  <a:gd name="connsiteY30218" fmla="*/ 1276072 h 3582745"/>
                  <a:gd name="connsiteX30219" fmla="*/ 4197265 w 4527492"/>
                  <a:gd name="connsiteY30219" fmla="*/ 1262644 h 3582745"/>
                  <a:gd name="connsiteX30220" fmla="*/ 4140291 w 4527492"/>
                  <a:gd name="connsiteY30220" fmla="*/ 1259801 h 3582745"/>
                  <a:gd name="connsiteX30221" fmla="*/ 4140604 w 4527492"/>
                  <a:gd name="connsiteY30221" fmla="*/ 1261786 h 3582745"/>
                  <a:gd name="connsiteX30222" fmla="*/ 4139845 w 4527492"/>
                  <a:gd name="connsiteY30222" fmla="*/ 1265123 h 3582745"/>
                  <a:gd name="connsiteX30223" fmla="*/ 4139628 w 4527492"/>
                  <a:gd name="connsiteY30223" fmla="*/ 1262797 h 3582745"/>
                  <a:gd name="connsiteX30224" fmla="*/ 3860178 w 4527492"/>
                  <a:gd name="connsiteY30224" fmla="*/ 1258654 h 3582745"/>
                  <a:gd name="connsiteX30225" fmla="*/ 3866923 w 4527492"/>
                  <a:gd name="connsiteY30225" fmla="*/ 1295838 h 3582745"/>
                  <a:gd name="connsiteX30226" fmla="*/ 3868186 w 4527492"/>
                  <a:gd name="connsiteY30226" fmla="*/ 1305684 h 3582745"/>
                  <a:gd name="connsiteX30227" fmla="*/ 3870668 w 4527492"/>
                  <a:gd name="connsiteY30227" fmla="*/ 1318169 h 3582745"/>
                  <a:gd name="connsiteX30228" fmla="*/ 3867979 w 4527492"/>
                  <a:gd name="connsiteY30228" fmla="*/ 1307382 h 3582745"/>
                  <a:gd name="connsiteX30229" fmla="*/ 4034766 w 4527492"/>
                  <a:gd name="connsiteY30229" fmla="*/ 1258543 h 3582745"/>
                  <a:gd name="connsiteX30230" fmla="*/ 4034981 w 4527492"/>
                  <a:gd name="connsiteY30230" fmla="*/ 1262947 h 3582745"/>
                  <a:gd name="connsiteX30231" fmla="*/ 4035092 w 4527492"/>
                  <a:gd name="connsiteY30231" fmla="*/ 1261257 h 3582745"/>
                  <a:gd name="connsiteX30232" fmla="*/ 4350415 w 4527492"/>
                  <a:gd name="connsiteY30232" fmla="*/ 1257468 h 3582745"/>
                  <a:gd name="connsiteX30233" fmla="*/ 4349211 w 4527492"/>
                  <a:gd name="connsiteY30233" fmla="*/ 1268739 h 3582745"/>
                  <a:gd name="connsiteX30234" fmla="*/ 4354842 w 4527492"/>
                  <a:gd name="connsiteY30234" fmla="*/ 1282249 h 3582745"/>
                  <a:gd name="connsiteX30235" fmla="*/ 4362575 w 4527492"/>
                  <a:gd name="connsiteY30235" fmla="*/ 1307090 h 3582745"/>
                  <a:gd name="connsiteX30236" fmla="*/ 4348767 w 4527492"/>
                  <a:gd name="connsiteY30236" fmla="*/ 1272894 h 3582745"/>
                  <a:gd name="connsiteX30237" fmla="*/ 4348689 w 4527492"/>
                  <a:gd name="connsiteY30237" fmla="*/ 1273629 h 3582745"/>
                  <a:gd name="connsiteX30238" fmla="*/ 4348689 w 4527492"/>
                  <a:gd name="connsiteY30238" fmla="*/ 1272699 h 3582745"/>
                  <a:gd name="connsiteX30239" fmla="*/ 4347865 w 4527492"/>
                  <a:gd name="connsiteY30239" fmla="*/ 1270658 h 3582745"/>
                  <a:gd name="connsiteX30240" fmla="*/ 4347865 w 4527492"/>
                  <a:gd name="connsiteY30240" fmla="*/ 1281345 h 3582745"/>
                  <a:gd name="connsiteX30241" fmla="*/ 4347578 w 4527492"/>
                  <a:gd name="connsiteY30241" fmla="*/ 1284032 h 3582745"/>
                  <a:gd name="connsiteX30242" fmla="*/ 4347865 w 4527492"/>
                  <a:gd name="connsiteY30242" fmla="*/ 1284662 h 3582745"/>
                  <a:gd name="connsiteX30243" fmla="*/ 4347865 w 4527492"/>
                  <a:gd name="connsiteY30243" fmla="*/ 1281345 h 3582745"/>
                  <a:gd name="connsiteX30244" fmla="*/ 4348689 w 4527492"/>
                  <a:gd name="connsiteY30244" fmla="*/ 1273629 h 3582745"/>
                  <a:gd name="connsiteX30245" fmla="*/ 4348689 w 4527492"/>
                  <a:gd name="connsiteY30245" fmla="*/ 1286469 h 3582745"/>
                  <a:gd name="connsiteX30246" fmla="*/ 4367730 w 4527492"/>
                  <a:gd name="connsiteY30246" fmla="*/ 1328218 h 3582745"/>
                  <a:gd name="connsiteX30247" fmla="*/ 4368118 w 4527492"/>
                  <a:gd name="connsiteY30247" fmla="*/ 1324895 h 3582745"/>
                  <a:gd name="connsiteX30248" fmla="*/ 4362575 w 4527492"/>
                  <a:gd name="connsiteY30248" fmla="*/ 1307090 h 3582745"/>
                  <a:gd name="connsiteX30249" fmla="*/ 4368555 w 4527492"/>
                  <a:gd name="connsiteY30249" fmla="*/ 1321899 h 3582745"/>
                  <a:gd name="connsiteX30250" fmla="*/ 4369201 w 4527492"/>
                  <a:gd name="connsiteY30250" fmla="*/ 1321899 h 3582745"/>
                  <a:gd name="connsiteX30251" fmla="*/ 4367118 w 4527492"/>
                  <a:gd name="connsiteY30251" fmla="*/ 1309804 h 3582745"/>
                  <a:gd name="connsiteX30252" fmla="*/ 4364404 w 4527492"/>
                  <a:gd name="connsiteY30252" fmla="*/ 1300427 h 3582745"/>
                  <a:gd name="connsiteX30253" fmla="*/ 4107654 w 4527492"/>
                  <a:gd name="connsiteY30253" fmla="*/ 1255504 h 3582745"/>
                  <a:gd name="connsiteX30254" fmla="*/ 4107584 w 4527492"/>
                  <a:gd name="connsiteY30254" fmla="*/ 1256479 h 3582745"/>
                  <a:gd name="connsiteX30255" fmla="*/ 4109141 w 4527492"/>
                  <a:gd name="connsiteY30255" fmla="*/ 1264083 h 3582745"/>
                  <a:gd name="connsiteX30256" fmla="*/ 4109165 w 4527492"/>
                  <a:gd name="connsiteY30256" fmla="*/ 1261865 h 3582745"/>
                  <a:gd name="connsiteX30257" fmla="*/ 4107656 w 4527492"/>
                  <a:gd name="connsiteY30257" fmla="*/ 1255514 h 3582745"/>
                  <a:gd name="connsiteX30258" fmla="*/ 4091914 w 4527492"/>
                  <a:gd name="connsiteY30258" fmla="*/ 1255439 h 3582745"/>
                  <a:gd name="connsiteX30259" fmla="*/ 4085737 w 4527492"/>
                  <a:gd name="connsiteY30259" fmla="*/ 1271147 h 3582745"/>
                  <a:gd name="connsiteX30260" fmla="*/ 4089959 w 4527492"/>
                  <a:gd name="connsiteY30260" fmla="*/ 1311165 h 3582745"/>
                  <a:gd name="connsiteX30261" fmla="*/ 4094864 w 4527492"/>
                  <a:gd name="connsiteY30261" fmla="*/ 1264349 h 3582745"/>
                  <a:gd name="connsiteX30262" fmla="*/ 4339945 w 4527492"/>
                  <a:gd name="connsiteY30262" fmla="*/ 1251044 h 3582745"/>
                  <a:gd name="connsiteX30263" fmla="*/ 4341610 w 4527492"/>
                  <a:gd name="connsiteY30263" fmla="*/ 1259030 h 3582745"/>
                  <a:gd name="connsiteX30264" fmla="*/ 4342419 w 4527492"/>
                  <a:gd name="connsiteY30264" fmla="*/ 1257171 h 3582745"/>
                  <a:gd name="connsiteX30265" fmla="*/ 4106631 w 4527492"/>
                  <a:gd name="connsiteY30265" fmla="*/ 1250841 h 3582745"/>
                  <a:gd name="connsiteX30266" fmla="*/ 4106870 w 4527492"/>
                  <a:gd name="connsiteY30266" fmla="*/ 1252996 h 3582745"/>
                  <a:gd name="connsiteX30267" fmla="*/ 4107471 w 4527492"/>
                  <a:gd name="connsiteY30267" fmla="*/ 1255931 h 3582745"/>
                  <a:gd name="connsiteX30268" fmla="*/ 4107298 w 4527492"/>
                  <a:gd name="connsiteY30268" fmla="*/ 1253883 h 3582745"/>
                  <a:gd name="connsiteX30269" fmla="*/ 4348689 w 4527492"/>
                  <a:gd name="connsiteY30269" fmla="*/ 1249362 h 3582745"/>
                  <a:gd name="connsiteX30270" fmla="*/ 4348652 w 4527492"/>
                  <a:gd name="connsiteY30270" fmla="*/ 1249456 h 3582745"/>
                  <a:gd name="connsiteX30271" fmla="*/ 4348689 w 4527492"/>
                  <a:gd name="connsiteY30271" fmla="*/ 1249566 h 3582745"/>
                  <a:gd name="connsiteX30272" fmla="*/ 4143608 w 4527492"/>
                  <a:gd name="connsiteY30272" fmla="*/ 1248580 h 3582745"/>
                  <a:gd name="connsiteX30273" fmla="*/ 4144251 w 4527492"/>
                  <a:gd name="connsiteY30273" fmla="*/ 1266186 h 3582745"/>
                  <a:gd name="connsiteX30274" fmla="*/ 4145726 w 4527492"/>
                  <a:gd name="connsiteY30274" fmla="*/ 1294198 h 3582745"/>
                  <a:gd name="connsiteX30275" fmla="*/ 4140604 w 4527492"/>
                  <a:gd name="connsiteY30275" fmla="*/ 1261786 h 3582745"/>
                  <a:gd name="connsiteX30276" fmla="*/ 4188268 w 4527492"/>
                  <a:gd name="connsiteY30276" fmla="*/ 1247376 h 3582745"/>
                  <a:gd name="connsiteX30277" fmla="*/ 4187767 w 4527492"/>
                  <a:gd name="connsiteY30277" fmla="*/ 1260123 h 3582745"/>
                  <a:gd name="connsiteX30278" fmla="*/ 4189649 w 4527492"/>
                  <a:gd name="connsiteY30278" fmla="*/ 1295898 h 3582745"/>
                  <a:gd name="connsiteX30279" fmla="*/ 4190425 w 4527492"/>
                  <a:gd name="connsiteY30279" fmla="*/ 1274837 h 3582745"/>
                  <a:gd name="connsiteX30280" fmla="*/ 4189256 w 4527492"/>
                  <a:gd name="connsiteY30280" fmla="*/ 1250648 h 3582745"/>
                  <a:gd name="connsiteX30281" fmla="*/ 3982731 w 4527492"/>
                  <a:gd name="connsiteY30281" fmla="*/ 1245631 h 3582745"/>
                  <a:gd name="connsiteX30282" fmla="*/ 3995031 w 4527492"/>
                  <a:gd name="connsiteY30282" fmla="*/ 1300877 h 3582745"/>
                  <a:gd name="connsiteX30283" fmla="*/ 3994973 w 4527492"/>
                  <a:gd name="connsiteY30283" fmla="*/ 1307093 h 3582745"/>
                  <a:gd name="connsiteX30284" fmla="*/ 3990520 w 4527492"/>
                  <a:gd name="connsiteY30284" fmla="*/ 1284731 h 3582745"/>
                  <a:gd name="connsiteX30285" fmla="*/ 4022402 w 4527492"/>
                  <a:gd name="connsiteY30285" fmla="*/ 1243454 h 3582745"/>
                  <a:gd name="connsiteX30286" fmla="*/ 4020959 w 4527492"/>
                  <a:gd name="connsiteY30286" fmla="*/ 1254434 h 3582745"/>
                  <a:gd name="connsiteX30287" fmla="*/ 4025048 w 4527492"/>
                  <a:gd name="connsiteY30287" fmla="*/ 1271861 h 3582745"/>
                  <a:gd name="connsiteX30288" fmla="*/ 4021756 w 4527492"/>
                  <a:gd name="connsiteY30288" fmla="*/ 1271861 h 3582745"/>
                  <a:gd name="connsiteX30289" fmla="*/ 4019881 w 4527492"/>
                  <a:gd name="connsiteY30289" fmla="*/ 1263252 h 3582745"/>
                  <a:gd name="connsiteX30290" fmla="*/ 4018576 w 4527492"/>
                  <a:gd name="connsiteY30290" fmla="*/ 1276495 h 3582745"/>
                  <a:gd name="connsiteX30291" fmla="*/ 4018552 w 4527492"/>
                  <a:gd name="connsiteY30291" fmla="*/ 1277669 h 3582745"/>
                  <a:gd name="connsiteX30292" fmla="*/ 4019216 w 4527492"/>
                  <a:gd name="connsiteY30292" fmla="*/ 1282990 h 3582745"/>
                  <a:gd name="connsiteX30293" fmla="*/ 4018507 w 4527492"/>
                  <a:gd name="connsiteY30293" fmla="*/ 1279882 h 3582745"/>
                  <a:gd name="connsiteX30294" fmla="*/ 4017990 w 4527492"/>
                  <a:gd name="connsiteY30294" fmla="*/ 1305558 h 3582745"/>
                  <a:gd name="connsiteX30295" fmla="*/ 4018464 w 4527492"/>
                  <a:gd name="connsiteY30295" fmla="*/ 1308100 h 3582745"/>
                  <a:gd name="connsiteX30296" fmla="*/ 4017971 w 4527492"/>
                  <a:gd name="connsiteY30296" fmla="*/ 1306465 h 3582745"/>
                  <a:gd name="connsiteX30297" fmla="*/ 4017888 w 4527492"/>
                  <a:gd name="connsiteY30297" fmla="*/ 1310589 h 3582745"/>
                  <a:gd name="connsiteX30298" fmla="*/ 4015050 w 4527492"/>
                  <a:gd name="connsiteY30298" fmla="*/ 1298813 h 3582745"/>
                  <a:gd name="connsiteX30299" fmla="*/ 4015133 w 4527492"/>
                  <a:gd name="connsiteY30299" fmla="*/ 1297036 h 3582745"/>
                  <a:gd name="connsiteX30300" fmla="*/ 4012574 w 4527492"/>
                  <a:gd name="connsiteY30300" fmla="*/ 1288537 h 3582745"/>
                  <a:gd name="connsiteX30301" fmla="*/ 4015050 w 4527492"/>
                  <a:gd name="connsiteY30301" fmla="*/ 1298813 h 3582745"/>
                  <a:gd name="connsiteX30302" fmla="*/ 4014734 w 4527492"/>
                  <a:gd name="connsiteY30302" fmla="*/ 1305657 h 3582745"/>
                  <a:gd name="connsiteX30303" fmla="*/ 4007757 w 4527492"/>
                  <a:gd name="connsiteY30303" fmla="*/ 1279127 h 3582745"/>
                  <a:gd name="connsiteX30304" fmla="*/ 4012011 w 4527492"/>
                  <a:gd name="connsiteY30304" fmla="*/ 1310725 h 3582745"/>
                  <a:gd name="connsiteX30305" fmla="*/ 4016032 w 4527492"/>
                  <a:gd name="connsiteY30305" fmla="*/ 1395109 h 3582745"/>
                  <a:gd name="connsiteX30306" fmla="*/ 4013625 w 4527492"/>
                  <a:gd name="connsiteY30306" fmla="*/ 1329622 h 3582745"/>
                  <a:gd name="connsiteX30307" fmla="*/ 4014734 w 4527492"/>
                  <a:gd name="connsiteY30307" fmla="*/ 1305657 h 3582745"/>
                  <a:gd name="connsiteX30308" fmla="*/ 4014862 w 4527492"/>
                  <a:gd name="connsiteY30308" fmla="*/ 1306147 h 3582745"/>
                  <a:gd name="connsiteX30309" fmla="*/ 4017734 w 4527492"/>
                  <a:gd name="connsiteY30309" fmla="*/ 1318217 h 3582745"/>
                  <a:gd name="connsiteX30310" fmla="*/ 4017338 w 4527492"/>
                  <a:gd name="connsiteY30310" fmla="*/ 1337858 h 3582745"/>
                  <a:gd name="connsiteX30311" fmla="*/ 4018576 w 4527492"/>
                  <a:gd name="connsiteY30311" fmla="*/ 1401693 h 3582745"/>
                  <a:gd name="connsiteX30312" fmla="*/ 4019332 w 4527492"/>
                  <a:gd name="connsiteY30312" fmla="*/ 1433030 h 3582745"/>
                  <a:gd name="connsiteX30313" fmla="*/ 4017558 w 4527492"/>
                  <a:gd name="connsiteY30313" fmla="*/ 1436597 h 3582745"/>
                  <a:gd name="connsiteX30314" fmla="*/ 4017447 w 4527492"/>
                  <a:gd name="connsiteY30314" fmla="*/ 1433588 h 3582745"/>
                  <a:gd name="connsiteX30315" fmla="*/ 4014579 w 4527492"/>
                  <a:gd name="connsiteY30315" fmla="*/ 1433588 h 3582745"/>
                  <a:gd name="connsiteX30316" fmla="*/ 4012713 w 4527492"/>
                  <a:gd name="connsiteY30316" fmla="*/ 1421275 h 3582745"/>
                  <a:gd name="connsiteX30317" fmla="*/ 4012748 w 4527492"/>
                  <a:gd name="connsiteY30317" fmla="*/ 1424241 h 3582745"/>
                  <a:gd name="connsiteX30318" fmla="*/ 4008414 w 4527492"/>
                  <a:gd name="connsiteY30318" fmla="*/ 1441966 h 3582745"/>
                  <a:gd name="connsiteX30319" fmla="*/ 4008261 w 4527492"/>
                  <a:gd name="connsiteY30319" fmla="*/ 1437935 h 3582745"/>
                  <a:gd name="connsiteX30320" fmla="*/ 4007798 w 4527492"/>
                  <a:gd name="connsiteY30320" fmla="*/ 1428925 h 3582745"/>
                  <a:gd name="connsiteX30321" fmla="*/ 4011974 w 4527492"/>
                  <a:gd name="connsiteY30321" fmla="*/ 1424756 h 3582745"/>
                  <a:gd name="connsiteX30322" fmla="*/ 4008828 w 4527492"/>
                  <a:gd name="connsiteY30322" fmla="*/ 1395647 h 3582745"/>
                  <a:gd name="connsiteX30323" fmla="*/ 4004677 w 4527492"/>
                  <a:gd name="connsiteY30323" fmla="*/ 1368260 h 3582745"/>
                  <a:gd name="connsiteX30324" fmla="*/ 4007798 w 4527492"/>
                  <a:gd name="connsiteY30324" fmla="*/ 1428925 h 3582745"/>
                  <a:gd name="connsiteX30325" fmla="*/ 4005823 w 4527492"/>
                  <a:gd name="connsiteY30325" fmla="*/ 1430896 h 3582745"/>
                  <a:gd name="connsiteX30326" fmla="*/ 4002072 w 4527492"/>
                  <a:gd name="connsiteY30326" fmla="*/ 1352273 h 3582745"/>
                  <a:gd name="connsiteX30327" fmla="*/ 4001838 w 4527492"/>
                  <a:gd name="connsiteY30327" fmla="*/ 1349530 h 3582745"/>
                  <a:gd name="connsiteX30328" fmla="*/ 4000612 w 4527492"/>
                  <a:gd name="connsiteY30328" fmla="*/ 1341438 h 3582745"/>
                  <a:gd name="connsiteX30329" fmla="*/ 3998777 w 4527492"/>
                  <a:gd name="connsiteY30329" fmla="*/ 1341438 h 3582745"/>
                  <a:gd name="connsiteX30330" fmla="*/ 3995471 w 4527492"/>
                  <a:gd name="connsiteY30330" fmla="*/ 1327910 h 3582745"/>
                  <a:gd name="connsiteX30331" fmla="*/ 3995471 w 4527492"/>
                  <a:gd name="connsiteY30331" fmla="*/ 1352273 h 3582745"/>
                  <a:gd name="connsiteX30332" fmla="*/ 3996284 w 4527492"/>
                  <a:gd name="connsiteY30332" fmla="*/ 1363030 h 3582745"/>
                  <a:gd name="connsiteX30333" fmla="*/ 3994538 w 4527492"/>
                  <a:gd name="connsiteY30333" fmla="*/ 1354060 h 3582745"/>
                  <a:gd name="connsiteX30334" fmla="*/ 3994806 w 4527492"/>
                  <a:gd name="connsiteY30334" fmla="*/ 1325189 h 3582745"/>
                  <a:gd name="connsiteX30335" fmla="*/ 3984181 w 4527492"/>
                  <a:gd name="connsiteY30335" fmla="*/ 1281720 h 3582745"/>
                  <a:gd name="connsiteX30336" fmla="*/ 3985568 w 4527492"/>
                  <a:gd name="connsiteY30336" fmla="*/ 1296263 h 3582745"/>
                  <a:gd name="connsiteX30337" fmla="*/ 3983659 w 4527492"/>
                  <a:gd name="connsiteY30337" fmla="*/ 1279584 h 3582745"/>
                  <a:gd name="connsiteX30338" fmla="*/ 3980530 w 4527492"/>
                  <a:gd name="connsiteY30338" fmla="*/ 1266783 h 3582745"/>
                  <a:gd name="connsiteX30339" fmla="*/ 3981757 w 4527492"/>
                  <a:gd name="connsiteY30339" fmla="*/ 1284150 h 3582745"/>
                  <a:gd name="connsiteX30340" fmla="*/ 3981799 w 4527492"/>
                  <a:gd name="connsiteY30340" fmla="*/ 1286169 h 3582745"/>
                  <a:gd name="connsiteX30341" fmla="*/ 3983970 w 4527492"/>
                  <a:gd name="connsiteY30341" fmla="*/ 1299763 h 3582745"/>
                  <a:gd name="connsiteX30342" fmla="*/ 3987102 w 4527492"/>
                  <a:gd name="connsiteY30342" fmla="*/ 1315855 h 3582745"/>
                  <a:gd name="connsiteX30343" fmla="*/ 3988525 w 4527492"/>
                  <a:gd name="connsiteY30343" fmla="*/ 1334041 h 3582745"/>
                  <a:gd name="connsiteX30344" fmla="*/ 3985981 w 4527492"/>
                  <a:gd name="connsiteY30344" fmla="*/ 1317678 h 3582745"/>
                  <a:gd name="connsiteX30345" fmla="*/ 3981878 w 4527492"/>
                  <a:gd name="connsiteY30345" fmla="*/ 1289892 h 3582745"/>
                  <a:gd name="connsiteX30346" fmla="*/ 3983878 w 4527492"/>
                  <a:gd name="connsiteY30346" fmla="*/ 1384805 h 3582745"/>
                  <a:gd name="connsiteX30347" fmla="*/ 3990674 w 4527492"/>
                  <a:gd name="connsiteY30347" fmla="*/ 1450238 h 3582745"/>
                  <a:gd name="connsiteX30348" fmla="*/ 3987427 w 4527492"/>
                  <a:gd name="connsiteY30348" fmla="*/ 1479851 h 3582745"/>
                  <a:gd name="connsiteX30349" fmla="*/ 3986630 w 4527492"/>
                  <a:gd name="connsiteY30349" fmla="*/ 1473889 h 3582745"/>
                  <a:gd name="connsiteX30350" fmla="*/ 3987838 w 4527492"/>
                  <a:gd name="connsiteY30350" fmla="*/ 1432375 h 3582745"/>
                  <a:gd name="connsiteX30351" fmla="*/ 3984388 w 4527492"/>
                  <a:gd name="connsiteY30351" fmla="*/ 1409023 h 3582745"/>
                  <a:gd name="connsiteX30352" fmla="*/ 3984487 w 4527492"/>
                  <a:gd name="connsiteY30352" fmla="*/ 1413733 h 3582745"/>
                  <a:gd name="connsiteX30353" fmla="*/ 3985909 w 4527492"/>
                  <a:gd name="connsiteY30353" fmla="*/ 1468490 h 3582745"/>
                  <a:gd name="connsiteX30354" fmla="*/ 3986630 w 4527492"/>
                  <a:gd name="connsiteY30354" fmla="*/ 1473889 h 3582745"/>
                  <a:gd name="connsiteX30355" fmla="*/ 3986501 w 4527492"/>
                  <a:gd name="connsiteY30355" fmla="*/ 1478352 h 3582745"/>
                  <a:gd name="connsiteX30356" fmla="*/ 3986133 w 4527492"/>
                  <a:gd name="connsiteY30356" fmla="*/ 1477094 h 3582745"/>
                  <a:gd name="connsiteX30357" fmla="*/ 3986324 w 4527492"/>
                  <a:gd name="connsiteY30357" fmla="*/ 1484445 h 3582745"/>
                  <a:gd name="connsiteX30358" fmla="*/ 3986501 w 4527492"/>
                  <a:gd name="connsiteY30358" fmla="*/ 1478352 h 3582745"/>
                  <a:gd name="connsiteX30359" fmla="*/ 3987294 w 4527492"/>
                  <a:gd name="connsiteY30359" fmla="*/ 1481063 h 3582745"/>
                  <a:gd name="connsiteX30360" fmla="*/ 3986969 w 4527492"/>
                  <a:gd name="connsiteY30360" fmla="*/ 1484028 h 3582745"/>
                  <a:gd name="connsiteX30361" fmla="*/ 3986333 w 4527492"/>
                  <a:gd name="connsiteY30361" fmla="*/ 1484828 h 3582745"/>
                  <a:gd name="connsiteX30362" fmla="*/ 3986352 w 4527492"/>
                  <a:gd name="connsiteY30362" fmla="*/ 1485548 h 3582745"/>
                  <a:gd name="connsiteX30363" fmla="*/ 3986393 w 4527492"/>
                  <a:gd name="connsiteY30363" fmla="*/ 1485708 h 3582745"/>
                  <a:gd name="connsiteX30364" fmla="*/ 3986380 w 4527492"/>
                  <a:gd name="connsiteY30364" fmla="*/ 1486610 h 3582745"/>
                  <a:gd name="connsiteX30365" fmla="*/ 3986438 w 4527492"/>
                  <a:gd name="connsiteY30365" fmla="*/ 1488864 h 3582745"/>
                  <a:gd name="connsiteX30366" fmla="*/ 3986969 w 4527492"/>
                  <a:gd name="connsiteY30366" fmla="*/ 1484028 h 3582745"/>
                  <a:gd name="connsiteX30367" fmla="*/ 3987838 w 4527492"/>
                  <a:gd name="connsiteY30367" fmla="*/ 1482931 h 3582745"/>
                  <a:gd name="connsiteX30368" fmla="*/ 3988029 w 4527492"/>
                  <a:gd name="connsiteY30368" fmla="*/ 1484358 h 3582745"/>
                  <a:gd name="connsiteX30369" fmla="*/ 3988122 w 4527492"/>
                  <a:gd name="connsiteY30369" fmla="*/ 1483895 h 3582745"/>
                  <a:gd name="connsiteX30370" fmla="*/ 3987840 w 4527492"/>
                  <a:gd name="connsiteY30370" fmla="*/ 1482930 h 3582745"/>
                  <a:gd name="connsiteX30371" fmla="*/ 3988479 w 4527492"/>
                  <a:gd name="connsiteY30371" fmla="*/ 1482124 h 3582745"/>
                  <a:gd name="connsiteX30372" fmla="*/ 3991625 w 4527492"/>
                  <a:gd name="connsiteY30372" fmla="*/ 1466509 h 3582745"/>
                  <a:gd name="connsiteX30373" fmla="*/ 3989788 w 4527492"/>
                  <a:gd name="connsiteY30373" fmla="*/ 1480473 h 3582745"/>
                  <a:gd name="connsiteX30374" fmla="*/ 3992170 w 4527492"/>
                  <a:gd name="connsiteY30374" fmla="*/ 1477471 h 3582745"/>
                  <a:gd name="connsiteX30375" fmla="*/ 3995471 w 4527492"/>
                  <a:gd name="connsiteY30375" fmla="*/ 1477471 h 3582745"/>
                  <a:gd name="connsiteX30376" fmla="*/ 3994133 w 4527492"/>
                  <a:gd name="connsiteY30376" fmla="*/ 1486446 h 3582745"/>
                  <a:gd name="connsiteX30377" fmla="*/ 3989865 w 4527492"/>
                  <a:gd name="connsiteY30377" fmla="*/ 1489854 h 3582745"/>
                  <a:gd name="connsiteX30378" fmla="*/ 3988961 w 4527492"/>
                  <a:gd name="connsiteY30378" fmla="*/ 1486763 h 3582745"/>
                  <a:gd name="connsiteX30379" fmla="*/ 3988658 w 4527492"/>
                  <a:gd name="connsiteY30379" fmla="*/ 1489068 h 3582745"/>
                  <a:gd name="connsiteX30380" fmla="*/ 3988753 w 4527492"/>
                  <a:gd name="connsiteY30380" fmla="*/ 1489777 h 3582745"/>
                  <a:gd name="connsiteX30381" fmla="*/ 3988537 w 4527492"/>
                  <a:gd name="connsiteY30381" fmla="*/ 1489988 h 3582745"/>
                  <a:gd name="connsiteX30382" fmla="*/ 3988221 w 4527492"/>
                  <a:gd name="connsiteY30382" fmla="*/ 1492388 h 3582745"/>
                  <a:gd name="connsiteX30383" fmla="*/ 3987876 w 4527492"/>
                  <a:gd name="connsiteY30383" fmla="*/ 1490633 h 3582745"/>
                  <a:gd name="connsiteX30384" fmla="*/ 3987290 w 4527492"/>
                  <a:gd name="connsiteY30384" fmla="*/ 1491204 h 3582745"/>
                  <a:gd name="connsiteX30385" fmla="*/ 3986565 w 4527492"/>
                  <a:gd name="connsiteY30385" fmla="*/ 1493734 h 3582745"/>
                  <a:gd name="connsiteX30386" fmla="*/ 3986619 w 4527492"/>
                  <a:gd name="connsiteY30386" fmla="*/ 1495834 h 3582745"/>
                  <a:gd name="connsiteX30387" fmla="*/ 3987311 w 4527492"/>
                  <a:gd name="connsiteY30387" fmla="*/ 1499307 h 3582745"/>
                  <a:gd name="connsiteX30388" fmla="*/ 3988221 w 4527492"/>
                  <a:gd name="connsiteY30388" fmla="*/ 1492388 h 3582745"/>
                  <a:gd name="connsiteX30389" fmla="*/ 3988323 w 4527492"/>
                  <a:gd name="connsiteY30389" fmla="*/ 1492906 h 3582745"/>
                  <a:gd name="connsiteX30390" fmla="*/ 3987387 w 4527492"/>
                  <a:gd name="connsiteY30390" fmla="*/ 1499689 h 3582745"/>
                  <a:gd name="connsiteX30391" fmla="*/ 3987670 w 4527492"/>
                  <a:gd name="connsiteY30391" fmla="*/ 1501108 h 3582745"/>
                  <a:gd name="connsiteX30392" fmla="*/ 3986906 w 4527492"/>
                  <a:gd name="connsiteY30392" fmla="*/ 1506887 h 3582745"/>
                  <a:gd name="connsiteX30393" fmla="*/ 3987013 w 4527492"/>
                  <a:gd name="connsiteY30393" fmla="*/ 1510984 h 3582745"/>
                  <a:gd name="connsiteX30394" fmla="*/ 3988869 w 4527492"/>
                  <a:gd name="connsiteY30394" fmla="*/ 1507123 h 3582745"/>
                  <a:gd name="connsiteX30395" fmla="*/ 3987670 w 4527492"/>
                  <a:gd name="connsiteY30395" fmla="*/ 1501108 h 3582745"/>
                  <a:gd name="connsiteX30396" fmla="*/ 3989075 w 4527492"/>
                  <a:gd name="connsiteY30396" fmla="*/ 1490486 h 3582745"/>
                  <a:gd name="connsiteX30397" fmla="*/ 3989865 w 4527492"/>
                  <a:gd name="connsiteY30397" fmla="*/ 1489854 h 3582745"/>
                  <a:gd name="connsiteX30398" fmla="*/ 3992356 w 4527492"/>
                  <a:gd name="connsiteY30398" fmla="*/ 1498371 h 3582745"/>
                  <a:gd name="connsiteX30399" fmla="*/ 3987527 w 4527492"/>
                  <a:gd name="connsiteY30399" fmla="*/ 1530783 h 3582745"/>
                  <a:gd name="connsiteX30400" fmla="*/ 3987740 w 4527492"/>
                  <a:gd name="connsiteY30400" fmla="*/ 1539018 h 3582745"/>
                  <a:gd name="connsiteX30401" fmla="*/ 3987284 w 4527492"/>
                  <a:gd name="connsiteY30401" fmla="*/ 1532408 h 3582745"/>
                  <a:gd name="connsiteX30402" fmla="*/ 3986342 w 4527492"/>
                  <a:gd name="connsiteY30402" fmla="*/ 1538732 h 3582745"/>
                  <a:gd name="connsiteX30403" fmla="*/ 3985568 w 4527492"/>
                  <a:gd name="connsiteY30403" fmla="*/ 1541993 h 3582745"/>
                  <a:gd name="connsiteX30404" fmla="*/ 3985568 w 4527492"/>
                  <a:gd name="connsiteY30404" fmla="*/ 1540070 h 3582745"/>
                  <a:gd name="connsiteX30405" fmla="*/ 3985964 w 4527492"/>
                  <a:gd name="connsiteY30405" fmla="*/ 1514016 h 3582745"/>
                  <a:gd name="connsiteX30406" fmla="*/ 3985998 w 4527492"/>
                  <a:gd name="connsiteY30406" fmla="*/ 1513755 h 3582745"/>
                  <a:gd name="connsiteX30407" fmla="*/ 3985973 w 4527492"/>
                  <a:gd name="connsiteY30407" fmla="*/ 1513393 h 3582745"/>
                  <a:gd name="connsiteX30408" fmla="*/ 3985964 w 4527492"/>
                  <a:gd name="connsiteY30408" fmla="*/ 1514016 h 3582745"/>
                  <a:gd name="connsiteX30409" fmla="*/ 3985568 w 4527492"/>
                  <a:gd name="connsiteY30409" fmla="*/ 1517007 h 3582745"/>
                  <a:gd name="connsiteX30410" fmla="*/ 3984375 w 4527492"/>
                  <a:gd name="connsiteY30410" fmla="*/ 1521641 h 3582745"/>
                  <a:gd name="connsiteX30411" fmla="*/ 3982264 w 4527492"/>
                  <a:gd name="connsiteY30411" fmla="*/ 1537686 h 3582745"/>
                  <a:gd name="connsiteX30412" fmla="*/ 3985337 w 4527492"/>
                  <a:gd name="connsiteY30412" fmla="*/ 1542968 h 3582745"/>
                  <a:gd name="connsiteX30413" fmla="*/ 3976886 w 4527492"/>
                  <a:gd name="connsiteY30413" fmla="*/ 1578585 h 3582745"/>
                  <a:gd name="connsiteX30414" fmla="*/ 3973210 w 4527492"/>
                  <a:gd name="connsiteY30414" fmla="*/ 1606537 h 3582745"/>
                  <a:gd name="connsiteX30415" fmla="*/ 3963095 w 4527492"/>
                  <a:gd name="connsiteY30415" fmla="*/ 1662881 h 3582745"/>
                  <a:gd name="connsiteX30416" fmla="*/ 3975118 w 4527492"/>
                  <a:gd name="connsiteY30416" fmla="*/ 1588595 h 3582745"/>
                  <a:gd name="connsiteX30417" fmla="*/ 3975963 w 4527492"/>
                  <a:gd name="connsiteY30417" fmla="*/ 1582475 h 3582745"/>
                  <a:gd name="connsiteX30418" fmla="*/ 3971953 w 4527492"/>
                  <a:gd name="connsiteY30418" fmla="*/ 1599375 h 3582745"/>
                  <a:gd name="connsiteX30419" fmla="*/ 3967258 w 4527492"/>
                  <a:gd name="connsiteY30419" fmla="*/ 1618345 h 3582745"/>
                  <a:gd name="connsiteX30420" fmla="*/ 3961758 w 4527492"/>
                  <a:gd name="connsiteY30420" fmla="*/ 1662270 h 3582745"/>
                  <a:gd name="connsiteX30421" fmla="*/ 3960708 w 4527492"/>
                  <a:gd name="connsiteY30421" fmla="*/ 1676178 h 3582745"/>
                  <a:gd name="connsiteX30422" fmla="*/ 3958669 w 4527492"/>
                  <a:gd name="connsiteY30422" fmla="*/ 1687540 h 3582745"/>
                  <a:gd name="connsiteX30423" fmla="*/ 3956215 w 4527492"/>
                  <a:gd name="connsiteY30423" fmla="*/ 1700367 h 3582745"/>
                  <a:gd name="connsiteX30424" fmla="*/ 3961611 w 4527492"/>
                  <a:gd name="connsiteY30424" fmla="*/ 1641164 h 3582745"/>
                  <a:gd name="connsiteX30425" fmla="*/ 3956945 w 4527492"/>
                  <a:gd name="connsiteY30425" fmla="*/ 1660018 h 3582745"/>
                  <a:gd name="connsiteX30426" fmla="*/ 3956714 w 4527492"/>
                  <a:gd name="connsiteY30426" fmla="*/ 1661303 h 3582745"/>
                  <a:gd name="connsiteX30427" fmla="*/ 3955710 w 4527492"/>
                  <a:gd name="connsiteY30427" fmla="*/ 1677085 h 3582745"/>
                  <a:gd name="connsiteX30428" fmla="*/ 3955310 w 4527492"/>
                  <a:gd name="connsiteY30428" fmla="*/ 1680985 h 3582745"/>
                  <a:gd name="connsiteX30429" fmla="*/ 3952313 w 4527492"/>
                  <a:gd name="connsiteY30429" fmla="*/ 1720770 h 3582745"/>
                  <a:gd name="connsiteX30430" fmla="*/ 3950118 w 4527492"/>
                  <a:gd name="connsiteY30430" fmla="*/ 1732247 h 3582745"/>
                  <a:gd name="connsiteX30431" fmla="*/ 3955552 w 4527492"/>
                  <a:gd name="connsiteY30431" fmla="*/ 1667783 h 3582745"/>
                  <a:gd name="connsiteX30432" fmla="*/ 3945959 w 4527492"/>
                  <a:gd name="connsiteY30432" fmla="*/ 1721278 h 3582745"/>
                  <a:gd name="connsiteX30433" fmla="*/ 3932756 w 4527492"/>
                  <a:gd name="connsiteY30433" fmla="*/ 1816825 h 3582745"/>
                  <a:gd name="connsiteX30434" fmla="*/ 3933062 w 4527492"/>
                  <a:gd name="connsiteY30434" fmla="*/ 1833294 h 3582745"/>
                  <a:gd name="connsiteX30435" fmla="*/ 3945407 w 4527492"/>
                  <a:gd name="connsiteY30435" fmla="*/ 1756877 h 3582745"/>
                  <a:gd name="connsiteX30436" fmla="*/ 3950118 w 4527492"/>
                  <a:gd name="connsiteY30436" fmla="*/ 1732247 h 3582745"/>
                  <a:gd name="connsiteX30437" fmla="*/ 3949652 w 4527492"/>
                  <a:gd name="connsiteY30437" fmla="*/ 1737769 h 3582745"/>
                  <a:gd name="connsiteX30438" fmla="*/ 3948295 w 4527492"/>
                  <a:gd name="connsiteY30438" fmla="*/ 1745328 h 3582745"/>
                  <a:gd name="connsiteX30439" fmla="*/ 3933125 w 4527492"/>
                  <a:gd name="connsiteY30439" fmla="*/ 1836645 h 3582745"/>
                  <a:gd name="connsiteX30440" fmla="*/ 3933272 w 4527492"/>
                  <a:gd name="connsiteY30440" fmla="*/ 1844572 h 3582745"/>
                  <a:gd name="connsiteX30441" fmla="*/ 3934335 w 4527492"/>
                  <a:gd name="connsiteY30441" fmla="*/ 1857386 h 3582745"/>
                  <a:gd name="connsiteX30442" fmla="*/ 3942931 w 4527492"/>
                  <a:gd name="connsiteY30442" fmla="*/ 1807609 h 3582745"/>
                  <a:gd name="connsiteX30443" fmla="*/ 3946678 w 4527492"/>
                  <a:gd name="connsiteY30443" fmla="*/ 1773048 h 3582745"/>
                  <a:gd name="connsiteX30444" fmla="*/ 3943852 w 4527492"/>
                  <a:gd name="connsiteY30444" fmla="*/ 1806576 h 3582745"/>
                  <a:gd name="connsiteX30445" fmla="*/ 3935058 w 4527492"/>
                  <a:gd name="connsiteY30445" fmla="*/ 1866095 h 3582745"/>
                  <a:gd name="connsiteX30446" fmla="*/ 3936739 w 4527492"/>
                  <a:gd name="connsiteY30446" fmla="*/ 1886342 h 3582745"/>
                  <a:gd name="connsiteX30447" fmla="*/ 3937446 w 4527492"/>
                  <a:gd name="connsiteY30447" fmla="*/ 1882556 h 3582745"/>
                  <a:gd name="connsiteX30448" fmla="*/ 3936961 w 4527492"/>
                  <a:gd name="connsiteY30448" fmla="*/ 1888309 h 3582745"/>
                  <a:gd name="connsiteX30449" fmla="*/ 3938448 w 4527492"/>
                  <a:gd name="connsiteY30449" fmla="*/ 1892752 h 3582745"/>
                  <a:gd name="connsiteX30450" fmla="*/ 3940463 w 4527492"/>
                  <a:gd name="connsiteY30450" fmla="*/ 1878062 h 3582745"/>
                  <a:gd name="connsiteX30451" fmla="*/ 3939189 w 4527492"/>
                  <a:gd name="connsiteY30451" fmla="*/ 1894968 h 3582745"/>
                  <a:gd name="connsiteX30452" fmla="*/ 3946681 w 4527492"/>
                  <a:gd name="connsiteY30452" fmla="*/ 1917364 h 3582745"/>
                  <a:gd name="connsiteX30453" fmla="*/ 3947169 w 4527492"/>
                  <a:gd name="connsiteY30453" fmla="*/ 1917361 h 3582745"/>
                  <a:gd name="connsiteX30454" fmla="*/ 3953299 w 4527492"/>
                  <a:gd name="connsiteY30454" fmla="*/ 1899810 h 3582745"/>
                  <a:gd name="connsiteX30455" fmla="*/ 3968130 w 4527492"/>
                  <a:gd name="connsiteY30455" fmla="*/ 1831252 h 3582745"/>
                  <a:gd name="connsiteX30456" fmla="*/ 3955824 w 4527492"/>
                  <a:gd name="connsiteY30456" fmla="*/ 1892583 h 3582745"/>
                  <a:gd name="connsiteX30457" fmla="*/ 3966569 w 4527492"/>
                  <a:gd name="connsiteY30457" fmla="*/ 1861820 h 3582745"/>
                  <a:gd name="connsiteX30458" fmla="*/ 3966176 w 4527492"/>
                  <a:gd name="connsiteY30458" fmla="*/ 1852242 h 3582745"/>
                  <a:gd name="connsiteX30459" fmla="*/ 3969018 w 4527492"/>
                  <a:gd name="connsiteY30459" fmla="*/ 1826934 h 3582745"/>
                  <a:gd name="connsiteX30460" fmla="*/ 3968516 w 4527492"/>
                  <a:gd name="connsiteY30460" fmla="*/ 1829469 h 3582745"/>
                  <a:gd name="connsiteX30461" fmla="*/ 3968130 w 4527492"/>
                  <a:gd name="connsiteY30461" fmla="*/ 1831252 h 3582745"/>
                  <a:gd name="connsiteX30462" fmla="*/ 3969046 w 4527492"/>
                  <a:gd name="connsiteY30462" fmla="*/ 1826688 h 3582745"/>
                  <a:gd name="connsiteX30463" fmla="*/ 3972107 w 4527492"/>
                  <a:gd name="connsiteY30463" fmla="*/ 1799424 h 3582745"/>
                  <a:gd name="connsiteX30464" fmla="*/ 3977189 w 4527492"/>
                  <a:gd name="connsiteY30464" fmla="*/ 1763502 h 3582745"/>
                  <a:gd name="connsiteX30465" fmla="*/ 3973018 w 4527492"/>
                  <a:gd name="connsiteY30465" fmla="*/ 1806757 h 3582745"/>
                  <a:gd name="connsiteX30466" fmla="*/ 3975408 w 4527492"/>
                  <a:gd name="connsiteY30466" fmla="*/ 1794700 h 3582745"/>
                  <a:gd name="connsiteX30467" fmla="*/ 3979378 w 4527492"/>
                  <a:gd name="connsiteY30467" fmla="*/ 1747623 h 3582745"/>
                  <a:gd name="connsiteX30468" fmla="*/ 3983661 w 4527492"/>
                  <a:gd name="connsiteY30468" fmla="*/ 1713187 h 3582745"/>
                  <a:gd name="connsiteX30469" fmla="*/ 3988398 w 4527492"/>
                  <a:gd name="connsiteY30469" fmla="*/ 1686919 h 3582745"/>
                  <a:gd name="connsiteX30470" fmla="*/ 3978967 w 4527492"/>
                  <a:gd name="connsiteY30470" fmla="*/ 1764109 h 3582745"/>
                  <a:gd name="connsiteX30471" fmla="*/ 3975554 w 4527492"/>
                  <a:gd name="connsiteY30471" fmla="*/ 1793964 h 3582745"/>
                  <a:gd name="connsiteX30472" fmla="*/ 3993155 w 4527492"/>
                  <a:gd name="connsiteY30472" fmla="*/ 1705180 h 3582745"/>
                  <a:gd name="connsiteX30473" fmla="*/ 3995058 w 4527492"/>
                  <a:gd name="connsiteY30473" fmla="*/ 1688743 h 3582745"/>
                  <a:gd name="connsiteX30474" fmla="*/ 3998868 w 4527492"/>
                  <a:gd name="connsiteY30474" fmla="*/ 1670841 h 3582745"/>
                  <a:gd name="connsiteX30475" fmla="*/ 3996421 w 4527492"/>
                  <a:gd name="connsiteY30475" fmla="*/ 1642424 h 3582745"/>
                  <a:gd name="connsiteX30476" fmla="*/ 3988398 w 4527492"/>
                  <a:gd name="connsiteY30476" fmla="*/ 1686919 h 3582745"/>
                  <a:gd name="connsiteX30477" fmla="*/ 3991059 w 4527492"/>
                  <a:gd name="connsiteY30477" fmla="*/ 1665138 h 3582745"/>
                  <a:gd name="connsiteX30478" fmla="*/ 3996229 w 4527492"/>
                  <a:gd name="connsiteY30478" fmla="*/ 1640192 h 3582745"/>
                  <a:gd name="connsiteX30479" fmla="*/ 3996145 w 4527492"/>
                  <a:gd name="connsiteY30479" fmla="*/ 1639209 h 3582745"/>
                  <a:gd name="connsiteX30480" fmla="*/ 3991711 w 4527492"/>
                  <a:gd name="connsiteY30480" fmla="*/ 1659804 h 3582745"/>
                  <a:gd name="connsiteX30481" fmla="*/ 3991953 w 4527492"/>
                  <a:gd name="connsiteY30481" fmla="*/ 1657821 h 3582745"/>
                  <a:gd name="connsiteX30482" fmla="*/ 3995846 w 4527492"/>
                  <a:gd name="connsiteY30482" fmla="*/ 1635737 h 3582745"/>
                  <a:gd name="connsiteX30483" fmla="*/ 3995352 w 4527492"/>
                  <a:gd name="connsiteY30483" fmla="*/ 1630000 h 3582745"/>
                  <a:gd name="connsiteX30484" fmla="*/ 3991953 w 4527492"/>
                  <a:gd name="connsiteY30484" fmla="*/ 1657821 h 3582745"/>
                  <a:gd name="connsiteX30485" fmla="*/ 3991119 w 4527492"/>
                  <a:gd name="connsiteY30485" fmla="*/ 1662553 h 3582745"/>
                  <a:gd name="connsiteX30486" fmla="*/ 3988371 w 4527492"/>
                  <a:gd name="connsiteY30486" fmla="*/ 1675315 h 3582745"/>
                  <a:gd name="connsiteX30487" fmla="*/ 3993820 w 4527492"/>
                  <a:gd name="connsiteY30487" fmla="*/ 1631498 h 3582745"/>
                  <a:gd name="connsiteX30488" fmla="*/ 3995017 w 4527492"/>
                  <a:gd name="connsiteY30488" fmla="*/ 1626112 h 3582745"/>
                  <a:gd name="connsiteX30489" fmla="*/ 3994360 w 4527492"/>
                  <a:gd name="connsiteY30489" fmla="*/ 1618483 h 3582745"/>
                  <a:gd name="connsiteX30490" fmla="*/ 3994997 w 4527492"/>
                  <a:gd name="connsiteY30490" fmla="*/ 1622560 h 3582745"/>
                  <a:gd name="connsiteX30491" fmla="*/ 3995365 w 4527492"/>
                  <a:gd name="connsiteY30491" fmla="*/ 1624548 h 3582745"/>
                  <a:gd name="connsiteX30492" fmla="*/ 4006817 w 4527492"/>
                  <a:gd name="connsiteY30492" fmla="*/ 1573017 h 3582745"/>
                  <a:gd name="connsiteX30493" fmla="*/ 4011968 w 4527492"/>
                  <a:gd name="connsiteY30493" fmla="*/ 1559698 h 3582745"/>
                  <a:gd name="connsiteX30494" fmla="*/ 4012145 w 4527492"/>
                  <a:gd name="connsiteY30494" fmla="*/ 1563409 h 3582745"/>
                  <a:gd name="connsiteX30495" fmla="*/ 4011520 w 4527492"/>
                  <a:gd name="connsiteY30495" fmla="*/ 1566422 h 3582745"/>
                  <a:gd name="connsiteX30496" fmla="*/ 4007654 w 4527492"/>
                  <a:gd name="connsiteY30496" fmla="*/ 1582411 h 3582745"/>
                  <a:gd name="connsiteX30497" fmla="*/ 3995894 w 4527492"/>
                  <a:gd name="connsiteY30497" fmla="*/ 1627409 h 3582745"/>
                  <a:gd name="connsiteX30498" fmla="*/ 3996621 w 4527492"/>
                  <a:gd name="connsiteY30498" fmla="*/ 1631342 h 3582745"/>
                  <a:gd name="connsiteX30499" fmla="*/ 3998771 w 4527492"/>
                  <a:gd name="connsiteY30499" fmla="*/ 1619143 h 3582745"/>
                  <a:gd name="connsiteX30500" fmla="*/ 4007654 w 4527492"/>
                  <a:gd name="connsiteY30500" fmla="*/ 1582411 h 3582745"/>
                  <a:gd name="connsiteX30501" fmla="*/ 4009870 w 4527492"/>
                  <a:gd name="connsiteY30501" fmla="*/ 1573931 h 3582745"/>
                  <a:gd name="connsiteX30502" fmla="*/ 4005373 w 4527492"/>
                  <a:gd name="connsiteY30502" fmla="*/ 1592785 h 3582745"/>
                  <a:gd name="connsiteX30503" fmla="*/ 4001416 w 4527492"/>
                  <a:gd name="connsiteY30503" fmla="*/ 1614725 h 3582745"/>
                  <a:gd name="connsiteX30504" fmla="*/ 3997183 w 4527492"/>
                  <a:gd name="connsiteY30504" fmla="*/ 1634385 h 3582745"/>
                  <a:gd name="connsiteX30505" fmla="*/ 3997301 w 4527492"/>
                  <a:gd name="connsiteY30505" fmla="*/ 1635022 h 3582745"/>
                  <a:gd name="connsiteX30506" fmla="*/ 4000802 w 4527492"/>
                  <a:gd name="connsiteY30506" fmla="*/ 1618133 h 3582745"/>
                  <a:gd name="connsiteX30507" fmla="*/ 3997532 w 4527492"/>
                  <a:gd name="connsiteY30507" fmla="*/ 1636268 h 3582745"/>
                  <a:gd name="connsiteX30508" fmla="*/ 3998912 w 4527492"/>
                  <a:gd name="connsiteY30508" fmla="*/ 1643737 h 3582745"/>
                  <a:gd name="connsiteX30509" fmla="*/ 4003268 w 4527492"/>
                  <a:gd name="connsiteY30509" fmla="*/ 1650166 h 3582745"/>
                  <a:gd name="connsiteX30510" fmla="*/ 4005423 w 4527492"/>
                  <a:gd name="connsiteY30510" fmla="*/ 1640040 h 3582745"/>
                  <a:gd name="connsiteX30511" fmla="*/ 4003755 w 4527492"/>
                  <a:gd name="connsiteY30511" fmla="*/ 1650884 h 3582745"/>
                  <a:gd name="connsiteX30512" fmla="*/ 4005300 w 4527492"/>
                  <a:gd name="connsiteY30512" fmla="*/ 1653166 h 3582745"/>
                  <a:gd name="connsiteX30513" fmla="*/ 4008465 w 4527492"/>
                  <a:gd name="connsiteY30513" fmla="*/ 1647497 h 3582745"/>
                  <a:gd name="connsiteX30514" fmla="*/ 4015029 w 4527492"/>
                  <a:gd name="connsiteY30514" fmla="*/ 1623865 h 3582745"/>
                  <a:gd name="connsiteX30515" fmla="*/ 4013850 w 4527492"/>
                  <a:gd name="connsiteY30515" fmla="*/ 1599153 h 3582745"/>
                  <a:gd name="connsiteX30516" fmla="*/ 4014310 w 4527492"/>
                  <a:gd name="connsiteY30516" fmla="*/ 1597046 h 3582745"/>
                  <a:gd name="connsiteX30517" fmla="*/ 4015275 w 4527492"/>
                  <a:gd name="connsiteY30517" fmla="*/ 1622438 h 3582745"/>
                  <a:gd name="connsiteX30518" fmla="*/ 4015304 w 4527492"/>
                  <a:gd name="connsiteY30518" fmla="*/ 1622873 h 3582745"/>
                  <a:gd name="connsiteX30519" fmla="*/ 4017227 w 4527492"/>
                  <a:gd name="connsiteY30519" fmla="*/ 1615950 h 3582745"/>
                  <a:gd name="connsiteX30520" fmla="*/ 4015364 w 4527492"/>
                  <a:gd name="connsiteY30520" fmla="*/ 1592217 h 3582745"/>
                  <a:gd name="connsiteX30521" fmla="*/ 4016627 w 4527492"/>
                  <a:gd name="connsiteY30521" fmla="*/ 1586431 h 3582745"/>
                  <a:gd name="connsiteX30522" fmla="*/ 4019484 w 4527492"/>
                  <a:gd name="connsiteY30522" fmla="*/ 1607824 h 3582745"/>
                  <a:gd name="connsiteX30523" fmla="*/ 4020410 w 4527492"/>
                  <a:gd name="connsiteY30523" fmla="*/ 1604491 h 3582745"/>
                  <a:gd name="connsiteX30524" fmla="*/ 4021137 w 4527492"/>
                  <a:gd name="connsiteY30524" fmla="*/ 1592146 h 3582745"/>
                  <a:gd name="connsiteX30525" fmla="*/ 4021319 w 4527492"/>
                  <a:gd name="connsiteY30525" fmla="*/ 1601217 h 3582745"/>
                  <a:gd name="connsiteX30526" fmla="*/ 4022935 w 4527492"/>
                  <a:gd name="connsiteY30526" fmla="*/ 1595400 h 3582745"/>
                  <a:gd name="connsiteX30527" fmla="*/ 4023190 w 4527492"/>
                  <a:gd name="connsiteY30527" fmla="*/ 1592849 h 3582745"/>
                  <a:gd name="connsiteX30528" fmla="*/ 4023227 w 4527492"/>
                  <a:gd name="connsiteY30528" fmla="*/ 1594349 h 3582745"/>
                  <a:gd name="connsiteX30529" fmla="*/ 4024208 w 4527492"/>
                  <a:gd name="connsiteY30529" fmla="*/ 1590815 h 3582745"/>
                  <a:gd name="connsiteX30530" fmla="*/ 4025958 w 4527492"/>
                  <a:gd name="connsiteY30530" fmla="*/ 1582022 h 3582745"/>
                  <a:gd name="connsiteX30531" fmla="*/ 4025397 w 4527492"/>
                  <a:gd name="connsiteY30531" fmla="*/ 1570820 h 3582745"/>
                  <a:gd name="connsiteX30532" fmla="*/ 4025992 w 4527492"/>
                  <a:gd name="connsiteY30532" fmla="*/ 1564884 h 3582745"/>
                  <a:gd name="connsiteX30533" fmla="*/ 4026425 w 4527492"/>
                  <a:gd name="connsiteY30533" fmla="*/ 1572000 h 3582745"/>
                  <a:gd name="connsiteX30534" fmla="*/ 4025990 w 4527492"/>
                  <a:gd name="connsiteY30534" fmla="*/ 1581864 h 3582745"/>
                  <a:gd name="connsiteX30535" fmla="*/ 4026783 w 4527492"/>
                  <a:gd name="connsiteY30535" fmla="*/ 1577881 h 3582745"/>
                  <a:gd name="connsiteX30536" fmla="*/ 4026425 w 4527492"/>
                  <a:gd name="connsiteY30536" fmla="*/ 1572000 h 3582745"/>
                  <a:gd name="connsiteX30537" fmla="*/ 4026673 w 4527492"/>
                  <a:gd name="connsiteY30537" fmla="*/ 1566376 h 3582745"/>
                  <a:gd name="connsiteX30538" fmla="*/ 4026598 w 4527492"/>
                  <a:gd name="connsiteY30538" fmla="*/ 1558835 h 3582745"/>
                  <a:gd name="connsiteX30539" fmla="*/ 4028189 w 4527492"/>
                  <a:gd name="connsiteY30539" fmla="*/ 1542953 h 3582745"/>
                  <a:gd name="connsiteX30540" fmla="*/ 4028116 w 4527492"/>
                  <a:gd name="connsiteY30540" fmla="*/ 1571182 h 3582745"/>
                  <a:gd name="connsiteX30541" fmla="*/ 4028297 w 4527492"/>
                  <a:gd name="connsiteY30541" fmla="*/ 1570274 h 3582745"/>
                  <a:gd name="connsiteX30542" fmla="*/ 4028115 w 4527492"/>
                  <a:gd name="connsiteY30542" fmla="*/ 1571450 h 3582745"/>
                  <a:gd name="connsiteX30543" fmla="*/ 4028101 w 4527492"/>
                  <a:gd name="connsiteY30543" fmla="*/ 1576798 h 3582745"/>
                  <a:gd name="connsiteX30544" fmla="*/ 4031240 w 4527492"/>
                  <a:gd name="connsiteY30544" fmla="*/ 1565498 h 3582745"/>
                  <a:gd name="connsiteX30545" fmla="*/ 4032678 w 4527492"/>
                  <a:gd name="connsiteY30545" fmla="*/ 1565498 h 3582745"/>
                  <a:gd name="connsiteX30546" fmla="*/ 4044660 w 4527492"/>
                  <a:gd name="connsiteY30546" fmla="*/ 1513535 h 3582745"/>
                  <a:gd name="connsiteX30547" fmla="*/ 4047868 w 4527492"/>
                  <a:gd name="connsiteY30547" fmla="*/ 1504418 h 3582745"/>
                  <a:gd name="connsiteX30548" fmla="*/ 4046508 w 4527492"/>
                  <a:gd name="connsiteY30548" fmla="*/ 1484745 h 3582745"/>
                  <a:gd name="connsiteX30549" fmla="*/ 4048180 w 4527492"/>
                  <a:gd name="connsiteY30549" fmla="*/ 1503530 h 3582745"/>
                  <a:gd name="connsiteX30550" fmla="*/ 4054666 w 4527492"/>
                  <a:gd name="connsiteY30550" fmla="*/ 1485095 h 3582745"/>
                  <a:gd name="connsiteX30551" fmla="*/ 4054738 w 4527492"/>
                  <a:gd name="connsiteY30551" fmla="*/ 1457600 h 3582745"/>
                  <a:gd name="connsiteX30552" fmla="*/ 4054995 w 4527492"/>
                  <a:gd name="connsiteY30552" fmla="*/ 1458426 h 3582745"/>
                  <a:gd name="connsiteX30553" fmla="*/ 4054914 w 4527492"/>
                  <a:gd name="connsiteY30553" fmla="*/ 1484392 h 3582745"/>
                  <a:gd name="connsiteX30554" fmla="*/ 4059243 w 4527492"/>
                  <a:gd name="connsiteY30554" fmla="*/ 1472088 h 3582745"/>
                  <a:gd name="connsiteX30555" fmla="*/ 4054995 w 4527492"/>
                  <a:gd name="connsiteY30555" fmla="*/ 1458426 h 3582745"/>
                  <a:gd name="connsiteX30556" fmla="*/ 4055012 w 4527492"/>
                  <a:gd name="connsiteY30556" fmla="*/ 1452913 h 3582745"/>
                  <a:gd name="connsiteX30557" fmla="*/ 4059884 w 4527492"/>
                  <a:gd name="connsiteY30557" fmla="*/ 1470264 h 3582745"/>
                  <a:gd name="connsiteX30558" fmla="*/ 4061493 w 4527492"/>
                  <a:gd name="connsiteY30558" fmla="*/ 1465692 h 3582745"/>
                  <a:gd name="connsiteX30559" fmla="*/ 4057857 w 4527492"/>
                  <a:gd name="connsiteY30559" fmla="*/ 1431483 h 3582745"/>
                  <a:gd name="connsiteX30560" fmla="*/ 4055131 w 4527492"/>
                  <a:gd name="connsiteY30560" fmla="*/ 1414905 h 3582745"/>
                  <a:gd name="connsiteX30561" fmla="*/ 4055012 w 4527492"/>
                  <a:gd name="connsiteY30561" fmla="*/ 1452913 h 3582745"/>
                  <a:gd name="connsiteX30562" fmla="*/ 4054753 w 4527492"/>
                  <a:gd name="connsiteY30562" fmla="*/ 1451988 h 3582745"/>
                  <a:gd name="connsiteX30563" fmla="*/ 4054854 w 4527492"/>
                  <a:gd name="connsiteY30563" fmla="*/ 1413216 h 3582745"/>
                  <a:gd name="connsiteX30564" fmla="*/ 4038478 w 4527492"/>
                  <a:gd name="connsiteY30564" fmla="*/ 1313608 h 3582745"/>
                  <a:gd name="connsiteX30565" fmla="*/ 4038478 w 4527492"/>
                  <a:gd name="connsiteY30565" fmla="*/ 1334499 h 3582745"/>
                  <a:gd name="connsiteX30566" fmla="*/ 4042000 w 4527492"/>
                  <a:gd name="connsiteY30566" fmla="*/ 1406572 h 3582745"/>
                  <a:gd name="connsiteX30567" fmla="*/ 4040816 w 4527492"/>
                  <a:gd name="connsiteY30567" fmla="*/ 1402355 h 3582745"/>
                  <a:gd name="connsiteX30568" fmla="*/ 4038478 w 4527492"/>
                  <a:gd name="connsiteY30568" fmla="*/ 1368513 h 3582745"/>
                  <a:gd name="connsiteX30569" fmla="*/ 4038478 w 4527492"/>
                  <a:gd name="connsiteY30569" fmla="*/ 1391062 h 3582745"/>
                  <a:gd name="connsiteX30570" fmla="*/ 4038393 w 4527492"/>
                  <a:gd name="connsiteY30570" fmla="*/ 1393727 h 3582745"/>
                  <a:gd name="connsiteX30571" fmla="*/ 4040816 w 4527492"/>
                  <a:gd name="connsiteY30571" fmla="*/ 1402355 h 3582745"/>
                  <a:gd name="connsiteX30572" fmla="*/ 4041746 w 4527492"/>
                  <a:gd name="connsiteY30572" fmla="*/ 1415812 h 3582745"/>
                  <a:gd name="connsiteX30573" fmla="*/ 4038380 w 4527492"/>
                  <a:gd name="connsiteY30573" fmla="*/ 1404988 h 3582745"/>
                  <a:gd name="connsiteX30574" fmla="*/ 4038076 w 4527492"/>
                  <a:gd name="connsiteY30574" fmla="*/ 1403708 h 3582745"/>
                  <a:gd name="connsiteX30575" fmla="*/ 4036817 w 4527492"/>
                  <a:gd name="connsiteY30575" fmla="*/ 1443315 h 3582745"/>
                  <a:gd name="connsiteX30576" fmla="*/ 4037967 w 4527492"/>
                  <a:gd name="connsiteY30576" fmla="*/ 1470882 h 3582745"/>
                  <a:gd name="connsiteX30577" fmla="*/ 4035329 w 4527492"/>
                  <a:gd name="connsiteY30577" fmla="*/ 1490119 h 3582745"/>
                  <a:gd name="connsiteX30578" fmla="*/ 4033944 w 4527492"/>
                  <a:gd name="connsiteY30578" fmla="*/ 1533681 h 3582745"/>
                  <a:gd name="connsiteX30579" fmla="*/ 4029204 w 4527492"/>
                  <a:gd name="connsiteY30579" fmla="*/ 1564396 h 3582745"/>
                  <a:gd name="connsiteX30580" fmla="*/ 4034717 w 4527492"/>
                  <a:gd name="connsiteY30580" fmla="*/ 1497563 h 3582745"/>
                  <a:gd name="connsiteX30581" fmla="*/ 4034718 w 4527492"/>
                  <a:gd name="connsiteY30581" fmla="*/ 1494575 h 3582745"/>
                  <a:gd name="connsiteX30582" fmla="*/ 4031641 w 4527492"/>
                  <a:gd name="connsiteY30582" fmla="*/ 1517007 h 3582745"/>
                  <a:gd name="connsiteX30583" fmla="*/ 4030927 w 4527492"/>
                  <a:gd name="connsiteY30583" fmla="*/ 1517007 h 3582745"/>
                  <a:gd name="connsiteX30584" fmla="*/ 4034723 w 4527492"/>
                  <a:gd name="connsiteY30584" fmla="*/ 1480867 h 3582745"/>
                  <a:gd name="connsiteX30585" fmla="*/ 4034741 w 4527492"/>
                  <a:gd name="connsiteY30585" fmla="*/ 1426630 h 3582745"/>
                  <a:gd name="connsiteX30586" fmla="*/ 4034667 w 4527492"/>
                  <a:gd name="connsiteY30586" fmla="*/ 1425580 h 3582745"/>
                  <a:gd name="connsiteX30587" fmla="*/ 4028352 w 4527492"/>
                  <a:gd name="connsiteY30587" fmla="*/ 1418537 h 3582745"/>
                  <a:gd name="connsiteX30588" fmla="*/ 4028274 w 4527492"/>
                  <a:gd name="connsiteY30588" fmla="*/ 1410559 h 3582745"/>
                  <a:gd name="connsiteX30589" fmla="*/ 4031779 w 4527492"/>
                  <a:gd name="connsiteY30589" fmla="*/ 1401693 h 3582745"/>
                  <a:gd name="connsiteX30590" fmla="*/ 4034750 w 4527492"/>
                  <a:gd name="connsiteY30590" fmla="*/ 1401693 h 3582745"/>
                  <a:gd name="connsiteX30591" fmla="*/ 4034753 w 4527492"/>
                  <a:gd name="connsiteY30591" fmla="*/ 1393292 h 3582745"/>
                  <a:gd name="connsiteX30592" fmla="*/ 4034699 w 4527492"/>
                  <a:gd name="connsiteY30592" fmla="*/ 1389517 h 3582745"/>
                  <a:gd name="connsiteX30593" fmla="*/ 4027781 w 4527492"/>
                  <a:gd name="connsiteY30593" fmla="*/ 1360443 h 3582745"/>
                  <a:gd name="connsiteX30594" fmla="*/ 4027691 w 4527492"/>
                  <a:gd name="connsiteY30594" fmla="*/ 1351268 h 3582745"/>
                  <a:gd name="connsiteX30595" fmla="*/ 4034560 w 4527492"/>
                  <a:gd name="connsiteY30595" fmla="*/ 1379772 h 3582745"/>
                  <a:gd name="connsiteX30596" fmla="*/ 4033495 w 4527492"/>
                  <a:gd name="connsiteY30596" fmla="*/ 1305023 h 3582745"/>
                  <a:gd name="connsiteX30597" fmla="*/ 4031015 w 4527492"/>
                  <a:gd name="connsiteY30597" fmla="*/ 1334762 h 3582745"/>
                  <a:gd name="connsiteX30598" fmla="*/ 4028948 w 4527492"/>
                  <a:gd name="connsiteY30598" fmla="*/ 1325694 h 3582745"/>
                  <a:gd name="connsiteX30599" fmla="*/ 4028142 w 4527492"/>
                  <a:gd name="connsiteY30599" fmla="*/ 1337363 h 3582745"/>
                  <a:gd name="connsiteX30600" fmla="*/ 4028757 w 4527492"/>
                  <a:gd name="connsiteY30600" fmla="*/ 1324852 h 3582745"/>
                  <a:gd name="connsiteX30601" fmla="*/ 4027778 w 4527492"/>
                  <a:gd name="connsiteY30601" fmla="*/ 1320557 h 3582745"/>
                  <a:gd name="connsiteX30602" fmla="*/ 4026094 w 4527492"/>
                  <a:gd name="connsiteY30602" fmla="*/ 1344641 h 3582745"/>
                  <a:gd name="connsiteX30603" fmla="*/ 4025461 w 4527492"/>
                  <a:gd name="connsiteY30603" fmla="*/ 1342013 h 3582745"/>
                  <a:gd name="connsiteX30604" fmla="*/ 4026966 w 4527492"/>
                  <a:gd name="connsiteY30604" fmla="*/ 1316993 h 3582745"/>
                  <a:gd name="connsiteX30605" fmla="*/ 4024400 w 4527492"/>
                  <a:gd name="connsiteY30605" fmla="*/ 1305737 h 3582745"/>
                  <a:gd name="connsiteX30606" fmla="*/ 4027260 w 4527492"/>
                  <a:gd name="connsiteY30606" fmla="*/ 1312091 h 3582745"/>
                  <a:gd name="connsiteX30607" fmla="*/ 4029910 w 4527492"/>
                  <a:gd name="connsiteY30607" fmla="*/ 1268034 h 3582745"/>
                  <a:gd name="connsiteX30608" fmla="*/ 4027467 w 4527492"/>
                  <a:gd name="connsiteY30608" fmla="*/ 1256427 h 3582745"/>
                  <a:gd name="connsiteX30609" fmla="*/ 4025475 w 4527492"/>
                  <a:gd name="connsiteY30609" fmla="*/ 1250611 h 3582745"/>
                  <a:gd name="connsiteX30610" fmla="*/ 4025763 w 4527492"/>
                  <a:gd name="connsiteY30610" fmla="*/ 1255480 h 3582745"/>
                  <a:gd name="connsiteX30611" fmla="*/ 4137654 w 4527492"/>
                  <a:gd name="connsiteY30611" fmla="*/ 1243119 h 3582745"/>
                  <a:gd name="connsiteX30612" fmla="*/ 4137989 w 4527492"/>
                  <a:gd name="connsiteY30612" fmla="*/ 1245237 h 3582745"/>
                  <a:gd name="connsiteX30613" fmla="*/ 4139628 w 4527492"/>
                  <a:gd name="connsiteY30613" fmla="*/ 1262797 h 3582745"/>
                  <a:gd name="connsiteX30614" fmla="*/ 4139096 w 4527492"/>
                  <a:gd name="connsiteY30614" fmla="*/ 1265203 h 3582745"/>
                  <a:gd name="connsiteX30615" fmla="*/ 3982175 w 4527492"/>
                  <a:gd name="connsiteY30615" fmla="*/ 1242835 h 3582745"/>
                  <a:gd name="connsiteX30616" fmla="*/ 3982731 w 4527492"/>
                  <a:gd name="connsiteY30616" fmla="*/ 1245631 h 3582745"/>
                  <a:gd name="connsiteX30617" fmla="*/ 3982268 w 4527492"/>
                  <a:gd name="connsiteY30617" fmla="*/ 1243548 h 3582745"/>
                  <a:gd name="connsiteX30618" fmla="*/ 4439963 w 4527492"/>
                  <a:gd name="connsiteY30618" fmla="*/ 1242786 h 3582745"/>
                  <a:gd name="connsiteX30619" fmla="*/ 4448919 w 4527492"/>
                  <a:gd name="connsiteY30619" fmla="*/ 1263715 h 3582745"/>
                  <a:gd name="connsiteX30620" fmla="*/ 4452452 w 4527492"/>
                  <a:gd name="connsiteY30620" fmla="*/ 1281972 h 3582745"/>
                  <a:gd name="connsiteX30621" fmla="*/ 4447682 w 4527492"/>
                  <a:gd name="connsiteY30621" fmla="*/ 1266186 h 3582745"/>
                  <a:gd name="connsiteX30622" fmla="*/ 4443187 w 4527492"/>
                  <a:gd name="connsiteY30622" fmla="*/ 1255408 h 3582745"/>
                  <a:gd name="connsiteX30623" fmla="*/ 4006211 w 4527492"/>
                  <a:gd name="connsiteY30623" fmla="*/ 1242386 h 3582745"/>
                  <a:gd name="connsiteX30624" fmla="*/ 4011056 w 4527492"/>
                  <a:gd name="connsiteY30624" fmla="*/ 1260742 h 3582745"/>
                  <a:gd name="connsiteX30625" fmla="*/ 4011372 w 4527492"/>
                  <a:gd name="connsiteY30625" fmla="*/ 1270067 h 3582745"/>
                  <a:gd name="connsiteX30626" fmla="*/ 4031468 w 4527492"/>
                  <a:gd name="connsiteY30626" fmla="*/ 1242120 h 3582745"/>
                  <a:gd name="connsiteX30627" fmla="*/ 4031263 w 4527492"/>
                  <a:gd name="connsiteY30627" fmla="*/ 1245544 h 3582745"/>
                  <a:gd name="connsiteX30628" fmla="*/ 4033558 w 4527492"/>
                  <a:gd name="connsiteY30628" fmla="*/ 1258979 h 3582745"/>
                  <a:gd name="connsiteX30629" fmla="*/ 4033712 w 4527492"/>
                  <a:gd name="connsiteY30629" fmla="*/ 1256754 h 3582745"/>
                  <a:gd name="connsiteX30630" fmla="*/ 4101576 w 4527492"/>
                  <a:gd name="connsiteY30630" fmla="*/ 1241982 h 3582745"/>
                  <a:gd name="connsiteX30631" fmla="*/ 4104873 w 4527492"/>
                  <a:gd name="connsiteY30631" fmla="*/ 1284981 h 3582745"/>
                  <a:gd name="connsiteX30632" fmla="*/ 4105937 w 4527492"/>
                  <a:gd name="connsiteY30632" fmla="*/ 1262285 h 3582745"/>
                  <a:gd name="connsiteX30633" fmla="*/ 3856839 w 4527492"/>
                  <a:gd name="connsiteY30633" fmla="*/ 1240253 h 3582745"/>
                  <a:gd name="connsiteX30634" fmla="*/ 3858388 w 4527492"/>
                  <a:gd name="connsiteY30634" fmla="*/ 1247478 h 3582745"/>
                  <a:gd name="connsiteX30635" fmla="*/ 3860178 w 4527492"/>
                  <a:gd name="connsiteY30635" fmla="*/ 1258654 h 3582745"/>
                  <a:gd name="connsiteX30636" fmla="*/ 4163068 w 4527492"/>
                  <a:gd name="connsiteY30636" fmla="*/ 1239184 h 3582745"/>
                  <a:gd name="connsiteX30637" fmla="*/ 4160105 w 4527492"/>
                  <a:gd name="connsiteY30637" fmla="*/ 1266292 h 3582745"/>
                  <a:gd name="connsiteX30638" fmla="*/ 4158434 w 4527492"/>
                  <a:gd name="connsiteY30638" fmla="*/ 1308337 h 3582745"/>
                  <a:gd name="connsiteX30639" fmla="*/ 4159834 w 4527492"/>
                  <a:gd name="connsiteY30639" fmla="*/ 1268777 h 3582745"/>
                  <a:gd name="connsiteX30640" fmla="*/ 4156398 w 4527492"/>
                  <a:gd name="connsiteY30640" fmla="*/ 1300210 h 3582745"/>
                  <a:gd name="connsiteX30641" fmla="*/ 4158308 w 4527492"/>
                  <a:gd name="connsiteY30641" fmla="*/ 1311498 h 3582745"/>
                  <a:gd name="connsiteX30642" fmla="*/ 4158434 w 4527492"/>
                  <a:gd name="connsiteY30642" fmla="*/ 1308337 h 3582745"/>
                  <a:gd name="connsiteX30643" fmla="*/ 4158320 w 4527492"/>
                  <a:gd name="connsiteY30643" fmla="*/ 1311565 h 3582745"/>
                  <a:gd name="connsiteX30644" fmla="*/ 4159961 w 4527492"/>
                  <a:gd name="connsiteY30644" fmla="*/ 1321268 h 3582745"/>
                  <a:gd name="connsiteX30645" fmla="*/ 4160742 w 4527492"/>
                  <a:gd name="connsiteY30645" fmla="*/ 1318912 h 3582745"/>
                  <a:gd name="connsiteX30646" fmla="*/ 4161212 w 4527492"/>
                  <a:gd name="connsiteY30646" fmla="*/ 1319335 h 3582745"/>
                  <a:gd name="connsiteX30647" fmla="*/ 4160136 w 4527492"/>
                  <a:gd name="connsiteY30647" fmla="*/ 1322302 h 3582745"/>
                  <a:gd name="connsiteX30648" fmla="*/ 4162217 w 4527492"/>
                  <a:gd name="connsiteY30648" fmla="*/ 1334602 h 3582745"/>
                  <a:gd name="connsiteX30649" fmla="*/ 4159691 w 4527492"/>
                  <a:gd name="connsiteY30649" fmla="*/ 1323530 h 3582745"/>
                  <a:gd name="connsiteX30650" fmla="*/ 4157702 w 4527492"/>
                  <a:gd name="connsiteY30650" fmla="*/ 1329016 h 3582745"/>
                  <a:gd name="connsiteX30651" fmla="*/ 4157739 w 4527492"/>
                  <a:gd name="connsiteY30651" fmla="*/ 1327975 h 3582745"/>
                  <a:gd name="connsiteX30652" fmla="*/ 4159495 w 4527492"/>
                  <a:gd name="connsiteY30652" fmla="*/ 1322674 h 3582745"/>
                  <a:gd name="connsiteX30653" fmla="*/ 4158137 w 4527492"/>
                  <a:gd name="connsiteY30653" fmla="*/ 1316721 h 3582745"/>
                  <a:gd name="connsiteX30654" fmla="*/ 4157739 w 4527492"/>
                  <a:gd name="connsiteY30654" fmla="*/ 1327975 h 3582745"/>
                  <a:gd name="connsiteX30655" fmla="*/ 4157642 w 4527492"/>
                  <a:gd name="connsiteY30655" fmla="*/ 1328269 h 3582745"/>
                  <a:gd name="connsiteX30656" fmla="*/ 4158106 w 4527492"/>
                  <a:gd name="connsiteY30656" fmla="*/ 1316584 h 3582745"/>
                  <a:gd name="connsiteX30657" fmla="*/ 4155741 w 4527492"/>
                  <a:gd name="connsiteY30657" fmla="*/ 1306221 h 3582745"/>
                  <a:gd name="connsiteX30658" fmla="*/ 4154038 w 4527492"/>
                  <a:gd name="connsiteY30658" fmla="*/ 1321807 h 3582745"/>
                  <a:gd name="connsiteX30659" fmla="*/ 4153832 w 4527492"/>
                  <a:gd name="connsiteY30659" fmla="*/ 1335388 h 3582745"/>
                  <a:gd name="connsiteX30660" fmla="*/ 4154145 w 4527492"/>
                  <a:gd name="connsiteY30660" fmla="*/ 1335388 h 3582745"/>
                  <a:gd name="connsiteX30661" fmla="*/ 4154531 w 4527492"/>
                  <a:gd name="connsiteY30661" fmla="*/ 1337656 h 3582745"/>
                  <a:gd name="connsiteX30662" fmla="*/ 4154118 w 4527492"/>
                  <a:gd name="connsiteY30662" fmla="*/ 1338904 h 3582745"/>
                  <a:gd name="connsiteX30663" fmla="*/ 4153765 w 4527492"/>
                  <a:gd name="connsiteY30663" fmla="*/ 1339879 h 3582745"/>
                  <a:gd name="connsiteX30664" fmla="*/ 4153763 w 4527492"/>
                  <a:gd name="connsiteY30664" fmla="*/ 1339975 h 3582745"/>
                  <a:gd name="connsiteX30665" fmla="*/ 4154118 w 4527492"/>
                  <a:gd name="connsiteY30665" fmla="*/ 1338904 h 3582745"/>
                  <a:gd name="connsiteX30666" fmla="*/ 4154544 w 4527492"/>
                  <a:gd name="connsiteY30666" fmla="*/ 1337729 h 3582745"/>
                  <a:gd name="connsiteX30667" fmla="*/ 4156688 w 4527492"/>
                  <a:gd name="connsiteY30667" fmla="*/ 1350322 h 3582745"/>
                  <a:gd name="connsiteX30668" fmla="*/ 4156844 w 4527492"/>
                  <a:gd name="connsiteY30668" fmla="*/ 1349639 h 3582745"/>
                  <a:gd name="connsiteX30669" fmla="*/ 4157031 w 4527492"/>
                  <a:gd name="connsiteY30669" fmla="*/ 1343627 h 3582745"/>
                  <a:gd name="connsiteX30670" fmla="*/ 4157601 w 4527492"/>
                  <a:gd name="connsiteY30670" fmla="*/ 1329296 h 3582745"/>
                  <a:gd name="connsiteX30671" fmla="*/ 4157702 w 4527492"/>
                  <a:gd name="connsiteY30671" fmla="*/ 1329016 h 3582745"/>
                  <a:gd name="connsiteX30672" fmla="*/ 4156996 w 4527492"/>
                  <a:gd name="connsiteY30672" fmla="*/ 1348974 h 3582745"/>
                  <a:gd name="connsiteX30673" fmla="*/ 4157174 w 4527492"/>
                  <a:gd name="connsiteY30673" fmla="*/ 1348194 h 3582745"/>
                  <a:gd name="connsiteX30674" fmla="*/ 4160471 w 4527492"/>
                  <a:gd name="connsiteY30674" fmla="*/ 1348194 h 3582745"/>
                  <a:gd name="connsiteX30675" fmla="*/ 4159697 w 4527492"/>
                  <a:gd name="connsiteY30675" fmla="*/ 1367989 h 3582745"/>
                  <a:gd name="connsiteX30676" fmla="*/ 4161826 w 4527492"/>
                  <a:gd name="connsiteY30676" fmla="*/ 1380496 h 3582745"/>
                  <a:gd name="connsiteX30677" fmla="*/ 4161138 w 4527492"/>
                  <a:gd name="connsiteY30677" fmla="*/ 1377877 h 3582745"/>
                  <a:gd name="connsiteX30678" fmla="*/ 4159664 w 4527492"/>
                  <a:gd name="connsiteY30678" fmla="*/ 1368817 h 3582745"/>
                  <a:gd name="connsiteX30679" fmla="*/ 4159547 w 4527492"/>
                  <a:gd name="connsiteY30679" fmla="*/ 1371824 h 3582745"/>
                  <a:gd name="connsiteX30680" fmla="*/ 4161138 w 4527492"/>
                  <a:gd name="connsiteY30680" fmla="*/ 1377877 h 3582745"/>
                  <a:gd name="connsiteX30681" fmla="*/ 4163590 w 4527492"/>
                  <a:gd name="connsiteY30681" fmla="*/ 1392953 h 3582745"/>
                  <a:gd name="connsiteX30682" fmla="*/ 4163614 w 4527492"/>
                  <a:gd name="connsiteY30682" fmla="*/ 1390991 h 3582745"/>
                  <a:gd name="connsiteX30683" fmla="*/ 4161826 w 4527492"/>
                  <a:gd name="connsiteY30683" fmla="*/ 1380496 h 3582745"/>
                  <a:gd name="connsiteX30684" fmla="*/ 4162855 w 4527492"/>
                  <a:gd name="connsiteY30684" fmla="*/ 1384407 h 3582745"/>
                  <a:gd name="connsiteX30685" fmla="*/ 4163688 w 4527492"/>
                  <a:gd name="connsiteY30685" fmla="*/ 1384804 h 3582745"/>
                  <a:gd name="connsiteX30686" fmla="*/ 4163768 w 4527492"/>
                  <a:gd name="connsiteY30686" fmla="*/ 1378136 h 3582745"/>
                  <a:gd name="connsiteX30687" fmla="*/ 4163768 w 4527492"/>
                  <a:gd name="connsiteY30687" fmla="*/ 1384842 h 3582745"/>
                  <a:gd name="connsiteX30688" fmla="*/ 4168501 w 4527492"/>
                  <a:gd name="connsiteY30688" fmla="*/ 1387096 h 3582745"/>
                  <a:gd name="connsiteX30689" fmla="*/ 4165173 w 4527492"/>
                  <a:gd name="connsiteY30689" fmla="*/ 1400147 h 3582745"/>
                  <a:gd name="connsiteX30690" fmla="*/ 4163768 w 4527492"/>
                  <a:gd name="connsiteY30690" fmla="*/ 1391900 h 3582745"/>
                  <a:gd name="connsiteX30691" fmla="*/ 4163768 w 4527492"/>
                  <a:gd name="connsiteY30691" fmla="*/ 1394050 h 3582745"/>
                  <a:gd name="connsiteX30692" fmla="*/ 4164921 w 4527492"/>
                  <a:gd name="connsiteY30692" fmla="*/ 1401136 h 3582745"/>
                  <a:gd name="connsiteX30693" fmla="*/ 4164040 w 4527492"/>
                  <a:gd name="connsiteY30693" fmla="*/ 1404591 h 3582745"/>
                  <a:gd name="connsiteX30694" fmla="*/ 4163768 w 4527492"/>
                  <a:gd name="connsiteY30694" fmla="*/ 1403406 h 3582745"/>
                  <a:gd name="connsiteX30695" fmla="*/ 4163768 w 4527492"/>
                  <a:gd name="connsiteY30695" fmla="*/ 1408366 h 3582745"/>
                  <a:gd name="connsiteX30696" fmla="*/ 4166326 w 4527492"/>
                  <a:gd name="connsiteY30696" fmla="*/ 1424551 h 3582745"/>
                  <a:gd name="connsiteX30697" fmla="*/ 4167508 w 4527492"/>
                  <a:gd name="connsiteY30697" fmla="*/ 1417046 h 3582745"/>
                  <a:gd name="connsiteX30698" fmla="*/ 4164921 w 4527492"/>
                  <a:gd name="connsiteY30698" fmla="*/ 1401136 h 3582745"/>
                  <a:gd name="connsiteX30699" fmla="*/ 4165173 w 4527492"/>
                  <a:gd name="connsiteY30699" fmla="*/ 1400147 h 3582745"/>
                  <a:gd name="connsiteX30700" fmla="*/ 4167769 w 4527492"/>
                  <a:gd name="connsiteY30700" fmla="*/ 1415393 h 3582745"/>
                  <a:gd name="connsiteX30701" fmla="*/ 4171448 w 4527492"/>
                  <a:gd name="connsiteY30701" fmla="*/ 1392041 h 3582745"/>
                  <a:gd name="connsiteX30702" fmla="*/ 4171833 w 4527492"/>
                  <a:gd name="connsiteY30702" fmla="*/ 1381388 h 3582745"/>
                  <a:gd name="connsiteX30703" fmla="*/ 4172298 w 4527492"/>
                  <a:gd name="connsiteY30703" fmla="*/ 1378779 h 3582745"/>
                  <a:gd name="connsiteX30704" fmla="*/ 4171714 w 4527492"/>
                  <a:gd name="connsiteY30704" fmla="*/ 1376223 h 3582745"/>
                  <a:gd name="connsiteX30705" fmla="*/ 4171873 w 4527492"/>
                  <a:gd name="connsiteY30705" fmla="*/ 1380287 h 3582745"/>
                  <a:gd name="connsiteX30706" fmla="*/ 4171833 w 4527492"/>
                  <a:gd name="connsiteY30706" fmla="*/ 1381388 h 3582745"/>
                  <a:gd name="connsiteX30707" fmla="*/ 4170636 w 4527492"/>
                  <a:gd name="connsiteY30707" fmla="*/ 1388114 h 3582745"/>
                  <a:gd name="connsiteX30708" fmla="*/ 4168501 w 4527492"/>
                  <a:gd name="connsiteY30708" fmla="*/ 1387096 h 3582745"/>
                  <a:gd name="connsiteX30709" fmla="*/ 4171506 w 4527492"/>
                  <a:gd name="connsiteY30709" fmla="*/ 1375309 h 3582745"/>
                  <a:gd name="connsiteX30710" fmla="*/ 4164325 w 4527492"/>
                  <a:gd name="connsiteY30710" fmla="*/ 1343840 h 3582745"/>
                  <a:gd name="connsiteX30711" fmla="*/ 4163974 w 4527492"/>
                  <a:gd name="connsiteY30711" fmla="*/ 1361024 h 3582745"/>
                  <a:gd name="connsiteX30712" fmla="*/ 4163768 w 4527492"/>
                  <a:gd name="connsiteY30712" fmla="*/ 1378136 h 3582745"/>
                  <a:gd name="connsiteX30713" fmla="*/ 4163768 w 4527492"/>
                  <a:gd name="connsiteY30713" fmla="*/ 1351492 h 3582745"/>
                  <a:gd name="connsiteX30714" fmla="*/ 4163290 w 4527492"/>
                  <a:gd name="connsiteY30714" fmla="*/ 1339305 h 3582745"/>
                  <a:gd name="connsiteX30715" fmla="*/ 4163137 w 4527492"/>
                  <a:gd name="connsiteY30715" fmla="*/ 1338631 h 3582745"/>
                  <a:gd name="connsiteX30716" fmla="*/ 4163283 w 4527492"/>
                  <a:gd name="connsiteY30716" fmla="*/ 1339109 h 3582745"/>
                  <a:gd name="connsiteX30717" fmla="*/ 4162555 w 4527492"/>
                  <a:gd name="connsiteY30717" fmla="*/ 1320542 h 3582745"/>
                  <a:gd name="connsiteX30718" fmla="*/ 4161212 w 4527492"/>
                  <a:gd name="connsiteY30718" fmla="*/ 1319335 h 3582745"/>
                  <a:gd name="connsiteX30719" fmla="*/ 4162381 w 4527492"/>
                  <a:gd name="connsiteY30719" fmla="*/ 1316109 h 3582745"/>
                  <a:gd name="connsiteX30720" fmla="*/ 4161296 w 4527492"/>
                  <a:gd name="connsiteY30720" fmla="*/ 1288426 h 3582745"/>
                  <a:gd name="connsiteX30721" fmla="*/ 4163431 w 4527492"/>
                  <a:gd name="connsiteY30721" fmla="*/ 1240378 h 3582745"/>
                  <a:gd name="connsiteX30722" fmla="*/ 4032173 w 4527492"/>
                  <a:gd name="connsiteY30722" fmla="*/ 1236958 h 3582745"/>
                  <a:gd name="connsiteX30723" fmla="*/ 4032481 w 4527492"/>
                  <a:gd name="connsiteY30723" fmla="*/ 1239523 h 3582745"/>
                  <a:gd name="connsiteX30724" fmla="*/ 4033874 w 4527492"/>
                  <a:gd name="connsiteY30724" fmla="*/ 1254409 h 3582745"/>
                  <a:gd name="connsiteX30725" fmla="*/ 4034018 w 4527492"/>
                  <a:gd name="connsiteY30725" fmla="*/ 1252319 h 3582745"/>
                  <a:gd name="connsiteX30726" fmla="*/ 4032481 w 4527492"/>
                  <a:gd name="connsiteY30726" fmla="*/ 1239523 h 3582745"/>
                  <a:gd name="connsiteX30727" fmla="*/ 4032241 w 4527492"/>
                  <a:gd name="connsiteY30727" fmla="*/ 1236958 h 3582745"/>
                  <a:gd name="connsiteX30728" fmla="*/ 3850238 w 4527492"/>
                  <a:gd name="connsiteY30728" fmla="*/ 1236958 h 3582745"/>
                  <a:gd name="connsiteX30729" fmla="*/ 3851711 w 4527492"/>
                  <a:gd name="connsiteY30729" fmla="*/ 1267781 h 3582745"/>
                  <a:gd name="connsiteX30730" fmla="*/ 3849521 w 4527492"/>
                  <a:gd name="connsiteY30730" fmla="*/ 1241549 h 3582745"/>
                  <a:gd name="connsiteX30731" fmla="*/ 3906049 w 4527492"/>
                  <a:gd name="connsiteY30731" fmla="*/ 1233967 h 3582745"/>
                  <a:gd name="connsiteX30732" fmla="*/ 3910476 w 4527492"/>
                  <a:gd name="connsiteY30732" fmla="*/ 1307382 h 3582745"/>
                  <a:gd name="connsiteX30733" fmla="*/ 3912613 w 4527492"/>
                  <a:gd name="connsiteY30733" fmla="*/ 1318954 h 3582745"/>
                  <a:gd name="connsiteX30734" fmla="*/ 3911903 w 4527492"/>
                  <a:gd name="connsiteY30734" fmla="*/ 1288580 h 3582745"/>
                  <a:gd name="connsiteX30735" fmla="*/ 4347865 w 4527492"/>
                  <a:gd name="connsiteY30735" fmla="*/ 1231405 h 3582745"/>
                  <a:gd name="connsiteX30736" fmla="*/ 4347865 w 4527492"/>
                  <a:gd name="connsiteY30736" fmla="*/ 1244661 h 3582745"/>
                  <a:gd name="connsiteX30737" fmla="*/ 4347405 w 4527492"/>
                  <a:gd name="connsiteY30737" fmla="*/ 1245718 h 3582745"/>
                  <a:gd name="connsiteX30738" fmla="*/ 4347865 w 4527492"/>
                  <a:gd name="connsiteY30738" fmla="*/ 1247096 h 3582745"/>
                  <a:gd name="connsiteX30739" fmla="*/ 4347865 w 4527492"/>
                  <a:gd name="connsiteY30739" fmla="*/ 1244661 h 3582745"/>
                  <a:gd name="connsiteX30740" fmla="*/ 4348689 w 4527492"/>
                  <a:gd name="connsiteY30740" fmla="*/ 1242768 h 3582745"/>
                  <a:gd name="connsiteX30741" fmla="*/ 4350777 w 4527492"/>
                  <a:gd name="connsiteY30741" fmla="*/ 1242768 h 3582745"/>
                  <a:gd name="connsiteX30742" fmla="*/ 4265965 w 4527492"/>
                  <a:gd name="connsiteY30742" fmla="*/ 1231147 h 3582745"/>
                  <a:gd name="connsiteX30743" fmla="*/ 4276178 w 4527492"/>
                  <a:gd name="connsiteY30743" fmla="*/ 1262891 h 3582745"/>
                  <a:gd name="connsiteX30744" fmla="*/ 4288819 w 4527492"/>
                  <a:gd name="connsiteY30744" fmla="*/ 1306045 h 3582745"/>
                  <a:gd name="connsiteX30745" fmla="*/ 4293390 w 4527492"/>
                  <a:gd name="connsiteY30745" fmla="*/ 1331681 h 3582745"/>
                  <a:gd name="connsiteX30746" fmla="*/ 4296205 w 4527492"/>
                  <a:gd name="connsiteY30746" fmla="*/ 1341473 h 3582745"/>
                  <a:gd name="connsiteX30747" fmla="*/ 4275032 w 4527492"/>
                  <a:gd name="connsiteY30747" fmla="*/ 1268105 h 3582745"/>
                  <a:gd name="connsiteX30748" fmla="*/ 3941193 w 4527492"/>
                  <a:gd name="connsiteY30748" fmla="*/ 1230947 h 3582745"/>
                  <a:gd name="connsiteX30749" fmla="*/ 3940166 w 4527492"/>
                  <a:gd name="connsiteY30749" fmla="*/ 1259051 h 3582745"/>
                  <a:gd name="connsiteX30750" fmla="*/ 3939358 w 4527492"/>
                  <a:gd name="connsiteY30750" fmla="*/ 1253432 h 3582745"/>
                  <a:gd name="connsiteX30751" fmla="*/ 3939358 w 4527492"/>
                  <a:gd name="connsiteY30751" fmla="*/ 1234075 h 3582745"/>
                  <a:gd name="connsiteX30752" fmla="*/ 4012565 w 4527492"/>
                  <a:gd name="connsiteY30752" fmla="*/ 1229669 h 3582745"/>
                  <a:gd name="connsiteX30753" fmla="*/ 4016712 w 4527492"/>
                  <a:gd name="connsiteY30753" fmla="*/ 1262914 h 3582745"/>
                  <a:gd name="connsiteX30754" fmla="*/ 4016719 w 4527492"/>
                  <a:gd name="connsiteY30754" fmla="*/ 1262750 h 3582745"/>
                  <a:gd name="connsiteX30755" fmla="*/ 4018100 w 4527492"/>
                  <a:gd name="connsiteY30755" fmla="*/ 1255078 h 3582745"/>
                  <a:gd name="connsiteX30756" fmla="*/ 4166703 w 4527492"/>
                  <a:gd name="connsiteY30756" fmla="*/ 1227421 h 3582745"/>
                  <a:gd name="connsiteX30757" fmla="*/ 4166684 w 4527492"/>
                  <a:gd name="connsiteY30757" fmla="*/ 1228361 h 3582745"/>
                  <a:gd name="connsiteX30758" fmla="*/ 4167151 w 4527492"/>
                  <a:gd name="connsiteY30758" fmla="*/ 1230812 h 3582745"/>
                  <a:gd name="connsiteX30759" fmla="*/ 4188731 w 4527492"/>
                  <a:gd name="connsiteY30759" fmla="*/ 1225128 h 3582745"/>
                  <a:gd name="connsiteX30760" fmla="*/ 4197265 w 4527492"/>
                  <a:gd name="connsiteY30760" fmla="*/ 1262644 h 3582745"/>
                  <a:gd name="connsiteX30761" fmla="*/ 4203618 w 4527492"/>
                  <a:gd name="connsiteY30761" fmla="*/ 1299140 h 3582745"/>
                  <a:gd name="connsiteX30762" fmla="*/ 4191900 w 4527492"/>
                  <a:gd name="connsiteY30762" fmla="*/ 1244914 h 3582745"/>
                  <a:gd name="connsiteX30763" fmla="*/ 4187614 w 4527492"/>
                  <a:gd name="connsiteY30763" fmla="*/ 1223187 h 3582745"/>
                  <a:gd name="connsiteX30764" fmla="*/ 4190425 w 4527492"/>
                  <a:gd name="connsiteY30764" fmla="*/ 1236528 h 3582745"/>
                  <a:gd name="connsiteX30765" fmla="*/ 4190246 w 4527492"/>
                  <a:gd name="connsiteY30765" fmla="*/ 1237262 h 3582745"/>
                  <a:gd name="connsiteX30766" fmla="*/ 4187987 w 4527492"/>
                  <a:gd name="connsiteY30766" fmla="*/ 1226805 h 3582745"/>
                  <a:gd name="connsiteX30767" fmla="*/ 4387664 w 4527492"/>
                  <a:gd name="connsiteY30767" fmla="*/ 1223054 h 3582745"/>
                  <a:gd name="connsiteX30768" fmla="*/ 4397798 w 4527492"/>
                  <a:gd name="connsiteY30768" fmla="*/ 1256712 h 3582745"/>
                  <a:gd name="connsiteX30769" fmla="*/ 4417432 w 4527492"/>
                  <a:gd name="connsiteY30769" fmla="*/ 1333174 h 3582745"/>
                  <a:gd name="connsiteX30770" fmla="*/ 4420784 w 4527492"/>
                  <a:gd name="connsiteY30770" fmla="*/ 1352182 h 3582745"/>
                  <a:gd name="connsiteX30771" fmla="*/ 4406043 w 4527492"/>
                  <a:gd name="connsiteY30771" fmla="*/ 1289666 h 3582745"/>
                  <a:gd name="connsiteX30772" fmla="*/ 4146507 w 4527492"/>
                  <a:gd name="connsiteY30772" fmla="*/ 1220365 h 3582745"/>
                  <a:gd name="connsiteX30773" fmla="*/ 4147290 w 4527492"/>
                  <a:gd name="connsiteY30773" fmla="*/ 1228151 h 3582745"/>
                  <a:gd name="connsiteX30774" fmla="*/ 4148567 w 4527492"/>
                  <a:gd name="connsiteY30774" fmla="*/ 1222375 h 3582745"/>
                  <a:gd name="connsiteX30775" fmla="*/ 4147723 w 4527492"/>
                  <a:gd name="connsiteY30775" fmla="*/ 1222375 h 3582745"/>
                  <a:gd name="connsiteX30776" fmla="*/ 4430183 w 4527492"/>
                  <a:gd name="connsiteY30776" fmla="*/ 1219929 h 3582745"/>
                  <a:gd name="connsiteX30777" fmla="*/ 4432318 w 4527492"/>
                  <a:gd name="connsiteY30777" fmla="*/ 1224920 h 3582745"/>
                  <a:gd name="connsiteX30778" fmla="*/ 4434216 w 4527492"/>
                  <a:gd name="connsiteY30778" fmla="*/ 1233897 h 3582745"/>
                  <a:gd name="connsiteX30779" fmla="*/ 4432052 w 4527492"/>
                  <a:gd name="connsiteY30779" fmla="*/ 1228707 h 3582745"/>
                  <a:gd name="connsiteX30780" fmla="*/ 3977665 w 4527492"/>
                  <a:gd name="connsiteY30780" fmla="*/ 1218367 h 3582745"/>
                  <a:gd name="connsiteX30781" fmla="*/ 3977750 w 4527492"/>
                  <a:gd name="connsiteY30781" fmla="*/ 1220623 h 3582745"/>
                  <a:gd name="connsiteX30782" fmla="*/ 3978904 w 4527492"/>
                  <a:gd name="connsiteY30782" fmla="*/ 1226412 h 3582745"/>
                  <a:gd name="connsiteX30783" fmla="*/ 3982137 w 4527492"/>
                  <a:gd name="connsiteY30783" fmla="*/ 1260296 h 3582745"/>
                  <a:gd name="connsiteX30784" fmla="*/ 3994925 w 4527492"/>
                  <a:gd name="connsiteY30784" fmla="*/ 1312308 h 3582745"/>
                  <a:gd name="connsiteX30785" fmla="*/ 3994973 w 4527492"/>
                  <a:gd name="connsiteY30785" fmla="*/ 1307093 h 3582745"/>
                  <a:gd name="connsiteX30786" fmla="*/ 3995471 w 4527492"/>
                  <a:gd name="connsiteY30786" fmla="*/ 1309590 h 3582745"/>
                  <a:gd name="connsiteX30787" fmla="*/ 3995471 w 4527492"/>
                  <a:gd name="connsiteY30787" fmla="*/ 1314528 h 3582745"/>
                  <a:gd name="connsiteX30788" fmla="*/ 3999048 w 4527492"/>
                  <a:gd name="connsiteY30788" fmla="*/ 1329076 h 3582745"/>
                  <a:gd name="connsiteX30789" fmla="*/ 3998785 w 4527492"/>
                  <a:gd name="connsiteY30789" fmla="*/ 1326228 h 3582745"/>
                  <a:gd name="connsiteX30790" fmla="*/ 3995471 w 4527492"/>
                  <a:gd name="connsiteY30790" fmla="*/ 1309590 h 3582745"/>
                  <a:gd name="connsiteX30791" fmla="*/ 3995471 w 4527492"/>
                  <a:gd name="connsiteY30791" fmla="*/ 1302852 h 3582745"/>
                  <a:gd name="connsiteX30792" fmla="*/ 3997446 w 4527492"/>
                  <a:gd name="connsiteY30792" fmla="*/ 1311723 h 3582745"/>
                  <a:gd name="connsiteX30793" fmla="*/ 3995471 w 4527492"/>
                  <a:gd name="connsiteY30793" fmla="*/ 1290328 h 3582745"/>
                  <a:gd name="connsiteX30794" fmla="*/ 3995471 w 4527492"/>
                  <a:gd name="connsiteY30794" fmla="*/ 1302852 h 3582745"/>
                  <a:gd name="connsiteX30795" fmla="*/ 3995031 w 4527492"/>
                  <a:gd name="connsiteY30795" fmla="*/ 1300877 h 3582745"/>
                  <a:gd name="connsiteX30796" fmla="*/ 3995160 w 4527492"/>
                  <a:gd name="connsiteY30796" fmla="*/ 1286962 h 3582745"/>
                  <a:gd name="connsiteX30797" fmla="*/ 3992728 w 4527492"/>
                  <a:gd name="connsiteY30797" fmla="*/ 1260613 h 3582745"/>
                  <a:gd name="connsiteX30798" fmla="*/ 3979736 w 4527492"/>
                  <a:gd name="connsiteY30798" fmla="*/ 1224175 h 3582745"/>
                  <a:gd name="connsiteX30799" fmla="*/ 3982175 w 4527492"/>
                  <a:gd name="connsiteY30799" fmla="*/ 1242835 h 3582745"/>
                  <a:gd name="connsiteX30800" fmla="*/ 3978904 w 4527492"/>
                  <a:gd name="connsiteY30800" fmla="*/ 1226412 h 3582745"/>
                  <a:gd name="connsiteX30801" fmla="*/ 3978308 w 4527492"/>
                  <a:gd name="connsiteY30801" fmla="*/ 1220189 h 3582745"/>
                  <a:gd name="connsiteX30802" fmla="*/ 3949261 w 4527492"/>
                  <a:gd name="connsiteY30802" fmla="*/ 1217197 h 3582745"/>
                  <a:gd name="connsiteX30803" fmla="*/ 3956687 w 4527492"/>
                  <a:gd name="connsiteY30803" fmla="*/ 1276495 h 3582745"/>
                  <a:gd name="connsiteX30804" fmla="*/ 3962463 w 4527492"/>
                  <a:gd name="connsiteY30804" fmla="*/ 1362157 h 3582745"/>
                  <a:gd name="connsiteX30805" fmla="*/ 3963756 w 4527492"/>
                  <a:gd name="connsiteY30805" fmla="*/ 1391832 h 3582745"/>
                  <a:gd name="connsiteX30806" fmla="*/ 3962714 w 4527492"/>
                  <a:gd name="connsiteY30806" fmla="*/ 1387773 h 3582745"/>
                  <a:gd name="connsiteX30807" fmla="*/ 3962463 w 4527492"/>
                  <a:gd name="connsiteY30807" fmla="*/ 1378630 h 3582745"/>
                  <a:gd name="connsiteX30808" fmla="*/ 3955862 w 4527492"/>
                  <a:gd name="connsiteY30808" fmla="*/ 1289673 h 3582745"/>
                  <a:gd name="connsiteX30809" fmla="*/ 3853539 w 4527492"/>
                  <a:gd name="connsiteY30809" fmla="*/ 1217190 h 3582745"/>
                  <a:gd name="connsiteX30810" fmla="*/ 3856839 w 4527492"/>
                  <a:gd name="connsiteY30810" fmla="*/ 1217190 h 3582745"/>
                  <a:gd name="connsiteX30811" fmla="*/ 3864197 w 4527492"/>
                  <a:gd name="connsiteY30811" fmla="*/ 1274576 h 3582745"/>
                  <a:gd name="connsiteX30812" fmla="*/ 3858388 w 4527492"/>
                  <a:gd name="connsiteY30812" fmla="*/ 1247478 h 3582745"/>
                  <a:gd name="connsiteX30813" fmla="*/ 4272790 w 4527492"/>
                  <a:gd name="connsiteY30813" fmla="*/ 1216142 h 3582745"/>
                  <a:gd name="connsiteX30814" fmla="*/ 4277262 w 4527492"/>
                  <a:gd name="connsiteY30814" fmla="*/ 1233968 h 3582745"/>
                  <a:gd name="connsiteX30815" fmla="*/ 4279476 w 4527492"/>
                  <a:gd name="connsiteY30815" fmla="*/ 1243943 h 3582745"/>
                  <a:gd name="connsiteX30816" fmla="*/ 4298955 w 4527492"/>
                  <a:gd name="connsiteY30816" fmla="*/ 1340646 h 3582745"/>
                  <a:gd name="connsiteX30817" fmla="*/ 4288819 w 4527492"/>
                  <a:gd name="connsiteY30817" fmla="*/ 1306045 h 3582745"/>
                  <a:gd name="connsiteX30818" fmla="*/ 4281125 w 4527492"/>
                  <a:gd name="connsiteY30818" fmla="*/ 1262891 h 3582745"/>
                  <a:gd name="connsiteX30819" fmla="*/ 3976840 w 4527492"/>
                  <a:gd name="connsiteY30819" fmla="*/ 1216051 h 3582745"/>
                  <a:gd name="connsiteX30820" fmla="*/ 3977003 w 4527492"/>
                  <a:gd name="connsiteY30820" fmla="*/ 1216872 h 3582745"/>
                  <a:gd name="connsiteX30821" fmla="*/ 3976971 w 4527492"/>
                  <a:gd name="connsiteY30821" fmla="*/ 1216420 h 3582745"/>
                  <a:gd name="connsiteX30822" fmla="*/ 4026936 w 4527492"/>
                  <a:gd name="connsiteY30822" fmla="*/ 1215816 h 3582745"/>
                  <a:gd name="connsiteX30823" fmla="*/ 4028920 w 4527492"/>
                  <a:gd name="connsiteY30823" fmla="*/ 1231832 h 3582745"/>
                  <a:gd name="connsiteX30824" fmla="*/ 4026548 w 4527492"/>
                  <a:gd name="connsiteY30824" fmla="*/ 1217948 h 3582745"/>
                  <a:gd name="connsiteX30825" fmla="*/ 4024848 w 4527492"/>
                  <a:gd name="connsiteY30825" fmla="*/ 1227483 h 3582745"/>
                  <a:gd name="connsiteX30826" fmla="*/ 4030695 w 4527492"/>
                  <a:gd name="connsiteY30826" fmla="*/ 1254984 h 3582745"/>
                  <a:gd name="connsiteX30827" fmla="*/ 4030736 w 4527492"/>
                  <a:gd name="connsiteY30827" fmla="*/ 1254297 h 3582745"/>
                  <a:gd name="connsiteX30828" fmla="*/ 4030822 w 4527492"/>
                  <a:gd name="connsiteY30828" fmla="*/ 1255581 h 3582745"/>
                  <a:gd name="connsiteX30829" fmla="*/ 4030958 w 4527492"/>
                  <a:gd name="connsiteY30829" fmla="*/ 1256222 h 3582745"/>
                  <a:gd name="connsiteX30830" fmla="*/ 4032433 w 4527492"/>
                  <a:gd name="connsiteY30830" fmla="*/ 1260188 h 3582745"/>
                  <a:gd name="connsiteX30831" fmla="*/ 4031052 w 4527492"/>
                  <a:gd name="connsiteY30831" fmla="*/ 1249044 h 3582745"/>
                  <a:gd name="connsiteX30832" fmla="*/ 4030736 w 4527492"/>
                  <a:gd name="connsiteY30832" fmla="*/ 1254297 h 3582745"/>
                  <a:gd name="connsiteX30833" fmla="*/ 4029605 w 4527492"/>
                  <a:gd name="connsiteY30833" fmla="*/ 1237363 h 3582745"/>
                  <a:gd name="connsiteX30834" fmla="*/ 4028920 w 4527492"/>
                  <a:gd name="connsiteY30834" fmla="*/ 1231832 h 3582745"/>
                  <a:gd name="connsiteX30835" fmla="*/ 4029438 w 4527492"/>
                  <a:gd name="connsiteY30835" fmla="*/ 1234866 h 3582745"/>
                  <a:gd name="connsiteX30836" fmla="*/ 4028729 w 4527492"/>
                  <a:gd name="connsiteY30836" fmla="*/ 1224248 h 3582745"/>
                  <a:gd name="connsiteX30837" fmla="*/ 4027870 w 4527492"/>
                  <a:gd name="connsiteY30837" fmla="*/ 1218645 h 3582745"/>
                  <a:gd name="connsiteX30838" fmla="*/ 4371282 w 4527492"/>
                  <a:gd name="connsiteY30838" fmla="*/ 1214747 h 3582745"/>
                  <a:gd name="connsiteX30839" fmla="*/ 4383696 w 4527492"/>
                  <a:gd name="connsiteY30839" fmla="*/ 1260245 h 3582745"/>
                  <a:gd name="connsiteX30840" fmla="*/ 4392666 w 4527492"/>
                  <a:gd name="connsiteY30840" fmla="*/ 1300577 h 3582745"/>
                  <a:gd name="connsiteX30841" fmla="*/ 4381719 w 4527492"/>
                  <a:gd name="connsiteY30841" fmla="*/ 1259184 h 3582745"/>
                  <a:gd name="connsiteX30842" fmla="*/ 4316195 w 4527492"/>
                  <a:gd name="connsiteY30842" fmla="*/ 1214715 h 3582745"/>
                  <a:gd name="connsiteX30843" fmla="*/ 4316214 w 4527492"/>
                  <a:gd name="connsiteY30843" fmla="*/ 1215263 h 3582745"/>
                  <a:gd name="connsiteX30844" fmla="*/ 4316135 w 4527492"/>
                  <a:gd name="connsiteY30844" fmla="*/ 1215089 h 3582745"/>
                  <a:gd name="connsiteX30845" fmla="*/ 4186695 w 4527492"/>
                  <a:gd name="connsiteY30845" fmla="*/ 1214261 h 3582745"/>
                  <a:gd name="connsiteX30846" fmla="*/ 4187779 w 4527492"/>
                  <a:gd name="connsiteY30846" fmla="*/ 1219179 h 3582745"/>
                  <a:gd name="connsiteX30847" fmla="*/ 4188731 w 4527492"/>
                  <a:gd name="connsiteY30847" fmla="*/ 1225128 h 3582745"/>
                  <a:gd name="connsiteX30848" fmla="*/ 4187055 w 4527492"/>
                  <a:gd name="connsiteY30848" fmla="*/ 1217758 h 3582745"/>
                  <a:gd name="connsiteX30849" fmla="*/ 4073313 w 4527492"/>
                  <a:gd name="connsiteY30849" fmla="*/ 1212952 h 3582745"/>
                  <a:gd name="connsiteX30850" fmla="*/ 4073502 w 4527492"/>
                  <a:gd name="connsiteY30850" fmla="*/ 1214153 h 3582745"/>
                  <a:gd name="connsiteX30851" fmla="*/ 4074688 w 4527492"/>
                  <a:gd name="connsiteY30851" fmla="*/ 1236958 h 3582745"/>
                  <a:gd name="connsiteX30852" fmla="*/ 4074546 w 4527492"/>
                  <a:gd name="connsiteY30852" fmla="*/ 1239793 h 3582745"/>
                  <a:gd name="connsiteX30853" fmla="*/ 4324281 w 4527492"/>
                  <a:gd name="connsiteY30853" fmla="*/ 1212251 h 3582745"/>
                  <a:gd name="connsiteX30854" fmla="*/ 4333267 w 4527492"/>
                  <a:gd name="connsiteY30854" fmla="*/ 1252654 h 3582745"/>
                  <a:gd name="connsiteX30855" fmla="*/ 4338956 w 4527492"/>
                  <a:gd name="connsiteY30855" fmla="*/ 1265128 h 3582745"/>
                  <a:gd name="connsiteX30856" fmla="*/ 4339638 w 4527492"/>
                  <a:gd name="connsiteY30856" fmla="*/ 1263560 h 3582745"/>
                  <a:gd name="connsiteX30857" fmla="*/ 4338018 w 4527492"/>
                  <a:gd name="connsiteY30857" fmla="*/ 1257948 h 3582745"/>
                  <a:gd name="connsiteX30858" fmla="*/ 4334289 w 4527492"/>
                  <a:gd name="connsiteY30858" fmla="*/ 1237037 h 3582745"/>
                  <a:gd name="connsiteX30859" fmla="*/ 3846937 w 4527492"/>
                  <a:gd name="connsiteY30859" fmla="*/ 1210601 h 3582745"/>
                  <a:gd name="connsiteX30860" fmla="*/ 3849521 w 4527492"/>
                  <a:gd name="connsiteY30860" fmla="*/ 1241549 h 3582745"/>
                  <a:gd name="connsiteX30861" fmla="*/ 3845287 w 4527492"/>
                  <a:gd name="connsiteY30861" fmla="*/ 1268670 h 3582745"/>
                  <a:gd name="connsiteX30862" fmla="*/ 3841735 w 4527492"/>
                  <a:gd name="connsiteY30862" fmla="*/ 1293195 h 3582745"/>
                  <a:gd name="connsiteX30863" fmla="*/ 4383300 w 4527492"/>
                  <a:gd name="connsiteY30863" fmla="*/ 1208558 h 3582745"/>
                  <a:gd name="connsiteX30864" fmla="*/ 4385017 w 4527492"/>
                  <a:gd name="connsiteY30864" fmla="*/ 1213461 h 3582745"/>
                  <a:gd name="connsiteX30865" fmla="*/ 4387664 w 4527492"/>
                  <a:gd name="connsiteY30865" fmla="*/ 1223054 h 3582745"/>
                  <a:gd name="connsiteX30866" fmla="*/ 4205391 w 4527492"/>
                  <a:gd name="connsiteY30866" fmla="*/ 1208062 h 3582745"/>
                  <a:gd name="connsiteX30867" fmla="*/ 4205978 w 4527492"/>
                  <a:gd name="connsiteY30867" fmla="*/ 1210738 h 3582745"/>
                  <a:gd name="connsiteX30868" fmla="*/ 4205524 w 4527492"/>
                  <a:gd name="connsiteY30868" fmla="*/ 1209187 h 3582745"/>
                  <a:gd name="connsiteX30869" fmla="*/ 3988175 w 4527492"/>
                  <a:gd name="connsiteY30869" fmla="*/ 1207496 h 3582745"/>
                  <a:gd name="connsiteX30870" fmla="*/ 3993076 w 4527492"/>
                  <a:gd name="connsiteY30870" fmla="*/ 1258731 h 3582745"/>
                  <a:gd name="connsiteX30871" fmla="*/ 3995356 w 4527492"/>
                  <a:gd name="connsiteY30871" fmla="*/ 1265822 h 3582745"/>
                  <a:gd name="connsiteX30872" fmla="*/ 3995471 w 4527492"/>
                  <a:gd name="connsiteY30872" fmla="*/ 1253432 h 3582745"/>
                  <a:gd name="connsiteX30873" fmla="*/ 3998771 w 4527492"/>
                  <a:gd name="connsiteY30873" fmla="*/ 1253432 h 3582745"/>
                  <a:gd name="connsiteX30874" fmla="*/ 3999833 w 4527492"/>
                  <a:gd name="connsiteY30874" fmla="*/ 1274065 h 3582745"/>
                  <a:gd name="connsiteX30875" fmla="*/ 4002431 w 4527492"/>
                  <a:gd name="connsiteY30875" fmla="*/ 1270935 h 3582745"/>
                  <a:gd name="connsiteX30876" fmla="*/ 4005131 w 4527492"/>
                  <a:gd name="connsiteY30876" fmla="*/ 1295400 h 3582745"/>
                  <a:gd name="connsiteX30877" fmla="*/ 4000222 w 4527492"/>
                  <a:gd name="connsiteY30877" fmla="*/ 1281631 h 3582745"/>
                  <a:gd name="connsiteX30878" fmla="*/ 4003087 w 4527492"/>
                  <a:gd name="connsiteY30878" fmla="*/ 1337336 h 3582745"/>
                  <a:gd name="connsiteX30879" fmla="*/ 4007594 w 4527492"/>
                  <a:gd name="connsiteY30879" fmla="*/ 1360704 h 3582745"/>
                  <a:gd name="connsiteX30880" fmla="*/ 4014579 w 4527492"/>
                  <a:gd name="connsiteY30880" fmla="*/ 1407234 h 3582745"/>
                  <a:gd name="connsiteX30881" fmla="*/ 4011292 w 4527492"/>
                  <a:gd name="connsiteY30881" fmla="*/ 1311703 h 3582745"/>
                  <a:gd name="connsiteX30882" fmla="*/ 4005185 w 4527492"/>
                  <a:gd name="connsiteY30882" fmla="*/ 1269348 h 3582745"/>
                  <a:gd name="connsiteX30883" fmla="*/ 4004839 w 4527492"/>
                  <a:gd name="connsiteY30883" fmla="*/ 1268033 h 3582745"/>
                  <a:gd name="connsiteX30884" fmla="*/ 4002431 w 4527492"/>
                  <a:gd name="connsiteY30884" fmla="*/ 1270935 h 3582745"/>
                  <a:gd name="connsiteX30885" fmla="*/ 4000136 w 4527492"/>
                  <a:gd name="connsiteY30885" fmla="*/ 1250150 h 3582745"/>
                  <a:gd name="connsiteX30886" fmla="*/ 3994060 w 4527492"/>
                  <a:gd name="connsiteY30886" fmla="*/ 1227043 h 3582745"/>
                  <a:gd name="connsiteX30887" fmla="*/ 4009634 w 4527492"/>
                  <a:gd name="connsiteY30887" fmla="*/ 1206173 h 3582745"/>
                  <a:gd name="connsiteX30888" fmla="*/ 4011747 w 4527492"/>
                  <a:gd name="connsiteY30888" fmla="*/ 1223115 h 3582745"/>
                  <a:gd name="connsiteX30889" fmla="*/ 4018464 w 4527492"/>
                  <a:gd name="connsiteY30889" fmla="*/ 1248799 h 3582745"/>
                  <a:gd name="connsiteX30890" fmla="*/ 4014713 w 4527492"/>
                  <a:gd name="connsiteY30890" fmla="*/ 1227815 h 3582745"/>
                  <a:gd name="connsiteX30891" fmla="*/ 4019407 w 4527492"/>
                  <a:gd name="connsiteY30891" fmla="*/ 1247819 h 3582745"/>
                  <a:gd name="connsiteX30892" fmla="*/ 4021058 w 4527492"/>
                  <a:gd name="connsiteY30892" fmla="*/ 1238645 h 3582745"/>
                  <a:gd name="connsiteX30893" fmla="*/ 4019636 w 4527492"/>
                  <a:gd name="connsiteY30893" fmla="*/ 1233557 h 3582745"/>
                  <a:gd name="connsiteX30894" fmla="*/ 4011483 w 4527492"/>
                  <a:gd name="connsiteY30894" fmla="*/ 1209748 h 3582745"/>
                  <a:gd name="connsiteX30895" fmla="*/ 4014713 w 4527492"/>
                  <a:gd name="connsiteY30895" fmla="*/ 1227815 h 3582745"/>
                  <a:gd name="connsiteX30896" fmla="*/ 4057803 w 4527492"/>
                  <a:gd name="connsiteY30896" fmla="*/ 1202588 h 3582745"/>
                  <a:gd name="connsiteX30897" fmla="*/ 4058495 w 4527492"/>
                  <a:gd name="connsiteY30897" fmla="*/ 1211333 h 3582745"/>
                  <a:gd name="connsiteX30898" fmla="*/ 4057629 w 4527492"/>
                  <a:gd name="connsiteY30898" fmla="*/ 1214411 h 3582745"/>
                  <a:gd name="connsiteX30899" fmla="*/ 3952561 w 4527492"/>
                  <a:gd name="connsiteY30899" fmla="*/ 1200717 h 3582745"/>
                  <a:gd name="connsiteX30900" fmla="*/ 3961799 w 4527492"/>
                  <a:gd name="connsiteY30900" fmla="*/ 1280631 h 3582745"/>
                  <a:gd name="connsiteX30901" fmla="*/ 3961432 w 4527492"/>
                  <a:gd name="connsiteY30901" fmla="*/ 1278760 h 3582745"/>
                  <a:gd name="connsiteX30902" fmla="*/ 3952561 w 4527492"/>
                  <a:gd name="connsiteY30902" fmla="*/ 1200717 h 3582745"/>
                  <a:gd name="connsiteX30903" fmla="*/ 4040976 w 4527492"/>
                  <a:gd name="connsiteY30903" fmla="*/ 1199848 h 3582745"/>
                  <a:gd name="connsiteX30904" fmla="*/ 4040746 w 4527492"/>
                  <a:gd name="connsiteY30904" fmla="*/ 1203784 h 3582745"/>
                  <a:gd name="connsiteX30905" fmla="*/ 4043476 w 4527492"/>
                  <a:gd name="connsiteY30905" fmla="*/ 1207392 h 3582745"/>
                  <a:gd name="connsiteX30906" fmla="*/ 4141761 w 4527492"/>
                  <a:gd name="connsiteY30906" fmla="*/ 1197967 h 3582745"/>
                  <a:gd name="connsiteX30907" fmla="*/ 4141888 w 4527492"/>
                  <a:gd name="connsiteY30907" fmla="*/ 1201439 h 3582745"/>
                  <a:gd name="connsiteX30908" fmla="*/ 4142391 w 4527492"/>
                  <a:gd name="connsiteY30908" fmla="*/ 1200886 h 3582745"/>
                  <a:gd name="connsiteX30909" fmla="*/ 4174851 w 4527492"/>
                  <a:gd name="connsiteY30909" fmla="*/ 1196528 h 3582745"/>
                  <a:gd name="connsiteX30910" fmla="*/ 4176103 w 4527492"/>
                  <a:gd name="connsiteY30910" fmla="*/ 1196528 h 3582745"/>
                  <a:gd name="connsiteX30911" fmla="*/ 4180121 w 4527492"/>
                  <a:gd name="connsiteY30911" fmla="*/ 1213160 h 3582745"/>
                  <a:gd name="connsiteX30912" fmla="*/ 4180156 w 4527492"/>
                  <a:gd name="connsiteY30912" fmla="*/ 1213470 h 3582745"/>
                  <a:gd name="connsiteX30913" fmla="*/ 4218504 w 4527492"/>
                  <a:gd name="connsiteY30913" fmla="*/ 1195814 h 3582745"/>
                  <a:gd name="connsiteX30914" fmla="*/ 4222649 w 4527492"/>
                  <a:gd name="connsiteY30914" fmla="*/ 1207946 h 3582745"/>
                  <a:gd name="connsiteX30915" fmla="*/ 4225056 w 4527492"/>
                  <a:gd name="connsiteY30915" fmla="*/ 1224583 h 3582745"/>
                  <a:gd name="connsiteX30916" fmla="*/ 4225674 w 4527492"/>
                  <a:gd name="connsiteY30916" fmla="*/ 1232976 h 3582745"/>
                  <a:gd name="connsiteX30917" fmla="*/ 4225197 w 4527492"/>
                  <a:gd name="connsiteY30917" fmla="*/ 1231021 h 3582745"/>
                  <a:gd name="connsiteX30918" fmla="*/ 4158954 w 4527492"/>
                  <a:gd name="connsiteY30918" fmla="*/ 1195793 h 3582745"/>
                  <a:gd name="connsiteX30919" fmla="*/ 4160754 w 4527492"/>
                  <a:gd name="connsiteY30919" fmla="*/ 1202468 h 3582745"/>
                  <a:gd name="connsiteX30920" fmla="*/ 4160742 w 4527492"/>
                  <a:gd name="connsiteY30920" fmla="*/ 1201816 h 3582745"/>
                  <a:gd name="connsiteX30921" fmla="*/ 4417668 w 4527492"/>
                  <a:gd name="connsiteY30921" fmla="*/ 1195519 h 3582745"/>
                  <a:gd name="connsiteX30922" fmla="*/ 4420181 w 4527492"/>
                  <a:gd name="connsiteY30922" fmla="*/ 1210166 h 3582745"/>
                  <a:gd name="connsiteX30923" fmla="*/ 4419602 w 4527492"/>
                  <a:gd name="connsiteY30923" fmla="*/ 1210166 h 3582745"/>
                  <a:gd name="connsiteX30924" fmla="*/ 4419802 w 4527492"/>
                  <a:gd name="connsiteY30924" fmla="*/ 1195272 h 3582745"/>
                  <a:gd name="connsiteX30925" fmla="*/ 4421374 w 4527492"/>
                  <a:gd name="connsiteY30925" fmla="*/ 1199074 h 3582745"/>
                  <a:gd name="connsiteX30926" fmla="*/ 4422503 w 4527492"/>
                  <a:gd name="connsiteY30926" fmla="*/ 1205560 h 3582745"/>
                  <a:gd name="connsiteX30927" fmla="*/ 4420993 w 4527492"/>
                  <a:gd name="connsiteY30927" fmla="*/ 1201896 h 3582745"/>
                  <a:gd name="connsiteX30928" fmla="*/ 4420885 w 4527492"/>
                  <a:gd name="connsiteY30928" fmla="*/ 1201816 h 3582745"/>
                  <a:gd name="connsiteX30929" fmla="*/ 4417175 w 4527492"/>
                  <a:gd name="connsiteY30929" fmla="*/ 1192632 h 3582745"/>
                  <a:gd name="connsiteX30930" fmla="*/ 4417340 w 4527492"/>
                  <a:gd name="connsiteY30930" fmla="*/ 1193032 h 3582745"/>
                  <a:gd name="connsiteX30931" fmla="*/ 4417668 w 4527492"/>
                  <a:gd name="connsiteY30931" fmla="*/ 1195519 h 3582745"/>
                  <a:gd name="connsiteX30932" fmla="*/ 3821585 w 4527492"/>
                  <a:gd name="connsiteY30932" fmla="*/ 1192183 h 3582745"/>
                  <a:gd name="connsiteX30933" fmla="*/ 3824979 w 4527492"/>
                  <a:gd name="connsiteY30933" fmla="*/ 1252114 h 3582745"/>
                  <a:gd name="connsiteX30934" fmla="*/ 3822607 w 4527492"/>
                  <a:gd name="connsiteY30934" fmla="*/ 1324470 h 3582745"/>
                  <a:gd name="connsiteX30935" fmla="*/ 3822993 w 4527492"/>
                  <a:gd name="connsiteY30935" fmla="*/ 1327004 h 3582745"/>
                  <a:gd name="connsiteX30936" fmla="*/ 3825386 w 4527492"/>
                  <a:gd name="connsiteY30936" fmla="*/ 1267463 h 3582745"/>
                  <a:gd name="connsiteX30937" fmla="*/ 3825959 w 4527492"/>
                  <a:gd name="connsiteY30937" fmla="*/ 1321595 h 3582745"/>
                  <a:gd name="connsiteX30938" fmla="*/ 3824301 w 4527492"/>
                  <a:gd name="connsiteY30938" fmla="*/ 1349216 h 3582745"/>
                  <a:gd name="connsiteX30939" fmla="*/ 3826016 w 4527492"/>
                  <a:gd name="connsiteY30939" fmla="*/ 1373300 h 3582745"/>
                  <a:gd name="connsiteX30940" fmla="*/ 3824402 w 4527492"/>
                  <a:gd name="connsiteY30940" fmla="*/ 1382553 h 3582745"/>
                  <a:gd name="connsiteX30941" fmla="*/ 3823832 w 4527492"/>
                  <a:gd name="connsiteY30941" fmla="*/ 1369841 h 3582745"/>
                  <a:gd name="connsiteX30942" fmla="*/ 3823832 w 4527492"/>
                  <a:gd name="connsiteY30942" fmla="*/ 1357044 h 3582745"/>
                  <a:gd name="connsiteX30943" fmla="*/ 3823503 w 4527492"/>
                  <a:gd name="connsiteY30943" fmla="*/ 1362518 h 3582745"/>
                  <a:gd name="connsiteX30944" fmla="*/ 3823832 w 4527492"/>
                  <a:gd name="connsiteY30944" fmla="*/ 1369841 h 3582745"/>
                  <a:gd name="connsiteX30945" fmla="*/ 3823832 w 4527492"/>
                  <a:gd name="connsiteY30945" fmla="*/ 1373684 h 3582745"/>
                  <a:gd name="connsiteX30946" fmla="*/ 3823330 w 4527492"/>
                  <a:gd name="connsiteY30946" fmla="*/ 1365413 h 3582745"/>
                  <a:gd name="connsiteX30947" fmla="*/ 3820443 w 4527492"/>
                  <a:gd name="connsiteY30947" fmla="*/ 1413516 h 3582745"/>
                  <a:gd name="connsiteX30948" fmla="*/ 3820596 w 4527492"/>
                  <a:gd name="connsiteY30948" fmla="*/ 1386655 h 3582745"/>
                  <a:gd name="connsiteX30949" fmla="*/ 3822198 w 4527492"/>
                  <a:gd name="connsiteY30949" fmla="*/ 1346783 h 3582745"/>
                  <a:gd name="connsiteX30950" fmla="*/ 3821989 w 4527492"/>
                  <a:gd name="connsiteY30950" fmla="*/ 1343328 h 3582745"/>
                  <a:gd name="connsiteX30951" fmla="*/ 3820602 w 4527492"/>
                  <a:gd name="connsiteY30951" fmla="*/ 1385617 h 3582745"/>
                  <a:gd name="connsiteX30952" fmla="*/ 3820941 w 4527492"/>
                  <a:gd name="connsiteY30952" fmla="*/ 1326072 h 3582745"/>
                  <a:gd name="connsiteX30953" fmla="*/ 3820531 w 4527492"/>
                  <a:gd name="connsiteY30953" fmla="*/ 1319326 h 3582745"/>
                  <a:gd name="connsiteX30954" fmla="*/ 3820944 w 4527492"/>
                  <a:gd name="connsiteY30954" fmla="*/ 1313560 h 3582745"/>
                  <a:gd name="connsiteX30955" fmla="*/ 3821010 w 4527492"/>
                  <a:gd name="connsiteY30955" fmla="*/ 1313992 h 3582745"/>
                  <a:gd name="connsiteX30956" fmla="*/ 3821045 w 4527492"/>
                  <a:gd name="connsiteY30956" fmla="*/ 1307721 h 3582745"/>
                  <a:gd name="connsiteX30957" fmla="*/ 3820531 w 4527492"/>
                  <a:gd name="connsiteY30957" fmla="*/ 1296263 h 3582745"/>
                  <a:gd name="connsiteX30958" fmla="*/ 3821068 w 4527492"/>
                  <a:gd name="connsiteY30958" fmla="*/ 1303797 h 3582745"/>
                  <a:gd name="connsiteX30959" fmla="*/ 3821680 w 4527492"/>
                  <a:gd name="connsiteY30959" fmla="*/ 1196117 h 3582745"/>
                  <a:gd name="connsiteX30960" fmla="*/ 4021955 w 4527492"/>
                  <a:gd name="connsiteY30960" fmla="*/ 1191064 h 3582745"/>
                  <a:gd name="connsiteX30961" fmla="*/ 4023823 w 4527492"/>
                  <a:gd name="connsiteY30961" fmla="*/ 1222658 h 3582745"/>
                  <a:gd name="connsiteX30962" fmla="*/ 4023884 w 4527492"/>
                  <a:gd name="connsiteY30962" fmla="*/ 1222945 h 3582745"/>
                  <a:gd name="connsiteX30963" fmla="*/ 4025689 w 4527492"/>
                  <a:gd name="connsiteY30963" fmla="*/ 1212918 h 3582745"/>
                  <a:gd name="connsiteX30964" fmla="*/ 4203335 w 4527492"/>
                  <a:gd name="connsiteY30964" fmla="*/ 1190775 h 3582745"/>
                  <a:gd name="connsiteX30965" fmla="*/ 4218773 w 4527492"/>
                  <a:gd name="connsiteY30965" fmla="*/ 1242768 h 3582745"/>
                  <a:gd name="connsiteX30966" fmla="*/ 4212224 w 4527492"/>
                  <a:gd name="connsiteY30966" fmla="*/ 1225664 h 3582745"/>
                  <a:gd name="connsiteX30967" fmla="*/ 4206916 w 4527492"/>
                  <a:gd name="connsiteY30967" fmla="*/ 1210166 h 3582745"/>
                  <a:gd name="connsiteX30968" fmla="*/ 4204591 w 4527492"/>
                  <a:gd name="connsiteY30968" fmla="*/ 1201341 h 3582745"/>
                  <a:gd name="connsiteX30969" fmla="*/ 4315304 w 4527492"/>
                  <a:gd name="connsiteY30969" fmla="*/ 1190017 h 3582745"/>
                  <a:gd name="connsiteX30970" fmla="*/ 4320574 w 4527492"/>
                  <a:gd name="connsiteY30970" fmla="*/ 1203068 h 3582745"/>
                  <a:gd name="connsiteX30971" fmla="*/ 4318084 w 4527492"/>
                  <a:gd name="connsiteY30971" fmla="*/ 1202833 h 3582745"/>
                  <a:gd name="connsiteX30972" fmla="*/ 4316195 w 4527492"/>
                  <a:gd name="connsiteY30972" fmla="*/ 1214715 h 3582745"/>
                  <a:gd name="connsiteX30973" fmla="*/ 4255873 w 4527492"/>
                  <a:gd name="connsiteY30973" fmla="*/ 1190006 h 3582745"/>
                  <a:gd name="connsiteX30974" fmla="*/ 4265965 w 4527492"/>
                  <a:gd name="connsiteY30974" fmla="*/ 1231147 h 3582745"/>
                  <a:gd name="connsiteX30975" fmla="*/ 4265046 w 4527492"/>
                  <a:gd name="connsiteY30975" fmla="*/ 1228290 h 3582745"/>
                  <a:gd name="connsiteX30976" fmla="*/ 4256389 w 4527492"/>
                  <a:gd name="connsiteY30976" fmla="*/ 1193689 h 3582745"/>
                  <a:gd name="connsiteX30977" fmla="*/ 4416936 w 4527492"/>
                  <a:gd name="connsiteY30977" fmla="*/ 1189978 h 3582745"/>
                  <a:gd name="connsiteX30978" fmla="*/ 4417878 w 4527492"/>
                  <a:gd name="connsiteY30978" fmla="*/ 1194339 h 3582745"/>
                  <a:gd name="connsiteX30979" fmla="*/ 4417340 w 4527492"/>
                  <a:gd name="connsiteY30979" fmla="*/ 1193032 h 3582745"/>
                  <a:gd name="connsiteX30980" fmla="*/ 3947117 w 4527492"/>
                  <a:gd name="connsiteY30980" fmla="*/ 1187979 h 3582745"/>
                  <a:gd name="connsiteX30981" fmla="*/ 3947858 w 4527492"/>
                  <a:gd name="connsiteY30981" fmla="*/ 1192700 h 3582745"/>
                  <a:gd name="connsiteX30982" fmla="*/ 3948836 w 4527492"/>
                  <a:gd name="connsiteY30982" fmla="*/ 1213802 h 3582745"/>
                  <a:gd name="connsiteX30983" fmla="*/ 3949260 w 4527492"/>
                  <a:gd name="connsiteY30983" fmla="*/ 1217190 h 3582745"/>
                  <a:gd name="connsiteX30984" fmla="*/ 3949026 w 4527492"/>
                  <a:gd name="connsiteY30984" fmla="*/ 1217590 h 3582745"/>
                  <a:gd name="connsiteX30985" fmla="*/ 3952121 w 4527492"/>
                  <a:gd name="connsiteY30985" fmla="*/ 1265584 h 3582745"/>
                  <a:gd name="connsiteX30986" fmla="*/ 3952121 w 4527492"/>
                  <a:gd name="connsiteY30986" fmla="*/ 1284714 h 3582745"/>
                  <a:gd name="connsiteX30987" fmla="*/ 3949012 w 4527492"/>
                  <a:gd name="connsiteY30987" fmla="*/ 1217613 h 3582745"/>
                  <a:gd name="connsiteX30988" fmla="*/ 3941193 w 4527492"/>
                  <a:gd name="connsiteY30988" fmla="*/ 1230947 h 3582745"/>
                  <a:gd name="connsiteX30989" fmla="*/ 3942659 w 4527492"/>
                  <a:gd name="connsiteY30989" fmla="*/ 1190833 h 3582745"/>
                  <a:gd name="connsiteX30990" fmla="*/ 3945959 w 4527492"/>
                  <a:gd name="connsiteY30990" fmla="*/ 1190833 h 3582745"/>
                  <a:gd name="connsiteX30991" fmla="*/ 3948725 w 4527492"/>
                  <a:gd name="connsiteY30991" fmla="*/ 1212913 h 3582745"/>
                  <a:gd name="connsiteX30992" fmla="*/ 4414637 w 4527492"/>
                  <a:gd name="connsiteY30992" fmla="*/ 1187701 h 3582745"/>
                  <a:gd name="connsiteX30993" fmla="*/ 4415216 w 4527492"/>
                  <a:gd name="connsiteY30993" fmla="*/ 1190754 h 3582745"/>
                  <a:gd name="connsiteX30994" fmla="*/ 4415002 w 4527492"/>
                  <a:gd name="connsiteY30994" fmla="*/ 1190556 h 3582745"/>
                  <a:gd name="connsiteX30995" fmla="*/ 4136988 w 4527492"/>
                  <a:gd name="connsiteY30995" fmla="*/ 1186677 h 3582745"/>
                  <a:gd name="connsiteX30996" fmla="*/ 4136921 w 4527492"/>
                  <a:gd name="connsiteY30996" fmla="*/ 1206197 h 3582745"/>
                  <a:gd name="connsiteX30997" fmla="*/ 4136418 w 4527492"/>
                  <a:gd name="connsiteY30997" fmla="*/ 1216344 h 3582745"/>
                  <a:gd name="connsiteX30998" fmla="*/ 4127137 w 4527492"/>
                  <a:gd name="connsiteY30998" fmla="*/ 1273652 h 3582745"/>
                  <a:gd name="connsiteX30999" fmla="*/ 4127120 w 4527492"/>
                  <a:gd name="connsiteY30999" fmla="*/ 1273320 h 3582745"/>
                  <a:gd name="connsiteX31000" fmla="*/ 4128584 w 4527492"/>
                  <a:gd name="connsiteY31000" fmla="*/ 1264539 h 3582745"/>
                  <a:gd name="connsiteX31001" fmla="*/ 4416193 w 4527492"/>
                  <a:gd name="connsiteY31001" fmla="*/ 1186535 h 3582745"/>
                  <a:gd name="connsiteX31002" fmla="*/ 4416617 w 4527492"/>
                  <a:gd name="connsiteY31002" fmla="*/ 1187563 h 3582745"/>
                  <a:gd name="connsiteX31003" fmla="*/ 4416936 w 4527492"/>
                  <a:gd name="connsiteY31003" fmla="*/ 1189978 h 3582745"/>
                  <a:gd name="connsiteX31004" fmla="*/ 4238949 w 4527492"/>
                  <a:gd name="connsiteY31004" fmla="*/ 1185952 h 3582745"/>
                  <a:gd name="connsiteX31005" fmla="*/ 4245716 w 4527492"/>
                  <a:gd name="connsiteY31005" fmla="*/ 1217331 h 3582745"/>
                  <a:gd name="connsiteX31006" fmla="*/ 4239898 w 4527492"/>
                  <a:gd name="connsiteY31006" fmla="*/ 1196984 h 3582745"/>
                  <a:gd name="connsiteX31007" fmla="*/ 4239614 w 4527492"/>
                  <a:gd name="connsiteY31007" fmla="*/ 1193689 h 3582745"/>
                  <a:gd name="connsiteX31008" fmla="*/ 4239898 w 4527492"/>
                  <a:gd name="connsiteY31008" fmla="*/ 1193689 h 3582745"/>
                  <a:gd name="connsiteX31009" fmla="*/ 4239209 w 4527492"/>
                  <a:gd name="connsiteY31009" fmla="*/ 1188971 h 3582745"/>
                  <a:gd name="connsiteX31010" fmla="*/ 4200517 w 4527492"/>
                  <a:gd name="connsiteY31010" fmla="*/ 1185871 h 3582745"/>
                  <a:gd name="connsiteX31011" fmla="*/ 4204591 w 4527492"/>
                  <a:gd name="connsiteY31011" fmla="*/ 1201341 h 3582745"/>
                  <a:gd name="connsiteX31012" fmla="*/ 4205391 w 4527492"/>
                  <a:gd name="connsiteY31012" fmla="*/ 1208062 h 3582745"/>
                  <a:gd name="connsiteX31013" fmla="*/ 4414207 w 4527492"/>
                  <a:gd name="connsiteY31013" fmla="*/ 1185431 h 3582745"/>
                  <a:gd name="connsiteX31014" fmla="*/ 4414410 w 4527492"/>
                  <a:gd name="connsiteY31014" fmla="*/ 1185923 h 3582745"/>
                  <a:gd name="connsiteX31015" fmla="*/ 4414637 w 4527492"/>
                  <a:gd name="connsiteY31015" fmla="*/ 1187701 h 3582745"/>
                  <a:gd name="connsiteX31016" fmla="*/ 4415907 w 4527492"/>
                  <a:gd name="connsiteY31016" fmla="*/ 1185213 h 3582745"/>
                  <a:gd name="connsiteX31017" fmla="*/ 4416193 w 4527492"/>
                  <a:gd name="connsiteY31017" fmla="*/ 1186535 h 3582745"/>
                  <a:gd name="connsiteX31018" fmla="*/ 4416091 w 4527492"/>
                  <a:gd name="connsiteY31018" fmla="*/ 1186289 h 3582745"/>
                  <a:gd name="connsiteX31019" fmla="*/ 3903050 w 4527492"/>
                  <a:gd name="connsiteY31019" fmla="*/ 1184243 h 3582745"/>
                  <a:gd name="connsiteX31020" fmla="*/ 3904017 w 4527492"/>
                  <a:gd name="connsiteY31020" fmla="*/ 1200274 h 3582745"/>
                  <a:gd name="connsiteX31021" fmla="*/ 3911285 w 4527492"/>
                  <a:gd name="connsiteY31021" fmla="*/ 1262138 h 3582745"/>
                  <a:gd name="connsiteX31022" fmla="*/ 3911250 w 4527492"/>
                  <a:gd name="connsiteY31022" fmla="*/ 1260639 h 3582745"/>
                  <a:gd name="connsiteX31023" fmla="*/ 4183581 w 4527492"/>
                  <a:gd name="connsiteY31023" fmla="*/ 1184031 h 3582745"/>
                  <a:gd name="connsiteX31024" fmla="*/ 4196910 w 4527492"/>
                  <a:gd name="connsiteY31024" fmla="*/ 1260604 h 3582745"/>
                  <a:gd name="connsiteX31025" fmla="*/ 4187779 w 4527492"/>
                  <a:gd name="connsiteY31025" fmla="*/ 1219179 h 3582745"/>
                  <a:gd name="connsiteX31026" fmla="*/ 4186160 w 4527492"/>
                  <a:gd name="connsiteY31026" fmla="*/ 1209073 h 3582745"/>
                  <a:gd name="connsiteX31027" fmla="*/ 4280504 w 4527492"/>
                  <a:gd name="connsiteY31027" fmla="*/ 1183803 h 3582745"/>
                  <a:gd name="connsiteX31028" fmla="*/ 4280697 w 4527492"/>
                  <a:gd name="connsiteY31028" fmla="*/ 1183803 h 3582745"/>
                  <a:gd name="connsiteX31029" fmla="*/ 4296872 w 4527492"/>
                  <a:gd name="connsiteY31029" fmla="*/ 1238347 h 3582745"/>
                  <a:gd name="connsiteX31030" fmla="*/ 4296379 w 4527492"/>
                  <a:gd name="connsiteY31030" fmla="*/ 1236940 h 3582745"/>
                  <a:gd name="connsiteX31031" fmla="*/ 4179116 w 4527492"/>
                  <a:gd name="connsiteY31031" fmla="*/ 1182855 h 3582745"/>
                  <a:gd name="connsiteX31032" fmla="*/ 4187055 w 4527492"/>
                  <a:gd name="connsiteY31032" fmla="*/ 1217758 h 3582745"/>
                  <a:gd name="connsiteX31033" fmla="*/ 4187614 w 4527492"/>
                  <a:gd name="connsiteY31033" fmla="*/ 1223187 h 3582745"/>
                  <a:gd name="connsiteX31034" fmla="*/ 4170424 w 4527492"/>
                  <a:gd name="connsiteY31034" fmla="*/ 1182389 h 3582745"/>
                  <a:gd name="connsiteX31035" fmla="*/ 4174851 w 4527492"/>
                  <a:gd name="connsiteY31035" fmla="*/ 1196528 h 3582745"/>
                  <a:gd name="connsiteX31036" fmla="*/ 4174509 w 4527492"/>
                  <a:gd name="connsiteY31036" fmla="*/ 1196528 h 3582745"/>
                  <a:gd name="connsiteX31037" fmla="*/ 4173630 w 4527492"/>
                  <a:gd name="connsiteY31037" fmla="*/ 1193645 h 3582745"/>
                  <a:gd name="connsiteX31038" fmla="*/ 4170538 w 4527492"/>
                  <a:gd name="connsiteY31038" fmla="*/ 1182910 h 3582745"/>
                  <a:gd name="connsiteX31039" fmla="*/ 3972365 w 4527492"/>
                  <a:gd name="connsiteY31039" fmla="*/ 1180948 h 3582745"/>
                  <a:gd name="connsiteX31040" fmla="*/ 3972365 w 4527492"/>
                  <a:gd name="connsiteY31040" fmla="*/ 1187692 h 3582745"/>
                  <a:gd name="connsiteX31041" fmla="*/ 3972365 w 4527492"/>
                  <a:gd name="connsiteY31041" fmla="*/ 1194320 h 3582745"/>
                  <a:gd name="connsiteX31042" fmla="*/ 3974743 w 4527492"/>
                  <a:gd name="connsiteY31042" fmla="*/ 1201814 h 3582745"/>
                  <a:gd name="connsiteX31043" fmla="*/ 4413725 w 4527492"/>
                  <a:gd name="connsiteY31043" fmla="*/ 1180564 h 3582745"/>
                  <a:gd name="connsiteX31044" fmla="*/ 4416091 w 4527492"/>
                  <a:gd name="connsiteY31044" fmla="*/ 1186289 h 3582745"/>
                  <a:gd name="connsiteX31045" fmla="*/ 4417175 w 4527492"/>
                  <a:gd name="connsiteY31045" fmla="*/ 1192632 h 3582745"/>
                  <a:gd name="connsiteX31046" fmla="*/ 4414410 w 4527492"/>
                  <a:gd name="connsiteY31046" fmla="*/ 1185923 h 3582745"/>
                  <a:gd name="connsiteX31047" fmla="*/ 4327791 w 4527492"/>
                  <a:gd name="connsiteY31047" fmla="*/ 1179605 h 3582745"/>
                  <a:gd name="connsiteX31048" fmla="*/ 4338347 w 4527492"/>
                  <a:gd name="connsiteY31048" fmla="*/ 1218567 h 3582745"/>
                  <a:gd name="connsiteX31049" fmla="*/ 4328948 w 4527492"/>
                  <a:gd name="connsiteY31049" fmla="*/ 1190394 h 3582745"/>
                  <a:gd name="connsiteX31050" fmla="*/ 4177594 w 4527492"/>
                  <a:gd name="connsiteY31050" fmla="*/ 1178711 h 3582745"/>
                  <a:gd name="connsiteX31051" fmla="*/ 4187987 w 4527492"/>
                  <a:gd name="connsiteY31051" fmla="*/ 1226805 h 3582745"/>
                  <a:gd name="connsiteX31052" fmla="*/ 4188405 w 4527492"/>
                  <a:gd name="connsiteY31052" fmla="*/ 1230866 h 3582745"/>
                  <a:gd name="connsiteX31053" fmla="*/ 4189916 w 4527492"/>
                  <a:gd name="connsiteY31053" fmla="*/ 1238613 h 3582745"/>
                  <a:gd name="connsiteX31054" fmla="*/ 4190246 w 4527492"/>
                  <a:gd name="connsiteY31054" fmla="*/ 1237262 h 3582745"/>
                  <a:gd name="connsiteX31055" fmla="*/ 4191900 w 4527492"/>
                  <a:gd name="connsiteY31055" fmla="*/ 1244914 h 3582745"/>
                  <a:gd name="connsiteX31056" fmla="*/ 4192074 w 4527492"/>
                  <a:gd name="connsiteY31056" fmla="*/ 1246003 h 3582745"/>
                  <a:gd name="connsiteX31057" fmla="*/ 4192173 w 4527492"/>
                  <a:gd name="connsiteY31057" fmla="*/ 1250181 h 3582745"/>
                  <a:gd name="connsiteX31058" fmla="*/ 4198890 w 4527492"/>
                  <a:gd name="connsiteY31058" fmla="*/ 1284608 h 3582745"/>
                  <a:gd name="connsiteX31059" fmla="*/ 4193443 w 4527492"/>
                  <a:gd name="connsiteY31059" fmla="*/ 1264519 h 3582745"/>
                  <a:gd name="connsiteX31060" fmla="*/ 4192434 w 4527492"/>
                  <a:gd name="connsiteY31060" fmla="*/ 1261176 h 3582745"/>
                  <a:gd name="connsiteX31061" fmla="*/ 4193592 w 4527492"/>
                  <a:gd name="connsiteY31061" fmla="*/ 1310093 h 3582745"/>
                  <a:gd name="connsiteX31062" fmla="*/ 4189880 w 4527492"/>
                  <a:gd name="connsiteY31062" fmla="*/ 1300291 h 3582745"/>
                  <a:gd name="connsiteX31063" fmla="*/ 4189886 w 4527492"/>
                  <a:gd name="connsiteY31063" fmla="*/ 1300392 h 3582745"/>
                  <a:gd name="connsiteX31064" fmla="*/ 4189877 w 4527492"/>
                  <a:gd name="connsiteY31064" fmla="*/ 1300281 h 3582745"/>
                  <a:gd name="connsiteX31065" fmla="*/ 4189522 w 4527492"/>
                  <a:gd name="connsiteY31065" fmla="*/ 1299345 h 3582745"/>
                  <a:gd name="connsiteX31066" fmla="*/ 4189609 w 4527492"/>
                  <a:gd name="connsiteY31066" fmla="*/ 1297002 h 3582745"/>
                  <a:gd name="connsiteX31067" fmla="*/ 4187386 w 4527492"/>
                  <a:gd name="connsiteY31067" fmla="*/ 1269805 h 3582745"/>
                  <a:gd name="connsiteX31068" fmla="*/ 4186534 w 4527492"/>
                  <a:gd name="connsiteY31068" fmla="*/ 1291454 h 3582745"/>
                  <a:gd name="connsiteX31069" fmla="*/ 4184118 w 4527492"/>
                  <a:gd name="connsiteY31069" fmla="*/ 1285074 h 3582745"/>
                  <a:gd name="connsiteX31070" fmla="*/ 4185478 w 4527492"/>
                  <a:gd name="connsiteY31070" fmla="*/ 1251357 h 3582745"/>
                  <a:gd name="connsiteX31071" fmla="*/ 4183638 w 4527492"/>
                  <a:gd name="connsiteY31071" fmla="*/ 1234409 h 3582745"/>
                  <a:gd name="connsiteX31072" fmla="*/ 4173559 w 4527492"/>
                  <a:gd name="connsiteY31072" fmla="*/ 1199160 h 3582745"/>
                  <a:gd name="connsiteX31073" fmla="*/ 4173224 w 4527492"/>
                  <a:gd name="connsiteY31073" fmla="*/ 1196528 h 3582745"/>
                  <a:gd name="connsiteX31074" fmla="*/ 4174509 w 4527492"/>
                  <a:gd name="connsiteY31074" fmla="*/ 1196528 h 3582745"/>
                  <a:gd name="connsiteX31075" fmla="*/ 4180430 w 4527492"/>
                  <a:gd name="connsiteY31075" fmla="*/ 1215933 h 3582745"/>
                  <a:gd name="connsiteX31076" fmla="*/ 4180156 w 4527492"/>
                  <a:gd name="connsiteY31076" fmla="*/ 1213470 h 3582745"/>
                  <a:gd name="connsiteX31077" fmla="*/ 4182008 w 4527492"/>
                  <a:gd name="connsiteY31077" fmla="*/ 1219386 h 3582745"/>
                  <a:gd name="connsiteX31078" fmla="*/ 4169612 w 4527492"/>
                  <a:gd name="connsiteY31078" fmla="*/ 1178693 h 3582745"/>
                  <a:gd name="connsiteX31079" fmla="*/ 4170424 w 4527492"/>
                  <a:gd name="connsiteY31079" fmla="*/ 1182389 h 3582745"/>
                  <a:gd name="connsiteX31080" fmla="*/ 4169979 w 4527492"/>
                  <a:gd name="connsiteY31080" fmla="*/ 1180969 h 3582745"/>
                  <a:gd name="connsiteX31081" fmla="*/ 4169775 w 4527492"/>
                  <a:gd name="connsiteY31081" fmla="*/ 1180259 h 3582745"/>
                  <a:gd name="connsiteX31082" fmla="*/ 4252236 w 4527492"/>
                  <a:gd name="connsiteY31082" fmla="*/ 1177805 h 3582745"/>
                  <a:gd name="connsiteX31083" fmla="*/ 4253322 w 4527492"/>
                  <a:gd name="connsiteY31083" fmla="*/ 1181374 h 3582745"/>
                  <a:gd name="connsiteX31084" fmla="*/ 4267108 w 4527492"/>
                  <a:gd name="connsiteY31084" fmla="*/ 1240648 h 3582745"/>
                  <a:gd name="connsiteX31085" fmla="*/ 4275032 w 4527492"/>
                  <a:gd name="connsiteY31085" fmla="*/ 1268105 h 3582745"/>
                  <a:gd name="connsiteX31086" fmla="*/ 4276178 w 4527492"/>
                  <a:gd name="connsiteY31086" fmla="*/ 1272777 h 3582745"/>
                  <a:gd name="connsiteX31087" fmla="*/ 4282513 w 4527492"/>
                  <a:gd name="connsiteY31087" fmla="*/ 1300205 h 3582745"/>
                  <a:gd name="connsiteX31088" fmla="*/ 4271643 w 4527492"/>
                  <a:gd name="connsiteY31088" fmla="*/ 1261655 h 3582745"/>
                  <a:gd name="connsiteX31089" fmla="*/ 4253455 w 4527492"/>
                  <a:gd name="connsiteY31089" fmla="*/ 1193884 h 3582745"/>
                  <a:gd name="connsiteX31090" fmla="*/ 4281504 w 4527492"/>
                  <a:gd name="connsiteY31090" fmla="*/ 1177247 h 3582745"/>
                  <a:gd name="connsiteX31091" fmla="*/ 4282774 w 4527492"/>
                  <a:gd name="connsiteY31091" fmla="*/ 1180508 h 3582745"/>
                  <a:gd name="connsiteX31092" fmla="*/ 4285796 w 4527492"/>
                  <a:gd name="connsiteY31092" fmla="*/ 1177488 h 3582745"/>
                  <a:gd name="connsiteX31093" fmla="*/ 4289370 w 4527492"/>
                  <a:gd name="connsiteY31093" fmla="*/ 1190394 h 3582745"/>
                  <a:gd name="connsiteX31094" fmla="*/ 4286072 w 4527492"/>
                  <a:gd name="connsiteY31094" fmla="*/ 1190394 h 3582745"/>
                  <a:gd name="connsiteX31095" fmla="*/ 4282360 w 4527492"/>
                  <a:gd name="connsiteY31095" fmla="*/ 1181666 h 3582745"/>
                  <a:gd name="connsiteX31096" fmla="*/ 4211701 w 4527492"/>
                  <a:gd name="connsiteY31096" fmla="*/ 1175896 h 3582745"/>
                  <a:gd name="connsiteX31097" fmla="*/ 4212879 w 4527492"/>
                  <a:gd name="connsiteY31097" fmla="*/ 1179347 h 3582745"/>
                  <a:gd name="connsiteX31098" fmla="*/ 4220109 w 4527492"/>
                  <a:gd name="connsiteY31098" fmla="*/ 1210166 h 3582745"/>
                  <a:gd name="connsiteX31099" fmla="*/ 4225197 w 4527492"/>
                  <a:gd name="connsiteY31099" fmla="*/ 1231021 h 3582745"/>
                  <a:gd name="connsiteX31100" fmla="*/ 4230003 w 4527492"/>
                  <a:gd name="connsiteY31100" fmla="*/ 1256300 h 3582745"/>
                  <a:gd name="connsiteX31101" fmla="*/ 4218199 w 4527492"/>
                  <a:gd name="connsiteY31101" fmla="*/ 1209124 h 3582745"/>
                  <a:gd name="connsiteX31102" fmla="*/ 4219063 w 4527492"/>
                  <a:gd name="connsiteY31102" fmla="*/ 1175227 h 3582745"/>
                  <a:gd name="connsiteX31103" fmla="*/ 4223407 w 4527492"/>
                  <a:gd name="connsiteY31103" fmla="*/ 1210166 h 3582745"/>
                  <a:gd name="connsiteX31104" fmla="*/ 4222649 w 4527492"/>
                  <a:gd name="connsiteY31104" fmla="*/ 1207946 h 3582745"/>
                  <a:gd name="connsiteX31105" fmla="*/ 4221964 w 4527492"/>
                  <a:gd name="connsiteY31105" fmla="*/ 1203215 h 3582745"/>
                  <a:gd name="connsiteX31106" fmla="*/ 4220195 w 4527492"/>
                  <a:gd name="connsiteY31106" fmla="*/ 1187844 h 3582745"/>
                  <a:gd name="connsiteX31107" fmla="*/ 4218836 w 4527492"/>
                  <a:gd name="connsiteY31107" fmla="*/ 1173396 h 3582745"/>
                  <a:gd name="connsiteX31108" fmla="*/ 4218922 w 4527492"/>
                  <a:gd name="connsiteY31108" fmla="*/ 1173656 h 3582745"/>
                  <a:gd name="connsiteX31109" fmla="*/ 4219063 w 4527492"/>
                  <a:gd name="connsiteY31109" fmla="*/ 1175227 h 3582745"/>
                  <a:gd name="connsiteX31110" fmla="*/ 4421046 w 4527492"/>
                  <a:gd name="connsiteY31110" fmla="*/ 1172240 h 3582745"/>
                  <a:gd name="connsiteX31111" fmla="*/ 4435314 w 4527492"/>
                  <a:gd name="connsiteY31111" fmla="*/ 1224583 h 3582745"/>
                  <a:gd name="connsiteX31112" fmla="*/ 4439963 w 4527492"/>
                  <a:gd name="connsiteY31112" fmla="*/ 1242786 h 3582745"/>
                  <a:gd name="connsiteX31113" fmla="*/ 4432318 w 4527492"/>
                  <a:gd name="connsiteY31113" fmla="*/ 1224920 h 3582745"/>
                  <a:gd name="connsiteX31114" fmla="*/ 4427893 w 4527492"/>
                  <a:gd name="connsiteY31114" fmla="*/ 1203987 h 3582745"/>
                  <a:gd name="connsiteX31115" fmla="*/ 4187127 w 4527492"/>
                  <a:gd name="connsiteY31115" fmla="*/ 1170622 h 3582745"/>
                  <a:gd name="connsiteX31116" fmla="*/ 4217223 w 4527492"/>
                  <a:gd name="connsiteY31116" fmla="*/ 1320148 h 3582745"/>
                  <a:gd name="connsiteX31117" fmla="*/ 4224730 w 4527492"/>
                  <a:gd name="connsiteY31117" fmla="*/ 1346146 h 3582745"/>
                  <a:gd name="connsiteX31118" fmla="*/ 4231214 w 4527492"/>
                  <a:gd name="connsiteY31118" fmla="*/ 1316803 h 3582745"/>
                  <a:gd name="connsiteX31119" fmla="*/ 4220109 w 4527492"/>
                  <a:gd name="connsiteY31119" fmla="*/ 1282663 h 3582745"/>
                  <a:gd name="connsiteX31120" fmla="*/ 4187127 w 4527492"/>
                  <a:gd name="connsiteY31120" fmla="*/ 1170622 h 3582745"/>
                  <a:gd name="connsiteX31121" fmla="*/ 4176600 w 4527492"/>
                  <a:gd name="connsiteY31121" fmla="*/ 1169549 h 3582745"/>
                  <a:gd name="connsiteX31122" fmla="*/ 4177232 w 4527492"/>
                  <a:gd name="connsiteY31122" fmla="*/ 1173917 h 3582745"/>
                  <a:gd name="connsiteX31123" fmla="*/ 4179116 w 4527492"/>
                  <a:gd name="connsiteY31123" fmla="*/ 1182855 h 3582745"/>
                  <a:gd name="connsiteX31124" fmla="*/ 4177065 w 4527492"/>
                  <a:gd name="connsiteY31124" fmla="*/ 1173842 h 3582745"/>
                  <a:gd name="connsiteX31125" fmla="*/ 4218329 w 4527492"/>
                  <a:gd name="connsiteY31125" fmla="*/ 1169319 h 3582745"/>
                  <a:gd name="connsiteX31126" fmla="*/ 4218402 w 4527492"/>
                  <a:gd name="connsiteY31126" fmla="*/ 1169829 h 3582745"/>
                  <a:gd name="connsiteX31127" fmla="*/ 4218388 w 4527492"/>
                  <a:gd name="connsiteY31127" fmla="*/ 1169794 h 3582745"/>
                  <a:gd name="connsiteX31128" fmla="*/ 4138767 w 4527492"/>
                  <a:gd name="connsiteY31128" fmla="*/ 1167728 h 3582745"/>
                  <a:gd name="connsiteX31129" fmla="*/ 4138148 w 4527492"/>
                  <a:gd name="connsiteY31129" fmla="*/ 1174834 h 3582745"/>
                  <a:gd name="connsiteX31130" fmla="*/ 4138420 w 4527492"/>
                  <a:gd name="connsiteY31130" fmla="*/ 1176018 h 3582745"/>
                  <a:gd name="connsiteX31131" fmla="*/ 4138826 w 4527492"/>
                  <a:gd name="connsiteY31131" fmla="*/ 1167841 h 3582745"/>
                  <a:gd name="connsiteX31132" fmla="*/ 4176140 w 4527492"/>
                  <a:gd name="connsiteY31132" fmla="*/ 1166380 h 3582745"/>
                  <a:gd name="connsiteX31133" fmla="*/ 4176367 w 4527492"/>
                  <a:gd name="connsiteY31133" fmla="*/ 1167409 h 3582745"/>
                  <a:gd name="connsiteX31134" fmla="*/ 4176600 w 4527492"/>
                  <a:gd name="connsiteY31134" fmla="*/ 1169549 h 3582745"/>
                  <a:gd name="connsiteX31135" fmla="*/ 4113806 w 4527492"/>
                  <a:gd name="connsiteY31135" fmla="*/ 1165079 h 3582745"/>
                  <a:gd name="connsiteX31136" fmla="*/ 4113697 w 4527492"/>
                  <a:gd name="connsiteY31136" fmla="*/ 1171839 h 3582745"/>
                  <a:gd name="connsiteX31137" fmla="*/ 4111295 w 4527492"/>
                  <a:gd name="connsiteY31137" fmla="*/ 1205101 h 3582745"/>
                  <a:gd name="connsiteX31138" fmla="*/ 4111058 w 4527492"/>
                  <a:gd name="connsiteY31138" fmla="*/ 1201163 h 3582745"/>
                  <a:gd name="connsiteX31139" fmla="*/ 4141249 w 4527492"/>
                  <a:gd name="connsiteY31139" fmla="*/ 1164904 h 3582745"/>
                  <a:gd name="connsiteX31140" fmla="*/ 4141270 w 4527492"/>
                  <a:gd name="connsiteY31140" fmla="*/ 1168901 h 3582745"/>
                  <a:gd name="connsiteX31141" fmla="*/ 4142838 w 4527492"/>
                  <a:gd name="connsiteY31141" fmla="*/ 1171717 h 3582745"/>
                  <a:gd name="connsiteX31142" fmla="*/ 4274777 w 4527492"/>
                  <a:gd name="connsiteY31142" fmla="*/ 1163839 h 3582745"/>
                  <a:gd name="connsiteX31143" fmla="*/ 4282360 w 4527492"/>
                  <a:gd name="connsiteY31143" fmla="*/ 1181666 h 3582745"/>
                  <a:gd name="connsiteX31144" fmla="*/ 4282774 w 4527492"/>
                  <a:gd name="connsiteY31144" fmla="*/ 1183803 h 3582745"/>
                  <a:gd name="connsiteX31145" fmla="*/ 4280697 w 4527492"/>
                  <a:gd name="connsiteY31145" fmla="*/ 1183803 h 3582745"/>
                  <a:gd name="connsiteX31146" fmla="*/ 4241198 w 4527492"/>
                  <a:gd name="connsiteY31146" fmla="*/ 1163630 h 3582745"/>
                  <a:gd name="connsiteX31147" fmla="*/ 4241072 w 4527492"/>
                  <a:gd name="connsiteY31147" fmla="*/ 1164666 h 3582745"/>
                  <a:gd name="connsiteX31148" fmla="*/ 4242573 w 4527492"/>
                  <a:gd name="connsiteY31148" fmla="*/ 1170407 h 3582745"/>
                  <a:gd name="connsiteX31149" fmla="*/ 4242784 w 4527492"/>
                  <a:gd name="connsiteY31149" fmla="*/ 1171446 h 3582745"/>
                  <a:gd name="connsiteX31150" fmla="*/ 4242629 w 4527492"/>
                  <a:gd name="connsiteY31150" fmla="*/ 1170622 h 3582745"/>
                  <a:gd name="connsiteX31151" fmla="*/ 4242573 w 4527492"/>
                  <a:gd name="connsiteY31151" fmla="*/ 1170407 h 3582745"/>
                  <a:gd name="connsiteX31152" fmla="*/ 4274607 w 4527492"/>
                  <a:gd name="connsiteY31152" fmla="*/ 1163265 h 3582745"/>
                  <a:gd name="connsiteX31153" fmla="*/ 4274777 w 4527492"/>
                  <a:gd name="connsiteY31153" fmla="*/ 1163839 h 3582745"/>
                  <a:gd name="connsiteX31154" fmla="*/ 4274652 w 4527492"/>
                  <a:gd name="connsiteY31154" fmla="*/ 1163546 h 3582745"/>
                  <a:gd name="connsiteX31155" fmla="*/ 4234901 w 4527492"/>
                  <a:gd name="connsiteY31155" fmla="*/ 1163072 h 3582745"/>
                  <a:gd name="connsiteX31156" fmla="*/ 4235228 w 4527492"/>
                  <a:gd name="connsiteY31156" fmla="*/ 1164926 h 3582745"/>
                  <a:gd name="connsiteX31157" fmla="*/ 4235098 w 4527492"/>
                  <a:gd name="connsiteY31157" fmla="*/ 1165418 h 3582745"/>
                  <a:gd name="connsiteX31158" fmla="*/ 4217359 w 4527492"/>
                  <a:gd name="connsiteY31158" fmla="*/ 1162577 h 3582745"/>
                  <a:gd name="connsiteX31159" fmla="*/ 4217580 w 4527492"/>
                  <a:gd name="connsiteY31159" fmla="*/ 1163295 h 3582745"/>
                  <a:gd name="connsiteX31160" fmla="*/ 4218329 w 4527492"/>
                  <a:gd name="connsiteY31160" fmla="*/ 1169319 h 3582745"/>
                  <a:gd name="connsiteX31161" fmla="*/ 4208714 w 4527492"/>
                  <a:gd name="connsiteY31161" fmla="*/ 1160623 h 3582745"/>
                  <a:gd name="connsiteX31162" fmla="*/ 4216810 w 4527492"/>
                  <a:gd name="connsiteY31162" fmla="*/ 1187098 h 3582745"/>
                  <a:gd name="connsiteX31163" fmla="*/ 4216857 w 4527492"/>
                  <a:gd name="connsiteY31163" fmla="*/ 1187147 h 3582745"/>
                  <a:gd name="connsiteX31164" fmla="*/ 4218504 w 4527492"/>
                  <a:gd name="connsiteY31164" fmla="*/ 1195814 h 3582745"/>
                  <a:gd name="connsiteX31165" fmla="*/ 4212879 w 4527492"/>
                  <a:gd name="connsiteY31165" fmla="*/ 1179347 h 3582745"/>
                  <a:gd name="connsiteX31166" fmla="*/ 4209849 w 4527492"/>
                  <a:gd name="connsiteY31166" fmla="*/ 1166428 h 3582745"/>
                  <a:gd name="connsiteX31167" fmla="*/ 4214412 w 4527492"/>
                  <a:gd name="connsiteY31167" fmla="*/ 1160137 h 3582745"/>
                  <a:gd name="connsiteX31168" fmla="*/ 4218388 w 4527492"/>
                  <a:gd name="connsiteY31168" fmla="*/ 1169794 h 3582745"/>
                  <a:gd name="connsiteX31169" fmla="*/ 4218836 w 4527492"/>
                  <a:gd name="connsiteY31169" fmla="*/ 1173396 h 3582745"/>
                  <a:gd name="connsiteX31170" fmla="*/ 4134752 w 4527492"/>
                  <a:gd name="connsiteY31170" fmla="*/ 1160051 h 3582745"/>
                  <a:gd name="connsiteX31171" fmla="*/ 4137045 w 4527492"/>
                  <a:gd name="connsiteY31171" fmla="*/ 1170034 h 3582745"/>
                  <a:gd name="connsiteX31172" fmla="*/ 4137064 w 4527492"/>
                  <a:gd name="connsiteY31172" fmla="*/ 1164473 h 3582745"/>
                  <a:gd name="connsiteX31173" fmla="*/ 4224721 w 4527492"/>
                  <a:gd name="connsiteY31173" fmla="*/ 1159220 h 3582745"/>
                  <a:gd name="connsiteX31174" fmla="*/ 4226695 w 4527492"/>
                  <a:gd name="connsiteY31174" fmla="*/ 1164948 h 3582745"/>
                  <a:gd name="connsiteX31175" fmla="*/ 4226587 w 4527492"/>
                  <a:gd name="connsiteY31175" fmla="*/ 1174890 h 3582745"/>
                  <a:gd name="connsiteX31176" fmla="*/ 4275638 w 4527492"/>
                  <a:gd name="connsiteY31176" fmla="*/ 1159117 h 3582745"/>
                  <a:gd name="connsiteX31177" fmla="*/ 4275965 w 4527492"/>
                  <a:gd name="connsiteY31177" fmla="*/ 1159247 h 3582745"/>
                  <a:gd name="connsiteX31178" fmla="*/ 4276178 w 4527492"/>
                  <a:gd name="connsiteY31178" fmla="*/ 1160736 h 3582745"/>
                  <a:gd name="connsiteX31179" fmla="*/ 4075547 w 4527492"/>
                  <a:gd name="connsiteY31179" fmla="*/ 1158119 h 3582745"/>
                  <a:gd name="connsiteX31180" fmla="*/ 4076711 w 4527492"/>
                  <a:gd name="connsiteY31180" fmla="*/ 1169714 h 3582745"/>
                  <a:gd name="connsiteX31181" fmla="*/ 4077723 w 4527492"/>
                  <a:gd name="connsiteY31181" fmla="*/ 1169732 h 3582745"/>
                  <a:gd name="connsiteX31182" fmla="*/ 4213096 w 4527492"/>
                  <a:gd name="connsiteY31182" fmla="*/ 1156942 h 3582745"/>
                  <a:gd name="connsiteX31183" fmla="*/ 4213512 w 4527492"/>
                  <a:gd name="connsiteY31183" fmla="*/ 1157440 h 3582745"/>
                  <a:gd name="connsiteX31184" fmla="*/ 4214412 w 4527492"/>
                  <a:gd name="connsiteY31184" fmla="*/ 1160137 h 3582745"/>
                  <a:gd name="connsiteX31185" fmla="*/ 4139371 w 4527492"/>
                  <a:gd name="connsiteY31185" fmla="*/ 1156869 h 3582745"/>
                  <a:gd name="connsiteX31186" fmla="*/ 4138978 w 4527492"/>
                  <a:gd name="connsiteY31186" fmla="*/ 1164786 h 3582745"/>
                  <a:gd name="connsiteX31187" fmla="*/ 4139017 w 4527492"/>
                  <a:gd name="connsiteY31187" fmla="*/ 1164856 h 3582745"/>
                  <a:gd name="connsiteX31188" fmla="*/ 4139620 w 4527492"/>
                  <a:gd name="connsiteY31188" fmla="*/ 1157920 h 3582745"/>
                  <a:gd name="connsiteX31189" fmla="*/ 4139418 w 4527492"/>
                  <a:gd name="connsiteY31189" fmla="*/ 1157054 h 3582745"/>
                  <a:gd name="connsiteX31190" fmla="*/ 4273510 w 4527492"/>
                  <a:gd name="connsiteY31190" fmla="*/ 1156500 h 3582745"/>
                  <a:gd name="connsiteX31191" fmla="*/ 4274529 w 4527492"/>
                  <a:gd name="connsiteY31191" fmla="*/ 1158676 h 3582745"/>
                  <a:gd name="connsiteX31192" fmla="*/ 4275486 w 4527492"/>
                  <a:gd name="connsiteY31192" fmla="*/ 1159056 h 3582745"/>
                  <a:gd name="connsiteX31193" fmla="*/ 4276178 w 4527492"/>
                  <a:gd name="connsiteY31193" fmla="*/ 1160736 h 3582745"/>
                  <a:gd name="connsiteX31194" fmla="*/ 4276280 w 4527492"/>
                  <a:gd name="connsiteY31194" fmla="*/ 1159372 h 3582745"/>
                  <a:gd name="connsiteX31195" fmla="*/ 4278188 w 4527492"/>
                  <a:gd name="connsiteY31195" fmla="*/ 1160129 h 3582745"/>
                  <a:gd name="connsiteX31196" fmla="*/ 4281504 w 4527492"/>
                  <a:gd name="connsiteY31196" fmla="*/ 1177247 h 3582745"/>
                  <a:gd name="connsiteX31197" fmla="*/ 4273573 w 4527492"/>
                  <a:gd name="connsiteY31197" fmla="*/ 1156888 h 3582745"/>
                  <a:gd name="connsiteX31198" fmla="*/ 4018696 w 4527492"/>
                  <a:gd name="connsiteY31198" fmla="*/ 1156395 h 3582745"/>
                  <a:gd name="connsiteX31199" fmla="*/ 4020433 w 4527492"/>
                  <a:gd name="connsiteY31199" fmla="*/ 1165317 h 3582745"/>
                  <a:gd name="connsiteX31200" fmla="*/ 4020895 w 4527492"/>
                  <a:gd name="connsiteY31200" fmla="*/ 1173140 h 3582745"/>
                  <a:gd name="connsiteX31201" fmla="*/ 4024827 w 4527492"/>
                  <a:gd name="connsiteY31201" fmla="*/ 1198790 h 3582745"/>
                  <a:gd name="connsiteX31202" fmla="*/ 4026215 w 4527492"/>
                  <a:gd name="connsiteY31202" fmla="*/ 1209994 h 3582745"/>
                  <a:gd name="connsiteX31203" fmla="*/ 4026393 w 4527492"/>
                  <a:gd name="connsiteY31203" fmla="*/ 1209006 h 3582745"/>
                  <a:gd name="connsiteX31204" fmla="*/ 4024827 w 4527492"/>
                  <a:gd name="connsiteY31204" fmla="*/ 1198790 h 3582745"/>
                  <a:gd name="connsiteX31205" fmla="*/ 4019909 w 4527492"/>
                  <a:gd name="connsiteY31205" fmla="*/ 1159092 h 3582745"/>
                  <a:gd name="connsiteX31206" fmla="*/ 4204560 w 4527492"/>
                  <a:gd name="connsiteY31206" fmla="*/ 1154992 h 3582745"/>
                  <a:gd name="connsiteX31207" fmla="*/ 4204913 w 4527492"/>
                  <a:gd name="connsiteY31207" fmla="*/ 1156025 h 3582745"/>
                  <a:gd name="connsiteX31208" fmla="*/ 4218199 w 4527492"/>
                  <a:gd name="connsiteY31208" fmla="*/ 1209124 h 3582745"/>
                  <a:gd name="connsiteX31209" fmla="*/ 4230003 w 4527492"/>
                  <a:gd name="connsiteY31209" fmla="*/ 1269482 h 3582745"/>
                  <a:gd name="connsiteX31210" fmla="*/ 4226705 w 4527492"/>
                  <a:gd name="connsiteY31210" fmla="*/ 1269482 h 3582745"/>
                  <a:gd name="connsiteX31211" fmla="*/ 4218773 w 4527492"/>
                  <a:gd name="connsiteY31211" fmla="*/ 1242768 h 3582745"/>
                  <a:gd name="connsiteX31212" fmla="*/ 4219696 w 4527492"/>
                  <a:gd name="connsiteY31212" fmla="*/ 1245179 h 3582745"/>
                  <a:gd name="connsiteX31213" fmla="*/ 4220109 w 4527492"/>
                  <a:gd name="connsiteY31213" fmla="*/ 1223347 h 3582745"/>
                  <a:gd name="connsiteX31214" fmla="*/ 4277083 w 4527492"/>
                  <a:gd name="connsiteY31214" fmla="*/ 1154424 h 3582745"/>
                  <a:gd name="connsiteX31215" fmla="*/ 4278548 w 4527492"/>
                  <a:gd name="connsiteY31215" fmla="*/ 1160272 h 3582745"/>
                  <a:gd name="connsiteX31216" fmla="*/ 4278188 w 4527492"/>
                  <a:gd name="connsiteY31216" fmla="*/ 1160129 h 3582745"/>
                  <a:gd name="connsiteX31217" fmla="*/ 4272286 w 4527492"/>
                  <a:gd name="connsiteY31217" fmla="*/ 1153881 h 3582745"/>
                  <a:gd name="connsiteX31218" fmla="*/ 4272982 w 4527492"/>
                  <a:gd name="connsiteY31218" fmla="*/ 1155371 h 3582745"/>
                  <a:gd name="connsiteX31219" fmla="*/ 4273573 w 4527492"/>
                  <a:gd name="connsiteY31219" fmla="*/ 1156888 h 3582745"/>
                  <a:gd name="connsiteX31220" fmla="*/ 4274607 w 4527492"/>
                  <a:gd name="connsiteY31220" fmla="*/ 1163265 h 3582745"/>
                  <a:gd name="connsiteX31221" fmla="*/ 4272879 w 4527492"/>
                  <a:gd name="connsiteY31221" fmla="*/ 1157440 h 3582745"/>
                  <a:gd name="connsiteX31222" fmla="*/ 4049557 w 4527492"/>
                  <a:gd name="connsiteY31222" fmla="*/ 1153874 h 3582745"/>
                  <a:gd name="connsiteX31223" fmla="*/ 4044432 w 4527492"/>
                  <a:gd name="connsiteY31223" fmla="*/ 1178473 h 3582745"/>
                  <a:gd name="connsiteX31224" fmla="*/ 4045110 w 4527492"/>
                  <a:gd name="connsiteY31224" fmla="*/ 1181262 h 3582745"/>
                  <a:gd name="connsiteX31225" fmla="*/ 4048094 w 4527492"/>
                  <a:gd name="connsiteY31225" fmla="*/ 1201029 h 3582745"/>
                  <a:gd name="connsiteX31226" fmla="*/ 4047459 w 4527492"/>
                  <a:gd name="connsiteY31226" fmla="*/ 1204237 h 3582745"/>
                  <a:gd name="connsiteX31227" fmla="*/ 4043834 w 4527492"/>
                  <a:gd name="connsiteY31227" fmla="*/ 1181345 h 3582745"/>
                  <a:gd name="connsiteX31228" fmla="*/ 4042420 w 4527492"/>
                  <a:gd name="connsiteY31228" fmla="*/ 1188135 h 3582745"/>
                  <a:gd name="connsiteX31229" fmla="*/ 4044164 w 4527492"/>
                  <a:gd name="connsiteY31229" fmla="*/ 1202994 h 3582745"/>
                  <a:gd name="connsiteX31230" fmla="*/ 4047073 w 4527492"/>
                  <a:gd name="connsiteY31230" fmla="*/ 1206191 h 3582745"/>
                  <a:gd name="connsiteX31231" fmla="*/ 4047459 w 4527492"/>
                  <a:gd name="connsiteY31231" fmla="*/ 1204237 h 3582745"/>
                  <a:gd name="connsiteX31232" fmla="*/ 4047915 w 4527492"/>
                  <a:gd name="connsiteY31232" fmla="*/ 1207117 h 3582745"/>
                  <a:gd name="connsiteX31233" fmla="*/ 4056902 w 4527492"/>
                  <a:gd name="connsiteY31233" fmla="*/ 1216995 h 3582745"/>
                  <a:gd name="connsiteX31234" fmla="*/ 4057629 w 4527492"/>
                  <a:gd name="connsiteY31234" fmla="*/ 1214411 h 3582745"/>
                  <a:gd name="connsiteX31235" fmla="*/ 4057313 w 4527492"/>
                  <a:gd name="connsiteY31235" fmla="*/ 1235936 h 3582745"/>
                  <a:gd name="connsiteX31236" fmla="*/ 4054026 w 4527492"/>
                  <a:gd name="connsiteY31236" fmla="*/ 1239230 h 3582745"/>
                  <a:gd name="connsiteX31237" fmla="*/ 4048583 w 4527492"/>
                  <a:gd name="connsiteY31237" fmla="*/ 1222805 h 3582745"/>
                  <a:gd name="connsiteX31238" fmla="*/ 4040663 w 4527492"/>
                  <a:gd name="connsiteY31238" fmla="*/ 1205207 h 3582745"/>
                  <a:gd name="connsiteX31239" fmla="*/ 4038478 w 4527492"/>
                  <a:gd name="connsiteY31239" fmla="*/ 1242673 h 3582745"/>
                  <a:gd name="connsiteX31240" fmla="*/ 4038478 w 4527492"/>
                  <a:gd name="connsiteY31240" fmla="*/ 1276449 h 3582745"/>
                  <a:gd name="connsiteX31241" fmla="*/ 4055171 w 4527492"/>
                  <a:gd name="connsiteY31241" fmla="*/ 1321351 h 3582745"/>
                  <a:gd name="connsiteX31242" fmla="*/ 4055296 w 4527492"/>
                  <a:gd name="connsiteY31242" fmla="*/ 1286379 h 3582745"/>
                  <a:gd name="connsiteX31243" fmla="*/ 4057366 w 4527492"/>
                  <a:gd name="connsiteY31243" fmla="*/ 1267718 h 3582745"/>
                  <a:gd name="connsiteX31244" fmla="*/ 4056134 w 4527492"/>
                  <a:gd name="connsiteY31244" fmla="*/ 1323941 h 3582745"/>
                  <a:gd name="connsiteX31245" fmla="*/ 4063878 w 4527492"/>
                  <a:gd name="connsiteY31245" fmla="*/ 1344771 h 3582745"/>
                  <a:gd name="connsiteX31246" fmla="*/ 4067193 w 4527492"/>
                  <a:gd name="connsiteY31246" fmla="*/ 1356448 h 3582745"/>
                  <a:gd name="connsiteX31247" fmla="*/ 4071388 w 4527492"/>
                  <a:gd name="connsiteY31247" fmla="*/ 1302852 h 3582745"/>
                  <a:gd name="connsiteX31248" fmla="*/ 4073523 w 4527492"/>
                  <a:gd name="connsiteY31248" fmla="*/ 1260230 h 3582745"/>
                  <a:gd name="connsiteX31249" fmla="*/ 4063131 w 4527492"/>
                  <a:gd name="connsiteY31249" fmla="*/ 1215743 h 3582745"/>
                  <a:gd name="connsiteX31250" fmla="*/ 4057366 w 4527492"/>
                  <a:gd name="connsiteY31250" fmla="*/ 1267718 h 3582745"/>
                  <a:gd name="connsiteX31251" fmla="*/ 4058185 w 4527492"/>
                  <a:gd name="connsiteY31251" fmla="*/ 1230369 h 3582745"/>
                  <a:gd name="connsiteX31252" fmla="*/ 4061780 w 4527492"/>
                  <a:gd name="connsiteY31252" fmla="*/ 1209959 h 3582745"/>
                  <a:gd name="connsiteX31253" fmla="*/ 4058194 w 4527492"/>
                  <a:gd name="connsiteY31253" fmla="*/ 1194610 h 3582745"/>
                  <a:gd name="connsiteX31254" fmla="*/ 4057942 w 4527492"/>
                  <a:gd name="connsiteY31254" fmla="*/ 1193073 h 3582745"/>
                  <a:gd name="connsiteX31255" fmla="*/ 4057803 w 4527492"/>
                  <a:gd name="connsiteY31255" fmla="*/ 1202588 h 3582745"/>
                  <a:gd name="connsiteX31256" fmla="*/ 4057313 w 4527492"/>
                  <a:gd name="connsiteY31256" fmla="*/ 1196406 h 3582745"/>
                  <a:gd name="connsiteX31257" fmla="*/ 4055635 w 4527492"/>
                  <a:gd name="connsiteY31257" fmla="*/ 1179029 h 3582745"/>
                  <a:gd name="connsiteX31258" fmla="*/ 4054041 w 4527492"/>
                  <a:gd name="connsiteY31258" fmla="*/ 1169323 h 3582745"/>
                  <a:gd name="connsiteX31259" fmla="*/ 4053855 w 4527492"/>
                  <a:gd name="connsiteY31259" fmla="*/ 1169320 h 3582745"/>
                  <a:gd name="connsiteX31260" fmla="*/ 4210529 w 4527492"/>
                  <a:gd name="connsiteY31260" fmla="*/ 1153864 h 3582745"/>
                  <a:gd name="connsiteX31261" fmla="*/ 4212334 w 4527492"/>
                  <a:gd name="connsiteY31261" fmla="*/ 1156028 h 3582745"/>
                  <a:gd name="connsiteX31262" fmla="*/ 4220109 w 4527492"/>
                  <a:gd name="connsiteY31262" fmla="*/ 1187098 h 3582745"/>
                  <a:gd name="connsiteX31263" fmla="*/ 4220195 w 4527492"/>
                  <a:gd name="connsiteY31263" fmla="*/ 1187844 h 3582745"/>
                  <a:gd name="connsiteX31264" fmla="*/ 4220469 w 4527492"/>
                  <a:gd name="connsiteY31264" fmla="*/ 1190909 h 3582745"/>
                  <a:gd name="connsiteX31265" fmla="*/ 4216857 w 4527492"/>
                  <a:gd name="connsiteY31265" fmla="*/ 1187147 h 3582745"/>
                  <a:gd name="connsiteX31266" fmla="*/ 4211737 w 4527492"/>
                  <a:gd name="connsiteY31266" fmla="*/ 1153639 h 3582745"/>
                  <a:gd name="connsiteX31267" fmla="*/ 4213096 w 4527492"/>
                  <a:gd name="connsiteY31267" fmla="*/ 1156942 h 3582745"/>
                  <a:gd name="connsiteX31268" fmla="*/ 4212334 w 4527492"/>
                  <a:gd name="connsiteY31268" fmla="*/ 1156028 h 3582745"/>
                  <a:gd name="connsiteX31269" fmla="*/ 4279046 w 4527492"/>
                  <a:gd name="connsiteY31269" fmla="*/ 1153118 h 3582745"/>
                  <a:gd name="connsiteX31270" fmla="*/ 4282409 w 4527492"/>
                  <a:gd name="connsiteY31270" fmla="*/ 1157639 h 3582745"/>
                  <a:gd name="connsiteX31271" fmla="*/ 4286072 w 4527492"/>
                  <a:gd name="connsiteY31271" fmla="*/ 1177212 h 3582745"/>
                  <a:gd name="connsiteX31272" fmla="*/ 4285796 w 4527492"/>
                  <a:gd name="connsiteY31272" fmla="*/ 1177488 h 3582745"/>
                  <a:gd name="connsiteX31273" fmla="*/ 4276770 w 4527492"/>
                  <a:gd name="connsiteY31273" fmla="*/ 1152809 h 3582745"/>
                  <a:gd name="connsiteX31274" fmla="*/ 4277083 w 4527492"/>
                  <a:gd name="connsiteY31274" fmla="*/ 1154424 h 3582745"/>
                  <a:gd name="connsiteX31275" fmla="*/ 4276749 w 4527492"/>
                  <a:gd name="connsiteY31275" fmla="*/ 1153091 h 3582745"/>
                  <a:gd name="connsiteX31276" fmla="*/ 4269762 w 4527492"/>
                  <a:gd name="connsiteY31276" fmla="*/ 1152050 h 3582745"/>
                  <a:gd name="connsiteX31277" fmla="*/ 4274652 w 4527492"/>
                  <a:gd name="connsiteY31277" fmla="*/ 1163546 h 3582745"/>
                  <a:gd name="connsiteX31278" fmla="*/ 4274889 w 4527492"/>
                  <a:gd name="connsiteY31278" fmla="*/ 1165009 h 3582745"/>
                  <a:gd name="connsiteX31279" fmla="*/ 4280504 w 4527492"/>
                  <a:gd name="connsiteY31279" fmla="*/ 1183803 h 3582745"/>
                  <a:gd name="connsiteX31280" fmla="*/ 4279476 w 4527492"/>
                  <a:gd name="connsiteY31280" fmla="*/ 1183803 h 3582745"/>
                  <a:gd name="connsiteX31281" fmla="*/ 4355417 w 4527492"/>
                  <a:gd name="connsiteY31281" fmla="*/ 1151903 h 3582745"/>
                  <a:gd name="connsiteX31282" fmla="*/ 4363991 w 4527492"/>
                  <a:gd name="connsiteY31282" fmla="*/ 1192453 h 3582745"/>
                  <a:gd name="connsiteX31283" fmla="*/ 4385017 w 4527492"/>
                  <a:gd name="connsiteY31283" fmla="*/ 1282663 h 3582745"/>
                  <a:gd name="connsiteX31284" fmla="*/ 4401608 w 4527492"/>
                  <a:gd name="connsiteY31284" fmla="*/ 1347351 h 3582745"/>
                  <a:gd name="connsiteX31285" fmla="*/ 4401459 w 4527492"/>
                  <a:gd name="connsiteY31285" fmla="*/ 1336653 h 3582745"/>
                  <a:gd name="connsiteX31286" fmla="*/ 4400873 w 4527492"/>
                  <a:gd name="connsiteY31286" fmla="*/ 1332419 h 3582745"/>
                  <a:gd name="connsiteX31287" fmla="*/ 4398210 w 4527492"/>
                  <a:gd name="connsiteY31287" fmla="*/ 1325502 h 3582745"/>
                  <a:gd name="connsiteX31288" fmla="*/ 4392666 w 4527492"/>
                  <a:gd name="connsiteY31288" fmla="*/ 1300577 h 3582745"/>
                  <a:gd name="connsiteX31289" fmla="*/ 4400636 w 4527492"/>
                  <a:gd name="connsiteY31289" fmla="*/ 1330710 h 3582745"/>
                  <a:gd name="connsiteX31290" fmla="*/ 4395360 w 4527492"/>
                  <a:gd name="connsiteY31290" fmla="*/ 1292617 h 3582745"/>
                  <a:gd name="connsiteX31291" fmla="*/ 4385429 w 4527492"/>
                  <a:gd name="connsiteY31291" fmla="*/ 1266598 h 3582745"/>
                  <a:gd name="connsiteX31292" fmla="*/ 4383696 w 4527492"/>
                  <a:gd name="connsiteY31292" fmla="*/ 1260245 h 3582745"/>
                  <a:gd name="connsiteX31293" fmla="*/ 4378421 w 4527492"/>
                  <a:gd name="connsiteY31293" fmla="*/ 1236528 h 3582745"/>
                  <a:gd name="connsiteX31294" fmla="*/ 4371601 w 4527492"/>
                  <a:gd name="connsiteY31294" fmla="*/ 1207412 h 3582745"/>
                  <a:gd name="connsiteX31295" fmla="*/ 4361100 w 4527492"/>
                  <a:gd name="connsiteY31295" fmla="*/ 1171397 h 3582745"/>
                  <a:gd name="connsiteX31296" fmla="*/ 4371282 w 4527492"/>
                  <a:gd name="connsiteY31296" fmla="*/ 1214747 h 3582745"/>
                  <a:gd name="connsiteX31297" fmla="*/ 4363218 w 4527492"/>
                  <a:gd name="connsiteY31297" fmla="*/ 1185193 h 3582745"/>
                  <a:gd name="connsiteX31298" fmla="*/ 4360148 w 4527492"/>
                  <a:gd name="connsiteY31298" fmla="*/ 1168130 h 3582745"/>
                  <a:gd name="connsiteX31299" fmla="*/ 4411769 w 4527492"/>
                  <a:gd name="connsiteY31299" fmla="*/ 1150850 h 3582745"/>
                  <a:gd name="connsiteX31300" fmla="*/ 4412102 w 4527492"/>
                  <a:gd name="connsiteY31300" fmla="*/ 1150850 h 3582745"/>
                  <a:gd name="connsiteX31301" fmla="*/ 4419802 w 4527492"/>
                  <a:gd name="connsiteY31301" fmla="*/ 1195272 h 3582745"/>
                  <a:gd name="connsiteX31302" fmla="*/ 4416617 w 4527492"/>
                  <a:gd name="connsiteY31302" fmla="*/ 1187563 h 3582745"/>
                  <a:gd name="connsiteX31303" fmla="*/ 4256287 w 4527492"/>
                  <a:gd name="connsiteY31303" fmla="*/ 1150372 h 3582745"/>
                  <a:gd name="connsiteX31304" fmla="*/ 4266911 w 4527492"/>
                  <a:gd name="connsiteY31304" fmla="*/ 1187322 h 3582745"/>
                  <a:gd name="connsiteX31305" fmla="*/ 4270677 w 4527492"/>
                  <a:gd name="connsiteY31305" fmla="*/ 1204294 h 3582745"/>
                  <a:gd name="connsiteX31306" fmla="*/ 4272790 w 4527492"/>
                  <a:gd name="connsiteY31306" fmla="*/ 1216142 h 3582745"/>
                  <a:gd name="connsiteX31307" fmla="*/ 4271560 w 4527492"/>
                  <a:gd name="connsiteY31307" fmla="*/ 1149531 h 3582745"/>
                  <a:gd name="connsiteX31308" fmla="*/ 4272913 w 4527492"/>
                  <a:gd name="connsiteY31308" fmla="*/ 1152815 h 3582745"/>
                  <a:gd name="connsiteX31309" fmla="*/ 4273510 w 4527492"/>
                  <a:gd name="connsiteY31309" fmla="*/ 1156500 h 3582745"/>
                  <a:gd name="connsiteX31310" fmla="*/ 4272982 w 4527492"/>
                  <a:gd name="connsiteY31310" fmla="*/ 1155371 h 3582745"/>
                  <a:gd name="connsiteX31311" fmla="*/ 4272198 w 4527492"/>
                  <a:gd name="connsiteY31311" fmla="*/ 1153358 h 3582745"/>
                  <a:gd name="connsiteX31312" fmla="*/ 4272326 w 4527492"/>
                  <a:gd name="connsiteY31312" fmla="*/ 1149192 h 3582745"/>
                  <a:gd name="connsiteX31313" fmla="*/ 4275638 w 4527492"/>
                  <a:gd name="connsiteY31313" fmla="*/ 1159117 h 3582745"/>
                  <a:gd name="connsiteX31314" fmla="*/ 4275486 w 4527492"/>
                  <a:gd name="connsiteY31314" fmla="*/ 1159056 h 3582745"/>
                  <a:gd name="connsiteX31315" fmla="*/ 4272913 w 4527492"/>
                  <a:gd name="connsiteY31315" fmla="*/ 1152815 h 3582745"/>
                  <a:gd name="connsiteX31316" fmla="*/ 4276049 w 4527492"/>
                  <a:gd name="connsiteY31316" fmla="*/ 1149090 h 3582745"/>
                  <a:gd name="connsiteX31317" fmla="*/ 4276956 w 4527492"/>
                  <a:gd name="connsiteY31317" fmla="*/ 1150309 h 3582745"/>
                  <a:gd name="connsiteX31318" fmla="*/ 4276770 w 4527492"/>
                  <a:gd name="connsiteY31318" fmla="*/ 1152809 h 3582745"/>
                  <a:gd name="connsiteX31319" fmla="*/ 4050645 w 4527492"/>
                  <a:gd name="connsiteY31319" fmla="*/ 1148648 h 3582745"/>
                  <a:gd name="connsiteX31320" fmla="*/ 4049721 w 4527492"/>
                  <a:gd name="connsiteY31320" fmla="*/ 1153084 h 3582745"/>
                  <a:gd name="connsiteX31321" fmla="*/ 4051990 w 4527492"/>
                  <a:gd name="connsiteY31321" fmla="*/ 1156835 h 3582745"/>
                  <a:gd name="connsiteX31322" fmla="*/ 4409614 w 4527492"/>
                  <a:gd name="connsiteY31322" fmla="*/ 1148385 h 3582745"/>
                  <a:gd name="connsiteX31323" fmla="*/ 4415907 w 4527492"/>
                  <a:gd name="connsiteY31323" fmla="*/ 1185213 h 3582745"/>
                  <a:gd name="connsiteX31324" fmla="*/ 4412021 w 4527492"/>
                  <a:gd name="connsiteY31324" fmla="*/ 1167221 h 3582745"/>
                  <a:gd name="connsiteX31325" fmla="*/ 4205482 w 4527492"/>
                  <a:gd name="connsiteY31325" fmla="*/ 1147813 h 3582745"/>
                  <a:gd name="connsiteX31326" fmla="*/ 4206431 w 4527492"/>
                  <a:gd name="connsiteY31326" fmla="*/ 1148950 h 3582745"/>
                  <a:gd name="connsiteX31327" fmla="*/ 4208714 w 4527492"/>
                  <a:gd name="connsiteY31327" fmla="*/ 1160623 h 3582745"/>
                  <a:gd name="connsiteX31328" fmla="*/ 4207741 w 4527492"/>
                  <a:gd name="connsiteY31328" fmla="*/ 1157444 h 3582745"/>
                  <a:gd name="connsiteX31329" fmla="*/ 4277235 w 4527492"/>
                  <a:gd name="connsiteY31329" fmla="*/ 1146579 h 3582745"/>
                  <a:gd name="connsiteX31330" fmla="*/ 4279046 w 4527492"/>
                  <a:gd name="connsiteY31330" fmla="*/ 1153118 h 3582745"/>
                  <a:gd name="connsiteX31331" fmla="*/ 4276956 w 4527492"/>
                  <a:gd name="connsiteY31331" fmla="*/ 1150309 h 3582745"/>
                  <a:gd name="connsiteX31332" fmla="*/ 4265639 w 4527492"/>
                  <a:gd name="connsiteY31332" fmla="*/ 1146576 h 3582745"/>
                  <a:gd name="connsiteX31333" fmla="*/ 4269316 w 4527492"/>
                  <a:gd name="connsiteY31333" fmla="*/ 1181755 h 3582745"/>
                  <a:gd name="connsiteX31334" fmla="*/ 4264840 w 4527492"/>
                  <a:gd name="connsiteY31334" fmla="*/ 1147143 h 3582745"/>
                  <a:gd name="connsiteX31335" fmla="*/ 4274147 w 4527492"/>
                  <a:gd name="connsiteY31335" fmla="*/ 1146532 h 3582745"/>
                  <a:gd name="connsiteX31336" fmla="*/ 4275592 w 4527492"/>
                  <a:gd name="connsiteY31336" fmla="*/ 1148475 h 3582745"/>
                  <a:gd name="connsiteX31337" fmla="*/ 4276749 w 4527492"/>
                  <a:gd name="connsiteY31337" fmla="*/ 1153091 h 3582745"/>
                  <a:gd name="connsiteX31338" fmla="*/ 4276280 w 4527492"/>
                  <a:gd name="connsiteY31338" fmla="*/ 1159372 h 3582745"/>
                  <a:gd name="connsiteX31339" fmla="*/ 4275965 w 4527492"/>
                  <a:gd name="connsiteY31339" fmla="*/ 1159247 h 3582745"/>
                  <a:gd name="connsiteX31340" fmla="*/ 4277136 w 4527492"/>
                  <a:gd name="connsiteY31340" fmla="*/ 1146220 h 3582745"/>
                  <a:gd name="connsiteX31341" fmla="*/ 4277247 w 4527492"/>
                  <a:gd name="connsiteY31341" fmla="*/ 1146417 h 3582745"/>
                  <a:gd name="connsiteX31342" fmla="*/ 4277235 w 4527492"/>
                  <a:gd name="connsiteY31342" fmla="*/ 1146579 h 3582745"/>
                  <a:gd name="connsiteX31343" fmla="*/ 4198028 w 4527492"/>
                  <a:gd name="connsiteY31343" fmla="*/ 1146139 h 3582745"/>
                  <a:gd name="connsiteX31344" fmla="*/ 4203335 w 4527492"/>
                  <a:gd name="connsiteY31344" fmla="*/ 1190775 h 3582745"/>
                  <a:gd name="connsiteX31345" fmla="*/ 4199113 w 4527492"/>
                  <a:gd name="connsiteY31345" fmla="*/ 1176555 h 3582745"/>
                  <a:gd name="connsiteX31346" fmla="*/ 4409076 w 4527492"/>
                  <a:gd name="connsiteY31346" fmla="*/ 1145240 h 3582745"/>
                  <a:gd name="connsiteX31347" fmla="*/ 4409272 w 4527492"/>
                  <a:gd name="connsiteY31347" fmla="*/ 1145713 h 3582745"/>
                  <a:gd name="connsiteX31348" fmla="*/ 4409614 w 4527492"/>
                  <a:gd name="connsiteY31348" fmla="*/ 1148385 h 3582745"/>
                  <a:gd name="connsiteX31349" fmla="*/ 4267651 w 4527492"/>
                  <a:gd name="connsiteY31349" fmla="*/ 1145149 h 3582745"/>
                  <a:gd name="connsiteX31350" fmla="*/ 4269762 w 4527492"/>
                  <a:gd name="connsiteY31350" fmla="*/ 1152050 h 3582745"/>
                  <a:gd name="connsiteX31351" fmla="*/ 4267018 w 4527492"/>
                  <a:gd name="connsiteY31351" fmla="*/ 1145598 h 3582745"/>
                  <a:gd name="connsiteX31352" fmla="*/ 4189641 w 4527492"/>
                  <a:gd name="connsiteY31352" fmla="*/ 1144733 h 3582745"/>
                  <a:gd name="connsiteX31353" fmla="*/ 4190013 w 4527492"/>
                  <a:gd name="connsiteY31353" fmla="*/ 1145907 h 3582745"/>
                  <a:gd name="connsiteX31354" fmla="*/ 4199113 w 4527492"/>
                  <a:gd name="connsiteY31354" fmla="*/ 1176555 h 3582745"/>
                  <a:gd name="connsiteX31355" fmla="*/ 4199237 w 4527492"/>
                  <a:gd name="connsiteY31355" fmla="*/ 1180044 h 3582745"/>
                  <a:gd name="connsiteX31356" fmla="*/ 4200517 w 4527492"/>
                  <a:gd name="connsiteY31356" fmla="*/ 1185871 h 3582745"/>
                  <a:gd name="connsiteX31357" fmla="*/ 4190425 w 4527492"/>
                  <a:gd name="connsiteY31357" fmla="*/ 1147554 h 3582745"/>
                  <a:gd name="connsiteX31358" fmla="*/ 4268709 w 4527492"/>
                  <a:gd name="connsiteY31358" fmla="*/ 1144399 h 3582745"/>
                  <a:gd name="connsiteX31359" fmla="*/ 4272198 w 4527492"/>
                  <a:gd name="connsiteY31359" fmla="*/ 1153358 h 3582745"/>
                  <a:gd name="connsiteX31360" fmla="*/ 4272286 w 4527492"/>
                  <a:gd name="connsiteY31360" fmla="*/ 1153881 h 3582745"/>
                  <a:gd name="connsiteX31361" fmla="*/ 4268064 w 4527492"/>
                  <a:gd name="connsiteY31361" fmla="*/ 1144856 h 3582745"/>
                  <a:gd name="connsiteX31362" fmla="*/ 4201969 w 4527492"/>
                  <a:gd name="connsiteY31362" fmla="*/ 1143600 h 3582745"/>
                  <a:gd name="connsiteX31363" fmla="*/ 4204399 w 4527492"/>
                  <a:gd name="connsiteY31363" fmla="*/ 1146514 h 3582745"/>
                  <a:gd name="connsiteX31364" fmla="*/ 4207741 w 4527492"/>
                  <a:gd name="connsiteY31364" fmla="*/ 1157444 h 3582745"/>
                  <a:gd name="connsiteX31365" fmla="*/ 4209849 w 4527492"/>
                  <a:gd name="connsiteY31365" fmla="*/ 1166428 h 3582745"/>
                  <a:gd name="connsiteX31366" fmla="*/ 4211701 w 4527492"/>
                  <a:gd name="connsiteY31366" fmla="*/ 1175896 h 3582745"/>
                  <a:gd name="connsiteX31367" fmla="*/ 4204913 w 4527492"/>
                  <a:gd name="connsiteY31367" fmla="*/ 1156025 h 3582745"/>
                  <a:gd name="connsiteX31368" fmla="*/ 4203616 w 4527492"/>
                  <a:gd name="connsiteY31368" fmla="*/ 1150842 h 3582745"/>
                  <a:gd name="connsiteX31369" fmla="*/ 4270341 w 4527492"/>
                  <a:gd name="connsiteY31369" fmla="*/ 1143242 h 3582745"/>
                  <a:gd name="connsiteX31370" fmla="*/ 4270680 w 4527492"/>
                  <a:gd name="connsiteY31370" fmla="*/ 1144258 h 3582745"/>
                  <a:gd name="connsiteX31371" fmla="*/ 4271560 w 4527492"/>
                  <a:gd name="connsiteY31371" fmla="*/ 1149531 h 3582745"/>
                  <a:gd name="connsiteX31372" fmla="*/ 4269279 w 4527492"/>
                  <a:gd name="connsiteY31372" fmla="*/ 1143995 h 3582745"/>
                  <a:gd name="connsiteX31373" fmla="*/ 4254178 w 4527492"/>
                  <a:gd name="connsiteY31373" fmla="*/ 1143038 h 3582745"/>
                  <a:gd name="connsiteX31374" fmla="*/ 4255522 w 4527492"/>
                  <a:gd name="connsiteY31374" fmla="*/ 1147324 h 3582745"/>
                  <a:gd name="connsiteX31375" fmla="*/ 4256287 w 4527492"/>
                  <a:gd name="connsiteY31375" fmla="*/ 1150372 h 3582745"/>
                  <a:gd name="connsiteX31376" fmla="*/ 4271230 w 4527492"/>
                  <a:gd name="connsiteY31376" fmla="*/ 1142611 h 3582745"/>
                  <a:gd name="connsiteX31377" fmla="*/ 4271269 w 4527492"/>
                  <a:gd name="connsiteY31377" fmla="*/ 1142663 h 3582745"/>
                  <a:gd name="connsiteX31378" fmla="*/ 4272326 w 4527492"/>
                  <a:gd name="connsiteY31378" fmla="*/ 1149192 h 3582745"/>
                  <a:gd name="connsiteX31379" fmla="*/ 4270680 w 4527492"/>
                  <a:gd name="connsiteY31379" fmla="*/ 1144258 h 3582745"/>
                  <a:gd name="connsiteX31380" fmla="*/ 4270493 w 4527492"/>
                  <a:gd name="connsiteY31380" fmla="*/ 1143134 h 3582745"/>
                  <a:gd name="connsiteX31381" fmla="*/ 4052037 w 4527492"/>
                  <a:gd name="connsiteY31381" fmla="*/ 1141769 h 3582745"/>
                  <a:gd name="connsiteX31382" fmla="*/ 4051987 w 4527492"/>
                  <a:gd name="connsiteY31382" fmla="*/ 1142034 h 3582745"/>
                  <a:gd name="connsiteX31383" fmla="*/ 4052188 w 4527492"/>
                  <a:gd name="connsiteY31383" fmla="*/ 1143332 h 3582745"/>
                  <a:gd name="connsiteX31384" fmla="*/ 4266612 w 4527492"/>
                  <a:gd name="connsiteY31384" fmla="*/ 1141752 h 3582745"/>
                  <a:gd name="connsiteX31385" fmla="*/ 4268064 w 4527492"/>
                  <a:gd name="connsiteY31385" fmla="*/ 1144856 h 3582745"/>
                  <a:gd name="connsiteX31386" fmla="*/ 4267651 w 4527492"/>
                  <a:gd name="connsiteY31386" fmla="*/ 1145149 h 3582745"/>
                  <a:gd name="connsiteX31387" fmla="*/ 4265054 w 4527492"/>
                  <a:gd name="connsiteY31387" fmla="*/ 1140981 h 3582745"/>
                  <a:gd name="connsiteX31388" fmla="*/ 4267018 w 4527492"/>
                  <a:gd name="connsiteY31388" fmla="*/ 1145598 h 3582745"/>
                  <a:gd name="connsiteX31389" fmla="*/ 4265639 w 4527492"/>
                  <a:gd name="connsiteY31389" fmla="*/ 1146576 h 3582745"/>
                  <a:gd name="connsiteX31390" fmla="*/ 4199767 w 4527492"/>
                  <a:gd name="connsiteY31390" fmla="*/ 1140960 h 3582745"/>
                  <a:gd name="connsiteX31391" fmla="*/ 4201833 w 4527492"/>
                  <a:gd name="connsiteY31391" fmla="*/ 1143318 h 3582745"/>
                  <a:gd name="connsiteX31392" fmla="*/ 4203616 w 4527492"/>
                  <a:gd name="connsiteY31392" fmla="*/ 1150842 h 3582745"/>
                  <a:gd name="connsiteX31393" fmla="*/ 4204560 w 4527492"/>
                  <a:gd name="connsiteY31393" fmla="*/ 1154992 h 3582745"/>
                  <a:gd name="connsiteX31394" fmla="*/ 4273349 w 4527492"/>
                  <a:gd name="connsiteY31394" fmla="*/ 1139522 h 3582745"/>
                  <a:gd name="connsiteX31395" fmla="*/ 4274638 w 4527492"/>
                  <a:gd name="connsiteY31395" fmla="*/ 1141802 h 3582745"/>
                  <a:gd name="connsiteX31396" fmla="*/ 4276049 w 4527492"/>
                  <a:gd name="connsiteY31396" fmla="*/ 1149090 h 3582745"/>
                  <a:gd name="connsiteX31397" fmla="*/ 4275592 w 4527492"/>
                  <a:gd name="connsiteY31397" fmla="*/ 1148475 h 3582745"/>
                  <a:gd name="connsiteX31398" fmla="*/ 4214485 w 4527492"/>
                  <a:gd name="connsiteY31398" fmla="*/ 1138403 h 3582745"/>
                  <a:gd name="connsiteX31399" fmla="*/ 4217429 w 4527492"/>
                  <a:gd name="connsiteY31399" fmla="*/ 1150592 h 3582745"/>
                  <a:gd name="connsiteX31400" fmla="*/ 4226499 w 4527492"/>
                  <a:gd name="connsiteY31400" fmla="*/ 1183031 h 3582745"/>
                  <a:gd name="connsiteX31401" fmla="*/ 4226587 w 4527492"/>
                  <a:gd name="connsiteY31401" fmla="*/ 1174890 h 3582745"/>
                  <a:gd name="connsiteX31402" fmla="*/ 4230003 w 4527492"/>
                  <a:gd name="connsiteY31402" fmla="*/ 1203575 h 3582745"/>
                  <a:gd name="connsiteX31403" fmla="*/ 4217580 w 4527492"/>
                  <a:gd name="connsiteY31403" fmla="*/ 1163295 h 3582745"/>
                  <a:gd name="connsiteX31404" fmla="*/ 4197021 w 4527492"/>
                  <a:gd name="connsiteY31404" fmla="*/ 1137668 h 3582745"/>
                  <a:gd name="connsiteX31405" fmla="*/ 4197758 w 4527492"/>
                  <a:gd name="connsiteY31405" fmla="*/ 1138552 h 3582745"/>
                  <a:gd name="connsiteX31406" fmla="*/ 4198028 w 4527492"/>
                  <a:gd name="connsiteY31406" fmla="*/ 1146139 h 3582745"/>
                  <a:gd name="connsiteX31407" fmla="*/ 4272873 w 4527492"/>
                  <a:gd name="connsiteY31407" fmla="*/ 1137625 h 3582745"/>
                  <a:gd name="connsiteX31408" fmla="*/ 4273349 w 4527492"/>
                  <a:gd name="connsiteY31408" fmla="*/ 1139522 h 3582745"/>
                  <a:gd name="connsiteX31409" fmla="*/ 4273075 w 4527492"/>
                  <a:gd name="connsiteY31409" fmla="*/ 1139039 h 3582745"/>
                  <a:gd name="connsiteX31410" fmla="*/ 4232397 w 4527492"/>
                  <a:gd name="connsiteY31410" fmla="*/ 1134957 h 3582745"/>
                  <a:gd name="connsiteX31411" fmla="*/ 4232590 w 4527492"/>
                  <a:gd name="connsiteY31411" fmla="*/ 1135536 h 3582745"/>
                  <a:gd name="connsiteX31412" fmla="*/ 4232619 w 4527492"/>
                  <a:gd name="connsiteY31412" fmla="*/ 1135883 h 3582745"/>
                  <a:gd name="connsiteX31413" fmla="*/ 4197620 w 4527492"/>
                  <a:gd name="connsiteY31413" fmla="*/ 1134674 h 3582745"/>
                  <a:gd name="connsiteX31414" fmla="*/ 4199767 w 4527492"/>
                  <a:gd name="connsiteY31414" fmla="*/ 1140960 h 3582745"/>
                  <a:gd name="connsiteX31415" fmla="*/ 4197758 w 4527492"/>
                  <a:gd name="connsiteY31415" fmla="*/ 1138552 h 3582745"/>
                  <a:gd name="connsiteX31416" fmla="*/ 3818321 w 4527492"/>
                  <a:gd name="connsiteY31416" fmla="*/ 1134543 h 3582745"/>
                  <a:gd name="connsiteX31417" fmla="*/ 3818468 w 4527492"/>
                  <a:gd name="connsiteY31417" fmla="*/ 1137146 h 3582745"/>
                  <a:gd name="connsiteX31418" fmla="*/ 3813845 w 4527492"/>
                  <a:gd name="connsiteY31418" fmla="*/ 1196117 h 3582745"/>
                  <a:gd name="connsiteX31419" fmla="*/ 3797350 w 4527492"/>
                  <a:gd name="connsiteY31419" fmla="*/ 1317992 h 3582745"/>
                  <a:gd name="connsiteX31420" fmla="*/ 3794758 w 4527492"/>
                  <a:gd name="connsiteY31420" fmla="*/ 1336108 h 3582745"/>
                  <a:gd name="connsiteX31421" fmla="*/ 3796592 w 4527492"/>
                  <a:gd name="connsiteY31421" fmla="*/ 1306985 h 3582745"/>
                  <a:gd name="connsiteX31422" fmla="*/ 3809309 w 4527492"/>
                  <a:gd name="connsiteY31422" fmla="*/ 1220409 h 3582745"/>
                  <a:gd name="connsiteX31423" fmla="*/ 4264367 w 4527492"/>
                  <a:gd name="connsiteY31423" fmla="*/ 1134414 h 3582745"/>
                  <a:gd name="connsiteX31424" fmla="*/ 4266612 w 4527492"/>
                  <a:gd name="connsiteY31424" fmla="*/ 1141752 h 3582745"/>
                  <a:gd name="connsiteX31425" fmla="*/ 4264709 w 4527492"/>
                  <a:gd name="connsiteY31425" fmla="*/ 1137684 h 3582745"/>
                  <a:gd name="connsiteX31426" fmla="*/ 4322928 w 4527492"/>
                  <a:gd name="connsiteY31426" fmla="*/ 1134116 h 3582745"/>
                  <a:gd name="connsiteX31427" fmla="*/ 4324001 w 4527492"/>
                  <a:gd name="connsiteY31427" fmla="*/ 1144259 h 3582745"/>
                  <a:gd name="connsiteX31428" fmla="*/ 4324964 w 4527492"/>
                  <a:gd name="connsiteY31428" fmla="*/ 1153239 h 3582745"/>
                  <a:gd name="connsiteX31429" fmla="*/ 4330515 w 4527492"/>
                  <a:gd name="connsiteY31429" fmla="*/ 1163719 h 3582745"/>
                  <a:gd name="connsiteX31430" fmla="*/ 4203376 w 4527492"/>
                  <a:gd name="connsiteY31430" fmla="*/ 1133333 h 3582745"/>
                  <a:gd name="connsiteX31431" fmla="*/ 4209414 w 4527492"/>
                  <a:gd name="connsiteY31431" fmla="*/ 1147998 h 3582745"/>
                  <a:gd name="connsiteX31432" fmla="*/ 4210529 w 4527492"/>
                  <a:gd name="connsiteY31432" fmla="*/ 1153864 h 3582745"/>
                  <a:gd name="connsiteX31433" fmla="*/ 4206431 w 4527492"/>
                  <a:gd name="connsiteY31433" fmla="*/ 1148950 h 3582745"/>
                  <a:gd name="connsiteX31434" fmla="*/ 4409444 w 4527492"/>
                  <a:gd name="connsiteY31434" fmla="*/ 1133246 h 3582745"/>
                  <a:gd name="connsiteX31435" fmla="*/ 4410574 w 4527492"/>
                  <a:gd name="connsiteY31435" fmla="*/ 1137031 h 3582745"/>
                  <a:gd name="connsiteX31436" fmla="*/ 4412980 w 4527492"/>
                  <a:gd name="connsiteY31436" fmla="*/ 1150850 h 3582745"/>
                  <a:gd name="connsiteX31437" fmla="*/ 4412102 w 4527492"/>
                  <a:gd name="connsiteY31437" fmla="*/ 1150850 h 3582745"/>
                  <a:gd name="connsiteX31438" fmla="*/ 4410702 w 4527492"/>
                  <a:gd name="connsiteY31438" fmla="*/ 1142770 h 3582745"/>
                  <a:gd name="connsiteX31439" fmla="*/ 4269720 w 4527492"/>
                  <a:gd name="connsiteY31439" fmla="*/ 1133104 h 3582745"/>
                  <a:gd name="connsiteX31440" fmla="*/ 4273075 w 4527492"/>
                  <a:gd name="connsiteY31440" fmla="*/ 1139039 h 3582745"/>
                  <a:gd name="connsiteX31441" fmla="*/ 4274147 w 4527492"/>
                  <a:gd name="connsiteY31441" fmla="*/ 1146532 h 3582745"/>
                  <a:gd name="connsiteX31442" fmla="*/ 4271269 w 4527492"/>
                  <a:gd name="connsiteY31442" fmla="*/ 1142663 h 3582745"/>
                  <a:gd name="connsiteX31443" fmla="*/ 4360512 w 4527492"/>
                  <a:gd name="connsiteY31443" fmla="*/ 1132872 h 3582745"/>
                  <a:gd name="connsiteX31444" fmla="*/ 4368526 w 4527492"/>
                  <a:gd name="connsiteY31444" fmla="*/ 1150850 h 3582745"/>
                  <a:gd name="connsiteX31445" fmla="*/ 4365925 w 4527492"/>
                  <a:gd name="connsiteY31445" fmla="*/ 1150850 h 3582745"/>
                  <a:gd name="connsiteX31446" fmla="*/ 4206533 w 4527492"/>
                  <a:gd name="connsiteY31446" fmla="*/ 1132842 h 3582745"/>
                  <a:gd name="connsiteX31447" fmla="*/ 4211737 w 4527492"/>
                  <a:gd name="connsiteY31447" fmla="*/ 1153639 h 3582745"/>
                  <a:gd name="connsiteX31448" fmla="*/ 4209414 w 4527492"/>
                  <a:gd name="connsiteY31448" fmla="*/ 1147998 h 3582745"/>
                  <a:gd name="connsiteX31449" fmla="*/ 4141813 w 4527492"/>
                  <a:gd name="connsiteY31449" fmla="*/ 1132725 h 3582745"/>
                  <a:gd name="connsiteX31450" fmla="*/ 4141388 w 4527492"/>
                  <a:gd name="connsiteY31450" fmla="*/ 1137604 h 3582745"/>
                  <a:gd name="connsiteX31451" fmla="*/ 4145625 w 4527492"/>
                  <a:gd name="connsiteY31451" fmla="*/ 1153259 h 3582745"/>
                  <a:gd name="connsiteX31452" fmla="*/ 4145250 w 4527492"/>
                  <a:gd name="connsiteY31452" fmla="*/ 1156858 h 3582745"/>
                  <a:gd name="connsiteX31453" fmla="*/ 4141138 w 4527492"/>
                  <a:gd name="connsiteY31453" fmla="*/ 1140477 h 3582745"/>
                  <a:gd name="connsiteX31454" fmla="*/ 4141123 w 4527492"/>
                  <a:gd name="connsiteY31454" fmla="*/ 1140654 h 3582745"/>
                  <a:gd name="connsiteX31455" fmla="*/ 4141121 w 4527492"/>
                  <a:gd name="connsiteY31455" fmla="*/ 1140410 h 3582745"/>
                  <a:gd name="connsiteX31456" fmla="*/ 4140342 w 4527492"/>
                  <a:gd name="connsiteY31456" fmla="*/ 1137305 h 3582745"/>
                  <a:gd name="connsiteX31457" fmla="*/ 4140204 w 4527492"/>
                  <a:gd name="connsiteY31457" fmla="*/ 1140087 h 3582745"/>
                  <a:gd name="connsiteX31458" fmla="*/ 4140787 w 4527492"/>
                  <a:gd name="connsiteY31458" fmla="*/ 1144515 h 3582745"/>
                  <a:gd name="connsiteX31459" fmla="*/ 4141123 w 4527492"/>
                  <a:gd name="connsiteY31459" fmla="*/ 1140654 h 3582745"/>
                  <a:gd name="connsiteX31460" fmla="*/ 4141158 w 4527492"/>
                  <a:gd name="connsiteY31460" fmla="*/ 1147332 h 3582745"/>
                  <a:gd name="connsiteX31461" fmla="*/ 4142922 w 4527492"/>
                  <a:gd name="connsiteY31461" fmla="*/ 1160739 h 3582745"/>
                  <a:gd name="connsiteX31462" fmla="*/ 4144391 w 4527492"/>
                  <a:gd name="connsiteY31462" fmla="*/ 1165118 h 3582745"/>
                  <a:gd name="connsiteX31463" fmla="*/ 4145250 w 4527492"/>
                  <a:gd name="connsiteY31463" fmla="*/ 1156858 h 3582745"/>
                  <a:gd name="connsiteX31464" fmla="*/ 4151141 w 4527492"/>
                  <a:gd name="connsiteY31464" fmla="*/ 1180323 h 3582745"/>
                  <a:gd name="connsiteX31465" fmla="*/ 4153733 w 4527492"/>
                  <a:gd name="connsiteY31465" fmla="*/ 1182567 h 3582745"/>
                  <a:gd name="connsiteX31466" fmla="*/ 4155276 w 4527492"/>
                  <a:gd name="connsiteY31466" fmla="*/ 1185822 h 3582745"/>
                  <a:gd name="connsiteX31467" fmla="*/ 4310453 w 4527492"/>
                  <a:gd name="connsiteY31467" fmla="*/ 1132714 h 3582745"/>
                  <a:gd name="connsiteX31468" fmla="*/ 4312457 w 4527492"/>
                  <a:gd name="connsiteY31468" fmla="*/ 1151210 h 3582745"/>
                  <a:gd name="connsiteX31469" fmla="*/ 4315756 w 4527492"/>
                  <a:gd name="connsiteY31469" fmla="*/ 1173917 h 3582745"/>
                  <a:gd name="connsiteX31470" fmla="*/ 4322693 w 4527492"/>
                  <a:gd name="connsiteY31470" fmla="*/ 1205110 h 3582745"/>
                  <a:gd name="connsiteX31471" fmla="*/ 4333011 w 4527492"/>
                  <a:gd name="connsiteY31471" fmla="*/ 1229867 h 3582745"/>
                  <a:gd name="connsiteX31472" fmla="*/ 4321358 w 4527492"/>
                  <a:gd name="connsiteY31472" fmla="*/ 1164518 h 3582745"/>
                  <a:gd name="connsiteX31473" fmla="*/ 4335544 w 4527492"/>
                  <a:gd name="connsiteY31473" fmla="*/ 1229938 h 3582745"/>
                  <a:gd name="connsiteX31474" fmla="*/ 4338051 w 4527492"/>
                  <a:gd name="connsiteY31474" fmla="*/ 1241961 h 3582745"/>
                  <a:gd name="connsiteX31475" fmla="*/ 4343426 w 4527492"/>
                  <a:gd name="connsiteY31475" fmla="*/ 1254858 h 3582745"/>
                  <a:gd name="connsiteX31476" fmla="*/ 4345361 w 4527492"/>
                  <a:gd name="connsiteY31476" fmla="*/ 1250413 h 3582745"/>
                  <a:gd name="connsiteX31477" fmla="*/ 4345124 w 4527492"/>
                  <a:gd name="connsiteY31477" fmla="*/ 1258473 h 3582745"/>
                  <a:gd name="connsiteX31478" fmla="*/ 4345032 w 4527492"/>
                  <a:gd name="connsiteY31478" fmla="*/ 1258710 h 3582745"/>
                  <a:gd name="connsiteX31479" fmla="*/ 4345112 w 4527492"/>
                  <a:gd name="connsiteY31479" fmla="*/ 1258902 h 3582745"/>
                  <a:gd name="connsiteX31480" fmla="*/ 4345124 w 4527492"/>
                  <a:gd name="connsiteY31480" fmla="*/ 1258473 h 3582745"/>
                  <a:gd name="connsiteX31481" fmla="*/ 4347865 w 4527492"/>
                  <a:gd name="connsiteY31481" fmla="*/ 1251469 h 3582745"/>
                  <a:gd name="connsiteX31482" fmla="*/ 4347865 w 4527492"/>
                  <a:gd name="connsiteY31482" fmla="*/ 1265508 h 3582745"/>
                  <a:gd name="connsiteX31483" fmla="*/ 4348689 w 4527492"/>
                  <a:gd name="connsiteY31483" fmla="*/ 1267486 h 3582745"/>
                  <a:gd name="connsiteX31484" fmla="*/ 4348689 w 4527492"/>
                  <a:gd name="connsiteY31484" fmla="*/ 1252167 h 3582745"/>
                  <a:gd name="connsiteX31485" fmla="*/ 4348190 w 4527492"/>
                  <a:gd name="connsiteY31485" fmla="*/ 1250637 h 3582745"/>
                  <a:gd name="connsiteX31486" fmla="*/ 4347865 w 4527492"/>
                  <a:gd name="connsiteY31486" fmla="*/ 1251469 h 3582745"/>
                  <a:gd name="connsiteX31487" fmla="*/ 4347865 w 4527492"/>
                  <a:gd name="connsiteY31487" fmla="*/ 1249637 h 3582745"/>
                  <a:gd name="connsiteX31488" fmla="*/ 4346938 w 4527492"/>
                  <a:gd name="connsiteY31488" fmla="*/ 1246790 h 3582745"/>
                  <a:gd name="connsiteX31489" fmla="*/ 4345361 w 4527492"/>
                  <a:gd name="connsiteY31489" fmla="*/ 1250413 h 3582745"/>
                  <a:gd name="connsiteX31490" fmla="*/ 4345392 w 4527492"/>
                  <a:gd name="connsiteY31490" fmla="*/ 1249362 h 3582745"/>
                  <a:gd name="connsiteX31491" fmla="*/ 4343871 w 4527492"/>
                  <a:gd name="connsiteY31491" fmla="*/ 1237372 h 3582745"/>
                  <a:gd name="connsiteX31492" fmla="*/ 4341316 w 4527492"/>
                  <a:gd name="connsiteY31492" fmla="*/ 1229526 h 3582745"/>
                  <a:gd name="connsiteX31493" fmla="*/ 4338347 w 4527492"/>
                  <a:gd name="connsiteY31493" fmla="*/ 1218567 h 3582745"/>
                  <a:gd name="connsiteX31494" fmla="*/ 4343411 w 4527492"/>
                  <a:gd name="connsiteY31494" fmla="*/ 1233746 h 3582745"/>
                  <a:gd name="connsiteX31495" fmla="*/ 4338461 w 4527492"/>
                  <a:gd name="connsiteY31495" fmla="*/ 1194717 h 3582745"/>
                  <a:gd name="connsiteX31496" fmla="*/ 4338162 w 4527492"/>
                  <a:gd name="connsiteY31496" fmla="*/ 1193551 h 3582745"/>
                  <a:gd name="connsiteX31497" fmla="*/ 4325862 w 4527492"/>
                  <a:gd name="connsiteY31497" fmla="*/ 1161618 h 3582745"/>
                  <a:gd name="connsiteX31498" fmla="*/ 4327791 w 4527492"/>
                  <a:gd name="connsiteY31498" fmla="*/ 1179605 h 3582745"/>
                  <a:gd name="connsiteX31499" fmla="*/ 4321940 w 4527492"/>
                  <a:gd name="connsiteY31499" fmla="*/ 1158007 h 3582745"/>
                  <a:gd name="connsiteX31500" fmla="*/ 4320653 w 4527492"/>
                  <a:gd name="connsiteY31500" fmla="*/ 1148092 h 3582745"/>
                  <a:gd name="connsiteX31501" fmla="*/ 4319021 w 4527492"/>
                  <a:gd name="connsiteY31501" fmla="*/ 1143854 h 3582745"/>
                  <a:gd name="connsiteX31502" fmla="*/ 4317267 w 4527492"/>
                  <a:gd name="connsiteY31502" fmla="*/ 1141574 h 3582745"/>
                  <a:gd name="connsiteX31503" fmla="*/ 4321358 w 4527492"/>
                  <a:gd name="connsiteY31503" fmla="*/ 1164518 h 3582745"/>
                  <a:gd name="connsiteX31504" fmla="*/ 4319466 w 4527492"/>
                  <a:gd name="connsiteY31504" fmla="*/ 1155793 h 3582745"/>
                  <a:gd name="connsiteX31505" fmla="*/ 4316729 w 4527492"/>
                  <a:gd name="connsiteY31505" fmla="*/ 1140874 h 3582745"/>
                  <a:gd name="connsiteX31506" fmla="*/ 4376179 w 4527492"/>
                  <a:gd name="connsiteY31506" fmla="*/ 1132243 h 3582745"/>
                  <a:gd name="connsiteX31507" fmla="*/ 4376896 w 4527492"/>
                  <a:gd name="connsiteY31507" fmla="*/ 1133533 h 3582745"/>
                  <a:gd name="connsiteX31508" fmla="*/ 4378421 w 4527492"/>
                  <a:gd name="connsiteY31508" fmla="*/ 1137668 h 3582745"/>
                  <a:gd name="connsiteX31509" fmla="*/ 4376179 w 4527492"/>
                  <a:gd name="connsiteY31509" fmla="*/ 1132243 h 3582745"/>
                  <a:gd name="connsiteX31510" fmla="*/ 4264040 w 4527492"/>
                  <a:gd name="connsiteY31510" fmla="*/ 1131284 h 3582745"/>
                  <a:gd name="connsiteX31511" fmla="*/ 4269279 w 4527492"/>
                  <a:gd name="connsiteY31511" fmla="*/ 1143995 h 3582745"/>
                  <a:gd name="connsiteX31512" fmla="*/ 4268709 w 4527492"/>
                  <a:gd name="connsiteY31512" fmla="*/ 1144399 h 3582745"/>
                  <a:gd name="connsiteX31513" fmla="*/ 4264201 w 4527492"/>
                  <a:gd name="connsiteY31513" fmla="*/ 1132827 h 3582745"/>
                  <a:gd name="connsiteX31514" fmla="*/ 4327626 w 4527492"/>
                  <a:gd name="connsiteY31514" fmla="*/ 1130690 h 3582745"/>
                  <a:gd name="connsiteX31515" fmla="*/ 4328948 w 4527492"/>
                  <a:gd name="connsiteY31515" fmla="*/ 1134373 h 3582745"/>
                  <a:gd name="connsiteX31516" fmla="*/ 4328582 w 4527492"/>
                  <a:gd name="connsiteY31516" fmla="*/ 1134373 h 3582745"/>
                  <a:gd name="connsiteX31517" fmla="*/ 3994013 w 4527492"/>
                  <a:gd name="connsiteY31517" fmla="*/ 1130248 h 3582745"/>
                  <a:gd name="connsiteX31518" fmla="*/ 3992872 w 4527492"/>
                  <a:gd name="connsiteY31518" fmla="*/ 1141523 h 3582745"/>
                  <a:gd name="connsiteX31519" fmla="*/ 3999223 w 4527492"/>
                  <a:gd name="connsiteY31519" fmla="*/ 1163404 h 3582745"/>
                  <a:gd name="connsiteX31520" fmla="*/ 4002054 w 4527492"/>
                  <a:gd name="connsiteY31520" fmla="*/ 1181417 h 3582745"/>
                  <a:gd name="connsiteX31521" fmla="*/ 4002414 w 4527492"/>
                  <a:gd name="connsiteY31521" fmla="*/ 1183071 h 3582745"/>
                  <a:gd name="connsiteX31522" fmla="*/ 4006825 w 4527492"/>
                  <a:gd name="connsiteY31522" fmla="*/ 1194203 h 3582745"/>
                  <a:gd name="connsiteX31523" fmla="*/ 4001180 w 4527492"/>
                  <a:gd name="connsiteY31523" fmla="*/ 1170143 h 3582745"/>
                  <a:gd name="connsiteX31524" fmla="*/ 3999223 w 4527492"/>
                  <a:gd name="connsiteY31524" fmla="*/ 1163404 h 3582745"/>
                  <a:gd name="connsiteX31525" fmla="*/ 4221202 w 4527492"/>
                  <a:gd name="connsiteY31525" fmla="*/ 1129665 h 3582745"/>
                  <a:gd name="connsiteX31526" fmla="*/ 4222936 w 4527492"/>
                  <a:gd name="connsiteY31526" fmla="*/ 1140493 h 3582745"/>
                  <a:gd name="connsiteX31527" fmla="*/ 4222275 w 4527492"/>
                  <a:gd name="connsiteY31527" fmla="*/ 1138677 h 3582745"/>
                  <a:gd name="connsiteX31528" fmla="*/ 4081585 w 4527492"/>
                  <a:gd name="connsiteY31528" fmla="*/ 1129547 h 3582745"/>
                  <a:gd name="connsiteX31529" fmla="*/ 4081585 w 4527492"/>
                  <a:gd name="connsiteY31529" fmla="*/ 1136706 h 3582745"/>
                  <a:gd name="connsiteX31530" fmla="*/ 4103609 w 4527492"/>
                  <a:gd name="connsiteY31530" fmla="*/ 1237070 h 3582745"/>
                  <a:gd name="connsiteX31531" fmla="*/ 4106465 w 4527492"/>
                  <a:gd name="connsiteY31531" fmla="*/ 1251016 h 3582745"/>
                  <a:gd name="connsiteX31532" fmla="*/ 4106501 w 4527492"/>
                  <a:gd name="connsiteY31532" fmla="*/ 1250248 h 3582745"/>
                  <a:gd name="connsiteX31533" fmla="*/ 4103609 w 4527492"/>
                  <a:gd name="connsiteY31533" fmla="*/ 1237070 h 3582745"/>
                  <a:gd name="connsiteX31534" fmla="*/ 4084450 w 4527492"/>
                  <a:gd name="connsiteY31534" fmla="*/ 1143516 h 3582745"/>
                  <a:gd name="connsiteX31535" fmla="*/ 4373644 w 4527492"/>
                  <a:gd name="connsiteY31535" fmla="*/ 1129505 h 3582745"/>
                  <a:gd name="connsiteX31536" fmla="*/ 4389469 w 4527492"/>
                  <a:gd name="connsiteY31536" fmla="*/ 1179455 h 3582745"/>
                  <a:gd name="connsiteX31537" fmla="*/ 4373011 w 4527492"/>
                  <a:gd name="connsiteY31537" fmla="*/ 1130986 h 3582745"/>
                  <a:gd name="connsiteX31538" fmla="*/ 4385532 w 4527492"/>
                  <a:gd name="connsiteY31538" fmla="*/ 1199559 h 3582745"/>
                  <a:gd name="connsiteX31539" fmla="*/ 4407279 w 4527492"/>
                  <a:gd name="connsiteY31539" fmla="*/ 1272777 h 3582745"/>
                  <a:gd name="connsiteX31540" fmla="*/ 4424502 w 4527492"/>
                  <a:gd name="connsiteY31540" fmla="*/ 1327640 h 3582745"/>
                  <a:gd name="connsiteX31541" fmla="*/ 4421221 w 4527492"/>
                  <a:gd name="connsiteY31541" fmla="*/ 1307913 h 3582745"/>
                  <a:gd name="connsiteX31542" fmla="*/ 4393092 w 4527492"/>
                  <a:gd name="connsiteY31542" fmla="*/ 1190892 h 3582745"/>
                  <a:gd name="connsiteX31543" fmla="*/ 4389469 w 4527492"/>
                  <a:gd name="connsiteY31543" fmla="*/ 1179455 h 3582745"/>
                  <a:gd name="connsiteX31544" fmla="*/ 4395100 w 4527492"/>
                  <a:gd name="connsiteY31544" fmla="*/ 1196039 h 3582745"/>
                  <a:gd name="connsiteX31545" fmla="*/ 4428344 w 4527492"/>
                  <a:gd name="connsiteY31545" fmla="*/ 1333906 h 3582745"/>
                  <a:gd name="connsiteX31546" fmla="*/ 4432637 w 4527492"/>
                  <a:gd name="connsiteY31546" fmla="*/ 1311362 h 3582745"/>
                  <a:gd name="connsiteX31547" fmla="*/ 4430367 w 4527492"/>
                  <a:gd name="connsiteY31547" fmla="*/ 1305730 h 3582745"/>
                  <a:gd name="connsiteX31548" fmla="*/ 4411402 w 4527492"/>
                  <a:gd name="connsiteY31548" fmla="*/ 1246414 h 3582745"/>
                  <a:gd name="connsiteX31549" fmla="*/ 4394912 w 4527492"/>
                  <a:gd name="connsiteY31549" fmla="*/ 1183803 h 3582745"/>
                  <a:gd name="connsiteX31550" fmla="*/ 4382131 w 4527492"/>
                  <a:gd name="connsiteY31550" fmla="*/ 1152909 h 3582745"/>
                  <a:gd name="connsiteX31551" fmla="*/ 4113703 w 4527492"/>
                  <a:gd name="connsiteY31551" fmla="*/ 1129395 h 3582745"/>
                  <a:gd name="connsiteX31552" fmla="*/ 4113602 w 4527492"/>
                  <a:gd name="connsiteY31552" fmla="*/ 1130533 h 3582745"/>
                  <a:gd name="connsiteX31553" fmla="*/ 4113938 w 4527492"/>
                  <a:gd name="connsiteY31553" fmla="*/ 1130198 h 3582745"/>
                  <a:gd name="connsiteX31554" fmla="*/ 4250236 w 4527492"/>
                  <a:gd name="connsiteY31554" fmla="*/ 1129327 h 3582745"/>
                  <a:gd name="connsiteX31555" fmla="*/ 4254178 w 4527492"/>
                  <a:gd name="connsiteY31555" fmla="*/ 1143038 h 3582745"/>
                  <a:gd name="connsiteX31556" fmla="*/ 4250377 w 4527492"/>
                  <a:gd name="connsiteY31556" fmla="*/ 1130913 h 3582745"/>
                  <a:gd name="connsiteX31557" fmla="*/ 4250359 w 4527492"/>
                  <a:gd name="connsiteY31557" fmla="*/ 1130666 h 3582745"/>
                  <a:gd name="connsiteX31558" fmla="*/ 4035628 w 4527492"/>
                  <a:gd name="connsiteY31558" fmla="*/ 1129104 h 3582745"/>
                  <a:gd name="connsiteX31559" fmla="*/ 4037590 w 4527492"/>
                  <a:gd name="connsiteY31559" fmla="*/ 1146993 h 3582745"/>
                  <a:gd name="connsiteX31560" fmla="*/ 4037787 w 4527492"/>
                  <a:gd name="connsiteY31560" fmla="*/ 1148674 h 3582745"/>
                  <a:gd name="connsiteX31561" fmla="*/ 4039452 w 4527492"/>
                  <a:gd name="connsiteY31561" fmla="*/ 1153671 h 3582745"/>
                  <a:gd name="connsiteX31562" fmla="*/ 4041435 w 4527492"/>
                  <a:gd name="connsiteY31562" fmla="*/ 1166196 h 3582745"/>
                  <a:gd name="connsiteX31563" fmla="*/ 4038862 w 4527492"/>
                  <a:gd name="connsiteY31563" fmla="*/ 1157826 h 3582745"/>
                  <a:gd name="connsiteX31564" fmla="*/ 4041463 w 4527492"/>
                  <a:gd name="connsiteY31564" fmla="*/ 1179985 h 3582745"/>
                  <a:gd name="connsiteX31565" fmla="*/ 4042772 w 4527492"/>
                  <a:gd name="connsiteY31565" fmla="*/ 1174636 h 3582745"/>
                  <a:gd name="connsiteX31566" fmla="*/ 4041435 w 4527492"/>
                  <a:gd name="connsiteY31566" fmla="*/ 1166196 h 3582745"/>
                  <a:gd name="connsiteX31567" fmla="*/ 4041509 w 4527492"/>
                  <a:gd name="connsiteY31567" fmla="*/ 1166437 h 3582745"/>
                  <a:gd name="connsiteX31568" fmla="*/ 4043137 w 4527492"/>
                  <a:gd name="connsiteY31568" fmla="*/ 1173141 h 3582745"/>
                  <a:gd name="connsiteX31569" fmla="*/ 4048528 w 4527492"/>
                  <a:gd name="connsiteY31569" fmla="*/ 1151112 h 3582745"/>
                  <a:gd name="connsiteX31570" fmla="*/ 4037814 w 4527492"/>
                  <a:gd name="connsiteY31570" fmla="*/ 1133396 h 3582745"/>
                  <a:gd name="connsiteX31571" fmla="*/ 4038039 w 4527492"/>
                  <a:gd name="connsiteY31571" fmla="*/ 1136928 h 3582745"/>
                  <a:gd name="connsiteX31572" fmla="*/ 4037782 w 4527492"/>
                  <a:gd name="connsiteY31572" fmla="*/ 1133343 h 3582745"/>
                  <a:gd name="connsiteX31573" fmla="*/ 4036159 w 4527492"/>
                  <a:gd name="connsiteY31573" fmla="*/ 1130661 h 3582745"/>
                  <a:gd name="connsiteX31574" fmla="*/ 4262713 w 4527492"/>
                  <a:gd name="connsiteY31574" fmla="*/ 1129007 h 3582745"/>
                  <a:gd name="connsiteX31575" fmla="*/ 4264201 w 4527492"/>
                  <a:gd name="connsiteY31575" fmla="*/ 1132827 h 3582745"/>
                  <a:gd name="connsiteX31576" fmla="*/ 4264367 w 4527492"/>
                  <a:gd name="connsiteY31576" fmla="*/ 1134414 h 3582745"/>
                  <a:gd name="connsiteX31577" fmla="*/ 4249746 w 4527492"/>
                  <a:gd name="connsiteY31577" fmla="*/ 1128900 h 3582745"/>
                  <a:gd name="connsiteX31578" fmla="*/ 4250377 w 4527492"/>
                  <a:gd name="connsiteY31578" fmla="*/ 1130913 h 3582745"/>
                  <a:gd name="connsiteX31579" fmla="*/ 4251854 w 4527492"/>
                  <a:gd name="connsiteY31579" fmla="*/ 1151674 h 3582745"/>
                  <a:gd name="connsiteX31580" fmla="*/ 4253966 w 4527492"/>
                  <a:gd name="connsiteY31580" fmla="*/ 1176389 h 3582745"/>
                  <a:gd name="connsiteX31581" fmla="*/ 4255873 w 4527492"/>
                  <a:gd name="connsiteY31581" fmla="*/ 1190006 h 3582745"/>
                  <a:gd name="connsiteX31582" fmla="*/ 4255564 w 4527492"/>
                  <a:gd name="connsiteY31582" fmla="*/ 1188746 h 3582745"/>
                  <a:gd name="connsiteX31583" fmla="*/ 4253322 w 4527492"/>
                  <a:gd name="connsiteY31583" fmla="*/ 1181374 h 3582745"/>
                  <a:gd name="connsiteX31584" fmla="*/ 4252112 w 4527492"/>
                  <a:gd name="connsiteY31584" fmla="*/ 1176175 h 3582745"/>
                  <a:gd name="connsiteX31585" fmla="*/ 4251441 w 4527492"/>
                  <a:gd name="connsiteY31585" fmla="*/ 1167326 h 3582745"/>
                  <a:gd name="connsiteX31586" fmla="*/ 4249380 w 4527492"/>
                  <a:gd name="connsiteY31586" fmla="*/ 1137668 h 3582745"/>
                  <a:gd name="connsiteX31587" fmla="*/ 4232031 w 4527492"/>
                  <a:gd name="connsiteY31587" fmla="*/ 1128879 h 3582745"/>
                  <a:gd name="connsiteX31588" fmla="*/ 4234718 w 4527492"/>
                  <a:gd name="connsiteY31588" fmla="*/ 1138684 h 3582745"/>
                  <a:gd name="connsiteX31589" fmla="*/ 4234996 w 4527492"/>
                  <a:gd name="connsiteY31589" fmla="*/ 1142747 h 3582745"/>
                  <a:gd name="connsiteX31590" fmla="*/ 4232590 w 4527492"/>
                  <a:gd name="connsiteY31590" fmla="*/ 1135536 h 3582745"/>
                  <a:gd name="connsiteX31591" fmla="*/ 4140773 w 4527492"/>
                  <a:gd name="connsiteY31591" fmla="*/ 1128624 h 3582745"/>
                  <a:gd name="connsiteX31592" fmla="*/ 4140491 w 4527492"/>
                  <a:gd name="connsiteY31592" fmla="*/ 1134291 h 3582745"/>
                  <a:gd name="connsiteX31593" fmla="*/ 4141101 w 4527492"/>
                  <a:gd name="connsiteY31593" fmla="*/ 1136545 h 3582745"/>
                  <a:gd name="connsiteX31594" fmla="*/ 4141066 w 4527492"/>
                  <a:gd name="connsiteY31594" fmla="*/ 1129780 h 3582745"/>
                  <a:gd name="connsiteX31595" fmla="*/ 4197847 w 4527492"/>
                  <a:gd name="connsiteY31595" fmla="*/ 1127785 h 3582745"/>
                  <a:gd name="connsiteX31596" fmla="*/ 4199262 w 4527492"/>
                  <a:gd name="connsiteY31596" fmla="*/ 1131700 h 3582745"/>
                  <a:gd name="connsiteX31597" fmla="*/ 4201969 w 4527492"/>
                  <a:gd name="connsiteY31597" fmla="*/ 1143600 h 3582745"/>
                  <a:gd name="connsiteX31598" fmla="*/ 4201833 w 4527492"/>
                  <a:gd name="connsiteY31598" fmla="*/ 1143318 h 3582745"/>
                  <a:gd name="connsiteX31599" fmla="*/ 4117000 w 4527492"/>
                  <a:gd name="connsiteY31599" fmla="*/ 1126106 h 3582745"/>
                  <a:gd name="connsiteX31600" fmla="*/ 4116322 w 4527492"/>
                  <a:gd name="connsiteY31600" fmla="*/ 1135495 h 3582745"/>
                  <a:gd name="connsiteX31601" fmla="*/ 4117128 w 4527492"/>
                  <a:gd name="connsiteY31601" fmla="*/ 1142489 h 3582745"/>
                  <a:gd name="connsiteX31602" fmla="*/ 4118193 w 4527492"/>
                  <a:gd name="connsiteY31602" fmla="*/ 1128387 h 3582745"/>
                  <a:gd name="connsiteX31603" fmla="*/ 4197295 w 4527492"/>
                  <a:gd name="connsiteY31603" fmla="*/ 1125581 h 3582745"/>
                  <a:gd name="connsiteX31604" fmla="*/ 4197847 w 4527492"/>
                  <a:gd name="connsiteY31604" fmla="*/ 1127785 h 3582745"/>
                  <a:gd name="connsiteX31605" fmla="*/ 4197322 w 4527492"/>
                  <a:gd name="connsiteY31605" fmla="*/ 1126333 h 3582745"/>
                  <a:gd name="connsiteX31606" fmla="*/ 4249792 w 4527492"/>
                  <a:gd name="connsiteY31606" fmla="*/ 1124487 h 3582745"/>
                  <a:gd name="connsiteX31607" fmla="*/ 4250236 w 4527492"/>
                  <a:gd name="connsiteY31607" fmla="*/ 1129327 h 3582745"/>
                  <a:gd name="connsiteX31608" fmla="*/ 4249792 w 4527492"/>
                  <a:gd name="connsiteY31608" fmla="*/ 1127782 h 3582745"/>
                  <a:gd name="connsiteX31609" fmla="*/ 4249746 w 4527492"/>
                  <a:gd name="connsiteY31609" fmla="*/ 1128900 h 3582745"/>
                  <a:gd name="connsiteX31610" fmla="*/ 4248916 w 4527492"/>
                  <a:gd name="connsiteY31610" fmla="*/ 1126253 h 3582745"/>
                  <a:gd name="connsiteX31611" fmla="*/ 4247116 w 4527492"/>
                  <a:gd name="connsiteY31611" fmla="*/ 1131130 h 3582745"/>
                  <a:gd name="connsiteX31612" fmla="*/ 4246721 w 4527492"/>
                  <a:gd name="connsiteY31612" fmla="*/ 1132749 h 3582745"/>
                  <a:gd name="connsiteX31613" fmla="*/ 4251132 w 4527492"/>
                  <a:gd name="connsiteY31613" fmla="*/ 1171960 h 3582745"/>
                  <a:gd name="connsiteX31614" fmla="*/ 4252112 w 4527492"/>
                  <a:gd name="connsiteY31614" fmla="*/ 1176175 h 3582745"/>
                  <a:gd name="connsiteX31615" fmla="*/ 4252236 w 4527492"/>
                  <a:gd name="connsiteY31615" fmla="*/ 1177805 h 3582745"/>
                  <a:gd name="connsiteX31616" fmla="*/ 4247002 w 4527492"/>
                  <a:gd name="connsiteY31616" fmla="*/ 1160597 h 3582745"/>
                  <a:gd name="connsiteX31617" fmla="*/ 4245382 w 4527492"/>
                  <a:gd name="connsiteY31617" fmla="*/ 1138225 h 3582745"/>
                  <a:gd name="connsiteX31618" fmla="*/ 4243201 w 4527492"/>
                  <a:gd name="connsiteY31618" fmla="*/ 1147152 h 3582745"/>
                  <a:gd name="connsiteX31619" fmla="*/ 4243119 w 4527492"/>
                  <a:gd name="connsiteY31619" fmla="*/ 1147832 h 3582745"/>
                  <a:gd name="connsiteX31620" fmla="*/ 4247002 w 4527492"/>
                  <a:gd name="connsiteY31620" fmla="*/ 1160597 h 3582745"/>
                  <a:gd name="connsiteX31621" fmla="*/ 4247731 w 4527492"/>
                  <a:gd name="connsiteY31621" fmla="*/ 1170673 h 3582745"/>
                  <a:gd name="connsiteX31622" fmla="*/ 4249141 w 4527492"/>
                  <a:gd name="connsiteY31622" fmla="*/ 1177809 h 3582745"/>
                  <a:gd name="connsiteX31623" fmla="*/ 4242488 w 4527492"/>
                  <a:gd name="connsiteY31623" fmla="*/ 1153019 h 3582745"/>
                  <a:gd name="connsiteX31624" fmla="*/ 4241308 w 4527492"/>
                  <a:gd name="connsiteY31624" fmla="*/ 1162729 h 3582745"/>
                  <a:gd name="connsiteX31625" fmla="*/ 4249792 w 4527492"/>
                  <a:gd name="connsiteY31625" fmla="*/ 1193689 h 3582745"/>
                  <a:gd name="connsiteX31626" fmla="*/ 4246494 w 4527492"/>
                  <a:gd name="connsiteY31626" fmla="*/ 1193689 h 3582745"/>
                  <a:gd name="connsiteX31627" fmla="*/ 4240553 w 4527492"/>
                  <a:gd name="connsiteY31627" fmla="*/ 1168937 h 3582745"/>
                  <a:gd name="connsiteX31628" fmla="*/ 4238757 w 4527492"/>
                  <a:gd name="connsiteY31628" fmla="*/ 1183714 h 3582745"/>
                  <a:gd name="connsiteX31629" fmla="*/ 4238949 w 4527492"/>
                  <a:gd name="connsiteY31629" fmla="*/ 1185952 h 3582745"/>
                  <a:gd name="connsiteX31630" fmla="*/ 4238652 w 4527492"/>
                  <a:gd name="connsiteY31630" fmla="*/ 1184575 h 3582745"/>
                  <a:gd name="connsiteX31631" fmla="*/ 4238614 w 4527492"/>
                  <a:gd name="connsiteY31631" fmla="*/ 1184894 h 3582745"/>
                  <a:gd name="connsiteX31632" fmla="*/ 4239209 w 4527492"/>
                  <a:gd name="connsiteY31632" fmla="*/ 1188971 h 3582745"/>
                  <a:gd name="connsiteX31633" fmla="*/ 4239614 w 4527492"/>
                  <a:gd name="connsiteY31633" fmla="*/ 1193689 h 3582745"/>
                  <a:gd name="connsiteX31634" fmla="*/ 4237544 w 4527492"/>
                  <a:gd name="connsiteY31634" fmla="*/ 1193689 h 3582745"/>
                  <a:gd name="connsiteX31635" fmla="*/ 4235971 w 4527492"/>
                  <a:gd name="connsiteY31635" fmla="*/ 1206635 h 3582745"/>
                  <a:gd name="connsiteX31636" fmla="*/ 4235652 w 4527492"/>
                  <a:gd name="connsiteY31636" fmla="*/ 1222971 h 3582745"/>
                  <a:gd name="connsiteX31637" fmla="*/ 4239898 w 4527492"/>
                  <a:gd name="connsiteY31637" fmla="*/ 1236528 h 3582745"/>
                  <a:gd name="connsiteX31638" fmla="*/ 4282774 w 4527492"/>
                  <a:gd name="connsiteY31638" fmla="*/ 1355161 h 3582745"/>
                  <a:gd name="connsiteX31639" fmla="*/ 4248968 w 4527492"/>
                  <a:gd name="connsiteY31639" fmla="*/ 1232409 h 3582745"/>
                  <a:gd name="connsiteX31640" fmla="*/ 4245716 w 4527492"/>
                  <a:gd name="connsiteY31640" fmla="*/ 1217331 h 3582745"/>
                  <a:gd name="connsiteX31641" fmla="*/ 4259687 w 4527492"/>
                  <a:gd name="connsiteY31641" fmla="*/ 1266186 h 3582745"/>
                  <a:gd name="connsiteX31642" fmla="*/ 4289370 w 4527492"/>
                  <a:gd name="connsiteY31642" fmla="*/ 1374933 h 3582745"/>
                  <a:gd name="connsiteX31643" fmla="*/ 4286072 w 4527492"/>
                  <a:gd name="connsiteY31643" fmla="*/ 1378228 h 3582745"/>
                  <a:gd name="connsiteX31644" fmla="*/ 4260924 w 4527492"/>
                  <a:gd name="connsiteY31644" fmla="*/ 1318912 h 3582745"/>
                  <a:gd name="connsiteX31645" fmla="*/ 4245973 w 4527492"/>
                  <a:gd name="connsiteY31645" fmla="*/ 1268888 h 3582745"/>
                  <a:gd name="connsiteX31646" fmla="*/ 4245227 w 4527492"/>
                  <a:gd name="connsiteY31646" fmla="*/ 1277896 h 3582745"/>
                  <a:gd name="connsiteX31647" fmla="*/ 4244592 w 4527492"/>
                  <a:gd name="connsiteY31647" fmla="*/ 1272030 h 3582745"/>
                  <a:gd name="connsiteX31648" fmla="*/ 4239905 w 4527492"/>
                  <a:gd name="connsiteY31648" fmla="*/ 1285630 h 3582745"/>
                  <a:gd name="connsiteX31649" fmla="*/ 4236398 w 4527492"/>
                  <a:gd name="connsiteY31649" fmla="*/ 1300830 h 3582745"/>
                  <a:gd name="connsiteX31650" fmla="*/ 4236112 w 4527492"/>
                  <a:gd name="connsiteY31650" fmla="*/ 1294634 h 3582745"/>
                  <a:gd name="connsiteX31651" fmla="*/ 4243201 w 4527492"/>
                  <a:gd name="connsiteY31651" fmla="*/ 1262551 h 3582745"/>
                  <a:gd name="connsiteX31652" fmla="*/ 4244079 w 4527492"/>
                  <a:gd name="connsiteY31652" fmla="*/ 1262551 h 3582745"/>
                  <a:gd name="connsiteX31653" fmla="*/ 4243196 w 4527492"/>
                  <a:gd name="connsiteY31653" fmla="*/ 1259596 h 3582745"/>
                  <a:gd name="connsiteX31654" fmla="*/ 4235507 w 4527492"/>
                  <a:gd name="connsiteY31654" fmla="*/ 1230402 h 3582745"/>
                  <a:gd name="connsiteX31655" fmla="*/ 4234805 w 4527492"/>
                  <a:gd name="connsiteY31655" fmla="*/ 1266311 h 3582745"/>
                  <a:gd name="connsiteX31656" fmla="*/ 4236112 w 4527492"/>
                  <a:gd name="connsiteY31656" fmla="*/ 1294634 h 3582745"/>
                  <a:gd name="connsiteX31657" fmla="*/ 4234253 w 4527492"/>
                  <a:gd name="connsiteY31657" fmla="*/ 1303050 h 3582745"/>
                  <a:gd name="connsiteX31658" fmla="*/ 4235227 w 4527492"/>
                  <a:gd name="connsiteY31658" fmla="*/ 1305905 h 3582745"/>
                  <a:gd name="connsiteX31659" fmla="*/ 4236398 w 4527492"/>
                  <a:gd name="connsiteY31659" fmla="*/ 1300830 h 3582745"/>
                  <a:gd name="connsiteX31660" fmla="*/ 4236852 w 4527492"/>
                  <a:gd name="connsiteY31660" fmla="*/ 1310666 h 3582745"/>
                  <a:gd name="connsiteX31661" fmla="*/ 4240652 w 4527492"/>
                  <a:gd name="connsiteY31661" fmla="*/ 1321803 h 3582745"/>
                  <a:gd name="connsiteX31662" fmla="*/ 4242663 w 4527492"/>
                  <a:gd name="connsiteY31662" fmla="*/ 1308873 h 3582745"/>
                  <a:gd name="connsiteX31663" fmla="*/ 4241409 w 4527492"/>
                  <a:gd name="connsiteY31663" fmla="*/ 1324021 h 3582745"/>
                  <a:gd name="connsiteX31664" fmla="*/ 4248504 w 4527492"/>
                  <a:gd name="connsiteY31664" fmla="*/ 1344811 h 3582745"/>
                  <a:gd name="connsiteX31665" fmla="*/ 4248658 w 4527492"/>
                  <a:gd name="connsiteY31665" fmla="*/ 1345416 h 3582745"/>
                  <a:gd name="connsiteX31666" fmla="*/ 4249493 w 4527492"/>
                  <a:gd name="connsiteY31666" fmla="*/ 1328409 h 3582745"/>
                  <a:gd name="connsiteX31667" fmla="*/ 4252790 w 4527492"/>
                  <a:gd name="connsiteY31667" fmla="*/ 1328409 h 3582745"/>
                  <a:gd name="connsiteX31668" fmla="*/ 4286740 w 4527492"/>
                  <a:gd name="connsiteY31668" fmla="*/ 1419143 h 3582745"/>
                  <a:gd name="connsiteX31669" fmla="*/ 4287823 w 4527492"/>
                  <a:gd name="connsiteY31669" fmla="*/ 1423196 h 3582745"/>
                  <a:gd name="connsiteX31670" fmla="*/ 4301276 w 4527492"/>
                  <a:gd name="connsiteY31670" fmla="*/ 1368762 h 3582745"/>
                  <a:gd name="connsiteX31671" fmla="*/ 4295967 w 4527492"/>
                  <a:gd name="connsiteY31671" fmla="*/ 1351865 h 3582745"/>
                  <a:gd name="connsiteX31672" fmla="*/ 4259687 w 4527492"/>
                  <a:gd name="connsiteY31672" fmla="*/ 1231174 h 3582745"/>
                  <a:gd name="connsiteX31673" fmla="*/ 4249141 w 4527492"/>
                  <a:gd name="connsiteY31673" fmla="*/ 1177809 h 3582745"/>
                  <a:gd name="connsiteX31674" fmla="*/ 4253455 w 4527492"/>
                  <a:gd name="connsiteY31674" fmla="*/ 1193884 h 3582745"/>
                  <a:gd name="connsiteX31675" fmla="*/ 4253503 w 4527492"/>
                  <a:gd name="connsiteY31675" fmla="*/ 1194513 h 3582745"/>
                  <a:gd name="connsiteX31676" fmla="*/ 4253730 w 4527492"/>
                  <a:gd name="connsiteY31676" fmla="*/ 1199539 h 3582745"/>
                  <a:gd name="connsiteX31677" fmla="*/ 4253090 w 4527492"/>
                  <a:gd name="connsiteY31677" fmla="*/ 1196984 h 3582745"/>
                  <a:gd name="connsiteX31678" fmla="*/ 4253761 w 4527492"/>
                  <a:gd name="connsiteY31678" fmla="*/ 1200228 h 3582745"/>
                  <a:gd name="connsiteX31679" fmla="*/ 4253730 w 4527492"/>
                  <a:gd name="connsiteY31679" fmla="*/ 1199539 h 3582745"/>
                  <a:gd name="connsiteX31680" fmla="*/ 4269581 w 4527492"/>
                  <a:gd name="connsiteY31680" fmla="*/ 1262891 h 3582745"/>
                  <a:gd name="connsiteX31681" fmla="*/ 4301318 w 4527492"/>
                  <a:gd name="connsiteY31681" fmla="*/ 1368590 h 3582745"/>
                  <a:gd name="connsiteX31682" fmla="*/ 4301429 w 4527492"/>
                  <a:gd name="connsiteY31682" fmla="*/ 1368141 h 3582745"/>
                  <a:gd name="connsiteX31683" fmla="*/ 4298286 w 4527492"/>
                  <a:gd name="connsiteY31683" fmla="*/ 1356499 h 3582745"/>
                  <a:gd name="connsiteX31684" fmla="*/ 4298010 w 4527492"/>
                  <a:gd name="connsiteY31684" fmla="*/ 1355166 h 3582745"/>
                  <a:gd name="connsiteX31685" fmla="*/ 4301541 w 4527492"/>
                  <a:gd name="connsiteY31685" fmla="*/ 1367688 h 3582745"/>
                  <a:gd name="connsiteX31686" fmla="*/ 4301694 w 4527492"/>
                  <a:gd name="connsiteY31686" fmla="*/ 1367069 h 3582745"/>
                  <a:gd name="connsiteX31687" fmla="*/ 4301676 w 4527492"/>
                  <a:gd name="connsiteY31687" fmla="*/ 1368167 h 3582745"/>
                  <a:gd name="connsiteX31688" fmla="*/ 4302482 w 4527492"/>
                  <a:gd name="connsiteY31688" fmla="*/ 1371025 h 3582745"/>
                  <a:gd name="connsiteX31689" fmla="*/ 4302538 w 4527492"/>
                  <a:gd name="connsiteY31689" fmla="*/ 1368058 h 3582745"/>
                  <a:gd name="connsiteX31690" fmla="*/ 4302815 w 4527492"/>
                  <a:gd name="connsiteY31690" fmla="*/ 1364462 h 3582745"/>
                  <a:gd name="connsiteX31691" fmla="*/ 4302559 w 4527492"/>
                  <a:gd name="connsiteY31691" fmla="*/ 1363571 h 3582745"/>
                  <a:gd name="connsiteX31692" fmla="*/ 4301694 w 4527492"/>
                  <a:gd name="connsiteY31692" fmla="*/ 1367069 h 3582745"/>
                  <a:gd name="connsiteX31693" fmla="*/ 4301795 w 4527492"/>
                  <a:gd name="connsiteY31693" fmla="*/ 1360914 h 3582745"/>
                  <a:gd name="connsiteX31694" fmla="*/ 4296205 w 4527492"/>
                  <a:gd name="connsiteY31694" fmla="*/ 1341473 h 3582745"/>
                  <a:gd name="connsiteX31695" fmla="*/ 4301796 w 4527492"/>
                  <a:gd name="connsiteY31695" fmla="*/ 1360845 h 3582745"/>
                  <a:gd name="connsiteX31696" fmla="*/ 4301888 w 4527492"/>
                  <a:gd name="connsiteY31696" fmla="*/ 1355206 h 3582745"/>
                  <a:gd name="connsiteX31697" fmla="*/ 4298955 w 4527492"/>
                  <a:gd name="connsiteY31697" fmla="*/ 1340646 h 3582745"/>
                  <a:gd name="connsiteX31698" fmla="*/ 4301958 w 4527492"/>
                  <a:gd name="connsiteY31698" fmla="*/ 1350898 h 3582745"/>
                  <a:gd name="connsiteX31699" fmla="*/ 4302251 w 4527492"/>
                  <a:gd name="connsiteY31699" fmla="*/ 1332921 h 3582745"/>
                  <a:gd name="connsiteX31700" fmla="*/ 4286897 w 4527492"/>
                  <a:gd name="connsiteY31700" fmla="*/ 1272365 h 3582745"/>
                  <a:gd name="connsiteX31701" fmla="*/ 4277262 w 4527492"/>
                  <a:gd name="connsiteY31701" fmla="*/ 1233968 h 3582745"/>
                  <a:gd name="connsiteX31702" fmla="*/ 4270677 w 4527492"/>
                  <a:gd name="connsiteY31702" fmla="*/ 1204294 h 3582745"/>
                  <a:gd name="connsiteX31703" fmla="*/ 4268860 w 4527492"/>
                  <a:gd name="connsiteY31703" fmla="*/ 1194101 h 3582745"/>
                  <a:gd name="connsiteX31704" fmla="*/ 4266911 w 4527492"/>
                  <a:gd name="connsiteY31704" fmla="*/ 1187322 h 3582745"/>
                  <a:gd name="connsiteX31705" fmla="*/ 4264119 w 4527492"/>
                  <a:gd name="connsiteY31705" fmla="*/ 1174741 h 3582745"/>
                  <a:gd name="connsiteX31706" fmla="*/ 4255522 w 4527492"/>
                  <a:gd name="connsiteY31706" fmla="*/ 1147324 h 3582745"/>
                  <a:gd name="connsiteX31707" fmla="*/ 4406360 w 4527492"/>
                  <a:gd name="connsiteY31707" fmla="*/ 1122918 h 3582745"/>
                  <a:gd name="connsiteX31708" fmla="*/ 4408507 w 4527492"/>
                  <a:gd name="connsiteY31708" fmla="*/ 1130108 h 3582745"/>
                  <a:gd name="connsiteX31709" fmla="*/ 4410702 w 4527492"/>
                  <a:gd name="connsiteY31709" fmla="*/ 1142770 h 3582745"/>
                  <a:gd name="connsiteX31710" fmla="*/ 4411769 w 4527492"/>
                  <a:gd name="connsiteY31710" fmla="*/ 1150850 h 3582745"/>
                  <a:gd name="connsiteX31711" fmla="*/ 4411402 w 4527492"/>
                  <a:gd name="connsiteY31711" fmla="*/ 1150850 h 3582745"/>
                  <a:gd name="connsiteX31712" fmla="*/ 4409272 w 4527492"/>
                  <a:gd name="connsiteY31712" fmla="*/ 1145713 h 3582745"/>
                  <a:gd name="connsiteX31713" fmla="*/ 4114789 w 4527492"/>
                  <a:gd name="connsiteY31713" fmla="*/ 1121877 h 3582745"/>
                  <a:gd name="connsiteX31714" fmla="*/ 4114822 w 4527492"/>
                  <a:gd name="connsiteY31714" fmla="*/ 1122471 h 3582745"/>
                  <a:gd name="connsiteX31715" fmla="*/ 4116164 w 4527492"/>
                  <a:gd name="connsiteY31715" fmla="*/ 1134120 h 3582745"/>
                  <a:gd name="connsiteX31716" fmla="*/ 4116803 w 4527492"/>
                  <a:gd name="connsiteY31716" fmla="*/ 1125728 h 3582745"/>
                  <a:gd name="connsiteX31717" fmla="*/ 3942148 w 4527492"/>
                  <a:gd name="connsiteY31717" fmla="*/ 1121258 h 3582745"/>
                  <a:gd name="connsiteX31718" fmla="*/ 3940862 w 4527492"/>
                  <a:gd name="connsiteY31718" fmla="*/ 1128528 h 3582745"/>
                  <a:gd name="connsiteX31719" fmla="*/ 3944314 w 4527492"/>
                  <a:gd name="connsiteY31719" fmla="*/ 1144522 h 3582745"/>
                  <a:gd name="connsiteX31720" fmla="*/ 3947117 w 4527492"/>
                  <a:gd name="connsiteY31720" fmla="*/ 1187979 h 3582745"/>
                  <a:gd name="connsiteX31721" fmla="*/ 3939046 w 4527492"/>
                  <a:gd name="connsiteY31721" fmla="*/ 1136605 h 3582745"/>
                  <a:gd name="connsiteX31722" fmla="*/ 3933637 w 4527492"/>
                  <a:gd name="connsiteY31722" fmla="*/ 1199708 h 3582745"/>
                  <a:gd name="connsiteX31723" fmla="*/ 3933902 w 4527492"/>
                  <a:gd name="connsiteY31723" fmla="*/ 1202704 h 3582745"/>
                  <a:gd name="connsiteX31724" fmla="*/ 3933589 w 4527492"/>
                  <a:gd name="connsiteY31724" fmla="*/ 1200268 h 3582745"/>
                  <a:gd name="connsiteX31725" fmla="*/ 3933382 w 4527492"/>
                  <a:gd name="connsiteY31725" fmla="*/ 1202690 h 3582745"/>
                  <a:gd name="connsiteX31726" fmla="*/ 3932682 w 4527492"/>
                  <a:gd name="connsiteY31726" fmla="*/ 1215831 h 3582745"/>
                  <a:gd name="connsiteX31727" fmla="*/ 3934453 w 4527492"/>
                  <a:gd name="connsiteY31727" fmla="*/ 1239230 h 3582745"/>
                  <a:gd name="connsiteX31728" fmla="*/ 3935291 w 4527492"/>
                  <a:gd name="connsiteY31728" fmla="*/ 1260804 h 3582745"/>
                  <a:gd name="connsiteX31729" fmla="*/ 3931747 w 4527492"/>
                  <a:gd name="connsiteY31729" fmla="*/ 1233398 h 3582745"/>
                  <a:gd name="connsiteX31730" fmla="*/ 3931480 w 4527492"/>
                  <a:gd name="connsiteY31730" fmla="*/ 1238409 h 3582745"/>
                  <a:gd name="connsiteX31731" fmla="*/ 3933630 w 4527492"/>
                  <a:gd name="connsiteY31731" fmla="*/ 1268878 h 3582745"/>
                  <a:gd name="connsiteX31732" fmla="*/ 3933722 w 4527492"/>
                  <a:gd name="connsiteY31732" fmla="*/ 1273161 h 3582745"/>
                  <a:gd name="connsiteX31733" fmla="*/ 3933141 w 4527492"/>
                  <a:gd name="connsiteY31733" fmla="*/ 1268970 h 3582745"/>
                  <a:gd name="connsiteX31734" fmla="*/ 3933801 w 4527492"/>
                  <a:gd name="connsiteY31734" fmla="*/ 1276889 h 3582745"/>
                  <a:gd name="connsiteX31735" fmla="*/ 3933722 w 4527492"/>
                  <a:gd name="connsiteY31735" fmla="*/ 1273161 h 3582745"/>
                  <a:gd name="connsiteX31736" fmla="*/ 3936569 w 4527492"/>
                  <a:gd name="connsiteY31736" fmla="*/ 1293702 h 3582745"/>
                  <a:gd name="connsiteX31737" fmla="*/ 3941505 w 4527492"/>
                  <a:gd name="connsiteY31737" fmla="*/ 1420743 h 3582745"/>
                  <a:gd name="connsiteX31738" fmla="*/ 3944264 w 4527492"/>
                  <a:gd name="connsiteY31738" fmla="*/ 1435066 h 3582745"/>
                  <a:gd name="connsiteX31739" fmla="*/ 3945333 w 4527492"/>
                  <a:gd name="connsiteY31739" fmla="*/ 1390197 h 3582745"/>
                  <a:gd name="connsiteX31740" fmla="*/ 3945547 w 4527492"/>
                  <a:gd name="connsiteY31740" fmla="*/ 1394054 h 3582745"/>
                  <a:gd name="connsiteX31741" fmla="*/ 3945547 w 4527492"/>
                  <a:gd name="connsiteY31741" fmla="*/ 1441723 h 3582745"/>
                  <a:gd name="connsiteX31742" fmla="*/ 3947064 w 4527492"/>
                  <a:gd name="connsiteY31742" fmla="*/ 1449598 h 3582745"/>
                  <a:gd name="connsiteX31743" fmla="*/ 3947669 w 4527492"/>
                  <a:gd name="connsiteY31743" fmla="*/ 1432335 h 3582745"/>
                  <a:gd name="connsiteX31744" fmla="*/ 3948117 w 4527492"/>
                  <a:gd name="connsiteY31744" fmla="*/ 1440413 h 3582745"/>
                  <a:gd name="connsiteX31745" fmla="*/ 3947545 w 4527492"/>
                  <a:gd name="connsiteY31745" fmla="*/ 1452093 h 3582745"/>
                  <a:gd name="connsiteX31746" fmla="*/ 3949048 w 4527492"/>
                  <a:gd name="connsiteY31746" fmla="*/ 1459898 h 3582745"/>
                  <a:gd name="connsiteX31747" fmla="*/ 3948834 w 4527492"/>
                  <a:gd name="connsiteY31747" fmla="*/ 1453353 h 3582745"/>
                  <a:gd name="connsiteX31748" fmla="*/ 3948117 w 4527492"/>
                  <a:gd name="connsiteY31748" fmla="*/ 1440413 h 3582745"/>
                  <a:gd name="connsiteX31749" fmla="*/ 3949810 w 4527492"/>
                  <a:gd name="connsiteY31749" fmla="*/ 1405845 h 3582745"/>
                  <a:gd name="connsiteX31750" fmla="*/ 3948963 w 4527492"/>
                  <a:gd name="connsiteY31750" fmla="*/ 1395411 h 3582745"/>
                  <a:gd name="connsiteX31751" fmla="*/ 3950987 w 4527492"/>
                  <a:gd name="connsiteY31751" fmla="*/ 1337674 h 3582745"/>
                  <a:gd name="connsiteX31752" fmla="*/ 3940806 w 4527492"/>
                  <a:gd name="connsiteY31752" fmla="*/ 1279225 h 3582745"/>
                  <a:gd name="connsiteX31753" fmla="*/ 3941250 w 4527492"/>
                  <a:gd name="connsiteY31753" fmla="*/ 1285958 h 3582745"/>
                  <a:gd name="connsiteX31754" fmla="*/ 3940500 w 4527492"/>
                  <a:gd name="connsiteY31754" fmla="*/ 1277468 h 3582745"/>
                  <a:gd name="connsiteX31755" fmla="*/ 3939667 w 4527492"/>
                  <a:gd name="connsiteY31755" fmla="*/ 1272685 h 3582745"/>
                  <a:gd name="connsiteX31756" fmla="*/ 3939788 w 4527492"/>
                  <a:gd name="connsiteY31756" fmla="*/ 1269393 h 3582745"/>
                  <a:gd name="connsiteX31757" fmla="*/ 3933902 w 4527492"/>
                  <a:gd name="connsiteY31757" fmla="*/ 1202704 h 3582745"/>
                  <a:gd name="connsiteX31758" fmla="*/ 3937740 w 4527492"/>
                  <a:gd name="connsiteY31758" fmla="*/ 1232642 h 3582745"/>
                  <a:gd name="connsiteX31759" fmla="*/ 3939920 w 4527492"/>
                  <a:gd name="connsiteY31759" fmla="*/ 1265765 h 3582745"/>
                  <a:gd name="connsiteX31760" fmla="*/ 3940166 w 4527492"/>
                  <a:gd name="connsiteY31760" fmla="*/ 1259051 h 3582745"/>
                  <a:gd name="connsiteX31761" fmla="*/ 3951082 w 4527492"/>
                  <a:gd name="connsiteY31761" fmla="*/ 1334970 h 3582745"/>
                  <a:gd name="connsiteX31762" fmla="*/ 3952121 w 4527492"/>
                  <a:gd name="connsiteY31762" fmla="*/ 1305311 h 3582745"/>
                  <a:gd name="connsiteX31763" fmla="*/ 3952121 w 4527492"/>
                  <a:gd name="connsiteY31763" fmla="*/ 1342201 h 3582745"/>
                  <a:gd name="connsiteX31764" fmla="*/ 3952148 w 4527492"/>
                  <a:gd name="connsiteY31764" fmla="*/ 1342388 h 3582745"/>
                  <a:gd name="connsiteX31765" fmla="*/ 3960532 w 4527492"/>
                  <a:gd name="connsiteY31765" fmla="*/ 1379276 h 3582745"/>
                  <a:gd name="connsiteX31766" fmla="*/ 3953386 w 4527492"/>
                  <a:gd name="connsiteY31766" fmla="*/ 1351449 h 3582745"/>
                  <a:gd name="connsiteX31767" fmla="*/ 3952121 w 4527492"/>
                  <a:gd name="connsiteY31767" fmla="*/ 1344186 h 3582745"/>
                  <a:gd name="connsiteX31768" fmla="*/ 3952121 w 4527492"/>
                  <a:gd name="connsiteY31768" fmla="*/ 1390763 h 3582745"/>
                  <a:gd name="connsiteX31769" fmla="*/ 3950478 w 4527492"/>
                  <a:gd name="connsiteY31769" fmla="*/ 1448000 h 3582745"/>
                  <a:gd name="connsiteX31770" fmla="*/ 3949715 w 4527492"/>
                  <a:gd name="connsiteY31770" fmla="*/ 1462209 h 3582745"/>
                  <a:gd name="connsiteX31771" fmla="*/ 3951442 w 4527492"/>
                  <a:gd name="connsiteY31771" fmla="*/ 1466806 h 3582745"/>
                  <a:gd name="connsiteX31772" fmla="*/ 3950328 w 4527492"/>
                  <a:gd name="connsiteY31772" fmla="*/ 1469311 h 3582745"/>
                  <a:gd name="connsiteX31773" fmla="*/ 3949524 w 4527492"/>
                  <a:gd name="connsiteY31773" fmla="*/ 1465765 h 3582745"/>
                  <a:gd name="connsiteX31774" fmla="*/ 3949348 w 4527492"/>
                  <a:gd name="connsiteY31774" fmla="*/ 1469052 h 3582745"/>
                  <a:gd name="connsiteX31775" fmla="*/ 3949192 w 4527492"/>
                  <a:gd name="connsiteY31775" fmla="*/ 1464301 h 3582745"/>
                  <a:gd name="connsiteX31776" fmla="*/ 3947346 w 4527492"/>
                  <a:gd name="connsiteY31776" fmla="*/ 1456156 h 3582745"/>
                  <a:gd name="connsiteX31777" fmla="*/ 3946253 w 4527492"/>
                  <a:gd name="connsiteY31777" fmla="*/ 1478473 h 3582745"/>
                  <a:gd name="connsiteX31778" fmla="*/ 3950328 w 4527492"/>
                  <a:gd name="connsiteY31778" fmla="*/ 1469311 h 3582745"/>
                  <a:gd name="connsiteX31779" fmla="*/ 3950498 w 4527492"/>
                  <a:gd name="connsiteY31779" fmla="*/ 1470058 h 3582745"/>
                  <a:gd name="connsiteX31780" fmla="*/ 3955432 w 4527492"/>
                  <a:gd name="connsiteY31780" fmla="*/ 1483038 h 3582745"/>
                  <a:gd name="connsiteX31781" fmla="*/ 3955405 w 4527492"/>
                  <a:gd name="connsiteY31781" fmla="*/ 1484232 h 3582745"/>
                  <a:gd name="connsiteX31782" fmla="*/ 3949260 w 4527492"/>
                  <a:gd name="connsiteY31782" fmla="*/ 1486531 h 3582745"/>
                  <a:gd name="connsiteX31783" fmla="*/ 3945556 w 4527492"/>
                  <a:gd name="connsiteY31783" fmla="*/ 1493663 h 3582745"/>
                  <a:gd name="connsiteX31784" fmla="*/ 3945550 w 4527492"/>
                  <a:gd name="connsiteY31784" fmla="*/ 1492814 h 3582745"/>
                  <a:gd name="connsiteX31785" fmla="*/ 3945547 w 4527492"/>
                  <a:gd name="connsiteY31785" fmla="*/ 1492884 h 3582745"/>
                  <a:gd name="connsiteX31786" fmla="*/ 3945550 w 4527492"/>
                  <a:gd name="connsiteY31786" fmla="*/ 1492791 h 3582745"/>
                  <a:gd name="connsiteX31787" fmla="*/ 3945547 w 4527492"/>
                  <a:gd name="connsiteY31787" fmla="*/ 1492297 h 3582745"/>
                  <a:gd name="connsiteX31788" fmla="*/ 3943864 w 4527492"/>
                  <a:gd name="connsiteY31788" fmla="*/ 1483843 h 3582745"/>
                  <a:gd name="connsiteX31789" fmla="*/ 3946035 w 4527492"/>
                  <a:gd name="connsiteY31789" fmla="*/ 1478963 h 3582745"/>
                  <a:gd name="connsiteX31790" fmla="*/ 3946903 w 4527492"/>
                  <a:gd name="connsiteY31790" fmla="*/ 1454202 h 3582745"/>
                  <a:gd name="connsiteX31791" fmla="*/ 3945472 w 4527492"/>
                  <a:gd name="connsiteY31791" fmla="*/ 1447892 h 3582745"/>
                  <a:gd name="connsiteX31792" fmla="*/ 3943276 w 4527492"/>
                  <a:gd name="connsiteY31792" fmla="*/ 1480894 h 3582745"/>
                  <a:gd name="connsiteX31793" fmla="*/ 3943864 w 4527492"/>
                  <a:gd name="connsiteY31793" fmla="*/ 1483843 h 3582745"/>
                  <a:gd name="connsiteX31794" fmla="*/ 3943060 w 4527492"/>
                  <a:gd name="connsiteY31794" fmla="*/ 1485651 h 3582745"/>
                  <a:gd name="connsiteX31795" fmla="*/ 3942990 w 4527492"/>
                  <a:gd name="connsiteY31795" fmla="*/ 1488553 h 3582745"/>
                  <a:gd name="connsiteX31796" fmla="*/ 3943690 w 4527492"/>
                  <a:gd name="connsiteY31796" fmla="*/ 1493224 h 3582745"/>
                  <a:gd name="connsiteX31797" fmla="*/ 3943765 w 4527492"/>
                  <a:gd name="connsiteY31797" fmla="*/ 1497110 h 3582745"/>
                  <a:gd name="connsiteX31798" fmla="*/ 3942740 w 4527492"/>
                  <a:gd name="connsiteY31798" fmla="*/ 1499084 h 3582745"/>
                  <a:gd name="connsiteX31799" fmla="*/ 3942260 w 4527492"/>
                  <a:gd name="connsiteY31799" fmla="*/ 1519237 h 3582745"/>
                  <a:gd name="connsiteX31800" fmla="*/ 3938972 w 4527492"/>
                  <a:gd name="connsiteY31800" fmla="*/ 1519237 h 3582745"/>
                  <a:gd name="connsiteX31801" fmla="*/ 3938708 w 4527492"/>
                  <a:gd name="connsiteY31801" fmla="*/ 1506845 h 3582745"/>
                  <a:gd name="connsiteX31802" fmla="*/ 3937707 w 4527492"/>
                  <a:gd name="connsiteY31802" fmla="*/ 1508771 h 3582745"/>
                  <a:gd name="connsiteX31803" fmla="*/ 3937032 w 4527492"/>
                  <a:gd name="connsiteY31803" fmla="*/ 1510359 h 3582745"/>
                  <a:gd name="connsiteX31804" fmla="*/ 3938555 w 4527492"/>
                  <a:gd name="connsiteY31804" fmla="*/ 1499675 h 3582745"/>
                  <a:gd name="connsiteX31805" fmla="*/ 3938537 w 4527492"/>
                  <a:gd name="connsiteY31805" fmla="*/ 1498858 h 3582745"/>
                  <a:gd name="connsiteX31806" fmla="*/ 3936348 w 4527492"/>
                  <a:gd name="connsiteY31806" fmla="*/ 1511969 h 3582745"/>
                  <a:gd name="connsiteX31807" fmla="*/ 3931713 w 4527492"/>
                  <a:gd name="connsiteY31807" fmla="*/ 1522876 h 3582745"/>
                  <a:gd name="connsiteX31808" fmla="*/ 3930717 w 4527492"/>
                  <a:gd name="connsiteY31808" fmla="*/ 1529617 h 3582745"/>
                  <a:gd name="connsiteX31809" fmla="*/ 3930874 w 4527492"/>
                  <a:gd name="connsiteY31809" fmla="*/ 1529895 h 3582745"/>
                  <a:gd name="connsiteX31810" fmla="*/ 3930704 w 4527492"/>
                  <a:gd name="connsiteY31810" fmla="*/ 1529700 h 3582745"/>
                  <a:gd name="connsiteX31811" fmla="*/ 3928415 w 4527492"/>
                  <a:gd name="connsiteY31811" fmla="*/ 1545199 h 3582745"/>
                  <a:gd name="connsiteX31812" fmla="*/ 3915569 w 4527492"/>
                  <a:gd name="connsiteY31812" fmla="*/ 1585310 h 3582745"/>
                  <a:gd name="connsiteX31813" fmla="*/ 3914670 w 4527492"/>
                  <a:gd name="connsiteY31813" fmla="*/ 1585310 h 3582745"/>
                  <a:gd name="connsiteX31814" fmla="*/ 3898564 w 4527492"/>
                  <a:gd name="connsiteY31814" fmla="*/ 1691040 h 3582745"/>
                  <a:gd name="connsiteX31815" fmla="*/ 3901297 w 4527492"/>
                  <a:gd name="connsiteY31815" fmla="*/ 1651987 h 3582745"/>
                  <a:gd name="connsiteX31816" fmla="*/ 3911714 w 4527492"/>
                  <a:gd name="connsiteY31816" fmla="*/ 1575437 h 3582745"/>
                  <a:gd name="connsiteX31817" fmla="*/ 3912281 w 4527492"/>
                  <a:gd name="connsiteY31817" fmla="*/ 1573503 h 3582745"/>
                  <a:gd name="connsiteX31818" fmla="*/ 3912281 w 4527492"/>
                  <a:gd name="connsiteY31818" fmla="*/ 1555644 h 3582745"/>
                  <a:gd name="connsiteX31819" fmla="*/ 3907212 w 4527492"/>
                  <a:gd name="connsiteY31819" fmla="*/ 1564298 h 3582745"/>
                  <a:gd name="connsiteX31820" fmla="*/ 3906350 w 4527492"/>
                  <a:gd name="connsiteY31820" fmla="*/ 1586196 h 3582745"/>
                  <a:gd name="connsiteX31821" fmla="*/ 3905162 w 4527492"/>
                  <a:gd name="connsiteY31821" fmla="*/ 1596551 h 3582745"/>
                  <a:gd name="connsiteX31822" fmla="*/ 3904398 w 4527492"/>
                  <a:gd name="connsiteY31822" fmla="*/ 1618601 h 3582745"/>
                  <a:gd name="connsiteX31823" fmla="*/ 3901630 w 4527492"/>
                  <a:gd name="connsiteY31823" fmla="*/ 1647235 h 3582745"/>
                  <a:gd name="connsiteX31824" fmla="*/ 3901297 w 4527492"/>
                  <a:gd name="connsiteY31824" fmla="*/ 1651987 h 3582745"/>
                  <a:gd name="connsiteX31825" fmla="*/ 3900859 w 4527492"/>
                  <a:gd name="connsiteY31825" fmla="*/ 1655208 h 3582745"/>
                  <a:gd name="connsiteX31826" fmla="*/ 3895218 w 4527492"/>
                  <a:gd name="connsiteY31826" fmla="*/ 1713556 h 3582745"/>
                  <a:gd name="connsiteX31827" fmla="*/ 3894395 w 4527492"/>
                  <a:gd name="connsiteY31827" fmla="*/ 1753880 h 3582745"/>
                  <a:gd name="connsiteX31828" fmla="*/ 3893898 w 4527492"/>
                  <a:gd name="connsiteY31828" fmla="*/ 1757519 h 3582745"/>
                  <a:gd name="connsiteX31829" fmla="*/ 3893148 w 4527492"/>
                  <a:gd name="connsiteY31829" fmla="*/ 1744341 h 3582745"/>
                  <a:gd name="connsiteX31830" fmla="*/ 3894211 w 4527492"/>
                  <a:gd name="connsiteY31830" fmla="*/ 1723973 h 3582745"/>
                  <a:gd name="connsiteX31831" fmla="*/ 3891348 w 4527492"/>
                  <a:gd name="connsiteY31831" fmla="*/ 1753577 h 3582745"/>
                  <a:gd name="connsiteX31832" fmla="*/ 3882480 w 4527492"/>
                  <a:gd name="connsiteY31832" fmla="*/ 1849868 h 3582745"/>
                  <a:gd name="connsiteX31833" fmla="*/ 3884071 w 4527492"/>
                  <a:gd name="connsiteY31833" fmla="*/ 1845241 h 3582745"/>
                  <a:gd name="connsiteX31834" fmla="*/ 3889847 w 4527492"/>
                  <a:gd name="connsiteY31834" fmla="*/ 1787172 h 3582745"/>
                  <a:gd name="connsiteX31835" fmla="*/ 3893898 w 4527492"/>
                  <a:gd name="connsiteY31835" fmla="*/ 1757519 h 3582745"/>
                  <a:gd name="connsiteX31836" fmla="*/ 3894209 w 4527492"/>
                  <a:gd name="connsiteY31836" fmla="*/ 1762989 h 3582745"/>
                  <a:gd name="connsiteX31837" fmla="*/ 3893814 w 4527492"/>
                  <a:gd name="connsiteY31837" fmla="*/ 1782349 h 3582745"/>
                  <a:gd name="connsiteX31838" fmla="*/ 3879988 w 4527492"/>
                  <a:gd name="connsiteY31838" fmla="*/ 1882408 h 3582745"/>
                  <a:gd name="connsiteX31839" fmla="*/ 3878362 w 4527492"/>
                  <a:gd name="connsiteY31839" fmla="*/ 1931756 h 3582745"/>
                  <a:gd name="connsiteX31840" fmla="*/ 3881600 w 4527492"/>
                  <a:gd name="connsiteY31840" fmla="*/ 1922441 h 3582745"/>
                  <a:gd name="connsiteX31841" fmla="*/ 3883472 w 4527492"/>
                  <a:gd name="connsiteY31841" fmla="*/ 1917384 h 3582745"/>
                  <a:gd name="connsiteX31842" fmla="*/ 3878320 w 4527492"/>
                  <a:gd name="connsiteY31842" fmla="*/ 1933037 h 3582745"/>
                  <a:gd name="connsiteX31843" fmla="*/ 3877405 w 4527492"/>
                  <a:gd name="connsiteY31843" fmla="*/ 1960832 h 3582745"/>
                  <a:gd name="connsiteX31844" fmla="*/ 3877963 w 4527492"/>
                  <a:gd name="connsiteY31844" fmla="*/ 1934120 h 3582745"/>
                  <a:gd name="connsiteX31845" fmla="*/ 3867012 w 4527492"/>
                  <a:gd name="connsiteY31845" fmla="*/ 1967394 h 3582745"/>
                  <a:gd name="connsiteX31846" fmla="*/ 3873671 w 4527492"/>
                  <a:gd name="connsiteY31846" fmla="*/ 1945254 h 3582745"/>
                  <a:gd name="connsiteX31847" fmla="*/ 3877990 w 4527492"/>
                  <a:gd name="connsiteY31847" fmla="*/ 1932825 h 3582745"/>
                  <a:gd name="connsiteX31848" fmla="*/ 3878917 w 4527492"/>
                  <a:gd name="connsiteY31848" fmla="*/ 1888553 h 3582745"/>
                  <a:gd name="connsiteX31849" fmla="*/ 3879454 w 4527492"/>
                  <a:gd name="connsiteY31849" fmla="*/ 1882718 h 3582745"/>
                  <a:gd name="connsiteX31850" fmla="*/ 3877352 w 4527492"/>
                  <a:gd name="connsiteY31850" fmla="*/ 1882718 h 3582745"/>
                  <a:gd name="connsiteX31851" fmla="*/ 3869812 w 4527492"/>
                  <a:gd name="connsiteY31851" fmla="*/ 1925668 h 3582745"/>
                  <a:gd name="connsiteX31852" fmla="*/ 3873360 w 4527492"/>
                  <a:gd name="connsiteY31852" fmla="*/ 1914525 h 3582745"/>
                  <a:gd name="connsiteX31853" fmla="*/ 3876675 w 4527492"/>
                  <a:gd name="connsiteY31853" fmla="*/ 1914525 h 3582745"/>
                  <a:gd name="connsiteX31854" fmla="*/ 3866127 w 4527492"/>
                  <a:gd name="connsiteY31854" fmla="*/ 1946658 h 3582745"/>
                  <a:gd name="connsiteX31855" fmla="*/ 3862564 w 4527492"/>
                  <a:gd name="connsiteY31855" fmla="*/ 1966951 h 3582745"/>
                  <a:gd name="connsiteX31856" fmla="*/ 3861831 w 4527492"/>
                  <a:gd name="connsiteY31856" fmla="*/ 1970120 h 3582745"/>
                  <a:gd name="connsiteX31857" fmla="*/ 3865336 w 4527492"/>
                  <a:gd name="connsiteY31857" fmla="*/ 1949067 h 3582745"/>
                  <a:gd name="connsiteX31858" fmla="*/ 3864087 w 4527492"/>
                  <a:gd name="connsiteY31858" fmla="*/ 1952870 h 3582745"/>
                  <a:gd name="connsiteX31859" fmla="*/ 3860317 w 4527492"/>
                  <a:gd name="connsiteY31859" fmla="*/ 1970142 h 3582745"/>
                  <a:gd name="connsiteX31860" fmla="*/ 3861361 w 4527492"/>
                  <a:gd name="connsiteY31860" fmla="*/ 1961176 h 3582745"/>
                  <a:gd name="connsiteX31861" fmla="*/ 3838556 w 4527492"/>
                  <a:gd name="connsiteY31861" fmla="*/ 2030646 h 3582745"/>
                  <a:gd name="connsiteX31862" fmla="*/ 3833548 w 4527492"/>
                  <a:gd name="connsiteY31862" fmla="*/ 2069067 h 3582745"/>
                  <a:gd name="connsiteX31863" fmla="*/ 3843639 w 4527492"/>
                  <a:gd name="connsiteY31863" fmla="*/ 2038409 h 3582745"/>
                  <a:gd name="connsiteX31864" fmla="*/ 3853098 w 4527492"/>
                  <a:gd name="connsiteY31864" fmla="*/ 2003206 h 3582745"/>
                  <a:gd name="connsiteX31865" fmla="*/ 3860317 w 4527492"/>
                  <a:gd name="connsiteY31865" fmla="*/ 1970142 h 3582745"/>
                  <a:gd name="connsiteX31866" fmla="*/ 3858790 w 4527492"/>
                  <a:gd name="connsiteY31866" fmla="*/ 1983254 h 3582745"/>
                  <a:gd name="connsiteX31867" fmla="*/ 3851668 w 4527492"/>
                  <a:gd name="connsiteY31867" fmla="*/ 2014016 h 3582745"/>
                  <a:gd name="connsiteX31868" fmla="*/ 3852112 w 4527492"/>
                  <a:gd name="connsiteY31868" fmla="*/ 2012666 h 3582745"/>
                  <a:gd name="connsiteX31869" fmla="*/ 3857146 w 4527492"/>
                  <a:gd name="connsiteY31869" fmla="*/ 1997370 h 3582745"/>
                  <a:gd name="connsiteX31870" fmla="*/ 3858790 w 4527492"/>
                  <a:gd name="connsiteY31870" fmla="*/ 1983254 h 3582745"/>
                  <a:gd name="connsiteX31871" fmla="*/ 3861831 w 4527492"/>
                  <a:gd name="connsiteY31871" fmla="*/ 1970120 h 3582745"/>
                  <a:gd name="connsiteX31872" fmla="*/ 3857445 w 4527492"/>
                  <a:gd name="connsiteY31872" fmla="*/ 1996462 h 3582745"/>
                  <a:gd name="connsiteX31873" fmla="*/ 3867012 w 4527492"/>
                  <a:gd name="connsiteY31873" fmla="*/ 1967394 h 3582745"/>
                  <a:gd name="connsiteX31874" fmla="*/ 3856422 w 4527492"/>
                  <a:gd name="connsiteY31874" fmla="*/ 2002607 h 3582745"/>
                  <a:gd name="connsiteX31875" fmla="*/ 3855549 w 4527492"/>
                  <a:gd name="connsiteY31875" fmla="*/ 2007847 h 3582745"/>
                  <a:gd name="connsiteX31876" fmla="*/ 3863833 w 4527492"/>
                  <a:gd name="connsiteY31876" fmla="*/ 1984375 h 3582745"/>
                  <a:gd name="connsiteX31877" fmla="*/ 3855358 w 4527492"/>
                  <a:gd name="connsiteY31877" fmla="*/ 2008998 h 3582745"/>
                  <a:gd name="connsiteX31878" fmla="*/ 3837047 w 4527492"/>
                  <a:gd name="connsiteY31878" fmla="*/ 2118974 h 3582745"/>
                  <a:gd name="connsiteX31879" fmla="*/ 3826559 w 4527492"/>
                  <a:gd name="connsiteY31879" fmla="*/ 2157194 h 3582745"/>
                  <a:gd name="connsiteX31880" fmla="*/ 3854839 w 4527492"/>
                  <a:gd name="connsiteY31880" fmla="*/ 2010504 h 3582745"/>
                  <a:gd name="connsiteX31881" fmla="*/ 3848562 w 4527492"/>
                  <a:gd name="connsiteY31881" fmla="*/ 2028739 h 3582745"/>
                  <a:gd name="connsiteX31882" fmla="*/ 3847243 w 4527492"/>
                  <a:gd name="connsiteY31882" fmla="*/ 2033127 h 3582745"/>
                  <a:gd name="connsiteX31883" fmla="*/ 3840339 w 4527492"/>
                  <a:gd name="connsiteY31883" fmla="*/ 2062944 h 3582745"/>
                  <a:gd name="connsiteX31884" fmla="*/ 3838035 w 4527492"/>
                  <a:gd name="connsiteY31884" fmla="*/ 2062944 h 3582745"/>
                  <a:gd name="connsiteX31885" fmla="*/ 3830032 w 4527492"/>
                  <a:gd name="connsiteY31885" fmla="*/ 2085650 h 3582745"/>
                  <a:gd name="connsiteX31886" fmla="*/ 3798833 w 4527492"/>
                  <a:gd name="connsiteY31886" fmla="*/ 2219862 h 3582745"/>
                  <a:gd name="connsiteX31887" fmla="*/ 3795002 w 4527492"/>
                  <a:gd name="connsiteY31887" fmla="*/ 2231165 h 3582745"/>
                  <a:gd name="connsiteX31888" fmla="*/ 3828862 w 4527492"/>
                  <a:gd name="connsiteY31888" fmla="*/ 2088969 h 3582745"/>
                  <a:gd name="connsiteX31889" fmla="*/ 3800702 w 4527492"/>
                  <a:gd name="connsiteY31889" fmla="*/ 2168865 h 3582745"/>
                  <a:gd name="connsiteX31890" fmla="*/ 3808861 w 4527492"/>
                  <a:gd name="connsiteY31890" fmla="*/ 2144076 h 3582745"/>
                  <a:gd name="connsiteX31891" fmla="*/ 3765562 w 4527492"/>
                  <a:gd name="connsiteY31891" fmla="*/ 2269864 h 3582745"/>
                  <a:gd name="connsiteX31892" fmla="*/ 3701830 w 4527492"/>
                  <a:gd name="connsiteY31892" fmla="*/ 2416739 h 3582745"/>
                  <a:gd name="connsiteX31893" fmla="*/ 3702318 w 4527492"/>
                  <a:gd name="connsiteY31893" fmla="*/ 2416317 h 3582745"/>
                  <a:gd name="connsiteX31894" fmla="*/ 3702318 w 4527492"/>
                  <a:gd name="connsiteY31894" fmla="*/ 2419611 h 3582745"/>
                  <a:gd name="connsiteX31895" fmla="*/ 3699379 w 4527492"/>
                  <a:gd name="connsiteY31895" fmla="*/ 2422387 h 3582745"/>
                  <a:gd name="connsiteX31896" fmla="*/ 3688301 w 4527492"/>
                  <a:gd name="connsiteY31896" fmla="*/ 2447916 h 3582745"/>
                  <a:gd name="connsiteX31897" fmla="*/ 3688546 w 4527492"/>
                  <a:gd name="connsiteY31897" fmla="*/ 2447815 h 3582745"/>
                  <a:gd name="connsiteX31898" fmla="*/ 3688227 w 4527492"/>
                  <a:gd name="connsiteY31898" fmla="*/ 2448088 h 3582745"/>
                  <a:gd name="connsiteX31899" fmla="*/ 3680790 w 4527492"/>
                  <a:gd name="connsiteY31899" fmla="*/ 2465228 h 3582745"/>
                  <a:gd name="connsiteX31900" fmla="*/ 3697921 w 4527492"/>
                  <a:gd name="connsiteY31900" fmla="*/ 2446449 h 3582745"/>
                  <a:gd name="connsiteX31901" fmla="*/ 3697441 w 4527492"/>
                  <a:gd name="connsiteY31901" fmla="*/ 2448081 h 3582745"/>
                  <a:gd name="connsiteX31902" fmla="*/ 3689899 w 4527492"/>
                  <a:gd name="connsiteY31902" fmla="*/ 2458102 h 3582745"/>
                  <a:gd name="connsiteX31903" fmla="*/ 3683660 w 4527492"/>
                  <a:gd name="connsiteY31903" fmla="*/ 2463249 h 3582745"/>
                  <a:gd name="connsiteX31904" fmla="*/ 3680388 w 4527492"/>
                  <a:gd name="connsiteY31904" fmla="*/ 2466153 h 3582745"/>
                  <a:gd name="connsiteX31905" fmla="*/ 3679987 w 4527492"/>
                  <a:gd name="connsiteY31905" fmla="*/ 2467077 h 3582745"/>
                  <a:gd name="connsiteX31906" fmla="*/ 3689123 w 4527492"/>
                  <a:gd name="connsiteY31906" fmla="*/ 2459133 h 3582745"/>
                  <a:gd name="connsiteX31907" fmla="*/ 3689899 w 4527492"/>
                  <a:gd name="connsiteY31907" fmla="*/ 2458102 h 3582745"/>
                  <a:gd name="connsiteX31908" fmla="*/ 3697780 w 4527492"/>
                  <a:gd name="connsiteY31908" fmla="*/ 2451600 h 3582745"/>
                  <a:gd name="connsiteX31909" fmla="*/ 3703032 w 4527492"/>
                  <a:gd name="connsiteY31909" fmla="*/ 2440846 h 3582745"/>
                  <a:gd name="connsiteX31910" fmla="*/ 3697921 w 4527492"/>
                  <a:gd name="connsiteY31910" fmla="*/ 2446449 h 3582745"/>
                  <a:gd name="connsiteX31911" fmla="*/ 3698762 w 4527492"/>
                  <a:gd name="connsiteY31911" fmla="*/ 2443591 h 3582745"/>
                  <a:gd name="connsiteX31912" fmla="*/ 3688546 w 4527492"/>
                  <a:gd name="connsiteY31912" fmla="*/ 2447815 h 3582745"/>
                  <a:gd name="connsiteX31913" fmla="*/ 3707566 w 4527492"/>
                  <a:gd name="connsiteY31913" fmla="*/ 2431564 h 3582745"/>
                  <a:gd name="connsiteX31914" fmla="*/ 3758897 w 4527492"/>
                  <a:gd name="connsiteY31914" fmla="*/ 2326456 h 3582745"/>
                  <a:gd name="connsiteX31915" fmla="*/ 3761372 w 4527492"/>
                  <a:gd name="connsiteY31915" fmla="*/ 2326456 h 3582745"/>
                  <a:gd name="connsiteX31916" fmla="*/ 3770039 w 4527492"/>
                  <a:gd name="connsiteY31916" fmla="*/ 2304827 h 3582745"/>
                  <a:gd name="connsiteX31917" fmla="*/ 3771352 w 4527492"/>
                  <a:gd name="connsiteY31917" fmla="*/ 2300952 h 3582745"/>
                  <a:gd name="connsiteX31918" fmla="*/ 3758897 w 4527492"/>
                  <a:gd name="connsiteY31918" fmla="*/ 2326456 h 3582745"/>
                  <a:gd name="connsiteX31919" fmla="*/ 3758071 w 4527492"/>
                  <a:gd name="connsiteY31919" fmla="*/ 2326456 h 3582745"/>
                  <a:gd name="connsiteX31920" fmla="*/ 3784586 w 4527492"/>
                  <a:gd name="connsiteY31920" fmla="*/ 2261902 h 3582745"/>
                  <a:gd name="connsiteX31921" fmla="*/ 3795002 w 4527492"/>
                  <a:gd name="connsiteY31921" fmla="*/ 2231165 h 3582745"/>
                  <a:gd name="connsiteX31922" fmla="*/ 3793471 w 4527492"/>
                  <a:gd name="connsiteY31922" fmla="*/ 2237595 h 3582745"/>
                  <a:gd name="connsiteX31923" fmla="*/ 3788606 w 4527492"/>
                  <a:gd name="connsiteY31923" fmla="*/ 2252113 h 3582745"/>
                  <a:gd name="connsiteX31924" fmla="*/ 3808814 w 4527492"/>
                  <a:gd name="connsiteY31924" fmla="*/ 2202912 h 3582745"/>
                  <a:gd name="connsiteX31925" fmla="*/ 3826282 w 4527492"/>
                  <a:gd name="connsiteY31925" fmla="*/ 2158204 h 3582745"/>
                  <a:gd name="connsiteX31926" fmla="*/ 3826559 w 4527492"/>
                  <a:gd name="connsiteY31926" fmla="*/ 2157194 h 3582745"/>
                  <a:gd name="connsiteX31927" fmla="*/ 3826444 w 4527492"/>
                  <a:gd name="connsiteY31927" fmla="*/ 2157787 h 3582745"/>
                  <a:gd name="connsiteX31928" fmla="*/ 3856515 w 4527492"/>
                  <a:gd name="connsiteY31928" fmla="*/ 2080820 h 3582745"/>
                  <a:gd name="connsiteX31929" fmla="*/ 3869339 w 4527492"/>
                  <a:gd name="connsiteY31929" fmla="*/ 2013147 h 3582745"/>
                  <a:gd name="connsiteX31930" fmla="*/ 3876777 w 4527492"/>
                  <a:gd name="connsiteY31930" fmla="*/ 1979872 h 3582745"/>
                  <a:gd name="connsiteX31931" fmla="*/ 3877405 w 4527492"/>
                  <a:gd name="connsiteY31931" fmla="*/ 1960832 h 3582745"/>
                  <a:gd name="connsiteX31932" fmla="*/ 3877030 w 4527492"/>
                  <a:gd name="connsiteY31932" fmla="*/ 1978743 h 3582745"/>
                  <a:gd name="connsiteX31933" fmla="*/ 3888164 w 4527492"/>
                  <a:gd name="connsiteY31933" fmla="*/ 1928932 h 3582745"/>
                  <a:gd name="connsiteX31934" fmla="*/ 3893148 w 4527492"/>
                  <a:gd name="connsiteY31934" fmla="*/ 1914262 h 3582745"/>
                  <a:gd name="connsiteX31935" fmla="*/ 3893148 w 4527492"/>
                  <a:gd name="connsiteY31935" fmla="*/ 1892263 h 3582745"/>
                  <a:gd name="connsiteX31936" fmla="*/ 3892327 w 4527492"/>
                  <a:gd name="connsiteY31936" fmla="*/ 1893462 h 3582745"/>
                  <a:gd name="connsiteX31937" fmla="*/ 3883472 w 4527492"/>
                  <a:gd name="connsiteY31937" fmla="*/ 1917384 h 3582745"/>
                  <a:gd name="connsiteX31938" fmla="*/ 3893148 w 4527492"/>
                  <a:gd name="connsiteY31938" fmla="*/ 1887986 h 3582745"/>
                  <a:gd name="connsiteX31939" fmla="*/ 3893148 w 4527492"/>
                  <a:gd name="connsiteY31939" fmla="*/ 1815023 h 3582745"/>
                  <a:gd name="connsiteX31940" fmla="*/ 3893814 w 4527492"/>
                  <a:gd name="connsiteY31940" fmla="*/ 1782349 h 3582745"/>
                  <a:gd name="connsiteX31941" fmla="*/ 3894798 w 4527492"/>
                  <a:gd name="connsiteY31941" fmla="*/ 1775229 h 3582745"/>
                  <a:gd name="connsiteX31942" fmla="*/ 3894874 w 4527492"/>
                  <a:gd name="connsiteY31942" fmla="*/ 1774667 h 3582745"/>
                  <a:gd name="connsiteX31943" fmla="*/ 3896803 w 4527492"/>
                  <a:gd name="connsiteY31943" fmla="*/ 1808556 h 3582745"/>
                  <a:gd name="connsiteX31944" fmla="*/ 3896448 w 4527492"/>
                  <a:gd name="connsiteY31944" fmla="*/ 1839887 h 3582745"/>
                  <a:gd name="connsiteX31945" fmla="*/ 3896448 w 4527492"/>
                  <a:gd name="connsiteY31945" fmla="*/ 1862899 h 3582745"/>
                  <a:gd name="connsiteX31946" fmla="*/ 3896448 w 4527492"/>
                  <a:gd name="connsiteY31946" fmla="*/ 1877957 h 3582745"/>
                  <a:gd name="connsiteX31947" fmla="*/ 3896582 w 4527492"/>
                  <a:gd name="connsiteY31947" fmla="*/ 1877551 h 3582745"/>
                  <a:gd name="connsiteX31948" fmla="*/ 3897274 w 4527492"/>
                  <a:gd name="connsiteY31948" fmla="*/ 1816824 h 3582745"/>
                  <a:gd name="connsiteX31949" fmla="*/ 3896803 w 4527492"/>
                  <a:gd name="connsiteY31949" fmla="*/ 1808556 h 3582745"/>
                  <a:gd name="connsiteX31950" fmla="*/ 3897350 w 4527492"/>
                  <a:gd name="connsiteY31950" fmla="*/ 1760266 h 3582745"/>
                  <a:gd name="connsiteX31951" fmla="*/ 3898924 w 4527492"/>
                  <a:gd name="connsiteY31951" fmla="*/ 1828356 h 3582745"/>
                  <a:gd name="connsiteX31952" fmla="*/ 3897877 w 4527492"/>
                  <a:gd name="connsiteY31952" fmla="*/ 1873615 h 3582745"/>
                  <a:gd name="connsiteX31953" fmla="*/ 3903521 w 4527492"/>
                  <a:gd name="connsiteY31953" fmla="*/ 1856467 h 3582745"/>
                  <a:gd name="connsiteX31954" fmla="*/ 3906220 w 4527492"/>
                  <a:gd name="connsiteY31954" fmla="*/ 1856467 h 3582745"/>
                  <a:gd name="connsiteX31955" fmla="*/ 3915695 w 4527492"/>
                  <a:gd name="connsiteY31955" fmla="*/ 1723881 h 3582745"/>
                  <a:gd name="connsiteX31956" fmla="*/ 3929725 w 4527492"/>
                  <a:gd name="connsiteY31956" fmla="*/ 1610455 h 3582745"/>
                  <a:gd name="connsiteX31957" fmla="*/ 3934114 w 4527492"/>
                  <a:gd name="connsiteY31957" fmla="*/ 1593598 h 3582745"/>
                  <a:gd name="connsiteX31958" fmla="*/ 3925341 w 4527492"/>
                  <a:gd name="connsiteY31958" fmla="*/ 1645978 h 3582745"/>
                  <a:gd name="connsiteX31959" fmla="*/ 3914987 w 4527492"/>
                  <a:gd name="connsiteY31959" fmla="*/ 1765998 h 3582745"/>
                  <a:gd name="connsiteX31960" fmla="*/ 3932012 w 4527492"/>
                  <a:gd name="connsiteY31960" fmla="*/ 1653707 h 3582745"/>
                  <a:gd name="connsiteX31961" fmla="*/ 3930611 w 4527492"/>
                  <a:gd name="connsiteY31961" fmla="*/ 1665929 h 3582745"/>
                  <a:gd name="connsiteX31962" fmla="*/ 3929456 w 4527492"/>
                  <a:gd name="connsiteY31962" fmla="*/ 1671858 h 3582745"/>
                  <a:gd name="connsiteX31963" fmla="*/ 3913777 w 4527492"/>
                  <a:gd name="connsiteY31963" fmla="*/ 1780583 h 3582745"/>
                  <a:gd name="connsiteX31964" fmla="*/ 3913416 w 4527492"/>
                  <a:gd name="connsiteY31964" fmla="*/ 1828152 h 3582745"/>
                  <a:gd name="connsiteX31965" fmla="*/ 3918996 w 4527492"/>
                  <a:gd name="connsiteY31965" fmla="*/ 1786574 h 3582745"/>
                  <a:gd name="connsiteX31966" fmla="*/ 3922854 w 4527492"/>
                  <a:gd name="connsiteY31966" fmla="*/ 1762335 h 3582745"/>
                  <a:gd name="connsiteX31967" fmla="*/ 3922854 w 4527492"/>
                  <a:gd name="connsiteY31967" fmla="*/ 1750931 h 3582745"/>
                  <a:gd name="connsiteX31968" fmla="*/ 3926028 w 4527492"/>
                  <a:gd name="connsiteY31968" fmla="*/ 1716418 h 3582745"/>
                  <a:gd name="connsiteX31969" fmla="*/ 3925723 w 4527492"/>
                  <a:gd name="connsiteY31969" fmla="*/ 1744312 h 3582745"/>
                  <a:gd name="connsiteX31970" fmla="*/ 3942105 w 4527492"/>
                  <a:gd name="connsiteY31970" fmla="*/ 1641389 h 3582745"/>
                  <a:gd name="connsiteX31971" fmla="*/ 3952620 w 4527492"/>
                  <a:gd name="connsiteY31971" fmla="*/ 1565195 h 3582745"/>
                  <a:gd name="connsiteX31972" fmla="*/ 3945407 w 4527492"/>
                  <a:gd name="connsiteY31972" fmla="*/ 1644277 h 3582745"/>
                  <a:gd name="connsiteX31973" fmla="*/ 3925475 w 4527492"/>
                  <a:gd name="connsiteY31973" fmla="*/ 1767009 h 3582745"/>
                  <a:gd name="connsiteX31974" fmla="*/ 3924917 w 4527492"/>
                  <a:gd name="connsiteY31974" fmla="*/ 1818060 h 3582745"/>
                  <a:gd name="connsiteX31975" fmla="*/ 3922180 w 4527492"/>
                  <a:gd name="connsiteY31975" fmla="*/ 1853056 h 3582745"/>
                  <a:gd name="connsiteX31976" fmla="*/ 3922854 w 4527492"/>
                  <a:gd name="connsiteY31976" fmla="*/ 1839887 h 3582745"/>
                  <a:gd name="connsiteX31977" fmla="*/ 3922854 w 4527492"/>
                  <a:gd name="connsiteY31977" fmla="*/ 1783147 h 3582745"/>
                  <a:gd name="connsiteX31978" fmla="*/ 3922298 w 4527492"/>
                  <a:gd name="connsiteY31978" fmla="*/ 1786574 h 3582745"/>
                  <a:gd name="connsiteX31979" fmla="*/ 3913308 w 4527492"/>
                  <a:gd name="connsiteY31979" fmla="*/ 1842333 h 3582745"/>
                  <a:gd name="connsiteX31980" fmla="*/ 3913211 w 4527492"/>
                  <a:gd name="connsiteY31980" fmla="*/ 1855200 h 3582745"/>
                  <a:gd name="connsiteX31981" fmla="*/ 3916247 w 4527492"/>
                  <a:gd name="connsiteY31981" fmla="*/ 1846262 h 3582745"/>
                  <a:gd name="connsiteX31982" fmla="*/ 3913209 w 4527492"/>
                  <a:gd name="connsiteY31982" fmla="*/ 1855398 h 3582745"/>
                  <a:gd name="connsiteX31983" fmla="*/ 3913058 w 4527492"/>
                  <a:gd name="connsiteY31983" fmla="*/ 1875289 h 3582745"/>
                  <a:gd name="connsiteX31984" fmla="*/ 3913187 w 4527492"/>
                  <a:gd name="connsiteY31984" fmla="*/ 1874837 h 3582745"/>
                  <a:gd name="connsiteX31985" fmla="*/ 3913056 w 4527492"/>
                  <a:gd name="connsiteY31985" fmla="*/ 1875524 h 3582745"/>
                  <a:gd name="connsiteX31986" fmla="*/ 3912952 w 4527492"/>
                  <a:gd name="connsiteY31986" fmla="*/ 1889308 h 3582745"/>
                  <a:gd name="connsiteX31987" fmla="*/ 3919141 w 4527492"/>
                  <a:gd name="connsiteY31987" fmla="*/ 1890543 h 3582745"/>
                  <a:gd name="connsiteX31988" fmla="*/ 3920015 w 4527492"/>
                  <a:gd name="connsiteY31988" fmla="*/ 1880745 h 3582745"/>
                  <a:gd name="connsiteX31989" fmla="*/ 3916253 w 4527492"/>
                  <a:gd name="connsiteY31989" fmla="*/ 1928844 h 3582745"/>
                  <a:gd name="connsiteX31990" fmla="*/ 3912952 w 4527492"/>
                  <a:gd name="connsiteY31990" fmla="*/ 1928844 h 3582745"/>
                  <a:gd name="connsiteX31991" fmla="*/ 3912305 w 4527492"/>
                  <a:gd name="connsiteY31991" fmla="*/ 1919256 h 3582745"/>
                  <a:gd name="connsiteX31992" fmla="*/ 3910755 w 4527492"/>
                  <a:gd name="connsiteY31992" fmla="*/ 1933140 h 3582745"/>
                  <a:gd name="connsiteX31993" fmla="*/ 3902802 w 4527492"/>
                  <a:gd name="connsiteY31993" fmla="*/ 1939756 h 3582745"/>
                  <a:gd name="connsiteX31994" fmla="*/ 3898756 w 4527492"/>
                  <a:gd name="connsiteY31994" fmla="*/ 1968106 h 3582745"/>
                  <a:gd name="connsiteX31995" fmla="*/ 3896801 w 4527492"/>
                  <a:gd name="connsiteY31995" fmla="*/ 2013052 h 3582745"/>
                  <a:gd name="connsiteX31996" fmla="*/ 3905418 w 4527492"/>
                  <a:gd name="connsiteY31996" fmla="*/ 1980959 h 3582745"/>
                  <a:gd name="connsiteX31997" fmla="*/ 3904833 w 4527492"/>
                  <a:gd name="connsiteY31997" fmla="*/ 1986197 h 3582745"/>
                  <a:gd name="connsiteX31998" fmla="*/ 3896793 w 4527492"/>
                  <a:gd name="connsiteY31998" fmla="*/ 2013221 h 3582745"/>
                  <a:gd name="connsiteX31999" fmla="*/ 3895887 w 4527492"/>
                  <a:gd name="connsiteY31999" fmla="*/ 2034047 h 3582745"/>
                  <a:gd name="connsiteX32000" fmla="*/ 3906993 w 4527492"/>
                  <a:gd name="connsiteY32000" fmla="*/ 2018546 h 3582745"/>
                  <a:gd name="connsiteX32001" fmla="*/ 3905791 w 4527492"/>
                  <a:gd name="connsiteY32001" fmla="*/ 2022498 h 3582745"/>
                  <a:gd name="connsiteX32002" fmla="*/ 3905759 w 4527492"/>
                  <a:gd name="connsiteY32002" fmla="*/ 2022823 h 3582745"/>
                  <a:gd name="connsiteX32003" fmla="*/ 3892586 w 4527492"/>
                  <a:gd name="connsiteY32003" fmla="*/ 2057144 h 3582745"/>
                  <a:gd name="connsiteX32004" fmla="*/ 3894872 w 4527492"/>
                  <a:gd name="connsiteY32004" fmla="*/ 2019679 h 3582745"/>
                  <a:gd name="connsiteX32005" fmla="*/ 3885305 w 4527492"/>
                  <a:gd name="connsiteY32005" fmla="*/ 2051834 h 3582745"/>
                  <a:gd name="connsiteX32006" fmla="*/ 3861268 w 4527492"/>
                  <a:gd name="connsiteY32006" fmla="*/ 2144402 h 3582745"/>
                  <a:gd name="connsiteX32007" fmla="*/ 3903048 w 4527492"/>
                  <a:gd name="connsiteY32007" fmla="*/ 2044441 h 3582745"/>
                  <a:gd name="connsiteX32008" fmla="*/ 3886119 w 4527492"/>
                  <a:gd name="connsiteY32008" fmla="*/ 2093044 h 3582745"/>
                  <a:gd name="connsiteX32009" fmla="*/ 3873854 w 4527492"/>
                  <a:gd name="connsiteY32009" fmla="*/ 2126179 h 3582745"/>
                  <a:gd name="connsiteX32010" fmla="*/ 3852257 w 4527492"/>
                  <a:gd name="connsiteY32010" fmla="*/ 2179106 h 3582745"/>
                  <a:gd name="connsiteX32011" fmla="*/ 3849795 w 4527492"/>
                  <a:gd name="connsiteY32011" fmla="*/ 2188585 h 3582745"/>
                  <a:gd name="connsiteX32012" fmla="*/ 3794898 w 4527492"/>
                  <a:gd name="connsiteY32012" fmla="*/ 2333696 h 3582745"/>
                  <a:gd name="connsiteX32013" fmla="*/ 3786553 w 4527492"/>
                  <a:gd name="connsiteY32013" fmla="*/ 2351168 h 3582745"/>
                  <a:gd name="connsiteX32014" fmla="*/ 3783609 w 4527492"/>
                  <a:gd name="connsiteY32014" fmla="*/ 2359083 h 3582745"/>
                  <a:gd name="connsiteX32018" fmla="*/ 3796975 w 4527492"/>
                  <a:gd name="connsiteY32018" fmla="*/ 2333717 h 3582745"/>
                  <a:gd name="connsiteX32018" fmla="*/ 3837617 w 4527492"/>
                  <a:gd name="connsiteY32018" fmla="*/ 2254932 h 3582745"/>
                  <a:gd name="connsiteX32018" fmla="*/ 3873224 w 4527492"/>
                  <a:gd name="connsiteY32018" fmla="*/ 2145653 h 3582745"/>
                  <a:gd name="connsiteX32018" fmla="*/ 3896237 w 4527492"/>
                  <a:gd name="connsiteY32018" fmla="*/ 2071325 h 3582745"/>
                  <a:gd name="connsiteX32019" fmla="*/ 3878794 w 4527492"/>
                  <a:gd name="connsiteY32019" fmla="*/ 2114073 h 3582745"/>
                  <a:gd name="connsiteX32020" fmla="*/ 3886119 w 4527492"/>
                  <a:gd name="connsiteY32020" fmla="*/ 2093044 h 3582745"/>
                  <a:gd name="connsiteX32021" fmla="*/ 3897394 w 4527492"/>
                  <a:gd name="connsiteY32021" fmla="*/ 2062581 h 3582745"/>
                  <a:gd name="connsiteX32022" fmla="*/ 3903564 w 4527492"/>
                  <a:gd name="connsiteY32022" fmla="*/ 2045041 h 3582745"/>
                  <a:gd name="connsiteX32023" fmla="*/ 3903801 w 4527492"/>
                  <a:gd name="connsiteY32023" fmla="*/ 2042641 h 3582745"/>
                  <a:gd name="connsiteX32024" fmla="*/ 3903048 w 4527492"/>
                  <a:gd name="connsiteY32024" fmla="*/ 2044441 h 3582745"/>
                  <a:gd name="connsiteX32025" fmla="*/ 3903850 w 4527492"/>
                  <a:gd name="connsiteY32025" fmla="*/ 2042138 h 3582745"/>
                  <a:gd name="connsiteX32026" fmla="*/ 3905759 w 4527492"/>
                  <a:gd name="connsiteY32026" fmla="*/ 2022823 h 3582745"/>
                  <a:gd name="connsiteX32027" fmla="*/ 3911316 w 4527492"/>
                  <a:gd name="connsiteY32027" fmla="*/ 2008346 h 3582745"/>
                  <a:gd name="connsiteX32028" fmla="*/ 3912814 w 4527492"/>
                  <a:gd name="connsiteY32028" fmla="*/ 2005851 h 3582745"/>
                  <a:gd name="connsiteX32029" fmla="*/ 3909866 w 4527492"/>
                  <a:gd name="connsiteY32029" fmla="*/ 2024045 h 3582745"/>
                  <a:gd name="connsiteX32030" fmla="*/ 3909741 w 4527492"/>
                  <a:gd name="connsiteY32030" fmla="*/ 2025227 h 3582745"/>
                  <a:gd name="connsiteX32031" fmla="*/ 3912683 w 4527492"/>
                  <a:gd name="connsiteY32031" fmla="*/ 2018780 h 3582745"/>
                  <a:gd name="connsiteX32032" fmla="*/ 3913002 w 4527492"/>
                  <a:gd name="connsiteY32032" fmla="*/ 2018922 h 3582745"/>
                  <a:gd name="connsiteX32033" fmla="*/ 3913795 w 4527492"/>
                  <a:gd name="connsiteY32033" fmla="*/ 2004215 h 3582745"/>
                  <a:gd name="connsiteX32034" fmla="*/ 3914299 w 4527492"/>
                  <a:gd name="connsiteY32034" fmla="*/ 2003376 h 3582745"/>
                  <a:gd name="connsiteX32035" fmla="*/ 3913196 w 4527492"/>
                  <a:gd name="connsiteY32035" fmla="*/ 2018401 h 3582745"/>
                  <a:gd name="connsiteX32036" fmla="*/ 3915321 w 4527492"/>
                  <a:gd name="connsiteY32036" fmla="*/ 2009687 h 3582745"/>
                  <a:gd name="connsiteX32037" fmla="*/ 3918462 w 4527492"/>
                  <a:gd name="connsiteY32037" fmla="*/ 1999544 h 3582745"/>
                  <a:gd name="connsiteX32038" fmla="*/ 3921426 w 4527492"/>
                  <a:gd name="connsiteY32038" fmla="*/ 1991058 h 3582745"/>
                  <a:gd name="connsiteX32039" fmla="*/ 3917534 w 4527492"/>
                  <a:gd name="connsiteY32039" fmla="*/ 1991112 h 3582745"/>
                  <a:gd name="connsiteX32040" fmla="*/ 3917021 w 4527492"/>
                  <a:gd name="connsiteY32040" fmla="*/ 1993098 h 3582745"/>
                  <a:gd name="connsiteX32041" fmla="*/ 3917352 w 4527492"/>
                  <a:gd name="connsiteY32041" fmla="*/ 1991115 h 3582745"/>
                  <a:gd name="connsiteX32042" fmla="*/ 3915421 w 4527492"/>
                  <a:gd name="connsiteY32042" fmla="*/ 1991141 h 3582745"/>
                  <a:gd name="connsiteX32043" fmla="*/ 3914637 w 4527492"/>
                  <a:gd name="connsiteY32043" fmla="*/ 1999693 h 3582745"/>
                  <a:gd name="connsiteX32044" fmla="*/ 3913987 w 4527492"/>
                  <a:gd name="connsiteY32044" fmla="*/ 2001386 h 3582745"/>
                  <a:gd name="connsiteX32045" fmla="*/ 3914311 w 4527492"/>
                  <a:gd name="connsiteY32045" fmla="*/ 1996609 h 3582745"/>
                  <a:gd name="connsiteX32046" fmla="*/ 3915196 w 4527492"/>
                  <a:gd name="connsiteY32046" fmla="*/ 1991145 h 3582745"/>
                  <a:gd name="connsiteX32047" fmla="*/ 3914680 w 4527492"/>
                  <a:gd name="connsiteY32047" fmla="*/ 1991152 h 3582745"/>
                  <a:gd name="connsiteX32048" fmla="*/ 3914311 w 4527492"/>
                  <a:gd name="connsiteY32048" fmla="*/ 1996609 h 3582745"/>
                  <a:gd name="connsiteX32049" fmla="*/ 3913208 w 4527492"/>
                  <a:gd name="connsiteY32049" fmla="*/ 2003415 h 3582745"/>
                  <a:gd name="connsiteX32050" fmla="*/ 3911316 w 4527492"/>
                  <a:gd name="connsiteY32050" fmla="*/ 2008346 h 3582745"/>
                  <a:gd name="connsiteX32051" fmla="*/ 3906993 w 4527492"/>
                  <a:gd name="connsiteY32051" fmla="*/ 2018546 h 3582745"/>
                  <a:gd name="connsiteX32052" fmla="*/ 3911203 w 4527492"/>
                  <a:gd name="connsiteY32052" fmla="*/ 1991200 h 3582745"/>
                  <a:gd name="connsiteX32053" fmla="*/ 3910255 w 4527492"/>
                  <a:gd name="connsiteY32053" fmla="*/ 1991213 h 3582745"/>
                  <a:gd name="connsiteX32054" fmla="*/ 3906959 w 4527492"/>
                  <a:gd name="connsiteY32054" fmla="*/ 1987916 h 3582745"/>
                  <a:gd name="connsiteX32055" fmla="*/ 3912633 w 4527492"/>
                  <a:gd name="connsiteY32055" fmla="*/ 1982930 h 3582745"/>
                  <a:gd name="connsiteX32056" fmla="*/ 3916914 w 4527492"/>
                  <a:gd name="connsiteY32056" fmla="*/ 1958175 h 3582745"/>
                  <a:gd name="connsiteX32057" fmla="*/ 3915402 w 4527492"/>
                  <a:gd name="connsiteY32057" fmla="*/ 1980498 h 3582745"/>
                  <a:gd name="connsiteX32058" fmla="*/ 3916485 w 4527492"/>
                  <a:gd name="connsiteY32058" fmla="*/ 1979547 h 3582745"/>
                  <a:gd name="connsiteX32059" fmla="*/ 3920184 w 4527492"/>
                  <a:gd name="connsiteY32059" fmla="*/ 1939324 h 3582745"/>
                  <a:gd name="connsiteX32060" fmla="*/ 3928900 w 4527492"/>
                  <a:gd name="connsiteY32060" fmla="*/ 1888863 h 3582745"/>
                  <a:gd name="connsiteX32061" fmla="*/ 3931572 w 4527492"/>
                  <a:gd name="connsiteY32061" fmla="*/ 1873393 h 3582745"/>
                  <a:gd name="connsiteX32062" fmla="*/ 3929487 w 4527492"/>
                  <a:gd name="connsiteY32062" fmla="*/ 1858544 h 3582745"/>
                  <a:gd name="connsiteX32063" fmla="*/ 3925238 w 4527492"/>
                  <a:gd name="connsiteY32063" fmla="*/ 1884119 h 3582745"/>
                  <a:gd name="connsiteX32064" fmla="*/ 3920184 w 4527492"/>
                  <a:gd name="connsiteY32064" fmla="*/ 1939324 h 3582745"/>
                  <a:gd name="connsiteX32065" fmla="*/ 3916914 w 4527492"/>
                  <a:gd name="connsiteY32065" fmla="*/ 1958175 h 3582745"/>
                  <a:gd name="connsiteX32066" fmla="*/ 3919822 w 4527492"/>
                  <a:gd name="connsiteY32066" fmla="*/ 1915260 h 3582745"/>
                  <a:gd name="connsiteX32067" fmla="*/ 3929472 w 4527492"/>
                  <a:gd name="connsiteY32067" fmla="*/ 1855522 h 3582745"/>
                  <a:gd name="connsiteX32068" fmla="*/ 3931519 w 4527492"/>
                  <a:gd name="connsiteY32068" fmla="*/ 1781818 h 3582745"/>
                  <a:gd name="connsiteX32069" fmla="*/ 3955862 w 4527492"/>
                  <a:gd name="connsiteY32069" fmla="*/ 1632322 h 3582745"/>
                  <a:gd name="connsiteX32070" fmla="*/ 3966673 w 4527492"/>
                  <a:gd name="connsiteY32070" fmla="*/ 1590356 h 3582745"/>
                  <a:gd name="connsiteX32071" fmla="*/ 3977476 w 4527492"/>
                  <a:gd name="connsiteY32071" fmla="*/ 1536735 h 3582745"/>
                  <a:gd name="connsiteX32072" fmla="*/ 3974630 w 4527492"/>
                  <a:gd name="connsiteY32072" fmla="*/ 1559468 h 3582745"/>
                  <a:gd name="connsiteX32073" fmla="*/ 3980862 w 4527492"/>
                  <a:gd name="connsiteY32073" fmla="*/ 1535275 h 3582745"/>
                  <a:gd name="connsiteX32074" fmla="*/ 3982167 w 4527492"/>
                  <a:gd name="connsiteY32074" fmla="*/ 1537518 h 3582745"/>
                  <a:gd name="connsiteX32075" fmla="*/ 3984339 w 4527492"/>
                  <a:gd name="connsiteY32075" fmla="*/ 1521779 h 3582745"/>
                  <a:gd name="connsiteX32076" fmla="*/ 3980862 w 4527492"/>
                  <a:gd name="connsiteY32076" fmla="*/ 1535275 h 3582745"/>
                  <a:gd name="connsiteX32077" fmla="*/ 3978566 w 4527492"/>
                  <a:gd name="connsiteY32077" fmla="*/ 1531328 h 3582745"/>
                  <a:gd name="connsiteX32078" fmla="*/ 3977476 w 4527492"/>
                  <a:gd name="connsiteY32078" fmla="*/ 1536735 h 3582745"/>
                  <a:gd name="connsiteX32079" fmla="*/ 3978226 w 4527492"/>
                  <a:gd name="connsiteY32079" fmla="*/ 1530744 h 3582745"/>
                  <a:gd name="connsiteX32080" fmla="*/ 3969390 w 4527492"/>
                  <a:gd name="connsiteY32080" fmla="*/ 1515555 h 3582745"/>
                  <a:gd name="connsiteX32081" fmla="*/ 3969820 w 4527492"/>
                  <a:gd name="connsiteY32081" fmla="*/ 1514780 h 3582745"/>
                  <a:gd name="connsiteX32082" fmla="*/ 3978619 w 4527492"/>
                  <a:gd name="connsiteY32082" fmla="*/ 1527223 h 3582745"/>
                  <a:gd name="connsiteX32083" fmla="*/ 3978758 w 4527492"/>
                  <a:gd name="connsiteY32083" fmla="*/ 1525840 h 3582745"/>
                  <a:gd name="connsiteX32084" fmla="*/ 3975766 w 4527492"/>
                  <a:gd name="connsiteY32084" fmla="*/ 1510734 h 3582745"/>
                  <a:gd name="connsiteX32085" fmla="*/ 3982023 w 4527492"/>
                  <a:gd name="connsiteY32085" fmla="*/ 1510532 h 3582745"/>
                  <a:gd name="connsiteX32086" fmla="*/ 3983371 w 4527492"/>
                  <a:gd name="connsiteY32086" fmla="*/ 1504867 h 3582745"/>
                  <a:gd name="connsiteX32087" fmla="*/ 3985136 w 4527492"/>
                  <a:gd name="connsiteY32087" fmla="*/ 1498715 h 3582745"/>
                  <a:gd name="connsiteX32088" fmla="*/ 3982760 w 4527492"/>
                  <a:gd name="connsiteY32088" fmla="*/ 1510508 h 3582745"/>
                  <a:gd name="connsiteX32089" fmla="*/ 3984069 w 4527492"/>
                  <a:gd name="connsiteY32089" fmla="*/ 1510466 h 3582745"/>
                  <a:gd name="connsiteX32090" fmla="*/ 3983126 w 4527492"/>
                  <a:gd name="connsiteY32090" fmla="*/ 1519066 h 3582745"/>
                  <a:gd name="connsiteX32091" fmla="*/ 3979529 w 4527492"/>
                  <a:gd name="connsiteY32091" fmla="*/ 1526547 h 3582745"/>
                  <a:gd name="connsiteX32092" fmla="*/ 3979459 w 4527492"/>
                  <a:gd name="connsiteY32092" fmla="*/ 1526891 h 3582745"/>
                  <a:gd name="connsiteX32093" fmla="*/ 3982268 w 4527492"/>
                  <a:gd name="connsiteY32093" fmla="*/ 1526891 h 3582745"/>
                  <a:gd name="connsiteX32094" fmla="*/ 3983126 w 4527492"/>
                  <a:gd name="connsiteY32094" fmla="*/ 1519066 h 3582745"/>
                  <a:gd name="connsiteX32095" fmla="*/ 3985310 w 4527492"/>
                  <a:gd name="connsiteY32095" fmla="*/ 1514524 h 3582745"/>
                  <a:gd name="connsiteX32096" fmla="*/ 3985796 w 4527492"/>
                  <a:gd name="connsiteY32096" fmla="*/ 1510828 h 3582745"/>
                  <a:gd name="connsiteX32097" fmla="*/ 3985724 w 4527492"/>
                  <a:gd name="connsiteY32097" fmla="*/ 1509774 h 3582745"/>
                  <a:gd name="connsiteX32098" fmla="*/ 3985668 w 4527492"/>
                  <a:gd name="connsiteY32098" fmla="*/ 1506987 h 3582745"/>
                  <a:gd name="connsiteX32099" fmla="*/ 3985568 w 4527492"/>
                  <a:gd name="connsiteY32099" fmla="*/ 1510418 h 3582745"/>
                  <a:gd name="connsiteX32100" fmla="*/ 3984069 w 4527492"/>
                  <a:gd name="connsiteY32100" fmla="*/ 1510466 h 3582745"/>
                  <a:gd name="connsiteX32101" fmla="*/ 3985480 w 4527492"/>
                  <a:gd name="connsiteY32101" fmla="*/ 1497599 h 3582745"/>
                  <a:gd name="connsiteX32102" fmla="*/ 3985479 w 4527492"/>
                  <a:gd name="connsiteY32102" fmla="*/ 1497521 h 3582745"/>
                  <a:gd name="connsiteX32103" fmla="*/ 3985136 w 4527492"/>
                  <a:gd name="connsiteY32103" fmla="*/ 1498715 h 3582745"/>
                  <a:gd name="connsiteX32104" fmla="*/ 3985470 w 4527492"/>
                  <a:gd name="connsiteY32104" fmla="*/ 1497060 h 3582745"/>
                  <a:gd name="connsiteX32105" fmla="*/ 3985390 w 4527492"/>
                  <a:gd name="connsiteY32105" fmla="*/ 1493059 h 3582745"/>
                  <a:gd name="connsiteX32106" fmla="*/ 3977729 w 4527492"/>
                  <a:gd name="connsiteY32106" fmla="*/ 1500534 h 3582745"/>
                  <a:gd name="connsiteX32107" fmla="*/ 3974793 w 4527492"/>
                  <a:gd name="connsiteY32107" fmla="*/ 1505822 h 3582745"/>
                  <a:gd name="connsiteX32108" fmla="*/ 3973771 w 4527492"/>
                  <a:gd name="connsiteY32108" fmla="*/ 1500665 h 3582745"/>
                  <a:gd name="connsiteX32109" fmla="*/ 3984809 w 4527492"/>
                  <a:gd name="connsiteY32109" fmla="*/ 1486751 h 3582745"/>
                  <a:gd name="connsiteX32110" fmla="*/ 3985314 w 4527492"/>
                  <a:gd name="connsiteY32110" fmla="*/ 1489287 h 3582745"/>
                  <a:gd name="connsiteX32111" fmla="*/ 3985252 w 4527492"/>
                  <a:gd name="connsiteY32111" fmla="*/ 1486191 h 3582745"/>
                  <a:gd name="connsiteX32112" fmla="*/ 3984809 w 4527492"/>
                  <a:gd name="connsiteY32112" fmla="*/ 1486751 h 3582745"/>
                  <a:gd name="connsiteX32113" fmla="*/ 3978518 w 4527492"/>
                  <a:gd name="connsiteY32113" fmla="*/ 1455190 h 3582745"/>
                  <a:gd name="connsiteX32114" fmla="*/ 3985146 w 4527492"/>
                  <a:gd name="connsiteY32114" fmla="*/ 1480874 h 3582745"/>
                  <a:gd name="connsiteX32115" fmla="*/ 3984993 w 4527492"/>
                  <a:gd name="connsiteY32115" fmla="*/ 1473196 h 3582745"/>
                  <a:gd name="connsiteX32116" fmla="*/ 3982268 w 4527492"/>
                  <a:gd name="connsiteY32116" fmla="*/ 1463880 h 3582745"/>
                  <a:gd name="connsiteX32117" fmla="*/ 3975666 w 4527492"/>
                  <a:gd name="connsiteY32117" fmla="*/ 1404988 h 3582745"/>
                  <a:gd name="connsiteX32118" fmla="*/ 3975208 w 4527492"/>
                  <a:gd name="connsiteY32118" fmla="*/ 1400646 h 3582745"/>
                  <a:gd name="connsiteX32119" fmla="*/ 3975132 w 4527492"/>
                  <a:gd name="connsiteY32119" fmla="*/ 1400646 h 3582745"/>
                  <a:gd name="connsiteX32120" fmla="*/ 3972564 w 4527492"/>
                  <a:gd name="connsiteY32120" fmla="*/ 1375569 h 3582745"/>
                  <a:gd name="connsiteX32121" fmla="*/ 3970388 w 4527492"/>
                  <a:gd name="connsiteY32121" fmla="*/ 1354932 h 3582745"/>
                  <a:gd name="connsiteX32122" fmla="*/ 3970938 w 4527492"/>
                  <a:gd name="connsiteY32122" fmla="*/ 1359692 h 3582745"/>
                  <a:gd name="connsiteX32123" fmla="*/ 3965434 w 4527492"/>
                  <a:gd name="connsiteY32123" fmla="*/ 1305955 h 3582745"/>
                  <a:gd name="connsiteX32124" fmla="*/ 3972667 w 4527492"/>
                  <a:gd name="connsiteY32124" fmla="*/ 1342998 h 3582745"/>
                  <a:gd name="connsiteX32125" fmla="*/ 3975132 w 4527492"/>
                  <a:gd name="connsiteY32125" fmla="*/ 1380881 h 3582745"/>
                  <a:gd name="connsiteX32126" fmla="*/ 3976792 w 4527492"/>
                  <a:gd name="connsiteY32126" fmla="*/ 1357600 h 3582745"/>
                  <a:gd name="connsiteX32127" fmla="*/ 3976491 w 4527492"/>
                  <a:gd name="connsiteY32127" fmla="*/ 1355567 h 3582745"/>
                  <a:gd name="connsiteX32128" fmla="*/ 3964173 w 4527492"/>
                  <a:gd name="connsiteY32128" fmla="*/ 1292740 h 3582745"/>
                  <a:gd name="connsiteX32129" fmla="*/ 3964766 w 4527492"/>
                  <a:gd name="connsiteY32129" fmla="*/ 1299425 h 3582745"/>
                  <a:gd name="connsiteX32130" fmla="*/ 3963981 w 4527492"/>
                  <a:gd name="connsiteY32130" fmla="*/ 1291762 h 3582745"/>
                  <a:gd name="connsiteX32131" fmla="*/ 3963429 w 4527492"/>
                  <a:gd name="connsiteY32131" fmla="*/ 1288946 h 3582745"/>
                  <a:gd name="connsiteX32132" fmla="*/ 3955862 w 4527492"/>
                  <a:gd name="connsiteY32132" fmla="*/ 1217190 h 3582745"/>
                  <a:gd name="connsiteX32133" fmla="*/ 3957021 w 4527492"/>
                  <a:gd name="connsiteY32133" fmla="*/ 1224762 h 3582745"/>
                  <a:gd name="connsiteX32134" fmla="*/ 3950632 w 4527492"/>
                  <a:gd name="connsiteY32134" fmla="*/ 1165317 h 3582745"/>
                  <a:gd name="connsiteX32135" fmla="*/ 4262985 w 4527492"/>
                  <a:gd name="connsiteY32135" fmla="*/ 1121192 h 3582745"/>
                  <a:gd name="connsiteX32136" fmla="*/ 4268798 w 4527492"/>
                  <a:gd name="connsiteY32136" fmla="*/ 1131474 h 3582745"/>
                  <a:gd name="connsiteX32137" fmla="*/ 4268757 w 4527492"/>
                  <a:gd name="connsiteY32137" fmla="*/ 1132725 h 3582745"/>
                  <a:gd name="connsiteX32138" fmla="*/ 4270493 w 4527492"/>
                  <a:gd name="connsiteY32138" fmla="*/ 1143134 h 3582745"/>
                  <a:gd name="connsiteX32139" fmla="*/ 4270341 w 4527492"/>
                  <a:gd name="connsiteY32139" fmla="*/ 1143242 h 3582745"/>
                  <a:gd name="connsiteX32140" fmla="*/ 3819841 w 4527492"/>
                  <a:gd name="connsiteY32140" fmla="*/ 1120059 h 3582745"/>
                  <a:gd name="connsiteX32141" fmla="*/ 3821585 w 4527492"/>
                  <a:gd name="connsiteY32141" fmla="*/ 1192183 h 3582745"/>
                  <a:gd name="connsiteX32142" fmla="*/ 3818468 w 4527492"/>
                  <a:gd name="connsiteY32142" fmla="*/ 1137146 h 3582745"/>
                  <a:gd name="connsiteX32143" fmla="*/ 3819710 w 4527492"/>
                  <a:gd name="connsiteY32143" fmla="*/ 1121305 h 3582745"/>
                  <a:gd name="connsiteX32144" fmla="*/ 4114534 w 4527492"/>
                  <a:gd name="connsiteY32144" fmla="*/ 1119972 h 3582745"/>
                  <a:gd name="connsiteX32145" fmla="*/ 4114532 w 4527492"/>
                  <a:gd name="connsiteY32145" fmla="*/ 1120061 h 3582745"/>
                  <a:gd name="connsiteX32146" fmla="*/ 4114432 w 4527492"/>
                  <a:gd name="connsiteY32146" fmla="*/ 1121194 h 3582745"/>
                  <a:gd name="connsiteX32147" fmla="*/ 4114512 w 4527492"/>
                  <a:gd name="connsiteY32147" fmla="*/ 1121347 h 3582745"/>
                  <a:gd name="connsiteX32148" fmla="*/ 4114532 w 4527492"/>
                  <a:gd name="connsiteY32148" fmla="*/ 1120061 h 3582745"/>
                  <a:gd name="connsiteX32149" fmla="*/ 4114537 w 4527492"/>
                  <a:gd name="connsiteY32149" fmla="*/ 1120004 h 3582745"/>
                  <a:gd name="connsiteX32150" fmla="*/ 4171215 w 4527492"/>
                  <a:gd name="connsiteY32150" fmla="*/ 1119930 h 3582745"/>
                  <a:gd name="connsiteX32151" fmla="*/ 4180531 w 4527492"/>
                  <a:gd name="connsiteY32151" fmla="*/ 1173917 h 3582745"/>
                  <a:gd name="connsiteX32152" fmla="*/ 4186160 w 4527492"/>
                  <a:gd name="connsiteY32152" fmla="*/ 1209073 h 3582745"/>
                  <a:gd name="connsiteX32153" fmla="*/ 4186695 w 4527492"/>
                  <a:gd name="connsiteY32153" fmla="*/ 1214261 h 3582745"/>
                  <a:gd name="connsiteX32154" fmla="*/ 4176367 w 4527492"/>
                  <a:gd name="connsiteY32154" fmla="*/ 1167409 h 3582745"/>
                  <a:gd name="connsiteX32155" fmla="*/ 4197021 w 4527492"/>
                  <a:gd name="connsiteY32155" fmla="*/ 1117896 h 3582745"/>
                  <a:gd name="connsiteX32156" fmla="*/ 4199931 w 4527492"/>
                  <a:gd name="connsiteY32156" fmla="*/ 1124965 h 3582745"/>
                  <a:gd name="connsiteX32157" fmla="*/ 4201857 w 4527492"/>
                  <a:gd name="connsiteY32157" fmla="*/ 1131078 h 3582745"/>
                  <a:gd name="connsiteX32158" fmla="*/ 4205482 w 4527492"/>
                  <a:gd name="connsiteY32158" fmla="*/ 1147813 h 3582745"/>
                  <a:gd name="connsiteX32159" fmla="*/ 4204399 w 4527492"/>
                  <a:gd name="connsiteY32159" fmla="*/ 1146514 h 3582745"/>
                  <a:gd name="connsiteX32160" fmla="*/ 4203205 w 4527492"/>
                  <a:gd name="connsiteY32160" fmla="*/ 1142611 h 3582745"/>
                  <a:gd name="connsiteX32161" fmla="*/ 4199262 w 4527492"/>
                  <a:gd name="connsiteY32161" fmla="*/ 1131700 h 3582745"/>
                  <a:gd name="connsiteX32162" fmla="*/ 4197188 w 4527492"/>
                  <a:gd name="connsiteY32162" fmla="*/ 1122585 h 3582745"/>
                  <a:gd name="connsiteX32163" fmla="*/ 4374053 w 4527492"/>
                  <a:gd name="connsiteY32163" fmla="*/ 1117768 h 3582745"/>
                  <a:gd name="connsiteX32164" fmla="*/ 4375003 w 4527492"/>
                  <a:gd name="connsiteY32164" fmla="*/ 1117882 h 3582745"/>
                  <a:gd name="connsiteX32165" fmla="*/ 4377220 w 4527492"/>
                  <a:gd name="connsiteY32165" fmla="*/ 1123517 h 3582745"/>
                  <a:gd name="connsiteX32166" fmla="*/ 4274850 w 4527492"/>
                  <a:gd name="connsiteY32166" fmla="*/ 1117249 h 3582745"/>
                  <a:gd name="connsiteX32167" fmla="*/ 4278239 w 4527492"/>
                  <a:gd name="connsiteY32167" fmla="*/ 1133137 h 3582745"/>
                  <a:gd name="connsiteX32168" fmla="*/ 4278189 w 4527492"/>
                  <a:gd name="connsiteY32168" fmla="*/ 1133811 h 3582745"/>
                  <a:gd name="connsiteX32169" fmla="*/ 4277644 w 4527492"/>
                  <a:gd name="connsiteY32169" fmla="*/ 1132178 h 3582745"/>
                  <a:gd name="connsiteX32170" fmla="*/ 4374429 w 4527492"/>
                  <a:gd name="connsiteY32170" fmla="*/ 1116423 h 3582745"/>
                  <a:gd name="connsiteX32171" fmla="*/ 4375123 w 4527492"/>
                  <a:gd name="connsiteY32171" fmla="*/ 1117896 h 3582745"/>
                  <a:gd name="connsiteX32172" fmla="*/ 4375003 w 4527492"/>
                  <a:gd name="connsiteY32172" fmla="*/ 1117882 h 3582745"/>
                  <a:gd name="connsiteX32173" fmla="*/ 4226135 w 4527492"/>
                  <a:gd name="connsiteY32173" fmla="*/ 1116188 h 3582745"/>
                  <a:gd name="connsiteX32174" fmla="*/ 4230486 w 4527492"/>
                  <a:gd name="connsiteY32174" fmla="*/ 1129230 h 3582745"/>
                  <a:gd name="connsiteX32175" fmla="*/ 4234190 w 4527492"/>
                  <a:gd name="connsiteY32175" fmla="*/ 1154596 h 3582745"/>
                  <a:gd name="connsiteX32176" fmla="*/ 4234901 w 4527492"/>
                  <a:gd name="connsiteY32176" fmla="*/ 1163072 h 3582745"/>
                  <a:gd name="connsiteX32177" fmla="*/ 4228097 w 4527492"/>
                  <a:gd name="connsiteY32177" fmla="*/ 1124436 h 3582745"/>
                  <a:gd name="connsiteX32178" fmla="*/ 4372952 w 4527492"/>
                  <a:gd name="connsiteY32178" fmla="*/ 1115770 h 3582745"/>
                  <a:gd name="connsiteX32179" fmla="*/ 4374053 w 4527492"/>
                  <a:gd name="connsiteY32179" fmla="*/ 1117768 h 3582745"/>
                  <a:gd name="connsiteX32180" fmla="*/ 4373834 w 4527492"/>
                  <a:gd name="connsiteY32180" fmla="*/ 1117742 h 3582745"/>
                  <a:gd name="connsiteX32181" fmla="*/ 4373517 w 4527492"/>
                  <a:gd name="connsiteY32181" fmla="*/ 1117182 h 3582745"/>
                  <a:gd name="connsiteX32182" fmla="*/ 3820189 w 4527492"/>
                  <a:gd name="connsiteY32182" fmla="*/ 1115576 h 3582745"/>
                  <a:gd name="connsiteX32183" fmla="*/ 3820203 w 4527492"/>
                  <a:gd name="connsiteY32183" fmla="*/ 1116608 h 3582745"/>
                  <a:gd name="connsiteX32184" fmla="*/ 3819841 w 4527492"/>
                  <a:gd name="connsiteY32184" fmla="*/ 1120059 h 3582745"/>
                  <a:gd name="connsiteX32185" fmla="*/ 3819833 w 4527492"/>
                  <a:gd name="connsiteY32185" fmla="*/ 1119736 h 3582745"/>
                  <a:gd name="connsiteX32186" fmla="*/ 4269391 w 4527492"/>
                  <a:gd name="connsiteY32186" fmla="*/ 1113721 h 3582745"/>
                  <a:gd name="connsiteX32187" fmla="*/ 4269581 w 4527492"/>
                  <a:gd name="connsiteY32187" fmla="*/ 1114601 h 3582745"/>
                  <a:gd name="connsiteX32188" fmla="*/ 4270181 w 4527492"/>
                  <a:gd name="connsiteY32188" fmla="*/ 1118797 h 3582745"/>
                  <a:gd name="connsiteX32189" fmla="*/ 4269362 w 4527492"/>
                  <a:gd name="connsiteY32189" fmla="*/ 1114570 h 3582745"/>
                  <a:gd name="connsiteX32190" fmla="*/ 4140982 w 4527492"/>
                  <a:gd name="connsiteY32190" fmla="*/ 1113688 h 3582745"/>
                  <a:gd name="connsiteX32191" fmla="*/ 4141033 w 4527492"/>
                  <a:gd name="connsiteY32191" fmla="*/ 1123390 h 3582745"/>
                  <a:gd name="connsiteX32192" fmla="*/ 4140782 w 4527492"/>
                  <a:gd name="connsiteY32192" fmla="*/ 1128431 h 3582745"/>
                  <a:gd name="connsiteX32193" fmla="*/ 4141064 w 4527492"/>
                  <a:gd name="connsiteY32193" fmla="*/ 1129476 h 3582745"/>
                  <a:gd name="connsiteX32194" fmla="*/ 4141033 w 4527492"/>
                  <a:gd name="connsiteY32194" fmla="*/ 1123390 h 3582745"/>
                  <a:gd name="connsiteX32195" fmla="*/ 4141454 w 4527492"/>
                  <a:gd name="connsiteY32195" fmla="*/ 1114898 h 3582745"/>
                  <a:gd name="connsiteX32196" fmla="*/ 4273907 w 4527492"/>
                  <a:gd name="connsiteY32196" fmla="*/ 1112830 h 3582745"/>
                  <a:gd name="connsiteX32197" fmla="*/ 4274140 w 4527492"/>
                  <a:gd name="connsiteY32197" fmla="*/ 1113454 h 3582745"/>
                  <a:gd name="connsiteX32198" fmla="*/ 4274850 w 4527492"/>
                  <a:gd name="connsiteY32198" fmla="*/ 1117249 h 3582745"/>
                  <a:gd name="connsiteX32199" fmla="*/ 4256018 w 4527492"/>
                  <a:gd name="connsiteY32199" fmla="*/ 1111818 h 3582745"/>
                  <a:gd name="connsiteX32200" fmla="*/ 4261594 w 4527492"/>
                  <a:gd name="connsiteY32200" fmla="*/ 1125350 h 3582745"/>
                  <a:gd name="connsiteX32201" fmla="*/ 4262713 w 4527492"/>
                  <a:gd name="connsiteY32201" fmla="*/ 1129007 h 3582745"/>
                  <a:gd name="connsiteX32202" fmla="*/ 4371353 w 4527492"/>
                  <a:gd name="connsiteY32202" fmla="*/ 1111776 h 3582745"/>
                  <a:gd name="connsiteX32203" fmla="*/ 4372952 w 4527492"/>
                  <a:gd name="connsiteY32203" fmla="*/ 1115770 h 3582745"/>
                  <a:gd name="connsiteX32204" fmla="*/ 4370965 w 4527492"/>
                  <a:gd name="connsiteY32204" fmla="*/ 1112164 h 3582745"/>
                  <a:gd name="connsiteX32205" fmla="*/ 3944273 w 4527492"/>
                  <a:gd name="connsiteY32205" fmla="*/ 1110453 h 3582745"/>
                  <a:gd name="connsiteX32206" fmla="*/ 3943131 w 4527492"/>
                  <a:gd name="connsiteY32206" fmla="*/ 1116067 h 3582745"/>
                  <a:gd name="connsiteX32207" fmla="*/ 3952121 w 4527492"/>
                  <a:gd name="connsiteY32207" fmla="*/ 1156875 h 3582745"/>
                  <a:gd name="connsiteX32208" fmla="*/ 3959689 w 4527492"/>
                  <a:gd name="connsiteY32208" fmla="*/ 1242196 h 3582745"/>
                  <a:gd name="connsiteX32209" fmla="*/ 3967878 w 4527492"/>
                  <a:gd name="connsiteY32209" fmla="*/ 1295697 h 3582745"/>
                  <a:gd name="connsiteX32210" fmla="*/ 3977580 w 4527492"/>
                  <a:gd name="connsiteY32210" fmla="*/ 1346543 h 3582745"/>
                  <a:gd name="connsiteX32211" fmla="*/ 3978074 w 4527492"/>
                  <a:gd name="connsiteY32211" fmla="*/ 1339602 h 3582745"/>
                  <a:gd name="connsiteX32212" fmla="*/ 3978130 w 4527492"/>
                  <a:gd name="connsiteY32212" fmla="*/ 1349427 h 3582745"/>
                  <a:gd name="connsiteX32213" fmla="*/ 3982680 w 4527492"/>
                  <a:gd name="connsiteY32213" fmla="*/ 1373276 h 3582745"/>
                  <a:gd name="connsiteX32214" fmla="*/ 3983069 w 4527492"/>
                  <a:gd name="connsiteY32214" fmla="*/ 1377021 h 3582745"/>
                  <a:gd name="connsiteX32215" fmla="*/ 3982427 w 4527492"/>
                  <a:gd name="connsiteY32215" fmla="*/ 1344897 h 3582745"/>
                  <a:gd name="connsiteX32216" fmla="*/ 3979837 w 4527492"/>
                  <a:gd name="connsiteY32216" fmla="*/ 1276073 h 3582745"/>
                  <a:gd name="connsiteX32217" fmla="*/ 3975513 w 4527492"/>
                  <a:gd name="connsiteY32217" fmla="*/ 1246791 h 3582745"/>
                  <a:gd name="connsiteX32218" fmla="*/ 3979729 w 4527492"/>
                  <a:gd name="connsiteY32218" fmla="*/ 1273200 h 3582745"/>
                  <a:gd name="connsiteX32219" fmla="*/ 3979298 w 4527492"/>
                  <a:gd name="connsiteY32219" fmla="*/ 1261742 h 3582745"/>
                  <a:gd name="connsiteX32220" fmla="*/ 3975314 w 4527492"/>
                  <a:gd name="connsiteY32220" fmla="*/ 1245443 h 3582745"/>
                  <a:gd name="connsiteX32221" fmla="*/ 3975513 w 4527492"/>
                  <a:gd name="connsiteY32221" fmla="*/ 1246791 h 3582745"/>
                  <a:gd name="connsiteX32222" fmla="*/ 3975267 w 4527492"/>
                  <a:gd name="connsiteY32222" fmla="*/ 1245252 h 3582745"/>
                  <a:gd name="connsiteX32223" fmla="*/ 3969641 w 4527492"/>
                  <a:gd name="connsiteY32223" fmla="*/ 1222233 h 3582745"/>
                  <a:gd name="connsiteX32224" fmla="*/ 3977906 w 4527492"/>
                  <a:gd name="connsiteY32224" fmla="*/ 1309747 h 3582745"/>
                  <a:gd name="connsiteX32225" fmla="*/ 3978022 w 4527492"/>
                  <a:gd name="connsiteY32225" fmla="*/ 1330353 h 3582745"/>
                  <a:gd name="connsiteX32226" fmla="*/ 3967736 w 4527492"/>
                  <a:gd name="connsiteY32226" fmla="*/ 1216171 h 3582745"/>
                  <a:gd name="connsiteX32227" fmla="*/ 3967242 w 4527492"/>
                  <a:gd name="connsiteY32227" fmla="*/ 1212418 h 3582745"/>
                  <a:gd name="connsiteX32228" fmla="*/ 3964435 w 4527492"/>
                  <a:gd name="connsiteY32228" fmla="*/ 1200935 h 3582745"/>
                  <a:gd name="connsiteX32229" fmla="*/ 4322365 w 4527492"/>
                  <a:gd name="connsiteY32229" fmla="*/ 1110412 h 3582745"/>
                  <a:gd name="connsiteX32230" fmla="*/ 4328948 w 4527492"/>
                  <a:gd name="connsiteY32230" fmla="*/ 1127782 h 3582745"/>
                  <a:gd name="connsiteX32231" fmla="*/ 4331668 w 4527492"/>
                  <a:gd name="connsiteY32231" fmla="*/ 1125065 h 3582745"/>
                  <a:gd name="connsiteX32232" fmla="*/ 4335699 w 4527492"/>
                  <a:gd name="connsiteY32232" fmla="*/ 1133652 h 3582745"/>
                  <a:gd name="connsiteX32233" fmla="*/ 4331711 w 4527492"/>
                  <a:gd name="connsiteY32233" fmla="*/ 1122400 h 3582745"/>
                  <a:gd name="connsiteX32234" fmla="*/ 4330427 w 4527492"/>
                  <a:gd name="connsiteY32234" fmla="*/ 1117385 h 3582745"/>
                  <a:gd name="connsiteX32235" fmla="*/ 4342141 w 4527492"/>
                  <a:gd name="connsiteY32235" fmla="*/ 1150850 h 3582745"/>
                  <a:gd name="connsiteX32236" fmla="*/ 4338843 w 4527492"/>
                  <a:gd name="connsiteY32236" fmla="*/ 1154145 h 3582745"/>
                  <a:gd name="connsiteX32237" fmla="*/ 4323704 w 4527492"/>
                  <a:gd name="connsiteY32237" fmla="*/ 1115573 h 3582745"/>
                  <a:gd name="connsiteX32238" fmla="*/ 4405907 w 4527492"/>
                  <a:gd name="connsiteY32238" fmla="*/ 1110217 h 3582745"/>
                  <a:gd name="connsiteX32239" fmla="*/ 4407962 w 4527492"/>
                  <a:gd name="connsiteY32239" fmla="*/ 1122021 h 3582745"/>
                  <a:gd name="connsiteX32240" fmla="*/ 4409444 w 4527492"/>
                  <a:gd name="connsiteY32240" fmla="*/ 1133246 h 3582745"/>
                  <a:gd name="connsiteX32241" fmla="*/ 4408507 w 4527492"/>
                  <a:gd name="connsiteY32241" fmla="*/ 1130108 h 3582745"/>
                  <a:gd name="connsiteX32242" fmla="*/ 4408104 w 4527492"/>
                  <a:gd name="connsiteY32242" fmla="*/ 1127782 h 3582745"/>
                  <a:gd name="connsiteX32243" fmla="*/ 4405837 w 4527492"/>
                  <a:gd name="connsiteY32243" fmla="*/ 1111151 h 3582745"/>
                  <a:gd name="connsiteX32244" fmla="*/ 4225806 w 4527492"/>
                  <a:gd name="connsiteY32244" fmla="*/ 1109953 h 3582745"/>
                  <a:gd name="connsiteX32245" fmla="*/ 4227737 w 4527492"/>
                  <a:gd name="connsiteY32245" fmla="*/ 1115542 h 3582745"/>
                  <a:gd name="connsiteX32246" fmla="*/ 4232397 w 4527492"/>
                  <a:gd name="connsiteY32246" fmla="*/ 1134957 h 3582745"/>
                  <a:gd name="connsiteX32247" fmla="*/ 4230486 w 4527492"/>
                  <a:gd name="connsiteY32247" fmla="*/ 1129230 h 3582745"/>
                  <a:gd name="connsiteX32248" fmla="*/ 4229952 w 4527492"/>
                  <a:gd name="connsiteY32248" fmla="*/ 1125568 h 3582745"/>
                  <a:gd name="connsiteX32249" fmla="*/ 4406321 w 4527492"/>
                  <a:gd name="connsiteY32249" fmla="*/ 1109600 h 3582745"/>
                  <a:gd name="connsiteX32250" fmla="*/ 4411403 w 4527492"/>
                  <a:gd name="connsiteY32250" fmla="*/ 1131078 h 3582745"/>
                  <a:gd name="connsiteX32251" fmla="*/ 4424595 w 4527492"/>
                  <a:gd name="connsiteY32251" fmla="*/ 1193689 h 3582745"/>
                  <a:gd name="connsiteX32252" fmla="*/ 4430183 w 4527492"/>
                  <a:gd name="connsiteY32252" fmla="*/ 1219929 h 3582745"/>
                  <a:gd name="connsiteX32253" fmla="*/ 4424595 w 4527492"/>
                  <a:gd name="connsiteY32253" fmla="*/ 1206870 h 3582745"/>
                  <a:gd name="connsiteX32254" fmla="*/ 4421374 w 4527492"/>
                  <a:gd name="connsiteY32254" fmla="*/ 1199074 h 3582745"/>
                  <a:gd name="connsiteX32255" fmla="*/ 4412980 w 4527492"/>
                  <a:gd name="connsiteY32255" fmla="*/ 1150850 h 3582745"/>
                  <a:gd name="connsiteX32256" fmla="*/ 4414701 w 4527492"/>
                  <a:gd name="connsiteY32256" fmla="*/ 1150850 h 3582745"/>
                  <a:gd name="connsiteX32257" fmla="*/ 4410574 w 4527492"/>
                  <a:gd name="connsiteY32257" fmla="*/ 1137031 h 3582745"/>
                  <a:gd name="connsiteX32258" fmla="*/ 4407962 w 4527492"/>
                  <a:gd name="connsiteY32258" fmla="*/ 1122021 h 3582745"/>
                  <a:gd name="connsiteX32259" fmla="*/ 4256462 w 4527492"/>
                  <a:gd name="connsiteY32259" fmla="*/ 1108572 h 3582745"/>
                  <a:gd name="connsiteX32260" fmla="*/ 4255266 w 4527492"/>
                  <a:gd name="connsiteY32260" fmla="*/ 1109890 h 3582745"/>
                  <a:gd name="connsiteX32261" fmla="*/ 4256018 w 4527492"/>
                  <a:gd name="connsiteY32261" fmla="*/ 1111818 h 3582745"/>
                  <a:gd name="connsiteX32262" fmla="*/ 4255236 w 4527492"/>
                  <a:gd name="connsiteY32262" fmla="*/ 1109923 h 3582745"/>
                  <a:gd name="connsiteX32263" fmla="*/ 4254739 w 4527492"/>
                  <a:gd name="connsiteY32263" fmla="*/ 1110471 h 3582745"/>
                  <a:gd name="connsiteX32264" fmla="*/ 4254130 w 4527492"/>
                  <a:gd name="connsiteY32264" fmla="*/ 1112121 h 3582745"/>
                  <a:gd name="connsiteX32265" fmla="*/ 4263088 w 4527492"/>
                  <a:gd name="connsiteY32265" fmla="*/ 1134219 h 3582745"/>
                  <a:gd name="connsiteX32266" fmla="*/ 4264709 w 4527492"/>
                  <a:gd name="connsiteY32266" fmla="*/ 1137684 h 3582745"/>
                  <a:gd name="connsiteX32267" fmla="*/ 4265054 w 4527492"/>
                  <a:gd name="connsiteY32267" fmla="*/ 1140981 h 3582745"/>
                  <a:gd name="connsiteX32268" fmla="*/ 4253502 w 4527492"/>
                  <a:gd name="connsiteY32268" fmla="*/ 1113824 h 3582745"/>
                  <a:gd name="connsiteX32269" fmla="*/ 4251346 w 4527492"/>
                  <a:gd name="connsiteY32269" fmla="*/ 1119668 h 3582745"/>
                  <a:gd name="connsiteX32270" fmla="*/ 4267520 w 4527492"/>
                  <a:gd name="connsiteY32270" fmla="*/ 1180508 h 3582745"/>
                  <a:gd name="connsiteX32271" fmla="*/ 4286072 w 4527492"/>
                  <a:gd name="connsiteY32271" fmla="*/ 1259596 h 3582745"/>
                  <a:gd name="connsiteX32272" fmla="*/ 4302384 w 4527492"/>
                  <a:gd name="connsiteY32272" fmla="*/ 1324786 h 3582745"/>
                  <a:gd name="connsiteX32273" fmla="*/ 4302538 w 4527492"/>
                  <a:gd name="connsiteY32273" fmla="*/ 1315304 h 3582745"/>
                  <a:gd name="connsiteX32274" fmla="*/ 4303785 w 4527492"/>
                  <a:gd name="connsiteY32274" fmla="*/ 1330388 h 3582745"/>
                  <a:gd name="connsiteX32275" fmla="*/ 4306388 w 4527492"/>
                  <a:gd name="connsiteY32275" fmla="*/ 1340789 h 3582745"/>
                  <a:gd name="connsiteX32276" fmla="*/ 4306710 w 4527492"/>
                  <a:gd name="connsiteY32276" fmla="*/ 1340703 h 3582745"/>
                  <a:gd name="connsiteX32277" fmla="*/ 4307011 w 4527492"/>
                  <a:gd name="connsiteY32277" fmla="*/ 1343278 h 3582745"/>
                  <a:gd name="connsiteX32278" fmla="*/ 4307294 w 4527492"/>
                  <a:gd name="connsiteY32278" fmla="*/ 1344411 h 3582745"/>
                  <a:gd name="connsiteX32279" fmla="*/ 4307641 w 4527492"/>
                  <a:gd name="connsiteY32279" fmla="*/ 1343007 h 3582745"/>
                  <a:gd name="connsiteX32280" fmla="*/ 4307887 w 4527492"/>
                  <a:gd name="connsiteY32280" fmla="*/ 1346782 h 3582745"/>
                  <a:gd name="connsiteX32281" fmla="*/ 4308999 w 4527492"/>
                  <a:gd name="connsiteY32281" fmla="*/ 1351224 h 3582745"/>
                  <a:gd name="connsiteX32282" fmla="*/ 4308108 w 4527492"/>
                  <a:gd name="connsiteY32282" fmla="*/ 1341116 h 3582745"/>
                  <a:gd name="connsiteX32283" fmla="*/ 4311037 w 4527492"/>
                  <a:gd name="connsiteY32283" fmla="*/ 1329266 h 3582745"/>
                  <a:gd name="connsiteX32284" fmla="*/ 4311392 w 4527492"/>
                  <a:gd name="connsiteY32284" fmla="*/ 1328450 h 3582745"/>
                  <a:gd name="connsiteX32285" fmla="*/ 4307510 w 4527492"/>
                  <a:gd name="connsiteY32285" fmla="*/ 1314896 h 3582745"/>
                  <a:gd name="connsiteX32286" fmla="*/ 4269993 w 4527492"/>
                  <a:gd name="connsiteY32286" fmla="*/ 1188231 h 3582745"/>
                  <a:gd name="connsiteX32287" fmla="*/ 4269316 w 4527492"/>
                  <a:gd name="connsiteY32287" fmla="*/ 1181755 h 3582745"/>
                  <a:gd name="connsiteX32288" fmla="*/ 4269581 w 4527492"/>
                  <a:gd name="connsiteY32288" fmla="*/ 1183803 h 3582745"/>
                  <a:gd name="connsiteX32289" fmla="*/ 4303388 w 4527492"/>
                  <a:gd name="connsiteY32289" fmla="*/ 1299552 h 3582745"/>
                  <a:gd name="connsiteX32290" fmla="*/ 4311730 w 4527492"/>
                  <a:gd name="connsiteY32290" fmla="*/ 1327675 h 3582745"/>
                  <a:gd name="connsiteX32291" fmla="*/ 4319614 w 4527492"/>
                  <a:gd name="connsiteY32291" fmla="*/ 1309563 h 3582745"/>
                  <a:gd name="connsiteX32292" fmla="*/ 4319581 w 4527492"/>
                  <a:gd name="connsiteY32292" fmla="*/ 1308665 h 3582745"/>
                  <a:gd name="connsiteX32293" fmla="*/ 4299265 w 4527492"/>
                  <a:gd name="connsiteY32293" fmla="*/ 1246414 h 3582745"/>
                  <a:gd name="connsiteX32294" fmla="*/ 4296872 w 4527492"/>
                  <a:gd name="connsiteY32294" fmla="*/ 1238347 h 3582745"/>
                  <a:gd name="connsiteX32295" fmla="*/ 4319357 w 4527492"/>
                  <a:gd name="connsiteY32295" fmla="*/ 1302447 h 3582745"/>
                  <a:gd name="connsiteX32296" fmla="*/ 4319172 w 4527492"/>
                  <a:gd name="connsiteY32296" fmla="*/ 1297312 h 3582745"/>
                  <a:gd name="connsiteX32297" fmla="*/ 4305861 w 4527492"/>
                  <a:gd name="connsiteY32297" fmla="*/ 1247650 h 3582745"/>
                  <a:gd name="connsiteX32298" fmla="*/ 4287232 w 4527492"/>
                  <a:gd name="connsiteY32298" fmla="*/ 1168315 h 3582745"/>
                  <a:gd name="connsiteX32299" fmla="*/ 4288706 w 4527492"/>
                  <a:gd name="connsiteY32299" fmla="*/ 1171621 h 3582745"/>
                  <a:gd name="connsiteX32300" fmla="*/ 4316992 w 4527492"/>
                  <a:gd name="connsiteY32300" fmla="*/ 1286370 h 3582745"/>
                  <a:gd name="connsiteX32301" fmla="*/ 4319012 w 4527492"/>
                  <a:gd name="connsiteY32301" fmla="*/ 1292859 h 3582745"/>
                  <a:gd name="connsiteX32302" fmla="*/ 4318750 w 4527492"/>
                  <a:gd name="connsiteY32302" fmla="*/ 1285595 h 3582745"/>
                  <a:gd name="connsiteX32303" fmla="*/ 4309159 w 4527492"/>
                  <a:gd name="connsiteY32303" fmla="*/ 1246414 h 3582745"/>
                  <a:gd name="connsiteX32304" fmla="*/ 4292668 w 4527492"/>
                  <a:gd name="connsiteY32304" fmla="*/ 1180508 h 3582745"/>
                  <a:gd name="connsiteX32305" fmla="*/ 4288706 w 4527492"/>
                  <a:gd name="connsiteY32305" fmla="*/ 1171621 h 3582745"/>
                  <a:gd name="connsiteX32306" fmla="*/ 4286878 w 4527492"/>
                  <a:gd name="connsiteY32306" fmla="*/ 1164205 h 3582745"/>
                  <a:gd name="connsiteX32307" fmla="*/ 4284399 w 4527492"/>
                  <a:gd name="connsiteY32307" fmla="*/ 1159317 h 3582745"/>
                  <a:gd name="connsiteX32308" fmla="*/ 4287206 w 4527492"/>
                  <a:gd name="connsiteY32308" fmla="*/ 1168202 h 3582745"/>
                  <a:gd name="connsiteX32309" fmla="*/ 4287232 w 4527492"/>
                  <a:gd name="connsiteY32309" fmla="*/ 1168315 h 3582745"/>
                  <a:gd name="connsiteX32310" fmla="*/ 4282568 w 4527492"/>
                  <a:gd name="connsiteY32310" fmla="*/ 1157852 h 3582745"/>
                  <a:gd name="connsiteX32311" fmla="*/ 4282409 w 4527492"/>
                  <a:gd name="connsiteY32311" fmla="*/ 1157639 h 3582745"/>
                  <a:gd name="connsiteX32312" fmla="*/ 4281824 w 4527492"/>
                  <a:gd name="connsiteY32312" fmla="*/ 1154512 h 3582745"/>
                  <a:gd name="connsiteX32313" fmla="*/ 4283166 w 4527492"/>
                  <a:gd name="connsiteY32313" fmla="*/ 1156885 h 3582745"/>
                  <a:gd name="connsiteX32314" fmla="*/ 4281743 w 4527492"/>
                  <a:gd name="connsiteY32314" fmla="*/ 1154081 h 3582745"/>
                  <a:gd name="connsiteX32315" fmla="*/ 4281824 w 4527492"/>
                  <a:gd name="connsiteY32315" fmla="*/ 1154512 h 3582745"/>
                  <a:gd name="connsiteX32316" fmla="*/ 4277247 w 4527492"/>
                  <a:gd name="connsiteY32316" fmla="*/ 1146417 h 3582745"/>
                  <a:gd name="connsiteX32317" fmla="*/ 4277325 w 4527492"/>
                  <a:gd name="connsiteY32317" fmla="*/ 1145371 h 3582745"/>
                  <a:gd name="connsiteX32318" fmla="*/ 4276390 w 4527492"/>
                  <a:gd name="connsiteY32318" fmla="*/ 1143526 h 3582745"/>
                  <a:gd name="connsiteX32319" fmla="*/ 4277136 w 4527492"/>
                  <a:gd name="connsiteY32319" fmla="*/ 1146220 h 3582745"/>
                  <a:gd name="connsiteX32320" fmla="*/ 4274638 w 4527492"/>
                  <a:gd name="connsiteY32320" fmla="*/ 1141802 h 3582745"/>
                  <a:gd name="connsiteX32321" fmla="*/ 4274095 w 4527492"/>
                  <a:gd name="connsiteY32321" fmla="*/ 1139004 h 3582745"/>
                  <a:gd name="connsiteX32322" fmla="*/ 4272668 w 4527492"/>
                  <a:gd name="connsiteY32322" fmla="*/ 1136189 h 3582745"/>
                  <a:gd name="connsiteX32323" fmla="*/ 4272873 w 4527492"/>
                  <a:gd name="connsiteY32323" fmla="*/ 1137625 h 3582745"/>
                  <a:gd name="connsiteX32324" fmla="*/ 4272363 w 4527492"/>
                  <a:gd name="connsiteY32324" fmla="*/ 1135587 h 3582745"/>
                  <a:gd name="connsiteX32325" fmla="*/ 4269071 w 4527492"/>
                  <a:gd name="connsiteY32325" fmla="*/ 1129097 h 3582745"/>
                  <a:gd name="connsiteX32326" fmla="*/ 4269720 w 4527492"/>
                  <a:gd name="connsiteY32326" fmla="*/ 1133104 h 3582745"/>
                  <a:gd name="connsiteX32327" fmla="*/ 4268798 w 4527492"/>
                  <a:gd name="connsiteY32327" fmla="*/ 1131474 h 3582745"/>
                  <a:gd name="connsiteX32328" fmla="*/ 4268890 w 4527492"/>
                  <a:gd name="connsiteY32328" fmla="*/ 1128740 h 3582745"/>
                  <a:gd name="connsiteX32329" fmla="*/ 4258995 w 4527492"/>
                  <a:gd name="connsiteY32329" fmla="*/ 1109234 h 3582745"/>
                  <a:gd name="connsiteX32330" fmla="*/ 4262985 w 4527492"/>
                  <a:gd name="connsiteY32330" fmla="*/ 1121192 h 3582745"/>
                  <a:gd name="connsiteX32331" fmla="*/ 4264040 w 4527492"/>
                  <a:gd name="connsiteY32331" fmla="*/ 1131284 h 3582745"/>
                  <a:gd name="connsiteX32332" fmla="*/ 4261594 w 4527492"/>
                  <a:gd name="connsiteY32332" fmla="*/ 1125350 h 3582745"/>
                  <a:gd name="connsiteX32333" fmla="*/ 4349382 w 4527492"/>
                  <a:gd name="connsiteY32333" fmla="*/ 1108301 h 3582745"/>
                  <a:gd name="connsiteX32334" fmla="*/ 4358632 w 4527492"/>
                  <a:gd name="connsiteY32334" fmla="*/ 1131078 h 3582745"/>
                  <a:gd name="connsiteX32335" fmla="*/ 4350043 w 4527492"/>
                  <a:gd name="connsiteY32335" fmla="*/ 1111970 h 3582745"/>
                  <a:gd name="connsiteX32336" fmla="*/ 4348375 w 4527492"/>
                  <a:gd name="connsiteY32336" fmla="*/ 1108261 h 3582745"/>
                  <a:gd name="connsiteX32337" fmla="*/ 4350043 w 4527492"/>
                  <a:gd name="connsiteY32337" fmla="*/ 1111970 h 3582745"/>
                  <a:gd name="connsiteX32338" fmla="*/ 4350479 w 4527492"/>
                  <a:gd name="connsiteY32338" fmla="*/ 1114397 h 3582745"/>
                  <a:gd name="connsiteX32339" fmla="*/ 4348896 w 4527492"/>
                  <a:gd name="connsiteY32339" fmla="*/ 1110483 h 3582745"/>
                  <a:gd name="connsiteX32340" fmla="*/ 4319054 w 4527492"/>
                  <a:gd name="connsiteY32340" fmla="*/ 1108010 h 3582745"/>
                  <a:gd name="connsiteX32341" fmla="*/ 4326230 w 4527492"/>
                  <a:gd name="connsiteY32341" fmla="*/ 1134373 h 3582745"/>
                  <a:gd name="connsiteX32342" fmla="*/ 4325650 w 4527492"/>
                  <a:gd name="connsiteY32342" fmla="*/ 1134373 h 3582745"/>
                  <a:gd name="connsiteX32343" fmla="*/ 4321914 w 4527492"/>
                  <a:gd name="connsiteY32343" fmla="*/ 1124538 h 3582745"/>
                  <a:gd name="connsiteX32344" fmla="*/ 4321528 w 4527492"/>
                  <a:gd name="connsiteY32344" fmla="*/ 1120883 h 3582745"/>
                  <a:gd name="connsiteX32345" fmla="*/ 4319054 w 4527492"/>
                  <a:gd name="connsiteY32345" fmla="*/ 1108010 h 3582745"/>
                  <a:gd name="connsiteX32346" fmla="*/ 4268079 w 4527492"/>
                  <a:gd name="connsiteY32346" fmla="*/ 1107658 h 3582745"/>
                  <a:gd name="connsiteX32347" fmla="*/ 4269448 w 4527492"/>
                  <a:gd name="connsiteY32347" fmla="*/ 1111993 h 3582745"/>
                  <a:gd name="connsiteX32348" fmla="*/ 4269391 w 4527492"/>
                  <a:gd name="connsiteY32348" fmla="*/ 1113721 h 3582745"/>
                  <a:gd name="connsiteX32349" fmla="*/ 4369440 w 4527492"/>
                  <a:gd name="connsiteY32349" fmla="*/ 1106999 h 3582745"/>
                  <a:gd name="connsiteX32350" fmla="*/ 4371824 w 4527492"/>
                  <a:gd name="connsiteY32350" fmla="*/ 1111306 h 3582745"/>
                  <a:gd name="connsiteX32351" fmla="*/ 4371353 w 4527492"/>
                  <a:gd name="connsiteY32351" fmla="*/ 1111776 h 3582745"/>
                  <a:gd name="connsiteX32352" fmla="*/ 4369097 w 4527492"/>
                  <a:gd name="connsiteY32352" fmla="*/ 1106142 h 3582745"/>
                  <a:gd name="connsiteX32353" fmla="*/ 4369440 w 4527492"/>
                  <a:gd name="connsiteY32353" fmla="*/ 1106999 h 3582745"/>
                  <a:gd name="connsiteX32354" fmla="*/ 4369134 w 4527492"/>
                  <a:gd name="connsiteY32354" fmla="*/ 1106446 h 3582745"/>
                  <a:gd name="connsiteX32355" fmla="*/ 4267551 w 4527492"/>
                  <a:gd name="connsiteY32355" fmla="*/ 1105220 h 3582745"/>
                  <a:gd name="connsiteX32356" fmla="*/ 4268079 w 4527492"/>
                  <a:gd name="connsiteY32356" fmla="*/ 1107658 h 3582745"/>
                  <a:gd name="connsiteX32357" fmla="*/ 4267936 w 4527492"/>
                  <a:gd name="connsiteY32357" fmla="*/ 1107205 h 3582745"/>
                  <a:gd name="connsiteX32358" fmla="*/ 3920385 w 4527492"/>
                  <a:gd name="connsiteY32358" fmla="*/ 1104937 h 3582745"/>
                  <a:gd name="connsiteX32359" fmla="*/ 3922536 w 4527492"/>
                  <a:gd name="connsiteY32359" fmla="*/ 1114051 h 3582745"/>
                  <a:gd name="connsiteX32360" fmla="*/ 3922909 w 4527492"/>
                  <a:gd name="connsiteY32360" fmla="*/ 1116957 h 3582745"/>
                  <a:gd name="connsiteX32361" fmla="*/ 3924114 w 4527492"/>
                  <a:gd name="connsiteY32361" fmla="*/ 1134038 h 3582745"/>
                  <a:gd name="connsiteX32362" fmla="*/ 3921209 w 4527492"/>
                  <a:gd name="connsiteY32362" fmla="*/ 1118519 h 3582745"/>
                  <a:gd name="connsiteX32363" fmla="*/ 4348737 w 4527492"/>
                  <a:gd name="connsiteY32363" fmla="*/ 1104715 h 3582745"/>
                  <a:gd name="connsiteX32364" fmla="*/ 4352035 w 4527492"/>
                  <a:gd name="connsiteY32364" fmla="*/ 1104715 h 3582745"/>
                  <a:gd name="connsiteX32365" fmla="*/ 4360512 w 4527492"/>
                  <a:gd name="connsiteY32365" fmla="*/ 1132872 h 3582745"/>
                  <a:gd name="connsiteX32366" fmla="*/ 4349262 w 4527492"/>
                  <a:gd name="connsiteY32366" fmla="*/ 1107634 h 3582745"/>
                  <a:gd name="connsiteX32367" fmla="*/ 4345439 w 4527492"/>
                  <a:gd name="connsiteY32367" fmla="*/ 1104715 h 3582745"/>
                  <a:gd name="connsiteX32368" fmla="*/ 4347520 w 4527492"/>
                  <a:gd name="connsiteY32368" fmla="*/ 1114557 h 3582745"/>
                  <a:gd name="connsiteX32369" fmla="*/ 4348226 w 4527492"/>
                  <a:gd name="connsiteY32369" fmla="*/ 1116580 h 3582745"/>
                  <a:gd name="connsiteX32370" fmla="*/ 4286072 w 4527492"/>
                  <a:gd name="connsiteY32370" fmla="*/ 1104715 h 3582745"/>
                  <a:gd name="connsiteX32371" fmla="*/ 4296276 w 4527492"/>
                  <a:gd name="connsiteY32371" fmla="*/ 1123200 h 3582745"/>
                  <a:gd name="connsiteX32372" fmla="*/ 4296173 w 4527492"/>
                  <a:gd name="connsiteY32372" fmla="*/ 1119366 h 3582745"/>
                  <a:gd name="connsiteX32373" fmla="*/ 4302563 w 4527492"/>
                  <a:gd name="connsiteY32373" fmla="*/ 1144259 h 3582745"/>
                  <a:gd name="connsiteX32374" fmla="*/ 4290347 w 4527492"/>
                  <a:gd name="connsiteY32374" fmla="*/ 1118084 h 3582745"/>
                  <a:gd name="connsiteX32375" fmla="*/ 4285538 w 4527492"/>
                  <a:gd name="connsiteY32375" fmla="*/ 1104814 h 3582745"/>
                  <a:gd name="connsiteX32376" fmla="*/ 4347566 w 4527492"/>
                  <a:gd name="connsiteY32376" fmla="*/ 1103829 h 3582745"/>
                  <a:gd name="connsiteX32377" fmla="*/ 4349262 w 4527492"/>
                  <a:gd name="connsiteY32377" fmla="*/ 1107634 h 3582745"/>
                  <a:gd name="connsiteX32378" fmla="*/ 4349382 w 4527492"/>
                  <a:gd name="connsiteY32378" fmla="*/ 1108301 h 3582745"/>
                  <a:gd name="connsiteX32379" fmla="*/ 4347024 w 4527492"/>
                  <a:gd name="connsiteY32379" fmla="*/ 1102495 h 3582745"/>
                  <a:gd name="connsiteX32380" fmla="*/ 4347566 w 4527492"/>
                  <a:gd name="connsiteY32380" fmla="*/ 1103829 h 3582745"/>
                  <a:gd name="connsiteX32381" fmla="*/ 4347083 w 4527492"/>
                  <a:gd name="connsiteY32381" fmla="*/ 1102745 h 3582745"/>
                  <a:gd name="connsiteX32382" fmla="*/ 4308335 w 4527492"/>
                  <a:gd name="connsiteY32382" fmla="*/ 1102089 h 3582745"/>
                  <a:gd name="connsiteX32383" fmla="*/ 4311218 w 4527492"/>
                  <a:gd name="connsiteY32383" fmla="*/ 1110839 h 3582745"/>
                  <a:gd name="connsiteX32384" fmla="*/ 4312513 w 4527492"/>
                  <a:gd name="connsiteY32384" fmla="*/ 1117896 h 3582745"/>
                  <a:gd name="connsiteX32385" fmla="*/ 4312457 w 4527492"/>
                  <a:gd name="connsiteY32385" fmla="*/ 1117896 h 3582745"/>
                  <a:gd name="connsiteX32386" fmla="*/ 4308691 w 4527492"/>
                  <a:gd name="connsiteY32386" fmla="*/ 1110169 h 3582745"/>
                  <a:gd name="connsiteX32387" fmla="*/ 4262676 w 4527492"/>
                  <a:gd name="connsiteY32387" fmla="*/ 1101719 h 3582745"/>
                  <a:gd name="connsiteX32388" fmla="*/ 4261329 w 4527492"/>
                  <a:gd name="connsiteY32388" fmla="*/ 1103205 h 3582745"/>
                  <a:gd name="connsiteX32389" fmla="*/ 4266021 w 4527492"/>
                  <a:gd name="connsiteY32389" fmla="*/ 1112748 h 3582745"/>
                  <a:gd name="connsiteX32390" fmla="*/ 4271400 w 4527492"/>
                  <a:gd name="connsiteY32390" fmla="*/ 1101691 h 3582745"/>
                  <a:gd name="connsiteX32391" fmla="*/ 4272879 w 4527492"/>
                  <a:gd name="connsiteY32391" fmla="*/ 1108010 h 3582745"/>
                  <a:gd name="connsiteX32392" fmla="*/ 4273907 w 4527492"/>
                  <a:gd name="connsiteY32392" fmla="*/ 1112830 h 3582745"/>
                  <a:gd name="connsiteX32393" fmla="*/ 4270331 w 4527492"/>
                  <a:gd name="connsiteY32393" fmla="*/ 1103227 h 3582745"/>
                  <a:gd name="connsiteX32394" fmla="*/ 4121318 w 4527492"/>
                  <a:gd name="connsiteY32394" fmla="*/ 1101569 h 3582745"/>
                  <a:gd name="connsiteX32395" fmla="*/ 4133637 w 4527492"/>
                  <a:gd name="connsiteY32395" fmla="*/ 1155198 h 3582745"/>
                  <a:gd name="connsiteX32396" fmla="*/ 4137075 w 4527492"/>
                  <a:gd name="connsiteY32396" fmla="*/ 1161370 h 3582745"/>
                  <a:gd name="connsiteX32397" fmla="*/ 4137121 w 4527492"/>
                  <a:gd name="connsiteY32397" fmla="*/ 1148051 h 3582745"/>
                  <a:gd name="connsiteX32398" fmla="*/ 4133954 w 4527492"/>
                  <a:gd name="connsiteY32398" fmla="*/ 1135636 h 3582745"/>
                  <a:gd name="connsiteX32399" fmla="*/ 4130021 w 4527492"/>
                  <a:gd name="connsiteY32399" fmla="*/ 1124437 h 3582745"/>
                  <a:gd name="connsiteX32400" fmla="*/ 4368526 w 4527492"/>
                  <a:gd name="connsiteY32400" fmla="*/ 1101420 h 3582745"/>
                  <a:gd name="connsiteX32401" fmla="*/ 4374429 w 4527492"/>
                  <a:gd name="connsiteY32401" fmla="*/ 1116423 h 3582745"/>
                  <a:gd name="connsiteX32402" fmla="*/ 4368928 w 4527492"/>
                  <a:gd name="connsiteY32402" fmla="*/ 1104744 h 3582745"/>
                  <a:gd name="connsiteX32403" fmla="*/ 4366324 w 4527492"/>
                  <a:gd name="connsiteY32403" fmla="*/ 1099214 h 3582745"/>
                  <a:gd name="connsiteX32404" fmla="*/ 4368928 w 4527492"/>
                  <a:gd name="connsiteY32404" fmla="*/ 1104744 h 3582745"/>
                  <a:gd name="connsiteX32405" fmla="*/ 4369097 w 4527492"/>
                  <a:gd name="connsiteY32405" fmla="*/ 1106142 h 3582745"/>
                  <a:gd name="connsiteX32406" fmla="*/ 4120401 w 4527492"/>
                  <a:gd name="connsiteY32406" fmla="*/ 1099158 h 3582745"/>
                  <a:gd name="connsiteX32407" fmla="*/ 4119100 w 4527492"/>
                  <a:gd name="connsiteY32407" fmla="*/ 1116381 h 3582745"/>
                  <a:gd name="connsiteX32408" fmla="*/ 4120522 w 4527492"/>
                  <a:gd name="connsiteY32408" fmla="*/ 1120314 h 3582745"/>
                  <a:gd name="connsiteX32409" fmla="*/ 4129576 w 4527492"/>
                  <a:gd name="connsiteY32409" fmla="*/ 1147906 h 3582745"/>
                  <a:gd name="connsiteX32410" fmla="*/ 4131827 w 4527492"/>
                  <a:gd name="connsiteY32410" fmla="*/ 1151948 h 3582745"/>
                  <a:gd name="connsiteX32411" fmla="*/ 4120471 w 4527492"/>
                  <a:gd name="connsiteY32411" fmla="*/ 1099341 h 3582745"/>
                  <a:gd name="connsiteX32412" fmla="*/ 4364773 w 4527492"/>
                  <a:gd name="connsiteY32412" fmla="*/ 1098567 h 3582745"/>
                  <a:gd name="connsiteX32413" fmla="*/ 4369134 w 4527492"/>
                  <a:gd name="connsiteY32413" fmla="*/ 1106446 h 3582745"/>
                  <a:gd name="connsiteX32414" fmla="*/ 4369505 w 4527492"/>
                  <a:gd name="connsiteY32414" fmla="*/ 1109515 h 3582745"/>
                  <a:gd name="connsiteX32415" fmla="*/ 4368266 w 4527492"/>
                  <a:gd name="connsiteY32415" fmla="*/ 1107266 h 3582745"/>
                  <a:gd name="connsiteX32416" fmla="*/ 4144160 w 4527492"/>
                  <a:gd name="connsiteY32416" fmla="*/ 1098509 h 3582745"/>
                  <a:gd name="connsiteX32417" fmla="*/ 4150605 w 4527492"/>
                  <a:gd name="connsiteY32417" fmla="*/ 1119092 h 3582745"/>
                  <a:gd name="connsiteX32418" fmla="*/ 4144194 w 4527492"/>
                  <a:gd name="connsiteY32418" fmla="*/ 1102438 h 3582745"/>
                  <a:gd name="connsiteX32419" fmla="*/ 4144251 w 4527492"/>
                  <a:gd name="connsiteY32419" fmla="*/ 1104715 h 3582745"/>
                  <a:gd name="connsiteX32420" fmla="*/ 4143760 w 4527492"/>
                  <a:gd name="connsiteY32420" fmla="*/ 1110351 h 3582745"/>
                  <a:gd name="connsiteX32421" fmla="*/ 4146860 w 4527492"/>
                  <a:gd name="connsiteY32421" fmla="*/ 1117020 h 3582745"/>
                  <a:gd name="connsiteX32422" fmla="*/ 4143567 w 4527492"/>
                  <a:gd name="connsiteY32422" fmla="*/ 1120314 h 3582745"/>
                  <a:gd name="connsiteX32423" fmla="*/ 4143016 w 4527492"/>
                  <a:gd name="connsiteY32423" fmla="*/ 1118901 h 3582745"/>
                  <a:gd name="connsiteX32424" fmla="*/ 4141844 w 4527492"/>
                  <a:gd name="connsiteY32424" fmla="*/ 1132366 h 3582745"/>
                  <a:gd name="connsiteX32425" fmla="*/ 4156477 w 4527492"/>
                  <a:gd name="connsiteY32425" fmla="*/ 1186611 h 3582745"/>
                  <a:gd name="connsiteX32426" fmla="*/ 4160742 w 4527492"/>
                  <a:gd name="connsiteY32426" fmla="*/ 1167326 h 3582745"/>
                  <a:gd name="connsiteX32427" fmla="*/ 4161747 w 4527492"/>
                  <a:gd name="connsiteY32427" fmla="*/ 1167326 h 3582745"/>
                  <a:gd name="connsiteX32428" fmla="*/ 4161979 w 4527492"/>
                  <a:gd name="connsiteY32428" fmla="*/ 1191630 h 3582745"/>
                  <a:gd name="connsiteX32429" fmla="*/ 4162820 w 4527492"/>
                  <a:gd name="connsiteY32429" fmla="*/ 1198005 h 3582745"/>
                  <a:gd name="connsiteX32430" fmla="*/ 4162400 w 4527492"/>
                  <a:gd name="connsiteY32430" fmla="*/ 1208569 h 3582745"/>
                  <a:gd name="connsiteX32431" fmla="*/ 4163407 w 4527492"/>
                  <a:gd name="connsiteY32431" fmla="*/ 1212300 h 3582745"/>
                  <a:gd name="connsiteX32432" fmla="*/ 4163768 w 4527492"/>
                  <a:gd name="connsiteY32432" fmla="*/ 1209697 h 3582745"/>
                  <a:gd name="connsiteX32433" fmla="*/ 4164364 w 4527492"/>
                  <a:gd name="connsiteY32433" fmla="*/ 1209697 h 3582745"/>
                  <a:gd name="connsiteX32434" fmla="*/ 4162820 w 4527492"/>
                  <a:gd name="connsiteY32434" fmla="*/ 1198005 h 3582745"/>
                  <a:gd name="connsiteX32435" fmla="*/ 4164040 w 4527492"/>
                  <a:gd name="connsiteY32435" fmla="*/ 1167326 h 3582745"/>
                  <a:gd name="connsiteX32436" fmla="*/ 4161747 w 4527492"/>
                  <a:gd name="connsiteY32436" fmla="*/ 1167326 h 3582745"/>
                  <a:gd name="connsiteX32437" fmla="*/ 4161622 w 4527492"/>
                  <a:gd name="connsiteY32437" fmla="*/ 1154279 h 3582745"/>
                  <a:gd name="connsiteX32438" fmla="*/ 4150605 w 4527492"/>
                  <a:gd name="connsiteY32438" fmla="*/ 1119092 h 3582745"/>
                  <a:gd name="connsiteX32439" fmla="*/ 4156320 w 4527492"/>
                  <a:gd name="connsiteY32439" fmla="*/ 1133937 h 3582745"/>
                  <a:gd name="connsiteX32440" fmla="*/ 4161600 w 4527492"/>
                  <a:gd name="connsiteY32440" fmla="*/ 1151963 h 3582745"/>
                  <a:gd name="connsiteX32441" fmla="*/ 4161503 w 4527492"/>
                  <a:gd name="connsiteY32441" fmla="*/ 1141774 h 3582745"/>
                  <a:gd name="connsiteX32442" fmla="*/ 4159404 w 4527492"/>
                  <a:gd name="connsiteY32442" fmla="*/ 1132216 h 3582745"/>
                  <a:gd name="connsiteX32443" fmla="*/ 4161241 w 4527492"/>
                  <a:gd name="connsiteY32443" fmla="*/ 1097572 h 3582745"/>
                  <a:gd name="connsiteX32444" fmla="*/ 4167338 w 4527492"/>
                  <a:gd name="connsiteY32444" fmla="*/ 1131078 h 3582745"/>
                  <a:gd name="connsiteX32445" fmla="*/ 4177065 w 4527492"/>
                  <a:gd name="connsiteY32445" fmla="*/ 1173842 h 3582745"/>
                  <a:gd name="connsiteX32446" fmla="*/ 4177594 w 4527492"/>
                  <a:gd name="connsiteY32446" fmla="*/ 1178711 h 3582745"/>
                  <a:gd name="connsiteX32447" fmla="*/ 4161373 w 4527492"/>
                  <a:gd name="connsiteY32447" fmla="*/ 1103647 h 3582745"/>
                  <a:gd name="connsiteX32448" fmla="*/ 4324967 w 4527492"/>
                  <a:gd name="connsiteY32448" fmla="*/ 1096063 h 3582745"/>
                  <a:gd name="connsiteX32449" fmla="*/ 4330427 w 4527492"/>
                  <a:gd name="connsiteY32449" fmla="*/ 1117385 h 3582745"/>
                  <a:gd name="connsiteX32450" fmla="*/ 4325653 w 4527492"/>
                  <a:gd name="connsiteY32450" fmla="*/ 1103744 h 3582745"/>
                  <a:gd name="connsiteX32451" fmla="*/ 4327196 w 4527492"/>
                  <a:gd name="connsiteY32451" fmla="*/ 1105539 h 3582745"/>
                  <a:gd name="connsiteX32452" fmla="*/ 4141706 w 4527492"/>
                  <a:gd name="connsiteY32452" fmla="*/ 1095973 h 3582745"/>
                  <a:gd name="connsiteX32453" fmla="*/ 4141157 w 4527492"/>
                  <a:gd name="connsiteY32453" fmla="*/ 1104750 h 3582745"/>
                  <a:gd name="connsiteX32454" fmla="*/ 4141881 w 4527492"/>
                  <a:gd name="connsiteY32454" fmla="*/ 1106308 h 3582745"/>
                  <a:gd name="connsiteX32455" fmla="*/ 4142315 w 4527492"/>
                  <a:gd name="connsiteY32455" fmla="*/ 1097557 h 3582745"/>
                  <a:gd name="connsiteX32456" fmla="*/ 4343857 w 4527492"/>
                  <a:gd name="connsiteY32456" fmla="*/ 1095509 h 3582745"/>
                  <a:gd name="connsiteX32457" fmla="*/ 4347083 w 4527492"/>
                  <a:gd name="connsiteY32457" fmla="*/ 1102745 h 3582745"/>
                  <a:gd name="connsiteX32458" fmla="*/ 4348375 w 4527492"/>
                  <a:gd name="connsiteY32458" fmla="*/ 1108261 h 3582745"/>
                  <a:gd name="connsiteX32459" fmla="*/ 4344588 w 4527492"/>
                  <a:gd name="connsiteY32459" fmla="*/ 1099837 h 3582745"/>
                  <a:gd name="connsiteX32460" fmla="*/ 4344307 w 4527492"/>
                  <a:gd name="connsiteY32460" fmla="*/ 1099143 h 3582745"/>
                  <a:gd name="connsiteX32461" fmla="*/ 3821820 w 4527492"/>
                  <a:gd name="connsiteY32461" fmla="*/ 1094387 h 3582745"/>
                  <a:gd name="connsiteX32462" fmla="*/ 3823742 w 4527492"/>
                  <a:gd name="connsiteY32462" fmla="*/ 1123650 h 3582745"/>
                  <a:gd name="connsiteX32463" fmla="*/ 3825804 w 4527492"/>
                  <a:gd name="connsiteY32463" fmla="*/ 1257054 h 3582745"/>
                  <a:gd name="connsiteX32464" fmla="*/ 3825386 w 4527492"/>
                  <a:gd name="connsiteY32464" fmla="*/ 1267463 h 3582745"/>
                  <a:gd name="connsiteX32465" fmla="*/ 3824979 w 4527492"/>
                  <a:gd name="connsiteY32465" fmla="*/ 1229056 h 3582745"/>
                  <a:gd name="connsiteX32466" fmla="*/ 3820203 w 4527492"/>
                  <a:gd name="connsiteY32466" fmla="*/ 1116608 h 3582745"/>
                  <a:gd name="connsiteX32467" fmla="*/ 3820701 w 4527492"/>
                  <a:gd name="connsiteY32467" fmla="*/ 1111864 h 3582745"/>
                  <a:gd name="connsiteX32468" fmla="*/ 3820837 w 4527492"/>
                  <a:gd name="connsiteY32468" fmla="*/ 1106926 h 3582745"/>
                  <a:gd name="connsiteX32469" fmla="*/ 4166772 w 4527492"/>
                  <a:gd name="connsiteY32469" fmla="*/ 1094186 h 3582745"/>
                  <a:gd name="connsiteX32470" fmla="*/ 4170636 w 4527492"/>
                  <a:gd name="connsiteY32470" fmla="*/ 1114601 h 3582745"/>
                  <a:gd name="connsiteX32471" fmla="*/ 4171215 w 4527492"/>
                  <a:gd name="connsiteY32471" fmla="*/ 1119930 h 3582745"/>
                  <a:gd name="connsiteX32472" fmla="*/ 4403071 w 4527492"/>
                  <a:gd name="connsiteY32472" fmla="*/ 1093924 h 3582745"/>
                  <a:gd name="connsiteX32473" fmla="*/ 4404770 w 4527492"/>
                  <a:gd name="connsiteY32473" fmla="*/ 1096772 h 3582745"/>
                  <a:gd name="connsiteX32474" fmla="*/ 4421046 w 4527492"/>
                  <a:gd name="connsiteY32474" fmla="*/ 1172240 h 3582745"/>
                  <a:gd name="connsiteX32475" fmla="*/ 4418205 w 4527492"/>
                  <a:gd name="connsiteY32475" fmla="*/ 1161817 h 3582745"/>
                  <a:gd name="connsiteX32476" fmla="*/ 4404806 w 4527492"/>
                  <a:gd name="connsiteY32476" fmla="*/ 1098124 h 3582745"/>
                  <a:gd name="connsiteX32477" fmla="*/ 4406321 w 4527492"/>
                  <a:gd name="connsiteY32477" fmla="*/ 1109600 h 3582745"/>
                  <a:gd name="connsiteX32478" fmla="*/ 4406043 w 4527492"/>
                  <a:gd name="connsiteY32478" fmla="*/ 1108422 h 3582745"/>
                  <a:gd name="connsiteX32479" fmla="*/ 4405907 w 4527492"/>
                  <a:gd name="connsiteY32479" fmla="*/ 1110217 h 3582745"/>
                  <a:gd name="connsiteX32480" fmla="*/ 4360257 w 4527492"/>
                  <a:gd name="connsiteY32480" fmla="*/ 1093429 h 3582745"/>
                  <a:gd name="connsiteX32481" fmla="*/ 4360600 w 4527492"/>
                  <a:gd name="connsiteY32481" fmla="*/ 1094438 h 3582745"/>
                  <a:gd name="connsiteX32482" fmla="*/ 4367002 w 4527492"/>
                  <a:gd name="connsiteY32482" fmla="*/ 1108543 h 3582745"/>
                  <a:gd name="connsiteX32483" fmla="*/ 4364954 w 4527492"/>
                  <a:gd name="connsiteY32483" fmla="*/ 1102075 h 3582745"/>
                  <a:gd name="connsiteX32484" fmla="*/ 4364816 w 4527492"/>
                  <a:gd name="connsiteY32484" fmla="*/ 1101832 h 3582745"/>
                  <a:gd name="connsiteX32485" fmla="*/ 4402496 w 4527492"/>
                  <a:gd name="connsiteY32485" fmla="*/ 1092672 h 3582745"/>
                  <a:gd name="connsiteX32486" fmla="*/ 4402943 w 4527492"/>
                  <a:gd name="connsiteY32486" fmla="*/ 1093188 h 3582745"/>
                  <a:gd name="connsiteX32487" fmla="*/ 4403071 w 4527492"/>
                  <a:gd name="connsiteY32487" fmla="*/ 1093924 h 3582745"/>
                  <a:gd name="connsiteX32488" fmla="*/ 4402542 w 4527492"/>
                  <a:gd name="connsiteY32488" fmla="*/ 1093036 h 3582745"/>
                  <a:gd name="connsiteX32489" fmla="*/ 4317336 w 4527492"/>
                  <a:gd name="connsiteY32489" fmla="*/ 1091032 h 3582745"/>
                  <a:gd name="connsiteX32490" fmla="*/ 4321528 w 4527492"/>
                  <a:gd name="connsiteY32490" fmla="*/ 1098948 h 3582745"/>
                  <a:gd name="connsiteX32491" fmla="*/ 4322760 w 4527492"/>
                  <a:gd name="connsiteY32491" fmla="*/ 1100380 h 3582745"/>
                  <a:gd name="connsiteX32492" fmla="*/ 4328948 w 4527492"/>
                  <a:gd name="connsiteY32492" fmla="*/ 1114601 h 3582745"/>
                  <a:gd name="connsiteX32493" fmla="*/ 4331711 w 4527492"/>
                  <a:gd name="connsiteY32493" fmla="*/ 1122400 h 3582745"/>
                  <a:gd name="connsiteX32494" fmla="*/ 4332246 w 4527492"/>
                  <a:gd name="connsiteY32494" fmla="*/ 1124487 h 3582745"/>
                  <a:gd name="connsiteX32495" fmla="*/ 4331668 w 4527492"/>
                  <a:gd name="connsiteY32495" fmla="*/ 1125065 h 3582745"/>
                  <a:gd name="connsiteX32496" fmla="*/ 4331009 w 4527492"/>
                  <a:gd name="connsiteY32496" fmla="*/ 1123663 h 3582745"/>
                  <a:gd name="connsiteX32497" fmla="*/ 4321991 w 4527492"/>
                  <a:gd name="connsiteY32497" fmla="*/ 1102553 h 3582745"/>
                  <a:gd name="connsiteX32498" fmla="*/ 4317871 w 4527492"/>
                  <a:gd name="connsiteY32498" fmla="*/ 1093093 h 3582745"/>
                  <a:gd name="connsiteX32499" fmla="*/ 4161010 w 4527492"/>
                  <a:gd name="connsiteY32499" fmla="*/ 1090010 h 3582745"/>
                  <a:gd name="connsiteX32500" fmla="*/ 4161443 w 4527492"/>
                  <a:gd name="connsiteY32500" fmla="*/ 1092357 h 3582745"/>
                  <a:gd name="connsiteX32501" fmla="*/ 4161154 w 4527492"/>
                  <a:gd name="connsiteY32501" fmla="*/ 1093593 h 3582745"/>
                  <a:gd name="connsiteX32502" fmla="*/ 4161241 w 4527492"/>
                  <a:gd name="connsiteY32502" fmla="*/ 1097572 h 3582745"/>
                  <a:gd name="connsiteX32503" fmla="*/ 4161073 w 4527492"/>
                  <a:gd name="connsiteY32503" fmla="*/ 1096652 h 3582745"/>
                  <a:gd name="connsiteX32504" fmla="*/ 4200608 w 4527492"/>
                  <a:gd name="connsiteY32504" fmla="*/ 1089247 h 3582745"/>
                  <a:gd name="connsiteX32505" fmla="*/ 4208350 w 4527492"/>
                  <a:gd name="connsiteY32505" fmla="*/ 1111713 h 3582745"/>
                  <a:gd name="connsiteX32506" fmla="*/ 4214285 w 4527492"/>
                  <a:gd name="connsiteY32506" fmla="*/ 1136793 h 3582745"/>
                  <a:gd name="connsiteX32507" fmla="*/ 4214485 w 4527492"/>
                  <a:gd name="connsiteY32507" fmla="*/ 1138403 h 3582745"/>
                  <a:gd name="connsiteX32508" fmla="*/ 4213512 w 4527492"/>
                  <a:gd name="connsiteY32508" fmla="*/ 1134373 h 3582745"/>
                  <a:gd name="connsiteX32509" fmla="*/ 4360865 w 4527492"/>
                  <a:gd name="connsiteY32509" fmla="*/ 1088834 h 3582745"/>
                  <a:gd name="connsiteX32510" fmla="*/ 4364773 w 4527492"/>
                  <a:gd name="connsiteY32510" fmla="*/ 1098567 h 3582745"/>
                  <a:gd name="connsiteX32511" fmla="*/ 4363061 w 4527492"/>
                  <a:gd name="connsiteY32511" fmla="*/ 1095472 h 3582745"/>
                  <a:gd name="connsiteX32512" fmla="*/ 4081601 w 4527492"/>
                  <a:gd name="connsiteY32512" fmla="*/ 1088236 h 3582745"/>
                  <a:gd name="connsiteX32513" fmla="*/ 4081585 w 4527492"/>
                  <a:gd name="connsiteY32513" fmla="*/ 1088238 h 3582745"/>
                  <a:gd name="connsiteX32514" fmla="*/ 4081585 w 4527492"/>
                  <a:gd name="connsiteY32514" fmla="*/ 1108773 h 3582745"/>
                  <a:gd name="connsiteX32515" fmla="*/ 4084450 w 4527492"/>
                  <a:gd name="connsiteY32515" fmla="*/ 1120458 h 3582745"/>
                  <a:gd name="connsiteX32516" fmla="*/ 4102622 w 4527492"/>
                  <a:gd name="connsiteY32516" fmla="*/ 1214792 h 3582745"/>
                  <a:gd name="connsiteX32517" fmla="*/ 4101374 w 4527492"/>
                  <a:gd name="connsiteY32517" fmla="*/ 1203575 h 3582745"/>
                  <a:gd name="connsiteX32518" fmla="*/ 4099395 w 4527492"/>
                  <a:gd name="connsiteY32518" fmla="*/ 1162054 h 3582745"/>
                  <a:gd name="connsiteX32519" fmla="*/ 4101374 w 4527492"/>
                  <a:gd name="connsiteY32519" fmla="*/ 1183803 h 3582745"/>
                  <a:gd name="connsiteX32520" fmla="*/ 4105067 w 4527492"/>
                  <a:gd name="connsiteY32520" fmla="*/ 1227487 h 3582745"/>
                  <a:gd name="connsiteX32521" fmla="*/ 4107078 w 4527492"/>
                  <a:gd name="connsiteY32521" fmla="*/ 1237927 h 3582745"/>
                  <a:gd name="connsiteX32522" fmla="*/ 4109790 w 4527492"/>
                  <a:gd name="connsiteY32522" fmla="*/ 1180049 h 3582745"/>
                  <a:gd name="connsiteX32523" fmla="*/ 4111058 w 4527492"/>
                  <a:gd name="connsiteY32523" fmla="*/ 1201163 h 3582745"/>
                  <a:gd name="connsiteX32524" fmla="*/ 4109620 w 4527492"/>
                  <a:gd name="connsiteY32524" fmla="*/ 1220052 h 3582745"/>
                  <a:gd name="connsiteX32525" fmla="*/ 4109514 w 4527492"/>
                  <a:gd name="connsiteY32525" fmla="*/ 1229750 h 3582745"/>
                  <a:gd name="connsiteX32526" fmla="*/ 4108420 w 4527492"/>
                  <a:gd name="connsiteY32526" fmla="*/ 1244895 h 3582745"/>
                  <a:gd name="connsiteX32527" fmla="*/ 4109300 w 4527492"/>
                  <a:gd name="connsiteY32527" fmla="*/ 1249461 h 3582745"/>
                  <a:gd name="connsiteX32528" fmla="*/ 4109514 w 4527492"/>
                  <a:gd name="connsiteY32528" fmla="*/ 1229750 h 3582745"/>
                  <a:gd name="connsiteX32529" fmla="*/ 4109620 w 4527492"/>
                  <a:gd name="connsiteY32529" fmla="*/ 1228290 h 3582745"/>
                  <a:gd name="connsiteX32530" fmla="*/ 4111295 w 4527492"/>
                  <a:gd name="connsiteY32530" fmla="*/ 1205101 h 3582745"/>
                  <a:gd name="connsiteX32531" fmla="*/ 4111783 w 4527492"/>
                  <a:gd name="connsiteY32531" fmla="*/ 1213239 h 3582745"/>
                  <a:gd name="connsiteX32532" fmla="*/ 4111269 w 4527492"/>
                  <a:gd name="connsiteY32532" fmla="*/ 1220052 h 3582745"/>
                  <a:gd name="connsiteX32533" fmla="*/ 4109862 w 4527492"/>
                  <a:gd name="connsiteY32533" fmla="*/ 1252379 h 3582745"/>
                  <a:gd name="connsiteX32534" fmla="*/ 4116418 w 4527492"/>
                  <a:gd name="connsiteY32534" fmla="*/ 1286416 h 3582745"/>
                  <a:gd name="connsiteX32535" fmla="*/ 4114567 w 4527492"/>
                  <a:gd name="connsiteY32535" fmla="*/ 1259596 h 3582745"/>
                  <a:gd name="connsiteX32536" fmla="*/ 4111783 w 4527492"/>
                  <a:gd name="connsiteY32536" fmla="*/ 1213239 h 3582745"/>
                  <a:gd name="connsiteX32537" fmla="*/ 4113367 w 4527492"/>
                  <a:gd name="connsiteY32537" fmla="*/ 1192269 h 3582745"/>
                  <a:gd name="connsiteX32538" fmla="*/ 4113330 w 4527492"/>
                  <a:gd name="connsiteY32538" fmla="*/ 1194564 h 3582745"/>
                  <a:gd name="connsiteX32539" fmla="*/ 4117041 w 4527492"/>
                  <a:gd name="connsiteY32539" fmla="*/ 1271541 h 3582745"/>
                  <a:gd name="connsiteX32540" fmla="*/ 4118183 w 4527492"/>
                  <a:gd name="connsiteY32540" fmla="*/ 1295577 h 3582745"/>
                  <a:gd name="connsiteX32541" fmla="*/ 4120983 w 4527492"/>
                  <a:gd name="connsiteY32541" fmla="*/ 1310110 h 3582745"/>
                  <a:gd name="connsiteX32542" fmla="*/ 4122679 w 4527492"/>
                  <a:gd name="connsiteY32542" fmla="*/ 1299942 h 3582745"/>
                  <a:gd name="connsiteX32543" fmla="*/ 4122611 w 4527492"/>
                  <a:gd name="connsiteY32543" fmla="*/ 1301598 h 3582745"/>
                  <a:gd name="connsiteX32544" fmla="*/ 4121119 w 4527492"/>
                  <a:gd name="connsiteY32544" fmla="*/ 1310815 h 3582745"/>
                  <a:gd name="connsiteX32545" fmla="*/ 4122039 w 4527492"/>
                  <a:gd name="connsiteY32545" fmla="*/ 1315596 h 3582745"/>
                  <a:gd name="connsiteX32546" fmla="*/ 4122611 w 4527492"/>
                  <a:gd name="connsiteY32546" fmla="*/ 1301598 h 3582745"/>
                  <a:gd name="connsiteX32547" fmla="*/ 4127137 w 4527492"/>
                  <a:gd name="connsiteY32547" fmla="*/ 1273652 h 3582745"/>
                  <a:gd name="connsiteX32548" fmla="*/ 4127348 w 4527492"/>
                  <a:gd name="connsiteY32548" fmla="*/ 1277720 h 3582745"/>
                  <a:gd name="connsiteX32549" fmla="*/ 4124071 w 4527492"/>
                  <a:gd name="connsiteY32549" fmla="*/ 1324607 h 3582745"/>
                  <a:gd name="connsiteX32550" fmla="*/ 4126163 w 4527492"/>
                  <a:gd name="connsiteY32550" fmla="*/ 1333411 h 3582745"/>
                  <a:gd name="connsiteX32551" fmla="*/ 4128584 w 4527492"/>
                  <a:gd name="connsiteY32551" fmla="*/ 1312733 h 3582745"/>
                  <a:gd name="connsiteX32552" fmla="*/ 4137804 w 4527492"/>
                  <a:gd name="connsiteY32552" fmla="*/ 1271042 h 3582745"/>
                  <a:gd name="connsiteX32553" fmla="*/ 4138011 w 4527492"/>
                  <a:gd name="connsiteY32553" fmla="*/ 1273187 h 3582745"/>
                  <a:gd name="connsiteX32554" fmla="*/ 4134356 w 4527492"/>
                  <a:gd name="connsiteY32554" fmla="*/ 1289254 h 3582745"/>
                  <a:gd name="connsiteX32555" fmla="*/ 4126410 w 4527492"/>
                  <a:gd name="connsiteY32555" fmla="*/ 1334449 h 3582745"/>
                  <a:gd name="connsiteX32556" fmla="*/ 4138443 w 4527492"/>
                  <a:gd name="connsiteY32556" fmla="*/ 1385099 h 3582745"/>
                  <a:gd name="connsiteX32557" fmla="*/ 4139303 w 4527492"/>
                  <a:gd name="connsiteY32557" fmla="*/ 1379773 h 3582745"/>
                  <a:gd name="connsiteX32558" fmla="*/ 4145465 w 4527492"/>
                  <a:gd name="connsiteY32558" fmla="*/ 1362776 h 3582745"/>
                  <a:gd name="connsiteX32559" fmla="*/ 4145587 w 4527492"/>
                  <a:gd name="connsiteY32559" fmla="*/ 1364652 h 3582745"/>
                  <a:gd name="connsiteX32560" fmla="*/ 4140953 w 4527492"/>
                  <a:gd name="connsiteY32560" fmla="*/ 1378640 h 3582745"/>
                  <a:gd name="connsiteX32561" fmla="*/ 4139331 w 4527492"/>
                  <a:gd name="connsiteY32561" fmla="*/ 1388836 h 3582745"/>
                  <a:gd name="connsiteX32562" fmla="*/ 4143694 w 4527492"/>
                  <a:gd name="connsiteY32562" fmla="*/ 1407203 h 3582745"/>
                  <a:gd name="connsiteX32563" fmla="*/ 4147327 w 4527492"/>
                  <a:gd name="connsiteY32563" fmla="*/ 1391302 h 3582745"/>
                  <a:gd name="connsiteX32564" fmla="*/ 4145587 w 4527492"/>
                  <a:gd name="connsiteY32564" fmla="*/ 1364652 h 3582745"/>
                  <a:gd name="connsiteX32565" fmla="*/ 4146537 w 4527492"/>
                  <a:gd name="connsiteY32565" fmla="*/ 1361784 h 3582745"/>
                  <a:gd name="connsiteX32566" fmla="*/ 4148252 w 4527492"/>
                  <a:gd name="connsiteY32566" fmla="*/ 1379603 h 3582745"/>
                  <a:gd name="connsiteX32567" fmla="*/ 4147648 w 4527492"/>
                  <a:gd name="connsiteY32567" fmla="*/ 1389896 h 3582745"/>
                  <a:gd name="connsiteX32568" fmla="*/ 4148770 w 4527492"/>
                  <a:gd name="connsiteY32568" fmla="*/ 1384984 h 3582745"/>
                  <a:gd name="connsiteX32569" fmla="*/ 4148252 w 4527492"/>
                  <a:gd name="connsiteY32569" fmla="*/ 1379603 h 3582745"/>
                  <a:gd name="connsiteX32570" fmla="*/ 4149095 w 4527492"/>
                  <a:gd name="connsiteY32570" fmla="*/ 1365237 h 3582745"/>
                  <a:gd name="connsiteX32571" fmla="*/ 4149086 w 4527492"/>
                  <a:gd name="connsiteY32571" fmla="*/ 1364991 h 3582745"/>
                  <a:gd name="connsiteX32572" fmla="*/ 4149729 w 4527492"/>
                  <a:gd name="connsiteY32572" fmla="*/ 1352151 h 3582745"/>
                  <a:gd name="connsiteX32573" fmla="*/ 4146537 w 4527492"/>
                  <a:gd name="connsiteY32573" fmla="*/ 1361784 h 3582745"/>
                  <a:gd name="connsiteX32574" fmla="*/ 4146388 w 4527492"/>
                  <a:gd name="connsiteY32574" fmla="*/ 1360229 h 3582745"/>
                  <a:gd name="connsiteX32575" fmla="*/ 4149795 w 4527492"/>
                  <a:gd name="connsiteY32575" fmla="*/ 1350830 h 3582745"/>
                  <a:gd name="connsiteX32576" fmla="*/ 4150141 w 4527492"/>
                  <a:gd name="connsiteY32576" fmla="*/ 1343921 h 3582745"/>
                  <a:gd name="connsiteX32577" fmla="*/ 4145178 w 4527492"/>
                  <a:gd name="connsiteY32577" fmla="*/ 1322259 h 3582745"/>
                  <a:gd name="connsiteX32578" fmla="*/ 4143177 w 4527492"/>
                  <a:gd name="connsiteY32578" fmla="*/ 1300814 h 3582745"/>
                  <a:gd name="connsiteX32579" fmla="*/ 4147310 w 4527492"/>
                  <a:gd name="connsiteY32579" fmla="*/ 1324265 h 3582745"/>
                  <a:gd name="connsiteX32580" fmla="*/ 4147549 w 4527492"/>
                  <a:gd name="connsiteY32580" fmla="*/ 1328798 h 3582745"/>
                  <a:gd name="connsiteX32581" fmla="*/ 4148109 w 4527492"/>
                  <a:gd name="connsiteY32581" fmla="*/ 1328798 h 3582745"/>
                  <a:gd name="connsiteX32582" fmla="*/ 4149198 w 4527492"/>
                  <a:gd name="connsiteY32582" fmla="*/ 1334977 h 3582745"/>
                  <a:gd name="connsiteX32583" fmla="*/ 4150255 w 4527492"/>
                  <a:gd name="connsiteY32583" fmla="*/ 1341651 h 3582745"/>
                  <a:gd name="connsiteX32584" fmla="*/ 4150677 w 4527492"/>
                  <a:gd name="connsiteY32584" fmla="*/ 1333214 h 3582745"/>
                  <a:gd name="connsiteX32585" fmla="*/ 4149765 w 4527492"/>
                  <a:gd name="connsiteY32585" fmla="*/ 1328798 h 3582745"/>
                  <a:gd name="connsiteX32586" fmla="*/ 4148109 w 4527492"/>
                  <a:gd name="connsiteY32586" fmla="*/ 1328798 h 3582745"/>
                  <a:gd name="connsiteX32587" fmla="*/ 4147310 w 4527492"/>
                  <a:gd name="connsiteY32587" fmla="*/ 1324265 h 3582745"/>
                  <a:gd name="connsiteX32588" fmla="*/ 4145726 w 4527492"/>
                  <a:gd name="connsiteY32588" fmla="*/ 1294198 h 3582745"/>
                  <a:gd name="connsiteX32589" fmla="*/ 4150970 w 4527492"/>
                  <a:gd name="connsiteY32589" fmla="*/ 1327377 h 3582745"/>
                  <a:gd name="connsiteX32590" fmla="*/ 4152969 w 4527492"/>
                  <a:gd name="connsiteY32590" fmla="*/ 1287460 h 3582745"/>
                  <a:gd name="connsiteX32591" fmla="*/ 4153135 w 4527492"/>
                  <a:gd name="connsiteY32591" fmla="*/ 1286261 h 3582745"/>
                  <a:gd name="connsiteX32592" fmla="*/ 4148411 w 4527492"/>
                  <a:gd name="connsiteY32592" fmla="*/ 1239292 h 3582745"/>
                  <a:gd name="connsiteX32593" fmla="*/ 4153704 w 4527492"/>
                  <a:gd name="connsiteY32593" fmla="*/ 1282166 h 3582745"/>
                  <a:gd name="connsiteX32594" fmla="*/ 4160739 w 4527492"/>
                  <a:gd name="connsiteY32594" fmla="*/ 1231512 h 3582745"/>
                  <a:gd name="connsiteX32595" fmla="*/ 4153511 w 4527492"/>
                  <a:gd name="connsiteY32595" fmla="*/ 1207710 h 3582745"/>
                  <a:gd name="connsiteX32596" fmla="*/ 4156413 w 4527492"/>
                  <a:gd name="connsiteY32596" fmla="*/ 1197856 h 3582745"/>
                  <a:gd name="connsiteX32597" fmla="*/ 4160890 w 4527492"/>
                  <a:gd name="connsiteY32597" fmla="*/ 1212585 h 3582745"/>
                  <a:gd name="connsiteX32598" fmla="*/ 4161051 w 4527492"/>
                  <a:gd name="connsiteY32598" fmla="*/ 1224634 h 3582745"/>
                  <a:gd name="connsiteX32599" fmla="*/ 4160963 w 4527492"/>
                  <a:gd name="connsiteY32599" fmla="*/ 1229898 h 3582745"/>
                  <a:gd name="connsiteX32600" fmla="*/ 4161789 w 4527492"/>
                  <a:gd name="connsiteY32600" fmla="*/ 1223952 h 3582745"/>
                  <a:gd name="connsiteX32601" fmla="*/ 4162084 w 4527492"/>
                  <a:gd name="connsiteY32601" fmla="*/ 1216515 h 3582745"/>
                  <a:gd name="connsiteX32602" fmla="*/ 4162590 w 4527492"/>
                  <a:gd name="connsiteY32602" fmla="*/ 1218180 h 3582745"/>
                  <a:gd name="connsiteX32603" fmla="*/ 4162731 w 4527492"/>
                  <a:gd name="connsiteY32603" fmla="*/ 1217164 h 3582745"/>
                  <a:gd name="connsiteX32604" fmla="*/ 4162156 w 4527492"/>
                  <a:gd name="connsiteY32604" fmla="*/ 1214720 h 3582745"/>
                  <a:gd name="connsiteX32605" fmla="*/ 4162084 w 4527492"/>
                  <a:gd name="connsiteY32605" fmla="*/ 1216515 h 3582745"/>
                  <a:gd name="connsiteX32606" fmla="*/ 4160890 w 4527492"/>
                  <a:gd name="connsiteY32606" fmla="*/ 1212585 h 3582745"/>
                  <a:gd name="connsiteX32607" fmla="*/ 4160844 w 4527492"/>
                  <a:gd name="connsiteY32607" fmla="*/ 1209150 h 3582745"/>
                  <a:gd name="connsiteX32608" fmla="*/ 4157397 w 4527492"/>
                  <a:gd name="connsiteY32608" fmla="*/ 1194515 h 3582745"/>
                  <a:gd name="connsiteX32609" fmla="*/ 4156413 w 4527492"/>
                  <a:gd name="connsiteY32609" fmla="*/ 1197856 h 3582745"/>
                  <a:gd name="connsiteX32610" fmla="*/ 4155011 w 4527492"/>
                  <a:gd name="connsiteY32610" fmla="*/ 1193241 h 3582745"/>
                  <a:gd name="connsiteX32611" fmla="*/ 4155640 w 4527492"/>
                  <a:gd name="connsiteY32611" fmla="*/ 1190394 h 3582745"/>
                  <a:gd name="connsiteX32612" fmla="*/ 4156427 w 4527492"/>
                  <a:gd name="connsiteY32612" fmla="*/ 1190394 h 3582745"/>
                  <a:gd name="connsiteX32613" fmla="*/ 4156320 w 4527492"/>
                  <a:gd name="connsiteY32613" fmla="*/ 1189939 h 3582745"/>
                  <a:gd name="connsiteX32614" fmla="*/ 4156010 w 4527492"/>
                  <a:gd name="connsiteY32614" fmla="*/ 1188720 h 3582745"/>
                  <a:gd name="connsiteX32615" fmla="*/ 4155640 w 4527492"/>
                  <a:gd name="connsiteY32615" fmla="*/ 1190394 h 3582745"/>
                  <a:gd name="connsiteX32616" fmla="*/ 4154145 w 4527492"/>
                  <a:gd name="connsiteY32616" fmla="*/ 1190394 h 3582745"/>
                  <a:gd name="connsiteX32617" fmla="*/ 4155011 w 4527492"/>
                  <a:gd name="connsiteY32617" fmla="*/ 1193241 h 3582745"/>
                  <a:gd name="connsiteX32618" fmla="*/ 4152527 w 4527492"/>
                  <a:gd name="connsiteY32618" fmla="*/ 1204470 h 3582745"/>
                  <a:gd name="connsiteX32619" fmla="*/ 4149176 w 4527492"/>
                  <a:gd name="connsiteY32619" fmla="*/ 1193432 h 3582745"/>
                  <a:gd name="connsiteX32620" fmla="*/ 4147472 w 4527492"/>
                  <a:gd name="connsiteY32620" fmla="*/ 1195303 h 3582745"/>
                  <a:gd name="connsiteX32621" fmla="*/ 4146913 w 4527492"/>
                  <a:gd name="connsiteY32621" fmla="*/ 1191053 h 3582745"/>
                  <a:gd name="connsiteX32622" fmla="*/ 4146363 w 4527492"/>
                  <a:gd name="connsiteY32622" fmla="*/ 1190497 h 3582745"/>
                  <a:gd name="connsiteX32623" fmla="*/ 4146363 w 4527492"/>
                  <a:gd name="connsiteY32623" fmla="*/ 1187194 h 3582745"/>
                  <a:gd name="connsiteX32624" fmla="*/ 4144425 w 4527492"/>
                  <a:gd name="connsiteY32624" fmla="*/ 1178548 h 3582745"/>
                  <a:gd name="connsiteX32625" fmla="*/ 4141289 w 4527492"/>
                  <a:gd name="connsiteY32625" fmla="*/ 1172551 h 3582745"/>
                  <a:gd name="connsiteX32626" fmla="*/ 4141365 w 4527492"/>
                  <a:gd name="connsiteY32626" fmla="*/ 1187098 h 3582745"/>
                  <a:gd name="connsiteX32627" fmla="*/ 4141440 w 4527492"/>
                  <a:gd name="connsiteY32627" fmla="*/ 1189166 h 3582745"/>
                  <a:gd name="connsiteX32628" fmla="*/ 4143131 w 4527492"/>
                  <a:gd name="connsiteY32628" fmla="*/ 1196528 h 3582745"/>
                  <a:gd name="connsiteX32629" fmla="*/ 4143517 w 4527492"/>
                  <a:gd name="connsiteY32629" fmla="*/ 1199650 h 3582745"/>
                  <a:gd name="connsiteX32630" fmla="*/ 4147472 w 4527492"/>
                  <a:gd name="connsiteY32630" fmla="*/ 1195303 h 3582745"/>
                  <a:gd name="connsiteX32631" fmla="*/ 4150115 w 4527492"/>
                  <a:gd name="connsiteY32631" fmla="*/ 1215377 h 3582745"/>
                  <a:gd name="connsiteX32632" fmla="*/ 4152527 w 4527492"/>
                  <a:gd name="connsiteY32632" fmla="*/ 1204470 h 3582745"/>
                  <a:gd name="connsiteX32633" fmla="*/ 4153511 w 4527492"/>
                  <a:gd name="connsiteY32633" fmla="*/ 1207710 h 3582745"/>
                  <a:gd name="connsiteX32634" fmla="*/ 4150847 w 4527492"/>
                  <a:gd name="connsiteY32634" fmla="*/ 1216756 h 3582745"/>
                  <a:gd name="connsiteX32635" fmla="*/ 4150498 w 4527492"/>
                  <a:gd name="connsiteY32635" fmla="*/ 1218290 h 3582745"/>
                  <a:gd name="connsiteX32636" fmla="*/ 4151036 w 4527492"/>
                  <a:gd name="connsiteY32636" fmla="*/ 1222375 h 3582745"/>
                  <a:gd name="connsiteX32637" fmla="*/ 4149569 w 4527492"/>
                  <a:gd name="connsiteY32637" fmla="*/ 1222375 h 3582745"/>
                  <a:gd name="connsiteX32638" fmla="*/ 4147586 w 4527492"/>
                  <a:gd name="connsiteY32638" fmla="*/ 1231093 h 3582745"/>
                  <a:gd name="connsiteX32639" fmla="*/ 4148411 w 4527492"/>
                  <a:gd name="connsiteY32639" fmla="*/ 1239292 h 3582745"/>
                  <a:gd name="connsiteX32640" fmla="*/ 4147465 w 4527492"/>
                  <a:gd name="connsiteY32640" fmla="*/ 1231627 h 3582745"/>
                  <a:gd name="connsiteX32641" fmla="*/ 4143608 w 4527492"/>
                  <a:gd name="connsiteY32641" fmla="*/ 1248580 h 3582745"/>
                  <a:gd name="connsiteX32642" fmla="*/ 4143490 w 4527492"/>
                  <a:gd name="connsiteY32642" fmla="*/ 1245335 h 3582745"/>
                  <a:gd name="connsiteX32643" fmla="*/ 4147127 w 4527492"/>
                  <a:gd name="connsiteY32643" fmla="*/ 1228890 h 3582745"/>
                  <a:gd name="connsiteX32644" fmla="*/ 4145963 w 4527492"/>
                  <a:gd name="connsiteY32644" fmla="*/ 1219467 h 3582745"/>
                  <a:gd name="connsiteX32645" fmla="*/ 4142326 w 4527492"/>
                  <a:gd name="connsiteY32645" fmla="*/ 1213456 h 3582745"/>
                  <a:gd name="connsiteX32646" fmla="*/ 4143490 w 4527492"/>
                  <a:gd name="connsiteY32646" fmla="*/ 1245335 h 3582745"/>
                  <a:gd name="connsiteX32647" fmla="*/ 4140291 w 4527492"/>
                  <a:gd name="connsiteY32647" fmla="*/ 1259801 h 3582745"/>
                  <a:gd name="connsiteX32648" fmla="*/ 4137989 w 4527492"/>
                  <a:gd name="connsiteY32648" fmla="*/ 1245237 h 3582745"/>
                  <a:gd name="connsiteX32649" fmla="*/ 4136830 w 4527492"/>
                  <a:gd name="connsiteY32649" fmla="*/ 1232821 h 3582745"/>
                  <a:gd name="connsiteX32650" fmla="*/ 4136921 w 4527492"/>
                  <a:gd name="connsiteY32650" fmla="*/ 1206197 h 3582745"/>
                  <a:gd name="connsiteX32651" fmla="*/ 4138159 w 4527492"/>
                  <a:gd name="connsiteY32651" fmla="*/ 1181278 h 3582745"/>
                  <a:gd name="connsiteX32652" fmla="*/ 4137751 w 4527492"/>
                  <a:gd name="connsiteY32652" fmla="*/ 1179392 h 3582745"/>
                  <a:gd name="connsiteX32653" fmla="*/ 4137654 w 4527492"/>
                  <a:gd name="connsiteY32653" fmla="*/ 1180508 h 3582745"/>
                  <a:gd name="connsiteX32654" fmla="*/ 4136988 w 4527492"/>
                  <a:gd name="connsiteY32654" fmla="*/ 1186677 h 3582745"/>
                  <a:gd name="connsiteX32655" fmla="*/ 4137025 w 4527492"/>
                  <a:gd name="connsiteY32655" fmla="*/ 1176026 h 3582745"/>
                  <a:gd name="connsiteX32656" fmla="*/ 4132750 w 4527492"/>
                  <a:gd name="connsiteY32656" fmla="*/ 1156222 h 3582745"/>
                  <a:gd name="connsiteX32657" fmla="*/ 4119760 w 4527492"/>
                  <a:gd name="connsiteY32657" fmla="*/ 1131384 h 3582745"/>
                  <a:gd name="connsiteX32658" fmla="*/ 4127120 w 4527492"/>
                  <a:gd name="connsiteY32658" fmla="*/ 1273320 h 3582745"/>
                  <a:gd name="connsiteX32659" fmla="*/ 4122679 w 4527492"/>
                  <a:gd name="connsiteY32659" fmla="*/ 1299942 h 3582745"/>
                  <a:gd name="connsiteX32660" fmla="*/ 4124462 w 4527492"/>
                  <a:gd name="connsiteY32660" fmla="*/ 1256300 h 3582745"/>
                  <a:gd name="connsiteX32661" fmla="*/ 4118278 w 4527492"/>
                  <a:gd name="connsiteY32661" fmla="*/ 1184627 h 3582745"/>
                  <a:gd name="connsiteX32662" fmla="*/ 4116440 w 4527492"/>
                  <a:gd name="connsiteY32662" fmla="*/ 1151587 h 3582745"/>
                  <a:gd name="connsiteX32663" fmla="*/ 4117047 w 4527492"/>
                  <a:gd name="connsiteY32663" fmla="*/ 1143559 h 3582745"/>
                  <a:gd name="connsiteX32664" fmla="*/ 4116049 w 4527492"/>
                  <a:gd name="connsiteY32664" fmla="*/ 1144557 h 3582745"/>
                  <a:gd name="connsiteX32665" fmla="*/ 4116440 w 4527492"/>
                  <a:gd name="connsiteY32665" fmla="*/ 1151587 h 3582745"/>
                  <a:gd name="connsiteX32666" fmla="*/ 4113367 w 4527492"/>
                  <a:gd name="connsiteY32666" fmla="*/ 1192269 h 3582745"/>
                  <a:gd name="connsiteX32667" fmla="*/ 4113697 w 4527492"/>
                  <a:gd name="connsiteY32667" fmla="*/ 1171839 h 3582745"/>
                  <a:gd name="connsiteX32668" fmla="*/ 4115638 w 4527492"/>
                  <a:gd name="connsiteY32668" fmla="*/ 1144969 h 3582745"/>
                  <a:gd name="connsiteX32669" fmla="*/ 4115313 w 4527492"/>
                  <a:gd name="connsiteY32669" fmla="*/ 1145294 h 3582745"/>
                  <a:gd name="connsiteX32670" fmla="*/ 4113806 w 4527492"/>
                  <a:gd name="connsiteY32670" fmla="*/ 1165079 h 3582745"/>
                  <a:gd name="connsiteX32671" fmla="*/ 4114106 w 4527492"/>
                  <a:gd name="connsiteY32671" fmla="*/ 1146502 h 3582745"/>
                  <a:gd name="connsiteX32672" fmla="*/ 4113938 w 4527492"/>
                  <a:gd name="connsiteY32672" fmla="*/ 1146670 h 3582745"/>
                  <a:gd name="connsiteX32673" fmla="*/ 4112414 w 4527492"/>
                  <a:gd name="connsiteY32673" fmla="*/ 1143916 h 3582745"/>
                  <a:gd name="connsiteX32674" fmla="*/ 4110444 w 4527492"/>
                  <a:gd name="connsiteY32674" fmla="*/ 1166091 h 3582745"/>
                  <a:gd name="connsiteX32675" fmla="*/ 4109790 w 4527492"/>
                  <a:gd name="connsiteY32675" fmla="*/ 1180049 h 3582745"/>
                  <a:gd name="connsiteX32676" fmla="*/ 4109620 w 4527492"/>
                  <a:gd name="connsiteY32676" fmla="*/ 1177212 h 3582745"/>
                  <a:gd name="connsiteX32677" fmla="*/ 4111697 w 4527492"/>
                  <a:gd name="connsiteY32677" fmla="*/ 1142621 h 3582745"/>
                  <a:gd name="connsiteX32678" fmla="*/ 4093317 w 4527492"/>
                  <a:gd name="connsiteY32678" fmla="*/ 1109406 h 3582745"/>
                  <a:gd name="connsiteX32679" fmla="*/ 4098076 w 4527492"/>
                  <a:gd name="connsiteY32679" fmla="*/ 1134373 h 3582745"/>
                  <a:gd name="connsiteX32680" fmla="*/ 4099395 w 4527492"/>
                  <a:gd name="connsiteY32680" fmla="*/ 1162054 h 3582745"/>
                  <a:gd name="connsiteX32681" fmla="*/ 4097664 w 4527492"/>
                  <a:gd name="connsiteY32681" fmla="*/ 1143023 h 3582745"/>
                  <a:gd name="connsiteX32682" fmla="*/ 4091792 w 4527492"/>
                  <a:gd name="connsiteY32682" fmla="*/ 1106652 h 3582745"/>
                  <a:gd name="connsiteX32683" fmla="*/ 4312840 w 4527492"/>
                  <a:gd name="connsiteY32683" fmla="*/ 1087896 h 3582745"/>
                  <a:gd name="connsiteX32684" fmla="*/ 4323704 w 4527492"/>
                  <a:gd name="connsiteY32684" fmla="*/ 1115573 h 3582745"/>
                  <a:gd name="connsiteX32685" fmla="*/ 4327626 w 4527492"/>
                  <a:gd name="connsiteY32685" fmla="*/ 1130690 h 3582745"/>
                  <a:gd name="connsiteX32686" fmla="*/ 4313165 w 4527492"/>
                  <a:gd name="connsiteY32686" fmla="*/ 1090398 h 3582745"/>
                  <a:gd name="connsiteX32687" fmla="*/ 4399198 w 4527492"/>
                  <a:gd name="connsiteY32687" fmla="*/ 1087428 h 3582745"/>
                  <a:gd name="connsiteX32688" fmla="*/ 4400584 w 4527492"/>
                  <a:gd name="connsiteY32688" fmla="*/ 1089753 h 3582745"/>
                  <a:gd name="connsiteX32689" fmla="*/ 4401508 w 4527492"/>
                  <a:gd name="connsiteY32689" fmla="*/ 1091534 h 3582745"/>
                  <a:gd name="connsiteX32690" fmla="*/ 4401950 w 4527492"/>
                  <a:gd name="connsiteY32690" fmla="*/ 1092043 h 3582745"/>
                  <a:gd name="connsiteX32691" fmla="*/ 4402542 w 4527492"/>
                  <a:gd name="connsiteY32691" fmla="*/ 1093036 h 3582745"/>
                  <a:gd name="connsiteX32692" fmla="*/ 4406360 w 4527492"/>
                  <a:gd name="connsiteY32692" fmla="*/ 1122918 h 3582745"/>
                  <a:gd name="connsiteX32693" fmla="*/ 4403793 w 4527492"/>
                  <a:gd name="connsiteY32693" fmla="*/ 1114323 h 3582745"/>
                  <a:gd name="connsiteX32694" fmla="*/ 4162709 w 4527492"/>
                  <a:gd name="connsiteY32694" fmla="*/ 1086948 h 3582745"/>
                  <a:gd name="connsiteX32695" fmla="*/ 4168162 w 4527492"/>
                  <a:gd name="connsiteY32695" fmla="*/ 1111306 h 3582745"/>
                  <a:gd name="connsiteX32696" fmla="*/ 4176140 w 4527492"/>
                  <a:gd name="connsiteY32696" fmla="*/ 1166380 h 3582745"/>
                  <a:gd name="connsiteX32697" fmla="*/ 4169812 w 4527492"/>
                  <a:gd name="connsiteY32697" fmla="*/ 1137668 h 3582745"/>
                  <a:gd name="connsiteX32698" fmla="*/ 4161443 w 4527492"/>
                  <a:gd name="connsiteY32698" fmla="*/ 1092357 h 3582745"/>
                  <a:gd name="connsiteX32699" fmla="*/ 4143802 w 4527492"/>
                  <a:gd name="connsiteY32699" fmla="*/ 1086624 h 3582745"/>
                  <a:gd name="connsiteX32700" fmla="*/ 4143907 w 4527492"/>
                  <a:gd name="connsiteY32700" fmla="*/ 1090833 h 3582745"/>
                  <a:gd name="connsiteX32701" fmla="*/ 4146994 w 4527492"/>
                  <a:gd name="connsiteY32701" fmla="*/ 1098315 h 3582745"/>
                  <a:gd name="connsiteX32702" fmla="*/ 4146994 w 4527492"/>
                  <a:gd name="connsiteY32702" fmla="*/ 1095010 h 3582745"/>
                  <a:gd name="connsiteX32703" fmla="*/ 4091480 w 4527492"/>
                  <a:gd name="connsiteY32703" fmla="*/ 1086591 h 3582745"/>
                  <a:gd name="connsiteX32704" fmla="*/ 4091480 w 4527492"/>
                  <a:gd name="connsiteY32704" fmla="*/ 1099771 h 3582745"/>
                  <a:gd name="connsiteX32705" fmla="*/ 4089044 w 4527492"/>
                  <a:gd name="connsiteY32705" fmla="*/ 1086996 h 3582745"/>
                  <a:gd name="connsiteX32706" fmla="*/ 4121445 w 4527492"/>
                  <a:gd name="connsiteY32706" fmla="*/ 1085337 h 3582745"/>
                  <a:gd name="connsiteX32707" fmla="*/ 4120745 w 4527492"/>
                  <a:gd name="connsiteY32707" fmla="*/ 1094596 h 3582745"/>
                  <a:gd name="connsiteX32708" fmla="*/ 4137137 w 4527492"/>
                  <a:gd name="connsiteY32708" fmla="*/ 1143483 h 3582745"/>
                  <a:gd name="connsiteX32709" fmla="*/ 4137139 w 4527492"/>
                  <a:gd name="connsiteY32709" fmla="*/ 1142766 h 3582745"/>
                  <a:gd name="connsiteX32710" fmla="*/ 4137208 w 4527492"/>
                  <a:gd name="connsiteY32710" fmla="*/ 1141957 h 3582745"/>
                  <a:gd name="connsiteX32711" fmla="*/ 4131158 w 4527492"/>
                  <a:gd name="connsiteY32711" fmla="*/ 1113962 h 3582745"/>
                  <a:gd name="connsiteX32712" fmla="*/ 4127795 w 4527492"/>
                  <a:gd name="connsiteY32712" fmla="*/ 1101575 h 3582745"/>
                  <a:gd name="connsiteX32713" fmla="*/ 4068247 w 4527492"/>
                  <a:gd name="connsiteY32713" fmla="*/ 1085336 h 3582745"/>
                  <a:gd name="connsiteX32714" fmla="*/ 4071777 w 4527492"/>
                  <a:gd name="connsiteY32714" fmla="*/ 1120530 h 3582745"/>
                  <a:gd name="connsiteX32715" fmla="*/ 4074843 w 4527492"/>
                  <a:gd name="connsiteY32715" fmla="*/ 1130609 h 3582745"/>
                  <a:gd name="connsiteX32716" fmla="*/ 4077723 w 4527492"/>
                  <a:gd name="connsiteY32716" fmla="*/ 1199382 h 3582745"/>
                  <a:gd name="connsiteX32717" fmla="*/ 4077667 w 4527492"/>
                  <a:gd name="connsiteY32717" fmla="*/ 1199289 h 3582745"/>
                  <a:gd name="connsiteX32718" fmla="*/ 4077959 w 4527492"/>
                  <a:gd name="connsiteY32718" fmla="*/ 1209085 h 3582745"/>
                  <a:gd name="connsiteX32719" fmla="*/ 4077362 w 4527492"/>
                  <a:gd name="connsiteY32719" fmla="*/ 1198785 h 3582745"/>
                  <a:gd name="connsiteX32720" fmla="*/ 4072275 w 4527492"/>
                  <a:gd name="connsiteY32720" fmla="*/ 1190374 h 3582745"/>
                  <a:gd name="connsiteX32721" fmla="*/ 4073313 w 4527492"/>
                  <a:gd name="connsiteY32721" fmla="*/ 1212952 h 3582745"/>
                  <a:gd name="connsiteX32722" fmla="*/ 4070150 w 4527492"/>
                  <a:gd name="connsiteY32722" fmla="*/ 1192892 h 3582745"/>
                  <a:gd name="connsiteX32723" fmla="*/ 4065748 w 4527492"/>
                  <a:gd name="connsiteY32723" fmla="*/ 1192152 h 3582745"/>
                  <a:gd name="connsiteX32724" fmla="*/ 4066926 w 4527492"/>
                  <a:gd name="connsiteY32724" fmla="*/ 1181530 h 3582745"/>
                  <a:gd name="connsiteX32725" fmla="*/ 4059601 w 4527492"/>
                  <a:gd name="connsiteY32725" fmla="*/ 1169419 h 3582745"/>
                  <a:gd name="connsiteX32726" fmla="*/ 4075677 w 4527492"/>
                  <a:gd name="connsiteY32726" fmla="*/ 1169696 h 3582745"/>
                  <a:gd name="connsiteX32727" fmla="*/ 4074763 w 4527492"/>
                  <a:gd name="connsiteY32727" fmla="*/ 1153934 h 3582745"/>
                  <a:gd name="connsiteX32728" fmla="*/ 4068614 w 4527492"/>
                  <a:gd name="connsiteY32728" fmla="*/ 1121112 h 3582745"/>
                  <a:gd name="connsiteX32729" fmla="*/ 4061558 w 4527492"/>
                  <a:gd name="connsiteY32729" fmla="*/ 1104176 h 3582745"/>
                  <a:gd name="connsiteX32730" fmla="*/ 4055375 w 4527492"/>
                  <a:gd name="connsiteY32730" fmla="*/ 1123961 h 3582745"/>
                  <a:gd name="connsiteX32731" fmla="*/ 4054138 w 4527492"/>
                  <a:gd name="connsiteY32731" fmla="*/ 1130559 h 3582745"/>
                  <a:gd name="connsiteX32732" fmla="*/ 4058392 w 4527492"/>
                  <a:gd name="connsiteY32732" fmla="*/ 1162383 h 3582745"/>
                  <a:gd name="connsiteX32733" fmla="*/ 4058320 w 4527492"/>
                  <a:gd name="connsiteY32733" fmla="*/ 1167301 h 3582745"/>
                  <a:gd name="connsiteX32734" fmla="*/ 4059601 w 4527492"/>
                  <a:gd name="connsiteY32734" fmla="*/ 1169419 h 3582745"/>
                  <a:gd name="connsiteX32735" fmla="*/ 4058289 w 4527492"/>
                  <a:gd name="connsiteY32735" fmla="*/ 1169396 h 3582745"/>
                  <a:gd name="connsiteX32736" fmla="*/ 4058110 w 4527492"/>
                  <a:gd name="connsiteY32736" fmla="*/ 1181612 h 3582745"/>
                  <a:gd name="connsiteX32737" fmla="*/ 4061460 w 4527492"/>
                  <a:gd name="connsiteY32737" fmla="*/ 1203268 h 3582745"/>
                  <a:gd name="connsiteX32738" fmla="*/ 4062315 w 4527492"/>
                  <a:gd name="connsiteY32738" fmla="*/ 1206921 h 3582745"/>
                  <a:gd name="connsiteX32739" fmla="*/ 4064941 w 4527492"/>
                  <a:gd name="connsiteY32739" fmla="*/ 1192018 h 3582745"/>
                  <a:gd name="connsiteX32740" fmla="*/ 4065748 w 4527492"/>
                  <a:gd name="connsiteY32740" fmla="*/ 1192152 h 3582745"/>
                  <a:gd name="connsiteX32741" fmla="*/ 4063533 w 4527492"/>
                  <a:gd name="connsiteY32741" fmla="*/ 1212123 h 3582745"/>
                  <a:gd name="connsiteX32742" fmla="*/ 4073746 w 4527492"/>
                  <a:gd name="connsiteY32742" fmla="*/ 1255766 h 3582745"/>
                  <a:gd name="connsiteX32743" fmla="*/ 4074546 w 4527492"/>
                  <a:gd name="connsiteY32743" fmla="*/ 1239793 h 3582745"/>
                  <a:gd name="connsiteX32744" fmla="*/ 4074998 w 4527492"/>
                  <a:gd name="connsiteY32744" fmla="*/ 1249622 h 3582745"/>
                  <a:gd name="connsiteX32745" fmla="*/ 4074472 w 4527492"/>
                  <a:gd name="connsiteY32745" fmla="*/ 1258866 h 3582745"/>
                  <a:gd name="connsiteX32746" fmla="*/ 4078741 w 4527492"/>
                  <a:gd name="connsiteY32746" fmla="*/ 1277110 h 3582745"/>
                  <a:gd name="connsiteX32747" fmla="*/ 4079383 w 4527492"/>
                  <a:gd name="connsiteY32747" fmla="*/ 1256945 h 3582745"/>
                  <a:gd name="connsiteX32748" fmla="*/ 4077959 w 4527492"/>
                  <a:gd name="connsiteY32748" fmla="*/ 1209085 h 3582745"/>
                  <a:gd name="connsiteX32749" fmla="*/ 4079904 w 4527492"/>
                  <a:gd name="connsiteY32749" fmla="*/ 1242666 h 3582745"/>
                  <a:gd name="connsiteX32750" fmla="*/ 4079745 w 4527492"/>
                  <a:gd name="connsiteY32750" fmla="*/ 1281398 h 3582745"/>
                  <a:gd name="connsiteX32751" fmla="*/ 4081199 w 4527492"/>
                  <a:gd name="connsiteY32751" fmla="*/ 1287615 h 3582745"/>
                  <a:gd name="connsiteX32752" fmla="*/ 4085225 w 4527492"/>
                  <a:gd name="connsiteY32752" fmla="*/ 1267210 h 3582745"/>
                  <a:gd name="connsiteX32753" fmla="*/ 4085109 w 4527492"/>
                  <a:gd name="connsiteY32753" fmla="*/ 1265192 h 3582745"/>
                  <a:gd name="connsiteX32754" fmla="*/ 4085288 w 4527492"/>
                  <a:gd name="connsiteY32754" fmla="*/ 1266888 h 3582745"/>
                  <a:gd name="connsiteX32755" fmla="*/ 4091192 w 4527492"/>
                  <a:gd name="connsiteY32755" fmla="*/ 1236958 h 3582745"/>
                  <a:gd name="connsiteX32756" fmla="*/ 4095267 w 4527492"/>
                  <a:gd name="connsiteY32756" fmla="*/ 1260500 h 3582745"/>
                  <a:gd name="connsiteX32757" fmla="*/ 4097826 w 4527492"/>
                  <a:gd name="connsiteY32757" fmla="*/ 1236078 h 3582745"/>
                  <a:gd name="connsiteX32758" fmla="*/ 4100308 w 4527492"/>
                  <a:gd name="connsiteY32758" fmla="*/ 1236078 h 3582745"/>
                  <a:gd name="connsiteX32759" fmla="*/ 4081585 w 4527492"/>
                  <a:gd name="connsiteY32759" fmla="*/ 1148905 h 3582745"/>
                  <a:gd name="connsiteX32760" fmla="*/ 4081585 w 4527492"/>
                  <a:gd name="connsiteY32760" fmla="*/ 1203575 h 3582745"/>
                  <a:gd name="connsiteX32761" fmla="*/ 4085109 w 4527492"/>
                  <a:gd name="connsiteY32761" fmla="*/ 1265192 h 3582745"/>
                  <a:gd name="connsiteX32762" fmla="*/ 4081173 w 4527492"/>
                  <a:gd name="connsiteY32762" fmla="*/ 1227878 h 3582745"/>
                  <a:gd name="connsiteX32763" fmla="*/ 4081376 w 4527492"/>
                  <a:gd name="connsiteY32763" fmla="*/ 1147930 h 3582745"/>
                  <a:gd name="connsiteX32764" fmla="*/ 4081135 w 4527492"/>
                  <a:gd name="connsiteY32764" fmla="*/ 1146810 h 3582745"/>
                  <a:gd name="connsiteX32765" fmla="*/ 4314436 w 4527492"/>
                  <a:gd name="connsiteY32765" fmla="*/ 1084943 h 3582745"/>
                  <a:gd name="connsiteX32766" fmla="*/ 4315756 w 4527492"/>
                  <a:gd name="connsiteY32766" fmla="*/ 1084943 h 3582745"/>
                  <a:gd name="connsiteX32767" fmla="*/ 4317336 w 4527492"/>
                  <a:gd name="connsiteY32767" fmla="*/ 1091032 h 3582745"/>
                  <a:gd name="connsiteX32768" fmla="*/ 4315444 w 4527492"/>
                  <a:gd name="connsiteY32768" fmla="*/ 1087459 h 3582745"/>
                  <a:gd name="connsiteX32769" fmla="*/ 4312711 w 4527492"/>
                  <a:gd name="connsiteY32769" fmla="*/ 1084943 h 3582745"/>
                  <a:gd name="connsiteX32770" fmla="*/ 4314111 w 4527492"/>
                  <a:gd name="connsiteY32770" fmla="*/ 1084943 h 3582745"/>
                  <a:gd name="connsiteX32771" fmla="*/ 4315444 w 4527492"/>
                  <a:gd name="connsiteY32771" fmla="*/ 1087459 h 3582745"/>
                  <a:gd name="connsiteX32772" fmla="*/ 4315756 w 4527492"/>
                  <a:gd name="connsiteY32772" fmla="*/ 1088238 h 3582745"/>
                  <a:gd name="connsiteX32773" fmla="*/ 4317871 w 4527492"/>
                  <a:gd name="connsiteY32773" fmla="*/ 1093093 h 3582745"/>
                  <a:gd name="connsiteX32774" fmla="*/ 4322365 w 4527492"/>
                  <a:gd name="connsiteY32774" fmla="*/ 1110412 h 3582745"/>
                  <a:gd name="connsiteX32775" fmla="*/ 4129565 w 4527492"/>
                  <a:gd name="connsiteY32775" fmla="*/ 1084421 h 3582745"/>
                  <a:gd name="connsiteX32776" fmla="*/ 4138943 w 4527492"/>
                  <a:gd name="connsiteY32776" fmla="*/ 1121408 h 3582745"/>
                  <a:gd name="connsiteX32777" fmla="*/ 4139842 w 4527492"/>
                  <a:gd name="connsiteY32777" fmla="*/ 1110765 h 3582745"/>
                  <a:gd name="connsiteX32778" fmla="*/ 4321720 w 4527492"/>
                  <a:gd name="connsiteY32778" fmla="*/ 1083381 h 3582745"/>
                  <a:gd name="connsiteX32779" fmla="*/ 4322352 w 4527492"/>
                  <a:gd name="connsiteY32779" fmla="*/ 1084943 h 3582745"/>
                  <a:gd name="connsiteX32780" fmla="*/ 4324967 w 4527492"/>
                  <a:gd name="connsiteY32780" fmla="*/ 1096063 h 3582745"/>
                  <a:gd name="connsiteX32781" fmla="*/ 4142504 w 4527492"/>
                  <a:gd name="connsiteY32781" fmla="*/ 1083212 h 3582745"/>
                  <a:gd name="connsiteX32782" fmla="*/ 4142275 w 4527492"/>
                  <a:gd name="connsiteY32782" fmla="*/ 1086878 h 3582745"/>
                  <a:gd name="connsiteX32783" fmla="*/ 4142784 w 4527492"/>
                  <a:gd name="connsiteY32783" fmla="*/ 1088113 h 3582745"/>
                  <a:gd name="connsiteX32784" fmla="*/ 4142967 w 4527492"/>
                  <a:gd name="connsiteY32784" fmla="*/ 1084429 h 3582745"/>
                  <a:gd name="connsiteX32785" fmla="*/ 4120134 w 4527492"/>
                  <a:gd name="connsiteY32785" fmla="*/ 1081984 h 3582745"/>
                  <a:gd name="connsiteX32786" fmla="*/ 4119464 w 4527492"/>
                  <a:gd name="connsiteY32786" fmla="*/ 1090775 h 3582745"/>
                  <a:gd name="connsiteX32787" fmla="*/ 4119536 w 4527492"/>
                  <a:gd name="connsiteY32787" fmla="*/ 1090990 h 3582745"/>
                  <a:gd name="connsiteX32788" fmla="*/ 4120189 w 4527492"/>
                  <a:gd name="connsiteY32788" fmla="*/ 1082098 h 3582745"/>
                  <a:gd name="connsiteX32789" fmla="*/ 4271904 w 4527492"/>
                  <a:gd name="connsiteY32789" fmla="*/ 1081691 h 3582745"/>
                  <a:gd name="connsiteX32790" fmla="*/ 4275498 w 4527492"/>
                  <a:gd name="connsiteY32790" fmla="*/ 1092738 h 3582745"/>
                  <a:gd name="connsiteX32791" fmla="*/ 4273877 w 4527492"/>
                  <a:gd name="connsiteY32791" fmla="*/ 1090055 h 3582745"/>
                  <a:gd name="connsiteX32792" fmla="*/ 4398210 w 4527492"/>
                  <a:gd name="connsiteY32792" fmla="*/ 1081648 h 3582745"/>
                  <a:gd name="connsiteX32793" fmla="*/ 4401508 w 4527492"/>
                  <a:gd name="connsiteY32793" fmla="*/ 1081648 h 3582745"/>
                  <a:gd name="connsiteX32794" fmla="*/ 4404346 w 4527492"/>
                  <a:gd name="connsiteY32794" fmla="*/ 1094805 h 3582745"/>
                  <a:gd name="connsiteX32795" fmla="*/ 4402943 w 4527492"/>
                  <a:gd name="connsiteY32795" fmla="*/ 1093188 h 3582745"/>
                  <a:gd name="connsiteX32796" fmla="*/ 4401508 w 4527492"/>
                  <a:gd name="connsiteY32796" fmla="*/ 1084943 h 3582745"/>
                  <a:gd name="connsiteX32797" fmla="*/ 4402496 w 4527492"/>
                  <a:gd name="connsiteY32797" fmla="*/ 1092672 h 3582745"/>
                  <a:gd name="connsiteX32798" fmla="*/ 4401950 w 4527492"/>
                  <a:gd name="connsiteY32798" fmla="*/ 1092043 h 3582745"/>
                  <a:gd name="connsiteX32799" fmla="*/ 4400584 w 4527492"/>
                  <a:gd name="connsiteY32799" fmla="*/ 1089753 h 3582745"/>
                  <a:gd name="connsiteX32800" fmla="*/ 4399109 w 4527492"/>
                  <a:gd name="connsiteY32800" fmla="*/ 1086910 h 3582745"/>
                  <a:gd name="connsiteX32801" fmla="*/ 4342141 w 4527492"/>
                  <a:gd name="connsiteY32801" fmla="*/ 1081648 h 3582745"/>
                  <a:gd name="connsiteX32802" fmla="*/ 4347024 w 4527492"/>
                  <a:gd name="connsiteY32802" fmla="*/ 1102495 h 3582745"/>
                  <a:gd name="connsiteX32803" fmla="*/ 4343712 w 4527492"/>
                  <a:gd name="connsiteY32803" fmla="*/ 1094340 h 3582745"/>
                  <a:gd name="connsiteX32804" fmla="*/ 4302563 w 4527492"/>
                  <a:gd name="connsiteY32804" fmla="*/ 1081648 h 3582745"/>
                  <a:gd name="connsiteX32805" fmla="*/ 4304928 w 4527492"/>
                  <a:gd name="connsiteY32805" fmla="*/ 1081648 h 3582745"/>
                  <a:gd name="connsiteX32806" fmla="*/ 4309159 w 4527492"/>
                  <a:gd name="connsiteY32806" fmla="*/ 1101420 h 3582745"/>
                  <a:gd name="connsiteX32807" fmla="*/ 4302777 w 4527492"/>
                  <a:gd name="connsiteY32807" fmla="*/ 1083537 h 3582745"/>
                  <a:gd name="connsiteX32808" fmla="*/ 4359235 w 4527492"/>
                  <a:gd name="connsiteY32808" fmla="*/ 1081508 h 3582745"/>
                  <a:gd name="connsiteX32809" fmla="*/ 4366103 w 4527492"/>
                  <a:gd name="connsiteY32809" fmla="*/ 1095714 h 3582745"/>
                  <a:gd name="connsiteX32810" fmla="*/ 4368526 w 4527492"/>
                  <a:gd name="connsiteY32810" fmla="*/ 1101420 h 3582745"/>
                  <a:gd name="connsiteX32811" fmla="*/ 4359531 w 4527492"/>
                  <a:gd name="connsiteY32811" fmla="*/ 1082247 h 3582745"/>
                  <a:gd name="connsiteX32812" fmla="*/ 3950485 w 4527492"/>
                  <a:gd name="connsiteY32812" fmla="*/ 1079907 h 3582745"/>
                  <a:gd name="connsiteX32813" fmla="*/ 3945269 w 4527492"/>
                  <a:gd name="connsiteY32813" fmla="*/ 1105551 h 3582745"/>
                  <a:gd name="connsiteX32814" fmla="*/ 3962780 w 4527492"/>
                  <a:gd name="connsiteY32814" fmla="*/ 1181569 h 3582745"/>
                  <a:gd name="connsiteX32815" fmla="*/ 3963641 w 4527492"/>
                  <a:gd name="connsiteY32815" fmla="*/ 1185072 h 3582745"/>
                  <a:gd name="connsiteX32816" fmla="*/ 3952121 w 4527492"/>
                  <a:gd name="connsiteY32816" fmla="*/ 1097580 h 3582745"/>
                  <a:gd name="connsiteX32817" fmla="*/ 4215225 w 4527492"/>
                  <a:gd name="connsiteY32817" fmla="*/ 1079476 h 3582745"/>
                  <a:gd name="connsiteX32818" fmla="*/ 4223407 w 4527492"/>
                  <a:gd name="connsiteY32818" fmla="*/ 1104715 h 3582745"/>
                  <a:gd name="connsiteX32819" fmla="*/ 4226135 w 4527492"/>
                  <a:gd name="connsiteY32819" fmla="*/ 1116188 h 3582745"/>
                  <a:gd name="connsiteX32820" fmla="*/ 4215968 w 4527492"/>
                  <a:gd name="connsiteY32820" fmla="*/ 1085713 h 3582745"/>
                  <a:gd name="connsiteX32821" fmla="*/ 4200708 w 4527492"/>
                  <a:gd name="connsiteY32821" fmla="*/ 1079419 h 3582745"/>
                  <a:gd name="connsiteX32822" fmla="*/ 4222275 w 4527492"/>
                  <a:gd name="connsiteY32822" fmla="*/ 1138677 h 3582745"/>
                  <a:gd name="connsiteX32823" fmla="*/ 4224721 w 4527492"/>
                  <a:gd name="connsiteY32823" fmla="*/ 1159220 h 3582745"/>
                  <a:gd name="connsiteX32824" fmla="*/ 4208350 w 4527492"/>
                  <a:gd name="connsiteY32824" fmla="*/ 1111713 h 3582745"/>
                  <a:gd name="connsiteX32825" fmla="*/ 3972634 w 4527492"/>
                  <a:gd name="connsiteY32825" fmla="*/ 1079122 h 3582745"/>
                  <a:gd name="connsiteX32826" fmla="*/ 3975820 w 4527492"/>
                  <a:gd name="connsiteY32826" fmla="*/ 1094372 h 3582745"/>
                  <a:gd name="connsiteX32827" fmla="*/ 3979333 w 4527492"/>
                  <a:gd name="connsiteY32827" fmla="*/ 1117821 h 3582745"/>
                  <a:gd name="connsiteX32828" fmla="*/ 3979334 w 4527492"/>
                  <a:gd name="connsiteY32828" fmla="*/ 1117826 h 3582745"/>
                  <a:gd name="connsiteX32829" fmla="*/ 3976776 w 4527492"/>
                  <a:gd name="connsiteY32829" fmla="*/ 1098950 h 3582745"/>
                  <a:gd name="connsiteX32830" fmla="*/ 3986293 w 4527492"/>
                  <a:gd name="connsiteY32830" fmla="*/ 1144497 h 3582745"/>
                  <a:gd name="connsiteX32831" fmla="*/ 3992126 w 4527492"/>
                  <a:gd name="connsiteY32831" fmla="*/ 1166849 h 3582745"/>
                  <a:gd name="connsiteX32832" fmla="*/ 4006211 w 4527492"/>
                  <a:gd name="connsiteY32832" fmla="*/ 1242386 h 3582745"/>
                  <a:gd name="connsiteX32833" fmla="*/ 4005295 w 4527492"/>
                  <a:gd name="connsiteY32833" fmla="*/ 1238916 h 3582745"/>
                  <a:gd name="connsiteX32834" fmla="*/ 3996832 w 4527492"/>
                  <a:gd name="connsiteY32834" fmla="*/ 1197986 h 3582745"/>
                  <a:gd name="connsiteX32835" fmla="*/ 4004816 w 4527492"/>
                  <a:gd name="connsiteY32835" fmla="*/ 1257286 h 3582745"/>
                  <a:gd name="connsiteX32836" fmla="*/ 4006198 w 4527492"/>
                  <a:gd name="connsiteY32836" fmla="*/ 1262080 h 3582745"/>
                  <a:gd name="connsiteX32837" fmla="*/ 4010927 w 4527492"/>
                  <a:gd name="connsiteY32837" fmla="*/ 1281704 h 3582745"/>
                  <a:gd name="connsiteX32838" fmla="*/ 4011879 w 4527492"/>
                  <a:gd name="connsiteY32838" fmla="*/ 1285039 h 3582745"/>
                  <a:gd name="connsiteX32839" fmla="*/ 4011372 w 4527492"/>
                  <a:gd name="connsiteY32839" fmla="*/ 1270067 h 3582745"/>
                  <a:gd name="connsiteX32840" fmla="*/ 4015385 w 4527492"/>
                  <a:gd name="connsiteY32840" fmla="*/ 1291587 h 3582745"/>
                  <a:gd name="connsiteX32841" fmla="*/ 4016362 w 4527492"/>
                  <a:gd name="connsiteY32841" fmla="*/ 1270468 h 3582745"/>
                  <a:gd name="connsiteX32842" fmla="*/ 4015812 w 4527492"/>
                  <a:gd name="connsiteY32842" fmla="*/ 1268055 h 3582745"/>
                  <a:gd name="connsiteX32843" fmla="*/ 4010693 w 4527492"/>
                  <a:gd name="connsiteY32843" fmla="*/ 1221073 h 3582745"/>
                  <a:gd name="connsiteX32844" fmla="*/ 4008093 w 4527492"/>
                  <a:gd name="connsiteY32844" fmla="*/ 1209138 h 3582745"/>
                  <a:gd name="connsiteX32845" fmla="*/ 4010320 w 4527492"/>
                  <a:gd name="connsiteY32845" fmla="*/ 1217657 h 3582745"/>
                  <a:gd name="connsiteX32846" fmla="*/ 4008579 w 4527492"/>
                  <a:gd name="connsiteY32846" fmla="*/ 1201876 h 3582745"/>
                  <a:gd name="connsiteX32847" fmla="*/ 4008275 w 4527492"/>
                  <a:gd name="connsiteY32847" fmla="*/ 1200379 h 3582745"/>
                  <a:gd name="connsiteX32848" fmla="*/ 4002530 w 4527492"/>
                  <a:gd name="connsiteY32848" fmla="*/ 1183604 h 3582745"/>
                  <a:gd name="connsiteX32849" fmla="*/ 4008093 w 4527492"/>
                  <a:gd name="connsiteY32849" fmla="*/ 1209138 h 3582745"/>
                  <a:gd name="connsiteX32850" fmla="*/ 3997628 w 4527492"/>
                  <a:gd name="connsiteY32850" fmla="*/ 1169119 h 3582745"/>
                  <a:gd name="connsiteX32851" fmla="*/ 3990929 w 4527492"/>
                  <a:gd name="connsiteY32851" fmla="*/ 1145892 h 3582745"/>
                  <a:gd name="connsiteX32852" fmla="*/ 3990965 w 4527492"/>
                  <a:gd name="connsiteY32852" fmla="*/ 1143999 h 3582745"/>
                  <a:gd name="connsiteX32853" fmla="*/ 3975432 w 4527492"/>
                  <a:gd name="connsiteY32853" fmla="*/ 1089025 h 3582745"/>
                  <a:gd name="connsiteX32854" fmla="*/ 3976776 w 4527492"/>
                  <a:gd name="connsiteY32854" fmla="*/ 1098950 h 3582745"/>
                  <a:gd name="connsiteX32855" fmla="*/ 3975820 w 4527492"/>
                  <a:gd name="connsiteY32855" fmla="*/ 1094372 h 3582745"/>
                  <a:gd name="connsiteX32856" fmla="*/ 3974554 w 4527492"/>
                  <a:gd name="connsiteY32856" fmla="*/ 1085918 h 3582745"/>
                  <a:gd name="connsiteX32857" fmla="*/ 4358831 w 4527492"/>
                  <a:gd name="connsiteY32857" fmla="*/ 1078587 h 3582745"/>
                  <a:gd name="connsiteX32858" fmla="*/ 4377604 w 4527492"/>
                  <a:gd name="connsiteY32858" fmla="*/ 1113100 h 3582745"/>
                  <a:gd name="connsiteX32859" fmla="*/ 4378856 w 4527492"/>
                  <a:gd name="connsiteY32859" fmla="*/ 1115810 h 3582745"/>
                  <a:gd name="connsiteX32860" fmla="*/ 4380796 w 4527492"/>
                  <a:gd name="connsiteY32860" fmla="*/ 1121192 h 3582745"/>
                  <a:gd name="connsiteX32861" fmla="*/ 4378421 w 4527492"/>
                  <a:gd name="connsiteY32861" fmla="*/ 1121192 h 3582745"/>
                  <a:gd name="connsiteX32862" fmla="*/ 4366103 w 4527492"/>
                  <a:gd name="connsiteY32862" fmla="*/ 1095714 h 3582745"/>
                  <a:gd name="connsiteX32863" fmla="*/ 3999262 w 4527492"/>
                  <a:gd name="connsiteY32863" fmla="*/ 1078465 h 3582745"/>
                  <a:gd name="connsiteX32864" fmla="*/ 4006669 w 4527492"/>
                  <a:gd name="connsiteY32864" fmla="*/ 1101595 h 3582745"/>
                  <a:gd name="connsiteX32865" fmla="*/ 4010004 w 4527492"/>
                  <a:gd name="connsiteY32865" fmla="*/ 1121115 h 3582745"/>
                  <a:gd name="connsiteX32866" fmla="*/ 4214473 w 4527492"/>
                  <a:gd name="connsiteY32866" fmla="*/ 1077156 h 3582745"/>
                  <a:gd name="connsiteX32867" fmla="*/ 4215199 w 4527492"/>
                  <a:gd name="connsiteY32867" fmla="*/ 1079257 h 3582745"/>
                  <a:gd name="connsiteX32868" fmla="*/ 4215225 w 4527492"/>
                  <a:gd name="connsiteY32868" fmla="*/ 1079476 h 3582745"/>
                  <a:gd name="connsiteX32869" fmla="*/ 4366911 w 4527492"/>
                  <a:gd name="connsiteY32869" fmla="*/ 1075545 h 3582745"/>
                  <a:gd name="connsiteX32870" fmla="*/ 4387491 w 4527492"/>
                  <a:gd name="connsiteY32870" fmla="*/ 1117073 h 3582745"/>
                  <a:gd name="connsiteX32871" fmla="*/ 4412913 w 4527492"/>
                  <a:gd name="connsiteY32871" fmla="*/ 1178598 h 3582745"/>
                  <a:gd name="connsiteX32872" fmla="*/ 4414207 w 4527492"/>
                  <a:gd name="connsiteY32872" fmla="*/ 1185431 h 3582745"/>
                  <a:gd name="connsiteX32873" fmla="*/ 4408104 w 4527492"/>
                  <a:gd name="connsiteY32873" fmla="*/ 1170622 h 3582745"/>
                  <a:gd name="connsiteX32874" fmla="*/ 4386666 w 4527492"/>
                  <a:gd name="connsiteY32874" fmla="*/ 1119956 h 3582745"/>
                  <a:gd name="connsiteX32875" fmla="*/ 4212329 w 4527492"/>
                  <a:gd name="connsiteY32875" fmla="*/ 1074862 h 3582745"/>
                  <a:gd name="connsiteX32876" fmla="*/ 4213512 w 4527492"/>
                  <a:gd name="connsiteY32876" fmla="*/ 1078352 h 3582745"/>
                  <a:gd name="connsiteX32877" fmla="*/ 4215968 w 4527492"/>
                  <a:gd name="connsiteY32877" fmla="*/ 1085713 h 3582745"/>
                  <a:gd name="connsiteX32878" fmla="*/ 4221202 w 4527492"/>
                  <a:gd name="connsiteY32878" fmla="*/ 1129665 h 3582745"/>
                  <a:gd name="connsiteX32879" fmla="*/ 4213512 w 4527492"/>
                  <a:gd name="connsiteY32879" fmla="*/ 1081648 h 3582745"/>
                  <a:gd name="connsiteX32880" fmla="*/ 3951841 w 4527492"/>
                  <a:gd name="connsiteY32880" fmla="*/ 1073237 h 3582745"/>
                  <a:gd name="connsiteX32881" fmla="*/ 3950811 w 4527492"/>
                  <a:gd name="connsiteY32881" fmla="*/ 1078304 h 3582745"/>
                  <a:gd name="connsiteX32882" fmla="*/ 3966252 w 4527492"/>
                  <a:gd name="connsiteY32882" fmla="*/ 1195691 h 3582745"/>
                  <a:gd name="connsiteX32883" fmla="*/ 3972365 w 4527492"/>
                  <a:gd name="connsiteY32883" fmla="*/ 1220555 h 3582745"/>
                  <a:gd name="connsiteX32884" fmla="*/ 3972365 w 4527492"/>
                  <a:gd name="connsiteY32884" fmla="*/ 1208901 h 3582745"/>
                  <a:gd name="connsiteX32885" fmla="*/ 3973388 w 4527492"/>
                  <a:gd name="connsiteY32885" fmla="*/ 1224716 h 3582745"/>
                  <a:gd name="connsiteX32886" fmla="*/ 3978721 w 4527492"/>
                  <a:gd name="connsiteY32886" fmla="*/ 1246402 h 3582745"/>
                  <a:gd name="connsiteX32887" fmla="*/ 3978300 w 4527492"/>
                  <a:gd name="connsiteY32887" fmla="*/ 1235218 h 3582745"/>
                  <a:gd name="connsiteX32888" fmla="*/ 3979239 w 4527492"/>
                  <a:gd name="connsiteY32888" fmla="*/ 1248511 h 3582745"/>
                  <a:gd name="connsiteX32889" fmla="*/ 3980852 w 4527492"/>
                  <a:gd name="connsiteY32889" fmla="*/ 1255072 h 3582745"/>
                  <a:gd name="connsiteX32890" fmla="*/ 3978163 w 4527492"/>
                  <a:gd name="connsiteY32890" fmla="*/ 1231587 h 3582745"/>
                  <a:gd name="connsiteX32891" fmla="*/ 3978300 w 4527492"/>
                  <a:gd name="connsiteY32891" fmla="*/ 1235218 h 3582745"/>
                  <a:gd name="connsiteX32892" fmla="*/ 3977850 w 4527492"/>
                  <a:gd name="connsiteY32892" fmla="*/ 1228851 h 3582745"/>
                  <a:gd name="connsiteX32893" fmla="*/ 3976169 w 4527492"/>
                  <a:gd name="connsiteY32893" fmla="*/ 1214169 h 3582745"/>
                  <a:gd name="connsiteX32894" fmla="*/ 3972365 w 4527492"/>
                  <a:gd name="connsiteY32894" fmla="*/ 1203501 h 3582745"/>
                  <a:gd name="connsiteX32895" fmla="*/ 3972365 w 4527492"/>
                  <a:gd name="connsiteY32895" fmla="*/ 1208901 h 3582745"/>
                  <a:gd name="connsiteX32896" fmla="*/ 3971938 w 4527492"/>
                  <a:gd name="connsiteY32896" fmla="*/ 1202304 h 3582745"/>
                  <a:gd name="connsiteX32897" fmla="*/ 3968751 w 4527492"/>
                  <a:gd name="connsiteY32897" fmla="*/ 1193363 h 3582745"/>
                  <a:gd name="connsiteX32898" fmla="*/ 3971360 w 4527492"/>
                  <a:gd name="connsiteY32898" fmla="*/ 1193363 h 3582745"/>
                  <a:gd name="connsiteX32899" fmla="*/ 3969065 w 4527492"/>
                  <a:gd name="connsiteY32899" fmla="*/ 1157886 h 3582745"/>
                  <a:gd name="connsiteX32900" fmla="*/ 3970489 w 4527492"/>
                  <a:gd name="connsiteY32900" fmla="*/ 1157886 h 3582745"/>
                  <a:gd name="connsiteX32901" fmla="*/ 3975470 w 4527492"/>
                  <a:gd name="connsiteY32901" fmla="*/ 1203975 h 3582745"/>
                  <a:gd name="connsiteX32902" fmla="*/ 3976267 w 4527492"/>
                  <a:gd name="connsiteY32902" fmla="*/ 1206455 h 3582745"/>
                  <a:gd name="connsiteX32903" fmla="*/ 3974910 w 4527492"/>
                  <a:gd name="connsiteY32903" fmla="*/ 1187241 h 3582745"/>
                  <a:gd name="connsiteX32904" fmla="*/ 3972365 w 4527492"/>
                  <a:gd name="connsiteY32904" fmla="*/ 1167770 h 3582745"/>
                  <a:gd name="connsiteX32905" fmla="*/ 3973224 w 4527492"/>
                  <a:gd name="connsiteY32905" fmla="*/ 1166886 h 3582745"/>
                  <a:gd name="connsiteX32906" fmla="*/ 3974178 w 4527492"/>
                  <a:gd name="connsiteY32906" fmla="*/ 1176881 h 3582745"/>
                  <a:gd name="connsiteX32907" fmla="*/ 3973616 w 4527492"/>
                  <a:gd name="connsiteY32907" fmla="*/ 1168936 h 3582745"/>
                  <a:gd name="connsiteX32908" fmla="*/ 3976657 w 4527492"/>
                  <a:gd name="connsiteY32908" fmla="*/ 1191561 h 3582745"/>
                  <a:gd name="connsiteX32909" fmla="*/ 3977135 w 4527492"/>
                  <a:gd name="connsiteY32909" fmla="*/ 1204270 h 3582745"/>
                  <a:gd name="connsiteX32910" fmla="*/ 3978211 w 4527492"/>
                  <a:gd name="connsiteY32910" fmla="*/ 1212499 h 3582745"/>
                  <a:gd name="connsiteX32911" fmla="*/ 3992344 w 4527492"/>
                  <a:gd name="connsiteY32911" fmla="*/ 1256455 h 3582745"/>
                  <a:gd name="connsiteX32912" fmla="*/ 3990336 w 4527492"/>
                  <a:gd name="connsiteY32912" fmla="*/ 1234701 h 3582745"/>
                  <a:gd name="connsiteX32913" fmla="*/ 3987899 w 4527492"/>
                  <a:gd name="connsiteY32913" fmla="*/ 1206581 h 3582745"/>
                  <a:gd name="connsiteX32914" fmla="*/ 3980404 w 4527492"/>
                  <a:gd name="connsiteY32914" fmla="*/ 1181686 h 3582745"/>
                  <a:gd name="connsiteX32915" fmla="*/ 3974016 w 4527492"/>
                  <a:gd name="connsiteY32915" fmla="*/ 1166071 h 3582745"/>
                  <a:gd name="connsiteX32916" fmla="*/ 3973455 w 4527492"/>
                  <a:gd name="connsiteY32916" fmla="*/ 1166648 h 3582745"/>
                  <a:gd name="connsiteX32917" fmla="*/ 3973616 w 4527492"/>
                  <a:gd name="connsiteY32917" fmla="*/ 1168936 h 3582745"/>
                  <a:gd name="connsiteX32918" fmla="*/ 3973327 w 4527492"/>
                  <a:gd name="connsiteY32918" fmla="*/ 1166780 h 3582745"/>
                  <a:gd name="connsiteX32919" fmla="*/ 3973224 w 4527492"/>
                  <a:gd name="connsiteY32919" fmla="*/ 1166886 h 3582745"/>
                  <a:gd name="connsiteX32920" fmla="*/ 3972938 w 4527492"/>
                  <a:gd name="connsiteY32920" fmla="*/ 1163891 h 3582745"/>
                  <a:gd name="connsiteX32921" fmla="*/ 3972131 w 4527492"/>
                  <a:gd name="connsiteY32921" fmla="*/ 1157886 h 3582745"/>
                  <a:gd name="connsiteX32922" fmla="*/ 3970489 w 4527492"/>
                  <a:gd name="connsiteY32922" fmla="*/ 1157886 h 3582745"/>
                  <a:gd name="connsiteX32923" fmla="*/ 3969065 w 4527492"/>
                  <a:gd name="connsiteY32923" fmla="*/ 1144707 h 3582745"/>
                  <a:gd name="connsiteX32924" fmla="*/ 3970360 w 4527492"/>
                  <a:gd name="connsiteY32924" fmla="*/ 1144707 h 3582745"/>
                  <a:gd name="connsiteX32925" fmla="*/ 3970096 w 4527492"/>
                  <a:gd name="connsiteY32925" fmla="*/ 1142743 h 3582745"/>
                  <a:gd name="connsiteX32926" fmla="*/ 4086633 w 4527492"/>
                  <a:gd name="connsiteY32926" fmla="*/ 1073088 h 3582745"/>
                  <a:gd name="connsiteX32927" fmla="*/ 4096069 w 4527492"/>
                  <a:gd name="connsiteY32927" fmla="*/ 1096825 h 3582745"/>
                  <a:gd name="connsiteX32928" fmla="*/ 4094184 w 4527492"/>
                  <a:gd name="connsiteY32928" fmla="*/ 1093958 h 3582745"/>
                  <a:gd name="connsiteX32929" fmla="*/ 4072530 w 4527492"/>
                  <a:gd name="connsiteY32929" fmla="*/ 1071843 h 3582745"/>
                  <a:gd name="connsiteX32930" fmla="*/ 4081476 w 4527492"/>
                  <a:gd name="connsiteY32930" fmla="*/ 1108327 h 3582745"/>
                  <a:gd name="connsiteX32931" fmla="*/ 4081527 w 4527492"/>
                  <a:gd name="connsiteY32931" fmla="*/ 1088101 h 3582745"/>
                  <a:gd name="connsiteX32932" fmla="*/ 4268546 w 4527492"/>
                  <a:gd name="connsiteY32932" fmla="*/ 1071368 h 3582745"/>
                  <a:gd name="connsiteX32933" fmla="*/ 4270413 w 4527492"/>
                  <a:gd name="connsiteY32933" fmla="*/ 1075368 h 3582745"/>
                  <a:gd name="connsiteX32934" fmla="*/ 4271904 w 4527492"/>
                  <a:gd name="connsiteY32934" fmla="*/ 1081691 h 3582745"/>
                  <a:gd name="connsiteX32935" fmla="*/ 4390858 w 4527492"/>
                  <a:gd name="connsiteY32935" fmla="*/ 1071007 h 3582745"/>
                  <a:gd name="connsiteX32936" fmla="*/ 4399109 w 4527492"/>
                  <a:gd name="connsiteY32936" fmla="*/ 1086910 h 3582745"/>
                  <a:gd name="connsiteX32937" fmla="*/ 4399198 w 4527492"/>
                  <a:gd name="connsiteY32937" fmla="*/ 1087428 h 3582745"/>
                  <a:gd name="connsiteX32938" fmla="*/ 4392316 w 4527492"/>
                  <a:gd name="connsiteY32938" fmla="*/ 1075888 h 3582745"/>
                  <a:gd name="connsiteX32939" fmla="*/ 4096295 w 4527492"/>
                  <a:gd name="connsiteY32939" fmla="*/ 1070837 h 3582745"/>
                  <a:gd name="connsiteX32940" fmla="*/ 4098603 w 4527492"/>
                  <a:gd name="connsiteY32940" fmla="*/ 1077728 h 3582745"/>
                  <a:gd name="connsiteX32941" fmla="*/ 4110388 w 4527492"/>
                  <a:gd name="connsiteY32941" fmla="*/ 1118051 h 3582745"/>
                  <a:gd name="connsiteX32942" fmla="*/ 4108118 w 4527492"/>
                  <a:gd name="connsiteY32942" fmla="*/ 1127135 h 3582745"/>
                  <a:gd name="connsiteX32943" fmla="*/ 4096069 w 4527492"/>
                  <a:gd name="connsiteY32943" fmla="*/ 1096825 h 3582745"/>
                  <a:gd name="connsiteX32944" fmla="*/ 4105759 w 4527492"/>
                  <a:gd name="connsiteY32944" fmla="*/ 1111563 h 3582745"/>
                  <a:gd name="connsiteX32945" fmla="*/ 4099277 w 4527492"/>
                  <a:gd name="connsiteY32945" fmla="*/ 1080060 h 3582745"/>
                  <a:gd name="connsiteX32946" fmla="*/ 4160826 w 4527492"/>
                  <a:gd name="connsiteY32946" fmla="*/ 1070707 h 3582745"/>
                  <a:gd name="connsiteX32947" fmla="*/ 4166101 w 4527492"/>
                  <a:gd name="connsiteY32947" fmla="*/ 1090298 h 3582745"/>
                  <a:gd name="connsiteX32948" fmla="*/ 4166772 w 4527492"/>
                  <a:gd name="connsiteY32948" fmla="*/ 1094186 h 3582745"/>
                  <a:gd name="connsiteX32949" fmla="*/ 4166430 w 4527492"/>
                  <a:gd name="connsiteY32949" fmla="*/ 1092377 h 3582745"/>
                  <a:gd name="connsiteX32950" fmla="*/ 4163576 w 4527492"/>
                  <a:gd name="connsiteY32950" fmla="*/ 1083244 h 3582745"/>
                  <a:gd name="connsiteX32951" fmla="*/ 4162709 w 4527492"/>
                  <a:gd name="connsiteY32951" fmla="*/ 1086948 h 3582745"/>
                  <a:gd name="connsiteX32952" fmla="*/ 4160904 w 4527492"/>
                  <a:gd name="connsiteY32952" fmla="*/ 1078883 h 3582745"/>
                  <a:gd name="connsiteX32953" fmla="*/ 4364372 w 4527492"/>
                  <a:gd name="connsiteY32953" fmla="*/ 1070421 h 3582745"/>
                  <a:gd name="connsiteX32954" fmla="*/ 4365228 w 4527492"/>
                  <a:gd name="connsiteY32954" fmla="*/ 1071762 h 3582745"/>
                  <a:gd name="connsiteX32955" fmla="*/ 4366911 w 4527492"/>
                  <a:gd name="connsiteY32955" fmla="*/ 1075545 h 3582745"/>
                  <a:gd name="connsiteX32956" fmla="*/ 4354676 w 4527492"/>
                  <a:gd name="connsiteY32956" fmla="*/ 1070119 h 3582745"/>
                  <a:gd name="connsiteX32957" fmla="*/ 4354838 w 4527492"/>
                  <a:gd name="connsiteY32957" fmla="*/ 1070525 h 3582745"/>
                  <a:gd name="connsiteX32958" fmla="*/ 4354852 w 4527492"/>
                  <a:gd name="connsiteY32958" fmla="*/ 1070653 h 3582745"/>
                  <a:gd name="connsiteX32959" fmla="*/ 3912071 w 4527492"/>
                  <a:gd name="connsiteY32959" fmla="*/ 1069708 h 3582745"/>
                  <a:gd name="connsiteX32960" fmla="*/ 3918971 w 4527492"/>
                  <a:gd name="connsiteY32960" fmla="*/ 1098946 h 3582745"/>
                  <a:gd name="connsiteX32961" fmla="*/ 3919328 w 4527492"/>
                  <a:gd name="connsiteY32961" fmla="*/ 1108470 h 3582745"/>
                  <a:gd name="connsiteX32962" fmla="*/ 4354641 w 4527492"/>
                  <a:gd name="connsiteY32962" fmla="*/ 1068719 h 3582745"/>
                  <a:gd name="connsiteX32963" fmla="*/ 4358831 w 4527492"/>
                  <a:gd name="connsiteY32963" fmla="*/ 1078587 h 3582745"/>
                  <a:gd name="connsiteX32964" fmla="*/ 4355932 w 4527492"/>
                  <a:gd name="connsiteY32964" fmla="*/ 1073257 h 3582745"/>
                  <a:gd name="connsiteX32965" fmla="*/ 4354838 w 4527492"/>
                  <a:gd name="connsiteY32965" fmla="*/ 1070525 h 3582745"/>
                  <a:gd name="connsiteX32966" fmla="*/ 4416919 w 4527492"/>
                  <a:gd name="connsiteY32966" fmla="*/ 1068147 h 3582745"/>
                  <a:gd name="connsiteX32967" fmla="*/ 4421297 w 4527492"/>
                  <a:gd name="connsiteY32967" fmla="*/ 1078352 h 3582745"/>
                  <a:gd name="connsiteX32968" fmla="*/ 4420500 w 4527492"/>
                  <a:gd name="connsiteY32968" fmla="*/ 1077928 h 3582745"/>
                  <a:gd name="connsiteX32969" fmla="*/ 4122939 w 4527492"/>
                  <a:gd name="connsiteY32969" fmla="*/ 1065555 h 3582745"/>
                  <a:gd name="connsiteX32970" fmla="*/ 4122820 w 4527492"/>
                  <a:gd name="connsiteY32970" fmla="*/ 1067130 h 3582745"/>
                  <a:gd name="connsiteX32971" fmla="*/ 4124064 w 4527492"/>
                  <a:gd name="connsiteY32971" fmla="*/ 1070319 h 3582745"/>
                  <a:gd name="connsiteX32972" fmla="*/ 4123061 w 4527492"/>
                  <a:gd name="connsiteY32972" fmla="*/ 1068227 h 3582745"/>
                  <a:gd name="connsiteX32973" fmla="*/ 4131895 w 4527492"/>
                  <a:gd name="connsiteY32973" fmla="*/ 1103856 h 3582745"/>
                  <a:gd name="connsiteX32974" fmla="*/ 4132045 w 4527492"/>
                  <a:gd name="connsiteY32974" fmla="*/ 1104253 h 3582745"/>
                  <a:gd name="connsiteX32975" fmla="*/ 4137788 w 4527492"/>
                  <a:gd name="connsiteY32975" fmla="*/ 1127132 h 3582745"/>
                  <a:gd name="connsiteX32976" fmla="*/ 4137454 w 4527492"/>
                  <a:gd name="connsiteY32976" fmla="*/ 1126278 h 3582745"/>
                  <a:gd name="connsiteX32977" fmla="*/ 4138258 w 4527492"/>
                  <a:gd name="connsiteY32977" fmla="*/ 1129521 h 3582745"/>
                  <a:gd name="connsiteX32978" fmla="*/ 4138291 w 4527492"/>
                  <a:gd name="connsiteY32978" fmla="*/ 1129134 h 3582745"/>
                  <a:gd name="connsiteX32979" fmla="*/ 4137788 w 4527492"/>
                  <a:gd name="connsiteY32979" fmla="*/ 1127132 h 3582745"/>
                  <a:gd name="connsiteX32980" fmla="*/ 4138341 w 4527492"/>
                  <a:gd name="connsiteY32980" fmla="*/ 1128545 h 3582745"/>
                  <a:gd name="connsiteX32981" fmla="*/ 4138930 w 4527492"/>
                  <a:gd name="connsiteY32981" fmla="*/ 1121565 h 3582745"/>
                  <a:gd name="connsiteX32982" fmla="*/ 4127443 w 4527492"/>
                  <a:gd name="connsiteY32982" fmla="*/ 1078981 h 3582745"/>
                  <a:gd name="connsiteX32983" fmla="*/ 4124064 w 4527492"/>
                  <a:gd name="connsiteY32983" fmla="*/ 1070319 h 3582745"/>
                  <a:gd name="connsiteX32984" fmla="*/ 4126446 w 4527492"/>
                  <a:gd name="connsiteY32984" fmla="*/ 1075285 h 3582745"/>
                  <a:gd name="connsiteX32985" fmla="*/ 4125041 w 4527492"/>
                  <a:gd name="connsiteY32985" fmla="*/ 1070077 h 3582745"/>
                  <a:gd name="connsiteX32986" fmla="*/ 4210700 w 4527492"/>
                  <a:gd name="connsiteY32986" fmla="*/ 1065516 h 3582745"/>
                  <a:gd name="connsiteX32987" fmla="*/ 4214473 w 4527492"/>
                  <a:gd name="connsiteY32987" fmla="*/ 1077156 h 3582745"/>
                  <a:gd name="connsiteX32988" fmla="*/ 4210953 w 4527492"/>
                  <a:gd name="connsiteY32988" fmla="*/ 1066969 h 3582745"/>
                  <a:gd name="connsiteX32989" fmla="*/ 4258950 w 4527492"/>
                  <a:gd name="connsiteY32989" fmla="*/ 1065474 h 3582745"/>
                  <a:gd name="connsiteX32990" fmla="*/ 4260445 w 4527492"/>
                  <a:gd name="connsiteY32990" fmla="*/ 1068536 h 3582745"/>
                  <a:gd name="connsiteX32991" fmla="*/ 4262985 w 4527492"/>
                  <a:gd name="connsiteY32991" fmla="*/ 1081647 h 3582745"/>
                  <a:gd name="connsiteX32992" fmla="*/ 4261463 w 4527492"/>
                  <a:gd name="connsiteY32992" fmla="*/ 1077085 h 3582745"/>
                  <a:gd name="connsiteX32993" fmla="*/ 3955691 w 4527492"/>
                  <a:gd name="connsiteY32993" fmla="*/ 1064875 h 3582745"/>
                  <a:gd name="connsiteX32994" fmla="*/ 3955321 w 4527492"/>
                  <a:gd name="connsiteY32994" fmla="*/ 1065236 h 3582745"/>
                  <a:gd name="connsiteX32995" fmla="*/ 3955912 w 4527492"/>
                  <a:gd name="connsiteY32995" fmla="*/ 1067602 h 3582745"/>
                  <a:gd name="connsiteX32996" fmla="*/ 3964755 w 4527492"/>
                  <a:gd name="connsiteY32996" fmla="*/ 1102999 h 3582745"/>
                  <a:gd name="connsiteX32997" fmla="*/ 3962580 w 4527492"/>
                  <a:gd name="connsiteY32997" fmla="*/ 1086814 h 3582745"/>
                  <a:gd name="connsiteX32998" fmla="*/ 4287713 w 4527492"/>
                  <a:gd name="connsiteY32998" fmla="*/ 1064652 h 3582745"/>
                  <a:gd name="connsiteX32999" fmla="*/ 4295967 w 4527492"/>
                  <a:gd name="connsiteY32999" fmla="*/ 1081648 h 3582745"/>
                  <a:gd name="connsiteX33000" fmla="*/ 4299265 w 4527492"/>
                  <a:gd name="connsiteY33000" fmla="*/ 1078352 h 3582745"/>
                  <a:gd name="connsiteX33001" fmla="*/ 4295526 w 4527492"/>
                  <a:gd name="connsiteY33001" fmla="*/ 1066845 h 3582745"/>
                  <a:gd name="connsiteX33002" fmla="*/ 4299419 w 4527492"/>
                  <a:gd name="connsiteY33002" fmla="*/ 1074130 h 3582745"/>
                  <a:gd name="connsiteX33003" fmla="*/ 4302777 w 4527492"/>
                  <a:gd name="connsiteY33003" fmla="*/ 1083537 h 3582745"/>
                  <a:gd name="connsiteX33004" fmla="*/ 4304914 w 4527492"/>
                  <a:gd name="connsiteY33004" fmla="*/ 1102419 h 3582745"/>
                  <a:gd name="connsiteX33005" fmla="*/ 4289356 w 4527492"/>
                  <a:gd name="connsiteY33005" fmla="*/ 1070497 h 3582745"/>
                  <a:gd name="connsiteX33006" fmla="*/ 4259533 w 4527492"/>
                  <a:gd name="connsiteY33006" fmla="*/ 1063830 h 3582745"/>
                  <a:gd name="connsiteX33007" fmla="*/ 4262985 w 4527492"/>
                  <a:gd name="connsiteY33007" fmla="*/ 1071762 h 3582745"/>
                  <a:gd name="connsiteX33008" fmla="*/ 4265346 w 4527492"/>
                  <a:gd name="connsiteY33008" fmla="*/ 1075823 h 3582745"/>
                  <a:gd name="connsiteX33009" fmla="*/ 4266583 w 4527492"/>
                  <a:gd name="connsiteY33009" fmla="*/ 1081108 h 3582745"/>
                  <a:gd name="connsiteX33010" fmla="*/ 4260445 w 4527492"/>
                  <a:gd name="connsiteY33010" fmla="*/ 1068536 h 3582745"/>
                  <a:gd name="connsiteX33011" fmla="*/ 4267332 w 4527492"/>
                  <a:gd name="connsiteY33011" fmla="*/ 1063254 h 3582745"/>
                  <a:gd name="connsiteX33012" fmla="*/ 4267778 w 4527492"/>
                  <a:gd name="connsiteY33012" fmla="*/ 1064193 h 3582745"/>
                  <a:gd name="connsiteX33013" fmla="*/ 4267801 w 4527492"/>
                  <a:gd name="connsiteY33013" fmla="*/ 1064292 h 3582745"/>
                  <a:gd name="connsiteX33014" fmla="*/ 3995411 w 4527492"/>
                  <a:gd name="connsiteY33014" fmla="*/ 1063173 h 3582745"/>
                  <a:gd name="connsiteX33015" fmla="*/ 3999262 w 4527492"/>
                  <a:gd name="connsiteY33015" fmla="*/ 1078465 h 3582745"/>
                  <a:gd name="connsiteX33016" fmla="*/ 3996450 w 4527492"/>
                  <a:gd name="connsiteY33016" fmla="*/ 1069684 h 3582745"/>
                  <a:gd name="connsiteX33017" fmla="*/ 4376519 w 4527492"/>
                  <a:gd name="connsiteY33017" fmla="*/ 1063074 h 3582745"/>
                  <a:gd name="connsiteX33018" fmla="*/ 4379194 w 4527492"/>
                  <a:gd name="connsiteY33018" fmla="*/ 1070835 h 3582745"/>
                  <a:gd name="connsiteX33019" fmla="*/ 4404806 w 4527492"/>
                  <a:gd name="connsiteY33019" fmla="*/ 1131078 h 3582745"/>
                  <a:gd name="connsiteX33020" fmla="*/ 4394912 w 4527492"/>
                  <a:gd name="connsiteY33020" fmla="*/ 1084943 h 3582745"/>
                  <a:gd name="connsiteX33021" fmla="*/ 4389640 w 4527492"/>
                  <a:gd name="connsiteY33021" fmla="*/ 1070722 h 3582745"/>
                  <a:gd name="connsiteX33022" fmla="*/ 4390531 w 4527492"/>
                  <a:gd name="connsiteY33022" fmla="*/ 1072895 h 3582745"/>
                  <a:gd name="connsiteX33023" fmla="*/ 4392316 w 4527492"/>
                  <a:gd name="connsiteY33023" fmla="*/ 1075888 h 3582745"/>
                  <a:gd name="connsiteX33024" fmla="*/ 4403793 w 4527492"/>
                  <a:gd name="connsiteY33024" fmla="*/ 1114323 h 3582745"/>
                  <a:gd name="connsiteX33025" fmla="*/ 4409076 w 4527492"/>
                  <a:gd name="connsiteY33025" fmla="*/ 1145240 h 3582745"/>
                  <a:gd name="connsiteX33026" fmla="*/ 4388099 w 4527492"/>
                  <a:gd name="connsiteY33026" fmla="*/ 1094637 h 3582745"/>
                  <a:gd name="connsiteX33027" fmla="*/ 4382131 w 4527492"/>
                  <a:gd name="connsiteY33027" fmla="*/ 1079176 h 3582745"/>
                  <a:gd name="connsiteX33028" fmla="*/ 4381088 w 4527492"/>
                  <a:gd name="connsiteY33028" fmla="*/ 1076849 h 3582745"/>
                  <a:gd name="connsiteX33029" fmla="*/ 4300941 w 4527492"/>
                  <a:gd name="connsiteY33029" fmla="*/ 1063022 h 3582745"/>
                  <a:gd name="connsiteX33030" fmla="*/ 4304102 w 4527492"/>
                  <a:gd name="connsiteY33030" fmla="*/ 1070753 h 3582745"/>
                  <a:gd name="connsiteX33031" fmla="*/ 4306833 w 4527492"/>
                  <a:gd name="connsiteY33031" fmla="*/ 1081803 h 3582745"/>
                  <a:gd name="connsiteX33032" fmla="*/ 4302242 w 4527492"/>
                  <a:gd name="connsiteY33032" fmla="*/ 1069099 h 3582745"/>
                  <a:gd name="connsiteX33033" fmla="*/ 4213201 w 4527492"/>
                  <a:gd name="connsiteY33033" fmla="*/ 1062479 h 3582745"/>
                  <a:gd name="connsiteX33034" fmla="*/ 4225806 w 4527492"/>
                  <a:gd name="connsiteY33034" fmla="*/ 1109953 h 3582745"/>
                  <a:gd name="connsiteX33035" fmla="*/ 4215199 w 4527492"/>
                  <a:gd name="connsiteY33035" fmla="*/ 1079257 h 3582745"/>
                  <a:gd name="connsiteX33036" fmla="*/ 4144063 w 4527492"/>
                  <a:gd name="connsiteY33036" fmla="*/ 1062367 h 3582745"/>
                  <a:gd name="connsiteX33037" fmla="*/ 4143349 w 4527492"/>
                  <a:gd name="connsiteY33037" fmla="*/ 1076748 h 3582745"/>
                  <a:gd name="connsiteX33038" fmla="*/ 4153134 w 4527492"/>
                  <a:gd name="connsiteY33038" fmla="*/ 1103669 h 3582745"/>
                  <a:gd name="connsiteX33039" fmla="*/ 3948792 w 4527492"/>
                  <a:gd name="connsiteY33039" fmla="*/ 1061628 h 3582745"/>
                  <a:gd name="connsiteX33040" fmla="*/ 3948951 w 4527492"/>
                  <a:gd name="connsiteY33040" fmla="*/ 1063338 h 3582745"/>
                  <a:gd name="connsiteX33041" fmla="*/ 3949057 w 4527492"/>
                  <a:gd name="connsiteY33041" fmla="*/ 1062636 h 3582745"/>
                  <a:gd name="connsiteX33042" fmla="*/ 4385610 w 4527492"/>
                  <a:gd name="connsiteY33042" fmla="*/ 1060890 h 3582745"/>
                  <a:gd name="connsiteX33043" fmla="*/ 4386962 w 4527492"/>
                  <a:gd name="connsiteY33043" fmla="*/ 1063496 h 3582745"/>
                  <a:gd name="connsiteX33044" fmla="*/ 4389640 w 4527492"/>
                  <a:gd name="connsiteY33044" fmla="*/ 1070722 h 3582745"/>
                  <a:gd name="connsiteX33045" fmla="*/ 4350859 w 4527492"/>
                  <a:gd name="connsiteY33045" fmla="*/ 1058578 h 3582745"/>
                  <a:gd name="connsiteX33046" fmla="*/ 4354242 w 4527492"/>
                  <a:gd name="connsiteY33046" fmla="*/ 1065060 h 3582745"/>
                  <a:gd name="connsiteX33047" fmla="*/ 4354641 w 4527492"/>
                  <a:gd name="connsiteY33047" fmla="*/ 1068719 h 3582745"/>
                  <a:gd name="connsiteX33048" fmla="*/ 4352703 w 4527492"/>
                  <a:gd name="connsiteY33048" fmla="*/ 1064155 h 3582745"/>
                  <a:gd name="connsiteX33049" fmla="*/ 4263855 w 4527492"/>
                  <a:gd name="connsiteY33049" fmla="*/ 1058504 h 3582745"/>
                  <a:gd name="connsiteX33050" fmla="*/ 4265459 w 4527492"/>
                  <a:gd name="connsiteY33050" fmla="*/ 1061876 h 3582745"/>
                  <a:gd name="connsiteX33051" fmla="*/ 4268546 w 4527492"/>
                  <a:gd name="connsiteY33051" fmla="*/ 1071368 h 3582745"/>
                  <a:gd name="connsiteX33052" fmla="*/ 4264734 w 4527492"/>
                  <a:gd name="connsiteY33052" fmla="*/ 1063200 h 3582745"/>
                  <a:gd name="connsiteX33053" fmla="*/ 4091783 w 4527492"/>
                  <a:gd name="connsiteY33053" fmla="*/ 1057367 h 3582745"/>
                  <a:gd name="connsiteX33054" fmla="*/ 4094184 w 4527492"/>
                  <a:gd name="connsiteY33054" fmla="*/ 1064308 h 3582745"/>
                  <a:gd name="connsiteX33055" fmla="*/ 4096295 w 4527492"/>
                  <a:gd name="connsiteY33055" fmla="*/ 1070837 h 3582745"/>
                  <a:gd name="connsiteX33056" fmla="*/ 4300682 w 4527492"/>
                  <a:gd name="connsiteY33056" fmla="*/ 1056918 h 3582745"/>
                  <a:gd name="connsiteX33057" fmla="*/ 4306140 w 4527492"/>
                  <a:gd name="connsiteY33057" fmla="*/ 1070825 h 3582745"/>
                  <a:gd name="connsiteX33058" fmla="*/ 4313165 w 4527492"/>
                  <a:gd name="connsiteY33058" fmla="*/ 1090398 h 3582745"/>
                  <a:gd name="connsiteX33059" fmla="*/ 4314032 w 4527492"/>
                  <a:gd name="connsiteY33059" fmla="*/ 1097075 h 3582745"/>
                  <a:gd name="connsiteX33060" fmla="*/ 4311942 w 4527492"/>
                  <a:gd name="connsiteY33060" fmla="*/ 1090555 h 3582745"/>
                  <a:gd name="connsiteX33061" fmla="*/ 4305861 w 4527492"/>
                  <a:gd name="connsiteY33061" fmla="*/ 1075057 h 3582745"/>
                  <a:gd name="connsiteX33062" fmla="*/ 4304102 w 4527492"/>
                  <a:gd name="connsiteY33062" fmla="*/ 1070753 h 3582745"/>
                  <a:gd name="connsiteX33063" fmla="*/ 4353192 w 4527492"/>
                  <a:gd name="connsiteY33063" fmla="*/ 1055450 h 3582745"/>
                  <a:gd name="connsiteX33064" fmla="*/ 4381719 w 4527492"/>
                  <a:gd name="connsiteY33064" fmla="*/ 1121192 h 3582745"/>
                  <a:gd name="connsiteX33065" fmla="*/ 4381343 w 4527492"/>
                  <a:gd name="connsiteY33065" fmla="*/ 1121192 h 3582745"/>
                  <a:gd name="connsiteX33066" fmla="*/ 4378856 w 4527492"/>
                  <a:gd name="connsiteY33066" fmla="*/ 1115810 h 3582745"/>
                  <a:gd name="connsiteX33067" fmla="*/ 4378421 w 4527492"/>
                  <a:gd name="connsiteY33067" fmla="*/ 1114601 h 3582745"/>
                  <a:gd name="connsiteX33068" fmla="*/ 4377604 w 4527492"/>
                  <a:gd name="connsiteY33068" fmla="*/ 1113100 h 3582745"/>
                  <a:gd name="connsiteX33069" fmla="*/ 4364404 w 4527492"/>
                  <a:gd name="connsiteY33069" fmla="*/ 1084531 h 3582745"/>
                  <a:gd name="connsiteX33070" fmla="*/ 4354242 w 4527492"/>
                  <a:gd name="connsiteY33070" fmla="*/ 1065060 h 3582745"/>
                  <a:gd name="connsiteX33071" fmla="*/ 4338412 w 4527492"/>
                  <a:gd name="connsiteY33071" fmla="*/ 1055437 h 3582745"/>
                  <a:gd name="connsiteX33072" fmla="*/ 4345132 w 4527492"/>
                  <a:gd name="connsiteY33072" fmla="*/ 1066741 h 3582745"/>
                  <a:gd name="connsiteX33073" fmla="*/ 4350821 w 4527492"/>
                  <a:gd name="connsiteY33073" fmla="*/ 1078379 h 3582745"/>
                  <a:gd name="connsiteX33074" fmla="*/ 4348737 w 4527492"/>
                  <a:gd name="connsiteY33074" fmla="*/ 1075057 h 3582745"/>
                  <a:gd name="connsiteX33075" fmla="*/ 3917278 w 4527492"/>
                  <a:gd name="connsiteY33075" fmla="*/ 1053709 h 3582745"/>
                  <a:gd name="connsiteX33076" fmla="*/ 3920385 w 4527492"/>
                  <a:gd name="connsiteY33076" fmla="*/ 1104937 h 3582745"/>
                  <a:gd name="connsiteX33077" fmla="*/ 3918971 w 4527492"/>
                  <a:gd name="connsiteY33077" fmla="*/ 1098946 h 3582745"/>
                  <a:gd name="connsiteX33078" fmla="*/ 4123843 w 4527492"/>
                  <a:gd name="connsiteY33078" fmla="*/ 1053585 h 3582745"/>
                  <a:gd name="connsiteX33079" fmla="*/ 4123452 w 4527492"/>
                  <a:gd name="connsiteY33079" fmla="*/ 1058769 h 3582745"/>
                  <a:gd name="connsiteX33080" fmla="*/ 4134843 w 4527492"/>
                  <a:gd name="connsiteY33080" fmla="*/ 1091166 h 3582745"/>
                  <a:gd name="connsiteX33081" fmla="*/ 4126993 w 4527492"/>
                  <a:gd name="connsiteY33081" fmla="*/ 1074277 h 3582745"/>
                  <a:gd name="connsiteX33082" fmla="*/ 4128149 w 4527492"/>
                  <a:gd name="connsiteY33082" fmla="*/ 1078835 h 3582745"/>
                  <a:gd name="connsiteX33083" fmla="*/ 4136983 w 4527492"/>
                  <a:gd name="connsiteY33083" fmla="*/ 1097253 h 3582745"/>
                  <a:gd name="connsiteX33084" fmla="*/ 4134843 w 4527492"/>
                  <a:gd name="connsiteY33084" fmla="*/ 1091166 h 3582745"/>
                  <a:gd name="connsiteX33085" fmla="*/ 4140474 w 4527492"/>
                  <a:gd name="connsiteY33085" fmla="*/ 1103282 h 3582745"/>
                  <a:gd name="connsiteX33086" fmla="*/ 4141202 w 4527492"/>
                  <a:gd name="connsiteY33086" fmla="*/ 1094666 h 3582745"/>
                  <a:gd name="connsiteX33087" fmla="*/ 4134225 w 4527492"/>
                  <a:gd name="connsiteY33087" fmla="*/ 1076540 h 3582745"/>
                  <a:gd name="connsiteX33088" fmla="*/ 4262916 w 4527492"/>
                  <a:gd name="connsiteY33088" fmla="*/ 1053485 h 3582745"/>
                  <a:gd name="connsiteX33089" fmla="*/ 4267332 w 4527492"/>
                  <a:gd name="connsiteY33089" fmla="*/ 1063254 h 3582745"/>
                  <a:gd name="connsiteX33090" fmla="*/ 4263062 w 4527492"/>
                  <a:gd name="connsiteY33090" fmla="*/ 1054263 h 3582745"/>
                  <a:gd name="connsiteX33091" fmla="*/ 4315716 w 4527492"/>
                  <a:gd name="connsiteY33091" fmla="*/ 1053249 h 3582745"/>
                  <a:gd name="connsiteX33092" fmla="*/ 4318143 w 4527492"/>
                  <a:gd name="connsiteY33092" fmla="*/ 1058649 h 3582745"/>
                  <a:gd name="connsiteX33093" fmla="*/ 4322352 w 4527492"/>
                  <a:gd name="connsiteY33093" fmla="*/ 1071762 h 3582745"/>
                  <a:gd name="connsiteX33094" fmla="*/ 4319973 w 4527492"/>
                  <a:gd name="connsiteY33094" fmla="*/ 1062721 h 3582745"/>
                  <a:gd name="connsiteX33095" fmla="*/ 4322065 w 4527492"/>
                  <a:gd name="connsiteY33095" fmla="*/ 1067378 h 3582745"/>
                  <a:gd name="connsiteX33096" fmla="*/ 4328948 w 4527492"/>
                  <a:gd name="connsiteY33096" fmla="*/ 1091534 h 3582745"/>
                  <a:gd name="connsiteX33097" fmla="*/ 4325650 w 4527492"/>
                  <a:gd name="connsiteY33097" fmla="*/ 1091534 h 3582745"/>
                  <a:gd name="connsiteX33098" fmla="*/ 4260034 w 4527492"/>
                  <a:gd name="connsiteY33098" fmla="*/ 1053128 h 3582745"/>
                  <a:gd name="connsiteX33099" fmla="*/ 4264734 w 4527492"/>
                  <a:gd name="connsiteY33099" fmla="*/ 1063200 h 3582745"/>
                  <a:gd name="connsiteX33100" fmla="*/ 4267913 w 4527492"/>
                  <a:gd name="connsiteY33100" fmla="*/ 1080183 h 3582745"/>
                  <a:gd name="connsiteX33101" fmla="*/ 4267056 w 4527492"/>
                  <a:gd name="connsiteY33101" fmla="*/ 1078764 h 3582745"/>
                  <a:gd name="connsiteX33102" fmla="*/ 4265346 w 4527492"/>
                  <a:gd name="connsiteY33102" fmla="*/ 1075823 h 3582745"/>
                  <a:gd name="connsiteX33103" fmla="*/ 4181182 w 4527492"/>
                  <a:gd name="connsiteY33103" fmla="*/ 1052218 h 3582745"/>
                  <a:gd name="connsiteX33104" fmla="*/ 4187768 w 4527492"/>
                  <a:gd name="connsiteY33104" fmla="*/ 1072464 h 3582745"/>
                  <a:gd name="connsiteX33105" fmla="*/ 4201969 w 4527492"/>
                  <a:gd name="connsiteY33105" fmla="*/ 1126135 h 3582745"/>
                  <a:gd name="connsiteX33106" fmla="*/ 4203376 w 4527492"/>
                  <a:gd name="connsiteY33106" fmla="*/ 1133333 h 3582745"/>
                  <a:gd name="connsiteX33107" fmla="*/ 4199931 w 4527492"/>
                  <a:gd name="connsiteY33107" fmla="*/ 1124965 h 3582745"/>
                  <a:gd name="connsiteX33108" fmla="*/ 4184682 w 4527492"/>
                  <a:gd name="connsiteY33108" fmla="*/ 1067605 h 3582745"/>
                  <a:gd name="connsiteX33109" fmla="*/ 4347409 w 4527492"/>
                  <a:gd name="connsiteY33109" fmla="*/ 1051968 h 3582745"/>
                  <a:gd name="connsiteX33110" fmla="*/ 4348050 w 4527492"/>
                  <a:gd name="connsiteY33110" fmla="*/ 1053197 h 3582745"/>
                  <a:gd name="connsiteX33111" fmla="*/ 4352703 w 4527492"/>
                  <a:gd name="connsiteY33111" fmla="*/ 1064155 h 3582745"/>
                  <a:gd name="connsiteX33112" fmla="*/ 4354676 w 4527492"/>
                  <a:gd name="connsiteY33112" fmla="*/ 1070119 h 3582745"/>
                  <a:gd name="connsiteX33113" fmla="*/ 4348737 w 4527492"/>
                  <a:gd name="connsiteY33113" fmla="*/ 1055285 h 3582745"/>
                  <a:gd name="connsiteX33114" fmla="*/ 3816094 w 4527492"/>
                  <a:gd name="connsiteY33114" fmla="*/ 1049617 h 3582745"/>
                  <a:gd name="connsiteX33115" fmla="*/ 3818858 w 4527492"/>
                  <a:gd name="connsiteY33115" fmla="*/ 1084946 h 3582745"/>
                  <a:gd name="connsiteX33116" fmla="*/ 3819168 w 4527492"/>
                  <a:gd name="connsiteY33116" fmla="*/ 1092248 h 3582745"/>
                  <a:gd name="connsiteX33117" fmla="*/ 3819833 w 4527492"/>
                  <a:gd name="connsiteY33117" fmla="*/ 1119736 h 3582745"/>
                  <a:gd name="connsiteX33118" fmla="*/ 3819710 w 4527492"/>
                  <a:gd name="connsiteY33118" fmla="*/ 1121305 h 3582745"/>
                  <a:gd name="connsiteX33119" fmla="*/ 3818321 w 4527492"/>
                  <a:gd name="connsiteY33119" fmla="*/ 1134543 h 3582745"/>
                  <a:gd name="connsiteX33120" fmla="*/ 3817144 w 4527492"/>
                  <a:gd name="connsiteY33120" fmla="*/ 1113768 h 3582745"/>
                  <a:gd name="connsiteX33121" fmla="*/ 4181583 w 4527492"/>
                  <a:gd name="connsiteY33121" fmla="*/ 1049092 h 3582745"/>
                  <a:gd name="connsiteX33122" fmla="*/ 4187951 w 4527492"/>
                  <a:gd name="connsiteY33122" fmla="*/ 1067231 h 3582745"/>
                  <a:gd name="connsiteX33123" fmla="*/ 4203874 w 4527492"/>
                  <a:gd name="connsiteY33123" fmla="*/ 1118857 h 3582745"/>
                  <a:gd name="connsiteX33124" fmla="*/ 4206533 w 4527492"/>
                  <a:gd name="connsiteY33124" fmla="*/ 1132842 h 3582745"/>
                  <a:gd name="connsiteX33125" fmla="*/ 4203618 w 4527492"/>
                  <a:gd name="connsiteY33125" fmla="*/ 1121192 h 3582745"/>
                  <a:gd name="connsiteX33126" fmla="*/ 4187768 w 4527492"/>
                  <a:gd name="connsiteY33126" fmla="*/ 1072464 h 3582745"/>
                  <a:gd name="connsiteX33127" fmla="*/ 4090203 w 4527492"/>
                  <a:gd name="connsiteY33127" fmla="*/ 1048984 h 3582745"/>
                  <a:gd name="connsiteX33128" fmla="*/ 4107353 w 4527492"/>
                  <a:gd name="connsiteY33128" fmla="*/ 1090664 h 3582745"/>
                  <a:gd name="connsiteX33129" fmla="*/ 4112292 w 4527492"/>
                  <a:gd name="connsiteY33129" fmla="*/ 1110431 h 3582745"/>
                  <a:gd name="connsiteX33130" fmla="*/ 4111164 w 4527492"/>
                  <a:gd name="connsiteY33130" fmla="*/ 1114945 h 3582745"/>
                  <a:gd name="connsiteX33131" fmla="*/ 4110902 w 4527492"/>
                  <a:gd name="connsiteY33131" fmla="*/ 1114446 h 3582745"/>
                  <a:gd name="connsiteX33132" fmla="*/ 4098603 w 4527492"/>
                  <a:gd name="connsiteY33132" fmla="*/ 1077728 h 3582745"/>
                  <a:gd name="connsiteX33133" fmla="*/ 4371114 w 4527492"/>
                  <a:gd name="connsiteY33133" fmla="*/ 1047391 h 3582745"/>
                  <a:gd name="connsiteX33134" fmla="*/ 4371633 w 4527492"/>
                  <a:gd name="connsiteY33134" fmla="*/ 1048343 h 3582745"/>
                  <a:gd name="connsiteX33135" fmla="*/ 4376519 w 4527492"/>
                  <a:gd name="connsiteY33135" fmla="*/ 1063074 h 3582745"/>
                  <a:gd name="connsiteX33136" fmla="*/ 4046363 w 4527492"/>
                  <a:gd name="connsiteY33136" fmla="*/ 1046963 h 3582745"/>
                  <a:gd name="connsiteX33137" fmla="*/ 4050847 w 4527492"/>
                  <a:gd name="connsiteY33137" fmla="*/ 1078341 h 3582745"/>
                  <a:gd name="connsiteX33138" fmla="*/ 4051466 w 4527492"/>
                  <a:gd name="connsiteY33138" fmla="*/ 1110569 h 3582745"/>
                  <a:gd name="connsiteX33139" fmla="*/ 4053933 w 4527492"/>
                  <a:gd name="connsiteY33139" fmla="*/ 1129024 h 3582745"/>
                  <a:gd name="connsiteX33140" fmla="*/ 4061742 w 4527492"/>
                  <a:gd name="connsiteY33140" fmla="*/ 1097112 h 3582745"/>
                  <a:gd name="connsiteX33141" fmla="*/ 4297399 w 4527492"/>
                  <a:gd name="connsiteY33141" fmla="*/ 1046469 h 3582745"/>
                  <a:gd name="connsiteX33142" fmla="*/ 4299648 w 4527492"/>
                  <a:gd name="connsiteY33142" fmla="*/ 1052736 h 3582745"/>
                  <a:gd name="connsiteX33143" fmla="*/ 4300682 w 4527492"/>
                  <a:gd name="connsiteY33143" fmla="*/ 1056918 h 3582745"/>
                  <a:gd name="connsiteX33144" fmla="*/ 4298380 w 4527492"/>
                  <a:gd name="connsiteY33144" fmla="*/ 1051052 h 3582745"/>
                  <a:gd name="connsiteX33145" fmla="*/ 4277253 w 4527492"/>
                  <a:gd name="connsiteY33145" fmla="*/ 1045664 h 3582745"/>
                  <a:gd name="connsiteX33146" fmla="*/ 4277981 w 4527492"/>
                  <a:gd name="connsiteY33146" fmla="*/ 1047158 h 3582745"/>
                  <a:gd name="connsiteX33147" fmla="*/ 4286072 w 4527492"/>
                  <a:gd name="connsiteY33147" fmla="*/ 1071762 h 3582745"/>
                  <a:gd name="connsiteX33148" fmla="*/ 4288328 w 4527492"/>
                  <a:gd name="connsiteY33148" fmla="*/ 1079900 h 3582745"/>
                  <a:gd name="connsiteX33149" fmla="*/ 4279375 w 4527492"/>
                  <a:gd name="connsiteY33149" fmla="*/ 1053929 h 3582745"/>
                  <a:gd name="connsiteX33150" fmla="*/ 4298629 w 4527492"/>
                  <a:gd name="connsiteY33150" fmla="*/ 1045584 h 3582745"/>
                  <a:gd name="connsiteX33151" fmla="*/ 4298877 w 4527492"/>
                  <a:gd name="connsiteY33151" fmla="*/ 1046078 h 3582745"/>
                  <a:gd name="connsiteX33152" fmla="*/ 4314436 w 4527492"/>
                  <a:gd name="connsiteY33152" fmla="*/ 1084943 h 3582745"/>
                  <a:gd name="connsiteX33153" fmla="*/ 4314111 w 4527492"/>
                  <a:gd name="connsiteY33153" fmla="*/ 1084943 h 3582745"/>
                  <a:gd name="connsiteX33154" fmla="*/ 4312148 w 4527492"/>
                  <a:gd name="connsiteY33154" fmla="*/ 1081236 h 3582745"/>
                  <a:gd name="connsiteX33155" fmla="*/ 4308489 w 4527492"/>
                  <a:gd name="connsiteY33155" fmla="*/ 1073804 h 3582745"/>
                  <a:gd name="connsiteX33156" fmla="*/ 4302825 w 4527492"/>
                  <a:gd name="connsiteY33156" fmla="*/ 1058858 h 3582745"/>
                  <a:gd name="connsiteX33157" fmla="*/ 4297720 w 4527492"/>
                  <a:gd name="connsiteY33157" fmla="*/ 1044938 h 3582745"/>
                  <a:gd name="connsiteX33158" fmla="*/ 4302563 w 4527492"/>
                  <a:gd name="connsiteY33158" fmla="*/ 1058168 h 3582745"/>
                  <a:gd name="connsiteX33159" fmla="*/ 4302825 w 4527492"/>
                  <a:gd name="connsiteY33159" fmla="*/ 1058858 h 3582745"/>
                  <a:gd name="connsiteX33160" fmla="*/ 4305861 w 4527492"/>
                  <a:gd name="connsiteY33160" fmla="*/ 1068466 h 3582745"/>
                  <a:gd name="connsiteX33161" fmla="*/ 4308489 w 4527492"/>
                  <a:gd name="connsiteY33161" fmla="*/ 1073804 h 3582745"/>
                  <a:gd name="connsiteX33162" fmla="*/ 4312711 w 4527492"/>
                  <a:gd name="connsiteY33162" fmla="*/ 1084943 h 3582745"/>
                  <a:gd name="connsiteX33163" fmla="*/ 4312457 w 4527492"/>
                  <a:gd name="connsiteY33163" fmla="*/ 1084943 h 3582745"/>
                  <a:gd name="connsiteX33164" fmla="*/ 4312840 w 4527492"/>
                  <a:gd name="connsiteY33164" fmla="*/ 1087896 h 3582745"/>
                  <a:gd name="connsiteX33165" fmla="*/ 4306140 w 4527492"/>
                  <a:gd name="connsiteY33165" fmla="*/ 1070825 h 3582745"/>
                  <a:gd name="connsiteX33166" fmla="*/ 4299648 w 4527492"/>
                  <a:gd name="connsiteY33166" fmla="*/ 1052736 h 3582745"/>
                  <a:gd name="connsiteX33167" fmla="*/ 4313547 w 4527492"/>
                  <a:gd name="connsiteY33167" fmla="*/ 1044333 h 3582745"/>
                  <a:gd name="connsiteX33168" fmla="*/ 4316984 w 4527492"/>
                  <a:gd name="connsiteY33168" fmla="*/ 1051368 h 3582745"/>
                  <a:gd name="connsiteX33169" fmla="*/ 4319973 w 4527492"/>
                  <a:gd name="connsiteY33169" fmla="*/ 1062721 h 3582745"/>
                  <a:gd name="connsiteX33170" fmla="*/ 4318143 w 4527492"/>
                  <a:gd name="connsiteY33170" fmla="*/ 1058649 h 3582745"/>
                  <a:gd name="connsiteX33171" fmla="*/ 4257616 w 4527492"/>
                  <a:gd name="connsiteY33171" fmla="*/ 1042796 h 3582745"/>
                  <a:gd name="connsiteX33172" fmla="*/ 4263062 w 4527492"/>
                  <a:gd name="connsiteY33172" fmla="*/ 1054263 h 3582745"/>
                  <a:gd name="connsiteX33173" fmla="*/ 4263855 w 4527492"/>
                  <a:gd name="connsiteY33173" fmla="*/ 1058504 h 3582745"/>
                  <a:gd name="connsiteX33174" fmla="*/ 4258807 w 4527492"/>
                  <a:gd name="connsiteY33174" fmla="*/ 1047884 h 3582745"/>
                  <a:gd name="connsiteX33175" fmla="*/ 4312795 w 4527492"/>
                  <a:gd name="connsiteY33175" fmla="*/ 1041991 h 3582745"/>
                  <a:gd name="connsiteX33176" fmla="*/ 4313547 w 4527492"/>
                  <a:gd name="connsiteY33176" fmla="*/ 1044333 h 3582745"/>
                  <a:gd name="connsiteX33177" fmla="*/ 4313239 w 4527492"/>
                  <a:gd name="connsiteY33177" fmla="*/ 1043704 h 3582745"/>
                  <a:gd name="connsiteX33178" fmla="*/ 4314472 w 4527492"/>
                  <a:gd name="connsiteY33178" fmla="*/ 1041824 h 3582745"/>
                  <a:gd name="connsiteX33179" fmla="*/ 4315313 w 4527492"/>
                  <a:gd name="connsiteY33179" fmla="*/ 1043682 h 3582745"/>
                  <a:gd name="connsiteX33180" fmla="*/ 4318229 w 4527492"/>
                  <a:gd name="connsiteY33180" fmla="*/ 1053915 h 3582745"/>
                  <a:gd name="connsiteX33181" fmla="*/ 4316984 w 4527492"/>
                  <a:gd name="connsiteY33181" fmla="*/ 1051368 h 3582745"/>
                  <a:gd name="connsiteX33182" fmla="*/ 3998865 w 4527492"/>
                  <a:gd name="connsiteY33182" fmla="*/ 1041676 h 3582745"/>
                  <a:gd name="connsiteX33183" fmla="*/ 4006388 w 4527492"/>
                  <a:gd name="connsiteY33183" fmla="*/ 1068413 h 3582745"/>
                  <a:gd name="connsiteX33184" fmla="*/ 4013506 w 4527492"/>
                  <a:gd name="connsiteY33184" fmla="*/ 1111283 h 3582745"/>
                  <a:gd name="connsiteX33185" fmla="*/ 4003895 w 4527492"/>
                  <a:gd name="connsiteY33185" fmla="*/ 1074109 h 3582745"/>
                  <a:gd name="connsiteX33186" fmla="*/ 4000634 w 4527492"/>
                  <a:gd name="connsiteY33186" fmla="*/ 1063619 h 3582745"/>
                  <a:gd name="connsiteX33187" fmla="*/ 4017551 w 4527492"/>
                  <a:gd name="connsiteY33187" fmla="*/ 1150515 h 3582745"/>
                  <a:gd name="connsiteX33188" fmla="*/ 4019471 w 4527492"/>
                  <a:gd name="connsiteY33188" fmla="*/ 1155550 h 3582745"/>
                  <a:gd name="connsiteX33189" fmla="*/ 4015401 w 4527492"/>
                  <a:gd name="connsiteY33189" fmla="*/ 1122698 h 3582745"/>
                  <a:gd name="connsiteX33190" fmla="*/ 4013506 w 4527492"/>
                  <a:gd name="connsiteY33190" fmla="*/ 1111283 h 3582745"/>
                  <a:gd name="connsiteX33191" fmla="*/ 4018181 w 4527492"/>
                  <a:gd name="connsiteY33191" fmla="*/ 1129369 h 3582745"/>
                  <a:gd name="connsiteX33192" fmla="*/ 4021565 w 4527492"/>
                  <a:gd name="connsiteY33192" fmla="*/ 1148640 h 3582745"/>
                  <a:gd name="connsiteX33193" fmla="*/ 4023740 w 4527492"/>
                  <a:gd name="connsiteY33193" fmla="*/ 1166749 h 3582745"/>
                  <a:gd name="connsiteX33194" fmla="*/ 4025870 w 4527492"/>
                  <a:gd name="connsiteY33194" fmla="*/ 1172337 h 3582745"/>
                  <a:gd name="connsiteX33195" fmla="*/ 4023880 w 4527492"/>
                  <a:gd name="connsiteY33195" fmla="*/ 1167914 h 3582745"/>
                  <a:gd name="connsiteX33196" fmla="*/ 4027846 w 4527492"/>
                  <a:gd name="connsiteY33196" fmla="*/ 1200933 h 3582745"/>
                  <a:gd name="connsiteX33197" fmla="*/ 4028478 w 4527492"/>
                  <a:gd name="connsiteY33197" fmla="*/ 1197422 h 3582745"/>
                  <a:gd name="connsiteX33198" fmla="*/ 4028542 w 4527492"/>
                  <a:gd name="connsiteY33198" fmla="*/ 1197422 h 3582745"/>
                  <a:gd name="connsiteX33199" fmla="*/ 4026301 w 4527492"/>
                  <a:gd name="connsiteY33199" fmla="*/ 1173467 h 3582745"/>
                  <a:gd name="connsiteX33200" fmla="*/ 4025870 w 4527492"/>
                  <a:gd name="connsiteY33200" fmla="*/ 1172337 h 3582745"/>
                  <a:gd name="connsiteX33201" fmla="*/ 4026281 w 4527492"/>
                  <a:gd name="connsiteY33201" fmla="*/ 1173249 h 3582745"/>
                  <a:gd name="connsiteX33202" fmla="*/ 4024441 w 4527492"/>
                  <a:gd name="connsiteY33202" fmla="*/ 1153581 h 3582745"/>
                  <a:gd name="connsiteX33203" fmla="*/ 4018181 w 4527492"/>
                  <a:gd name="connsiteY33203" fmla="*/ 1129369 h 3582745"/>
                  <a:gd name="connsiteX33204" fmla="*/ 4009292 w 4527492"/>
                  <a:gd name="connsiteY33204" fmla="*/ 1078735 h 3582745"/>
                  <a:gd name="connsiteX33205" fmla="*/ 4018765 w 4527492"/>
                  <a:gd name="connsiteY33205" fmla="*/ 1112404 h 3582745"/>
                  <a:gd name="connsiteX33206" fmla="*/ 4032454 w 4527492"/>
                  <a:gd name="connsiteY33206" fmla="*/ 1186317 h 3582745"/>
                  <a:gd name="connsiteX33207" fmla="*/ 4032502 w 4527492"/>
                  <a:gd name="connsiteY33207" fmla="*/ 1187073 h 3582745"/>
                  <a:gd name="connsiteX33208" fmla="*/ 4038960 w 4527492"/>
                  <a:gd name="connsiteY33208" fmla="*/ 1201422 h 3582745"/>
                  <a:gd name="connsiteX33209" fmla="*/ 4034925 w 4527492"/>
                  <a:gd name="connsiteY33209" fmla="*/ 1196087 h 3582745"/>
                  <a:gd name="connsiteX33210" fmla="*/ 4032707 w 4527492"/>
                  <a:gd name="connsiteY33210" fmla="*/ 1190269 h 3582745"/>
                  <a:gd name="connsiteX33211" fmla="*/ 4036184 w 4527492"/>
                  <a:gd name="connsiteY33211" fmla="*/ 1244599 h 3582745"/>
                  <a:gd name="connsiteX33212" fmla="*/ 4039009 w 4527492"/>
                  <a:gd name="connsiteY33212" fmla="*/ 1201832 h 3582745"/>
                  <a:gd name="connsiteX33213" fmla="*/ 4038960 w 4527492"/>
                  <a:gd name="connsiteY33213" fmla="*/ 1201422 h 3582745"/>
                  <a:gd name="connsiteX33214" fmla="*/ 4039012 w 4527492"/>
                  <a:gd name="connsiteY33214" fmla="*/ 1201491 h 3582745"/>
                  <a:gd name="connsiteX33215" fmla="*/ 4039426 w 4527492"/>
                  <a:gd name="connsiteY33215" fmla="*/ 1195173 h 3582745"/>
                  <a:gd name="connsiteX33216" fmla="*/ 4035792 w 4527492"/>
                  <a:gd name="connsiteY33216" fmla="*/ 1184207 h 3582745"/>
                  <a:gd name="connsiteX33217" fmla="*/ 4026695 w 4527492"/>
                  <a:gd name="connsiteY33217" fmla="*/ 1119036 h 3582745"/>
                  <a:gd name="connsiteX33218" fmla="*/ 4006524 w 4527492"/>
                  <a:gd name="connsiteY33218" fmla="*/ 1062964 h 3582745"/>
                  <a:gd name="connsiteX33219" fmla="*/ 4009292 w 4527492"/>
                  <a:gd name="connsiteY33219" fmla="*/ 1078735 h 3582745"/>
                  <a:gd name="connsiteX33220" fmla="*/ 4006388 w 4527492"/>
                  <a:gd name="connsiteY33220" fmla="*/ 1068413 h 3582745"/>
                  <a:gd name="connsiteX33221" fmla="*/ 4004592 w 4527492"/>
                  <a:gd name="connsiteY33221" fmla="*/ 1057595 h 3582745"/>
                  <a:gd name="connsiteX33222" fmla="*/ 4118667 w 4527492"/>
                  <a:gd name="connsiteY33222" fmla="*/ 1041441 h 3582745"/>
                  <a:gd name="connsiteX33223" fmla="*/ 4120776 w 4527492"/>
                  <a:gd name="connsiteY33223" fmla="*/ 1049758 h 3582745"/>
                  <a:gd name="connsiteX33224" fmla="*/ 4120996 w 4527492"/>
                  <a:gd name="connsiteY33224" fmla="*/ 1047288 h 3582745"/>
                  <a:gd name="connsiteX33225" fmla="*/ 4120320 w 4527492"/>
                  <a:gd name="connsiteY33225" fmla="*/ 1045795 h 3582745"/>
                  <a:gd name="connsiteX33226" fmla="*/ 4177601 w 4527492"/>
                  <a:gd name="connsiteY33226" fmla="*/ 1041208 h 3582745"/>
                  <a:gd name="connsiteX33227" fmla="*/ 4178202 w 4527492"/>
                  <a:gd name="connsiteY33227" fmla="*/ 1043057 h 3582745"/>
                  <a:gd name="connsiteX33228" fmla="*/ 4179448 w 4527492"/>
                  <a:gd name="connsiteY33228" fmla="*/ 1048025 h 3582745"/>
                  <a:gd name="connsiteX33229" fmla="*/ 4180531 w 4527492"/>
                  <a:gd name="connsiteY33229" fmla="*/ 1051990 h 3582745"/>
                  <a:gd name="connsiteX33230" fmla="*/ 4184682 w 4527492"/>
                  <a:gd name="connsiteY33230" fmla="*/ 1067605 h 3582745"/>
                  <a:gd name="connsiteX33231" fmla="*/ 4187127 w 4527492"/>
                  <a:gd name="connsiteY33231" fmla="*/ 1078352 h 3582745"/>
                  <a:gd name="connsiteX33232" fmla="*/ 4197188 w 4527492"/>
                  <a:gd name="connsiteY33232" fmla="*/ 1122585 h 3582745"/>
                  <a:gd name="connsiteX33233" fmla="*/ 4197295 w 4527492"/>
                  <a:gd name="connsiteY33233" fmla="*/ 1125581 h 3582745"/>
                  <a:gd name="connsiteX33234" fmla="*/ 4195785 w 4527492"/>
                  <a:gd name="connsiteY33234" fmla="*/ 1119544 h 3582745"/>
                  <a:gd name="connsiteX33235" fmla="*/ 4296154 w 4527492"/>
                  <a:gd name="connsiteY33235" fmla="*/ 1040655 h 3582745"/>
                  <a:gd name="connsiteX33236" fmla="*/ 4297154 w 4527492"/>
                  <a:gd name="connsiteY33236" fmla="*/ 1042645 h 3582745"/>
                  <a:gd name="connsiteX33237" fmla="*/ 4297720 w 4527492"/>
                  <a:gd name="connsiteY33237" fmla="*/ 1044938 h 3582745"/>
                  <a:gd name="connsiteX33238" fmla="*/ 4296157 w 4527492"/>
                  <a:gd name="connsiteY33238" fmla="*/ 1040666 h 3582745"/>
                  <a:gd name="connsiteX33239" fmla="*/ 4296590 w 4527492"/>
                  <a:gd name="connsiteY33239" fmla="*/ 1040366 h 3582745"/>
                  <a:gd name="connsiteX33240" fmla="*/ 4298441 w 4527492"/>
                  <a:gd name="connsiteY33240" fmla="*/ 1044989 h 3582745"/>
                  <a:gd name="connsiteX33241" fmla="*/ 4298629 w 4527492"/>
                  <a:gd name="connsiteY33241" fmla="*/ 1045584 h 3582745"/>
                  <a:gd name="connsiteX33242" fmla="*/ 4297154 w 4527492"/>
                  <a:gd name="connsiteY33242" fmla="*/ 1042645 h 3582745"/>
                  <a:gd name="connsiteX33243" fmla="*/ 4275862 w 4527492"/>
                  <a:gd name="connsiteY33243" fmla="*/ 1040247 h 3582745"/>
                  <a:gd name="connsiteX33244" fmla="*/ 4277390 w 4527492"/>
                  <a:gd name="connsiteY33244" fmla="*/ 1043393 h 3582745"/>
                  <a:gd name="connsiteX33245" fmla="*/ 4279579 w 4527492"/>
                  <a:gd name="connsiteY33245" fmla="*/ 1048591 h 3582745"/>
                  <a:gd name="connsiteX33246" fmla="*/ 4281245 w 4527492"/>
                  <a:gd name="connsiteY33246" fmla="*/ 1053855 h 3582745"/>
                  <a:gd name="connsiteX33247" fmla="*/ 4277981 w 4527492"/>
                  <a:gd name="connsiteY33247" fmla="*/ 1047158 h 3582745"/>
                  <a:gd name="connsiteX33248" fmla="*/ 4276410 w 4527492"/>
                  <a:gd name="connsiteY33248" fmla="*/ 1042379 h 3582745"/>
                  <a:gd name="connsiteX33249" fmla="*/ 4254820 w 4527492"/>
                  <a:gd name="connsiteY33249" fmla="*/ 1039498 h 3582745"/>
                  <a:gd name="connsiteX33250" fmla="*/ 4258807 w 4527492"/>
                  <a:gd name="connsiteY33250" fmla="*/ 1047884 h 3582745"/>
                  <a:gd name="connsiteX33251" fmla="*/ 4260034 w 4527492"/>
                  <a:gd name="connsiteY33251" fmla="*/ 1053128 h 3582745"/>
                  <a:gd name="connsiteX33252" fmla="*/ 4255634 w 4527492"/>
                  <a:gd name="connsiteY33252" fmla="*/ 1043699 h 3582745"/>
                  <a:gd name="connsiteX33253" fmla="*/ 4248851 w 4527492"/>
                  <a:gd name="connsiteY33253" fmla="*/ 1039281 h 3582745"/>
                  <a:gd name="connsiteX33254" fmla="*/ 4257665 w 4527492"/>
                  <a:gd name="connsiteY33254" fmla="*/ 1059537 h 3582745"/>
                  <a:gd name="connsiteX33255" fmla="*/ 4258950 w 4527492"/>
                  <a:gd name="connsiteY33255" fmla="*/ 1065474 h 3582745"/>
                  <a:gd name="connsiteX33256" fmla="*/ 4254653 w 4527492"/>
                  <a:gd name="connsiteY33256" fmla="*/ 1056672 h 3582745"/>
                  <a:gd name="connsiteX33257" fmla="*/ 4253031 w 4527492"/>
                  <a:gd name="connsiteY33257" fmla="*/ 1038121 h 3582745"/>
                  <a:gd name="connsiteX33258" fmla="*/ 4255634 w 4527492"/>
                  <a:gd name="connsiteY33258" fmla="*/ 1043699 h 3582745"/>
                  <a:gd name="connsiteX33259" fmla="*/ 4259533 w 4527492"/>
                  <a:gd name="connsiteY33259" fmla="*/ 1063830 h 3582745"/>
                  <a:gd name="connsiteX33260" fmla="*/ 4257665 w 4527492"/>
                  <a:gd name="connsiteY33260" fmla="*/ 1059537 h 3582745"/>
                  <a:gd name="connsiteX33261" fmla="*/ 4274435 w 4527492"/>
                  <a:gd name="connsiteY33261" fmla="*/ 1036374 h 3582745"/>
                  <a:gd name="connsiteX33262" fmla="*/ 4275545 w 4527492"/>
                  <a:gd name="connsiteY33262" fmla="*/ 1039011 h 3582745"/>
                  <a:gd name="connsiteX33263" fmla="*/ 4275862 w 4527492"/>
                  <a:gd name="connsiteY33263" fmla="*/ 1040247 h 3582745"/>
                  <a:gd name="connsiteX33264" fmla="*/ 4275386 w 4527492"/>
                  <a:gd name="connsiteY33264" fmla="*/ 1039265 h 3582745"/>
                  <a:gd name="connsiteX33265" fmla="*/ 4177417 w 4527492"/>
                  <a:gd name="connsiteY33265" fmla="*/ 1035665 h 3582745"/>
                  <a:gd name="connsiteX33266" fmla="*/ 4180320 w 4527492"/>
                  <a:gd name="connsiteY33266" fmla="*/ 1044317 h 3582745"/>
                  <a:gd name="connsiteX33267" fmla="*/ 4181583 w 4527492"/>
                  <a:gd name="connsiteY33267" fmla="*/ 1049092 h 3582745"/>
                  <a:gd name="connsiteX33268" fmla="*/ 4178424 w 4527492"/>
                  <a:gd name="connsiteY33268" fmla="*/ 1040092 h 3582745"/>
                  <a:gd name="connsiteX33269" fmla="*/ 4293200 w 4527492"/>
                  <a:gd name="connsiteY33269" fmla="*/ 1034772 h 3582745"/>
                  <a:gd name="connsiteX33270" fmla="*/ 4296148 w 4527492"/>
                  <a:gd name="connsiteY33270" fmla="*/ 1040643 h 3582745"/>
                  <a:gd name="connsiteX33271" fmla="*/ 4296157 w 4527492"/>
                  <a:gd name="connsiteY33271" fmla="*/ 1040666 h 3582745"/>
                  <a:gd name="connsiteX33272" fmla="*/ 4297399 w 4527492"/>
                  <a:gd name="connsiteY33272" fmla="*/ 1046469 h 3582745"/>
                  <a:gd name="connsiteX33273" fmla="*/ 4185005 w 4527492"/>
                  <a:gd name="connsiteY33273" fmla="*/ 1034681 h 3582745"/>
                  <a:gd name="connsiteX33274" fmla="*/ 4197434 w 4527492"/>
                  <a:gd name="connsiteY33274" fmla="*/ 1065583 h 3582745"/>
                  <a:gd name="connsiteX33275" fmla="*/ 4200708 w 4527492"/>
                  <a:gd name="connsiteY33275" fmla="*/ 1079419 h 3582745"/>
                  <a:gd name="connsiteX33276" fmla="*/ 4187128 w 4527492"/>
                  <a:gd name="connsiteY33276" fmla="*/ 1042107 h 3582745"/>
                  <a:gd name="connsiteX33277" fmla="*/ 4294914 w 4527492"/>
                  <a:gd name="connsiteY33277" fmla="*/ 1033584 h 3582745"/>
                  <a:gd name="connsiteX33278" fmla="*/ 4315756 w 4527492"/>
                  <a:gd name="connsiteY33278" fmla="*/ 1075469 h 3582745"/>
                  <a:gd name="connsiteX33279" fmla="*/ 4325653 w 4527492"/>
                  <a:gd name="connsiteY33279" fmla="*/ 1103744 h 3582745"/>
                  <a:gd name="connsiteX33280" fmla="*/ 4322760 w 4527492"/>
                  <a:gd name="connsiteY33280" fmla="*/ 1100380 h 3582745"/>
                  <a:gd name="connsiteX33281" fmla="*/ 4300759 w 4527492"/>
                  <a:gd name="connsiteY33281" fmla="*/ 1049827 h 3582745"/>
                  <a:gd name="connsiteX33282" fmla="*/ 4298877 w 4527492"/>
                  <a:gd name="connsiteY33282" fmla="*/ 1046078 h 3582745"/>
                  <a:gd name="connsiteX33283" fmla="*/ 4298441 w 4527492"/>
                  <a:gd name="connsiteY33283" fmla="*/ 1044989 h 3582745"/>
                  <a:gd name="connsiteX33284" fmla="*/ 4295191 w 4527492"/>
                  <a:gd name="connsiteY33284" fmla="*/ 1034706 h 3582745"/>
                  <a:gd name="connsiteX33285" fmla="*/ 4253489 w 4527492"/>
                  <a:gd name="connsiteY33285" fmla="*/ 1032629 h 3582745"/>
                  <a:gd name="connsiteX33286" fmla="*/ 4257112 w 4527492"/>
                  <a:gd name="connsiteY33286" fmla="*/ 1040645 h 3582745"/>
                  <a:gd name="connsiteX33287" fmla="*/ 4257616 w 4527492"/>
                  <a:gd name="connsiteY33287" fmla="*/ 1042796 h 3582745"/>
                  <a:gd name="connsiteX33288" fmla="*/ 4253973 w 4527492"/>
                  <a:gd name="connsiteY33288" fmla="*/ 1035125 h 3582745"/>
                  <a:gd name="connsiteX33289" fmla="*/ 3916951 w 4527492"/>
                  <a:gd name="connsiteY33289" fmla="*/ 1032536 h 3582745"/>
                  <a:gd name="connsiteX33290" fmla="*/ 3919622 w 4527492"/>
                  <a:gd name="connsiteY33290" fmla="*/ 1043212 h 3582745"/>
                  <a:gd name="connsiteX33291" fmla="*/ 3928107 w 4527492"/>
                  <a:gd name="connsiteY33291" fmla="*/ 1155365 h 3582745"/>
                  <a:gd name="connsiteX33292" fmla="*/ 3927237 w 4527492"/>
                  <a:gd name="connsiteY33292" fmla="*/ 1150716 h 3582745"/>
                  <a:gd name="connsiteX33293" fmla="*/ 3922909 w 4527492"/>
                  <a:gd name="connsiteY33293" fmla="*/ 1116957 h 3582745"/>
                  <a:gd name="connsiteX33294" fmla="*/ 4310259 w 4527492"/>
                  <a:gd name="connsiteY33294" fmla="*/ 1032219 h 3582745"/>
                  <a:gd name="connsiteX33295" fmla="*/ 4313803 w 4527492"/>
                  <a:gd name="connsiteY33295" fmla="*/ 1039284 h 3582745"/>
                  <a:gd name="connsiteX33296" fmla="*/ 4314472 w 4527492"/>
                  <a:gd name="connsiteY33296" fmla="*/ 1041824 h 3582745"/>
                  <a:gd name="connsiteX33297" fmla="*/ 4310441 w 4527492"/>
                  <a:gd name="connsiteY33297" fmla="*/ 1032921 h 3582745"/>
                  <a:gd name="connsiteX33298" fmla="*/ 4343111 w 4527492"/>
                  <a:gd name="connsiteY33298" fmla="*/ 1032218 h 3582745"/>
                  <a:gd name="connsiteX33299" fmla="*/ 4345439 w 4527492"/>
                  <a:gd name="connsiteY33299" fmla="*/ 1032218 h 3582745"/>
                  <a:gd name="connsiteX33300" fmla="*/ 4364372 w 4527492"/>
                  <a:gd name="connsiteY33300" fmla="*/ 1070421 h 3582745"/>
                  <a:gd name="connsiteX33301" fmla="*/ 4352860 w 4527492"/>
                  <a:gd name="connsiteY33301" fmla="*/ 1052401 h 3582745"/>
                  <a:gd name="connsiteX33302" fmla="*/ 4353192 w 4527492"/>
                  <a:gd name="connsiteY33302" fmla="*/ 1055450 h 3582745"/>
                  <a:gd name="connsiteX33303" fmla="*/ 4105561 w 4527492"/>
                  <a:gd name="connsiteY33303" fmla="*/ 1031745 h 3582745"/>
                  <a:gd name="connsiteX33304" fmla="*/ 4107012 w 4527492"/>
                  <a:gd name="connsiteY33304" fmla="*/ 1038004 h 3582745"/>
                  <a:gd name="connsiteX33305" fmla="*/ 4119002 w 4527492"/>
                  <a:gd name="connsiteY33305" fmla="*/ 1069734 h 3582745"/>
                  <a:gd name="connsiteX33306" fmla="*/ 4119038 w 4527492"/>
                  <a:gd name="connsiteY33306" fmla="*/ 1069324 h 3582745"/>
                  <a:gd name="connsiteX33307" fmla="*/ 4113106 w 4527492"/>
                  <a:gd name="connsiteY33307" fmla="*/ 1047473 h 3582745"/>
                  <a:gd name="connsiteX33308" fmla="*/ 4293709 w 4527492"/>
                  <a:gd name="connsiteY33308" fmla="*/ 1031164 h 3582745"/>
                  <a:gd name="connsiteX33309" fmla="*/ 4294702 w 4527492"/>
                  <a:gd name="connsiteY33309" fmla="*/ 1033158 h 3582745"/>
                  <a:gd name="connsiteX33310" fmla="*/ 4295191 w 4527492"/>
                  <a:gd name="connsiteY33310" fmla="*/ 1034706 h 3582745"/>
                  <a:gd name="connsiteX33311" fmla="*/ 4296590 w 4527492"/>
                  <a:gd name="connsiteY33311" fmla="*/ 1040366 h 3582745"/>
                  <a:gd name="connsiteX33312" fmla="*/ 4295521 w 4527492"/>
                  <a:gd name="connsiteY33312" fmla="*/ 1037695 h 3582745"/>
                  <a:gd name="connsiteX33313" fmla="*/ 4295142 w 4527492"/>
                  <a:gd name="connsiteY33313" fmla="*/ 1035925 h 3582745"/>
                  <a:gd name="connsiteX33314" fmla="*/ 4175230 w 4527492"/>
                  <a:gd name="connsiteY33314" fmla="*/ 1030993 h 3582745"/>
                  <a:gd name="connsiteX33315" fmla="*/ 4178424 w 4527492"/>
                  <a:gd name="connsiteY33315" fmla="*/ 1040092 h 3582745"/>
                  <a:gd name="connsiteX33316" fmla="*/ 4181182 w 4527492"/>
                  <a:gd name="connsiteY33316" fmla="*/ 1052218 h 3582745"/>
                  <a:gd name="connsiteX33317" fmla="*/ 4178202 w 4527492"/>
                  <a:gd name="connsiteY33317" fmla="*/ 1043057 h 3582745"/>
                  <a:gd name="connsiteX33318" fmla="*/ 4175894 w 4527492"/>
                  <a:gd name="connsiteY33318" fmla="*/ 1033855 h 3582745"/>
                  <a:gd name="connsiteX33319" fmla="*/ 4258627 w 4527492"/>
                  <a:gd name="connsiteY33319" fmla="*/ 1030567 h 3582745"/>
                  <a:gd name="connsiteX33320" fmla="*/ 4281941 w 4527492"/>
                  <a:gd name="connsiteY33320" fmla="*/ 1094891 h 3582745"/>
                  <a:gd name="connsiteX33321" fmla="*/ 4261622 w 4527492"/>
                  <a:gd name="connsiteY33321" fmla="*/ 1046570 h 3582745"/>
                  <a:gd name="connsiteX33322" fmla="*/ 4082488 w 4527492"/>
                  <a:gd name="connsiteY33322" fmla="*/ 1030496 h 3582745"/>
                  <a:gd name="connsiteX33323" fmla="*/ 4083747 w 4527492"/>
                  <a:gd name="connsiteY33323" fmla="*/ 1033374 h 3582745"/>
                  <a:gd name="connsiteX33324" fmla="*/ 4091783 w 4527492"/>
                  <a:gd name="connsiteY33324" fmla="*/ 1057367 h 3582745"/>
                  <a:gd name="connsiteX33325" fmla="*/ 4254835 w 4527492"/>
                  <a:gd name="connsiteY33325" fmla="*/ 1030429 h 3582745"/>
                  <a:gd name="connsiteX33326" fmla="*/ 4261622 w 4527492"/>
                  <a:gd name="connsiteY33326" fmla="*/ 1046570 h 3582745"/>
                  <a:gd name="connsiteX33327" fmla="*/ 4262916 w 4527492"/>
                  <a:gd name="connsiteY33327" fmla="*/ 1053485 h 3582745"/>
                  <a:gd name="connsiteX33328" fmla="*/ 4257112 w 4527492"/>
                  <a:gd name="connsiteY33328" fmla="*/ 1040645 h 3582745"/>
                  <a:gd name="connsiteX33329" fmla="*/ 4255718 w 4527492"/>
                  <a:gd name="connsiteY33329" fmla="*/ 1034689 h 3582745"/>
                  <a:gd name="connsiteX33330" fmla="*/ 4365479 w 4527492"/>
                  <a:gd name="connsiteY33330" fmla="*/ 1029790 h 3582745"/>
                  <a:gd name="connsiteX33331" fmla="*/ 4375123 w 4527492"/>
                  <a:gd name="connsiteY33331" fmla="*/ 1048694 h 3582745"/>
                  <a:gd name="connsiteX33332" fmla="*/ 4371824 w 4527492"/>
                  <a:gd name="connsiteY33332" fmla="*/ 1048694 h 3582745"/>
                  <a:gd name="connsiteX33333" fmla="*/ 4371633 w 4527492"/>
                  <a:gd name="connsiteY33333" fmla="*/ 1048343 h 3582745"/>
                  <a:gd name="connsiteX33334" fmla="*/ 4251051 w 4527492"/>
                  <a:gd name="connsiteY33334" fmla="*/ 1028972 h 3582745"/>
                  <a:gd name="connsiteX33335" fmla="*/ 4253973 w 4527492"/>
                  <a:gd name="connsiteY33335" fmla="*/ 1035125 h 3582745"/>
                  <a:gd name="connsiteX33336" fmla="*/ 4254820 w 4527492"/>
                  <a:gd name="connsiteY33336" fmla="*/ 1039498 h 3582745"/>
                  <a:gd name="connsiteX33337" fmla="*/ 4252083 w 4527492"/>
                  <a:gd name="connsiteY33337" fmla="*/ 1033740 h 3582745"/>
                  <a:gd name="connsiteX33338" fmla="*/ 4308588 w 4527492"/>
                  <a:gd name="connsiteY33338" fmla="*/ 1028888 h 3582745"/>
                  <a:gd name="connsiteX33339" fmla="*/ 4308868 w 4527492"/>
                  <a:gd name="connsiteY33339" fmla="*/ 1029447 h 3582745"/>
                  <a:gd name="connsiteX33340" fmla="*/ 4310441 w 4527492"/>
                  <a:gd name="connsiteY33340" fmla="*/ 1032921 h 3582745"/>
                  <a:gd name="connsiteX33341" fmla="*/ 4312795 w 4527492"/>
                  <a:gd name="connsiteY33341" fmla="*/ 1041991 h 3582745"/>
                  <a:gd name="connsiteX33342" fmla="*/ 4272759 w 4527492"/>
                  <a:gd name="connsiteY33342" fmla="*/ 1028157 h 3582745"/>
                  <a:gd name="connsiteX33343" fmla="*/ 4285660 w 4527492"/>
                  <a:gd name="connsiteY33343" fmla="*/ 1057345 h 3582745"/>
                  <a:gd name="connsiteX33344" fmla="*/ 4287713 w 4527492"/>
                  <a:gd name="connsiteY33344" fmla="*/ 1064652 h 3582745"/>
                  <a:gd name="connsiteX33345" fmla="*/ 4277390 w 4527492"/>
                  <a:gd name="connsiteY33345" fmla="*/ 1043393 h 3582745"/>
                  <a:gd name="connsiteX33346" fmla="*/ 4275545 w 4527492"/>
                  <a:gd name="connsiteY33346" fmla="*/ 1039011 h 3582745"/>
                  <a:gd name="connsiteX33347" fmla="*/ 4324653 w 4527492"/>
                  <a:gd name="connsiteY33347" fmla="*/ 1028108 h 3582745"/>
                  <a:gd name="connsiteX33348" fmla="*/ 4338793 w 4527492"/>
                  <a:gd name="connsiteY33348" fmla="*/ 1053772 h 3582745"/>
                  <a:gd name="connsiteX33349" fmla="*/ 4340006 w 4527492"/>
                  <a:gd name="connsiteY33349" fmla="*/ 1056253 h 3582745"/>
                  <a:gd name="connsiteX33350" fmla="*/ 4326367 w 4527492"/>
                  <a:gd name="connsiteY33350" fmla="*/ 1032027 h 3582745"/>
                  <a:gd name="connsiteX33351" fmla="*/ 3915688 w 4527492"/>
                  <a:gd name="connsiteY33351" fmla="*/ 1027489 h 3582745"/>
                  <a:gd name="connsiteX33352" fmla="*/ 3916404 w 4527492"/>
                  <a:gd name="connsiteY33352" fmla="*/ 1030352 h 3582745"/>
                  <a:gd name="connsiteX33353" fmla="*/ 3917278 w 4527492"/>
                  <a:gd name="connsiteY33353" fmla="*/ 1053709 h 3582745"/>
                  <a:gd name="connsiteX33354" fmla="*/ 4310697 w 4527492"/>
                  <a:gd name="connsiteY33354" fmla="*/ 1027484 h 3582745"/>
                  <a:gd name="connsiteX33355" fmla="*/ 4314528 w 4527492"/>
                  <a:gd name="connsiteY33355" fmla="*/ 1040927 h 3582745"/>
                  <a:gd name="connsiteX33356" fmla="*/ 4313900 w 4527492"/>
                  <a:gd name="connsiteY33356" fmla="*/ 1039478 h 3582745"/>
                  <a:gd name="connsiteX33357" fmla="*/ 4313803 w 4527492"/>
                  <a:gd name="connsiteY33357" fmla="*/ 1039284 h 3582745"/>
                  <a:gd name="connsiteX33358" fmla="*/ 4132385 w 4527492"/>
                  <a:gd name="connsiteY33358" fmla="*/ 1026792 h 3582745"/>
                  <a:gd name="connsiteX33359" fmla="*/ 4140247 w 4527492"/>
                  <a:gd name="connsiteY33359" fmla="*/ 1044992 h 3582745"/>
                  <a:gd name="connsiteX33360" fmla="*/ 4142080 w 4527492"/>
                  <a:gd name="connsiteY33360" fmla="*/ 1053340 h 3582745"/>
                  <a:gd name="connsiteX33361" fmla="*/ 4290252 w 4527492"/>
                  <a:gd name="connsiteY33361" fmla="*/ 1024535 h 3582745"/>
                  <a:gd name="connsiteX33362" fmla="*/ 4295521 w 4527492"/>
                  <a:gd name="connsiteY33362" fmla="*/ 1037695 h 3582745"/>
                  <a:gd name="connsiteX33363" fmla="*/ 4296154 w 4527492"/>
                  <a:gd name="connsiteY33363" fmla="*/ 1040655 h 3582745"/>
                  <a:gd name="connsiteX33364" fmla="*/ 4296148 w 4527492"/>
                  <a:gd name="connsiteY33364" fmla="*/ 1040643 h 3582745"/>
                  <a:gd name="connsiteX33365" fmla="*/ 4173520 w 4527492"/>
                  <a:gd name="connsiteY33365" fmla="*/ 1024052 h 3582745"/>
                  <a:gd name="connsiteX33366" fmla="*/ 4173839 w 4527492"/>
                  <a:gd name="connsiteY33366" fmla="*/ 1025001 h 3582745"/>
                  <a:gd name="connsiteX33367" fmla="*/ 4175230 w 4527492"/>
                  <a:gd name="connsiteY33367" fmla="*/ 1030993 h 3582745"/>
                  <a:gd name="connsiteX33368" fmla="*/ 4175042 w 4527492"/>
                  <a:gd name="connsiteY33368" fmla="*/ 1030458 h 3582745"/>
                  <a:gd name="connsiteX33369" fmla="*/ 4174347 w 4527492"/>
                  <a:gd name="connsiteY33369" fmla="*/ 1027687 h 3582745"/>
                  <a:gd name="connsiteX33370" fmla="*/ 4289600 w 4527492"/>
                  <a:gd name="connsiteY33370" fmla="*/ 1022905 h 3582745"/>
                  <a:gd name="connsiteX33371" fmla="*/ 4289811 w 4527492"/>
                  <a:gd name="connsiteY33371" fmla="*/ 1023330 h 3582745"/>
                  <a:gd name="connsiteX33372" fmla="*/ 4290252 w 4527492"/>
                  <a:gd name="connsiteY33372" fmla="*/ 1024535 h 3582745"/>
                  <a:gd name="connsiteX33373" fmla="*/ 3898479 w 4527492"/>
                  <a:gd name="connsiteY33373" fmla="*/ 1022511 h 3582745"/>
                  <a:gd name="connsiteX33374" fmla="*/ 3911133 w 4527492"/>
                  <a:gd name="connsiteY33374" fmla="*/ 1168148 h 3582745"/>
                  <a:gd name="connsiteX33375" fmla="*/ 3911681 w 4527492"/>
                  <a:gd name="connsiteY33375" fmla="*/ 1222685 h 3582745"/>
                  <a:gd name="connsiteX33376" fmla="*/ 3917903 w 4527492"/>
                  <a:gd name="connsiteY33376" fmla="*/ 1267022 h 3582745"/>
                  <a:gd name="connsiteX33377" fmla="*/ 3927814 w 4527492"/>
                  <a:gd name="connsiteY33377" fmla="*/ 1339292 h 3582745"/>
                  <a:gd name="connsiteX33378" fmla="*/ 3929673 w 4527492"/>
                  <a:gd name="connsiteY33378" fmla="*/ 1272351 h 3582745"/>
                  <a:gd name="connsiteX33379" fmla="*/ 3928654 w 4527492"/>
                  <a:gd name="connsiteY33379" fmla="*/ 1345424 h 3582745"/>
                  <a:gd name="connsiteX33380" fmla="*/ 3932756 w 4527492"/>
                  <a:gd name="connsiteY33380" fmla="*/ 1375335 h 3582745"/>
                  <a:gd name="connsiteX33381" fmla="*/ 3935300 w 4527492"/>
                  <a:gd name="connsiteY33381" fmla="*/ 1388537 h 3582745"/>
                  <a:gd name="connsiteX33382" fmla="*/ 3935300 w 4527492"/>
                  <a:gd name="connsiteY33382" fmla="*/ 1371107 h 3582745"/>
                  <a:gd name="connsiteX33383" fmla="*/ 3930230 w 4527492"/>
                  <a:gd name="connsiteY33383" fmla="*/ 1261879 h 3582745"/>
                  <a:gd name="connsiteX33384" fmla="*/ 3929673 w 4527492"/>
                  <a:gd name="connsiteY33384" fmla="*/ 1272351 h 3582745"/>
                  <a:gd name="connsiteX33385" fmla="*/ 3930191 w 4527492"/>
                  <a:gd name="connsiteY33385" fmla="*/ 1261030 h 3582745"/>
                  <a:gd name="connsiteX33386" fmla="*/ 3929260 w 4527492"/>
                  <a:gd name="connsiteY33386" fmla="*/ 1240966 h 3582745"/>
                  <a:gd name="connsiteX33387" fmla="*/ 3925823 w 4527492"/>
                  <a:gd name="connsiteY33387" fmla="*/ 1216171 h 3582745"/>
                  <a:gd name="connsiteX33388" fmla="*/ 3924237 w 4527492"/>
                  <a:gd name="connsiteY33388" fmla="*/ 1190741 h 3582745"/>
                  <a:gd name="connsiteX33389" fmla="*/ 3912281 w 4527492"/>
                  <a:gd name="connsiteY33389" fmla="*/ 1087700 h 3582745"/>
                  <a:gd name="connsiteX33390" fmla="*/ 3916109 w 4527492"/>
                  <a:gd name="connsiteY33390" fmla="*/ 1022458 h 3582745"/>
                  <a:gd name="connsiteX33391" fmla="*/ 3916280 w 4527492"/>
                  <a:gd name="connsiteY33391" fmla="*/ 1023027 h 3582745"/>
                  <a:gd name="connsiteX33392" fmla="*/ 3916951 w 4527492"/>
                  <a:gd name="connsiteY33392" fmla="*/ 1032536 h 3582745"/>
                  <a:gd name="connsiteX33393" fmla="*/ 3916404 w 4527492"/>
                  <a:gd name="connsiteY33393" fmla="*/ 1030352 h 3582745"/>
                  <a:gd name="connsiteX33394" fmla="*/ 4268548 w 4527492"/>
                  <a:gd name="connsiteY33394" fmla="*/ 1018472 h 3582745"/>
                  <a:gd name="connsiteX33395" fmla="*/ 4271646 w 4527492"/>
                  <a:gd name="connsiteY33395" fmla="*/ 1023823 h 3582745"/>
                  <a:gd name="connsiteX33396" fmla="*/ 4272759 w 4527492"/>
                  <a:gd name="connsiteY33396" fmla="*/ 1028157 h 3582745"/>
                  <a:gd name="connsiteX33397" fmla="*/ 4268750 w 4527492"/>
                  <a:gd name="connsiteY33397" fmla="*/ 1019088 h 3582745"/>
                  <a:gd name="connsiteX33398" fmla="*/ 4265002 w 4527492"/>
                  <a:gd name="connsiteY33398" fmla="*/ 1017883 h 3582745"/>
                  <a:gd name="connsiteX33399" fmla="*/ 4275386 w 4527492"/>
                  <a:gd name="connsiteY33399" fmla="*/ 1039265 h 3582745"/>
                  <a:gd name="connsiteX33400" fmla="*/ 4276410 w 4527492"/>
                  <a:gd name="connsiteY33400" fmla="*/ 1042379 h 3582745"/>
                  <a:gd name="connsiteX33401" fmla="*/ 4277253 w 4527492"/>
                  <a:gd name="connsiteY33401" fmla="*/ 1045664 h 3582745"/>
                  <a:gd name="connsiteX33402" fmla="*/ 4271989 w 4527492"/>
                  <a:gd name="connsiteY33402" fmla="*/ 1034863 h 3582745"/>
                  <a:gd name="connsiteX33403" fmla="*/ 3915885 w 4527492"/>
                  <a:gd name="connsiteY33403" fmla="*/ 1017842 h 3582745"/>
                  <a:gd name="connsiteX33404" fmla="*/ 3918015 w 4527492"/>
                  <a:gd name="connsiteY33404" fmla="*/ 1024529 h 3582745"/>
                  <a:gd name="connsiteX33405" fmla="*/ 3918563 w 4527492"/>
                  <a:gd name="connsiteY33405" fmla="*/ 1030634 h 3582745"/>
                  <a:gd name="connsiteX33406" fmla="*/ 3916280 w 4527492"/>
                  <a:gd name="connsiteY33406" fmla="*/ 1023027 h 3582745"/>
                  <a:gd name="connsiteX33407" fmla="*/ 3915962 w 4527492"/>
                  <a:gd name="connsiteY33407" fmla="*/ 1018519 h 3582745"/>
                  <a:gd name="connsiteX33408" fmla="*/ 4079265 w 4527492"/>
                  <a:gd name="connsiteY33408" fmla="*/ 1017099 h 3582745"/>
                  <a:gd name="connsiteX33409" fmla="*/ 4080076 w 4527492"/>
                  <a:gd name="connsiteY33409" fmla="*/ 1018963 h 3582745"/>
                  <a:gd name="connsiteX33410" fmla="*/ 4088423 w 4527492"/>
                  <a:gd name="connsiteY33410" fmla="*/ 1042894 h 3582745"/>
                  <a:gd name="connsiteX33411" fmla="*/ 4090203 w 4527492"/>
                  <a:gd name="connsiteY33411" fmla="*/ 1048984 h 3582745"/>
                  <a:gd name="connsiteX33412" fmla="*/ 4084308 w 4527492"/>
                  <a:gd name="connsiteY33412" fmla="*/ 1034657 h 3582745"/>
                  <a:gd name="connsiteX33413" fmla="*/ 4083747 w 4527492"/>
                  <a:gd name="connsiteY33413" fmla="*/ 1033374 h 3582745"/>
                  <a:gd name="connsiteX33414" fmla="*/ 4083073 w 4527492"/>
                  <a:gd name="connsiteY33414" fmla="*/ 1031363 h 3582745"/>
                  <a:gd name="connsiteX33415" fmla="*/ 4172718 w 4527492"/>
                  <a:gd name="connsiteY33415" fmla="*/ 1015007 h 3582745"/>
                  <a:gd name="connsiteX33416" fmla="*/ 4190425 w 4527492"/>
                  <a:gd name="connsiteY33416" fmla="*/ 1066819 h 3582745"/>
                  <a:gd name="connsiteX33417" fmla="*/ 4213512 w 4527492"/>
                  <a:gd name="connsiteY33417" fmla="*/ 1134373 h 3582745"/>
                  <a:gd name="connsiteX33418" fmla="*/ 4215419 w 4527492"/>
                  <a:gd name="connsiteY33418" fmla="*/ 1149099 h 3582745"/>
                  <a:gd name="connsiteX33419" fmla="*/ 4217359 w 4527492"/>
                  <a:gd name="connsiteY33419" fmla="*/ 1162577 h 3582745"/>
                  <a:gd name="connsiteX33420" fmla="*/ 4203874 w 4527492"/>
                  <a:gd name="connsiteY33420" fmla="*/ 1118857 h 3582745"/>
                  <a:gd name="connsiteX33421" fmla="*/ 4201969 w 4527492"/>
                  <a:gd name="connsiteY33421" fmla="*/ 1108834 h 3582745"/>
                  <a:gd name="connsiteX33422" fmla="*/ 4180320 w 4527492"/>
                  <a:gd name="connsiteY33422" fmla="*/ 1044317 h 3582745"/>
                  <a:gd name="connsiteX33423" fmla="*/ 4173656 w 4527492"/>
                  <a:gd name="connsiteY33423" fmla="*/ 1019132 h 3582745"/>
                  <a:gd name="connsiteX33424" fmla="*/ 4178731 w 4527492"/>
                  <a:gd name="connsiteY33424" fmla="*/ 1014841 h 3582745"/>
                  <a:gd name="connsiteX33425" fmla="*/ 4180531 w 4527492"/>
                  <a:gd name="connsiteY33425" fmla="*/ 1019036 h 3582745"/>
                  <a:gd name="connsiteX33426" fmla="*/ 4185005 w 4527492"/>
                  <a:gd name="connsiteY33426" fmla="*/ 1034681 h 3582745"/>
                  <a:gd name="connsiteX33427" fmla="*/ 4184307 w 4527492"/>
                  <a:gd name="connsiteY33427" fmla="*/ 1032947 h 3582745"/>
                  <a:gd name="connsiteX33428" fmla="*/ 3914920 w 4527492"/>
                  <a:gd name="connsiteY33428" fmla="*/ 1014812 h 3582745"/>
                  <a:gd name="connsiteX33429" fmla="*/ 3915826 w 4527492"/>
                  <a:gd name="connsiteY33429" fmla="*/ 1017657 h 3582745"/>
                  <a:gd name="connsiteX33430" fmla="*/ 3915962 w 4527492"/>
                  <a:gd name="connsiteY33430" fmla="*/ 1018519 h 3582745"/>
                  <a:gd name="connsiteX33431" fmla="*/ 3916109 w 4527492"/>
                  <a:gd name="connsiteY33431" fmla="*/ 1022458 h 3582745"/>
                  <a:gd name="connsiteX33432" fmla="*/ 3915199 w 4527492"/>
                  <a:gd name="connsiteY33432" fmla="*/ 1019426 h 3582745"/>
                  <a:gd name="connsiteX33433" fmla="*/ 4247688 w 4527492"/>
                  <a:gd name="connsiteY33433" fmla="*/ 1013434 h 3582745"/>
                  <a:gd name="connsiteX33434" fmla="*/ 4251550 w 4527492"/>
                  <a:gd name="connsiteY33434" fmla="*/ 1022617 h 3582745"/>
                  <a:gd name="connsiteX33435" fmla="*/ 4253489 w 4527492"/>
                  <a:gd name="connsiteY33435" fmla="*/ 1032629 h 3582745"/>
                  <a:gd name="connsiteX33436" fmla="*/ 4250329 w 4527492"/>
                  <a:gd name="connsiteY33436" fmla="*/ 1025639 h 3582745"/>
                  <a:gd name="connsiteX33437" fmla="*/ 4304891 w 4527492"/>
                  <a:gd name="connsiteY33437" fmla="*/ 1011530 h 3582745"/>
                  <a:gd name="connsiteX33438" fmla="*/ 4308768 w 4527492"/>
                  <a:gd name="connsiteY33438" fmla="*/ 1020186 h 3582745"/>
                  <a:gd name="connsiteX33439" fmla="*/ 4310697 w 4527492"/>
                  <a:gd name="connsiteY33439" fmla="*/ 1027484 h 3582745"/>
                  <a:gd name="connsiteX33440" fmla="*/ 4310241 w 4527492"/>
                  <a:gd name="connsiteY33440" fmla="*/ 1025884 h 3582745"/>
                  <a:gd name="connsiteX33441" fmla="*/ 4305212 w 4527492"/>
                  <a:gd name="connsiteY33441" fmla="*/ 1012768 h 3582745"/>
                  <a:gd name="connsiteX33442" fmla="*/ 3823496 w 4527492"/>
                  <a:gd name="connsiteY33442" fmla="*/ 1010688 h 3582745"/>
                  <a:gd name="connsiteX33443" fmla="*/ 3823948 w 4527492"/>
                  <a:gd name="connsiteY33443" fmla="*/ 1067241 h 3582745"/>
                  <a:gd name="connsiteX33444" fmla="*/ 3821820 w 4527492"/>
                  <a:gd name="connsiteY33444" fmla="*/ 1094387 h 3582745"/>
                  <a:gd name="connsiteX33445" fmla="*/ 3821372 w 4527492"/>
                  <a:gd name="connsiteY33445" fmla="*/ 1087564 h 3582745"/>
                  <a:gd name="connsiteX33446" fmla="*/ 4240226 w 4527492"/>
                  <a:gd name="connsiteY33446" fmla="*/ 1010684 h 3582745"/>
                  <a:gd name="connsiteX33447" fmla="*/ 4249792 w 4527492"/>
                  <a:gd name="connsiteY33447" fmla="*/ 1028922 h 3582745"/>
                  <a:gd name="connsiteX33448" fmla="*/ 4252083 w 4527492"/>
                  <a:gd name="connsiteY33448" fmla="*/ 1033740 h 3582745"/>
                  <a:gd name="connsiteX33449" fmla="*/ 4253031 w 4527492"/>
                  <a:gd name="connsiteY33449" fmla="*/ 1038121 h 3582745"/>
                  <a:gd name="connsiteX33450" fmla="*/ 4100500 w 4527492"/>
                  <a:gd name="connsiteY33450" fmla="*/ 1009915 h 3582745"/>
                  <a:gd name="connsiteX33451" fmla="*/ 4103906 w 4527492"/>
                  <a:gd name="connsiteY33451" fmla="*/ 1024605 h 3582745"/>
                  <a:gd name="connsiteX33452" fmla="*/ 4111098 w 4527492"/>
                  <a:gd name="connsiteY33452" fmla="*/ 1040078 h 3582745"/>
                  <a:gd name="connsiteX33453" fmla="*/ 4108421 w 4527492"/>
                  <a:gd name="connsiteY33453" fmla="*/ 1030220 h 3582745"/>
                  <a:gd name="connsiteX33454" fmla="*/ 4082654 w 4527492"/>
                  <a:gd name="connsiteY33454" fmla="*/ 1009567 h 3582745"/>
                  <a:gd name="connsiteX33455" fmla="*/ 4092075 w 4527492"/>
                  <a:gd name="connsiteY33455" fmla="*/ 1041658 h 3582745"/>
                  <a:gd name="connsiteX33456" fmla="*/ 4114103 w 4527492"/>
                  <a:gd name="connsiteY33456" fmla="*/ 1102564 h 3582745"/>
                  <a:gd name="connsiteX33457" fmla="*/ 4114567 w 4527492"/>
                  <a:gd name="connsiteY33457" fmla="*/ 1094829 h 3582745"/>
                  <a:gd name="connsiteX33458" fmla="*/ 4116773 w 4527492"/>
                  <a:gd name="connsiteY33458" fmla="*/ 1094829 h 3582745"/>
                  <a:gd name="connsiteX33459" fmla="*/ 4115695 w 4527492"/>
                  <a:gd name="connsiteY33459" fmla="*/ 1106967 h 3582745"/>
                  <a:gd name="connsiteX33460" fmla="*/ 4117790 w 4527492"/>
                  <a:gd name="connsiteY33460" fmla="*/ 1112760 h 3582745"/>
                  <a:gd name="connsiteX33461" fmla="*/ 4118388 w 4527492"/>
                  <a:gd name="connsiteY33461" fmla="*/ 1104911 h 3582745"/>
                  <a:gd name="connsiteX33462" fmla="*/ 4118448 w 4527492"/>
                  <a:gd name="connsiteY33462" fmla="*/ 1106064 h 3582745"/>
                  <a:gd name="connsiteX33463" fmla="*/ 4117935 w 4527492"/>
                  <a:gd name="connsiteY33463" fmla="*/ 1113161 h 3582745"/>
                  <a:gd name="connsiteX33464" fmla="*/ 4118963 w 4527492"/>
                  <a:gd name="connsiteY33464" fmla="*/ 1116003 h 3582745"/>
                  <a:gd name="connsiteX33465" fmla="*/ 4118448 w 4527492"/>
                  <a:gd name="connsiteY33465" fmla="*/ 1106064 h 3582745"/>
                  <a:gd name="connsiteX33466" fmla="*/ 4119179 w 4527492"/>
                  <a:gd name="connsiteY33466" fmla="*/ 1095946 h 3582745"/>
                  <a:gd name="connsiteX33467" fmla="*/ 4119088 w 4527492"/>
                  <a:gd name="connsiteY33467" fmla="*/ 1095709 h 3582745"/>
                  <a:gd name="connsiteX33468" fmla="*/ 4118388 w 4527492"/>
                  <a:gd name="connsiteY33468" fmla="*/ 1104911 h 3582745"/>
                  <a:gd name="connsiteX33469" fmla="*/ 4117865 w 4527492"/>
                  <a:gd name="connsiteY33469" fmla="*/ 1094829 h 3582745"/>
                  <a:gd name="connsiteX33470" fmla="*/ 4116773 w 4527492"/>
                  <a:gd name="connsiteY33470" fmla="*/ 1094829 h 3582745"/>
                  <a:gd name="connsiteX33471" fmla="*/ 4117148 w 4527492"/>
                  <a:gd name="connsiteY33471" fmla="*/ 1090611 h 3582745"/>
                  <a:gd name="connsiteX33472" fmla="*/ 4113680 w 4527492"/>
                  <a:gd name="connsiteY33472" fmla="*/ 1081497 h 3582745"/>
                  <a:gd name="connsiteX33473" fmla="*/ 4374238 w 4527492"/>
                  <a:gd name="connsiteY33473" fmla="*/ 1008700 h 3582745"/>
                  <a:gd name="connsiteX33474" fmla="*/ 4382422 w 4527492"/>
                  <a:gd name="connsiteY33474" fmla="*/ 1021188 h 3582745"/>
                  <a:gd name="connsiteX33475" fmla="*/ 4389964 w 4527492"/>
                  <a:gd name="connsiteY33475" fmla="*/ 1039220 h 3582745"/>
                  <a:gd name="connsiteX33476" fmla="*/ 4424595 w 4527492"/>
                  <a:gd name="connsiteY33476" fmla="*/ 1124487 h 3582745"/>
                  <a:gd name="connsiteX33477" fmla="*/ 4421297 w 4527492"/>
                  <a:gd name="connsiteY33477" fmla="*/ 1124487 h 3582745"/>
                  <a:gd name="connsiteX33478" fmla="*/ 4404770 w 4527492"/>
                  <a:gd name="connsiteY33478" fmla="*/ 1096772 h 3582745"/>
                  <a:gd name="connsiteX33479" fmla="*/ 4404346 w 4527492"/>
                  <a:gd name="connsiteY33479" fmla="*/ 1094805 h 3582745"/>
                  <a:gd name="connsiteX33480" fmla="*/ 4412897 w 4527492"/>
                  <a:gd name="connsiteY33480" fmla="*/ 1104664 h 3582745"/>
                  <a:gd name="connsiteX33481" fmla="*/ 4388315 w 4527492"/>
                  <a:gd name="connsiteY33481" fmla="*/ 1042104 h 3582745"/>
                  <a:gd name="connsiteX33482" fmla="*/ 4174317 w 4527492"/>
                  <a:gd name="connsiteY33482" fmla="*/ 1008109 h 3582745"/>
                  <a:gd name="connsiteX33483" fmla="*/ 4184307 w 4527492"/>
                  <a:gd name="connsiteY33483" fmla="*/ 1032947 h 3582745"/>
                  <a:gd name="connsiteX33484" fmla="*/ 4187127 w 4527492"/>
                  <a:gd name="connsiteY33484" fmla="*/ 1042104 h 3582745"/>
                  <a:gd name="connsiteX33485" fmla="*/ 4187128 w 4527492"/>
                  <a:gd name="connsiteY33485" fmla="*/ 1042107 h 3582745"/>
                  <a:gd name="connsiteX33486" fmla="*/ 4200608 w 4527492"/>
                  <a:gd name="connsiteY33486" fmla="*/ 1089247 h 3582745"/>
                  <a:gd name="connsiteX33487" fmla="*/ 4189188 w 4527492"/>
                  <a:gd name="connsiteY33487" fmla="*/ 1056109 h 3582745"/>
                  <a:gd name="connsiteX33488" fmla="*/ 4258926 w 4527492"/>
                  <a:gd name="connsiteY33488" fmla="*/ 1008061 h 3582745"/>
                  <a:gd name="connsiteX33489" fmla="*/ 4271989 w 4527492"/>
                  <a:gd name="connsiteY33489" fmla="*/ 1034863 h 3582745"/>
                  <a:gd name="connsiteX33490" fmla="*/ 4277002 w 4527492"/>
                  <a:gd name="connsiteY33490" fmla="*/ 1047047 h 3582745"/>
                  <a:gd name="connsiteX33491" fmla="*/ 4279375 w 4527492"/>
                  <a:gd name="connsiteY33491" fmla="*/ 1053929 h 3582745"/>
                  <a:gd name="connsiteX33492" fmla="*/ 4285962 w 4527492"/>
                  <a:gd name="connsiteY33492" fmla="*/ 1079589 h 3582745"/>
                  <a:gd name="connsiteX33493" fmla="*/ 4262501 w 4527492"/>
                  <a:gd name="connsiteY33493" fmla="*/ 1008030 h 3582745"/>
                  <a:gd name="connsiteX33494" fmla="*/ 4268253 w 4527492"/>
                  <a:gd name="connsiteY33494" fmla="*/ 1017964 h 3582745"/>
                  <a:gd name="connsiteX33495" fmla="*/ 4268750 w 4527492"/>
                  <a:gd name="connsiteY33495" fmla="*/ 1019088 h 3582745"/>
                  <a:gd name="connsiteX33496" fmla="*/ 4274435 w 4527492"/>
                  <a:gd name="connsiteY33496" fmla="*/ 1036374 h 3582745"/>
                  <a:gd name="connsiteX33497" fmla="*/ 4170095 w 4527492"/>
                  <a:gd name="connsiteY33497" fmla="*/ 1007333 h 3582745"/>
                  <a:gd name="connsiteX33498" fmla="*/ 4172040 w 4527492"/>
                  <a:gd name="connsiteY33498" fmla="*/ 1013022 h 3582745"/>
                  <a:gd name="connsiteX33499" fmla="*/ 4173656 w 4527492"/>
                  <a:gd name="connsiteY33499" fmla="*/ 1019132 h 3582745"/>
                  <a:gd name="connsiteX33500" fmla="*/ 4177417 w 4527492"/>
                  <a:gd name="connsiteY33500" fmla="*/ 1035665 h 3582745"/>
                  <a:gd name="connsiteX33501" fmla="*/ 4173839 w 4527492"/>
                  <a:gd name="connsiteY33501" fmla="*/ 1025001 h 3582745"/>
                  <a:gd name="connsiteX33502" fmla="*/ 4169876 w 4527492"/>
                  <a:gd name="connsiteY33502" fmla="*/ 1007931 h 3582745"/>
                  <a:gd name="connsiteX33503" fmla="*/ 3914455 w 4527492"/>
                  <a:gd name="connsiteY33503" fmla="*/ 1007150 h 3582745"/>
                  <a:gd name="connsiteX33504" fmla="*/ 3914798 w 4527492"/>
                  <a:gd name="connsiteY33504" fmla="*/ 1008272 h 3582745"/>
                  <a:gd name="connsiteX33505" fmla="*/ 3915885 w 4527492"/>
                  <a:gd name="connsiteY33505" fmla="*/ 1017842 h 3582745"/>
                  <a:gd name="connsiteX33506" fmla="*/ 3915826 w 4527492"/>
                  <a:gd name="connsiteY33506" fmla="*/ 1017657 h 3582745"/>
                  <a:gd name="connsiteX33507" fmla="*/ 3914633 w 4527492"/>
                  <a:gd name="connsiteY33507" fmla="*/ 1010085 h 3582745"/>
                  <a:gd name="connsiteX33508" fmla="*/ 4283240 w 4527492"/>
                  <a:gd name="connsiteY33508" fmla="*/ 1007018 h 3582745"/>
                  <a:gd name="connsiteX33509" fmla="*/ 4289600 w 4527492"/>
                  <a:gd name="connsiteY33509" fmla="*/ 1022905 h 3582745"/>
                  <a:gd name="connsiteX33510" fmla="*/ 4287238 w 4527492"/>
                  <a:gd name="connsiteY33510" fmla="*/ 1018159 h 3582745"/>
                  <a:gd name="connsiteX33511" fmla="*/ 3816054 w 4527492"/>
                  <a:gd name="connsiteY33511" fmla="*/ 1006583 h 3582745"/>
                  <a:gd name="connsiteX33512" fmla="*/ 3821372 w 4527492"/>
                  <a:gd name="connsiteY33512" fmla="*/ 1087564 h 3582745"/>
                  <a:gd name="connsiteX33513" fmla="*/ 3820837 w 4527492"/>
                  <a:gd name="connsiteY33513" fmla="*/ 1106926 h 3582745"/>
                  <a:gd name="connsiteX33514" fmla="*/ 3820189 w 4527492"/>
                  <a:gd name="connsiteY33514" fmla="*/ 1115576 h 3582745"/>
                  <a:gd name="connsiteX33515" fmla="*/ 3819168 w 4527492"/>
                  <a:gd name="connsiteY33515" fmla="*/ 1092248 h 3582745"/>
                  <a:gd name="connsiteX33516" fmla="*/ 3819051 w 4527492"/>
                  <a:gd name="connsiteY33516" fmla="*/ 1087417 h 3582745"/>
                  <a:gd name="connsiteX33517" fmla="*/ 3818858 w 4527492"/>
                  <a:gd name="connsiteY33517" fmla="*/ 1084946 h 3582745"/>
                  <a:gd name="connsiteX33518" fmla="*/ 3817144 w 4527492"/>
                  <a:gd name="connsiteY33518" fmla="*/ 1044596 h 3582745"/>
                  <a:gd name="connsiteX33519" fmla="*/ 4170636 w 4527492"/>
                  <a:gd name="connsiteY33519" fmla="*/ 1005855 h 3582745"/>
                  <a:gd name="connsiteX33520" fmla="*/ 4172718 w 4527492"/>
                  <a:gd name="connsiteY33520" fmla="*/ 1015007 h 3582745"/>
                  <a:gd name="connsiteX33521" fmla="*/ 4172040 w 4527492"/>
                  <a:gd name="connsiteY33521" fmla="*/ 1013022 h 3582745"/>
                  <a:gd name="connsiteX33522" fmla="*/ 4170350 w 4527492"/>
                  <a:gd name="connsiteY33522" fmla="*/ 1006637 h 3582745"/>
                  <a:gd name="connsiteX33523" fmla="*/ 4033668 w 4527492"/>
                  <a:gd name="connsiteY33523" fmla="*/ 1005568 h 3582745"/>
                  <a:gd name="connsiteX33524" fmla="*/ 4032585 w 4527492"/>
                  <a:gd name="connsiteY33524" fmla="*/ 1024333 h 3582745"/>
                  <a:gd name="connsiteX33525" fmla="*/ 4042351 w 4527492"/>
                  <a:gd name="connsiteY33525" fmla="*/ 1064019 h 3582745"/>
                  <a:gd name="connsiteX33526" fmla="*/ 4041866 w 4527492"/>
                  <a:gd name="connsiteY33526" fmla="*/ 1058139 h 3582745"/>
                  <a:gd name="connsiteX33527" fmla="*/ 4043134 w 4527492"/>
                  <a:gd name="connsiteY33527" fmla="*/ 1066250 h 3582745"/>
                  <a:gd name="connsiteX33528" fmla="*/ 4043187 w 4527492"/>
                  <a:gd name="connsiteY33528" fmla="*/ 1067415 h 3582745"/>
                  <a:gd name="connsiteX33529" fmla="*/ 4043541 w 4527492"/>
                  <a:gd name="connsiteY33529" fmla="*/ 1068855 h 3582745"/>
                  <a:gd name="connsiteX33530" fmla="*/ 4043134 w 4527492"/>
                  <a:gd name="connsiteY33530" fmla="*/ 1066250 h 3582745"/>
                  <a:gd name="connsiteX33531" fmla="*/ 4041866 w 4527492"/>
                  <a:gd name="connsiteY33531" fmla="*/ 1038349 h 3582745"/>
                  <a:gd name="connsiteX33532" fmla="*/ 4043721 w 4527492"/>
                  <a:gd name="connsiteY33532" fmla="*/ 1038349 h 3582745"/>
                  <a:gd name="connsiteX33533" fmla="*/ 4347693 w 4527492"/>
                  <a:gd name="connsiteY33533" fmla="*/ 1004385 h 3582745"/>
                  <a:gd name="connsiteX33534" fmla="*/ 4351778 w 4527492"/>
                  <a:gd name="connsiteY33534" fmla="*/ 1011886 h 3582745"/>
                  <a:gd name="connsiteX33535" fmla="*/ 4352035 w 4527492"/>
                  <a:gd name="connsiteY33535" fmla="*/ 1012446 h 3582745"/>
                  <a:gd name="connsiteX33536" fmla="*/ 4352487 w 4527492"/>
                  <a:gd name="connsiteY33536" fmla="*/ 1013188 h 3582745"/>
                  <a:gd name="connsiteX33537" fmla="*/ 4352908 w 4527492"/>
                  <a:gd name="connsiteY33537" fmla="*/ 1013961 h 3582745"/>
                  <a:gd name="connsiteX33538" fmla="*/ 4381088 w 4527492"/>
                  <a:gd name="connsiteY33538" fmla="*/ 1076849 h 3582745"/>
                  <a:gd name="connsiteX33539" fmla="*/ 4382543 w 4527492"/>
                  <a:gd name="connsiteY33539" fmla="*/ 1081236 h 3582745"/>
                  <a:gd name="connsiteX33540" fmla="*/ 4388099 w 4527492"/>
                  <a:gd name="connsiteY33540" fmla="*/ 1094637 h 3582745"/>
                  <a:gd name="connsiteX33541" fmla="*/ 4406816 w 4527492"/>
                  <a:gd name="connsiteY33541" fmla="*/ 1143126 h 3582745"/>
                  <a:gd name="connsiteX33542" fmla="*/ 4412021 w 4527492"/>
                  <a:gd name="connsiteY33542" fmla="*/ 1167221 h 3582745"/>
                  <a:gd name="connsiteX33543" fmla="*/ 4413725 w 4527492"/>
                  <a:gd name="connsiteY33543" fmla="*/ 1180564 h 3582745"/>
                  <a:gd name="connsiteX33544" fmla="*/ 4412913 w 4527492"/>
                  <a:gd name="connsiteY33544" fmla="*/ 1178598 h 3582745"/>
                  <a:gd name="connsiteX33545" fmla="*/ 4411402 w 4527492"/>
                  <a:gd name="connsiteY33545" fmla="*/ 1170622 h 3582745"/>
                  <a:gd name="connsiteX33546" fmla="*/ 4359044 w 4527492"/>
                  <a:gd name="connsiteY33546" fmla="*/ 1030982 h 3582745"/>
                  <a:gd name="connsiteX33547" fmla="*/ 4246506 w 4527492"/>
                  <a:gd name="connsiteY33547" fmla="*/ 1003496 h 3582745"/>
                  <a:gd name="connsiteX33548" fmla="*/ 4251391 w 4527492"/>
                  <a:gd name="connsiteY33548" fmla="*/ 1013825 h 3582745"/>
                  <a:gd name="connsiteX33549" fmla="*/ 4254835 w 4527492"/>
                  <a:gd name="connsiteY33549" fmla="*/ 1030429 h 3582745"/>
                  <a:gd name="connsiteX33550" fmla="*/ 4251550 w 4527492"/>
                  <a:gd name="connsiteY33550" fmla="*/ 1022617 h 3582745"/>
                  <a:gd name="connsiteX33551" fmla="*/ 4250617 w 4527492"/>
                  <a:gd name="connsiteY33551" fmla="*/ 1017801 h 3582745"/>
                  <a:gd name="connsiteX33552" fmla="*/ 4103931 w 4527492"/>
                  <a:gd name="connsiteY33552" fmla="*/ 1002616 h 3582745"/>
                  <a:gd name="connsiteX33553" fmla="*/ 4105677 w 4527492"/>
                  <a:gd name="connsiteY33553" fmla="*/ 1008215 h 3582745"/>
                  <a:gd name="connsiteX33554" fmla="*/ 4116834 w 4527492"/>
                  <a:gd name="connsiteY33554" fmla="*/ 1039946 h 3582745"/>
                  <a:gd name="connsiteX33555" fmla="*/ 4113434 w 4527492"/>
                  <a:gd name="connsiteY33555" fmla="*/ 1027653 h 3582745"/>
                  <a:gd name="connsiteX33556" fmla="*/ 4374586 w 4527492"/>
                  <a:gd name="connsiteY33556" fmla="*/ 1002455 h 3582745"/>
                  <a:gd name="connsiteX33557" fmla="*/ 4411402 w 4527492"/>
                  <a:gd name="connsiteY33557" fmla="*/ 1061876 h 3582745"/>
                  <a:gd name="connsiteX33558" fmla="*/ 4419751 w 4527492"/>
                  <a:gd name="connsiteY33558" fmla="*/ 1077529 h 3582745"/>
                  <a:gd name="connsiteX33559" fmla="*/ 4420500 w 4527492"/>
                  <a:gd name="connsiteY33559" fmla="*/ 1077928 h 3582745"/>
                  <a:gd name="connsiteX33560" fmla="*/ 4427893 w 4527492"/>
                  <a:gd name="connsiteY33560" fmla="*/ 1098124 h 3582745"/>
                  <a:gd name="connsiteX33561" fmla="*/ 4387491 w 4527492"/>
                  <a:gd name="connsiteY33561" fmla="*/ 1028922 h 3582745"/>
                  <a:gd name="connsiteX33562" fmla="*/ 4382422 w 4527492"/>
                  <a:gd name="connsiteY33562" fmla="*/ 1021188 h 3582745"/>
                  <a:gd name="connsiteX33563" fmla="*/ 4278819 w 4527492"/>
                  <a:gd name="connsiteY33563" fmla="*/ 1001216 h 3582745"/>
                  <a:gd name="connsiteX33564" fmla="*/ 4279476 w 4527492"/>
                  <a:gd name="connsiteY33564" fmla="*/ 1002560 h 3582745"/>
                  <a:gd name="connsiteX33565" fmla="*/ 4287238 w 4527492"/>
                  <a:gd name="connsiteY33565" fmla="*/ 1018159 h 3582745"/>
                  <a:gd name="connsiteX33566" fmla="*/ 4293200 w 4527492"/>
                  <a:gd name="connsiteY33566" fmla="*/ 1034772 h 3582745"/>
                  <a:gd name="connsiteX33567" fmla="*/ 4287651 w 4527492"/>
                  <a:gd name="connsiteY33567" fmla="*/ 1023719 h 3582745"/>
                  <a:gd name="connsiteX33568" fmla="*/ 3983531 w 4527492"/>
                  <a:gd name="connsiteY33568" fmla="*/ 1000301 h 3582745"/>
                  <a:gd name="connsiteX33569" fmla="*/ 3987078 w 4527492"/>
                  <a:gd name="connsiteY33569" fmla="*/ 1020017 h 3582745"/>
                  <a:gd name="connsiteX33570" fmla="*/ 3990043 w 4527492"/>
                  <a:gd name="connsiteY33570" fmla="*/ 1029552 h 3582745"/>
                  <a:gd name="connsiteX33571" fmla="*/ 3995411 w 4527492"/>
                  <a:gd name="connsiteY33571" fmla="*/ 1063173 h 3582745"/>
                  <a:gd name="connsiteX33572" fmla="*/ 3993425 w 4527492"/>
                  <a:gd name="connsiteY33572" fmla="*/ 1055286 h 3582745"/>
                  <a:gd name="connsiteX33573" fmla="*/ 3995418 w 4527492"/>
                  <a:gd name="connsiteY33573" fmla="*/ 1066367 h 3582745"/>
                  <a:gd name="connsiteX33574" fmla="*/ 3995514 w 4527492"/>
                  <a:gd name="connsiteY33574" fmla="*/ 1066761 h 3582745"/>
                  <a:gd name="connsiteX33575" fmla="*/ 3996450 w 4527492"/>
                  <a:gd name="connsiteY33575" fmla="*/ 1069684 h 3582745"/>
                  <a:gd name="connsiteX33576" fmla="*/ 3996881 w 4527492"/>
                  <a:gd name="connsiteY33576" fmla="*/ 1072381 h 3582745"/>
                  <a:gd name="connsiteX33577" fmla="*/ 4012943 w 4527492"/>
                  <a:gd name="connsiteY33577" fmla="*/ 1138427 h 3582745"/>
                  <a:gd name="connsiteX33578" fmla="*/ 4002466 w 4527492"/>
                  <a:gd name="connsiteY33578" fmla="*/ 1110945 h 3582745"/>
                  <a:gd name="connsiteX33579" fmla="*/ 4002007 w 4527492"/>
                  <a:gd name="connsiteY33579" fmla="*/ 1108576 h 3582745"/>
                  <a:gd name="connsiteX33580" fmla="*/ 4008207 w 4527492"/>
                  <a:gd name="connsiteY33580" fmla="*/ 1191418 h 3582745"/>
                  <a:gd name="connsiteX33581" fmla="*/ 4010249 w 4527492"/>
                  <a:gd name="connsiteY33581" fmla="*/ 1202844 h 3582745"/>
                  <a:gd name="connsiteX33582" fmla="*/ 4012258 w 4527492"/>
                  <a:gd name="connsiteY33582" fmla="*/ 1207913 h 3582745"/>
                  <a:gd name="connsiteX33583" fmla="*/ 4012933 w 4527492"/>
                  <a:gd name="connsiteY33583" fmla="*/ 1209576 h 3582745"/>
                  <a:gd name="connsiteX33584" fmla="*/ 4009202 w 4527492"/>
                  <a:gd name="connsiteY33584" fmla="*/ 1196229 h 3582745"/>
                  <a:gd name="connsiteX33585" fmla="*/ 4012514 w 4527492"/>
                  <a:gd name="connsiteY33585" fmla="*/ 1196229 h 3582745"/>
                  <a:gd name="connsiteX33586" fmla="*/ 4021209 w 4527492"/>
                  <a:gd name="connsiteY33586" fmla="*/ 1229969 h 3582745"/>
                  <a:gd name="connsiteX33587" fmla="*/ 4022038 w 4527492"/>
                  <a:gd name="connsiteY33587" fmla="*/ 1230634 h 3582745"/>
                  <a:gd name="connsiteX33588" fmla="*/ 4005262 w 4527492"/>
                  <a:gd name="connsiteY33588" fmla="*/ 1150937 h 3582745"/>
                  <a:gd name="connsiteX33589" fmla="*/ 4008575 w 4527492"/>
                  <a:gd name="connsiteY33589" fmla="*/ 1150937 h 3582745"/>
                  <a:gd name="connsiteX33590" fmla="*/ 4023231 w 4527492"/>
                  <a:gd name="connsiteY33590" fmla="*/ 1219875 h 3582745"/>
                  <a:gd name="connsiteX33591" fmla="*/ 4022451 w 4527492"/>
                  <a:gd name="connsiteY33591" fmla="*/ 1209395 h 3582745"/>
                  <a:gd name="connsiteX33592" fmla="*/ 4018919 w 4527492"/>
                  <a:gd name="connsiteY33592" fmla="*/ 1173296 h 3582745"/>
                  <a:gd name="connsiteX33593" fmla="*/ 4013008 w 4527492"/>
                  <a:gd name="connsiteY33593" fmla="*/ 1138695 h 3582745"/>
                  <a:gd name="connsiteX33594" fmla="*/ 4012943 w 4527492"/>
                  <a:gd name="connsiteY33594" fmla="*/ 1138427 h 3582745"/>
                  <a:gd name="connsiteX33595" fmla="*/ 4012978 w 4527492"/>
                  <a:gd name="connsiteY33595" fmla="*/ 1138519 h 3582745"/>
                  <a:gd name="connsiteX33596" fmla="*/ 4010004 w 4527492"/>
                  <a:gd name="connsiteY33596" fmla="*/ 1121115 h 3582745"/>
                  <a:gd name="connsiteX33597" fmla="*/ 4014943 w 4527492"/>
                  <a:gd name="connsiteY33597" fmla="*/ 1140721 h 3582745"/>
                  <a:gd name="connsiteX33598" fmla="*/ 4005890 w 4527492"/>
                  <a:gd name="connsiteY33598" fmla="*/ 1090893 h 3582745"/>
                  <a:gd name="connsiteX33599" fmla="*/ 3994177 w 4527492"/>
                  <a:gd name="connsiteY33599" fmla="*/ 1042848 h 3582745"/>
                  <a:gd name="connsiteX33600" fmla="*/ 3990043 w 4527492"/>
                  <a:gd name="connsiteY33600" fmla="*/ 1029552 h 3582745"/>
                  <a:gd name="connsiteX33601" fmla="*/ 3988350 w 4527492"/>
                  <a:gd name="connsiteY33601" fmla="*/ 1018948 h 3582745"/>
                  <a:gd name="connsiteX33602" fmla="*/ 3984305 w 4527492"/>
                  <a:gd name="connsiteY33602" fmla="*/ 1002357 h 3582745"/>
                  <a:gd name="connsiteX33603" fmla="*/ 3984781 w 4527492"/>
                  <a:gd name="connsiteY33603" fmla="*/ 996597 h 3582745"/>
                  <a:gd name="connsiteX33604" fmla="*/ 3986728 w 4527492"/>
                  <a:gd name="connsiteY33604" fmla="*/ 1008793 h 3582745"/>
                  <a:gd name="connsiteX33605" fmla="*/ 3985409 w 4527492"/>
                  <a:gd name="connsiteY33605" fmla="*/ 1005289 h 3582745"/>
                  <a:gd name="connsiteX33606" fmla="*/ 3986884 w 4527492"/>
                  <a:gd name="connsiteY33606" fmla="*/ 1009768 h 3582745"/>
                  <a:gd name="connsiteX33607" fmla="*/ 3986728 w 4527492"/>
                  <a:gd name="connsiteY33607" fmla="*/ 1008793 h 3582745"/>
                  <a:gd name="connsiteX33608" fmla="*/ 3997564 w 4527492"/>
                  <a:gd name="connsiteY33608" fmla="*/ 1037571 h 3582745"/>
                  <a:gd name="connsiteX33609" fmla="*/ 4352970 w 4527492"/>
                  <a:gd name="connsiteY33609" fmla="*/ 995479 h 3582745"/>
                  <a:gd name="connsiteX33610" fmla="*/ 4358632 w 4527492"/>
                  <a:gd name="connsiteY33610" fmla="*/ 1009150 h 3582745"/>
                  <a:gd name="connsiteX33611" fmla="*/ 4365479 w 4527492"/>
                  <a:gd name="connsiteY33611" fmla="*/ 1029790 h 3582745"/>
                  <a:gd name="connsiteX33612" fmla="*/ 4364153 w 4527492"/>
                  <a:gd name="connsiteY33612" fmla="*/ 1027193 h 3582745"/>
                  <a:gd name="connsiteX33613" fmla="*/ 4358219 w 4527492"/>
                  <a:gd name="connsiteY33613" fmla="*/ 1009974 h 3582745"/>
                  <a:gd name="connsiteX33614" fmla="*/ 3823366 w 4527492"/>
                  <a:gd name="connsiteY33614" fmla="*/ 994408 h 3582745"/>
                  <a:gd name="connsiteX33615" fmla="*/ 3823742 w 4527492"/>
                  <a:gd name="connsiteY33615" fmla="*/ 1001774 h 3582745"/>
                  <a:gd name="connsiteX33616" fmla="*/ 3823496 w 4527492"/>
                  <a:gd name="connsiteY33616" fmla="*/ 1010688 h 3582745"/>
                  <a:gd name="connsiteX33617" fmla="*/ 4162278 w 4527492"/>
                  <a:gd name="connsiteY33617" fmla="*/ 994101 h 3582745"/>
                  <a:gd name="connsiteX33618" fmla="*/ 4175042 w 4527492"/>
                  <a:gd name="connsiteY33618" fmla="*/ 1030458 h 3582745"/>
                  <a:gd name="connsiteX33619" fmla="*/ 4175894 w 4527492"/>
                  <a:gd name="connsiteY33619" fmla="*/ 1033855 h 3582745"/>
                  <a:gd name="connsiteX33620" fmla="*/ 4177601 w 4527492"/>
                  <a:gd name="connsiteY33620" fmla="*/ 1041208 h 3582745"/>
                  <a:gd name="connsiteX33621" fmla="*/ 4282349 w 4527492"/>
                  <a:gd name="connsiteY33621" fmla="*/ 993412 h 3582745"/>
                  <a:gd name="connsiteX33622" fmla="*/ 4287635 w 4527492"/>
                  <a:gd name="connsiteY33622" fmla="*/ 1004141 h 3582745"/>
                  <a:gd name="connsiteX33623" fmla="*/ 4294914 w 4527492"/>
                  <a:gd name="connsiteY33623" fmla="*/ 1033584 h 3582745"/>
                  <a:gd name="connsiteX33624" fmla="*/ 4294702 w 4527492"/>
                  <a:gd name="connsiteY33624" fmla="*/ 1033158 h 3582745"/>
                  <a:gd name="connsiteX33625" fmla="*/ 4286519 w 4527492"/>
                  <a:gd name="connsiteY33625" fmla="*/ 1007269 h 3582745"/>
                  <a:gd name="connsiteX33626" fmla="*/ 4232479 w 4527492"/>
                  <a:gd name="connsiteY33626" fmla="*/ 993321 h 3582745"/>
                  <a:gd name="connsiteX33627" fmla="*/ 4237012 w 4527492"/>
                  <a:gd name="connsiteY33627" fmla="*/ 1003795 h 3582745"/>
                  <a:gd name="connsiteX33628" fmla="*/ 4240226 w 4527492"/>
                  <a:gd name="connsiteY33628" fmla="*/ 1010684 h 3582745"/>
                  <a:gd name="connsiteX33629" fmla="*/ 4235463 w 4527492"/>
                  <a:gd name="connsiteY33629" fmla="*/ 1001602 h 3582745"/>
                  <a:gd name="connsiteX33630" fmla="*/ 4316258 w 4527492"/>
                  <a:gd name="connsiteY33630" fmla="*/ 992279 h 3582745"/>
                  <a:gd name="connsiteX33631" fmla="*/ 4319644 w 4527492"/>
                  <a:gd name="connsiteY33631" fmla="*/ 998768 h 3582745"/>
                  <a:gd name="connsiteX33632" fmla="*/ 4321193 w 4527492"/>
                  <a:gd name="connsiteY33632" fmla="*/ 1002821 h 3582745"/>
                  <a:gd name="connsiteX33633" fmla="*/ 4317034 w 4527492"/>
                  <a:gd name="connsiteY33633" fmla="*/ 994219 h 3582745"/>
                  <a:gd name="connsiteX33634" fmla="*/ 4388796 w 4527492"/>
                  <a:gd name="connsiteY33634" fmla="*/ 991630 h 3582745"/>
                  <a:gd name="connsiteX33635" fmla="*/ 4389140 w 4527492"/>
                  <a:gd name="connsiteY33635" fmla="*/ 992262 h 3582745"/>
                  <a:gd name="connsiteX33636" fmla="*/ 4416919 w 4527492"/>
                  <a:gd name="connsiteY33636" fmla="*/ 1068147 h 3582745"/>
                  <a:gd name="connsiteX33637" fmla="*/ 4411402 w 4527492"/>
                  <a:gd name="connsiteY33637" fmla="*/ 1055285 h 3582745"/>
                  <a:gd name="connsiteX33638" fmla="*/ 4251186 w 4527492"/>
                  <a:gd name="connsiteY33638" fmla="*/ 989431 h 3582745"/>
                  <a:gd name="connsiteX33639" fmla="*/ 4253031 w 4527492"/>
                  <a:gd name="connsiteY33639" fmla="*/ 993231 h 3582745"/>
                  <a:gd name="connsiteX33640" fmla="*/ 4257625 w 4527492"/>
                  <a:gd name="connsiteY33640" fmla="*/ 1004619 h 3582745"/>
                  <a:gd name="connsiteX33641" fmla="*/ 4258926 w 4527492"/>
                  <a:gd name="connsiteY33641" fmla="*/ 1008061 h 3582745"/>
                  <a:gd name="connsiteX33642" fmla="*/ 4251970 w 4527492"/>
                  <a:gd name="connsiteY33642" fmla="*/ 993788 h 3582745"/>
                  <a:gd name="connsiteX33643" fmla="*/ 4160742 w 4527492"/>
                  <a:gd name="connsiteY33643" fmla="*/ 989378 h 3582745"/>
                  <a:gd name="connsiteX33644" fmla="*/ 4162278 w 4527492"/>
                  <a:gd name="connsiteY33644" fmla="*/ 994101 h 3582745"/>
                  <a:gd name="connsiteX33645" fmla="*/ 4161061 w 4527492"/>
                  <a:gd name="connsiteY33645" fmla="*/ 990636 h 3582745"/>
                  <a:gd name="connsiteX33646" fmla="*/ 4250963 w 4527492"/>
                  <a:gd name="connsiteY33646" fmla="*/ 988105 h 3582745"/>
                  <a:gd name="connsiteX33647" fmla="*/ 4257136 w 4527492"/>
                  <a:gd name="connsiteY33647" fmla="*/ 998765 h 3582745"/>
                  <a:gd name="connsiteX33648" fmla="*/ 4265002 w 4527492"/>
                  <a:gd name="connsiteY33648" fmla="*/ 1017883 h 3582745"/>
                  <a:gd name="connsiteX33649" fmla="*/ 4253031 w 4527492"/>
                  <a:gd name="connsiteY33649" fmla="*/ 993231 h 3582745"/>
                  <a:gd name="connsiteX33650" fmla="*/ 4250935 w 4527492"/>
                  <a:gd name="connsiteY33650" fmla="*/ 988034 h 3582745"/>
                  <a:gd name="connsiteX33651" fmla="*/ 4250963 w 4527492"/>
                  <a:gd name="connsiteY33651" fmla="*/ 988105 h 3582745"/>
                  <a:gd name="connsiteX33652" fmla="*/ 4250940 w 4527492"/>
                  <a:gd name="connsiteY33652" fmla="*/ 988065 h 3582745"/>
                  <a:gd name="connsiteX33653" fmla="*/ 4227895 w 4527492"/>
                  <a:gd name="connsiteY33653" fmla="*/ 987173 h 3582745"/>
                  <a:gd name="connsiteX33654" fmla="*/ 4235463 w 4527492"/>
                  <a:gd name="connsiteY33654" fmla="*/ 1001602 h 3582745"/>
                  <a:gd name="connsiteX33655" fmla="*/ 4246494 w 4527492"/>
                  <a:gd name="connsiteY33655" fmla="*/ 1032218 h 3582745"/>
                  <a:gd name="connsiteX33656" fmla="*/ 4248851 w 4527492"/>
                  <a:gd name="connsiteY33656" fmla="*/ 1039281 h 3582745"/>
                  <a:gd name="connsiteX33657" fmla="*/ 4236198 w 4527492"/>
                  <a:gd name="connsiteY33657" fmla="*/ 1010206 h 3582745"/>
                  <a:gd name="connsiteX33658" fmla="*/ 4283201 w 4527492"/>
                  <a:gd name="connsiteY33658" fmla="*/ 986202 h 3582745"/>
                  <a:gd name="connsiteX33659" fmla="*/ 4288546 w 4527492"/>
                  <a:gd name="connsiteY33659" fmla="*/ 996793 h 3582745"/>
                  <a:gd name="connsiteX33660" fmla="*/ 4315343 w 4527492"/>
                  <a:gd name="connsiteY33660" fmla="*/ 1058477 h 3582745"/>
                  <a:gd name="connsiteX33661" fmla="*/ 4321720 w 4527492"/>
                  <a:gd name="connsiteY33661" fmla="*/ 1083381 h 3582745"/>
                  <a:gd name="connsiteX33662" fmla="*/ 4298956 w 4527492"/>
                  <a:gd name="connsiteY33662" fmla="*/ 1027120 h 3582745"/>
                  <a:gd name="connsiteX33663" fmla="*/ 4287635 w 4527492"/>
                  <a:gd name="connsiteY33663" fmla="*/ 1004141 h 3582745"/>
                  <a:gd name="connsiteX33664" fmla="*/ 4221854 w 4527492"/>
                  <a:gd name="connsiteY33664" fmla="*/ 985420 h 3582745"/>
                  <a:gd name="connsiteX33665" fmla="*/ 4223643 w 4527492"/>
                  <a:gd name="connsiteY33665" fmla="*/ 991498 h 3582745"/>
                  <a:gd name="connsiteX33666" fmla="*/ 4225353 w 4527492"/>
                  <a:gd name="connsiteY33666" fmla="*/ 994148 h 3582745"/>
                  <a:gd name="connsiteX33667" fmla="*/ 4224528 w 4527492"/>
                  <a:gd name="connsiteY33667" fmla="*/ 990690 h 3582745"/>
                  <a:gd name="connsiteX33668" fmla="*/ 4225936 w 4527492"/>
                  <a:gd name="connsiteY33668" fmla="*/ 984067 h 3582745"/>
                  <a:gd name="connsiteX33669" fmla="*/ 4226705 w 4527492"/>
                  <a:gd name="connsiteY33669" fmla="*/ 986083 h 3582745"/>
                  <a:gd name="connsiteX33670" fmla="*/ 4232664 w 4527492"/>
                  <a:gd name="connsiteY33670" fmla="*/ 1002084 h 3582745"/>
                  <a:gd name="connsiteX33671" fmla="*/ 4230003 w 4527492"/>
                  <a:gd name="connsiteY33671" fmla="*/ 995969 h 3582745"/>
                  <a:gd name="connsiteX33672" fmla="*/ 3798391 w 4527492"/>
                  <a:gd name="connsiteY33672" fmla="*/ 983776 h 3582745"/>
                  <a:gd name="connsiteX33673" fmla="*/ 3803948 w 4527492"/>
                  <a:gd name="connsiteY33673" fmla="*/ 1070947 h 3582745"/>
                  <a:gd name="connsiteX33674" fmla="*/ 3797350 w 4527492"/>
                  <a:gd name="connsiteY33674" fmla="*/ 1294935 h 3582745"/>
                  <a:gd name="connsiteX33675" fmla="*/ 3796592 w 4527492"/>
                  <a:gd name="connsiteY33675" fmla="*/ 1306985 h 3582745"/>
                  <a:gd name="connsiteX33676" fmla="*/ 3793098 w 4527492"/>
                  <a:gd name="connsiteY33676" fmla="*/ 1330769 h 3582745"/>
                  <a:gd name="connsiteX33677" fmla="*/ 3796938 w 4527492"/>
                  <a:gd name="connsiteY33677" fmla="*/ 1249231 h 3582745"/>
                  <a:gd name="connsiteX33678" fmla="*/ 3800649 w 4527492"/>
                  <a:gd name="connsiteY33678" fmla="*/ 1120356 h 3582745"/>
                  <a:gd name="connsiteX33679" fmla="*/ 4284332 w 4527492"/>
                  <a:gd name="connsiteY33679" fmla="*/ 983408 h 3582745"/>
                  <a:gd name="connsiteX33680" fmla="*/ 4312457 w 4527492"/>
                  <a:gd name="connsiteY33680" fmla="*/ 1042104 h 3582745"/>
                  <a:gd name="connsiteX33681" fmla="*/ 4313239 w 4527492"/>
                  <a:gd name="connsiteY33681" fmla="*/ 1043704 h 3582745"/>
                  <a:gd name="connsiteX33682" fmla="*/ 4315716 w 4527492"/>
                  <a:gd name="connsiteY33682" fmla="*/ 1053249 h 3582745"/>
                  <a:gd name="connsiteX33683" fmla="*/ 4228173 w 4527492"/>
                  <a:gd name="connsiteY33683" fmla="*/ 983368 h 3582745"/>
                  <a:gd name="connsiteX33684" fmla="*/ 4230402 w 4527492"/>
                  <a:gd name="connsiteY33684" fmla="*/ 987557 h 3582745"/>
                  <a:gd name="connsiteX33685" fmla="*/ 4232479 w 4527492"/>
                  <a:gd name="connsiteY33685" fmla="*/ 993321 h 3582745"/>
                  <a:gd name="connsiteX33686" fmla="*/ 3798304 w 4527492"/>
                  <a:gd name="connsiteY33686" fmla="*/ 982422 h 3582745"/>
                  <a:gd name="connsiteX33687" fmla="*/ 3798381 w 4527492"/>
                  <a:gd name="connsiteY33687" fmla="*/ 983195 h 3582745"/>
                  <a:gd name="connsiteX33688" fmla="*/ 3798391 w 4527492"/>
                  <a:gd name="connsiteY33688" fmla="*/ 983776 h 3582745"/>
                  <a:gd name="connsiteX33689" fmla="*/ 4225052 w 4527492"/>
                  <a:gd name="connsiteY33689" fmla="*/ 981752 h 3582745"/>
                  <a:gd name="connsiteX33690" fmla="*/ 4225318 w 4527492"/>
                  <a:gd name="connsiteY33690" fmla="*/ 982259 h 3582745"/>
                  <a:gd name="connsiteX33691" fmla="*/ 4225936 w 4527492"/>
                  <a:gd name="connsiteY33691" fmla="*/ 984067 h 3582745"/>
                  <a:gd name="connsiteX33692" fmla="*/ 3941347 w 4527492"/>
                  <a:gd name="connsiteY33692" fmla="*/ 981217 h 3582745"/>
                  <a:gd name="connsiteX33693" fmla="*/ 3945479 w 4527492"/>
                  <a:gd name="connsiteY33693" fmla="*/ 1025843 h 3582745"/>
                  <a:gd name="connsiteX33694" fmla="*/ 3946104 w 4527492"/>
                  <a:gd name="connsiteY33694" fmla="*/ 1028344 h 3582745"/>
                  <a:gd name="connsiteX33695" fmla="*/ 3951783 w 4527492"/>
                  <a:gd name="connsiteY33695" fmla="*/ 1044629 h 3582745"/>
                  <a:gd name="connsiteX33696" fmla="*/ 3952753 w 4527492"/>
                  <a:gd name="connsiteY33696" fmla="*/ 1038225 h 3582745"/>
                  <a:gd name="connsiteX33697" fmla="*/ 3956050 w 4527492"/>
                  <a:gd name="connsiteY33697" fmla="*/ 1038225 h 3582745"/>
                  <a:gd name="connsiteX33698" fmla="*/ 3959174 w 4527492"/>
                  <a:gd name="connsiteY33698" fmla="*/ 1061476 h 3582745"/>
                  <a:gd name="connsiteX33699" fmla="*/ 3958043 w 4527492"/>
                  <a:gd name="connsiteY33699" fmla="*/ 1062580 h 3582745"/>
                  <a:gd name="connsiteX33700" fmla="*/ 3960125 w 4527492"/>
                  <a:gd name="connsiteY33700" fmla="*/ 1068551 h 3582745"/>
                  <a:gd name="connsiteX33701" fmla="*/ 3959174 w 4527492"/>
                  <a:gd name="connsiteY33701" fmla="*/ 1061476 h 3582745"/>
                  <a:gd name="connsiteX33702" fmla="*/ 3959347 w 4527492"/>
                  <a:gd name="connsiteY33702" fmla="*/ 1061308 h 3582745"/>
                  <a:gd name="connsiteX33703" fmla="*/ 3960559 w 4527492"/>
                  <a:gd name="connsiteY33703" fmla="*/ 1069795 h 3582745"/>
                  <a:gd name="connsiteX33704" fmla="*/ 3967924 w 4527492"/>
                  <a:gd name="connsiteY33704" fmla="*/ 1090915 h 3582745"/>
                  <a:gd name="connsiteX33705" fmla="*/ 3982453 w 4527492"/>
                  <a:gd name="connsiteY33705" fmla="*/ 1147678 h 3582745"/>
                  <a:gd name="connsiteX33706" fmla="*/ 3980230 w 4527492"/>
                  <a:gd name="connsiteY33706" fmla="*/ 1124438 h 3582745"/>
                  <a:gd name="connsiteX33707" fmla="*/ 3981758 w 4527492"/>
                  <a:gd name="connsiteY33707" fmla="*/ 1135720 h 3582745"/>
                  <a:gd name="connsiteX33708" fmla="*/ 3982969 w 4527492"/>
                  <a:gd name="connsiteY33708" fmla="*/ 1149696 h 3582745"/>
                  <a:gd name="connsiteX33709" fmla="*/ 3985812 w 4527492"/>
                  <a:gd name="connsiteY33709" fmla="*/ 1160802 h 3582745"/>
                  <a:gd name="connsiteX33710" fmla="*/ 3983215 w 4527492"/>
                  <a:gd name="connsiteY33710" fmla="*/ 1152531 h 3582745"/>
                  <a:gd name="connsiteX33711" fmla="*/ 3986085 w 4527492"/>
                  <a:gd name="connsiteY33711" fmla="*/ 1185654 h 3582745"/>
                  <a:gd name="connsiteX33712" fmla="*/ 3982786 w 4527492"/>
                  <a:gd name="connsiteY33712" fmla="*/ 1151167 h 3582745"/>
                  <a:gd name="connsiteX33713" fmla="*/ 3963332 w 4527492"/>
                  <a:gd name="connsiteY33713" fmla="*/ 1089212 h 3582745"/>
                  <a:gd name="connsiteX33714" fmla="*/ 3966032 w 4527492"/>
                  <a:gd name="connsiteY33714" fmla="*/ 1108109 h 3582745"/>
                  <a:gd name="connsiteX33715" fmla="*/ 3986447 w 4527492"/>
                  <a:gd name="connsiteY33715" fmla="*/ 1189826 h 3582745"/>
                  <a:gd name="connsiteX33716" fmla="*/ 3986085 w 4527492"/>
                  <a:gd name="connsiteY33716" fmla="*/ 1185654 h 3582745"/>
                  <a:gd name="connsiteX33717" fmla="*/ 3986508 w 4527492"/>
                  <a:gd name="connsiteY33717" fmla="*/ 1190070 h 3582745"/>
                  <a:gd name="connsiteX33718" fmla="*/ 3993444 w 4527492"/>
                  <a:gd name="connsiteY33718" fmla="*/ 1217833 h 3582745"/>
                  <a:gd name="connsiteX33719" fmla="*/ 3998509 w 4527492"/>
                  <a:gd name="connsiteY33719" fmla="*/ 1235405 h 3582745"/>
                  <a:gd name="connsiteX33720" fmla="*/ 3994125 w 4527492"/>
                  <a:gd name="connsiteY33720" fmla="*/ 1195688 h 3582745"/>
                  <a:gd name="connsiteX33721" fmla="*/ 4001133 w 4527492"/>
                  <a:gd name="connsiteY33721" fmla="*/ 1244509 h 3582745"/>
                  <a:gd name="connsiteX33722" fmla="*/ 4002075 w 4527492"/>
                  <a:gd name="connsiteY33722" fmla="*/ 1247775 h 3582745"/>
                  <a:gd name="connsiteX33723" fmla="*/ 3995677 w 4527492"/>
                  <a:gd name="connsiteY33723" fmla="*/ 1203406 h 3582745"/>
                  <a:gd name="connsiteX33724" fmla="*/ 3994054 w 4527492"/>
                  <a:gd name="connsiteY33724" fmla="*/ 1195046 h 3582745"/>
                  <a:gd name="connsiteX33725" fmla="*/ 3994125 w 4527492"/>
                  <a:gd name="connsiteY33725" fmla="*/ 1195688 h 3582745"/>
                  <a:gd name="connsiteX33726" fmla="*/ 3993973 w 4527492"/>
                  <a:gd name="connsiteY33726" fmla="*/ 1194624 h 3582745"/>
                  <a:gd name="connsiteX33727" fmla="*/ 3992415 w 4527492"/>
                  <a:gd name="connsiteY33727" fmla="*/ 1186602 h 3582745"/>
                  <a:gd name="connsiteX33728" fmla="*/ 3985812 w 4527492"/>
                  <a:gd name="connsiteY33728" fmla="*/ 1160802 h 3582745"/>
                  <a:gd name="connsiteX33729" fmla="*/ 3989989 w 4527492"/>
                  <a:gd name="connsiteY33729" fmla="*/ 1174105 h 3582745"/>
                  <a:gd name="connsiteX33730" fmla="*/ 3980262 w 4527492"/>
                  <a:gd name="connsiteY33730" fmla="*/ 1124002 h 3582745"/>
                  <a:gd name="connsiteX33731" fmla="*/ 3980148 w 4527492"/>
                  <a:gd name="connsiteY33731" fmla="*/ 1123584 h 3582745"/>
                  <a:gd name="connsiteX33732" fmla="*/ 3980230 w 4527492"/>
                  <a:gd name="connsiteY33732" fmla="*/ 1124438 h 3582745"/>
                  <a:gd name="connsiteX33733" fmla="*/ 3980080 w 4527492"/>
                  <a:gd name="connsiteY33733" fmla="*/ 1123337 h 3582745"/>
                  <a:gd name="connsiteX33734" fmla="*/ 4272976 w 4527492"/>
                  <a:gd name="connsiteY33734" fmla="*/ 980517 h 3582745"/>
                  <a:gd name="connsiteX33735" fmla="*/ 4278239 w 4527492"/>
                  <a:gd name="connsiteY33735" fmla="*/ 993086 h 3582745"/>
                  <a:gd name="connsiteX33736" fmla="*/ 4283240 w 4527492"/>
                  <a:gd name="connsiteY33736" fmla="*/ 1007018 h 3582745"/>
                  <a:gd name="connsiteX33737" fmla="*/ 4282774 w 4527492"/>
                  <a:gd name="connsiteY33737" fmla="*/ 1005855 h 3582745"/>
                  <a:gd name="connsiteX33738" fmla="*/ 4088760 w 4527492"/>
                  <a:gd name="connsiteY33738" fmla="*/ 979819 h 3582745"/>
                  <a:gd name="connsiteX33739" fmla="*/ 4089031 w 4527492"/>
                  <a:gd name="connsiteY33739" fmla="*/ 980514 h 3582745"/>
                  <a:gd name="connsiteX33740" fmla="*/ 4088976 w 4527492"/>
                  <a:gd name="connsiteY33740" fmla="*/ 980569 h 3582745"/>
                  <a:gd name="connsiteX33741" fmla="*/ 4223700 w 4527492"/>
                  <a:gd name="connsiteY33741" fmla="*/ 979174 h 3582745"/>
                  <a:gd name="connsiteX33742" fmla="*/ 4223809 w 4527492"/>
                  <a:gd name="connsiteY33742" fmla="*/ 979383 h 3582745"/>
                  <a:gd name="connsiteX33743" fmla="*/ 4223899 w 4527492"/>
                  <a:gd name="connsiteY33743" fmla="*/ 979717 h 3582745"/>
                  <a:gd name="connsiteX33744" fmla="*/ 4312136 w 4527492"/>
                  <a:gd name="connsiteY33744" fmla="*/ 979122 h 3582745"/>
                  <a:gd name="connsiteX33745" fmla="*/ 4319054 w 4527492"/>
                  <a:gd name="connsiteY33745" fmla="*/ 995969 h 3582745"/>
                  <a:gd name="connsiteX33746" fmla="*/ 4326797 w 4527492"/>
                  <a:gd name="connsiteY33746" fmla="*/ 1012473 h 3582745"/>
                  <a:gd name="connsiteX33747" fmla="*/ 4319644 w 4527492"/>
                  <a:gd name="connsiteY33747" fmla="*/ 998768 h 3582745"/>
                  <a:gd name="connsiteX33748" fmla="*/ 4354632 w 4527492"/>
                  <a:gd name="connsiteY33748" fmla="*/ 978781 h 3582745"/>
                  <a:gd name="connsiteX33749" fmla="*/ 4358107 w 4527492"/>
                  <a:gd name="connsiteY33749" fmla="*/ 984083 h 3582745"/>
                  <a:gd name="connsiteX33750" fmla="*/ 4377184 w 4527492"/>
                  <a:gd name="connsiteY33750" fmla="*/ 1025215 h 3582745"/>
                  <a:gd name="connsiteX33751" fmla="*/ 4390858 w 4527492"/>
                  <a:gd name="connsiteY33751" fmla="*/ 1071007 h 3582745"/>
                  <a:gd name="connsiteX33752" fmla="*/ 4386962 w 4527492"/>
                  <a:gd name="connsiteY33752" fmla="*/ 1063496 h 3582745"/>
                  <a:gd name="connsiteX33753" fmla="*/ 4361930 w 4527492"/>
                  <a:gd name="connsiteY33753" fmla="*/ 995969 h 3582745"/>
                  <a:gd name="connsiteX33754" fmla="*/ 3967170 w 4527492"/>
                  <a:gd name="connsiteY33754" fmla="*/ 978251 h 3582745"/>
                  <a:gd name="connsiteX33755" fmla="*/ 3984307 w 4527492"/>
                  <a:gd name="connsiteY33755" fmla="*/ 1057719 h 3582745"/>
                  <a:gd name="connsiteX33756" fmla="*/ 4006550 w 4527492"/>
                  <a:gd name="connsiteY33756" fmla="*/ 1182150 h 3582745"/>
                  <a:gd name="connsiteX33757" fmla="*/ 3996910 w 4527492"/>
                  <a:gd name="connsiteY33757" fmla="*/ 1087697 h 3582745"/>
                  <a:gd name="connsiteX33758" fmla="*/ 3990896 w 4527492"/>
                  <a:gd name="connsiteY33758" fmla="*/ 1052340 h 3582745"/>
                  <a:gd name="connsiteX33759" fmla="*/ 3991438 w 4527492"/>
                  <a:gd name="connsiteY33759" fmla="*/ 1054031 h 3582745"/>
                  <a:gd name="connsiteX33760" fmla="*/ 3989359 w 4527492"/>
                  <a:gd name="connsiteY33760" fmla="*/ 1043305 h 3582745"/>
                  <a:gd name="connsiteX33761" fmla="*/ 3990896 w 4527492"/>
                  <a:gd name="connsiteY33761" fmla="*/ 1052340 h 3582745"/>
                  <a:gd name="connsiteX33762" fmla="*/ 4084965 w 4527492"/>
                  <a:gd name="connsiteY33762" fmla="*/ 977580 h 3582745"/>
                  <a:gd name="connsiteX33763" fmla="*/ 4087600 w 4527492"/>
                  <a:gd name="connsiteY33763" fmla="*/ 981946 h 3582745"/>
                  <a:gd name="connsiteX33764" fmla="*/ 4088976 w 4527492"/>
                  <a:gd name="connsiteY33764" fmla="*/ 980569 h 3582745"/>
                  <a:gd name="connsiteX33765" fmla="*/ 4098018 w 4527492"/>
                  <a:gd name="connsiteY33765" fmla="*/ 1011937 h 3582745"/>
                  <a:gd name="connsiteX33766" fmla="*/ 4091327 w 4527492"/>
                  <a:gd name="connsiteY33766" fmla="*/ 997542 h 3582745"/>
                  <a:gd name="connsiteX33767" fmla="*/ 4085131 w 4527492"/>
                  <a:gd name="connsiteY33767" fmla="*/ 978239 h 3582745"/>
                  <a:gd name="connsiteX33768" fmla="*/ 4264670 w 4527492"/>
                  <a:gd name="connsiteY33768" fmla="*/ 977199 h 3582745"/>
                  <a:gd name="connsiteX33769" fmla="*/ 4269169 w 4527492"/>
                  <a:gd name="connsiteY33769" fmla="*/ 986907 h 3582745"/>
                  <a:gd name="connsiteX33770" fmla="*/ 4269632 w 4527492"/>
                  <a:gd name="connsiteY33770" fmla="*/ 987829 h 3582745"/>
                  <a:gd name="connsiteX33771" fmla="*/ 4270656 w 4527492"/>
                  <a:gd name="connsiteY33771" fmla="*/ 990291 h 3582745"/>
                  <a:gd name="connsiteX33772" fmla="*/ 4295526 w 4527492"/>
                  <a:gd name="connsiteY33772" fmla="*/ 1066845 h 3582745"/>
                  <a:gd name="connsiteX33773" fmla="*/ 4283186 w 4527492"/>
                  <a:gd name="connsiteY33773" fmla="*/ 1043751 h 3582745"/>
                  <a:gd name="connsiteX33774" fmla="*/ 4271646 w 4527492"/>
                  <a:gd name="connsiteY33774" fmla="*/ 1023823 h 3582745"/>
                  <a:gd name="connsiteX33775" fmla="*/ 4268319 w 4527492"/>
                  <a:gd name="connsiteY33775" fmla="*/ 1010864 h 3582745"/>
                  <a:gd name="connsiteX33776" fmla="*/ 4272467 w 4527492"/>
                  <a:gd name="connsiteY33776" fmla="*/ 1018624 h 3582745"/>
                  <a:gd name="connsiteX33777" fmla="*/ 4292668 w 4527492"/>
                  <a:gd name="connsiteY33777" fmla="*/ 1058580 h 3582745"/>
                  <a:gd name="connsiteX33778" fmla="*/ 4243727 w 4527492"/>
                  <a:gd name="connsiteY33778" fmla="*/ 976875 h 3582745"/>
                  <a:gd name="connsiteX33779" fmla="*/ 4251970 w 4527492"/>
                  <a:gd name="connsiteY33779" fmla="*/ 993788 h 3582745"/>
                  <a:gd name="connsiteX33780" fmla="*/ 4257625 w 4527492"/>
                  <a:gd name="connsiteY33780" fmla="*/ 1025215 h 3582745"/>
                  <a:gd name="connsiteX33781" fmla="*/ 4258627 w 4527492"/>
                  <a:gd name="connsiteY33781" fmla="*/ 1030567 h 3582745"/>
                  <a:gd name="connsiteX33782" fmla="*/ 4256389 w 4527492"/>
                  <a:gd name="connsiteY33782" fmla="*/ 1024391 h 3582745"/>
                  <a:gd name="connsiteX33783" fmla="*/ 4251391 w 4527492"/>
                  <a:gd name="connsiteY33783" fmla="*/ 1013825 h 3582745"/>
                  <a:gd name="connsiteX33784" fmla="*/ 4223020 w 4527492"/>
                  <a:gd name="connsiteY33784" fmla="*/ 976430 h 3582745"/>
                  <a:gd name="connsiteX33785" fmla="*/ 4225052 w 4527492"/>
                  <a:gd name="connsiteY33785" fmla="*/ 981752 h 3582745"/>
                  <a:gd name="connsiteX33786" fmla="*/ 4223809 w 4527492"/>
                  <a:gd name="connsiteY33786" fmla="*/ 979383 h 3582745"/>
                  <a:gd name="connsiteX33787" fmla="*/ 4249792 w 4527492"/>
                  <a:gd name="connsiteY33787" fmla="*/ 976197 h 3582745"/>
                  <a:gd name="connsiteX33788" fmla="*/ 4262408 w 4527492"/>
                  <a:gd name="connsiteY33788" fmla="*/ 999803 h 3582745"/>
                  <a:gd name="connsiteX33789" fmla="*/ 4268548 w 4527492"/>
                  <a:gd name="connsiteY33789" fmla="*/ 1018472 h 3582745"/>
                  <a:gd name="connsiteX33790" fmla="*/ 4268253 w 4527492"/>
                  <a:gd name="connsiteY33790" fmla="*/ 1017964 h 3582745"/>
                  <a:gd name="connsiteX33791" fmla="*/ 4295702 w 4527492"/>
                  <a:gd name="connsiteY33791" fmla="*/ 976120 h 3582745"/>
                  <a:gd name="connsiteX33792" fmla="*/ 4295769 w 4527492"/>
                  <a:gd name="connsiteY33792" fmla="*/ 976284 h 3582745"/>
                  <a:gd name="connsiteX33793" fmla="*/ 4295722 w 4527492"/>
                  <a:gd name="connsiteY33793" fmla="*/ 976194 h 3582745"/>
                  <a:gd name="connsiteX33794" fmla="*/ 4290972 w 4527492"/>
                  <a:gd name="connsiteY33794" fmla="*/ 975634 h 3582745"/>
                  <a:gd name="connsiteX33795" fmla="*/ 4291396 w 4527492"/>
                  <a:gd name="connsiteY33795" fmla="*/ 976346 h 3582745"/>
                  <a:gd name="connsiteX33796" fmla="*/ 4302737 w 4527492"/>
                  <a:gd name="connsiteY33796" fmla="*/ 1003231 h 3582745"/>
                  <a:gd name="connsiteX33797" fmla="*/ 4304891 w 4527492"/>
                  <a:gd name="connsiteY33797" fmla="*/ 1011530 h 3582745"/>
                  <a:gd name="connsiteX33798" fmla="*/ 4303846 w 4527492"/>
                  <a:gd name="connsiteY33798" fmla="*/ 1009206 h 3582745"/>
                  <a:gd name="connsiteX33799" fmla="*/ 4248585 w 4527492"/>
                  <a:gd name="connsiteY33799" fmla="*/ 974978 h 3582745"/>
                  <a:gd name="connsiteX33800" fmla="*/ 4249792 w 4527492"/>
                  <a:gd name="connsiteY33800" fmla="*/ 977845 h 3582745"/>
                  <a:gd name="connsiteX33801" fmla="*/ 4262501 w 4527492"/>
                  <a:gd name="connsiteY33801" fmla="*/ 1008030 h 3582745"/>
                  <a:gd name="connsiteX33802" fmla="*/ 4257136 w 4527492"/>
                  <a:gd name="connsiteY33802" fmla="*/ 998765 h 3582745"/>
                  <a:gd name="connsiteX33803" fmla="*/ 4249546 w 4527492"/>
                  <a:gd name="connsiteY33803" fmla="*/ 980319 h 3582745"/>
                  <a:gd name="connsiteX33804" fmla="*/ 4188812 w 4527492"/>
                  <a:gd name="connsiteY33804" fmla="*/ 972912 h 3582745"/>
                  <a:gd name="connsiteX33805" fmla="*/ 4194939 w 4527492"/>
                  <a:gd name="connsiteY33805" fmla="*/ 986077 h 3582745"/>
                  <a:gd name="connsiteX33806" fmla="*/ 4195682 w 4527492"/>
                  <a:gd name="connsiteY33806" fmla="*/ 988091 h 3582745"/>
                  <a:gd name="connsiteX33807" fmla="*/ 4200606 w 4527492"/>
                  <a:gd name="connsiteY33807" fmla="*/ 1008383 h 3582745"/>
                  <a:gd name="connsiteX33808" fmla="*/ 4194261 w 4527492"/>
                  <a:gd name="connsiteY33808" fmla="*/ 990936 h 3582745"/>
                  <a:gd name="connsiteX33809" fmla="*/ 4305896 w 4527492"/>
                  <a:gd name="connsiteY33809" fmla="*/ 972426 h 3582745"/>
                  <a:gd name="connsiteX33810" fmla="*/ 4314068 w 4527492"/>
                  <a:gd name="connsiteY33810" fmla="*/ 988084 h 3582745"/>
                  <a:gd name="connsiteX33811" fmla="*/ 4317034 w 4527492"/>
                  <a:gd name="connsiteY33811" fmla="*/ 994219 h 3582745"/>
                  <a:gd name="connsiteX33812" fmla="*/ 4328448 w 4527492"/>
                  <a:gd name="connsiteY33812" fmla="*/ 1022731 h 3582745"/>
                  <a:gd name="connsiteX33813" fmla="*/ 4326887 w 4527492"/>
                  <a:gd name="connsiteY33813" fmla="*/ 1019860 h 3582745"/>
                  <a:gd name="connsiteX33814" fmla="*/ 4247910 w 4527492"/>
                  <a:gd name="connsiteY33814" fmla="*/ 971227 h 3582745"/>
                  <a:gd name="connsiteX33815" fmla="*/ 4249792 w 4527492"/>
                  <a:gd name="connsiteY33815" fmla="*/ 976197 h 3582745"/>
                  <a:gd name="connsiteX33816" fmla="*/ 4248171 w 4527492"/>
                  <a:gd name="connsiteY33816" fmla="*/ 972679 h 3582745"/>
                  <a:gd name="connsiteX33817" fmla="*/ 4221549 w 4527492"/>
                  <a:gd name="connsiteY33817" fmla="*/ 970926 h 3582745"/>
                  <a:gd name="connsiteX33818" fmla="*/ 4223063 w 4527492"/>
                  <a:gd name="connsiteY33818" fmla="*/ 973770 h 3582745"/>
                  <a:gd name="connsiteX33819" fmla="*/ 4227895 w 4527492"/>
                  <a:gd name="connsiteY33819" fmla="*/ 987173 h 3582745"/>
                  <a:gd name="connsiteX33820" fmla="*/ 4225318 w 4527492"/>
                  <a:gd name="connsiteY33820" fmla="*/ 982259 h 3582745"/>
                  <a:gd name="connsiteX33821" fmla="*/ 4221924 w 4527492"/>
                  <a:gd name="connsiteY33821" fmla="*/ 972330 h 3582745"/>
                  <a:gd name="connsiteX33822" fmla="*/ 4242250 w 4527492"/>
                  <a:gd name="connsiteY33822" fmla="*/ 969756 h 3582745"/>
                  <a:gd name="connsiteX33823" fmla="*/ 4249792 w 4527492"/>
                  <a:gd name="connsiteY33823" fmla="*/ 986083 h 3582745"/>
                  <a:gd name="connsiteX33824" fmla="*/ 4250940 w 4527492"/>
                  <a:gd name="connsiteY33824" fmla="*/ 988065 h 3582745"/>
                  <a:gd name="connsiteX33825" fmla="*/ 4251186 w 4527492"/>
                  <a:gd name="connsiteY33825" fmla="*/ 989431 h 3582745"/>
                  <a:gd name="connsiteX33826" fmla="*/ 4242712 w 4527492"/>
                  <a:gd name="connsiteY33826" fmla="*/ 971980 h 3582745"/>
                  <a:gd name="connsiteX33827" fmla="*/ 4332470 w 4527492"/>
                  <a:gd name="connsiteY33827" fmla="*/ 968713 h 3582745"/>
                  <a:gd name="connsiteX33828" fmla="*/ 4333561 w 4527492"/>
                  <a:gd name="connsiteY33828" fmla="*/ 970784 h 3582745"/>
                  <a:gd name="connsiteX33829" fmla="*/ 4352769 w 4527492"/>
                  <a:gd name="connsiteY33829" fmla="*/ 1013651 h 3582745"/>
                  <a:gd name="connsiteX33830" fmla="*/ 4352487 w 4527492"/>
                  <a:gd name="connsiteY33830" fmla="*/ 1013188 h 3582745"/>
                  <a:gd name="connsiteX33831" fmla="*/ 4351778 w 4527492"/>
                  <a:gd name="connsiteY33831" fmla="*/ 1011886 h 3582745"/>
                  <a:gd name="connsiteX33832" fmla="*/ 4339094 w 4527492"/>
                  <a:gd name="connsiteY33832" fmla="*/ 984234 h 3582745"/>
                  <a:gd name="connsiteX33833" fmla="*/ 4346958 w 4527492"/>
                  <a:gd name="connsiteY33833" fmla="*/ 967071 h 3582745"/>
                  <a:gd name="connsiteX33834" fmla="*/ 4352313 w 4527492"/>
                  <a:gd name="connsiteY33834" fmla="*/ 975243 h 3582745"/>
                  <a:gd name="connsiteX33835" fmla="*/ 4368114 w 4527492"/>
                  <a:gd name="connsiteY33835" fmla="*/ 1018212 h 3582745"/>
                  <a:gd name="connsiteX33836" fmla="*/ 4385610 w 4527492"/>
                  <a:gd name="connsiteY33836" fmla="*/ 1060890 h 3582745"/>
                  <a:gd name="connsiteX33837" fmla="*/ 4376050 w 4527492"/>
                  <a:gd name="connsiteY33837" fmla="*/ 1042464 h 3582745"/>
                  <a:gd name="connsiteX33838" fmla="*/ 4356158 w 4527492"/>
                  <a:gd name="connsiteY33838" fmla="*/ 990614 h 3582745"/>
                  <a:gd name="connsiteX33839" fmla="*/ 4219178 w 4527492"/>
                  <a:gd name="connsiteY33839" fmla="*/ 966831 h 3582745"/>
                  <a:gd name="connsiteX33840" fmla="*/ 4223700 w 4527492"/>
                  <a:gd name="connsiteY33840" fmla="*/ 979174 h 3582745"/>
                  <a:gd name="connsiteX33841" fmla="*/ 4222642 w 4527492"/>
                  <a:gd name="connsiteY33841" fmla="*/ 977158 h 3582745"/>
                  <a:gd name="connsiteX33842" fmla="*/ 4219837 w 4527492"/>
                  <a:gd name="connsiteY33842" fmla="*/ 969575 h 3582745"/>
                  <a:gd name="connsiteX33843" fmla="*/ 4219321 w 4527492"/>
                  <a:gd name="connsiteY33843" fmla="*/ 966740 h 3582745"/>
                  <a:gd name="connsiteX33844" fmla="*/ 4221257 w 4527492"/>
                  <a:gd name="connsiteY33844" fmla="*/ 970377 h 3582745"/>
                  <a:gd name="connsiteX33845" fmla="*/ 4221924 w 4527492"/>
                  <a:gd name="connsiteY33845" fmla="*/ 972330 h 3582745"/>
                  <a:gd name="connsiteX33846" fmla="*/ 4223020 w 4527492"/>
                  <a:gd name="connsiteY33846" fmla="*/ 976430 h 3582745"/>
                  <a:gd name="connsiteX33847" fmla="*/ 4218756 w 4527492"/>
                  <a:gd name="connsiteY33847" fmla="*/ 965679 h 3582745"/>
                  <a:gd name="connsiteX33848" fmla="*/ 4219021 w 4527492"/>
                  <a:gd name="connsiteY33848" fmla="*/ 966176 h 3582745"/>
                  <a:gd name="connsiteX33849" fmla="*/ 4219178 w 4527492"/>
                  <a:gd name="connsiteY33849" fmla="*/ 966831 h 3582745"/>
                  <a:gd name="connsiteX33850" fmla="*/ 4218877 w 4527492"/>
                  <a:gd name="connsiteY33850" fmla="*/ 965576 h 3582745"/>
                  <a:gd name="connsiteX33851" fmla="*/ 4219321 w 4527492"/>
                  <a:gd name="connsiteY33851" fmla="*/ 966740 h 3582745"/>
                  <a:gd name="connsiteX33852" fmla="*/ 4219021 w 4527492"/>
                  <a:gd name="connsiteY33852" fmla="*/ 966176 h 3582745"/>
                  <a:gd name="connsiteX33853" fmla="*/ 4268258 w 4527492"/>
                  <a:gd name="connsiteY33853" fmla="*/ 964742 h 3582745"/>
                  <a:gd name="connsiteX33854" fmla="*/ 4271231 w 4527492"/>
                  <a:gd name="connsiteY33854" fmla="*/ 970842 h 3582745"/>
                  <a:gd name="connsiteX33855" fmla="*/ 4278908 w 4527492"/>
                  <a:gd name="connsiteY33855" fmla="*/ 986426 h 3582745"/>
                  <a:gd name="connsiteX33856" fmla="*/ 4286072 w 4527492"/>
                  <a:gd name="connsiteY33856" fmla="*/ 1005855 h 3582745"/>
                  <a:gd name="connsiteX33857" fmla="*/ 4286519 w 4527492"/>
                  <a:gd name="connsiteY33857" fmla="*/ 1007269 h 3582745"/>
                  <a:gd name="connsiteX33858" fmla="*/ 4293709 w 4527492"/>
                  <a:gd name="connsiteY33858" fmla="*/ 1031164 h 3582745"/>
                  <a:gd name="connsiteX33859" fmla="*/ 4289811 w 4527492"/>
                  <a:gd name="connsiteY33859" fmla="*/ 1023330 h 3582745"/>
                  <a:gd name="connsiteX33860" fmla="*/ 4276178 w 4527492"/>
                  <a:gd name="connsiteY33860" fmla="*/ 986083 h 3582745"/>
                  <a:gd name="connsiteX33861" fmla="*/ 4219547 w 4527492"/>
                  <a:gd name="connsiteY33861" fmla="*/ 963434 h 3582745"/>
                  <a:gd name="connsiteX33862" fmla="*/ 4228173 w 4527492"/>
                  <a:gd name="connsiteY33862" fmla="*/ 983368 h 3582745"/>
                  <a:gd name="connsiteX33863" fmla="*/ 4223063 w 4527492"/>
                  <a:gd name="connsiteY33863" fmla="*/ 973770 h 3582745"/>
                  <a:gd name="connsiteX33864" fmla="*/ 4220149 w 4527492"/>
                  <a:gd name="connsiteY33864" fmla="*/ 965685 h 3582745"/>
                  <a:gd name="connsiteX33865" fmla="*/ 3939388 w 4527492"/>
                  <a:gd name="connsiteY33865" fmla="*/ 963306 h 3582745"/>
                  <a:gd name="connsiteX33866" fmla="*/ 3955912 w 4527492"/>
                  <a:gd name="connsiteY33866" fmla="*/ 1028068 h 3582745"/>
                  <a:gd name="connsiteX33867" fmla="*/ 3978275 w 4527492"/>
                  <a:gd name="connsiteY33867" fmla="*/ 1113770 h 3582745"/>
                  <a:gd name="connsiteX33868" fmla="*/ 3975132 w 4527492"/>
                  <a:gd name="connsiteY33868" fmla="*/ 1097580 h 3582745"/>
                  <a:gd name="connsiteX33869" fmla="*/ 3951300 w 4527492"/>
                  <a:gd name="connsiteY33869" fmla="*/ 999166 h 3582745"/>
                  <a:gd name="connsiteX33870" fmla="*/ 3944605 w 4527492"/>
                  <a:gd name="connsiteY33870" fmla="*/ 976836 h 3582745"/>
                  <a:gd name="connsiteX33871" fmla="*/ 4034601 w 4527492"/>
                  <a:gd name="connsiteY33871" fmla="*/ 962611 h 3582745"/>
                  <a:gd name="connsiteX33872" fmla="*/ 4034310 w 4527492"/>
                  <a:gd name="connsiteY33872" fmla="*/ 994460 h 3582745"/>
                  <a:gd name="connsiteX33873" fmla="*/ 4033991 w 4527492"/>
                  <a:gd name="connsiteY33873" fmla="*/ 999978 h 3582745"/>
                  <a:gd name="connsiteX33874" fmla="*/ 4054678 w 4527492"/>
                  <a:gd name="connsiteY33874" fmla="*/ 1064308 h 3582745"/>
                  <a:gd name="connsiteX33875" fmla="*/ 4063041 w 4527492"/>
                  <a:gd name="connsiteY33875" fmla="*/ 1091805 h 3582745"/>
                  <a:gd name="connsiteX33876" fmla="*/ 4064855 w 4527492"/>
                  <a:gd name="connsiteY33876" fmla="*/ 1084391 h 3582745"/>
                  <a:gd name="connsiteX33877" fmla="*/ 4068048 w 4527492"/>
                  <a:gd name="connsiteY33877" fmla="*/ 1084391 h 3582745"/>
                  <a:gd name="connsiteX33878" fmla="*/ 4061962 w 4527492"/>
                  <a:gd name="connsiteY33878" fmla="*/ 1055359 h 3582745"/>
                  <a:gd name="connsiteX33879" fmla="*/ 4071605 w 4527492"/>
                  <a:gd name="connsiteY33879" fmla="*/ 1091223 h 3582745"/>
                  <a:gd name="connsiteX33880" fmla="*/ 4081406 w 4527492"/>
                  <a:gd name="connsiteY33880" fmla="*/ 1135890 h 3582745"/>
                  <a:gd name="connsiteX33881" fmla="*/ 4081424 w 4527492"/>
                  <a:gd name="connsiteY33881" fmla="*/ 1128761 h 3582745"/>
                  <a:gd name="connsiteX33882" fmla="*/ 4066672 w 4527492"/>
                  <a:gd name="connsiteY33882" fmla="*/ 1056832 h 3582745"/>
                  <a:gd name="connsiteX33883" fmla="*/ 4053230 w 4527492"/>
                  <a:gd name="connsiteY33883" fmla="*/ 1020348 h 3582745"/>
                  <a:gd name="connsiteX33884" fmla="*/ 4060416 w 4527492"/>
                  <a:gd name="connsiteY33884" fmla="*/ 1047988 h 3582745"/>
                  <a:gd name="connsiteX33885" fmla="*/ 4061962 w 4527492"/>
                  <a:gd name="connsiteY33885" fmla="*/ 1055359 h 3582745"/>
                  <a:gd name="connsiteX33886" fmla="*/ 4050705 w 4527492"/>
                  <a:gd name="connsiteY33886" fmla="*/ 1013494 h 3582745"/>
                  <a:gd name="connsiteX33887" fmla="*/ 4041509 w 4527492"/>
                  <a:gd name="connsiteY33887" fmla="*/ 988535 h 3582745"/>
                  <a:gd name="connsiteX33888" fmla="*/ 4241737 w 4527492"/>
                  <a:gd name="connsiteY33888" fmla="*/ 958713 h 3582745"/>
                  <a:gd name="connsiteX33889" fmla="*/ 4248171 w 4527492"/>
                  <a:gd name="connsiteY33889" fmla="*/ 972679 h 3582745"/>
                  <a:gd name="connsiteX33890" fmla="*/ 4248585 w 4527492"/>
                  <a:gd name="connsiteY33890" fmla="*/ 974978 h 3582745"/>
                  <a:gd name="connsiteX33891" fmla="*/ 4272725 w 4527492"/>
                  <a:gd name="connsiteY33891" fmla="*/ 957579 h 3582745"/>
                  <a:gd name="connsiteX33892" fmla="*/ 4284332 w 4527492"/>
                  <a:gd name="connsiteY33892" fmla="*/ 983408 h 3582745"/>
                  <a:gd name="connsiteX33893" fmla="*/ 4276163 w 4527492"/>
                  <a:gd name="connsiteY33893" fmla="*/ 966361 h 3582745"/>
                  <a:gd name="connsiteX33894" fmla="*/ 4216883 w 4527492"/>
                  <a:gd name="connsiteY33894" fmla="*/ 957278 h 3582745"/>
                  <a:gd name="connsiteX33895" fmla="*/ 4218288 w 4527492"/>
                  <a:gd name="connsiteY33895" fmla="*/ 960525 h 3582745"/>
                  <a:gd name="connsiteX33896" fmla="*/ 4220149 w 4527492"/>
                  <a:gd name="connsiteY33896" fmla="*/ 965685 h 3582745"/>
                  <a:gd name="connsiteX33897" fmla="*/ 4221549 w 4527492"/>
                  <a:gd name="connsiteY33897" fmla="*/ 970926 h 3582745"/>
                  <a:gd name="connsiteX33898" fmla="*/ 4221257 w 4527492"/>
                  <a:gd name="connsiteY33898" fmla="*/ 970377 h 3582745"/>
                  <a:gd name="connsiteX33899" fmla="*/ 4217127 w 4527492"/>
                  <a:gd name="connsiteY33899" fmla="*/ 958293 h 3582745"/>
                  <a:gd name="connsiteX33900" fmla="*/ 4292160 w 4527492"/>
                  <a:gd name="connsiteY33900" fmla="*/ 957061 h 3582745"/>
                  <a:gd name="connsiteX33901" fmla="*/ 4309159 w 4527492"/>
                  <a:gd name="connsiteY33901" fmla="*/ 992674 h 3582745"/>
                  <a:gd name="connsiteX33902" fmla="*/ 4311112 w 4527492"/>
                  <a:gd name="connsiteY33902" fmla="*/ 997140 h 3582745"/>
                  <a:gd name="connsiteX33903" fmla="*/ 4299265 w 4527492"/>
                  <a:gd name="connsiteY33903" fmla="*/ 972902 h 3582745"/>
                  <a:gd name="connsiteX33904" fmla="*/ 4293650 w 4527492"/>
                  <a:gd name="connsiteY33904" fmla="*/ 962721 h 3582745"/>
                  <a:gd name="connsiteX33905" fmla="*/ 4214161 w 4527492"/>
                  <a:gd name="connsiteY33905" fmla="*/ 957046 h 3582745"/>
                  <a:gd name="connsiteX33906" fmla="*/ 4215256 w 4527492"/>
                  <a:gd name="connsiteY33906" fmla="*/ 959105 h 3582745"/>
                  <a:gd name="connsiteX33907" fmla="*/ 4219696 w 4527492"/>
                  <a:gd name="connsiteY33907" fmla="*/ 969194 h 3582745"/>
                  <a:gd name="connsiteX33908" fmla="*/ 4219837 w 4527492"/>
                  <a:gd name="connsiteY33908" fmla="*/ 969575 h 3582745"/>
                  <a:gd name="connsiteX33909" fmla="*/ 4220828 w 4527492"/>
                  <a:gd name="connsiteY33909" fmla="*/ 973698 h 3582745"/>
                  <a:gd name="connsiteX33910" fmla="*/ 4216271 w 4527492"/>
                  <a:gd name="connsiteY33910" fmla="*/ 965010 h 3582745"/>
                  <a:gd name="connsiteX33911" fmla="*/ 4328180 w 4527492"/>
                  <a:gd name="connsiteY33911" fmla="*/ 956682 h 3582745"/>
                  <a:gd name="connsiteX33912" fmla="*/ 4364153 w 4527492"/>
                  <a:gd name="connsiteY33912" fmla="*/ 1027193 h 3582745"/>
                  <a:gd name="connsiteX33913" fmla="*/ 4371114 w 4527492"/>
                  <a:gd name="connsiteY33913" fmla="*/ 1047391 h 3582745"/>
                  <a:gd name="connsiteX33914" fmla="*/ 4352908 w 4527492"/>
                  <a:gd name="connsiteY33914" fmla="*/ 1013961 h 3582745"/>
                  <a:gd name="connsiteX33915" fmla="*/ 4352769 w 4527492"/>
                  <a:gd name="connsiteY33915" fmla="*/ 1013651 h 3582745"/>
                  <a:gd name="connsiteX33916" fmla="*/ 4362703 w 4527492"/>
                  <a:gd name="connsiteY33916" fmla="*/ 1029952 h 3582745"/>
                  <a:gd name="connsiteX33917" fmla="*/ 4352035 w 4527492"/>
                  <a:gd name="connsiteY33917" fmla="*/ 1005855 h 3582745"/>
                  <a:gd name="connsiteX33918" fmla="*/ 4333561 w 4527492"/>
                  <a:gd name="connsiteY33918" fmla="*/ 970784 h 3582745"/>
                  <a:gd name="connsiteX33919" fmla="*/ 4330130 w 4527492"/>
                  <a:gd name="connsiteY33919" fmla="*/ 963127 h 3582745"/>
                  <a:gd name="connsiteX33920" fmla="*/ 4325942 w 4527492"/>
                  <a:gd name="connsiteY33920" fmla="*/ 956321 h 3582745"/>
                  <a:gd name="connsiteX33921" fmla="*/ 4328629 w 4527492"/>
                  <a:gd name="connsiteY33921" fmla="*/ 961422 h 3582745"/>
                  <a:gd name="connsiteX33922" fmla="*/ 4339094 w 4527492"/>
                  <a:gd name="connsiteY33922" fmla="*/ 984234 h 3582745"/>
                  <a:gd name="connsiteX33923" fmla="*/ 4347693 w 4527492"/>
                  <a:gd name="connsiteY33923" fmla="*/ 1004385 h 3582745"/>
                  <a:gd name="connsiteX33924" fmla="*/ 4341007 w 4527492"/>
                  <a:gd name="connsiteY33924" fmla="*/ 992107 h 3582745"/>
                  <a:gd name="connsiteX33925" fmla="*/ 4152526 w 4527492"/>
                  <a:gd name="connsiteY33925" fmla="*/ 954866 h 3582745"/>
                  <a:gd name="connsiteX33926" fmla="*/ 4156151 w 4527492"/>
                  <a:gd name="connsiteY33926" fmla="*/ 965731 h 3582745"/>
                  <a:gd name="connsiteX33927" fmla="*/ 4159417 w 4527492"/>
                  <a:gd name="connsiteY33927" fmla="*/ 971064 h 3582745"/>
                  <a:gd name="connsiteX33928" fmla="*/ 4157340 w 4527492"/>
                  <a:gd name="connsiteY33928" fmla="*/ 965901 h 3582745"/>
                  <a:gd name="connsiteX33929" fmla="*/ 4302632 w 4527492"/>
                  <a:gd name="connsiteY33929" fmla="*/ 954251 h 3582745"/>
                  <a:gd name="connsiteX33930" fmla="*/ 4305520 w 4527492"/>
                  <a:gd name="connsiteY33930" fmla="*/ 959207 h 3582745"/>
                  <a:gd name="connsiteX33931" fmla="*/ 4303080 w 4527492"/>
                  <a:gd name="connsiteY33931" fmla="*/ 955423 h 3582745"/>
                  <a:gd name="connsiteX33932" fmla="*/ 4239275 w 4527492"/>
                  <a:gd name="connsiteY33932" fmla="*/ 954063 h 3582745"/>
                  <a:gd name="connsiteX33933" fmla="*/ 4246494 w 4527492"/>
                  <a:gd name="connsiteY33933" fmla="*/ 972902 h 3582745"/>
                  <a:gd name="connsiteX33934" fmla="*/ 4249546 w 4527492"/>
                  <a:gd name="connsiteY33934" fmla="*/ 980319 h 3582745"/>
                  <a:gd name="connsiteX33935" fmla="*/ 4250935 w 4527492"/>
                  <a:gd name="connsiteY33935" fmla="*/ 988034 h 3582745"/>
                  <a:gd name="connsiteX33936" fmla="*/ 4240864 w 4527492"/>
                  <a:gd name="connsiteY33936" fmla="*/ 963071 h 3582745"/>
                  <a:gd name="connsiteX33937" fmla="*/ 4239485 w 4527492"/>
                  <a:gd name="connsiteY33937" fmla="*/ 956425 h 3582745"/>
                  <a:gd name="connsiteX33938" fmla="*/ 4266958 w 4527492"/>
                  <a:gd name="connsiteY33938" fmla="*/ 954020 h 3582745"/>
                  <a:gd name="connsiteX33939" fmla="*/ 4274497 w 4527492"/>
                  <a:gd name="connsiteY33939" fmla="*/ 968956 h 3582745"/>
                  <a:gd name="connsiteX33940" fmla="*/ 4276178 w 4527492"/>
                  <a:gd name="connsiteY33940" fmla="*/ 972902 h 3582745"/>
                  <a:gd name="connsiteX33941" fmla="*/ 4282349 w 4527492"/>
                  <a:gd name="connsiteY33941" fmla="*/ 993412 h 3582745"/>
                  <a:gd name="connsiteX33942" fmla="*/ 4278908 w 4527492"/>
                  <a:gd name="connsiteY33942" fmla="*/ 986426 h 3582745"/>
                  <a:gd name="connsiteX33943" fmla="*/ 4034681 w 4527492"/>
                  <a:gd name="connsiteY33943" fmla="*/ 953899 h 3582745"/>
                  <a:gd name="connsiteX33944" fmla="*/ 4034699 w 4527492"/>
                  <a:gd name="connsiteY33944" fmla="*/ 953965 h 3582745"/>
                  <a:gd name="connsiteX33945" fmla="*/ 4034681 w 4527492"/>
                  <a:gd name="connsiteY33945" fmla="*/ 953916 h 3582745"/>
                  <a:gd name="connsiteX33946" fmla="*/ 4239140 w 4527492"/>
                  <a:gd name="connsiteY33946" fmla="*/ 952546 h 3582745"/>
                  <a:gd name="connsiteX33947" fmla="*/ 4241737 w 4527492"/>
                  <a:gd name="connsiteY33947" fmla="*/ 958713 h 3582745"/>
                  <a:gd name="connsiteX33948" fmla="*/ 4239199 w 4527492"/>
                  <a:gd name="connsiteY33948" fmla="*/ 953204 h 3582745"/>
                  <a:gd name="connsiteX33949" fmla="*/ 4301223 w 4527492"/>
                  <a:gd name="connsiteY33949" fmla="*/ 952545 h 3582745"/>
                  <a:gd name="connsiteX33950" fmla="*/ 4303080 w 4527492"/>
                  <a:gd name="connsiteY33950" fmla="*/ 955423 h 3582745"/>
                  <a:gd name="connsiteX33951" fmla="*/ 4312136 w 4527492"/>
                  <a:gd name="connsiteY33951" fmla="*/ 979122 h 3582745"/>
                  <a:gd name="connsiteX33952" fmla="*/ 4177854 w 4527492"/>
                  <a:gd name="connsiteY33952" fmla="*/ 952094 h 3582745"/>
                  <a:gd name="connsiteX33953" fmla="*/ 4185117 w 4527492"/>
                  <a:gd name="connsiteY33953" fmla="*/ 965796 h 3582745"/>
                  <a:gd name="connsiteX33954" fmla="*/ 4194261 w 4527492"/>
                  <a:gd name="connsiteY33954" fmla="*/ 990936 h 3582745"/>
                  <a:gd name="connsiteX33955" fmla="*/ 4198060 w 4527492"/>
                  <a:gd name="connsiteY33955" fmla="*/ 1003507 h 3582745"/>
                  <a:gd name="connsiteX33956" fmla="*/ 4177962 w 4527492"/>
                  <a:gd name="connsiteY33956" fmla="*/ 953305 h 3582745"/>
                  <a:gd name="connsiteX33957" fmla="*/ 4161048 w 4527492"/>
                  <a:gd name="connsiteY33957" fmla="*/ 951077 h 3582745"/>
                  <a:gd name="connsiteX33958" fmla="*/ 4163951 w 4527492"/>
                  <a:gd name="connsiteY33958" fmla="*/ 966845 h 3582745"/>
                  <a:gd name="connsiteX33959" fmla="*/ 4160742 w 4527492"/>
                  <a:gd name="connsiteY33959" fmla="*/ 956425 h 3582745"/>
                  <a:gd name="connsiteX33960" fmla="*/ 4176885 w 4527492"/>
                  <a:gd name="connsiteY33960" fmla="*/ 950615 h 3582745"/>
                  <a:gd name="connsiteX33961" fmla="*/ 4177962 w 4527492"/>
                  <a:gd name="connsiteY33961" fmla="*/ 953305 h 3582745"/>
                  <a:gd name="connsiteX33962" fmla="*/ 4178057 w 4527492"/>
                  <a:gd name="connsiteY33962" fmla="*/ 954365 h 3582745"/>
                  <a:gd name="connsiteX33963" fmla="*/ 4180526 w 4527492"/>
                  <a:gd name="connsiteY33963" fmla="*/ 965573 h 3582745"/>
                  <a:gd name="connsiteX33964" fmla="*/ 4179087 w 4527492"/>
                  <a:gd name="connsiteY33964" fmla="*/ 961337 h 3582745"/>
                  <a:gd name="connsiteX33965" fmla="*/ 4237697 w 4527492"/>
                  <a:gd name="connsiteY33965" fmla="*/ 949945 h 3582745"/>
                  <a:gd name="connsiteX33966" fmla="*/ 4239199 w 4527492"/>
                  <a:gd name="connsiteY33966" fmla="*/ 953204 h 3582745"/>
                  <a:gd name="connsiteX33967" fmla="*/ 4239275 w 4527492"/>
                  <a:gd name="connsiteY33967" fmla="*/ 954063 h 3582745"/>
                  <a:gd name="connsiteX33968" fmla="*/ 4214117 w 4527492"/>
                  <a:gd name="connsiteY33968" fmla="*/ 949486 h 3582745"/>
                  <a:gd name="connsiteX33969" fmla="*/ 4216464 w 4527492"/>
                  <a:gd name="connsiteY33969" fmla="*/ 955534 h 3582745"/>
                  <a:gd name="connsiteX33970" fmla="*/ 4216883 w 4527492"/>
                  <a:gd name="connsiteY33970" fmla="*/ 957278 h 3582745"/>
                  <a:gd name="connsiteX33971" fmla="*/ 4216393 w 4527492"/>
                  <a:gd name="connsiteY33971" fmla="*/ 956145 h 3582745"/>
                  <a:gd name="connsiteX33972" fmla="*/ 4176314 w 4527492"/>
                  <a:gd name="connsiteY33972" fmla="*/ 949188 h 3582745"/>
                  <a:gd name="connsiteX33973" fmla="*/ 4176768 w 4527492"/>
                  <a:gd name="connsiteY33973" fmla="*/ 950045 h 3582745"/>
                  <a:gd name="connsiteX33974" fmla="*/ 4176885 w 4527492"/>
                  <a:gd name="connsiteY33974" fmla="*/ 950615 h 3582745"/>
                  <a:gd name="connsiteX33975" fmla="*/ 4274040 w 4527492"/>
                  <a:gd name="connsiteY33975" fmla="*/ 945815 h 3582745"/>
                  <a:gd name="connsiteX33976" fmla="*/ 4279064 w 4527492"/>
                  <a:gd name="connsiteY33976" fmla="*/ 955601 h 3582745"/>
                  <a:gd name="connsiteX33977" fmla="*/ 4284495 w 4527492"/>
                  <a:gd name="connsiteY33977" fmla="*/ 964737 h 3582745"/>
                  <a:gd name="connsiteX33978" fmla="*/ 4293081 w 4527492"/>
                  <a:gd name="connsiteY33978" fmla="*/ 985259 h 3582745"/>
                  <a:gd name="connsiteX33979" fmla="*/ 4303846 w 4527492"/>
                  <a:gd name="connsiteY33979" fmla="*/ 1009206 h 3582745"/>
                  <a:gd name="connsiteX33980" fmla="*/ 4305212 w 4527492"/>
                  <a:gd name="connsiteY33980" fmla="*/ 1012768 h 3582745"/>
                  <a:gd name="connsiteX33981" fmla="*/ 4310259 w 4527492"/>
                  <a:gd name="connsiteY33981" fmla="*/ 1032219 h 3582745"/>
                  <a:gd name="connsiteX33982" fmla="*/ 4308868 w 4527492"/>
                  <a:gd name="connsiteY33982" fmla="*/ 1029447 h 3582745"/>
                  <a:gd name="connsiteX33983" fmla="*/ 4308522 w 4527492"/>
                  <a:gd name="connsiteY33983" fmla="*/ 1028680 h 3582745"/>
                  <a:gd name="connsiteX33984" fmla="*/ 4301326 w 4527492"/>
                  <a:gd name="connsiteY33984" fmla="*/ 1006267 h 3582745"/>
                  <a:gd name="connsiteX33985" fmla="*/ 4296501 w 4527492"/>
                  <a:gd name="connsiteY33985" fmla="*/ 945750 h 3582745"/>
                  <a:gd name="connsiteX33986" fmla="*/ 4297616 w 4527492"/>
                  <a:gd name="connsiteY33986" fmla="*/ 946951 h 3582745"/>
                  <a:gd name="connsiteX33987" fmla="*/ 4298920 w 4527492"/>
                  <a:gd name="connsiteY33987" fmla="*/ 948974 h 3582745"/>
                  <a:gd name="connsiteX33988" fmla="*/ 4316258 w 4527492"/>
                  <a:gd name="connsiteY33988" fmla="*/ 992279 h 3582745"/>
                  <a:gd name="connsiteX33989" fmla="*/ 4314068 w 4527492"/>
                  <a:gd name="connsiteY33989" fmla="*/ 988084 h 3582745"/>
                  <a:gd name="connsiteX33990" fmla="*/ 4307923 w 4527492"/>
                  <a:gd name="connsiteY33990" fmla="*/ 975373 h 3582745"/>
                  <a:gd name="connsiteX33991" fmla="*/ 4084043 w 4527492"/>
                  <a:gd name="connsiteY33991" fmla="*/ 945515 h 3582745"/>
                  <a:gd name="connsiteX33992" fmla="*/ 4084256 w 4527492"/>
                  <a:gd name="connsiteY33992" fmla="*/ 946280 h 3582745"/>
                  <a:gd name="connsiteX33993" fmla="*/ 4084279 w 4527492"/>
                  <a:gd name="connsiteY33993" fmla="*/ 946334 h 3582745"/>
                  <a:gd name="connsiteX33994" fmla="*/ 4297525 w 4527492"/>
                  <a:gd name="connsiteY33994" fmla="*/ 945488 h 3582745"/>
                  <a:gd name="connsiteX33995" fmla="*/ 4300236 w 4527492"/>
                  <a:gd name="connsiteY33995" fmla="*/ 950140 h 3582745"/>
                  <a:gd name="connsiteX33996" fmla="*/ 4301223 w 4527492"/>
                  <a:gd name="connsiteY33996" fmla="*/ 952545 h 3582745"/>
                  <a:gd name="connsiteX33997" fmla="*/ 4298920 w 4527492"/>
                  <a:gd name="connsiteY33997" fmla="*/ 948974 h 3582745"/>
                  <a:gd name="connsiteX33998" fmla="*/ 4175661 w 4527492"/>
                  <a:gd name="connsiteY33998" fmla="*/ 944653 h 3582745"/>
                  <a:gd name="connsiteX33999" fmla="*/ 4177554 w 4527492"/>
                  <a:gd name="connsiteY33999" fmla="*/ 948719 h 3582745"/>
                  <a:gd name="connsiteX34000" fmla="*/ 4177854 w 4527492"/>
                  <a:gd name="connsiteY34000" fmla="*/ 952094 h 3582745"/>
                  <a:gd name="connsiteX34001" fmla="*/ 4176768 w 4527492"/>
                  <a:gd name="connsiteY34001" fmla="*/ 950045 h 3582745"/>
                  <a:gd name="connsiteX34002" fmla="*/ 4076922 w 4527492"/>
                  <a:gd name="connsiteY34002" fmla="*/ 943253 h 3582745"/>
                  <a:gd name="connsiteX34003" fmla="*/ 4081733 w 4527492"/>
                  <a:gd name="connsiteY34003" fmla="*/ 955443 h 3582745"/>
                  <a:gd name="connsiteX34004" fmla="*/ 4088760 w 4527492"/>
                  <a:gd name="connsiteY34004" fmla="*/ 979819 h 3582745"/>
                  <a:gd name="connsiteX34005" fmla="*/ 4083485 w 4527492"/>
                  <a:gd name="connsiteY34005" fmla="*/ 966297 h 3582745"/>
                  <a:gd name="connsiteX34006" fmla="*/ 4176923 w 4527492"/>
                  <a:gd name="connsiteY34006" fmla="*/ 941647 h 3582745"/>
                  <a:gd name="connsiteX34007" fmla="*/ 4179098 w 4527492"/>
                  <a:gd name="connsiteY34007" fmla="*/ 944456 h 3582745"/>
                  <a:gd name="connsiteX34008" fmla="*/ 4179109 w 4527492"/>
                  <a:gd name="connsiteY34008" fmla="*/ 944481 h 3582745"/>
                  <a:gd name="connsiteX34009" fmla="*/ 4183829 w 4527492"/>
                  <a:gd name="connsiteY34009" fmla="*/ 956425 h 3582745"/>
                  <a:gd name="connsiteX34010" fmla="*/ 4188812 w 4527492"/>
                  <a:gd name="connsiteY34010" fmla="*/ 972912 h 3582745"/>
                  <a:gd name="connsiteX34011" fmla="*/ 4177554 w 4527492"/>
                  <a:gd name="connsiteY34011" fmla="*/ 948719 h 3582745"/>
                  <a:gd name="connsiteX34012" fmla="*/ 4274754 w 4527492"/>
                  <a:gd name="connsiteY34012" fmla="*/ 941456 h 3582745"/>
                  <a:gd name="connsiteX34013" fmla="*/ 4281747 w 4527492"/>
                  <a:gd name="connsiteY34013" fmla="*/ 953475 h 3582745"/>
                  <a:gd name="connsiteX34014" fmla="*/ 4289744 w 4527492"/>
                  <a:gd name="connsiteY34014" fmla="*/ 972431 h 3582745"/>
                  <a:gd name="connsiteX34015" fmla="*/ 4290972 w 4527492"/>
                  <a:gd name="connsiteY34015" fmla="*/ 975634 h 3582745"/>
                  <a:gd name="connsiteX34016" fmla="*/ 4284495 w 4527492"/>
                  <a:gd name="connsiteY34016" fmla="*/ 964737 h 3582745"/>
                  <a:gd name="connsiteX34017" fmla="*/ 4265185 w 4527492"/>
                  <a:gd name="connsiteY34017" fmla="*/ 940682 h 3582745"/>
                  <a:gd name="connsiteX34018" fmla="*/ 4270318 w 4527492"/>
                  <a:gd name="connsiteY34018" fmla="*/ 951431 h 3582745"/>
                  <a:gd name="connsiteX34019" fmla="*/ 4272725 w 4527492"/>
                  <a:gd name="connsiteY34019" fmla="*/ 957579 h 3582745"/>
                  <a:gd name="connsiteX34020" fmla="*/ 4266283 w 4527492"/>
                  <a:gd name="connsiteY34020" fmla="*/ 943244 h 3582745"/>
                  <a:gd name="connsiteX34021" fmla="*/ 4291638 w 4527492"/>
                  <a:gd name="connsiteY34021" fmla="*/ 940515 h 3582745"/>
                  <a:gd name="connsiteX34022" fmla="*/ 4291898 w 4527492"/>
                  <a:gd name="connsiteY34022" fmla="*/ 940795 h 3582745"/>
                  <a:gd name="connsiteX34023" fmla="*/ 4305896 w 4527492"/>
                  <a:gd name="connsiteY34023" fmla="*/ 972426 h 3582745"/>
                  <a:gd name="connsiteX34024" fmla="*/ 4299265 w 4527492"/>
                  <a:gd name="connsiteY34024" fmla="*/ 959720 h 3582745"/>
                  <a:gd name="connsiteX34025" fmla="*/ 4291638 w 4527492"/>
                  <a:gd name="connsiteY34025" fmla="*/ 940515 h 3582745"/>
                  <a:gd name="connsiteX34026" fmla="*/ 4228480 w 4527492"/>
                  <a:gd name="connsiteY34026" fmla="*/ 939946 h 3582745"/>
                  <a:gd name="connsiteX34027" fmla="*/ 4233516 w 4527492"/>
                  <a:gd name="connsiteY34027" fmla="*/ 950849 h 3582745"/>
                  <a:gd name="connsiteX34028" fmla="*/ 4241959 w 4527492"/>
                  <a:gd name="connsiteY34028" fmla="*/ 970430 h 3582745"/>
                  <a:gd name="connsiteX34029" fmla="*/ 4242712 w 4527492"/>
                  <a:gd name="connsiteY34029" fmla="*/ 971980 h 3582745"/>
                  <a:gd name="connsiteX34030" fmla="*/ 4243727 w 4527492"/>
                  <a:gd name="connsiteY34030" fmla="*/ 976875 h 3582745"/>
                  <a:gd name="connsiteX34031" fmla="*/ 4243196 w 4527492"/>
                  <a:gd name="connsiteY34031" fmla="*/ 975785 h 3582745"/>
                  <a:gd name="connsiteX34032" fmla="*/ 4249472 w 4527492"/>
                  <a:gd name="connsiteY34032" fmla="*/ 939371 h 3582745"/>
                  <a:gd name="connsiteX34033" fmla="*/ 4254399 w 4527492"/>
                  <a:gd name="connsiteY34033" fmla="*/ 949171 h 3582745"/>
                  <a:gd name="connsiteX34034" fmla="*/ 4258363 w 4527492"/>
                  <a:gd name="connsiteY34034" fmla="*/ 958869 h 3582745"/>
                  <a:gd name="connsiteX34035" fmla="*/ 4258942 w 4527492"/>
                  <a:gd name="connsiteY34035" fmla="*/ 960550 h 3582745"/>
                  <a:gd name="connsiteX34036" fmla="*/ 4254520 w 4527492"/>
                  <a:gd name="connsiteY34036" fmla="*/ 951504 h 3582745"/>
                  <a:gd name="connsiteX34037" fmla="*/ 4209029 w 4527492"/>
                  <a:gd name="connsiteY34037" fmla="*/ 939126 h 3582745"/>
                  <a:gd name="connsiteX34038" fmla="*/ 4216393 w 4527492"/>
                  <a:gd name="connsiteY34038" fmla="*/ 956145 h 3582745"/>
                  <a:gd name="connsiteX34039" fmla="*/ 4217127 w 4527492"/>
                  <a:gd name="connsiteY34039" fmla="*/ 958293 h 3582745"/>
                  <a:gd name="connsiteX34040" fmla="*/ 4218877 w 4527492"/>
                  <a:gd name="connsiteY34040" fmla="*/ 965576 h 3582745"/>
                  <a:gd name="connsiteX34041" fmla="*/ 4214960 w 4527492"/>
                  <a:gd name="connsiteY34041" fmla="*/ 955317 h 3582745"/>
                  <a:gd name="connsiteX34042" fmla="*/ 4061405 w 4527492"/>
                  <a:gd name="connsiteY34042" fmla="*/ 938540 h 3582745"/>
                  <a:gd name="connsiteX34043" fmla="*/ 4074852 w 4527492"/>
                  <a:gd name="connsiteY34043" fmla="*/ 960822 h 3582745"/>
                  <a:gd name="connsiteX34044" fmla="*/ 4081016 w 4527492"/>
                  <a:gd name="connsiteY34044" fmla="*/ 975357 h 3582745"/>
                  <a:gd name="connsiteX34045" fmla="*/ 4091327 w 4527492"/>
                  <a:gd name="connsiteY34045" fmla="*/ 997542 h 3582745"/>
                  <a:gd name="connsiteX34046" fmla="*/ 4095723 w 4527492"/>
                  <a:gd name="connsiteY34046" fmla="*/ 1011233 h 3582745"/>
                  <a:gd name="connsiteX34047" fmla="*/ 4062427 w 4527492"/>
                  <a:gd name="connsiteY34047" fmla="*/ 941819 h 3582745"/>
                  <a:gd name="connsiteX34048" fmla="*/ 4227684 w 4527492"/>
                  <a:gd name="connsiteY34048" fmla="*/ 938009 h 3582745"/>
                  <a:gd name="connsiteX34049" fmla="*/ 4228480 w 4527492"/>
                  <a:gd name="connsiteY34049" fmla="*/ 939946 h 3582745"/>
                  <a:gd name="connsiteX34050" fmla="*/ 4227848 w 4527492"/>
                  <a:gd name="connsiteY34050" fmla="*/ 938578 h 3582745"/>
                  <a:gd name="connsiteX34051" fmla="*/ 4254834 w 4527492"/>
                  <a:gd name="connsiteY34051" fmla="*/ 937195 h 3582745"/>
                  <a:gd name="connsiteX34052" fmla="*/ 4261562 w 4527492"/>
                  <a:gd name="connsiteY34052" fmla="*/ 951002 h 3582745"/>
                  <a:gd name="connsiteX34053" fmla="*/ 4272976 w 4527492"/>
                  <a:gd name="connsiteY34053" fmla="*/ 980517 h 3582745"/>
                  <a:gd name="connsiteX34054" fmla="*/ 3970274 w 4527492"/>
                  <a:gd name="connsiteY34054" fmla="*/ 935640 h 3582745"/>
                  <a:gd name="connsiteX34055" fmla="*/ 3973567 w 4527492"/>
                  <a:gd name="connsiteY34055" fmla="*/ 954664 h 3582745"/>
                  <a:gd name="connsiteX34056" fmla="*/ 3971311 w 4527492"/>
                  <a:gd name="connsiteY34056" fmla="*/ 945496 h 3582745"/>
                  <a:gd name="connsiteX34057" fmla="*/ 4161948 w 4527492"/>
                  <a:gd name="connsiteY34057" fmla="*/ 935328 h 3582745"/>
                  <a:gd name="connsiteX34058" fmla="*/ 4161861 w 4527492"/>
                  <a:gd name="connsiteY34058" fmla="*/ 936860 h 3582745"/>
                  <a:gd name="connsiteX34059" fmla="*/ 4179849 w 4527492"/>
                  <a:gd name="connsiteY34059" fmla="*/ 971139 h 3582745"/>
                  <a:gd name="connsiteX34060" fmla="*/ 4174312 w 4527492"/>
                  <a:gd name="connsiteY34060" fmla="*/ 954474 h 3582745"/>
                  <a:gd name="connsiteX34061" fmla="*/ 4173197 w 4527492"/>
                  <a:gd name="connsiteY34061" fmla="*/ 955590 h 3582745"/>
                  <a:gd name="connsiteX34062" fmla="*/ 3836112 w 4527492"/>
                  <a:gd name="connsiteY34062" fmla="*/ 934501 h 3582745"/>
                  <a:gd name="connsiteX34063" fmla="*/ 3838966 w 4527492"/>
                  <a:gd name="connsiteY34063" fmla="*/ 947273 h 3582745"/>
                  <a:gd name="connsiteX34064" fmla="*/ 3843536 w 4527492"/>
                  <a:gd name="connsiteY34064" fmla="*/ 1005068 h 3582745"/>
                  <a:gd name="connsiteX34065" fmla="*/ 3855908 w 4527492"/>
                  <a:gd name="connsiteY34065" fmla="*/ 1154942 h 3582745"/>
                  <a:gd name="connsiteX34066" fmla="*/ 3871042 w 4527492"/>
                  <a:gd name="connsiteY34066" fmla="*/ 1285901 h 3582745"/>
                  <a:gd name="connsiteX34067" fmla="*/ 3861681 w 4527492"/>
                  <a:gd name="connsiteY34067" fmla="*/ 1230291 h 3582745"/>
                  <a:gd name="connsiteX34068" fmla="*/ 3846836 w 4527492"/>
                  <a:gd name="connsiteY34068" fmla="*/ 1080829 h 3582745"/>
                  <a:gd name="connsiteX34069" fmla="*/ 4335478 w 4527492"/>
                  <a:gd name="connsiteY34069" fmla="*/ 933670 h 3582745"/>
                  <a:gd name="connsiteX34070" fmla="*/ 4364321 w 4527492"/>
                  <a:gd name="connsiteY34070" fmla="*/ 985167 h 3582745"/>
                  <a:gd name="connsiteX34071" fmla="*/ 4374238 w 4527492"/>
                  <a:gd name="connsiteY34071" fmla="*/ 1008700 h 3582745"/>
                  <a:gd name="connsiteX34072" fmla="*/ 4358107 w 4527492"/>
                  <a:gd name="connsiteY34072" fmla="*/ 984083 h 3582745"/>
                  <a:gd name="connsiteX34073" fmla="*/ 4343633 w 4527492"/>
                  <a:gd name="connsiteY34073" fmla="*/ 952878 h 3582745"/>
                  <a:gd name="connsiteX34074" fmla="*/ 4206539 w 4527492"/>
                  <a:gd name="connsiteY34074" fmla="*/ 933358 h 3582745"/>
                  <a:gd name="connsiteX34075" fmla="*/ 4206916 w 4527492"/>
                  <a:gd name="connsiteY34075" fmla="*/ 933358 h 3582745"/>
                  <a:gd name="connsiteX34076" fmla="*/ 4209029 w 4527492"/>
                  <a:gd name="connsiteY34076" fmla="*/ 939126 h 3582745"/>
                  <a:gd name="connsiteX34077" fmla="*/ 4206555 w 4527492"/>
                  <a:gd name="connsiteY34077" fmla="*/ 933409 h 3582745"/>
                  <a:gd name="connsiteX34078" fmla="*/ 4203618 w 4527492"/>
                  <a:gd name="connsiteY34078" fmla="*/ 933358 h 3582745"/>
                  <a:gd name="connsiteX34079" fmla="*/ 4206473 w 4527492"/>
                  <a:gd name="connsiteY34079" fmla="*/ 933358 h 3582745"/>
                  <a:gd name="connsiteX34080" fmla="*/ 4214852 w 4527492"/>
                  <a:gd name="connsiteY34080" fmla="*/ 955035 h 3582745"/>
                  <a:gd name="connsiteX34081" fmla="*/ 4214960 w 4527492"/>
                  <a:gd name="connsiteY34081" fmla="*/ 955317 h 3582745"/>
                  <a:gd name="connsiteX34082" fmla="*/ 4218756 w 4527492"/>
                  <a:gd name="connsiteY34082" fmla="*/ 965679 h 3582745"/>
                  <a:gd name="connsiteX34083" fmla="*/ 4215256 w 4527492"/>
                  <a:gd name="connsiteY34083" fmla="*/ 959105 h 3582745"/>
                  <a:gd name="connsiteX34084" fmla="*/ 4213873 w 4527492"/>
                  <a:gd name="connsiteY34084" fmla="*/ 955962 h 3582745"/>
                  <a:gd name="connsiteX34085" fmla="*/ 4214161 w 4527492"/>
                  <a:gd name="connsiteY34085" fmla="*/ 957046 h 3582745"/>
                  <a:gd name="connsiteX34086" fmla="*/ 4208101 w 4527492"/>
                  <a:gd name="connsiteY34086" fmla="*/ 945664 h 3582745"/>
                  <a:gd name="connsiteX34087" fmla="*/ 4204759 w 4527492"/>
                  <a:gd name="connsiteY34087" fmla="*/ 937164 h 3582745"/>
                  <a:gd name="connsiteX34088" fmla="*/ 4316254 w 4527492"/>
                  <a:gd name="connsiteY34088" fmla="*/ 933306 h 3582745"/>
                  <a:gd name="connsiteX34089" fmla="*/ 4324993 w 4527492"/>
                  <a:gd name="connsiteY34089" fmla="*/ 950436 h 3582745"/>
                  <a:gd name="connsiteX34090" fmla="*/ 4325650 w 4527492"/>
                  <a:gd name="connsiteY34090" fmla="*/ 953130 h 3582745"/>
                  <a:gd name="connsiteX34091" fmla="*/ 4330130 w 4527492"/>
                  <a:gd name="connsiteY34091" fmla="*/ 963127 h 3582745"/>
                  <a:gd name="connsiteX34092" fmla="*/ 4330236 w 4527492"/>
                  <a:gd name="connsiteY34092" fmla="*/ 963479 h 3582745"/>
                  <a:gd name="connsiteX34093" fmla="*/ 4332470 w 4527492"/>
                  <a:gd name="connsiteY34093" fmla="*/ 968713 h 3582745"/>
                  <a:gd name="connsiteX34094" fmla="*/ 4328629 w 4527492"/>
                  <a:gd name="connsiteY34094" fmla="*/ 961422 h 3582745"/>
                  <a:gd name="connsiteX34095" fmla="*/ 4322073 w 4527492"/>
                  <a:gd name="connsiteY34095" fmla="*/ 947130 h 3582745"/>
                  <a:gd name="connsiteX34096" fmla="*/ 3954404 w 4527492"/>
                  <a:gd name="connsiteY34096" fmla="*/ 933004 h 3582745"/>
                  <a:gd name="connsiteX34097" fmla="*/ 3963371 w 4527492"/>
                  <a:gd name="connsiteY34097" fmla="*/ 960634 h 3582745"/>
                  <a:gd name="connsiteX34098" fmla="*/ 3964169 w 4527492"/>
                  <a:gd name="connsiteY34098" fmla="*/ 964334 h 3582745"/>
                  <a:gd name="connsiteX34099" fmla="*/ 3984994 w 4527492"/>
                  <a:gd name="connsiteY34099" fmla="*/ 1021813 h 3582745"/>
                  <a:gd name="connsiteX34100" fmla="*/ 3985866 w 4527492"/>
                  <a:gd name="connsiteY34100" fmla="*/ 1025276 h 3582745"/>
                  <a:gd name="connsiteX34101" fmla="*/ 3985130 w 4527492"/>
                  <a:gd name="connsiteY34101" fmla="*/ 1021479 h 3582745"/>
                  <a:gd name="connsiteX34102" fmla="*/ 3982113 w 4527492"/>
                  <a:gd name="connsiteY34102" fmla="*/ 1004048 h 3582745"/>
                  <a:gd name="connsiteX34103" fmla="*/ 3978419 w 4527492"/>
                  <a:gd name="connsiteY34103" fmla="*/ 992165 h 3582745"/>
                  <a:gd name="connsiteX34104" fmla="*/ 4320653 w 4527492"/>
                  <a:gd name="connsiteY34104" fmla="*/ 931802 h 3582745"/>
                  <a:gd name="connsiteX34105" fmla="*/ 4328180 w 4527492"/>
                  <a:gd name="connsiteY34105" fmla="*/ 956682 h 3582745"/>
                  <a:gd name="connsiteX34106" fmla="*/ 4324993 w 4527492"/>
                  <a:gd name="connsiteY34106" fmla="*/ 950436 h 3582745"/>
                  <a:gd name="connsiteX34107" fmla="*/ 4323692 w 4527492"/>
                  <a:gd name="connsiteY34107" fmla="*/ 945097 h 3582745"/>
                  <a:gd name="connsiteX34108" fmla="*/ 4210912 w 4527492"/>
                  <a:gd name="connsiteY34108" fmla="*/ 931122 h 3582745"/>
                  <a:gd name="connsiteX34109" fmla="*/ 4239898 w 4527492"/>
                  <a:gd name="connsiteY34109" fmla="*/ 1002560 h 3582745"/>
                  <a:gd name="connsiteX34110" fmla="*/ 4250329 w 4527492"/>
                  <a:gd name="connsiteY34110" fmla="*/ 1025639 h 3582745"/>
                  <a:gd name="connsiteX34111" fmla="*/ 4251051 w 4527492"/>
                  <a:gd name="connsiteY34111" fmla="*/ 1028972 h 3582745"/>
                  <a:gd name="connsiteX34112" fmla="*/ 4239485 w 4527492"/>
                  <a:gd name="connsiteY34112" fmla="*/ 1004619 h 3582745"/>
                  <a:gd name="connsiteX34113" fmla="*/ 4230402 w 4527492"/>
                  <a:gd name="connsiteY34113" fmla="*/ 987557 h 3582745"/>
                  <a:gd name="connsiteX34114" fmla="*/ 4213334 w 4527492"/>
                  <a:gd name="connsiteY34114" fmla="*/ 940185 h 3582745"/>
                  <a:gd name="connsiteX34115" fmla="*/ 4082688 w 4527492"/>
                  <a:gd name="connsiteY34115" fmla="*/ 930788 h 3582745"/>
                  <a:gd name="connsiteX34116" fmla="*/ 4085470 w 4527492"/>
                  <a:gd name="connsiteY34116" fmla="*/ 943408 h 3582745"/>
                  <a:gd name="connsiteX34117" fmla="*/ 4092887 w 4527492"/>
                  <a:gd name="connsiteY34117" fmla="*/ 967196 h 3582745"/>
                  <a:gd name="connsiteX34118" fmla="*/ 4104492 w 4527492"/>
                  <a:gd name="connsiteY34118" fmla="*/ 995318 h 3582745"/>
                  <a:gd name="connsiteX34119" fmla="*/ 4101237 w 4527492"/>
                  <a:gd name="connsiteY34119" fmla="*/ 983549 h 3582745"/>
                  <a:gd name="connsiteX34120" fmla="*/ 4105861 w 4527492"/>
                  <a:gd name="connsiteY34120" fmla="*/ 998637 h 3582745"/>
                  <a:gd name="connsiteX34121" fmla="*/ 4141931 w 4527492"/>
                  <a:gd name="connsiteY34121" fmla="*/ 1086045 h 3582745"/>
                  <a:gd name="connsiteX34122" fmla="*/ 4142231 w 4527492"/>
                  <a:gd name="connsiteY34122" fmla="*/ 1082494 h 3582745"/>
                  <a:gd name="connsiteX34123" fmla="*/ 4120578 w 4527492"/>
                  <a:gd name="connsiteY34123" fmla="*/ 1025603 h 3582745"/>
                  <a:gd name="connsiteX34124" fmla="*/ 4095539 w 4527492"/>
                  <a:gd name="connsiteY34124" fmla="*/ 962946 h 3582745"/>
                  <a:gd name="connsiteX34125" fmla="*/ 4101237 w 4527492"/>
                  <a:gd name="connsiteY34125" fmla="*/ 983549 h 3582745"/>
                  <a:gd name="connsiteX34126" fmla="*/ 4092891 w 4527492"/>
                  <a:gd name="connsiteY34126" fmla="*/ 956320 h 3582745"/>
                  <a:gd name="connsiteX34127" fmla="*/ 4027389 w 4527492"/>
                  <a:gd name="connsiteY34127" fmla="*/ 929402 h 3582745"/>
                  <a:gd name="connsiteX34128" fmla="*/ 4028094 w 4527492"/>
                  <a:gd name="connsiteY34128" fmla="*/ 929402 h 3582745"/>
                  <a:gd name="connsiteX34129" fmla="*/ 4029022 w 4527492"/>
                  <a:gd name="connsiteY34129" fmla="*/ 932851 h 3582745"/>
                  <a:gd name="connsiteX34130" fmla="*/ 4089977 w 4527492"/>
                  <a:gd name="connsiteY34130" fmla="*/ 928608 h 3582745"/>
                  <a:gd name="connsiteX34131" fmla="*/ 4110160 w 4527492"/>
                  <a:gd name="connsiteY34131" fmla="*/ 965931 h 3582745"/>
                  <a:gd name="connsiteX34132" fmla="*/ 4132385 w 4527492"/>
                  <a:gd name="connsiteY34132" fmla="*/ 1026792 h 3582745"/>
                  <a:gd name="connsiteX34133" fmla="*/ 4314393 w 4527492"/>
                  <a:gd name="connsiteY34133" fmla="*/ 928462 h 3582745"/>
                  <a:gd name="connsiteX34134" fmla="*/ 4315756 w 4527492"/>
                  <a:gd name="connsiteY34134" fmla="*/ 932122 h 3582745"/>
                  <a:gd name="connsiteX34135" fmla="*/ 4316254 w 4527492"/>
                  <a:gd name="connsiteY34135" fmla="*/ 933306 h 3582745"/>
                  <a:gd name="connsiteX34136" fmla="*/ 4315125 w 4527492"/>
                  <a:gd name="connsiteY34136" fmla="*/ 931094 h 3582745"/>
                  <a:gd name="connsiteX34137" fmla="*/ 3890106 w 4527492"/>
                  <a:gd name="connsiteY34137" fmla="*/ 927722 h 3582745"/>
                  <a:gd name="connsiteX34138" fmla="*/ 3902813 w 4527492"/>
                  <a:gd name="connsiteY34138" fmla="*/ 969106 h 3582745"/>
                  <a:gd name="connsiteX34139" fmla="*/ 3913868 w 4527492"/>
                  <a:gd name="connsiteY34139" fmla="*/ 1005234 h 3582745"/>
                  <a:gd name="connsiteX34140" fmla="*/ 3914633 w 4527492"/>
                  <a:gd name="connsiteY34140" fmla="*/ 1010085 h 3582745"/>
                  <a:gd name="connsiteX34141" fmla="*/ 3914920 w 4527492"/>
                  <a:gd name="connsiteY34141" fmla="*/ 1014812 h 3582745"/>
                  <a:gd name="connsiteX34142" fmla="*/ 3899469 w 4527492"/>
                  <a:gd name="connsiteY34142" fmla="*/ 966309 h 3582745"/>
                  <a:gd name="connsiteX34143" fmla="*/ 4162391 w 4527492"/>
                  <a:gd name="connsiteY34143" fmla="*/ 927591 h 3582745"/>
                  <a:gd name="connsiteX34144" fmla="*/ 4162157 w 4527492"/>
                  <a:gd name="connsiteY34144" fmla="*/ 931671 h 3582745"/>
                  <a:gd name="connsiteX34145" fmla="*/ 4165790 w 4527492"/>
                  <a:gd name="connsiteY34145" fmla="*/ 933867 h 3582745"/>
                  <a:gd name="connsiteX34146" fmla="*/ 4165264 w 4527492"/>
                  <a:gd name="connsiteY34146" fmla="*/ 931487 h 3582745"/>
                  <a:gd name="connsiteX34147" fmla="*/ 4222618 w 4527492"/>
                  <a:gd name="connsiteY34147" fmla="*/ 927257 h 3582745"/>
                  <a:gd name="connsiteX34148" fmla="*/ 4227848 w 4527492"/>
                  <a:gd name="connsiteY34148" fmla="*/ 938578 h 3582745"/>
                  <a:gd name="connsiteX34149" fmla="*/ 4246506 w 4527492"/>
                  <a:gd name="connsiteY34149" fmla="*/ 1003496 h 3582745"/>
                  <a:gd name="connsiteX34150" fmla="*/ 4244721 w 4527492"/>
                  <a:gd name="connsiteY34150" fmla="*/ 999724 h 3582745"/>
                  <a:gd name="connsiteX34151" fmla="*/ 4243196 w 4527492"/>
                  <a:gd name="connsiteY34151" fmla="*/ 992674 h 3582745"/>
                  <a:gd name="connsiteX34152" fmla="*/ 3966597 w 4527492"/>
                  <a:gd name="connsiteY34152" fmla="*/ 926334 h 3582745"/>
                  <a:gd name="connsiteX34153" fmla="*/ 3971311 w 4527492"/>
                  <a:gd name="connsiteY34153" fmla="*/ 945496 h 3582745"/>
                  <a:gd name="connsiteX34154" fmla="*/ 3972373 w 4527492"/>
                  <a:gd name="connsiteY34154" fmla="*/ 955590 h 3582745"/>
                  <a:gd name="connsiteX34155" fmla="*/ 3975471 w 4527492"/>
                  <a:gd name="connsiteY34155" fmla="*/ 965664 h 3582745"/>
                  <a:gd name="connsiteX34156" fmla="*/ 3975894 w 4527492"/>
                  <a:gd name="connsiteY34156" fmla="*/ 968112 h 3582745"/>
                  <a:gd name="connsiteX34157" fmla="*/ 3972373 w 4527492"/>
                  <a:gd name="connsiteY34157" fmla="*/ 956825 h 3582745"/>
                  <a:gd name="connsiteX34158" fmla="*/ 4072056 w 4527492"/>
                  <a:gd name="connsiteY34158" fmla="*/ 926166 h 3582745"/>
                  <a:gd name="connsiteX34159" fmla="*/ 4076922 w 4527492"/>
                  <a:gd name="connsiteY34159" fmla="*/ 943253 h 3582745"/>
                  <a:gd name="connsiteX34160" fmla="*/ 4075340 w 4527492"/>
                  <a:gd name="connsiteY34160" fmla="*/ 939243 h 3582745"/>
                  <a:gd name="connsiteX34161" fmla="*/ 4055639 w 4527492"/>
                  <a:gd name="connsiteY34161" fmla="*/ 925399 h 3582745"/>
                  <a:gd name="connsiteX34162" fmla="*/ 4057713 w 4527492"/>
                  <a:gd name="connsiteY34162" fmla="*/ 928873 h 3582745"/>
                  <a:gd name="connsiteX34163" fmla="*/ 4059104 w 4527492"/>
                  <a:gd name="connsiteY34163" fmla="*/ 931157 h 3582745"/>
                  <a:gd name="connsiteX34164" fmla="*/ 4061405 w 4527492"/>
                  <a:gd name="connsiteY34164" fmla="*/ 938540 h 3582745"/>
                  <a:gd name="connsiteX34165" fmla="*/ 4058719 w 4527492"/>
                  <a:gd name="connsiteY34165" fmla="*/ 934089 h 3582745"/>
                  <a:gd name="connsiteX34166" fmla="*/ 4057970 w 4527492"/>
                  <a:gd name="connsiteY34166" fmla="*/ 932528 h 3582745"/>
                  <a:gd name="connsiteX34167" fmla="*/ 4330282 w 4527492"/>
                  <a:gd name="connsiteY34167" fmla="*/ 924395 h 3582745"/>
                  <a:gd name="connsiteX34168" fmla="*/ 4331098 w 4527492"/>
                  <a:gd name="connsiteY34168" fmla="*/ 925851 h 3582745"/>
                  <a:gd name="connsiteX34169" fmla="*/ 4343633 w 4527492"/>
                  <a:gd name="connsiteY34169" fmla="*/ 952878 h 3582745"/>
                  <a:gd name="connsiteX34170" fmla="*/ 4354632 w 4527492"/>
                  <a:gd name="connsiteY34170" fmla="*/ 978781 h 3582745"/>
                  <a:gd name="connsiteX34171" fmla="*/ 4352313 w 4527492"/>
                  <a:gd name="connsiteY34171" fmla="*/ 975243 h 3582745"/>
                  <a:gd name="connsiteX34172" fmla="*/ 4347552 w 4527492"/>
                  <a:gd name="connsiteY34172" fmla="*/ 962295 h 3582745"/>
                  <a:gd name="connsiteX34173" fmla="*/ 4330283 w 4527492"/>
                  <a:gd name="connsiteY34173" fmla="*/ 924398 h 3582745"/>
                  <a:gd name="connsiteX34174" fmla="*/ 4330279 w 4527492"/>
                  <a:gd name="connsiteY34174" fmla="*/ 924390 h 3582745"/>
                  <a:gd name="connsiteX34175" fmla="*/ 4330282 w 4527492"/>
                  <a:gd name="connsiteY34175" fmla="*/ 924395 h 3582745"/>
                  <a:gd name="connsiteX34176" fmla="*/ 4330280 w 4527492"/>
                  <a:gd name="connsiteY34176" fmla="*/ 924392 h 3582745"/>
                  <a:gd name="connsiteX34177" fmla="*/ 4330277 w 4527492"/>
                  <a:gd name="connsiteY34177" fmla="*/ 924385 h 3582745"/>
                  <a:gd name="connsiteX34178" fmla="*/ 4330279 w 4527492"/>
                  <a:gd name="connsiteY34178" fmla="*/ 924390 h 3582745"/>
                  <a:gd name="connsiteX34179" fmla="*/ 4330277 w 4527492"/>
                  <a:gd name="connsiteY34179" fmla="*/ 924386 h 3582745"/>
                  <a:gd name="connsiteX34180" fmla="*/ 4330275 w 4527492"/>
                  <a:gd name="connsiteY34180" fmla="*/ 924380 h 3582745"/>
                  <a:gd name="connsiteX34181" fmla="*/ 4330277 w 4527492"/>
                  <a:gd name="connsiteY34181" fmla="*/ 924385 h 3582745"/>
                  <a:gd name="connsiteX34182" fmla="*/ 4330276 w 4527492"/>
                  <a:gd name="connsiteY34182" fmla="*/ 924383 h 3582745"/>
                  <a:gd name="connsiteX34183" fmla="*/ 4241589 w 4527492"/>
                  <a:gd name="connsiteY34183" fmla="*/ 924314 h 3582745"/>
                  <a:gd name="connsiteX34184" fmla="*/ 4244897 w 4527492"/>
                  <a:gd name="connsiteY34184" fmla="*/ 930268 h 3582745"/>
                  <a:gd name="connsiteX34185" fmla="*/ 4248108 w 4527492"/>
                  <a:gd name="connsiteY34185" fmla="*/ 936656 h 3582745"/>
                  <a:gd name="connsiteX34186" fmla="*/ 4253503 w 4527492"/>
                  <a:gd name="connsiteY34186" fmla="*/ 949422 h 3582745"/>
                  <a:gd name="connsiteX34187" fmla="*/ 4254520 w 4527492"/>
                  <a:gd name="connsiteY34187" fmla="*/ 951504 h 3582745"/>
                  <a:gd name="connsiteX34188" fmla="*/ 4262088 w 4527492"/>
                  <a:gd name="connsiteY34188" fmla="*/ 969695 h 3582745"/>
                  <a:gd name="connsiteX34189" fmla="*/ 4264670 w 4527492"/>
                  <a:gd name="connsiteY34189" fmla="*/ 977199 h 3582745"/>
                  <a:gd name="connsiteX34190" fmla="*/ 4241949 w 4527492"/>
                  <a:gd name="connsiteY34190" fmla="*/ 928178 h 3582745"/>
                  <a:gd name="connsiteX34191" fmla="*/ 3889234 w 4527492"/>
                  <a:gd name="connsiteY34191" fmla="*/ 924128 h 3582745"/>
                  <a:gd name="connsiteX34192" fmla="*/ 3890106 w 4527492"/>
                  <a:gd name="connsiteY34192" fmla="*/ 927722 h 3582745"/>
                  <a:gd name="connsiteX34193" fmla="*/ 3889664 w 4527492"/>
                  <a:gd name="connsiteY34193" fmla="*/ 926282 h 3582745"/>
                  <a:gd name="connsiteX34194" fmla="*/ 4221772 w 4527492"/>
                  <a:gd name="connsiteY34194" fmla="*/ 923610 h 3582745"/>
                  <a:gd name="connsiteX34195" fmla="*/ 4227093 w 4527492"/>
                  <a:gd name="connsiteY34195" fmla="*/ 935951 h 3582745"/>
                  <a:gd name="connsiteX34196" fmla="*/ 4227684 w 4527492"/>
                  <a:gd name="connsiteY34196" fmla="*/ 938009 h 3582745"/>
                  <a:gd name="connsiteX34197" fmla="*/ 3905319 w 4527492"/>
                  <a:gd name="connsiteY34197" fmla="*/ 923313 h 3582745"/>
                  <a:gd name="connsiteX34198" fmla="*/ 3910800 w 4527492"/>
                  <a:gd name="connsiteY34198" fmla="*/ 957554 h 3582745"/>
                  <a:gd name="connsiteX34199" fmla="*/ 3917317 w 4527492"/>
                  <a:gd name="connsiteY34199" fmla="*/ 979878 h 3582745"/>
                  <a:gd name="connsiteX34200" fmla="*/ 3925955 w 4527492"/>
                  <a:gd name="connsiteY34200" fmla="*/ 1021700 h 3582745"/>
                  <a:gd name="connsiteX34201" fmla="*/ 3943635 w 4527492"/>
                  <a:gd name="connsiteY34201" fmla="*/ 1098455 h 3582745"/>
                  <a:gd name="connsiteX34202" fmla="*/ 3948893 w 4527492"/>
                  <a:gd name="connsiteY34202" fmla="*/ 1063721 h 3582745"/>
                  <a:gd name="connsiteX34203" fmla="*/ 3948442 w 4527492"/>
                  <a:gd name="connsiteY34203" fmla="*/ 1060293 h 3582745"/>
                  <a:gd name="connsiteX34204" fmla="*/ 3946035 w 4527492"/>
                  <a:gd name="connsiteY34204" fmla="*/ 1051130 h 3582745"/>
                  <a:gd name="connsiteX34205" fmla="*/ 3939262 w 4527492"/>
                  <a:gd name="connsiteY34205" fmla="*/ 1014100 h 3582745"/>
                  <a:gd name="connsiteX34206" fmla="*/ 4252426 w 4527492"/>
                  <a:gd name="connsiteY34206" fmla="*/ 922080 h 3582745"/>
                  <a:gd name="connsiteX34207" fmla="*/ 4262403 w 4527492"/>
                  <a:gd name="connsiteY34207" fmla="*/ 941666 h 3582745"/>
                  <a:gd name="connsiteX34208" fmla="*/ 4262985 w 4527492"/>
                  <a:gd name="connsiteY34208" fmla="*/ 943244 h 3582745"/>
                  <a:gd name="connsiteX34209" fmla="*/ 4266958 w 4527492"/>
                  <a:gd name="connsiteY34209" fmla="*/ 954020 h 3582745"/>
                  <a:gd name="connsiteX34210" fmla="*/ 4258038 w 4527492"/>
                  <a:gd name="connsiteY34210" fmla="*/ 936344 h 3582745"/>
                  <a:gd name="connsiteX34211" fmla="*/ 4256222 w 4527492"/>
                  <a:gd name="connsiteY34211" fmla="*/ 932309 h 3582745"/>
                  <a:gd name="connsiteX34212" fmla="*/ 4220486 w 4527492"/>
                  <a:gd name="connsiteY34212" fmla="*/ 920476 h 3582745"/>
                  <a:gd name="connsiteX34213" fmla="*/ 4221772 w 4527492"/>
                  <a:gd name="connsiteY34213" fmla="*/ 923610 h 3582745"/>
                  <a:gd name="connsiteX34214" fmla="*/ 4220659 w 4527492"/>
                  <a:gd name="connsiteY34214" fmla="*/ 921029 h 3582745"/>
                  <a:gd name="connsiteX34215" fmla="*/ 4282774 w 4527492"/>
                  <a:gd name="connsiteY34215" fmla="*/ 920186 h 3582745"/>
                  <a:gd name="connsiteX34216" fmla="*/ 4294199 w 4527492"/>
                  <a:gd name="connsiteY34216" fmla="*/ 939781 h 3582745"/>
                  <a:gd name="connsiteX34217" fmla="*/ 4296501 w 4527492"/>
                  <a:gd name="connsiteY34217" fmla="*/ 945750 h 3582745"/>
                  <a:gd name="connsiteX34218" fmla="*/ 4291898 w 4527492"/>
                  <a:gd name="connsiteY34218" fmla="*/ 940795 h 3582745"/>
                  <a:gd name="connsiteX34219" fmla="*/ 4077444 w 4527492"/>
                  <a:gd name="connsiteY34219" fmla="*/ 917664 h 3582745"/>
                  <a:gd name="connsiteX34220" fmla="*/ 4083953 w 4527492"/>
                  <a:gd name="connsiteY34220" fmla="*/ 938540 h 3582745"/>
                  <a:gd name="connsiteX34221" fmla="*/ 4081419 w 4527492"/>
                  <a:gd name="connsiteY34221" fmla="*/ 927613 h 3582745"/>
                  <a:gd name="connsiteX34222" fmla="*/ 4320720 w 4527492"/>
                  <a:gd name="connsiteY34222" fmla="*/ 917608 h 3582745"/>
                  <a:gd name="connsiteX34223" fmla="*/ 4336626 w 4527492"/>
                  <a:gd name="connsiteY34223" fmla="*/ 950349 h 3582745"/>
                  <a:gd name="connsiteX34224" fmla="*/ 4352970 w 4527492"/>
                  <a:gd name="connsiteY34224" fmla="*/ 995479 h 3582745"/>
                  <a:gd name="connsiteX34225" fmla="*/ 4348457 w 4527492"/>
                  <a:gd name="connsiteY34225" fmla="*/ 917532 h 3582745"/>
                  <a:gd name="connsiteX34226" fmla="*/ 4358632 w 4527492"/>
                  <a:gd name="connsiteY34226" fmla="*/ 930062 h 3582745"/>
                  <a:gd name="connsiteX34227" fmla="*/ 4388728 w 4527492"/>
                  <a:gd name="connsiteY34227" fmla="*/ 991438 h 3582745"/>
                  <a:gd name="connsiteX34228" fmla="*/ 4388796 w 4527492"/>
                  <a:gd name="connsiteY34228" fmla="*/ 991630 h 3582745"/>
                  <a:gd name="connsiteX34229" fmla="*/ 4235686 w 4527492"/>
                  <a:gd name="connsiteY34229" fmla="*/ 913686 h 3582745"/>
                  <a:gd name="connsiteX34230" fmla="*/ 4237544 w 4527492"/>
                  <a:gd name="connsiteY34230" fmla="*/ 917031 h 3582745"/>
                  <a:gd name="connsiteX34231" fmla="*/ 4239434 w 4527492"/>
                  <a:gd name="connsiteY34231" fmla="*/ 922751 h 3582745"/>
                  <a:gd name="connsiteX34232" fmla="*/ 4241949 w 4527492"/>
                  <a:gd name="connsiteY34232" fmla="*/ 928178 h 3582745"/>
                  <a:gd name="connsiteX34233" fmla="*/ 4242541 w 4527492"/>
                  <a:gd name="connsiteY34233" fmla="*/ 934529 h 3582745"/>
                  <a:gd name="connsiteX34234" fmla="*/ 4235831 w 4527492"/>
                  <a:gd name="connsiteY34234" fmla="*/ 915319 h 3582745"/>
                  <a:gd name="connsiteX34235" fmla="*/ 4319054 w 4527492"/>
                  <a:gd name="connsiteY34235" fmla="*/ 913586 h 3582745"/>
                  <a:gd name="connsiteX34236" fmla="*/ 4320720 w 4527492"/>
                  <a:gd name="connsiteY34236" fmla="*/ 917608 h 3582745"/>
                  <a:gd name="connsiteX34237" fmla="*/ 4318808 w 4527492"/>
                  <a:gd name="connsiteY34237" fmla="*/ 913672 h 3582745"/>
                  <a:gd name="connsiteX34238" fmla="*/ 4244899 w 4527492"/>
                  <a:gd name="connsiteY34238" fmla="*/ 913470 h 3582745"/>
                  <a:gd name="connsiteX34239" fmla="*/ 4254834 w 4527492"/>
                  <a:gd name="connsiteY34239" fmla="*/ 937195 h 3582745"/>
                  <a:gd name="connsiteX34240" fmla="*/ 4251044 w 4527492"/>
                  <a:gd name="connsiteY34240" fmla="*/ 929417 h 3582745"/>
                  <a:gd name="connsiteX34241" fmla="*/ 3945854 w 4527492"/>
                  <a:gd name="connsiteY34241" fmla="*/ 911941 h 3582745"/>
                  <a:gd name="connsiteX34242" fmla="*/ 3946236 w 4527492"/>
                  <a:gd name="connsiteY34242" fmla="*/ 912881 h 3582745"/>
                  <a:gd name="connsiteX34243" fmla="*/ 3951632 w 4527492"/>
                  <a:gd name="connsiteY34243" fmla="*/ 929731 h 3582745"/>
                  <a:gd name="connsiteX34244" fmla="*/ 3947522 w 4527492"/>
                  <a:gd name="connsiteY34244" fmla="*/ 918388 h 3582745"/>
                  <a:gd name="connsiteX34245" fmla="*/ 4252838 w 4527492"/>
                  <a:gd name="connsiteY34245" fmla="*/ 911898 h 3582745"/>
                  <a:gd name="connsiteX34246" fmla="*/ 4265185 w 4527492"/>
                  <a:gd name="connsiteY34246" fmla="*/ 940682 h 3582745"/>
                  <a:gd name="connsiteX34247" fmla="*/ 4257190 w 4527492"/>
                  <a:gd name="connsiteY34247" fmla="*/ 923942 h 3582745"/>
                  <a:gd name="connsiteX34248" fmla="*/ 4251390 w 4527492"/>
                  <a:gd name="connsiteY34248" fmla="*/ 911798 h 3582745"/>
                  <a:gd name="connsiteX34249" fmla="*/ 4257190 w 4527492"/>
                  <a:gd name="connsiteY34249" fmla="*/ 923942 h 3582745"/>
                  <a:gd name="connsiteX34250" fmla="*/ 4261336 w 4527492"/>
                  <a:gd name="connsiteY34250" fmla="*/ 935417 h 3582745"/>
                  <a:gd name="connsiteX34251" fmla="*/ 4276163 w 4527492"/>
                  <a:gd name="connsiteY34251" fmla="*/ 966361 h 3582745"/>
                  <a:gd name="connsiteX34252" fmla="*/ 4281949 w 4527492"/>
                  <a:gd name="connsiteY34252" fmla="*/ 981140 h 3582745"/>
                  <a:gd name="connsiteX34253" fmla="*/ 4283201 w 4527492"/>
                  <a:gd name="connsiteY34253" fmla="*/ 986202 h 3582745"/>
                  <a:gd name="connsiteX34254" fmla="*/ 4274497 w 4527492"/>
                  <a:gd name="connsiteY34254" fmla="*/ 968956 h 3582745"/>
                  <a:gd name="connsiteX34255" fmla="*/ 4265253 w 4527492"/>
                  <a:gd name="connsiteY34255" fmla="*/ 947260 h 3582745"/>
                  <a:gd name="connsiteX34256" fmla="*/ 4262403 w 4527492"/>
                  <a:gd name="connsiteY34256" fmla="*/ 941666 h 3582745"/>
                  <a:gd name="connsiteX34257" fmla="*/ 4220083 w 4527492"/>
                  <a:gd name="connsiteY34257" fmla="*/ 911560 h 3582745"/>
                  <a:gd name="connsiteX34258" fmla="*/ 4240864 w 4527492"/>
                  <a:gd name="connsiteY34258" fmla="*/ 963071 h 3582745"/>
                  <a:gd name="connsiteX34259" fmla="*/ 4242250 w 4527492"/>
                  <a:gd name="connsiteY34259" fmla="*/ 969756 h 3582745"/>
                  <a:gd name="connsiteX34260" fmla="*/ 4233516 w 4527492"/>
                  <a:gd name="connsiteY34260" fmla="*/ 950849 h 3582745"/>
                  <a:gd name="connsiteX34261" fmla="*/ 4227093 w 4527492"/>
                  <a:gd name="connsiteY34261" fmla="*/ 935951 h 3582745"/>
                  <a:gd name="connsiteX34262" fmla="*/ 4050984 w 4527492"/>
                  <a:gd name="connsiteY34262" fmla="*/ 911166 h 3582745"/>
                  <a:gd name="connsiteX34263" fmla="*/ 4055639 w 4527492"/>
                  <a:gd name="connsiteY34263" fmla="*/ 925399 h 3582745"/>
                  <a:gd name="connsiteX34264" fmla="*/ 4054092 w 4527492"/>
                  <a:gd name="connsiteY34264" fmla="*/ 922808 h 3582745"/>
                  <a:gd name="connsiteX34265" fmla="*/ 4101172 w 4527492"/>
                  <a:gd name="connsiteY34265" fmla="*/ 909919 h 3582745"/>
                  <a:gd name="connsiteX34266" fmla="*/ 4106132 w 4527492"/>
                  <a:gd name="connsiteY34266" fmla="*/ 925623 h 3582745"/>
                  <a:gd name="connsiteX34267" fmla="*/ 4143315 w 4527492"/>
                  <a:gd name="connsiteY34267" fmla="*/ 1020084 h 3582745"/>
                  <a:gd name="connsiteX34268" fmla="*/ 4140953 w 4527492"/>
                  <a:gd name="connsiteY34268" fmla="*/ 1009150 h 3582745"/>
                  <a:gd name="connsiteX34269" fmla="*/ 4144251 w 4527492"/>
                  <a:gd name="connsiteY34269" fmla="*/ 1009150 h 3582745"/>
                  <a:gd name="connsiteX34270" fmla="*/ 4150063 w 4527492"/>
                  <a:gd name="connsiteY34270" fmla="*/ 1030735 h 3582745"/>
                  <a:gd name="connsiteX34271" fmla="*/ 4152271 w 4527492"/>
                  <a:gd name="connsiteY34271" fmla="*/ 1042693 h 3582745"/>
                  <a:gd name="connsiteX34272" fmla="*/ 4148116 w 4527492"/>
                  <a:gd name="connsiteY34272" fmla="*/ 1029386 h 3582745"/>
                  <a:gd name="connsiteX34273" fmla="*/ 4148587 w 4527492"/>
                  <a:gd name="connsiteY34273" fmla="*/ 1033477 h 3582745"/>
                  <a:gd name="connsiteX34274" fmla="*/ 4152321 w 4527492"/>
                  <a:gd name="connsiteY34274" fmla="*/ 1042961 h 3582745"/>
                  <a:gd name="connsiteX34275" fmla="*/ 4152271 w 4527492"/>
                  <a:gd name="connsiteY34275" fmla="*/ 1042693 h 3582745"/>
                  <a:gd name="connsiteX34276" fmla="*/ 4152486 w 4527492"/>
                  <a:gd name="connsiteY34276" fmla="*/ 1043381 h 3582745"/>
                  <a:gd name="connsiteX34277" fmla="*/ 4155593 w 4527492"/>
                  <a:gd name="connsiteY34277" fmla="*/ 1051275 h 3582745"/>
                  <a:gd name="connsiteX34278" fmla="*/ 4150063 w 4527492"/>
                  <a:gd name="connsiteY34278" fmla="*/ 1030735 h 3582745"/>
                  <a:gd name="connsiteX34279" fmla="*/ 4147189 w 4527492"/>
                  <a:gd name="connsiteY34279" fmla="*/ 1015173 h 3582745"/>
                  <a:gd name="connsiteX34280" fmla="*/ 4179180 w 4527492"/>
                  <a:gd name="connsiteY34280" fmla="*/ 909352 h 3582745"/>
                  <a:gd name="connsiteX34281" fmla="*/ 4194655 w 4527492"/>
                  <a:gd name="connsiteY34281" fmla="*/ 935166 h 3582745"/>
                  <a:gd name="connsiteX34282" fmla="*/ 4205561 w 4527492"/>
                  <a:gd name="connsiteY34282" fmla="*/ 955144 h 3582745"/>
                  <a:gd name="connsiteX34283" fmla="*/ 4185636 w 4527492"/>
                  <a:gd name="connsiteY34283" fmla="*/ 923286 h 3582745"/>
                  <a:gd name="connsiteX34284" fmla="*/ 3835934 w 4527492"/>
                  <a:gd name="connsiteY34284" fmla="*/ 908917 h 3582745"/>
                  <a:gd name="connsiteX34285" fmla="*/ 3836938 w 4527492"/>
                  <a:gd name="connsiteY34285" fmla="*/ 912838 h 3582745"/>
                  <a:gd name="connsiteX34286" fmla="*/ 3894465 w 4527492"/>
                  <a:gd name="connsiteY34286" fmla="*/ 1261635 h 3582745"/>
                  <a:gd name="connsiteX34287" fmla="*/ 3892500 w 4527492"/>
                  <a:gd name="connsiteY34287" fmla="*/ 1289896 h 3582745"/>
                  <a:gd name="connsiteX34288" fmla="*/ 3886424 w 4527492"/>
                  <a:gd name="connsiteY34288" fmla="*/ 1192823 h 3582745"/>
                  <a:gd name="connsiteX34289" fmla="*/ 3839000 w 4527492"/>
                  <a:gd name="connsiteY34289" fmla="*/ 947425 h 3582745"/>
                  <a:gd name="connsiteX34290" fmla="*/ 3838966 w 4527492"/>
                  <a:gd name="connsiteY34290" fmla="*/ 947273 h 3582745"/>
                  <a:gd name="connsiteX34291" fmla="*/ 3941204 w 4527492"/>
                  <a:gd name="connsiteY34291" fmla="*/ 908459 h 3582745"/>
                  <a:gd name="connsiteX34292" fmla="*/ 3941875 w 4527492"/>
                  <a:gd name="connsiteY34292" fmla="*/ 908599 h 3582745"/>
                  <a:gd name="connsiteX34293" fmla="*/ 3942987 w 4527492"/>
                  <a:gd name="connsiteY34293" fmla="*/ 936936 h 3582745"/>
                  <a:gd name="connsiteX34294" fmla="*/ 3942743 w 4527492"/>
                  <a:gd name="connsiteY34294" fmla="*/ 935823 h 3582745"/>
                  <a:gd name="connsiteX34295" fmla="*/ 3941148 w 4527492"/>
                  <a:gd name="connsiteY34295" fmla="*/ 909724 h 3582745"/>
                  <a:gd name="connsiteX34296" fmla="*/ 3962180 w 4527492"/>
                  <a:gd name="connsiteY34296" fmla="*/ 908383 h 3582745"/>
                  <a:gd name="connsiteX34297" fmla="*/ 3964717 w 4527492"/>
                  <a:gd name="connsiteY34297" fmla="*/ 916412 h 3582745"/>
                  <a:gd name="connsiteX34298" fmla="*/ 3966597 w 4527492"/>
                  <a:gd name="connsiteY34298" fmla="*/ 926334 h 3582745"/>
                  <a:gd name="connsiteX34299" fmla="*/ 4322352 w 4527492"/>
                  <a:gd name="connsiteY34299" fmla="*/ 906995 h 3582745"/>
                  <a:gd name="connsiteX34300" fmla="*/ 4329527 w 4527492"/>
                  <a:gd name="connsiteY34300" fmla="*/ 922464 h 3582745"/>
                  <a:gd name="connsiteX34301" fmla="*/ 4330275 w 4527492"/>
                  <a:gd name="connsiteY34301" fmla="*/ 924380 h 3582745"/>
                  <a:gd name="connsiteX34302" fmla="*/ 4231769 w 4527492"/>
                  <a:gd name="connsiteY34302" fmla="*/ 906634 h 3582745"/>
                  <a:gd name="connsiteX34303" fmla="*/ 4234541 w 4527492"/>
                  <a:gd name="connsiteY34303" fmla="*/ 911623 h 3582745"/>
                  <a:gd name="connsiteX34304" fmla="*/ 4235831 w 4527492"/>
                  <a:gd name="connsiteY34304" fmla="*/ 915319 h 3582745"/>
                  <a:gd name="connsiteX34305" fmla="*/ 4236278 w 4527492"/>
                  <a:gd name="connsiteY34305" fmla="*/ 920345 h 3582745"/>
                  <a:gd name="connsiteX34306" fmla="*/ 4252576 w 4527492"/>
                  <a:gd name="connsiteY34306" fmla="*/ 905874 h 3582745"/>
                  <a:gd name="connsiteX34307" fmla="*/ 4253061 w 4527492"/>
                  <a:gd name="connsiteY34307" fmla="*/ 906930 h 3582745"/>
                  <a:gd name="connsiteX34308" fmla="*/ 4255431 w 4527492"/>
                  <a:gd name="connsiteY34308" fmla="*/ 910470 h 3582745"/>
                  <a:gd name="connsiteX34309" fmla="*/ 4243961 w 4527492"/>
                  <a:gd name="connsiteY34309" fmla="*/ 905485 h 3582745"/>
                  <a:gd name="connsiteX34310" fmla="*/ 4245574 w 4527492"/>
                  <a:gd name="connsiteY34310" fmla="*/ 908646 h 3582745"/>
                  <a:gd name="connsiteX34311" fmla="*/ 4256222 w 4527492"/>
                  <a:gd name="connsiteY34311" fmla="*/ 932309 h 3582745"/>
                  <a:gd name="connsiteX34312" fmla="*/ 4268258 w 4527492"/>
                  <a:gd name="connsiteY34312" fmla="*/ 964742 h 3582745"/>
                  <a:gd name="connsiteX34313" fmla="*/ 4261562 w 4527492"/>
                  <a:gd name="connsiteY34313" fmla="*/ 951002 h 3582745"/>
                  <a:gd name="connsiteX34314" fmla="*/ 4079388 w 4527492"/>
                  <a:gd name="connsiteY34314" fmla="*/ 904547 h 3582745"/>
                  <a:gd name="connsiteX34315" fmla="*/ 4080486 w 4527492"/>
                  <a:gd name="connsiteY34315" fmla="*/ 906634 h 3582745"/>
                  <a:gd name="connsiteX34316" fmla="*/ 4089977 w 4527492"/>
                  <a:gd name="connsiteY34316" fmla="*/ 928608 h 3582745"/>
                  <a:gd name="connsiteX34317" fmla="*/ 4081924 w 4527492"/>
                  <a:gd name="connsiteY34317" fmla="*/ 913716 h 3582745"/>
                  <a:gd name="connsiteX34318" fmla="*/ 3968836 w 4527492"/>
                  <a:gd name="connsiteY34318" fmla="*/ 903308 h 3582745"/>
                  <a:gd name="connsiteX34319" fmla="*/ 3998143 w 4527492"/>
                  <a:gd name="connsiteY34319" fmla="*/ 1015225 h 3582745"/>
                  <a:gd name="connsiteX34320" fmla="*/ 4004390 w 4527492"/>
                  <a:gd name="connsiteY34320" fmla="*/ 1050810 h 3582745"/>
                  <a:gd name="connsiteX34321" fmla="*/ 4015172 w 4527492"/>
                  <a:gd name="connsiteY34321" fmla="*/ 1080780 h 3582745"/>
                  <a:gd name="connsiteX34322" fmla="*/ 4025815 w 4527492"/>
                  <a:gd name="connsiteY34322" fmla="*/ 1112734 h 3582745"/>
                  <a:gd name="connsiteX34323" fmla="*/ 4023369 w 4527492"/>
                  <a:gd name="connsiteY34323" fmla="*/ 1095206 h 3582745"/>
                  <a:gd name="connsiteX34324" fmla="*/ 4022901 w 4527492"/>
                  <a:gd name="connsiteY34324" fmla="*/ 1091854 h 3582745"/>
                  <a:gd name="connsiteX34325" fmla="*/ 4009410 w 4527492"/>
                  <a:gd name="connsiteY34325" fmla="*/ 1052365 h 3582745"/>
                  <a:gd name="connsiteX34326" fmla="*/ 3988834 w 4527492"/>
                  <a:gd name="connsiteY34326" fmla="*/ 970981 h 3582745"/>
                  <a:gd name="connsiteX34327" fmla="*/ 4042485 w 4527492"/>
                  <a:gd name="connsiteY34327" fmla="*/ 903289 h 3582745"/>
                  <a:gd name="connsiteX34328" fmla="*/ 4048094 w 4527492"/>
                  <a:gd name="connsiteY34328" fmla="*/ 912761 h 3582745"/>
                  <a:gd name="connsiteX34329" fmla="*/ 4054092 w 4527492"/>
                  <a:gd name="connsiteY34329" fmla="*/ 922808 h 3582745"/>
                  <a:gd name="connsiteX34330" fmla="*/ 4055822 w 4527492"/>
                  <a:gd name="connsiteY34330" fmla="*/ 929289 h 3582745"/>
                  <a:gd name="connsiteX34331" fmla="*/ 4044751 w 4527492"/>
                  <a:gd name="connsiteY34331" fmla="*/ 910944 h 3582745"/>
                  <a:gd name="connsiteX34332" fmla="*/ 4050324 w 4527492"/>
                  <a:gd name="connsiteY34332" fmla="*/ 902985 h 3582745"/>
                  <a:gd name="connsiteX34333" fmla="*/ 4069528 w 4527492"/>
                  <a:gd name="connsiteY34333" fmla="*/ 948267 h 3582745"/>
                  <a:gd name="connsiteX34334" fmla="*/ 4059104 w 4527492"/>
                  <a:gd name="connsiteY34334" fmla="*/ 931157 h 3582745"/>
                  <a:gd name="connsiteX34335" fmla="*/ 3897416 w 4527492"/>
                  <a:gd name="connsiteY34335" fmla="*/ 902929 h 3582745"/>
                  <a:gd name="connsiteX34336" fmla="*/ 3898080 w 4527492"/>
                  <a:gd name="connsiteY34336" fmla="*/ 905027 h 3582745"/>
                  <a:gd name="connsiteX34337" fmla="*/ 3898480 w 4527492"/>
                  <a:gd name="connsiteY34337" fmla="*/ 907567 h 3582745"/>
                  <a:gd name="connsiteX34338" fmla="*/ 4239452 w 4527492"/>
                  <a:gd name="connsiteY34338" fmla="*/ 901368 h 3582745"/>
                  <a:gd name="connsiteX34339" fmla="*/ 4248128 w 4527492"/>
                  <a:gd name="connsiteY34339" fmla="*/ 923432 h 3582745"/>
                  <a:gd name="connsiteX34340" fmla="*/ 4243505 w 4527492"/>
                  <a:gd name="connsiteY34340" fmla="*/ 913946 h 3582745"/>
                  <a:gd name="connsiteX34341" fmla="*/ 4239726 w 4527492"/>
                  <a:gd name="connsiteY34341" fmla="*/ 904306 h 3582745"/>
                  <a:gd name="connsiteX34342" fmla="*/ 3941519 w 4527492"/>
                  <a:gd name="connsiteY34342" fmla="*/ 901261 h 3582745"/>
                  <a:gd name="connsiteX34343" fmla="*/ 3941511 w 4527492"/>
                  <a:gd name="connsiteY34343" fmla="*/ 901446 h 3582745"/>
                  <a:gd name="connsiteX34344" fmla="*/ 3941601 w 4527492"/>
                  <a:gd name="connsiteY34344" fmla="*/ 901635 h 3582745"/>
                  <a:gd name="connsiteX34345" fmla="*/ 3941594 w 4527492"/>
                  <a:gd name="connsiteY34345" fmla="*/ 901445 h 3582745"/>
                  <a:gd name="connsiteX34346" fmla="*/ 4247098 w 4527492"/>
                  <a:gd name="connsiteY34346" fmla="*/ 900160 h 3582745"/>
                  <a:gd name="connsiteX34347" fmla="*/ 4251390 w 4527492"/>
                  <a:gd name="connsiteY34347" fmla="*/ 911798 h 3582745"/>
                  <a:gd name="connsiteX34348" fmla="*/ 4251235 w 4527492"/>
                  <a:gd name="connsiteY34348" fmla="*/ 911475 h 3582745"/>
                  <a:gd name="connsiteX34349" fmla="*/ 4238994 w 4527492"/>
                  <a:gd name="connsiteY34349" fmla="*/ 896450 h 3582745"/>
                  <a:gd name="connsiteX34350" fmla="*/ 4241135 w 4527492"/>
                  <a:gd name="connsiteY34350" fmla="*/ 903700 h 3582745"/>
                  <a:gd name="connsiteX34351" fmla="*/ 4244899 w 4527492"/>
                  <a:gd name="connsiteY34351" fmla="*/ 913470 h 3582745"/>
                  <a:gd name="connsiteX34352" fmla="*/ 4239344 w 4527492"/>
                  <a:gd name="connsiteY34352" fmla="*/ 900203 h 3582745"/>
                  <a:gd name="connsiteX34353" fmla="*/ 3877306 w 4527492"/>
                  <a:gd name="connsiteY34353" fmla="*/ 894821 h 3582745"/>
                  <a:gd name="connsiteX34354" fmla="*/ 3885144 w 4527492"/>
                  <a:gd name="connsiteY34354" fmla="*/ 921340 h 3582745"/>
                  <a:gd name="connsiteX34355" fmla="*/ 3899469 w 4527492"/>
                  <a:gd name="connsiteY34355" fmla="*/ 966309 h 3582745"/>
                  <a:gd name="connsiteX34356" fmla="*/ 3900347 w 4527492"/>
                  <a:gd name="connsiteY34356" fmla="*/ 969930 h 3582745"/>
                  <a:gd name="connsiteX34357" fmla="*/ 3915199 w 4527492"/>
                  <a:gd name="connsiteY34357" fmla="*/ 1019426 h 3582745"/>
                  <a:gd name="connsiteX34358" fmla="*/ 3915688 w 4527492"/>
                  <a:gd name="connsiteY34358" fmla="*/ 1027489 h 3582745"/>
                  <a:gd name="connsiteX34359" fmla="*/ 3913496 w 4527492"/>
                  <a:gd name="connsiteY34359" fmla="*/ 1018725 h 3582745"/>
                  <a:gd name="connsiteX34360" fmla="*/ 3889664 w 4527492"/>
                  <a:gd name="connsiteY34360" fmla="*/ 944400 h 3582745"/>
                  <a:gd name="connsiteX34361" fmla="*/ 3877584 w 4527492"/>
                  <a:gd name="connsiteY34361" fmla="*/ 906728 h 3582745"/>
                  <a:gd name="connsiteX34362" fmla="*/ 3892923 w 4527492"/>
                  <a:gd name="connsiteY34362" fmla="*/ 978131 h 3582745"/>
                  <a:gd name="connsiteX34363" fmla="*/ 3899269 w 4527492"/>
                  <a:gd name="connsiteY34363" fmla="*/ 1001327 h 3582745"/>
                  <a:gd name="connsiteX34364" fmla="*/ 3912071 w 4527492"/>
                  <a:gd name="connsiteY34364" fmla="*/ 1069708 h 3582745"/>
                  <a:gd name="connsiteX34365" fmla="*/ 3906037 w 4527492"/>
                  <a:gd name="connsiteY34365" fmla="*/ 1044142 h 3582745"/>
                  <a:gd name="connsiteX34366" fmla="*/ 3920189 w 4527492"/>
                  <a:gd name="connsiteY34366" fmla="*/ 1125834 h 3582745"/>
                  <a:gd name="connsiteX34367" fmla="*/ 3919660 w 4527492"/>
                  <a:gd name="connsiteY34367" fmla="*/ 1117345 h 3582745"/>
                  <a:gd name="connsiteX34368" fmla="*/ 3919328 w 4527492"/>
                  <a:gd name="connsiteY34368" fmla="*/ 1108470 h 3582745"/>
                  <a:gd name="connsiteX34369" fmla="*/ 3921209 w 4527492"/>
                  <a:gd name="connsiteY34369" fmla="*/ 1118519 h 3582745"/>
                  <a:gd name="connsiteX34370" fmla="*/ 3922536 w 4527492"/>
                  <a:gd name="connsiteY34370" fmla="*/ 1140404 h 3582745"/>
                  <a:gd name="connsiteX34371" fmla="*/ 3929848 w 4527492"/>
                  <a:gd name="connsiteY34371" fmla="*/ 1215278 h 3582745"/>
                  <a:gd name="connsiteX34372" fmla="*/ 3931326 w 4527492"/>
                  <a:gd name="connsiteY34372" fmla="*/ 1236228 h 3582745"/>
                  <a:gd name="connsiteX34373" fmla="*/ 3931532 w 4527492"/>
                  <a:gd name="connsiteY34373" fmla="*/ 1231734 h 3582745"/>
                  <a:gd name="connsiteX34374" fmla="*/ 3931217 w 4527492"/>
                  <a:gd name="connsiteY34374" fmla="*/ 1229296 h 3582745"/>
                  <a:gd name="connsiteX34375" fmla="*/ 3929848 w 4527492"/>
                  <a:gd name="connsiteY34375" fmla="*/ 1215278 h 3582745"/>
                  <a:gd name="connsiteX34376" fmla="*/ 3924114 w 4527492"/>
                  <a:gd name="connsiteY34376" fmla="*/ 1134038 h 3582745"/>
                  <a:gd name="connsiteX34377" fmla="*/ 3927237 w 4527492"/>
                  <a:gd name="connsiteY34377" fmla="*/ 1150716 h 3582745"/>
                  <a:gd name="connsiteX34378" fmla="*/ 3928502 w 4527492"/>
                  <a:gd name="connsiteY34378" fmla="*/ 1160588 h 3582745"/>
                  <a:gd name="connsiteX34379" fmla="*/ 3932419 w 4527492"/>
                  <a:gd name="connsiteY34379" fmla="*/ 1212353 h 3582745"/>
                  <a:gd name="connsiteX34380" fmla="*/ 3933134 w 4527492"/>
                  <a:gd name="connsiteY34380" fmla="*/ 1196720 h 3582745"/>
                  <a:gd name="connsiteX34381" fmla="*/ 3928502 w 4527492"/>
                  <a:gd name="connsiteY34381" fmla="*/ 1160588 h 3582745"/>
                  <a:gd name="connsiteX34382" fmla="*/ 3928107 w 4527492"/>
                  <a:gd name="connsiteY34382" fmla="*/ 1155365 h 3582745"/>
                  <a:gd name="connsiteX34383" fmla="*/ 3931165 w 4527492"/>
                  <a:gd name="connsiteY34383" fmla="*/ 1171699 h 3582745"/>
                  <a:gd name="connsiteX34384" fmla="*/ 3933216 w 4527492"/>
                  <a:gd name="connsiteY34384" fmla="*/ 1194936 h 3582745"/>
                  <a:gd name="connsiteX34385" fmla="*/ 3935031 w 4527492"/>
                  <a:gd name="connsiteY34385" fmla="*/ 1155288 h 3582745"/>
                  <a:gd name="connsiteX34386" fmla="*/ 3938442 w 4527492"/>
                  <a:gd name="connsiteY34386" fmla="*/ 1132758 h 3582745"/>
                  <a:gd name="connsiteX34387" fmla="*/ 3932398 w 4527492"/>
                  <a:gd name="connsiteY34387" fmla="*/ 1094286 h 3582745"/>
                  <a:gd name="connsiteX34388" fmla="*/ 3919622 w 4527492"/>
                  <a:gd name="connsiteY34388" fmla="*/ 1043212 h 3582745"/>
                  <a:gd name="connsiteX34389" fmla="*/ 3919249 w 4527492"/>
                  <a:gd name="connsiteY34389" fmla="*/ 1038284 h 3582745"/>
                  <a:gd name="connsiteX34390" fmla="*/ 3918563 w 4527492"/>
                  <a:gd name="connsiteY34390" fmla="*/ 1030634 h 3582745"/>
                  <a:gd name="connsiteX34391" fmla="*/ 3922725 w 4527492"/>
                  <a:gd name="connsiteY34391" fmla="*/ 1044505 h 3582745"/>
                  <a:gd name="connsiteX34392" fmla="*/ 3939816 w 4527492"/>
                  <a:gd name="connsiteY34392" fmla="*/ 1123682 h 3582745"/>
                  <a:gd name="connsiteX34393" fmla="*/ 3941048 w 4527492"/>
                  <a:gd name="connsiteY34393" fmla="*/ 1115544 h 3582745"/>
                  <a:gd name="connsiteX34394" fmla="*/ 3935685 w 4527492"/>
                  <a:gd name="connsiteY34394" fmla="*/ 1087697 h 3582745"/>
                  <a:gd name="connsiteX34395" fmla="*/ 3922725 w 4527492"/>
                  <a:gd name="connsiteY34395" fmla="*/ 1044505 h 3582745"/>
                  <a:gd name="connsiteX34396" fmla="*/ 3919249 w 4527492"/>
                  <a:gd name="connsiteY34396" fmla="*/ 1028402 h 3582745"/>
                  <a:gd name="connsiteX34397" fmla="*/ 3918015 w 4527492"/>
                  <a:gd name="connsiteY34397" fmla="*/ 1024529 h 3582745"/>
                  <a:gd name="connsiteX34398" fmla="*/ 3917286 w 4527492"/>
                  <a:gd name="connsiteY34398" fmla="*/ 1016402 h 3582745"/>
                  <a:gd name="connsiteX34399" fmla="*/ 3931165 w 4527492"/>
                  <a:gd name="connsiteY34399" fmla="*/ 1061755 h 3582745"/>
                  <a:gd name="connsiteX34400" fmla="*/ 3941849 w 4527492"/>
                  <a:gd name="connsiteY34400" fmla="*/ 1110249 h 3582745"/>
                  <a:gd name="connsiteX34401" fmla="*/ 3942811 w 4527492"/>
                  <a:gd name="connsiteY34401" fmla="*/ 1103895 h 3582745"/>
                  <a:gd name="connsiteX34402" fmla="*/ 3932575 w 4527492"/>
                  <a:gd name="connsiteY34402" fmla="*/ 1057959 h 3582745"/>
                  <a:gd name="connsiteX34403" fmla="*/ 3922438 w 4527492"/>
                  <a:gd name="connsiteY34403" fmla="*/ 1008669 h 3582745"/>
                  <a:gd name="connsiteX34404" fmla="*/ 3912726 w 4527492"/>
                  <a:gd name="connsiteY34404" fmla="*/ 969588 h 3582745"/>
                  <a:gd name="connsiteX34405" fmla="*/ 3913547 w 4527492"/>
                  <a:gd name="connsiteY34405" fmla="*/ 974717 h 3582745"/>
                  <a:gd name="connsiteX34406" fmla="*/ 3917286 w 4527492"/>
                  <a:gd name="connsiteY34406" fmla="*/ 1016402 h 3582745"/>
                  <a:gd name="connsiteX34407" fmla="*/ 3914798 w 4527492"/>
                  <a:gd name="connsiteY34407" fmla="*/ 1008272 h 3582745"/>
                  <a:gd name="connsiteX34408" fmla="*/ 3914207 w 4527492"/>
                  <a:gd name="connsiteY34408" fmla="*/ 1003065 h 3582745"/>
                  <a:gd name="connsiteX34409" fmla="*/ 3913496 w 4527492"/>
                  <a:gd name="connsiteY34409" fmla="*/ 991342 h 3582745"/>
                  <a:gd name="connsiteX34410" fmla="*/ 3911144 w 4527492"/>
                  <a:gd name="connsiteY34410" fmla="*/ 976083 h 3582745"/>
                  <a:gd name="connsiteX34411" fmla="*/ 3908488 w 4527492"/>
                  <a:gd name="connsiteY34411" fmla="*/ 952692 h 3582745"/>
                  <a:gd name="connsiteX34412" fmla="*/ 3907041 w 4527492"/>
                  <a:gd name="connsiteY34412" fmla="*/ 949470 h 3582745"/>
                  <a:gd name="connsiteX34413" fmla="*/ 3911144 w 4527492"/>
                  <a:gd name="connsiteY34413" fmla="*/ 976083 h 3582745"/>
                  <a:gd name="connsiteX34414" fmla="*/ 3914207 w 4527492"/>
                  <a:gd name="connsiteY34414" fmla="*/ 1003065 h 3582745"/>
                  <a:gd name="connsiteX34415" fmla="*/ 3914455 w 4527492"/>
                  <a:gd name="connsiteY34415" fmla="*/ 1007150 h 3582745"/>
                  <a:gd name="connsiteX34416" fmla="*/ 3913868 w 4527492"/>
                  <a:gd name="connsiteY34416" fmla="*/ 1005234 h 3582745"/>
                  <a:gd name="connsiteX34417" fmla="*/ 3904023 w 4527492"/>
                  <a:gd name="connsiteY34417" fmla="*/ 942750 h 3582745"/>
                  <a:gd name="connsiteX34418" fmla="*/ 3886027 w 4527492"/>
                  <a:gd name="connsiteY34418" fmla="*/ 902674 h 3582745"/>
                  <a:gd name="connsiteX34419" fmla="*/ 3885261 w 4527492"/>
                  <a:gd name="connsiteY34419" fmla="*/ 901984 h 3582745"/>
                  <a:gd name="connsiteX34420" fmla="*/ 3886017 w 4527492"/>
                  <a:gd name="connsiteY34420" fmla="*/ 908009 h 3582745"/>
                  <a:gd name="connsiteX34421" fmla="*/ 3889234 w 4527492"/>
                  <a:gd name="connsiteY34421" fmla="*/ 924128 h 3582745"/>
                  <a:gd name="connsiteX34422" fmla="*/ 3885760 w 4527492"/>
                  <a:gd name="connsiteY34422" fmla="*/ 909810 h 3582745"/>
                  <a:gd name="connsiteX34423" fmla="*/ 3884992 w 4527492"/>
                  <a:gd name="connsiteY34423" fmla="*/ 901742 h 3582745"/>
                  <a:gd name="connsiteX34424" fmla="*/ 4238503 w 4527492"/>
                  <a:gd name="connsiteY34424" fmla="*/ 894788 h 3582745"/>
                  <a:gd name="connsiteX34425" fmla="*/ 4238914 w 4527492"/>
                  <a:gd name="connsiteY34425" fmla="*/ 895593 h 3582745"/>
                  <a:gd name="connsiteX34426" fmla="*/ 4238994 w 4527492"/>
                  <a:gd name="connsiteY34426" fmla="*/ 896450 h 3582745"/>
                  <a:gd name="connsiteX34427" fmla="*/ 3941317 w 4527492"/>
                  <a:gd name="connsiteY34427" fmla="*/ 894403 h 3582745"/>
                  <a:gd name="connsiteX34428" fmla="*/ 3941388 w 4527492"/>
                  <a:gd name="connsiteY34428" fmla="*/ 896200 h 3582745"/>
                  <a:gd name="connsiteX34429" fmla="*/ 3941679 w 4527492"/>
                  <a:gd name="connsiteY34429" fmla="*/ 897597 h 3582745"/>
                  <a:gd name="connsiteX34430" fmla="*/ 3941746 w 4527492"/>
                  <a:gd name="connsiteY34430" fmla="*/ 896062 h 3582745"/>
                  <a:gd name="connsiteX34431" fmla="*/ 4335544 w 4527492"/>
                  <a:gd name="connsiteY34431" fmla="*/ 893814 h 3582745"/>
                  <a:gd name="connsiteX34432" fmla="*/ 4348457 w 4527492"/>
                  <a:gd name="connsiteY34432" fmla="*/ 917532 h 3582745"/>
                  <a:gd name="connsiteX34433" fmla="*/ 4344666 w 4527492"/>
                  <a:gd name="connsiteY34433" fmla="*/ 912865 h 3582745"/>
                  <a:gd name="connsiteX34434" fmla="*/ 4355333 w 4527492"/>
                  <a:gd name="connsiteY34434" fmla="*/ 956425 h 3582745"/>
                  <a:gd name="connsiteX34435" fmla="*/ 4374586 w 4527492"/>
                  <a:gd name="connsiteY34435" fmla="*/ 1002455 h 3582745"/>
                  <a:gd name="connsiteX34436" fmla="*/ 4368526 w 4527492"/>
                  <a:gd name="connsiteY34436" fmla="*/ 992674 h 3582745"/>
                  <a:gd name="connsiteX34437" fmla="*/ 4364321 w 4527492"/>
                  <a:gd name="connsiteY34437" fmla="*/ 985167 h 3582745"/>
                  <a:gd name="connsiteX34438" fmla="*/ 4361930 w 4527492"/>
                  <a:gd name="connsiteY34438" fmla="*/ 979492 h 3582745"/>
                  <a:gd name="connsiteX34439" fmla="*/ 4335544 w 4527492"/>
                  <a:gd name="connsiteY34439" fmla="*/ 893814 h 3582745"/>
                  <a:gd name="connsiteX34440" fmla="*/ 4309159 w 4527492"/>
                  <a:gd name="connsiteY34440" fmla="*/ 893814 h 3582745"/>
                  <a:gd name="connsiteX34441" fmla="*/ 4318808 w 4527492"/>
                  <a:gd name="connsiteY34441" fmla="*/ 913672 h 3582745"/>
                  <a:gd name="connsiteX34442" fmla="*/ 4317302 w 4527492"/>
                  <a:gd name="connsiteY34442" fmla="*/ 914203 h 3582745"/>
                  <a:gd name="connsiteX34443" fmla="*/ 4319878 w 4527492"/>
                  <a:gd name="connsiteY34443" fmla="*/ 928415 h 3582745"/>
                  <a:gd name="connsiteX34444" fmla="*/ 4320653 w 4527492"/>
                  <a:gd name="connsiteY34444" fmla="*/ 931802 h 3582745"/>
                  <a:gd name="connsiteX34445" fmla="*/ 4245071 w 4527492"/>
                  <a:gd name="connsiteY34445" fmla="*/ 893790 h 3582745"/>
                  <a:gd name="connsiteX34446" fmla="*/ 4246376 w 4527492"/>
                  <a:gd name="connsiteY34446" fmla="*/ 896834 h 3582745"/>
                  <a:gd name="connsiteX34447" fmla="*/ 4248637 w 4527492"/>
                  <a:gd name="connsiteY34447" fmla="*/ 900272 h 3582745"/>
                  <a:gd name="connsiteX34448" fmla="*/ 4247998 w 4527492"/>
                  <a:gd name="connsiteY34448" fmla="*/ 898503 h 3582745"/>
                  <a:gd name="connsiteX34449" fmla="*/ 4238709 w 4527492"/>
                  <a:gd name="connsiteY34449" fmla="*/ 893389 h 3582745"/>
                  <a:gd name="connsiteX34450" fmla="*/ 4242797 w 4527492"/>
                  <a:gd name="connsiteY34450" fmla="*/ 902474 h 3582745"/>
                  <a:gd name="connsiteX34451" fmla="*/ 4243961 w 4527492"/>
                  <a:gd name="connsiteY34451" fmla="*/ 905485 h 3582745"/>
                  <a:gd name="connsiteX34452" fmla="*/ 4238914 w 4527492"/>
                  <a:gd name="connsiteY34452" fmla="*/ 895593 h 3582745"/>
                  <a:gd name="connsiteX34453" fmla="*/ 4276957 w 4527492"/>
                  <a:gd name="connsiteY34453" fmla="*/ 893120 h 3582745"/>
                  <a:gd name="connsiteX34454" fmla="*/ 4277871 w 4527492"/>
                  <a:gd name="connsiteY34454" fmla="*/ 895672 h 3582745"/>
                  <a:gd name="connsiteX34455" fmla="*/ 4279839 w 4527492"/>
                  <a:gd name="connsiteY34455" fmla="*/ 900464 h 3582745"/>
                  <a:gd name="connsiteX34456" fmla="*/ 4280541 w 4527492"/>
                  <a:gd name="connsiteY34456" fmla="*/ 901478 h 3582745"/>
                  <a:gd name="connsiteX34457" fmla="*/ 4278806 w 4527492"/>
                  <a:gd name="connsiteY34457" fmla="*/ 896645 h 3582745"/>
                  <a:gd name="connsiteX34458" fmla="*/ 4278600 w 4527492"/>
                  <a:gd name="connsiteY34458" fmla="*/ 896092 h 3582745"/>
                  <a:gd name="connsiteX34459" fmla="*/ 4192383 w 4527492"/>
                  <a:gd name="connsiteY34459" fmla="*/ 892938 h 3582745"/>
                  <a:gd name="connsiteX34460" fmla="*/ 4195421 w 4527492"/>
                  <a:gd name="connsiteY34460" fmla="*/ 897864 h 3582745"/>
                  <a:gd name="connsiteX34461" fmla="*/ 4206539 w 4527492"/>
                  <a:gd name="connsiteY34461" fmla="*/ 933358 h 3582745"/>
                  <a:gd name="connsiteX34462" fmla="*/ 4206473 w 4527492"/>
                  <a:gd name="connsiteY34462" fmla="*/ 933358 h 3582745"/>
                  <a:gd name="connsiteX34463" fmla="*/ 4198671 w 4527492"/>
                  <a:gd name="connsiteY34463" fmla="*/ 913174 h 3582745"/>
                  <a:gd name="connsiteX34464" fmla="*/ 4192383 w 4527492"/>
                  <a:gd name="connsiteY34464" fmla="*/ 892938 h 3582745"/>
                  <a:gd name="connsiteX34465" fmla="*/ 3956677 w 4527492"/>
                  <a:gd name="connsiteY34465" fmla="*/ 890967 h 3582745"/>
                  <a:gd name="connsiteX34466" fmla="*/ 3959204 w 4527492"/>
                  <a:gd name="connsiteY34466" fmla="*/ 896289 h 3582745"/>
                  <a:gd name="connsiteX34467" fmla="*/ 3962180 w 4527492"/>
                  <a:gd name="connsiteY34467" fmla="*/ 908383 h 3582745"/>
                  <a:gd name="connsiteX34468" fmla="*/ 4276996 w 4527492"/>
                  <a:gd name="connsiteY34468" fmla="*/ 889281 h 3582745"/>
                  <a:gd name="connsiteX34469" fmla="*/ 4279063 w 4527492"/>
                  <a:gd name="connsiteY34469" fmla="*/ 895049 h 3582745"/>
                  <a:gd name="connsiteX34470" fmla="*/ 4284202 w 4527492"/>
                  <a:gd name="connsiteY34470" fmla="*/ 906639 h 3582745"/>
                  <a:gd name="connsiteX34471" fmla="*/ 4284306 w 4527492"/>
                  <a:gd name="connsiteY34471" fmla="*/ 906850 h 3582745"/>
                  <a:gd name="connsiteX34472" fmla="*/ 4284462 w 4527492"/>
                  <a:gd name="connsiteY34472" fmla="*/ 906705 h 3582745"/>
                  <a:gd name="connsiteX34473" fmla="*/ 4279865 w 4527492"/>
                  <a:gd name="connsiteY34473" fmla="*/ 894676 h 3582745"/>
                  <a:gd name="connsiteX34474" fmla="*/ 4195563 w 4527492"/>
                  <a:gd name="connsiteY34474" fmla="*/ 887947 h 3582745"/>
                  <a:gd name="connsiteX34475" fmla="*/ 4198258 w 4527492"/>
                  <a:gd name="connsiteY34475" fmla="*/ 888871 h 3582745"/>
                  <a:gd name="connsiteX34476" fmla="*/ 4199653 w 4527492"/>
                  <a:gd name="connsiteY34476" fmla="*/ 898906 h 3582745"/>
                  <a:gd name="connsiteX34477" fmla="*/ 4185189 w 4527492"/>
                  <a:gd name="connsiteY34477" fmla="*/ 887388 h 3582745"/>
                  <a:gd name="connsiteX34478" fmla="*/ 4204759 w 4527492"/>
                  <a:gd name="connsiteY34478" fmla="*/ 937164 h 3582745"/>
                  <a:gd name="connsiteX34479" fmla="*/ 4208891 w 4527492"/>
                  <a:gd name="connsiteY34479" fmla="*/ 950940 h 3582745"/>
                  <a:gd name="connsiteX34480" fmla="*/ 4204855 w 4527492"/>
                  <a:gd name="connsiteY34480" fmla="*/ 943244 h 3582745"/>
                  <a:gd name="connsiteX34481" fmla="*/ 4187178 w 4527492"/>
                  <a:gd name="connsiteY34481" fmla="*/ 897315 h 3582745"/>
                  <a:gd name="connsiteX34482" fmla="*/ 4315756 w 4527492"/>
                  <a:gd name="connsiteY34482" fmla="*/ 887223 h 3582745"/>
                  <a:gd name="connsiteX34483" fmla="*/ 4335478 w 4527492"/>
                  <a:gd name="connsiteY34483" fmla="*/ 933670 h 3582745"/>
                  <a:gd name="connsiteX34484" fmla="*/ 4331098 w 4527492"/>
                  <a:gd name="connsiteY34484" fmla="*/ 925851 h 3582745"/>
                  <a:gd name="connsiteX34485" fmla="*/ 4329527 w 4527492"/>
                  <a:gd name="connsiteY34485" fmla="*/ 922464 h 3582745"/>
                  <a:gd name="connsiteX34486" fmla="*/ 4006295 w 4527492"/>
                  <a:gd name="connsiteY34486" fmla="*/ 886768 h 3582745"/>
                  <a:gd name="connsiteX34487" fmla="*/ 4016406 w 4527492"/>
                  <a:gd name="connsiteY34487" fmla="*/ 945294 h 3582745"/>
                  <a:gd name="connsiteX34488" fmla="*/ 4028123 w 4527492"/>
                  <a:gd name="connsiteY34488" fmla="*/ 981729 h 3582745"/>
                  <a:gd name="connsiteX34489" fmla="*/ 4024779 w 4527492"/>
                  <a:gd name="connsiteY34489" fmla="*/ 929402 h 3582745"/>
                  <a:gd name="connsiteX34490" fmla="*/ 4025745 w 4527492"/>
                  <a:gd name="connsiteY34490" fmla="*/ 929402 h 3582745"/>
                  <a:gd name="connsiteX34491" fmla="*/ 4025769 w 4527492"/>
                  <a:gd name="connsiteY34491" fmla="*/ 929468 h 3582745"/>
                  <a:gd name="connsiteX34492" fmla="*/ 4025752 w 4527492"/>
                  <a:gd name="connsiteY34492" fmla="*/ 929402 h 3582745"/>
                  <a:gd name="connsiteX34493" fmla="*/ 4025745 w 4527492"/>
                  <a:gd name="connsiteY34493" fmla="*/ 929402 h 3582745"/>
                  <a:gd name="connsiteX34494" fmla="*/ 4022293 w 4527492"/>
                  <a:gd name="connsiteY34494" fmla="*/ 919932 h 3582745"/>
                  <a:gd name="connsiteX34495" fmla="*/ 4233617 w 4527492"/>
                  <a:gd name="connsiteY34495" fmla="*/ 886527 h 3582745"/>
                  <a:gd name="connsiteX34496" fmla="*/ 4239344 w 4527492"/>
                  <a:gd name="connsiteY34496" fmla="*/ 900203 h 3582745"/>
                  <a:gd name="connsiteX34497" fmla="*/ 4239452 w 4527492"/>
                  <a:gd name="connsiteY34497" fmla="*/ 901368 h 3582745"/>
                  <a:gd name="connsiteX34498" fmla="*/ 3867785 w 4527492"/>
                  <a:gd name="connsiteY34498" fmla="*/ 886247 h 3582745"/>
                  <a:gd name="connsiteX34499" fmla="*/ 3875938 w 4527492"/>
                  <a:gd name="connsiteY34499" fmla="*/ 916049 h 3582745"/>
                  <a:gd name="connsiteX34500" fmla="*/ 3870063 w 4527492"/>
                  <a:gd name="connsiteY34500" fmla="*/ 888298 h 3582745"/>
                  <a:gd name="connsiteX34501" fmla="*/ 4233171 w 4527492"/>
                  <a:gd name="connsiteY34501" fmla="*/ 885394 h 3582745"/>
                  <a:gd name="connsiteX34502" fmla="*/ 4233617 w 4527492"/>
                  <a:gd name="connsiteY34502" fmla="*/ 886527 h 3582745"/>
                  <a:gd name="connsiteX34503" fmla="*/ 4233179 w 4527492"/>
                  <a:gd name="connsiteY34503" fmla="*/ 885482 h 3582745"/>
                  <a:gd name="connsiteX34504" fmla="*/ 4183829 w 4527492"/>
                  <a:gd name="connsiteY34504" fmla="*/ 883928 h 3582745"/>
                  <a:gd name="connsiteX34505" fmla="*/ 4184545 w 4527492"/>
                  <a:gd name="connsiteY34505" fmla="*/ 884173 h 3582745"/>
                  <a:gd name="connsiteX34506" fmla="*/ 4185189 w 4527492"/>
                  <a:gd name="connsiteY34506" fmla="*/ 887388 h 3582745"/>
                  <a:gd name="connsiteX34507" fmla="*/ 4041512 w 4527492"/>
                  <a:gd name="connsiteY34507" fmla="*/ 882205 h 3582745"/>
                  <a:gd name="connsiteX34508" fmla="*/ 4046208 w 4527492"/>
                  <a:gd name="connsiteY34508" fmla="*/ 893279 h 3582745"/>
                  <a:gd name="connsiteX34509" fmla="*/ 4050984 w 4527492"/>
                  <a:gd name="connsiteY34509" fmla="*/ 911166 h 3582745"/>
                  <a:gd name="connsiteX34510" fmla="*/ 4311958 w 4527492"/>
                  <a:gd name="connsiteY34510" fmla="*/ 880732 h 3582745"/>
                  <a:gd name="connsiteX34511" fmla="*/ 4325008 w 4527492"/>
                  <a:gd name="connsiteY34511" fmla="*/ 893309 h 3582745"/>
                  <a:gd name="connsiteX34512" fmla="*/ 4329549 w 4527492"/>
                  <a:gd name="connsiteY34512" fmla="*/ 890082 h 3582745"/>
                  <a:gd name="connsiteX34513" fmla="*/ 4338172 w 4527492"/>
                  <a:gd name="connsiteY34513" fmla="*/ 909751 h 3582745"/>
                  <a:gd name="connsiteX34514" fmla="*/ 4334881 w 4527492"/>
                  <a:gd name="connsiteY34514" fmla="*/ 909751 h 3582745"/>
                  <a:gd name="connsiteX34515" fmla="*/ 4232694 w 4527492"/>
                  <a:gd name="connsiteY34515" fmla="*/ 880020 h 3582745"/>
                  <a:gd name="connsiteX34516" fmla="*/ 4236909 w 4527492"/>
                  <a:gd name="connsiteY34516" fmla="*/ 889389 h 3582745"/>
                  <a:gd name="connsiteX34517" fmla="*/ 4238503 w 4527492"/>
                  <a:gd name="connsiteY34517" fmla="*/ 894788 h 3582745"/>
                  <a:gd name="connsiteX34518" fmla="*/ 4237218 w 4527492"/>
                  <a:gd name="connsiteY34518" fmla="*/ 892269 h 3582745"/>
                  <a:gd name="connsiteX34519" fmla="*/ 4232787 w 4527492"/>
                  <a:gd name="connsiteY34519" fmla="*/ 881075 h 3582745"/>
                  <a:gd name="connsiteX34520" fmla="*/ 3882832 w 4527492"/>
                  <a:gd name="connsiteY34520" fmla="*/ 879053 h 3582745"/>
                  <a:gd name="connsiteX34521" fmla="*/ 3884241 w 4527492"/>
                  <a:gd name="connsiteY34521" fmla="*/ 893856 h 3582745"/>
                  <a:gd name="connsiteX34522" fmla="*/ 3882678 w 4527492"/>
                  <a:gd name="connsiteY34522" fmla="*/ 881398 h 3582745"/>
                  <a:gd name="connsiteX34523" fmla="*/ 4248797 w 4527492"/>
                  <a:gd name="connsiteY34523" fmla="*/ 877478 h 3582745"/>
                  <a:gd name="connsiteX34524" fmla="*/ 4248968 w 4527492"/>
                  <a:gd name="connsiteY34524" fmla="*/ 877749 h 3582745"/>
                  <a:gd name="connsiteX34525" fmla="*/ 4253090 w 4527492"/>
                  <a:gd name="connsiteY34525" fmla="*/ 887223 h 3582745"/>
                  <a:gd name="connsiteX34526" fmla="*/ 4259155 w 4527492"/>
                  <a:gd name="connsiteY34526" fmla="*/ 899918 h 3582745"/>
                  <a:gd name="connsiteX34527" fmla="*/ 4271301 w 4527492"/>
                  <a:gd name="connsiteY34527" fmla="*/ 928710 h 3582745"/>
                  <a:gd name="connsiteX34528" fmla="*/ 4270768 w 4527492"/>
                  <a:gd name="connsiteY34528" fmla="*/ 927723 h 3582745"/>
                  <a:gd name="connsiteX34529" fmla="*/ 4229071 w 4527492"/>
                  <a:gd name="connsiteY34529" fmla="*/ 877130 h 3582745"/>
                  <a:gd name="connsiteX34530" fmla="*/ 4229744 w 4527492"/>
                  <a:gd name="connsiteY34530" fmla="*/ 877279 h 3582745"/>
                  <a:gd name="connsiteX34531" fmla="*/ 4233179 w 4527492"/>
                  <a:gd name="connsiteY34531" fmla="*/ 885482 h 3582745"/>
                  <a:gd name="connsiteX34532" fmla="*/ 4233423 w 4527492"/>
                  <a:gd name="connsiteY34532" fmla="*/ 888231 h 3582745"/>
                  <a:gd name="connsiteX34533" fmla="*/ 4104780 w 4527492"/>
                  <a:gd name="connsiteY34533" fmla="*/ 876293 h 3582745"/>
                  <a:gd name="connsiteX34534" fmla="*/ 4131033 w 4527492"/>
                  <a:gd name="connsiteY34534" fmla="*/ 926748 h 3582745"/>
                  <a:gd name="connsiteX34535" fmla="*/ 4123814 w 4527492"/>
                  <a:gd name="connsiteY34535" fmla="*/ 916056 h 3582745"/>
                  <a:gd name="connsiteX34536" fmla="*/ 4105012 w 4527492"/>
                  <a:gd name="connsiteY34536" fmla="*/ 876858 h 3582745"/>
                  <a:gd name="connsiteX34537" fmla="*/ 4209674 w 4527492"/>
                  <a:gd name="connsiteY34537" fmla="*/ 875344 h 3582745"/>
                  <a:gd name="connsiteX34538" fmla="*/ 4213888 w 4527492"/>
                  <a:gd name="connsiteY34538" fmla="*/ 890004 h 3582745"/>
                  <a:gd name="connsiteX34539" fmla="*/ 4215272 w 4527492"/>
                  <a:gd name="connsiteY34539" fmla="*/ 892147 h 3582745"/>
                  <a:gd name="connsiteX34540" fmla="*/ 4210389 w 4527492"/>
                  <a:gd name="connsiteY34540" fmla="*/ 876723 h 3582745"/>
                  <a:gd name="connsiteX34541" fmla="*/ 4059340 w 4527492"/>
                  <a:gd name="connsiteY34541" fmla="*/ 874044 h 3582745"/>
                  <a:gd name="connsiteX34542" fmla="*/ 4074431 w 4527492"/>
                  <a:gd name="connsiteY34542" fmla="*/ 919350 h 3582745"/>
                  <a:gd name="connsiteX34543" fmla="*/ 4079038 w 4527492"/>
                  <a:gd name="connsiteY34543" fmla="*/ 932452 h 3582745"/>
                  <a:gd name="connsiteX34544" fmla="*/ 4070625 w 4527492"/>
                  <a:gd name="connsiteY34544" fmla="*/ 900602 h 3582745"/>
                  <a:gd name="connsiteX34545" fmla="*/ 4070635 w 4527492"/>
                  <a:gd name="connsiteY34545" fmla="*/ 900626 h 3582745"/>
                  <a:gd name="connsiteX34546" fmla="*/ 4070618 w 4527492"/>
                  <a:gd name="connsiteY34546" fmla="*/ 900573 h 3582745"/>
                  <a:gd name="connsiteX34547" fmla="*/ 4070625 w 4527492"/>
                  <a:gd name="connsiteY34547" fmla="*/ 900602 h 3582745"/>
                  <a:gd name="connsiteX34548" fmla="*/ 4067746 w 4527492"/>
                  <a:gd name="connsiteY34548" fmla="*/ 893398 h 3582745"/>
                  <a:gd name="connsiteX34549" fmla="*/ 4268842 w 4527492"/>
                  <a:gd name="connsiteY34549" fmla="*/ 873682 h 3582745"/>
                  <a:gd name="connsiteX34550" fmla="*/ 4271860 w 4527492"/>
                  <a:gd name="connsiteY34550" fmla="*/ 881034 h 3582745"/>
                  <a:gd name="connsiteX34551" fmla="*/ 4273526 w 4527492"/>
                  <a:gd name="connsiteY34551" fmla="*/ 883545 h 3582745"/>
                  <a:gd name="connsiteX34552" fmla="*/ 4275353 w 4527492"/>
                  <a:gd name="connsiteY34552" fmla="*/ 888643 h 3582745"/>
                  <a:gd name="connsiteX34553" fmla="*/ 4277327 w 4527492"/>
                  <a:gd name="connsiteY34553" fmla="*/ 892657 h 3582745"/>
                  <a:gd name="connsiteX34554" fmla="*/ 4274481 w 4527492"/>
                  <a:gd name="connsiteY34554" fmla="*/ 884984 h 3582745"/>
                  <a:gd name="connsiteX34555" fmla="*/ 4273526 w 4527492"/>
                  <a:gd name="connsiteY34555" fmla="*/ 883545 h 3582745"/>
                  <a:gd name="connsiteX34556" fmla="*/ 4272607 w 4527492"/>
                  <a:gd name="connsiteY34556" fmla="*/ 880977 h 3582745"/>
                  <a:gd name="connsiteX34557" fmla="*/ 4143194 w 4527492"/>
                  <a:gd name="connsiteY34557" fmla="*/ 869224 h 3582745"/>
                  <a:gd name="connsiteX34558" fmla="*/ 4143567 w 4527492"/>
                  <a:gd name="connsiteY34558" fmla="*/ 869933 h 3582745"/>
                  <a:gd name="connsiteX34559" fmla="*/ 4143760 w 4527492"/>
                  <a:gd name="connsiteY34559" fmla="*/ 870387 h 3582745"/>
                  <a:gd name="connsiteX34560" fmla="*/ 4039686 w 4527492"/>
                  <a:gd name="connsiteY34560" fmla="*/ 868848 h 3582745"/>
                  <a:gd name="connsiteX34561" fmla="*/ 4050324 w 4527492"/>
                  <a:gd name="connsiteY34561" fmla="*/ 902985 h 3582745"/>
                  <a:gd name="connsiteX34562" fmla="*/ 4046208 w 4527492"/>
                  <a:gd name="connsiteY34562" fmla="*/ 893279 h 3582745"/>
                  <a:gd name="connsiteX34563" fmla="*/ 4265625 w 4527492"/>
                  <a:gd name="connsiteY34563" fmla="*/ 867449 h 3582745"/>
                  <a:gd name="connsiteX34564" fmla="*/ 4266765 w 4527492"/>
                  <a:gd name="connsiteY34564" fmla="*/ 871181 h 3582745"/>
                  <a:gd name="connsiteX34565" fmla="*/ 4270894 w 4527492"/>
                  <a:gd name="connsiteY34565" fmla="*/ 879577 h 3582745"/>
                  <a:gd name="connsiteX34566" fmla="*/ 4271113 w 4527492"/>
                  <a:gd name="connsiteY34566" fmla="*/ 879906 h 3582745"/>
                  <a:gd name="connsiteX34567" fmla="*/ 4268331 w 4527492"/>
                  <a:gd name="connsiteY34567" fmla="*/ 872693 h 3582745"/>
                  <a:gd name="connsiteX34568" fmla="*/ 4319284 w 4527492"/>
                  <a:gd name="connsiteY34568" fmla="*/ 866667 h 3582745"/>
                  <a:gd name="connsiteX34569" fmla="*/ 4319398 w 4527492"/>
                  <a:gd name="connsiteY34569" fmla="*/ 866806 h 3582745"/>
                  <a:gd name="connsiteX34570" fmla="*/ 4329636 w 4527492"/>
                  <a:gd name="connsiteY34570" fmla="*/ 890021 h 3582745"/>
                  <a:gd name="connsiteX34571" fmla="*/ 4329549 w 4527492"/>
                  <a:gd name="connsiteY34571" fmla="*/ 890082 h 3582745"/>
                  <a:gd name="connsiteX34572" fmla="*/ 4228854 w 4527492"/>
                  <a:gd name="connsiteY34572" fmla="*/ 866416 h 3582745"/>
                  <a:gd name="connsiteX34573" fmla="*/ 4232696 w 4527492"/>
                  <a:gd name="connsiteY34573" fmla="*/ 876351 h 3582745"/>
                  <a:gd name="connsiteX34574" fmla="*/ 4232775 w 4527492"/>
                  <a:gd name="connsiteY34574" fmla="*/ 876467 h 3582745"/>
                  <a:gd name="connsiteX34575" fmla="*/ 4232880 w 4527492"/>
                  <a:gd name="connsiteY34575" fmla="*/ 875743 h 3582745"/>
                  <a:gd name="connsiteX34576" fmla="*/ 4233335 w 4527492"/>
                  <a:gd name="connsiteY34576" fmla="*/ 877282 h 3582745"/>
                  <a:gd name="connsiteX34577" fmla="*/ 4237638 w 4527492"/>
                  <a:gd name="connsiteY34577" fmla="*/ 883547 h 3582745"/>
                  <a:gd name="connsiteX34578" fmla="*/ 4237817 w 4527492"/>
                  <a:gd name="connsiteY34578" fmla="*/ 883819 h 3582745"/>
                  <a:gd name="connsiteX34579" fmla="*/ 4237519 w 4527492"/>
                  <a:gd name="connsiteY34579" fmla="*/ 880620 h 3582745"/>
                  <a:gd name="connsiteX34580" fmla="*/ 4242437 w 4527492"/>
                  <a:gd name="connsiteY34580" fmla="*/ 889801 h 3582745"/>
                  <a:gd name="connsiteX34581" fmla="*/ 4242959 w 4527492"/>
                  <a:gd name="connsiteY34581" fmla="*/ 891638 h 3582745"/>
                  <a:gd name="connsiteX34582" fmla="*/ 4245228 w 4527492"/>
                  <a:gd name="connsiteY34582" fmla="*/ 895089 h 3582745"/>
                  <a:gd name="connsiteX34583" fmla="*/ 4245140 w 4527492"/>
                  <a:gd name="connsiteY34583" fmla="*/ 894848 h 3582745"/>
                  <a:gd name="connsiteX34584" fmla="*/ 4245192 w 4527492"/>
                  <a:gd name="connsiteY34584" fmla="*/ 894945 h 3582745"/>
                  <a:gd name="connsiteX34585" fmla="*/ 4245264 w 4527492"/>
                  <a:gd name="connsiteY34585" fmla="*/ 895143 h 3582745"/>
                  <a:gd name="connsiteX34586" fmla="*/ 4245444 w 4527492"/>
                  <a:gd name="connsiteY34586" fmla="*/ 895417 h 3582745"/>
                  <a:gd name="connsiteX34587" fmla="*/ 4245192 w 4527492"/>
                  <a:gd name="connsiteY34587" fmla="*/ 894945 h 3582745"/>
                  <a:gd name="connsiteX34588" fmla="*/ 4244338 w 4527492"/>
                  <a:gd name="connsiteY34588" fmla="*/ 892611 h 3582745"/>
                  <a:gd name="connsiteX34589" fmla="*/ 4244281 w 4527492"/>
                  <a:gd name="connsiteY34589" fmla="*/ 892518 h 3582745"/>
                  <a:gd name="connsiteX34590" fmla="*/ 4245140 w 4527492"/>
                  <a:gd name="connsiteY34590" fmla="*/ 894848 h 3582745"/>
                  <a:gd name="connsiteX34591" fmla="*/ 4242437 w 4527492"/>
                  <a:gd name="connsiteY34591" fmla="*/ 889801 h 3582745"/>
                  <a:gd name="connsiteX34592" fmla="*/ 4242223 w 4527492"/>
                  <a:gd name="connsiteY34592" fmla="*/ 889049 h 3582745"/>
                  <a:gd name="connsiteX34593" fmla="*/ 4237452 w 4527492"/>
                  <a:gd name="connsiteY34593" fmla="*/ 879899 h 3582745"/>
                  <a:gd name="connsiteX34594" fmla="*/ 4237519 w 4527492"/>
                  <a:gd name="connsiteY34594" fmla="*/ 880620 h 3582745"/>
                  <a:gd name="connsiteX34595" fmla="*/ 4234653 w 4527492"/>
                  <a:gd name="connsiteY34595" fmla="*/ 875269 h 3582745"/>
                  <a:gd name="connsiteX34596" fmla="*/ 4233259 w 4527492"/>
                  <a:gd name="connsiteY34596" fmla="*/ 873140 h 3582745"/>
                  <a:gd name="connsiteX34597" fmla="*/ 4232880 w 4527492"/>
                  <a:gd name="connsiteY34597" fmla="*/ 875743 h 3582745"/>
                  <a:gd name="connsiteX34598" fmla="*/ 4231170 w 4527492"/>
                  <a:gd name="connsiteY34598" fmla="*/ 869952 h 3582745"/>
                  <a:gd name="connsiteX34599" fmla="*/ 4065789 w 4527492"/>
                  <a:gd name="connsiteY34599" fmla="*/ 866224 h 3582745"/>
                  <a:gd name="connsiteX34600" fmla="*/ 4076777 w 4527492"/>
                  <a:gd name="connsiteY34600" fmla="*/ 895104 h 3582745"/>
                  <a:gd name="connsiteX34601" fmla="*/ 4079388 w 4527492"/>
                  <a:gd name="connsiteY34601" fmla="*/ 904547 h 3582745"/>
                  <a:gd name="connsiteX34602" fmla="*/ 4073719 w 4527492"/>
                  <a:gd name="connsiteY34602" fmla="*/ 893768 h 3582745"/>
                  <a:gd name="connsiteX34603" fmla="*/ 4070595 w 4527492"/>
                  <a:gd name="connsiteY34603" fmla="*/ 883574 h 3582745"/>
                  <a:gd name="connsiteX34604" fmla="*/ 4070562 w 4527492"/>
                  <a:gd name="connsiteY34604" fmla="*/ 883488 h 3582745"/>
                  <a:gd name="connsiteX34605" fmla="*/ 4068579 w 4527492"/>
                  <a:gd name="connsiteY34605" fmla="*/ 865760 h 3582745"/>
                  <a:gd name="connsiteX34606" fmla="*/ 4080353 w 4527492"/>
                  <a:gd name="connsiteY34606" fmla="*/ 897515 h 3582745"/>
                  <a:gd name="connsiteX34607" fmla="*/ 4080295 w 4527492"/>
                  <a:gd name="connsiteY34607" fmla="*/ 897415 h 3582745"/>
                  <a:gd name="connsiteX34608" fmla="*/ 4071139 w 4527492"/>
                  <a:gd name="connsiteY34608" fmla="*/ 873227 h 3582745"/>
                  <a:gd name="connsiteX34609" fmla="*/ 4054670 w 4527492"/>
                  <a:gd name="connsiteY34609" fmla="*/ 863318 h 3582745"/>
                  <a:gd name="connsiteX34610" fmla="*/ 4064555 w 4527492"/>
                  <a:gd name="connsiteY34610" fmla="*/ 896289 h 3582745"/>
                  <a:gd name="connsiteX34611" fmla="*/ 4065417 w 4527492"/>
                  <a:gd name="connsiteY34611" fmla="*/ 899723 h 3582745"/>
                  <a:gd name="connsiteX34612" fmla="*/ 4067402 w 4527492"/>
                  <a:gd name="connsiteY34612" fmla="*/ 904973 h 3582745"/>
                  <a:gd name="connsiteX34613" fmla="*/ 4058981 w 4527492"/>
                  <a:gd name="connsiteY34613" fmla="*/ 873217 h 3582745"/>
                  <a:gd name="connsiteX34614" fmla="*/ 4054723 w 4527492"/>
                  <a:gd name="connsiteY34614" fmla="*/ 863415 h 3582745"/>
                  <a:gd name="connsiteX34615" fmla="*/ 4236465 w 4527492"/>
                  <a:gd name="connsiteY34615" fmla="*/ 861680 h 3582745"/>
                  <a:gd name="connsiteX34616" fmla="*/ 4242357 w 4527492"/>
                  <a:gd name="connsiteY34616" fmla="*/ 870879 h 3582745"/>
                  <a:gd name="connsiteX34617" fmla="*/ 4253554 w 4527492"/>
                  <a:gd name="connsiteY34617" fmla="*/ 895822 h 3582745"/>
                  <a:gd name="connsiteX34618" fmla="*/ 4254872 w 4527492"/>
                  <a:gd name="connsiteY34618" fmla="*/ 898264 h 3582745"/>
                  <a:gd name="connsiteX34619" fmla="*/ 4255289 w 4527492"/>
                  <a:gd name="connsiteY34619" fmla="*/ 899306 h 3582745"/>
                  <a:gd name="connsiteX34620" fmla="*/ 4236488 w 4527492"/>
                  <a:gd name="connsiteY34620" fmla="*/ 863180 h 3582745"/>
                  <a:gd name="connsiteX34621" fmla="*/ 4235097 w 4527492"/>
                  <a:gd name="connsiteY34621" fmla="*/ 860507 h 3582745"/>
                  <a:gd name="connsiteX34622" fmla="*/ 4236488 w 4527492"/>
                  <a:gd name="connsiteY34622" fmla="*/ 863180 h 3582745"/>
                  <a:gd name="connsiteX34623" fmla="*/ 4236541 w 4527492"/>
                  <a:gd name="connsiteY34623" fmla="*/ 866795 h 3582745"/>
                  <a:gd name="connsiteX34624" fmla="*/ 4234859 w 4527492"/>
                  <a:gd name="connsiteY34624" fmla="*/ 862140 h 3582745"/>
                  <a:gd name="connsiteX34625" fmla="*/ 4237228 w 4527492"/>
                  <a:gd name="connsiteY34625" fmla="*/ 859451 h 3582745"/>
                  <a:gd name="connsiteX34626" fmla="*/ 4239898 w 4527492"/>
                  <a:gd name="connsiteY34626" fmla="*/ 863332 h 3582745"/>
                  <a:gd name="connsiteX34627" fmla="*/ 4246375 w 4527492"/>
                  <a:gd name="connsiteY34627" fmla="*/ 873628 h 3582745"/>
                  <a:gd name="connsiteX34628" fmla="*/ 4262933 w 4527492"/>
                  <a:gd name="connsiteY34628" fmla="*/ 913203 h 3582745"/>
                  <a:gd name="connsiteX34629" fmla="*/ 4254872 w 4527492"/>
                  <a:gd name="connsiteY34629" fmla="*/ 898264 h 3582745"/>
                  <a:gd name="connsiteX34630" fmla="*/ 4246494 w 4527492"/>
                  <a:gd name="connsiteY34630" fmla="*/ 877337 h 3582745"/>
                  <a:gd name="connsiteX34631" fmla="*/ 4242357 w 4527492"/>
                  <a:gd name="connsiteY34631" fmla="*/ 870879 h 3582745"/>
                  <a:gd name="connsiteX34632" fmla="*/ 4233491 w 4527492"/>
                  <a:gd name="connsiteY34632" fmla="*/ 858354 h 3582745"/>
                  <a:gd name="connsiteX34633" fmla="*/ 4234859 w 4527492"/>
                  <a:gd name="connsiteY34633" fmla="*/ 862140 h 3582745"/>
                  <a:gd name="connsiteX34634" fmla="*/ 4234761 w 4527492"/>
                  <a:gd name="connsiteY34634" fmla="*/ 862816 h 3582745"/>
                  <a:gd name="connsiteX34635" fmla="*/ 4036347 w 4527492"/>
                  <a:gd name="connsiteY34635" fmla="*/ 858132 h 3582745"/>
                  <a:gd name="connsiteX34636" fmla="*/ 4038217 w 4527492"/>
                  <a:gd name="connsiteY34636" fmla="*/ 863344 h 3582745"/>
                  <a:gd name="connsiteX34637" fmla="*/ 4039686 w 4527492"/>
                  <a:gd name="connsiteY34637" fmla="*/ 868848 h 3582745"/>
                  <a:gd name="connsiteX34638" fmla="*/ 4236405 w 4527492"/>
                  <a:gd name="connsiteY34638" fmla="*/ 857619 h 3582745"/>
                  <a:gd name="connsiteX34639" fmla="*/ 4237228 w 4527492"/>
                  <a:gd name="connsiteY34639" fmla="*/ 859451 h 3582745"/>
                  <a:gd name="connsiteX34640" fmla="*/ 4236415 w 4527492"/>
                  <a:gd name="connsiteY34640" fmla="*/ 858270 h 3582745"/>
                  <a:gd name="connsiteX34641" fmla="*/ 4233178 w 4527492"/>
                  <a:gd name="connsiteY34641" fmla="*/ 857252 h 3582745"/>
                  <a:gd name="connsiteX34642" fmla="*/ 4233491 w 4527492"/>
                  <a:gd name="connsiteY34642" fmla="*/ 858354 h 3582745"/>
                  <a:gd name="connsiteX34643" fmla="*/ 4233144 w 4527492"/>
                  <a:gd name="connsiteY34643" fmla="*/ 857393 h 3582745"/>
                  <a:gd name="connsiteX34644" fmla="*/ 4235595 w 4527492"/>
                  <a:gd name="connsiteY34644" fmla="*/ 857079 h 3582745"/>
                  <a:gd name="connsiteX34645" fmla="*/ 4236415 w 4527492"/>
                  <a:gd name="connsiteY34645" fmla="*/ 858270 h 3582745"/>
                  <a:gd name="connsiteX34646" fmla="*/ 4236465 w 4527492"/>
                  <a:gd name="connsiteY34646" fmla="*/ 861680 h 3582745"/>
                  <a:gd name="connsiteX34647" fmla="*/ 4235211 w 4527492"/>
                  <a:gd name="connsiteY34647" fmla="*/ 859722 h 3582745"/>
                  <a:gd name="connsiteX34648" fmla="*/ 4315046 w 4527492"/>
                  <a:gd name="connsiteY34648" fmla="*/ 857001 h 3582745"/>
                  <a:gd name="connsiteX34649" fmla="*/ 4315134 w 4527492"/>
                  <a:gd name="connsiteY34649" fmla="*/ 857137 h 3582745"/>
                  <a:gd name="connsiteX34650" fmla="*/ 4315072 w 4527492"/>
                  <a:gd name="connsiteY34650" fmla="*/ 857060 h 3582745"/>
                  <a:gd name="connsiteX34651" fmla="*/ 4233301 w 4527492"/>
                  <a:gd name="connsiteY34651" fmla="*/ 856741 h 3582745"/>
                  <a:gd name="connsiteX34652" fmla="*/ 4235211 w 4527492"/>
                  <a:gd name="connsiteY34652" fmla="*/ 859722 h 3582745"/>
                  <a:gd name="connsiteX34653" fmla="*/ 4235097 w 4527492"/>
                  <a:gd name="connsiteY34653" fmla="*/ 860507 h 3582745"/>
                  <a:gd name="connsiteX34654" fmla="*/ 4233249 w 4527492"/>
                  <a:gd name="connsiteY34654" fmla="*/ 856957 h 3582745"/>
                  <a:gd name="connsiteX34655" fmla="*/ 4232907 w 4527492"/>
                  <a:gd name="connsiteY34655" fmla="*/ 856300 h 3582745"/>
                  <a:gd name="connsiteX34656" fmla="*/ 4233249 w 4527492"/>
                  <a:gd name="connsiteY34656" fmla="*/ 856957 h 3582745"/>
                  <a:gd name="connsiteX34657" fmla="*/ 4233178 w 4527492"/>
                  <a:gd name="connsiteY34657" fmla="*/ 857252 h 3582745"/>
                  <a:gd name="connsiteX34658" fmla="*/ 4264851 w 4527492"/>
                  <a:gd name="connsiteY34658" fmla="*/ 855386 h 3582745"/>
                  <a:gd name="connsiteX34659" fmla="*/ 4270503 w 4527492"/>
                  <a:gd name="connsiteY34659" fmla="*/ 870178 h 3582745"/>
                  <a:gd name="connsiteX34660" fmla="*/ 4268816 w 4527492"/>
                  <a:gd name="connsiteY34660" fmla="*/ 866453 h 3582745"/>
                  <a:gd name="connsiteX34661" fmla="*/ 4257822 w 4527492"/>
                  <a:gd name="connsiteY34661" fmla="*/ 852995 h 3582745"/>
                  <a:gd name="connsiteX34662" fmla="*/ 4259499 w 4527492"/>
                  <a:gd name="connsiteY34662" fmla="*/ 856405 h 3582745"/>
                  <a:gd name="connsiteX34663" fmla="*/ 4258529 w 4527492"/>
                  <a:gd name="connsiteY34663" fmla="*/ 854042 h 3582745"/>
                  <a:gd name="connsiteX34664" fmla="*/ 4236323 w 4527492"/>
                  <a:gd name="connsiteY34664" fmla="*/ 852077 h 3582745"/>
                  <a:gd name="connsiteX34665" fmla="*/ 4236405 w 4527492"/>
                  <a:gd name="connsiteY34665" fmla="*/ 857619 h 3582745"/>
                  <a:gd name="connsiteX34666" fmla="*/ 4235734 w 4527492"/>
                  <a:gd name="connsiteY34666" fmla="*/ 856125 h 3582745"/>
                  <a:gd name="connsiteX34667" fmla="*/ 4236664 w 4527492"/>
                  <a:gd name="connsiteY34667" fmla="*/ 849731 h 3582745"/>
                  <a:gd name="connsiteX34668" fmla="*/ 4248797 w 4527492"/>
                  <a:gd name="connsiteY34668" fmla="*/ 877478 h 3582745"/>
                  <a:gd name="connsiteX34669" fmla="*/ 4246375 w 4527492"/>
                  <a:gd name="connsiteY34669" fmla="*/ 873628 h 3582745"/>
                  <a:gd name="connsiteX34670" fmla="*/ 4236590 w 4527492"/>
                  <a:gd name="connsiteY34670" fmla="*/ 850241 h 3582745"/>
                  <a:gd name="connsiteX34671" fmla="*/ 4236285 w 4527492"/>
                  <a:gd name="connsiteY34671" fmla="*/ 849512 h 3582745"/>
                  <a:gd name="connsiteX34672" fmla="*/ 4236590 w 4527492"/>
                  <a:gd name="connsiteY34672" fmla="*/ 850241 h 3582745"/>
                  <a:gd name="connsiteX34673" fmla="*/ 4236323 w 4527492"/>
                  <a:gd name="connsiteY34673" fmla="*/ 852077 h 3582745"/>
                  <a:gd name="connsiteX34674" fmla="*/ 4230220 w 4527492"/>
                  <a:gd name="connsiteY34674" fmla="*/ 849300 h 3582745"/>
                  <a:gd name="connsiteX34675" fmla="*/ 4230828 w 4527492"/>
                  <a:gd name="connsiteY34675" fmla="*/ 850150 h 3582745"/>
                  <a:gd name="connsiteX34676" fmla="*/ 4231390 w 4527492"/>
                  <a:gd name="connsiteY34676" fmla="*/ 850968 h 3582745"/>
                  <a:gd name="connsiteX34677" fmla="*/ 4232907 w 4527492"/>
                  <a:gd name="connsiteY34677" fmla="*/ 856300 h 3582745"/>
                  <a:gd name="connsiteX34678" fmla="*/ 4232391 w 4527492"/>
                  <a:gd name="connsiteY34678" fmla="*/ 855308 h 3582745"/>
                  <a:gd name="connsiteX34679" fmla="*/ 4236275 w 4527492"/>
                  <a:gd name="connsiteY34679" fmla="*/ 848814 h 3582745"/>
                  <a:gd name="connsiteX34680" fmla="*/ 4236674 w 4527492"/>
                  <a:gd name="connsiteY34680" fmla="*/ 849666 h 3582745"/>
                  <a:gd name="connsiteX34681" fmla="*/ 4236664 w 4527492"/>
                  <a:gd name="connsiteY34681" fmla="*/ 849731 h 3582745"/>
                  <a:gd name="connsiteX34682" fmla="*/ 4236275 w 4527492"/>
                  <a:gd name="connsiteY34682" fmla="*/ 848841 h 3582745"/>
                  <a:gd name="connsiteX34683" fmla="*/ 4260563 w 4527492"/>
                  <a:gd name="connsiteY34683" fmla="*/ 848760 h 3582745"/>
                  <a:gd name="connsiteX34684" fmla="*/ 4265213 w 4527492"/>
                  <a:gd name="connsiteY34684" fmla="*/ 863952 h 3582745"/>
                  <a:gd name="connsiteX34685" fmla="*/ 4267824 w 4527492"/>
                  <a:gd name="connsiteY34685" fmla="*/ 867824 h 3582745"/>
                  <a:gd name="connsiteX34686" fmla="*/ 4268954 w 4527492"/>
                  <a:gd name="connsiteY34686" fmla="*/ 870081 h 3582745"/>
                  <a:gd name="connsiteX34687" fmla="*/ 4267520 w 4527492"/>
                  <a:gd name="connsiteY34687" fmla="*/ 866215 h 3582745"/>
                  <a:gd name="connsiteX34688" fmla="*/ 4260563 w 4527492"/>
                  <a:gd name="connsiteY34688" fmla="*/ 848760 h 3582745"/>
                  <a:gd name="connsiteX34689" fmla="*/ 4026409 w 4527492"/>
                  <a:gd name="connsiteY34689" fmla="*/ 848376 h 3582745"/>
                  <a:gd name="connsiteX34690" fmla="*/ 4031633 w 4527492"/>
                  <a:gd name="connsiteY34690" fmla="*/ 866638 h 3582745"/>
                  <a:gd name="connsiteX34691" fmla="*/ 4042485 w 4527492"/>
                  <a:gd name="connsiteY34691" fmla="*/ 903289 h 3582745"/>
                  <a:gd name="connsiteX34692" fmla="*/ 4038173 w 4527492"/>
                  <a:gd name="connsiteY34692" fmla="*/ 896009 h 3582745"/>
                  <a:gd name="connsiteX34693" fmla="*/ 4036159 w 4527492"/>
                  <a:gd name="connsiteY34693" fmla="*/ 889700 h 3582745"/>
                  <a:gd name="connsiteX34694" fmla="*/ 4247064 w 4527492"/>
                  <a:gd name="connsiteY34694" fmla="*/ 846933 h 3582745"/>
                  <a:gd name="connsiteX34695" fmla="*/ 4270570 w 4527492"/>
                  <a:gd name="connsiteY34695" fmla="*/ 887087 h 3582745"/>
                  <a:gd name="connsiteX34696" fmla="*/ 4265767 w 4527492"/>
                  <a:gd name="connsiteY34696" fmla="*/ 880155 h 3582745"/>
                  <a:gd name="connsiteX34697" fmla="*/ 4310347 w 4527492"/>
                  <a:gd name="connsiteY34697" fmla="*/ 846282 h 3582745"/>
                  <a:gd name="connsiteX34698" fmla="*/ 4328299 w 4527492"/>
                  <a:gd name="connsiteY34698" fmla="*/ 873579 h 3582745"/>
                  <a:gd name="connsiteX34699" fmla="*/ 4325008 w 4527492"/>
                  <a:gd name="connsiteY34699" fmla="*/ 873579 h 3582745"/>
                  <a:gd name="connsiteX34700" fmla="*/ 4319398 w 4527492"/>
                  <a:gd name="connsiteY34700" fmla="*/ 866806 h 3582745"/>
                  <a:gd name="connsiteX34701" fmla="*/ 4315134 w 4527492"/>
                  <a:gd name="connsiteY34701" fmla="*/ 857137 h 3582745"/>
                  <a:gd name="connsiteX34702" fmla="*/ 4314880 w 4527492"/>
                  <a:gd name="connsiteY34702" fmla="*/ 856624 h 3582745"/>
                  <a:gd name="connsiteX34703" fmla="*/ 4226705 w 4527492"/>
                  <a:gd name="connsiteY34703" fmla="*/ 844384 h 3582745"/>
                  <a:gd name="connsiteX34704" fmla="*/ 4232391 w 4527492"/>
                  <a:gd name="connsiteY34704" fmla="*/ 855308 h 3582745"/>
                  <a:gd name="connsiteX34705" fmla="*/ 4233144 w 4527492"/>
                  <a:gd name="connsiteY34705" fmla="*/ 857393 h 3582745"/>
                  <a:gd name="connsiteX34706" fmla="*/ 4232580 w 4527492"/>
                  <a:gd name="connsiteY34706" fmla="*/ 859727 h 3582745"/>
                  <a:gd name="connsiteX34707" fmla="*/ 4234438 w 4527492"/>
                  <a:gd name="connsiteY34707" fmla="*/ 865035 h 3582745"/>
                  <a:gd name="connsiteX34708" fmla="*/ 4234386 w 4527492"/>
                  <a:gd name="connsiteY34708" fmla="*/ 865391 h 3582745"/>
                  <a:gd name="connsiteX34709" fmla="*/ 4233615 w 4527492"/>
                  <a:gd name="connsiteY34709" fmla="*/ 843129 h 3582745"/>
                  <a:gd name="connsiteX34710" fmla="*/ 4236098 w 4527492"/>
                  <a:gd name="connsiteY34710" fmla="*/ 848436 h 3582745"/>
                  <a:gd name="connsiteX34711" fmla="*/ 4236275 w 4527492"/>
                  <a:gd name="connsiteY34711" fmla="*/ 848841 h 3582745"/>
                  <a:gd name="connsiteX34712" fmla="*/ 4236285 w 4527492"/>
                  <a:gd name="connsiteY34712" fmla="*/ 849512 h 3582745"/>
                  <a:gd name="connsiteX34713" fmla="*/ 4003123 w 4527492"/>
                  <a:gd name="connsiteY34713" fmla="*/ 841964 h 3582745"/>
                  <a:gd name="connsiteX34714" fmla="*/ 4004474 w 4527492"/>
                  <a:gd name="connsiteY34714" fmla="*/ 844203 h 3582745"/>
                  <a:gd name="connsiteX34715" fmla="*/ 4010071 w 4527492"/>
                  <a:gd name="connsiteY34715" fmla="*/ 868006 h 3582745"/>
                  <a:gd name="connsiteX34716" fmla="*/ 4086678 w 4527492"/>
                  <a:gd name="connsiteY34716" fmla="*/ 838636 h 3582745"/>
                  <a:gd name="connsiteX34717" fmla="*/ 4092406 w 4527492"/>
                  <a:gd name="connsiteY34717" fmla="*/ 850576 h 3582745"/>
                  <a:gd name="connsiteX34718" fmla="*/ 4096930 w 4527492"/>
                  <a:gd name="connsiteY34718" fmla="*/ 861208 h 3582745"/>
                  <a:gd name="connsiteX34719" fmla="*/ 4094184 w 4527492"/>
                  <a:gd name="connsiteY34719" fmla="*/ 855931 h 3582745"/>
                  <a:gd name="connsiteX34720" fmla="*/ 4227880 w 4527492"/>
                  <a:gd name="connsiteY34720" fmla="*/ 838629 h 3582745"/>
                  <a:gd name="connsiteX34721" fmla="*/ 4235734 w 4527492"/>
                  <a:gd name="connsiteY34721" fmla="*/ 856125 h 3582745"/>
                  <a:gd name="connsiteX34722" fmla="*/ 4235595 w 4527492"/>
                  <a:gd name="connsiteY34722" fmla="*/ 857079 h 3582745"/>
                  <a:gd name="connsiteX34723" fmla="*/ 4231390 w 4527492"/>
                  <a:gd name="connsiteY34723" fmla="*/ 850968 h 3582745"/>
                  <a:gd name="connsiteX34724" fmla="*/ 4030649 w 4527492"/>
                  <a:gd name="connsiteY34724" fmla="*/ 837988 h 3582745"/>
                  <a:gd name="connsiteX34725" fmla="*/ 4034925 w 4527492"/>
                  <a:gd name="connsiteY34725" fmla="*/ 843577 h 3582745"/>
                  <a:gd name="connsiteX34726" fmla="*/ 4033977 w 4527492"/>
                  <a:gd name="connsiteY34726" fmla="*/ 841754 h 3582745"/>
                  <a:gd name="connsiteX34727" fmla="*/ 4039155 w 4527492"/>
                  <a:gd name="connsiteY34727" fmla="*/ 848465 h 3582745"/>
                  <a:gd name="connsiteX34728" fmla="*/ 4046036 w 4527492"/>
                  <a:gd name="connsiteY34728" fmla="*/ 864991 h 3582745"/>
                  <a:gd name="connsiteX34729" fmla="*/ 4075340 w 4527492"/>
                  <a:gd name="connsiteY34729" fmla="*/ 939243 h 3582745"/>
                  <a:gd name="connsiteX34730" fmla="*/ 4084965 w 4527492"/>
                  <a:gd name="connsiteY34730" fmla="*/ 977580 h 3582745"/>
                  <a:gd name="connsiteX34731" fmla="*/ 4074852 w 4527492"/>
                  <a:gd name="connsiteY34731" fmla="*/ 960822 h 3582745"/>
                  <a:gd name="connsiteX34732" fmla="*/ 4069528 w 4527492"/>
                  <a:gd name="connsiteY34732" fmla="*/ 948267 h 3582745"/>
                  <a:gd name="connsiteX34733" fmla="*/ 4070727 w 4527492"/>
                  <a:gd name="connsiteY34733" fmla="*/ 950236 h 3582745"/>
                  <a:gd name="connsiteX34734" fmla="*/ 4071139 w 4527492"/>
                  <a:gd name="connsiteY34734" fmla="*/ 935823 h 3582745"/>
                  <a:gd name="connsiteX34735" fmla="*/ 4036982 w 4527492"/>
                  <a:gd name="connsiteY34735" fmla="*/ 853872 h 3582745"/>
                  <a:gd name="connsiteX34736" fmla="*/ 4029390 w 4527492"/>
                  <a:gd name="connsiteY34736" fmla="*/ 835810 h 3582745"/>
                  <a:gd name="connsiteX34737" fmla="*/ 4030199 w 4527492"/>
                  <a:gd name="connsiteY34737" fmla="*/ 836858 h 3582745"/>
                  <a:gd name="connsiteX34738" fmla="*/ 4030649 w 4527492"/>
                  <a:gd name="connsiteY34738" fmla="*/ 837988 h 3582745"/>
                  <a:gd name="connsiteX34739" fmla="*/ 4029670 w 4527492"/>
                  <a:gd name="connsiteY34739" fmla="*/ 836708 h 3582745"/>
                  <a:gd name="connsiteX34740" fmla="*/ 4002485 w 4527492"/>
                  <a:gd name="connsiteY34740" fmla="*/ 835743 h 3582745"/>
                  <a:gd name="connsiteX34741" fmla="*/ 4007169 w 4527492"/>
                  <a:gd name="connsiteY34741" fmla="*/ 843654 h 3582745"/>
                  <a:gd name="connsiteX34742" fmla="*/ 4008330 w 4527492"/>
                  <a:gd name="connsiteY34742" fmla="*/ 849497 h 3582745"/>
                  <a:gd name="connsiteX34743" fmla="*/ 4008934 w 4527492"/>
                  <a:gd name="connsiteY34743" fmla="*/ 851593 h 3582745"/>
                  <a:gd name="connsiteX34744" fmla="*/ 4004474 w 4527492"/>
                  <a:gd name="connsiteY34744" fmla="*/ 844203 h 3582745"/>
                  <a:gd name="connsiteX34745" fmla="*/ 4048884 w 4527492"/>
                  <a:gd name="connsiteY34745" fmla="*/ 835148 h 3582745"/>
                  <a:gd name="connsiteX34746" fmla="*/ 4052655 w 4527492"/>
                  <a:gd name="connsiteY34746" fmla="*/ 849364 h 3582745"/>
                  <a:gd name="connsiteX34747" fmla="*/ 4055186 w 4527492"/>
                  <a:gd name="connsiteY34747" fmla="*/ 853948 h 3582745"/>
                  <a:gd name="connsiteX34748" fmla="*/ 4248415 w 4527492"/>
                  <a:gd name="connsiteY34748" fmla="*/ 834733 h 3582745"/>
                  <a:gd name="connsiteX34749" fmla="*/ 4250546 w 4527492"/>
                  <a:gd name="connsiteY34749" fmla="*/ 838228 h 3582745"/>
                  <a:gd name="connsiteX34750" fmla="*/ 4257835 w 4527492"/>
                  <a:gd name="connsiteY34750" fmla="*/ 852354 h 3582745"/>
                  <a:gd name="connsiteX34751" fmla="*/ 4251854 w 4527492"/>
                  <a:gd name="connsiteY34751" fmla="*/ 837793 h 3582745"/>
                  <a:gd name="connsiteX34752" fmla="*/ 4023163 w 4527492"/>
                  <a:gd name="connsiteY34752" fmla="*/ 834618 h 3582745"/>
                  <a:gd name="connsiteX34753" fmla="*/ 4026409 w 4527492"/>
                  <a:gd name="connsiteY34753" fmla="*/ 848376 h 3582745"/>
                  <a:gd name="connsiteX34754" fmla="*/ 4023402 w 4527492"/>
                  <a:gd name="connsiteY34754" fmla="*/ 837863 h 3582745"/>
                  <a:gd name="connsiteX34755" fmla="*/ 4230003 w 4527492"/>
                  <a:gd name="connsiteY34755" fmla="*/ 834498 h 3582745"/>
                  <a:gd name="connsiteX34756" fmla="*/ 4236239 w 4527492"/>
                  <a:gd name="connsiteY34756" fmla="*/ 846392 h 3582745"/>
                  <a:gd name="connsiteX34757" fmla="*/ 4236275 w 4527492"/>
                  <a:gd name="connsiteY34757" fmla="*/ 848814 h 3582745"/>
                  <a:gd name="connsiteX34758" fmla="*/ 4236098 w 4527492"/>
                  <a:gd name="connsiteY34758" fmla="*/ 848436 h 3582745"/>
                  <a:gd name="connsiteX34759" fmla="*/ 4229575 w 4527492"/>
                  <a:gd name="connsiteY34759" fmla="*/ 834498 h 3582745"/>
                  <a:gd name="connsiteX34760" fmla="*/ 4230003 w 4527492"/>
                  <a:gd name="connsiteY34760" fmla="*/ 834498 h 3582745"/>
                  <a:gd name="connsiteX34761" fmla="*/ 4233615 w 4527492"/>
                  <a:gd name="connsiteY34761" fmla="*/ 843129 h 3582745"/>
                  <a:gd name="connsiteX34762" fmla="*/ 3913933 w 4527492"/>
                  <a:gd name="connsiteY34762" fmla="*/ 833301 h 3582745"/>
                  <a:gd name="connsiteX34763" fmla="*/ 3920918 w 4527492"/>
                  <a:gd name="connsiteY34763" fmla="*/ 850509 h 3582745"/>
                  <a:gd name="connsiteX34764" fmla="*/ 3923180 w 4527492"/>
                  <a:gd name="connsiteY34764" fmla="*/ 861522 h 3582745"/>
                  <a:gd name="connsiteX34765" fmla="*/ 3922278 w 4527492"/>
                  <a:gd name="connsiteY34765" fmla="*/ 859584 h 3582745"/>
                  <a:gd name="connsiteX34766" fmla="*/ 4026626 w 4527492"/>
                  <a:gd name="connsiteY34766" fmla="*/ 832728 h 3582745"/>
                  <a:gd name="connsiteX34767" fmla="*/ 4029670 w 4527492"/>
                  <a:gd name="connsiteY34767" fmla="*/ 836708 h 3582745"/>
                  <a:gd name="connsiteX34768" fmla="*/ 4036347 w 4527492"/>
                  <a:gd name="connsiteY34768" fmla="*/ 858132 h 3582745"/>
                  <a:gd name="connsiteX34769" fmla="*/ 4027929 w 4527492"/>
                  <a:gd name="connsiteY34769" fmla="*/ 834671 h 3582745"/>
                  <a:gd name="connsiteX34770" fmla="*/ 4050515 w 4527492"/>
                  <a:gd name="connsiteY34770" fmla="*/ 830665 h 3582745"/>
                  <a:gd name="connsiteX34771" fmla="*/ 4057960 w 4527492"/>
                  <a:gd name="connsiteY34771" fmla="*/ 853453 h 3582745"/>
                  <a:gd name="connsiteX34772" fmla="*/ 4060377 w 4527492"/>
                  <a:gd name="connsiteY34772" fmla="*/ 861805 h 3582745"/>
                  <a:gd name="connsiteX34773" fmla="*/ 4056241 w 4527492"/>
                  <a:gd name="connsiteY34773" fmla="*/ 846145 h 3582745"/>
                  <a:gd name="connsiteX34774" fmla="*/ 4056096 w 4527492"/>
                  <a:gd name="connsiteY34774" fmla="*/ 844841 h 3582745"/>
                  <a:gd name="connsiteX34775" fmla="*/ 4051636 w 4527492"/>
                  <a:gd name="connsiteY34775" fmla="*/ 832925 h 3582745"/>
                  <a:gd name="connsiteX34776" fmla="*/ 4044801 w 4527492"/>
                  <a:gd name="connsiteY34776" fmla="*/ 830399 h 3582745"/>
                  <a:gd name="connsiteX34777" fmla="*/ 4047913 w 4527492"/>
                  <a:gd name="connsiteY34777" fmla="*/ 840778 h 3582745"/>
                  <a:gd name="connsiteX34778" fmla="*/ 4048784 w 4527492"/>
                  <a:gd name="connsiteY34778" fmla="*/ 842355 h 3582745"/>
                  <a:gd name="connsiteX34779" fmla="*/ 3871791 w 4527492"/>
                  <a:gd name="connsiteY34779" fmla="*/ 829550 h 3582745"/>
                  <a:gd name="connsiteX34780" fmla="*/ 3873227 w 4527492"/>
                  <a:gd name="connsiteY34780" fmla="*/ 830750 h 3582745"/>
                  <a:gd name="connsiteX34781" fmla="*/ 3874261 w 4527492"/>
                  <a:gd name="connsiteY34781" fmla="*/ 833563 h 3582745"/>
                  <a:gd name="connsiteX34782" fmla="*/ 4197557 w 4527492"/>
                  <a:gd name="connsiteY34782" fmla="*/ 829089 h 3582745"/>
                  <a:gd name="connsiteX34783" fmla="*/ 4200163 w 4527492"/>
                  <a:gd name="connsiteY34783" fmla="*/ 834498 h 3582745"/>
                  <a:gd name="connsiteX34784" fmla="*/ 4200320 w 4527492"/>
                  <a:gd name="connsiteY34784" fmla="*/ 834498 h 3582745"/>
                  <a:gd name="connsiteX34785" fmla="*/ 4207677 w 4527492"/>
                  <a:gd name="connsiteY34785" fmla="*/ 849460 h 3582745"/>
                  <a:gd name="connsiteX34786" fmla="*/ 4222684 w 4527492"/>
                  <a:gd name="connsiteY34786" fmla="*/ 879006 h 3582745"/>
                  <a:gd name="connsiteX34787" fmla="*/ 4214170 w 4527492"/>
                  <a:gd name="connsiteY34787" fmla="*/ 853116 h 3582745"/>
                  <a:gd name="connsiteX34788" fmla="*/ 4024098 w 4527492"/>
                  <a:gd name="connsiteY34788" fmla="*/ 828959 h 3582745"/>
                  <a:gd name="connsiteX34789" fmla="*/ 4026626 w 4527492"/>
                  <a:gd name="connsiteY34789" fmla="*/ 832728 h 3582745"/>
                  <a:gd name="connsiteX34790" fmla="*/ 4024364 w 4527492"/>
                  <a:gd name="connsiteY34790" fmla="*/ 829772 h 3582745"/>
                  <a:gd name="connsiteX34791" fmla="*/ 4024064 w 4527492"/>
                  <a:gd name="connsiteY34791" fmla="*/ 828907 h 3582745"/>
                  <a:gd name="connsiteX34792" fmla="*/ 4024095 w 4527492"/>
                  <a:gd name="connsiteY34792" fmla="*/ 828947 h 3582745"/>
                  <a:gd name="connsiteX34793" fmla="*/ 4024098 w 4527492"/>
                  <a:gd name="connsiteY34793" fmla="*/ 828959 h 3582745"/>
                  <a:gd name="connsiteX34794" fmla="*/ 4027154 w 4527492"/>
                  <a:gd name="connsiteY34794" fmla="*/ 828635 h 3582745"/>
                  <a:gd name="connsiteX34795" fmla="*/ 4033977 w 4527492"/>
                  <a:gd name="connsiteY34795" fmla="*/ 841754 h 3582745"/>
                  <a:gd name="connsiteX34796" fmla="*/ 4030199 w 4527492"/>
                  <a:gd name="connsiteY34796" fmla="*/ 836858 h 3582745"/>
                  <a:gd name="connsiteX34797" fmla="*/ 4027991 w 4527492"/>
                  <a:gd name="connsiteY34797" fmla="*/ 831320 h 3582745"/>
                  <a:gd name="connsiteX34798" fmla="*/ 4023135 w 4527492"/>
                  <a:gd name="connsiteY34798" fmla="*/ 828165 h 3582745"/>
                  <a:gd name="connsiteX34799" fmla="*/ 4024364 w 4527492"/>
                  <a:gd name="connsiteY34799" fmla="*/ 829772 h 3582745"/>
                  <a:gd name="connsiteX34800" fmla="*/ 4041512 w 4527492"/>
                  <a:gd name="connsiteY34800" fmla="*/ 882205 h 3582745"/>
                  <a:gd name="connsiteX34801" fmla="*/ 4039452 w 4527492"/>
                  <a:gd name="connsiteY34801" fmla="*/ 877345 h 3582745"/>
                  <a:gd name="connsiteX34802" fmla="*/ 3853251 w 4527492"/>
                  <a:gd name="connsiteY34802" fmla="*/ 828028 h 3582745"/>
                  <a:gd name="connsiteX34803" fmla="*/ 3866630 w 4527492"/>
                  <a:gd name="connsiteY34803" fmla="*/ 873311 h 3582745"/>
                  <a:gd name="connsiteX34804" fmla="*/ 3864246 w 4527492"/>
                  <a:gd name="connsiteY34804" fmla="*/ 873311 h 3582745"/>
                  <a:gd name="connsiteX34805" fmla="*/ 3866123 w 4527492"/>
                  <a:gd name="connsiteY34805" fmla="*/ 880170 h 3582745"/>
                  <a:gd name="connsiteX34806" fmla="*/ 3868809 w 4527492"/>
                  <a:gd name="connsiteY34806" fmla="*/ 882378 h 3582745"/>
                  <a:gd name="connsiteX34807" fmla="*/ 3866930 w 4527492"/>
                  <a:gd name="connsiteY34807" fmla="*/ 873502 h 3582745"/>
                  <a:gd name="connsiteX34808" fmla="*/ 3865831 w 4527492"/>
                  <a:gd name="connsiteY34808" fmla="*/ 870074 h 3582745"/>
                  <a:gd name="connsiteX34809" fmla="*/ 3861389 w 4527492"/>
                  <a:gd name="connsiteY34809" fmla="*/ 852318 h 3582745"/>
                  <a:gd name="connsiteX34810" fmla="*/ 3865611 w 4527492"/>
                  <a:gd name="connsiteY34810" fmla="*/ 867271 h 3582745"/>
                  <a:gd name="connsiteX34811" fmla="*/ 3865010 w 4527492"/>
                  <a:gd name="connsiteY34811" fmla="*/ 864434 h 3582745"/>
                  <a:gd name="connsiteX34812" fmla="*/ 3861172 w 4527492"/>
                  <a:gd name="connsiteY34812" fmla="*/ 851449 h 3582745"/>
                  <a:gd name="connsiteX34813" fmla="*/ 3861389 w 4527492"/>
                  <a:gd name="connsiteY34813" fmla="*/ 852318 h 3582745"/>
                  <a:gd name="connsiteX34814" fmla="*/ 3860548 w 4527492"/>
                  <a:gd name="connsiteY34814" fmla="*/ 849339 h 3582745"/>
                  <a:gd name="connsiteX34815" fmla="*/ 3858224 w 4527492"/>
                  <a:gd name="connsiteY34815" fmla="*/ 841475 h 3582745"/>
                  <a:gd name="connsiteX34816" fmla="*/ 4065304 w 4527492"/>
                  <a:gd name="connsiteY34816" fmla="*/ 827854 h 3582745"/>
                  <a:gd name="connsiteX34817" fmla="*/ 4067847 w 4527492"/>
                  <a:gd name="connsiteY34817" fmla="*/ 833693 h 3582745"/>
                  <a:gd name="connsiteX34818" fmla="*/ 4080347 w 4527492"/>
                  <a:gd name="connsiteY34818" fmla="*/ 862285 h 3582745"/>
                  <a:gd name="connsiteX34819" fmla="*/ 4094184 w 4527492"/>
                  <a:gd name="connsiteY34819" fmla="*/ 925939 h 3582745"/>
                  <a:gd name="connsiteX34820" fmla="*/ 4090892 w 4527492"/>
                  <a:gd name="connsiteY34820" fmla="*/ 925939 h 3582745"/>
                  <a:gd name="connsiteX34821" fmla="*/ 4080353 w 4527492"/>
                  <a:gd name="connsiteY34821" fmla="*/ 897515 h 3582745"/>
                  <a:gd name="connsiteX34822" fmla="*/ 4083896 w 4527492"/>
                  <a:gd name="connsiteY34822" fmla="*/ 903650 h 3582745"/>
                  <a:gd name="connsiteX34823" fmla="*/ 4067435 w 4527492"/>
                  <a:gd name="connsiteY34823" fmla="*/ 834774 h 3582745"/>
                  <a:gd name="connsiteX34824" fmla="*/ 3807926 w 4527492"/>
                  <a:gd name="connsiteY34824" fmla="*/ 827609 h 3582745"/>
                  <a:gd name="connsiteX34825" fmla="*/ 3808140 w 4527492"/>
                  <a:gd name="connsiteY34825" fmla="*/ 828955 h 3582745"/>
                  <a:gd name="connsiteX34826" fmla="*/ 3812196 w 4527492"/>
                  <a:gd name="connsiteY34826" fmla="*/ 872076 h 3582745"/>
                  <a:gd name="connsiteX34827" fmla="*/ 3816054 w 4527492"/>
                  <a:gd name="connsiteY34827" fmla="*/ 1006583 h 3582745"/>
                  <a:gd name="connsiteX34828" fmla="*/ 3815168 w 4527492"/>
                  <a:gd name="connsiteY34828" fmla="*/ 993101 h 3582745"/>
                  <a:gd name="connsiteX34829" fmla="*/ 3814670 w 4527492"/>
                  <a:gd name="connsiteY34829" fmla="*/ 962659 h 3582745"/>
                  <a:gd name="connsiteX34830" fmla="*/ 4022603 w 4527492"/>
                  <a:gd name="connsiteY34830" fmla="*/ 827013 h 3582745"/>
                  <a:gd name="connsiteX34831" fmla="*/ 4022866 w 4527492"/>
                  <a:gd name="connsiteY34831" fmla="*/ 827355 h 3582745"/>
                  <a:gd name="connsiteX34832" fmla="*/ 4023135 w 4527492"/>
                  <a:gd name="connsiteY34832" fmla="*/ 828165 h 3582745"/>
                  <a:gd name="connsiteX34833" fmla="*/ 4022640 w 4527492"/>
                  <a:gd name="connsiteY34833" fmla="*/ 827518 h 3582745"/>
                  <a:gd name="connsiteX34834" fmla="*/ 4022712 w 4527492"/>
                  <a:gd name="connsiteY34834" fmla="*/ 826892 h 3582745"/>
                  <a:gd name="connsiteX34835" fmla="*/ 4024064 w 4527492"/>
                  <a:gd name="connsiteY34835" fmla="*/ 828907 h 3582745"/>
                  <a:gd name="connsiteX34836" fmla="*/ 4022866 w 4527492"/>
                  <a:gd name="connsiteY34836" fmla="*/ 827355 h 3582745"/>
                  <a:gd name="connsiteX34837" fmla="*/ 4253619 w 4527492"/>
                  <a:gd name="connsiteY34837" fmla="*/ 825996 h 3582745"/>
                  <a:gd name="connsiteX34838" fmla="*/ 4254488 w 4527492"/>
                  <a:gd name="connsiteY34838" fmla="*/ 826466 h 3582745"/>
                  <a:gd name="connsiteX34839" fmla="*/ 4264851 w 4527492"/>
                  <a:gd name="connsiteY34839" fmla="*/ 855386 h 3582745"/>
                  <a:gd name="connsiteX34840" fmla="*/ 4252678 w 4527492"/>
                  <a:gd name="connsiteY34840" fmla="*/ 825487 h 3582745"/>
                  <a:gd name="connsiteX34841" fmla="*/ 4252828 w 4527492"/>
                  <a:gd name="connsiteY34841" fmla="*/ 825568 h 3582745"/>
                  <a:gd name="connsiteX34842" fmla="*/ 4253287 w 4527492"/>
                  <a:gd name="connsiteY34842" fmla="*/ 827069 h 3582745"/>
                  <a:gd name="connsiteX34843" fmla="*/ 4020974 w 4527492"/>
                  <a:gd name="connsiteY34843" fmla="*/ 825340 h 3582745"/>
                  <a:gd name="connsiteX34844" fmla="*/ 4022640 w 4527492"/>
                  <a:gd name="connsiteY34844" fmla="*/ 827518 h 3582745"/>
                  <a:gd name="connsiteX34845" fmla="*/ 4023163 w 4527492"/>
                  <a:gd name="connsiteY34845" fmla="*/ 834618 h 3582745"/>
                  <a:gd name="connsiteX34846" fmla="*/ 4252536 w 4527492"/>
                  <a:gd name="connsiteY34846" fmla="*/ 824611 h 3582745"/>
                  <a:gd name="connsiteX34847" fmla="*/ 4253090 w 4527492"/>
                  <a:gd name="connsiteY34847" fmla="*/ 824611 h 3582745"/>
                  <a:gd name="connsiteX34848" fmla="*/ 4253619 w 4527492"/>
                  <a:gd name="connsiteY34848" fmla="*/ 825996 h 3582745"/>
                  <a:gd name="connsiteX34849" fmla="*/ 4252828 w 4527492"/>
                  <a:gd name="connsiteY34849" fmla="*/ 825568 h 3582745"/>
                  <a:gd name="connsiteX34850" fmla="*/ 3995418 w 4527492"/>
                  <a:gd name="connsiteY34850" fmla="*/ 823810 h 3582745"/>
                  <a:gd name="connsiteX34851" fmla="*/ 4000625 w 4527492"/>
                  <a:gd name="connsiteY34851" fmla="*/ 832602 h 3582745"/>
                  <a:gd name="connsiteX34852" fmla="*/ 4003123 w 4527492"/>
                  <a:gd name="connsiteY34852" fmla="*/ 841964 h 3582745"/>
                  <a:gd name="connsiteX34853" fmla="*/ 3996722 w 4527492"/>
                  <a:gd name="connsiteY34853" fmla="*/ 831358 h 3582745"/>
                  <a:gd name="connsiteX34854" fmla="*/ 3913692 w 4527492"/>
                  <a:gd name="connsiteY34854" fmla="*/ 823254 h 3582745"/>
                  <a:gd name="connsiteX34855" fmla="*/ 3931931 w 4527492"/>
                  <a:gd name="connsiteY34855" fmla="*/ 866638 h 3582745"/>
                  <a:gd name="connsiteX34856" fmla="*/ 3932867 w 4527492"/>
                  <a:gd name="connsiteY34856" fmla="*/ 866638 h 3582745"/>
                  <a:gd name="connsiteX34857" fmla="*/ 3936032 w 4527492"/>
                  <a:gd name="connsiteY34857" fmla="*/ 876393 h 3582745"/>
                  <a:gd name="connsiteX34858" fmla="*/ 3937659 w 4527492"/>
                  <a:gd name="connsiteY34858" fmla="*/ 880262 h 3582745"/>
                  <a:gd name="connsiteX34859" fmla="*/ 3939117 w 4527492"/>
                  <a:gd name="connsiteY34859" fmla="*/ 885897 h 3582745"/>
                  <a:gd name="connsiteX34860" fmla="*/ 3939459 w 4527492"/>
                  <a:gd name="connsiteY34860" fmla="*/ 886952 h 3582745"/>
                  <a:gd name="connsiteX34861" fmla="*/ 3938462 w 4527492"/>
                  <a:gd name="connsiteY34861" fmla="*/ 882173 h 3582745"/>
                  <a:gd name="connsiteX34862" fmla="*/ 3941082 w 4527492"/>
                  <a:gd name="connsiteY34862" fmla="*/ 888404 h 3582745"/>
                  <a:gd name="connsiteX34863" fmla="*/ 3940784 w 4527492"/>
                  <a:gd name="connsiteY34863" fmla="*/ 880821 h 3582745"/>
                  <a:gd name="connsiteX34864" fmla="*/ 3936108 w 4527492"/>
                  <a:gd name="connsiteY34864" fmla="*/ 870885 h 3582745"/>
                  <a:gd name="connsiteX34865" fmla="*/ 3938462 w 4527492"/>
                  <a:gd name="connsiteY34865" fmla="*/ 882173 h 3582745"/>
                  <a:gd name="connsiteX34866" fmla="*/ 3937659 w 4527492"/>
                  <a:gd name="connsiteY34866" fmla="*/ 880262 h 3582745"/>
                  <a:gd name="connsiteX34867" fmla="*/ 3934164 w 4527492"/>
                  <a:gd name="connsiteY34867" fmla="*/ 866755 h 3582745"/>
                  <a:gd name="connsiteX34868" fmla="*/ 4220109 w 4527492"/>
                  <a:gd name="connsiteY34868" fmla="*/ 821316 h 3582745"/>
                  <a:gd name="connsiteX34869" fmla="*/ 4223407 w 4527492"/>
                  <a:gd name="connsiteY34869" fmla="*/ 821316 h 3582745"/>
                  <a:gd name="connsiteX34870" fmla="*/ 4229575 w 4527492"/>
                  <a:gd name="connsiteY34870" fmla="*/ 834498 h 3582745"/>
                  <a:gd name="connsiteX34871" fmla="*/ 4226705 w 4527492"/>
                  <a:gd name="connsiteY34871" fmla="*/ 834498 h 3582745"/>
                  <a:gd name="connsiteX34872" fmla="*/ 4227880 w 4527492"/>
                  <a:gd name="connsiteY34872" fmla="*/ 838629 h 3582745"/>
                  <a:gd name="connsiteX34873" fmla="*/ 4216810 w 4527492"/>
                  <a:gd name="connsiteY34873" fmla="*/ 821316 h 3582745"/>
                  <a:gd name="connsiteX34874" fmla="*/ 4220109 w 4527492"/>
                  <a:gd name="connsiteY34874" fmla="*/ 821316 h 3582745"/>
                  <a:gd name="connsiteX34875" fmla="*/ 4230220 w 4527492"/>
                  <a:gd name="connsiteY34875" fmla="*/ 849300 h 3582745"/>
                  <a:gd name="connsiteX34876" fmla="*/ 4226705 w 4527492"/>
                  <a:gd name="connsiteY34876" fmla="*/ 844384 h 3582745"/>
                  <a:gd name="connsiteX34877" fmla="*/ 4223407 w 4527492"/>
                  <a:gd name="connsiteY34877" fmla="*/ 841088 h 3582745"/>
                  <a:gd name="connsiteX34878" fmla="*/ 4223721 w 4527492"/>
                  <a:gd name="connsiteY34878" fmla="*/ 842972 h 3582745"/>
                  <a:gd name="connsiteX34879" fmla="*/ 4222271 w 4527492"/>
                  <a:gd name="connsiteY34879" fmla="*/ 839811 h 3582745"/>
                  <a:gd name="connsiteX34880" fmla="*/ 3857325 w 4527492"/>
                  <a:gd name="connsiteY34880" fmla="*/ 817470 h 3582745"/>
                  <a:gd name="connsiteX34881" fmla="*/ 3867039 w 4527492"/>
                  <a:gd name="connsiteY34881" fmla="*/ 860078 h 3582745"/>
                  <a:gd name="connsiteX34882" fmla="*/ 3875175 w 4527492"/>
                  <a:gd name="connsiteY34882" fmla="*/ 887609 h 3582745"/>
                  <a:gd name="connsiteX34883" fmla="*/ 3882665 w 4527492"/>
                  <a:gd name="connsiteY34883" fmla="*/ 893763 h 3582745"/>
                  <a:gd name="connsiteX34884" fmla="*/ 3884578 w 4527492"/>
                  <a:gd name="connsiteY34884" fmla="*/ 897399 h 3582745"/>
                  <a:gd name="connsiteX34885" fmla="*/ 3884241 w 4527492"/>
                  <a:gd name="connsiteY34885" fmla="*/ 893856 h 3582745"/>
                  <a:gd name="connsiteX34886" fmla="*/ 3884719 w 4527492"/>
                  <a:gd name="connsiteY34886" fmla="*/ 897667 h 3582745"/>
                  <a:gd name="connsiteX34887" fmla="*/ 3902133 w 4527492"/>
                  <a:gd name="connsiteY34887" fmla="*/ 930753 h 3582745"/>
                  <a:gd name="connsiteX34888" fmla="*/ 3898480 w 4527492"/>
                  <a:gd name="connsiteY34888" fmla="*/ 907567 h 3582745"/>
                  <a:gd name="connsiteX34889" fmla="*/ 3904890 w 4527492"/>
                  <a:gd name="connsiteY34889" fmla="*/ 935517 h 3582745"/>
                  <a:gd name="connsiteX34890" fmla="*/ 3905475 w 4527492"/>
                  <a:gd name="connsiteY34890" fmla="*/ 939315 h 3582745"/>
                  <a:gd name="connsiteX34891" fmla="*/ 3906806 w 4527492"/>
                  <a:gd name="connsiteY34891" fmla="*/ 943874 h 3582745"/>
                  <a:gd name="connsiteX34892" fmla="*/ 3904890 w 4527492"/>
                  <a:gd name="connsiteY34892" fmla="*/ 935517 h 3582745"/>
                  <a:gd name="connsiteX34893" fmla="*/ 3902196 w 4527492"/>
                  <a:gd name="connsiteY34893" fmla="*/ 918046 h 3582745"/>
                  <a:gd name="connsiteX34894" fmla="*/ 3898080 w 4527492"/>
                  <a:gd name="connsiteY34894" fmla="*/ 905027 h 3582745"/>
                  <a:gd name="connsiteX34895" fmla="*/ 3897787 w 4527492"/>
                  <a:gd name="connsiteY34895" fmla="*/ 903167 h 3582745"/>
                  <a:gd name="connsiteX34896" fmla="*/ 3896970 w 4527492"/>
                  <a:gd name="connsiteY34896" fmla="*/ 900982 h 3582745"/>
                  <a:gd name="connsiteX34897" fmla="*/ 3897416 w 4527492"/>
                  <a:gd name="connsiteY34897" fmla="*/ 902929 h 3582745"/>
                  <a:gd name="connsiteX34898" fmla="*/ 3895874 w 4527492"/>
                  <a:gd name="connsiteY34898" fmla="*/ 898051 h 3582745"/>
                  <a:gd name="connsiteX34899" fmla="*/ 3885009 w 4527492"/>
                  <a:gd name="connsiteY34899" fmla="*/ 868991 h 3582745"/>
                  <a:gd name="connsiteX34900" fmla="*/ 3883654 w 4527492"/>
                  <a:gd name="connsiteY34900" fmla="*/ 866523 h 3582745"/>
                  <a:gd name="connsiteX34901" fmla="*/ 3882832 w 4527492"/>
                  <a:gd name="connsiteY34901" fmla="*/ 879053 h 3582745"/>
                  <a:gd name="connsiteX34902" fmla="*/ 3880902 w 4527492"/>
                  <a:gd name="connsiteY34902" fmla="*/ 858783 h 3582745"/>
                  <a:gd name="connsiteX34903" fmla="*/ 3865695 w 4527492"/>
                  <a:gd name="connsiteY34903" fmla="*/ 824460 h 3582745"/>
                  <a:gd name="connsiteX34904" fmla="*/ 4298270 w 4527492"/>
                  <a:gd name="connsiteY34904" fmla="*/ 816755 h 3582745"/>
                  <a:gd name="connsiteX34905" fmla="*/ 4321716 w 4527492"/>
                  <a:gd name="connsiteY34905" fmla="*/ 853847 h 3582745"/>
                  <a:gd name="connsiteX34906" fmla="*/ 4329122 w 4527492"/>
                  <a:gd name="connsiteY34906" fmla="*/ 867413 h 3582745"/>
                  <a:gd name="connsiteX34907" fmla="*/ 4321717 w 4527492"/>
                  <a:gd name="connsiteY34907" fmla="*/ 853848 h 3582745"/>
                  <a:gd name="connsiteX34908" fmla="*/ 4321716 w 4527492"/>
                  <a:gd name="connsiteY34908" fmla="*/ 853847 h 3582745"/>
                  <a:gd name="connsiteX34909" fmla="*/ 4318940 w 4527492"/>
                  <a:gd name="connsiteY34909" fmla="*/ 848762 h 3582745"/>
                  <a:gd name="connsiteX34910" fmla="*/ 4317936 w 4527492"/>
                  <a:gd name="connsiteY34910" fmla="*/ 846689 h 3582745"/>
                  <a:gd name="connsiteX34911" fmla="*/ 4344755 w 4527492"/>
                  <a:gd name="connsiteY34911" fmla="*/ 893309 h 3582745"/>
                  <a:gd name="connsiteX34912" fmla="*/ 4341464 w 4527492"/>
                  <a:gd name="connsiteY34912" fmla="*/ 896597 h 3582745"/>
                  <a:gd name="connsiteX34913" fmla="*/ 4017961 w 4527492"/>
                  <a:gd name="connsiteY34913" fmla="*/ 812570 h 3582745"/>
                  <a:gd name="connsiteX34914" fmla="*/ 4022712 w 4527492"/>
                  <a:gd name="connsiteY34914" fmla="*/ 826892 h 3582745"/>
                  <a:gd name="connsiteX34915" fmla="*/ 4022579 w 4527492"/>
                  <a:gd name="connsiteY34915" fmla="*/ 826693 h 3582745"/>
                  <a:gd name="connsiteX34916" fmla="*/ 4022603 w 4527492"/>
                  <a:gd name="connsiteY34916" fmla="*/ 827013 h 3582745"/>
                  <a:gd name="connsiteX34917" fmla="*/ 4020825 w 4527492"/>
                  <a:gd name="connsiteY34917" fmla="*/ 824710 h 3582745"/>
                  <a:gd name="connsiteX34918" fmla="*/ 4018635 w 4527492"/>
                  <a:gd name="connsiteY34918" fmla="*/ 812254 h 3582745"/>
                  <a:gd name="connsiteX34919" fmla="*/ 4026153 w 4527492"/>
                  <a:gd name="connsiteY34919" fmla="*/ 826709 h 3582745"/>
                  <a:gd name="connsiteX34920" fmla="*/ 4027991 w 4527492"/>
                  <a:gd name="connsiteY34920" fmla="*/ 831320 h 3582745"/>
                  <a:gd name="connsiteX34921" fmla="*/ 4029390 w 4527492"/>
                  <a:gd name="connsiteY34921" fmla="*/ 835810 h 3582745"/>
                  <a:gd name="connsiteX34922" fmla="*/ 4024095 w 4527492"/>
                  <a:gd name="connsiteY34922" fmla="*/ 828947 h 3582745"/>
                  <a:gd name="connsiteX34923" fmla="*/ 4131010 w 4527492"/>
                  <a:gd name="connsiteY34923" fmla="*/ 808655 h 3582745"/>
                  <a:gd name="connsiteX34924" fmla="*/ 4132065 w 4527492"/>
                  <a:gd name="connsiteY34924" fmla="*/ 811411 h 3582745"/>
                  <a:gd name="connsiteX34925" fmla="*/ 4135033 w 4527492"/>
                  <a:gd name="connsiteY34925" fmla="*/ 814970 h 3582745"/>
                  <a:gd name="connsiteX34926" fmla="*/ 4133845 w 4527492"/>
                  <a:gd name="connsiteY34926" fmla="*/ 812109 h 3582745"/>
                  <a:gd name="connsiteX34927" fmla="*/ 4016483 w 4527492"/>
                  <a:gd name="connsiteY34927" fmla="*/ 808116 h 3582745"/>
                  <a:gd name="connsiteX34928" fmla="*/ 4017264 w 4527492"/>
                  <a:gd name="connsiteY34928" fmla="*/ 809618 h 3582745"/>
                  <a:gd name="connsiteX34929" fmla="*/ 4017961 w 4527492"/>
                  <a:gd name="connsiteY34929" fmla="*/ 812570 h 3582745"/>
                  <a:gd name="connsiteX34930" fmla="*/ 4007766 w 4527492"/>
                  <a:gd name="connsiteY34930" fmla="*/ 807786 h 3582745"/>
                  <a:gd name="connsiteX34931" fmla="*/ 4020825 w 4527492"/>
                  <a:gd name="connsiteY34931" fmla="*/ 824710 h 3582745"/>
                  <a:gd name="connsiteX34932" fmla="*/ 4020974 w 4527492"/>
                  <a:gd name="connsiteY34932" fmla="*/ 825340 h 3582745"/>
                  <a:gd name="connsiteX34933" fmla="*/ 4007891 w 4527492"/>
                  <a:gd name="connsiteY34933" fmla="*/ 808238 h 3582745"/>
                  <a:gd name="connsiteX34934" fmla="*/ 4058886 w 4527492"/>
                  <a:gd name="connsiteY34934" fmla="*/ 807016 h 3582745"/>
                  <a:gd name="connsiteX34935" fmla="*/ 4077209 w 4527492"/>
                  <a:gd name="connsiteY34935" fmla="*/ 847849 h 3582745"/>
                  <a:gd name="connsiteX34936" fmla="*/ 4079116 w 4527492"/>
                  <a:gd name="connsiteY34936" fmla="*/ 856621 h 3582745"/>
                  <a:gd name="connsiteX34937" fmla="*/ 4060512 w 4527492"/>
                  <a:gd name="connsiteY34937" fmla="*/ 812296 h 3582745"/>
                  <a:gd name="connsiteX34938" fmla="*/ 4015947 w 4527492"/>
                  <a:gd name="connsiteY34938" fmla="*/ 804034 h 3582745"/>
                  <a:gd name="connsiteX34939" fmla="*/ 4018635 w 4527492"/>
                  <a:gd name="connsiteY34939" fmla="*/ 812254 h 3582745"/>
                  <a:gd name="connsiteX34940" fmla="*/ 4017264 w 4527492"/>
                  <a:gd name="connsiteY34940" fmla="*/ 809618 h 3582745"/>
                  <a:gd name="connsiteX34941" fmla="*/ 4121170 w 4527492"/>
                  <a:gd name="connsiteY34941" fmla="*/ 802678 h 3582745"/>
                  <a:gd name="connsiteX34942" fmla="*/ 4130255 w 4527492"/>
                  <a:gd name="connsiteY34942" fmla="*/ 821068 h 3582745"/>
                  <a:gd name="connsiteX34943" fmla="*/ 4125672 w 4527492"/>
                  <a:gd name="connsiteY34943" fmla="*/ 808433 h 3582745"/>
                  <a:gd name="connsiteX34944" fmla="*/ 4070902 w 4527492"/>
                  <a:gd name="connsiteY34944" fmla="*/ 802391 h 3582745"/>
                  <a:gd name="connsiteX34945" fmla="*/ 4071484 w 4527492"/>
                  <a:gd name="connsiteY34945" fmla="*/ 803624 h 3582745"/>
                  <a:gd name="connsiteX34946" fmla="*/ 4086678 w 4527492"/>
                  <a:gd name="connsiteY34946" fmla="*/ 838636 h 3582745"/>
                  <a:gd name="connsiteX34947" fmla="*/ 4084308 w 4527492"/>
                  <a:gd name="connsiteY34947" fmla="*/ 833693 h 3582745"/>
                  <a:gd name="connsiteX34948" fmla="*/ 4056400 w 4527492"/>
                  <a:gd name="connsiteY34948" fmla="*/ 801475 h 3582745"/>
                  <a:gd name="connsiteX34949" fmla="*/ 4057970 w 4527492"/>
                  <a:gd name="connsiteY34949" fmla="*/ 804043 h 3582745"/>
                  <a:gd name="connsiteX34950" fmla="*/ 4058886 w 4527492"/>
                  <a:gd name="connsiteY34950" fmla="*/ 807016 h 3582745"/>
                  <a:gd name="connsiteX34951" fmla="*/ 3946483 w 4527492"/>
                  <a:gd name="connsiteY34951" fmla="*/ 800571 h 3582745"/>
                  <a:gd name="connsiteX34952" fmla="*/ 3948531 w 4527492"/>
                  <a:gd name="connsiteY34952" fmla="*/ 804988 h 3582745"/>
                  <a:gd name="connsiteX34953" fmla="*/ 3955521 w 4527492"/>
                  <a:gd name="connsiteY34953" fmla="*/ 843349 h 3582745"/>
                  <a:gd name="connsiteX34954" fmla="*/ 4001904 w 4527492"/>
                  <a:gd name="connsiteY34954" fmla="*/ 800411 h 3582745"/>
                  <a:gd name="connsiteX34955" fmla="*/ 4007891 w 4527492"/>
                  <a:gd name="connsiteY34955" fmla="*/ 808238 h 3582745"/>
                  <a:gd name="connsiteX34956" fmla="*/ 4026694 w 4527492"/>
                  <a:gd name="connsiteY34956" fmla="*/ 876110 h 3582745"/>
                  <a:gd name="connsiteX34957" fmla="*/ 4027178 w 4527492"/>
                  <a:gd name="connsiteY34957" fmla="*/ 877442 h 3582745"/>
                  <a:gd name="connsiteX34958" fmla="*/ 4024760 w 4527492"/>
                  <a:gd name="connsiteY34958" fmla="*/ 873358 h 3582745"/>
                  <a:gd name="connsiteX34959" fmla="*/ 4002003 w 4527492"/>
                  <a:gd name="connsiteY34959" fmla="*/ 800749 h 3582745"/>
                  <a:gd name="connsiteX34960" fmla="*/ 3805273 w 4527492"/>
                  <a:gd name="connsiteY34960" fmla="*/ 798484 h 3582745"/>
                  <a:gd name="connsiteX34961" fmla="*/ 3808278 w 4527492"/>
                  <a:gd name="connsiteY34961" fmla="*/ 810726 h 3582745"/>
                  <a:gd name="connsiteX34962" fmla="*/ 3816169 w 4527492"/>
                  <a:gd name="connsiteY34962" fmla="*/ 879531 h 3582745"/>
                  <a:gd name="connsiteX34963" fmla="*/ 3808140 w 4527492"/>
                  <a:gd name="connsiteY34963" fmla="*/ 828955 h 3582745"/>
                  <a:gd name="connsiteX34964" fmla="*/ 3807827 w 4527492"/>
                  <a:gd name="connsiteY34964" fmla="*/ 825636 h 3582745"/>
                  <a:gd name="connsiteX34965" fmla="*/ 3807247 w 4527492"/>
                  <a:gd name="connsiteY34965" fmla="*/ 814020 h 3582745"/>
                  <a:gd name="connsiteX34966" fmla="*/ 3806166 w 4527492"/>
                  <a:gd name="connsiteY34966" fmla="*/ 807974 h 3582745"/>
                  <a:gd name="connsiteX34967" fmla="*/ 3898684 w 4527492"/>
                  <a:gd name="connsiteY34967" fmla="*/ 797870 h 3582745"/>
                  <a:gd name="connsiteX34968" fmla="*/ 3898181 w 4527492"/>
                  <a:gd name="connsiteY34968" fmla="*/ 803827 h 3582745"/>
                  <a:gd name="connsiteX34969" fmla="*/ 3900154 w 4527492"/>
                  <a:gd name="connsiteY34969" fmla="*/ 812055 h 3582745"/>
                  <a:gd name="connsiteX34970" fmla="*/ 3922278 w 4527492"/>
                  <a:gd name="connsiteY34970" fmla="*/ 859584 h 3582745"/>
                  <a:gd name="connsiteX34971" fmla="*/ 3922536 w 4527492"/>
                  <a:gd name="connsiteY34971" fmla="*/ 860398 h 3582745"/>
                  <a:gd name="connsiteX34972" fmla="*/ 3922864 w 4527492"/>
                  <a:gd name="connsiteY34972" fmla="*/ 862478 h 3582745"/>
                  <a:gd name="connsiteX34973" fmla="*/ 3901579 w 4527492"/>
                  <a:gd name="connsiteY34973" fmla="*/ 817997 h 3582745"/>
                  <a:gd name="connsiteX34974" fmla="*/ 3909780 w 4527492"/>
                  <a:gd name="connsiteY34974" fmla="*/ 852191 h 3582745"/>
                  <a:gd name="connsiteX34975" fmla="*/ 3909564 w 4527492"/>
                  <a:gd name="connsiteY34975" fmla="*/ 851504 h 3582745"/>
                  <a:gd name="connsiteX34976" fmla="*/ 3898710 w 4527492"/>
                  <a:gd name="connsiteY34976" fmla="*/ 815574 h 3582745"/>
                  <a:gd name="connsiteX34977" fmla="*/ 3897615 w 4527492"/>
                  <a:gd name="connsiteY34977" fmla="*/ 810511 h 3582745"/>
                  <a:gd name="connsiteX34978" fmla="*/ 3897471 w 4527492"/>
                  <a:gd name="connsiteY34978" fmla="*/ 812220 h 3582745"/>
                  <a:gd name="connsiteX34979" fmla="*/ 3902813 w 4527492"/>
                  <a:gd name="connsiteY34979" fmla="*/ 834044 h 3582745"/>
                  <a:gd name="connsiteX34980" fmla="*/ 3911308 w 4527492"/>
                  <a:gd name="connsiteY34980" fmla="*/ 858563 h 3582745"/>
                  <a:gd name="connsiteX34981" fmla="*/ 3909780 w 4527492"/>
                  <a:gd name="connsiteY34981" fmla="*/ 852191 h 3582745"/>
                  <a:gd name="connsiteX34982" fmla="*/ 3916405 w 4527492"/>
                  <a:gd name="connsiteY34982" fmla="*/ 873227 h 3582745"/>
                  <a:gd name="connsiteX34983" fmla="*/ 3916450 w 4527492"/>
                  <a:gd name="connsiteY34983" fmla="*/ 873403 h 3582745"/>
                  <a:gd name="connsiteX34984" fmla="*/ 3923358 w 4527492"/>
                  <a:gd name="connsiteY34984" fmla="*/ 893340 h 3582745"/>
                  <a:gd name="connsiteX34985" fmla="*/ 3926534 w 4527492"/>
                  <a:gd name="connsiteY34985" fmla="*/ 905401 h 3582745"/>
                  <a:gd name="connsiteX34986" fmla="*/ 3926695 w 4527492"/>
                  <a:gd name="connsiteY34986" fmla="*/ 905435 h 3582745"/>
                  <a:gd name="connsiteX34987" fmla="*/ 3926661 w 4527492"/>
                  <a:gd name="connsiteY34987" fmla="*/ 905884 h 3582745"/>
                  <a:gd name="connsiteX34988" fmla="*/ 3934235 w 4527492"/>
                  <a:gd name="connsiteY34988" fmla="*/ 934644 h 3582745"/>
                  <a:gd name="connsiteX34989" fmla="*/ 3936125 w 4527492"/>
                  <a:gd name="connsiteY34989" fmla="*/ 946639 h 3582745"/>
                  <a:gd name="connsiteX34990" fmla="*/ 3936423 w 4527492"/>
                  <a:gd name="connsiteY34990" fmla="*/ 949544 h 3582745"/>
                  <a:gd name="connsiteX34991" fmla="*/ 3932754 w 4527492"/>
                  <a:gd name="connsiteY34991" fmla="*/ 937305 h 3582745"/>
                  <a:gd name="connsiteX34992" fmla="*/ 3936792 w 4527492"/>
                  <a:gd name="connsiteY34992" fmla="*/ 953130 h 3582745"/>
                  <a:gd name="connsiteX34993" fmla="*/ 3936423 w 4527492"/>
                  <a:gd name="connsiteY34993" fmla="*/ 949544 h 3582745"/>
                  <a:gd name="connsiteX34994" fmla="*/ 3936758 w 4527492"/>
                  <a:gd name="connsiteY34994" fmla="*/ 950662 h 3582745"/>
                  <a:gd name="connsiteX34995" fmla="*/ 3937721 w 4527492"/>
                  <a:gd name="connsiteY34995" fmla="*/ 956773 h 3582745"/>
                  <a:gd name="connsiteX34996" fmla="*/ 3939228 w 4527492"/>
                  <a:gd name="connsiteY34996" fmla="*/ 962677 h 3582745"/>
                  <a:gd name="connsiteX34997" fmla="*/ 3944559 w 4527492"/>
                  <a:gd name="connsiteY34997" fmla="*/ 976680 h 3582745"/>
                  <a:gd name="connsiteX34998" fmla="*/ 3936758 w 4527492"/>
                  <a:gd name="connsiteY34998" fmla="*/ 950662 h 3582745"/>
                  <a:gd name="connsiteX34999" fmla="*/ 3936125 w 4527492"/>
                  <a:gd name="connsiteY34999" fmla="*/ 946639 h 3582745"/>
                  <a:gd name="connsiteX35000" fmla="*/ 3935312 w 4527492"/>
                  <a:gd name="connsiteY35000" fmla="*/ 938735 h 3582745"/>
                  <a:gd name="connsiteX35001" fmla="*/ 3938972 w 4527492"/>
                  <a:gd name="connsiteY35001" fmla="*/ 952635 h 3582745"/>
                  <a:gd name="connsiteX35002" fmla="*/ 3961146 w 4527492"/>
                  <a:gd name="connsiteY35002" fmla="*/ 1034577 h 3582745"/>
                  <a:gd name="connsiteX35003" fmla="*/ 3943463 w 4527492"/>
                  <a:gd name="connsiteY35003" fmla="*/ 949052 h 3582745"/>
                  <a:gd name="connsiteX35004" fmla="*/ 3942987 w 4527492"/>
                  <a:gd name="connsiteY35004" fmla="*/ 936936 h 3582745"/>
                  <a:gd name="connsiteX35005" fmla="*/ 3972155 w 4527492"/>
                  <a:gd name="connsiteY35005" fmla="*/ 1069903 h 3582745"/>
                  <a:gd name="connsiteX35006" fmla="*/ 3962434 w 4527492"/>
                  <a:gd name="connsiteY35006" fmla="*/ 1005009 h 3582745"/>
                  <a:gd name="connsiteX35007" fmla="*/ 3968558 w 4527492"/>
                  <a:gd name="connsiteY35007" fmla="*/ 1038284 h 3582745"/>
                  <a:gd name="connsiteX35008" fmla="*/ 3973504 w 4527492"/>
                  <a:gd name="connsiteY35008" fmla="*/ 1074793 h 3582745"/>
                  <a:gd name="connsiteX35009" fmla="*/ 3991126 w 4527492"/>
                  <a:gd name="connsiteY35009" fmla="*/ 1135505 h 3582745"/>
                  <a:gd name="connsiteX35010" fmla="*/ 3991342 w 4527492"/>
                  <a:gd name="connsiteY35010" fmla="*/ 1124069 h 3582745"/>
                  <a:gd name="connsiteX35011" fmla="*/ 3993043 w 4527492"/>
                  <a:gd name="connsiteY35011" fmla="*/ 1124069 h 3582745"/>
                  <a:gd name="connsiteX35012" fmla="*/ 3987599 w 4527492"/>
                  <a:gd name="connsiteY35012" fmla="*/ 1089428 h 3582745"/>
                  <a:gd name="connsiteX35013" fmla="*/ 3971293 w 4527492"/>
                  <a:gd name="connsiteY35013" fmla="*/ 998058 h 3582745"/>
                  <a:gd name="connsiteX35014" fmla="*/ 3953277 w 4527492"/>
                  <a:gd name="connsiteY35014" fmla="*/ 934868 h 3582745"/>
                  <a:gd name="connsiteX35015" fmla="*/ 3951632 w 4527492"/>
                  <a:gd name="connsiteY35015" fmla="*/ 929731 h 3582745"/>
                  <a:gd name="connsiteX35016" fmla="*/ 3952479 w 4527492"/>
                  <a:gd name="connsiteY35016" fmla="*/ 932069 h 3582745"/>
                  <a:gd name="connsiteX35017" fmla="*/ 3948832 w 4527492"/>
                  <a:gd name="connsiteY35017" fmla="*/ 919278 h 3582745"/>
                  <a:gd name="connsiteX35018" fmla="*/ 3946236 w 4527492"/>
                  <a:gd name="connsiteY35018" fmla="*/ 912881 h 3582745"/>
                  <a:gd name="connsiteX35019" fmla="*/ 3945516 w 4527492"/>
                  <a:gd name="connsiteY35019" fmla="*/ 910632 h 3582745"/>
                  <a:gd name="connsiteX35020" fmla="*/ 3945167 w 4527492"/>
                  <a:gd name="connsiteY35020" fmla="*/ 909286 h 3582745"/>
                  <a:gd name="connsiteX35021" fmla="*/ 3945079 w 4527492"/>
                  <a:gd name="connsiteY35021" fmla="*/ 909267 h 3582745"/>
                  <a:gd name="connsiteX35022" fmla="*/ 3945516 w 4527492"/>
                  <a:gd name="connsiteY35022" fmla="*/ 910632 h 3582745"/>
                  <a:gd name="connsiteX35023" fmla="*/ 3945854 w 4527492"/>
                  <a:gd name="connsiteY35023" fmla="*/ 911941 h 3582745"/>
                  <a:gd name="connsiteX35024" fmla="*/ 3944740 w 4527492"/>
                  <a:gd name="connsiteY35024" fmla="*/ 909197 h 3582745"/>
                  <a:gd name="connsiteX35025" fmla="*/ 3944148 w 4527492"/>
                  <a:gd name="connsiteY35025" fmla="*/ 909073 h 3582745"/>
                  <a:gd name="connsiteX35026" fmla="*/ 3947522 w 4527492"/>
                  <a:gd name="connsiteY35026" fmla="*/ 918388 h 3582745"/>
                  <a:gd name="connsiteX35027" fmla="*/ 3952121 w 4527492"/>
                  <a:gd name="connsiteY35027" fmla="*/ 936164 h 3582745"/>
                  <a:gd name="connsiteX35028" fmla="*/ 3962434 w 4527492"/>
                  <a:gd name="connsiteY35028" fmla="*/ 1005009 h 3582745"/>
                  <a:gd name="connsiteX35029" fmla="*/ 3950067 w 4527492"/>
                  <a:gd name="connsiteY35029" fmla="*/ 937811 h 3582745"/>
                  <a:gd name="connsiteX35030" fmla="*/ 3944070 w 4527492"/>
                  <a:gd name="connsiteY35030" fmla="*/ 909057 h 3582745"/>
                  <a:gd name="connsiteX35031" fmla="*/ 3941875 w 4527492"/>
                  <a:gd name="connsiteY35031" fmla="*/ 908599 h 3582745"/>
                  <a:gd name="connsiteX35032" fmla="*/ 3941619 w 4527492"/>
                  <a:gd name="connsiteY35032" fmla="*/ 902095 h 3582745"/>
                  <a:gd name="connsiteX35033" fmla="*/ 3941497 w 4527492"/>
                  <a:gd name="connsiteY35033" fmla="*/ 901758 h 3582745"/>
                  <a:gd name="connsiteX35034" fmla="*/ 3941204 w 4527492"/>
                  <a:gd name="connsiteY35034" fmla="*/ 908459 h 3582745"/>
                  <a:gd name="connsiteX35035" fmla="*/ 3932002 w 4527492"/>
                  <a:gd name="connsiteY35035" fmla="*/ 906541 h 3582745"/>
                  <a:gd name="connsiteX35036" fmla="*/ 3935312 w 4527492"/>
                  <a:gd name="connsiteY35036" fmla="*/ 938735 h 3582745"/>
                  <a:gd name="connsiteX35037" fmla="*/ 3934235 w 4527492"/>
                  <a:gd name="connsiteY35037" fmla="*/ 934644 h 3582745"/>
                  <a:gd name="connsiteX35038" fmla="*/ 3929732 w 4527492"/>
                  <a:gd name="connsiteY35038" fmla="*/ 906068 h 3582745"/>
                  <a:gd name="connsiteX35039" fmla="*/ 3926695 w 4527492"/>
                  <a:gd name="connsiteY35039" fmla="*/ 905435 h 3582745"/>
                  <a:gd name="connsiteX35040" fmla="*/ 3927635 w 4527492"/>
                  <a:gd name="connsiteY35040" fmla="*/ 892759 h 3582745"/>
                  <a:gd name="connsiteX35041" fmla="*/ 3922864 w 4527492"/>
                  <a:gd name="connsiteY35041" fmla="*/ 862478 h 3582745"/>
                  <a:gd name="connsiteX35042" fmla="*/ 3923762 w 4527492"/>
                  <a:gd name="connsiteY35042" fmla="*/ 864354 h 3582745"/>
                  <a:gd name="connsiteX35043" fmla="*/ 3928156 w 4527492"/>
                  <a:gd name="connsiteY35043" fmla="*/ 885747 h 3582745"/>
                  <a:gd name="connsiteX35044" fmla="*/ 3928940 w 4527492"/>
                  <a:gd name="connsiteY35044" fmla="*/ 875177 h 3582745"/>
                  <a:gd name="connsiteX35045" fmla="*/ 3923762 w 4527492"/>
                  <a:gd name="connsiteY35045" fmla="*/ 864354 h 3582745"/>
                  <a:gd name="connsiteX35046" fmla="*/ 3923180 w 4527492"/>
                  <a:gd name="connsiteY35046" fmla="*/ 861522 h 3582745"/>
                  <a:gd name="connsiteX35047" fmla="*/ 3929022 w 4527492"/>
                  <a:gd name="connsiteY35047" fmla="*/ 874074 h 3582745"/>
                  <a:gd name="connsiteX35048" fmla="*/ 3929248 w 4527492"/>
                  <a:gd name="connsiteY35048" fmla="*/ 871031 h 3582745"/>
                  <a:gd name="connsiteX35049" fmla="*/ 3920918 w 4527492"/>
                  <a:gd name="connsiteY35049" fmla="*/ 850509 h 3582745"/>
                  <a:gd name="connsiteX35050" fmla="*/ 3917811 w 4527492"/>
                  <a:gd name="connsiteY35050" fmla="*/ 835382 h 3582745"/>
                  <a:gd name="connsiteX35051" fmla="*/ 3911888 w 4527492"/>
                  <a:gd name="connsiteY35051" fmla="*/ 820182 h 3582745"/>
                  <a:gd name="connsiteX35052" fmla="*/ 3907299 w 4527492"/>
                  <a:gd name="connsiteY35052" fmla="*/ 812407 h 3582745"/>
                  <a:gd name="connsiteX35053" fmla="*/ 3913933 w 4527492"/>
                  <a:gd name="connsiteY35053" fmla="*/ 833301 h 3582745"/>
                  <a:gd name="connsiteX35054" fmla="*/ 3901434 w 4527492"/>
                  <a:gd name="connsiteY35054" fmla="*/ 802511 h 3582745"/>
                  <a:gd name="connsiteX35055" fmla="*/ 3998034 w 4527492"/>
                  <a:gd name="connsiteY35055" fmla="*/ 795173 h 3582745"/>
                  <a:gd name="connsiteX35056" fmla="*/ 4001798 w 4527492"/>
                  <a:gd name="connsiteY35056" fmla="*/ 800052 h 3582745"/>
                  <a:gd name="connsiteX35057" fmla="*/ 4001904 w 4527492"/>
                  <a:gd name="connsiteY35057" fmla="*/ 800411 h 3582745"/>
                  <a:gd name="connsiteX35058" fmla="*/ 3998087 w 4527492"/>
                  <a:gd name="connsiteY35058" fmla="*/ 795421 h 3582745"/>
                  <a:gd name="connsiteX35059" fmla="*/ 4243196 w 4527492"/>
                  <a:gd name="connsiteY35059" fmla="*/ 794953 h 3582745"/>
                  <a:gd name="connsiteX35060" fmla="*/ 4310396 w 4527492"/>
                  <a:gd name="connsiteY35060" fmla="*/ 921824 h 3582745"/>
                  <a:gd name="connsiteX35061" fmla="*/ 4315125 w 4527492"/>
                  <a:gd name="connsiteY35061" fmla="*/ 931094 h 3582745"/>
                  <a:gd name="connsiteX35062" fmla="*/ 4315756 w 4527492"/>
                  <a:gd name="connsiteY35062" fmla="*/ 933358 h 3582745"/>
                  <a:gd name="connsiteX35063" fmla="*/ 4322073 w 4527492"/>
                  <a:gd name="connsiteY35063" fmla="*/ 947130 h 3582745"/>
                  <a:gd name="connsiteX35064" fmla="*/ 4325942 w 4527492"/>
                  <a:gd name="connsiteY35064" fmla="*/ 956321 h 3582745"/>
                  <a:gd name="connsiteX35065" fmla="*/ 4286072 w 4527492"/>
                  <a:gd name="connsiteY35065" fmla="*/ 880632 h 3582745"/>
                  <a:gd name="connsiteX35066" fmla="*/ 4256389 w 4527492"/>
                  <a:gd name="connsiteY35066" fmla="*/ 827495 h 3582745"/>
                  <a:gd name="connsiteX35067" fmla="*/ 4254488 w 4527492"/>
                  <a:gd name="connsiteY35067" fmla="*/ 826466 h 3582745"/>
                  <a:gd name="connsiteX35068" fmla="*/ 4258885 w 4527492"/>
                  <a:gd name="connsiteY35068" fmla="*/ 793747 h 3582745"/>
                  <a:gd name="connsiteX35069" fmla="*/ 4262211 w 4527492"/>
                  <a:gd name="connsiteY35069" fmla="*/ 797763 h 3582745"/>
                  <a:gd name="connsiteX35070" fmla="*/ 4259538 w 4527492"/>
                  <a:gd name="connsiteY35070" fmla="*/ 795020 h 3582745"/>
                  <a:gd name="connsiteX35071" fmla="*/ 3851734 w 4527492"/>
                  <a:gd name="connsiteY35071" fmla="*/ 792950 h 3582745"/>
                  <a:gd name="connsiteX35072" fmla="*/ 3853193 w 4527492"/>
                  <a:gd name="connsiteY35072" fmla="*/ 799347 h 3582745"/>
                  <a:gd name="connsiteX35073" fmla="*/ 3858098 w 4527492"/>
                  <a:gd name="connsiteY35073" fmla="*/ 807313 h 3582745"/>
                  <a:gd name="connsiteX35074" fmla="*/ 3900279 w 4527492"/>
                  <a:gd name="connsiteY35074" fmla="*/ 790298 h 3582745"/>
                  <a:gd name="connsiteX35075" fmla="*/ 3905717 w 4527492"/>
                  <a:gd name="connsiteY35075" fmla="*/ 804282 h 3582745"/>
                  <a:gd name="connsiteX35076" fmla="*/ 3901639 w 4527492"/>
                  <a:gd name="connsiteY35076" fmla="*/ 794583 h 3582745"/>
                  <a:gd name="connsiteX35077" fmla="*/ 3899525 w 4527492"/>
                  <a:gd name="connsiteY35077" fmla="*/ 787925 h 3582745"/>
                  <a:gd name="connsiteX35078" fmla="*/ 3900279 w 4527492"/>
                  <a:gd name="connsiteY35078" fmla="*/ 790298 h 3582745"/>
                  <a:gd name="connsiteX35079" fmla="*/ 3899495 w 4527492"/>
                  <a:gd name="connsiteY35079" fmla="*/ 788283 h 3582745"/>
                  <a:gd name="connsiteX35080" fmla="*/ 4113715 w 4527492"/>
                  <a:gd name="connsiteY35080" fmla="*/ 787585 h 3582745"/>
                  <a:gd name="connsiteX35081" fmla="*/ 4115922 w 4527492"/>
                  <a:gd name="connsiteY35081" fmla="*/ 792054 h 3582745"/>
                  <a:gd name="connsiteX35082" fmla="*/ 4122661 w 4527492"/>
                  <a:gd name="connsiteY35082" fmla="*/ 800134 h 3582745"/>
                  <a:gd name="connsiteX35083" fmla="*/ 4121588 w 4527492"/>
                  <a:gd name="connsiteY35083" fmla="*/ 797177 h 3582745"/>
                  <a:gd name="connsiteX35084" fmla="*/ 4097996 w 4527492"/>
                  <a:gd name="connsiteY35084" fmla="*/ 786072 h 3582745"/>
                  <a:gd name="connsiteX35085" fmla="*/ 4110645 w 4527492"/>
                  <a:gd name="connsiteY35085" fmla="*/ 807338 h 3582745"/>
                  <a:gd name="connsiteX35086" fmla="*/ 4114107 w 4527492"/>
                  <a:gd name="connsiteY35086" fmla="*/ 813920 h 3582745"/>
                  <a:gd name="connsiteX35087" fmla="*/ 4249547 w 4527492"/>
                  <a:gd name="connsiteY35087" fmla="*/ 782473 h 3582745"/>
                  <a:gd name="connsiteX35088" fmla="*/ 4250113 w 4527492"/>
                  <a:gd name="connsiteY35088" fmla="*/ 783157 h 3582745"/>
                  <a:gd name="connsiteX35089" fmla="*/ 4259185 w 4527492"/>
                  <a:gd name="connsiteY35089" fmla="*/ 794657 h 3582745"/>
                  <a:gd name="connsiteX35090" fmla="*/ 4259538 w 4527492"/>
                  <a:gd name="connsiteY35090" fmla="*/ 795020 h 3582745"/>
                  <a:gd name="connsiteX35091" fmla="*/ 4278350 w 4527492"/>
                  <a:gd name="connsiteY35091" fmla="*/ 831679 h 3582745"/>
                  <a:gd name="connsiteX35092" fmla="*/ 4269581 w 4527492"/>
                  <a:gd name="connsiteY35092" fmla="*/ 808135 h 3582745"/>
                  <a:gd name="connsiteX35093" fmla="*/ 4270802 w 4527492"/>
                  <a:gd name="connsiteY35093" fmla="*/ 808135 h 3582745"/>
                  <a:gd name="connsiteX35094" fmla="*/ 4262211 w 4527492"/>
                  <a:gd name="connsiteY35094" fmla="*/ 797763 h 3582745"/>
                  <a:gd name="connsiteX35095" fmla="*/ 4272319 w 4527492"/>
                  <a:gd name="connsiteY35095" fmla="*/ 808135 h 3582745"/>
                  <a:gd name="connsiteX35096" fmla="*/ 4272879 w 4527492"/>
                  <a:gd name="connsiteY35096" fmla="*/ 808135 h 3582745"/>
                  <a:gd name="connsiteX35097" fmla="*/ 4273420 w 4527492"/>
                  <a:gd name="connsiteY35097" fmla="*/ 809265 h 3582745"/>
                  <a:gd name="connsiteX35098" fmla="*/ 4289628 w 4527492"/>
                  <a:gd name="connsiteY35098" fmla="*/ 825897 h 3582745"/>
                  <a:gd name="connsiteX35099" fmla="*/ 4315072 w 4527492"/>
                  <a:gd name="connsiteY35099" fmla="*/ 857060 h 3582745"/>
                  <a:gd name="connsiteX35100" fmla="*/ 4319284 w 4527492"/>
                  <a:gd name="connsiteY35100" fmla="*/ 866667 h 3582745"/>
                  <a:gd name="connsiteX35101" fmla="*/ 4275723 w 4527492"/>
                  <a:gd name="connsiteY35101" fmla="*/ 814076 h 3582745"/>
                  <a:gd name="connsiteX35102" fmla="*/ 4300974 w 4527492"/>
                  <a:gd name="connsiteY35102" fmla="*/ 866828 h 3582745"/>
                  <a:gd name="connsiteX35103" fmla="*/ 4311958 w 4527492"/>
                  <a:gd name="connsiteY35103" fmla="*/ 880732 h 3582745"/>
                  <a:gd name="connsiteX35104" fmla="*/ 4310506 w 4527492"/>
                  <a:gd name="connsiteY35104" fmla="*/ 879333 h 3582745"/>
                  <a:gd name="connsiteX35105" fmla="*/ 4301670 w 4527492"/>
                  <a:gd name="connsiteY35105" fmla="*/ 868282 h 3582745"/>
                  <a:gd name="connsiteX35106" fmla="*/ 4318229 w 4527492"/>
                  <a:gd name="connsiteY35106" fmla="*/ 902876 h 3582745"/>
                  <a:gd name="connsiteX35107" fmla="*/ 4330276 w 4527492"/>
                  <a:gd name="connsiteY35107" fmla="*/ 924383 h 3582745"/>
                  <a:gd name="connsiteX35108" fmla="*/ 4330277 w 4527492"/>
                  <a:gd name="connsiteY35108" fmla="*/ 924386 h 3582745"/>
                  <a:gd name="connsiteX35109" fmla="*/ 4330280 w 4527492"/>
                  <a:gd name="connsiteY35109" fmla="*/ 924392 h 3582745"/>
                  <a:gd name="connsiteX35110" fmla="*/ 4330283 w 4527492"/>
                  <a:gd name="connsiteY35110" fmla="*/ 924398 h 3582745"/>
                  <a:gd name="connsiteX35111" fmla="*/ 4346958 w 4527492"/>
                  <a:gd name="connsiteY35111" fmla="*/ 967071 h 3582745"/>
                  <a:gd name="connsiteX35112" fmla="*/ 4342141 w 4527492"/>
                  <a:gd name="connsiteY35112" fmla="*/ 959720 h 3582745"/>
                  <a:gd name="connsiteX35113" fmla="*/ 4311221 w 4527492"/>
                  <a:gd name="connsiteY35113" fmla="*/ 895461 h 3582745"/>
                  <a:gd name="connsiteX35114" fmla="*/ 4296111 w 4527492"/>
                  <a:gd name="connsiteY35114" fmla="*/ 861329 h 3582745"/>
                  <a:gd name="connsiteX35115" fmla="*/ 4295388 w 4527492"/>
                  <a:gd name="connsiteY35115" fmla="*/ 860425 h 3582745"/>
                  <a:gd name="connsiteX35116" fmla="*/ 4293518 w 4527492"/>
                  <a:gd name="connsiteY35116" fmla="*/ 857390 h 3582745"/>
                  <a:gd name="connsiteX35117" fmla="*/ 4295448 w 4527492"/>
                  <a:gd name="connsiteY35117" fmla="*/ 859833 h 3582745"/>
                  <a:gd name="connsiteX35118" fmla="*/ 4282774 w 4527492"/>
                  <a:gd name="connsiteY35118" fmla="*/ 831202 h 3582745"/>
                  <a:gd name="connsiteX35119" fmla="*/ 4291112 w 4527492"/>
                  <a:gd name="connsiteY35119" fmla="*/ 853483 h 3582745"/>
                  <a:gd name="connsiteX35120" fmla="*/ 4293518 w 4527492"/>
                  <a:gd name="connsiteY35120" fmla="*/ 857390 h 3582745"/>
                  <a:gd name="connsiteX35121" fmla="*/ 4291724 w 4527492"/>
                  <a:gd name="connsiteY35121" fmla="*/ 855119 h 3582745"/>
                  <a:gd name="connsiteX35122" fmla="*/ 4300502 w 4527492"/>
                  <a:gd name="connsiteY35122" fmla="*/ 878573 h 3582745"/>
                  <a:gd name="connsiteX35123" fmla="*/ 4314393 w 4527492"/>
                  <a:gd name="connsiteY35123" fmla="*/ 928462 h 3582745"/>
                  <a:gd name="connsiteX35124" fmla="*/ 4279368 w 4527492"/>
                  <a:gd name="connsiteY35124" fmla="*/ 834415 h 3582745"/>
                  <a:gd name="connsiteX35125" fmla="*/ 4260831 w 4527492"/>
                  <a:gd name="connsiteY35125" fmla="*/ 804317 h 3582745"/>
                  <a:gd name="connsiteX35126" fmla="*/ 4007747 w 4527492"/>
                  <a:gd name="connsiteY35126" fmla="*/ 780543 h 3582745"/>
                  <a:gd name="connsiteX35127" fmla="*/ 4009027 w 4527492"/>
                  <a:gd name="connsiteY35127" fmla="*/ 782876 h 3582745"/>
                  <a:gd name="connsiteX35128" fmla="*/ 4010627 w 4527492"/>
                  <a:gd name="connsiteY35128" fmla="*/ 787766 h 3582745"/>
                  <a:gd name="connsiteX35129" fmla="*/ 4106467 w 4527492"/>
                  <a:gd name="connsiteY35129" fmla="*/ 778755 h 3582745"/>
                  <a:gd name="connsiteX35130" fmla="*/ 4107434 w 4527492"/>
                  <a:gd name="connsiteY35130" fmla="*/ 781383 h 3582745"/>
                  <a:gd name="connsiteX35131" fmla="*/ 4110080 w 4527492"/>
                  <a:gd name="connsiteY35131" fmla="*/ 785048 h 3582745"/>
                  <a:gd name="connsiteX35132" fmla="*/ 4110142 w 4527492"/>
                  <a:gd name="connsiteY35132" fmla="*/ 785123 h 3582745"/>
                  <a:gd name="connsiteX35133" fmla="*/ 4108505 w 4527492"/>
                  <a:gd name="connsiteY35133" fmla="*/ 781238 h 3582745"/>
                  <a:gd name="connsiteX35134" fmla="*/ 4119079 w 4527492"/>
                  <a:gd name="connsiteY35134" fmla="*/ 777510 h 3582745"/>
                  <a:gd name="connsiteX35135" fmla="*/ 4129924 w 4527492"/>
                  <a:gd name="connsiteY35135" fmla="*/ 805820 h 3582745"/>
                  <a:gd name="connsiteX35136" fmla="*/ 4132045 w 4527492"/>
                  <a:gd name="connsiteY35136" fmla="*/ 808161 h 3582745"/>
                  <a:gd name="connsiteX35137" fmla="*/ 4132175 w 4527492"/>
                  <a:gd name="connsiteY35137" fmla="*/ 808087 h 3582745"/>
                  <a:gd name="connsiteX35138" fmla="*/ 4127944 w 4527492"/>
                  <a:gd name="connsiteY35138" fmla="*/ 797903 h 3582745"/>
                  <a:gd name="connsiteX35139" fmla="*/ 4122649 w 4527492"/>
                  <a:gd name="connsiteY35139" fmla="*/ 783528 h 3582745"/>
                  <a:gd name="connsiteX35140" fmla="*/ 4019494 w 4527492"/>
                  <a:gd name="connsiteY35140" fmla="*/ 775074 h 3582745"/>
                  <a:gd name="connsiteX35141" fmla="*/ 4024435 w 4527492"/>
                  <a:gd name="connsiteY35141" fmla="*/ 791335 h 3582745"/>
                  <a:gd name="connsiteX35142" fmla="*/ 4032743 w 4527492"/>
                  <a:gd name="connsiteY35142" fmla="*/ 813308 h 3582745"/>
                  <a:gd name="connsiteX35143" fmla="*/ 4047555 w 4527492"/>
                  <a:gd name="connsiteY35143" fmla="*/ 840131 h 3582745"/>
                  <a:gd name="connsiteX35144" fmla="*/ 4039403 w 4527492"/>
                  <a:gd name="connsiteY35144" fmla="*/ 811504 h 3582745"/>
                  <a:gd name="connsiteX35145" fmla="*/ 4029587 w 4527492"/>
                  <a:gd name="connsiteY35145" fmla="*/ 788485 h 3582745"/>
                  <a:gd name="connsiteX35146" fmla="*/ 4027732 w 4527492"/>
                  <a:gd name="connsiteY35146" fmla="*/ 784747 h 3582745"/>
                  <a:gd name="connsiteX35147" fmla="*/ 4025131 w 4527492"/>
                  <a:gd name="connsiteY35147" fmla="*/ 779900 h 3582745"/>
                  <a:gd name="connsiteX35148" fmla="*/ 4005295 w 4527492"/>
                  <a:gd name="connsiteY35148" fmla="*/ 774393 h 3582745"/>
                  <a:gd name="connsiteX35149" fmla="*/ 4007747 w 4527492"/>
                  <a:gd name="connsiteY35149" fmla="*/ 780543 h 3582745"/>
                  <a:gd name="connsiteX35150" fmla="*/ 4006706 w 4527492"/>
                  <a:gd name="connsiteY35150" fmla="*/ 778647 h 3582745"/>
                  <a:gd name="connsiteX35151" fmla="*/ 3891916 w 4527492"/>
                  <a:gd name="connsiteY35151" fmla="*/ 771454 h 3582745"/>
                  <a:gd name="connsiteX35152" fmla="*/ 3892951 w 4527492"/>
                  <a:gd name="connsiteY35152" fmla="*/ 771454 h 3582745"/>
                  <a:gd name="connsiteX35153" fmla="*/ 3899495 w 4527492"/>
                  <a:gd name="connsiteY35153" fmla="*/ 788283 h 3582745"/>
                  <a:gd name="connsiteX35154" fmla="*/ 3899411 w 4527492"/>
                  <a:gd name="connsiteY35154" fmla="*/ 789282 h 3582745"/>
                  <a:gd name="connsiteX35155" fmla="*/ 3889664 w 4527492"/>
                  <a:gd name="connsiteY35155" fmla="*/ 771454 h 3582745"/>
                  <a:gd name="connsiteX35156" fmla="*/ 3889756 w 4527492"/>
                  <a:gd name="connsiteY35156" fmla="*/ 771942 h 3582745"/>
                  <a:gd name="connsiteX35157" fmla="*/ 3889767 w 4527492"/>
                  <a:gd name="connsiteY35157" fmla="*/ 771454 h 3582745"/>
                  <a:gd name="connsiteX35158" fmla="*/ 3799489 w 4527492"/>
                  <a:gd name="connsiteY35158" fmla="*/ 770639 h 3582745"/>
                  <a:gd name="connsiteX35159" fmla="*/ 3804954 w 4527492"/>
                  <a:gd name="connsiteY35159" fmla="*/ 795094 h 3582745"/>
                  <a:gd name="connsiteX35160" fmla="*/ 3805273 w 4527492"/>
                  <a:gd name="connsiteY35160" fmla="*/ 798484 h 3582745"/>
                  <a:gd name="connsiteX35161" fmla="*/ 3802308 w 4527492"/>
                  <a:gd name="connsiteY35161" fmla="*/ 786404 h 3582745"/>
                  <a:gd name="connsiteX35162" fmla="*/ 4190966 w 4527492"/>
                  <a:gd name="connsiteY35162" fmla="*/ 769766 h 3582745"/>
                  <a:gd name="connsiteX35163" fmla="*/ 4198299 w 4527492"/>
                  <a:gd name="connsiteY35163" fmla="*/ 776935 h 3582745"/>
                  <a:gd name="connsiteX35164" fmla="*/ 4209411 w 4527492"/>
                  <a:gd name="connsiteY35164" fmla="*/ 794160 h 3582745"/>
                  <a:gd name="connsiteX35165" fmla="*/ 4209411 w 4527492"/>
                  <a:gd name="connsiteY35165" fmla="*/ 797454 h 3582745"/>
                  <a:gd name="connsiteX35166" fmla="*/ 4141269 w 4527492"/>
                  <a:gd name="connsiteY35166" fmla="*/ 769343 h 3582745"/>
                  <a:gd name="connsiteX35167" fmla="*/ 4141827 w 4527492"/>
                  <a:gd name="connsiteY35167" fmla="*/ 770652 h 3582745"/>
                  <a:gd name="connsiteX35168" fmla="*/ 4146860 w 4527492"/>
                  <a:gd name="connsiteY35168" fmla="*/ 777687 h 3582745"/>
                  <a:gd name="connsiteX35169" fmla="*/ 4269062 w 4527492"/>
                  <a:gd name="connsiteY35169" fmla="*/ 764983 h 3582745"/>
                  <a:gd name="connsiteX35170" fmla="*/ 4276034 w 4527492"/>
                  <a:gd name="connsiteY35170" fmla="*/ 775654 h 3582745"/>
                  <a:gd name="connsiteX35171" fmla="*/ 4298270 w 4527492"/>
                  <a:gd name="connsiteY35171" fmla="*/ 816755 h 3582745"/>
                  <a:gd name="connsiteX35172" fmla="*/ 4291725 w 4527492"/>
                  <a:gd name="connsiteY35172" fmla="*/ 806401 h 3582745"/>
                  <a:gd name="connsiteX35173" fmla="*/ 4035906 w 4527492"/>
                  <a:gd name="connsiteY35173" fmla="*/ 761344 h 3582745"/>
                  <a:gd name="connsiteX35174" fmla="*/ 4037351 w 4527492"/>
                  <a:gd name="connsiteY35174" fmla="*/ 763664 h 3582745"/>
                  <a:gd name="connsiteX35175" fmla="*/ 4047431 w 4527492"/>
                  <a:gd name="connsiteY35175" fmla="*/ 786811 h 3582745"/>
                  <a:gd name="connsiteX35176" fmla="*/ 4039476 w 4527492"/>
                  <a:gd name="connsiteY35176" fmla="*/ 773806 h 3582745"/>
                  <a:gd name="connsiteX35177" fmla="*/ 4254285 w 4527492"/>
                  <a:gd name="connsiteY35177" fmla="*/ 761043 h 3582745"/>
                  <a:gd name="connsiteX35178" fmla="*/ 4307986 w 4527492"/>
                  <a:gd name="connsiteY35178" fmla="*/ 842693 h 3582745"/>
                  <a:gd name="connsiteX35179" fmla="*/ 4314880 w 4527492"/>
                  <a:gd name="connsiteY35179" fmla="*/ 856624 h 3582745"/>
                  <a:gd name="connsiteX35180" fmla="*/ 4315046 w 4527492"/>
                  <a:gd name="connsiteY35180" fmla="*/ 857001 h 3582745"/>
                  <a:gd name="connsiteX35181" fmla="*/ 4262064 w 4527492"/>
                  <a:gd name="connsiteY35181" fmla="*/ 775749 h 3582745"/>
                  <a:gd name="connsiteX35182" fmla="*/ 4262436 w 4527492"/>
                  <a:gd name="connsiteY35182" fmla="*/ 760477 h 3582745"/>
                  <a:gd name="connsiteX35183" fmla="*/ 4282223 w 4527492"/>
                  <a:gd name="connsiteY35183" fmla="*/ 791369 h 3582745"/>
                  <a:gd name="connsiteX35184" fmla="*/ 4291725 w 4527492"/>
                  <a:gd name="connsiteY35184" fmla="*/ 806401 h 3582745"/>
                  <a:gd name="connsiteX35185" fmla="*/ 4297445 w 4527492"/>
                  <a:gd name="connsiteY35185" fmla="*/ 816854 h 3582745"/>
                  <a:gd name="connsiteX35186" fmla="*/ 4310347 w 4527492"/>
                  <a:gd name="connsiteY35186" fmla="*/ 846282 h 3582745"/>
                  <a:gd name="connsiteX35187" fmla="*/ 4307986 w 4527492"/>
                  <a:gd name="connsiteY35187" fmla="*/ 842693 h 3582745"/>
                  <a:gd name="connsiteX35188" fmla="*/ 4296622 w 4527492"/>
                  <a:gd name="connsiteY35188" fmla="*/ 819731 h 3582745"/>
                  <a:gd name="connsiteX35189" fmla="*/ 4275641 w 4527492"/>
                  <a:gd name="connsiteY35189" fmla="*/ 784792 h 3582745"/>
                  <a:gd name="connsiteX35190" fmla="*/ 4159114 w 4527492"/>
                  <a:gd name="connsiteY35190" fmla="*/ 759964 h 3582745"/>
                  <a:gd name="connsiteX35191" fmla="*/ 4170324 w 4527492"/>
                  <a:gd name="connsiteY35191" fmla="*/ 781503 h 3582745"/>
                  <a:gd name="connsiteX35192" fmla="*/ 4178841 w 4527492"/>
                  <a:gd name="connsiteY35192" fmla="*/ 794519 h 3582745"/>
                  <a:gd name="connsiteX35193" fmla="*/ 4183074 w 4527492"/>
                  <a:gd name="connsiteY35193" fmla="*/ 800749 h 3582745"/>
                  <a:gd name="connsiteX35194" fmla="*/ 4183074 w 4527492"/>
                  <a:gd name="connsiteY35194" fmla="*/ 800987 h 3582745"/>
                  <a:gd name="connsiteX35195" fmla="*/ 4211122 w 4527492"/>
                  <a:gd name="connsiteY35195" fmla="*/ 843849 h 3582745"/>
                  <a:gd name="connsiteX35196" fmla="*/ 4210214 w 4527492"/>
                  <a:gd name="connsiteY35196" fmla="*/ 841088 h 3582745"/>
                  <a:gd name="connsiteX35197" fmla="*/ 4211710 w 4527492"/>
                  <a:gd name="connsiteY35197" fmla="*/ 844748 h 3582745"/>
                  <a:gd name="connsiteX35198" fmla="*/ 4217941 w 4527492"/>
                  <a:gd name="connsiteY35198" fmla="*/ 854270 h 3582745"/>
                  <a:gd name="connsiteX35199" fmla="*/ 4220109 w 4527492"/>
                  <a:gd name="connsiteY35199" fmla="*/ 854270 h 3582745"/>
                  <a:gd name="connsiteX35200" fmla="*/ 4223348 w 4527492"/>
                  <a:gd name="connsiteY35200" fmla="*/ 862532 h 3582745"/>
                  <a:gd name="connsiteX35201" fmla="*/ 4223961 w 4527492"/>
                  <a:gd name="connsiteY35201" fmla="*/ 863468 h 3582745"/>
                  <a:gd name="connsiteX35202" fmla="*/ 4220109 w 4527492"/>
                  <a:gd name="connsiteY35202" fmla="*/ 854270 h 3582745"/>
                  <a:gd name="connsiteX35203" fmla="*/ 4220896 w 4527492"/>
                  <a:gd name="connsiteY35203" fmla="*/ 854270 h 3582745"/>
                  <a:gd name="connsiteX35204" fmla="*/ 3873397 w 4527492"/>
                  <a:gd name="connsiteY35204" fmla="*/ 759102 h 3582745"/>
                  <a:gd name="connsiteX35205" fmla="*/ 3884322 w 4527492"/>
                  <a:gd name="connsiteY35205" fmla="*/ 778043 h 3582745"/>
                  <a:gd name="connsiteX35206" fmla="*/ 3895452 w 4527492"/>
                  <a:gd name="connsiteY35206" fmla="*/ 801954 h 3582745"/>
                  <a:gd name="connsiteX35207" fmla="*/ 3896471 w 4527492"/>
                  <a:gd name="connsiteY35207" fmla="*/ 807322 h 3582745"/>
                  <a:gd name="connsiteX35208" fmla="*/ 3994688 w 4527492"/>
                  <a:gd name="connsiteY35208" fmla="*/ 756752 h 3582745"/>
                  <a:gd name="connsiteX35209" fmla="*/ 3995418 w 4527492"/>
                  <a:gd name="connsiteY35209" fmla="*/ 757920 h 3582745"/>
                  <a:gd name="connsiteX35210" fmla="*/ 3995676 w 4527492"/>
                  <a:gd name="connsiteY35210" fmla="*/ 758552 h 3582745"/>
                  <a:gd name="connsiteX35211" fmla="*/ 3934633 w 4527492"/>
                  <a:gd name="connsiteY35211" fmla="*/ 755308 h 3582745"/>
                  <a:gd name="connsiteX35212" fmla="*/ 3935326 w 4527492"/>
                  <a:gd name="connsiteY35212" fmla="*/ 757413 h 3582745"/>
                  <a:gd name="connsiteX35213" fmla="*/ 3935014 w 4527492"/>
                  <a:gd name="connsiteY35213" fmla="*/ 756664 h 3582745"/>
                  <a:gd name="connsiteX35214" fmla="*/ 4250863 w 4527492"/>
                  <a:gd name="connsiteY35214" fmla="*/ 754575 h 3582745"/>
                  <a:gd name="connsiteX35215" fmla="*/ 4254285 w 4527492"/>
                  <a:gd name="connsiteY35215" fmla="*/ 761043 h 3582745"/>
                  <a:gd name="connsiteX35216" fmla="*/ 4252602 w 4527492"/>
                  <a:gd name="connsiteY35216" fmla="*/ 758485 h 3582745"/>
                  <a:gd name="connsiteX35217" fmla="*/ 4151490 w 4527492"/>
                  <a:gd name="connsiteY35217" fmla="*/ 754265 h 3582745"/>
                  <a:gd name="connsiteX35218" fmla="*/ 4159726 w 4527492"/>
                  <a:gd name="connsiteY35218" fmla="*/ 767669 h 3582745"/>
                  <a:gd name="connsiteX35219" fmla="*/ 4163212 w 4527492"/>
                  <a:gd name="connsiteY35219" fmla="*/ 772960 h 3582745"/>
                  <a:gd name="connsiteX35220" fmla="*/ 4159769 w 4527492"/>
                  <a:gd name="connsiteY35220" fmla="*/ 766449 h 3582745"/>
                  <a:gd name="connsiteX35221" fmla="*/ 4103187 w 4527492"/>
                  <a:gd name="connsiteY35221" fmla="*/ 753314 h 3582745"/>
                  <a:gd name="connsiteX35222" fmla="*/ 4110144 w 4527492"/>
                  <a:gd name="connsiteY35222" fmla="*/ 780358 h 3582745"/>
                  <a:gd name="connsiteX35223" fmla="*/ 4111964 w 4527492"/>
                  <a:gd name="connsiteY35223" fmla="*/ 784041 h 3582745"/>
                  <a:gd name="connsiteX35224" fmla="*/ 4119082 w 4527492"/>
                  <a:gd name="connsiteY35224" fmla="*/ 793851 h 3582745"/>
                  <a:gd name="connsiteX35225" fmla="*/ 4121250 w 4527492"/>
                  <a:gd name="connsiteY35225" fmla="*/ 796244 h 3582745"/>
                  <a:gd name="connsiteX35226" fmla="*/ 4113263 w 4527492"/>
                  <a:gd name="connsiteY35226" fmla="*/ 774229 h 3582745"/>
                  <a:gd name="connsiteX35227" fmla="*/ 4110840 w 4527492"/>
                  <a:gd name="connsiteY35227" fmla="*/ 764801 h 3582745"/>
                  <a:gd name="connsiteX35228" fmla="*/ 3992547 w 4527492"/>
                  <a:gd name="connsiteY35228" fmla="*/ 752850 h 3582745"/>
                  <a:gd name="connsiteX35229" fmla="*/ 3994688 w 4527492"/>
                  <a:gd name="connsiteY35229" fmla="*/ 756752 h 3582745"/>
                  <a:gd name="connsiteX35230" fmla="*/ 3992783 w 4527492"/>
                  <a:gd name="connsiteY35230" fmla="*/ 753700 h 3582745"/>
                  <a:gd name="connsiteX35231" fmla="*/ 3991713 w 4527492"/>
                  <a:gd name="connsiteY35231" fmla="*/ 751331 h 3582745"/>
                  <a:gd name="connsiteX35232" fmla="*/ 3992126 w 4527492"/>
                  <a:gd name="connsiteY35232" fmla="*/ 751331 h 3582745"/>
                  <a:gd name="connsiteX35233" fmla="*/ 3992547 w 4527492"/>
                  <a:gd name="connsiteY35233" fmla="*/ 752850 h 3582745"/>
                  <a:gd name="connsiteX35234" fmla="*/ 3988834 w 4527492"/>
                  <a:gd name="connsiteY35234" fmla="*/ 751331 h 3582745"/>
                  <a:gd name="connsiteX35235" fmla="*/ 3991303 w 4527492"/>
                  <a:gd name="connsiteY35235" fmla="*/ 751331 h 3582745"/>
                  <a:gd name="connsiteX35236" fmla="*/ 3992783 w 4527492"/>
                  <a:gd name="connsiteY35236" fmla="*/ 753700 h 3582745"/>
                  <a:gd name="connsiteX35237" fmla="*/ 4007766 w 4527492"/>
                  <a:gd name="connsiteY35237" fmla="*/ 807786 h 3582745"/>
                  <a:gd name="connsiteX35238" fmla="*/ 4001798 w 4527492"/>
                  <a:gd name="connsiteY35238" fmla="*/ 800052 h 3582745"/>
                  <a:gd name="connsiteX35239" fmla="*/ 3994595 w 4527492"/>
                  <a:gd name="connsiteY35239" fmla="*/ 775474 h 3582745"/>
                  <a:gd name="connsiteX35240" fmla="*/ 3994595 w 4527492"/>
                  <a:gd name="connsiteY35240" fmla="*/ 778923 h 3582745"/>
                  <a:gd name="connsiteX35241" fmla="*/ 3998034 w 4527492"/>
                  <a:gd name="connsiteY35241" fmla="*/ 795173 h 3582745"/>
                  <a:gd name="connsiteX35242" fmla="*/ 3997370 w 4527492"/>
                  <a:gd name="connsiteY35242" fmla="*/ 794313 h 3582745"/>
                  <a:gd name="connsiteX35243" fmla="*/ 4147105 w 4527492"/>
                  <a:gd name="connsiteY35243" fmla="*/ 750713 h 3582745"/>
                  <a:gd name="connsiteX35244" fmla="*/ 4160450 w 4527492"/>
                  <a:gd name="connsiteY35244" fmla="*/ 778215 h 3582745"/>
                  <a:gd name="connsiteX35245" fmla="*/ 4201855 w 4527492"/>
                  <a:gd name="connsiteY35245" fmla="*/ 859227 h 3582745"/>
                  <a:gd name="connsiteX35246" fmla="*/ 4200320 w 4527492"/>
                  <a:gd name="connsiteY35246" fmla="*/ 854270 h 3582745"/>
                  <a:gd name="connsiteX35247" fmla="*/ 4203281 w 4527492"/>
                  <a:gd name="connsiteY35247" fmla="*/ 854270 h 3582745"/>
                  <a:gd name="connsiteX35248" fmla="*/ 4206936 w 4527492"/>
                  <a:gd name="connsiteY35248" fmla="*/ 865815 h 3582745"/>
                  <a:gd name="connsiteX35249" fmla="*/ 4209290 w 4527492"/>
                  <a:gd name="connsiteY35249" fmla="*/ 874005 h 3582745"/>
                  <a:gd name="connsiteX35250" fmla="*/ 4209920 w 4527492"/>
                  <a:gd name="connsiteY35250" fmla="*/ 875241 h 3582745"/>
                  <a:gd name="connsiteX35251" fmla="*/ 4206936 w 4527492"/>
                  <a:gd name="connsiteY35251" fmla="*/ 865815 h 3582745"/>
                  <a:gd name="connsiteX35252" fmla="*/ 4203618 w 4527492"/>
                  <a:gd name="connsiteY35252" fmla="*/ 854270 h 3582745"/>
                  <a:gd name="connsiteX35253" fmla="*/ 4216295 w 4527492"/>
                  <a:gd name="connsiteY35253" fmla="*/ 887744 h 3582745"/>
                  <a:gd name="connsiteX35254" fmla="*/ 4227987 w 4527492"/>
                  <a:gd name="connsiteY35254" fmla="*/ 910676 h 3582745"/>
                  <a:gd name="connsiteX35255" fmla="*/ 4216819 w 4527492"/>
                  <a:gd name="connsiteY35255" fmla="*/ 889129 h 3582745"/>
                  <a:gd name="connsiteX35256" fmla="*/ 4221772 w 4527492"/>
                  <a:gd name="connsiteY35256" fmla="*/ 902208 h 3582745"/>
                  <a:gd name="connsiteX35257" fmla="*/ 4222828 w 4527492"/>
                  <a:gd name="connsiteY35257" fmla="*/ 903842 h 3582745"/>
                  <a:gd name="connsiteX35258" fmla="*/ 4237006 w 4527492"/>
                  <a:gd name="connsiteY35258" fmla="*/ 928535 h 3582745"/>
                  <a:gd name="connsiteX35259" fmla="*/ 4236988 w 4527492"/>
                  <a:gd name="connsiteY35259" fmla="*/ 928330 h 3582745"/>
                  <a:gd name="connsiteX35260" fmla="*/ 4227987 w 4527492"/>
                  <a:gd name="connsiteY35260" fmla="*/ 910676 h 3582745"/>
                  <a:gd name="connsiteX35261" fmla="*/ 4236957 w 4527492"/>
                  <a:gd name="connsiteY35261" fmla="*/ 927984 h 3582745"/>
                  <a:gd name="connsiteX35262" fmla="*/ 4236278 w 4527492"/>
                  <a:gd name="connsiteY35262" fmla="*/ 920345 h 3582745"/>
                  <a:gd name="connsiteX35263" fmla="*/ 4242386 w 4527492"/>
                  <a:gd name="connsiteY35263" fmla="*/ 938917 h 3582745"/>
                  <a:gd name="connsiteX35264" fmla="*/ 4243076 w 4527492"/>
                  <a:gd name="connsiteY35264" fmla="*/ 940271 h 3582745"/>
                  <a:gd name="connsiteX35265" fmla="*/ 4242541 w 4527492"/>
                  <a:gd name="connsiteY35265" fmla="*/ 934529 h 3582745"/>
                  <a:gd name="connsiteX35266" fmla="*/ 4247745 w 4527492"/>
                  <a:gd name="connsiteY35266" fmla="*/ 949428 h 3582745"/>
                  <a:gd name="connsiteX35267" fmla="*/ 4249311 w 4527492"/>
                  <a:gd name="connsiteY35267" fmla="*/ 952500 h 3582745"/>
                  <a:gd name="connsiteX35268" fmla="*/ 4248149 w 4527492"/>
                  <a:gd name="connsiteY35268" fmla="*/ 950586 h 3582745"/>
                  <a:gd name="connsiteX35269" fmla="*/ 4265871 w 4527492"/>
                  <a:gd name="connsiteY35269" fmla="*/ 1001324 h 3582745"/>
                  <a:gd name="connsiteX35270" fmla="*/ 4268319 w 4527492"/>
                  <a:gd name="connsiteY35270" fmla="*/ 1010864 h 3582745"/>
                  <a:gd name="connsiteX35271" fmla="*/ 4262408 w 4527492"/>
                  <a:gd name="connsiteY35271" fmla="*/ 999803 h 3582745"/>
                  <a:gd name="connsiteX35272" fmla="*/ 4243946 w 4527492"/>
                  <a:gd name="connsiteY35272" fmla="*/ 943662 h 3582745"/>
                  <a:gd name="connsiteX35273" fmla="*/ 4243291 w 4527492"/>
                  <a:gd name="connsiteY35273" fmla="*/ 942583 h 3582745"/>
                  <a:gd name="connsiteX35274" fmla="*/ 4243866 w 4527492"/>
                  <a:gd name="connsiteY35274" fmla="*/ 948753 h 3582745"/>
                  <a:gd name="connsiteX35275" fmla="*/ 4247910 w 4527492"/>
                  <a:gd name="connsiteY35275" fmla="*/ 971227 h 3582745"/>
                  <a:gd name="connsiteX35276" fmla="*/ 4238621 w 4527492"/>
                  <a:gd name="connsiteY35276" fmla="*/ 946697 h 3582745"/>
                  <a:gd name="connsiteX35277" fmla="*/ 4237391 w 4527492"/>
                  <a:gd name="connsiteY35277" fmla="*/ 932863 h 3582745"/>
                  <a:gd name="connsiteX35278" fmla="*/ 4226732 w 4527492"/>
                  <a:gd name="connsiteY35278" fmla="*/ 915303 h 3582745"/>
                  <a:gd name="connsiteX35279" fmla="*/ 4238621 w 4527492"/>
                  <a:gd name="connsiteY35279" fmla="*/ 946697 h 3582745"/>
                  <a:gd name="connsiteX35280" fmla="*/ 4239140 w 4527492"/>
                  <a:gd name="connsiteY35280" fmla="*/ 952546 h 3582745"/>
                  <a:gd name="connsiteX35281" fmla="*/ 4234174 w 4527492"/>
                  <a:gd name="connsiteY35281" fmla="*/ 940749 h 3582745"/>
                  <a:gd name="connsiteX35282" fmla="*/ 4220471 w 4527492"/>
                  <a:gd name="connsiteY35282" fmla="*/ 904990 h 3582745"/>
                  <a:gd name="connsiteX35283" fmla="*/ 4218104 w 4527492"/>
                  <a:gd name="connsiteY35283" fmla="*/ 901090 h 3582745"/>
                  <a:gd name="connsiteX35284" fmla="*/ 4220006 w 4527492"/>
                  <a:gd name="connsiteY35284" fmla="*/ 907098 h 3582745"/>
                  <a:gd name="connsiteX35285" fmla="*/ 4234174 w 4527492"/>
                  <a:gd name="connsiteY35285" fmla="*/ 940749 h 3582745"/>
                  <a:gd name="connsiteX35286" fmla="*/ 4237697 w 4527492"/>
                  <a:gd name="connsiteY35286" fmla="*/ 949945 h 3582745"/>
                  <a:gd name="connsiteX35287" fmla="*/ 4225880 w 4527492"/>
                  <a:gd name="connsiteY35287" fmla="*/ 924295 h 3582745"/>
                  <a:gd name="connsiteX35288" fmla="*/ 4218469 w 4527492"/>
                  <a:gd name="connsiteY35288" fmla="*/ 905945 h 3582745"/>
                  <a:gd name="connsiteX35289" fmla="*/ 4216148 w 4527492"/>
                  <a:gd name="connsiteY35289" fmla="*/ 897869 h 3582745"/>
                  <a:gd name="connsiteX35290" fmla="*/ 4213338 w 4527492"/>
                  <a:gd name="connsiteY35290" fmla="*/ 893239 h 3582745"/>
                  <a:gd name="connsiteX35291" fmla="*/ 4218469 w 4527492"/>
                  <a:gd name="connsiteY35291" fmla="*/ 905945 h 3582745"/>
                  <a:gd name="connsiteX35292" fmla="*/ 4220083 w 4527492"/>
                  <a:gd name="connsiteY35292" fmla="*/ 911560 h 3582745"/>
                  <a:gd name="connsiteX35293" fmla="*/ 4211413 w 4527492"/>
                  <a:gd name="connsiteY35293" fmla="*/ 890068 h 3582745"/>
                  <a:gd name="connsiteX35294" fmla="*/ 4210391 w 4527492"/>
                  <a:gd name="connsiteY35294" fmla="*/ 888385 h 3582745"/>
                  <a:gd name="connsiteX35295" fmla="*/ 4220486 w 4527492"/>
                  <a:gd name="connsiteY35295" fmla="*/ 920476 h 3582745"/>
                  <a:gd name="connsiteX35296" fmla="*/ 4217106 w 4527492"/>
                  <a:gd name="connsiteY35296" fmla="*/ 912246 h 3582745"/>
                  <a:gd name="connsiteX35297" fmla="*/ 4210021 w 4527492"/>
                  <a:gd name="connsiteY35297" fmla="*/ 887775 h 3582745"/>
                  <a:gd name="connsiteX35298" fmla="*/ 4202464 w 4527492"/>
                  <a:gd name="connsiteY35298" fmla="*/ 875326 h 3582745"/>
                  <a:gd name="connsiteX35299" fmla="*/ 4201021 w 4527492"/>
                  <a:gd name="connsiteY35299" fmla="*/ 873071 h 3582745"/>
                  <a:gd name="connsiteX35300" fmla="*/ 4217106 w 4527492"/>
                  <a:gd name="connsiteY35300" fmla="*/ 912246 h 3582745"/>
                  <a:gd name="connsiteX35301" fmla="*/ 4217583 w 4527492"/>
                  <a:gd name="connsiteY35301" fmla="*/ 913895 h 3582745"/>
                  <a:gd name="connsiteX35302" fmla="*/ 4220659 w 4527492"/>
                  <a:gd name="connsiteY35302" fmla="*/ 921029 h 3582745"/>
                  <a:gd name="connsiteX35303" fmla="*/ 4222618 w 4527492"/>
                  <a:gd name="connsiteY35303" fmla="*/ 927257 h 3582745"/>
                  <a:gd name="connsiteX35304" fmla="*/ 4210214 w 4527492"/>
                  <a:gd name="connsiteY35304" fmla="*/ 900404 h 3582745"/>
                  <a:gd name="connsiteX35305" fmla="*/ 4204082 w 4527492"/>
                  <a:gd name="connsiteY35305" fmla="*/ 884185 h 3582745"/>
                  <a:gd name="connsiteX35306" fmla="*/ 4198326 w 4527492"/>
                  <a:gd name="connsiteY35306" fmla="*/ 868862 h 3582745"/>
                  <a:gd name="connsiteX35307" fmla="*/ 4154510 w 4527492"/>
                  <a:gd name="connsiteY35307" fmla="*/ 800413 h 3582745"/>
                  <a:gd name="connsiteX35308" fmla="*/ 4157662 w 4527492"/>
                  <a:gd name="connsiteY35308" fmla="*/ 807811 h 3582745"/>
                  <a:gd name="connsiteX35309" fmla="*/ 4178243 w 4527492"/>
                  <a:gd name="connsiteY35309" fmla="*/ 852721 h 3582745"/>
                  <a:gd name="connsiteX35310" fmla="*/ 4177232 w 4527492"/>
                  <a:gd name="connsiteY35310" fmla="*/ 847679 h 3582745"/>
                  <a:gd name="connsiteX35311" fmla="*/ 4180531 w 4527492"/>
                  <a:gd name="connsiteY35311" fmla="*/ 847679 h 3582745"/>
                  <a:gd name="connsiteX35312" fmla="*/ 4195563 w 4527492"/>
                  <a:gd name="connsiteY35312" fmla="*/ 887947 h 3582745"/>
                  <a:gd name="connsiteX35313" fmla="*/ 4194364 w 4527492"/>
                  <a:gd name="connsiteY35313" fmla="*/ 887537 h 3582745"/>
                  <a:gd name="connsiteX35314" fmla="*/ 4187127 w 4527492"/>
                  <a:gd name="connsiteY35314" fmla="*/ 867451 h 3582745"/>
                  <a:gd name="connsiteX35315" fmla="*/ 4186081 w 4527492"/>
                  <a:gd name="connsiteY35315" fmla="*/ 867451 h 3582745"/>
                  <a:gd name="connsiteX35316" fmla="*/ 4183829 w 4527492"/>
                  <a:gd name="connsiteY35316" fmla="*/ 860860 h 3582745"/>
                  <a:gd name="connsiteX35317" fmla="*/ 4185893 w 4527492"/>
                  <a:gd name="connsiteY35317" fmla="*/ 867451 h 3582745"/>
                  <a:gd name="connsiteX35318" fmla="*/ 4184993 w 4527492"/>
                  <a:gd name="connsiteY35318" fmla="*/ 867451 h 3582745"/>
                  <a:gd name="connsiteX35319" fmla="*/ 4185056 w 4527492"/>
                  <a:gd name="connsiteY35319" fmla="*/ 867588 h 3582745"/>
                  <a:gd name="connsiteX35320" fmla="*/ 4187303 w 4527492"/>
                  <a:gd name="connsiteY35320" fmla="*/ 871950 h 3582745"/>
                  <a:gd name="connsiteX35321" fmla="*/ 4185893 w 4527492"/>
                  <a:gd name="connsiteY35321" fmla="*/ 867451 h 3582745"/>
                  <a:gd name="connsiteX35322" fmla="*/ 4186081 w 4527492"/>
                  <a:gd name="connsiteY35322" fmla="*/ 867451 h 3582745"/>
                  <a:gd name="connsiteX35323" fmla="*/ 4188241 w 4527492"/>
                  <a:gd name="connsiteY35323" fmla="*/ 873771 h 3582745"/>
                  <a:gd name="connsiteX35324" fmla="*/ 4189658 w 4527492"/>
                  <a:gd name="connsiteY35324" fmla="*/ 876522 h 3582745"/>
                  <a:gd name="connsiteX35325" fmla="*/ 4189181 w 4527492"/>
                  <a:gd name="connsiteY35325" fmla="*/ 876522 h 3582745"/>
                  <a:gd name="connsiteX35326" fmla="*/ 4189274 w 4527492"/>
                  <a:gd name="connsiteY35326" fmla="*/ 876794 h 3582745"/>
                  <a:gd name="connsiteX35327" fmla="*/ 4194166 w 4527492"/>
                  <a:gd name="connsiteY35327" fmla="*/ 887469 h 3582745"/>
                  <a:gd name="connsiteX35328" fmla="*/ 4194364 w 4527492"/>
                  <a:gd name="connsiteY35328" fmla="*/ 887537 h 3582745"/>
                  <a:gd name="connsiteX35329" fmla="*/ 4194977 w 4527492"/>
                  <a:gd name="connsiteY35329" fmla="*/ 889239 h 3582745"/>
                  <a:gd name="connsiteX35330" fmla="*/ 4198524 w 4527492"/>
                  <a:gd name="connsiteY35330" fmla="*/ 896980 h 3582745"/>
                  <a:gd name="connsiteX35331" fmla="*/ 4199796 w 4527492"/>
                  <a:gd name="connsiteY35331" fmla="*/ 899934 h 3582745"/>
                  <a:gd name="connsiteX35332" fmla="*/ 4199653 w 4527492"/>
                  <a:gd name="connsiteY35332" fmla="*/ 898906 h 3582745"/>
                  <a:gd name="connsiteX35333" fmla="*/ 4201810 w 4527492"/>
                  <a:gd name="connsiteY35333" fmla="*/ 904147 h 3582745"/>
                  <a:gd name="connsiteX35334" fmla="*/ 4222824 w 4527492"/>
                  <a:gd name="connsiteY35334" fmla="*/ 953427 h 3582745"/>
                  <a:gd name="connsiteX35335" fmla="*/ 4244721 w 4527492"/>
                  <a:gd name="connsiteY35335" fmla="*/ 999724 h 3582745"/>
                  <a:gd name="connsiteX35336" fmla="*/ 4247688 w 4527492"/>
                  <a:gd name="connsiteY35336" fmla="*/ 1013434 h 3582745"/>
                  <a:gd name="connsiteX35337" fmla="*/ 4236187 w 4527492"/>
                  <a:gd name="connsiteY35337" fmla="*/ 986083 h 3582745"/>
                  <a:gd name="connsiteX35338" fmla="*/ 4223503 w 4527492"/>
                  <a:gd name="connsiteY35338" fmla="*/ 957343 h 3582745"/>
                  <a:gd name="connsiteX35339" fmla="*/ 4210390 w 4527492"/>
                  <a:gd name="connsiteY35339" fmla="*/ 929170 h 3582745"/>
                  <a:gd name="connsiteX35340" fmla="*/ 4210912 w 4527492"/>
                  <a:gd name="connsiteY35340" fmla="*/ 931122 h 3582745"/>
                  <a:gd name="connsiteX35341" fmla="*/ 4208282 w 4527492"/>
                  <a:gd name="connsiteY35341" fmla="*/ 924641 h 3582745"/>
                  <a:gd name="connsiteX35342" fmla="*/ 4205852 w 4527492"/>
                  <a:gd name="connsiteY35342" fmla="*/ 919420 h 3582745"/>
                  <a:gd name="connsiteX35343" fmla="*/ 4213334 w 4527492"/>
                  <a:gd name="connsiteY35343" fmla="*/ 940185 h 3582745"/>
                  <a:gd name="connsiteX35344" fmla="*/ 4219547 w 4527492"/>
                  <a:gd name="connsiteY35344" fmla="*/ 963434 h 3582745"/>
                  <a:gd name="connsiteX35345" fmla="*/ 4218288 w 4527492"/>
                  <a:gd name="connsiteY35345" fmla="*/ 960525 h 3582745"/>
                  <a:gd name="connsiteX35346" fmla="*/ 4216810 w 4527492"/>
                  <a:gd name="connsiteY35346" fmla="*/ 956425 h 3582745"/>
                  <a:gd name="connsiteX35347" fmla="*/ 4216464 w 4527492"/>
                  <a:gd name="connsiteY35347" fmla="*/ 955534 h 3582745"/>
                  <a:gd name="connsiteX35348" fmla="*/ 4213512 w 4527492"/>
                  <a:gd name="connsiteY35348" fmla="*/ 943244 h 3582745"/>
                  <a:gd name="connsiteX35349" fmla="*/ 4204836 w 4527492"/>
                  <a:gd name="connsiteY35349" fmla="*/ 917237 h 3582745"/>
                  <a:gd name="connsiteX35350" fmla="*/ 4198288 w 4527492"/>
                  <a:gd name="connsiteY35350" fmla="*/ 903168 h 3582745"/>
                  <a:gd name="connsiteX35351" fmla="*/ 4214117 w 4527492"/>
                  <a:gd name="connsiteY35351" fmla="*/ 949486 h 3582745"/>
                  <a:gd name="connsiteX35352" fmla="*/ 4201144 w 4527492"/>
                  <a:gd name="connsiteY35352" fmla="*/ 916057 h 3582745"/>
                  <a:gd name="connsiteX35353" fmla="*/ 4195850 w 4527492"/>
                  <a:gd name="connsiteY35353" fmla="*/ 898561 h 3582745"/>
                  <a:gd name="connsiteX35354" fmla="*/ 4197047 w 4527492"/>
                  <a:gd name="connsiteY35354" fmla="*/ 900502 h 3582745"/>
                  <a:gd name="connsiteX35355" fmla="*/ 4195306 w 4527492"/>
                  <a:gd name="connsiteY35355" fmla="*/ 896761 h 3582745"/>
                  <a:gd name="connsiteX35356" fmla="*/ 4195850 w 4527492"/>
                  <a:gd name="connsiteY35356" fmla="*/ 898561 h 3582745"/>
                  <a:gd name="connsiteX35357" fmla="*/ 4195421 w 4527492"/>
                  <a:gd name="connsiteY35357" fmla="*/ 897864 h 3582745"/>
                  <a:gd name="connsiteX35358" fmla="*/ 4194600 w 4527492"/>
                  <a:gd name="connsiteY35358" fmla="*/ 895246 h 3582745"/>
                  <a:gd name="connsiteX35359" fmla="*/ 4192333 w 4527492"/>
                  <a:gd name="connsiteY35359" fmla="*/ 890375 h 3582745"/>
                  <a:gd name="connsiteX35360" fmla="*/ 4190377 w 4527492"/>
                  <a:gd name="connsiteY35360" fmla="*/ 886171 h 3582745"/>
                  <a:gd name="connsiteX35361" fmla="*/ 4184545 w 4527492"/>
                  <a:gd name="connsiteY35361" fmla="*/ 884173 h 3582745"/>
                  <a:gd name="connsiteX35362" fmla="*/ 4181951 w 4527492"/>
                  <a:gd name="connsiteY35362" fmla="*/ 871228 h 3582745"/>
                  <a:gd name="connsiteX35363" fmla="*/ 4144128 w 4527492"/>
                  <a:gd name="connsiteY35363" fmla="*/ 825874 h 3582745"/>
                  <a:gd name="connsiteX35364" fmla="*/ 4164266 w 4527492"/>
                  <a:gd name="connsiteY35364" fmla="*/ 877165 h 3582745"/>
                  <a:gd name="connsiteX35365" fmla="*/ 4179180 w 4527492"/>
                  <a:gd name="connsiteY35365" fmla="*/ 909352 h 3582745"/>
                  <a:gd name="connsiteX35366" fmla="*/ 4163086 w 4527492"/>
                  <a:gd name="connsiteY35366" fmla="*/ 882506 h 3582745"/>
                  <a:gd name="connsiteX35367" fmla="*/ 4139845 w 4527492"/>
                  <a:gd name="connsiteY35367" fmla="*/ 826555 h 3582745"/>
                  <a:gd name="connsiteX35368" fmla="*/ 4135967 w 4527492"/>
                  <a:gd name="connsiteY35368" fmla="*/ 821596 h 3582745"/>
                  <a:gd name="connsiteX35369" fmla="*/ 4152599 w 4527492"/>
                  <a:gd name="connsiteY35369" fmla="*/ 865013 h 3582745"/>
                  <a:gd name="connsiteX35370" fmla="*/ 4163086 w 4527492"/>
                  <a:gd name="connsiteY35370" fmla="*/ 882506 h 3582745"/>
                  <a:gd name="connsiteX35371" fmla="*/ 4168929 w 4527492"/>
                  <a:gd name="connsiteY35371" fmla="*/ 896574 h 3582745"/>
                  <a:gd name="connsiteX35372" fmla="*/ 4166278 w 4527492"/>
                  <a:gd name="connsiteY35372" fmla="*/ 892336 h 3582745"/>
                  <a:gd name="connsiteX35373" fmla="*/ 4156475 w 4527492"/>
                  <a:gd name="connsiteY35373" fmla="*/ 875133 h 3582745"/>
                  <a:gd name="connsiteX35374" fmla="*/ 4173628 w 4527492"/>
                  <a:gd name="connsiteY35374" fmla="*/ 919908 h 3582745"/>
                  <a:gd name="connsiteX35375" fmla="*/ 4240920 w 4527492"/>
                  <a:gd name="connsiteY35375" fmla="*/ 1061698 h 3582745"/>
                  <a:gd name="connsiteX35376" fmla="*/ 4243897 w 4527492"/>
                  <a:gd name="connsiteY35376" fmla="*/ 1067752 h 3582745"/>
                  <a:gd name="connsiteX35377" fmla="*/ 4243537 w 4527492"/>
                  <a:gd name="connsiteY35377" fmla="*/ 1066321 h 3582745"/>
                  <a:gd name="connsiteX35378" fmla="*/ 4244103 w 4527492"/>
                  <a:gd name="connsiteY35378" fmla="*/ 1068171 h 3582745"/>
                  <a:gd name="connsiteX35379" fmla="*/ 4245451 w 4527492"/>
                  <a:gd name="connsiteY35379" fmla="*/ 1070913 h 3582745"/>
                  <a:gd name="connsiteX35380" fmla="*/ 4240264 w 4527492"/>
                  <a:gd name="connsiteY35380" fmla="*/ 1047962 h 3582745"/>
                  <a:gd name="connsiteX35381" fmla="*/ 4249361 w 4527492"/>
                  <a:gd name="connsiteY35381" fmla="*/ 1078866 h 3582745"/>
                  <a:gd name="connsiteX35382" fmla="*/ 4258181 w 4527492"/>
                  <a:gd name="connsiteY35382" fmla="*/ 1096804 h 3582745"/>
                  <a:gd name="connsiteX35383" fmla="*/ 4259872 w 4527492"/>
                  <a:gd name="connsiteY35383" fmla="*/ 1092473 h 3582745"/>
                  <a:gd name="connsiteX35384" fmla="*/ 4236600 w 4527492"/>
                  <a:gd name="connsiteY35384" fmla="*/ 1015741 h 3582745"/>
                  <a:gd name="connsiteX35385" fmla="*/ 4235479 w 4527492"/>
                  <a:gd name="connsiteY35385" fmla="*/ 1012570 h 3582745"/>
                  <a:gd name="connsiteX35386" fmla="*/ 4233608 w 4527492"/>
                  <a:gd name="connsiteY35386" fmla="*/ 1012570 h 3582745"/>
                  <a:gd name="connsiteX35387" fmla="*/ 4231400 w 4527492"/>
                  <a:gd name="connsiteY35387" fmla="*/ 1008739 h 3582745"/>
                  <a:gd name="connsiteX35388" fmla="*/ 4240264 w 4527492"/>
                  <a:gd name="connsiteY35388" fmla="*/ 1047962 h 3582745"/>
                  <a:gd name="connsiteX35389" fmla="*/ 4231580 w 4527492"/>
                  <a:gd name="connsiteY35389" fmla="*/ 1018461 h 3582745"/>
                  <a:gd name="connsiteX35390" fmla="*/ 4227705 w 4527492"/>
                  <a:gd name="connsiteY35390" fmla="*/ 1002331 h 3582745"/>
                  <a:gd name="connsiteX35391" fmla="*/ 4225920 w 4527492"/>
                  <a:gd name="connsiteY35391" fmla="*/ 999235 h 3582745"/>
                  <a:gd name="connsiteX35392" fmla="*/ 4231580 w 4527492"/>
                  <a:gd name="connsiteY35392" fmla="*/ 1018461 h 3582745"/>
                  <a:gd name="connsiteX35393" fmla="*/ 4233301 w 4527492"/>
                  <a:gd name="connsiteY35393" fmla="*/ 1025627 h 3582745"/>
                  <a:gd name="connsiteX35394" fmla="*/ 4243537 w 4527492"/>
                  <a:gd name="connsiteY35394" fmla="*/ 1066321 h 3582745"/>
                  <a:gd name="connsiteX35395" fmla="*/ 4241547 w 4527492"/>
                  <a:gd name="connsiteY35395" fmla="*/ 1059816 h 3582745"/>
                  <a:gd name="connsiteX35396" fmla="*/ 4220618 w 4527492"/>
                  <a:gd name="connsiteY35396" fmla="*/ 990037 h 3582745"/>
                  <a:gd name="connsiteX35397" fmla="*/ 4174585 w 4527492"/>
                  <a:gd name="connsiteY35397" fmla="*/ 910190 h 3582745"/>
                  <a:gd name="connsiteX35398" fmla="*/ 4168929 w 4527492"/>
                  <a:gd name="connsiteY35398" fmla="*/ 896574 h 3582745"/>
                  <a:gd name="connsiteX35399" fmla="*/ 4185636 w 4527492"/>
                  <a:gd name="connsiteY35399" fmla="*/ 923286 h 3582745"/>
                  <a:gd name="connsiteX35400" fmla="*/ 4187793 w 4527492"/>
                  <a:gd name="connsiteY35400" fmla="*/ 927942 h 3582745"/>
                  <a:gd name="connsiteX35401" fmla="*/ 4213796 w 4527492"/>
                  <a:gd name="connsiteY35401" fmla="*/ 976242 h 3582745"/>
                  <a:gd name="connsiteX35402" fmla="*/ 4218810 w 4527492"/>
                  <a:gd name="connsiteY35402" fmla="*/ 984010 h 3582745"/>
                  <a:gd name="connsiteX35403" fmla="*/ 4215750 w 4527492"/>
                  <a:gd name="connsiteY35403" fmla="*/ 973809 h 3582745"/>
                  <a:gd name="connsiteX35404" fmla="*/ 4205561 w 4527492"/>
                  <a:gd name="connsiteY35404" fmla="*/ 955144 h 3582745"/>
                  <a:gd name="connsiteX35405" fmla="*/ 4210494 w 4527492"/>
                  <a:gd name="connsiteY35405" fmla="*/ 963031 h 3582745"/>
                  <a:gd name="connsiteX35406" fmla="*/ 4215444 w 4527492"/>
                  <a:gd name="connsiteY35406" fmla="*/ 972787 h 3582745"/>
                  <a:gd name="connsiteX35407" fmla="*/ 4208891 w 4527492"/>
                  <a:gd name="connsiteY35407" fmla="*/ 950940 h 3582745"/>
                  <a:gd name="connsiteX35408" fmla="*/ 4216271 w 4527492"/>
                  <a:gd name="connsiteY35408" fmla="*/ 965010 h 3582745"/>
                  <a:gd name="connsiteX35409" fmla="*/ 4220109 w 4527492"/>
                  <a:gd name="connsiteY35409" fmla="*/ 979492 h 3582745"/>
                  <a:gd name="connsiteX35410" fmla="*/ 4221578 w 4527492"/>
                  <a:gd name="connsiteY35410" fmla="*/ 984485 h 3582745"/>
                  <a:gd name="connsiteX35411" fmla="*/ 4224865 w 4527492"/>
                  <a:gd name="connsiteY35411" fmla="*/ 990505 h 3582745"/>
                  <a:gd name="connsiteX35412" fmla="*/ 4220828 w 4527492"/>
                  <a:gd name="connsiteY35412" fmla="*/ 973698 h 3582745"/>
                  <a:gd name="connsiteX35413" fmla="*/ 4222642 w 4527492"/>
                  <a:gd name="connsiteY35413" fmla="*/ 977158 h 3582745"/>
                  <a:gd name="connsiteX35414" fmla="*/ 4224704 w 4527492"/>
                  <a:gd name="connsiteY35414" fmla="*/ 982732 h 3582745"/>
                  <a:gd name="connsiteX35415" fmla="*/ 4228620 w 4527492"/>
                  <a:gd name="connsiteY35415" fmla="*/ 997384 h 3582745"/>
                  <a:gd name="connsiteX35416" fmla="*/ 4232852 w 4527492"/>
                  <a:gd name="connsiteY35416" fmla="*/ 1005135 h 3582745"/>
                  <a:gd name="connsiteX35417" fmla="*/ 4229849 w 4527492"/>
                  <a:gd name="connsiteY35417" fmla="*/ 996638 h 3582745"/>
                  <a:gd name="connsiteX35418" fmla="*/ 4224704 w 4527492"/>
                  <a:gd name="connsiteY35418" fmla="*/ 982732 h 3582745"/>
                  <a:gd name="connsiteX35419" fmla="*/ 4223899 w 4527492"/>
                  <a:gd name="connsiteY35419" fmla="*/ 979717 h 3582745"/>
                  <a:gd name="connsiteX35420" fmla="*/ 4233941 w 4527492"/>
                  <a:gd name="connsiteY35420" fmla="*/ 1007131 h 3582745"/>
                  <a:gd name="connsiteX35421" fmla="*/ 4235838 w 4527492"/>
                  <a:gd name="connsiteY35421" fmla="*/ 1010606 h 3582745"/>
                  <a:gd name="connsiteX35422" fmla="*/ 4232664 w 4527492"/>
                  <a:gd name="connsiteY35422" fmla="*/ 1002084 h 3582745"/>
                  <a:gd name="connsiteX35423" fmla="*/ 4236198 w 4527492"/>
                  <a:gd name="connsiteY35423" fmla="*/ 1010206 h 3582745"/>
                  <a:gd name="connsiteX35424" fmla="*/ 4248143 w 4527492"/>
                  <a:gd name="connsiteY35424" fmla="*/ 1043339 h 3582745"/>
                  <a:gd name="connsiteX35425" fmla="*/ 4254653 w 4527492"/>
                  <a:gd name="connsiteY35425" fmla="*/ 1056672 h 3582745"/>
                  <a:gd name="connsiteX35426" fmla="*/ 4261463 w 4527492"/>
                  <a:gd name="connsiteY35426" fmla="*/ 1077085 h 3582745"/>
                  <a:gd name="connsiteX35427" fmla="*/ 4262666 w 4527492"/>
                  <a:gd name="connsiteY35427" fmla="*/ 1082644 h 3582745"/>
                  <a:gd name="connsiteX35428" fmla="*/ 4236569 w 4527492"/>
                  <a:gd name="connsiteY35428" fmla="*/ 1012570 h 3582745"/>
                  <a:gd name="connsiteX35429" fmla="*/ 4235934 w 4527492"/>
                  <a:gd name="connsiteY35429" fmla="*/ 1012570 h 3582745"/>
                  <a:gd name="connsiteX35430" fmla="*/ 4253090 w 4527492"/>
                  <a:gd name="connsiteY35430" fmla="*/ 1059404 h 3582745"/>
                  <a:gd name="connsiteX35431" fmla="*/ 4261262 w 4527492"/>
                  <a:gd name="connsiteY35431" fmla="*/ 1088909 h 3582745"/>
                  <a:gd name="connsiteX35432" fmla="*/ 4262980 w 4527492"/>
                  <a:gd name="connsiteY35432" fmla="*/ 1084506 h 3582745"/>
                  <a:gd name="connsiteX35433" fmla="*/ 4263069 w 4527492"/>
                  <a:gd name="connsiteY35433" fmla="*/ 1084506 h 3582745"/>
                  <a:gd name="connsiteX35434" fmla="*/ 4262666 w 4527492"/>
                  <a:gd name="connsiteY35434" fmla="*/ 1082644 h 3582745"/>
                  <a:gd name="connsiteX35435" fmla="*/ 4263359 w 4527492"/>
                  <a:gd name="connsiteY35435" fmla="*/ 1084506 h 3582745"/>
                  <a:gd name="connsiteX35436" fmla="*/ 4263539 w 4527492"/>
                  <a:gd name="connsiteY35436" fmla="*/ 1084506 h 3582745"/>
                  <a:gd name="connsiteX35437" fmla="*/ 4262985 w 4527492"/>
                  <a:gd name="connsiteY35437" fmla="*/ 1081649 h 3582745"/>
                  <a:gd name="connsiteX35438" fmla="*/ 4263817 w 4527492"/>
                  <a:gd name="connsiteY35438" fmla="*/ 1084506 h 3582745"/>
                  <a:gd name="connsiteX35439" fmla="*/ 4266277 w 4527492"/>
                  <a:gd name="connsiteY35439" fmla="*/ 1084506 h 3582745"/>
                  <a:gd name="connsiteX35440" fmla="*/ 4267681 w 4527492"/>
                  <a:gd name="connsiteY35440" fmla="*/ 1085802 h 3582745"/>
                  <a:gd name="connsiteX35441" fmla="*/ 4266583 w 4527492"/>
                  <a:gd name="connsiteY35441" fmla="*/ 1081108 h 3582745"/>
                  <a:gd name="connsiteX35442" fmla="*/ 4269020 w 4527492"/>
                  <a:gd name="connsiteY35442" fmla="*/ 1086101 h 3582745"/>
                  <a:gd name="connsiteX35443" fmla="*/ 4269232 w 4527492"/>
                  <a:gd name="connsiteY35443" fmla="*/ 1087233 h 3582745"/>
                  <a:gd name="connsiteX35444" fmla="*/ 4269853 w 4527492"/>
                  <a:gd name="connsiteY35444" fmla="*/ 1087805 h 3582745"/>
                  <a:gd name="connsiteX35445" fmla="*/ 4269020 w 4527492"/>
                  <a:gd name="connsiteY35445" fmla="*/ 1086101 h 3582745"/>
                  <a:gd name="connsiteX35446" fmla="*/ 4267913 w 4527492"/>
                  <a:gd name="connsiteY35446" fmla="*/ 1080183 h 3582745"/>
                  <a:gd name="connsiteX35447" fmla="*/ 4273877 w 4527492"/>
                  <a:gd name="connsiteY35447" fmla="*/ 1090055 h 3582745"/>
                  <a:gd name="connsiteX35448" fmla="*/ 4274318 w 4527492"/>
                  <a:gd name="connsiteY35448" fmla="*/ 1091925 h 3582745"/>
                  <a:gd name="connsiteX35449" fmla="*/ 4275626 w 4527492"/>
                  <a:gd name="connsiteY35449" fmla="*/ 1093132 h 3582745"/>
                  <a:gd name="connsiteX35450" fmla="*/ 4275498 w 4527492"/>
                  <a:gd name="connsiteY35450" fmla="*/ 1092738 h 3582745"/>
                  <a:gd name="connsiteX35451" fmla="*/ 4275765 w 4527492"/>
                  <a:gd name="connsiteY35451" fmla="*/ 1093181 h 3582745"/>
                  <a:gd name="connsiteX35452" fmla="*/ 4275908 w 4527492"/>
                  <a:gd name="connsiteY35452" fmla="*/ 1093392 h 3582745"/>
                  <a:gd name="connsiteX35453" fmla="*/ 4281029 w 4527492"/>
                  <a:gd name="connsiteY35453" fmla="*/ 1098117 h 3582745"/>
                  <a:gd name="connsiteX35454" fmla="*/ 4270413 w 4527492"/>
                  <a:gd name="connsiteY35454" fmla="*/ 1075368 h 3582745"/>
                  <a:gd name="connsiteX35455" fmla="*/ 4267801 w 4527492"/>
                  <a:gd name="connsiteY35455" fmla="*/ 1064292 h 3582745"/>
                  <a:gd name="connsiteX35456" fmla="*/ 4283194 w 4527492"/>
                  <a:gd name="connsiteY35456" fmla="*/ 1098347 h 3582745"/>
                  <a:gd name="connsiteX35457" fmla="*/ 4283976 w 4527492"/>
                  <a:gd name="connsiteY35457" fmla="*/ 1100506 h 3582745"/>
                  <a:gd name="connsiteX35458" fmla="*/ 4284193 w 4527492"/>
                  <a:gd name="connsiteY35458" fmla="*/ 1100557 h 3582745"/>
                  <a:gd name="connsiteX35459" fmla="*/ 4283194 w 4527492"/>
                  <a:gd name="connsiteY35459" fmla="*/ 1098347 h 3582745"/>
                  <a:gd name="connsiteX35460" fmla="*/ 4281941 w 4527492"/>
                  <a:gd name="connsiteY35460" fmla="*/ 1094891 h 3582745"/>
                  <a:gd name="connsiteX35461" fmla="*/ 4284338 w 4527492"/>
                  <a:gd name="connsiteY35461" fmla="*/ 1100591 h 3582745"/>
                  <a:gd name="connsiteX35462" fmla="*/ 4286056 w 4527492"/>
                  <a:gd name="connsiteY35462" fmla="*/ 1100992 h 3582745"/>
                  <a:gd name="connsiteX35463" fmla="*/ 4290723 w 4527492"/>
                  <a:gd name="connsiteY35463" fmla="*/ 1107061 h 3582745"/>
                  <a:gd name="connsiteX35464" fmla="*/ 4284736 w 4527492"/>
                  <a:gd name="connsiteY35464" fmla="*/ 1101536 h 3582745"/>
                  <a:gd name="connsiteX35465" fmla="*/ 4286072 w 4527492"/>
                  <a:gd name="connsiteY35465" fmla="*/ 1104715 h 3582745"/>
                  <a:gd name="connsiteX35466" fmla="*/ 4284564 w 4527492"/>
                  <a:gd name="connsiteY35466" fmla="*/ 1101378 h 3582745"/>
                  <a:gd name="connsiteX35467" fmla="*/ 4284156 w 4527492"/>
                  <a:gd name="connsiteY35467" fmla="*/ 1101002 h 3582745"/>
                  <a:gd name="connsiteX35468" fmla="*/ 4285538 w 4527492"/>
                  <a:gd name="connsiteY35468" fmla="*/ 1104814 h 3582745"/>
                  <a:gd name="connsiteX35469" fmla="*/ 4284265 w 4527492"/>
                  <a:gd name="connsiteY35469" fmla="*/ 1105051 h 3582745"/>
                  <a:gd name="connsiteX35470" fmla="*/ 4281920 w 4527492"/>
                  <a:gd name="connsiteY35470" fmla="*/ 1100026 h 3582745"/>
                  <a:gd name="connsiteX35471" fmla="*/ 4280116 w 4527492"/>
                  <a:gd name="connsiteY35471" fmla="*/ 1099605 h 3582745"/>
                  <a:gd name="connsiteX35472" fmla="*/ 4283856 w 4527492"/>
                  <a:gd name="connsiteY35472" fmla="*/ 1105127 h 3582745"/>
                  <a:gd name="connsiteX35473" fmla="*/ 4284265 w 4527492"/>
                  <a:gd name="connsiteY35473" fmla="*/ 1105051 h 3582745"/>
                  <a:gd name="connsiteX35474" fmla="*/ 4290347 w 4527492"/>
                  <a:gd name="connsiteY35474" fmla="*/ 1118084 h 3582745"/>
                  <a:gd name="connsiteX35475" fmla="*/ 4292668 w 4527492"/>
                  <a:gd name="connsiteY35475" fmla="*/ 1124487 h 3582745"/>
                  <a:gd name="connsiteX35476" fmla="*/ 4289370 w 4527492"/>
                  <a:gd name="connsiteY35476" fmla="*/ 1127782 h 3582745"/>
                  <a:gd name="connsiteX35477" fmla="*/ 4276610 w 4527492"/>
                  <a:gd name="connsiteY35477" fmla="*/ 1101647 h 3582745"/>
                  <a:gd name="connsiteX35478" fmla="*/ 4275896 w 4527492"/>
                  <a:gd name="connsiteY35478" fmla="*/ 1098619 h 3582745"/>
                  <a:gd name="connsiteX35479" fmla="*/ 4275034 w 4527492"/>
                  <a:gd name="connsiteY35479" fmla="*/ 1098418 h 3582745"/>
                  <a:gd name="connsiteX35480" fmla="*/ 4276610 w 4527492"/>
                  <a:gd name="connsiteY35480" fmla="*/ 1101647 h 3582745"/>
                  <a:gd name="connsiteX35481" fmla="*/ 4282774 w 4527492"/>
                  <a:gd name="connsiteY35481" fmla="*/ 1127782 h 3582745"/>
                  <a:gd name="connsiteX35482" fmla="*/ 4279476 w 4527492"/>
                  <a:gd name="connsiteY35482" fmla="*/ 1127782 h 3582745"/>
                  <a:gd name="connsiteX35483" fmla="*/ 4274140 w 4527492"/>
                  <a:gd name="connsiteY35483" fmla="*/ 1113454 h 3582745"/>
                  <a:gd name="connsiteX35484" fmla="*/ 4271824 w 4527492"/>
                  <a:gd name="connsiteY35484" fmla="*/ 1101082 h 3582745"/>
                  <a:gd name="connsiteX35485" fmla="*/ 4273869 w 4527492"/>
                  <a:gd name="connsiteY35485" fmla="*/ 1098145 h 3582745"/>
                  <a:gd name="connsiteX35486" fmla="*/ 4271156 w 4527492"/>
                  <a:gd name="connsiteY35486" fmla="*/ 1097512 h 3582745"/>
                  <a:gd name="connsiteX35487" fmla="*/ 4271824 w 4527492"/>
                  <a:gd name="connsiteY35487" fmla="*/ 1101082 h 3582745"/>
                  <a:gd name="connsiteX35488" fmla="*/ 4271400 w 4527492"/>
                  <a:gd name="connsiteY35488" fmla="*/ 1101691 h 3582745"/>
                  <a:gd name="connsiteX35489" fmla="*/ 4270380 w 4527492"/>
                  <a:gd name="connsiteY35489" fmla="*/ 1097331 h 3582745"/>
                  <a:gd name="connsiteX35490" fmla="*/ 4267921 w 4527492"/>
                  <a:gd name="connsiteY35490" fmla="*/ 1096756 h 3582745"/>
                  <a:gd name="connsiteX35491" fmla="*/ 4270331 w 4527492"/>
                  <a:gd name="connsiteY35491" fmla="*/ 1103227 h 3582745"/>
                  <a:gd name="connsiteX35492" fmla="*/ 4269581 w 4527492"/>
                  <a:gd name="connsiteY35492" fmla="*/ 1104303 h 3582745"/>
                  <a:gd name="connsiteX35493" fmla="*/ 4267345 w 4527492"/>
                  <a:gd name="connsiteY35493" fmla="*/ 1096622 h 3582745"/>
                  <a:gd name="connsiteX35494" fmla="*/ 4267307 w 4527492"/>
                  <a:gd name="connsiteY35494" fmla="*/ 1096613 h 3582745"/>
                  <a:gd name="connsiteX35495" fmla="*/ 4266134 w 4527492"/>
                  <a:gd name="connsiteY35495" fmla="*/ 1097906 h 3582745"/>
                  <a:gd name="connsiteX35496" fmla="*/ 4267551 w 4527492"/>
                  <a:gd name="connsiteY35496" fmla="*/ 1105220 h 3582745"/>
                  <a:gd name="connsiteX35497" fmla="*/ 4266000 w 4527492"/>
                  <a:gd name="connsiteY35497" fmla="*/ 1098054 h 3582745"/>
                  <a:gd name="connsiteX35498" fmla="*/ 4265291 w 4527492"/>
                  <a:gd name="connsiteY35498" fmla="*/ 1098835 h 3582745"/>
                  <a:gd name="connsiteX35499" fmla="*/ 4267936 w 4527492"/>
                  <a:gd name="connsiteY35499" fmla="*/ 1107205 h 3582745"/>
                  <a:gd name="connsiteX35500" fmla="*/ 4269362 w 4527492"/>
                  <a:gd name="connsiteY35500" fmla="*/ 1114570 h 3582745"/>
                  <a:gd name="connsiteX35501" fmla="*/ 4269256 w 4527492"/>
                  <a:gd name="connsiteY35501" fmla="*/ 1117769 h 3582745"/>
                  <a:gd name="connsiteX35502" fmla="*/ 4264388 w 4527492"/>
                  <a:gd name="connsiteY35502" fmla="*/ 1100194 h 3582745"/>
                  <a:gd name="connsiteX35503" fmla="*/ 4264338 w 4527492"/>
                  <a:gd name="connsiteY35503" fmla="*/ 1099887 h 3582745"/>
                  <a:gd name="connsiteX35504" fmla="*/ 4264311 w 4527492"/>
                  <a:gd name="connsiteY35504" fmla="*/ 1099916 h 3582745"/>
                  <a:gd name="connsiteX35505" fmla="*/ 4264388 w 4527492"/>
                  <a:gd name="connsiteY35505" fmla="*/ 1100194 h 3582745"/>
                  <a:gd name="connsiteX35506" fmla="*/ 4266619 w 4527492"/>
                  <a:gd name="connsiteY35506" fmla="*/ 1113965 h 3582745"/>
                  <a:gd name="connsiteX35507" fmla="*/ 4269207 w 4527492"/>
                  <a:gd name="connsiteY35507" fmla="*/ 1119228 h 3582745"/>
                  <a:gd name="connsiteX35508" fmla="*/ 4269256 w 4527492"/>
                  <a:gd name="connsiteY35508" fmla="*/ 1117769 h 3582745"/>
                  <a:gd name="connsiteX35509" fmla="*/ 4270244 w 4527492"/>
                  <a:gd name="connsiteY35509" fmla="*/ 1121336 h 3582745"/>
                  <a:gd name="connsiteX35510" fmla="*/ 4270668 w 4527492"/>
                  <a:gd name="connsiteY35510" fmla="*/ 1122199 h 3582745"/>
                  <a:gd name="connsiteX35511" fmla="*/ 4270181 w 4527492"/>
                  <a:gd name="connsiteY35511" fmla="*/ 1118797 h 3582745"/>
                  <a:gd name="connsiteX35512" fmla="*/ 4270952 w 4527492"/>
                  <a:gd name="connsiteY35512" fmla="*/ 1122778 h 3582745"/>
                  <a:gd name="connsiteX35513" fmla="*/ 4276276 w 4527492"/>
                  <a:gd name="connsiteY35513" fmla="*/ 1133605 h 3582745"/>
                  <a:gd name="connsiteX35514" fmla="*/ 4269448 w 4527492"/>
                  <a:gd name="connsiteY35514" fmla="*/ 1111993 h 3582745"/>
                  <a:gd name="connsiteX35515" fmla="*/ 4269581 w 4527492"/>
                  <a:gd name="connsiteY35515" fmla="*/ 1108010 h 3582745"/>
                  <a:gd name="connsiteX35516" fmla="*/ 4277644 w 4527492"/>
                  <a:gd name="connsiteY35516" fmla="*/ 1132178 h 3582745"/>
                  <a:gd name="connsiteX35517" fmla="*/ 4278120 w 4527492"/>
                  <a:gd name="connsiteY35517" fmla="*/ 1134724 h 3582745"/>
                  <a:gd name="connsiteX35518" fmla="*/ 4277950 w 4527492"/>
                  <a:gd name="connsiteY35518" fmla="*/ 1137009 h 3582745"/>
                  <a:gd name="connsiteX35519" fmla="*/ 4278916 w 4527492"/>
                  <a:gd name="connsiteY35519" fmla="*/ 1138974 h 3582745"/>
                  <a:gd name="connsiteX35520" fmla="*/ 4278120 w 4527492"/>
                  <a:gd name="connsiteY35520" fmla="*/ 1134724 h 3582745"/>
                  <a:gd name="connsiteX35521" fmla="*/ 4278189 w 4527492"/>
                  <a:gd name="connsiteY35521" fmla="*/ 1133811 h 3582745"/>
                  <a:gd name="connsiteX35522" fmla="*/ 4282012 w 4527492"/>
                  <a:gd name="connsiteY35522" fmla="*/ 1145271 h 3582745"/>
                  <a:gd name="connsiteX35523" fmla="*/ 4313503 w 4527492"/>
                  <a:gd name="connsiteY35523" fmla="*/ 1209318 h 3582745"/>
                  <a:gd name="connsiteX35524" fmla="*/ 4316135 w 4527492"/>
                  <a:gd name="connsiteY35524" fmla="*/ 1215089 h 3582745"/>
                  <a:gd name="connsiteX35525" fmla="*/ 4316128 w 4527492"/>
                  <a:gd name="connsiteY35525" fmla="*/ 1215134 h 3582745"/>
                  <a:gd name="connsiteX35526" fmla="*/ 4315914 w 4527492"/>
                  <a:gd name="connsiteY35526" fmla="*/ 1221449 h 3582745"/>
                  <a:gd name="connsiteX35527" fmla="*/ 4296664 w 4527492"/>
                  <a:gd name="connsiteY35527" fmla="*/ 1183497 h 3582745"/>
                  <a:gd name="connsiteX35528" fmla="*/ 4314931 w 4527492"/>
                  <a:gd name="connsiteY35528" fmla="*/ 1243119 h 3582745"/>
                  <a:gd name="connsiteX35529" fmla="*/ 4316094 w 4527492"/>
                  <a:gd name="connsiteY35529" fmla="*/ 1248750 h 3582745"/>
                  <a:gd name="connsiteX35530" fmla="*/ 4315304 w 4527492"/>
                  <a:gd name="connsiteY35530" fmla="*/ 1239427 h 3582745"/>
                  <a:gd name="connsiteX35531" fmla="*/ 4315914 w 4527492"/>
                  <a:gd name="connsiteY35531" fmla="*/ 1221449 h 3582745"/>
                  <a:gd name="connsiteX35532" fmla="*/ 4316477 w 4527492"/>
                  <a:gd name="connsiteY35532" fmla="*/ 1222560 h 3582745"/>
                  <a:gd name="connsiteX35533" fmla="*/ 4317702 w 4527492"/>
                  <a:gd name="connsiteY35533" fmla="*/ 1256544 h 3582745"/>
                  <a:gd name="connsiteX35534" fmla="*/ 4325741 w 4527492"/>
                  <a:gd name="connsiteY35534" fmla="*/ 1295486 h 3582745"/>
                  <a:gd name="connsiteX35535" fmla="*/ 4337065 w 4527492"/>
                  <a:gd name="connsiteY35535" fmla="*/ 1269473 h 3582745"/>
                  <a:gd name="connsiteX35536" fmla="*/ 4335548 w 4527492"/>
                  <a:gd name="connsiteY35536" fmla="*/ 1262907 h 3582745"/>
                  <a:gd name="connsiteX35537" fmla="*/ 4337204 w 4527492"/>
                  <a:gd name="connsiteY35537" fmla="*/ 1269153 h 3582745"/>
                  <a:gd name="connsiteX35538" fmla="*/ 4337967 w 4527492"/>
                  <a:gd name="connsiteY35538" fmla="*/ 1267400 h 3582745"/>
                  <a:gd name="connsiteX35539" fmla="*/ 4335278 w 4527492"/>
                  <a:gd name="connsiteY35539" fmla="*/ 1261695 h 3582745"/>
                  <a:gd name="connsiteX35540" fmla="*/ 4335530 w 4527492"/>
                  <a:gd name="connsiteY35540" fmla="*/ 1262828 h 3582745"/>
                  <a:gd name="connsiteX35541" fmla="*/ 4335259 w 4527492"/>
                  <a:gd name="connsiteY35541" fmla="*/ 1261655 h 3582745"/>
                  <a:gd name="connsiteX35542" fmla="*/ 4321482 w 4527492"/>
                  <a:gd name="connsiteY35542" fmla="*/ 1232427 h 3582745"/>
                  <a:gd name="connsiteX35543" fmla="*/ 4316477 w 4527492"/>
                  <a:gd name="connsiteY35543" fmla="*/ 1222560 h 3582745"/>
                  <a:gd name="connsiteX35544" fmla="*/ 4316214 w 4527492"/>
                  <a:gd name="connsiteY35544" fmla="*/ 1215263 h 3582745"/>
                  <a:gd name="connsiteX35545" fmla="*/ 4333091 w 4527492"/>
                  <a:gd name="connsiteY35545" fmla="*/ 1252268 h 3582745"/>
                  <a:gd name="connsiteX35546" fmla="*/ 4325650 w 4527492"/>
                  <a:gd name="connsiteY35546" fmla="*/ 1220052 h 3582745"/>
                  <a:gd name="connsiteX35547" fmla="*/ 4323509 w 4527492"/>
                  <a:gd name="connsiteY35547" fmla="*/ 1210338 h 3582745"/>
                  <a:gd name="connsiteX35548" fmla="*/ 4320574 w 4527492"/>
                  <a:gd name="connsiteY35548" fmla="*/ 1203068 h 3582745"/>
                  <a:gd name="connsiteX35549" fmla="*/ 4321894 w 4527492"/>
                  <a:gd name="connsiteY35549" fmla="*/ 1203193 h 3582745"/>
                  <a:gd name="connsiteX35550" fmla="*/ 4321979 w 4527492"/>
                  <a:gd name="connsiteY35550" fmla="*/ 1203396 h 3582745"/>
                  <a:gd name="connsiteX35551" fmla="*/ 4310396 w 4527492"/>
                  <a:gd name="connsiteY35551" fmla="*/ 1150850 h 3582745"/>
                  <a:gd name="connsiteX35552" fmla="*/ 4307979 w 4527492"/>
                  <a:gd name="connsiteY35552" fmla="*/ 1129498 h 3582745"/>
                  <a:gd name="connsiteX35553" fmla="*/ 4304761 w 4527492"/>
                  <a:gd name="connsiteY35553" fmla="*/ 1125313 h 3582745"/>
                  <a:gd name="connsiteX35554" fmla="*/ 4309159 w 4527492"/>
                  <a:gd name="connsiteY35554" fmla="*/ 1140964 h 3582745"/>
                  <a:gd name="connsiteX35555" fmla="*/ 4301778 w 4527492"/>
                  <a:gd name="connsiteY35555" fmla="*/ 1121434 h 3582745"/>
                  <a:gd name="connsiteX35556" fmla="*/ 4296027 w 4527492"/>
                  <a:gd name="connsiteY35556" fmla="*/ 1113957 h 3582745"/>
                  <a:gd name="connsiteX35557" fmla="*/ 4296173 w 4527492"/>
                  <a:gd name="connsiteY35557" fmla="*/ 1119366 h 3582745"/>
                  <a:gd name="connsiteX35558" fmla="*/ 4294161 w 4527492"/>
                  <a:gd name="connsiteY35558" fmla="*/ 1111531 h 3582745"/>
                  <a:gd name="connsiteX35559" fmla="*/ 4290723 w 4527492"/>
                  <a:gd name="connsiteY35559" fmla="*/ 1107061 h 3582745"/>
                  <a:gd name="connsiteX35560" fmla="*/ 4293725 w 4527492"/>
                  <a:gd name="connsiteY35560" fmla="*/ 1109830 h 3582745"/>
                  <a:gd name="connsiteX35561" fmla="*/ 4285962 w 4527492"/>
                  <a:gd name="connsiteY35561" fmla="*/ 1079589 h 3582745"/>
                  <a:gd name="connsiteX35562" fmla="*/ 4292774 w 4527492"/>
                  <a:gd name="connsiteY35562" fmla="*/ 1097612 h 3582745"/>
                  <a:gd name="connsiteX35563" fmla="*/ 4295967 w 4527492"/>
                  <a:gd name="connsiteY35563" fmla="*/ 1111718 h 3582745"/>
                  <a:gd name="connsiteX35564" fmla="*/ 4295972 w 4527492"/>
                  <a:gd name="connsiteY35564" fmla="*/ 1111903 h 3582745"/>
                  <a:gd name="connsiteX35565" fmla="*/ 4299355 w 4527492"/>
                  <a:gd name="connsiteY35565" fmla="*/ 1115025 h 3582745"/>
                  <a:gd name="connsiteX35566" fmla="*/ 4292774 w 4527492"/>
                  <a:gd name="connsiteY35566" fmla="*/ 1097612 h 3582745"/>
                  <a:gd name="connsiteX35567" fmla="*/ 4290710 w 4527492"/>
                  <a:gd name="connsiteY35567" fmla="*/ 1088496 h 3582745"/>
                  <a:gd name="connsiteX35568" fmla="*/ 4288328 w 4527492"/>
                  <a:gd name="connsiteY35568" fmla="*/ 1079900 h 3582745"/>
                  <a:gd name="connsiteX35569" fmla="*/ 4300941 w 4527492"/>
                  <a:gd name="connsiteY35569" fmla="*/ 1116488 h 3582745"/>
                  <a:gd name="connsiteX35570" fmla="*/ 4301128 w 4527492"/>
                  <a:gd name="connsiteY35570" fmla="*/ 1116661 h 3582745"/>
                  <a:gd name="connsiteX35571" fmla="*/ 4281245 w 4527492"/>
                  <a:gd name="connsiteY35571" fmla="*/ 1053855 h 3582745"/>
                  <a:gd name="connsiteX35572" fmla="*/ 4289356 w 4527492"/>
                  <a:gd name="connsiteY35572" fmla="*/ 1070497 h 3582745"/>
                  <a:gd name="connsiteX35573" fmla="*/ 4302750 w 4527492"/>
                  <a:gd name="connsiteY35573" fmla="*/ 1118157 h 3582745"/>
                  <a:gd name="connsiteX35574" fmla="*/ 4307155 w 4527492"/>
                  <a:gd name="connsiteY35574" fmla="*/ 1122221 h 3582745"/>
                  <a:gd name="connsiteX35575" fmla="*/ 4304914 w 4527492"/>
                  <a:gd name="connsiteY35575" fmla="*/ 1102419 h 3582745"/>
                  <a:gd name="connsiteX35576" fmla="*/ 4308691 w 4527492"/>
                  <a:gd name="connsiteY35576" fmla="*/ 1110169 h 3582745"/>
                  <a:gd name="connsiteX35577" fmla="*/ 4309159 w 4527492"/>
                  <a:gd name="connsiteY35577" fmla="*/ 1120780 h 3582745"/>
                  <a:gd name="connsiteX35578" fmla="*/ 4309555 w 4527492"/>
                  <a:gd name="connsiteY35578" fmla="*/ 1124435 h 3582745"/>
                  <a:gd name="connsiteX35579" fmla="*/ 4309852 w 4527492"/>
                  <a:gd name="connsiteY35579" fmla="*/ 1124709 h 3582745"/>
                  <a:gd name="connsiteX35580" fmla="*/ 4315835 w 4527492"/>
                  <a:gd name="connsiteY35580" fmla="*/ 1136005 h 3582745"/>
                  <a:gd name="connsiteX35581" fmla="*/ 4312513 w 4527492"/>
                  <a:gd name="connsiteY35581" fmla="*/ 1117896 h 3582745"/>
                  <a:gd name="connsiteX35582" fmla="*/ 4313045 w 4527492"/>
                  <a:gd name="connsiteY35582" fmla="*/ 1117896 h 3582745"/>
                  <a:gd name="connsiteX35583" fmla="*/ 4316496 w 4527492"/>
                  <a:gd name="connsiteY35583" fmla="*/ 1137253 h 3582745"/>
                  <a:gd name="connsiteX35584" fmla="*/ 4320139 w 4527492"/>
                  <a:gd name="connsiteY35584" fmla="*/ 1144129 h 3582745"/>
                  <a:gd name="connsiteX35585" fmla="*/ 4316087 w 4527492"/>
                  <a:gd name="connsiteY35585" fmla="*/ 1112914 h 3582745"/>
                  <a:gd name="connsiteX35586" fmla="*/ 4310396 w 4527492"/>
                  <a:gd name="connsiteY35586" fmla="*/ 1096213 h 3582745"/>
                  <a:gd name="connsiteX35587" fmla="*/ 4315756 w 4527492"/>
                  <a:gd name="connsiteY35587" fmla="*/ 1117896 h 3582745"/>
                  <a:gd name="connsiteX35588" fmla="*/ 4313045 w 4527492"/>
                  <a:gd name="connsiteY35588" fmla="*/ 1117896 h 3582745"/>
                  <a:gd name="connsiteX35589" fmla="*/ 4312457 w 4527492"/>
                  <a:gd name="connsiteY35589" fmla="*/ 1114601 h 3582745"/>
                  <a:gd name="connsiteX35590" fmla="*/ 4311218 w 4527492"/>
                  <a:gd name="connsiteY35590" fmla="*/ 1110839 h 3582745"/>
                  <a:gd name="connsiteX35591" fmla="*/ 4306363 w 4527492"/>
                  <a:gd name="connsiteY35591" fmla="*/ 1084379 h 3582745"/>
                  <a:gd name="connsiteX35592" fmla="*/ 4305431 w 4527492"/>
                  <a:gd name="connsiteY35592" fmla="*/ 1081648 h 3582745"/>
                  <a:gd name="connsiteX35593" fmla="*/ 4304928 w 4527492"/>
                  <a:gd name="connsiteY35593" fmla="*/ 1081648 h 3582745"/>
                  <a:gd name="connsiteX35594" fmla="*/ 4304077 w 4527492"/>
                  <a:gd name="connsiteY35594" fmla="*/ 1077674 h 3582745"/>
                  <a:gd name="connsiteX35595" fmla="*/ 4303761 w 4527492"/>
                  <a:gd name="connsiteY35595" fmla="*/ 1076748 h 3582745"/>
                  <a:gd name="connsiteX35596" fmla="*/ 4279468 w 4527492"/>
                  <a:gd name="connsiteY35596" fmla="*/ 1012791 h 3582745"/>
                  <a:gd name="connsiteX35597" fmla="*/ 4270778 w 4527492"/>
                  <a:gd name="connsiteY35597" fmla="*/ 990584 h 3582745"/>
                  <a:gd name="connsiteX35598" fmla="*/ 4270656 w 4527492"/>
                  <a:gd name="connsiteY35598" fmla="*/ 990291 h 3582745"/>
                  <a:gd name="connsiteX35599" fmla="*/ 4270621 w 4527492"/>
                  <a:gd name="connsiteY35599" fmla="*/ 990182 h 3582745"/>
                  <a:gd name="connsiteX35600" fmla="*/ 4269941 w 4527492"/>
                  <a:gd name="connsiteY35600" fmla="*/ 988444 h 3582745"/>
                  <a:gd name="connsiteX35601" fmla="*/ 4269632 w 4527492"/>
                  <a:gd name="connsiteY35601" fmla="*/ 987829 h 3582745"/>
                  <a:gd name="connsiteX35602" fmla="*/ 4262088 w 4527492"/>
                  <a:gd name="connsiteY35602" fmla="*/ 969695 h 3582745"/>
                  <a:gd name="connsiteX35603" fmla="*/ 4258942 w 4527492"/>
                  <a:gd name="connsiteY35603" fmla="*/ 960550 h 3582745"/>
                  <a:gd name="connsiteX35604" fmla="*/ 4259364 w 4527492"/>
                  <a:gd name="connsiteY35604" fmla="*/ 961413 h 3582745"/>
                  <a:gd name="connsiteX35605" fmla="*/ 4258474 w 4527492"/>
                  <a:gd name="connsiteY35605" fmla="*/ 959139 h 3582745"/>
                  <a:gd name="connsiteX35606" fmla="*/ 4258363 w 4527492"/>
                  <a:gd name="connsiteY35606" fmla="*/ 958869 h 3582745"/>
                  <a:gd name="connsiteX35607" fmla="*/ 4258329 w 4527492"/>
                  <a:gd name="connsiteY35607" fmla="*/ 958768 h 3582745"/>
                  <a:gd name="connsiteX35608" fmla="*/ 4255186 w 4527492"/>
                  <a:gd name="connsiteY35608" fmla="*/ 950737 h 3582745"/>
                  <a:gd name="connsiteX35609" fmla="*/ 4254399 w 4527492"/>
                  <a:gd name="connsiteY35609" fmla="*/ 949171 h 3582745"/>
                  <a:gd name="connsiteX35610" fmla="*/ 4248733 w 4527492"/>
                  <a:gd name="connsiteY35610" fmla="*/ 935311 h 3582745"/>
                  <a:gd name="connsiteX35611" fmla="*/ 4241778 w 4527492"/>
                  <a:gd name="connsiteY35611" fmla="*/ 920875 h 3582745"/>
                  <a:gd name="connsiteX35612" fmla="*/ 4249472 w 4527492"/>
                  <a:gd name="connsiteY35612" fmla="*/ 939371 h 3582745"/>
                  <a:gd name="connsiteX35613" fmla="*/ 4248108 w 4527492"/>
                  <a:gd name="connsiteY35613" fmla="*/ 936656 h 3582745"/>
                  <a:gd name="connsiteX35614" fmla="*/ 4241221 w 4527492"/>
                  <a:gd name="connsiteY35614" fmla="*/ 920360 h 3582745"/>
                  <a:gd name="connsiteX35615" fmla="*/ 4241147 w 4527492"/>
                  <a:gd name="connsiteY35615" fmla="*/ 919566 h 3582745"/>
                  <a:gd name="connsiteX35616" fmla="*/ 4239020 w 4527492"/>
                  <a:gd name="connsiteY35616" fmla="*/ 915152 h 3582745"/>
                  <a:gd name="connsiteX35617" fmla="*/ 4241221 w 4527492"/>
                  <a:gd name="connsiteY35617" fmla="*/ 920360 h 3582745"/>
                  <a:gd name="connsiteX35618" fmla="*/ 4241589 w 4527492"/>
                  <a:gd name="connsiteY35618" fmla="*/ 924314 h 3582745"/>
                  <a:gd name="connsiteX35619" fmla="*/ 4237544 w 4527492"/>
                  <a:gd name="connsiteY35619" fmla="*/ 917031 h 3582745"/>
                  <a:gd name="connsiteX35620" fmla="*/ 4235409 w 4527492"/>
                  <a:gd name="connsiteY35620" fmla="*/ 910568 h 3582745"/>
                  <a:gd name="connsiteX35621" fmla="*/ 4235092 w 4527492"/>
                  <a:gd name="connsiteY35621" fmla="*/ 906997 h 3582745"/>
                  <a:gd name="connsiteX35622" fmla="*/ 4232348 w 4527492"/>
                  <a:gd name="connsiteY35622" fmla="*/ 901303 h 3582745"/>
                  <a:gd name="connsiteX35623" fmla="*/ 4235409 w 4527492"/>
                  <a:gd name="connsiteY35623" fmla="*/ 910568 h 3582745"/>
                  <a:gd name="connsiteX35624" fmla="*/ 4235686 w 4527492"/>
                  <a:gd name="connsiteY35624" fmla="*/ 913686 h 3582745"/>
                  <a:gd name="connsiteX35625" fmla="*/ 4234541 w 4527492"/>
                  <a:gd name="connsiteY35625" fmla="*/ 911623 h 3582745"/>
                  <a:gd name="connsiteX35626" fmla="*/ 4227213 w 4527492"/>
                  <a:gd name="connsiteY35626" fmla="*/ 890644 h 3582745"/>
                  <a:gd name="connsiteX35627" fmla="*/ 4225001 w 4527492"/>
                  <a:gd name="connsiteY35627" fmla="*/ 886053 h 3582745"/>
                  <a:gd name="connsiteX35628" fmla="*/ 4231769 w 4527492"/>
                  <a:gd name="connsiteY35628" fmla="*/ 906634 h 3582745"/>
                  <a:gd name="connsiteX35629" fmla="*/ 4228766 w 4527492"/>
                  <a:gd name="connsiteY35629" fmla="*/ 901228 h 3582745"/>
                  <a:gd name="connsiteX35630" fmla="*/ 4203618 w 4527492"/>
                  <a:gd name="connsiteY35630" fmla="*/ 854270 h 3582745"/>
                  <a:gd name="connsiteX35631" fmla="*/ 4203281 w 4527492"/>
                  <a:gd name="connsiteY35631" fmla="*/ 854270 h 3582745"/>
                  <a:gd name="connsiteX35632" fmla="*/ 4197021 w 4527492"/>
                  <a:gd name="connsiteY35632" fmla="*/ 834498 h 3582745"/>
                  <a:gd name="connsiteX35633" fmla="*/ 4200077 w 4527492"/>
                  <a:gd name="connsiteY35633" fmla="*/ 834498 h 3582745"/>
                  <a:gd name="connsiteX35634" fmla="*/ 4196704 w 4527492"/>
                  <a:gd name="connsiteY35634" fmla="*/ 827856 h 3582745"/>
                  <a:gd name="connsiteX35635" fmla="*/ 4177729 w 4527492"/>
                  <a:gd name="connsiteY35635" fmla="*/ 800412 h 3582745"/>
                  <a:gd name="connsiteX35636" fmla="*/ 4167256 w 4527492"/>
                  <a:gd name="connsiteY35636" fmla="*/ 780607 h 3582745"/>
                  <a:gd name="connsiteX35637" fmla="*/ 4109936 w 4527492"/>
                  <a:gd name="connsiteY35637" fmla="*/ 749015 h 3582745"/>
                  <a:gd name="connsiteX35638" fmla="*/ 4114122 w 4527492"/>
                  <a:gd name="connsiteY35638" fmla="*/ 764360 h 3582745"/>
                  <a:gd name="connsiteX35639" fmla="*/ 4120940 w 4527492"/>
                  <a:gd name="connsiteY35639" fmla="*/ 778889 h 3582745"/>
                  <a:gd name="connsiteX35640" fmla="*/ 4029948 w 4527492"/>
                  <a:gd name="connsiteY35640" fmla="*/ 746666 h 3582745"/>
                  <a:gd name="connsiteX35641" fmla="*/ 4035070 w 4527492"/>
                  <a:gd name="connsiteY35641" fmla="*/ 758427 h 3582745"/>
                  <a:gd name="connsiteX35642" fmla="*/ 4035906 w 4527492"/>
                  <a:gd name="connsiteY35642" fmla="*/ 761344 h 3582745"/>
                  <a:gd name="connsiteX35643" fmla="*/ 4033067 w 4527492"/>
                  <a:gd name="connsiteY35643" fmla="*/ 756785 h 3582745"/>
                  <a:gd name="connsiteX35644" fmla="*/ 3998177 w 4527492"/>
                  <a:gd name="connsiteY35644" fmla="*/ 745457 h 3582745"/>
                  <a:gd name="connsiteX35645" fmla="*/ 4023457 w 4527492"/>
                  <a:gd name="connsiteY35645" fmla="*/ 796494 h 3582745"/>
                  <a:gd name="connsiteX35646" fmla="*/ 4026304 w 4527492"/>
                  <a:gd name="connsiteY35646" fmla="*/ 801649 h 3582745"/>
                  <a:gd name="connsiteX35647" fmla="*/ 4026003 w 4527492"/>
                  <a:gd name="connsiteY35647" fmla="*/ 801633 h 3582745"/>
                  <a:gd name="connsiteX35648" fmla="*/ 4029070 w 4527492"/>
                  <a:gd name="connsiteY35648" fmla="*/ 807825 h 3582745"/>
                  <a:gd name="connsiteX35649" fmla="*/ 4037570 w 4527492"/>
                  <a:gd name="connsiteY35649" fmla="*/ 831696 h 3582745"/>
                  <a:gd name="connsiteX35650" fmla="*/ 4035563 w 4527492"/>
                  <a:gd name="connsiteY35650" fmla="*/ 827984 h 3582745"/>
                  <a:gd name="connsiteX35651" fmla="*/ 4022906 w 4527492"/>
                  <a:gd name="connsiteY35651" fmla="*/ 801465 h 3582745"/>
                  <a:gd name="connsiteX35652" fmla="*/ 4019509 w 4527492"/>
                  <a:gd name="connsiteY35652" fmla="*/ 801282 h 3582745"/>
                  <a:gd name="connsiteX35653" fmla="*/ 4020701 w 4527492"/>
                  <a:gd name="connsiteY35653" fmla="*/ 804144 h 3582745"/>
                  <a:gd name="connsiteX35654" fmla="*/ 4019118 w 4527492"/>
                  <a:gd name="connsiteY35654" fmla="*/ 801260 h 3582745"/>
                  <a:gd name="connsiteX35655" fmla="*/ 4018615 w 4527492"/>
                  <a:gd name="connsiteY35655" fmla="*/ 801233 h 3582745"/>
                  <a:gd name="connsiteX35656" fmla="*/ 4027154 w 4527492"/>
                  <a:gd name="connsiteY35656" fmla="*/ 828635 h 3582745"/>
                  <a:gd name="connsiteX35657" fmla="*/ 4026153 w 4527492"/>
                  <a:gd name="connsiteY35657" fmla="*/ 826709 h 3582745"/>
                  <a:gd name="connsiteX35658" fmla="*/ 4015938 w 4527492"/>
                  <a:gd name="connsiteY35658" fmla="*/ 801088 h 3582745"/>
                  <a:gd name="connsiteX35659" fmla="*/ 4015243 w 4527492"/>
                  <a:gd name="connsiteY35659" fmla="*/ 801051 h 3582745"/>
                  <a:gd name="connsiteX35660" fmla="*/ 4015947 w 4527492"/>
                  <a:gd name="connsiteY35660" fmla="*/ 804034 h 3582745"/>
                  <a:gd name="connsiteX35661" fmla="*/ 4014966 w 4527492"/>
                  <a:gd name="connsiteY35661" fmla="*/ 801036 h 3582745"/>
                  <a:gd name="connsiteX35662" fmla="*/ 4014119 w 4527492"/>
                  <a:gd name="connsiteY35662" fmla="*/ 800990 h 3582745"/>
                  <a:gd name="connsiteX35663" fmla="*/ 4016483 w 4527492"/>
                  <a:gd name="connsiteY35663" fmla="*/ 808116 h 3582745"/>
                  <a:gd name="connsiteX35664" fmla="*/ 4013937 w 4527492"/>
                  <a:gd name="connsiteY35664" fmla="*/ 803219 h 3582745"/>
                  <a:gd name="connsiteX35665" fmla="*/ 4013001 w 4527492"/>
                  <a:gd name="connsiteY35665" fmla="*/ 800930 h 3582745"/>
                  <a:gd name="connsiteX35666" fmla="*/ 4011612 w 4527492"/>
                  <a:gd name="connsiteY35666" fmla="*/ 800854 h 3582745"/>
                  <a:gd name="connsiteX35667" fmla="*/ 4011612 w 4527492"/>
                  <a:gd name="connsiteY35667" fmla="*/ 797533 h 3582745"/>
                  <a:gd name="connsiteX35668" fmla="*/ 3995676 w 4527492"/>
                  <a:gd name="connsiteY35668" fmla="*/ 758552 h 3582745"/>
                  <a:gd name="connsiteX35669" fmla="*/ 4006706 w 4527492"/>
                  <a:gd name="connsiteY35669" fmla="*/ 778647 h 3582745"/>
                  <a:gd name="connsiteX35670" fmla="*/ 4011612 w 4527492"/>
                  <a:gd name="connsiteY35670" fmla="*/ 793434 h 3582745"/>
                  <a:gd name="connsiteX35671" fmla="*/ 4011612 w 4527492"/>
                  <a:gd name="connsiteY35671" fmla="*/ 790780 h 3582745"/>
                  <a:gd name="connsiteX35672" fmla="*/ 4010627 w 4527492"/>
                  <a:gd name="connsiteY35672" fmla="*/ 787766 h 3582745"/>
                  <a:gd name="connsiteX35673" fmla="*/ 4011612 w 4527492"/>
                  <a:gd name="connsiteY35673" fmla="*/ 790238 h 3582745"/>
                  <a:gd name="connsiteX35674" fmla="*/ 4011612 w 4527492"/>
                  <a:gd name="connsiteY35674" fmla="*/ 787585 h 3582745"/>
                  <a:gd name="connsiteX35675" fmla="*/ 4009027 w 4527492"/>
                  <a:gd name="connsiteY35675" fmla="*/ 782876 h 3582745"/>
                  <a:gd name="connsiteX35676" fmla="*/ 3998711 w 4527492"/>
                  <a:gd name="connsiteY35676" fmla="*/ 751331 h 3582745"/>
                  <a:gd name="connsiteX35677" fmla="*/ 4011612 w 4527492"/>
                  <a:gd name="connsiteY35677" fmla="*/ 782316 h 3582745"/>
                  <a:gd name="connsiteX35678" fmla="*/ 4011612 w 4527492"/>
                  <a:gd name="connsiteY35678" fmla="*/ 781024 h 3582745"/>
                  <a:gd name="connsiteX35679" fmla="*/ 4013150 w 4527492"/>
                  <a:gd name="connsiteY35679" fmla="*/ 781024 h 3582745"/>
                  <a:gd name="connsiteX35680" fmla="*/ 4002128 w 4527492"/>
                  <a:gd name="connsiteY35680" fmla="*/ 757930 h 3582745"/>
                  <a:gd name="connsiteX35681" fmla="*/ 3998015 w 4527492"/>
                  <a:gd name="connsiteY35681" fmla="*/ 744947 h 3582745"/>
                  <a:gd name="connsiteX35682" fmla="*/ 3998177 w 4527492"/>
                  <a:gd name="connsiteY35682" fmla="*/ 745457 h 3582745"/>
                  <a:gd name="connsiteX35683" fmla="*/ 3998058 w 4527492"/>
                  <a:gd name="connsiteY35683" fmla="*/ 745216 h 3582745"/>
                  <a:gd name="connsiteX35684" fmla="*/ 3838296 w 4527492"/>
                  <a:gd name="connsiteY35684" fmla="*/ 741877 h 3582745"/>
                  <a:gd name="connsiteX35685" fmla="*/ 3847746 w 4527492"/>
                  <a:gd name="connsiteY35685" fmla="*/ 775458 h 3582745"/>
                  <a:gd name="connsiteX35686" fmla="*/ 3847749 w 4527492"/>
                  <a:gd name="connsiteY35686" fmla="*/ 775469 h 3582745"/>
                  <a:gd name="connsiteX35687" fmla="*/ 3862504 w 4527492"/>
                  <a:gd name="connsiteY35687" fmla="*/ 809902 h 3582745"/>
                  <a:gd name="connsiteX35688" fmla="*/ 3867678 w 4527492"/>
                  <a:gd name="connsiteY35688" fmla="*/ 822871 h 3582745"/>
                  <a:gd name="connsiteX35689" fmla="*/ 3871791 w 4527492"/>
                  <a:gd name="connsiteY35689" fmla="*/ 829550 h 3582745"/>
                  <a:gd name="connsiteX35690" fmla="*/ 3869619 w 4527492"/>
                  <a:gd name="connsiteY35690" fmla="*/ 827737 h 3582745"/>
                  <a:gd name="connsiteX35691" fmla="*/ 3880557 w 4527492"/>
                  <a:gd name="connsiteY35691" fmla="*/ 855151 h 3582745"/>
                  <a:gd name="connsiteX35692" fmla="*/ 3879983 w 4527492"/>
                  <a:gd name="connsiteY35692" fmla="*/ 849126 h 3582745"/>
                  <a:gd name="connsiteX35693" fmla="*/ 3882991 w 4527492"/>
                  <a:gd name="connsiteY35693" fmla="*/ 857307 h 3582745"/>
                  <a:gd name="connsiteX35694" fmla="*/ 3888962 w 4527492"/>
                  <a:gd name="connsiteY35694" fmla="*/ 876191 h 3582745"/>
                  <a:gd name="connsiteX35695" fmla="*/ 3888921 w 4527492"/>
                  <a:gd name="connsiteY35695" fmla="*/ 876117 h 3582745"/>
                  <a:gd name="connsiteX35696" fmla="*/ 3889005 w 4527492"/>
                  <a:gd name="connsiteY35696" fmla="*/ 876326 h 3582745"/>
                  <a:gd name="connsiteX35697" fmla="*/ 3888962 w 4527492"/>
                  <a:gd name="connsiteY35697" fmla="*/ 876191 h 3582745"/>
                  <a:gd name="connsiteX35698" fmla="*/ 3891904 w 4527492"/>
                  <a:gd name="connsiteY35698" fmla="*/ 881550 h 3582745"/>
                  <a:gd name="connsiteX35699" fmla="*/ 3893524 w 4527492"/>
                  <a:gd name="connsiteY35699" fmla="*/ 885957 h 3582745"/>
                  <a:gd name="connsiteX35700" fmla="*/ 3894439 w 4527492"/>
                  <a:gd name="connsiteY35700" fmla="*/ 889948 h 3582745"/>
                  <a:gd name="connsiteX35701" fmla="*/ 3895990 w 4527492"/>
                  <a:gd name="connsiteY35701" fmla="*/ 893835 h 3582745"/>
                  <a:gd name="connsiteX35702" fmla="*/ 3896546 w 4527492"/>
                  <a:gd name="connsiteY35702" fmla="*/ 895293 h 3582745"/>
                  <a:gd name="connsiteX35703" fmla="*/ 3896238 w 4527492"/>
                  <a:gd name="connsiteY35703" fmla="*/ 893340 h 3582745"/>
                  <a:gd name="connsiteX35704" fmla="*/ 3893524 w 4527492"/>
                  <a:gd name="connsiteY35704" fmla="*/ 885957 h 3582745"/>
                  <a:gd name="connsiteX35705" fmla="*/ 3892951 w 4527492"/>
                  <a:gd name="connsiteY35705" fmla="*/ 883457 h 3582745"/>
                  <a:gd name="connsiteX35706" fmla="*/ 3891904 w 4527492"/>
                  <a:gd name="connsiteY35706" fmla="*/ 881550 h 3582745"/>
                  <a:gd name="connsiteX35707" fmla="*/ 3882991 w 4527492"/>
                  <a:gd name="connsiteY35707" fmla="*/ 857307 h 3582745"/>
                  <a:gd name="connsiteX35708" fmla="*/ 3879802 w 4527492"/>
                  <a:gd name="connsiteY35708" fmla="*/ 847221 h 3582745"/>
                  <a:gd name="connsiteX35709" fmla="*/ 3879983 w 4527492"/>
                  <a:gd name="connsiteY35709" fmla="*/ 849126 h 3582745"/>
                  <a:gd name="connsiteX35710" fmla="*/ 3874261 w 4527492"/>
                  <a:gd name="connsiteY35710" fmla="*/ 833563 h 3582745"/>
                  <a:gd name="connsiteX35711" fmla="*/ 3883654 w 4527492"/>
                  <a:gd name="connsiteY35711" fmla="*/ 848816 h 3582745"/>
                  <a:gd name="connsiteX35712" fmla="*/ 3903223 w 4527492"/>
                  <a:gd name="connsiteY35712" fmla="*/ 910222 h 3582745"/>
                  <a:gd name="connsiteX35713" fmla="*/ 3903936 w 4527492"/>
                  <a:gd name="connsiteY35713" fmla="*/ 914672 h 3582745"/>
                  <a:gd name="connsiteX35714" fmla="*/ 3933507 w 4527492"/>
                  <a:gd name="connsiteY35714" fmla="*/ 992221 h 3582745"/>
                  <a:gd name="connsiteX35715" fmla="*/ 3937194 w 4527492"/>
                  <a:gd name="connsiteY35715" fmla="*/ 1002794 h 3582745"/>
                  <a:gd name="connsiteX35716" fmla="*/ 3929163 w 4527492"/>
                  <a:gd name="connsiteY35716" fmla="*/ 958884 h 3582745"/>
                  <a:gd name="connsiteX35717" fmla="*/ 3927792 w 4527492"/>
                  <a:gd name="connsiteY35717" fmla="*/ 938198 h 3582745"/>
                  <a:gd name="connsiteX35718" fmla="*/ 3929986 w 4527492"/>
                  <a:gd name="connsiteY35718" fmla="*/ 956001 h 3582745"/>
                  <a:gd name="connsiteX35719" fmla="*/ 3936159 w 4527492"/>
                  <a:gd name="connsiteY35719" fmla="*/ 988535 h 3582745"/>
                  <a:gd name="connsiteX35720" fmla="*/ 3943420 w 4527492"/>
                  <a:gd name="connsiteY35720" fmla="*/ 1017600 h 3582745"/>
                  <a:gd name="connsiteX35721" fmla="*/ 3938669 w 4527492"/>
                  <a:gd name="connsiteY35721" fmla="*/ 971391 h 3582745"/>
                  <a:gd name="connsiteX35722" fmla="*/ 3936159 w 4527492"/>
                  <a:gd name="connsiteY35722" fmla="*/ 962179 h 3582745"/>
                  <a:gd name="connsiteX35723" fmla="*/ 3931561 w 4527492"/>
                  <a:gd name="connsiteY35723" fmla="*/ 943007 h 3582745"/>
                  <a:gd name="connsiteX35724" fmla="*/ 3927395 w 4527492"/>
                  <a:gd name="connsiteY35724" fmla="*/ 932205 h 3582745"/>
                  <a:gd name="connsiteX35725" fmla="*/ 3927792 w 4527492"/>
                  <a:gd name="connsiteY35725" fmla="*/ 938198 h 3582745"/>
                  <a:gd name="connsiteX35726" fmla="*/ 3926894 w 4527492"/>
                  <a:gd name="connsiteY35726" fmla="*/ 930905 h 3582745"/>
                  <a:gd name="connsiteX35727" fmla="*/ 3902605 w 4527492"/>
                  <a:gd name="connsiteY35727" fmla="*/ 867915 h 3582745"/>
                  <a:gd name="connsiteX35728" fmla="*/ 3849688 w 4527492"/>
                  <a:gd name="connsiteY35728" fmla="*/ 758883 h 3582745"/>
                  <a:gd name="connsiteX35729" fmla="*/ 4190280 w 4527492"/>
                  <a:gd name="connsiteY35729" fmla="*/ 741409 h 3582745"/>
                  <a:gd name="connsiteX35730" fmla="*/ 4190441 w 4527492"/>
                  <a:gd name="connsiteY35730" fmla="*/ 741702 h 3582745"/>
                  <a:gd name="connsiteX35731" fmla="*/ 4194934 w 4527492"/>
                  <a:gd name="connsiteY35731" fmla="*/ 747888 h 3582745"/>
                  <a:gd name="connsiteX35732" fmla="*/ 4207738 w 4527492"/>
                  <a:gd name="connsiteY35732" fmla="*/ 769213 h 3582745"/>
                  <a:gd name="connsiteX35733" fmla="*/ 4215047 w 4527492"/>
                  <a:gd name="connsiteY35733" fmla="*/ 785963 h 3582745"/>
                  <a:gd name="connsiteX35734" fmla="*/ 4216400 w 4527492"/>
                  <a:gd name="connsiteY35734" fmla="*/ 788080 h 3582745"/>
                  <a:gd name="connsiteX35735" fmla="*/ 4223480 w 4527492"/>
                  <a:gd name="connsiteY35735" fmla="*/ 801980 h 3582745"/>
                  <a:gd name="connsiteX35736" fmla="*/ 4219306 w 4527492"/>
                  <a:gd name="connsiteY35736" fmla="*/ 795724 h 3582745"/>
                  <a:gd name="connsiteX35737" fmla="*/ 4225801 w 4527492"/>
                  <a:gd name="connsiteY35737" fmla="*/ 810610 h 3582745"/>
                  <a:gd name="connsiteX35738" fmla="*/ 4231890 w 4527492"/>
                  <a:gd name="connsiteY35738" fmla="*/ 821012 h 3582745"/>
                  <a:gd name="connsiteX35739" fmla="*/ 4227596 w 4527492"/>
                  <a:gd name="connsiteY35739" fmla="*/ 814726 h 3582745"/>
                  <a:gd name="connsiteX35740" fmla="*/ 4236962 w 4527492"/>
                  <a:gd name="connsiteY35740" fmla="*/ 836191 h 3582745"/>
                  <a:gd name="connsiteX35741" fmla="*/ 4238012 w 4527492"/>
                  <a:gd name="connsiteY35741" fmla="*/ 831470 h 3582745"/>
                  <a:gd name="connsiteX35742" fmla="*/ 4231890 w 4527492"/>
                  <a:gd name="connsiteY35742" fmla="*/ 821012 h 3582745"/>
                  <a:gd name="connsiteX35743" fmla="*/ 4236940 w 4527492"/>
                  <a:gd name="connsiteY35743" fmla="*/ 828406 h 3582745"/>
                  <a:gd name="connsiteX35744" fmla="*/ 4238160 w 4527492"/>
                  <a:gd name="connsiteY35744" fmla="*/ 830802 h 3582745"/>
                  <a:gd name="connsiteX35745" fmla="*/ 4238255 w 4527492"/>
                  <a:gd name="connsiteY35745" fmla="*/ 830376 h 3582745"/>
                  <a:gd name="connsiteX35746" fmla="*/ 4237227 w 4527492"/>
                  <a:gd name="connsiteY35746" fmla="*/ 828826 h 3582745"/>
                  <a:gd name="connsiteX35747" fmla="*/ 4236940 w 4527492"/>
                  <a:gd name="connsiteY35747" fmla="*/ 828406 h 3582745"/>
                  <a:gd name="connsiteX35748" fmla="*/ 4223480 w 4527492"/>
                  <a:gd name="connsiteY35748" fmla="*/ 801980 h 3582745"/>
                  <a:gd name="connsiteX35749" fmla="*/ 4229564 w 4527492"/>
                  <a:gd name="connsiteY35749" fmla="*/ 811099 h 3582745"/>
                  <a:gd name="connsiteX35750" fmla="*/ 4240028 w 4527492"/>
                  <a:gd name="connsiteY35750" fmla="*/ 826613 h 3582745"/>
                  <a:gd name="connsiteX35751" fmla="*/ 4240058 w 4527492"/>
                  <a:gd name="connsiteY35751" fmla="*/ 826406 h 3582745"/>
                  <a:gd name="connsiteX35752" fmla="*/ 4216443 w 4527492"/>
                  <a:gd name="connsiteY35752" fmla="*/ 783709 h 3582745"/>
                  <a:gd name="connsiteX35753" fmla="*/ 4232118 w 4527492"/>
                  <a:gd name="connsiteY35753" fmla="*/ 809815 h 3582745"/>
                  <a:gd name="connsiteX35754" fmla="*/ 4212646 w 4527492"/>
                  <a:gd name="connsiteY35754" fmla="*/ 776845 h 3582745"/>
                  <a:gd name="connsiteX35755" fmla="*/ 4216443 w 4527492"/>
                  <a:gd name="connsiteY35755" fmla="*/ 783709 h 3582745"/>
                  <a:gd name="connsiteX35756" fmla="*/ 4207738 w 4527492"/>
                  <a:gd name="connsiteY35756" fmla="*/ 769213 h 3582745"/>
                  <a:gd name="connsiteX35757" fmla="*/ 4207399 w 4527492"/>
                  <a:gd name="connsiteY35757" fmla="*/ 768435 h 3582745"/>
                  <a:gd name="connsiteX35758" fmla="*/ 4204810 w 4527492"/>
                  <a:gd name="connsiteY35758" fmla="*/ 763576 h 3582745"/>
                  <a:gd name="connsiteX35759" fmla="*/ 4202258 w 4527492"/>
                  <a:gd name="connsiteY35759" fmla="*/ 759255 h 3582745"/>
                  <a:gd name="connsiteX35760" fmla="*/ 4201818 w 4527492"/>
                  <a:gd name="connsiteY35760" fmla="*/ 758272 h 3582745"/>
                  <a:gd name="connsiteX35761" fmla="*/ 4203133 w 4527492"/>
                  <a:gd name="connsiteY35761" fmla="*/ 760429 h 3582745"/>
                  <a:gd name="connsiteX35762" fmla="*/ 4200954 w 4527492"/>
                  <a:gd name="connsiteY35762" fmla="*/ 756341 h 3582745"/>
                  <a:gd name="connsiteX35763" fmla="*/ 4201818 w 4527492"/>
                  <a:gd name="connsiteY35763" fmla="*/ 758272 h 3582745"/>
                  <a:gd name="connsiteX35764" fmla="*/ 4199944 w 4527492"/>
                  <a:gd name="connsiteY35764" fmla="*/ 755196 h 3582745"/>
                  <a:gd name="connsiteX35765" fmla="*/ 4199448 w 4527492"/>
                  <a:gd name="connsiteY35765" fmla="*/ 754103 h 3582745"/>
                  <a:gd name="connsiteX35766" fmla="*/ 4194934 w 4527492"/>
                  <a:gd name="connsiteY35766" fmla="*/ 747888 h 3582745"/>
                  <a:gd name="connsiteX35767" fmla="*/ 4194477 w 4527492"/>
                  <a:gd name="connsiteY35767" fmla="*/ 747127 h 3582745"/>
                  <a:gd name="connsiteX35768" fmla="*/ 4027179 w 4527492"/>
                  <a:gd name="connsiteY35768" fmla="*/ 738348 h 3582745"/>
                  <a:gd name="connsiteX35769" fmla="*/ 4028340 w 4527492"/>
                  <a:gd name="connsiteY35769" fmla="*/ 741448 h 3582745"/>
                  <a:gd name="connsiteX35770" fmla="*/ 4029948 w 4527492"/>
                  <a:gd name="connsiteY35770" fmla="*/ 746666 h 3582745"/>
                  <a:gd name="connsiteX35771" fmla="*/ 4028752 w 4527492"/>
                  <a:gd name="connsiteY35771" fmla="*/ 743919 h 3582745"/>
                  <a:gd name="connsiteX35772" fmla="*/ 4107572 w 4527492"/>
                  <a:gd name="connsiteY35772" fmla="*/ 736216 h 3582745"/>
                  <a:gd name="connsiteX35773" fmla="*/ 4124230 w 4527492"/>
                  <a:gd name="connsiteY35773" fmla="*/ 775198 h 3582745"/>
                  <a:gd name="connsiteX35774" fmla="*/ 4143195 w 4527492"/>
                  <a:gd name="connsiteY35774" fmla="*/ 823500 h 3582745"/>
                  <a:gd name="connsiteX35775" fmla="*/ 4173197 w 4527492"/>
                  <a:gd name="connsiteY35775" fmla="*/ 860049 h 3582745"/>
                  <a:gd name="connsiteX35776" fmla="*/ 4150152 w 4527492"/>
                  <a:gd name="connsiteY35776" fmla="*/ 804043 h 3582745"/>
                  <a:gd name="connsiteX35777" fmla="*/ 3968303 w 4527492"/>
                  <a:gd name="connsiteY35777" fmla="*/ 735928 h 3582745"/>
                  <a:gd name="connsiteX35778" fmla="*/ 3972404 w 4527492"/>
                  <a:gd name="connsiteY35778" fmla="*/ 751593 h 3582745"/>
                  <a:gd name="connsiteX35779" fmla="*/ 3972037 w 4527492"/>
                  <a:gd name="connsiteY35779" fmla="*/ 751232 h 3582745"/>
                  <a:gd name="connsiteX35780" fmla="*/ 3963651 w 4527492"/>
                  <a:gd name="connsiteY35780" fmla="*/ 735992 h 3582745"/>
                  <a:gd name="connsiteX35781" fmla="*/ 3965802 w 4527492"/>
                  <a:gd name="connsiteY35781" fmla="*/ 738422 h 3582745"/>
                  <a:gd name="connsiteX35782" fmla="*/ 4090778 w 4527492"/>
                  <a:gd name="connsiteY35782" fmla="*/ 734687 h 3582745"/>
                  <a:gd name="connsiteX35783" fmla="*/ 4091622 w 4527492"/>
                  <a:gd name="connsiteY35783" fmla="*/ 738457 h 3582745"/>
                  <a:gd name="connsiteX35784" fmla="*/ 4103950 w 4527492"/>
                  <a:gd name="connsiteY35784" fmla="*/ 771924 h 3582745"/>
                  <a:gd name="connsiteX35785" fmla="*/ 4106146 w 4527492"/>
                  <a:gd name="connsiteY35785" fmla="*/ 775643 h 3582745"/>
                  <a:gd name="connsiteX35786" fmla="*/ 4099888 w 4527492"/>
                  <a:gd name="connsiteY35786" fmla="*/ 760796 h 3582745"/>
                  <a:gd name="connsiteX35787" fmla="*/ 4095590 w 4527492"/>
                  <a:gd name="connsiteY35787" fmla="*/ 741911 h 3582745"/>
                  <a:gd name="connsiteX35788" fmla="*/ 3926939 w 4527492"/>
                  <a:gd name="connsiteY35788" fmla="*/ 731913 h 3582745"/>
                  <a:gd name="connsiteX35789" fmla="*/ 3929971 w 4527492"/>
                  <a:gd name="connsiteY35789" fmla="*/ 738710 h 3582745"/>
                  <a:gd name="connsiteX35790" fmla="*/ 3934633 w 4527492"/>
                  <a:gd name="connsiteY35790" fmla="*/ 755308 h 3582745"/>
                  <a:gd name="connsiteX35791" fmla="*/ 3967057 w 4527492"/>
                  <a:gd name="connsiteY35791" fmla="*/ 731171 h 3582745"/>
                  <a:gd name="connsiteX35792" fmla="*/ 3967336 w 4527492"/>
                  <a:gd name="connsiteY35792" fmla="*/ 731262 h 3582745"/>
                  <a:gd name="connsiteX35793" fmla="*/ 3969103 w 4527492"/>
                  <a:gd name="connsiteY35793" fmla="*/ 735130 h 3582745"/>
                  <a:gd name="connsiteX35794" fmla="*/ 3968303 w 4527492"/>
                  <a:gd name="connsiteY35794" fmla="*/ 735928 h 3582745"/>
                  <a:gd name="connsiteX35795" fmla="*/ 3956276 w 4527492"/>
                  <a:gd name="connsiteY35795" fmla="*/ 727659 h 3582745"/>
                  <a:gd name="connsiteX35796" fmla="*/ 3959675 w 4527492"/>
                  <a:gd name="connsiteY35796" fmla="*/ 728767 h 3582745"/>
                  <a:gd name="connsiteX35797" fmla="*/ 3963651 w 4527492"/>
                  <a:gd name="connsiteY35797" fmla="*/ 735992 h 3582745"/>
                  <a:gd name="connsiteX35798" fmla="*/ 4183864 w 4527492"/>
                  <a:gd name="connsiteY35798" fmla="*/ 724269 h 3582745"/>
                  <a:gd name="connsiteX35799" fmla="*/ 4197670 w 4527492"/>
                  <a:gd name="connsiteY35799" fmla="*/ 750178 h 3582745"/>
                  <a:gd name="connsiteX35800" fmla="*/ 4190369 w 4527492"/>
                  <a:gd name="connsiteY35800" fmla="*/ 734063 h 3582745"/>
                  <a:gd name="connsiteX35801" fmla="*/ 3953227 w 4527492"/>
                  <a:gd name="connsiteY35801" fmla="*/ 724215 h 3582745"/>
                  <a:gd name="connsiteX35802" fmla="*/ 3956276 w 4527492"/>
                  <a:gd name="connsiteY35802" fmla="*/ 727659 h 3582745"/>
                  <a:gd name="connsiteX35803" fmla="*/ 3954391 w 4527492"/>
                  <a:gd name="connsiteY35803" fmla="*/ 727045 h 3582745"/>
                  <a:gd name="connsiteX35804" fmla="*/ 3952944 w 4527492"/>
                  <a:gd name="connsiteY35804" fmla="*/ 724682 h 3582745"/>
                  <a:gd name="connsiteX35805" fmla="*/ 3820997 w 4527492"/>
                  <a:gd name="connsiteY35805" fmla="*/ 723575 h 3582745"/>
                  <a:gd name="connsiteX35806" fmla="*/ 3838988 w 4527492"/>
                  <a:gd name="connsiteY35806" fmla="*/ 780653 h 3582745"/>
                  <a:gd name="connsiteX35807" fmla="*/ 3844250 w 4527492"/>
                  <a:gd name="connsiteY35807" fmla="*/ 794202 h 3582745"/>
                  <a:gd name="connsiteX35808" fmla="*/ 3828135 w 4527492"/>
                  <a:gd name="connsiteY35808" fmla="*/ 739685 h 3582745"/>
                  <a:gd name="connsiteX35809" fmla="*/ 4036269 w 4527492"/>
                  <a:gd name="connsiteY35809" fmla="*/ 722480 h 3582745"/>
                  <a:gd name="connsiteX35810" fmla="*/ 4040850 w 4527492"/>
                  <a:gd name="connsiteY35810" fmla="*/ 732221 h 3582745"/>
                  <a:gd name="connsiteX35811" fmla="*/ 4042070 w 4527492"/>
                  <a:gd name="connsiteY35811" fmla="*/ 735070 h 3582745"/>
                  <a:gd name="connsiteX35812" fmla="*/ 4040351 w 4527492"/>
                  <a:gd name="connsiteY35812" fmla="*/ 731885 h 3582745"/>
                  <a:gd name="connsiteX35813" fmla="*/ 3881445 w 4527492"/>
                  <a:gd name="connsiteY35813" fmla="*/ 722453 h 3582745"/>
                  <a:gd name="connsiteX35814" fmla="*/ 3881422 w 4527492"/>
                  <a:gd name="connsiteY35814" fmla="*/ 722460 h 3582745"/>
                  <a:gd name="connsiteX35815" fmla="*/ 3883242 w 4527492"/>
                  <a:gd name="connsiteY35815" fmla="*/ 725251 h 3582745"/>
                  <a:gd name="connsiteX35816" fmla="*/ 3894363 w 4527492"/>
                  <a:gd name="connsiteY35816" fmla="*/ 743382 h 3582745"/>
                  <a:gd name="connsiteX35817" fmla="*/ 3886365 w 4527492"/>
                  <a:gd name="connsiteY35817" fmla="*/ 727973 h 3582745"/>
                  <a:gd name="connsiteX35818" fmla="*/ 4186779 w 4527492"/>
                  <a:gd name="connsiteY35818" fmla="*/ 720411 h 3582745"/>
                  <a:gd name="connsiteX35819" fmla="*/ 4188371 w 4527492"/>
                  <a:gd name="connsiteY35819" fmla="*/ 728095 h 3582745"/>
                  <a:gd name="connsiteX35820" fmla="*/ 4198403 w 4527492"/>
                  <a:gd name="connsiteY35820" fmla="*/ 743713 h 3582745"/>
                  <a:gd name="connsiteX35821" fmla="*/ 4215996 w 4527492"/>
                  <a:gd name="connsiteY35821" fmla="*/ 767804 h 3582745"/>
                  <a:gd name="connsiteX35822" fmla="*/ 4187284 w 4527492"/>
                  <a:gd name="connsiteY35822" fmla="*/ 720602 h 3582745"/>
                  <a:gd name="connsiteX35823" fmla="*/ 4130112 w 4527492"/>
                  <a:gd name="connsiteY35823" fmla="*/ 715695 h 3582745"/>
                  <a:gd name="connsiteX35824" fmla="*/ 4140217 w 4527492"/>
                  <a:gd name="connsiteY35824" fmla="*/ 736520 h 3582745"/>
                  <a:gd name="connsiteX35825" fmla="*/ 4143974 w 4527492"/>
                  <a:gd name="connsiteY35825" fmla="*/ 742032 h 3582745"/>
                  <a:gd name="connsiteX35826" fmla="*/ 4148465 w 4527492"/>
                  <a:gd name="connsiteY35826" fmla="*/ 749340 h 3582745"/>
                  <a:gd name="connsiteX35827" fmla="*/ 4156736 w 4527492"/>
                  <a:gd name="connsiteY35827" fmla="*/ 761215 h 3582745"/>
                  <a:gd name="connsiteX35828" fmla="*/ 4158896 w 4527492"/>
                  <a:gd name="connsiteY35828" fmla="*/ 764798 h 3582745"/>
                  <a:gd name="connsiteX35829" fmla="*/ 4144728 w 4527492"/>
                  <a:gd name="connsiteY35829" fmla="*/ 738005 h 3582745"/>
                  <a:gd name="connsiteX35830" fmla="*/ 3963269 w 4527492"/>
                  <a:gd name="connsiteY35830" fmla="*/ 714298 h 3582745"/>
                  <a:gd name="connsiteX35831" fmla="*/ 3966816 w 4527492"/>
                  <a:gd name="connsiteY35831" fmla="*/ 721247 h 3582745"/>
                  <a:gd name="connsiteX35832" fmla="*/ 3963473 w 4527492"/>
                  <a:gd name="connsiteY35832" fmla="*/ 714910 h 3582745"/>
                  <a:gd name="connsiteX35833" fmla="*/ 4100460 w 4527492"/>
                  <a:gd name="connsiteY35833" fmla="*/ 714277 h 3582745"/>
                  <a:gd name="connsiteX35834" fmla="*/ 4104229 w 4527492"/>
                  <a:gd name="connsiteY35834" fmla="*/ 728095 h 3582745"/>
                  <a:gd name="connsiteX35835" fmla="*/ 4141921 w 4527492"/>
                  <a:gd name="connsiteY35835" fmla="*/ 783864 h 3582745"/>
                  <a:gd name="connsiteX35836" fmla="*/ 4150597 w 4527492"/>
                  <a:gd name="connsiteY35836" fmla="*/ 800703 h 3582745"/>
                  <a:gd name="connsiteX35837" fmla="*/ 4147756 w 4527492"/>
                  <a:gd name="connsiteY35837" fmla="*/ 794600 h 3582745"/>
                  <a:gd name="connsiteX35838" fmla="*/ 4136983 w 4527492"/>
                  <a:gd name="connsiteY35838" fmla="*/ 765508 h 3582745"/>
                  <a:gd name="connsiteX35839" fmla="*/ 4136610 w 4527492"/>
                  <a:gd name="connsiteY35839" fmla="*/ 764755 h 3582745"/>
                  <a:gd name="connsiteX35840" fmla="*/ 4093015 w 4527492"/>
                  <a:gd name="connsiteY35840" fmla="*/ 713772 h 3582745"/>
                  <a:gd name="connsiteX35841" fmla="*/ 4099782 w 4527492"/>
                  <a:gd name="connsiteY35841" fmla="*/ 740076 h 3582745"/>
                  <a:gd name="connsiteX35842" fmla="*/ 4107183 w 4527492"/>
                  <a:gd name="connsiteY35842" fmla="*/ 750575 h 3582745"/>
                  <a:gd name="connsiteX35843" fmla="*/ 4100664 w 4527492"/>
                  <a:gd name="connsiteY35843" fmla="*/ 725213 h 3582745"/>
                  <a:gd name="connsiteX35844" fmla="*/ 4093763 w 4527492"/>
                  <a:gd name="connsiteY35844" fmla="*/ 714218 h 3582745"/>
                  <a:gd name="connsiteX35845" fmla="*/ 4104500 w 4527492"/>
                  <a:gd name="connsiteY35845" fmla="*/ 745331 h 3582745"/>
                  <a:gd name="connsiteX35846" fmla="*/ 3962137 w 4527492"/>
                  <a:gd name="connsiteY35846" fmla="*/ 712380 h 3582745"/>
                  <a:gd name="connsiteX35847" fmla="*/ 3963473 w 4527492"/>
                  <a:gd name="connsiteY35847" fmla="*/ 714910 h 3582745"/>
                  <a:gd name="connsiteX35848" fmla="*/ 3969103 w 4527492"/>
                  <a:gd name="connsiteY35848" fmla="*/ 731837 h 3582745"/>
                  <a:gd name="connsiteX35849" fmla="*/ 3967336 w 4527492"/>
                  <a:gd name="connsiteY35849" fmla="*/ 731262 h 3582745"/>
                  <a:gd name="connsiteX35850" fmla="*/ 3966739 w 4527492"/>
                  <a:gd name="connsiteY35850" fmla="*/ 729954 h 3582745"/>
                  <a:gd name="connsiteX35851" fmla="*/ 4156459 w 4527492"/>
                  <a:gd name="connsiteY35851" fmla="*/ 712082 h 3582745"/>
                  <a:gd name="connsiteX35852" fmla="*/ 4173197 w 4527492"/>
                  <a:gd name="connsiteY35852" fmla="*/ 734859 h 3582745"/>
                  <a:gd name="connsiteX35853" fmla="*/ 4194035 w 4527492"/>
                  <a:gd name="connsiteY35853" fmla="*/ 768744 h 3582745"/>
                  <a:gd name="connsiteX35854" fmla="*/ 4192301 w 4527492"/>
                  <a:gd name="connsiteY35854" fmla="*/ 767553 h 3582745"/>
                  <a:gd name="connsiteX35855" fmla="*/ 4191729 w 4527492"/>
                  <a:gd name="connsiteY35855" fmla="*/ 766751 h 3582745"/>
                  <a:gd name="connsiteX35856" fmla="*/ 4164423 w 4527492"/>
                  <a:gd name="connsiteY35856" fmla="*/ 708933 h 3582745"/>
                  <a:gd name="connsiteX35857" fmla="*/ 4171724 w 4527492"/>
                  <a:gd name="connsiteY35857" fmla="*/ 718453 h 3582745"/>
                  <a:gd name="connsiteX35858" fmla="*/ 4176864 w 4527492"/>
                  <a:gd name="connsiteY35858" fmla="*/ 728823 h 3582745"/>
                  <a:gd name="connsiteX35859" fmla="*/ 3802440 w 4527492"/>
                  <a:gd name="connsiteY35859" fmla="*/ 707955 h 3582745"/>
                  <a:gd name="connsiteX35860" fmla="*/ 3811614 w 4527492"/>
                  <a:gd name="connsiteY35860" fmla="*/ 813994 h 3582745"/>
                  <a:gd name="connsiteX35861" fmla="*/ 3834201 w 4527492"/>
                  <a:gd name="connsiteY35861" fmla="*/ 902156 h 3582745"/>
                  <a:gd name="connsiteX35862" fmla="*/ 3835701 w 4527492"/>
                  <a:gd name="connsiteY35862" fmla="*/ 928896 h 3582745"/>
                  <a:gd name="connsiteX35863" fmla="*/ 3836112 w 4527492"/>
                  <a:gd name="connsiteY35863" fmla="*/ 934501 h 3582745"/>
                  <a:gd name="connsiteX35864" fmla="*/ 3813152 w 4527492"/>
                  <a:gd name="connsiteY35864" fmla="*/ 831771 h 3582745"/>
                  <a:gd name="connsiteX35865" fmla="*/ 3816415 w 4527492"/>
                  <a:gd name="connsiteY35865" fmla="*/ 869491 h 3582745"/>
                  <a:gd name="connsiteX35866" fmla="*/ 3836988 w 4527492"/>
                  <a:gd name="connsiteY35866" fmla="*/ 1047750 h 3582745"/>
                  <a:gd name="connsiteX35867" fmla="*/ 3833697 w 4527492"/>
                  <a:gd name="connsiteY35867" fmla="*/ 1047750 h 3582745"/>
                  <a:gd name="connsiteX35868" fmla="*/ 3827113 w 4527492"/>
                  <a:gd name="connsiteY35868" fmla="*/ 1037870 h 3582745"/>
                  <a:gd name="connsiteX35869" fmla="*/ 3830405 w 4527492"/>
                  <a:gd name="connsiteY35869" fmla="*/ 1037870 h 3582745"/>
                  <a:gd name="connsiteX35870" fmla="*/ 3823821 w 4527492"/>
                  <a:gd name="connsiteY35870" fmla="*/ 972000 h 3582745"/>
                  <a:gd name="connsiteX35871" fmla="*/ 3823093 w 4527492"/>
                  <a:gd name="connsiteY35871" fmla="*/ 960343 h 3582745"/>
                  <a:gd name="connsiteX35872" fmla="*/ 3823366 w 4527492"/>
                  <a:gd name="connsiteY35872" fmla="*/ 994408 h 3582745"/>
                  <a:gd name="connsiteX35873" fmla="*/ 3818581 w 4527492"/>
                  <a:gd name="connsiteY35873" fmla="*/ 900777 h 3582745"/>
                  <a:gd name="connsiteX35874" fmla="*/ 3818295 w 4527492"/>
                  <a:gd name="connsiteY35874" fmla="*/ 898060 h 3582745"/>
                  <a:gd name="connsiteX35875" fmla="*/ 3816169 w 4527492"/>
                  <a:gd name="connsiteY35875" fmla="*/ 879531 h 3582745"/>
                  <a:gd name="connsiteX35876" fmla="*/ 3816691 w 4527492"/>
                  <a:gd name="connsiteY35876" fmla="*/ 882815 h 3582745"/>
                  <a:gd name="connsiteX35877" fmla="*/ 3809692 w 4527492"/>
                  <a:gd name="connsiteY35877" fmla="*/ 816292 h 3582745"/>
                  <a:gd name="connsiteX35878" fmla="*/ 3804954 w 4527492"/>
                  <a:gd name="connsiteY35878" fmla="*/ 795094 h 3582745"/>
                  <a:gd name="connsiteX35879" fmla="*/ 3804154 w 4527492"/>
                  <a:gd name="connsiteY35879" fmla="*/ 786588 h 3582745"/>
                  <a:gd name="connsiteX35880" fmla="*/ 3802681 w 4527492"/>
                  <a:gd name="connsiteY35880" fmla="*/ 779130 h 3582745"/>
                  <a:gd name="connsiteX35881" fmla="*/ 3807943 w 4527492"/>
                  <a:gd name="connsiteY35881" fmla="*/ 799666 h 3582745"/>
                  <a:gd name="connsiteX35882" fmla="*/ 3807363 w 4527492"/>
                  <a:gd name="connsiteY35882" fmla="*/ 794153 h 3582745"/>
                  <a:gd name="connsiteX35883" fmla="*/ 4029156 w 4527492"/>
                  <a:gd name="connsiteY35883" fmla="*/ 707355 h 3582745"/>
                  <a:gd name="connsiteX35884" fmla="*/ 4031633 w 4527492"/>
                  <a:gd name="connsiteY35884" fmla="*/ 711797 h 3582745"/>
                  <a:gd name="connsiteX35885" fmla="*/ 4036269 w 4527492"/>
                  <a:gd name="connsiteY35885" fmla="*/ 722480 h 3582745"/>
                  <a:gd name="connsiteX35886" fmla="*/ 4094851 w 4527492"/>
                  <a:gd name="connsiteY35886" fmla="*/ 706446 h 3582745"/>
                  <a:gd name="connsiteX35887" fmla="*/ 4097335 w 4527492"/>
                  <a:gd name="connsiteY35887" fmla="*/ 712259 h 3582745"/>
                  <a:gd name="connsiteX35888" fmla="*/ 4096395 w 4527492"/>
                  <a:gd name="connsiteY35888" fmla="*/ 708602 h 3582745"/>
                  <a:gd name="connsiteX35889" fmla="*/ 3960313 w 4527492"/>
                  <a:gd name="connsiteY35889" fmla="*/ 705412 h 3582745"/>
                  <a:gd name="connsiteX35890" fmla="*/ 3963269 w 4527492"/>
                  <a:gd name="connsiteY35890" fmla="*/ 714298 h 3582745"/>
                  <a:gd name="connsiteX35891" fmla="*/ 3961977 w 4527492"/>
                  <a:gd name="connsiteY35891" fmla="*/ 711768 h 3582745"/>
                  <a:gd name="connsiteX35892" fmla="*/ 4212702 w 4527492"/>
                  <a:gd name="connsiteY35892" fmla="*/ 705205 h 3582745"/>
                  <a:gd name="connsiteX35893" fmla="*/ 4213956 w 4527492"/>
                  <a:gd name="connsiteY35893" fmla="*/ 707087 h 3582745"/>
                  <a:gd name="connsiteX35894" fmla="*/ 4215649 w 4527492"/>
                  <a:gd name="connsiteY35894" fmla="*/ 710121 h 3582745"/>
                  <a:gd name="connsiteX35895" fmla="*/ 4112589 w 4527492"/>
                  <a:gd name="connsiteY35895" fmla="*/ 702415 h 3582745"/>
                  <a:gd name="connsiteX35896" fmla="*/ 4114736 w 4527492"/>
                  <a:gd name="connsiteY35896" fmla="*/ 705431 h 3582745"/>
                  <a:gd name="connsiteX35897" fmla="*/ 4119859 w 4527492"/>
                  <a:gd name="connsiteY35897" fmla="*/ 719265 h 3582745"/>
                  <a:gd name="connsiteX35898" fmla="*/ 3959300 w 4527492"/>
                  <a:gd name="connsiteY35898" fmla="*/ 702367 h 3582745"/>
                  <a:gd name="connsiteX35899" fmla="*/ 3959677 w 4527492"/>
                  <a:gd name="connsiteY35899" fmla="*/ 702982 h 3582745"/>
                  <a:gd name="connsiteX35900" fmla="*/ 3960313 w 4527492"/>
                  <a:gd name="connsiteY35900" fmla="*/ 705412 h 3582745"/>
                  <a:gd name="connsiteX35901" fmla="*/ 3784154 w 4527492"/>
                  <a:gd name="connsiteY35901" fmla="*/ 702026 h 3582745"/>
                  <a:gd name="connsiteX35902" fmla="*/ 3787453 w 4527492"/>
                  <a:gd name="connsiteY35902" fmla="*/ 702026 h 3582745"/>
                  <a:gd name="connsiteX35903" fmla="*/ 3802681 w 4527492"/>
                  <a:gd name="connsiteY35903" fmla="*/ 779130 h 3582745"/>
                  <a:gd name="connsiteX35904" fmla="*/ 3800649 w 4527492"/>
                  <a:gd name="connsiteY35904" fmla="*/ 771199 h 3582745"/>
                  <a:gd name="connsiteX35905" fmla="*/ 3790752 w 4527492"/>
                  <a:gd name="connsiteY35905" fmla="*/ 721790 h 3582745"/>
                  <a:gd name="connsiteX35906" fmla="*/ 3799489 w 4527492"/>
                  <a:gd name="connsiteY35906" fmla="*/ 770639 h 3582745"/>
                  <a:gd name="connsiteX35907" fmla="*/ 4084929 w 4527492"/>
                  <a:gd name="connsiteY35907" fmla="*/ 700148 h 3582745"/>
                  <a:gd name="connsiteX35908" fmla="*/ 4086721 w 4527492"/>
                  <a:gd name="connsiteY35908" fmla="*/ 716577 h 3582745"/>
                  <a:gd name="connsiteX35909" fmla="*/ 4088354 w 4527492"/>
                  <a:gd name="connsiteY35909" fmla="*/ 723868 h 3582745"/>
                  <a:gd name="connsiteX35910" fmla="*/ 4092976 w 4527492"/>
                  <a:gd name="connsiteY35910" fmla="*/ 730424 h 3582745"/>
                  <a:gd name="connsiteX35911" fmla="*/ 4086744 w 4527492"/>
                  <a:gd name="connsiteY35911" fmla="*/ 703039 h 3582745"/>
                  <a:gd name="connsiteX35912" fmla="*/ 4089218 w 4527492"/>
                  <a:gd name="connsiteY35912" fmla="*/ 698580 h 3582745"/>
                  <a:gd name="connsiteX35913" fmla="*/ 4089610 w 4527492"/>
                  <a:gd name="connsiteY35913" fmla="*/ 700536 h 3582745"/>
                  <a:gd name="connsiteX35914" fmla="*/ 4091275 w 4527492"/>
                  <a:gd name="connsiteY35914" fmla="*/ 707011 h 3582745"/>
                  <a:gd name="connsiteX35915" fmla="*/ 4092627 w 4527492"/>
                  <a:gd name="connsiteY35915" fmla="*/ 710929 h 3582745"/>
                  <a:gd name="connsiteX35916" fmla="*/ 4098263 w 4527492"/>
                  <a:gd name="connsiteY35916" fmla="*/ 719267 h 3582745"/>
                  <a:gd name="connsiteX35917" fmla="*/ 4090385 w 4527492"/>
                  <a:gd name="connsiteY35917" fmla="*/ 700209 h 3582745"/>
                  <a:gd name="connsiteX35918" fmla="*/ 4086022 w 4527492"/>
                  <a:gd name="connsiteY35918" fmla="*/ 694118 h 3582745"/>
                  <a:gd name="connsiteX35919" fmla="*/ 4086114 w 4527492"/>
                  <a:gd name="connsiteY35919" fmla="*/ 697307 h 3582745"/>
                  <a:gd name="connsiteX35920" fmla="*/ 4084605 w 4527492"/>
                  <a:gd name="connsiteY35920" fmla="*/ 697174 h 3582745"/>
                  <a:gd name="connsiteX35921" fmla="*/ 4084850 w 4527492"/>
                  <a:gd name="connsiteY35921" fmla="*/ 699422 h 3582745"/>
                  <a:gd name="connsiteX35922" fmla="*/ 4086465 w 4527492"/>
                  <a:gd name="connsiteY35922" fmla="*/ 701811 h 3582745"/>
                  <a:gd name="connsiteX35923" fmla="*/ 4086211 w 4527492"/>
                  <a:gd name="connsiteY35923" fmla="*/ 700696 h 3582745"/>
                  <a:gd name="connsiteX35924" fmla="*/ 4086114 w 4527492"/>
                  <a:gd name="connsiteY35924" fmla="*/ 697307 h 3582745"/>
                  <a:gd name="connsiteX35925" fmla="*/ 4088020 w 4527492"/>
                  <a:gd name="connsiteY35925" fmla="*/ 697475 h 3582745"/>
                  <a:gd name="connsiteX35926" fmla="*/ 4087923 w 4527492"/>
                  <a:gd name="connsiteY35926" fmla="*/ 696772 h 3582745"/>
                  <a:gd name="connsiteX35927" fmla="*/ 3952232 w 4527492"/>
                  <a:gd name="connsiteY35927" fmla="*/ 693607 h 3582745"/>
                  <a:gd name="connsiteX35928" fmla="*/ 3953514 w 4527492"/>
                  <a:gd name="connsiteY35928" fmla="*/ 695189 h 3582745"/>
                  <a:gd name="connsiteX35929" fmla="*/ 3961977 w 4527492"/>
                  <a:gd name="connsiteY35929" fmla="*/ 711768 h 3582745"/>
                  <a:gd name="connsiteX35930" fmla="*/ 3962137 w 4527492"/>
                  <a:gd name="connsiteY35930" fmla="*/ 712380 h 3582745"/>
                  <a:gd name="connsiteX35931" fmla="*/ 3885066 w 4527492"/>
                  <a:gd name="connsiteY35931" fmla="*/ 693294 h 3582745"/>
                  <a:gd name="connsiteX35932" fmla="*/ 3897176 w 4527492"/>
                  <a:gd name="connsiteY35932" fmla="*/ 725238 h 3582745"/>
                  <a:gd name="connsiteX35933" fmla="*/ 3891718 w 4527492"/>
                  <a:gd name="connsiteY35933" fmla="*/ 711747 h 3582745"/>
                  <a:gd name="connsiteX35934" fmla="*/ 3756808 w 4527492"/>
                  <a:gd name="connsiteY35934" fmla="*/ 692800 h 3582745"/>
                  <a:gd name="connsiteX35935" fmla="*/ 3764359 w 4527492"/>
                  <a:gd name="connsiteY35935" fmla="*/ 714173 h 3582745"/>
                  <a:gd name="connsiteX35936" fmla="*/ 3814670 w 4527492"/>
                  <a:gd name="connsiteY35936" fmla="*/ 985511 h 3582745"/>
                  <a:gd name="connsiteX35937" fmla="*/ 3815168 w 4527492"/>
                  <a:gd name="connsiteY35937" fmla="*/ 993101 h 3582745"/>
                  <a:gd name="connsiteX35938" fmla="*/ 3816094 w 4527492"/>
                  <a:gd name="connsiteY35938" fmla="*/ 1049617 h 3582745"/>
                  <a:gd name="connsiteX35939" fmla="*/ 3810546 w 4527492"/>
                  <a:gd name="connsiteY35939" fmla="*/ 978717 h 3582745"/>
                  <a:gd name="connsiteX35940" fmla="*/ 3770957 w 4527492"/>
                  <a:gd name="connsiteY35940" fmla="*/ 744847 h 3582745"/>
                  <a:gd name="connsiteX35941" fmla="*/ 4088681 w 4527492"/>
                  <a:gd name="connsiteY35941" fmla="*/ 692008 h 3582745"/>
                  <a:gd name="connsiteX35942" fmla="*/ 4093300 w 4527492"/>
                  <a:gd name="connsiteY35942" fmla="*/ 702817 h 3582745"/>
                  <a:gd name="connsiteX35943" fmla="*/ 4095810 w 4527492"/>
                  <a:gd name="connsiteY35943" fmla="*/ 706325 h 3582745"/>
                  <a:gd name="connsiteX35944" fmla="*/ 4094096 w 4527492"/>
                  <a:gd name="connsiteY35944" fmla="*/ 699658 h 3582745"/>
                  <a:gd name="connsiteX35945" fmla="*/ 3885438 w 4527492"/>
                  <a:gd name="connsiteY35945" fmla="*/ 691253 h 3582745"/>
                  <a:gd name="connsiteX35946" fmla="*/ 3909604 w 4527492"/>
                  <a:gd name="connsiteY35946" fmla="*/ 728548 h 3582745"/>
                  <a:gd name="connsiteX35947" fmla="*/ 3906308 w 4527492"/>
                  <a:gd name="connsiteY35947" fmla="*/ 728548 h 3582745"/>
                  <a:gd name="connsiteX35948" fmla="*/ 3995788 w 4527492"/>
                  <a:gd name="connsiteY35948" fmla="*/ 690764 h 3582745"/>
                  <a:gd name="connsiteX35949" fmla="*/ 4001871 w 4527492"/>
                  <a:gd name="connsiteY35949" fmla="*/ 698878 h 3582745"/>
                  <a:gd name="connsiteX35950" fmla="*/ 4009779 w 4527492"/>
                  <a:gd name="connsiteY35950" fmla="*/ 712064 h 3582745"/>
                  <a:gd name="connsiteX35951" fmla="*/ 4087595 w 4527492"/>
                  <a:gd name="connsiteY35951" fmla="*/ 690474 h 3582745"/>
                  <a:gd name="connsiteX35952" fmla="*/ 4088316 w 4527492"/>
                  <a:gd name="connsiteY35952" fmla="*/ 694075 h 3582745"/>
                  <a:gd name="connsiteX35953" fmla="*/ 4088310 w 4527492"/>
                  <a:gd name="connsiteY35953" fmla="*/ 691483 h 3582745"/>
                  <a:gd name="connsiteX35954" fmla="*/ 4216400 w 4527492"/>
                  <a:gd name="connsiteY35954" fmla="*/ 689428 h 3582745"/>
                  <a:gd name="connsiteX35955" fmla="*/ 4219691 w 4527492"/>
                  <a:gd name="connsiteY35955" fmla="*/ 689428 h 3582745"/>
                  <a:gd name="connsiteX35956" fmla="*/ 4245856 w 4527492"/>
                  <a:gd name="connsiteY35956" fmla="*/ 729470 h 3582745"/>
                  <a:gd name="connsiteX35957" fmla="*/ 4246843 w 4527492"/>
                  <a:gd name="connsiteY35957" fmla="*/ 731766 h 3582745"/>
                  <a:gd name="connsiteX35958" fmla="*/ 4262436 w 4527492"/>
                  <a:gd name="connsiteY35958" fmla="*/ 760477 h 3582745"/>
                  <a:gd name="connsiteX35959" fmla="*/ 4229564 w 4527492"/>
                  <a:gd name="connsiteY35959" fmla="*/ 709159 h 3582745"/>
                  <a:gd name="connsiteX35960" fmla="*/ 4241083 w 4527492"/>
                  <a:gd name="connsiteY35960" fmla="*/ 732589 h 3582745"/>
                  <a:gd name="connsiteX35961" fmla="*/ 4250863 w 4527492"/>
                  <a:gd name="connsiteY35961" fmla="*/ 754575 h 3582745"/>
                  <a:gd name="connsiteX35962" fmla="*/ 4087216 w 4527492"/>
                  <a:gd name="connsiteY35962" fmla="*/ 688579 h 3582745"/>
                  <a:gd name="connsiteX35963" fmla="*/ 4087242 w 4527492"/>
                  <a:gd name="connsiteY35963" fmla="*/ 688707 h 3582745"/>
                  <a:gd name="connsiteX35964" fmla="*/ 4087322 w 4527492"/>
                  <a:gd name="connsiteY35964" fmla="*/ 688827 h 3582745"/>
                  <a:gd name="connsiteX35965" fmla="*/ 3985044 w 4527492"/>
                  <a:gd name="connsiteY35965" fmla="*/ 688348 h 3582745"/>
                  <a:gd name="connsiteX35966" fmla="*/ 3992972 w 4527492"/>
                  <a:gd name="connsiteY35966" fmla="*/ 701418 h 3582745"/>
                  <a:gd name="connsiteX35967" fmla="*/ 3991464 w 4527492"/>
                  <a:gd name="connsiteY35967" fmla="*/ 699096 h 3582745"/>
                  <a:gd name="connsiteX35968" fmla="*/ 3991582 w 4527492"/>
                  <a:gd name="connsiteY35968" fmla="*/ 701109 h 3582745"/>
                  <a:gd name="connsiteX35969" fmla="*/ 3999114 w 4527492"/>
                  <a:gd name="connsiteY35969" fmla="*/ 711543 h 3582745"/>
                  <a:gd name="connsiteX35970" fmla="*/ 3992972 w 4527492"/>
                  <a:gd name="connsiteY35970" fmla="*/ 701418 h 3582745"/>
                  <a:gd name="connsiteX35971" fmla="*/ 4002174 w 4527492"/>
                  <a:gd name="connsiteY35971" fmla="*/ 715577 h 3582745"/>
                  <a:gd name="connsiteX35972" fmla="*/ 4005155 w 4527492"/>
                  <a:gd name="connsiteY35972" fmla="*/ 717692 h 3582745"/>
                  <a:gd name="connsiteX35973" fmla="*/ 3995316 w 4527492"/>
                  <a:gd name="connsiteY35973" fmla="*/ 701605 h 3582745"/>
                  <a:gd name="connsiteX35974" fmla="*/ 3883363 w 4527492"/>
                  <a:gd name="connsiteY35974" fmla="*/ 688052 h 3582745"/>
                  <a:gd name="connsiteX35975" fmla="*/ 3884479 w 4527492"/>
                  <a:gd name="connsiteY35975" fmla="*/ 689540 h 3582745"/>
                  <a:gd name="connsiteX35976" fmla="*/ 3885438 w 4527492"/>
                  <a:gd name="connsiteY35976" fmla="*/ 691253 h 3582745"/>
                  <a:gd name="connsiteX35977" fmla="*/ 4085846 w 4527492"/>
                  <a:gd name="connsiteY35977" fmla="*/ 688002 h 3582745"/>
                  <a:gd name="connsiteX35978" fmla="*/ 4085978 w 4527492"/>
                  <a:gd name="connsiteY35978" fmla="*/ 692581 h 3582745"/>
                  <a:gd name="connsiteX35979" fmla="*/ 4087672 w 4527492"/>
                  <a:gd name="connsiteY35979" fmla="*/ 694948 h 3582745"/>
                  <a:gd name="connsiteX35980" fmla="*/ 4086923 w 4527492"/>
                  <a:gd name="connsiteY35980" fmla="*/ 689523 h 3582745"/>
                  <a:gd name="connsiteX35981" fmla="*/ 4023951 w 4527492"/>
                  <a:gd name="connsiteY35981" fmla="*/ 685442 h 3582745"/>
                  <a:gd name="connsiteX35982" fmla="*/ 4031633 w 4527492"/>
                  <a:gd name="connsiteY35982" fmla="*/ 698619 h 3582745"/>
                  <a:gd name="connsiteX35983" fmla="*/ 4074431 w 4527492"/>
                  <a:gd name="connsiteY35983" fmla="*/ 777687 h 3582745"/>
                  <a:gd name="connsiteX35984" fmla="*/ 4104134 w 4527492"/>
                  <a:gd name="connsiteY35984" fmla="*/ 684566 h 3582745"/>
                  <a:gd name="connsiteX35985" fmla="*/ 4104473 w 4527492"/>
                  <a:gd name="connsiteY35985" fmla="*/ 686023 h 3582745"/>
                  <a:gd name="connsiteX35986" fmla="*/ 4105902 w 4527492"/>
                  <a:gd name="connsiteY35986" fmla="*/ 688239 h 3582745"/>
                  <a:gd name="connsiteX35987" fmla="*/ 4104604 w 4527492"/>
                  <a:gd name="connsiteY35987" fmla="*/ 686375 h 3582745"/>
                  <a:gd name="connsiteX35988" fmla="*/ 4105458 w 4527492"/>
                  <a:gd name="connsiteY35988" fmla="*/ 688309 h 3582745"/>
                  <a:gd name="connsiteX35989" fmla="*/ 4108346 w 4527492"/>
                  <a:gd name="connsiteY35989" fmla="*/ 693215 h 3582745"/>
                  <a:gd name="connsiteX35990" fmla="*/ 4109831 w 4527492"/>
                  <a:gd name="connsiteY35990" fmla="*/ 695418 h 3582745"/>
                  <a:gd name="connsiteX35991" fmla="*/ 4109347 w 4527492"/>
                  <a:gd name="connsiteY35991" fmla="*/ 694915 h 3582745"/>
                  <a:gd name="connsiteX35992" fmla="*/ 4109371 w 4527492"/>
                  <a:gd name="connsiteY35992" fmla="*/ 694956 h 3582745"/>
                  <a:gd name="connsiteX35993" fmla="*/ 4112589 w 4527492"/>
                  <a:gd name="connsiteY35993" fmla="*/ 702415 h 3582745"/>
                  <a:gd name="connsiteX35994" fmla="*/ 4110213 w 4527492"/>
                  <a:gd name="connsiteY35994" fmla="*/ 699078 h 3582745"/>
                  <a:gd name="connsiteX35995" fmla="*/ 4123667 w 4527492"/>
                  <a:gd name="connsiteY35995" fmla="*/ 729547 h 3582745"/>
                  <a:gd name="connsiteX35996" fmla="*/ 4119859 w 4527492"/>
                  <a:gd name="connsiteY35996" fmla="*/ 719265 h 3582745"/>
                  <a:gd name="connsiteX35997" fmla="*/ 4125468 w 4527492"/>
                  <a:gd name="connsiteY35997" fmla="*/ 732264 h 3582745"/>
                  <a:gd name="connsiteX35998" fmla="*/ 4138011 w 4527492"/>
                  <a:gd name="connsiteY35998" fmla="*/ 761698 h 3582745"/>
                  <a:gd name="connsiteX35999" fmla="*/ 4163321 w 4527492"/>
                  <a:gd name="connsiteY35999" fmla="*/ 797454 h 3582745"/>
                  <a:gd name="connsiteX36000" fmla="*/ 4160028 w 4527492"/>
                  <a:gd name="connsiteY36000" fmla="*/ 797454 h 3582745"/>
                  <a:gd name="connsiteX36001" fmla="*/ 4143397 w 4527492"/>
                  <a:gd name="connsiteY36001" fmla="*/ 774232 h 3582745"/>
                  <a:gd name="connsiteX36002" fmla="*/ 4153868 w 4527492"/>
                  <a:gd name="connsiteY36002" fmla="*/ 797945 h 3582745"/>
                  <a:gd name="connsiteX36003" fmla="*/ 4195771 w 4527492"/>
                  <a:gd name="connsiteY36003" fmla="*/ 862044 h 3582745"/>
                  <a:gd name="connsiteX36004" fmla="*/ 4194472 w 4527492"/>
                  <a:gd name="connsiteY36004" fmla="*/ 857123 h 3582745"/>
                  <a:gd name="connsiteX36005" fmla="*/ 4197712 w 4527492"/>
                  <a:gd name="connsiteY36005" fmla="*/ 865013 h 3582745"/>
                  <a:gd name="connsiteX36006" fmla="*/ 4200356 w 4527492"/>
                  <a:gd name="connsiteY36006" fmla="*/ 869057 h 3582745"/>
                  <a:gd name="connsiteX36007" fmla="*/ 4207228 w 4527492"/>
                  <a:gd name="connsiteY36007" fmla="*/ 879695 h 3582745"/>
                  <a:gd name="connsiteX36008" fmla="*/ 4203618 w 4527492"/>
                  <a:gd name="connsiteY36008" fmla="*/ 870746 h 3582745"/>
                  <a:gd name="connsiteX36009" fmla="*/ 4193053 w 4527492"/>
                  <a:gd name="connsiteY36009" fmla="*/ 851747 h 3582745"/>
                  <a:gd name="connsiteX36010" fmla="*/ 4194472 w 4527492"/>
                  <a:gd name="connsiteY36010" fmla="*/ 857123 h 3582745"/>
                  <a:gd name="connsiteX36011" fmla="*/ 4183829 w 4527492"/>
                  <a:gd name="connsiteY36011" fmla="*/ 831202 h 3582745"/>
                  <a:gd name="connsiteX36012" fmla="*/ 4206925 w 4527492"/>
                  <a:gd name="connsiteY36012" fmla="*/ 877084 h 3582745"/>
                  <a:gd name="connsiteX36013" fmla="*/ 4207208 w 4527492"/>
                  <a:gd name="connsiteY36013" fmla="*/ 878062 h 3582745"/>
                  <a:gd name="connsiteX36014" fmla="*/ 4206916 w 4527492"/>
                  <a:gd name="connsiteY36014" fmla="*/ 877337 h 3582745"/>
                  <a:gd name="connsiteX36015" fmla="*/ 4207957 w 4527492"/>
                  <a:gd name="connsiteY36015" fmla="*/ 880648 h 3582745"/>
                  <a:gd name="connsiteX36016" fmla="*/ 4208049 w 4527492"/>
                  <a:gd name="connsiteY36016" fmla="*/ 880966 h 3582745"/>
                  <a:gd name="connsiteX36017" fmla="*/ 4208065 w 4527492"/>
                  <a:gd name="connsiteY36017" fmla="*/ 880990 h 3582745"/>
                  <a:gd name="connsiteX36018" fmla="*/ 4207957 w 4527492"/>
                  <a:gd name="connsiteY36018" fmla="*/ 880648 h 3582745"/>
                  <a:gd name="connsiteX36019" fmla="*/ 4207208 w 4527492"/>
                  <a:gd name="connsiteY36019" fmla="*/ 878062 h 3582745"/>
                  <a:gd name="connsiteX36020" fmla="*/ 4208935 w 4527492"/>
                  <a:gd name="connsiteY36020" fmla="*/ 882337 h 3582745"/>
                  <a:gd name="connsiteX36021" fmla="*/ 4211810 w 4527492"/>
                  <a:gd name="connsiteY36021" fmla="*/ 886787 h 3582745"/>
                  <a:gd name="connsiteX36022" fmla="*/ 4206925 w 4527492"/>
                  <a:gd name="connsiteY36022" fmla="*/ 877084 h 3582745"/>
                  <a:gd name="connsiteX36023" fmla="*/ 4202304 w 4527492"/>
                  <a:gd name="connsiteY36023" fmla="*/ 861123 h 3582745"/>
                  <a:gd name="connsiteX36024" fmla="*/ 4143994 w 4527492"/>
                  <a:gd name="connsiteY36024" fmla="*/ 748619 h 3582745"/>
                  <a:gd name="connsiteX36025" fmla="*/ 4140429 w 4527492"/>
                  <a:gd name="connsiteY36025" fmla="*/ 740810 h 3582745"/>
                  <a:gd name="connsiteX36026" fmla="*/ 4109831 w 4527492"/>
                  <a:gd name="connsiteY36026" fmla="*/ 695418 h 3582745"/>
                  <a:gd name="connsiteX36027" fmla="*/ 4112248 w 4527492"/>
                  <a:gd name="connsiteY36027" fmla="*/ 697929 h 3582745"/>
                  <a:gd name="connsiteX36028" fmla="*/ 4109411 w 4527492"/>
                  <a:gd name="connsiteY36028" fmla="*/ 693678 h 3582745"/>
                  <a:gd name="connsiteX36029" fmla="*/ 4105902 w 4527492"/>
                  <a:gd name="connsiteY36029" fmla="*/ 688239 h 3582745"/>
                  <a:gd name="connsiteX36030" fmla="*/ 4116254 w 4527492"/>
                  <a:gd name="connsiteY36030" fmla="*/ 703100 h 3582745"/>
                  <a:gd name="connsiteX36031" fmla="*/ 4122331 w 4527492"/>
                  <a:gd name="connsiteY36031" fmla="*/ 711348 h 3582745"/>
                  <a:gd name="connsiteX36032" fmla="*/ 4102767 w 4527492"/>
                  <a:gd name="connsiteY36032" fmla="*/ 683738 h 3582745"/>
                  <a:gd name="connsiteX36033" fmla="*/ 4103835 w 4527492"/>
                  <a:gd name="connsiteY36033" fmla="*/ 685552 h 3582745"/>
                  <a:gd name="connsiteX36034" fmla="*/ 4103688 w 4527492"/>
                  <a:gd name="connsiteY36034" fmla="*/ 685059 h 3582745"/>
                  <a:gd name="connsiteX36035" fmla="*/ 4097178 w 4527492"/>
                  <a:gd name="connsiteY36035" fmla="*/ 682276 h 3582745"/>
                  <a:gd name="connsiteX36036" fmla="*/ 4094552 w 4527492"/>
                  <a:gd name="connsiteY36036" fmla="*/ 692622 h 3582745"/>
                  <a:gd name="connsiteX36037" fmla="*/ 4097771 w 4527492"/>
                  <a:gd name="connsiteY36037" fmla="*/ 704423 h 3582745"/>
                  <a:gd name="connsiteX36038" fmla="*/ 4103126 w 4527492"/>
                  <a:gd name="connsiteY36038" fmla="*/ 712415 h 3582745"/>
                  <a:gd name="connsiteX36039" fmla="*/ 4097961 w 4527492"/>
                  <a:gd name="connsiteY36039" fmla="*/ 705117 h 3582745"/>
                  <a:gd name="connsiteX36040" fmla="*/ 4099819 w 4527492"/>
                  <a:gd name="connsiteY36040" fmla="*/ 711929 h 3582745"/>
                  <a:gd name="connsiteX36041" fmla="*/ 4134363 w 4527492"/>
                  <a:gd name="connsiteY36041" fmla="*/ 760218 h 3582745"/>
                  <a:gd name="connsiteX36042" fmla="*/ 4132117 w 4527492"/>
                  <a:gd name="connsiteY36042" fmla="*/ 755684 h 3582745"/>
                  <a:gd name="connsiteX36043" fmla="*/ 4103126 w 4527492"/>
                  <a:gd name="connsiteY36043" fmla="*/ 712415 h 3582745"/>
                  <a:gd name="connsiteX36044" fmla="*/ 4128303 w 4527492"/>
                  <a:gd name="connsiteY36044" fmla="*/ 747983 h 3582745"/>
                  <a:gd name="connsiteX36045" fmla="*/ 4113705 w 4527492"/>
                  <a:gd name="connsiteY36045" fmla="*/ 718510 h 3582745"/>
                  <a:gd name="connsiteX36046" fmla="*/ 4106197 w 4527492"/>
                  <a:gd name="connsiteY36046" fmla="*/ 693437 h 3582745"/>
                  <a:gd name="connsiteX36047" fmla="*/ 4101295 w 4527492"/>
                  <a:gd name="connsiteY36047" fmla="*/ 686552 h 3582745"/>
                  <a:gd name="connsiteX36048" fmla="*/ 3941964 w 4527492"/>
                  <a:gd name="connsiteY36048" fmla="*/ 680940 h 3582745"/>
                  <a:gd name="connsiteX36049" fmla="*/ 3947423 w 4527492"/>
                  <a:gd name="connsiteY36049" fmla="*/ 687674 h 3582745"/>
                  <a:gd name="connsiteX36050" fmla="*/ 3966739 w 4527492"/>
                  <a:gd name="connsiteY36050" fmla="*/ 729954 h 3582745"/>
                  <a:gd name="connsiteX36051" fmla="*/ 3967057 w 4527492"/>
                  <a:gd name="connsiteY36051" fmla="*/ 731171 h 3582745"/>
                  <a:gd name="connsiteX36052" fmla="*/ 3959675 w 4527492"/>
                  <a:gd name="connsiteY36052" fmla="*/ 728767 h 3582745"/>
                  <a:gd name="connsiteX36053" fmla="*/ 3955296 w 4527492"/>
                  <a:gd name="connsiteY36053" fmla="*/ 720808 h 3582745"/>
                  <a:gd name="connsiteX36054" fmla="*/ 3956002 w 4527492"/>
                  <a:gd name="connsiteY36054" fmla="*/ 719644 h 3582745"/>
                  <a:gd name="connsiteX36055" fmla="*/ 3950122 w 4527492"/>
                  <a:gd name="connsiteY36055" fmla="*/ 700146 h 3582745"/>
                  <a:gd name="connsiteX36056" fmla="*/ 4162954 w 4527492"/>
                  <a:gd name="connsiteY36056" fmla="*/ 679953 h 3582745"/>
                  <a:gd name="connsiteX36057" fmla="*/ 4164100 w 4527492"/>
                  <a:gd name="connsiteY36057" fmla="*/ 687182 h 3582745"/>
                  <a:gd name="connsiteX36058" fmla="*/ 4174074 w 4527492"/>
                  <a:gd name="connsiteY36058" fmla="*/ 705898 h 3582745"/>
                  <a:gd name="connsiteX36059" fmla="*/ 4186366 w 4527492"/>
                  <a:gd name="connsiteY36059" fmla="*/ 724975 h 3582745"/>
                  <a:gd name="connsiteX36060" fmla="*/ 4188201 w 4527492"/>
                  <a:gd name="connsiteY36060" fmla="*/ 727831 h 3582745"/>
                  <a:gd name="connsiteX36061" fmla="*/ 4178525 w 4527492"/>
                  <a:gd name="connsiteY36061" fmla="*/ 706201 h 3582745"/>
                  <a:gd name="connsiteX36062" fmla="*/ 4169905 w 4527492"/>
                  <a:gd name="connsiteY36062" fmla="*/ 692030 h 3582745"/>
                  <a:gd name="connsiteX36063" fmla="*/ 3752692 w 4527492"/>
                  <a:gd name="connsiteY36063" fmla="*/ 679948 h 3582745"/>
                  <a:gd name="connsiteX36064" fmla="*/ 3755287 w 4527492"/>
                  <a:gd name="connsiteY36064" fmla="*/ 687204 h 3582745"/>
                  <a:gd name="connsiteX36065" fmla="*/ 3756808 w 4527492"/>
                  <a:gd name="connsiteY36065" fmla="*/ 692800 h 3582745"/>
                  <a:gd name="connsiteX36066" fmla="*/ 3753258 w 4527492"/>
                  <a:gd name="connsiteY36066" fmla="*/ 682750 h 3582745"/>
                  <a:gd name="connsiteX36067" fmla="*/ 4088272 w 4527492"/>
                  <a:gd name="connsiteY36067" fmla="*/ 676998 h 3582745"/>
                  <a:gd name="connsiteX36068" fmla="*/ 4088307 w 4527492"/>
                  <a:gd name="connsiteY36068" fmla="*/ 690296 h 3582745"/>
                  <a:gd name="connsiteX36069" fmla="*/ 4093796 w 4527492"/>
                  <a:gd name="connsiteY36069" fmla="*/ 698489 h 3582745"/>
                  <a:gd name="connsiteX36070" fmla="*/ 4222982 w 4527492"/>
                  <a:gd name="connsiteY36070" fmla="*/ 676275 h 3582745"/>
                  <a:gd name="connsiteX36071" fmla="*/ 4226273 w 4527492"/>
                  <a:gd name="connsiteY36071" fmla="*/ 676275 h 3582745"/>
                  <a:gd name="connsiteX36072" fmla="*/ 4311843 w 4527492"/>
                  <a:gd name="connsiteY36072" fmla="*/ 834118 h 3582745"/>
                  <a:gd name="connsiteX36073" fmla="*/ 4317936 w 4527492"/>
                  <a:gd name="connsiteY36073" fmla="*/ 846689 h 3582745"/>
                  <a:gd name="connsiteX36074" fmla="*/ 4284691 w 4527492"/>
                  <a:gd name="connsiteY36074" fmla="*/ 788902 h 3582745"/>
                  <a:gd name="connsiteX36075" fmla="*/ 4276034 w 4527492"/>
                  <a:gd name="connsiteY36075" fmla="*/ 775654 h 3582745"/>
                  <a:gd name="connsiteX36076" fmla="*/ 4275641 w 4527492"/>
                  <a:gd name="connsiteY36076" fmla="*/ 774927 h 3582745"/>
                  <a:gd name="connsiteX36077" fmla="*/ 4249311 w 4527492"/>
                  <a:gd name="connsiteY36077" fmla="*/ 728889 h 3582745"/>
                  <a:gd name="connsiteX36078" fmla="*/ 4269062 w 4527492"/>
                  <a:gd name="connsiteY36078" fmla="*/ 764983 h 3582745"/>
                  <a:gd name="connsiteX36079" fmla="*/ 4245856 w 4527492"/>
                  <a:gd name="connsiteY36079" fmla="*/ 729470 h 3582745"/>
                  <a:gd name="connsiteX36080" fmla="*/ 4101933 w 4527492"/>
                  <a:gd name="connsiteY36080" fmla="*/ 675108 h 3582745"/>
                  <a:gd name="connsiteX36081" fmla="*/ 4103308 w 4527492"/>
                  <a:gd name="connsiteY36081" fmla="*/ 681017 h 3582745"/>
                  <a:gd name="connsiteX36082" fmla="*/ 4117230 w 4527492"/>
                  <a:gd name="connsiteY36082" fmla="*/ 701914 h 3582745"/>
                  <a:gd name="connsiteX36083" fmla="*/ 4130226 w 4527492"/>
                  <a:gd name="connsiteY36083" fmla="*/ 722066 h 3582745"/>
                  <a:gd name="connsiteX36084" fmla="*/ 4132082 w 4527492"/>
                  <a:gd name="connsiteY36084" fmla="*/ 724584 h 3582745"/>
                  <a:gd name="connsiteX36085" fmla="*/ 4134927 w 4527492"/>
                  <a:gd name="connsiteY36085" fmla="*/ 728759 h 3582745"/>
                  <a:gd name="connsiteX36086" fmla="*/ 4126324 w 4527492"/>
                  <a:gd name="connsiteY36086" fmla="*/ 709913 h 3582745"/>
                  <a:gd name="connsiteX36087" fmla="*/ 4125048 w 4527492"/>
                  <a:gd name="connsiteY36087" fmla="*/ 707966 h 3582745"/>
                  <a:gd name="connsiteX36088" fmla="*/ 4097555 w 4527492"/>
                  <a:gd name="connsiteY36088" fmla="*/ 674883 h 3582745"/>
                  <a:gd name="connsiteX36089" fmla="*/ 4100350 w 4527492"/>
                  <a:gd name="connsiteY36089" fmla="*/ 679631 h 3582745"/>
                  <a:gd name="connsiteX36090" fmla="*/ 4103546 w 4527492"/>
                  <a:gd name="connsiteY36090" fmla="*/ 684585 h 3582745"/>
                  <a:gd name="connsiteX36091" fmla="*/ 4103072 w 4527492"/>
                  <a:gd name="connsiteY36091" fmla="*/ 683003 h 3582745"/>
                  <a:gd name="connsiteX36092" fmla="*/ 4161896 w 4527492"/>
                  <a:gd name="connsiteY36092" fmla="*/ 673274 h 3582745"/>
                  <a:gd name="connsiteX36093" fmla="*/ 4162161 w 4527492"/>
                  <a:gd name="connsiteY36093" fmla="*/ 674947 h 3582745"/>
                  <a:gd name="connsiteX36094" fmla="*/ 4178896 w 4527492"/>
                  <a:gd name="connsiteY36094" fmla="*/ 702582 h 3582745"/>
                  <a:gd name="connsiteX36095" fmla="*/ 4180197 w 4527492"/>
                  <a:gd name="connsiteY36095" fmla="*/ 702582 h 3582745"/>
                  <a:gd name="connsiteX36096" fmla="*/ 4203679 w 4527492"/>
                  <a:gd name="connsiteY36096" fmla="*/ 727703 h 3582745"/>
                  <a:gd name="connsiteX36097" fmla="*/ 4128850 w 4527492"/>
                  <a:gd name="connsiteY36097" fmla="*/ 673251 h 3582745"/>
                  <a:gd name="connsiteX36098" fmla="*/ 4130584 w 4527492"/>
                  <a:gd name="connsiteY36098" fmla="*/ 676155 h 3582745"/>
                  <a:gd name="connsiteX36099" fmla="*/ 4130934 w 4527492"/>
                  <a:gd name="connsiteY36099" fmla="*/ 676149 h 3582745"/>
                  <a:gd name="connsiteX36100" fmla="*/ 4146773 w 4527492"/>
                  <a:gd name="connsiteY36100" fmla="*/ 698174 h 3582745"/>
                  <a:gd name="connsiteX36101" fmla="*/ 4141108 w 4527492"/>
                  <a:gd name="connsiteY36101" fmla="*/ 688641 h 3582745"/>
                  <a:gd name="connsiteX36102" fmla="*/ 4142693 w 4527492"/>
                  <a:gd name="connsiteY36102" fmla="*/ 690743 h 3582745"/>
                  <a:gd name="connsiteX36103" fmla="*/ 4156459 w 4527492"/>
                  <a:gd name="connsiteY36103" fmla="*/ 712082 h 3582745"/>
                  <a:gd name="connsiteX36104" fmla="*/ 4149156 w 4527492"/>
                  <a:gd name="connsiteY36104" fmla="*/ 702143 h 3582745"/>
                  <a:gd name="connsiteX36105" fmla="*/ 4149369 w 4527492"/>
                  <a:gd name="connsiteY36105" fmla="*/ 702542 h 3582745"/>
                  <a:gd name="connsiteX36106" fmla="*/ 4166613 w 4527492"/>
                  <a:gd name="connsiteY36106" fmla="*/ 731564 h 3582745"/>
                  <a:gd name="connsiteX36107" fmla="*/ 4191729 w 4527492"/>
                  <a:gd name="connsiteY36107" fmla="*/ 766751 h 3582745"/>
                  <a:gd name="connsiteX36108" fmla="*/ 4192202 w 4527492"/>
                  <a:gd name="connsiteY36108" fmla="*/ 767485 h 3582745"/>
                  <a:gd name="connsiteX36109" fmla="*/ 4187120 w 4527492"/>
                  <a:gd name="connsiteY36109" fmla="*/ 763994 h 3582745"/>
                  <a:gd name="connsiteX36110" fmla="*/ 4162184 w 4527492"/>
                  <a:gd name="connsiteY36110" fmla="*/ 726564 h 3582745"/>
                  <a:gd name="connsiteX36111" fmla="*/ 4174646 w 4527492"/>
                  <a:gd name="connsiteY36111" fmla="*/ 749922 h 3582745"/>
                  <a:gd name="connsiteX36112" fmla="*/ 4183074 w 4527492"/>
                  <a:gd name="connsiteY36112" fmla="*/ 761215 h 3582745"/>
                  <a:gd name="connsiteX36113" fmla="*/ 4187120 w 4527492"/>
                  <a:gd name="connsiteY36113" fmla="*/ 763994 h 3582745"/>
                  <a:gd name="connsiteX36114" fmla="*/ 4190966 w 4527492"/>
                  <a:gd name="connsiteY36114" fmla="*/ 769766 h 3582745"/>
                  <a:gd name="connsiteX36115" fmla="*/ 4183640 w 4527492"/>
                  <a:gd name="connsiteY36115" fmla="*/ 762605 h 3582745"/>
                  <a:gd name="connsiteX36116" fmla="*/ 4176308 w 4527492"/>
                  <a:gd name="connsiteY36116" fmla="*/ 753038 h 3582745"/>
                  <a:gd name="connsiteX36117" fmla="*/ 4188425 w 4527492"/>
                  <a:gd name="connsiteY36117" fmla="*/ 775749 h 3582745"/>
                  <a:gd name="connsiteX36118" fmla="*/ 4214145 w 4527492"/>
                  <a:gd name="connsiteY36118" fmla="*/ 827907 h 3582745"/>
                  <a:gd name="connsiteX36119" fmla="*/ 4216810 w 4527492"/>
                  <a:gd name="connsiteY36119" fmla="*/ 827907 h 3582745"/>
                  <a:gd name="connsiteX36120" fmla="*/ 4222271 w 4527492"/>
                  <a:gd name="connsiteY36120" fmla="*/ 839811 h 3582745"/>
                  <a:gd name="connsiteX36121" fmla="*/ 4224392 w 4527492"/>
                  <a:gd name="connsiteY36121" fmla="*/ 846996 h 3582745"/>
                  <a:gd name="connsiteX36122" fmla="*/ 4224819 w 4527492"/>
                  <a:gd name="connsiteY36122" fmla="*/ 849555 h 3582745"/>
                  <a:gd name="connsiteX36123" fmla="*/ 4225638 w 4527492"/>
                  <a:gd name="connsiteY36123" fmla="*/ 851216 h 3582745"/>
                  <a:gd name="connsiteX36124" fmla="*/ 4224392 w 4527492"/>
                  <a:gd name="connsiteY36124" fmla="*/ 846996 h 3582745"/>
                  <a:gd name="connsiteX36125" fmla="*/ 4223721 w 4527492"/>
                  <a:gd name="connsiteY36125" fmla="*/ 842972 h 3582745"/>
                  <a:gd name="connsiteX36126" fmla="*/ 4234294 w 4527492"/>
                  <a:gd name="connsiteY36126" fmla="*/ 866021 h 3582745"/>
                  <a:gd name="connsiteX36127" fmla="*/ 4234251 w 4527492"/>
                  <a:gd name="connsiteY36127" fmla="*/ 866320 h 3582745"/>
                  <a:gd name="connsiteX36128" fmla="*/ 4235108 w 4527492"/>
                  <a:gd name="connsiteY36128" fmla="*/ 867796 h 3582745"/>
                  <a:gd name="connsiteX36129" fmla="*/ 4234294 w 4527492"/>
                  <a:gd name="connsiteY36129" fmla="*/ 866021 h 3582745"/>
                  <a:gd name="connsiteX36130" fmla="*/ 4234386 w 4527492"/>
                  <a:gd name="connsiteY36130" fmla="*/ 865391 h 3582745"/>
                  <a:gd name="connsiteX36131" fmla="*/ 4235531 w 4527492"/>
                  <a:gd name="connsiteY36131" fmla="*/ 868523 h 3582745"/>
                  <a:gd name="connsiteX36132" fmla="*/ 4235852 w 4527492"/>
                  <a:gd name="connsiteY36132" fmla="*/ 869074 h 3582745"/>
                  <a:gd name="connsiteX36133" fmla="*/ 4234438 w 4527492"/>
                  <a:gd name="connsiteY36133" fmla="*/ 865035 h 3582745"/>
                  <a:gd name="connsiteX36134" fmla="*/ 4234761 w 4527492"/>
                  <a:gd name="connsiteY36134" fmla="*/ 862816 h 3582745"/>
                  <a:gd name="connsiteX36135" fmla="*/ 4236577 w 4527492"/>
                  <a:gd name="connsiteY36135" fmla="*/ 869201 h 3582745"/>
                  <a:gd name="connsiteX36136" fmla="*/ 4236594 w 4527492"/>
                  <a:gd name="connsiteY36136" fmla="*/ 870351 h 3582745"/>
                  <a:gd name="connsiteX36137" fmla="*/ 4237201 w 4527492"/>
                  <a:gd name="connsiteY36137" fmla="*/ 871394 h 3582745"/>
                  <a:gd name="connsiteX36138" fmla="*/ 4236577 w 4527492"/>
                  <a:gd name="connsiteY36138" fmla="*/ 869201 h 3582745"/>
                  <a:gd name="connsiteX36139" fmla="*/ 4236541 w 4527492"/>
                  <a:gd name="connsiteY36139" fmla="*/ 866795 h 3582745"/>
                  <a:gd name="connsiteX36140" fmla="*/ 4239849 w 4527492"/>
                  <a:gd name="connsiteY36140" fmla="*/ 875951 h 3582745"/>
                  <a:gd name="connsiteX36141" fmla="*/ 4259407 w 4527492"/>
                  <a:gd name="connsiteY36141" fmla="*/ 909592 h 3582745"/>
                  <a:gd name="connsiteX36142" fmla="*/ 4255289 w 4527492"/>
                  <a:gd name="connsiteY36142" fmla="*/ 899306 h 3582745"/>
                  <a:gd name="connsiteX36143" fmla="*/ 4264618 w 4527492"/>
                  <a:gd name="connsiteY36143" fmla="*/ 917231 h 3582745"/>
                  <a:gd name="connsiteX36144" fmla="*/ 4266281 w 4527492"/>
                  <a:gd name="connsiteY36144" fmla="*/ 921205 h 3582745"/>
                  <a:gd name="connsiteX36145" fmla="*/ 4268703 w 4527492"/>
                  <a:gd name="connsiteY36145" fmla="*/ 925079 h 3582745"/>
                  <a:gd name="connsiteX36146" fmla="*/ 4264618 w 4527492"/>
                  <a:gd name="connsiteY36146" fmla="*/ 917231 h 3582745"/>
                  <a:gd name="connsiteX36147" fmla="*/ 4262933 w 4527492"/>
                  <a:gd name="connsiteY36147" fmla="*/ 913203 h 3582745"/>
                  <a:gd name="connsiteX36148" fmla="*/ 4270768 w 4527492"/>
                  <a:gd name="connsiteY36148" fmla="*/ 927723 h 3582745"/>
                  <a:gd name="connsiteX36149" fmla="*/ 4271727 w 4527492"/>
                  <a:gd name="connsiteY36149" fmla="*/ 929916 h 3582745"/>
                  <a:gd name="connsiteX36150" fmla="*/ 4271980 w 4527492"/>
                  <a:gd name="connsiteY36150" fmla="*/ 930322 h 3582745"/>
                  <a:gd name="connsiteX36151" fmla="*/ 4271301 w 4527492"/>
                  <a:gd name="connsiteY36151" fmla="*/ 928710 h 3582745"/>
                  <a:gd name="connsiteX36152" fmla="*/ 4273367 w 4527492"/>
                  <a:gd name="connsiteY36152" fmla="*/ 932539 h 3582745"/>
                  <a:gd name="connsiteX36153" fmla="*/ 4279142 w 4527492"/>
                  <a:gd name="connsiteY36153" fmla="*/ 941777 h 3582745"/>
                  <a:gd name="connsiteX36154" fmla="*/ 4279063 w 4527492"/>
                  <a:gd name="connsiteY36154" fmla="*/ 941596 h 3582745"/>
                  <a:gd name="connsiteX36155" fmla="*/ 4259155 w 4527492"/>
                  <a:gd name="connsiteY36155" fmla="*/ 899918 h 3582745"/>
                  <a:gd name="connsiteX36156" fmla="*/ 4249682 w 4527492"/>
                  <a:gd name="connsiteY36156" fmla="*/ 877463 h 3582745"/>
                  <a:gd name="connsiteX36157" fmla="*/ 4262920 w 4527492"/>
                  <a:gd name="connsiteY36157" fmla="*/ 905750 h 3582745"/>
                  <a:gd name="connsiteX36158" fmla="*/ 4265871 w 4527492"/>
                  <a:gd name="connsiteY36158" fmla="*/ 912350 h 3582745"/>
                  <a:gd name="connsiteX36159" fmla="*/ 4266776 w 4527492"/>
                  <a:gd name="connsiteY36159" fmla="*/ 913992 h 3582745"/>
                  <a:gd name="connsiteX36160" fmla="*/ 4278678 w 4527492"/>
                  <a:gd name="connsiteY36160" fmla="*/ 939423 h 3582745"/>
                  <a:gd name="connsiteX36161" fmla="*/ 4273867 w 4527492"/>
                  <a:gd name="connsiteY36161" fmla="*/ 926849 h 3582745"/>
                  <a:gd name="connsiteX36162" fmla="*/ 4266776 w 4527492"/>
                  <a:gd name="connsiteY36162" fmla="*/ 913992 h 3582745"/>
                  <a:gd name="connsiteX36163" fmla="*/ 4262920 w 4527492"/>
                  <a:gd name="connsiteY36163" fmla="*/ 905750 h 3582745"/>
                  <a:gd name="connsiteX36164" fmla="*/ 4239898 w 4527492"/>
                  <a:gd name="connsiteY36164" fmla="*/ 854270 h 3582745"/>
                  <a:gd name="connsiteX36165" fmla="*/ 4249682 w 4527492"/>
                  <a:gd name="connsiteY36165" fmla="*/ 877463 h 3582745"/>
                  <a:gd name="connsiteX36166" fmla="*/ 4236674 w 4527492"/>
                  <a:gd name="connsiteY36166" fmla="*/ 849666 h 3582745"/>
                  <a:gd name="connsiteX36167" fmla="*/ 4236952 w 4527492"/>
                  <a:gd name="connsiteY36167" fmla="*/ 847753 h 3582745"/>
                  <a:gd name="connsiteX36168" fmla="*/ 4247192 w 4527492"/>
                  <a:gd name="connsiteY36168" fmla="*/ 867285 h 3582745"/>
                  <a:gd name="connsiteX36169" fmla="*/ 4237296 w 4527492"/>
                  <a:gd name="connsiteY36169" fmla="*/ 845394 h 3582745"/>
                  <a:gd name="connsiteX36170" fmla="*/ 4236952 w 4527492"/>
                  <a:gd name="connsiteY36170" fmla="*/ 847753 h 3582745"/>
                  <a:gd name="connsiteX36171" fmla="*/ 4236239 w 4527492"/>
                  <a:gd name="connsiteY36171" fmla="*/ 846392 h 3582745"/>
                  <a:gd name="connsiteX36172" fmla="*/ 4236188 w 4527492"/>
                  <a:gd name="connsiteY36172" fmla="*/ 842943 h 3582745"/>
                  <a:gd name="connsiteX36173" fmla="*/ 4215276 w 4527492"/>
                  <a:gd name="connsiteY36173" fmla="*/ 796687 h 3582745"/>
                  <a:gd name="connsiteX36174" fmla="*/ 4208791 w 4527492"/>
                  <a:gd name="connsiteY36174" fmla="*/ 787192 h 3582745"/>
                  <a:gd name="connsiteX36175" fmla="*/ 4198299 w 4527492"/>
                  <a:gd name="connsiteY36175" fmla="*/ 776935 h 3582745"/>
                  <a:gd name="connsiteX36176" fmla="*/ 4192202 w 4527492"/>
                  <a:gd name="connsiteY36176" fmla="*/ 767485 h 3582745"/>
                  <a:gd name="connsiteX36177" fmla="*/ 4192301 w 4527492"/>
                  <a:gd name="connsiteY36177" fmla="*/ 767553 h 3582745"/>
                  <a:gd name="connsiteX36178" fmla="*/ 4199535 w 4527492"/>
                  <a:gd name="connsiteY36178" fmla="*/ 777687 h 3582745"/>
                  <a:gd name="connsiteX36179" fmla="*/ 4194035 w 4527492"/>
                  <a:gd name="connsiteY36179" fmla="*/ 768744 h 3582745"/>
                  <a:gd name="connsiteX36180" fmla="*/ 4197837 w 4527492"/>
                  <a:gd name="connsiteY36180" fmla="*/ 771356 h 3582745"/>
                  <a:gd name="connsiteX36181" fmla="*/ 4197829 w 4527492"/>
                  <a:gd name="connsiteY36181" fmla="*/ 771111 h 3582745"/>
                  <a:gd name="connsiteX36182" fmla="*/ 4176864 w 4527492"/>
                  <a:gd name="connsiteY36182" fmla="*/ 728823 h 3582745"/>
                  <a:gd name="connsiteX36183" fmla="*/ 4185132 w 4527492"/>
                  <a:gd name="connsiteY36183" fmla="*/ 742039 h 3582745"/>
                  <a:gd name="connsiteX36184" fmla="*/ 4190070 w 4527492"/>
                  <a:gd name="connsiteY36184" fmla="*/ 751908 h 3582745"/>
                  <a:gd name="connsiteX36185" fmla="*/ 4197557 w 4527492"/>
                  <a:gd name="connsiteY36185" fmla="*/ 763128 h 3582745"/>
                  <a:gd name="connsiteX36186" fmla="*/ 4197529 w 4527492"/>
                  <a:gd name="connsiteY36186" fmla="*/ 762314 h 3582745"/>
                  <a:gd name="connsiteX36187" fmla="*/ 4193362 w 4527492"/>
                  <a:gd name="connsiteY36187" fmla="*/ 755196 h 3582745"/>
                  <a:gd name="connsiteX36188" fmla="*/ 4185132 w 4527492"/>
                  <a:gd name="connsiteY36188" fmla="*/ 742039 h 3582745"/>
                  <a:gd name="connsiteX36189" fmla="*/ 4178479 w 4527492"/>
                  <a:gd name="connsiteY36189" fmla="*/ 728744 h 3582745"/>
                  <a:gd name="connsiteX36190" fmla="*/ 4190447 w 4527492"/>
                  <a:gd name="connsiteY36190" fmla="*/ 747471 h 3582745"/>
                  <a:gd name="connsiteX36191" fmla="*/ 4181496 w 4527492"/>
                  <a:gd name="connsiteY36191" fmla="*/ 730838 h 3582745"/>
                  <a:gd name="connsiteX36192" fmla="*/ 4179782 w 4527492"/>
                  <a:gd name="connsiteY36192" fmla="*/ 728270 h 3582745"/>
                  <a:gd name="connsiteX36193" fmla="*/ 4175569 w 4527492"/>
                  <a:gd name="connsiteY36193" fmla="*/ 722930 h 3582745"/>
                  <a:gd name="connsiteX36194" fmla="*/ 4178479 w 4527492"/>
                  <a:gd name="connsiteY36194" fmla="*/ 728744 h 3582745"/>
                  <a:gd name="connsiteX36195" fmla="*/ 4172792 w 4527492"/>
                  <a:gd name="connsiteY36195" fmla="*/ 719846 h 3582745"/>
                  <a:gd name="connsiteX36196" fmla="*/ 4171724 w 4527492"/>
                  <a:gd name="connsiteY36196" fmla="*/ 718453 h 3582745"/>
                  <a:gd name="connsiteX36197" fmla="*/ 4171194 w 4527492"/>
                  <a:gd name="connsiteY36197" fmla="*/ 717384 h 3582745"/>
                  <a:gd name="connsiteX36198" fmla="*/ 4164027 w 4527492"/>
                  <a:gd name="connsiteY36198" fmla="*/ 708299 h 3582745"/>
                  <a:gd name="connsiteX36199" fmla="*/ 4164423 w 4527492"/>
                  <a:gd name="connsiteY36199" fmla="*/ 708933 h 3582745"/>
                  <a:gd name="connsiteX36200" fmla="*/ 4160818 w 4527492"/>
                  <a:gd name="connsiteY36200" fmla="*/ 704232 h 3582745"/>
                  <a:gd name="connsiteX36201" fmla="*/ 4138549 w 4527492"/>
                  <a:gd name="connsiteY36201" fmla="*/ 676005 h 3582745"/>
                  <a:gd name="connsiteX36202" fmla="*/ 4133655 w 4527492"/>
                  <a:gd name="connsiteY36202" fmla="*/ 676097 h 3582745"/>
                  <a:gd name="connsiteX36203" fmla="*/ 4141108 w 4527492"/>
                  <a:gd name="connsiteY36203" fmla="*/ 688641 h 3582745"/>
                  <a:gd name="connsiteX36204" fmla="*/ 4131685 w 4527492"/>
                  <a:gd name="connsiteY36204" fmla="*/ 676135 h 3582745"/>
                  <a:gd name="connsiteX36205" fmla="*/ 4130934 w 4527492"/>
                  <a:gd name="connsiteY36205" fmla="*/ 676149 h 3582745"/>
                  <a:gd name="connsiteX36206" fmla="*/ 4007095 w 4527492"/>
                  <a:gd name="connsiteY36206" fmla="*/ 671491 h 3582745"/>
                  <a:gd name="connsiteX36207" fmla="*/ 4008879 w 4527492"/>
                  <a:gd name="connsiteY36207" fmla="*/ 673551 h 3582745"/>
                  <a:gd name="connsiteX36208" fmla="*/ 4019998 w 4527492"/>
                  <a:gd name="connsiteY36208" fmla="*/ 712921 h 3582745"/>
                  <a:gd name="connsiteX36209" fmla="*/ 4012872 w 4527492"/>
                  <a:gd name="connsiteY36209" fmla="*/ 694586 h 3582745"/>
                  <a:gd name="connsiteX36210" fmla="*/ 4011670 w 4527492"/>
                  <a:gd name="connsiteY36210" fmla="*/ 691134 h 3582745"/>
                  <a:gd name="connsiteX36211" fmla="*/ 4032213 w 4527492"/>
                  <a:gd name="connsiteY36211" fmla="*/ 670966 h 3582745"/>
                  <a:gd name="connsiteX36212" fmla="*/ 4095251 w 4527492"/>
                  <a:gd name="connsiteY36212" fmla="*/ 764501 h 3582745"/>
                  <a:gd name="connsiteX36213" fmla="*/ 4048235 w 4527492"/>
                  <a:gd name="connsiteY36213" fmla="*/ 699355 h 3582745"/>
                  <a:gd name="connsiteX36214" fmla="*/ 3905269 w 4527492"/>
                  <a:gd name="connsiteY36214" fmla="*/ 670545 h 3582745"/>
                  <a:gd name="connsiteX36215" fmla="*/ 3920864 w 4527492"/>
                  <a:gd name="connsiteY36215" fmla="*/ 700244 h 3582745"/>
                  <a:gd name="connsiteX36216" fmla="*/ 3994511 w 4527492"/>
                  <a:gd name="connsiteY36216" fmla="*/ 822306 h 3582745"/>
                  <a:gd name="connsiteX36217" fmla="*/ 3995240 w 4527492"/>
                  <a:gd name="connsiteY36217" fmla="*/ 828903 h 3582745"/>
                  <a:gd name="connsiteX36218" fmla="*/ 3947681 w 4527492"/>
                  <a:gd name="connsiteY36218" fmla="*/ 750096 h 3582745"/>
                  <a:gd name="connsiteX36219" fmla="*/ 3930156 w 4527492"/>
                  <a:gd name="connsiteY36219" fmla="*/ 721364 h 3582745"/>
                  <a:gd name="connsiteX36220" fmla="*/ 3948320 w 4527492"/>
                  <a:gd name="connsiteY36220" fmla="*/ 770322 h 3582745"/>
                  <a:gd name="connsiteX36221" fmla="*/ 3960809 w 4527492"/>
                  <a:gd name="connsiteY36221" fmla="*/ 809991 h 3582745"/>
                  <a:gd name="connsiteX36222" fmla="*/ 3992613 w 4527492"/>
                  <a:gd name="connsiteY36222" fmla="*/ 855955 h 3582745"/>
                  <a:gd name="connsiteX36223" fmla="*/ 3999946 w 4527492"/>
                  <a:gd name="connsiteY36223" fmla="*/ 871443 h 3582745"/>
                  <a:gd name="connsiteX36224" fmla="*/ 3995240 w 4527492"/>
                  <a:gd name="connsiteY36224" fmla="*/ 828903 h 3582745"/>
                  <a:gd name="connsiteX36225" fmla="*/ 3996722 w 4527492"/>
                  <a:gd name="connsiteY36225" fmla="*/ 831358 h 3582745"/>
                  <a:gd name="connsiteX36226" fmla="*/ 4005774 w 4527492"/>
                  <a:gd name="connsiteY36226" fmla="*/ 883751 h 3582745"/>
                  <a:gd name="connsiteX36227" fmla="*/ 4023644 w 4527492"/>
                  <a:gd name="connsiteY36227" fmla="*/ 921494 h 3582745"/>
                  <a:gd name="connsiteX36228" fmla="*/ 4015172 w 4527492"/>
                  <a:gd name="connsiteY36228" fmla="*/ 889700 h 3582745"/>
                  <a:gd name="connsiteX36229" fmla="*/ 4010071 w 4527492"/>
                  <a:gd name="connsiteY36229" fmla="*/ 868006 h 3582745"/>
                  <a:gd name="connsiteX36230" fmla="*/ 4025242 w 4527492"/>
                  <a:gd name="connsiteY36230" fmla="*/ 924868 h 3582745"/>
                  <a:gd name="connsiteX36231" fmla="*/ 4027389 w 4527492"/>
                  <a:gd name="connsiteY36231" fmla="*/ 929402 h 3582745"/>
                  <a:gd name="connsiteX36232" fmla="*/ 4026452 w 4527492"/>
                  <a:gd name="connsiteY36232" fmla="*/ 929402 h 3582745"/>
                  <a:gd name="connsiteX36233" fmla="*/ 4028381 w 4527492"/>
                  <a:gd name="connsiteY36233" fmla="*/ 936632 h 3582745"/>
                  <a:gd name="connsiteX36234" fmla="*/ 4034681 w 4527492"/>
                  <a:gd name="connsiteY36234" fmla="*/ 953916 h 3582745"/>
                  <a:gd name="connsiteX36235" fmla="*/ 4034625 w 4527492"/>
                  <a:gd name="connsiteY36235" fmla="*/ 960036 h 3582745"/>
                  <a:gd name="connsiteX36236" fmla="*/ 4037394 w 4527492"/>
                  <a:gd name="connsiteY36236" fmla="*/ 970415 h 3582745"/>
                  <a:gd name="connsiteX36237" fmla="*/ 4045156 w 4527492"/>
                  <a:gd name="connsiteY36237" fmla="*/ 992858 h 3582745"/>
                  <a:gd name="connsiteX36238" fmla="*/ 4034699 w 4527492"/>
                  <a:gd name="connsiteY36238" fmla="*/ 953965 h 3582745"/>
                  <a:gd name="connsiteX36239" fmla="*/ 4039138 w 4527492"/>
                  <a:gd name="connsiteY36239" fmla="*/ 966144 h 3582745"/>
                  <a:gd name="connsiteX36240" fmla="*/ 4048890 w 4527492"/>
                  <a:gd name="connsiteY36240" fmla="*/ 1003653 h 3582745"/>
                  <a:gd name="connsiteX36241" fmla="*/ 4062871 w 4527492"/>
                  <a:gd name="connsiteY36241" fmla="*/ 1044075 h 3582745"/>
                  <a:gd name="connsiteX36242" fmla="*/ 4041355 w 4527492"/>
                  <a:gd name="connsiteY36242" fmla="*/ 972225 h 3582745"/>
                  <a:gd name="connsiteX36243" fmla="*/ 4039138 w 4527492"/>
                  <a:gd name="connsiteY36243" fmla="*/ 966144 h 3582745"/>
                  <a:gd name="connsiteX36244" fmla="*/ 4034724 w 4527492"/>
                  <a:gd name="connsiteY36244" fmla="*/ 949166 h 3582745"/>
                  <a:gd name="connsiteX36245" fmla="*/ 4034681 w 4527492"/>
                  <a:gd name="connsiteY36245" fmla="*/ 953899 h 3582745"/>
                  <a:gd name="connsiteX36246" fmla="*/ 4029022 w 4527492"/>
                  <a:gd name="connsiteY36246" fmla="*/ 932851 h 3582745"/>
                  <a:gd name="connsiteX36247" fmla="*/ 4032652 w 4527492"/>
                  <a:gd name="connsiteY36247" fmla="*/ 940520 h 3582745"/>
                  <a:gd name="connsiteX36248" fmla="*/ 4062125 w 4527492"/>
                  <a:gd name="connsiteY36248" fmla="*/ 1029408 h 3582745"/>
                  <a:gd name="connsiteX36249" fmla="*/ 4069658 w 4527492"/>
                  <a:gd name="connsiteY36249" fmla="*/ 1060130 h 3582745"/>
                  <a:gd name="connsiteX36250" fmla="*/ 4081542 w 4527492"/>
                  <a:gd name="connsiteY36250" fmla="*/ 1082220 h 3582745"/>
                  <a:gd name="connsiteX36251" fmla="*/ 4081585 w 4527492"/>
                  <a:gd name="connsiteY36251" fmla="*/ 1065171 h 3582745"/>
                  <a:gd name="connsiteX36252" fmla="*/ 4083486 w 4527492"/>
                  <a:gd name="connsiteY36252" fmla="*/ 1065171 h 3582745"/>
                  <a:gd name="connsiteX36253" fmla="*/ 4036159 w 4527492"/>
                  <a:gd name="connsiteY36253" fmla="*/ 946118 h 3582745"/>
                  <a:gd name="connsiteX36254" fmla="*/ 4008934 w 4527492"/>
                  <a:gd name="connsiteY36254" fmla="*/ 851593 h 3582745"/>
                  <a:gd name="connsiteX36255" fmla="*/ 4013889 w 4527492"/>
                  <a:gd name="connsiteY36255" fmla="*/ 859803 h 3582745"/>
                  <a:gd name="connsiteX36256" fmla="*/ 4025048 w 4527492"/>
                  <a:gd name="connsiteY36256" fmla="*/ 902878 h 3582745"/>
                  <a:gd name="connsiteX36257" fmla="*/ 4083769 w 4527492"/>
                  <a:gd name="connsiteY36257" fmla="*/ 1065171 h 3582745"/>
                  <a:gd name="connsiteX36258" fmla="*/ 4084884 w 4527492"/>
                  <a:gd name="connsiteY36258" fmla="*/ 1065171 h 3582745"/>
                  <a:gd name="connsiteX36259" fmla="*/ 4086126 w 4527492"/>
                  <a:gd name="connsiteY36259" fmla="*/ 1071685 h 3582745"/>
                  <a:gd name="connsiteX36260" fmla="*/ 4086633 w 4527492"/>
                  <a:gd name="connsiteY36260" fmla="*/ 1073088 h 3582745"/>
                  <a:gd name="connsiteX36261" fmla="*/ 4086172 w 4527492"/>
                  <a:gd name="connsiteY36261" fmla="*/ 1071928 h 3582745"/>
                  <a:gd name="connsiteX36262" fmla="*/ 4089044 w 4527492"/>
                  <a:gd name="connsiteY36262" fmla="*/ 1086996 h 3582745"/>
                  <a:gd name="connsiteX36263" fmla="*/ 4084517 w 4527492"/>
                  <a:gd name="connsiteY36263" fmla="*/ 1087750 h 3582745"/>
                  <a:gd name="connsiteX36264" fmla="*/ 4091480 w 4527492"/>
                  <a:gd name="connsiteY36264" fmla="*/ 1100692 h 3582745"/>
                  <a:gd name="connsiteX36265" fmla="*/ 4091480 w 4527492"/>
                  <a:gd name="connsiteY36265" fmla="*/ 1099771 h 3582745"/>
                  <a:gd name="connsiteX36266" fmla="*/ 4091752 w 4527492"/>
                  <a:gd name="connsiteY36266" fmla="*/ 1101198 h 3582745"/>
                  <a:gd name="connsiteX36267" fmla="*/ 4107353 w 4527492"/>
                  <a:gd name="connsiteY36267" fmla="*/ 1130198 h 3582745"/>
                  <a:gd name="connsiteX36268" fmla="*/ 4108118 w 4527492"/>
                  <a:gd name="connsiteY36268" fmla="*/ 1127135 h 3582745"/>
                  <a:gd name="connsiteX36269" fmla="*/ 4110645 w 4527492"/>
                  <a:gd name="connsiteY36269" fmla="*/ 1133492 h 3582745"/>
                  <a:gd name="connsiteX36270" fmla="*/ 4112348 w 4527492"/>
                  <a:gd name="connsiteY36270" fmla="*/ 1131789 h 3582745"/>
                  <a:gd name="connsiteX36271" fmla="*/ 4112698 w 4527492"/>
                  <a:gd name="connsiteY36271" fmla="*/ 1125955 h 3582745"/>
                  <a:gd name="connsiteX36272" fmla="*/ 4110388 w 4527492"/>
                  <a:gd name="connsiteY36272" fmla="*/ 1118051 h 3582745"/>
                  <a:gd name="connsiteX36273" fmla="*/ 4111164 w 4527492"/>
                  <a:gd name="connsiteY36273" fmla="*/ 1114945 h 3582745"/>
                  <a:gd name="connsiteX36274" fmla="*/ 4113133 w 4527492"/>
                  <a:gd name="connsiteY36274" fmla="*/ 1118711 h 3582745"/>
                  <a:gd name="connsiteX36275" fmla="*/ 4113563 w 4527492"/>
                  <a:gd name="connsiteY36275" fmla="*/ 1111548 h 3582745"/>
                  <a:gd name="connsiteX36276" fmla="*/ 4112806 w 4527492"/>
                  <a:gd name="connsiteY36276" fmla="*/ 1104974 h 3582745"/>
                  <a:gd name="connsiteX36277" fmla="*/ 4101592 w 4527492"/>
                  <a:gd name="connsiteY36277" fmla="*/ 1068426 h 3582745"/>
                  <a:gd name="connsiteX36278" fmla="*/ 4080076 w 4527492"/>
                  <a:gd name="connsiteY36278" fmla="*/ 1018963 h 3582745"/>
                  <a:gd name="connsiteX36279" fmla="*/ 4078741 w 4527492"/>
                  <a:gd name="connsiteY36279" fmla="*/ 1015137 h 3582745"/>
                  <a:gd name="connsiteX36280" fmla="*/ 4068483 w 4527492"/>
                  <a:gd name="connsiteY36280" fmla="*/ 976712 h 3582745"/>
                  <a:gd name="connsiteX36281" fmla="*/ 4058117 w 4527492"/>
                  <a:gd name="connsiteY36281" fmla="*/ 952679 h 3582745"/>
                  <a:gd name="connsiteX36282" fmla="*/ 4055317 w 4527492"/>
                  <a:gd name="connsiteY36282" fmla="*/ 946630 h 3582745"/>
                  <a:gd name="connsiteX36283" fmla="*/ 4057970 w 4527492"/>
                  <a:gd name="connsiteY36283" fmla="*/ 955590 h 3582745"/>
                  <a:gd name="connsiteX36284" fmla="*/ 4078741 w 4527492"/>
                  <a:gd name="connsiteY36284" fmla="*/ 1015137 h 3582745"/>
                  <a:gd name="connsiteX36285" fmla="*/ 4079265 w 4527492"/>
                  <a:gd name="connsiteY36285" fmla="*/ 1017099 h 3582745"/>
                  <a:gd name="connsiteX36286" fmla="*/ 4072377 w 4527492"/>
                  <a:gd name="connsiteY36286" fmla="*/ 1001264 h 3582745"/>
                  <a:gd name="connsiteX36287" fmla="*/ 4064555 w 4527492"/>
                  <a:gd name="connsiteY36287" fmla="*/ 978651 h 3582745"/>
                  <a:gd name="connsiteX36288" fmla="*/ 4052143 w 4527492"/>
                  <a:gd name="connsiteY36288" fmla="*/ 939771 h 3582745"/>
                  <a:gd name="connsiteX36289" fmla="*/ 4041360 w 4527492"/>
                  <a:gd name="connsiteY36289" fmla="*/ 916468 h 3582745"/>
                  <a:gd name="connsiteX36290" fmla="*/ 4071139 w 4527492"/>
                  <a:gd name="connsiteY36290" fmla="*/ 998418 h 3582745"/>
                  <a:gd name="connsiteX36291" fmla="*/ 4072377 w 4527492"/>
                  <a:gd name="connsiteY36291" fmla="*/ 1001264 h 3582745"/>
                  <a:gd name="connsiteX36292" fmla="*/ 4082488 w 4527492"/>
                  <a:gd name="connsiteY36292" fmla="*/ 1030496 h 3582745"/>
                  <a:gd name="connsiteX36293" fmla="*/ 4061262 w 4527492"/>
                  <a:gd name="connsiteY36293" fmla="*/ 981946 h 3582745"/>
                  <a:gd name="connsiteX36294" fmla="*/ 4032248 w 4527492"/>
                  <a:gd name="connsiteY36294" fmla="*/ 896778 h 3582745"/>
                  <a:gd name="connsiteX36295" fmla="*/ 4019713 w 4527492"/>
                  <a:gd name="connsiteY36295" fmla="*/ 869691 h 3582745"/>
                  <a:gd name="connsiteX36296" fmla="*/ 4019450 w 4527492"/>
                  <a:gd name="connsiteY36296" fmla="*/ 869018 h 3582745"/>
                  <a:gd name="connsiteX36297" fmla="*/ 4013889 w 4527492"/>
                  <a:gd name="connsiteY36297" fmla="*/ 859803 h 3582745"/>
                  <a:gd name="connsiteX36298" fmla="*/ 4011676 w 4527492"/>
                  <a:gd name="connsiteY36298" fmla="*/ 851264 h 3582745"/>
                  <a:gd name="connsiteX36299" fmla="*/ 4014084 w 4527492"/>
                  <a:gd name="connsiteY36299" fmla="*/ 855331 h 3582745"/>
                  <a:gd name="connsiteX36300" fmla="*/ 4010089 w 4527492"/>
                  <a:gd name="connsiteY36300" fmla="*/ 845138 h 3582745"/>
                  <a:gd name="connsiteX36301" fmla="*/ 4011676 w 4527492"/>
                  <a:gd name="connsiteY36301" fmla="*/ 851264 h 3582745"/>
                  <a:gd name="connsiteX36302" fmla="*/ 4007169 w 4527492"/>
                  <a:gd name="connsiteY36302" fmla="*/ 843654 h 3582745"/>
                  <a:gd name="connsiteX36303" fmla="*/ 4004768 w 4527492"/>
                  <a:gd name="connsiteY36303" fmla="*/ 831565 h 3582745"/>
                  <a:gd name="connsiteX36304" fmla="*/ 4000524 w 4527492"/>
                  <a:gd name="connsiteY36304" fmla="*/ 820737 h 3582745"/>
                  <a:gd name="connsiteX36305" fmla="*/ 3998812 w 4527492"/>
                  <a:gd name="connsiteY36305" fmla="*/ 820737 h 3582745"/>
                  <a:gd name="connsiteX36306" fmla="*/ 3998163 w 4527492"/>
                  <a:gd name="connsiteY36306" fmla="*/ 819021 h 3582745"/>
                  <a:gd name="connsiteX36307" fmla="*/ 4002003 w 4527492"/>
                  <a:gd name="connsiteY36307" fmla="*/ 833693 h 3582745"/>
                  <a:gd name="connsiteX36308" fmla="*/ 4002485 w 4527492"/>
                  <a:gd name="connsiteY36308" fmla="*/ 835743 h 3582745"/>
                  <a:gd name="connsiteX36309" fmla="*/ 4000625 w 4527492"/>
                  <a:gd name="connsiteY36309" fmla="*/ 832602 h 3582745"/>
                  <a:gd name="connsiteX36310" fmla="*/ 3996877 w 4527492"/>
                  <a:gd name="connsiteY36310" fmla="*/ 818555 h 3582745"/>
                  <a:gd name="connsiteX36311" fmla="*/ 3997347 w 4527492"/>
                  <a:gd name="connsiteY36311" fmla="*/ 816864 h 3582745"/>
                  <a:gd name="connsiteX36312" fmla="*/ 3994224 w 4527492"/>
                  <a:gd name="connsiteY36312" fmla="*/ 808611 h 3582745"/>
                  <a:gd name="connsiteX36313" fmla="*/ 3996877 w 4527492"/>
                  <a:gd name="connsiteY36313" fmla="*/ 818555 h 3582745"/>
                  <a:gd name="connsiteX36314" fmla="*/ 3995418 w 4527492"/>
                  <a:gd name="connsiteY36314" fmla="*/ 823810 h 3582745"/>
                  <a:gd name="connsiteX36315" fmla="*/ 3994511 w 4527492"/>
                  <a:gd name="connsiteY36315" fmla="*/ 822306 h 3582745"/>
                  <a:gd name="connsiteX36316" fmla="*/ 3992489 w 4527492"/>
                  <a:gd name="connsiteY36316" fmla="*/ 804024 h 3582745"/>
                  <a:gd name="connsiteX36317" fmla="*/ 3982617 w 4527492"/>
                  <a:gd name="connsiteY36317" fmla="*/ 777933 h 3582745"/>
                  <a:gd name="connsiteX36318" fmla="*/ 3977697 w 4527492"/>
                  <a:gd name="connsiteY36318" fmla="*/ 768817 h 3582745"/>
                  <a:gd name="connsiteX36319" fmla="*/ 3947681 w 4527492"/>
                  <a:gd name="connsiteY36319" fmla="*/ 729917 h 3582745"/>
                  <a:gd name="connsiteX36320" fmla="*/ 3921190 w 4527492"/>
                  <a:gd name="connsiteY36320" fmla="*/ 688948 h 3582745"/>
                  <a:gd name="connsiteX36321" fmla="*/ 4124404 w 4527492"/>
                  <a:gd name="connsiteY36321" fmla="*/ 669245 h 3582745"/>
                  <a:gd name="connsiteX36322" fmla="*/ 4128318 w 4527492"/>
                  <a:gd name="connsiteY36322" fmla="*/ 676198 h 3582745"/>
                  <a:gd name="connsiteX36323" fmla="*/ 4126302 w 4527492"/>
                  <a:gd name="connsiteY36323" fmla="*/ 676236 h 3582745"/>
                  <a:gd name="connsiteX36324" fmla="*/ 3938052 w 4527492"/>
                  <a:gd name="connsiteY36324" fmla="*/ 668065 h 3582745"/>
                  <a:gd name="connsiteX36325" fmla="*/ 3939913 w 4527492"/>
                  <a:gd name="connsiteY36325" fmla="*/ 670261 h 3582745"/>
                  <a:gd name="connsiteX36326" fmla="*/ 3952232 w 4527492"/>
                  <a:gd name="connsiteY36326" fmla="*/ 693607 h 3582745"/>
                  <a:gd name="connsiteX36327" fmla="*/ 3947423 w 4527492"/>
                  <a:gd name="connsiteY36327" fmla="*/ 687674 h 3582745"/>
                  <a:gd name="connsiteX36328" fmla="*/ 3939394 w 4527492"/>
                  <a:gd name="connsiteY36328" fmla="*/ 670101 h 3582745"/>
                  <a:gd name="connsiteX36329" fmla="*/ 4007117 w 4527492"/>
                  <a:gd name="connsiteY36329" fmla="*/ 667311 h 3582745"/>
                  <a:gd name="connsiteX36330" fmla="*/ 4011483 w 4527492"/>
                  <a:gd name="connsiteY36330" fmla="*/ 676558 h 3582745"/>
                  <a:gd name="connsiteX36331" fmla="*/ 4008879 w 4527492"/>
                  <a:gd name="connsiteY36331" fmla="*/ 673551 h 3582745"/>
                  <a:gd name="connsiteX36332" fmla="*/ 4044698 w 4527492"/>
                  <a:gd name="connsiteY36332" fmla="*/ 666750 h 3582745"/>
                  <a:gd name="connsiteX36333" fmla="*/ 4048355 w 4527492"/>
                  <a:gd name="connsiteY36333" fmla="*/ 677241 h 3582745"/>
                  <a:gd name="connsiteX36334" fmla="*/ 4053566 w 4527492"/>
                  <a:gd name="connsiteY36334" fmla="*/ 683925 h 3582745"/>
                  <a:gd name="connsiteX36335" fmla="*/ 4064555 w 4527492"/>
                  <a:gd name="connsiteY36335" fmla="*/ 705208 h 3582745"/>
                  <a:gd name="connsiteX36336" fmla="*/ 4094747 w 4527492"/>
                  <a:gd name="connsiteY36336" fmla="*/ 756339 h 3582745"/>
                  <a:gd name="connsiteX36337" fmla="*/ 4086418 w 4527492"/>
                  <a:gd name="connsiteY36337" fmla="*/ 728143 h 3582745"/>
                  <a:gd name="connsiteX36338" fmla="*/ 4076900 w 4527492"/>
                  <a:gd name="connsiteY36338" fmla="*/ 713856 h 3582745"/>
                  <a:gd name="connsiteX36339" fmla="*/ 4053566 w 4527492"/>
                  <a:gd name="connsiteY36339" fmla="*/ 683925 h 3582745"/>
                  <a:gd name="connsiteX36340" fmla="*/ 3869555 w 4527492"/>
                  <a:gd name="connsiteY36340" fmla="*/ 666742 h 3582745"/>
                  <a:gd name="connsiteX36341" fmla="*/ 3872274 w 4527492"/>
                  <a:gd name="connsiteY36341" fmla="*/ 669042 h 3582745"/>
                  <a:gd name="connsiteX36342" fmla="*/ 3873246 w 4527492"/>
                  <a:gd name="connsiteY36342" fmla="*/ 669467 h 3582745"/>
                  <a:gd name="connsiteX36343" fmla="*/ 3875200 w 4527492"/>
                  <a:gd name="connsiteY36343" fmla="*/ 672959 h 3582745"/>
                  <a:gd name="connsiteX36344" fmla="*/ 3871257 w 4527492"/>
                  <a:gd name="connsiteY36344" fmla="*/ 669368 h 3582745"/>
                  <a:gd name="connsiteX36345" fmla="*/ 4026512 w 4527492"/>
                  <a:gd name="connsiteY36345" fmla="*/ 665539 h 3582745"/>
                  <a:gd name="connsiteX36346" fmla="*/ 4040275 w 4527492"/>
                  <a:gd name="connsiteY36346" fmla="*/ 688324 h 3582745"/>
                  <a:gd name="connsiteX36347" fmla="*/ 4048235 w 4527492"/>
                  <a:gd name="connsiteY36347" fmla="*/ 699355 h 3582745"/>
                  <a:gd name="connsiteX36348" fmla="*/ 4064555 w 4527492"/>
                  <a:gd name="connsiteY36348" fmla="*/ 728270 h 3582745"/>
                  <a:gd name="connsiteX36349" fmla="*/ 4097996 w 4527492"/>
                  <a:gd name="connsiteY36349" fmla="*/ 786072 h 3582745"/>
                  <a:gd name="connsiteX36350" fmla="*/ 4028340 w 4527492"/>
                  <a:gd name="connsiteY36350" fmla="*/ 668969 h 3582745"/>
                  <a:gd name="connsiteX36351" fmla="*/ 3810271 w 4527492"/>
                  <a:gd name="connsiteY36351" fmla="*/ 663959 h 3582745"/>
                  <a:gd name="connsiteX36352" fmla="*/ 3830328 w 4527492"/>
                  <a:gd name="connsiteY36352" fmla="*/ 713565 h 3582745"/>
                  <a:gd name="connsiteX36353" fmla="*/ 3834554 w 4527492"/>
                  <a:gd name="connsiteY36353" fmla="*/ 728582 h 3582745"/>
                  <a:gd name="connsiteX36354" fmla="*/ 3895163 w 4527492"/>
                  <a:gd name="connsiteY36354" fmla="*/ 846931 h 3582745"/>
                  <a:gd name="connsiteX36355" fmla="*/ 3926780 w 4527492"/>
                  <a:gd name="connsiteY36355" fmla="*/ 929981 h 3582745"/>
                  <a:gd name="connsiteX36356" fmla="*/ 3926282 w 4527492"/>
                  <a:gd name="connsiteY36356" fmla="*/ 925939 h 3582745"/>
                  <a:gd name="connsiteX36357" fmla="*/ 3926282 w 4527492"/>
                  <a:gd name="connsiteY36357" fmla="*/ 920998 h 3582745"/>
                  <a:gd name="connsiteX36358" fmla="*/ 3926795 w 4527492"/>
                  <a:gd name="connsiteY36358" fmla="*/ 923134 h 3582745"/>
                  <a:gd name="connsiteX36359" fmla="*/ 3927347 w 4527492"/>
                  <a:gd name="connsiteY36359" fmla="*/ 931469 h 3582745"/>
                  <a:gd name="connsiteX36360" fmla="*/ 3931257 w 4527492"/>
                  <a:gd name="connsiteY36360" fmla="*/ 941741 h 3582745"/>
                  <a:gd name="connsiteX36361" fmla="*/ 3926795 w 4527492"/>
                  <a:gd name="connsiteY36361" fmla="*/ 923134 h 3582745"/>
                  <a:gd name="connsiteX36362" fmla="*/ 3926309 w 4527492"/>
                  <a:gd name="connsiteY36362" fmla="*/ 915807 h 3582745"/>
                  <a:gd name="connsiteX36363" fmla="*/ 3926282 w 4527492"/>
                  <a:gd name="connsiteY36363" fmla="*/ 915717 h 3582745"/>
                  <a:gd name="connsiteX36364" fmla="*/ 3926282 w 4527492"/>
                  <a:gd name="connsiteY36364" fmla="*/ 920998 h 3582745"/>
                  <a:gd name="connsiteX36365" fmla="*/ 3920287 w 4527492"/>
                  <a:gd name="connsiteY36365" fmla="*/ 895999 h 3582745"/>
                  <a:gd name="connsiteX36366" fmla="*/ 3902402 w 4527492"/>
                  <a:gd name="connsiteY36366" fmla="*/ 838574 h 3582745"/>
                  <a:gd name="connsiteX36367" fmla="*/ 3896471 w 4527492"/>
                  <a:gd name="connsiteY36367" fmla="*/ 807322 h 3582745"/>
                  <a:gd name="connsiteX36368" fmla="*/ 3897301 w 4527492"/>
                  <a:gd name="connsiteY36368" fmla="*/ 809057 h 3582745"/>
                  <a:gd name="connsiteX36369" fmla="*/ 3896037 w 4527492"/>
                  <a:gd name="connsiteY36369" fmla="*/ 803210 h 3582745"/>
                  <a:gd name="connsiteX36370" fmla="*/ 3895452 w 4527492"/>
                  <a:gd name="connsiteY36370" fmla="*/ 801954 h 3582745"/>
                  <a:gd name="connsiteX36371" fmla="*/ 3893200 w 4527492"/>
                  <a:gd name="connsiteY36371" fmla="*/ 790087 h 3582745"/>
                  <a:gd name="connsiteX36372" fmla="*/ 3892699 w 4527492"/>
                  <a:gd name="connsiteY36372" fmla="*/ 787770 h 3582745"/>
                  <a:gd name="connsiteX36373" fmla="*/ 3866778 w 4527492"/>
                  <a:gd name="connsiteY36373" fmla="*/ 744027 h 3582745"/>
                  <a:gd name="connsiteX36374" fmla="*/ 3864931 w 4527492"/>
                  <a:gd name="connsiteY36374" fmla="*/ 741410 h 3582745"/>
                  <a:gd name="connsiteX36375" fmla="*/ 3873397 w 4527492"/>
                  <a:gd name="connsiteY36375" fmla="*/ 759102 h 3582745"/>
                  <a:gd name="connsiteX36376" fmla="*/ 3855412 w 4527492"/>
                  <a:gd name="connsiteY36376" fmla="*/ 727923 h 3582745"/>
                  <a:gd name="connsiteX36377" fmla="*/ 4168475 w 4527492"/>
                  <a:gd name="connsiteY36377" fmla="*/ 663528 h 3582745"/>
                  <a:gd name="connsiteX36378" fmla="*/ 4183074 w 4527492"/>
                  <a:gd name="connsiteY36378" fmla="*/ 685441 h 3582745"/>
                  <a:gd name="connsiteX36379" fmla="*/ 4186259 w 4527492"/>
                  <a:gd name="connsiteY36379" fmla="*/ 691305 h 3582745"/>
                  <a:gd name="connsiteX36380" fmla="*/ 4120556 w 4527492"/>
                  <a:gd name="connsiteY36380" fmla="*/ 663225 h 3582745"/>
                  <a:gd name="connsiteX36381" fmla="*/ 4115172 w 4527492"/>
                  <a:gd name="connsiteY36381" fmla="*/ 664624 h 3582745"/>
                  <a:gd name="connsiteX36382" fmla="*/ 4126012 w 4527492"/>
                  <a:gd name="connsiteY36382" fmla="*/ 681190 h 3582745"/>
                  <a:gd name="connsiteX36383" fmla="*/ 4124247 w 4527492"/>
                  <a:gd name="connsiteY36383" fmla="*/ 676275 h 3582745"/>
                  <a:gd name="connsiteX36384" fmla="*/ 4126302 w 4527492"/>
                  <a:gd name="connsiteY36384" fmla="*/ 676236 h 3582745"/>
                  <a:gd name="connsiteX36385" fmla="*/ 4128805 w 4527492"/>
                  <a:gd name="connsiteY36385" fmla="*/ 685458 h 3582745"/>
                  <a:gd name="connsiteX36386" fmla="*/ 4144958 w 4527492"/>
                  <a:gd name="connsiteY36386" fmla="*/ 710142 h 3582745"/>
                  <a:gd name="connsiteX36387" fmla="*/ 4134514 w 4527492"/>
                  <a:gd name="connsiteY36387" fmla="*/ 696148 h 3582745"/>
                  <a:gd name="connsiteX36388" fmla="*/ 4129540 w 4527492"/>
                  <a:gd name="connsiteY36388" fmla="*/ 688166 h 3582745"/>
                  <a:gd name="connsiteX36389" fmla="*/ 4132710 w 4527492"/>
                  <a:gd name="connsiteY36389" fmla="*/ 699841 h 3582745"/>
                  <a:gd name="connsiteX36390" fmla="*/ 4127126 w 4527492"/>
                  <a:gd name="connsiteY36390" fmla="*/ 684292 h 3582745"/>
                  <a:gd name="connsiteX36391" fmla="*/ 4114913 w 4527492"/>
                  <a:gd name="connsiteY36391" fmla="*/ 664691 h 3582745"/>
                  <a:gd name="connsiteX36392" fmla="*/ 4100665 w 4527492"/>
                  <a:gd name="connsiteY36392" fmla="*/ 668392 h 3582745"/>
                  <a:gd name="connsiteX36393" fmla="*/ 4139273 w 4527492"/>
                  <a:gd name="connsiteY36393" fmla="*/ 724020 h 3582745"/>
                  <a:gd name="connsiteX36394" fmla="*/ 4132710 w 4527492"/>
                  <a:gd name="connsiteY36394" fmla="*/ 699841 h 3582745"/>
                  <a:gd name="connsiteX36395" fmla="*/ 4143583 w 4527492"/>
                  <a:gd name="connsiteY36395" fmla="*/ 730122 h 3582745"/>
                  <a:gd name="connsiteX36396" fmla="*/ 4143807 w 4527492"/>
                  <a:gd name="connsiteY36396" fmla="*/ 730552 h 3582745"/>
                  <a:gd name="connsiteX36397" fmla="*/ 4176922 w 4527492"/>
                  <a:gd name="connsiteY36397" fmla="*/ 778266 h 3582745"/>
                  <a:gd name="connsiteX36398" fmla="*/ 4222349 w 4527492"/>
                  <a:gd name="connsiteY36398" fmla="*/ 850930 h 3582745"/>
                  <a:gd name="connsiteX36399" fmla="*/ 4196653 w 4527492"/>
                  <a:gd name="connsiteY36399" fmla="*/ 801645 h 3582745"/>
                  <a:gd name="connsiteX36400" fmla="*/ 4157234 w 4527492"/>
                  <a:gd name="connsiteY36400" fmla="*/ 728149 h 3582745"/>
                  <a:gd name="connsiteX36401" fmla="*/ 4153856 w 4527492"/>
                  <a:gd name="connsiteY36401" fmla="*/ 723740 h 3582745"/>
                  <a:gd name="connsiteX36402" fmla="*/ 4144958 w 4527492"/>
                  <a:gd name="connsiteY36402" fmla="*/ 710142 h 3582745"/>
                  <a:gd name="connsiteX36403" fmla="*/ 4154267 w 4527492"/>
                  <a:gd name="connsiteY36403" fmla="*/ 722616 h 3582745"/>
                  <a:gd name="connsiteX36404" fmla="*/ 4150577 w 4527492"/>
                  <a:gd name="connsiteY36404" fmla="*/ 715735 h 3582745"/>
                  <a:gd name="connsiteX36405" fmla="*/ 4128318 w 4527492"/>
                  <a:gd name="connsiteY36405" fmla="*/ 676198 h 3582745"/>
                  <a:gd name="connsiteX36406" fmla="*/ 4130065 w 4527492"/>
                  <a:gd name="connsiteY36406" fmla="*/ 676165 h 3582745"/>
                  <a:gd name="connsiteX36407" fmla="*/ 4124067 w 4527492"/>
                  <a:gd name="connsiteY36407" fmla="*/ 668003 h 3582745"/>
                  <a:gd name="connsiteX36408" fmla="*/ 4124404 w 4527492"/>
                  <a:gd name="connsiteY36408" fmla="*/ 669245 h 3582745"/>
                  <a:gd name="connsiteX36409" fmla="*/ 4122519 w 4527492"/>
                  <a:gd name="connsiteY36409" fmla="*/ 665897 h 3582745"/>
                  <a:gd name="connsiteX36410" fmla="*/ 3894014 w 4527492"/>
                  <a:gd name="connsiteY36410" fmla="*/ 662114 h 3582745"/>
                  <a:gd name="connsiteX36411" fmla="*/ 3899525 w 4527492"/>
                  <a:gd name="connsiteY36411" fmla="*/ 675922 h 3582745"/>
                  <a:gd name="connsiteX36412" fmla="*/ 3899600 w 4527492"/>
                  <a:gd name="connsiteY36412" fmla="*/ 676072 h 3582745"/>
                  <a:gd name="connsiteX36413" fmla="*/ 3905792 w 4527492"/>
                  <a:gd name="connsiteY36413" fmla="*/ 692496 h 3582745"/>
                  <a:gd name="connsiteX36414" fmla="*/ 3912674 w 4527492"/>
                  <a:gd name="connsiteY36414" fmla="*/ 708864 h 3582745"/>
                  <a:gd name="connsiteX36415" fmla="*/ 3933631 w 4527492"/>
                  <a:gd name="connsiteY36415" fmla="*/ 753336 h 3582745"/>
                  <a:gd name="connsiteX36416" fmla="*/ 3935014 w 4527492"/>
                  <a:gd name="connsiteY36416" fmla="*/ 756664 h 3582745"/>
                  <a:gd name="connsiteX36417" fmla="*/ 3942604 w 4527492"/>
                  <a:gd name="connsiteY36417" fmla="*/ 783680 h 3582745"/>
                  <a:gd name="connsiteX36418" fmla="*/ 3943051 w 4527492"/>
                  <a:gd name="connsiteY36418" fmla="*/ 784326 h 3582745"/>
                  <a:gd name="connsiteX36419" fmla="*/ 3941027 w 4527492"/>
                  <a:gd name="connsiteY36419" fmla="*/ 774749 h 3582745"/>
                  <a:gd name="connsiteX36420" fmla="*/ 3935326 w 4527492"/>
                  <a:gd name="connsiteY36420" fmla="*/ 757413 h 3582745"/>
                  <a:gd name="connsiteX36421" fmla="*/ 3951733 w 4527492"/>
                  <a:gd name="connsiteY36421" fmla="*/ 796874 h 3582745"/>
                  <a:gd name="connsiteX36422" fmla="*/ 3958401 w 4527492"/>
                  <a:gd name="connsiteY36422" fmla="*/ 806510 h 3582745"/>
                  <a:gd name="connsiteX36423" fmla="*/ 3953046 w 4527492"/>
                  <a:gd name="connsiteY36423" fmla="*/ 790447 h 3582745"/>
                  <a:gd name="connsiteX36424" fmla="*/ 3929971 w 4527492"/>
                  <a:gd name="connsiteY36424" fmla="*/ 738710 h 3582745"/>
                  <a:gd name="connsiteX36425" fmla="*/ 3924334 w 4527492"/>
                  <a:gd name="connsiteY36425" fmla="*/ 718644 h 3582745"/>
                  <a:gd name="connsiteX36426" fmla="*/ 3918767 w 4527492"/>
                  <a:gd name="connsiteY36426" fmla="*/ 707064 h 3582745"/>
                  <a:gd name="connsiteX36427" fmla="*/ 3915648 w 4527492"/>
                  <a:gd name="connsiteY36427" fmla="*/ 697581 h 3582745"/>
                  <a:gd name="connsiteX36428" fmla="*/ 3908853 w 4527492"/>
                  <a:gd name="connsiteY36428" fmla="*/ 686442 h 3582745"/>
                  <a:gd name="connsiteX36429" fmla="*/ 3918767 w 4527492"/>
                  <a:gd name="connsiteY36429" fmla="*/ 707064 h 3582745"/>
                  <a:gd name="connsiteX36430" fmla="*/ 3926939 w 4527492"/>
                  <a:gd name="connsiteY36430" fmla="*/ 731913 h 3582745"/>
                  <a:gd name="connsiteX36431" fmla="*/ 3922536 w 4527492"/>
                  <a:gd name="connsiteY36431" fmla="*/ 722041 h 3582745"/>
                  <a:gd name="connsiteX36432" fmla="*/ 3899600 w 4527492"/>
                  <a:gd name="connsiteY36432" fmla="*/ 676072 h 3582745"/>
                  <a:gd name="connsiteX36433" fmla="*/ 3897060 w 4527492"/>
                  <a:gd name="connsiteY36433" fmla="*/ 669334 h 3582745"/>
                  <a:gd name="connsiteX36434" fmla="*/ 3895072 w 4527492"/>
                  <a:gd name="connsiteY36434" fmla="*/ 663849 h 3582745"/>
                  <a:gd name="connsiteX36435" fmla="*/ 3897589 w 4527492"/>
                  <a:gd name="connsiteY36435" fmla="*/ 661668 h 3582745"/>
                  <a:gd name="connsiteX36436" fmla="*/ 3901517 w 4527492"/>
                  <a:gd name="connsiteY36436" fmla="*/ 668177 h 3582745"/>
                  <a:gd name="connsiteX36437" fmla="*/ 3899363 w 4527492"/>
                  <a:gd name="connsiteY36437" fmla="*/ 663719 h 3582745"/>
                  <a:gd name="connsiteX36438" fmla="*/ 4091303 w 4527492"/>
                  <a:gd name="connsiteY36438" fmla="*/ 659998 h 3582745"/>
                  <a:gd name="connsiteX36439" fmla="*/ 4090841 w 4527492"/>
                  <a:gd name="connsiteY36439" fmla="*/ 662303 h 3582745"/>
                  <a:gd name="connsiteX36440" fmla="*/ 4101798 w 4527492"/>
                  <a:gd name="connsiteY36440" fmla="*/ 678750 h 3582745"/>
                  <a:gd name="connsiteX36441" fmla="*/ 4100868 w 4527492"/>
                  <a:gd name="connsiteY36441" fmla="*/ 675645 h 3582745"/>
                  <a:gd name="connsiteX36442" fmla="*/ 4100518 w 4527492"/>
                  <a:gd name="connsiteY36442" fmla="*/ 673097 h 3582745"/>
                  <a:gd name="connsiteX36443" fmla="*/ 4008587 w 4527492"/>
                  <a:gd name="connsiteY36443" fmla="*/ 659085 h 3582745"/>
                  <a:gd name="connsiteX36444" fmla="*/ 4012132 w 4527492"/>
                  <a:gd name="connsiteY36444" fmla="*/ 665166 h 3582745"/>
                  <a:gd name="connsiteX36445" fmla="*/ 4031620 w 4527492"/>
                  <a:gd name="connsiteY36445" fmla="*/ 710671 h 3582745"/>
                  <a:gd name="connsiteX36446" fmla="*/ 4025048 w 4527492"/>
                  <a:gd name="connsiteY36446" fmla="*/ 698619 h 3582745"/>
                  <a:gd name="connsiteX36447" fmla="*/ 4008587 w 4527492"/>
                  <a:gd name="connsiteY36447" fmla="*/ 659085 h 3582745"/>
                  <a:gd name="connsiteX36448" fmla="*/ 4009526 w 4527492"/>
                  <a:gd name="connsiteY36448" fmla="*/ 659082 h 3582745"/>
                  <a:gd name="connsiteX36449" fmla="*/ 4023951 w 4527492"/>
                  <a:gd name="connsiteY36449" fmla="*/ 685442 h 3582745"/>
                  <a:gd name="connsiteX36450" fmla="*/ 4012132 w 4527492"/>
                  <a:gd name="connsiteY36450" fmla="*/ 665166 h 3582745"/>
                  <a:gd name="connsiteX36451" fmla="*/ 3904492 w 4527492"/>
                  <a:gd name="connsiteY36451" fmla="*/ 655263 h 3582745"/>
                  <a:gd name="connsiteX36452" fmla="*/ 3922800 w 4527492"/>
                  <a:gd name="connsiteY36452" fmla="*/ 683888 h 3582745"/>
                  <a:gd name="connsiteX36453" fmla="*/ 3920834 w 4527492"/>
                  <a:gd name="connsiteY36453" fmla="*/ 678862 h 3582745"/>
                  <a:gd name="connsiteX36454" fmla="*/ 4170324 w 4527492"/>
                  <a:gd name="connsiteY36454" fmla="*/ 653256 h 3582745"/>
                  <a:gd name="connsiteX36455" fmla="*/ 4216624 w 4527492"/>
                  <a:gd name="connsiteY36455" fmla="*/ 711868 h 3582745"/>
                  <a:gd name="connsiteX36456" fmla="*/ 4215649 w 4527492"/>
                  <a:gd name="connsiteY36456" fmla="*/ 710121 h 3582745"/>
                  <a:gd name="connsiteX36457" fmla="*/ 4216924 w 4527492"/>
                  <a:gd name="connsiteY36457" fmla="*/ 712247 h 3582745"/>
                  <a:gd name="connsiteX36458" fmla="*/ 4217326 w 4527492"/>
                  <a:gd name="connsiteY36458" fmla="*/ 712755 h 3582745"/>
                  <a:gd name="connsiteX36459" fmla="*/ 4217900 w 4527492"/>
                  <a:gd name="connsiteY36459" fmla="*/ 713875 h 3582745"/>
                  <a:gd name="connsiteX36460" fmla="*/ 4222580 w 4527492"/>
                  <a:gd name="connsiteY36460" fmla="*/ 721681 h 3582745"/>
                  <a:gd name="connsiteX36461" fmla="*/ 4219288 w 4527492"/>
                  <a:gd name="connsiteY36461" fmla="*/ 715092 h 3582745"/>
                  <a:gd name="connsiteX36462" fmla="*/ 4213956 w 4527492"/>
                  <a:gd name="connsiteY36462" fmla="*/ 707087 h 3582745"/>
                  <a:gd name="connsiteX36463" fmla="*/ 4213524 w 4527492"/>
                  <a:gd name="connsiteY36463" fmla="*/ 706315 h 3582745"/>
                  <a:gd name="connsiteX36464" fmla="*/ 4245626 w 4527492"/>
                  <a:gd name="connsiteY36464" fmla="*/ 754626 h 3582745"/>
                  <a:gd name="connsiteX36465" fmla="*/ 4242333 w 4527492"/>
                  <a:gd name="connsiteY36465" fmla="*/ 757920 h 3582745"/>
                  <a:gd name="connsiteX36466" fmla="*/ 4219665 w 4527492"/>
                  <a:gd name="connsiteY36466" fmla="*/ 717314 h 3582745"/>
                  <a:gd name="connsiteX36467" fmla="*/ 4252603 w 4527492"/>
                  <a:gd name="connsiteY36467" fmla="*/ 781504 h 3582745"/>
                  <a:gd name="connsiteX36468" fmla="*/ 4258885 w 4527492"/>
                  <a:gd name="connsiteY36468" fmla="*/ 793747 h 3582745"/>
                  <a:gd name="connsiteX36469" fmla="*/ 4250113 w 4527492"/>
                  <a:gd name="connsiteY36469" fmla="*/ 783157 h 3582745"/>
                  <a:gd name="connsiteX36470" fmla="*/ 4249496 w 4527492"/>
                  <a:gd name="connsiteY36470" fmla="*/ 782374 h 3582745"/>
                  <a:gd name="connsiteX36471" fmla="*/ 4231210 w 4527492"/>
                  <a:gd name="connsiteY36471" fmla="*/ 746975 h 3582745"/>
                  <a:gd name="connsiteX36472" fmla="*/ 4199121 w 4527492"/>
                  <a:gd name="connsiteY36472" fmla="*/ 692100 h 3582745"/>
                  <a:gd name="connsiteX36473" fmla="*/ 4166403 w 4527492"/>
                  <a:gd name="connsiteY36473" fmla="*/ 654121 h 3582745"/>
                  <a:gd name="connsiteX36474" fmla="*/ 3957357 w 4527492"/>
                  <a:gd name="connsiteY36474" fmla="*/ 652615 h 3582745"/>
                  <a:gd name="connsiteX36475" fmla="*/ 3959033 w 4527492"/>
                  <a:gd name="connsiteY36475" fmla="*/ 656023 h 3582745"/>
                  <a:gd name="connsiteX36476" fmla="*/ 3978304 w 4527492"/>
                  <a:gd name="connsiteY36476" fmla="*/ 682717 h 3582745"/>
                  <a:gd name="connsiteX36477" fmla="*/ 3978275 w 4527492"/>
                  <a:gd name="connsiteY36477" fmla="*/ 682625 h 3582745"/>
                  <a:gd name="connsiteX36478" fmla="*/ 3980610 w 4527492"/>
                  <a:gd name="connsiteY36478" fmla="*/ 682625 h 3582745"/>
                  <a:gd name="connsiteX36479" fmla="*/ 4002294 w 4527492"/>
                  <a:gd name="connsiteY36479" fmla="*/ 650234 h 3582745"/>
                  <a:gd name="connsiteX36480" fmla="*/ 4029156 w 4527492"/>
                  <a:gd name="connsiteY36480" fmla="*/ 707355 h 3582745"/>
                  <a:gd name="connsiteX36481" fmla="*/ 4023454 w 4527492"/>
                  <a:gd name="connsiteY36481" fmla="*/ 697126 h 3582745"/>
                  <a:gd name="connsiteX36482" fmla="*/ 4021347 w 4527492"/>
                  <a:gd name="connsiteY36482" fmla="*/ 693320 h 3582745"/>
                  <a:gd name="connsiteX36483" fmla="*/ 4004629 w 4527492"/>
                  <a:gd name="connsiteY36483" fmla="*/ 658501 h 3582745"/>
                  <a:gd name="connsiteX36484" fmla="*/ 4004119 w 4527492"/>
                  <a:gd name="connsiteY36484" fmla="*/ 649202 h 3582745"/>
                  <a:gd name="connsiteX36485" fmla="*/ 4005295 w 4527492"/>
                  <a:gd name="connsiteY36485" fmla="*/ 649202 h 3582745"/>
                  <a:gd name="connsiteX36486" fmla="*/ 4009526 w 4527492"/>
                  <a:gd name="connsiteY36486" fmla="*/ 659082 h 3582745"/>
                  <a:gd name="connsiteX36487" fmla="*/ 3799016 w 4527492"/>
                  <a:gd name="connsiteY36487" fmla="*/ 648011 h 3582745"/>
                  <a:gd name="connsiteX36488" fmla="*/ 3800493 w 4527492"/>
                  <a:gd name="connsiteY36488" fmla="*/ 673861 h 3582745"/>
                  <a:gd name="connsiteX36489" fmla="*/ 3807767 w 4527492"/>
                  <a:gd name="connsiteY36489" fmla="*/ 688416 h 3582745"/>
                  <a:gd name="connsiteX36490" fmla="*/ 3803847 w 4527492"/>
                  <a:gd name="connsiteY36490" fmla="*/ 682916 h 3582745"/>
                  <a:gd name="connsiteX36491" fmla="*/ 3814520 w 4527492"/>
                  <a:gd name="connsiteY36491" fmla="*/ 706383 h 3582745"/>
                  <a:gd name="connsiteX36492" fmla="*/ 3821269 w 4527492"/>
                  <a:gd name="connsiteY36492" fmla="*/ 716459 h 3582745"/>
                  <a:gd name="connsiteX36493" fmla="*/ 3820525 w 4527492"/>
                  <a:gd name="connsiteY36493" fmla="*/ 713940 h 3582745"/>
                  <a:gd name="connsiteX36494" fmla="*/ 3807767 w 4527492"/>
                  <a:gd name="connsiteY36494" fmla="*/ 688416 h 3582745"/>
                  <a:gd name="connsiteX36495" fmla="*/ 3816673 w 4527492"/>
                  <a:gd name="connsiteY36495" fmla="*/ 700908 h 3582745"/>
                  <a:gd name="connsiteX36496" fmla="*/ 3802493 w 4527492"/>
                  <a:gd name="connsiteY36496" fmla="*/ 652937 h 3582745"/>
                  <a:gd name="connsiteX36497" fmla="*/ 3846460 w 4527492"/>
                  <a:gd name="connsiteY36497" fmla="*/ 646788 h 3582745"/>
                  <a:gd name="connsiteX36498" fmla="*/ 3846871 w 4527492"/>
                  <a:gd name="connsiteY36498" fmla="*/ 647162 h 3582745"/>
                  <a:gd name="connsiteX36499" fmla="*/ 3849835 w 4527492"/>
                  <a:gd name="connsiteY36499" fmla="*/ 653258 h 3582745"/>
                  <a:gd name="connsiteX36500" fmla="*/ 3844205 w 4527492"/>
                  <a:gd name="connsiteY36500" fmla="*/ 641680 h 3582745"/>
                  <a:gd name="connsiteX36501" fmla="*/ 3856879 w 4527492"/>
                  <a:gd name="connsiteY36501" fmla="*/ 656023 h 3582745"/>
                  <a:gd name="connsiteX36502" fmla="*/ 3863632 w 4527492"/>
                  <a:gd name="connsiteY36502" fmla="*/ 661733 h 3582745"/>
                  <a:gd name="connsiteX36503" fmla="*/ 3865267 w 4527492"/>
                  <a:gd name="connsiteY36503" fmla="*/ 663914 h 3582745"/>
                  <a:gd name="connsiteX36504" fmla="*/ 3846871 w 4527492"/>
                  <a:gd name="connsiteY36504" fmla="*/ 647162 h 3582745"/>
                  <a:gd name="connsiteX36505" fmla="*/ 3997161 w 4527492"/>
                  <a:gd name="connsiteY36505" fmla="*/ 639318 h 3582745"/>
                  <a:gd name="connsiteX36506" fmla="*/ 3998711 w 4527492"/>
                  <a:gd name="connsiteY36506" fmla="*/ 639318 h 3582745"/>
                  <a:gd name="connsiteX36507" fmla="*/ 4004119 w 4527492"/>
                  <a:gd name="connsiteY36507" fmla="*/ 649202 h 3582745"/>
                  <a:gd name="connsiteX36508" fmla="*/ 4002003 w 4527492"/>
                  <a:gd name="connsiteY36508" fmla="*/ 649202 h 3582745"/>
                  <a:gd name="connsiteX36509" fmla="*/ 4002294 w 4527492"/>
                  <a:gd name="connsiteY36509" fmla="*/ 650234 h 3582745"/>
                  <a:gd name="connsiteX36510" fmla="*/ 3906984 w 4527492"/>
                  <a:gd name="connsiteY36510" fmla="*/ 638831 h 3582745"/>
                  <a:gd name="connsiteX36511" fmla="*/ 3950948 w 4527492"/>
                  <a:gd name="connsiteY36511" fmla="*/ 712905 h 3582745"/>
                  <a:gd name="connsiteX36512" fmla="*/ 3955296 w 4527492"/>
                  <a:gd name="connsiteY36512" fmla="*/ 720808 h 3582745"/>
                  <a:gd name="connsiteX36513" fmla="*/ 3953227 w 4527492"/>
                  <a:gd name="connsiteY36513" fmla="*/ 724215 h 3582745"/>
                  <a:gd name="connsiteX36514" fmla="*/ 3951384 w 4527492"/>
                  <a:gd name="connsiteY36514" fmla="*/ 722133 h 3582745"/>
                  <a:gd name="connsiteX36515" fmla="*/ 3919316 w 4527492"/>
                  <a:gd name="connsiteY36515" fmla="*/ 669741 h 3582745"/>
                  <a:gd name="connsiteX36516" fmla="*/ 3916288 w 4527492"/>
                  <a:gd name="connsiteY36516" fmla="*/ 662693 h 3582745"/>
                  <a:gd name="connsiteX36517" fmla="*/ 4008867 w 4527492"/>
                  <a:gd name="connsiteY36517" fmla="*/ 636326 h 3582745"/>
                  <a:gd name="connsiteX36518" fmla="*/ 4018789 w 4527492"/>
                  <a:gd name="connsiteY36518" fmla="*/ 651047 h 3582745"/>
                  <a:gd name="connsiteX36519" fmla="*/ 4026512 w 4527492"/>
                  <a:gd name="connsiteY36519" fmla="*/ 665539 h 3582745"/>
                  <a:gd name="connsiteX36520" fmla="*/ 4110436 w 4527492"/>
                  <a:gd name="connsiteY36520" fmla="*/ 636136 h 3582745"/>
                  <a:gd name="connsiteX36521" fmla="*/ 4130399 w 4527492"/>
                  <a:gd name="connsiteY36521" fmla="*/ 662380 h 3582745"/>
                  <a:gd name="connsiteX36522" fmla="*/ 4141445 w 4527492"/>
                  <a:gd name="connsiteY36522" fmla="*/ 675951 h 3582745"/>
                  <a:gd name="connsiteX36523" fmla="*/ 4142218 w 4527492"/>
                  <a:gd name="connsiteY36523" fmla="*/ 675936 h 3582745"/>
                  <a:gd name="connsiteX36524" fmla="*/ 4123877 w 4527492"/>
                  <a:gd name="connsiteY36524" fmla="*/ 650951 h 3582745"/>
                  <a:gd name="connsiteX36525" fmla="*/ 3904667 w 4527492"/>
                  <a:gd name="connsiteY36525" fmla="*/ 634927 h 3582745"/>
                  <a:gd name="connsiteX36526" fmla="*/ 3906199 w 4527492"/>
                  <a:gd name="connsiteY36526" fmla="*/ 636816 h 3582745"/>
                  <a:gd name="connsiteX36527" fmla="*/ 3906984 w 4527492"/>
                  <a:gd name="connsiteY36527" fmla="*/ 638831 h 3582745"/>
                  <a:gd name="connsiteX36528" fmla="*/ 3863366 w 4527492"/>
                  <a:gd name="connsiteY36528" fmla="*/ 633098 h 3582745"/>
                  <a:gd name="connsiteX36529" fmla="*/ 3877082 w 4527492"/>
                  <a:gd name="connsiteY36529" fmla="*/ 671148 h 3582745"/>
                  <a:gd name="connsiteX36530" fmla="*/ 3879946 w 4527492"/>
                  <a:gd name="connsiteY36530" fmla="*/ 672403 h 3582745"/>
                  <a:gd name="connsiteX36531" fmla="*/ 3878299 w 4527492"/>
                  <a:gd name="connsiteY36531" fmla="*/ 658495 h 3582745"/>
                  <a:gd name="connsiteX36532" fmla="*/ 3865928 w 4527492"/>
                  <a:gd name="connsiteY36532" fmla="*/ 634198 h 3582745"/>
                  <a:gd name="connsiteX36533" fmla="*/ 3883091 w 4527492"/>
                  <a:gd name="connsiteY36533" fmla="*/ 630027 h 3582745"/>
                  <a:gd name="connsiteX36534" fmla="*/ 3891998 w 4527492"/>
                  <a:gd name="connsiteY36534" fmla="*/ 648468 h 3582745"/>
                  <a:gd name="connsiteX36535" fmla="*/ 3889052 w 4527492"/>
                  <a:gd name="connsiteY36535" fmla="*/ 645253 h 3582745"/>
                  <a:gd name="connsiteX36536" fmla="*/ 3886376 w 4527492"/>
                  <a:gd name="connsiteY36536" fmla="*/ 639686 h 3582745"/>
                  <a:gd name="connsiteX36537" fmla="*/ 3887914 w 4527492"/>
                  <a:gd name="connsiteY36537" fmla="*/ 644010 h 3582745"/>
                  <a:gd name="connsiteX36538" fmla="*/ 3886962 w 4527492"/>
                  <a:gd name="connsiteY36538" fmla="*/ 642970 h 3582745"/>
                  <a:gd name="connsiteX36539" fmla="*/ 3888526 w 4527492"/>
                  <a:gd name="connsiteY36539" fmla="*/ 645732 h 3582745"/>
                  <a:gd name="connsiteX36540" fmla="*/ 3887914 w 4527492"/>
                  <a:gd name="connsiteY36540" fmla="*/ 644010 h 3582745"/>
                  <a:gd name="connsiteX36541" fmla="*/ 3889052 w 4527492"/>
                  <a:gd name="connsiteY36541" fmla="*/ 645253 h 3582745"/>
                  <a:gd name="connsiteX36542" fmla="*/ 3893525 w 4527492"/>
                  <a:gd name="connsiteY36542" fmla="*/ 654558 h 3582745"/>
                  <a:gd name="connsiteX36543" fmla="*/ 3896997 w 4527492"/>
                  <a:gd name="connsiteY36543" fmla="*/ 660686 h 3582745"/>
                  <a:gd name="connsiteX36544" fmla="*/ 3898981 w 4527492"/>
                  <a:gd name="connsiteY36544" fmla="*/ 662928 h 3582745"/>
                  <a:gd name="connsiteX36545" fmla="*/ 3891998 w 4527492"/>
                  <a:gd name="connsiteY36545" fmla="*/ 648468 h 3582745"/>
                  <a:gd name="connsiteX36546" fmla="*/ 3895930 w 4527492"/>
                  <a:gd name="connsiteY36546" fmla="*/ 652760 h 3582745"/>
                  <a:gd name="connsiteX36547" fmla="*/ 3904607 w 4527492"/>
                  <a:gd name="connsiteY36547" fmla="*/ 669283 h 3582745"/>
                  <a:gd name="connsiteX36548" fmla="*/ 3918962 w 4527492"/>
                  <a:gd name="connsiteY36548" fmla="*/ 685502 h 3582745"/>
                  <a:gd name="connsiteX36549" fmla="*/ 3901687 w 4527492"/>
                  <a:gd name="connsiteY36549" fmla="*/ 629904 h 3582745"/>
                  <a:gd name="connsiteX36550" fmla="*/ 3904667 w 4527492"/>
                  <a:gd name="connsiteY36550" fmla="*/ 634927 h 3582745"/>
                  <a:gd name="connsiteX36551" fmla="*/ 3902703 w 4527492"/>
                  <a:gd name="connsiteY36551" fmla="*/ 632503 h 3582745"/>
                  <a:gd name="connsiteX36552" fmla="*/ 3751196 w 4527492"/>
                  <a:gd name="connsiteY36552" fmla="*/ 629074 h 3582745"/>
                  <a:gd name="connsiteX36553" fmla="*/ 3751491 w 4527492"/>
                  <a:gd name="connsiteY36553" fmla="*/ 629667 h 3582745"/>
                  <a:gd name="connsiteX36554" fmla="*/ 3751430 w 4527492"/>
                  <a:gd name="connsiteY36554" fmla="*/ 629650 h 3582745"/>
                  <a:gd name="connsiteX36555" fmla="*/ 3901620 w 4527492"/>
                  <a:gd name="connsiteY36555" fmla="*/ 625072 h 3582745"/>
                  <a:gd name="connsiteX36556" fmla="*/ 3929709 w 4527492"/>
                  <a:gd name="connsiteY36556" fmla="*/ 658220 h 3582745"/>
                  <a:gd name="connsiteX36557" fmla="*/ 3932792 w 4527492"/>
                  <a:gd name="connsiteY36557" fmla="*/ 662693 h 3582745"/>
                  <a:gd name="connsiteX36558" fmla="*/ 3940529 w 4527492"/>
                  <a:gd name="connsiteY36558" fmla="*/ 677561 h 3582745"/>
                  <a:gd name="connsiteX36559" fmla="*/ 3941964 w 4527492"/>
                  <a:gd name="connsiteY36559" fmla="*/ 680940 h 3582745"/>
                  <a:gd name="connsiteX36560" fmla="*/ 3906199 w 4527492"/>
                  <a:gd name="connsiteY36560" fmla="*/ 636816 h 3582745"/>
                  <a:gd name="connsiteX36561" fmla="*/ 3895716 w 4527492"/>
                  <a:gd name="connsiteY36561" fmla="*/ 623884 h 3582745"/>
                  <a:gd name="connsiteX36562" fmla="*/ 3896482 w 4527492"/>
                  <a:gd name="connsiteY36562" fmla="*/ 624828 h 3582745"/>
                  <a:gd name="connsiteX36563" fmla="*/ 3902703 w 4527492"/>
                  <a:gd name="connsiteY36563" fmla="*/ 632503 h 3582745"/>
                  <a:gd name="connsiteX36564" fmla="*/ 3913640 w 4527492"/>
                  <a:gd name="connsiteY36564" fmla="*/ 660467 h 3582745"/>
                  <a:gd name="connsiteX36565" fmla="*/ 3912987 w 4527492"/>
                  <a:gd name="connsiteY36565" fmla="*/ 659400 h 3582745"/>
                  <a:gd name="connsiteX36566" fmla="*/ 3817019 w 4527492"/>
                  <a:gd name="connsiteY36566" fmla="*/ 622229 h 3582745"/>
                  <a:gd name="connsiteX36567" fmla="*/ 3833813 w 4527492"/>
                  <a:gd name="connsiteY36567" fmla="*/ 649430 h 3582745"/>
                  <a:gd name="connsiteX36568" fmla="*/ 3842683 w 4527492"/>
                  <a:gd name="connsiteY36568" fmla="*/ 663037 h 3582745"/>
                  <a:gd name="connsiteX36569" fmla="*/ 3849879 w 4527492"/>
                  <a:gd name="connsiteY36569" fmla="*/ 678234 h 3582745"/>
                  <a:gd name="connsiteX36570" fmla="*/ 3819939 w 4527492"/>
                  <a:gd name="connsiteY36570" fmla="*/ 632298 h 3582745"/>
                  <a:gd name="connsiteX36571" fmla="*/ 3816496 w 4527492"/>
                  <a:gd name="connsiteY36571" fmla="*/ 623898 h 3582745"/>
                  <a:gd name="connsiteX36572" fmla="*/ 3817336 w 4527492"/>
                  <a:gd name="connsiteY36572" fmla="*/ 623057 h 3582745"/>
                  <a:gd name="connsiteX36573" fmla="*/ 3731529 w 4527492"/>
                  <a:gd name="connsiteY36573" fmla="*/ 621248 h 3582745"/>
                  <a:gd name="connsiteX36574" fmla="*/ 3733019 w 4527492"/>
                  <a:gd name="connsiteY36574" fmla="*/ 625031 h 3582745"/>
                  <a:gd name="connsiteX36575" fmla="*/ 3751163 w 4527492"/>
                  <a:gd name="connsiteY36575" fmla="*/ 672381 h 3582745"/>
                  <a:gd name="connsiteX36576" fmla="*/ 3752692 w 4527492"/>
                  <a:gd name="connsiteY36576" fmla="*/ 679948 h 3582745"/>
                  <a:gd name="connsiteX36577" fmla="*/ 3734668 w 4527492"/>
                  <a:gd name="connsiteY36577" fmla="*/ 629560 h 3582745"/>
                  <a:gd name="connsiteX36578" fmla="*/ 3732344 w 4527492"/>
                  <a:gd name="connsiteY36578" fmla="*/ 623556 h 3582745"/>
                  <a:gd name="connsiteX36579" fmla="*/ 3822479 w 4527492"/>
                  <a:gd name="connsiteY36579" fmla="*/ 620367 h 3582745"/>
                  <a:gd name="connsiteX36580" fmla="*/ 3827500 w 4527492"/>
                  <a:gd name="connsiteY36580" fmla="*/ 627315 h 3582745"/>
                  <a:gd name="connsiteX36581" fmla="*/ 3833401 w 4527492"/>
                  <a:gd name="connsiteY36581" fmla="*/ 639952 h 3582745"/>
                  <a:gd name="connsiteX36582" fmla="*/ 3845136 w 4527492"/>
                  <a:gd name="connsiteY36582" fmla="*/ 666798 h 3582745"/>
                  <a:gd name="connsiteX36583" fmla="*/ 3842683 w 4527492"/>
                  <a:gd name="connsiteY36583" fmla="*/ 663037 h 3582745"/>
                  <a:gd name="connsiteX36584" fmla="*/ 3823007 w 4527492"/>
                  <a:gd name="connsiteY36584" fmla="*/ 617692 h 3582745"/>
                  <a:gd name="connsiteX36585" fmla="*/ 3843205 w 4527492"/>
                  <a:gd name="connsiteY36585" fmla="*/ 640549 h 3582745"/>
                  <a:gd name="connsiteX36586" fmla="*/ 3846460 w 4527492"/>
                  <a:gd name="connsiteY36586" fmla="*/ 646788 h 3582745"/>
                  <a:gd name="connsiteX36587" fmla="*/ 3832165 w 4527492"/>
                  <a:gd name="connsiteY36587" fmla="*/ 633771 h 3582745"/>
                  <a:gd name="connsiteX36588" fmla="*/ 3827500 w 4527492"/>
                  <a:gd name="connsiteY36588" fmla="*/ 627315 h 3582745"/>
                  <a:gd name="connsiteX36589" fmla="*/ 3997203 w 4527492"/>
                  <a:gd name="connsiteY36589" fmla="*/ 617014 h 3582745"/>
                  <a:gd name="connsiteX36590" fmla="*/ 4008867 w 4527492"/>
                  <a:gd name="connsiteY36590" fmla="*/ 636326 h 3582745"/>
                  <a:gd name="connsiteX36591" fmla="*/ 4002003 w 4527492"/>
                  <a:gd name="connsiteY36591" fmla="*/ 626140 h 3582745"/>
                  <a:gd name="connsiteX36592" fmla="*/ 3896482 w 4527492"/>
                  <a:gd name="connsiteY36592" fmla="*/ 616596 h 3582745"/>
                  <a:gd name="connsiteX36593" fmla="*/ 3898316 w 4527492"/>
                  <a:gd name="connsiteY36593" fmla="*/ 616596 h 3582745"/>
                  <a:gd name="connsiteX36594" fmla="*/ 3901620 w 4527492"/>
                  <a:gd name="connsiteY36594" fmla="*/ 625072 h 3582745"/>
                  <a:gd name="connsiteX36595" fmla="*/ 3898233 w 4527492"/>
                  <a:gd name="connsiteY36595" fmla="*/ 621075 h 3582745"/>
                  <a:gd name="connsiteX36596" fmla="*/ 3892269 w 4527492"/>
                  <a:gd name="connsiteY36596" fmla="*/ 614036 h 3582745"/>
                  <a:gd name="connsiteX36597" fmla="*/ 3898233 w 4527492"/>
                  <a:gd name="connsiteY36597" fmla="*/ 621075 h 3582745"/>
                  <a:gd name="connsiteX36598" fmla="*/ 3901687 w 4527492"/>
                  <a:gd name="connsiteY36598" fmla="*/ 629904 h 3582745"/>
                  <a:gd name="connsiteX36599" fmla="*/ 3896226 w 4527492"/>
                  <a:gd name="connsiteY36599" fmla="*/ 611238 h 3582745"/>
                  <a:gd name="connsiteX36600" fmla="*/ 3899783 w 4527492"/>
                  <a:gd name="connsiteY36600" fmla="*/ 616596 h 3582745"/>
                  <a:gd name="connsiteX36601" fmla="*/ 3898316 w 4527492"/>
                  <a:gd name="connsiteY36601" fmla="*/ 616596 h 3582745"/>
                  <a:gd name="connsiteX36602" fmla="*/ 3827499 w 4527492"/>
                  <a:gd name="connsiteY36602" fmla="*/ 609726 h 3582745"/>
                  <a:gd name="connsiteX36603" fmla="*/ 3832051 w 4527492"/>
                  <a:gd name="connsiteY36603" fmla="*/ 616686 h 3582745"/>
                  <a:gd name="connsiteX36604" fmla="*/ 3844205 w 4527492"/>
                  <a:gd name="connsiteY36604" fmla="*/ 641680 h 3582745"/>
                  <a:gd name="connsiteX36605" fmla="*/ 3843205 w 4527492"/>
                  <a:gd name="connsiteY36605" fmla="*/ 640549 h 3582745"/>
                  <a:gd name="connsiteX36606" fmla="*/ 3837520 w 4527492"/>
                  <a:gd name="connsiteY36606" fmla="*/ 629650 h 3582745"/>
                  <a:gd name="connsiteX36607" fmla="*/ 4120307 w 4527492"/>
                  <a:gd name="connsiteY36607" fmla="*/ 606803 h 3582745"/>
                  <a:gd name="connsiteX36608" fmla="*/ 4125872 w 4527492"/>
                  <a:gd name="connsiteY36608" fmla="*/ 615022 h 3582745"/>
                  <a:gd name="connsiteX36609" fmla="*/ 4151902 w 4527492"/>
                  <a:gd name="connsiteY36609" fmla="*/ 658007 h 3582745"/>
                  <a:gd name="connsiteX36610" fmla="*/ 4145481 w 4527492"/>
                  <a:gd name="connsiteY36610" fmla="*/ 649592 h 3582745"/>
                  <a:gd name="connsiteX36611" fmla="*/ 4124637 w 4527492"/>
                  <a:gd name="connsiteY36611" fmla="*/ 613374 h 3582745"/>
                  <a:gd name="connsiteX36612" fmla="*/ 4053619 w 4527492"/>
                  <a:gd name="connsiteY36612" fmla="*/ 606432 h 3582745"/>
                  <a:gd name="connsiteX36613" fmla="*/ 4082623 w 4527492"/>
                  <a:gd name="connsiteY36613" fmla="*/ 649968 h 3582745"/>
                  <a:gd name="connsiteX36614" fmla="*/ 4084247 w 4527492"/>
                  <a:gd name="connsiteY36614" fmla="*/ 649968 h 3582745"/>
                  <a:gd name="connsiteX36615" fmla="*/ 3933762 w 4527492"/>
                  <a:gd name="connsiteY36615" fmla="*/ 604626 h 3582745"/>
                  <a:gd name="connsiteX36616" fmla="*/ 3958621 w 4527492"/>
                  <a:gd name="connsiteY36616" fmla="*/ 634183 h 3582745"/>
                  <a:gd name="connsiteX36617" fmla="*/ 3995788 w 4527492"/>
                  <a:gd name="connsiteY36617" fmla="*/ 690764 h 3582745"/>
                  <a:gd name="connsiteX36618" fmla="*/ 3938623 w 4527492"/>
                  <a:gd name="connsiteY36618" fmla="*/ 614514 h 3582745"/>
                  <a:gd name="connsiteX36619" fmla="*/ 3809510 w 4527492"/>
                  <a:gd name="connsiteY36619" fmla="*/ 602419 h 3582745"/>
                  <a:gd name="connsiteX36620" fmla="*/ 3818799 w 4527492"/>
                  <a:gd name="connsiteY36620" fmla="*/ 612930 h 3582745"/>
                  <a:gd name="connsiteX36621" fmla="*/ 3820631 w 4527492"/>
                  <a:gd name="connsiteY36621" fmla="*/ 616464 h 3582745"/>
                  <a:gd name="connsiteX36622" fmla="*/ 3822479 w 4527492"/>
                  <a:gd name="connsiteY36622" fmla="*/ 620367 h 3582745"/>
                  <a:gd name="connsiteX36623" fmla="*/ 3809339 w 4527492"/>
                  <a:gd name="connsiteY36623" fmla="*/ 602182 h 3582745"/>
                  <a:gd name="connsiteX36624" fmla="*/ 3809510 w 4527492"/>
                  <a:gd name="connsiteY36624" fmla="*/ 602419 h 3582745"/>
                  <a:gd name="connsiteX36625" fmla="*/ 3809369 w 4527492"/>
                  <a:gd name="connsiteY36625" fmla="*/ 602259 h 3582745"/>
                  <a:gd name="connsiteX36626" fmla="*/ 3976227 w 4527492"/>
                  <a:gd name="connsiteY36626" fmla="*/ 601895 h 3582745"/>
                  <a:gd name="connsiteX36627" fmla="*/ 3989237 w 4527492"/>
                  <a:gd name="connsiteY36627" fmla="*/ 629446 h 3582745"/>
                  <a:gd name="connsiteX36628" fmla="*/ 3993772 w 4527492"/>
                  <a:gd name="connsiteY36628" fmla="*/ 639730 h 3582745"/>
                  <a:gd name="connsiteX36629" fmla="*/ 4011670 w 4527492"/>
                  <a:gd name="connsiteY36629" fmla="*/ 691134 h 3582745"/>
                  <a:gd name="connsiteX36630" fmla="*/ 4011879 w 4527492"/>
                  <a:gd name="connsiteY36630" fmla="*/ 692030 h 3582745"/>
                  <a:gd name="connsiteX36631" fmla="*/ 4012872 w 4527492"/>
                  <a:gd name="connsiteY36631" fmla="*/ 694586 h 3582745"/>
                  <a:gd name="connsiteX36632" fmla="*/ 4023181 w 4527492"/>
                  <a:gd name="connsiteY36632" fmla="*/ 724191 h 3582745"/>
                  <a:gd name="connsiteX36633" fmla="*/ 4027179 w 4527492"/>
                  <a:gd name="connsiteY36633" fmla="*/ 738348 h 3582745"/>
                  <a:gd name="connsiteX36634" fmla="*/ 3978957 w 4527492"/>
                  <a:gd name="connsiteY36634" fmla="*/ 609668 h 3582745"/>
                  <a:gd name="connsiteX36635" fmla="*/ 3976694 w 4527492"/>
                  <a:gd name="connsiteY36635" fmla="*/ 603079 h 3582745"/>
                  <a:gd name="connsiteX36636" fmla="*/ 3823966 w 4527492"/>
                  <a:gd name="connsiteY36636" fmla="*/ 600061 h 3582745"/>
                  <a:gd name="connsiteX36637" fmla="*/ 3856468 w 4527492"/>
                  <a:gd name="connsiteY36637" fmla="*/ 646545 h 3582745"/>
                  <a:gd name="connsiteX36638" fmla="*/ 3869555 w 4527492"/>
                  <a:gd name="connsiteY36638" fmla="*/ 666742 h 3582745"/>
                  <a:gd name="connsiteX36639" fmla="*/ 3863632 w 4527492"/>
                  <a:gd name="connsiteY36639" fmla="*/ 661733 h 3582745"/>
                  <a:gd name="connsiteX36640" fmla="*/ 3846994 w 4527492"/>
                  <a:gd name="connsiteY36640" fmla="*/ 639540 h 3582745"/>
                  <a:gd name="connsiteX36641" fmla="*/ 3832051 w 4527492"/>
                  <a:gd name="connsiteY36641" fmla="*/ 616686 h 3582745"/>
                  <a:gd name="connsiteX36642" fmla="*/ 3806479 w 4527492"/>
                  <a:gd name="connsiteY36642" fmla="*/ 598989 h 3582745"/>
                  <a:gd name="connsiteX36643" fmla="*/ 3809369 w 4527492"/>
                  <a:gd name="connsiteY36643" fmla="*/ 602259 h 3582745"/>
                  <a:gd name="connsiteX36644" fmla="*/ 3817019 w 4527492"/>
                  <a:gd name="connsiteY36644" fmla="*/ 622229 h 3582745"/>
                  <a:gd name="connsiteX36645" fmla="*/ 3813426 w 4527492"/>
                  <a:gd name="connsiteY36645" fmla="*/ 616410 h 3582745"/>
                  <a:gd name="connsiteX36646" fmla="*/ 3810746 w 4527492"/>
                  <a:gd name="connsiteY36646" fmla="*/ 609870 h 3582745"/>
                  <a:gd name="connsiteX36647" fmla="*/ 3806870 w 4527492"/>
                  <a:gd name="connsiteY36647" fmla="*/ 603001 h 3582745"/>
                  <a:gd name="connsiteX36648" fmla="*/ 3887873 w 4527492"/>
                  <a:gd name="connsiteY36648" fmla="*/ 598651 h 3582745"/>
                  <a:gd name="connsiteX36649" fmla="*/ 3890189 w 4527492"/>
                  <a:gd name="connsiteY36649" fmla="*/ 602140 h 3582745"/>
                  <a:gd name="connsiteX36650" fmla="*/ 3896482 w 4527492"/>
                  <a:gd name="connsiteY36650" fmla="*/ 616596 h 3582745"/>
                  <a:gd name="connsiteX36651" fmla="*/ 3955246 w 4527492"/>
                  <a:gd name="connsiteY36651" fmla="*/ 597619 h 3582745"/>
                  <a:gd name="connsiteX36652" fmla="*/ 3963987 w 4527492"/>
                  <a:gd name="connsiteY36652" fmla="*/ 608235 h 3582745"/>
                  <a:gd name="connsiteX36653" fmla="*/ 3960696 w 4527492"/>
                  <a:gd name="connsiteY36653" fmla="*/ 605998 h 3582745"/>
                  <a:gd name="connsiteX36654" fmla="*/ 3887948 w 4527492"/>
                  <a:gd name="connsiteY36654" fmla="*/ 596992 h 3582745"/>
                  <a:gd name="connsiteX36655" fmla="*/ 3894671 w 4527492"/>
                  <a:gd name="connsiteY36655" fmla="*/ 607249 h 3582745"/>
                  <a:gd name="connsiteX36656" fmla="*/ 3896226 w 4527492"/>
                  <a:gd name="connsiteY36656" fmla="*/ 611238 h 3582745"/>
                  <a:gd name="connsiteX36657" fmla="*/ 3890189 w 4527492"/>
                  <a:gd name="connsiteY36657" fmla="*/ 602140 h 3582745"/>
                  <a:gd name="connsiteX36658" fmla="*/ 4153001 w 4527492"/>
                  <a:gd name="connsiteY36658" fmla="*/ 596723 h 3582745"/>
                  <a:gd name="connsiteX36659" fmla="*/ 4167847 w 4527492"/>
                  <a:gd name="connsiteY36659" fmla="*/ 624493 h 3582745"/>
                  <a:gd name="connsiteX36660" fmla="*/ 4213524 w 4527492"/>
                  <a:gd name="connsiteY36660" fmla="*/ 706315 h 3582745"/>
                  <a:gd name="connsiteX36661" fmla="*/ 4211913 w 4527492"/>
                  <a:gd name="connsiteY36661" fmla="*/ 703890 h 3582745"/>
                  <a:gd name="connsiteX36662" fmla="*/ 4191716 w 4527492"/>
                  <a:gd name="connsiteY36662" fmla="*/ 670204 h 3582745"/>
                  <a:gd name="connsiteX36663" fmla="*/ 4163321 w 4527492"/>
                  <a:gd name="connsiteY36663" fmla="*/ 616257 h 3582745"/>
                  <a:gd name="connsiteX36664" fmla="*/ 3749824 w 4527492"/>
                  <a:gd name="connsiteY36664" fmla="*/ 596049 h 3582745"/>
                  <a:gd name="connsiteX36665" fmla="*/ 3751430 w 4527492"/>
                  <a:gd name="connsiteY36665" fmla="*/ 599981 h 3582745"/>
                  <a:gd name="connsiteX36666" fmla="*/ 3749927 w 4527492"/>
                  <a:gd name="connsiteY36666" fmla="*/ 596179 h 3582745"/>
                  <a:gd name="connsiteX36667" fmla="*/ 3965703 w 4527492"/>
                  <a:gd name="connsiteY36667" fmla="*/ 594800 h 3582745"/>
                  <a:gd name="connsiteX36668" fmla="*/ 3979006 w 4527492"/>
                  <a:gd name="connsiteY36668" fmla="*/ 623182 h 3582745"/>
                  <a:gd name="connsiteX36669" fmla="*/ 3979006 w 4527492"/>
                  <a:gd name="connsiteY36669" fmla="*/ 626474 h 3582745"/>
                  <a:gd name="connsiteX36670" fmla="*/ 3963987 w 4527492"/>
                  <a:gd name="connsiteY36670" fmla="*/ 608235 h 3582745"/>
                  <a:gd name="connsiteX36671" fmla="*/ 3965390 w 4527492"/>
                  <a:gd name="connsiteY36671" fmla="*/ 609188 h 3582745"/>
                  <a:gd name="connsiteX36672" fmla="*/ 3716923 w 4527492"/>
                  <a:gd name="connsiteY36672" fmla="*/ 593648 h 3582745"/>
                  <a:gd name="connsiteX36673" fmla="*/ 3721283 w 4527492"/>
                  <a:gd name="connsiteY36673" fmla="*/ 607368 h 3582745"/>
                  <a:gd name="connsiteX36674" fmla="*/ 3721773 w 4527492"/>
                  <a:gd name="connsiteY36674" fmla="*/ 609870 h 3582745"/>
                  <a:gd name="connsiteX36675" fmla="*/ 3887570 w 4527492"/>
                  <a:gd name="connsiteY36675" fmla="*/ 590466 h 3582745"/>
                  <a:gd name="connsiteX36676" fmla="*/ 3899783 w 4527492"/>
                  <a:gd name="connsiteY36676" fmla="*/ 610011 h 3582745"/>
                  <a:gd name="connsiteX36677" fmla="*/ 3938052 w 4527492"/>
                  <a:gd name="connsiteY36677" fmla="*/ 668065 h 3582745"/>
                  <a:gd name="connsiteX36678" fmla="*/ 3929709 w 4527492"/>
                  <a:gd name="connsiteY36678" fmla="*/ 658220 h 3582745"/>
                  <a:gd name="connsiteX36679" fmla="*/ 3896482 w 4527492"/>
                  <a:gd name="connsiteY36679" fmla="*/ 610011 h 3582745"/>
                  <a:gd name="connsiteX36680" fmla="*/ 3894671 w 4527492"/>
                  <a:gd name="connsiteY36680" fmla="*/ 607249 h 3582745"/>
                  <a:gd name="connsiteX36681" fmla="*/ 3893181 w 4527492"/>
                  <a:gd name="connsiteY36681" fmla="*/ 603426 h 3582745"/>
                  <a:gd name="connsiteX36682" fmla="*/ 3883372 w 4527492"/>
                  <a:gd name="connsiteY36682" fmla="*/ 590012 h 3582745"/>
                  <a:gd name="connsiteX36683" fmla="*/ 3884702 w 4527492"/>
                  <a:gd name="connsiteY36683" fmla="*/ 592041 h 3582745"/>
                  <a:gd name="connsiteX36684" fmla="*/ 3887873 w 4527492"/>
                  <a:gd name="connsiteY36684" fmla="*/ 598651 h 3582745"/>
                  <a:gd name="connsiteX36685" fmla="*/ 3886354 w 4527492"/>
                  <a:gd name="connsiteY36685" fmla="*/ 596362 h 3582745"/>
                  <a:gd name="connsiteX36686" fmla="*/ 3743801 w 4527492"/>
                  <a:gd name="connsiteY36686" fmla="*/ 589713 h 3582745"/>
                  <a:gd name="connsiteX36687" fmla="*/ 3743917 w 4527492"/>
                  <a:gd name="connsiteY36687" fmla="*/ 590760 h 3582745"/>
                  <a:gd name="connsiteX36688" fmla="*/ 3745271 w 4527492"/>
                  <a:gd name="connsiteY36688" fmla="*/ 592511 h 3582745"/>
                  <a:gd name="connsiteX36689" fmla="*/ 3855630 w 4527492"/>
                  <a:gd name="connsiteY36689" fmla="*/ 587662 h 3582745"/>
                  <a:gd name="connsiteX36690" fmla="*/ 3877548 w 4527492"/>
                  <a:gd name="connsiteY36690" fmla="*/ 626353 h 3582745"/>
                  <a:gd name="connsiteX36691" fmla="*/ 3876515 w 4527492"/>
                  <a:gd name="connsiteY36691" fmla="*/ 623215 h 3582745"/>
                  <a:gd name="connsiteX36692" fmla="*/ 3878687 w 4527492"/>
                  <a:gd name="connsiteY36692" fmla="*/ 623215 h 3582745"/>
                  <a:gd name="connsiteX36693" fmla="*/ 3857146 w 4527492"/>
                  <a:gd name="connsiteY36693" fmla="*/ 589901 h 3582745"/>
                  <a:gd name="connsiteX36694" fmla="*/ 3777683 w 4527492"/>
                  <a:gd name="connsiteY36694" fmla="*/ 586754 h 3582745"/>
                  <a:gd name="connsiteX36695" fmla="*/ 3781088 w 4527492"/>
                  <a:gd name="connsiteY36695" fmla="*/ 593387 h 3582745"/>
                  <a:gd name="connsiteX36696" fmla="*/ 3780609 w 4527492"/>
                  <a:gd name="connsiteY36696" fmla="*/ 592569 h 3582745"/>
                  <a:gd name="connsiteX36697" fmla="*/ 3795969 w 4527492"/>
                  <a:gd name="connsiteY36697" fmla="*/ 583679 h 3582745"/>
                  <a:gd name="connsiteX36698" fmla="*/ 3806393 w 4527492"/>
                  <a:gd name="connsiteY36698" fmla="*/ 598106 h 3582745"/>
                  <a:gd name="connsiteX36699" fmla="*/ 3806479 w 4527492"/>
                  <a:gd name="connsiteY36699" fmla="*/ 598989 h 3582745"/>
                  <a:gd name="connsiteX36700" fmla="*/ 3801300 w 4527492"/>
                  <a:gd name="connsiteY36700" fmla="*/ 593128 h 3582745"/>
                  <a:gd name="connsiteX36701" fmla="*/ 4010342 w 4527492"/>
                  <a:gd name="connsiteY36701" fmla="*/ 581334 h 3582745"/>
                  <a:gd name="connsiteX36702" fmla="*/ 4016408 w 4527492"/>
                  <a:gd name="connsiteY36702" fmla="*/ 589904 h 3582745"/>
                  <a:gd name="connsiteX36703" fmla="*/ 4043105 w 4527492"/>
                  <a:gd name="connsiteY36703" fmla="*/ 632649 h 3582745"/>
                  <a:gd name="connsiteX36704" fmla="*/ 4038620 w 4527492"/>
                  <a:gd name="connsiteY36704" fmla="*/ 626379 h 3582745"/>
                  <a:gd name="connsiteX36705" fmla="*/ 3956905 w 4527492"/>
                  <a:gd name="connsiteY36705" fmla="*/ 576029 h 3582745"/>
                  <a:gd name="connsiteX36706" fmla="*/ 3965802 w 4527492"/>
                  <a:gd name="connsiteY36706" fmla="*/ 590256 h 3582745"/>
                  <a:gd name="connsiteX36707" fmla="*/ 3965703 w 4527492"/>
                  <a:gd name="connsiteY36707" fmla="*/ 594800 h 3582745"/>
                  <a:gd name="connsiteX36708" fmla="*/ 3871217 w 4527492"/>
                  <a:gd name="connsiteY36708" fmla="*/ 575260 h 3582745"/>
                  <a:gd name="connsiteX36709" fmla="*/ 3873695 w 4527492"/>
                  <a:gd name="connsiteY36709" fmla="*/ 578741 h 3582745"/>
                  <a:gd name="connsiteX36710" fmla="*/ 3889880 w 4527492"/>
                  <a:gd name="connsiteY36710" fmla="*/ 610011 h 3582745"/>
                  <a:gd name="connsiteX36711" fmla="*/ 3892269 w 4527492"/>
                  <a:gd name="connsiteY36711" fmla="*/ 614036 h 3582745"/>
                  <a:gd name="connsiteX36712" fmla="*/ 3889122 w 4527492"/>
                  <a:gd name="connsiteY36712" fmla="*/ 610323 h 3582745"/>
                  <a:gd name="connsiteX36713" fmla="*/ 3879564 w 4527492"/>
                  <a:gd name="connsiteY36713" fmla="*/ 590667 h 3582745"/>
                  <a:gd name="connsiteX36714" fmla="*/ 3870278 w 4527492"/>
                  <a:gd name="connsiteY36714" fmla="*/ 572138 h 3582745"/>
                  <a:gd name="connsiteX36715" fmla="*/ 3886354 w 4527492"/>
                  <a:gd name="connsiteY36715" fmla="*/ 596362 h 3582745"/>
                  <a:gd name="connsiteX36716" fmla="*/ 3886579 w 4527492"/>
                  <a:gd name="connsiteY36716" fmla="*/ 596841 h 3582745"/>
                  <a:gd name="connsiteX36717" fmla="*/ 3873695 w 4527492"/>
                  <a:gd name="connsiteY36717" fmla="*/ 578741 h 3582745"/>
                  <a:gd name="connsiteX36718" fmla="*/ 3827283 w 4527492"/>
                  <a:gd name="connsiteY36718" fmla="*/ 572050 h 3582745"/>
                  <a:gd name="connsiteX36719" fmla="*/ 3829790 w 4527492"/>
                  <a:gd name="connsiteY36719" fmla="*/ 575814 h 3582745"/>
                  <a:gd name="connsiteX36720" fmla="*/ 3840815 w 4527492"/>
                  <a:gd name="connsiteY36720" fmla="*/ 601732 h 3582745"/>
                  <a:gd name="connsiteX36721" fmla="*/ 3875645 w 4527492"/>
                  <a:gd name="connsiteY36721" fmla="*/ 670518 h 3582745"/>
                  <a:gd name="connsiteX36722" fmla="*/ 3873246 w 4527492"/>
                  <a:gd name="connsiteY36722" fmla="*/ 669467 h 3582745"/>
                  <a:gd name="connsiteX36723" fmla="*/ 3862234 w 4527492"/>
                  <a:gd name="connsiteY36723" fmla="*/ 649790 h 3582745"/>
                  <a:gd name="connsiteX36724" fmla="*/ 3845972 w 4527492"/>
                  <a:gd name="connsiteY36724" fmla="*/ 570555 h 3582745"/>
                  <a:gd name="connsiteX36725" fmla="*/ 3846141 w 4527492"/>
                  <a:gd name="connsiteY36725" fmla="*/ 570912 h 3582745"/>
                  <a:gd name="connsiteX36726" fmla="*/ 3847656 w 4527492"/>
                  <a:gd name="connsiteY36726" fmla="*/ 573586 h 3582745"/>
                  <a:gd name="connsiteX36727" fmla="*/ 3861249 w 4527492"/>
                  <a:gd name="connsiteY36727" fmla="*/ 592722 h 3582745"/>
                  <a:gd name="connsiteX36728" fmla="*/ 3731171 w 4527492"/>
                  <a:gd name="connsiteY36728" fmla="*/ 569537 h 3582745"/>
                  <a:gd name="connsiteX36729" fmla="*/ 3731659 w 4527492"/>
                  <a:gd name="connsiteY36729" fmla="*/ 570311 h 3582745"/>
                  <a:gd name="connsiteX36730" fmla="*/ 3731773 w 4527492"/>
                  <a:gd name="connsiteY36730" fmla="*/ 570577 h 3582745"/>
                  <a:gd name="connsiteX36731" fmla="*/ 3871969 w 4527492"/>
                  <a:gd name="connsiteY36731" fmla="*/ 565499 h 3582745"/>
                  <a:gd name="connsiteX36732" fmla="*/ 3879449 w 4527492"/>
                  <a:gd name="connsiteY36732" fmla="*/ 577469 h 3582745"/>
                  <a:gd name="connsiteX36733" fmla="*/ 3887948 w 4527492"/>
                  <a:gd name="connsiteY36733" fmla="*/ 596992 h 3582745"/>
                  <a:gd name="connsiteX36734" fmla="*/ 3884702 w 4527492"/>
                  <a:gd name="connsiteY36734" fmla="*/ 592041 h 3582745"/>
                  <a:gd name="connsiteX36735" fmla="*/ 3887129 w 4527492"/>
                  <a:gd name="connsiteY36735" fmla="*/ 565012 h 3582745"/>
                  <a:gd name="connsiteX36736" fmla="*/ 3890757 w 4527492"/>
                  <a:gd name="connsiteY36736" fmla="*/ 570388 h 3582745"/>
                  <a:gd name="connsiteX36737" fmla="*/ 3902258 w 4527492"/>
                  <a:gd name="connsiteY36737" fmla="*/ 594783 h 3582745"/>
                  <a:gd name="connsiteX36738" fmla="*/ 3942283 w 4527492"/>
                  <a:gd name="connsiteY36738" fmla="*/ 673189 h 3582745"/>
                  <a:gd name="connsiteX36739" fmla="*/ 3941870 w 4527492"/>
                  <a:gd name="connsiteY36739" fmla="*/ 672571 h 3582745"/>
                  <a:gd name="connsiteX36740" fmla="*/ 3939913 w 4527492"/>
                  <a:gd name="connsiteY36740" fmla="*/ 670261 h 3582745"/>
                  <a:gd name="connsiteX36741" fmla="*/ 3939394 w 4527492"/>
                  <a:gd name="connsiteY36741" fmla="*/ 669278 h 3582745"/>
                  <a:gd name="connsiteX36742" fmla="*/ 3896566 w 4527492"/>
                  <a:gd name="connsiteY36742" fmla="*/ 560402 h 3582745"/>
                  <a:gd name="connsiteX36743" fmla="*/ 3902639 w 4527492"/>
                  <a:gd name="connsiteY36743" fmla="*/ 574222 h 3582745"/>
                  <a:gd name="connsiteX36744" fmla="*/ 3912454 w 4527492"/>
                  <a:gd name="connsiteY36744" fmla="*/ 586822 h 3582745"/>
                  <a:gd name="connsiteX36745" fmla="*/ 3903885 w 4527492"/>
                  <a:gd name="connsiteY36745" fmla="*/ 569103 h 3582745"/>
                  <a:gd name="connsiteX36746" fmla="*/ 3840547 w 4527492"/>
                  <a:gd name="connsiteY36746" fmla="*/ 559125 h 3582745"/>
                  <a:gd name="connsiteX36747" fmla="*/ 3840616 w 4527492"/>
                  <a:gd name="connsiteY36747" fmla="*/ 559272 h 3582745"/>
                  <a:gd name="connsiteX36748" fmla="*/ 3842544 w 4527492"/>
                  <a:gd name="connsiteY36748" fmla="*/ 562129 h 3582745"/>
                  <a:gd name="connsiteX36749" fmla="*/ 3862234 w 4527492"/>
                  <a:gd name="connsiteY36749" fmla="*/ 591739 h 3582745"/>
                  <a:gd name="connsiteX36750" fmla="*/ 3874943 w 4527492"/>
                  <a:gd name="connsiteY36750" fmla="*/ 610147 h 3582745"/>
                  <a:gd name="connsiteX36751" fmla="*/ 3920182 w 4527492"/>
                  <a:gd name="connsiteY36751" fmla="*/ 677194 h 3582745"/>
                  <a:gd name="connsiteX36752" fmla="*/ 3918809 w 4527492"/>
                  <a:gd name="connsiteY36752" fmla="*/ 673684 h 3582745"/>
                  <a:gd name="connsiteX36753" fmla="*/ 3874943 w 4527492"/>
                  <a:gd name="connsiteY36753" fmla="*/ 610147 h 3582745"/>
                  <a:gd name="connsiteX36754" fmla="*/ 3842544 w 4527492"/>
                  <a:gd name="connsiteY36754" fmla="*/ 562129 h 3582745"/>
                  <a:gd name="connsiteX36755" fmla="*/ 3965087 w 4527492"/>
                  <a:gd name="connsiteY36755" fmla="*/ 558268 h 3582745"/>
                  <a:gd name="connsiteX36756" fmla="*/ 3970402 w 4527492"/>
                  <a:gd name="connsiteY36756" fmla="*/ 566058 h 3582745"/>
                  <a:gd name="connsiteX36757" fmla="*/ 3985479 w 4527492"/>
                  <a:gd name="connsiteY36757" fmla="*/ 594724 h 3582745"/>
                  <a:gd name="connsiteX36758" fmla="*/ 3993406 w 4527492"/>
                  <a:gd name="connsiteY36758" fmla="*/ 603421 h 3582745"/>
                  <a:gd name="connsiteX36759" fmla="*/ 3984517 w 4527492"/>
                  <a:gd name="connsiteY36759" fmla="*/ 586743 h 3582745"/>
                  <a:gd name="connsiteX36760" fmla="*/ 3988745 w 4527492"/>
                  <a:gd name="connsiteY36760" fmla="*/ 592938 h 3582745"/>
                  <a:gd name="connsiteX36761" fmla="*/ 3994595 w 4527492"/>
                  <a:gd name="connsiteY36761" fmla="*/ 604314 h 3582745"/>
                  <a:gd name="connsiteX36762" fmla="*/ 3995205 w 4527492"/>
                  <a:gd name="connsiteY36762" fmla="*/ 605395 h 3582745"/>
                  <a:gd name="connsiteX36763" fmla="*/ 4002361 w 4527492"/>
                  <a:gd name="connsiteY36763" fmla="*/ 613246 h 3582745"/>
                  <a:gd name="connsiteX36764" fmla="*/ 4015317 w 4527492"/>
                  <a:gd name="connsiteY36764" fmla="*/ 636352 h 3582745"/>
                  <a:gd name="connsiteX36765" fmla="*/ 4012677 w 4527492"/>
                  <a:gd name="connsiteY36765" fmla="*/ 636352 h 3582745"/>
                  <a:gd name="connsiteX36766" fmla="*/ 4032213 w 4527492"/>
                  <a:gd name="connsiteY36766" fmla="*/ 670966 h 3582745"/>
                  <a:gd name="connsiteX36767" fmla="*/ 4018789 w 4527492"/>
                  <a:gd name="connsiteY36767" fmla="*/ 651047 h 3582745"/>
                  <a:gd name="connsiteX36768" fmla="*/ 4007233 w 4527492"/>
                  <a:gd name="connsiteY36768" fmla="*/ 629365 h 3582745"/>
                  <a:gd name="connsiteX36769" fmla="*/ 3991983 w 4527492"/>
                  <a:gd name="connsiteY36769" fmla="*/ 607089 h 3582745"/>
                  <a:gd name="connsiteX36770" fmla="*/ 3997203 w 4527492"/>
                  <a:gd name="connsiteY36770" fmla="*/ 617014 h 3582745"/>
                  <a:gd name="connsiteX36771" fmla="*/ 3985400 w 4527492"/>
                  <a:gd name="connsiteY36771" fmla="*/ 597473 h 3582745"/>
                  <a:gd name="connsiteX36772" fmla="*/ 3977597 w 4527492"/>
                  <a:gd name="connsiteY36772" fmla="*/ 586075 h 3582745"/>
                  <a:gd name="connsiteX36773" fmla="*/ 3980320 w 4527492"/>
                  <a:gd name="connsiteY36773" fmla="*/ 589063 h 3582745"/>
                  <a:gd name="connsiteX36774" fmla="*/ 3978494 w 4527492"/>
                  <a:gd name="connsiteY36774" fmla="*/ 586040 h 3582745"/>
                  <a:gd name="connsiteX36775" fmla="*/ 3759116 w 4527492"/>
                  <a:gd name="connsiteY36775" fmla="*/ 555837 h 3582745"/>
                  <a:gd name="connsiteX36776" fmla="*/ 3780609 w 4527492"/>
                  <a:gd name="connsiteY36776" fmla="*/ 592569 h 3582745"/>
                  <a:gd name="connsiteX36777" fmla="*/ 3790974 w 4527492"/>
                  <a:gd name="connsiteY36777" fmla="*/ 613167 h 3582745"/>
                  <a:gd name="connsiteX36778" fmla="*/ 3787679 w 4527492"/>
                  <a:gd name="connsiteY36778" fmla="*/ 613167 h 3582745"/>
                  <a:gd name="connsiteX36779" fmla="*/ 4096896 w 4527492"/>
                  <a:gd name="connsiteY36779" fmla="*/ 555503 h 3582745"/>
                  <a:gd name="connsiteX36780" fmla="*/ 4144802 w 4527492"/>
                  <a:gd name="connsiteY36780" fmla="*/ 626552 h 3582745"/>
                  <a:gd name="connsiteX36781" fmla="*/ 4157677 w 4527492"/>
                  <a:gd name="connsiteY36781" fmla="*/ 646663 h 3582745"/>
                  <a:gd name="connsiteX36782" fmla="*/ 4157159 w 4527492"/>
                  <a:gd name="connsiteY36782" fmla="*/ 643391 h 3582745"/>
                  <a:gd name="connsiteX36783" fmla="*/ 4166403 w 4527492"/>
                  <a:gd name="connsiteY36783" fmla="*/ 654121 h 3582745"/>
                  <a:gd name="connsiteX36784" fmla="*/ 4162941 w 4527492"/>
                  <a:gd name="connsiteY36784" fmla="*/ 654884 h 3582745"/>
                  <a:gd name="connsiteX36785" fmla="*/ 4168475 w 4527492"/>
                  <a:gd name="connsiteY36785" fmla="*/ 663528 h 3582745"/>
                  <a:gd name="connsiteX36786" fmla="*/ 4162745 w 4527492"/>
                  <a:gd name="connsiteY36786" fmla="*/ 654928 h 3582745"/>
                  <a:gd name="connsiteX36787" fmla="*/ 4162404 w 4527492"/>
                  <a:gd name="connsiteY36787" fmla="*/ 655003 h 3582745"/>
                  <a:gd name="connsiteX36788" fmla="*/ 4161404 w 4527492"/>
                  <a:gd name="connsiteY36788" fmla="*/ 670173 h 3582745"/>
                  <a:gd name="connsiteX36789" fmla="*/ 4157814 w 4527492"/>
                  <a:gd name="connsiteY36789" fmla="*/ 647526 h 3582745"/>
                  <a:gd name="connsiteX36790" fmla="*/ 4130399 w 4527492"/>
                  <a:gd name="connsiteY36790" fmla="*/ 606374 h 3582745"/>
                  <a:gd name="connsiteX36791" fmla="*/ 4100485 w 4527492"/>
                  <a:gd name="connsiteY36791" fmla="*/ 562833 h 3582745"/>
                  <a:gd name="connsiteX36792" fmla="*/ 3866844 w 4527492"/>
                  <a:gd name="connsiteY36792" fmla="*/ 554815 h 3582745"/>
                  <a:gd name="connsiteX36793" fmla="*/ 3871969 w 4527492"/>
                  <a:gd name="connsiteY36793" fmla="*/ 565499 h 3582745"/>
                  <a:gd name="connsiteX36794" fmla="*/ 3871534 w 4527492"/>
                  <a:gd name="connsiteY36794" fmla="*/ 564802 h 3582745"/>
                  <a:gd name="connsiteX36795" fmla="*/ 4094963 w 4527492"/>
                  <a:gd name="connsiteY36795" fmla="*/ 554795 h 3582745"/>
                  <a:gd name="connsiteX36796" fmla="*/ 4100485 w 4527492"/>
                  <a:gd name="connsiteY36796" fmla="*/ 562833 h 3582745"/>
                  <a:gd name="connsiteX36797" fmla="*/ 4104061 w 4527492"/>
                  <a:gd name="connsiteY36797" fmla="*/ 570134 h 3582745"/>
                  <a:gd name="connsiteX36798" fmla="*/ 4104061 w 4527492"/>
                  <a:gd name="connsiteY36798" fmla="*/ 573429 h 3582745"/>
                  <a:gd name="connsiteX36799" fmla="*/ 3859385 w 4527492"/>
                  <a:gd name="connsiteY36799" fmla="*/ 553420 h 3582745"/>
                  <a:gd name="connsiteX36800" fmla="*/ 3865107 w 4527492"/>
                  <a:gd name="connsiteY36800" fmla="*/ 562149 h 3582745"/>
                  <a:gd name="connsiteX36801" fmla="*/ 3870278 w 4527492"/>
                  <a:gd name="connsiteY36801" fmla="*/ 572138 h 3582745"/>
                  <a:gd name="connsiteX36802" fmla="*/ 3866186 w 4527492"/>
                  <a:gd name="connsiteY36802" fmla="*/ 565973 h 3582745"/>
                  <a:gd name="connsiteX36803" fmla="*/ 3920591 w 4527492"/>
                  <a:gd name="connsiteY36803" fmla="*/ 552915 h 3582745"/>
                  <a:gd name="connsiteX36804" fmla="*/ 3952598 w 4527492"/>
                  <a:gd name="connsiteY36804" fmla="*/ 593548 h 3582745"/>
                  <a:gd name="connsiteX36805" fmla="*/ 3955246 w 4527492"/>
                  <a:gd name="connsiteY36805" fmla="*/ 597619 h 3582745"/>
                  <a:gd name="connsiteX36806" fmla="*/ 3926603 w 4527492"/>
                  <a:gd name="connsiteY36806" fmla="*/ 562834 h 3582745"/>
                  <a:gd name="connsiteX36807" fmla="*/ 3771202 w 4527492"/>
                  <a:gd name="connsiteY36807" fmla="*/ 551963 h 3582745"/>
                  <a:gd name="connsiteX36808" fmla="*/ 3781039 w 4527492"/>
                  <a:gd name="connsiteY36808" fmla="*/ 568222 h 3582745"/>
                  <a:gd name="connsiteX36809" fmla="*/ 3782754 w 4527492"/>
                  <a:gd name="connsiteY36809" fmla="*/ 571243 h 3582745"/>
                  <a:gd name="connsiteX36810" fmla="*/ 3771460 w 4527492"/>
                  <a:gd name="connsiteY36810" fmla="*/ 552489 h 3582745"/>
                  <a:gd name="connsiteX36811" fmla="*/ 4069951 w 4527492"/>
                  <a:gd name="connsiteY36811" fmla="*/ 550615 h 3582745"/>
                  <a:gd name="connsiteX36812" fmla="*/ 4084124 w 4527492"/>
                  <a:gd name="connsiteY36812" fmla="*/ 569187 h 3582745"/>
                  <a:gd name="connsiteX36813" fmla="*/ 4102003 w 4527492"/>
                  <a:gd name="connsiteY36813" fmla="*/ 595255 h 3582745"/>
                  <a:gd name="connsiteX36814" fmla="*/ 4106834 w 4527492"/>
                  <a:gd name="connsiteY36814" fmla="*/ 601547 h 3582745"/>
                  <a:gd name="connsiteX36815" fmla="*/ 4137682 w 4527492"/>
                  <a:gd name="connsiteY36815" fmla="*/ 649421 h 3582745"/>
                  <a:gd name="connsiteX36816" fmla="*/ 4130795 w 4527492"/>
                  <a:gd name="connsiteY36816" fmla="*/ 636624 h 3582745"/>
                  <a:gd name="connsiteX36817" fmla="*/ 4108750 w 4527492"/>
                  <a:gd name="connsiteY36817" fmla="*/ 604044 h 3582745"/>
                  <a:gd name="connsiteX36818" fmla="*/ 4106834 w 4527492"/>
                  <a:gd name="connsiteY36818" fmla="*/ 601547 h 3582745"/>
                  <a:gd name="connsiteX36819" fmla="*/ 4102296 w 4527492"/>
                  <a:gd name="connsiteY36819" fmla="*/ 594505 h 3582745"/>
                  <a:gd name="connsiteX36820" fmla="*/ 4093315 w 4527492"/>
                  <a:gd name="connsiteY36820" fmla="*/ 581231 h 3582745"/>
                  <a:gd name="connsiteX36821" fmla="*/ 4084124 w 4527492"/>
                  <a:gd name="connsiteY36821" fmla="*/ 569187 h 3582745"/>
                  <a:gd name="connsiteX36822" fmla="*/ 4077686 w 4527492"/>
                  <a:gd name="connsiteY36822" fmla="*/ 559802 h 3582745"/>
                  <a:gd name="connsiteX36823" fmla="*/ 3797369 w 4527492"/>
                  <a:gd name="connsiteY36823" fmla="*/ 549816 h 3582745"/>
                  <a:gd name="connsiteX36824" fmla="*/ 3797943 w 4527492"/>
                  <a:gd name="connsiteY36824" fmla="*/ 550475 h 3582745"/>
                  <a:gd name="connsiteX36825" fmla="*/ 3823927 w 4527492"/>
                  <a:gd name="connsiteY36825" fmla="*/ 599981 h 3582745"/>
                  <a:gd name="connsiteX36826" fmla="*/ 3823966 w 4527492"/>
                  <a:gd name="connsiteY36826" fmla="*/ 600061 h 3582745"/>
                  <a:gd name="connsiteX36827" fmla="*/ 3819238 w 4527492"/>
                  <a:gd name="connsiteY36827" fmla="*/ 593299 h 3582745"/>
                  <a:gd name="connsiteX36828" fmla="*/ 3758309 w 4527492"/>
                  <a:gd name="connsiteY36828" fmla="*/ 549010 h 3582745"/>
                  <a:gd name="connsiteX36829" fmla="*/ 3760492 w 4527492"/>
                  <a:gd name="connsiteY36829" fmla="*/ 552592 h 3582745"/>
                  <a:gd name="connsiteX36830" fmla="*/ 3777683 w 4527492"/>
                  <a:gd name="connsiteY36830" fmla="*/ 586754 h 3582745"/>
                  <a:gd name="connsiteX36831" fmla="*/ 3717216 w 4527492"/>
                  <a:gd name="connsiteY36831" fmla="*/ 545395 h 3582745"/>
                  <a:gd name="connsiteX36832" fmla="*/ 3731171 w 4527492"/>
                  <a:gd name="connsiteY36832" fmla="*/ 569537 h 3582745"/>
                  <a:gd name="connsiteX36833" fmla="*/ 3719474 w 4527492"/>
                  <a:gd name="connsiteY36833" fmla="*/ 550957 h 3582745"/>
                  <a:gd name="connsiteX36834" fmla="*/ 3952620 w 4527492"/>
                  <a:gd name="connsiteY36834" fmla="*/ 543778 h 3582745"/>
                  <a:gd name="connsiteX36835" fmla="*/ 3960836 w 4527492"/>
                  <a:gd name="connsiteY36835" fmla="*/ 561592 h 3582745"/>
                  <a:gd name="connsiteX36836" fmla="*/ 3977597 w 4527492"/>
                  <a:gd name="connsiteY36836" fmla="*/ 586075 h 3582745"/>
                  <a:gd name="connsiteX36837" fmla="*/ 3972404 w 4527492"/>
                  <a:gd name="connsiteY36837" fmla="*/ 580378 h 3582745"/>
                  <a:gd name="connsiteX36838" fmla="*/ 3961401 w 4527492"/>
                  <a:gd name="connsiteY36838" fmla="*/ 562817 h 3582745"/>
                  <a:gd name="connsiteX36839" fmla="*/ 3972373 w 4527492"/>
                  <a:gd name="connsiteY36839" fmla="*/ 586607 h 3582745"/>
                  <a:gd name="connsiteX36840" fmla="*/ 3997161 w 4527492"/>
                  <a:gd name="connsiteY36840" fmla="*/ 639318 h 3582745"/>
                  <a:gd name="connsiteX36841" fmla="*/ 3995418 w 4527492"/>
                  <a:gd name="connsiteY36841" fmla="*/ 639318 h 3582745"/>
                  <a:gd name="connsiteX36842" fmla="*/ 4004629 w 4527492"/>
                  <a:gd name="connsiteY36842" fmla="*/ 658501 h 3582745"/>
                  <a:gd name="connsiteX36843" fmla="*/ 4007117 w 4527492"/>
                  <a:gd name="connsiteY36843" fmla="*/ 667311 h 3582745"/>
                  <a:gd name="connsiteX36844" fmla="*/ 3989237 w 4527492"/>
                  <a:gd name="connsiteY36844" fmla="*/ 629446 h 3582745"/>
                  <a:gd name="connsiteX36845" fmla="*/ 3969018 w 4527492"/>
                  <a:gd name="connsiteY36845" fmla="*/ 583595 h 3582745"/>
                  <a:gd name="connsiteX36846" fmla="*/ 3968258 w 4527492"/>
                  <a:gd name="connsiteY36846" fmla="*/ 581665 h 3582745"/>
                  <a:gd name="connsiteX36847" fmla="*/ 3959212 w 4527492"/>
                  <a:gd name="connsiteY36847" fmla="*/ 559324 h 3582745"/>
                  <a:gd name="connsiteX36848" fmla="*/ 3958444 w 4527492"/>
                  <a:gd name="connsiteY36848" fmla="*/ 558099 h 3582745"/>
                  <a:gd name="connsiteX36849" fmla="*/ 3959109 w 4527492"/>
                  <a:gd name="connsiteY36849" fmla="*/ 559070 h 3582745"/>
                  <a:gd name="connsiteX36850" fmla="*/ 3958587 w 4527492"/>
                  <a:gd name="connsiteY36850" fmla="*/ 557780 h 3582745"/>
                  <a:gd name="connsiteX36851" fmla="*/ 3952620 w 4527492"/>
                  <a:gd name="connsiteY36851" fmla="*/ 543778 h 3582745"/>
                  <a:gd name="connsiteX36852" fmla="*/ 3822886 w 4527492"/>
                  <a:gd name="connsiteY36852" fmla="*/ 541256 h 3582745"/>
                  <a:gd name="connsiteX36853" fmla="*/ 3834100 w 4527492"/>
                  <a:gd name="connsiteY36853" fmla="*/ 560251 h 3582745"/>
                  <a:gd name="connsiteX36854" fmla="*/ 3863213 w 4527492"/>
                  <a:gd name="connsiteY36854" fmla="*/ 606520 h 3582745"/>
                  <a:gd name="connsiteX36855" fmla="*/ 3842596 w 4527492"/>
                  <a:gd name="connsiteY36855" fmla="*/ 568561 h 3582745"/>
                  <a:gd name="connsiteX36856" fmla="*/ 3838280 w 4527492"/>
                  <a:gd name="connsiteY36856" fmla="*/ 562278 h 3582745"/>
                  <a:gd name="connsiteX36857" fmla="*/ 3822886 w 4527492"/>
                  <a:gd name="connsiteY36857" fmla="*/ 541256 h 3582745"/>
                  <a:gd name="connsiteX36858" fmla="*/ 3859269 w 4527492"/>
                  <a:gd name="connsiteY36858" fmla="*/ 538684 h 3582745"/>
                  <a:gd name="connsiteX36859" fmla="*/ 3866844 w 4527492"/>
                  <a:gd name="connsiteY36859" fmla="*/ 554815 h 3582745"/>
                  <a:gd name="connsiteX36860" fmla="*/ 3859758 w 4527492"/>
                  <a:gd name="connsiteY36860" fmla="*/ 540044 h 3582745"/>
                  <a:gd name="connsiteX36861" fmla="*/ 3987167 w 4527492"/>
                  <a:gd name="connsiteY36861" fmla="*/ 537581 h 3582745"/>
                  <a:gd name="connsiteX36862" fmla="*/ 3992213 w 4527492"/>
                  <a:gd name="connsiteY36862" fmla="*/ 537603 h 3582745"/>
                  <a:gd name="connsiteX36863" fmla="*/ 3994763 w 4527492"/>
                  <a:gd name="connsiteY36863" fmla="*/ 541413 h 3582745"/>
                  <a:gd name="connsiteX36864" fmla="*/ 3995511 w 4527492"/>
                  <a:gd name="connsiteY36864" fmla="*/ 543336 h 3582745"/>
                  <a:gd name="connsiteX36865" fmla="*/ 3786180 w 4527492"/>
                  <a:gd name="connsiteY36865" fmla="*/ 536954 h 3582745"/>
                  <a:gd name="connsiteX36866" fmla="*/ 3788538 w 4527492"/>
                  <a:gd name="connsiteY36866" fmla="*/ 539665 h 3582745"/>
                  <a:gd name="connsiteX36867" fmla="*/ 3788606 w 4527492"/>
                  <a:gd name="connsiteY36867" fmla="*/ 539972 h 3582745"/>
                  <a:gd name="connsiteX36868" fmla="*/ 3786833 w 4527492"/>
                  <a:gd name="connsiteY36868" fmla="*/ 538291 h 3582745"/>
                  <a:gd name="connsiteX36869" fmla="*/ 3706787 w 4527492"/>
                  <a:gd name="connsiteY36869" fmla="*/ 533937 h 3582745"/>
                  <a:gd name="connsiteX36870" fmla="*/ 3716206 w 4527492"/>
                  <a:gd name="connsiteY36870" fmla="*/ 556343 h 3582745"/>
                  <a:gd name="connsiteX36871" fmla="*/ 3727460 w 4527492"/>
                  <a:gd name="connsiteY36871" fmla="*/ 609732 h 3582745"/>
                  <a:gd name="connsiteX36872" fmla="*/ 3731529 w 4527492"/>
                  <a:gd name="connsiteY36872" fmla="*/ 621248 h 3582745"/>
                  <a:gd name="connsiteX36873" fmla="*/ 3727998 w 4527492"/>
                  <a:gd name="connsiteY36873" fmla="*/ 612283 h 3582745"/>
                  <a:gd name="connsiteX36874" fmla="*/ 3728018 w 4527492"/>
                  <a:gd name="connsiteY36874" fmla="*/ 612377 h 3582745"/>
                  <a:gd name="connsiteX36875" fmla="*/ 3732344 w 4527492"/>
                  <a:gd name="connsiteY36875" fmla="*/ 623556 h 3582745"/>
                  <a:gd name="connsiteX36876" fmla="*/ 3753258 w 4527492"/>
                  <a:gd name="connsiteY36876" fmla="*/ 682750 h 3582745"/>
                  <a:gd name="connsiteX36877" fmla="*/ 3791164 w 4527492"/>
                  <a:gd name="connsiteY36877" fmla="*/ 870429 h 3582745"/>
                  <a:gd name="connsiteX36878" fmla="*/ 3798304 w 4527492"/>
                  <a:gd name="connsiteY36878" fmla="*/ 982422 h 3582745"/>
                  <a:gd name="connsiteX36879" fmla="*/ 3784979 w 4527492"/>
                  <a:gd name="connsiteY36879" fmla="*/ 848195 h 3582745"/>
                  <a:gd name="connsiteX36880" fmla="*/ 3757968 w 4527492"/>
                  <a:gd name="connsiteY36880" fmla="*/ 715048 h 3582745"/>
                  <a:gd name="connsiteX36881" fmla="*/ 3730004 w 4527492"/>
                  <a:gd name="connsiteY36881" fmla="*/ 629650 h 3582745"/>
                  <a:gd name="connsiteX36882" fmla="*/ 3728364 w 4527492"/>
                  <a:gd name="connsiteY36882" fmla="*/ 629650 h 3582745"/>
                  <a:gd name="connsiteX36883" fmla="*/ 3721283 w 4527492"/>
                  <a:gd name="connsiteY36883" fmla="*/ 607368 h 3582745"/>
                  <a:gd name="connsiteX36884" fmla="*/ 3719162 w 4527492"/>
                  <a:gd name="connsiteY36884" fmla="*/ 596540 h 3582745"/>
                  <a:gd name="connsiteX36885" fmla="*/ 3714874 w 4527492"/>
                  <a:gd name="connsiteY36885" fmla="*/ 583445 h 3582745"/>
                  <a:gd name="connsiteX36886" fmla="*/ 3716597 w 4527492"/>
                  <a:gd name="connsiteY36886" fmla="*/ 583445 h 3582745"/>
                  <a:gd name="connsiteX36887" fmla="*/ 3709828 w 4527492"/>
                  <a:gd name="connsiteY36887" fmla="*/ 548883 h 3582745"/>
                  <a:gd name="connsiteX36888" fmla="*/ 3781893 w 4527492"/>
                  <a:gd name="connsiteY36888" fmla="*/ 533527 h 3582745"/>
                  <a:gd name="connsiteX36889" fmla="*/ 3782079 w 4527492"/>
                  <a:gd name="connsiteY36889" fmla="*/ 533785 h 3582745"/>
                  <a:gd name="connsiteX36890" fmla="*/ 3783693 w 4527492"/>
                  <a:gd name="connsiteY36890" fmla="*/ 535314 h 3582745"/>
                  <a:gd name="connsiteX36891" fmla="*/ 3783869 w 4527492"/>
                  <a:gd name="connsiteY36891" fmla="*/ 535697 h 3582745"/>
                  <a:gd name="connsiteX36892" fmla="*/ 3786318 w 4527492"/>
                  <a:gd name="connsiteY36892" fmla="*/ 542090 h 3582745"/>
                  <a:gd name="connsiteX36893" fmla="*/ 3782849 w 4527492"/>
                  <a:gd name="connsiteY36893" fmla="*/ 536134 h 3582745"/>
                  <a:gd name="connsiteX36894" fmla="*/ 3782505 w 4527492"/>
                  <a:gd name="connsiteY36894" fmla="*/ 532730 h 3582745"/>
                  <a:gd name="connsiteX36895" fmla="*/ 3784297 w 4527492"/>
                  <a:gd name="connsiteY36895" fmla="*/ 534790 h 3582745"/>
                  <a:gd name="connsiteX36896" fmla="*/ 3785216 w 4527492"/>
                  <a:gd name="connsiteY36896" fmla="*/ 536758 h 3582745"/>
                  <a:gd name="connsiteX36897" fmla="*/ 3783693 w 4527492"/>
                  <a:gd name="connsiteY36897" fmla="*/ 535314 h 3582745"/>
                  <a:gd name="connsiteX36898" fmla="*/ 3698545 w 4527492"/>
                  <a:gd name="connsiteY36898" fmla="*/ 532181 h 3582745"/>
                  <a:gd name="connsiteX36899" fmla="*/ 3716923 w 4527492"/>
                  <a:gd name="connsiteY36899" fmla="*/ 593648 h 3582745"/>
                  <a:gd name="connsiteX36900" fmla="*/ 3705709 w 4527492"/>
                  <a:gd name="connsiteY36900" fmla="*/ 558361 h 3582745"/>
                  <a:gd name="connsiteX36901" fmla="*/ 3998873 w 4527492"/>
                  <a:gd name="connsiteY36901" fmla="*/ 531622 h 3582745"/>
                  <a:gd name="connsiteX36902" fmla="*/ 3998852 w 4527492"/>
                  <a:gd name="connsiteY36902" fmla="*/ 539162 h 3582745"/>
                  <a:gd name="connsiteX36903" fmla="*/ 4042332 w 4527492"/>
                  <a:gd name="connsiteY36903" fmla="*/ 593607 h 3582745"/>
                  <a:gd name="connsiteX36904" fmla="*/ 4081675 w 4527492"/>
                  <a:gd name="connsiteY36904" fmla="*/ 651512 h 3582745"/>
                  <a:gd name="connsiteX36905" fmla="*/ 4081530 w 4527492"/>
                  <a:gd name="connsiteY36905" fmla="*/ 650456 h 3582745"/>
                  <a:gd name="connsiteX36906" fmla="*/ 4047734 w 4527492"/>
                  <a:gd name="connsiteY36906" fmla="*/ 598066 h 3582745"/>
                  <a:gd name="connsiteX36907" fmla="*/ 4026837 w 4527492"/>
                  <a:gd name="connsiteY36907" fmla="*/ 568362 h 3582745"/>
                  <a:gd name="connsiteX36908" fmla="*/ 4068811 w 4527492"/>
                  <a:gd name="connsiteY36908" fmla="*/ 530753 h 3582745"/>
                  <a:gd name="connsiteX36909" fmla="*/ 4074431 w 4527492"/>
                  <a:gd name="connsiteY36909" fmla="*/ 537189 h 3582745"/>
                  <a:gd name="connsiteX36910" fmla="*/ 4120307 w 4527492"/>
                  <a:gd name="connsiteY36910" fmla="*/ 606803 h 3582745"/>
                  <a:gd name="connsiteX36911" fmla="*/ 3872504 w 4527492"/>
                  <a:gd name="connsiteY36911" fmla="*/ 530714 h 3582745"/>
                  <a:gd name="connsiteX36912" fmla="*/ 3879625 w 4527492"/>
                  <a:gd name="connsiteY36912" fmla="*/ 545219 h 3582745"/>
                  <a:gd name="connsiteX36913" fmla="*/ 3877846 w 4527492"/>
                  <a:gd name="connsiteY36913" fmla="*/ 543006 h 3582745"/>
                  <a:gd name="connsiteX36914" fmla="*/ 3880161 w 4527492"/>
                  <a:gd name="connsiteY36914" fmla="*/ 547916 h 3582745"/>
                  <a:gd name="connsiteX36915" fmla="*/ 3878793 w 4527492"/>
                  <a:gd name="connsiteY36915" fmla="*/ 546023 h 3582745"/>
                  <a:gd name="connsiteX36916" fmla="*/ 3882812 w 4527492"/>
                  <a:gd name="connsiteY36916" fmla="*/ 553537 h 3582745"/>
                  <a:gd name="connsiteX36917" fmla="*/ 3880161 w 4527492"/>
                  <a:gd name="connsiteY36917" fmla="*/ 547916 h 3582745"/>
                  <a:gd name="connsiteX36918" fmla="*/ 3882618 w 4527492"/>
                  <a:gd name="connsiteY36918" fmla="*/ 551316 h 3582745"/>
                  <a:gd name="connsiteX36919" fmla="*/ 3879625 w 4527492"/>
                  <a:gd name="connsiteY36919" fmla="*/ 545219 h 3582745"/>
                  <a:gd name="connsiteX36920" fmla="*/ 3893360 w 4527492"/>
                  <a:gd name="connsiteY36920" fmla="*/ 562310 h 3582745"/>
                  <a:gd name="connsiteX36921" fmla="*/ 3899341 w 4527492"/>
                  <a:gd name="connsiteY36921" fmla="*/ 569987 h 3582745"/>
                  <a:gd name="connsiteX36922" fmla="*/ 3894030 w 4527492"/>
                  <a:gd name="connsiteY36922" fmla="*/ 557387 h 3582745"/>
                  <a:gd name="connsiteX36923" fmla="*/ 3879946 w 4527492"/>
                  <a:gd name="connsiteY36923" fmla="*/ 540642 h 3582745"/>
                  <a:gd name="connsiteX36924" fmla="*/ 3760138 w 4527492"/>
                  <a:gd name="connsiteY36924" fmla="*/ 529389 h 3582745"/>
                  <a:gd name="connsiteX36925" fmla="*/ 3764611 w 4527492"/>
                  <a:gd name="connsiteY36925" fmla="*/ 537345 h 3582745"/>
                  <a:gd name="connsiteX36926" fmla="*/ 3789343 w 4527492"/>
                  <a:gd name="connsiteY36926" fmla="*/ 577403 h 3582745"/>
                  <a:gd name="connsiteX36927" fmla="*/ 3795693 w 4527492"/>
                  <a:gd name="connsiteY36927" fmla="*/ 591878 h 3582745"/>
                  <a:gd name="connsiteX36928" fmla="*/ 3794269 w 4527492"/>
                  <a:gd name="connsiteY36928" fmla="*/ 590091 h 3582745"/>
                  <a:gd name="connsiteX36929" fmla="*/ 3781039 w 4527492"/>
                  <a:gd name="connsiteY36929" fmla="*/ 568222 h 3582745"/>
                  <a:gd name="connsiteX36930" fmla="*/ 3767373 w 4527492"/>
                  <a:gd name="connsiteY36930" fmla="*/ 544151 h 3582745"/>
                  <a:gd name="connsiteX36931" fmla="*/ 3998881 w 4527492"/>
                  <a:gd name="connsiteY36931" fmla="*/ 528623 h 3582745"/>
                  <a:gd name="connsiteX36932" fmla="*/ 3998881 w 4527492"/>
                  <a:gd name="connsiteY36932" fmla="*/ 528631 h 3582745"/>
                  <a:gd name="connsiteX36933" fmla="*/ 3998978 w 4527492"/>
                  <a:gd name="connsiteY36933" fmla="*/ 528761 h 3582745"/>
                  <a:gd name="connsiteX36934" fmla="*/ 3710317 w 4527492"/>
                  <a:gd name="connsiteY36934" fmla="*/ 528407 h 3582745"/>
                  <a:gd name="connsiteX36935" fmla="*/ 3717216 w 4527492"/>
                  <a:gd name="connsiteY36935" fmla="*/ 545395 h 3582745"/>
                  <a:gd name="connsiteX36936" fmla="*/ 3711994 w 4527492"/>
                  <a:gd name="connsiteY36936" fmla="*/ 536362 h 3582745"/>
                  <a:gd name="connsiteX36937" fmla="*/ 3985729 w 4527492"/>
                  <a:gd name="connsiteY36937" fmla="*/ 527914 h 3582745"/>
                  <a:gd name="connsiteX36938" fmla="*/ 3992829 w 4527492"/>
                  <a:gd name="connsiteY36938" fmla="*/ 536442 h 3582745"/>
                  <a:gd name="connsiteX36939" fmla="*/ 3993282 w 4527492"/>
                  <a:gd name="connsiteY36939" fmla="*/ 537607 h 3582745"/>
                  <a:gd name="connsiteX36940" fmla="*/ 3992213 w 4527492"/>
                  <a:gd name="connsiteY36940" fmla="*/ 537603 h 3582745"/>
                  <a:gd name="connsiteX36941" fmla="*/ 3777656 w 4527492"/>
                  <a:gd name="connsiteY36941" fmla="*/ 527157 h 3582745"/>
                  <a:gd name="connsiteX36942" fmla="*/ 3780941 w 4527492"/>
                  <a:gd name="connsiteY36942" fmla="*/ 530932 h 3582745"/>
                  <a:gd name="connsiteX36943" fmla="*/ 3781893 w 4527492"/>
                  <a:gd name="connsiteY36943" fmla="*/ 533527 h 3582745"/>
                  <a:gd name="connsiteX36944" fmla="*/ 3779050 w 4527492"/>
                  <a:gd name="connsiteY36944" fmla="*/ 529614 h 3582745"/>
                  <a:gd name="connsiteX36945" fmla="*/ 3777793 w 4527492"/>
                  <a:gd name="connsiteY36945" fmla="*/ 527455 h 3582745"/>
                  <a:gd name="connsiteX36946" fmla="*/ 3975334 w 4527492"/>
                  <a:gd name="connsiteY36946" fmla="*/ 527079 h 3582745"/>
                  <a:gd name="connsiteX36947" fmla="*/ 3976450 w 4527492"/>
                  <a:gd name="connsiteY36947" fmla="*/ 528731 h 3582745"/>
                  <a:gd name="connsiteX36948" fmla="*/ 3981187 w 4527492"/>
                  <a:gd name="connsiteY36948" fmla="*/ 534092 h 3582745"/>
                  <a:gd name="connsiteX36949" fmla="*/ 3977836 w 4527492"/>
                  <a:gd name="connsiteY36949" fmla="*/ 529363 h 3582745"/>
                  <a:gd name="connsiteX36950" fmla="*/ 3898703 w 4527492"/>
                  <a:gd name="connsiteY36950" fmla="*/ 526653 h 3582745"/>
                  <a:gd name="connsiteX36951" fmla="*/ 3908540 w 4527492"/>
                  <a:gd name="connsiteY36951" fmla="*/ 552160 h 3582745"/>
                  <a:gd name="connsiteX36952" fmla="*/ 3909686 w 4527492"/>
                  <a:gd name="connsiteY36952" fmla="*/ 554037 h 3582745"/>
                  <a:gd name="connsiteX36953" fmla="*/ 3942695 w 4527492"/>
                  <a:gd name="connsiteY36953" fmla="*/ 593548 h 3582745"/>
                  <a:gd name="connsiteX36954" fmla="*/ 3969550 w 4527492"/>
                  <a:gd name="connsiteY36954" fmla="*/ 526363 h 3582745"/>
                  <a:gd name="connsiteX36955" fmla="*/ 3972373 w 4527492"/>
                  <a:gd name="connsiteY36955" fmla="*/ 530600 h 3582745"/>
                  <a:gd name="connsiteX36956" fmla="*/ 3985542 w 4527492"/>
                  <a:gd name="connsiteY36956" fmla="*/ 556956 h 3582745"/>
                  <a:gd name="connsiteX36957" fmla="*/ 3987218 w 4527492"/>
                  <a:gd name="connsiteY36957" fmla="*/ 560007 h 3582745"/>
                  <a:gd name="connsiteX36958" fmla="*/ 3987866 w 4527492"/>
                  <a:gd name="connsiteY36958" fmla="*/ 560833 h 3582745"/>
                  <a:gd name="connsiteX36959" fmla="*/ 3989046 w 4527492"/>
                  <a:gd name="connsiteY36959" fmla="*/ 562715 h 3582745"/>
                  <a:gd name="connsiteX36960" fmla="*/ 3987836 w 4527492"/>
                  <a:gd name="connsiteY36960" fmla="*/ 561131 h 3582745"/>
                  <a:gd name="connsiteX36961" fmla="*/ 4026283 w 4527492"/>
                  <a:gd name="connsiteY36961" fmla="*/ 631082 h 3582745"/>
                  <a:gd name="connsiteX36962" fmla="*/ 4034866 w 4527492"/>
                  <a:gd name="connsiteY36962" fmla="*/ 647706 h 3582745"/>
                  <a:gd name="connsiteX36963" fmla="*/ 4024471 w 4527492"/>
                  <a:gd name="connsiteY36963" fmla="*/ 632845 h 3582745"/>
                  <a:gd name="connsiteX36964" fmla="*/ 3986747 w 4527492"/>
                  <a:gd name="connsiteY36964" fmla="*/ 559705 h 3582745"/>
                  <a:gd name="connsiteX36965" fmla="*/ 3977630 w 4527492"/>
                  <a:gd name="connsiteY36965" fmla="*/ 547770 h 3582745"/>
                  <a:gd name="connsiteX36966" fmla="*/ 3986294 w 4527492"/>
                  <a:gd name="connsiteY36966" fmla="*/ 558828 h 3582745"/>
                  <a:gd name="connsiteX36967" fmla="*/ 4112244 w 4527492"/>
                  <a:gd name="connsiteY36967" fmla="*/ 525500 h 3582745"/>
                  <a:gd name="connsiteX36968" fmla="*/ 4123608 w 4527492"/>
                  <a:gd name="connsiteY36968" fmla="*/ 541089 h 3582745"/>
                  <a:gd name="connsiteX36969" fmla="*/ 4153001 w 4527492"/>
                  <a:gd name="connsiteY36969" fmla="*/ 596723 h 3582745"/>
                  <a:gd name="connsiteX36970" fmla="*/ 4131685 w 4527492"/>
                  <a:gd name="connsiteY36970" fmla="*/ 556853 h 3582745"/>
                  <a:gd name="connsiteX36971" fmla="*/ 3702826 w 4527492"/>
                  <a:gd name="connsiteY36971" fmla="*/ 524513 h 3582745"/>
                  <a:gd name="connsiteX36972" fmla="*/ 3705846 w 4527492"/>
                  <a:gd name="connsiteY36972" fmla="*/ 529310 h 3582745"/>
                  <a:gd name="connsiteX36973" fmla="*/ 3706787 w 4527492"/>
                  <a:gd name="connsiteY36973" fmla="*/ 533937 h 3582745"/>
                  <a:gd name="connsiteX36974" fmla="*/ 3775297 w 4527492"/>
                  <a:gd name="connsiteY36974" fmla="*/ 524446 h 3582745"/>
                  <a:gd name="connsiteX36975" fmla="*/ 3776197 w 4527492"/>
                  <a:gd name="connsiteY36975" fmla="*/ 525480 h 3582745"/>
                  <a:gd name="connsiteX36976" fmla="*/ 3776404 w 4527492"/>
                  <a:gd name="connsiteY36976" fmla="*/ 525970 h 3582745"/>
                  <a:gd name="connsiteX36977" fmla="*/ 4114554 w 4527492"/>
                  <a:gd name="connsiteY36977" fmla="*/ 523952 h 3582745"/>
                  <a:gd name="connsiteX36978" fmla="*/ 4143156 w 4527492"/>
                  <a:gd name="connsiteY36978" fmla="*/ 557780 h 3582745"/>
                  <a:gd name="connsiteX36979" fmla="*/ 4271963 w 4527492"/>
                  <a:gd name="connsiteY36979" fmla="*/ 724975 h 3582745"/>
                  <a:gd name="connsiteX36980" fmla="*/ 4268671 w 4527492"/>
                  <a:gd name="connsiteY36980" fmla="*/ 724975 h 3582745"/>
                  <a:gd name="connsiteX36981" fmla="*/ 4151386 w 4527492"/>
                  <a:gd name="connsiteY36981" fmla="*/ 579194 h 3582745"/>
                  <a:gd name="connsiteX36982" fmla="*/ 4123608 w 4527492"/>
                  <a:gd name="connsiteY36982" fmla="*/ 541089 h 3582745"/>
                  <a:gd name="connsiteX36983" fmla="*/ 4121622 w 4527492"/>
                  <a:gd name="connsiteY36983" fmla="*/ 537330 h 3582745"/>
                  <a:gd name="connsiteX36984" fmla="*/ 4123814 w 4527492"/>
                  <a:gd name="connsiteY36984" fmla="*/ 540484 h 3582745"/>
                  <a:gd name="connsiteX36985" fmla="*/ 4215996 w 4527492"/>
                  <a:gd name="connsiteY36985" fmla="*/ 655791 h 3582745"/>
                  <a:gd name="connsiteX36986" fmla="*/ 4242333 w 4527492"/>
                  <a:gd name="connsiteY36986" fmla="*/ 692030 h 3582745"/>
                  <a:gd name="connsiteX36987" fmla="*/ 4242333 w 4527492"/>
                  <a:gd name="connsiteY36987" fmla="*/ 688736 h 3582745"/>
                  <a:gd name="connsiteX36988" fmla="*/ 4215996 w 4527492"/>
                  <a:gd name="connsiteY36988" fmla="*/ 655791 h 3582745"/>
                  <a:gd name="connsiteX36989" fmla="*/ 4189658 w 4527492"/>
                  <a:gd name="connsiteY36989" fmla="*/ 619552 h 3582745"/>
                  <a:gd name="connsiteX36990" fmla="*/ 4136572 w 4527492"/>
                  <a:gd name="connsiteY36990" fmla="*/ 550779 h 3582745"/>
                  <a:gd name="connsiteX36991" fmla="*/ 4115341 w 4527492"/>
                  <a:gd name="connsiteY36991" fmla="*/ 525442 h 3582745"/>
                  <a:gd name="connsiteX36992" fmla="*/ 3704722 w 4527492"/>
                  <a:gd name="connsiteY36992" fmla="*/ 523783 h 3582745"/>
                  <a:gd name="connsiteX36993" fmla="*/ 3711994 w 4527492"/>
                  <a:gd name="connsiteY36993" fmla="*/ 536362 h 3582745"/>
                  <a:gd name="connsiteX36994" fmla="*/ 3712854 w 4527492"/>
                  <a:gd name="connsiteY36994" fmla="*/ 540441 h 3582745"/>
                  <a:gd name="connsiteX36995" fmla="*/ 3705846 w 4527492"/>
                  <a:gd name="connsiteY36995" fmla="*/ 529310 h 3582745"/>
                  <a:gd name="connsiteX36996" fmla="*/ 3968724 w 4527492"/>
                  <a:gd name="connsiteY36996" fmla="*/ 523298 h 3582745"/>
                  <a:gd name="connsiteX36997" fmla="*/ 4013114 w 4527492"/>
                  <a:gd name="connsiteY36997" fmla="*/ 590725 h 3582745"/>
                  <a:gd name="connsiteX36998" fmla="*/ 4038620 w 4527492"/>
                  <a:gd name="connsiteY36998" fmla="*/ 626379 h 3582745"/>
                  <a:gd name="connsiteX36999" fmla="*/ 4046503 w 4527492"/>
                  <a:gd name="connsiteY36999" fmla="*/ 638936 h 3582745"/>
                  <a:gd name="connsiteX37000" fmla="*/ 4018464 w 4527492"/>
                  <a:gd name="connsiteY37000" fmla="*/ 599785 h 3582745"/>
                  <a:gd name="connsiteX37001" fmla="*/ 3972373 w 4527492"/>
                  <a:gd name="connsiteY37001" fmla="*/ 530600 h 3582745"/>
                  <a:gd name="connsiteX37002" fmla="*/ 3778033 w 4527492"/>
                  <a:gd name="connsiteY37002" fmla="*/ 523005 h 3582745"/>
                  <a:gd name="connsiteX37003" fmla="*/ 3782505 w 4527492"/>
                  <a:gd name="connsiteY37003" fmla="*/ 532730 h 3582745"/>
                  <a:gd name="connsiteX37004" fmla="*/ 3780941 w 4527492"/>
                  <a:gd name="connsiteY37004" fmla="*/ 530932 h 3582745"/>
                  <a:gd name="connsiteX37005" fmla="*/ 3720660 w 4527492"/>
                  <a:gd name="connsiteY37005" fmla="*/ 522315 h 3582745"/>
                  <a:gd name="connsiteX37006" fmla="*/ 3720949 w 4527492"/>
                  <a:gd name="connsiteY37006" fmla="*/ 522923 h 3582745"/>
                  <a:gd name="connsiteX37007" fmla="*/ 3723094 w 4527492"/>
                  <a:gd name="connsiteY37007" fmla="*/ 528346 h 3582745"/>
                  <a:gd name="connsiteX37008" fmla="*/ 4077659 w 4527492"/>
                  <a:gd name="connsiteY37008" fmla="*/ 519353 h 3582745"/>
                  <a:gd name="connsiteX37009" fmla="*/ 4081761 w 4527492"/>
                  <a:gd name="connsiteY37009" fmla="*/ 524598 h 3582745"/>
                  <a:gd name="connsiteX37010" fmla="*/ 4096896 w 4527492"/>
                  <a:gd name="connsiteY37010" fmla="*/ 555503 h 3582745"/>
                  <a:gd name="connsiteX37011" fmla="*/ 4091144 w 4527492"/>
                  <a:gd name="connsiteY37011" fmla="*/ 546973 h 3582745"/>
                  <a:gd name="connsiteX37012" fmla="*/ 3776875 w 4527492"/>
                  <a:gd name="connsiteY37012" fmla="*/ 517901 h 3582745"/>
                  <a:gd name="connsiteX37013" fmla="*/ 3786180 w 4527492"/>
                  <a:gd name="connsiteY37013" fmla="*/ 536954 h 3582745"/>
                  <a:gd name="connsiteX37014" fmla="*/ 3784297 w 4527492"/>
                  <a:gd name="connsiteY37014" fmla="*/ 534790 h 3582745"/>
                  <a:gd name="connsiteX37015" fmla="*/ 3777793 w 4527492"/>
                  <a:gd name="connsiteY37015" fmla="*/ 520862 h 3582745"/>
                  <a:gd name="connsiteX37016" fmla="*/ 3752534 w 4527492"/>
                  <a:gd name="connsiteY37016" fmla="*/ 515381 h 3582745"/>
                  <a:gd name="connsiteX37017" fmla="*/ 3756491 w 4527492"/>
                  <a:gd name="connsiteY37017" fmla="*/ 521948 h 3582745"/>
                  <a:gd name="connsiteX37018" fmla="*/ 3760138 w 4527492"/>
                  <a:gd name="connsiteY37018" fmla="*/ 529389 h 3582745"/>
                  <a:gd name="connsiteX37019" fmla="*/ 3753490 w 4527492"/>
                  <a:gd name="connsiteY37019" fmla="*/ 517566 h 3582745"/>
                  <a:gd name="connsiteX37020" fmla="*/ 3750731 w 4527492"/>
                  <a:gd name="connsiteY37020" fmla="*/ 514836 h 3582745"/>
                  <a:gd name="connsiteX37021" fmla="*/ 3767373 w 4527492"/>
                  <a:gd name="connsiteY37021" fmla="*/ 544151 h 3582745"/>
                  <a:gd name="connsiteX37022" fmla="*/ 3771202 w 4527492"/>
                  <a:gd name="connsiteY37022" fmla="*/ 551963 h 3582745"/>
                  <a:gd name="connsiteX37023" fmla="*/ 3758587 w 4527492"/>
                  <a:gd name="connsiteY37023" fmla="*/ 531113 h 3582745"/>
                  <a:gd name="connsiteX37024" fmla="*/ 3963826 w 4527492"/>
                  <a:gd name="connsiteY37024" fmla="*/ 513495 h 3582745"/>
                  <a:gd name="connsiteX37025" fmla="*/ 3964906 w 4527492"/>
                  <a:gd name="connsiteY37025" fmla="*/ 515656 h 3582745"/>
                  <a:gd name="connsiteX37026" fmla="*/ 3966315 w 4527492"/>
                  <a:gd name="connsiteY37026" fmla="*/ 517148 h 3582745"/>
                  <a:gd name="connsiteX37027" fmla="*/ 3963958 w 4527492"/>
                  <a:gd name="connsiteY37027" fmla="*/ 513657 h 3582745"/>
                  <a:gd name="connsiteX37028" fmla="*/ 4103699 w 4527492"/>
                  <a:gd name="connsiteY37028" fmla="*/ 511548 h 3582745"/>
                  <a:gd name="connsiteX37029" fmla="*/ 4115341 w 4527492"/>
                  <a:gd name="connsiteY37029" fmla="*/ 525442 h 3582745"/>
                  <a:gd name="connsiteX37030" fmla="*/ 4121622 w 4527492"/>
                  <a:gd name="connsiteY37030" fmla="*/ 537330 h 3582745"/>
                  <a:gd name="connsiteX37031" fmla="*/ 3916380 w 4527492"/>
                  <a:gd name="connsiteY37031" fmla="*/ 511232 h 3582745"/>
                  <a:gd name="connsiteX37032" fmla="*/ 3949297 w 4527492"/>
                  <a:gd name="connsiteY37032" fmla="*/ 559799 h 3582745"/>
                  <a:gd name="connsiteX37033" fmla="*/ 3956905 w 4527492"/>
                  <a:gd name="connsiteY37033" fmla="*/ 576029 h 3582745"/>
                  <a:gd name="connsiteX37034" fmla="*/ 4102711 w 4527492"/>
                  <a:gd name="connsiteY37034" fmla="*/ 510127 h 3582745"/>
                  <a:gd name="connsiteX37035" fmla="*/ 4103699 w 4527492"/>
                  <a:gd name="connsiteY37035" fmla="*/ 511548 h 3582745"/>
                  <a:gd name="connsiteX37036" fmla="*/ 4103289 w 4527492"/>
                  <a:gd name="connsiteY37036" fmla="*/ 511058 h 3582745"/>
                  <a:gd name="connsiteX37037" fmla="*/ 4074546 w 4527492"/>
                  <a:gd name="connsiteY37037" fmla="*/ 509867 h 3582745"/>
                  <a:gd name="connsiteX37038" fmla="*/ 4140275 w 4527492"/>
                  <a:gd name="connsiteY37038" fmla="*/ 596078 h 3582745"/>
                  <a:gd name="connsiteX37039" fmla="*/ 4211913 w 4527492"/>
                  <a:gd name="connsiteY37039" fmla="*/ 703890 h 3582745"/>
                  <a:gd name="connsiteX37040" fmla="*/ 4212702 w 4527492"/>
                  <a:gd name="connsiteY37040" fmla="*/ 705205 h 3582745"/>
                  <a:gd name="connsiteX37041" fmla="*/ 4179782 w 4527492"/>
                  <a:gd name="connsiteY37041" fmla="*/ 655791 h 3582745"/>
                  <a:gd name="connsiteX37042" fmla="*/ 4094184 w 4527492"/>
                  <a:gd name="connsiteY37042" fmla="*/ 540484 h 3582745"/>
                  <a:gd name="connsiteX37043" fmla="*/ 4081761 w 4527492"/>
                  <a:gd name="connsiteY37043" fmla="*/ 524598 h 3582745"/>
                  <a:gd name="connsiteX37044" fmla="*/ 4102001 w 4527492"/>
                  <a:gd name="connsiteY37044" fmla="*/ 509106 h 3582745"/>
                  <a:gd name="connsiteX37045" fmla="*/ 4102289 w 4527492"/>
                  <a:gd name="connsiteY37045" fmla="*/ 509446 h 3582745"/>
                  <a:gd name="connsiteX37046" fmla="*/ 4102711 w 4527492"/>
                  <a:gd name="connsiteY37046" fmla="*/ 510127 h 3582745"/>
                  <a:gd name="connsiteX37047" fmla="*/ 3997370 w 4527492"/>
                  <a:gd name="connsiteY37047" fmla="*/ 508410 h 3582745"/>
                  <a:gd name="connsiteX37048" fmla="*/ 3998915 w 4527492"/>
                  <a:gd name="connsiteY37048" fmla="*/ 515664 h 3582745"/>
                  <a:gd name="connsiteX37049" fmla="*/ 3998909 w 4527492"/>
                  <a:gd name="connsiteY37049" fmla="*/ 517979 h 3582745"/>
                  <a:gd name="connsiteX37050" fmla="*/ 4011469 w 4527492"/>
                  <a:gd name="connsiteY37050" fmla="*/ 530598 h 3582745"/>
                  <a:gd name="connsiteX37051" fmla="*/ 4002967 w 4527492"/>
                  <a:gd name="connsiteY37051" fmla="*/ 524782 h 3582745"/>
                  <a:gd name="connsiteX37052" fmla="*/ 4015477 w 4527492"/>
                  <a:gd name="connsiteY37052" fmla="*/ 544391 h 3582745"/>
                  <a:gd name="connsiteX37053" fmla="*/ 4064899 w 4527492"/>
                  <a:gd name="connsiteY37053" fmla="*/ 616860 h 3582745"/>
                  <a:gd name="connsiteX37054" fmla="*/ 4099676 w 4527492"/>
                  <a:gd name="connsiteY37054" fmla="*/ 666967 h 3582745"/>
                  <a:gd name="connsiteX37055" fmla="*/ 4095262 w 4527492"/>
                  <a:gd name="connsiteY37055" fmla="*/ 634860 h 3582745"/>
                  <a:gd name="connsiteX37056" fmla="*/ 4050896 w 4527492"/>
                  <a:gd name="connsiteY37056" fmla="*/ 572395 h 3582745"/>
                  <a:gd name="connsiteX37057" fmla="*/ 4062024 w 4527492"/>
                  <a:gd name="connsiteY37057" fmla="*/ 585696 h 3582745"/>
                  <a:gd name="connsiteX37058" fmla="*/ 4090892 w 4527492"/>
                  <a:gd name="connsiteY37058" fmla="*/ 626140 h 3582745"/>
                  <a:gd name="connsiteX37059" fmla="*/ 4094961 w 4527492"/>
                  <a:gd name="connsiteY37059" fmla="*/ 632671 h 3582745"/>
                  <a:gd name="connsiteX37060" fmla="*/ 4094627 w 4527492"/>
                  <a:gd name="connsiteY37060" fmla="*/ 630237 h 3582745"/>
                  <a:gd name="connsiteX37061" fmla="*/ 4096314 w 4527492"/>
                  <a:gd name="connsiteY37061" fmla="*/ 630237 h 3582745"/>
                  <a:gd name="connsiteX37062" fmla="*/ 4074843 w 4527492"/>
                  <a:gd name="connsiteY37062" fmla="*/ 601020 h 3582745"/>
                  <a:gd name="connsiteX37063" fmla="*/ 4062024 w 4527492"/>
                  <a:gd name="connsiteY37063" fmla="*/ 585696 h 3582745"/>
                  <a:gd name="connsiteX37064" fmla="*/ 4056071 w 4527492"/>
                  <a:gd name="connsiteY37064" fmla="*/ 577357 h 3582745"/>
                  <a:gd name="connsiteX37065" fmla="*/ 4068258 w 4527492"/>
                  <a:gd name="connsiteY37065" fmla="*/ 591960 h 3582745"/>
                  <a:gd name="connsiteX37066" fmla="*/ 4097101 w 4527492"/>
                  <a:gd name="connsiteY37066" fmla="*/ 630237 h 3582745"/>
                  <a:gd name="connsiteX37067" fmla="*/ 4097918 w 4527492"/>
                  <a:gd name="connsiteY37067" fmla="*/ 630237 h 3582745"/>
                  <a:gd name="connsiteX37068" fmla="*/ 4115019 w 4527492"/>
                  <a:gd name="connsiteY37068" fmla="*/ 654017 h 3582745"/>
                  <a:gd name="connsiteX37069" fmla="*/ 4123228 w 4527492"/>
                  <a:gd name="connsiteY37069" fmla="*/ 664911 h 3582745"/>
                  <a:gd name="connsiteX37070" fmla="*/ 4122691 w 4527492"/>
                  <a:gd name="connsiteY37070" fmla="*/ 662933 h 3582745"/>
                  <a:gd name="connsiteX37071" fmla="*/ 4105992 w 4527492"/>
                  <a:gd name="connsiteY37071" fmla="*/ 634962 h 3582745"/>
                  <a:gd name="connsiteX37072" fmla="*/ 4118759 w 4527492"/>
                  <a:gd name="connsiteY37072" fmla="*/ 651028 h 3582745"/>
                  <a:gd name="connsiteX37073" fmla="*/ 4122037 w 4527492"/>
                  <a:gd name="connsiteY37073" fmla="*/ 656544 h 3582745"/>
                  <a:gd name="connsiteX37074" fmla="*/ 4123143 w 4527492"/>
                  <a:gd name="connsiteY37074" fmla="*/ 656544 h 3582745"/>
                  <a:gd name="connsiteX37075" fmla="*/ 4118759 w 4527492"/>
                  <a:gd name="connsiteY37075" fmla="*/ 651028 h 3582745"/>
                  <a:gd name="connsiteX37076" fmla="*/ 4108915 w 4527492"/>
                  <a:gd name="connsiteY37076" fmla="*/ 634460 h 3582745"/>
                  <a:gd name="connsiteX37077" fmla="*/ 4099493 w 4527492"/>
                  <a:gd name="connsiteY37077" fmla="*/ 624074 h 3582745"/>
                  <a:gd name="connsiteX37078" fmla="*/ 4105992 w 4527492"/>
                  <a:gd name="connsiteY37078" fmla="*/ 634962 h 3582745"/>
                  <a:gd name="connsiteX37079" fmla="*/ 4082151 w 4527492"/>
                  <a:gd name="connsiteY37079" fmla="*/ 604961 h 3582745"/>
                  <a:gd name="connsiteX37080" fmla="*/ 4052249 w 4527492"/>
                  <a:gd name="connsiteY37080" fmla="*/ 572003 h 3582745"/>
                  <a:gd name="connsiteX37081" fmla="*/ 4056071 w 4527492"/>
                  <a:gd name="connsiteY37081" fmla="*/ 577357 h 3582745"/>
                  <a:gd name="connsiteX37082" fmla="*/ 4046012 w 4527492"/>
                  <a:gd name="connsiteY37082" fmla="*/ 565304 h 3582745"/>
                  <a:gd name="connsiteX37083" fmla="*/ 4045481 w 4527492"/>
                  <a:gd name="connsiteY37083" fmla="*/ 564770 h 3582745"/>
                  <a:gd name="connsiteX37084" fmla="*/ 4050896 w 4527492"/>
                  <a:gd name="connsiteY37084" fmla="*/ 572395 h 3582745"/>
                  <a:gd name="connsiteX37085" fmla="*/ 4039443 w 4527492"/>
                  <a:gd name="connsiteY37085" fmla="*/ 558704 h 3582745"/>
                  <a:gd name="connsiteX37086" fmla="*/ 4011469 w 4527492"/>
                  <a:gd name="connsiteY37086" fmla="*/ 530598 h 3582745"/>
                  <a:gd name="connsiteX37087" fmla="*/ 4011770 w 4527492"/>
                  <a:gd name="connsiteY37087" fmla="*/ 530804 h 3582745"/>
                  <a:gd name="connsiteX37088" fmla="*/ 4029840 w 4527492"/>
                  <a:gd name="connsiteY37088" fmla="*/ 548560 h 3582745"/>
                  <a:gd name="connsiteX37089" fmla="*/ 4037455 w 4527492"/>
                  <a:gd name="connsiteY37089" fmla="*/ 556328 h 3582745"/>
                  <a:gd name="connsiteX37090" fmla="*/ 3768229 w 4527492"/>
                  <a:gd name="connsiteY37090" fmla="*/ 506640 h 3582745"/>
                  <a:gd name="connsiteX37091" fmla="*/ 3777656 w 4527492"/>
                  <a:gd name="connsiteY37091" fmla="*/ 527157 h 3582745"/>
                  <a:gd name="connsiteX37092" fmla="*/ 3776197 w 4527492"/>
                  <a:gd name="connsiteY37092" fmla="*/ 525480 h 3582745"/>
                  <a:gd name="connsiteX37093" fmla="*/ 3701222 w 4527492"/>
                  <a:gd name="connsiteY37093" fmla="*/ 506576 h 3582745"/>
                  <a:gd name="connsiteX37094" fmla="*/ 3709051 w 4527492"/>
                  <a:gd name="connsiteY37094" fmla="*/ 522402 h 3582745"/>
                  <a:gd name="connsiteX37095" fmla="*/ 3710317 w 4527492"/>
                  <a:gd name="connsiteY37095" fmla="*/ 528407 h 3582745"/>
                  <a:gd name="connsiteX37096" fmla="*/ 3708592 w 4527492"/>
                  <a:gd name="connsiteY37096" fmla="*/ 524159 h 3582745"/>
                  <a:gd name="connsiteX37097" fmla="*/ 3701724 w 4527492"/>
                  <a:gd name="connsiteY37097" fmla="*/ 509043 h 3582745"/>
                  <a:gd name="connsiteX37098" fmla="*/ 3833026 w 4527492"/>
                  <a:gd name="connsiteY37098" fmla="*/ 505495 h 3582745"/>
                  <a:gd name="connsiteX37099" fmla="*/ 3843666 w 4527492"/>
                  <a:gd name="connsiteY37099" fmla="*/ 524404 h 3582745"/>
                  <a:gd name="connsiteX37100" fmla="*/ 3859385 w 4527492"/>
                  <a:gd name="connsiteY37100" fmla="*/ 553420 h 3582745"/>
                  <a:gd name="connsiteX37101" fmla="*/ 3840365 w 4527492"/>
                  <a:gd name="connsiteY37101" fmla="*/ 524404 h 3582745"/>
                  <a:gd name="connsiteX37102" fmla="*/ 3748343 w 4527492"/>
                  <a:gd name="connsiteY37102" fmla="*/ 505324 h 3582745"/>
                  <a:gd name="connsiteX37103" fmla="*/ 3782736 w 4527492"/>
                  <a:gd name="connsiteY37103" fmla="*/ 565366 h 3582745"/>
                  <a:gd name="connsiteX37104" fmla="*/ 3784049 w 4527492"/>
                  <a:gd name="connsiteY37104" fmla="*/ 567183 h 3582745"/>
                  <a:gd name="connsiteX37105" fmla="*/ 3787679 w 4527492"/>
                  <a:gd name="connsiteY37105" fmla="*/ 573608 h 3582745"/>
                  <a:gd name="connsiteX37106" fmla="*/ 3787853 w 4527492"/>
                  <a:gd name="connsiteY37106" fmla="*/ 574004 h 3582745"/>
                  <a:gd name="connsiteX37107" fmla="*/ 3756491 w 4527492"/>
                  <a:gd name="connsiteY37107" fmla="*/ 521948 h 3582745"/>
                  <a:gd name="connsiteX37108" fmla="*/ 3955622 w 4527492"/>
                  <a:gd name="connsiteY37108" fmla="*/ 503396 h 3582745"/>
                  <a:gd name="connsiteX37109" fmla="*/ 3960181 w 4527492"/>
                  <a:gd name="connsiteY37109" fmla="*/ 510322 h 3582745"/>
                  <a:gd name="connsiteX37110" fmla="*/ 3962812 w 4527492"/>
                  <a:gd name="connsiteY37110" fmla="*/ 513298 h 3582745"/>
                  <a:gd name="connsiteX37111" fmla="*/ 3961325 w 4527492"/>
                  <a:gd name="connsiteY37111" fmla="*/ 510417 h 3582745"/>
                  <a:gd name="connsiteX37112" fmla="*/ 3690001 w 4527492"/>
                  <a:gd name="connsiteY37112" fmla="*/ 502232 h 3582745"/>
                  <a:gd name="connsiteX37113" fmla="*/ 3690690 w 4527492"/>
                  <a:gd name="connsiteY37113" fmla="*/ 503476 h 3582745"/>
                  <a:gd name="connsiteX37114" fmla="*/ 3698545 w 4527492"/>
                  <a:gd name="connsiteY37114" fmla="*/ 532181 h 3582745"/>
                  <a:gd name="connsiteX37115" fmla="*/ 3694175 w 4527492"/>
                  <a:gd name="connsiteY37115" fmla="*/ 517566 h 3582745"/>
                  <a:gd name="connsiteX37116" fmla="*/ 3746423 w 4527492"/>
                  <a:gd name="connsiteY37116" fmla="*/ 501407 h 3582745"/>
                  <a:gd name="connsiteX37117" fmla="*/ 3748343 w 4527492"/>
                  <a:gd name="connsiteY37117" fmla="*/ 505324 h 3582745"/>
                  <a:gd name="connsiteX37118" fmla="*/ 3747469 w 4527492"/>
                  <a:gd name="connsiteY37118" fmla="*/ 503797 h 3582745"/>
                  <a:gd name="connsiteX37119" fmla="*/ 3742481 w 4527492"/>
                  <a:gd name="connsiteY37119" fmla="*/ 497952 h 3582745"/>
                  <a:gd name="connsiteX37120" fmla="*/ 3743323 w 4527492"/>
                  <a:gd name="connsiteY37120" fmla="*/ 499491 h 3582745"/>
                  <a:gd name="connsiteX37121" fmla="*/ 3750731 w 4527492"/>
                  <a:gd name="connsiteY37121" fmla="*/ 514836 h 3582745"/>
                  <a:gd name="connsiteX37122" fmla="*/ 3746900 w 4527492"/>
                  <a:gd name="connsiteY37122" fmla="*/ 508088 h 3582745"/>
                  <a:gd name="connsiteX37123" fmla="*/ 4091187 w 4527492"/>
                  <a:gd name="connsiteY37123" fmla="*/ 496615 h 3582745"/>
                  <a:gd name="connsiteX37124" fmla="*/ 4103289 w 4527492"/>
                  <a:gd name="connsiteY37124" fmla="*/ 511058 h 3582745"/>
                  <a:gd name="connsiteX37125" fmla="*/ 4112244 w 4527492"/>
                  <a:gd name="connsiteY37125" fmla="*/ 525500 h 3582745"/>
                  <a:gd name="connsiteX37126" fmla="*/ 3843642 w 4527492"/>
                  <a:gd name="connsiteY37126" fmla="*/ 495215 h 3582745"/>
                  <a:gd name="connsiteX37127" fmla="*/ 3844066 w 4527492"/>
                  <a:gd name="connsiteY37127" fmla="*/ 496188 h 3582745"/>
                  <a:gd name="connsiteX37128" fmla="*/ 3845254 w 4527492"/>
                  <a:gd name="connsiteY37128" fmla="*/ 499612 h 3582745"/>
                  <a:gd name="connsiteX37129" fmla="*/ 3845192 w 4527492"/>
                  <a:gd name="connsiteY37129" fmla="*/ 499526 h 3582745"/>
                  <a:gd name="connsiteX37130" fmla="*/ 3769827 w 4527492"/>
                  <a:gd name="connsiteY37130" fmla="*/ 495173 h 3582745"/>
                  <a:gd name="connsiteX37131" fmla="*/ 3771202 w 4527492"/>
                  <a:gd name="connsiteY37131" fmla="*/ 497786 h 3582745"/>
                  <a:gd name="connsiteX37132" fmla="*/ 3785625 w 4527492"/>
                  <a:gd name="connsiteY37132" fmla="*/ 526464 h 3582745"/>
                  <a:gd name="connsiteX37133" fmla="*/ 3785832 w 4527492"/>
                  <a:gd name="connsiteY37133" fmla="*/ 527401 h 3582745"/>
                  <a:gd name="connsiteX37134" fmla="*/ 3771143 w 4527492"/>
                  <a:gd name="connsiteY37134" fmla="*/ 499416 h 3582745"/>
                  <a:gd name="connsiteX37135" fmla="*/ 3768419 w 4527492"/>
                  <a:gd name="connsiteY37135" fmla="*/ 494227 h 3582745"/>
                  <a:gd name="connsiteX37136" fmla="*/ 3771143 w 4527492"/>
                  <a:gd name="connsiteY37136" fmla="*/ 499416 h 3582745"/>
                  <a:gd name="connsiteX37137" fmla="*/ 3776875 w 4527492"/>
                  <a:gd name="connsiteY37137" fmla="*/ 517901 h 3582745"/>
                  <a:gd name="connsiteX37138" fmla="*/ 3774008 w 4527492"/>
                  <a:gd name="connsiteY37138" fmla="*/ 512032 h 3582745"/>
                  <a:gd name="connsiteX37139" fmla="*/ 3771202 w 4527492"/>
                  <a:gd name="connsiteY37139" fmla="*/ 504379 h 3582745"/>
                  <a:gd name="connsiteX37140" fmla="*/ 3905706 w 4527492"/>
                  <a:gd name="connsiteY37140" fmla="*/ 494165 h 3582745"/>
                  <a:gd name="connsiteX37141" fmla="*/ 3916380 w 4527492"/>
                  <a:gd name="connsiteY37141" fmla="*/ 511232 h 3582745"/>
                  <a:gd name="connsiteX37142" fmla="*/ 3909686 w 4527492"/>
                  <a:gd name="connsiteY37142" fmla="*/ 501356 h 3582745"/>
                  <a:gd name="connsiteX37143" fmla="*/ 3688056 w 4527492"/>
                  <a:gd name="connsiteY37143" fmla="*/ 493848 h 3582745"/>
                  <a:gd name="connsiteX37144" fmla="*/ 3695411 w 4527492"/>
                  <a:gd name="connsiteY37144" fmla="*/ 507676 h 3582745"/>
                  <a:gd name="connsiteX37145" fmla="*/ 3696650 w 4527492"/>
                  <a:gd name="connsiteY37145" fmla="*/ 509819 h 3582745"/>
                  <a:gd name="connsiteX37146" fmla="*/ 3702826 w 4527492"/>
                  <a:gd name="connsiteY37146" fmla="*/ 524513 h 3582745"/>
                  <a:gd name="connsiteX37147" fmla="*/ 3698809 w 4527492"/>
                  <a:gd name="connsiteY37147" fmla="*/ 518132 h 3582745"/>
                  <a:gd name="connsiteX37148" fmla="*/ 3690690 w 4527492"/>
                  <a:gd name="connsiteY37148" fmla="*/ 503476 h 3582745"/>
                  <a:gd name="connsiteX37149" fmla="*/ 3843223 w 4527492"/>
                  <a:gd name="connsiteY37149" fmla="*/ 493762 h 3582745"/>
                  <a:gd name="connsiteX37150" fmla="*/ 3843666 w 4527492"/>
                  <a:gd name="connsiteY37150" fmla="*/ 494770 h 3582745"/>
                  <a:gd name="connsiteX37151" fmla="*/ 3847409 w 4527492"/>
                  <a:gd name="connsiteY37151" fmla="*/ 502594 h 3582745"/>
                  <a:gd name="connsiteX37152" fmla="*/ 3846014 w 4527492"/>
                  <a:gd name="connsiteY37152" fmla="*/ 500663 h 3582745"/>
                  <a:gd name="connsiteX37153" fmla="*/ 3844066 w 4527492"/>
                  <a:gd name="connsiteY37153" fmla="*/ 496188 h 3582745"/>
                  <a:gd name="connsiteX37154" fmla="*/ 4065003 w 4527492"/>
                  <a:gd name="connsiteY37154" fmla="*/ 493432 h 3582745"/>
                  <a:gd name="connsiteX37155" fmla="*/ 4073608 w 4527492"/>
                  <a:gd name="connsiteY37155" fmla="*/ 507951 h 3582745"/>
                  <a:gd name="connsiteX37156" fmla="*/ 4074546 w 4527492"/>
                  <a:gd name="connsiteY37156" fmla="*/ 509867 h 3582745"/>
                  <a:gd name="connsiteX37157" fmla="*/ 4070321 w 4527492"/>
                  <a:gd name="connsiteY37157" fmla="*/ 504325 h 3582745"/>
                  <a:gd name="connsiteX37158" fmla="*/ 3806763 w 4527492"/>
                  <a:gd name="connsiteY37158" fmla="*/ 493021 h 3582745"/>
                  <a:gd name="connsiteX37159" fmla="*/ 3813216 w 4527492"/>
                  <a:gd name="connsiteY37159" fmla="*/ 501549 h 3582745"/>
                  <a:gd name="connsiteX37160" fmla="*/ 3820581 w 4527492"/>
                  <a:gd name="connsiteY37160" fmla="*/ 517066 h 3582745"/>
                  <a:gd name="connsiteX37161" fmla="*/ 3813957 w 4527492"/>
                  <a:gd name="connsiteY37161" fmla="*/ 507941 h 3582745"/>
                  <a:gd name="connsiteX37162" fmla="*/ 3810280 w 4527492"/>
                  <a:gd name="connsiteY37162" fmla="*/ 500655 h 3582745"/>
                  <a:gd name="connsiteX37163" fmla="*/ 3856869 w 4527492"/>
                  <a:gd name="connsiteY37163" fmla="*/ 491477 h 3582745"/>
                  <a:gd name="connsiteX37164" fmla="*/ 3856870 w 4527492"/>
                  <a:gd name="connsiteY37164" fmla="*/ 491478 h 3582745"/>
                  <a:gd name="connsiteX37165" fmla="*/ 3856870 w 4527492"/>
                  <a:gd name="connsiteY37165" fmla="*/ 491479 h 3582745"/>
                  <a:gd name="connsiteX37166" fmla="*/ 3807982 w 4527492"/>
                  <a:gd name="connsiteY37166" fmla="*/ 490524 h 3582745"/>
                  <a:gd name="connsiteX37167" fmla="*/ 3817258 w 4527492"/>
                  <a:gd name="connsiteY37167" fmla="*/ 504648 h 3582745"/>
                  <a:gd name="connsiteX37168" fmla="*/ 3860996 w 4527492"/>
                  <a:gd name="connsiteY37168" fmla="*/ 558153 h 3582745"/>
                  <a:gd name="connsiteX37169" fmla="*/ 3866186 w 4527492"/>
                  <a:gd name="connsiteY37169" fmla="*/ 565973 h 3582745"/>
                  <a:gd name="connsiteX37170" fmla="*/ 3871217 w 4527492"/>
                  <a:gd name="connsiteY37170" fmla="*/ 575260 h 3582745"/>
                  <a:gd name="connsiteX37171" fmla="*/ 3857282 w 4527492"/>
                  <a:gd name="connsiteY37171" fmla="*/ 555683 h 3582745"/>
                  <a:gd name="connsiteX37172" fmla="*/ 3823035 w 4527492"/>
                  <a:gd name="connsiteY37172" fmla="*/ 514526 h 3582745"/>
                  <a:gd name="connsiteX37173" fmla="*/ 3813216 w 4527492"/>
                  <a:gd name="connsiteY37173" fmla="*/ 501549 h 3582745"/>
                  <a:gd name="connsiteX37174" fmla="*/ 3823094 w 4527492"/>
                  <a:gd name="connsiteY37174" fmla="*/ 487843 h 3582745"/>
                  <a:gd name="connsiteX37175" fmla="*/ 3830171 w 4527492"/>
                  <a:gd name="connsiteY37175" fmla="*/ 498137 h 3582745"/>
                  <a:gd name="connsiteX37176" fmla="*/ 3833026 w 4527492"/>
                  <a:gd name="connsiteY37176" fmla="*/ 505495 h 3582745"/>
                  <a:gd name="connsiteX37177" fmla="*/ 3791655 w 4527492"/>
                  <a:gd name="connsiteY37177" fmla="*/ 486708 h 3582745"/>
                  <a:gd name="connsiteX37178" fmla="*/ 3793014 w 4527492"/>
                  <a:gd name="connsiteY37178" fmla="*/ 488722 h 3582745"/>
                  <a:gd name="connsiteX37179" fmla="*/ 3795189 w 4527492"/>
                  <a:gd name="connsiteY37179" fmla="*/ 492475 h 3582745"/>
                  <a:gd name="connsiteX37180" fmla="*/ 3794269 w 4527492"/>
                  <a:gd name="connsiteY37180" fmla="*/ 491193 h 3582745"/>
                  <a:gd name="connsiteX37181" fmla="*/ 3792480 w 4527492"/>
                  <a:gd name="connsiteY37181" fmla="*/ 488622 h 3582745"/>
                  <a:gd name="connsiteX37182" fmla="*/ 3737263 w 4527492"/>
                  <a:gd name="connsiteY37182" fmla="*/ 485981 h 3582745"/>
                  <a:gd name="connsiteX37183" fmla="*/ 3747469 w 4527492"/>
                  <a:gd name="connsiteY37183" fmla="*/ 503797 h 3582745"/>
                  <a:gd name="connsiteX37184" fmla="*/ 3752534 w 4527492"/>
                  <a:gd name="connsiteY37184" fmla="*/ 515381 h 3582745"/>
                  <a:gd name="connsiteX37185" fmla="*/ 3746900 w 4527492"/>
                  <a:gd name="connsiteY37185" fmla="*/ 506028 h 3582745"/>
                  <a:gd name="connsiteX37186" fmla="*/ 3743323 w 4527492"/>
                  <a:gd name="connsiteY37186" fmla="*/ 499491 h 3582745"/>
                  <a:gd name="connsiteX37187" fmla="*/ 3741559 w 4527492"/>
                  <a:gd name="connsiteY37187" fmla="*/ 495835 h 3582745"/>
                  <a:gd name="connsiteX37188" fmla="*/ 3856949 w 4527492"/>
                  <a:gd name="connsiteY37188" fmla="*/ 484408 h 3582745"/>
                  <a:gd name="connsiteX37189" fmla="*/ 3860583 w 4527492"/>
                  <a:gd name="connsiteY37189" fmla="*/ 487362 h 3582745"/>
                  <a:gd name="connsiteX37190" fmla="*/ 3864178 w 4527492"/>
                  <a:gd name="connsiteY37190" fmla="*/ 486781 h 3582745"/>
                  <a:gd name="connsiteX37191" fmla="*/ 3875237 w 4527492"/>
                  <a:gd name="connsiteY37191" fmla="*/ 504648 h 3582745"/>
                  <a:gd name="connsiteX37192" fmla="*/ 3873375 w 4527492"/>
                  <a:gd name="connsiteY37192" fmla="*/ 504648 h 3582745"/>
                  <a:gd name="connsiteX37193" fmla="*/ 3863183 w 4527492"/>
                  <a:gd name="connsiteY37193" fmla="*/ 494646 h 3582745"/>
                  <a:gd name="connsiteX37194" fmla="*/ 3858211 w 4527492"/>
                  <a:gd name="connsiteY37194" fmla="*/ 486282 h 3582745"/>
                  <a:gd name="connsiteX37195" fmla="*/ 3851395 w 4527492"/>
                  <a:gd name="connsiteY37195" fmla="*/ 483076 h 3582745"/>
                  <a:gd name="connsiteX37196" fmla="*/ 3852062 w 4527492"/>
                  <a:gd name="connsiteY37196" fmla="*/ 483731 h 3582745"/>
                  <a:gd name="connsiteX37197" fmla="*/ 3856869 w 4527492"/>
                  <a:gd name="connsiteY37197" fmla="*/ 491477 h 3582745"/>
                  <a:gd name="connsiteX37198" fmla="*/ 3788302 w 4527492"/>
                  <a:gd name="connsiteY37198" fmla="*/ 482620 h 3582745"/>
                  <a:gd name="connsiteX37199" fmla="*/ 3792480 w 4527492"/>
                  <a:gd name="connsiteY37199" fmla="*/ 488622 h 3582745"/>
                  <a:gd name="connsiteX37200" fmla="*/ 3809922 w 4527492"/>
                  <a:gd name="connsiteY37200" fmla="*/ 529104 h 3582745"/>
                  <a:gd name="connsiteX37201" fmla="*/ 3828122 w 4527492"/>
                  <a:gd name="connsiteY37201" fmla="*/ 571892 h 3582745"/>
                  <a:gd name="connsiteX37202" fmla="*/ 3825234 w 4527492"/>
                  <a:gd name="connsiteY37202" fmla="*/ 567470 h 3582745"/>
                  <a:gd name="connsiteX37203" fmla="*/ 3764878 w 4527492"/>
                  <a:gd name="connsiteY37203" fmla="*/ 481307 h 3582745"/>
                  <a:gd name="connsiteX37204" fmla="*/ 3766487 w 4527492"/>
                  <a:gd name="connsiteY37204" fmla="*/ 484402 h 3582745"/>
                  <a:gd name="connsiteX37205" fmla="*/ 3769827 w 4527492"/>
                  <a:gd name="connsiteY37205" fmla="*/ 495173 h 3582745"/>
                  <a:gd name="connsiteX37206" fmla="*/ 3767429 w 4527492"/>
                  <a:gd name="connsiteY37206" fmla="*/ 490616 h 3582745"/>
                  <a:gd name="connsiteX37207" fmla="*/ 3818522 w 4527492"/>
                  <a:gd name="connsiteY37207" fmla="*/ 481191 h 3582745"/>
                  <a:gd name="connsiteX37208" fmla="*/ 3820971 w 4527492"/>
                  <a:gd name="connsiteY37208" fmla="*/ 484070 h 3582745"/>
                  <a:gd name="connsiteX37209" fmla="*/ 3823094 w 4527492"/>
                  <a:gd name="connsiteY37209" fmla="*/ 487843 h 3582745"/>
                  <a:gd name="connsiteX37210" fmla="*/ 3848036 w 4527492"/>
                  <a:gd name="connsiteY37210" fmla="*/ 479780 h 3582745"/>
                  <a:gd name="connsiteX37211" fmla="*/ 3848904 w 4527492"/>
                  <a:gd name="connsiteY37211" fmla="*/ 480632 h 3582745"/>
                  <a:gd name="connsiteX37212" fmla="*/ 3859934 w 4527492"/>
                  <a:gd name="connsiteY37212" fmla="*/ 505014 h 3582745"/>
                  <a:gd name="connsiteX37213" fmla="*/ 3982489 w 4527492"/>
                  <a:gd name="connsiteY37213" fmla="*/ 478853 h 3582745"/>
                  <a:gd name="connsiteX37214" fmla="*/ 3993659 w 4527492"/>
                  <a:gd name="connsiteY37214" fmla="*/ 490991 h 3582745"/>
                  <a:gd name="connsiteX37215" fmla="*/ 3994737 w 4527492"/>
                  <a:gd name="connsiteY37215" fmla="*/ 496051 h 3582745"/>
                  <a:gd name="connsiteX37216" fmla="*/ 3985387 w 4527492"/>
                  <a:gd name="connsiteY37216" fmla="*/ 487657 h 3582745"/>
                  <a:gd name="connsiteX37217" fmla="*/ 4055730 w 4527492"/>
                  <a:gd name="connsiteY37217" fmla="*/ 477787 h 3582745"/>
                  <a:gd name="connsiteX37218" fmla="*/ 4060028 w 4527492"/>
                  <a:gd name="connsiteY37218" fmla="*/ 483242 h 3582745"/>
                  <a:gd name="connsiteX37219" fmla="*/ 4065003 w 4527492"/>
                  <a:gd name="connsiteY37219" fmla="*/ 493432 h 3582745"/>
                  <a:gd name="connsiteX37220" fmla="*/ 3847873 w 4527492"/>
                  <a:gd name="connsiteY37220" fmla="*/ 476982 h 3582745"/>
                  <a:gd name="connsiteX37221" fmla="*/ 3848050 w 4527492"/>
                  <a:gd name="connsiteY37221" fmla="*/ 477176 h 3582745"/>
                  <a:gd name="connsiteX37222" fmla="*/ 3848780 w 4527492"/>
                  <a:gd name="connsiteY37222" fmla="*/ 477769 h 3582745"/>
                  <a:gd name="connsiteX37223" fmla="*/ 3853881 w 4527492"/>
                  <a:gd name="connsiteY37223" fmla="*/ 485516 h 3582745"/>
                  <a:gd name="connsiteX37224" fmla="*/ 3852062 w 4527492"/>
                  <a:gd name="connsiteY37224" fmla="*/ 483731 h 3582745"/>
                  <a:gd name="connsiteX37225" fmla="*/ 3683007 w 4527492"/>
                  <a:gd name="connsiteY37225" fmla="*/ 476538 h 3582745"/>
                  <a:gd name="connsiteX37226" fmla="*/ 3685525 w 4527492"/>
                  <a:gd name="connsiteY37226" fmla="*/ 484600 h 3582745"/>
                  <a:gd name="connsiteX37227" fmla="*/ 3688056 w 4527492"/>
                  <a:gd name="connsiteY37227" fmla="*/ 493848 h 3582745"/>
                  <a:gd name="connsiteX37228" fmla="*/ 3687366 w 4527492"/>
                  <a:gd name="connsiteY37228" fmla="*/ 492551 h 3582745"/>
                  <a:gd name="connsiteX37229" fmla="*/ 3756573 w 4527492"/>
                  <a:gd name="connsiteY37229" fmla="*/ 476330 h 3582745"/>
                  <a:gd name="connsiteX37230" fmla="*/ 3774008 w 4527492"/>
                  <a:gd name="connsiteY37230" fmla="*/ 512032 h 3582745"/>
                  <a:gd name="connsiteX37231" fmla="*/ 3778033 w 4527492"/>
                  <a:gd name="connsiteY37231" fmla="*/ 523005 h 3582745"/>
                  <a:gd name="connsiteX37232" fmla="*/ 3846865 w 4527492"/>
                  <a:gd name="connsiteY37232" fmla="*/ 476126 h 3582745"/>
                  <a:gd name="connsiteX37233" fmla="*/ 3851395 w 4527492"/>
                  <a:gd name="connsiteY37233" fmla="*/ 483076 h 3582745"/>
                  <a:gd name="connsiteX37234" fmla="*/ 3848904 w 4527492"/>
                  <a:gd name="connsiteY37234" fmla="*/ 480632 h 3582745"/>
                  <a:gd name="connsiteX37235" fmla="*/ 3846300 w 4527492"/>
                  <a:gd name="connsiteY37235" fmla="*/ 475258 h 3582745"/>
                  <a:gd name="connsiteX37236" fmla="*/ 3846643 w 4527492"/>
                  <a:gd name="connsiteY37236" fmla="*/ 475634 h 3582745"/>
                  <a:gd name="connsiteX37237" fmla="*/ 3846865 w 4527492"/>
                  <a:gd name="connsiteY37237" fmla="*/ 476126 h 3582745"/>
                  <a:gd name="connsiteX37238" fmla="*/ 3784747 w 4527492"/>
                  <a:gd name="connsiteY37238" fmla="*/ 474453 h 3582745"/>
                  <a:gd name="connsiteX37239" fmla="*/ 3791098 w 4527492"/>
                  <a:gd name="connsiteY37239" fmla="*/ 485414 h 3582745"/>
                  <a:gd name="connsiteX37240" fmla="*/ 3791655 w 4527492"/>
                  <a:gd name="connsiteY37240" fmla="*/ 486708 h 3582745"/>
                  <a:gd name="connsiteX37241" fmla="*/ 3787221 w 4527492"/>
                  <a:gd name="connsiteY37241" fmla="*/ 480136 h 3582745"/>
                  <a:gd name="connsiteX37242" fmla="*/ 3785957 w 4527492"/>
                  <a:gd name="connsiteY37242" fmla="*/ 473483 h 3582745"/>
                  <a:gd name="connsiteX37243" fmla="*/ 3797565 w 4527492"/>
                  <a:gd name="connsiteY37243" fmla="*/ 494490 h 3582745"/>
                  <a:gd name="connsiteX37244" fmla="*/ 3809473 w 4527492"/>
                  <a:gd name="connsiteY37244" fmla="*/ 512398 h 3582745"/>
                  <a:gd name="connsiteX37245" fmla="*/ 3801258 w 4527492"/>
                  <a:gd name="connsiteY37245" fmla="*/ 500939 h 3582745"/>
                  <a:gd name="connsiteX37246" fmla="*/ 3793014 w 4527492"/>
                  <a:gd name="connsiteY37246" fmla="*/ 488722 h 3582745"/>
                  <a:gd name="connsiteX37247" fmla="*/ 3791098 w 4527492"/>
                  <a:gd name="connsiteY37247" fmla="*/ 485414 h 3582745"/>
                  <a:gd name="connsiteX37248" fmla="*/ 3845585 w 4527492"/>
                  <a:gd name="connsiteY37248" fmla="*/ 473295 h 3582745"/>
                  <a:gd name="connsiteX37249" fmla="*/ 3847873 w 4527492"/>
                  <a:gd name="connsiteY37249" fmla="*/ 476982 h 3582745"/>
                  <a:gd name="connsiteX37250" fmla="*/ 3846643 w 4527492"/>
                  <a:gd name="connsiteY37250" fmla="*/ 475634 h 3582745"/>
                  <a:gd name="connsiteX37251" fmla="*/ 3844869 w 4527492"/>
                  <a:gd name="connsiteY37251" fmla="*/ 473062 h 3582745"/>
                  <a:gd name="connsiteX37252" fmla="*/ 3846300 w 4527492"/>
                  <a:gd name="connsiteY37252" fmla="*/ 475258 h 3582745"/>
                  <a:gd name="connsiteX37253" fmla="*/ 3845481 w 4527492"/>
                  <a:gd name="connsiteY37253" fmla="*/ 474361 h 3582745"/>
                  <a:gd name="connsiteX37254" fmla="*/ 3790588 w 4527492"/>
                  <a:gd name="connsiteY37254" fmla="*/ 471645 h 3582745"/>
                  <a:gd name="connsiteX37255" fmla="*/ 3805758 w 4527492"/>
                  <a:gd name="connsiteY37255" fmla="*/ 491693 h 3582745"/>
                  <a:gd name="connsiteX37256" fmla="*/ 3810280 w 4527492"/>
                  <a:gd name="connsiteY37256" fmla="*/ 500655 h 3582745"/>
                  <a:gd name="connsiteX37257" fmla="*/ 3823710 w 4527492"/>
                  <a:gd name="connsiteY37257" fmla="*/ 529801 h 3582745"/>
                  <a:gd name="connsiteX37258" fmla="*/ 3944674 w 4527492"/>
                  <a:gd name="connsiteY37258" fmla="*/ 471207 h 3582745"/>
                  <a:gd name="connsiteX37259" fmla="*/ 3948989 w 4527492"/>
                  <a:gd name="connsiteY37259" fmla="*/ 476724 h 3582745"/>
                  <a:gd name="connsiteX37260" fmla="*/ 3944956 w 4527492"/>
                  <a:gd name="connsiteY37260" fmla="*/ 471673 h 3582745"/>
                  <a:gd name="connsiteX37261" fmla="*/ 3695184 w 4527492"/>
                  <a:gd name="connsiteY37261" fmla="*/ 468153 h 3582745"/>
                  <a:gd name="connsiteX37262" fmla="*/ 3703237 w 4527492"/>
                  <a:gd name="connsiteY37262" fmla="*/ 485424 h 3582745"/>
                  <a:gd name="connsiteX37263" fmla="*/ 3712821 w 4527492"/>
                  <a:gd name="connsiteY37263" fmla="*/ 502890 h 3582745"/>
                  <a:gd name="connsiteX37264" fmla="*/ 3720660 w 4527492"/>
                  <a:gd name="connsiteY37264" fmla="*/ 522315 h 3582745"/>
                  <a:gd name="connsiteX37265" fmla="*/ 3695514 w 4527492"/>
                  <a:gd name="connsiteY37265" fmla="*/ 469368 h 3582745"/>
                  <a:gd name="connsiteX37266" fmla="*/ 3942170 w 4527492"/>
                  <a:gd name="connsiteY37266" fmla="*/ 468005 h 3582745"/>
                  <a:gd name="connsiteX37267" fmla="*/ 3942743 w 4527492"/>
                  <a:gd name="connsiteY37267" fmla="*/ 468005 h 3582745"/>
                  <a:gd name="connsiteX37268" fmla="*/ 3944674 w 4527492"/>
                  <a:gd name="connsiteY37268" fmla="*/ 471207 h 3582745"/>
                  <a:gd name="connsiteX37269" fmla="*/ 3793671 w 4527492"/>
                  <a:gd name="connsiteY37269" fmla="*/ 467739 h 3582745"/>
                  <a:gd name="connsiteX37270" fmla="*/ 3799105 w 4527492"/>
                  <a:gd name="connsiteY37270" fmla="*/ 476402 h 3582745"/>
                  <a:gd name="connsiteX37271" fmla="*/ 3806763 w 4527492"/>
                  <a:gd name="connsiteY37271" fmla="*/ 493021 h 3582745"/>
                  <a:gd name="connsiteX37272" fmla="*/ 3805758 w 4527492"/>
                  <a:gd name="connsiteY37272" fmla="*/ 491693 h 3582745"/>
                  <a:gd name="connsiteX37273" fmla="*/ 3788306 w 4527492"/>
                  <a:gd name="connsiteY37273" fmla="*/ 467638 h 3582745"/>
                  <a:gd name="connsiteX37274" fmla="*/ 3790588 w 4527492"/>
                  <a:gd name="connsiteY37274" fmla="*/ 471645 h 3582745"/>
                  <a:gd name="connsiteX37275" fmla="*/ 3790025 w 4527492"/>
                  <a:gd name="connsiteY37275" fmla="*/ 470899 h 3582745"/>
                  <a:gd name="connsiteX37276" fmla="*/ 3987790 w 4527492"/>
                  <a:gd name="connsiteY37276" fmla="*/ 467522 h 3582745"/>
                  <a:gd name="connsiteX37277" fmla="*/ 3994485 w 4527492"/>
                  <a:gd name="connsiteY37277" fmla="*/ 474841 h 3582745"/>
                  <a:gd name="connsiteX37278" fmla="*/ 3995830 w 4527492"/>
                  <a:gd name="connsiteY37278" fmla="*/ 478712 h 3582745"/>
                  <a:gd name="connsiteX37279" fmla="*/ 4001447 w 4527492"/>
                  <a:gd name="connsiteY37279" fmla="*/ 492855 h 3582745"/>
                  <a:gd name="connsiteX37280" fmla="*/ 3998752 w 4527492"/>
                  <a:gd name="connsiteY37280" fmla="*/ 489312 h 3582745"/>
                  <a:gd name="connsiteX37281" fmla="*/ 3989094 w 4527492"/>
                  <a:gd name="connsiteY37281" fmla="*/ 472726 h 3582745"/>
                  <a:gd name="connsiteX37282" fmla="*/ 3990354 w 4527492"/>
                  <a:gd name="connsiteY37282" fmla="*/ 475478 h 3582745"/>
                  <a:gd name="connsiteX37283" fmla="*/ 3991180 w 4527492"/>
                  <a:gd name="connsiteY37283" fmla="*/ 479358 h 3582745"/>
                  <a:gd name="connsiteX37284" fmla="*/ 3998752 w 4527492"/>
                  <a:gd name="connsiteY37284" fmla="*/ 489312 h 3582745"/>
                  <a:gd name="connsiteX37285" fmla="*/ 4001181 w 4527492"/>
                  <a:gd name="connsiteY37285" fmla="*/ 493484 h 3582745"/>
                  <a:gd name="connsiteX37286" fmla="*/ 4002117 w 4527492"/>
                  <a:gd name="connsiteY37286" fmla="*/ 494542 h 3582745"/>
                  <a:gd name="connsiteX37287" fmla="*/ 4001447 w 4527492"/>
                  <a:gd name="connsiteY37287" fmla="*/ 492855 h 3582745"/>
                  <a:gd name="connsiteX37288" fmla="*/ 4006505 w 4527492"/>
                  <a:gd name="connsiteY37288" fmla="*/ 499505 h 3582745"/>
                  <a:gd name="connsiteX37289" fmla="*/ 4028521 w 4527492"/>
                  <a:gd name="connsiteY37289" fmla="*/ 524404 h 3582745"/>
                  <a:gd name="connsiteX37290" fmla="*/ 4026772 w 4527492"/>
                  <a:gd name="connsiteY37290" fmla="*/ 526149 h 3582745"/>
                  <a:gd name="connsiteX37291" fmla="*/ 4090741 w 4527492"/>
                  <a:gd name="connsiteY37291" fmla="*/ 610244 h 3582745"/>
                  <a:gd name="connsiteX37292" fmla="*/ 4091978 w 4527492"/>
                  <a:gd name="connsiteY37292" fmla="*/ 611487 h 3582745"/>
                  <a:gd name="connsiteX37293" fmla="*/ 4090892 w 4527492"/>
                  <a:gd name="connsiteY37293" fmla="*/ 609668 h 3582745"/>
                  <a:gd name="connsiteX37294" fmla="*/ 4028150 w 4527492"/>
                  <a:gd name="connsiteY37294" fmla="*/ 512349 h 3582745"/>
                  <a:gd name="connsiteX37295" fmla="*/ 4094184 w 4527492"/>
                  <a:gd name="connsiteY37295" fmla="*/ 609668 h 3582745"/>
                  <a:gd name="connsiteX37296" fmla="*/ 4100134 w 4527492"/>
                  <a:gd name="connsiteY37296" fmla="*/ 619682 h 3582745"/>
                  <a:gd name="connsiteX37297" fmla="*/ 4106341 w 4527492"/>
                  <a:gd name="connsiteY37297" fmla="*/ 625918 h 3582745"/>
                  <a:gd name="connsiteX37298" fmla="*/ 4142666 w 4527492"/>
                  <a:gd name="connsiteY37298" fmla="*/ 675928 h 3582745"/>
                  <a:gd name="connsiteX37299" fmla="*/ 4146051 w 4527492"/>
                  <a:gd name="connsiteY37299" fmla="*/ 675864 h 3582745"/>
                  <a:gd name="connsiteX37300" fmla="*/ 4155214 w 4527492"/>
                  <a:gd name="connsiteY37300" fmla="*/ 692865 h 3582745"/>
                  <a:gd name="connsiteX37301" fmla="*/ 4167368 w 4527492"/>
                  <a:gd name="connsiteY37301" fmla="*/ 707797 h 3582745"/>
                  <a:gd name="connsiteX37302" fmla="*/ 4167077 w 4527492"/>
                  <a:gd name="connsiteY37302" fmla="*/ 705959 h 3582745"/>
                  <a:gd name="connsiteX37303" fmla="*/ 4168999 w 4527492"/>
                  <a:gd name="connsiteY37303" fmla="*/ 709800 h 3582745"/>
                  <a:gd name="connsiteX37304" fmla="*/ 4172468 w 4527492"/>
                  <a:gd name="connsiteY37304" fmla="*/ 714062 h 3582745"/>
                  <a:gd name="connsiteX37305" fmla="*/ 4166646 w 4527492"/>
                  <a:gd name="connsiteY37305" fmla="*/ 703244 h 3582745"/>
                  <a:gd name="connsiteX37306" fmla="*/ 4167077 w 4527492"/>
                  <a:gd name="connsiteY37306" fmla="*/ 705959 h 3582745"/>
                  <a:gd name="connsiteX37307" fmla="*/ 4167032 w 4527492"/>
                  <a:gd name="connsiteY37307" fmla="*/ 705870 h 3582745"/>
                  <a:gd name="connsiteX37308" fmla="*/ 4166153 w 4527492"/>
                  <a:gd name="connsiteY37308" fmla="*/ 702327 h 3582745"/>
                  <a:gd name="connsiteX37309" fmla="*/ 4152771 w 4527492"/>
                  <a:gd name="connsiteY37309" fmla="*/ 677460 h 3582745"/>
                  <a:gd name="connsiteX37310" fmla="*/ 4146036 w 4527492"/>
                  <a:gd name="connsiteY37310" fmla="*/ 667322 h 3582745"/>
                  <a:gd name="connsiteX37311" fmla="*/ 4048094 w 4527492"/>
                  <a:gd name="connsiteY37311" fmla="*/ 527306 h 3582745"/>
                  <a:gd name="connsiteX37312" fmla="*/ 4035668 w 4527492"/>
                  <a:gd name="connsiteY37312" fmla="*/ 509898 h 3582745"/>
                  <a:gd name="connsiteX37313" fmla="*/ 4028656 w 4527492"/>
                  <a:gd name="connsiteY37313" fmla="*/ 501569 h 3582745"/>
                  <a:gd name="connsiteX37314" fmla="*/ 3994380 w 4527492"/>
                  <a:gd name="connsiteY37314" fmla="*/ 473013 h 3582745"/>
                  <a:gd name="connsiteX37315" fmla="*/ 4025048 w 4527492"/>
                  <a:gd name="connsiteY37315" fmla="*/ 507539 h 3582745"/>
                  <a:gd name="connsiteX37316" fmla="*/ 4028150 w 4527492"/>
                  <a:gd name="connsiteY37316" fmla="*/ 512349 h 3582745"/>
                  <a:gd name="connsiteX37317" fmla="*/ 4026283 w 4527492"/>
                  <a:gd name="connsiteY37317" fmla="*/ 509598 h 3582745"/>
                  <a:gd name="connsiteX37318" fmla="*/ 3994485 w 4527492"/>
                  <a:gd name="connsiteY37318" fmla="*/ 474841 h 3582745"/>
                  <a:gd name="connsiteX37319" fmla="*/ 3993634 w 4527492"/>
                  <a:gd name="connsiteY37319" fmla="*/ 472391 h 3582745"/>
                  <a:gd name="connsiteX37320" fmla="*/ 4063884 w 4527492"/>
                  <a:gd name="connsiteY37320" fmla="*/ 466432 h 3582745"/>
                  <a:gd name="connsiteX37321" fmla="*/ 4076129 w 4527492"/>
                  <a:gd name="connsiteY37321" fmla="*/ 478506 h 3582745"/>
                  <a:gd name="connsiteX37322" fmla="*/ 4089598 w 4527492"/>
                  <a:gd name="connsiteY37322" fmla="*/ 494437 h 3582745"/>
                  <a:gd name="connsiteX37323" fmla="*/ 4091187 w 4527492"/>
                  <a:gd name="connsiteY37323" fmla="*/ 496615 h 3582745"/>
                  <a:gd name="connsiteX37324" fmla="*/ 4081016 w 4527492"/>
                  <a:gd name="connsiteY37324" fmla="*/ 484477 h 3582745"/>
                  <a:gd name="connsiteX37325" fmla="*/ 3841522 w 4527492"/>
                  <a:gd name="connsiteY37325" fmla="*/ 465963 h 3582745"/>
                  <a:gd name="connsiteX37326" fmla="*/ 3844531 w 4527492"/>
                  <a:gd name="connsiteY37326" fmla="*/ 470966 h 3582745"/>
                  <a:gd name="connsiteX37327" fmla="*/ 3845585 w 4527492"/>
                  <a:gd name="connsiteY37327" fmla="*/ 473295 h 3582745"/>
                  <a:gd name="connsiteX37328" fmla="*/ 3843062 w 4527492"/>
                  <a:gd name="connsiteY37328" fmla="*/ 469230 h 3582745"/>
                  <a:gd name="connsiteX37329" fmla="*/ 3694848 w 4527492"/>
                  <a:gd name="connsiteY37329" fmla="*/ 463497 h 3582745"/>
                  <a:gd name="connsiteX37330" fmla="*/ 3698533 w 4527492"/>
                  <a:gd name="connsiteY37330" fmla="*/ 470200 h 3582745"/>
                  <a:gd name="connsiteX37331" fmla="*/ 3699728 w 4527492"/>
                  <a:gd name="connsiteY37331" fmla="*/ 472810 h 3582745"/>
                  <a:gd name="connsiteX37332" fmla="*/ 3759935 w 4527492"/>
                  <a:gd name="connsiteY37332" fmla="*/ 463271 h 3582745"/>
                  <a:gd name="connsiteX37333" fmla="*/ 3764472 w 4527492"/>
                  <a:gd name="connsiteY37333" fmla="*/ 477902 h 3582745"/>
                  <a:gd name="connsiteX37334" fmla="*/ 3763495 w 4527492"/>
                  <a:gd name="connsiteY37334" fmla="*/ 476262 h 3582745"/>
                  <a:gd name="connsiteX37335" fmla="*/ 3983752 w 4527492"/>
                  <a:gd name="connsiteY37335" fmla="*/ 461048 h 3582745"/>
                  <a:gd name="connsiteX37336" fmla="*/ 3984515 w 4527492"/>
                  <a:gd name="connsiteY37336" fmla="*/ 462717 h 3582745"/>
                  <a:gd name="connsiteX37337" fmla="*/ 3987784 w 4527492"/>
                  <a:gd name="connsiteY37337" fmla="*/ 465588 h 3582745"/>
                  <a:gd name="connsiteX37338" fmla="*/ 3678734 w 4527492"/>
                  <a:gd name="connsiteY37338" fmla="*/ 460841 h 3582745"/>
                  <a:gd name="connsiteX37339" fmla="*/ 3678935 w 4527492"/>
                  <a:gd name="connsiteY37339" fmla="*/ 461524 h 3582745"/>
                  <a:gd name="connsiteX37340" fmla="*/ 3693628 w 4527492"/>
                  <a:gd name="connsiteY37340" fmla="*/ 491226 h 3582745"/>
                  <a:gd name="connsiteX37341" fmla="*/ 3701724 w 4527492"/>
                  <a:gd name="connsiteY37341" fmla="*/ 509043 h 3582745"/>
                  <a:gd name="connsiteX37342" fmla="*/ 3704722 w 4527492"/>
                  <a:gd name="connsiteY37342" fmla="*/ 523783 h 3582745"/>
                  <a:gd name="connsiteX37343" fmla="*/ 3696650 w 4527492"/>
                  <a:gd name="connsiteY37343" fmla="*/ 509819 h 3582745"/>
                  <a:gd name="connsiteX37344" fmla="*/ 3688820 w 4527492"/>
                  <a:gd name="connsiteY37344" fmla="*/ 491193 h 3582745"/>
                  <a:gd name="connsiteX37345" fmla="*/ 3680637 w 4527492"/>
                  <a:gd name="connsiteY37345" fmla="*/ 467830 h 3582745"/>
                  <a:gd name="connsiteX37346" fmla="*/ 3692931 w 4527492"/>
                  <a:gd name="connsiteY37346" fmla="*/ 459838 h 3582745"/>
                  <a:gd name="connsiteX37347" fmla="*/ 3694848 w 4527492"/>
                  <a:gd name="connsiteY37347" fmla="*/ 463497 h 3582745"/>
                  <a:gd name="connsiteX37348" fmla="*/ 3693022 w 4527492"/>
                  <a:gd name="connsiteY37348" fmla="*/ 460176 h 3582745"/>
                  <a:gd name="connsiteX37349" fmla="*/ 3677404 w 4527492"/>
                  <a:gd name="connsiteY37349" fmla="*/ 458603 h 3582745"/>
                  <a:gd name="connsiteX37350" fmla="*/ 3680637 w 4527492"/>
                  <a:gd name="connsiteY37350" fmla="*/ 467830 h 3582745"/>
                  <a:gd name="connsiteX37351" fmla="*/ 3683007 w 4527492"/>
                  <a:gd name="connsiteY37351" fmla="*/ 476538 h 3582745"/>
                  <a:gd name="connsiteX37352" fmla="*/ 3851802 w 4527492"/>
                  <a:gd name="connsiteY37352" fmla="*/ 458313 h 3582745"/>
                  <a:gd name="connsiteX37353" fmla="*/ 3856870 w 4527492"/>
                  <a:gd name="connsiteY37353" fmla="*/ 465137 h 3582745"/>
                  <a:gd name="connsiteX37354" fmla="*/ 3860292 w 4527492"/>
                  <a:gd name="connsiteY37354" fmla="*/ 472860 h 3582745"/>
                  <a:gd name="connsiteX37355" fmla="*/ 3837242 w 4527492"/>
                  <a:gd name="connsiteY37355" fmla="*/ 455147 h 3582745"/>
                  <a:gd name="connsiteX37356" fmla="*/ 3856949 w 4527492"/>
                  <a:gd name="connsiteY37356" fmla="*/ 484408 h 3582745"/>
                  <a:gd name="connsiteX37357" fmla="*/ 3848780 w 4527492"/>
                  <a:gd name="connsiteY37357" fmla="*/ 477769 h 3582745"/>
                  <a:gd name="connsiteX37358" fmla="*/ 3846967 w 4527492"/>
                  <a:gd name="connsiteY37358" fmla="*/ 475015 h 3582745"/>
                  <a:gd name="connsiteX37359" fmla="*/ 3844531 w 4527492"/>
                  <a:gd name="connsiteY37359" fmla="*/ 470966 h 3582745"/>
                  <a:gd name="connsiteX37360" fmla="*/ 3840777 w 4527492"/>
                  <a:gd name="connsiteY37360" fmla="*/ 462668 h 3582745"/>
                  <a:gd name="connsiteX37361" fmla="*/ 3972467 w 4527492"/>
                  <a:gd name="connsiteY37361" fmla="*/ 454756 h 3582745"/>
                  <a:gd name="connsiteX37362" fmla="*/ 3974731 w 4527492"/>
                  <a:gd name="connsiteY37362" fmla="*/ 457733 h 3582745"/>
                  <a:gd name="connsiteX37363" fmla="*/ 3974068 w 4527492"/>
                  <a:gd name="connsiteY37363" fmla="*/ 456091 h 3582745"/>
                  <a:gd name="connsiteX37364" fmla="*/ 3744774 w 4527492"/>
                  <a:gd name="connsiteY37364" fmla="*/ 454274 h 3582745"/>
                  <a:gd name="connsiteX37365" fmla="*/ 3754726 w 4527492"/>
                  <a:gd name="connsiteY37365" fmla="*/ 474710 h 3582745"/>
                  <a:gd name="connsiteX37366" fmla="*/ 3768229 w 4527492"/>
                  <a:gd name="connsiteY37366" fmla="*/ 506640 h 3582745"/>
                  <a:gd name="connsiteX37367" fmla="*/ 3747311 w 4527492"/>
                  <a:gd name="connsiteY37367" fmla="*/ 461112 h 3582745"/>
                  <a:gd name="connsiteX37368" fmla="*/ 3676738 w 4527492"/>
                  <a:gd name="connsiteY37368" fmla="*/ 454052 h 3582745"/>
                  <a:gd name="connsiteX37369" fmla="*/ 3677107 w 4527492"/>
                  <a:gd name="connsiteY37369" fmla="*/ 454864 h 3582745"/>
                  <a:gd name="connsiteX37370" fmla="*/ 3678734 w 4527492"/>
                  <a:gd name="connsiteY37370" fmla="*/ 460841 h 3582745"/>
                  <a:gd name="connsiteX37371" fmla="*/ 3780970 w 4527492"/>
                  <a:gd name="connsiteY37371" fmla="*/ 453710 h 3582745"/>
                  <a:gd name="connsiteX37372" fmla="*/ 3788306 w 4527492"/>
                  <a:gd name="connsiteY37372" fmla="*/ 467638 h 3582745"/>
                  <a:gd name="connsiteX37373" fmla="*/ 3783835 w 4527492"/>
                  <a:gd name="connsiteY37373" fmla="*/ 459787 h 3582745"/>
                  <a:gd name="connsiteX37374" fmla="*/ 3942568 w 4527492"/>
                  <a:gd name="connsiteY37374" fmla="*/ 453124 h 3582745"/>
                  <a:gd name="connsiteX37375" fmla="*/ 3946035 w 4527492"/>
                  <a:gd name="connsiteY37375" fmla="*/ 458121 h 3582745"/>
                  <a:gd name="connsiteX37376" fmla="*/ 3994669 w 4527492"/>
                  <a:gd name="connsiteY37376" fmla="*/ 523012 h 3582745"/>
                  <a:gd name="connsiteX37377" fmla="*/ 3994570 w 4527492"/>
                  <a:gd name="connsiteY37377" fmla="*/ 522495 h 3582745"/>
                  <a:gd name="connsiteX37378" fmla="*/ 3989118 w 4527492"/>
                  <a:gd name="connsiteY37378" fmla="*/ 514745 h 3582745"/>
                  <a:gd name="connsiteX37379" fmla="*/ 3992413 w 4527492"/>
                  <a:gd name="connsiteY37379" fmla="*/ 511451 h 3582745"/>
                  <a:gd name="connsiteX37380" fmla="*/ 3992462 w 4527492"/>
                  <a:gd name="connsiteY37380" fmla="*/ 511501 h 3582745"/>
                  <a:gd name="connsiteX37381" fmla="*/ 3991385 w 4527492"/>
                  <a:gd name="connsiteY37381" fmla="*/ 505883 h 3582745"/>
                  <a:gd name="connsiteX37382" fmla="*/ 3988875 w 4527492"/>
                  <a:gd name="connsiteY37382" fmla="*/ 498255 h 3582745"/>
                  <a:gd name="connsiteX37383" fmla="*/ 3980409 w 4527492"/>
                  <a:gd name="connsiteY37383" fmla="*/ 488135 h 3582745"/>
                  <a:gd name="connsiteX37384" fmla="*/ 3966421 w 4527492"/>
                  <a:gd name="connsiteY37384" fmla="*/ 475787 h 3582745"/>
                  <a:gd name="connsiteX37385" fmla="*/ 3745803 w 4527492"/>
                  <a:gd name="connsiteY37385" fmla="*/ 452905 h 3582745"/>
                  <a:gd name="connsiteX37386" fmla="*/ 3756573 w 4527492"/>
                  <a:gd name="connsiteY37386" fmla="*/ 476330 h 3582745"/>
                  <a:gd name="connsiteX37387" fmla="*/ 3748135 w 4527492"/>
                  <a:gd name="connsiteY37387" fmla="*/ 459051 h 3582745"/>
                  <a:gd name="connsiteX37388" fmla="*/ 3985542 w 4527492"/>
                  <a:gd name="connsiteY37388" fmla="*/ 451532 h 3582745"/>
                  <a:gd name="connsiteX37389" fmla="*/ 3993393 w 4527492"/>
                  <a:gd name="connsiteY37389" fmla="*/ 459772 h 3582745"/>
                  <a:gd name="connsiteX37390" fmla="*/ 3985732 w 4527492"/>
                  <a:gd name="connsiteY37390" fmla="*/ 451967 h 3582745"/>
                  <a:gd name="connsiteX37391" fmla="*/ 3746711 w 4527492"/>
                  <a:gd name="connsiteY37391" fmla="*/ 451234 h 3582745"/>
                  <a:gd name="connsiteX37392" fmla="*/ 3767429 w 4527492"/>
                  <a:gd name="connsiteY37392" fmla="*/ 490616 h 3582745"/>
                  <a:gd name="connsiteX37393" fmla="*/ 3768419 w 4527492"/>
                  <a:gd name="connsiteY37393" fmla="*/ 494227 h 3582745"/>
                  <a:gd name="connsiteX37394" fmla="*/ 3759257 w 4527492"/>
                  <a:gd name="connsiteY37394" fmla="*/ 476770 h 3582745"/>
                  <a:gd name="connsiteX37395" fmla="*/ 3685524 w 4527492"/>
                  <a:gd name="connsiteY37395" fmla="*/ 448334 h 3582745"/>
                  <a:gd name="connsiteX37396" fmla="*/ 3685525 w 4527492"/>
                  <a:gd name="connsiteY37396" fmla="*/ 448337 h 3582745"/>
                  <a:gd name="connsiteX37397" fmla="*/ 3695514 w 4527492"/>
                  <a:gd name="connsiteY37397" fmla="*/ 469368 h 3582745"/>
                  <a:gd name="connsiteX37398" fmla="*/ 3706121 w 4527492"/>
                  <a:gd name="connsiteY37398" fmla="*/ 508500 h 3582745"/>
                  <a:gd name="connsiteX37399" fmla="*/ 3706320 w 4527492"/>
                  <a:gd name="connsiteY37399" fmla="*/ 509447 h 3582745"/>
                  <a:gd name="connsiteX37400" fmla="*/ 3698375 w 4527492"/>
                  <a:gd name="connsiteY37400" fmla="*/ 492582 h 3582745"/>
                  <a:gd name="connsiteX37401" fmla="*/ 3695411 w 4527492"/>
                  <a:gd name="connsiteY37401" fmla="*/ 478007 h 3582745"/>
                  <a:gd name="connsiteX37402" fmla="*/ 3919323 w 4527492"/>
                  <a:gd name="connsiteY37402" fmla="*/ 447551 h 3582745"/>
                  <a:gd name="connsiteX37403" fmla="*/ 3949698 w 4527492"/>
                  <a:gd name="connsiteY37403" fmla="*/ 492538 h 3582745"/>
                  <a:gd name="connsiteX37404" fmla="*/ 3948911 w 4527492"/>
                  <a:gd name="connsiteY37404" fmla="*/ 491597 h 3582745"/>
                  <a:gd name="connsiteX37405" fmla="*/ 3951567 w 4527492"/>
                  <a:gd name="connsiteY37405" fmla="*/ 495306 h 3582745"/>
                  <a:gd name="connsiteX37406" fmla="*/ 3949698 w 4527492"/>
                  <a:gd name="connsiteY37406" fmla="*/ 492538 h 3582745"/>
                  <a:gd name="connsiteX37407" fmla="*/ 3955975 w 4527492"/>
                  <a:gd name="connsiteY37407" fmla="*/ 500043 h 3582745"/>
                  <a:gd name="connsiteX37408" fmla="*/ 3958590 w 4527492"/>
                  <a:gd name="connsiteY37408" fmla="*/ 505113 h 3582745"/>
                  <a:gd name="connsiteX37409" fmla="*/ 3962058 w 4527492"/>
                  <a:gd name="connsiteY37409" fmla="*/ 509955 h 3582745"/>
                  <a:gd name="connsiteX37410" fmla="*/ 3958781 w 4527492"/>
                  <a:gd name="connsiteY37410" fmla="*/ 503398 h 3582745"/>
                  <a:gd name="connsiteX37411" fmla="*/ 3963062 w 4527492"/>
                  <a:gd name="connsiteY37411" fmla="*/ 508517 h 3582745"/>
                  <a:gd name="connsiteX37412" fmla="*/ 3964870 w 4527492"/>
                  <a:gd name="connsiteY37412" fmla="*/ 511067 h 3582745"/>
                  <a:gd name="connsiteX37413" fmla="*/ 3968258 w 4527492"/>
                  <a:gd name="connsiteY37413" fmla="*/ 516599 h 3582745"/>
                  <a:gd name="connsiteX37414" fmla="*/ 3974428 w 4527492"/>
                  <a:gd name="connsiteY37414" fmla="*/ 525738 h 3582745"/>
                  <a:gd name="connsiteX37415" fmla="*/ 3977785 w 4527492"/>
                  <a:gd name="connsiteY37415" fmla="*/ 529291 h 3582745"/>
                  <a:gd name="connsiteX37416" fmla="*/ 3964870 w 4527492"/>
                  <a:gd name="connsiteY37416" fmla="*/ 511067 h 3582745"/>
                  <a:gd name="connsiteX37417" fmla="*/ 3952620 w 4527492"/>
                  <a:gd name="connsiteY37417" fmla="*/ 491066 h 3582745"/>
                  <a:gd name="connsiteX37418" fmla="*/ 3958781 w 4527492"/>
                  <a:gd name="connsiteY37418" fmla="*/ 503398 h 3582745"/>
                  <a:gd name="connsiteX37419" fmla="*/ 3955975 w 4527492"/>
                  <a:gd name="connsiteY37419" fmla="*/ 500043 h 3582745"/>
                  <a:gd name="connsiteX37420" fmla="*/ 3944912 w 4527492"/>
                  <a:gd name="connsiteY37420" fmla="*/ 478594 h 3582745"/>
                  <a:gd name="connsiteX37421" fmla="*/ 4025048 w 4527492"/>
                  <a:gd name="connsiteY37421" fmla="*/ 444943 h 3582745"/>
                  <a:gd name="connsiteX37422" fmla="*/ 4070321 w 4527492"/>
                  <a:gd name="connsiteY37422" fmla="*/ 504325 h 3582745"/>
                  <a:gd name="connsiteX37423" fmla="*/ 4077659 w 4527492"/>
                  <a:gd name="connsiteY37423" fmla="*/ 519353 h 3582745"/>
                  <a:gd name="connsiteX37424" fmla="*/ 4034925 w 4527492"/>
                  <a:gd name="connsiteY37424" fmla="*/ 464710 h 3582745"/>
                  <a:gd name="connsiteX37425" fmla="*/ 4064555 w 4527492"/>
                  <a:gd name="connsiteY37425" fmla="*/ 507539 h 3582745"/>
                  <a:gd name="connsiteX37426" fmla="*/ 4091144 w 4527492"/>
                  <a:gd name="connsiteY37426" fmla="*/ 546973 h 3582745"/>
                  <a:gd name="connsiteX37427" fmla="*/ 4094963 w 4527492"/>
                  <a:gd name="connsiteY37427" fmla="*/ 554795 h 3582745"/>
                  <a:gd name="connsiteX37428" fmla="*/ 4021756 w 4527492"/>
                  <a:gd name="connsiteY37428" fmla="*/ 448238 h 3582745"/>
                  <a:gd name="connsiteX37429" fmla="*/ 4025048 w 4527492"/>
                  <a:gd name="connsiteY37429" fmla="*/ 444943 h 3582745"/>
                  <a:gd name="connsiteX37430" fmla="*/ 4056170 w 4527492"/>
                  <a:gd name="connsiteY37430" fmla="*/ 444274 h 3582745"/>
                  <a:gd name="connsiteX37431" fmla="*/ 4071139 w 4527492"/>
                  <a:gd name="connsiteY37431" fmla="*/ 464710 h 3582745"/>
                  <a:gd name="connsiteX37432" fmla="*/ 4074027 w 4527492"/>
                  <a:gd name="connsiteY37432" fmla="*/ 468865 h 3582745"/>
                  <a:gd name="connsiteX37433" fmla="*/ 4077827 w 4527492"/>
                  <a:gd name="connsiteY37433" fmla="*/ 472247 h 3582745"/>
                  <a:gd name="connsiteX37434" fmla="*/ 4062497 w 4527492"/>
                  <a:gd name="connsiteY37434" fmla="*/ 451944 h 3582745"/>
                  <a:gd name="connsiteX37435" fmla="*/ 4056170 w 4527492"/>
                  <a:gd name="connsiteY37435" fmla="*/ 444274 h 3582745"/>
                  <a:gd name="connsiteX37436" fmla="*/ 3684004 w 4527492"/>
                  <a:gd name="connsiteY37436" fmla="*/ 443772 h 3582745"/>
                  <a:gd name="connsiteX37437" fmla="*/ 3693022 w 4527492"/>
                  <a:gd name="connsiteY37437" fmla="*/ 460176 h 3582745"/>
                  <a:gd name="connsiteX37438" fmla="*/ 3695184 w 4527492"/>
                  <a:gd name="connsiteY37438" fmla="*/ 468153 h 3582745"/>
                  <a:gd name="connsiteX37439" fmla="*/ 3684472 w 4527492"/>
                  <a:gd name="connsiteY37439" fmla="*/ 445177 h 3582745"/>
                  <a:gd name="connsiteX37440" fmla="*/ 3825458 w 4527492"/>
                  <a:gd name="connsiteY37440" fmla="*/ 443323 h 3582745"/>
                  <a:gd name="connsiteX37441" fmla="*/ 3831107 w 4527492"/>
                  <a:gd name="connsiteY37441" fmla="*/ 459161 h 3582745"/>
                  <a:gd name="connsiteX37442" fmla="*/ 3830443 w 4527492"/>
                  <a:gd name="connsiteY37442" fmla="*/ 458495 h 3582745"/>
                  <a:gd name="connsiteX37443" fmla="*/ 3825420 w 4527492"/>
                  <a:gd name="connsiteY37443" fmla="*/ 443218 h 3582745"/>
                  <a:gd name="connsiteX37444" fmla="*/ 3825426 w 4527492"/>
                  <a:gd name="connsiteY37444" fmla="*/ 443227 h 3582745"/>
                  <a:gd name="connsiteX37445" fmla="*/ 3825458 w 4527492"/>
                  <a:gd name="connsiteY37445" fmla="*/ 443323 h 3582745"/>
                  <a:gd name="connsiteX37446" fmla="*/ 3741008 w 4527492"/>
                  <a:gd name="connsiteY37446" fmla="*/ 440267 h 3582745"/>
                  <a:gd name="connsiteX37447" fmla="*/ 3742614 w 4527492"/>
                  <a:gd name="connsiteY37447" fmla="*/ 442896 h 3582745"/>
                  <a:gd name="connsiteX37448" fmla="*/ 3746711 w 4527492"/>
                  <a:gd name="connsiteY37448" fmla="*/ 451234 h 3582745"/>
                  <a:gd name="connsiteX37449" fmla="*/ 3741182 w 4527492"/>
                  <a:gd name="connsiteY37449" fmla="*/ 440726 h 3582745"/>
                  <a:gd name="connsiteX37450" fmla="*/ 3779110 w 4527492"/>
                  <a:gd name="connsiteY37450" fmla="*/ 439156 h 3582745"/>
                  <a:gd name="connsiteX37451" fmla="*/ 3782597 w 4527492"/>
                  <a:gd name="connsiteY37451" fmla="*/ 445793 h 3582745"/>
                  <a:gd name="connsiteX37452" fmla="*/ 3793671 w 4527492"/>
                  <a:gd name="connsiteY37452" fmla="*/ 467739 h 3582745"/>
                  <a:gd name="connsiteX37453" fmla="*/ 3789199 w 4527492"/>
                  <a:gd name="connsiteY37453" fmla="*/ 460610 h 3582745"/>
                  <a:gd name="connsiteX37454" fmla="*/ 3778265 w 4527492"/>
                  <a:gd name="connsiteY37454" fmla="*/ 439362 h 3582745"/>
                  <a:gd name="connsiteX37455" fmla="*/ 3780437 w 4527492"/>
                  <a:gd name="connsiteY37455" fmla="*/ 438833 h 3582745"/>
                  <a:gd name="connsiteX37456" fmla="*/ 3801475 w 4527492"/>
                  <a:gd name="connsiteY37456" fmla="*/ 476816 h 3582745"/>
                  <a:gd name="connsiteX37457" fmla="*/ 3807982 w 4527492"/>
                  <a:gd name="connsiteY37457" fmla="*/ 490524 h 3582745"/>
                  <a:gd name="connsiteX37458" fmla="*/ 3807561 w 4527492"/>
                  <a:gd name="connsiteY37458" fmla="*/ 489883 h 3582745"/>
                  <a:gd name="connsiteX37459" fmla="*/ 3799105 w 4527492"/>
                  <a:gd name="connsiteY37459" fmla="*/ 476402 h 3582745"/>
                  <a:gd name="connsiteX37460" fmla="*/ 3791520 w 4527492"/>
                  <a:gd name="connsiteY37460" fmla="*/ 459941 h 3582745"/>
                  <a:gd name="connsiteX37461" fmla="*/ 3779865 w 4527492"/>
                  <a:gd name="connsiteY37461" fmla="*/ 438972 h 3582745"/>
                  <a:gd name="connsiteX37462" fmla="*/ 3671050 w 4527492"/>
                  <a:gd name="connsiteY37462" fmla="*/ 438260 h 3582745"/>
                  <a:gd name="connsiteX37463" fmla="*/ 3677404 w 4527492"/>
                  <a:gd name="connsiteY37463" fmla="*/ 458603 h 3582745"/>
                  <a:gd name="connsiteX37464" fmla="*/ 3671932 w 4527492"/>
                  <a:gd name="connsiteY37464" fmla="*/ 442980 h 3582745"/>
                  <a:gd name="connsiteX37465" fmla="*/ 3672068 w 4527492"/>
                  <a:gd name="connsiteY37465" fmla="*/ 438168 h 3582745"/>
                  <a:gd name="connsiteX37466" fmla="*/ 3676738 w 4527492"/>
                  <a:gd name="connsiteY37466" fmla="*/ 454052 h 3582745"/>
                  <a:gd name="connsiteX37467" fmla="*/ 3675639 w 4527492"/>
                  <a:gd name="connsiteY37467" fmla="*/ 451634 h 3582745"/>
                  <a:gd name="connsiteX37468" fmla="*/ 3823742 w 4527492"/>
                  <a:gd name="connsiteY37468" fmla="*/ 438100 h 3582745"/>
                  <a:gd name="connsiteX37469" fmla="*/ 3843062 w 4527492"/>
                  <a:gd name="connsiteY37469" fmla="*/ 469230 h 3582745"/>
                  <a:gd name="connsiteX37470" fmla="*/ 3844869 w 4527492"/>
                  <a:gd name="connsiteY37470" fmla="*/ 473062 h 3582745"/>
                  <a:gd name="connsiteX37471" fmla="*/ 3825426 w 4527492"/>
                  <a:gd name="connsiteY37471" fmla="*/ 443227 h 3582745"/>
                  <a:gd name="connsiteX37472" fmla="*/ 3756673 w 4527492"/>
                  <a:gd name="connsiteY37472" fmla="*/ 437180 h 3582745"/>
                  <a:gd name="connsiteX37473" fmla="*/ 3759002 w 4527492"/>
                  <a:gd name="connsiteY37473" fmla="*/ 440527 h 3582745"/>
                  <a:gd name="connsiteX37474" fmla="*/ 3761187 w 4527492"/>
                  <a:gd name="connsiteY37474" fmla="*/ 448984 h 3582745"/>
                  <a:gd name="connsiteX37475" fmla="*/ 3758021 w 4527492"/>
                  <a:gd name="connsiteY37475" fmla="*/ 441744 h 3582745"/>
                  <a:gd name="connsiteX37476" fmla="*/ 3835924 w 4527492"/>
                  <a:gd name="connsiteY37476" fmla="*/ 436932 h 3582745"/>
                  <a:gd name="connsiteX37477" fmla="*/ 3850707 w 4527492"/>
                  <a:gd name="connsiteY37477" fmla="*/ 456839 h 3582745"/>
                  <a:gd name="connsiteX37478" fmla="*/ 3864204 w 4527492"/>
                  <a:gd name="connsiteY37478" fmla="*/ 481687 h 3582745"/>
                  <a:gd name="connsiteX37479" fmla="*/ 3866309 w 4527492"/>
                  <a:gd name="connsiteY37479" fmla="*/ 486436 h 3582745"/>
                  <a:gd name="connsiteX37480" fmla="*/ 3864178 w 4527492"/>
                  <a:gd name="connsiteY37480" fmla="*/ 486781 h 3582745"/>
                  <a:gd name="connsiteX37481" fmla="*/ 3858933 w 4527492"/>
                  <a:gd name="connsiteY37481" fmla="*/ 478308 h 3582745"/>
                  <a:gd name="connsiteX37482" fmla="*/ 3930678 w 4527492"/>
                  <a:gd name="connsiteY37482" fmla="*/ 436902 h 3582745"/>
                  <a:gd name="connsiteX37483" fmla="*/ 3932055 w 4527492"/>
                  <a:gd name="connsiteY37483" fmla="*/ 439781 h 3582745"/>
                  <a:gd name="connsiteX37484" fmla="*/ 3933704 w 4527492"/>
                  <a:gd name="connsiteY37484" fmla="*/ 441261 h 3582745"/>
                  <a:gd name="connsiteX37485" fmla="*/ 3739571 w 4527492"/>
                  <a:gd name="connsiteY37485" fmla="*/ 436480 h 3582745"/>
                  <a:gd name="connsiteX37486" fmla="*/ 3743192 w 4527492"/>
                  <a:gd name="connsiteY37486" fmla="*/ 442156 h 3582745"/>
                  <a:gd name="connsiteX37487" fmla="*/ 3763495 w 4527492"/>
                  <a:gd name="connsiteY37487" fmla="*/ 476262 h 3582745"/>
                  <a:gd name="connsiteX37488" fmla="*/ 3764878 w 4527492"/>
                  <a:gd name="connsiteY37488" fmla="*/ 481307 h 3582745"/>
                  <a:gd name="connsiteX37489" fmla="*/ 3758021 w 4527492"/>
                  <a:gd name="connsiteY37489" fmla="*/ 468117 h 3582745"/>
                  <a:gd name="connsiteX37490" fmla="*/ 3742614 w 4527492"/>
                  <a:gd name="connsiteY37490" fmla="*/ 442896 h 3582745"/>
                  <a:gd name="connsiteX37491" fmla="*/ 3739943 w 4527492"/>
                  <a:gd name="connsiteY37491" fmla="*/ 437458 h 3582745"/>
                  <a:gd name="connsiteX37492" fmla="*/ 3679391 w 4527492"/>
                  <a:gd name="connsiteY37492" fmla="*/ 435381 h 3582745"/>
                  <a:gd name="connsiteX37493" fmla="*/ 3682773 w 4527492"/>
                  <a:gd name="connsiteY37493" fmla="*/ 441533 h 3582745"/>
                  <a:gd name="connsiteX37494" fmla="*/ 3684472 w 4527492"/>
                  <a:gd name="connsiteY37494" fmla="*/ 445177 h 3582745"/>
                  <a:gd name="connsiteX37495" fmla="*/ 3685524 w 4527492"/>
                  <a:gd name="connsiteY37495" fmla="*/ 448334 h 3582745"/>
                  <a:gd name="connsiteX37496" fmla="*/ 3737358 w 4527492"/>
                  <a:gd name="connsiteY37496" fmla="*/ 434292 h 3582745"/>
                  <a:gd name="connsiteX37497" fmla="*/ 3740523 w 4527492"/>
                  <a:gd name="connsiteY37497" fmla="*/ 439473 h 3582745"/>
                  <a:gd name="connsiteX37498" fmla="*/ 3741182 w 4527492"/>
                  <a:gd name="connsiteY37498" fmla="*/ 440726 h 3582745"/>
                  <a:gd name="connsiteX37499" fmla="*/ 3745803 w 4527492"/>
                  <a:gd name="connsiteY37499" fmla="*/ 452905 h 3582745"/>
                  <a:gd name="connsiteX37500" fmla="*/ 3744840 w 4527492"/>
                  <a:gd name="connsiteY37500" fmla="*/ 450810 h 3582745"/>
                  <a:gd name="connsiteX37501" fmla="*/ 3739353 w 4527492"/>
                  <a:gd name="connsiteY37501" fmla="*/ 439666 h 3582745"/>
                  <a:gd name="connsiteX37502" fmla="*/ 3707591 w 4527492"/>
                  <a:gd name="connsiteY37502" fmla="*/ 434180 h 3582745"/>
                  <a:gd name="connsiteX37503" fmla="*/ 3734330 w 4527492"/>
                  <a:gd name="connsiteY37503" fmla="*/ 480860 h 3582745"/>
                  <a:gd name="connsiteX37504" fmla="*/ 3741559 w 4527492"/>
                  <a:gd name="connsiteY37504" fmla="*/ 495835 h 3582745"/>
                  <a:gd name="connsiteX37505" fmla="*/ 3742481 w 4527492"/>
                  <a:gd name="connsiteY37505" fmla="*/ 497952 h 3582745"/>
                  <a:gd name="connsiteX37506" fmla="*/ 3737796 w 4527492"/>
                  <a:gd name="connsiteY37506" fmla="*/ 433697 h 3582745"/>
                  <a:gd name="connsiteX37507" fmla="*/ 3739095 w 4527492"/>
                  <a:gd name="connsiteY37507" fmla="*/ 435733 h 3582745"/>
                  <a:gd name="connsiteX37508" fmla="*/ 3739943 w 4527492"/>
                  <a:gd name="connsiteY37508" fmla="*/ 437458 h 3582745"/>
                  <a:gd name="connsiteX37509" fmla="*/ 3741008 w 4527492"/>
                  <a:gd name="connsiteY37509" fmla="*/ 440267 h 3582745"/>
                  <a:gd name="connsiteX37510" fmla="*/ 3740523 w 4527492"/>
                  <a:gd name="connsiteY37510" fmla="*/ 439473 h 3582745"/>
                  <a:gd name="connsiteX37511" fmla="*/ 3738249 w 4527492"/>
                  <a:gd name="connsiteY37511" fmla="*/ 435151 h 3582745"/>
                  <a:gd name="connsiteX37512" fmla="*/ 3821896 w 4527492"/>
                  <a:gd name="connsiteY37512" fmla="*/ 433337 h 3582745"/>
                  <a:gd name="connsiteX37513" fmla="*/ 3822515 w 4527492"/>
                  <a:gd name="connsiteY37513" fmla="*/ 434366 h 3582745"/>
                  <a:gd name="connsiteX37514" fmla="*/ 3823742 w 4527492"/>
                  <a:gd name="connsiteY37514" fmla="*/ 438100 h 3582745"/>
                  <a:gd name="connsiteX37515" fmla="*/ 3823396 w 4527492"/>
                  <a:gd name="connsiteY37515" fmla="*/ 437543 h 3582745"/>
                  <a:gd name="connsiteX37516" fmla="*/ 3821819 w 4527492"/>
                  <a:gd name="connsiteY37516" fmla="*/ 432248 h 3582745"/>
                  <a:gd name="connsiteX37517" fmla="*/ 3834510 w 4527492"/>
                  <a:gd name="connsiteY37517" fmla="*/ 451091 h 3582745"/>
                  <a:gd name="connsiteX37518" fmla="*/ 3841522 w 4527492"/>
                  <a:gd name="connsiteY37518" fmla="*/ 465963 h 3582745"/>
                  <a:gd name="connsiteX37519" fmla="*/ 3822515 w 4527492"/>
                  <a:gd name="connsiteY37519" fmla="*/ 434366 h 3582745"/>
                  <a:gd name="connsiteX37520" fmla="*/ 3776364 w 4527492"/>
                  <a:gd name="connsiteY37520" fmla="*/ 431480 h 3582745"/>
                  <a:gd name="connsiteX37521" fmla="*/ 3805859 w 4527492"/>
                  <a:gd name="connsiteY37521" fmla="*/ 462771 h 3582745"/>
                  <a:gd name="connsiteX37522" fmla="*/ 3818522 w 4527492"/>
                  <a:gd name="connsiteY37522" fmla="*/ 481191 h 3582745"/>
                  <a:gd name="connsiteX37523" fmla="*/ 3790850 w 4527492"/>
                  <a:gd name="connsiteY37523" fmla="*/ 448674 h 3582745"/>
                  <a:gd name="connsiteX37524" fmla="*/ 3780612 w 4527492"/>
                  <a:gd name="connsiteY37524" fmla="*/ 438790 h 3582745"/>
                  <a:gd name="connsiteX37525" fmla="*/ 3780437 w 4527492"/>
                  <a:gd name="connsiteY37525" fmla="*/ 438833 h 3582745"/>
                  <a:gd name="connsiteX37526" fmla="*/ 3886584 w 4527492"/>
                  <a:gd name="connsiteY37526" fmla="*/ 431379 h 3582745"/>
                  <a:gd name="connsiteX37527" fmla="*/ 3889467 w 4527492"/>
                  <a:gd name="connsiteY37527" fmla="*/ 436327 h 3582745"/>
                  <a:gd name="connsiteX37528" fmla="*/ 3920186 w 4527492"/>
                  <a:gd name="connsiteY37528" fmla="*/ 483391 h 3582745"/>
                  <a:gd name="connsiteX37529" fmla="*/ 3910179 w 4527492"/>
                  <a:gd name="connsiteY37529" fmla="*/ 461688 h 3582745"/>
                  <a:gd name="connsiteX37530" fmla="*/ 3899718 w 4527492"/>
                  <a:gd name="connsiteY37530" fmla="*/ 448337 h 3582745"/>
                  <a:gd name="connsiteX37531" fmla="*/ 3799899 w 4527492"/>
                  <a:gd name="connsiteY37531" fmla="*/ 431252 h 3582745"/>
                  <a:gd name="connsiteX37532" fmla="*/ 3802895 w 4527492"/>
                  <a:gd name="connsiteY37532" fmla="*/ 435477 h 3582745"/>
                  <a:gd name="connsiteX37533" fmla="*/ 3803872 w 4527492"/>
                  <a:gd name="connsiteY37533" fmla="*/ 436436 h 3582745"/>
                  <a:gd name="connsiteX37534" fmla="*/ 3806711 w 4527492"/>
                  <a:gd name="connsiteY37534" fmla="*/ 440859 h 3582745"/>
                  <a:gd name="connsiteX37535" fmla="*/ 3809430 w 4527492"/>
                  <a:gd name="connsiteY37535" fmla="*/ 444692 h 3582745"/>
                  <a:gd name="connsiteX37536" fmla="*/ 3807674 w 4527492"/>
                  <a:gd name="connsiteY37536" fmla="*/ 440167 h 3582745"/>
                  <a:gd name="connsiteX37537" fmla="*/ 3811959 w 4527492"/>
                  <a:gd name="connsiteY37537" fmla="*/ 444373 h 3582745"/>
                  <a:gd name="connsiteX37538" fmla="*/ 3816000 w 4527492"/>
                  <a:gd name="connsiteY37538" fmla="*/ 453957 h 3582745"/>
                  <a:gd name="connsiteX37539" fmla="*/ 3827433 w 4527492"/>
                  <a:gd name="connsiteY37539" fmla="*/ 470078 h 3582745"/>
                  <a:gd name="connsiteX37540" fmla="*/ 3817239 w 4527492"/>
                  <a:gd name="connsiteY37540" fmla="*/ 456896 h 3582745"/>
                  <a:gd name="connsiteX37541" fmla="*/ 3817683 w 4527492"/>
                  <a:gd name="connsiteY37541" fmla="*/ 457948 h 3582745"/>
                  <a:gd name="connsiteX37542" fmla="*/ 3815873 w 4527492"/>
                  <a:gd name="connsiteY37542" fmla="*/ 455129 h 3582745"/>
                  <a:gd name="connsiteX37543" fmla="*/ 3811069 w 4527492"/>
                  <a:gd name="connsiteY37543" fmla="*/ 448916 h 3582745"/>
                  <a:gd name="connsiteX37544" fmla="*/ 3814157 w 4527492"/>
                  <a:gd name="connsiteY37544" fmla="*/ 456873 h 3582745"/>
                  <a:gd name="connsiteX37545" fmla="*/ 3807102 w 4527492"/>
                  <a:gd name="connsiteY37545" fmla="*/ 446418 h 3582745"/>
                  <a:gd name="connsiteX37546" fmla="*/ 3808174 w 4527492"/>
                  <a:gd name="connsiteY37546" fmla="*/ 448650 h 3582745"/>
                  <a:gd name="connsiteX37547" fmla="*/ 3815941 w 4527492"/>
                  <a:gd name="connsiteY37547" fmla="*/ 461469 h 3582745"/>
                  <a:gd name="connsiteX37548" fmla="*/ 3814157 w 4527492"/>
                  <a:gd name="connsiteY37548" fmla="*/ 456873 h 3582745"/>
                  <a:gd name="connsiteX37549" fmla="*/ 3822349 w 4527492"/>
                  <a:gd name="connsiteY37549" fmla="*/ 469013 h 3582745"/>
                  <a:gd name="connsiteX37550" fmla="*/ 3825684 w 4527492"/>
                  <a:gd name="connsiteY37550" fmla="*/ 476922 h 3582745"/>
                  <a:gd name="connsiteX37551" fmla="*/ 3830808 w 4527492"/>
                  <a:gd name="connsiteY37551" fmla="*/ 484477 h 3582745"/>
                  <a:gd name="connsiteX37552" fmla="*/ 3843131 w 4527492"/>
                  <a:gd name="connsiteY37552" fmla="*/ 499810 h 3582745"/>
                  <a:gd name="connsiteX37553" fmla="*/ 3822349 w 4527492"/>
                  <a:gd name="connsiteY37553" fmla="*/ 469013 h 3582745"/>
                  <a:gd name="connsiteX37554" fmla="*/ 3817683 w 4527492"/>
                  <a:gd name="connsiteY37554" fmla="*/ 457948 h 3582745"/>
                  <a:gd name="connsiteX37555" fmla="*/ 3837889 w 4527492"/>
                  <a:gd name="connsiteY37555" fmla="*/ 489420 h 3582745"/>
                  <a:gd name="connsiteX37556" fmla="*/ 3845192 w 4527492"/>
                  <a:gd name="connsiteY37556" fmla="*/ 499526 h 3582745"/>
                  <a:gd name="connsiteX37557" fmla="*/ 3846139 w 4527492"/>
                  <a:gd name="connsiteY37557" fmla="*/ 502160 h 3582745"/>
                  <a:gd name="connsiteX37558" fmla="*/ 3846990 w 4527492"/>
                  <a:gd name="connsiteY37558" fmla="*/ 504613 h 3582745"/>
                  <a:gd name="connsiteX37559" fmla="*/ 3847045 w 4527492"/>
                  <a:gd name="connsiteY37559" fmla="*/ 504681 h 3582745"/>
                  <a:gd name="connsiteX37560" fmla="*/ 3846139 w 4527492"/>
                  <a:gd name="connsiteY37560" fmla="*/ 502160 h 3582745"/>
                  <a:gd name="connsiteX37561" fmla="*/ 3845254 w 4527492"/>
                  <a:gd name="connsiteY37561" fmla="*/ 499612 h 3582745"/>
                  <a:gd name="connsiteX37562" fmla="*/ 3846014 w 4527492"/>
                  <a:gd name="connsiteY37562" fmla="*/ 500663 h 3582745"/>
                  <a:gd name="connsiteX37563" fmla="*/ 3848611 w 4527492"/>
                  <a:gd name="connsiteY37563" fmla="*/ 506629 h 3582745"/>
                  <a:gd name="connsiteX37564" fmla="*/ 3850413 w 4527492"/>
                  <a:gd name="connsiteY37564" fmla="*/ 508871 h 3582745"/>
                  <a:gd name="connsiteX37565" fmla="*/ 3847409 w 4527492"/>
                  <a:gd name="connsiteY37565" fmla="*/ 502594 h 3582745"/>
                  <a:gd name="connsiteX37566" fmla="*/ 3865616 w 4527492"/>
                  <a:gd name="connsiteY37566" fmla="*/ 527789 h 3582745"/>
                  <a:gd name="connsiteX37567" fmla="*/ 3875855 w 4527492"/>
                  <a:gd name="connsiteY37567" fmla="*/ 540529 h 3582745"/>
                  <a:gd name="connsiteX37568" fmla="*/ 3876793 w 4527492"/>
                  <a:gd name="connsiteY37568" fmla="*/ 542282 h 3582745"/>
                  <a:gd name="connsiteX37569" fmla="*/ 3876186 w 4527492"/>
                  <a:gd name="connsiteY37569" fmla="*/ 540940 h 3582745"/>
                  <a:gd name="connsiteX37570" fmla="*/ 3875855 w 4527492"/>
                  <a:gd name="connsiteY37570" fmla="*/ 540529 h 3582745"/>
                  <a:gd name="connsiteX37571" fmla="*/ 3867022 w 4527492"/>
                  <a:gd name="connsiteY37571" fmla="*/ 524011 h 3582745"/>
                  <a:gd name="connsiteX37572" fmla="*/ 3866037 w 4527492"/>
                  <a:gd name="connsiteY37572" fmla="*/ 522089 h 3582745"/>
                  <a:gd name="connsiteX37573" fmla="*/ 3841863 w 4527492"/>
                  <a:gd name="connsiteY37573" fmla="*/ 489845 h 3582745"/>
                  <a:gd name="connsiteX37574" fmla="*/ 3843223 w 4527492"/>
                  <a:gd name="connsiteY37574" fmla="*/ 493762 h 3582745"/>
                  <a:gd name="connsiteX37575" fmla="*/ 3842649 w 4527492"/>
                  <a:gd name="connsiteY37575" fmla="*/ 492452 h 3582745"/>
                  <a:gd name="connsiteX37576" fmla="*/ 3841571 w 4527492"/>
                  <a:gd name="connsiteY37576" fmla="*/ 489455 h 3582745"/>
                  <a:gd name="connsiteX37577" fmla="*/ 3841000 w 4527492"/>
                  <a:gd name="connsiteY37577" fmla="*/ 488693 h 3582745"/>
                  <a:gd name="connsiteX37578" fmla="*/ 3842649 w 4527492"/>
                  <a:gd name="connsiteY37578" fmla="*/ 492452 h 3582745"/>
                  <a:gd name="connsiteX37579" fmla="*/ 3843642 w 4527492"/>
                  <a:gd name="connsiteY37579" fmla="*/ 495215 h 3582745"/>
                  <a:gd name="connsiteX37580" fmla="*/ 3842018 w 4527492"/>
                  <a:gd name="connsiteY37580" fmla="*/ 491478 h 3582745"/>
                  <a:gd name="connsiteX37581" fmla="*/ 3840530 w 4527492"/>
                  <a:gd name="connsiteY37581" fmla="*/ 488066 h 3582745"/>
                  <a:gd name="connsiteX37582" fmla="*/ 3834224 w 4527492"/>
                  <a:gd name="connsiteY37582" fmla="*/ 479655 h 3582745"/>
                  <a:gd name="connsiteX37583" fmla="*/ 3827433 w 4527492"/>
                  <a:gd name="connsiteY37583" fmla="*/ 470078 h 3582745"/>
                  <a:gd name="connsiteX37584" fmla="*/ 3839484 w 4527492"/>
                  <a:gd name="connsiteY37584" fmla="*/ 485662 h 3582745"/>
                  <a:gd name="connsiteX37585" fmla="*/ 3828634 w 4527492"/>
                  <a:gd name="connsiteY37585" fmla="*/ 460738 h 3582745"/>
                  <a:gd name="connsiteX37586" fmla="*/ 3828818 w 4527492"/>
                  <a:gd name="connsiteY37586" fmla="*/ 460919 h 3582745"/>
                  <a:gd name="connsiteX37587" fmla="*/ 3839916 w 4527492"/>
                  <a:gd name="connsiteY37587" fmla="*/ 486222 h 3582745"/>
                  <a:gd name="connsiteX37588" fmla="*/ 3840837 w 4527492"/>
                  <a:gd name="connsiteY37588" fmla="*/ 487413 h 3582745"/>
                  <a:gd name="connsiteX37589" fmla="*/ 3832673 w 4527492"/>
                  <a:gd name="connsiteY37589" fmla="*/ 464702 h 3582745"/>
                  <a:gd name="connsiteX37590" fmla="*/ 3833305 w 4527492"/>
                  <a:gd name="connsiteY37590" fmla="*/ 465323 h 3582745"/>
                  <a:gd name="connsiteX37591" fmla="*/ 3835001 w 4527492"/>
                  <a:gd name="connsiteY37591" fmla="*/ 470076 h 3582745"/>
                  <a:gd name="connsiteX37592" fmla="*/ 3841168 w 4527492"/>
                  <a:gd name="connsiteY37592" fmla="*/ 487840 h 3582745"/>
                  <a:gd name="connsiteX37593" fmla="*/ 3862865 w 4527492"/>
                  <a:gd name="connsiteY37593" fmla="*/ 515899 h 3582745"/>
                  <a:gd name="connsiteX37594" fmla="*/ 3842331 w 4527492"/>
                  <a:gd name="connsiteY37594" fmla="*/ 475829 h 3582745"/>
                  <a:gd name="connsiteX37595" fmla="*/ 3834002 w 4527492"/>
                  <a:gd name="connsiteY37595" fmla="*/ 466007 h 3582745"/>
                  <a:gd name="connsiteX37596" fmla="*/ 3833305 w 4527492"/>
                  <a:gd name="connsiteY37596" fmla="*/ 465323 h 3582745"/>
                  <a:gd name="connsiteX37597" fmla="*/ 3833220 w 4527492"/>
                  <a:gd name="connsiteY37597" fmla="*/ 465084 h 3582745"/>
                  <a:gd name="connsiteX37598" fmla="*/ 3832508 w 4527492"/>
                  <a:gd name="connsiteY37598" fmla="*/ 464245 h 3582745"/>
                  <a:gd name="connsiteX37599" fmla="*/ 3832673 w 4527492"/>
                  <a:gd name="connsiteY37599" fmla="*/ 464702 h 3582745"/>
                  <a:gd name="connsiteX37600" fmla="*/ 3828818 w 4527492"/>
                  <a:gd name="connsiteY37600" fmla="*/ 460919 h 3582745"/>
                  <a:gd name="connsiteX37601" fmla="*/ 3827885 w 4527492"/>
                  <a:gd name="connsiteY37601" fmla="*/ 458792 h 3582745"/>
                  <a:gd name="connsiteX37602" fmla="*/ 3827683 w 4527492"/>
                  <a:gd name="connsiteY37602" fmla="*/ 458554 h 3582745"/>
                  <a:gd name="connsiteX37603" fmla="*/ 3828634 w 4527492"/>
                  <a:gd name="connsiteY37603" fmla="*/ 460738 h 3582745"/>
                  <a:gd name="connsiteX37604" fmla="*/ 3811959 w 4527492"/>
                  <a:gd name="connsiteY37604" fmla="*/ 444373 h 3582745"/>
                  <a:gd name="connsiteX37605" fmla="*/ 3808726 w 4527492"/>
                  <a:gd name="connsiteY37605" fmla="*/ 436706 h 3582745"/>
                  <a:gd name="connsiteX37606" fmla="*/ 3811623 w 4527492"/>
                  <a:gd name="connsiteY37606" fmla="*/ 439612 h 3582745"/>
                  <a:gd name="connsiteX37607" fmla="*/ 3808298 w 4527492"/>
                  <a:gd name="connsiteY37607" fmla="*/ 435691 h 3582745"/>
                  <a:gd name="connsiteX37608" fmla="*/ 3808726 w 4527492"/>
                  <a:gd name="connsiteY37608" fmla="*/ 436706 h 3582745"/>
                  <a:gd name="connsiteX37609" fmla="*/ 3806453 w 4527492"/>
                  <a:gd name="connsiteY37609" fmla="*/ 434426 h 3582745"/>
                  <a:gd name="connsiteX37610" fmla="*/ 3805385 w 4527492"/>
                  <a:gd name="connsiteY37610" fmla="*/ 433909 h 3582745"/>
                  <a:gd name="connsiteX37611" fmla="*/ 3805704 w 4527492"/>
                  <a:gd name="connsiteY37611" fmla="*/ 435092 h 3582745"/>
                  <a:gd name="connsiteX37612" fmla="*/ 3807674 w 4527492"/>
                  <a:gd name="connsiteY37612" fmla="*/ 440167 h 3582745"/>
                  <a:gd name="connsiteX37613" fmla="*/ 3803872 w 4527492"/>
                  <a:gd name="connsiteY37613" fmla="*/ 436436 h 3582745"/>
                  <a:gd name="connsiteX37614" fmla="*/ 3800835 w 4527492"/>
                  <a:gd name="connsiteY37614" fmla="*/ 431706 h 3582745"/>
                  <a:gd name="connsiteX37615" fmla="*/ 3927340 w 4527492"/>
                  <a:gd name="connsiteY37615" fmla="*/ 429925 h 3582745"/>
                  <a:gd name="connsiteX37616" fmla="*/ 3928086 w 4527492"/>
                  <a:gd name="connsiteY37616" fmla="*/ 431483 h 3582745"/>
                  <a:gd name="connsiteX37617" fmla="*/ 3931902 w 4527492"/>
                  <a:gd name="connsiteY37617" fmla="*/ 437750 h 3582745"/>
                  <a:gd name="connsiteX37618" fmla="*/ 3935384 w 4527492"/>
                  <a:gd name="connsiteY37618" fmla="*/ 442769 h 3582745"/>
                  <a:gd name="connsiteX37619" fmla="*/ 3964257 w 4527492"/>
                  <a:gd name="connsiteY37619" fmla="*/ 468689 h 3582745"/>
                  <a:gd name="connsiteX37620" fmla="*/ 3948813 w 4527492"/>
                  <a:gd name="connsiteY37620" fmla="*/ 449782 h 3582745"/>
                  <a:gd name="connsiteX37621" fmla="*/ 3932757 w 4527492"/>
                  <a:gd name="connsiteY37621" fmla="*/ 431920 h 3582745"/>
                  <a:gd name="connsiteX37622" fmla="*/ 3773453 w 4527492"/>
                  <a:gd name="connsiteY37622" fmla="*/ 428392 h 3582745"/>
                  <a:gd name="connsiteX37623" fmla="*/ 3774747 w 4527492"/>
                  <a:gd name="connsiteY37623" fmla="*/ 429764 h 3582745"/>
                  <a:gd name="connsiteX37624" fmla="*/ 3779865 w 4527492"/>
                  <a:gd name="connsiteY37624" fmla="*/ 438972 h 3582745"/>
                  <a:gd name="connsiteX37625" fmla="*/ 3779110 w 4527492"/>
                  <a:gd name="connsiteY37625" fmla="*/ 439156 h 3582745"/>
                  <a:gd name="connsiteX37626" fmla="*/ 3678751 w 4527492"/>
                  <a:gd name="connsiteY37626" fmla="*/ 426957 h 3582745"/>
                  <a:gd name="connsiteX37627" fmla="*/ 3683684 w 4527492"/>
                  <a:gd name="connsiteY37627" fmla="*/ 434202 h 3582745"/>
                  <a:gd name="connsiteX37628" fmla="*/ 3689953 w 4527492"/>
                  <a:gd name="connsiteY37628" fmla="*/ 448852 h 3582745"/>
                  <a:gd name="connsiteX37629" fmla="*/ 3690051 w 4527492"/>
                  <a:gd name="connsiteY37629" fmla="*/ 449215 h 3582745"/>
                  <a:gd name="connsiteX37630" fmla="*/ 3678571 w 4527492"/>
                  <a:gd name="connsiteY37630" fmla="*/ 426602 h 3582745"/>
                  <a:gd name="connsiteX37631" fmla="*/ 3678751 w 4527492"/>
                  <a:gd name="connsiteY37631" fmla="*/ 426957 h 3582745"/>
                  <a:gd name="connsiteX37632" fmla="*/ 3678697 w 4527492"/>
                  <a:gd name="connsiteY37632" fmla="*/ 426878 h 3582745"/>
                  <a:gd name="connsiteX37633" fmla="*/ 3670763 w 4527492"/>
                  <a:gd name="connsiteY37633" fmla="*/ 426175 h 3582745"/>
                  <a:gd name="connsiteX37634" fmla="*/ 3674815 w 4527492"/>
                  <a:gd name="connsiteY37634" fmla="*/ 442568 h 3582745"/>
                  <a:gd name="connsiteX37635" fmla="*/ 3698375 w 4527492"/>
                  <a:gd name="connsiteY37635" fmla="*/ 492582 h 3582745"/>
                  <a:gd name="connsiteX37636" fmla="*/ 3701222 w 4527492"/>
                  <a:gd name="connsiteY37636" fmla="*/ 506576 h 3582745"/>
                  <a:gd name="connsiteX37637" fmla="*/ 3693628 w 4527492"/>
                  <a:gd name="connsiteY37637" fmla="*/ 491226 h 3582745"/>
                  <a:gd name="connsiteX37638" fmla="*/ 3677107 w 4527492"/>
                  <a:gd name="connsiteY37638" fmla="*/ 454864 h 3582745"/>
                  <a:gd name="connsiteX37639" fmla="*/ 3670396 w 4527492"/>
                  <a:gd name="connsiteY37639" fmla="*/ 430211 h 3582745"/>
                  <a:gd name="connsiteX37640" fmla="*/ 3678066 w 4527492"/>
                  <a:gd name="connsiteY37640" fmla="*/ 425951 h 3582745"/>
                  <a:gd name="connsiteX37641" fmla="*/ 3678697 w 4527492"/>
                  <a:gd name="connsiteY37641" fmla="*/ 426878 h 3582745"/>
                  <a:gd name="connsiteX37642" fmla="*/ 3691686 w 4527492"/>
                  <a:gd name="connsiteY37642" fmla="*/ 455245 h 3582745"/>
                  <a:gd name="connsiteX37643" fmla="*/ 3692931 w 4527492"/>
                  <a:gd name="connsiteY37643" fmla="*/ 459838 h 3582745"/>
                  <a:gd name="connsiteX37644" fmla="*/ 3683116 w 4527492"/>
                  <a:gd name="connsiteY37644" fmla="*/ 441109 h 3582745"/>
                  <a:gd name="connsiteX37645" fmla="*/ 3734182 w 4527492"/>
                  <a:gd name="connsiteY37645" fmla="*/ 425732 h 3582745"/>
                  <a:gd name="connsiteX37646" fmla="*/ 3737279 w 4527492"/>
                  <a:gd name="connsiteY37646" fmla="*/ 432036 h 3582745"/>
                  <a:gd name="connsiteX37647" fmla="*/ 3737796 w 4527492"/>
                  <a:gd name="connsiteY37647" fmla="*/ 433697 h 3582745"/>
                  <a:gd name="connsiteX37648" fmla="*/ 3736221 w 4527492"/>
                  <a:gd name="connsiteY37648" fmla="*/ 431227 h 3582745"/>
                  <a:gd name="connsiteX37649" fmla="*/ 3925549 w 4527492"/>
                  <a:gd name="connsiteY37649" fmla="*/ 425112 h 3582745"/>
                  <a:gd name="connsiteX37650" fmla="*/ 3925562 w 4527492"/>
                  <a:gd name="connsiteY37650" fmla="*/ 427339 h 3582745"/>
                  <a:gd name="connsiteX37651" fmla="*/ 3925668 w 4527492"/>
                  <a:gd name="connsiteY37651" fmla="*/ 427512 h 3582745"/>
                  <a:gd name="connsiteX37652" fmla="*/ 3931556 w 4527492"/>
                  <a:gd name="connsiteY37652" fmla="*/ 430584 h 3582745"/>
                  <a:gd name="connsiteX37653" fmla="*/ 3930397 w 4527492"/>
                  <a:gd name="connsiteY37653" fmla="*/ 429295 h 3582745"/>
                  <a:gd name="connsiteX37654" fmla="*/ 3925549 w 4527492"/>
                  <a:gd name="connsiteY37654" fmla="*/ 425112 h 3582745"/>
                  <a:gd name="connsiteX37655" fmla="*/ 3747965 w 4527492"/>
                  <a:gd name="connsiteY37655" fmla="*/ 424670 h 3582745"/>
                  <a:gd name="connsiteX37656" fmla="*/ 3750258 w 4527492"/>
                  <a:gd name="connsiteY37656" fmla="*/ 427964 h 3582745"/>
                  <a:gd name="connsiteX37657" fmla="*/ 3759935 w 4527492"/>
                  <a:gd name="connsiteY37657" fmla="*/ 463271 h 3582745"/>
                  <a:gd name="connsiteX37658" fmla="*/ 3677513 w 4527492"/>
                  <a:gd name="connsiteY37658" fmla="*/ 424292 h 3582745"/>
                  <a:gd name="connsiteX37659" fmla="*/ 3678571 w 4527492"/>
                  <a:gd name="connsiteY37659" fmla="*/ 426602 h 3582745"/>
                  <a:gd name="connsiteX37660" fmla="*/ 3677733 w 4527492"/>
                  <a:gd name="connsiteY37660" fmla="*/ 424951 h 3582745"/>
                  <a:gd name="connsiteX37661" fmla="*/ 3816410 w 4527492"/>
                  <a:gd name="connsiteY37661" fmla="*/ 424217 h 3582745"/>
                  <a:gd name="connsiteX37662" fmla="*/ 3821157 w 4527492"/>
                  <a:gd name="connsiteY37662" fmla="*/ 431265 h 3582745"/>
                  <a:gd name="connsiteX37663" fmla="*/ 3821896 w 4527492"/>
                  <a:gd name="connsiteY37663" fmla="*/ 433337 h 3582745"/>
                  <a:gd name="connsiteX37664" fmla="*/ 3731732 w 4527492"/>
                  <a:gd name="connsiteY37664" fmla="*/ 424190 h 3582745"/>
                  <a:gd name="connsiteX37665" fmla="*/ 3736221 w 4527492"/>
                  <a:gd name="connsiteY37665" fmla="*/ 431227 h 3582745"/>
                  <a:gd name="connsiteX37666" fmla="*/ 3737358 w 4527492"/>
                  <a:gd name="connsiteY37666" fmla="*/ 434292 h 3582745"/>
                  <a:gd name="connsiteX37667" fmla="*/ 3733996 w 4527492"/>
                  <a:gd name="connsiteY37667" fmla="*/ 428788 h 3582745"/>
                  <a:gd name="connsiteX37668" fmla="*/ 3734490 w 4527492"/>
                  <a:gd name="connsiteY37668" fmla="*/ 423087 h 3582745"/>
                  <a:gd name="connsiteX37669" fmla="*/ 3739571 w 4527492"/>
                  <a:gd name="connsiteY37669" fmla="*/ 436480 h 3582745"/>
                  <a:gd name="connsiteX37670" fmla="*/ 3739095 w 4527492"/>
                  <a:gd name="connsiteY37670" fmla="*/ 435733 h 3582745"/>
                  <a:gd name="connsiteX37671" fmla="*/ 3737279 w 4527492"/>
                  <a:gd name="connsiteY37671" fmla="*/ 432036 h 3582745"/>
                  <a:gd name="connsiteX37672" fmla="*/ 3764441 w 4527492"/>
                  <a:gd name="connsiteY37672" fmla="*/ 422333 h 3582745"/>
                  <a:gd name="connsiteX37673" fmla="*/ 3766175 w 4527492"/>
                  <a:gd name="connsiteY37673" fmla="*/ 422333 h 3582745"/>
                  <a:gd name="connsiteX37674" fmla="*/ 3780970 w 4527492"/>
                  <a:gd name="connsiteY37674" fmla="*/ 453710 h 3582745"/>
                  <a:gd name="connsiteX37675" fmla="*/ 3904709 w 4527492"/>
                  <a:gd name="connsiteY37675" fmla="*/ 422090 h 3582745"/>
                  <a:gd name="connsiteX37676" fmla="*/ 3915050 w 4527492"/>
                  <a:gd name="connsiteY37676" fmla="*/ 435092 h 3582745"/>
                  <a:gd name="connsiteX37677" fmla="*/ 3941843 w 4527492"/>
                  <a:gd name="connsiteY37677" fmla="*/ 468005 h 3582745"/>
                  <a:gd name="connsiteX37678" fmla="*/ 3942026 w 4527492"/>
                  <a:gd name="connsiteY37678" fmla="*/ 468005 h 3582745"/>
                  <a:gd name="connsiteX37679" fmla="*/ 3944956 w 4527492"/>
                  <a:gd name="connsiteY37679" fmla="*/ 471673 h 3582745"/>
                  <a:gd name="connsiteX37680" fmla="*/ 3945316 w 4527492"/>
                  <a:gd name="connsiteY37680" fmla="*/ 472271 h 3582745"/>
                  <a:gd name="connsiteX37681" fmla="*/ 3950167 w 4527492"/>
                  <a:gd name="connsiteY37681" fmla="*/ 478229 h 3582745"/>
                  <a:gd name="connsiteX37682" fmla="*/ 3948989 w 4527492"/>
                  <a:gd name="connsiteY37682" fmla="*/ 476724 h 3582745"/>
                  <a:gd name="connsiteX37683" fmla="*/ 3951475 w 4527492"/>
                  <a:gd name="connsiteY37683" fmla="*/ 479837 h 3582745"/>
                  <a:gd name="connsiteX37684" fmla="*/ 3963172 w 4527492"/>
                  <a:gd name="connsiteY37684" fmla="*/ 494204 h 3582745"/>
                  <a:gd name="connsiteX37685" fmla="*/ 3964322 w 4527492"/>
                  <a:gd name="connsiteY37685" fmla="*/ 495924 h 3582745"/>
                  <a:gd name="connsiteX37686" fmla="*/ 3997423 w 4527492"/>
                  <a:gd name="connsiteY37686" fmla="*/ 537372 h 3582745"/>
                  <a:gd name="connsiteX37687" fmla="*/ 3995461 w 4527492"/>
                  <a:gd name="connsiteY37687" fmla="*/ 527139 h 3582745"/>
                  <a:gd name="connsiteX37688" fmla="*/ 3971138 w 4527492"/>
                  <a:gd name="connsiteY37688" fmla="*/ 495184 h 3582745"/>
                  <a:gd name="connsiteX37689" fmla="*/ 3940722 w 4527492"/>
                  <a:gd name="connsiteY37689" fmla="*/ 451370 h 3582745"/>
                  <a:gd name="connsiteX37690" fmla="*/ 3934998 w 4527492"/>
                  <a:gd name="connsiteY37690" fmla="*/ 445932 h 3582745"/>
                  <a:gd name="connsiteX37691" fmla="*/ 3936401 w 4527492"/>
                  <a:gd name="connsiteY37691" fmla="*/ 448865 h 3582745"/>
                  <a:gd name="connsiteX37692" fmla="*/ 3936401 w 4527492"/>
                  <a:gd name="connsiteY37692" fmla="*/ 452159 h 3582745"/>
                  <a:gd name="connsiteX37693" fmla="*/ 3918395 w 4527492"/>
                  <a:gd name="connsiteY37693" fmla="*/ 437605 h 3582745"/>
                  <a:gd name="connsiteX37694" fmla="*/ 3942170 w 4527492"/>
                  <a:gd name="connsiteY37694" fmla="*/ 468005 h 3582745"/>
                  <a:gd name="connsiteX37695" fmla="*/ 3942026 w 4527492"/>
                  <a:gd name="connsiteY37695" fmla="*/ 468005 h 3582745"/>
                  <a:gd name="connsiteX37696" fmla="*/ 3910677 w 4527492"/>
                  <a:gd name="connsiteY37696" fmla="*/ 428750 h 3582745"/>
                  <a:gd name="connsiteX37697" fmla="*/ 3910301 w 4527492"/>
                  <a:gd name="connsiteY37697" fmla="*/ 428291 h 3582745"/>
                  <a:gd name="connsiteX37698" fmla="*/ 3668025 w 4527492"/>
                  <a:gd name="connsiteY37698" fmla="*/ 422077 h 3582745"/>
                  <a:gd name="connsiteX37699" fmla="*/ 3669049 w 4527492"/>
                  <a:gd name="connsiteY37699" fmla="*/ 425261 h 3582745"/>
                  <a:gd name="connsiteX37700" fmla="*/ 3670396 w 4527492"/>
                  <a:gd name="connsiteY37700" fmla="*/ 430211 h 3582745"/>
                  <a:gd name="connsiteX37701" fmla="*/ 3670284 w 4527492"/>
                  <a:gd name="connsiteY37701" fmla="*/ 431442 h 3582745"/>
                  <a:gd name="connsiteX37702" fmla="*/ 3672068 w 4527492"/>
                  <a:gd name="connsiteY37702" fmla="*/ 438168 h 3582745"/>
                  <a:gd name="connsiteX37703" fmla="*/ 3669225 w 4527492"/>
                  <a:gd name="connsiteY37703" fmla="*/ 428497 h 3582745"/>
                  <a:gd name="connsiteX37704" fmla="*/ 3699849 w 4527492"/>
                  <a:gd name="connsiteY37704" fmla="*/ 420662 h 3582745"/>
                  <a:gd name="connsiteX37705" fmla="*/ 3701641 w 4527492"/>
                  <a:gd name="connsiteY37705" fmla="*/ 423304 h 3582745"/>
                  <a:gd name="connsiteX37706" fmla="*/ 3707591 w 4527492"/>
                  <a:gd name="connsiteY37706" fmla="*/ 434180 h 3582745"/>
                  <a:gd name="connsiteX37707" fmla="*/ 3733471 w 4527492"/>
                  <a:gd name="connsiteY37707" fmla="*/ 420401 h 3582745"/>
                  <a:gd name="connsiteX37708" fmla="*/ 3734285 w 4527492"/>
                  <a:gd name="connsiteY37708" fmla="*/ 422428 h 3582745"/>
                  <a:gd name="connsiteX37709" fmla="*/ 3734490 w 4527492"/>
                  <a:gd name="connsiteY37709" fmla="*/ 423087 h 3582745"/>
                  <a:gd name="connsiteX37710" fmla="*/ 3671450 w 4527492"/>
                  <a:gd name="connsiteY37710" fmla="*/ 418611 h 3582745"/>
                  <a:gd name="connsiteX37711" fmla="*/ 3679391 w 4527492"/>
                  <a:gd name="connsiteY37711" fmla="*/ 435381 h 3582745"/>
                  <a:gd name="connsiteX37712" fmla="*/ 3675639 w 4527492"/>
                  <a:gd name="connsiteY37712" fmla="*/ 428558 h 3582745"/>
                  <a:gd name="connsiteX37713" fmla="*/ 3671385 w 4527492"/>
                  <a:gd name="connsiteY37713" fmla="*/ 419335 h 3582745"/>
                  <a:gd name="connsiteX37714" fmla="*/ 3753263 w 4527492"/>
                  <a:gd name="connsiteY37714" fmla="*/ 418359 h 3582745"/>
                  <a:gd name="connsiteX37715" fmla="*/ 3753302 w 4527492"/>
                  <a:gd name="connsiteY37715" fmla="*/ 418462 h 3582745"/>
                  <a:gd name="connsiteX37716" fmla="*/ 3757907 w 4527492"/>
                  <a:gd name="connsiteY37716" fmla="*/ 436287 h 3582745"/>
                  <a:gd name="connsiteX37717" fmla="*/ 3755066 w 4527492"/>
                  <a:gd name="connsiteY37717" fmla="*/ 431740 h 3582745"/>
                  <a:gd name="connsiteX37718" fmla="*/ 3752666 w 4527492"/>
                  <a:gd name="connsiteY37718" fmla="*/ 423613 h 3582745"/>
                  <a:gd name="connsiteX37719" fmla="*/ 3810077 w 4527492"/>
                  <a:gd name="connsiteY37719" fmla="*/ 418193 h 3582745"/>
                  <a:gd name="connsiteX37720" fmla="*/ 3810291 w 4527492"/>
                  <a:gd name="connsiteY37720" fmla="*/ 418602 h 3582745"/>
                  <a:gd name="connsiteX37721" fmla="*/ 3814786 w 4527492"/>
                  <a:gd name="connsiteY37721" fmla="*/ 428929 h 3582745"/>
                  <a:gd name="connsiteX37722" fmla="*/ 3746083 w 4527492"/>
                  <a:gd name="connsiteY37722" fmla="*/ 417361 h 3582745"/>
                  <a:gd name="connsiteX37723" fmla="*/ 3755066 w 4527492"/>
                  <a:gd name="connsiteY37723" fmla="*/ 431740 h 3582745"/>
                  <a:gd name="connsiteX37724" fmla="*/ 3756673 w 4527492"/>
                  <a:gd name="connsiteY37724" fmla="*/ 437180 h 3582745"/>
                  <a:gd name="connsiteX37725" fmla="*/ 3750258 w 4527492"/>
                  <a:gd name="connsiteY37725" fmla="*/ 427964 h 3582745"/>
                  <a:gd name="connsiteX37726" fmla="*/ 3750195 w 4527492"/>
                  <a:gd name="connsiteY37726" fmla="*/ 427733 h 3582745"/>
                  <a:gd name="connsiteX37727" fmla="*/ 3676162 w 4527492"/>
                  <a:gd name="connsiteY37727" fmla="*/ 416622 h 3582745"/>
                  <a:gd name="connsiteX37728" fmla="*/ 3692116 w 4527492"/>
                  <a:gd name="connsiteY37728" fmla="*/ 441744 h 3582745"/>
                  <a:gd name="connsiteX37729" fmla="*/ 3688820 w 4527492"/>
                  <a:gd name="connsiteY37729" fmla="*/ 441744 h 3582745"/>
                  <a:gd name="connsiteX37730" fmla="*/ 3683684 w 4527492"/>
                  <a:gd name="connsiteY37730" fmla="*/ 434202 h 3582745"/>
                  <a:gd name="connsiteX37731" fmla="*/ 3677526 w 4527492"/>
                  <a:gd name="connsiteY37731" fmla="*/ 419810 h 3582745"/>
                  <a:gd name="connsiteX37732" fmla="*/ 3678935 w 4527492"/>
                  <a:gd name="connsiteY37732" fmla="*/ 421964 h 3582745"/>
                  <a:gd name="connsiteX37733" fmla="*/ 3677510 w 4527492"/>
                  <a:gd name="connsiteY37733" fmla="*/ 419771 h 3582745"/>
                  <a:gd name="connsiteX37734" fmla="*/ 3671641 w 4527492"/>
                  <a:gd name="connsiteY37734" fmla="*/ 416516 h 3582745"/>
                  <a:gd name="connsiteX37735" fmla="*/ 3674614 w 4527492"/>
                  <a:gd name="connsiteY37735" fmla="*/ 420882 h 3582745"/>
                  <a:gd name="connsiteX37736" fmla="*/ 3679346 w 4527492"/>
                  <a:gd name="connsiteY37736" fmla="*/ 433915 h 3582745"/>
                  <a:gd name="connsiteX37737" fmla="*/ 3683116 w 4527492"/>
                  <a:gd name="connsiteY37737" fmla="*/ 441109 h 3582745"/>
                  <a:gd name="connsiteX37738" fmla="*/ 3684004 w 4527492"/>
                  <a:gd name="connsiteY37738" fmla="*/ 443772 h 3582745"/>
                  <a:gd name="connsiteX37739" fmla="*/ 3682773 w 4527492"/>
                  <a:gd name="connsiteY37739" fmla="*/ 441533 h 3582745"/>
                  <a:gd name="connsiteX37740" fmla="*/ 3671554 w 4527492"/>
                  <a:gd name="connsiteY37740" fmla="*/ 417471 h 3582745"/>
                  <a:gd name="connsiteX37741" fmla="*/ 3854404 w 4527492"/>
                  <a:gd name="connsiteY37741" fmla="*/ 416133 h 3582745"/>
                  <a:gd name="connsiteX37742" fmla="*/ 3855335 w 4527492"/>
                  <a:gd name="connsiteY37742" fmla="*/ 418101 h 3582745"/>
                  <a:gd name="connsiteX37743" fmla="*/ 3855763 w 4527492"/>
                  <a:gd name="connsiteY37743" fmla="*/ 419297 h 3582745"/>
                  <a:gd name="connsiteX37744" fmla="*/ 3725941 w 4527492"/>
                  <a:gd name="connsiteY37744" fmla="*/ 415602 h 3582745"/>
                  <a:gd name="connsiteX37745" fmla="*/ 3733996 w 4527492"/>
                  <a:gd name="connsiteY37745" fmla="*/ 428788 h 3582745"/>
                  <a:gd name="connsiteX37746" fmla="*/ 3739353 w 4527492"/>
                  <a:gd name="connsiteY37746" fmla="*/ 439666 h 3582745"/>
                  <a:gd name="connsiteX37747" fmla="*/ 3744774 w 4527492"/>
                  <a:gd name="connsiteY37747" fmla="*/ 454274 h 3582745"/>
                  <a:gd name="connsiteX37748" fmla="*/ 3674424 w 4527492"/>
                  <a:gd name="connsiteY37748" fmla="*/ 415022 h 3582745"/>
                  <a:gd name="connsiteX37749" fmla="*/ 3677510 w 4527492"/>
                  <a:gd name="connsiteY37749" fmla="*/ 419771 h 3582745"/>
                  <a:gd name="connsiteX37750" fmla="*/ 3677526 w 4527492"/>
                  <a:gd name="connsiteY37750" fmla="*/ 419810 h 3582745"/>
                  <a:gd name="connsiteX37751" fmla="*/ 3674453 w 4527492"/>
                  <a:gd name="connsiteY37751" fmla="*/ 415110 h 3582745"/>
                  <a:gd name="connsiteX37752" fmla="*/ 3725580 w 4527492"/>
                  <a:gd name="connsiteY37752" fmla="*/ 414859 h 3582745"/>
                  <a:gd name="connsiteX37753" fmla="*/ 3725941 w 4527492"/>
                  <a:gd name="connsiteY37753" fmla="*/ 415602 h 3582745"/>
                  <a:gd name="connsiteX37754" fmla="*/ 3725523 w 4527492"/>
                  <a:gd name="connsiteY37754" fmla="*/ 414916 h 3582745"/>
                  <a:gd name="connsiteX37755" fmla="*/ 3808644 w 4527492"/>
                  <a:gd name="connsiteY37755" fmla="*/ 414817 h 3582745"/>
                  <a:gd name="connsiteX37756" fmla="*/ 3813957 w 4527492"/>
                  <a:gd name="connsiteY37756" fmla="*/ 422333 h 3582745"/>
                  <a:gd name="connsiteX37757" fmla="*/ 3823396 w 4527492"/>
                  <a:gd name="connsiteY37757" fmla="*/ 437543 h 3582745"/>
                  <a:gd name="connsiteX37758" fmla="*/ 3825420 w 4527492"/>
                  <a:gd name="connsiteY37758" fmla="*/ 443218 h 3582745"/>
                  <a:gd name="connsiteX37759" fmla="*/ 3813957 w 4527492"/>
                  <a:gd name="connsiteY37759" fmla="*/ 425626 h 3582745"/>
                  <a:gd name="connsiteX37760" fmla="*/ 3810291 w 4527492"/>
                  <a:gd name="connsiteY37760" fmla="*/ 418602 h 3582745"/>
                  <a:gd name="connsiteX37761" fmla="*/ 3695752 w 4527492"/>
                  <a:gd name="connsiteY37761" fmla="*/ 414575 h 3582745"/>
                  <a:gd name="connsiteX37762" fmla="*/ 3698706 w 4527492"/>
                  <a:gd name="connsiteY37762" fmla="*/ 418668 h 3582745"/>
                  <a:gd name="connsiteX37763" fmla="*/ 3699849 w 4527492"/>
                  <a:gd name="connsiteY37763" fmla="*/ 420662 h 3582745"/>
                  <a:gd name="connsiteX37764" fmla="*/ 3695801 w 4527492"/>
                  <a:gd name="connsiteY37764" fmla="*/ 414697 h 3582745"/>
                  <a:gd name="connsiteX37765" fmla="*/ 3704834 w 4527492"/>
                  <a:gd name="connsiteY37765" fmla="*/ 413838 h 3582745"/>
                  <a:gd name="connsiteX37766" fmla="*/ 3707069 w 4527492"/>
                  <a:gd name="connsiteY37766" fmla="*/ 416711 h 3582745"/>
                  <a:gd name="connsiteX37767" fmla="*/ 3737263 w 4527492"/>
                  <a:gd name="connsiteY37767" fmla="*/ 485981 h 3582745"/>
                  <a:gd name="connsiteX37768" fmla="*/ 3734330 w 4527492"/>
                  <a:gd name="connsiteY37768" fmla="*/ 480860 h 3582745"/>
                  <a:gd name="connsiteX37769" fmla="*/ 3728776 w 4527492"/>
                  <a:gd name="connsiteY37769" fmla="*/ 469353 h 3582745"/>
                  <a:gd name="connsiteX37770" fmla="*/ 3726624 w 4527492"/>
                  <a:gd name="connsiteY37770" fmla="*/ 413815 h 3582745"/>
                  <a:gd name="connsiteX37771" fmla="*/ 3731732 w 4527492"/>
                  <a:gd name="connsiteY37771" fmla="*/ 424190 h 3582745"/>
                  <a:gd name="connsiteX37772" fmla="*/ 3725702 w 4527492"/>
                  <a:gd name="connsiteY37772" fmla="*/ 414737 h 3582745"/>
                  <a:gd name="connsiteX37773" fmla="*/ 3724932 w 4527492"/>
                  <a:gd name="connsiteY37773" fmla="*/ 413529 h 3582745"/>
                  <a:gd name="connsiteX37774" fmla="*/ 3725702 w 4527492"/>
                  <a:gd name="connsiteY37774" fmla="*/ 414737 h 3582745"/>
                  <a:gd name="connsiteX37775" fmla="*/ 3725580 w 4527492"/>
                  <a:gd name="connsiteY37775" fmla="*/ 414859 h 3582745"/>
                  <a:gd name="connsiteX37776" fmla="*/ 3664730 w 4527492"/>
                  <a:gd name="connsiteY37776" fmla="*/ 413210 h 3582745"/>
                  <a:gd name="connsiteX37777" fmla="*/ 3669225 w 4527492"/>
                  <a:gd name="connsiteY37777" fmla="*/ 428497 h 3582745"/>
                  <a:gd name="connsiteX37778" fmla="*/ 3671050 w 4527492"/>
                  <a:gd name="connsiteY37778" fmla="*/ 438260 h 3582745"/>
                  <a:gd name="connsiteX37779" fmla="*/ 3666989 w 4527492"/>
                  <a:gd name="connsiteY37779" fmla="*/ 425261 h 3582745"/>
                  <a:gd name="connsiteX37780" fmla="*/ 3807392 w 4527492"/>
                  <a:gd name="connsiteY37780" fmla="*/ 413047 h 3582745"/>
                  <a:gd name="connsiteX37781" fmla="*/ 3808521 w 4527492"/>
                  <a:gd name="connsiteY37781" fmla="*/ 414644 h 3582745"/>
                  <a:gd name="connsiteX37782" fmla="*/ 3810077 w 4527492"/>
                  <a:gd name="connsiteY37782" fmla="*/ 418193 h 3582745"/>
                  <a:gd name="connsiteX37783" fmla="*/ 3694545 w 4527492"/>
                  <a:gd name="connsiteY37783" fmla="*/ 412903 h 3582745"/>
                  <a:gd name="connsiteX37784" fmla="*/ 3695187 w 4527492"/>
                  <a:gd name="connsiteY37784" fmla="*/ 413793 h 3582745"/>
                  <a:gd name="connsiteX37785" fmla="*/ 3695801 w 4527492"/>
                  <a:gd name="connsiteY37785" fmla="*/ 414697 h 3582745"/>
                  <a:gd name="connsiteX37786" fmla="*/ 3718478 w 4527492"/>
                  <a:gd name="connsiteY37786" fmla="*/ 471413 h 3582745"/>
                  <a:gd name="connsiteX37787" fmla="*/ 3758309 w 4527492"/>
                  <a:gd name="connsiteY37787" fmla="*/ 549010 h 3582745"/>
                  <a:gd name="connsiteX37788" fmla="*/ 3744121 w 4527492"/>
                  <a:gd name="connsiteY37788" fmla="*/ 525740 h 3582745"/>
                  <a:gd name="connsiteX37789" fmla="*/ 3723009 w 4527492"/>
                  <a:gd name="connsiteY37789" fmla="*/ 483363 h 3582745"/>
                  <a:gd name="connsiteX37790" fmla="*/ 3695462 w 4527492"/>
                  <a:gd name="connsiteY37790" fmla="*/ 416144 h 3582745"/>
                  <a:gd name="connsiteX37791" fmla="*/ 3814564 w 4527492"/>
                  <a:gd name="connsiteY37791" fmla="*/ 412782 h 3582745"/>
                  <a:gd name="connsiteX37792" fmla="*/ 3816419 w 4527492"/>
                  <a:gd name="connsiteY37792" fmla="*/ 415812 h 3582745"/>
                  <a:gd name="connsiteX37793" fmla="*/ 3821819 w 4527492"/>
                  <a:gd name="connsiteY37793" fmla="*/ 432248 h 3582745"/>
                  <a:gd name="connsiteX37794" fmla="*/ 3821157 w 4527492"/>
                  <a:gd name="connsiteY37794" fmla="*/ 431265 h 3582745"/>
                  <a:gd name="connsiteX37795" fmla="*/ 3672010 w 4527492"/>
                  <a:gd name="connsiteY37795" fmla="*/ 412446 h 3582745"/>
                  <a:gd name="connsiteX37796" fmla="*/ 3673889 w 4527492"/>
                  <a:gd name="connsiteY37796" fmla="*/ 417380 h 3582745"/>
                  <a:gd name="connsiteX37797" fmla="*/ 3677733 w 4527492"/>
                  <a:gd name="connsiteY37797" fmla="*/ 424951 h 3582745"/>
                  <a:gd name="connsiteX37798" fmla="*/ 3678066 w 4527492"/>
                  <a:gd name="connsiteY37798" fmla="*/ 425951 h 3582745"/>
                  <a:gd name="connsiteX37799" fmla="*/ 3674614 w 4527492"/>
                  <a:gd name="connsiteY37799" fmla="*/ 420882 h 3582745"/>
                  <a:gd name="connsiteX37800" fmla="*/ 3671918 w 4527492"/>
                  <a:gd name="connsiteY37800" fmla="*/ 413458 h 3582745"/>
                  <a:gd name="connsiteX37801" fmla="*/ 3672096 w 4527492"/>
                  <a:gd name="connsiteY37801" fmla="*/ 411504 h 3582745"/>
                  <a:gd name="connsiteX37802" fmla="*/ 3674453 w 4527492"/>
                  <a:gd name="connsiteY37802" fmla="*/ 415110 h 3582745"/>
                  <a:gd name="connsiteX37803" fmla="*/ 3677513 w 4527492"/>
                  <a:gd name="connsiteY37803" fmla="*/ 424292 h 3582745"/>
                  <a:gd name="connsiteX37804" fmla="*/ 3672023 w 4527492"/>
                  <a:gd name="connsiteY37804" fmla="*/ 412303 h 3582745"/>
                  <a:gd name="connsiteX37805" fmla="*/ 3671622 w 4527492"/>
                  <a:gd name="connsiteY37805" fmla="*/ 411425 h 3582745"/>
                  <a:gd name="connsiteX37806" fmla="*/ 3672023 w 4527492"/>
                  <a:gd name="connsiteY37806" fmla="*/ 412303 h 3582745"/>
                  <a:gd name="connsiteX37807" fmla="*/ 3672010 w 4527492"/>
                  <a:gd name="connsiteY37807" fmla="*/ 412446 h 3582745"/>
                  <a:gd name="connsiteX37808" fmla="*/ 3667758 w 4527492"/>
                  <a:gd name="connsiteY37808" fmla="*/ 410814 h 3582745"/>
                  <a:gd name="connsiteX37809" fmla="*/ 3669952 w 4527492"/>
                  <a:gd name="connsiteY37809" fmla="*/ 414035 h 3582745"/>
                  <a:gd name="connsiteX37810" fmla="*/ 3671554 w 4527492"/>
                  <a:gd name="connsiteY37810" fmla="*/ 417471 h 3582745"/>
                  <a:gd name="connsiteX37811" fmla="*/ 3671450 w 4527492"/>
                  <a:gd name="connsiteY37811" fmla="*/ 418611 h 3582745"/>
                  <a:gd name="connsiteX37812" fmla="*/ 3672198 w 4527492"/>
                  <a:gd name="connsiteY37812" fmla="*/ 410379 h 3582745"/>
                  <a:gd name="connsiteX37813" fmla="*/ 3673627 w 4527492"/>
                  <a:gd name="connsiteY37813" fmla="*/ 412629 h 3582745"/>
                  <a:gd name="connsiteX37814" fmla="*/ 3674424 w 4527492"/>
                  <a:gd name="connsiteY37814" fmla="*/ 415022 h 3582745"/>
                  <a:gd name="connsiteX37815" fmla="*/ 3672101 w 4527492"/>
                  <a:gd name="connsiteY37815" fmla="*/ 411447 h 3582745"/>
                  <a:gd name="connsiteX37816" fmla="*/ 3670963 w 4527492"/>
                  <a:gd name="connsiteY37816" fmla="*/ 409695 h 3582745"/>
                  <a:gd name="connsiteX37817" fmla="*/ 3672101 w 4527492"/>
                  <a:gd name="connsiteY37817" fmla="*/ 411447 h 3582745"/>
                  <a:gd name="connsiteX37818" fmla="*/ 3672096 w 4527492"/>
                  <a:gd name="connsiteY37818" fmla="*/ 411504 h 3582745"/>
                  <a:gd name="connsiteX37819" fmla="*/ 3671032 w 4527492"/>
                  <a:gd name="connsiteY37819" fmla="*/ 409876 h 3582745"/>
                  <a:gd name="connsiteX37820" fmla="*/ 3670633 w 4527492"/>
                  <a:gd name="connsiteY37820" fmla="*/ 409265 h 3582745"/>
                  <a:gd name="connsiteX37821" fmla="*/ 3671032 w 4527492"/>
                  <a:gd name="connsiteY37821" fmla="*/ 409876 h 3582745"/>
                  <a:gd name="connsiteX37822" fmla="*/ 3671622 w 4527492"/>
                  <a:gd name="connsiteY37822" fmla="*/ 411425 h 3582745"/>
                  <a:gd name="connsiteX37823" fmla="*/ 3666514 w 4527492"/>
                  <a:gd name="connsiteY37823" fmla="*/ 408986 h 3582745"/>
                  <a:gd name="connsiteX37824" fmla="*/ 3666812 w 4527492"/>
                  <a:gd name="connsiteY37824" fmla="*/ 409425 h 3582745"/>
                  <a:gd name="connsiteX37825" fmla="*/ 3671385 w 4527492"/>
                  <a:gd name="connsiteY37825" fmla="*/ 419335 h 3582745"/>
                  <a:gd name="connsiteX37826" fmla="*/ 3670763 w 4527492"/>
                  <a:gd name="connsiteY37826" fmla="*/ 426175 h 3582745"/>
                  <a:gd name="connsiteX37827" fmla="*/ 3805828 w 4527492"/>
                  <a:gd name="connsiteY37827" fmla="*/ 408505 h 3582745"/>
                  <a:gd name="connsiteX37828" fmla="*/ 3806019 w 4527492"/>
                  <a:gd name="connsiteY37828" fmla="*/ 408788 h 3582745"/>
                  <a:gd name="connsiteX37829" fmla="*/ 3808644 w 4527492"/>
                  <a:gd name="connsiteY37829" fmla="*/ 414817 h 3582745"/>
                  <a:gd name="connsiteX37830" fmla="*/ 3808521 w 4527492"/>
                  <a:gd name="connsiteY37830" fmla="*/ 414644 h 3582745"/>
                  <a:gd name="connsiteX37831" fmla="*/ 3693237 w 4527492"/>
                  <a:gd name="connsiteY37831" fmla="*/ 408285 h 3582745"/>
                  <a:gd name="connsiteX37832" fmla="*/ 3695752 w 4527492"/>
                  <a:gd name="connsiteY37832" fmla="*/ 414575 h 3582745"/>
                  <a:gd name="connsiteX37833" fmla="*/ 3695187 w 4527492"/>
                  <a:gd name="connsiteY37833" fmla="*/ 413793 h 3582745"/>
                  <a:gd name="connsiteX37834" fmla="*/ 3694517 w 4527492"/>
                  <a:gd name="connsiteY37834" fmla="*/ 412806 h 3582745"/>
                  <a:gd name="connsiteX37835" fmla="*/ 3670031 w 4527492"/>
                  <a:gd name="connsiteY37835" fmla="*/ 408261 h 3582745"/>
                  <a:gd name="connsiteX37836" fmla="*/ 3670511 w 4527492"/>
                  <a:gd name="connsiteY37836" fmla="*/ 408999 h 3582745"/>
                  <a:gd name="connsiteX37837" fmla="*/ 3670633 w 4527492"/>
                  <a:gd name="connsiteY37837" fmla="*/ 409265 h 3582745"/>
                  <a:gd name="connsiteX37838" fmla="*/ 3670100 w 4527492"/>
                  <a:gd name="connsiteY37838" fmla="*/ 408451 h 3582745"/>
                  <a:gd name="connsiteX37839" fmla="*/ 3742322 w 4527492"/>
                  <a:gd name="connsiteY37839" fmla="*/ 407873 h 3582745"/>
                  <a:gd name="connsiteX37840" fmla="*/ 3746083 w 4527492"/>
                  <a:gd name="connsiteY37840" fmla="*/ 417361 h 3582745"/>
                  <a:gd name="connsiteX37841" fmla="*/ 3745015 w 4527492"/>
                  <a:gd name="connsiteY37841" fmla="*/ 415651 h 3582745"/>
                  <a:gd name="connsiteX37842" fmla="*/ 3666099 w 4527492"/>
                  <a:gd name="connsiteY37842" fmla="*/ 407311 h 3582745"/>
                  <a:gd name="connsiteX37843" fmla="*/ 3667758 w 4527492"/>
                  <a:gd name="connsiteY37843" fmla="*/ 410814 h 3582745"/>
                  <a:gd name="connsiteX37844" fmla="*/ 3666812 w 4527492"/>
                  <a:gd name="connsiteY37844" fmla="*/ 409425 h 3582745"/>
                  <a:gd name="connsiteX37845" fmla="*/ 3666402 w 4527492"/>
                  <a:gd name="connsiteY37845" fmla="*/ 408536 h 3582745"/>
                  <a:gd name="connsiteX37846" fmla="*/ 3722694 w 4527492"/>
                  <a:gd name="connsiteY37846" fmla="*/ 405835 h 3582745"/>
                  <a:gd name="connsiteX37847" fmla="*/ 3727002 w 4527492"/>
                  <a:gd name="connsiteY37847" fmla="*/ 410576 h 3582745"/>
                  <a:gd name="connsiteX37848" fmla="*/ 3727802 w 4527492"/>
                  <a:gd name="connsiteY37848" fmla="*/ 412637 h 3582745"/>
                  <a:gd name="connsiteX37849" fmla="*/ 3726624 w 4527492"/>
                  <a:gd name="connsiteY37849" fmla="*/ 413815 h 3582745"/>
                  <a:gd name="connsiteX37850" fmla="*/ 3668934 w 4527492"/>
                  <a:gd name="connsiteY37850" fmla="*/ 405239 h 3582745"/>
                  <a:gd name="connsiteX37851" fmla="*/ 3669764 w 4527492"/>
                  <a:gd name="connsiteY37851" fmla="*/ 406547 h 3582745"/>
                  <a:gd name="connsiteX37852" fmla="*/ 3670963 w 4527492"/>
                  <a:gd name="connsiteY37852" fmla="*/ 409695 h 3582745"/>
                  <a:gd name="connsiteX37853" fmla="*/ 3670511 w 4527492"/>
                  <a:gd name="connsiteY37853" fmla="*/ 408999 h 3582745"/>
                  <a:gd name="connsiteX37854" fmla="*/ 3669489 w 4527492"/>
                  <a:gd name="connsiteY37854" fmla="*/ 406766 h 3582745"/>
                  <a:gd name="connsiteX37855" fmla="*/ 3664875 w 4527492"/>
                  <a:gd name="connsiteY37855" fmla="*/ 405226 h 3582745"/>
                  <a:gd name="connsiteX37856" fmla="*/ 3666402 w 4527492"/>
                  <a:gd name="connsiteY37856" fmla="*/ 408536 h 3582745"/>
                  <a:gd name="connsiteX37857" fmla="*/ 3666514 w 4527492"/>
                  <a:gd name="connsiteY37857" fmla="*/ 408986 h 3582745"/>
                  <a:gd name="connsiteX37858" fmla="*/ 3665224 w 4527492"/>
                  <a:gd name="connsiteY37858" fmla="*/ 407092 h 3582745"/>
                  <a:gd name="connsiteX37859" fmla="*/ 3811727 w 4527492"/>
                  <a:gd name="connsiteY37859" fmla="*/ 404350 h 3582745"/>
                  <a:gd name="connsiteX37860" fmla="*/ 3812909 w 4527492"/>
                  <a:gd name="connsiteY37860" fmla="*/ 405942 h 3582745"/>
                  <a:gd name="connsiteX37861" fmla="*/ 3817413 w 4527492"/>
                  <a:gd name="connsiteY37861" fmla="*/ 412970 h 3582745"/>
                  <a:gd name="connsiteX37862" fmla="*/ 3837242 w 4527492"/>
                  <a:gd name="connsiteY37862" fmla="*/ 455147 h 3582745"/>
                  <a:gd name="connsiteX37863" fmla="*/ 3834510 w 4527492"/>
                  <a:gd name="connsiteY37863" fmla="*/ 451091 h 3582745"/>
                  <a:gd name="connsiteX37864" fmla="*/ 3827161 w 4527492"/>
                  <a:gd name="connsiteY37864" fmla="*/ 435504 h 3582745"/>
                  <a:gd name="connsiteX37865" fmla="*/ 3820662 w 4527492"/>
                  <a:gd name="connsiteY37865" fmla="*/ 422745 h 3582745"/>
                  <a:gd name="connsiteX37866" fmla="*/ 3816419 w 4527492"/>
                  <a:gd name="connsiteY37866" fmla="*/ 415812 h 3582745"/>
                  <a:gd name="connsiteX37867" fmla="*/ 3814369 w 4527492"/>
                  <a:gd name="connsiteY37867" fmla="*/ 409574 h 3582745"/>
                  <a:gd name="connsiteX37868" fmla="*/ 3662961 w 4527492"/>
                  <a:gd name="connsiteY37868" fmla="*/ 403769 h 3582745"/>
                  <a:gd name="connsiteX37869" fmla="*/ 3665224 w 4527492"/>
                  <a:gd name="connsiteY37869" fmla="*/ 407092 h 3582745"/>
                  <a:gd name="connsiteX37870" fmla="*/ 3668025 w 4527492"/>
                  <a:gd name="connsiteY37870" fmla="*/ 422077 h 3582745"/>
                  <a:gd name="connsiteX37871" fmla="*/ 3664775 w 4527492"/>
                  <a:gd name="connsiteY37871" fmla="*/ 411971 h 3582745"/>
                  <a:gd name="connsiteX37872" fmla="*/ 3663912 w 4527492"/>
                  <a:gd name="connsiteY37872" fmla="*/ 408841 h 3582745"/>
                  <a:gd name="connsiteX37873" fmla="*/ 3968699 w 4527492"/>
                  <a:gd name="connsiteY37873" fmla="*/ 402602 h 3582745"/>
                  <a:gd name="connsiteX37874" fmla="*/ 3995511 w 4527492"/>
                  <a:gd name="connsiteY37874" fmla="*/ 432211 h 3582745"/>
                  <a:gd name="connsiteX37875" fmla="*/ 4038424 w 4527492"/>
                  <a:gd name="connsiteY37875" fmla="*/ 484893 h 3582745"/>
                  <a:gd name="connsiteX37876" fmla="*/ 4038236 w 4527492"/>
                  <a:gd name="connsiteY37876" fmla="*/ 484893 h 3582745"/>
                  <a:gd name="connsiteX37877" fmla="*/ 3664227 w 4527492"/>
                  <a:gd name="connsiteY37877" fmla="*/ 401756 h 3582745"/>
                  <a:gd name="connsiteX37878" fmla="*/ 3665290 w 4527492"/>
                  <a:gd name="connsiteY37878" fmla="*/ 404037 h 3582745"/>
                  <a:gd name="connsiteX37879" fmla="*/ 3666099 w 4527492"/>
                  <a:gd name="connsiteY37879" fmla="*/ 407311 h 3582745"/>
                  <a:gd name="connsiteX37880" fmla="*/ 3664721 w 4527492"/>
                  <a:gd name="connsiteY37880" fmla="*/ 404398 h 3582745"/>
                  <a:gd name="connsiteX37881" fmla="*/ 3661499 w 4527492"/>
                  <a:gd name="connsiteY37881" fmla="*/ 401621 h 3582745"/>
                  <a:gd name="connsiteX37882" fmla="*/ 3662207 w 4527492"/>
                  <a:gd name="connsiteY37882" fmla="*/ 402662 h 3582745"/>
                  <a:gd name="connsiteX37883" fmla="*/ 3663912 w 4527492"/>
                  <a:gd name="connsiteY37883" fmla="*/ 408841 h 3582745"/>
                  <a:gd name="connsiteX37884" fmla="*/ 3664730 w 4527492"/>
                  <a:gd name="connsiteY37884" fmla="*/ 413210 h 3582745"/>
                  <a:gd name="connsiteX37885" fmla="*/ 3662458 w 4527492"/>
                  <a:gd name="connsiteY37885" fmla="*/ 405481 h 3582745"/>
                  <a:gd name="connsiteX37886" fmla="*/ 3809859 w 4527492"/>
                  <a:gd name="connsiteY37886" fmla="*/ 401180 h 3582745"/>
                  <a:gd name="connsiteX37887" fmla="*/ 3811119 w 4527492"/>
                  <a:gd name="connsiteY37887" fmla="*/ 403147 h 3582745"/>
                  <a:gd name="connsiteX37888" fmla="*/ 3811727 w 4527492"/>
                  <a:gd name="connsiteY37888" fmla="*/ 404350 h 3582745"/>
                  <a:gd name="connsiteX37889" fmla="*/ 3810856 w 4527492"/>
                  <a:gd name="connsiteY37889" fmla="*/ 403177 h 3582745"/>
                  <a:gd name="connsiteX37890" fmla="*/ 3699595 w 4527492"/>
                  <a:gd name="connsiteY37890" fmla="*/ 399565 h 3582745"/>
                  <a:gd name="connsiteX37891" fmla="*/ 3711527 w 4527492"/>
                  <a:gd name="connsiteY37891" fmla="*/ 418107 h 3582745"/>
                  <a:gd name="connsiteX37892" fmla="*/ 3711745 w 4527492"/>
                  <a:gd name="connsiteY37892" fmla="*/ 418668 h 3582745"/>
                  <a:gd name="connsiteX37893" fmla="*/ 3708592 w 4527492"/>
                  <a:gd name="connsiteY37893" fmla="*/ 418668 h 3582745"/>
                  <a:gd name="connsiteX37894" fmla="*/ 3707069 w 4527492"/>
                  <a:gd name="connsiteY37894" fmla="*/ 416711 h 3582745"/>
                  <a:gd name="connsiteX37895" fmla="*/ 3664120 w 4527492"/>
                  <a:gd name="connsiteY37895" fmla="*/ 399304 h 3582745"/>
                  <a:gd name="connsiteX37896" fmla="*/ 3670100 w 4527492"/>
                  <a:gd name="connsiteY37896" fmla="*/ 408451 h 3582745"/>
                  <a:gd name="connsiteX37897" fmla="*/ 3671918 w 4527492"/>
                  <a:gd name="connsiteY37897" fmla="*/ 413458 h 3582745"/>
                  <a:gd name="connsiteX37898" fmla="*/ 3671641 w 4527492"/>
                  <a:gd name="connsiteY37898" fmla="*/ 416516 h 3582745"/>
                  <a:gd name="connsiteX37899" fmla="*/ 3669952 w 4527492"/>
                  <a:gd name="connsiteY37899" fmla="*/ 414035 h 3582745"/>
                  <a:gd name="connsiteX37900" fmla="*/ 3665290 w 4527492"/>
                  <a:gd name="connsiteY37900" fmla="*/ 404037 h 3582745"/>
                  <a:gd name="connsiteX37901" fmla="*/ 3662004 w 4527492"/>
                  <a:gd name="connsiteY37901" fmla="*/ 398660 h 3582745"/>
                  <a:gd name="connsiteX37902" fmla="*/ 3664721 w 4527492"/>
                  <a:gd name="connsiteY37902" fmla="*/ 404398 h 3582745"/>
                  <a:gd name="connsiteX37903" fmla="*/ 3664875 w 4527492"/>
                  <a:gd name="connsiteY37903" fmla="*/ 405226 h 3582745"/>
                  <a:gd name="connsiteX37904" fmla="*/ 3662111 w 4527492"/>
                  <a:gd name="connsiteY37904" fmla="*/ 399235 h 3582745"/>
                  <a:gd name="connsiteX37905" fmla="*/ 3801605 w 4527492"/>
                  <a:gd name="connsiteY37905" fmla="*/ 398648 h 3582745"/>
                  <a:gd name="connsiteX37906" fmla="*/ 3807355 w 4527492"/>
                  <a:gd name="connsiteY37906" fmla="*/ 409163 h 3582745"/>
                  <a:gd name="connsiteX37907" fmla="*/ 3816410 w 4527492"/>
                  <a:gd name="connsiteY37907" fmla="*/ 424217 h 3582745"/>
                  <a:gd name="connsiteX37908" fmla="*/ 3806019 w 4527492"/>
                  <a:gd name="connsiteY37908" fmla="*/ 408788 h 3582745"/>
                  <a:gd name="connsiteX37909" fmla="*/ 3663589 w 4527492"/>
                  <a:gd name="connsiteY37909" fmla="*/ 398346 h 3582745"/>
                  <a:gd name="connsiteX37910" fmla="*/ 3664064 w 4527492"/>
                  <a:gd name="connsiteY37910" fmla="*/ 399077 h 3582745"/>
                  <a:gd name="connsiteX37911" fmla="*/ 3664120 w 4527492"/>
                  <a:gd name="connsiteY37911" fmla="*/ 399304 h 3582745"/>
                  <a:gd name="connsiteX37912" fmla="*/ 3663627 w 4527492"/>
                  <a:gd name="connsiteY37912" fmla="*/ 398550 h 3582745"/>
                  <a:gd name="connsiteX37913" fmla="*/ 3663454 w 4527492"/>
                  <a:gd name="connsiteY37913" fmla="*/ 396610 h 3582745"/>
                  <a:gd name="connsiteX37914" fmla="*/ 3668415 w 4527492"/>
                  <a:gd name="connsiteY37914" fmla="*/ 404422 h 3582745"/>
                  <a:gd name="connsiteX37915" fmla="*/ 3669489 w 4527492"/>
                  <a:gd name="connsiteY37915" fmla="*/ 406766 h 3582745"/>
                  <a:gd name="connsiteX37916" fmla="*/ 3670031 w 4527492"/>
                  <a:gd name="connsiteY37916" fmla="*/ 408261 h 3582745"/>
                  <a:gd name="connsiteX37917" fmla="*/ 3664064 w 4527492"/>
                  <a:gd name="connsiteY37917" fmla="*/ 399077 h 3582745"/>
                  <a:gd name="connsiteX37918" fmla="*/ 3807533 w 4527492"/>
                  <a:gd name="connsiteY37918" fmla="*/ 396056 h 3582745"/>
                  <a:gd name="connsiteX37919" fmla="*/ 3812306 w 4527492"/>
                  <a:gd name="connsiteY37919" fmla="*/ 402166 h 3582745"/>
                  <a:gd name="connsiteX37920" fmla="*/ 3831032 w 4527492"/>
                  <a:gd name="connsiteY37920" fmla="*/ 428135 h 3582745"/>
                  <a:gd name="connsiteX37921" fmla="*/ 3835924 w 4527492"/>
                  <a:gd name="connsiteY37921" fmla="*/ 436932 h 3582745"/>
                  <a:gd name="connsiteX37922" fmla="*/ 3812909 w 4527492"/>
                  <a:gd name="connsiteY37922" fmla="*/ 405942 h 3582745"/>
                  <a:gd name="connsiteX37923" fmla="*/ 3811119 w 4527492"/>
                  <a:gd name="connsiteY37923" fmla="*/ 403147 h 3582745"/>
                  <a:gd name="connsiteX37924" fmla="*/ 3713736 w 4527492"/>
                  <a:gd name="connsiteY37924" fmla="*/ 395978 h 3582745"/>
                  <a:gd name="connsiteX37925" fmla="*/ 3719443 w 4527492"/>
                  <a:gd name="connsiteY37925" fmla="*/ 402257 h 3582745"/>
                  <a:gd name="connsiteX37926" fmla="*/ 3724932 w 4527492"/>
                  <a:gd name="connsiteY37926" fmla="*/ 413529 h 3582745"/>
                  <a:gd name="connsiteX37927" fmla="*/ 3661322 w 4527492"/>
                  <a:gd name="connsiteY37927" fmla="*/ 395024 h 3582745"/>
                  <a:gd name="connsiteX37928" fmla="*/ 3663627 w 4527492"/>
                  <a:gd name="connsiteY37928" fmla="*/ 398550 h 3582745"/>
                  <a:gd name="connsiteX37929" fmla="*/ 3664227 w 4527492"/>
                  <a:gd name="connsiteY37929" fmla="*/ 401756 h 3582745"/>
                  <a:gd name="connsiteX37930" fmla="*/ 3661480 w 4527492"/>
                  <a:gd name="connsiteY37930" fmla="*/ 395864 h 3582745"/>
                  <a:gd name="connsiteX37931" fmla="*/ 3659999 w 4527492"/>
                  <a:gd name="connsiteY37931" fmla="*/ 394656 h 3582745"/>
                  <a:gd name="connsiteX37932" fmla="*/ 3662111 w 4527492"/>
                  <a:gd name="connsiteY37932" fmla="*/ 399235 h 3582745"/>
                  <a:gd name="connsiteX37933" fmla="*/ 3662961 w 4527492"/>
                  <a:gd name="connsiteY37933" fmla="*/ 403769 h 3582745"/>
                  <a:gd name="connsiteX37934" fmla="*/ 3662207 w 4527492"/>
                  <a:gd name="connsiteY37934" fmla="*/ 402662 h 3582745"/>
                  <a:gd name="connsiteX37935" fmla="*/ 3821955 w 4527492"/>
                  <a:gd name="connsiteY37935" fmla="*/ 393644 h 3582745"/>
                  <a:gd name="connsiteX37936" fmla="*/ 3827161 w 4527492"/>
                  <a:gd name="connsiteY37936" fmla="*/ 399285 h 3582745"/>
                  <a:gd name="connsiteX37937" fmla="*/ 3827161 w 4527492"/>
                  <a:gd name="connsiteY37937" fmla="*/ 402578 h 3582745"/>
                  <a:gd name="connsiteX37938" fmla="*/ 3824362 w 4527492"/>
                  <a:gd name="connsiteY37938" fmla="*/ 399492 h 3582745"/>
                  <a:gd name="connsiteX37939" fmla="*/ 3662678 w 4527492"/>
                  <a:gd name="connsiteY37939" fmla="*/ 393469 h 3582745"/>
                  <a:gd name="connsiteX37940" fmla="*/ 3663454 w 4527492"/>
                  <a:gd name="connsiteY37940" fmla="*/ 396610 h 3582745"/>
                  <a:gd name="connsiteX37941" fmla="*/ 3663186 w 4527492"/>
                  <a:gd name="connsiteY37941" fmla="*/ 396188 h 3582745"/>
                  <a:gd name="connsiteX37942" fmla="*/ 3797035 w 4527492"/>
                  <a:gd name="connsiteY37942" fmla="*/ 393201 h 3582745"/>
                  <a:gd name="connsiteX37943" fmla="*/ 3807392 w 4527492"/>
                  <a:gd name="connsiteY37943" fmla="*/ 413047 h 3582745"/>
                  <a:gd name="connsiteX37944" fmla="*/ 3798656 w 4527492"/>
                  <a:gd name="connsiteY37944" fmla="*/ 400689 h 3582745"/>
                  <a:gd name="connsiteX37945" fmla="*/ 3660216 w 4527492"/>
                  <a:gd name="connsiteY37945" fmla="*/ 393155 h 3582745"/>
                  <a:gd name="connsiteX37946" fmla="*/ 3661278 w 4527492"/>
                  <a:gd name="connsiteY37946" fmla="*/ 394789 h 3582745"/>
                  <a:gd name="connsiteX37947" fmla="*/ 3661322 w 4527492"/>
                  <a:gd name="connsiteY37947" fmla="*/ 395024 h 3582745"/>
                  <a:gd name="connsiteX37948" fmla="*/ 3660505 w 4527492"/>
                  <a:gd name="connsiteY37948" fmla="*/ 393774 h 3582745"/>
                  <a:gd name="connsiteX37949" fmla="*/ 3659390 w 4527492"/>
                  <a:gd name="connsiteY37949" fmla="*/ 393141 h 3582745"/>
                  <a:gd name="connsiteX37950" fmla="*/ 3659847 w 4527492"/>
                  <a:gd name="connsiteY37950" fmla="*/ 394106 h 3582745"/>
                  <a:gd name="connsiteX37951" fmla="*/ 3659999 w 4527492"/>
                  <a:gd name="connsiteY37951" fmla="*/ 394656 h 3582745"/>
                  <a:gd name="connsiteX37952" fmla="*/ 3659496 w 4527492"/>
                  <a:gd name="connsiteY37952" fmla="*/ 393566 h 3582745"/>
                  <a:gd name="connsiteX37953" fmla="*/ 3660851 w 4527492"/>
                  <a:gd name="connsiteY37953" fmla="*/ 392511 h 3582745"/>
                  <a:gd name="connsiteX37954" fmla="*/ 3663186 w 4527492"/>
                  <a:gd name="connsiteY37954" fmla="*/ 396188 h 3582745"/>
                  <a:gd name="connsiteX37955" fmla="*/ 3663589 w 4527492"/>
                  <a:gd name="connsiteY37955" fmla="*/ 398346 h 3582745"/>
                  <a:gd name="connsiteX37956" fmla="*/ 3661278 w 4527492"/>
                  <a:gd name="connsiteY37956" fmla="*/ 394789 h 3582745"/>
                  <a:gd name="connsiteX37957" fmla="*/ 3664338 w 4527492"/>
                  <a:gd name="connsiteY37957" fmla="*/ 392295 h 3582745"/>
                  <a:gd name="connsiteX37958" fmla="*/ 3665753 w 4527492"/>
                  <a:gd name="connsiteY37958" fmla="*/ 392295 h 3582745"/>
                  <a:gd name="connsiteX37959" fmla="*/ 3676162 w 4527492"/>
                  <a:gd name="connsiteY37959" fmla="*/ 416622 h 3582745"/>
                  <a:gd name="connsiteX37960" fmla="*/ 3673627 w 4527492"/>
                  <a:gd name="connsiteY37960" fmla="*/ 412629 h 3582745"/>
                  <a:gd name="connsiteX37961" fmla="*/ 3672344 w 4527492"/>
                  <a:gd name="connsiteY37961" fmla="*/ 408778 h 3582745"/>
                  <a:gd name="connsiteX37962" fmla="*/ 3672198 w 4527492"/>
                  <a:gd name="connsiteY37962" fmla="*/ 410379 h 3582745"/>
                  <a:gd name="connsiteX37963" fmla="*/ 3669764 w 4527492"/>
                  <a:gd name="connsiteY37963" fmla="*/ 406547 h 3582745"/>
                  <a:gd name="connsiteX37964" fmla="*/ 3662862 w 4527492"/>
                  <a:gd name="connsiteY37964" fmla="*/ 392295 h 3582745"/>
                  <a:gd name="connsiteX37965" fmla="*/ 3664234 w 4527492"/>
                  <a:gd name="connsiteY37965" fmla="*/ 392295 h 3582745"/>
                  <a:gd name="connsiteX37966" fmla="*/ 3668934 w 4527492"/>
                  <a:gd name="connsiteY37966" fmla="*/ 405239 h 3582745"/>
                  <a:gd name="connsiteX37967" fmla="*/ 3668415 w 4527492"/>
                  <a:gd name="connsiteY37967" fmla="*/ 404422 h 3582745"/>
                  <a:gd name="connsiteX37968" fmla="*/ 3659214 w 4527492"/>
                  <a:gd name="connsiteY37968" fmla="*/ 391800 h 3582745"/>
                  <a:gd name="connsiteX37969" fmla="*/ 3660505 w 4527492"/>
                  <a:gd name="connsiteY37969" fmla="*/ 393774 h 3582745"/>
                  <a:gd name="connsiteX37970" fmla="*/ 3661480 w 4527492"/>
                  <a:gd name="connsiteY37970" fmla="*/ 395864 h 3582745"/>
                  <a:gd name="connsiteX37971" fmla="*/ 3662004 w 4527492"/>
                  <a:gd name="connsiteY37971" fmla="*/ 398660 h 3582745"/>
                  <a:gd name="connsiteX37972" fmla="*/ 3659847 w 4527492"/>
                  <a:gd name="connsiteY37972" fmla="*/ 394106 h 3582745"/>
                  <a:gd name="connsiteX37973" fmla="*/ 3659575 w 4527492"/>
                  <a:gd name="connsiteY37973" fmla="*/ 393119 h 3582745"/>
                  <a:gd name="connsiteX37974" fmla="*/ 3658884 w 4527492"/>
                  <a:gd name="connsiteY37974" fmla="*/ 391104 h 3582745"/>
                  <a:gd name="connsiteX37975" fmla="*/ 3659126 w 4527492"/>
                  <a:gd name="connsiteY37975" fmla="*/ 391477 h 3582745"/>
                  <a:gd name="connsiteX37976" fmla="*/ 3659214 w 4527492"/>
                  <a:gd name="connsiteY37976" fmla="*/ 391800 h 3582745"/>
                  <a:gd name="connsiteX37977" fmla="*/ 3658960 w 4527492"/>
                  <a:gd name="connsiteY37977" fmla="*/ 391411 h 3582745"/>
                  <a:gd name="connsiteX37978" fmla="*/ 3661830 w 4527492"/>
                  <a:gd name="connsiteY37978" fmla="*/ 390041 h 3582745"/>
                  <a:gd name="connsiteX37979" fmla="*/ 3662862 w 4527492"/>
                  <a:gd name="connsiteY37979" fmla="*/ 392295 h 3582745"/>
                  <a:gd name="connsiteX37980" fmla="*/ 3662458 w 4527492"/>
                  <a:gd name="connsiteY37980" fmla="*/ 392295 h 3582745"/>
                  <a:gd name="connsiteX37981" fmla="*/ 3662678 w 4527492"/>
                  <a:gd name="connsiteY37981" fmla="*/ 393469 h 3582745"/>
                  <a:gd name="connsiteX37982" fmla="*/ 3658691 w 4527492"/>
                  <a:gd name="connsiteY37982" fmla="*/ 389883 h 3582745"/>
                  <a:gd name="connsiteX37983" fmla="*/ 3660216 w 4527492"/>
                  <a:gd name="connsiteY37983" fmla="*/ 393155 h 3582745"/>
                  <a:gd name="connsiteX37984" fmla="*/ 3659126 w 4527492"/>
                  <a:gd name="connsiteY37984" fmla="*/ 391477 h 3582745"/>
                  <a:gd name="connsiteX37985" fmla="*/ 3797452 w 4527492"/>
                  <a:gd name="connsiteY37985" fmla="*/ 389407 h 3582745"/>
                  <a:gd name="connsiteX37986" fmla="*/ 3797627 w 4527492"/>
                  <a:gd name="connsiteY37986" fmla="*/ 389511 h 3582745"/>
                  <a:gd name="connsiteX37987" fmla="*/ 3801605 w 4527492"/>
                  <a:gd name="connsiteY37987" fmla="*/ 398648 h 3582745"/>
                  <a:gd name="connsiteX37988" fmla="*/ 3801100 w 4527492"/>
                  <a:gd name="connsiteY37988" fmla="*/ 397725 h 3582745"/>
                  <a:gd name="connsiteX37989" fmla="*/ 3657549 w 4527492"/>
                  <a:gd name="connsiteY37989" fmla="*/ 389253 h 3582745"/>
                  <a:gd name="connsiteX37990" fmla="*/ 3658960 w 4527492"/>
                  <a:gd name="connsiteY37990" fmla="*/ 391411 h 3582745"/>
                  <a:gd name="connsiteX37991" fmla="*/ 3659390 w 4527492"/>
                  <a:gd name="connsiteY37991" fmla="*/ 393141 h 3582745"/>
                  <a:gd name="connsiteX37992" fmla="*/ 3802210 w 4527492"/>
                  <a:gd name="connsiteY37992" fmla="*/ 389243 h 3582745"/>
                  <a:gd name="connsiteX37993" fmla="*/ 3806883 w 4527492"/>
                  <a:gd name="connsiteY37993" fmla="*/ 395224 h 3582745"/>
                  <a:gd name="connsiteX37994" fmla="*/ 3809859 w 4527492"/>
                  <a:gd name="connsiteY37994" fmla="*/ 401180 h 3582745"/>
                  <a:gd name="connsiteX37995" fmla="*/ 3685544 w 4527492"/>
                  <a:gd name="connsiteY37995" fmla="*/ 389044 h 3582745"/>
                  <a:gd name="connsiteX37996" fmla="*/ 3689073 w 4527492"/>
                  <a:gd name="connsiteY37996" fmla="*/ 393580 h 3582745"/>
                  <a:gd name="connsiteX37997" fmla="*/ 3693237 w 4527492"/>
                  <a:gd name="connsiteY37997" fmla="*/ 408285 h 3582745"/>
                  <a:gd name="connsiteX37998" fmla="*/ 3796012 w 4527492"/>
                  <a:gd name="connsiteY37998" fmla="*/ 388421 h 3582745"/>
                  <a:gd name="connsiteX37999" fmla="*/ 3801100 w 4527492"/>
                  <a:gd name="connsiteY37999" fmla="*/ 397725 h 3582745"/>
                  <a:gd name="connsiteX38000" fmla="*/ 3805828 w 4527492"/>
                  <a:gd name="connsiteY38000" fmla="*/ 408505 h 3582745"/>
                  <a:gd name="connsiteX38001" fmla="*/ 3804054 w 4527492"/>
                  <a:gd name="connsiteY38001" fmla="*/ 405870 h 3582745"/>
                  <a:gd name="connsiteX38002" fmla="*/ 3796038 w 4527492"/>
                  <a:gd name="connsiteY38002" fmla="*/ 388547 h 3582745"/>
                  <a:gd name="connsiteX38003" fmla="*/ 3658193 w 4527492"/>
                  <a:gd name="connsiteY38003" fmla="*/ 388325 h 3582745"/>
                  <a:gd name="connsiteX38004" fmla="*/ 3658320 w 4527492"/>
                  <a:gd name="connsiteY38004" fmla="*/ 388525 h 3582745"/>
                  <a:gd name="connsiteX38005" fmla="*/ 3658691 w 4527492"/>
                  <a:gd name="connsiteY38005" fmla="*/ 389883 h 3582745"/>
                  <a:gd name="connsiteX38006" fmla="*/ 3658454 w 4527492"/>
                  <a:gd name="connsiteY38006" fmla="*/ 389375 h 3582745"/>
                  <a:gd name="connsiteX38007" fmla="*/ 3657078 w 4527492"/>
                  <a:gd name="connsiteY38007" fmla="*/ 388325 h 3582745"/>
                  <a:gd name="connsiteX38008" fmla="*/ 3657195 w 4527492"/>
                  <a:gd name="connsiteY38008" fmla="*/ 388506 h 3582745"/>
                  <a:gd name="connsiteX38009" fmla="*/ 3657549 w 4527492"/>
                  <a:gd name="connsiteY38009" fmla="*/ 389253 h 3582745"/>
                  <a:gd name="connsiteX38010" fmla="*/ 3657403 w 4527492"/>
                  <a:gd name="connsiteY38010" fmla="*/ 389029 h 3582745"/>
                  <a:gd name="connsiteX38011" fmla="*/ 3803380 w 4527492"/>
                  <a:gd name="connsiteY38011" fmla="*/ 388213 h 3582745"/>
                  <a:gd name="connsiteX38012" fmla="*/ 3803769 w 4527492"/>
                  <a:gd name="connsiteY38012" fmla="*/ 388613 h 3582745"/>
                  <a:gd name="connsiteX38013" fmla="*/ 3807533 w 4527492"/>
                  <a:gd name="connsiteY38013" fmla="*/ 396056 h 3582745"/>
                  <a:gd name="connsiteX38014" fmla="*/ 3806883 w 4527492"/>
                  <a:gd name="connsiteY38014" fmla="*/ 395224 h 3582745"/>
                  <a:gd name="connsiteX38015" fmla="*/ 3662075 w 4527492"/>
                  <a:gd name="connsiteY38015" fmla="*/ 386349 h 3582745"/>
                  <a:gd name="connsiteX38016" fmla="*/ 3664338 w 4527492"/>
                  <a:gd name="connsiteY38016" fmla="*/ 392295 h 3582745"/>
                  <a:gd name="connsiteX38017" fmla="*/ 3664234 w 4527492"/>
                  <a:gd name="connsiteY38017" fmla="*/ 392295 h 3582745"/>
                  <a:gd name="connsiteX38018" fmla="*/ 3751237 w 4527492"/>
                  <a:gd name="connsiteY38018" fmla="*/ 386115 h 3582745"/>
                  <a:gd name="connsiteX38019" fmla="*/ 3776364 w 4527492"/>
                  <a:gd name="connsiteY38019" fmla="*/ 431480 h 3582745"/>
                  <a:gd name="connsiteX38020" fmla="*/ 3774747 w 4527492"/>
                  <a:gd name="connsiteY38020" fmla="*/ 429764 h 3582745"/>
                  <a:gd name="connsiteX38021" fmla="*/ 3764261 w 4527492"/>
                  <a:gd name="connsiteY38021" fmla="*/ 410900 h 3582745"/>
                  <a:gd name="connsiteX38022" fmla="*/ 3690715 w 4527492"/>
                  <a:gd name="connsiteY38022" fmla="*/ 385764 h 3582745"/>
                  <a:gd name="connsiteX38023" fmla="*/ 3696814 w 4527492"/>
                  <a:gd name="connsiteY38023" fmla="*/ 395242 h 3582745"/>
                  <a:gd name="connsiteX38024" fmla="*/ 3704834 w 4527492"/>
                  <a:gd name="connsiteY38024" fmla="*/ 413838 h 3582745"/>
                  <a:gd name="connsiteX38025" fmla="*/ 3689073 w 4527492"/>
                  <a:gd name="connsiteY38025" fmla="*/ 393580 h 3582745"/>
                  <a:gd name="connsiteX38026" fmla="*/ 3687957 w 4527492"/>
                  <a:gd name="connsiteY38026" fmla="*/ 389640 h 3582745"/>
                  <a:gd name="connsiteX38027" fmla="*/ 3690468 w 4527492"/>
                  <a:gd name="connsiteY38027" fmla="*/ 392707 h 3582745"/>
                  <a:gd name="connsiteX38028" fmla="*/ 3697265 w 4527492"/>
                  <a:gd name="connsiteY38028" fmla="*/ 398321 h 3582745"/>
                  <a:gd name="connsiteX38029" fmla="*/ 3703291 w 4527492"/>
                  <a:gd name="connsiteY38029" fmla="*/ 384483 h 3582745"/>
                  <a:gd name="connsiteX38030" fmla="*/ 3711244 w 4527492"/>
                  <a:gd name="connsiteY38030" fmla="*/ 393235 h 3582745"/>
                  <a:gd name="connsiteX38031" fmla="*/ 3721773 w 4527492"/>
                  <a:gd name="connsiteY38031" fmla="*/ 408778 h 3582745"/>
                  <a:gd name="connsiteX38032" fmla="*/ 3725523 w 4527492"/>
                  <a:gd name="connsiteY38032" fmla="*/ 414916 h 3582745"/>
                  <a:gd name="connsiteX38033" fmla="*/ 3725068 w 4527492"/>
                  <a:gd name="connsiteY38033" fmla="*/ 415371 h 3582745"/>
                  <a:gd name="connsiteX38034" fmla="*/ 3706609 w 4527492"/>
                  <a:gd name="connsiteY38034" fmla="*/ 391952 h 3582745"/>
                  <a:gd name="connsiteX38035" fmla="*/ 3705563 w 4527492"/>
                  <a:gd name="connsiteY38035" fmla="*/ 389599 h 3582745"/>
                  <a:gd name="connsiteX38036" fmla="*/ 3716315 w 4527492"/>
                  <a:gd name="connsiteY38036" fmla="*/ 401360 h 3582745"/>
                  <a:gd name="connsiteX38037" fmla="*/ 3712711 w 4527492"/>
                  <a:gd name="connsiteY38037" fmla="*/ 397240 h 3582745"/>
                  <a:gd name="connsiteX38038" fmla="*/ 3704827 w 4527492"/>
                  <a:gd name="connsiteY38038" fmla="*/ 387941 h 3582745"/>
                  <a:gd name="connsiteX38039" fmla="*/ 3800575 w 4527492"/>
                  <a:gd name="connsiteY38039" fmla="*/ 382297 h 3582745"/>
                  <a:gd name="connsiteX38040" fmla="*/ 3802726 w 4527492"/>
                  <a:gd name="connsiteY38040" fmla="*/ 384366 h 3582745"/>
                  <a:gd name="connsiteX38041" fmla="*/ 3804684 w 4527492"/>
                  <a:gd name="connsiteY38041" fmla="*/ 385834 h 3582745"/>
                  <a:gd name="connsiteX38042" fmla="*/ 3814158 w 4527492"/>
                  <a:gd name="connsiteY38042" fmla="*/ 397791 h 3582745"/>
                  <a:gd name="connsiteX38043" fmla="*/ 3816104 w 4527492"/>
                  <a:gd name="connsiteY38043" fmla="*/ 401291 h 3582745"/>
                  <a:gd name="connsiteX38044" fmla="*/ 3803769 w 4527492"/>
                  <a:gd name="connsiteY38044" fmla="*/ 388613 h 3582745"/>
                  <a:gd name="connsiteX38045" fmla="*/ 3647820 w 4527492"/>
                  <a:gd name="connsiteY38045" fmla="*/ 381535 h 3582745"/>
                  <a:gd name="connsiteX38046" fmla="*/ 3649135 w 4527492"/>
                  <a:gd name="connsiteY38046" fmla="*/ 383466 h 3582745"/>
                  <a:gd name="connsiteX38047" fmla="*/ 3649277 w 4527492"/>
                  <a:gd name="connsiteY38047" fmla="*/ 386114 h 3582745"/>
                  <a:gd name="connsiteX38048" fmla="*/ 3652572 w 4527492"/>
                  <a:gd name="connsiteY38048" fmla="*/ 415371 h 3582745"/>
                  <a:gd name="connsiteX38049" fmla="*/ 3671520 w 4527492"/>
                  <a:gd name="connsiteY38049" fmla="*/ 462760 h 3582745"/>
                  <a:gd name="connsiteX38050" fmla="*/ 3687366 w 4527492"/>
                  <a:gd name="connsiteY38050" fmla="*/ 492551 h 3582745"/>
                  <a:gd name="connsiteX38051" fmla="*/ 3690001 w 4527492"/>
                  <a:gd name="connsiteY38051" fmla="*/ 502232 h 3582745"/>
                  <a:gd name="connsiteX38052" fmla="*/ 3669049 w 4527492"/>
                  <a:gd name="connsiteY38052" fmla="*/ 464408 h 3582745"/>
                  <a:gd name="connsiteX38053" fmla="*/ 3649174 w 4527492"/>
                  <a:gd name="connsiteY38053" fmla="*/ 407593 h 3582745"/>
                  <a:gd name="connsiteX38054" fmla="*/ 3660193 w 4527492"/>
                  <a:gd name="connsiteY38054" fmla="*/ 381408 h 3582745"/>
                  <a:gd name="connsiteX38055" fmla="*/ 3660490 w 4527492"/>
                  <a:gd name="connsiteY38055" fmla="*/ 381984 h 3582745"/>
                  <a:gd name="connsiteX38056" fmla="*/ 3662075 w 4527492"/>
                  <a:gd name="connsiteY38056" fmla="*/ 386349 h 3582745"/>
                  <a:gd name="connsiteX38057" fmla="*/ 3794536 w 4527492"/>
                  <a:gd name="connsiteY38057" fmla="*/ 381201 h 3582745"/>
                  <a:gd name="connsiteX38058" fmla="*/ 3810856 w 4527492"/>
                  <a:gd name="connsiteY38058" fmla="*/ 403177 h 3582745"/>
                  <a:gd name="connsiteX38059" fmla="*/ 3811842 w 4527492"/>
                  <a:gd name="connsiteY38059" fmla="*/ 405150 h 3582745"/>
                  <a:gd name="connsiteX38060" fmla="*/ 3814564 w 4527492"/>
                  <a:gd name="connsiteY38060" fmla="*/ 412782 h 3582745"/>
                  <a:gd name="connsiteX38061" fmla="*/ 3809831 w 4527492"/>
                  <a:gd name="connsiteY38061" fmla="*/ 405047 h 3582745"/>
                  <a:gd name="connsiteX38062" fmla="*/ 3800237 w 4527492"/>
                  <a:gd name="connsiteY38062" fmla="*/ 391054 h 3582745"/>
                  <a:gd name="connsiteX38063" fmla="*/ 3797627 w 4527492"/>
                  <a:gd name="connsiteY38063" fmla="*/ 389511 h 3582745"/>
                  <a:gd name="connsiteX38064" fmla="*/ 3795003 w 4527492"/>
                  <a:gd name="connsiteY38064" fmla="*/ 383482 h 3582745"/>
                  <a:gd name="connsiteX38065" fmla="*/ 3696309 w 4527492"/>
                  <a:gd name="connsiteY38065" fmla="*/ 379014 h 3582745"/>
                  <a:gd name="connsiteX38066" fmla="*/ 3697690 w 4527492"/>
                  <a:gd name="connsiteY38066" fmla="*/ 380636 h 3582745"/>
                  <a:gd name="connsiteX38067" fmla="*/ 3706609 w 4527492"/>
                  <a:gd name="connsiteY38067" fmla="*/ 391952 h 3582745"/>
                  <a:gd name="connsiteX38068" fmla="*/ 3718478 w 4527492"/>
                  <a:gd name="connsiteY38068" fmla="*/ 418668 h 3582745"/>
                  <a:gd name="connsiteX38069" fmla="*/ 3767907 w 4527492"/>
                  <a:gd name="connsiteY38069" fmla="*/ 514269 h 3582745"/>
                  <a:gd name="connsiteX38070" fmla="*/ 3775297 w 4527492"/>
                  <a:gd name="connsiteY38070" fmla="*/ 524446 h 3582745"/>
                  <a:gd name="connsiteX38071" fmla="*/ 3752821 w 4527492"/>
                  <a:gd name="connsiteY38071" fmla="*/ 498610 h 3582745"/>
                  <a:gd name="connsiteX38072" fmla="*/ 3715595 w 4527492"/>
                  <a:gd name="connsiteY38072" fmla="*/ 428558 h 3582745"/>
                  <a:gd name="connsiteX38073" fmla="*/ 3711745 w 4527492"/>
                  <a:gd name="connsiteY38073" fmla="*/ 418668 h 3582745"/>
                  <a:gd name="connsiteX38074" fmla="*/ 3711887 w 4527492"/>
                  <a:gd name="connsiteY38074" fmla="*/ 418668 h 3582745"/>
                  <a:gd name="connsiteX38075" fmla="*/ 3711527 w 4527492"/>
                  <a:gd name="connsiteY38075" fmla="*/ 418107 h 3582745"/>
                  <a:gd name="connsiteX38076" fmla="*/ 3805570 w 4527492"/>
                  <a:gd name="connsiteY38076" fmla="*/ 378774 h 3582745"/>
                  <a:gd name="connsiteX38077" fmla="*/ 3808536 w 4527492"/>
                  <a:gd name="connsiteY38077" fmla="*/ 382045 h 3582745"/>
                  <a:gd name="connsiteX38078" fmla="*/ 3805890 w 4527492"/>
                  <a:gd name="connsiteY38078" fmla="*/ 379339 h 3582745"/>
                  <a:gd name="connsiteX38079" fmla="*/ 3793998 w 4527492"/>
                  <a:gd name="connsiteY38079" fmla="*/ 378570 h 3582745"/>
                  <a:gd name="connsiteX38080" fmla="*/ 3798022 w 4527492"/>
                  <a:gd name="connsiteY38080" fmla="*/ 382706 h 3582745"/>
                  <a:gd name="connsiteX38081" fmla="*/ 3802210 w 4527492"/>
                  <a:gd name="connsiteY38081" fmla="*/ 389243 h 3582745"/>
                  <a:gd name="connsiteX38082" fmla="*/ 3794043 w 4527492"/>
                  <a:gd name="connsiteY38082" fmla="*/ 378788 h 3582745"/>
                  <a:gd name="connsiteX38083" fmla="*/ 3689624 w 4527492"/>
                  <a:gd name="connsiteY38083" fmla="*/ 378570 h 3582745"/>
                  <a:gd name="connsiteX38084" fmla="*/ 3692116 w 4527492"/>
                  <a:gd name="connsiteY38084" fmla="*/ 382405 h 3582745"/>
                  <a:gd name="connsiteX38085" fmla="*/ 3699595 w 4527492"/>
                  <a:gd name="connsiteY38085" fmla="*/ 399565 h 3582745"/>
                  <a:gd name="connsiteX38086" fmla="*/ 3696814 w 4527492"/>
                  <a:gd name="connsiteY38086" fmla="*/ 395242 h 3582745"/>
                  <a:gd name="connsiteX38087" fmla="*/ 3959358 w 4527492"/>
                  <a:gd name="connsiteY38087" fmla="*/ 378259 h 3582745"/>
                  <a:gd name="connsiteX38088" fmla="*/ 3971264 w 4527492"/>
                  <a:gd name="connsiteY38088" fmla="*/ 387043 h 3582745"/>
                  <a:gd name="connsiteX38089" fmla="*/ 3986591 w 4527492"/>
                  <a:gd name="connsiteY38089" fmla="*/ 401108 h 3582745"/>
                  <a:gd name="connsiteX38090" fmla="*/ 3977063 w 4527492"/>
                  <a:gd name="connsiteY38090" fmla="*/ 394027 h 3582745"/>
                  <a:gd name="connsiteX38091" fmla="*/ 3658775 w 4527492"/>
                  <a:gd name="connsiteY38091" fmla="*/ 377683 h 3582745"/>
                  <a:gd name="connsiteX38092" fmla="*/ 3660193 w 4527492"/>
                  <a:gd name="connsiteY38092" fmla="*/ 381408 h 3582745"/>
                  <a:gd name="connsiteX38093" fmla="*/ 3659235 w 4527492"/>
                  <a:gd name="connsiteY38093" fmla="*/ 379544 h 3582745"/>
                  <a:gd name="connsiteX38094" fmla="*/ 3797939 w 4527492"/>
                  <a:gd name="connsiteY38094" fmla="*/ 377322 h 3582745"/>
                  <a:gd name="connsiteX38095" fmla="*/ 3798271 w 4527492"/>
                  <a:gd name="connsiteY38095" fmla="*/ 377741 h 3582745"/>
                  <a:gd name="connsiteX38096" fmla="*/ 3800575 w 4527492"/>
                  <a:gd name="connsiteY38096" fmla="*/ 382297 h 3582745"/>
                  <a:gd name="connsiteX38097" fmla="*/ 3800286 w 4527492"/>
                  <a:gd name="connsiteY38097" fmla="*/ 382019 h 3582745"/>
                  <a:gd name="connsiteX38098" fmla="*/ 3657945 w 4527492"/>
                  <a:gd name="connsiteY38098" fmla="*/ 377004 h 3582745"/>
                  <a:gd name="connsiteX38099" fmla="*/ 3657979 w 4527492"/>
                  <a:gd name="connsiteY38099" fmla="*/ 377100 h 3582745"/>
                  <a:gd name="connsiteX38100" fmla="*/ 3659235 w 4527492"/>
                  <a:gd name="connsiteY38100" fmla="*/ 379544 h 3582745"/>
                  <a:gd name="connsiteX38101" fmla="*/ 3661830 w 4527492"/>
                  <a:gd name="connsiteY38101" fmla="*/ 390041 h 3582745"/>
                  <a:gd name="connsiteX38102" fmla="*/ 3659389 w 4527492"/>
                  <a:gd name="connsiteY38102" fmla="*/ 384709 h 3582745"/>
                  <a:gd name="connsiteX38103" fmla="*/ 3791946 w 4527492"/>
                  <a:gd name="connsiteY38103" fmla="*/ 376461 h 3582745"/>
                  <a:gd name="connsiteX38104" fmla="*/ 3793361 w 4527492"/>
                  <a:gd name="connsiteY38104" fmla="*/ 377915 h 3582745"/>
                  <a:gd name="connsiteX38105" fmla="*/ 3794043 w 4527492"/>
                  <a:gd name="connsiteY38105" fmla="*/ 378788 h 3582745"/>
                  <a:gd name="connsiteX38106" fmla="*/ 3794536 w 4527492"/>
                  <a:gd name="connsiteY38106" fmla="*/ 381201 h 3582745"/>
                  <a:gd name="connsiteX38107" fmla="*/ 3793264 w 4527492"/>
                  <a:gd name="connsiteY38107" fmla="*/ 379488 h 3582745"/>
                  <a:gd name="connsiteX38108" fmla="*/ 3648722 w 4527492"/>
                  <a:gd name="connsiteY38108" fmla="*/ 375750 h 3582745"/>
                  <a:gd name="connsiteX38109" fmla="*/ 3657403 w 4527492"/>
                  <a:gd name="connsiteY38109" fmla="*/ 389029 h 3582745"/>
                  <a:gd name="connsiteX38110" fmla="*/ 3659496 w 4527492"/>
                  <a:gd name="connsiteY38110" fmla="*/ 393566 h 3582745"/>
                  <a:gd name="connsiteX38111" fmla="*/ 3661499 w 4527492"/>
                  <a:gd name="connsiteY38111" fmla="*/ 401621 h 3582745"/>
                  <a:gd name="connsiteX38112" fmla="*/ 3649135 w 4527492"/>
                  <a:gd name="connsiteY38112" fmla="*/ 383466 h 3582745"/>
                  <a:gd name="connsiteX38113" fmla="*/ 3793337 w 4527492"/>
                  <a:gd name="connsiteY38113" fmla="*/ 375337 h 3582745"/>
                  <a:gd name="connsiteX38114" fmla="*/ 3800286 w 4527492"/>
                  <a:gd name="connsiteY38114" fmla="*/ 382019 h 3582745"/>
                  <a:gd name="connsiteX38115" fmla="*/ 3803380 w 4527492"/>
                  <a:gd name="connsiteY38115" fmla="*/ 388213 h 3582745"/>
                  <a:gd name="connsiteX38116" fmla="*/ 3798022 w 4527492"/>
                  <a:gd name="connsiteY38116" fmla="*/ 382706 h 3582745"/>
                  <a:gd name="connsiteX38117" fmla="*/ 3793355 w 4527492"/>
                  <a:gd name="connsiteY38117" fmla="*/ 375421 h 3582745"/>
                  <a:gd name="connsiteX38118" fmla="*/ 3694801 w 4527492"/>
                  <a:gd name="connsiteY38118" fmla="*/ 375141 h 3582745"/>
                  <a:gd name="connsiteX38119" fmla="*/ 3699421 w 4527492"/>
                  <a:gd name="connsiteY38119" fmla="*/ 380225 h 3582745"/>
                  <a:gd name="connsiteX38120" fmla="*/ 3702928 w 4527492"/>
                  <a:gd name="connsiteY38120" fmla="*/ 385702 h 3582745"/>
                  <a:gd name="connsiteX38121" fmla="*/ 3704827 w 4527492"/>
                  <a:gd name="connsiteY38121" fmla="*/ 387941 h 3582745"/>
                  <a:gd name="connsiteX38122" fmla="*/ 3705563 w 4527492"/>
                  <a:gd name="connsiteY38122" fmla="*/ 389599 h 3582745"/>
                  <a:gd name="connsiteX38123" fmla="*/ 3702001 w 4527492"/>
                  <a:gd name="connsiteY38123" fmla="*/ 385702 h 3582745"/>
                  <a:gd name="connsiteX38124" fmla="*/ 3697690 w 4527492"/>
                  <a:gd name="connsiteY38124" fmla="*/ 380636 h 3582745"/>
                  <a:gd name="connsiteX38125" fmla="*/ 3696209 w 4527492"/>
                  <a:gd name="connsiteY38125" fmla="*/ 378758 h 3582745"/>
                  <a:gd name="connsiteX38126" fmla="*/ 3789593 w 4527492"/>
                  <a:gd name="connsiteY38126" fmla="*/ 374619 h 3582745"/>
                  <a:gd name="connsiteX38127" fmla="*/ 3790850 w 4527492"/>
                  <a:gd name="connsiteY38127" fmla="*/ 376237 h 3582745"/>
                  <a:gd name="connsiteX38128" fmla="*/ 3793264 w 4527492"/>
                  <a:gd name="connsiteY38128" fmla="*/ 379488 h 3582745"/>
                  <a:gd name="connsiteX38129" fmla="*/ 3795003 w 4527492"/>
                  <a:gd name="connsiteY38129" fmla="*/ 383482 h 3582745"/>
                  <a:gd name="connsiteX38130" fmla="*/ 3796012 w 4527492"/>
                  <a:gd name="connsiteY38130" fmla="*/ 388421 h 3582745"/>
                  <a:gd name="connsiteX38131" fmla="*/ 3795802 w 4527492"/>
                  <a:gd name="connsiteY38131" fmla="*/ 388036 h 3582745"/>
                  <a:gd name="connsiteX38132" fmla="*/ 3801161 w 4527492"/>
                  <a:gd name="connsiteY38132" fmla="*/ 374421 h 3582745"/>
                  <a:gd name="connsiteX38133" fmla="*/ 3804466 w 4527492"/>
                  <a:gd name="connsiteY38133" fmla="*/ 377883 h 3582745"/>
                  <a:gd name="connsiteX38134" fmla="*/ 3805890 w 4527492"/>
                  <a:gd name="connsiteY38134" fmla="*/ 379339 h 3582745"/>
                  <a:gd name="connsiteX38135" fmla="*/ 3812306 w 4527492"/>
                  <a:gd name="connsiteY38135" fmla="*/ 390642 h 3582745"/>
                  <a:gd name="connsiteX38136" fmla="*/ 3851802 w 4527492"/>
                  <a:gd name="connsiteY38136" fmla="*/ 458313 h 3582745"/>
                  <a:gd name="connsiteX38137" fmla="*/ 3850707 w 4527492"/>
                  <a:gd name="connsiteY38137" fmla="*/ 456839 h 3582745"/>
                  <a:gd name="connsiteX38138" fmla="*/ 3847586 w 4527492"/>
                  <a:gd name="connsiteY38138" fmla="*/ 451092 h 3582745"/>
                  <a:gd name="connsiteX38139" fmla="*/ 3831032 w 4527492"/>
                  <a:gd name="connsiteY38139" fmla="*/ 428135 h 3582745"/>
                  <a:gd name="connsiteX38140" fmla="*/ 3816104 w 4527492"/>
                  <a:gd name="connsiteY38140" fmla="*/ 401291 h 3582745"/>
                  <a:gd name="connsiteX38141" fmla="*/ 3820559 w 4527492"/>
                  <a:gd name="connsiteY38141" fmla="*/ 405870 h 3582745"/>
                  <a:gd name="connsiteX38142" fmla="*/ 3814158 w 4527492"/>
                  <a:gd name="connsiteY38142" fmla="*/ 397791 h 3582745"/>
                  <a:gd name="connsiteX38143" fmla="*/ 3789204 w 4527492"/>
                  <a:gd name="connsiteY38143" fmla="*/ 373921 h 3582745"/>
                  <a:gd name="connsiteX38144" fmla="*/ 3789296 w 4527492"/>
                  <a:gd name="connsiteY38144" fmla="*/ 373976 h 3582745"/>
                  <a:gd name="connsiteX38145" fmla="*/ 3789593 w 4527492"/>
                  <a:gd name="connsiteY38145" fmla="*/ 374619 h 3582745"/>
                  <a:gd name="connsiteX38146" fmla="*/ 3789285 w 4527492"/>
                  <a:gd name="connsiteY38146" fmla="*/ 374222 h 3582745"/>
                  <a:gd name="connsiteX38147" fmla="*/ 3693579 w 4527492"/>
                  <a:gd name="connsiteY38147" fmla="*/ 373796 h 3582745"/>
                  <a:gd name="connsiteX38148" fmla="*/ 3694750 w 4527492"/>
                  <a:gd name="connsiteY38148" fmla="*/ 375009 h 3582745"/>
                  <a:gd name="connsiteX38149" fmla="*/ 3694801 w 4527492"/>
                  <a:gd name="connsiteY38149" fmla="*/ 375141 h 3582745"/>
                  <a:gd name="connsiteX38150" fmla="*/ 3949782 w 4527492"/>
                  <a:gd name="connsiteY38150" fmla="*/ 373750 h 3582745"/>
                  <a:gd name="connsiteX38151" fmla="*/ 3977063 w 4527492"/>
                  <a:gd name="connsiteY38151" fmla="*/ 394027 h 3582745"/>
                  <a:gd name="connsiteX38152" fmla="*/ 4019559 w 4527492"/>
                  <a:gd name="connsiteY38152" fmla="*/ 431873 h 3582745"/>
                  <a:gd name="connsiteX38153" fmla="*/ 4018106 w 4527492"/>
                  <a:gd name="connsiteY38153" fmla="*/ 430029 h 3582745"/>
                  <a:gd name="connsiteX38154" fmla="*/ 3986591 w 4527492"/>
                  <a:gd name="connsiteY38154" fmla="*/ 401108 h 3582745"/>
                  <a:gd name="connsiteX38155" fmla="*/ 3997288 w 4527492"/>
                  <a:gd name="connsiteY38155" fmla="*/ 409060 h 3582745"/>
                  <a:gd name="connsiteX38156" fmla="*/ 4008303 w 4527492"/>
                  <a:gd name="connsiteY38156" fmla="*/ 419452 h 3582745"/>
                  <a:gd name="connsiteX38157" fmla="*/ 4016993 w 4527492"/>
                  <a:gd name="connsiteY38157" fmla="*/ 428616 h 3582745"/>
                  <a:gd name="connsiteX38158" fmla="*/ 4007659 w 4527492"/>
                  <a:gd name="connsiteY38158" fmla="*/ 416769 h 3582745"/>
                  <a:gd name="connsiteX38159" fmla="*/ 3997288 w 4527492"/>
                  <a:gd name="connsiteY38159" fmla="*/ 409060 h 3582745"/>
                  <a:gd name="connsiteX38160" fmla="*/ 3983265 w 4527492"/>
                  <a:gd name="connsiteY38160" fmla="*/ 395828 h 3582745"/>
                  <a:gd name="connsiteX38161" fmla="*/ 4001847 w 4527492"/>
                  <a:gd name="connsiteY38161" fmla="*/ 409390 h 3582745"/>
                  <a:gd name="connsiteX38162" fmla="*/ 3998711 w 4527492"/>
                  <a:gd name="connsiteY38162" fmla="*/ 405409 h 3582745"/>
                  <a:gd name="connsiteX38163" fmla="*/ 4002003 w 4527492"/>
                  <a:gd name="connsiteY38163" fmla="*/ 405409 h 3582745"/>
                  <a:gd name="connsiteX38164" fmla="*/ 4016340 w 4527492"/>
                  <a:gd name="connsiteY38164" fmla="*/ 419548 h 3582745"/>
                  <a:gd name="connsiteX38165" fmla="*/ 4016933 w 4527492"/>
                  <a:gd name="connsiteY38165" fmla="*/ 420401 h 3582745"/>
                  <a:gd name="connsiteX38166" fmla="*/ 4017979 w 4527492"/>
                  <a:gd name="connsiteY38166" fmla="*/ 421165 h 3582745"/>
                  <a:gd name="connsiteX38167" fmla="*/ 4016340 w 4527492"/>
                  <a:gd name="connsiteY38167" fmla="*/ 419548 h 3582745"/>
                  <a:gd name="connsiteX38168" fmla="*/ 4015994 w 4527492"/>
                  <a:gd name="connsiteY38168" fmla="*/ 419051 h 3582745"/>
                  <a:gd name="connsiteX38169" fmla="*/ 4018464 w 4527492"/>
                  <a:gd name="connsiteY38169" fmla="*/ 418588 h 3582745"/>
                  <a:gd name="connsiteX38170" fmla="*/ 4027522 w 4527492"/>
                  <a:gd name="connsiteY38170" fmla="*/ 428129 h 3582745"/>
                  <a:gd name="connsiteX38171" fmla="*/ 4030639 w 4527492"/>
                  <a:gd name="connsiteY38171" fmla="*/ 430404 h 3582745"/>
                  <a:gd name="connsiteX38172" fmla="*/ 4045336 w 4527492"/>
                  <a:gd name="connsiteY38172" fmla="*/ 445245 h 3582745"/>
                  <a:gd name="connsiteX38173" fmla="*/ 4041725 w 4527492"/>
                  <a:gd name="connsiteY38173" fmla="*/ 442089 h 3582745"/>
                  <a:gd name="connsiteX38174" fmla="*/ 4038496 w 4527492"/>
                  <a:gd name="connsiteY38174" fmla="*/ 439689 h 3582745"/>
                  <a:gd name="connsiteX38175" fmla="*/ 4063884 w 4527492"/>
                  <a:gd name="connsiteY38175" fmla="*/ 466432 h 3582745"/>
                  <a:gd name="connsiteX38176" fmla="*/ 4031465 w 4527492"/>
                  <a:gd name="connsiteY38176" fmla="*/ 434462 h 3582745"/>
                  <a:gd name="connsiteX38177" fmla="*/ 4021623 w 4527492"/>
                  <a:gd name="connsiteY38177" fmla="*/ 427147 h 3582745"/>
                  <a:gd name="connsiteX38178" fmla="*/ 4023402 w 4527492"/>
                  <a:gd name="connsiteY38178" fmla="*/ 429706 h 3582745"/>
                  <a:gd name="connsiteX38179" fmla="*/ 4038217 w 4527492"/>
                  <a:gd name="connsiteY38179" fmla="*/ 448238 h 3582745"/>
                  <a:gd name="connsiteX38180" fmla="*/ 4042575 w 4527492"/>
                  <a:gd name="connsiteY38180" fmla="*/ 455591 h 3582745"/>
                  <a:gd name="connsiteX38181" fmla="*/ 4051628 w 4527492"/>
                  <a:gd name="connsiteY38181" fmla="*/ 465137 h 3582745"/>
                  <a:gd name="connsiteX38182" fmla="*/ 4044394 w 4527492"/>
                  <a:gd name="connsiteY38182" fmla="*/ 458661 h 3582745"/>
                  <a:gd name="connsiteX38183" fmla="*/ 4055730 w 4527492"/>
                  <a:gd name="connsiteY38183" fmla="*/ 477787 h 3582745"/>
                  <a:gd name="connsiteX38184" fmla="*/ 4031732 w 4527492"/>
                  <a:gd name="connsiteY38184" fmla="*/ 447325 h 3582745"/>
                  <a:gd name="connsiteX38185" fmla="*/ 3950948 w 4527492"/>
                  <a:gd name="connsiteY38185" fmla="*/ 375002 h 3582745"/>
                  <a:gd name="connsiteX38186" fmla="*/ 3800965 w 4527492"/>
                  <a:gd name="connsiteY38186" fmla="*/ 373698 h 3582745"/>
                  <a:gd name="connsiteX38187" fmla="*/ 3805398 w 4527492"/>
                  <a:gd name="connsiteY38187" fmla="*/ 378473 h 3582745"/>
                  <a:gd name="connsiteX38188" fmla="*/ 3805570 w 4527492"/>
                  <a:gd name="connsiteY38188" fmla="*/ 378774 h 3582745"/>
                  <a:gd name="connsiteX38189" fmla="*/ 3789100 w 4527492"/>
                  <a:gd name="connsiteY38189" fmla="*/ 373535 h 3582745"/>
                  <a:gd name="connsiteX38190" fmla="*/ 3789842 w 4527492"/>
                  <a:gd name="connsiteY38190" fmla="*/ 374298 h 3582745"/>
                  <a:gd name="connsiteX38191" fmla="*/ 3789296 w 4527492"/>
                  <a:gd name="connsiteY38191" fmla="*/ 373976 h 3582745"/>
                  <a:gd name="connsiteX38192" fmla="*/ 3789110 w 4527492"/>
                  <a:gd name="connsiteY38192" fmla="*/ 373575 h 3582745"/>
                  <a:gd name="connsiteX38193" fmla="*/ 3647399 w 4527492"/>
                  <a:gd name="connsiteY38193" fmla="*/ 373429 h 3582745"/>
                  <a:gd name="connsiteX38194" fmla="*/ 3648705 w 4527492"/>
                  <a:gd name="connsiteY38194" fmla="*/ 375438 h 3582745"/>
                  <a:gd name="connsiteX38195" fmla="*/ 3648722 w 4527492"/>
                  <a:gd name="connsiteY38195" fmla="*/ 375750 h 3582745"/>
                  <a:gd name="connsiteX38196" fmla="*/ 3647416 w 4527492"/>
                  <a:gd name="connsiteY38196" fmla="*/ 373753 h 3582745"/>
                  <a:gd name="connsiteX38197" fmla="*/ 3682734 w 4527492"/>
                  <a:gd name="connsiteY38197" fmla="*/ 373359 h 3582745"/>
                  <a:gd name="connsiteX38198" fmla="*/ 3683828 w 4527492"/>
                  <a:gd name="connsiteY38198" fmla="*/ 375060 h 3582745"/>
                  <a:gd name="connsiteX38199" fmla="*/ 3687957 w 4527492"/>
                  <a:gd name="connsiteY38199" fmla="*/ 389640 h 3582745"/>
                  <a:gd name="connsiteX38200" fmla="*/ 3684994 w 4527492"/>
                  <a:gd name="connsiteY38200" fmla="*/ 386020 h 3582745"/>
                  <a:gd name="connsiteX38201" fmla="*/ 3648585 w 4527492"/>
                  <a:gd name="connsiteY38201" fmla="*/ 373195 h 3582745"/>
                  <a:gd name="connsiteX38202" fmla="*/ 3657333 w 4527492"/>
                  <a:gd name="connsiteY38202" fmla="*/ 386971 h 3582745"/>
                  <a:gd name="connsiteX38203" fmla="*/ 3658454 w 4527492"/>
                  <a:gd name="connsiteY38203" fmla="*/ 389375 h 3582745"/>
                  <a:gd name="connsiteX38204" fmla="*/ 3658884 w 4527492"/>
                  <a:gd name="connsiteY38204" fmla="*/ 391104 h 3582745"/>
                  <a:gd name="connsiteX38205" fmla="*/ 3657195 w 4527492"/>
                  <a:gd name="connsiteY38205" fmla="*/ 388506 h 3582745"/>
                  <a:gd name="connsiteX38206" fmla="*/ 3655868 w 4527492"/>
                  <a:gd name="connsiteY38206" fmla="*/ 385702 h 3582745"/>
                  <a:gd name="connsiteX38207" fmla="*/ 3657078 w 4527492"/>
                  <a:gd name="connsiteY38207" fmla="*/ 388325 h 3582745"/>
                  <a:gd name="connsiteX38208" fmla="*/ 3648705 w 4527492"/>
                  <a:gd name="connsiteY38208" fmla="*/ 375438 h 3582745"/>
                  <a:gd name="connsiteX38209" fmla="*/ 3800433 w 4527492"/>
                  <a:gd name="connsiteY38209" fmla="*/ 373112 h 3582745"/>
                  <a:gd name="connsiteX38210" fmla="*/ 3800965 w 4527492"/>
                  <a:gd name="connsiteY38210" fmla="*/ 373698 h 3582745"/>
                  <a:gd name="connsiteX38211" fmla="*/ 3800452 w 4527492"/>
                  <a:gd name="connsiteY38211" fmla="*/ 373146 h 3582745"/>
                  <a:gd name="connsiteX38212" fmla="*/ 3789494 w 4527492"/>
                  <a:gd name="connsiteY38212" fmla="*/ 372965 h 3582745"/>
                  <a:gd name="connsiteX38213" fmla="*/ 3791595 w 4527492"/>
                  <a:gd name="connsiteY38213" fmla="*/ 375655 h 3582745"/>
                  <a:gd name="connsiteX38214" fmla="*/ 3791946 w 4527492"/>
                  <a:gd name="connsiteY38214" fmla="*/ 376461 h 3582745"/>
                  <a:gd name="connsiteX38215" fmla="*/ 3789842 w 4527492"/>
                  <a:gd name="connsiteY38215" fmla="*/ 374298 h 3582745"/>
                  <a:gd name="connsiteX38216" fmla="*/ 3790076 w 4527492"/>
                  <a:gd name="connsiteY38216" fmla="*/ 374436 h 3582745"/>
                  <a:gd name="connsiteX38217" fmla="*/ 3657159 w 4527492"/>
                  <a:gd name="connsiteY38217" fmla="*/ 372812 h 3582745"/>
                  <a:gd name="connsiteX38218" fmla="*/ 3658450 w 4527492"/>
                  <a:gd name="connsiteY38218" fmla="*/ 376366 h 3582745"/>
                  <a:gd name="connsiteX38219" fmla="*/ 3658775 w 4527492"/>
                  <a:gd name="connsiteY38219" fmla="*/ 377683 h 3582745"/>
                  <a:gd name="connsiteX38220" fmla="*/ 3657390 w 4527492"/>
                  <a:gd name="connsiteY38220" fmla="*/ 374045 h 3582745"/>
                  <a:gd name="connsiteX38221" fmla="*/ 3790082 w 4527492"/>
                  <a:gd name="connsiteY38221" fmla="*/ 372179 h 3582745"/>
                  <a:gd name="connsiteX38222" fmla="*/ 3790850 w 4527492"/>
                  <a:gd name="connsiteY38222" fmla="*/ 372944 h 3582745"/>
                  <a:gd name="connsiteX38223" fmla="*/ 3793242 w 4527492"/>
                  <a:gd name="connsiteY38223" fmla="*/ 375245 h 3582745"/>
                  <a:gd name="connsiteX38224" fmla="*/ 3793355 w 4527492"/>
                  <a:gd name="connsiteY38224" fmla="*/ 375421 h 3582745"/>
                  <a:gd name="connsiteX38225" fmla="*/ 3793998 w 4527492"/>
                  <a:gd name="connsiteY38225" fmla="*/ 378570 h 3582745"/>
                  <a:gd name="connsiteX38226" fmla="*/ 3793361 w 4527492"/>
                  <a:gd name="connsiteY38226" fmla="*/ 377915 h 3582745"/>
                  <a:gd name="connsiteX38227" fmla="*/ 3791595 w 4527492"/>
                  <a:gd name="connsiteY38227" fmla="*/ 375655 h 3582745"/>
                  <a:gd name="connsiteX38228" fmla="*/ 3682944 w 4527492"/>
                  <a:gd name="connsiteY38228" fmla="*/ 371939 h 3582745"/>
                  <a:gd name="connsiteX38229" fmla="*/ 3685525 w 4527492"/>
                  <a:gd name="connsiteY38229" fmla="*/ 375812 h 3582745"/>
                  <a:gd name="connsiteX38230" fmla="*/ 3690715 w 4527492"/>
                  <a:gd name="connsiteY38230" fmla="*/ 385764 h 3582745"/>
                  <a:gd name="connsiteX38231" fmla="*/ 3683828 w 4527492"/>
                  <a:gd name="connsiteY38231" fmla="*/ 375060 h 3582745"/>
                  <a:gd name="connsiteX38232" fmla="*/ 3801310 w 4527492"/>
                  <a:gd name="connsiteY38232" fmla="*/ 371271 h 3582745"/>
                  <a:gd name="connsiteX38233" fmla="*/ 3815985 w 4527492"/>
                  <a:gd name="connsiteY38233" fmla="*/ 387174 h 3582745"/>
                  <a:gd name="connsiteX38234" fmla="*/ 3818027 w 4527492"/>
                  <a:gd name="connsiteY38234" fmla="*/ 392508 h 3582745"/>
                  <a:gd name="connsiteX38235" fmla="*/ 3808536 w 4527492"/>
                  <a:gd name="connsiteY38235" fmla="*/ 382045 h 3582745"/>
                  <a:gd name="connsiteX38236" fmla="*/ 3810604 w 4527492"/>
                  <a:gd name="connsiteY38236" fmla="*/ 384160 h 3582745"/>
                  <a:gd name="connsiteX38237" fmla="*/ 3806033 w 4527492"/>
                  <a:gd name="connsiteY38237" fmla="*/ 379157 h 3582745"/>
                  <a:gd name="connsiteX38238" fmla="*/ 3805398 w 4527492"/>
                  <a:gd name="connsiteY38238" fmla="*/ 378473 h 3582745"/>
                  <a:gd name="connsiteX38239" fmla="*/ 3787860 w 4527492"/>
                  <a:gd name="connsiteY38239" fmla="*/ 370874 h 3582745"/>
                  <a:gd name="connsiteX38240" fmla="*/ 3788657 w 4527492"/>
                  <a:gd name="connsiteY38240" fmla="*/ 371893 h 3582745"/>
                  <a:gd name="connsiteX38241" fmla="*/ 3789100 w 4527492"/>
                  <a:gd name="connsiteY38241" fmla="*/ 373535 h 3582745"/>
                  <a:gd name="connsiteX38242" fmla="*/ 3789085 w 4527492"/>
                  <a:gd name="connsiteY38242" fmla="*/ 373520 h 3582745"/>
                  <a:gd name="connsiteX38243" fmla="*/ 3794587 w 4527492"/>
                  <a:gd name="connsiteY38243" fmla="*/ 370457 h 3582745"/>
                  <a:gd name="connsiteX38244" fmla="*/ 3800753 w 4527492"/>
                  <a:gd name="connsiteY38244" fmla="*/ 377883 h 3582745"/>
                  <a:gd name="connsiteX38245" fmla="*/ 3807252 w 4527492"/>
                  <a:gd name="connsiteY38245" fmla="*/ 387761 h 3582745"/>
                  <a:gd name="connsiteX38246" fmla="*/ 3804684 w 4527492"/>
                  <a:gd name="connsiteY38246" fmla="*/ 385834 h 3582745"/>
                  <a:gd name="connsiteX38247" fmla="*/ 3798271 w 4527492"/>
                  <a:gd name="connsiteY38247" fmla="*/ 377741 h 3582745"/>
                  <a:gd name="connsiteX38248" fmla="*/ 3788237 w 4527492"/>
                  <a:gd name="connsiteY38248" fmla="*/ 370339 h 3582745"/>
                  <a:gd name="connsiteX38249" fmla="*/ 3788598 w 4527492"/>
                  <a:gd name="connsiteY38249" fmla="*/ 370698 h 3582745"/>
                  <a:gd name="connsiteX38250" fmla="*/ 3789494 w 4527492"/>
                  <a:gd name="connsiteY38250" fmla="*/ 372965 h 3582745"/>
                  <a:gd name="connsiteX38251" fmla="*/ 3788657 w 4527492"/>
                  <a:gd name="connsiteY38251" fmla="*/ 371893 h 3582745"/>
                  <a:gd name="connsiteX38252" fmla="*/ 3741334 w 4527492"/>
                  <a:gd name="connsiteY38252" fmla="*/ 369652 h 3582745"/>
                  <a:gd name="connsiteX38253" fmla="*/ 3764261 w 4527492"/>
                  <a:gd name="connsiteY38253" fmla="*/ 410900 h 3582745"/>
                  <a:gd name="connsiteX38254" fmla="*/ 3773453 w 4527492"/>
                  <a:gd name="connsiteY38254" fmla="*/ 428392 h 3582745"/>
                  <a:gd name="connsiteX38255" fmla="*/ 3767742 w 4527492"/>
                  <a:gd name="connsiteY38255" fmla="*/ 422333 h 3582745"/>
                  <a:gd name="connsiteX38256" fmla="*/ 3766175 w 4527492"/>
                  <a:gd name="connsiteY38256" fmla="*/ 422333 h 3582745"/>
                  <a:gd name="connsiteX38257" fmla="*/ 3696147 w 4527492"/>
                  <a:gd name="connsiteY38257" fmla="*/ 368403 h 3582745"/>
                  <a:gd name="connsiteX38258" fmla="*/ 3713736 w 4527492"/>
                  <a:gd name="connsiteY38258" fmla="*/ 395978 h 3582745"/>
                  <a:gd name="connsiteX38259" fmla="*/ 3711244 w 4527492"/>
                  <a:gd name="connsiteY38259" fmla="*/ 393235 h 3582745"/>
                  <a:gd name="connsiteX38260" fmla="*/ 3699433 w 4527492"/>
                  <a:gd name="connsiteY38260" fmla="*/ 375800 h 3582745"/>
                  <a:gd name="connsiteX38261" fmla="*/ 3648283 w 4527492"/>
                  <a:gd name="connsiteY38261" fmla="*/ 367561 h 3582745"/>
                  <a:gd name="connsiteX38262" fmla="*/ 3648584 w 4527492"/>
                  <a:gd name="connsiteY38262" fmla="*/ 368207 h 3582745"/>
                  <a:gd name="connsiteX38263" fmla="*/ 3648295 w 4527492"/>
                  <a:gd name="connsiteY38263" fmla="*/ 367785 h 3582745"/>
                  <a:gd name="connsiteX38264" fmla="*/ 3843188 w 4527492"/>
                  <a:gd name="connsiteY38264" fmla="*/ 367540 h 3582745"/>
                  <a:gd name="connsiteX38265" fmla="*/ 3854903 w 4527492"/>
                  <a:gd name="connsiteY38265" fmla="*/ 379973 h 3582745"/>
                  <a:gd name="connsiteX38266" fmla="*/ 3859979 w 4527492"/>
                  <a:gd name="connsiteY38266" fmla="*/ 389199 h 3582745"/>
                  <a:gd name="connsiteX38267" fmla="*/ 3847798 w 4527492"/>
                  <a:gd name="connsiteY38267" fmla="*/ 375944 h 3582745"/>
                  <a:gd name="connsiteX38268" fmla="*/ 3681689 w 4527492"/>
                  <a:gd name="connsiteY38268" fmla="*/ 367505 h 3582745"/>
                  <a:gd name="connsiteX38269" fmla="*/ 3682944 w 4527492"/>
                  <a:gd name="connsiteY38269" fmla="*/ 371939 h 3582745"/>
                  <a:gd name="connsiteX38270" fmla="*/ 3682310 w 4527492"/>
                  <a:gd name="connsiteY38270" fmla="*/ 370988 h 3582745"/>
                  <a:gd name="connsiteX38271" fmla="*/ 3791620 w 4527492"/>
                  <a:gd name="connsiteY38271" fmla="*/ 366883 h 3582745"/>
                  <a:gd name="connsiteX38272" fmla="*/ 3794391 w 4527492"/>
                  <a:gd name="connsiteY38272" fmla="*/ 370221 h 3582745"/>
                  <a:gd name="connsiteX38273" fmla="*/ 3797939 w 4527492"/>
                  <a:gd name="connsiteY38273" fmla="*/ 377322 h 3582745"/>
                  <a:gd name="connsiteX38274" fmla="*/ 3792287 w 4527492"/>
                  <a:gd name="connsiteY38274" fmla="*/ 370189 h 3582745"/>
                  <a:gd name="connsiteX38275" fmla="*/ 3865154 w 4527492"/>
                  <a:gd name="connsiteY38275" fmla="*/ 366145 h 3582745"/>
                  <a:gd name="connsiteX38276" fmla="*/ 3878370 w 4527492"/>
                  <a:gd name="connsiteY38276" fmla="*/ 382761 h 3582745"/>
                  <a:gd name="connsiteX38277" fmla="*/ 3866773 w 4527492"/>
                  <a:gd name="connsiteY38277" fmla="*/ 369652 h 3582745"/>
                  <a:gd name="connsiteX38278" fmla="*/ 3647009 w 4527492"/>
                  <a:gd name="connsiteY38278" fmla="*/ 365907 h 3582745"/>
                  <a:gd name="connsiteX38279" fmla="*/ 3648295 w 4527492"/>
                  <a:gd name="connsiteY38279" fmla="*/ 367785 h 3582745"/>
                  <a:gd name="connsiteX38280" fmla="*/ 3648585 w 4527492"/>
                  <a:gd name="connsiteY38280" fmla="*/ 373195 h 3582745"/>
                  <a:gd name="connsiteX38281" fmla="*/ 3647280 w 4527492"/>
                  <a:gd name="connsiteY38281" fmla="*/ 371141 h 3582745"/>
                  <a:gd name="connsiteX38282" fmla="*/ 3782103 w 4527492"/>
                  <a:gd name="connsiteY38282" fmla="*/ 364220 h 3582745"/>
                  <a:gd name="connsiteX38283" fmla="*/ 3782192 w 4527492"/>
                  <a:gd name="connsiteY38283" fmla="*/ 364309 h 3582745"/>
                  <a:gd name="connsiteX38284" fmla="*/ 3782597 w 4527492"/>
                  <a:gd name="connsiteY38284" fmla="*/ 365536 h 3582745"/>
                  <a:gd name="connsiteX38285" fmla="*/ 3782714 w 4527492"/>
                  <a:gd name="connsiteY38285" fmla="*/ 365761 h 3582745"/>
                  <a:gd name="connsiteX38286" fmla="*/ 3782194 w 4527492"/>
                  <a:gd name="connsiteY38286" fmla="*/ 365090 h 3582745"/>
                  <a:gd name="connsiteX38287" fmla="*/ 3791361 w 4527492"/>
                  <a:gd name="connsiteY38287" fmla="*/ 364155 h 3582745"/>
                  <a:gd name="connsiteX38288" fmla="*/ 3791445 w 4527492"/>
                  <a:gd name="connsiteY38288" fmla="*/ 364243 h 3582745"/>
                  <a:gd name="connsiteX38289" fmla="*/ 3794587 w 4527492"/>
                  <a:gd name="connsiteY38289" fmla="*/ 370457 h 3582745"/>
                  <a:gd name="connsiteX38290" fmla="*/ 3794391 w 4527492"/>
                  <a:gd name="connsiteY38290" fmla="*/ 370221 h 3582745"/>
                  <a:gd name="connsiteX38291" fmla="*/ 3782018 w 4527492"/>
                  <a:gd name="connsiteY38291" fmla="*/ 363393 h 3582745"/>
                  <a:gd name="connsiteX38292" fmla="*/ 3784636 w 4527492"/>
                  <a:gd name="connsiteY38292" fmla="*/ 366747 h 3582745"/>
                  <a:gd name="connsiteX38293" fmla="*/ 3782192 w 4527492"/>
                  <a:gd name="connsiteY38293" fmla="*/ 364309 h 3582745"/>
                  <a:gd name="connsiteX38294" fmla="*/ 3782075 w 4527492"/>
                  <a:gd name="connsiteY38294" fmla="*/ 363952 h 3582745"/>
                  <a:gd name="connsiteX38295" fmla="*/ 3790872 w 4527492"/>
                  <a:gd name="connsiteY38295" fmla="*/ 363177 h 3582745"/>
                  <a:gd name="connsiteX38296" fmla="*/ 3791361 w 4527492"/>
                  <a:gd name="connsiteY38296" fmla="*/ 364155 h 3582745"/>
                  <a:gd name="connsiteX38297" fmla="*/ 3790991 w 4527492"/>
                  <a:gd name="connsiteY38297" fmla="*/ 363768 h 3582745"/>
                  <a:gd name="connsiteX38298" fmla="*/ 3683922 w 4527492"/>
                  <a:gd name="connsiteY38298" fmla="*/ 363168 h 3582745"/>
                  <a:gd name="connsiteX38299" fmla="*/ 3693579 w 4527492"/>
                  <a:gd name="connsiteY38299" fmla="*/ 373796 h 3582745"/>
                  <a:gd name="connsiteX38300" fmla="*/ 3686592 w 4527492"/>
                  <a:gd name="connsiteY38300" fmla="*/ 366557 h 3582745"/>
                  <a:gd name="connsiteX38301" fmla="*/ 3648019 w 4527492"/>
                  <a:gd name="connsiteY38301" fmla="*/ 362625 h 3582745"/>
                  <a:gd name="connsiteX38302" fmla="*/ 3649277 w 4527492"/>
                  <a:gd name="connsiteY38302" fmla="*/ 362625 h 3582745"/>
                  <a:gd name="connsiteX38303" fmla="*/ 3659389 w 4527492"/>
                  <a:gd name="connsiteY38303" fmla="*/ 384709 h 3582745"/>
                  <a:gd name="connsiteX38304" fmla="*/ 3660851 w 4527492"/>
                  <a:gd name="connsiteY38304" fmla="*/ 392511 h 3582745"/>
                  <a:gd name="connsiteX38305" fmla="*/ 3658320 w 4527492"/>
                  <a:gd name="connsiteY38305" fmla="*/ 388525 h 3582745"/>
                  <a:gd name="connsiteX38306" fmla="*/ 3657464 w 4527492"/>
                  <a:gd name="connsiteY38306" fmla="*/ 385393 h 3582745"/>
                  <a:gd name="connsiteX38307" fmla="*/ 3658193 w 4527492"/>
                  <a:gd name="connsiteY38307" fmla="*/ 388325 h 3582745"/>
                  <a:gd name="connsiteX38308" fmla="*/ 3657333 w 4527492"/>
                  <a:gd name="connsiteY38308" fmla="*/ 386971 h 3582745"/>
                  <a:gd name="connsiteX38309" fmla="*/ 3648584 w 4527492"/>
                  <a:gd name="connsiteY38309" fmla="*/ 368207 h 3582745"/>
                  <a:gd name="connsiteX38310" fmla="*/ 3649277 w 4527492"/>
                  <a:gd name="connsiteY38310" fmla="*/ 369219 h 3582745"/>
                  <a:gd name="connsiteX38311" fmla="*/ 3649277 w 4527492"/>
                  <a:gd name="connsiteY38311" fmla="*/ 365922 h 3582745"/>
                  <a:gd name="connsiteX38312" fmla="*/ 3648068 w 4527492"/>
                  <a:gd name="connsiteY38312" fmla="*/ 363544 h 3582745"/>
                  <a:gd name="connsiteX38313" fmla="*/ 3646838 w 4527492"/>
                  <a:gd name="connsiteY38313" fmla="*/ 362625 h 3582745"/>
                  <a:gd name="connsiteX38314" fmla="*/ 3647600 w 4527492"/>
                  <a:gd name="connsiteY38314" fmla="*/ 362625 h 3582745"/>
                  <a:gd name="connsiteX38315" fmla="*/ 3648068 w 4527492"/>
                  <a:gd name="connsiteY38315" fmla="*/ 363544 h 3582745"/>
                  <a:gd name="connsiteX38316" fmla="*/ 3648283 w 4527492"/>
                  <a:gd name="connsiteY38316" fmla="*/ 367561 h 3582745"/>
                  <a:gd name="connsiteX38317" fmla="*/ 3646945 w 4527492"/>
                  <a:gd name="connsiteY38317" fmla="*/ 364692 h 3582745"/>
                  <a:gd name="connsiteX38318" fmla="*/ 3682707 w 4527492"/>
                  <a:gd name="connsiteY38318" fmla="*/ 362531 h 3582745"/>
                  <a:gd name="connsiteX38319" fmla="*/ 3686592 w 4527492"/>
                  <a:gd name="connsiteY38319" fmla="*/ 366557 h 3582745"/>
                  <a:gd name="connsiteX38320" fmla="*/ 3696209 w 4527492"/>
                  <a:gd name="connsiteY38320" fmla="*/ 378758 h 3582745"/>
                  <a:gd name="connsiteX38321" fmla="*/ 3696309 w 4527492"/>
                  <a:gd name="connsiteY38321" fmla="*/ 379014 h 3582745"/>
                  <a:gd name="connsiteX38322" fmla="*/ 3683146 w 4527492"/>
                  <a:gd name="connsiteY38322" fmla="*/ 363548 h 3582745"/>
                  <a:gd name="connsiteX38323" fmla="*/ 3786086 w 4527492"/>
                  <a:gd name="connsiteY38323" fmla="*/ 362362 h 3582745"/>
                  <a:gd name="connsiteX38324" fmla="*/ 3792287 w 4527492"/>
                  <a:gd name="connsiteY38324" fmla="*/ 370189 h 3582745"/>
                  <a:gd name="connsiteX38325" fmla="*/ 3792449 w 4527492"/>
                  <a:gd name="connsiteY38325" fmla="*/ 370989 h 3582745"/>
                  <a:gd name="connsiteX38326" fmla="*/ 3793337 w 4527492"/>
                  <a:gd name="connsiteY38326" fmla="*/ 375337 h 3582745"/>
                  <a:gd name="connsiteX38327" fmla="*/ 3793242 w 4527492"/>
                  <a:gd name="connsiteY38327" fmla="*/ 375245 h 3582745"/>
                  <a:gd name="connsiteX38328" fmla="*/ 3787549 w 4527492"/>
                  <a:gd name="connsiteY38328" fmla="*/ 366359 h 3582745"/>
                  <a:gd name="connsiteX38329" fmla="*/ 3790082 w 4527492"/>
                  <a:gd name="connsiteY38329" fmla="*/ 372179 h 3582745"/>
                  <a:gd name="connsiteX38330" fmla="*/ 3788598 w 4527492"/>
                  <a:gd name="connsiteY38330" fmla="*/ 370698 h 3582745"/>
                  <a:gd name="connsiteX38331" fmla="*/ 3787769 w 4527492"/>
                  <a:gd name="connsiteY38331" fmla="*/ 368603 h 3582745"/>
                  <a:gd name="connsiteX38332" fmla="*/ 3790283 w 4527492"/>
                  <a:gd name="connsiteY38332" fmla="*/ 361998 h 3582745"/>
                  <a:gd name="connsiteX38333" fmla="*/ 3794151 w 4527492"/>
                  <a:gd name="connsiteY38333" fmla="*/ 366359 h 3582745"/>
                  <a:gd name="connsiteX38334" fmla="*/ 3800452 w 4527492"/>
                  <a:gd name="connsiteY38334" fmla="*/ 373146 h 3582745"/>
                  <a:gd name="connsiteX38335" fmla="*/ 3801161 w 4527492"/>
                  <a:gd name="connsiteY38335" fmla="*/ 374421 h 3582745"/>
                  <a:gd name="connsiteX38336" fmla="*/ 3791445 w 4527492"/>
                  <a:gd name="connsiteY38336" fmla="*/ 364243 h 3582745"/>
                  <a:gd name="connsiteX38337" fmla="*/ 3790850 w 4527492"/>
                  <a:gd name="connsiteY38337" fmla="*/ 363066 h 3582745"/>
                  <a:gd name="connsiteX38338" fmla="*/ 3790872 w 4527492"/>
                  <a:gd name="connsiteY38338" fmla="*/ 363177 h 3582745"/>
                  <a:gd name="connsiteX38339" fmla="*/ 3785648 w 4527492"/>
                  <a:gd name="connsiteY38339" fmla="*/ 360739 h 3582745"/>
                  <a:gd name="connsiteX38340" fmla="*/ 3786086 w 4527492"/>
                  <a:gd name="connsiteY38340" fmla="*/ 362362 h 3582745"/>
                  <a:gd name="connsiteX38341" fmla="*/ 3785282 w 4527492"/>
                  <a:gd name="connsiteY38341" fmla="*/ 361348 h 3582745"/>
                  <a:gd name="connsiteX38342" fmla="*/ 3689147 w 4527492"/>
                  <a:gd name="connsiteY38342" fmla="*/ 360615 h 3582745"/>
                  <a:gd name="connsiteX38343" fmla="*/ 3699433 w 4527492"/>
                  <a:gd name="connsiteY38343" fmla="*/ 375800 h 3582745"/>
                  <a:gd name="connsiteX38344" fmla="*/ 3703291 w 4527492"/>
                  <a:gd name="connsiteY38344" fmla="*/ 384483 h 3582745"/>
                  <a:gd name="connsiteX38345" fmla="*/ 3699421 w 4527492"/>
                  <a:gd name="connsiteY38345" fmla="*/ 380225 h 3582745"/>
                  <a:gd name="connsiteX38346" fmla="*/ 3698706 w 4527492"/>
                  <a:gd name="connsiteY38346" fmla="*/ 379108 h 3582745"/>
                  <a:gd name="connsiteX38347" fmla="*/ 3694750 w 4527492"/>
                  <a:gd name="connsiteY38347" fmla="*/ 375009 h 3582745"/>
                  <a:gd name="connsiteX38348" fmla="*/ 3681847 w 4527492"/>
                  <a:gd name="connsiteY38348" fmla="*/ 360536 h 3582745"/>
                  <a:gd name="connsiteX38349" fmla="*/ 3683922 w 4527492"/>
                  <a:gd name="connsiteY38349" fmla="*/ 363168 h 3582745"/>
                  <a:gd name="connsiteX38350" fmla="*/ 3682133 w 4527492"/>
                  <a:gd name="connsiteY38350" fmla="*/ 361201 h 3582745"/>
                  <a:gd name="connsiteX38351" fmla="*/ 3784520 w 4527492"/>
                  <a:gd name="connsiteY38351" fmla="*/ 360386 h 3582745"/>
                  <a:gd name="connsiteX38352" fmla="*/ 3785282 w 4527492"/>
                  <a:gd name="connsiteY38352" fmla="*/ 361348 h 3582745"/>
                  <a:gd name="connsiteX38353" fmla="*/ 3785051 w 4527492"/>
                  <a:gd name="connsiteY38353" fmla="*/ 361730 h 3582745"/>
                  <a:gd name="connsiteX38354" fmla="*/ 3652113 w 4527492"/>
                  <a:gd name="connsiteY38354" fmla="*/ 360183 h 3582745"/>
                  <a:gd name="connsiteX38355" fmla="*/ 3657390 w 4527492"/>
                  <a:gd name="connsiteY38355" fmla="*/ 374045 h 3582745"/>
                  <a:gd name="connsiteX38356" fmla="*/ 3657945 w 4527492"/>
                  <a:gd name="connsiteY38356" fmla="*/ 377004 h 3582745"/>
                  <a:gd name="connsiteX38357" fmla="*/ 3651950 w 4527492"/>
                  <a:gd name="connsiteY38357" fmla="*/ 360220 h 3582745"/>
                  <a:gd name="connsiteX38358" fmla="*/ 3655570 w 4527492"/>
                  <a:gd name="connsiteY38358" fmla="*/ 359397 h 3582745"/>
                  <a:gd name="connsiteX38359" fmla="*/ 3682642 w 4527492"/>
                  <a:gd name="connsiteY38359" fmla="*/ 414959 h 3582745"/>
                  <a:gd name="connsiteX38360" fmla="*/ 3725068 w 4527492"/>
                  <a:gd name="connsiteY38360" fmla="*/ 494490 h 3582745"/>
                  <a:gd name="connsiteX38361" fmla="*/ 3744121 w 4527492"/>
                  <a:gd name="connsiteY38361" fmla="*/ 525740 h 3582745"/>
                  <a:gd name="connsiteX38362" fmla="*/ 3759116 w 4527492"/>
                  <a:gd name="connsiteY38362" fmla="*/ 555837 h 3582745"/>
                  <a:gd name="connsiteX38363" fmla="*/ 3741545 w 4527492"/>
                  <a:gd name="connsiteY38363" fmla="*/ 525807 h 3582745"/>
                  <a:gd name="connsiteX38364" fmla="*/ 3702001 w 4527492"/>
                  <a:gd name="connsiteY38364" fmla="*/ 458227 h 3582745"/>
                  <a:gd name="connsiteX38365" fmla="*/ 3671932 w 4527492"/>
                  <a:gd name="connsiteY38365" fmla="*/ 404245 h 3582745"/>
                  <a:gd name="connsiteX38366" fmla="*/ 3660490 w 4527492"/>
                  <a:gd name="connsiteY38366" fmla="*/ 381984 h 3582745"/>
                  <a:gd name="connsiteX38367" fmla="*/ 3658450 w 4527492"/>
                  <a:gd name="connsiteY38367" fmla="*/ 376366 h 3582745"/>
                  <a:gd name="connsiteX38368" fmla="*/ 3655868 w 4527492"/>
                  <a:gd name="connsiteY38368" fmla="*/ 365922 h 3582745"/>
                  <a:gd name="connsiteX38369" fmla="*/ 3657159 w 4527492"/>
                  <a:gd name="connsiteY38369" fmla="*/ 372812 h 3582745"/>
                  <a:gd name="connsiteX38370" fmla="*/ 3652538 w 4527492"/>
                  <a:gd name="connsiteY38370" fmla="*/ 360086 h 3582745"/>
                  <a:gd name="connsiteX38371" fmla="*/ 3785229 w 4527492"/>
                  <a:gd name="connsiteY38371" fmla="*/ 359185 h 3582745"/>
                  <a:gd name="connsiteX38372" fmla="*/ 3786014 w 4527492"/>
                  <a:gd name="connsiteY38372" fmla="*/ 360130 h 3582745"/>
                  <a:gd name="connsiteX38373" fmla="*/ 3785648 w 4527492"/>
                  <a:gd name="connsiteY38373" fmla="*/ 360739 h 3582745"/>
                  <a:gd name="connsiteX38374" fmla="*/ 3786587 w 4527492"/>
                  <a:gd name="connsiteY38374" fmla="*/ 359178 h 3582745"/>
                  <a:gd name="connsiteX38375" fmla="*/ 3789045 w 4527492"/>
                  <a:gd name="connsiteY38375" fmla="*/ 361729 h 3582745"/>
                  <a:gd name="connsiteX38376" fmla="*/ 3790991 w 4527492"/>
                  <a:gd name="connsiteY38376" fmla="*/ 363768 h 3582745"/>
                  <a:gd name="connsiteX38377" fmla="*/ 3791620 w 4527492"/>
                  <a:gd name="connsiteY38377" fmla="*/ 366883 h 3582745"/>
                  <a:gd name="connsiteX38378" fmla="*/ 3786014 w 4527492"/>
                  <a:gd name="connsiteY38378" fmla="*/ 360130 h 3582745"/>
                  <a:gd name="connsiteX38379" fmla="*/ 3679283 w 4527492"/>
                  <a:gd name="connsiteY38379" fmla="*/ 359010 h 3582745"/>
                  <a:gd name="connsiteX38380" fmla="*/ 3683146 w 4527492"/>
                  <a:gd name="connsiteY38380" fmla="*/ 363548 h 3582745"/>
                  <a:gd name="connsiteX38381" fmla="*/ 3689624 w 4527492"/>
                  <a:gd name="connsiteY38381" fmla="*/ 378570 h 3582745"/>
                  <a:gd name="connsiteX38382" fmla="*/ 3681406 w 4527492"/>
                  <a:gd name="connsiteY38382" fmla="*/ 365922 h 3582745"/>
                  <a:gd name="connsiteX38383" fmla="*/ 3681689 w 4527492"/>
                  <a:gd name="connsiteY38383" fmla="*/ 367505 h 3582745"/>
                  <a:gd name="connsiteX38384" fmla="*/ 3679091 w 4527492"/>
                  <a:gd name="connsiteY38384" fmla="*/ 358785 h 3582745"/>
                  <a:gd name="connsiteX38385" fmla="*/ 3679273 w 4527492"/>
                  <a:gd name="connsiteY38385" fmla="*/ 358972 h 3582745"/>
                  <a:gd name="connsiteX38386" fmla="*/ 3679283 w 4527492"/>
                  <a:gd name="connsiteY38386" fmla="*/ 359010 h 3582745"/>
                  <a:gd name="connsiteX38387" fmla="*/ 3787247 w 4527492"/>
                  <a:gd name="connsiteY38387" fmla="*/ 358575 h 3582745"/>
                  <a:gd name="connsiteX38388" fmla="*/ 3790198 w 4527492"/>
                  <a:gd name="connsiteY38388" fmla="*/ 361828 h 3582745"/>
                  <a:gd name="connsiteX38389" fmla="*/ 3790283 w 4527492"/>
                  <a:gd name="connsiteY38389" fmla="*/ 361998 h 3582745"/>
                  <a:gd name="connsiteX38390" fmla="*/ 3722767 w 4527492"/>
                  <a:gd name="connsiteY38390" fmla="*/ 358541 h 3582745"/>
                  <a:gd name="connsiteX38391" fmla="*/ 3729599 w 4527492"/>
                  <a:gd name="connsiteY38391" fmla="*/ 371124 h 3582745"/>
                  <a:gd name="connsiteX38392" fmla="*/ 3742322 w 4527492"/>
                  <a:gd name="connsiteY38392" fmla="*/ 407873 h 3582745"/>
                  <a:gd name="connsiteX38393" fmla="*/ 3834556 w 4527492"/>
                  <a:gd name="connsiteY38393" fmla="*/ 358378 h 3582745"/>
                  <a:gd name="connsiteX38394" fmla="*/ 3837994 w 4527492"/>
                  <a:gd name="connsiteY38394" fmla="*/ 362027 h 3582745"/>
                  <a:gd name="connsiteX38395" fmla="*/ 3843075 w 4527492"/>
                  <a:gd name="connsiteY38395" fmla="*/ 370804 h 3582745"/>
                  <a:gd name="connsiteX38396" fmla="*/ 3837882 w 4527492"/>
                  <a:gd name="connsiteY38396" fmla="*/ 365155 h 3582745"/>
                  <a:gd name="connsiteX38397" fmla="*/ 3787070 w 4527492"/>
                  <a:gd name="connsiteY38397" fmla="*/ 358375 h 3582745"/>
                  <a:gd name="connsiteX38398" fmla="*/ 3787247 w 4527492"/>
                  <a:gd name="connsiteY38398" fmla="*/ 358575 h 3582745"/>
                  <a:gd name="connsiteX38399" fmla="*/ 3787068 w 4527492"/>
                  <a:gd name="connsiteY38399" fmla="*/ 358378 h 3582745"/>
                  <a:gd name="connsiteX38400" fmla="*/ 3678894 w 4527492"/>
                  <a:gd name="connsiteY38400" fmla="*/ 357636 h 3582745"/>
                  <a:gd name="connsiteX38401" fmla="*/ 3682133 w 4527492"/>
                  <a:gd name="connsiteY38401" fmla="*/ 361201 h 3582745"/>
                  <a:gd name="connsiteX38402" fmla="*/ 3682707 w 4527492"/>
                  <a:gd name="connsiteY38402" fmla="*/ 362531 h 3582745"/>
                  <a:gd name="connsiteX38403" fmla="*/ 3679273 w 4527492"/>
                  <a:gd name="connsiteY38403" fmla="*/ 358972 h 3582745"/>
                  <a:gd name="connsiteX38404" fmla="*/ 3787993 w 4527492"/>
                  <a:gd name="connsiteY38404" fmla="*/ 356840 h 3582745"/>
                  <a:gd name="connsiteX38405" fmla="*/ 3796527 w 4527492"/>
                  <a:gd name="connsiteY38405" fmla="*/ 366088 h 3582745"/>
                  <a:gd name="connsiteX38406" fmla="*/ 3800433 w 4527492"/>
                  <a:gd name="connsiteY38406" fmla="*/ 373112 h 3582745"/>
                  <a:gd name="connsiteX38407" fmla="*/ 3790198 w 4527492"/>
                  <a:gd name="connsiteY38407" fmla="*/ 361828 h 3582745"/>
                  <a:gd name="connsiteX38408" fmla="*/ 3787836 w 4527492"/>
                  <a:gd name="connsiteY38408" fmla="*/ 357101 h 3582745"/>
                  <a:gd name="connsiteX38409" fmla="*/ 3929536 w 4527492"/>
                  <a:gd name="connsiteY38409" fmla="*/ 356255 h 3582745"/>
                  <a:gd name="connsiteX38410" fmla="*/ 3942191 w 4527492"/>
                  <a:gd name="connsiteY38410" fmla="*/ 365592 h 3582745"/>
                  <a:gd name="connsiteX38411" fmla="*/ 3949782 w 4527492"/>
                  <a:gd name="connsiteY38411" fmla="*/ 373750 h 3582745"/>
                  <a:gd name="connsiteX38412" fmla="*/ 3935093 w 4527492"/>
                  <a:gd name="connsiteY38412" fmla="*/ 362831 h 3582745"/>
                  <a:gd name="connsiteX38413" fmla="*/ 3750546 w 4527492"/>
                  <a:gd name="connsiteY38413" fmla="*/ 355550 h 3582745"/>
                  <a:gd name="connsiteX38414" fmla="*/ 3751334 w 4527492"/>
                  <a:gd name="connsiteY38414" fmla="*/ 357534 h 3582745"/>
                  <a:gd name="connsiteX38415" fmla="*/ 3753073 w 4527492"/>
                  <a:gd name="connsiteY38415" fmla="*/ 359533 h 3582745"/>
                  <a:gd name="connsiteX38416" fmla="*/ 3751237 w 4527492"/>
                  <a:gd name="connsiteY38416" fmla="*/ 356481 h 3582745"/>
                  <a:gd name="connsiteX38417" fmla="*/ 3784140 w 4527492"/>
                  <a:gd name="connsiteY38417" fmla="*/ 355150 h 3582745"/>
                  <a:gd name="connsiteX38418" fmla="*/ 3787068 w 4527492"/>
                  <a:gd name="connsiteY38418" fmla="*/ 358378 h 3582745"/>
                  <a:gd name="connsiteX38419" fmla="*/ 3786587 w 4527492"/>
                  <a:gd name="connsiteY38419" fmla="*/ 359178 h 3582745"/>
                  <a:gd name="connsiteX38420" fmla="*/ 3784698 w 4527492"/>
                  <a:gd name="connsiteY38420" fmla="*/ 357217 h 3582745"/>
                  <a:gd name="connsiteX38421" fmla="*/ 3782269 w 4527492"/>
                  <a:gd name="connsiteY38421" fmla="*/ 354696 h 3582745"/>
                  <a:gd name="connsiteX38422" fmla="*/ 3784698 w 4527492"/>
                  <a:gd name="connsiteY38422" fmla="*/ 357217 h 3582745"/>
                  <a:gd name="connsiteX38423" fmla="*/ 3785229 w 4527492"/>
                  <a:gd name="connsiteY38423" fmla="*/ 359185 h 3582745"/>
                  <a:gd name="connsiteX38424" fmla="*/ 3784351 w 4527492"/>
                  <a:gd name="connsiteY38424" fmla="*/ 358128 h 3582745"/>
                  <a:gd name="connsiteX38425" fmla="*/ 3783057 w 4527492"/>
                  <a:gd name="connsiteY38425" fmla="*/ 356686 h 3582745"/>
                  <a:gd name="connsiteX38426" fmla="*/ 3925178 w 4527492"/>
                  <a:gd name="connsiteY38426" fmla="*/ 354540 h 3582745"/>
                  <a:gd name="connsiteX38427" fmla="*/ 3934856 w 4527492"/>
                  <a:gd name="connsiteY38427" fmla="*/ 362655 h 3582745"/>
                  <a:gd name="connsiteX38428" fmla="*/ 3935093 w 4527492"/>
                  <a:gd name="connsiteY38428" fmla="*/ 362831 h 3582745"/>
                  <a:gd name="connsiteX38429" fmla="*/ 3957550 w 4527492"/>
                  <a:gd name="connsiteY38429" fmla="*/ 389407 h 3582745"/>
                  <a:gd name="connsiteX38430" fmla="*/ 3968699 w 4527492"/>
                  <a:gd name="connsiteY38430" fmla="*/ 402602 h 3582745"/>
                  <a:gd name="connsiteX38431" fmla="*/ 3719962 w 4527492"/>
                  <a:gd name="connsiteY38431" fmla="*/ 353374 h 3582745"/>
                  <a:gd name="connsiteX38432" fmla="*/ 3721773 w 4527492"/>
                  <a:gd name="connsiteY38432" fmla="*/ 356032 h 3582745"/>
                  <a:gd name="connsiteX38433" fmla="*/ 3722767 w 4527492"/>
                  <a:gd name="connsiteY38433" fmla="*/ 358541 h 3582745"/>
                  <a:gd name="connsiteX38434" fmla="*/ 3911704 w 4527492"/>
                  <a:gd name="connsiteY38434" fmla="*/ 353236 h 3582745"/>
                  <a:gd name="connsiteX38435" fmla="*/ 3922477 w 4527492"/>
                  <a:gd name="connsiteY38435" fmla="*/ 363890 h 3582745"/>
                  <a:gd name="connsiteX38436" fmla="*/ 3927022 w 4527492"/>
                  <a:gd name="connsiteY38436" fmla="*/ 369104 h 3582745"/>
                  <a:gd name="connsiteX38437" fmla="*/ 3929135 w 4527492"/>
                  <a:gd name="connsiteY38437" fmla="*/ 372572 h 3582745"/>
                  <a:gd name="connsiteX38438" fmla="*/ 3778313 w 4527492"/>
                  <a:gd name="connsiteY38438" fmla="*/ 352553 h 3582745"/>
                  <a:gd name="connsiteX38439" fmla="*/ 3781271 w 4527492"/>
                  <a:gd name="connsiteY38439" fmla="*/ 356286 h 3582745"/>
                  <a:gd name="connsiteX38440" fmla="*/ 3782018 w 4527492"/>
                  <a:gd name="connsiteY38440" fmla="*/ 363393 h 3582745"/>
                  <a:gd name="connsiteX38441" fmla="*/ 3781798 w 4527492"/>
                  <a:gd name="connsiteY38441" fmla="*/ 363113 h 3582745"/>
                  <a:gd name="connsiteX38442" fmla="*/ 3790630 w 4527492"/>
                  <a:gd name="connsiteY38442" fmla="*/ 352457 h 3582745"/>
                  <a:gd name="connsiteX38443" fmla="*/ 3801310 w 4527492"/>
                  <a:gd name="connsiteY38443" fmla="*/ 371271 h 3582745"/>
                  <a:gd name="connsiteX38444" fmla="*/ 3796527 w 4527492"/>
                  <a:gd name="connsiteY38444" fmla="*/ 366088 h 3582745"/>
                  <a:gd name="connsiteX38445" fmla="*/ 3789755 w 4527492"/>
                  <a:gd name="connsiteY38445" fmla="*/ 353911 h 3582745"/>
                  <a:gd name="connsiteX38446" fmla="*/ 3781311 w 4527492"/>
                  <a:gd name="connsiteY38446" fmla="*/ 352272 h 3582745"/>
                  <a:gd name="connsiteX38447" fmla="*/ 3782269 w 4527492"/>
                  <a:gd name="connsiteY38447" fmla="*/ 354696 h 3582745"/>
                  <a:gd name="connsiteX38448" fmla="*/ 3780963 w 4527492"/>
                  <a:gd name="connsiteY38448" fmla="*/ 353339 h 3582745"/>
                  <a:gd name="connsiteX38449" fmla="*/ 3780947 w 4527492"/>
                  <a:gd name="connsiteY38449" fmla="*/ 353189 h 3582745"/>
                  <a:gd name="connsiteX38450" fmla="*/ 3781418 w 4527492"/>
                  <a:gd name="connsiteY38450" fmla="*/ 352003 h 3582745"/>
                  <a:gd name="connsiteX38451" fmla="*/ 3784110 w 4527492"/>
                  <a:gd name="connsiteY38451" fmla="*/ 355038 h 3582745"/>
                  <a:gd name="connsiteX38452" fmla="*/ 3784140 w 4527492"/>
                  <a:gd name="connsiteY38452" fmla="*/ 355150 h 3582745"/>
                  <a:gd name="connsiteX38453" fmla="*/ 3781378 w 4527492"/>
                  <a:gd name="connsiteY38453" fmla="*/ 352104 h 3582745"/>
                  <a:gd name="connsiteX38454" fmla="*/ 3781142 w 4527492"/>
                  <a:gd name="connsiteY38454" fmla="*/ 351844 h 3582745"/>
                  <a:gd name="connsiteX38455" fmla="*/ 3781378 w 4527492"/>
                  <a:gd name="connsiteY38455" fmla="*/ 352104 h 3582745"/>
                  <a:gd name="connsiteX38456" fmla="*/ 3781311 w 4527492"/>
                  <a:gd name="connsiteY38456" fmla="*/ 352272 h 3582745"/>
                  <a:gd name="connsiteX38457" fmla="*/ 3783193 w 4527492"/>
                  <a:gd name="connsiteY38457" fmla="*/ 351638 h 3582745"/>
                  <a:gd name="connsiteX38458" fmla="*/ 3787367 w 4527492"/>
                  <a:gd name="connsiteY38458" fmla="*/ 356161 h 3582745"/>
                  <a:gd name="connsiteX38459" fmla="*/ 3787836 w 4527492"/>
                  <a:gd name="connsiteY38459" fmla="*/ 357101 h 3582745"/>
                  <a:gd name="connsiteX38460" fmla="*/ 3787070 w 4527492"/>
                  <a:gd name="connsiteY38460" fmla="*/ 358375 h 3582745"/>
                  <a:gd name="connsiteX38461" fmla="*/ 3784110 w 4527492"/>
                  <a:gd name="connsiteY38461" fmla="*/ 355038 h 3582745"/>
                  <a:gd name="connsiteX38462" fmla="*/ 3735162 w 4527492"/>
                  <a:gd name="connsiteY38462" fmla="*/ 350889 h 3582745"/>
                  <a:gd name="connsiteX38463" fmla="*/ 3766504 w 4527492"/>
                  <a:gd name="connsiteY38463" fmla="*/ 394346 h 3582745"/>
                  <a:gd name="connsiteX38464" fmla="*/ 3782008 w 4527492"/>
                  <a:gd name="connsiteY38464" fmla="*/ 409900 h 3582745"/>
                  <a:gd name="connsiteX38465" fmla="*/ 3752532 w 4527492"/>
                  <a:gd name="connsiteY38465" fmla="*/ 364329 h 3582745"/>
                  <a:gd name="connsiteX38466" fmla="*/ 3920451 w 4527492"/>
                  <a:gd name="connsiteY38466" fmla="*/ 349552 h 3582745"/>
                  <a:gd name="connsiteX38467" fmla="*/ 3921084 w 4527492"/>
                  <a:gd name="connsiteY38467" fmla="*/ 350018 h 3582745"/>
                  <a:gd name="connsiteX38468" fmla="*/ 3925178 w 4527492"/>
                  <a:gd name="connsiteY38468" fmla="*/ 354540 h 3582745"/>
                  <a:gd name="connsiteX38469" fmla="*/ 3922376 w 4527492"/>
                  <a:gd name="connsiteY38469" fmla="*/ 352190 h 3582745"/>
                  <a:gd name="connsiteX38470" fmla="*/ 3782534 w 4527492"/>
                  <a:gd name="connsiteY38470" fmla="*/ 349196 h 3582745"/>
                  <a:gd name="connsiteX38471" fmla="*/ 3783193 w 4527492"/>
                  <a:gd name="connsiteY38471" fmla="*/ 351638 h 3582745"/>
                  <a:gd name="connsiteX38472" fmla="*/ 3782054 w 4527492"/>
                  <a:gd name="connsiteY38472" fmla="*/ 350403 h 3582745"/>
                  <a:gd name="connsiteX38473" fmla="*/ 3779481 w 4527492"/>
                  <a:gd name="connsiteY38473" fmla="*/ 347615 h 3582745"/>
                  <a:gd name="connsiteX38474" fmla="*/ 3782054 w 4527492"/>
                  <a:gd name="connsiteY38474" fmla="*/ 350403 h 3582745"/>
                  <a:gd name="connsiteX38475" fmla="*/ 3781418 w 4527492"/>
                  <a:gd name="connsiteY38475" fmla="*/ 352003 h 3582745"/>
                  <a:gd name="connsiteX38476" fmla="*/ 3781032 w 4527492"/>
                  <a:gd name="connsiteY38476" fmla="*/ 351567 h 3582745"/>
                  <a:gd name="connsiteX38477" fmla="*/ 3780534 w 4527492"/>
                  <a:gd name="connsiteY38477" fmla="*/ 350308 h 3582745"/>
                  <a:gd name="connsiteX38478" fmla="*/ 3804054 w 4527492"/>
                  <a:gd name="connsiteY38478" fmla="*/ 346604 h 3582745"/>
                  <a:gd name="connsiteX38479" fmla="*/ 3845316 w 4527492"/>
                  <a:gd name="connsiteY38479" fmla="*/ 419504 h 3582745"/>
                  <a:gd name="connsiteX38480" fmla="*/ 3877694 w 4527492"/>
                  <a:gd name="connsiteY38480" fmla="*/ 480615 h 3582745"/>
                  <a:gd name="connsiteX38481" fmla="*/ 3855763 w 4527492"/>
                  <a:gd name="connsiteY38481" fmla="*/ 419297 h 3582745"/>
                  <a:gd name="connsiteX38482" fmla="*/ 3870885 w 4527492"/>
                  <a:gd name="connsiteY38482" fmla="*/ 454518 h 3582745"/>
                  <a:gd name="connsiteX38483" fmla="*/ 3888259 w 4527492"/>
                  <a:gd name="connsiteY38483" fmla="*/ 499569 h 3582745"/>
                  <a:gd name="connsiteX38484" fmla="*/ 3920591 w 4527492"/>
                  <a:gd name="connsiteY38484" fmla="*/ 552915 h 3582745"/>
                  <a:gd name="connsiteX38485" fmla="*/ 3916288 w 4527492"/>
                  <a:gd name="connsiteY38485" fmla="*/ 547452 h 3582745"/>
                  <a:gd name="connsiteX38486" fmla="*/ 3888888 w 4527492"/>
                  <a:gd name="connsiteY38486" fmla="*/ 501201 h 3582745"/>
                  <a:gd name="connsiteX38487" fmla="*/ 3895587 w 4527492"/>
                  <a:gd name="connsiteY38487" fmla="*/ 518573 h 3582745"/>
                  <a:gd name="connsiteX38488" fmla="*/ 3922064 w 4527492"/>
                  <a:gd name="connsiteY38488" fmla="*/ 556507 h 3582745"/>
                  <a:gd name="connsiteX38489" fmla="*/ 3962501 w 4527492"/>
                  <a:gd name="connsiteY38489" fmla="*/ 626474 h 3582745"/>
                  <a:gd name="connsiteX38490" fmla="*/ 3959200 w 4527492"/>
                  <a:gd name="connsiteY38490" fmla="*/ 626474 h 3582745"/>
                  <a:gd name="connsiteX38491" fmla="*/ 3915159 w 4527492"/>
                  <a:gd name="connsiteY38491" fmla="*/ 566792 h 3582745"/>
                  <a:gd name="connsiteX38492" fmla="*/ 3933762 w 4527492"/>
                  <a:gd name="connsiteY38492" fmla="*/ 604626 h 3582745"/>
                  <a:gd name="connsiteX38493" fmla="*/ 3922698 w 4527492"/>
                  <a:gd name="connsiteY38493" fmla="*/ 591472 h 3582745"/>
                  <a:gd name="connsiteX38494" fmla="*/ 3905558 w 4527492"/>
                  <a:gd name="connsiteY38494" fmla="*/ 553633 h 3582745"/>
                  <a:gd name="connsiteX38495" fmla="*/ 3875237 w 4527492"/>
                  <a:gd name="connsiteY38495" fmla="*/ 504648 h 3582745"/>
                  <a:gd name="connsiteX38496" fmla="*/ 3876676 w 4527492"/>
                  <a:gd name="connsiteY38496" fmla="*/ 504648 h 3582745"/>
                  <a:gd name="connsiteX38497" fmla="*/ 3864204 w 4527492"/>
                  <a:gd name="connsiteY38497" fmla="*/ 481687 h 3582745"/>
                  <a:gd name="connsiteX38498" fmla="*/ 3860292 w 4527492"/>
                  <a:gd name="connsiteY38498" fmla="*/ 472860 h 3582745"/>
                  <a:gd name="connsiteX38499" fmla="*/ 3863472 w 4527492"/>
                  <a:gd name="connsiteY38499" fmla="*/ 478308 h 3582745"/>
                  <a:gd name="connsiteX38500" fmla="*/ 3895837 w 4527492"/>
                  <a:gd name="connsiteY38500" fmla="*/ 531344 h 3582745"/>
                  <a:gd name="connsiteX38501" fmla="*/ 3888741 w 4527492"/>
                  <a:gd name="connsiteY38501" fmla="*/ 511504 h 3582745"/>
                  <a:gd name="connsiteX38502" fmla="*/ 3858520 w 4527492"/>
                  <a:gd name="connsiteY38502" fmla="*/ 465549 h 3582745"/>
                  <a:gd name="connsiteX38503" fmla="*/ 3821075 w 4527492"/>
                  <a:gd name="connsiteY38503" fmla="*/ 400468 h 3582745"/>
                  <a:gd name="connsiteX38504" fmla="*/ 3818027 w 4527492"/>
                  <a:gd name="connsiteY38504" fmla="*/ 392508 h 3582745"/>
                  <a:gd name="connsiteX38505" fmla="*/ 3824362 w 4527492"/>
                  <a:gd name="connsiteY38505" fmla="*/ 399492 h 3582745"/>
                  <a:gd name="connsiteX38506" fmla="*/ 3833763 w 4527492"/>
                  <a:gd name="connsiteY38506" fmla="*/ 422333 h 3582745"/>
                  <a:gd name="connsiteX38507" fmla="*/ 3876676 w 4527492"/>
                  <a:gd name="connsiteY38507" fmla="*/ 491478 h 3582745"/>
                  <a:gd name="connsiteX38508" fmla="*/ 3886732 w 4527492"/>
                  <a:gd name="connsiteY38508" fmla="*/ 505885 h 3582745"/>
                  <a:gd name="connsiteX38509" fmla="*/ 3879219 w 4527492"/>
                  <a:gd name="connsiteY38509" fmla="*/ 484880 h 3582745"/>
                  <a:gd name="connsiteX38510" fmla="*/ 3873375 w 4527492"/>
                  <a:gd name="connsiteY38510" fmla="*/ 475015 h 3582745"/>
                  <a:gd name="connsiteX38511" fmla="*/ 3805965 w 4527492"/>
                  <a:gd name="connsiteY38511" fmla="*/ 351745 h 3582745"/>
                  <a:gd name="connsiteX38512" fmla="*/ 3682058 w 4527492"/>
                  <a:gd name="connsiteY38512" fmla="*/ 346315 h 3582745"/>
                  <a:gd name="connsiteX38513" fmla="*/ 3686079 w 4527492"/>
                  <a:gd name="connsiteY38513" fmla="*/ 352619 h 3582745"/>
                  <a:gd name="connsiteX38514" fmla="*/ 3686401 w 4527492"/>
                  <a:gd name="connsiteY38514" fmla="*/ 353560 h 3582745"/>
                  <a:gd name="connsiteX38515" fmla="*/ 3689147 w 4527492"/>
                  <a:gd name="connsiteY38515" fmla="*/ 360615 h 3582745"/>
                  <a:gd name="connsiteX38516" fmla="*/ 3687997 w 4527492"/>
                  <a:gd name="connsiteY38516" fmla="*/ 358917 h 3582745"/>
                  <a:gd name="connsiteX38517" fmla="*/ 3681410 w 4527492"/>
                  <a:gd name="connsiteY38517" fmla="*/ 346962 h 3582745"/>
                  <a:gd name="connsiteX38518" fmla="*/ 3675639 w 4527492"/>
                  <a:gd name="connsiteY38518" fmla="*/ 346142 h 3582745"/>
                  <a:gd name="connsiteX38519" fmla="*/ 3681847 w 4527492"/>
                  <a:gd name="connsiteY38519" fmla="*/ 360536 h 3582745"/>
                  <a:gd name="connsiteX38520" fmla="*/ 3678520 w 4527492"/>
                  <a:gd name="connsiteY38520" fmla="*/ 356316 h 3582745"/>
                  <a:gd name="connsiteX38521" fmla="*/ 3649112 w 4527492"/>
                  <a:gd name="connsiteY38521" fmla="*/ 346142 h 3582745"/>
                  <a:gd name="connsiteX38522" fmla="*/ 3649277 w 4527492"/>
                  <a:gd name="connsiteY38522" fmla="*/ 346142 h 3582745"/>
                  <a:gd name="connsiteX38523" fmla="*/ 3694517 w 4527492"/>
                  <a:gd name="connsiteY38523" fmla="*/ 412806 h 3582745"/>
                  <a:gd name="connsiteX38524" fmla="*/ 3694545 w 4527492"/>
                  <a:gd name="connsiteY38524" fmla="*/ 412903 h 3582745"/>
                  <a:gd name="connsiteX38525" fmla="*/ 3655868 w 4527492"/>
                  <a:gd name="connsiteY38525" fmla="*/ 359329 h 3582745"/>
                  <a:gd name="connsiteX38526" fmla="*/ 3655570 w 4527492"/>
                  <a:gd name="connsiteY38526" fmla="*/ 359397 h 3582745"/>
                  <a:gd name="connsiteX38527" fmla="*/ 3645982 w 4527492"/>
                  <a:gd name="connsiteY38527" fmla="*/ 346142 h 3582745"/>
                  <a:gd name="connsiteX38528" fmla="*/ 3647475 w 4527492"/>
                  <a:gd name="connsiteY38528" fmla="*/ 346142 h 3582745"/>
                  <a:gd name="connsiteX38529" fmla="*/ 3652538 w 4527492"/>
                  <a:gd name="connsiteY38529" fmla="*/ 360086 h 3582745"/>
                  <a:gd name="connsiteX38530" fmla="*/ 3652113 w 4527492"/>
                  <a:gd name="connsiteY38530" fmla="*/ 360183 h 3582745"/>
                  <a:gd name="connsiteX38531" fmla="*/ 3649277 w 4527492"/>
                  <a:gd name="connsiteY38531" fmla="*/ 352736 h 3582745"/>
                  <a:gd name="connsiteX38532" fmla="*/ 3651950 w 4527492"/>
                  <a:gd name="connsiteY38532" fmla="*/ 360220 h 3582745"/>
                  <a:gd name="connsiteX38533" fmla="*/ 3647939 w 4527492"/>
                  <a:gd name="connsiteY38533" fmla="*/ 361132 h 3582745"/>
                  <a:gd name="connsiteX38534" fmla="*/ 3648019 w 4527492"/>
                  <a:gd name="connsiteY38534" fmla="*/ 362625 h 3582745"/>
                  <a:gd name="connsiteX38535" fmla="*/ 3647600 w 4527492"/>
                  <a:gd name="connsiteY38535" fmla="*/ 362625 h 3582745"/>
                  <a:gd name="connsiteX38536" fmla="*/ 3646751 w 4527492"/>
                  <a:gd name="connsiteY38536" fmla="*/ 360956 h 3582745"/>
                  <a:gd name="connsiteX38537" fmla="*/ 3923596 w 4527492"/>
                  <a:gd name="connsiteY38537" fmla="*/ 345612 h 3582745"/>
                  <a:gd name="connsiteX38538" fmla="*/ 3945996 w 4527492"/>
                  <a:gd name="connsiteY38538" fmla="*/ 366359 h 3582745"/>
                  <a:gd name="connsiteX38539" fmla="*/ 3959358 w 4527492"/>
                  <a:gd name="connsiteY38539" fmla="*/ 378259 h 3582745"/>
                  <a:gd name="connsiteX38540" fmla="*/ 3942191 w 4527492"/>
                  <a:gd name="connsiteY38540" fmla="*/ 365592 h 3582745"/>
                  <a:gd name="connsiteX38541" fmla="*/ 3795332 w 4527492"/>
                  <a:gd name="connsiteY38541" fmla="*/ 344639 h 3582745"/>
                  <a:gd name="connsiteX38542" fmla="*/ 3802326 w 4527492"/>
                  <a:gd name="connsiteY38542" fmla="*/ 351495 h 3582745"/>
                  <a:gd name="connsiteX38543" fmla="*/ 3803273 w 4527492"/>
                  <a:gd name="connsiteY38543" fmla="*/ 353968 h 3582745"/>
                  <a:gd name="connsiteX38544" fmla="*/ 3800753 w 4527492"/>
                  <a:gd name="connsiteY38544" fmla="*/ 356481 h 3582745"/>
                  <a:gd name="connsiteX38545" fmla="*/ 3792866 w 4527492"/>
                  <a:gd name="connsiteY38545" fmla="*/ 348739 h 3582745"/>
                  <a:gd name="connsiteX38546" fmla="*/ 3784452 w 4527492"/>
                  <a:gd name="connsiteY38546" fmla="*/ 344373 h 3582745"/>
                  <a:gd name="connsiteX38547" fmla="*/ 3789755 w 4527492"/>
                  <a:gd name="connsiteY38547" fmla="*/ 353911 h 3582745"/>
                  <a:gd name="connsiteX38548" fmla="*/ 3787993 w 4527492"/>
                  <a:gd name="connsiteY38548" fmla="*/ 356840 h 3582745"/>
                  <a:gd name="connsiteX38549" fmla="*/ 3787367 w 4527492"/>
                  <a:gd name="connsiteY38549" fmla="*/ 356161 h 3582745"/>
                  <a:gd name="connsiteX38550" fmla="*/ 3783134 w 4527492"/>
                  <a:gd name="connsiteY38550" fmla="*/ 347688 h 3582745"/>
                  <a:gd name="connsiteX38551" fmla="*/ 3680471 w 4527492"/>
                  <a:gd name="connsiteY38551" fmla="*/ 343827 h 3582745"/>
                  <a:gd name="connsiteX38552" fmla="*/ 3682230 w 4527492"/>
                  <a:gd name="connsiteY38552" fmla="*/ 346142 h 3582745"/>
                  <a:gd name="connsiteX38553" fmla="*/ 3682058 w 4527492"/>
                  <a:gd name="connsiteY38553" fmla="*/ 346315 h 3582745"/>
                  <a:gd name="connsiteX38554" fmla="*/ 3780947 w 4527492"/>
                  <a:gd name="connsiteY38554" fmla="*/ 343311 h 3582745"/>
                  <a:gd name="connsiteX38555" fmla="*/ 3783134 w 4527492"/>
                  <a:gd name="connsiteY38555" fmla="*/ 347688 h 3582745"/>
                  <a:gd name="connsiteX38556" fmla="*/ 3782534 w 4527492"/>
                  <a:gd name="connsiteY38556" fmla="*/ 349196 h 3582745"/>
                  <a:gd name="connsiteX38557" fmla="*/ 3785565 w 4527492"/>
                  <a:gd name="connsiteY38557" fmla="*/ 341571 h 3582745"/>
                  <a:gd name="connsiteX38558" fmla="*/ 3792866 w 4527492"/>
                  <a:gd name="connsiteY38558" fmla="*/ 348739 h 3582745"/>
                  <a:gd name="connsiteX38559" fmla="*/ 3790630 w 4527492"/>
                  <a:gd name="connsiteY38559" fmla="*/ 352457 h 3582745"/>
                  <a:gd name="connsiteX38560" fmla="*/ 3785106 w 4527492"/>
                  <a:gd name="connsiteY38560" fmla="*/ 342726 h 3582745"/>
                  <a:gd name="connsiteX38561" fmla="*/ 3769388 w 4527492"/>
                  <a:gd name="connsiteY38561" fmla="*/ 341289 h 3582745"/>
                  <a:gd name="connsiteX38562" fmla="*/ 3771043 w 4527492"/>
                  <a:gd name="connsiteY38562" fmla="*/ 343311 h 3582745"/>
                  <a:gd name="connsiteX38563" fmla="*/ 3777714 w 4527492"/>
                  <a:gd name="connsiteY38563" fmla="*/ 350739 h 3582745"/>
                  <a:gd name="connsiteX38564" fmla="*/ 3778313 w 4527492"/>
                  <a:gd name="connsiteY38564" fmla="*/ 352553 h 3582745"/>
                  <a:gd name="connsiteX38565" fmla="*/ 3661884 w 4527492"/>
                  <a:gd name="connsiteY38565" fmla="*/ 340955 h 3582745"/>
                  <a:gd name="connsiteX38566" fmla="*/ 3663218 w 4527492"/>
                  <a:gd name="connsiteY38566" fmla="*/ 342338 h 3582745"/>
                  <a:gd name="connsiteX38567" fmla="*/ 3682310 w 4527492"/>
                  <a:gd name="connsiteY38567" fmla="*/ 370988 h 3582745"/>
                  <a:gd name="connsiteX38568" fmla="*/ 3682734 w 4527492"/>
                  <a:gd name="connsiteY38568" fmla="*/ 373359 h 3582745"/>
                  <a:gd name="connsiteX38569" fmla="*/ 3907359 w 4527492"/>
                  <a:gd name="connsiteY38569" fmla="*/ 339598 h 3582745"/>
                  <a:gd name="connsiteX38570" fmla="*/ 3922376 w 4527492"/>
                  <a:gd name="connsiteY38570" fmla="*/ 352190 h 3582745"/>
                  <a:gd name="connsiteX38571" fmla="*/ 3953424 w 4527492"/>
                  <a:gd name="connsiteY38571" fmla="*/ 394758 h 3582745"/>
                  <a:gd name="connsiteX38572" fmla="*/ 3957890 w 4527492"/>
                  <a:gd name="connsiteY38572" fmla="*/ 404521 h 3582745"/>
                  <a:gd name="connsiteX38573" fmla="*/ 3927022 w 4527492"/>
                  <a:gd name="connsiteY38573" fmla="*/ 369104 h 3582745"/>
                  <a:gd name="connsiteX38574" fmla="*/ 3913812 w 4527492"/>
                  <a:gd name="connsiteY38574" fmla="*/ 347427 h 3582745"/>
                  <a:gd name="connsiteX38575" fmla="*/ 3726870 w 4527492"/>
                  <a:gd name="connsiteY38575" fmla="*/ 338983 h 3582745"/>
                  <a:gd name="connsiteX38576" fmla="*/ 3727013 w 4527492"/>
                  <a:gd name="connsiteY38576" fmla="*/ 339591 h 3582745"/>
                  <a:gd name="connsiteX38577" fmla="*/ 3731546 w 4527492"/>
                  <a:gd name="connsiteY38577" fmla="*/ 345875 h 3582745"/>
                  <a:gd name="connsiteX38578" fmla="*/ 3735355 w 4527492"/>
                  <a:gd name="connsiteY38578" fmla="*/ 349534 h 3582745"/>
                  <a:gd name="connsiteX38579" fmla="*/ 3736150 w 4527492"/>
                  <a:gd name="connsiteY38579" fmla="*/ 344086 h 3582745"/>
                  <a:gd name="connsiteX38580" fmla="*/ 3798866 w 4527492"/>
                  <a:gd name="connsiteY38580" fmla="*/ 338764 h 3582745"/>
                  <a:gd name="connsiteX38581" fmla="*/ 3805965 w 4527492"/>
                  <a:gd name="connsiteY38581" fmla="*/ 351745 h 3582745"/>
                  <a:gd name="connsiteX38582" fmla="*/ 3817670 w 4527492"/>
                  <a:gd name="connsiteY38582" fmla="*/ 383234 h 3582745"/>
                  <a:gd name="connsiteX38583" fmla="*/ 3821955 w 4527492"/>
                  <a:gd name="connsiteY38583" fmla="*/ 393644 h 3582745"/>
                  <a:gd name="connsiteX38584" fmla="*/ 3815985 w 4527492"/>
                  <a:gd name="connsiteY38584" fmla="*/ 387174 h 3582745"/>
                  <a:gd name="connsiteX38585" fmla="*/ 3803273 w 4527492"/>
                  <a:gd name="connsiteY38585" fmla="*/ 353968 h 3582745"/>
                  <a:gd name="connsiteX38586" fmla="*/ 3804054 w 4527492"/>
                  <a:gd name="connsiteY38586" fmla="*/ 353189 h 3582745"/>
                  <a:gd name="connsiteX38587" fmla="*/ 3802326 w 4527492"/>
                  <a:gd name="connsiteY38587" fmla="*/ 351495 h 3582745"/>
                  <a:gd name="connsiteX38588" fmla="*/ 3798002 w 4527492"/>
                  <a:gd name="connsiteY38588" fmla="*/ 340201 h 3582745"/>
                  <a:gd name="connsiteX38589" fmla="*/ 3737860 w 4527492"/>
                  <a:gd name="connsiteY38589" fmla="*/ 338464 h 3582745"/>
                  <a:gd name="connsiteX38590" fmla="*/ 3738236 w 4527492"/>
                  <a:gd name="connsiteY38590" fmla="*/ 339654 h 3582745"/>
                  <a:gd name="connsiteX38591" fmla="*/ 3738755 w 4527492"/>
                  <a:gd name="connsiteY38591" fmla="*/ 339654 h 3582745"/>
                  <a:gd name="connsiteX38592" fmla="*/ 3738033 w 4527492"/>
                  <a:gd name="connsiteY38592" fmla="*/ 338681 h 3582745"/>
                  <a:gd name="connsiteX38593" fmla="*/ 3896084 w 4527492"/>
                  <a:gd name="connsiteY38593" fmla="*/ 337788 h 3582745"/>
                  <a:gd name="connsiteX38594" fmla="*/ 3901691 w 4527492"/>
                  <a:gd name="connsiteY38594" fmla="*/ 342128 h 3582745"/>
                  <a:gd name="connsiteX38595" fmla="*/ 3911704 w 4527492"/>
                  <a:gd name="connsiteY38595" fmla="*/ 353236 h 3582745"/>
                  <a:gd name="connsiteX38596" fmla="*/ 3816343 w 4527492"/>
                  <a:gd name="connsiteY38596" fmla="*/ 337043 h 3582745"/>
                  <a:gd name="connsiteX38597" fmla="*/ 3818338 w 4527492"/>
                  <a:gd name="connsiteY38597" fmla="*/ 339871 h 3582745"/>
                  <a:gd name="connsiteX38598" fmla="*/ 3818954 w 4527492"/>
                  <a:gd name="connsiteY38598" fmla="*/ 341173 h 3582745"/>
                  <a:gd name="connsiteX38599" fmla="*/ 3787385 w 4527492"/>
                  <a:gd name="connsiteY38599" fmla="*/ 336995 h 3582745"/>
                  <a:gd name="connsiteX38600" fmla="*/ 3788743 w 4527492"/>
                  <a:gd name="connsiteY38600" fmla="*/ 338180 h 3582745"/>
                  <a:gd name="connsiteX38601" fmla="*/ 3789188 w 4527492"/>
                  <a:gd name="connsiteY38601" fmla="*/ 338616 h 3582745"/>
                  <a:gd name="connsiteX38602" fmla="*/ 3787355 w 4527492"/>
                  <a:gd name="connsiteY38602" fmla="*/ 337069 h 3582745"/>
                  <a:gd name="connsiteX38603" fmla="*/ 3843021 w 4527492"/>
                  <a:gd name="connsiteY38603" fmla="*/ 335903 h 3582745"/>
                  <a:gd name="connsiteX38604" fmla="*/ 3843666 w 4527492"/>
                  <a:gd name="connsiteY38604" fmla="*/ 336726 h 3582745"/>
                  <a:gd name="connsiteX38605" fmla="*/ 3875313 w 4527492"/>
                  <a:gd name="connsiteY38605" fmla="*/ 385128 h 3582745"/>
                  <a:gd name="connsiteX38606" fmla="*/ 3870401 w 4527492"/>
                  <a:gd name="connsiteY38606" fmla="*/ 378952 h 3582745"/>
                  <a:gd name="connsiteX38607" fmla="*/ 3862611 w 4527492"/>
                  <a:gd name="connsiteY38607" fmla="*/ 367422 h 3582745"/>
                  <a:gd name="connsiteX38608" fmla="*/ 3779681 w 4527492"/>
                  <a:gd name="connsiteY38608" fmla="*/ 335794 h 3582745"/>
                  <a:gd name="connsiteX38609" fmla="*/ 3783048 w 4527492"/>
                  <a:gd name="connsiteY38609" fmla="*/ 339100 h 3582745"/>
                  <a:gd name="connsiteX38610" fmla="*/ 3785106 w 4527492"/>
                  <a:gd name="connsiteY38610" fmla="*/ 342726 h 3582745"/>
                  <a:gd name="connsiteX38611" fmla="*/ 3784452 w 4527492"/>
                  <a:gd name="connsiteY38611" fmla="*/ 344373 h 3582745"/>
                  <a:gd name="connsiteX38612" fmla="*/ 3643371 w 4527492"/>
                  <a:gd name="connsiteY38612" fmla="*/ 334840 h 3582745"/>
                  <a:gd name="connsiteX38613" fmla="*/ 3643996 w 4527492"/>
                  <a:gd name="connsiteY38613" fmla="*/ 335644 h 3582745"/>
                  <a:gd name="connsiteX38614" fmla="*/ 3649112 w 4527492"/>
                  <a:gd name="connsiteY38614" fmla="*/ 346142 h 3582745"/>
                  <a:gd name="connsiteX38615" fmla="*/ 3647475 w 4527492"/>
                  <a:gd name="connsiteY38615" fmla="*/ 346142 h 3582745"/>
                  <a:gd name="connsiteX38616" fmla="*/ 3763955 w 4527492"/>
                  <a:gd name="connsiteY38616" fmla="*/ 334653 h 3582745"/>
                  <a:gd name="connsiteX38617" fmla="*/ 3765440 w 4527492"/>
                  <a:gd name="connsiteY38617" fmla="*/ 336307 h 3582745"/>
                  <a:gd name="connsiteX38618" fmla="*/ 3769388 w 4527492"/>
                  <a:gd name="connsiteY38618" fmla="*/ 341289 h 3582745"/>
                  <a:gd name="connsiteX38619" fmla="*/ 3801578 w 4527492"/>
                  <a:gd name="connsiteY38619" fmla="*/ 334257 h 3582745"/>
                  <a:gd name="connsiteX38620" fmla="*/ 3820559 w 4527492"/>
                  <a:gd name="connsiteY38620" fmla="*/ 353189 h 3582745"/>
                  <a:gd name="connsiteX38621" fmla="*/ 3801263 w 4527492"/>
                  <a:gd name="connsiteY38621" fmla="*/ 334779 h 3582745"/>
                  <a:gd name="connsiteX38622" fmla="*/ 3794611 w 4527492"/>
                  <a:gd name="connsiteY38622" fmla="*/ 330983 h 3582745"/>
                  <a:gd name="connsiteX38623" fmla="*/ 3799206 w 4527492"/>
                  <a:gd name="connsiteY38623" fmla="*/ 332816 h 3582745"/>
                  <a:gd name="connsiteX38624" fmla="*/ 3801263 w 4527492"/>
                  <a:gd name="connsiteY38624" fmla="*/ 334779 h 3582745"/>
                  <a:gd name="connsiteX38625" fmla="*/ 3798866 w 4527492"/>
                  <a:gd name="connsiteY38625" fmla="*/ 338764 h 3582745"/>
                  <a:gd name="connsiteX38626" fmla="*/ 3794151 w 4527492"/>
                  <a:gd name="connsiteY38626" fmla="*/ 330141 h 3582745"/>
                  <a:gd name="connsiteX38627" fmla="*/ 3794611 w 4527492"/>
                  <a:gd name="connsiteY38627" fmla="*/ 330983 h 3582745"/>
                  <a:gd name="connsiteX38628" fmla="*/ 3794448 w 4527492"/>
                  <a:gd name="connsiteY38628" fmla="*/ 330918 h 3582745"/>
                  <a:gd name="connsiteX38629" fmla="*/ 3790437 w 4527492"/>
                  <a:gd name="connsiteY38629" fmla="*/ 329317 h 3582745"/>
                  <a:gd name="connsiteX38630" fmla="*/ 3794448 w 4527492"/>
                  <a:gd name="connsiteY38630" fmla="*/ 330918 h 3582745"/>
                  <a:gd name="connsiteX38631" fmla="*/ 3798002 w 4527492"/>
                  <a:gd name="connsiteY38631" fmla="*/ 340201 h 3582745"/>
                  <a:gd name="connsiteX38632" fmla="*/ 3795332 w 4527492"/>
                  <a:gd name="connsiteY38632" fmla="*/ 344639 h 3582745"/>
                  <a:gd name="connsiteX38633" fmla="*/ 3789188 w 4527492"/>
                  <a:gd name="connsiteY38633" fmla="*/ 338616 h 3582745"/>
                  <a:gd name="connsiteX38634" fmla="*/ 3790850 w 4527492"/>
                  <a:gd name="connsiteY38634" fmla="*/ 340018 h 3582745"/>
                  <a:gd name="connsiteX38635" fmla="*/ 3788743 w 4527492"/>
                  <a:gd name="connsiteY38635" fmla="*/ 338180 h 3582745"/>
                  <a:gd name="connsiteX38636" fmla="*/ 3787427 w 4527492"/>
                  <a:gd name="connsiteY38636" fmla="*/ 336889 h 3582745"/>
                  <a:gd name="connsiteX38637" fmla="*/ 3905044 w 4527492"/>
                  <a:gd name="connsiteY38637" fmla="*/ 328429 h 3582745"/>
                  <a:gd name="connsiteX38638" fmla="*/ 3909546 w 4527492"/>
                  <a:gd name="connsiteY38638" fmla="*/ 332598 h 3582745"/>
                  <a:gd name="connsiteX38639" fmla="*/ 3929536 w 4527492"/>
                  <a:gd name="connsiteY38639" fmla="*/ 356255 h 3582745"/>
                  <a:gd name="connsiteX38640" fmla="*/ 3921084 w 4527492"/>
                  <a:gd name="connsiteY38640" fmla="*/ 350018 h 3582745"/>
                  <a:gd name="connsiteX38641" fmla="*/ 3919582 w 4527492"/>
                  <a:gd name="connsiteY38641" fmla="*/ 348360 h 3582745"/>
                  <a:gd name="connsiteX38642" fmla="*/ 3776873 w 4527492"/>
                  <a:gd name="connsiteY38642" fmla="*/ 328222 h 3582745"/>
                  <a:gd name="connsiteX38643" fmla="*/ 3787355 w 4527492"/>
                  <a:gd name="connsiteY38643" fmla="*/ 337069 h 3582745"/>
                  <a:gd name="connsiteX38644" fmla="*/ 3785565 w 4527492"/>
                  <a:gd name="connsiteY38644" fmla="*/ 341571 h 3582745"/>
                  <a:gd name="connsiteX38645" fmla="*/ 3783048 w 4527492"/>
                  <a:gd name="connsiteY38645" fmla="*/ 339100 h 3582745"/>
                  <a:gd name="connsiteX38646" fmla="*/ 3825380 w 4527492"/>
                  <a:gd name="connsiteY38646" fmla="*/ 326319 h 3582745"/>
                  <a:gd name="connsiteX38647" fmla="*/ 3859447 w 4527492"/>
                  <a:gd name="connsiteY38647" fmla="*/ 384796 h 3582745"/>
                  <a:gd name="connsiteX38648" fmla="*/ 3854903 w 4527492"/>
                  <a:gd name="connsiteY38648" fmla="*/ 379973 h 3582745"/>
                  <a:gd name="connsiteX38649" fmla="*/ 3855894 w 4527492"/>
                  <a:gd name="connsiteY38649" fmla="*/ 325756 h 3582745"/>
                  <a:gd name="connsiteX38650" fmla="*/ 3862497 w 4527492"/>
                  <a:gd name="connsiteY38650" fmla="*/ 330865 h 3582745"/>
                  <a:gd name="connsiteX38651" fmla="*/ 3917525 w 4527492"/>
                  <a:gd name="connsiteY38651" fmla="*/ 398873 h 3582745"/>
                  <a:gd name="connsiteX38652" fmla="*/ 3957555 w 4527492"/>
                  <a:gd name="connsiteY38652" fmla="*/ 444145 h 3582745"/>
                  <a:gd name="connsiteX38653" fmla="*/ 3964716 w 4527492"/>
                  <a:gd name="connsiteY38653" fmla="*/ 447880 h 3582745"/>
                  <a:gd name="connsiteX38654" fmla="*/ 3946035 w 4527492"/>
                  <a:gd name="connsiteY38654" fmla="*/ 421882 h 3582745"/>
                  <a:gd name="connsiteX38655" fmla="*/ 3962158 w 4527492"/>
                  <a:gd name="connsiteY38655" fmla="*/ 439505 h 3582745"/>
                  <a:gd name="connsiteX38656" fmla="*/ 3962496 w 4527492"/>
                  <a:gd name="connsiteY38656" fmla="*/ 441649 h 3582745"/>
                  <a:gd name="connsiteX38657" fmla="*/ 3968893 w 4527492"/>
                  <a:gd name="connsiteY38657" fmla="*/ 450059 h 3582745"/>
                  <a:gd name="connsiteX38658" fmla="*/ 3971872 w 4527492"/>
                  <a:gd name="connsiteY38658" fmla="*/ 451612 h 3582745"/>
                  <a:gd name="connsiteX38659" fmla="*/ 3972475 w 4527492"/>
                  <a:gd name="connsiteY38659" fmla="*/ 452142 h 3582745"/>
                  <a:gd name="connsiteX38660" fmla="*/ 3972404 w 4527492"/>
                  <a:gd name="connsiteY38660" fmla="*/ 451967 h 3582745"/>
                  <a:gd name="connsiteX38661" fmla="*/ 3970832 w 4527492"/>
                  <a:gd name="connsiteY38661" fmla="*/ 448986 h 3582745"/>
                  <a:gd name="connsiteX38662" fmla="*/ 3962158 w 4527492"/>
                  <a:gd name="connsiteY38662" fmla="*/ 439505 h 3582745"/>
                  <a:gd name="connsiteX38663" fmla="*/ 3961262 w 4527492"/>
                  <a:gd name="connsiteY38663" fmla="*/ 433825 h 3582745"/>
                  <a:gd name="connsiteX38664" fmla="*/ 3966237 w 4527492"/>
                  <a:gd name="connsiteY38664" fmla="*/ 440278 h 3582745"/>
                  <a:gd name="connsiteX38665" fmla="*/ 3939394 w 4527492"/>
                  <a:gd name="connsiteY38665" fmla="*/ 389407 h 3582745"/>
                  <a:gd name="connsiteX38666" fmla="*/ 3929135 w 4527492"/>
                  <a:gd name="connsiteY38666" fmla="*/ 372572 h 3582745"/>
                  <a:gd name="connsiteX38667" fmla="*/ 3951360 w 4527492"/>
                  <a:gd name="connsiteY38667" fmla="*/ 397227 h 3582745"/>
                  <a:gd name="connsiteX38668" fmla="*/ 3958377 w 4527492"/>
                  <a:gd name="connsiteY38668" fmla="*/ 405585 h 3582745"/>
                  <a:gd name="connsiteX38669" fmla="*/ 3974239 w 4527492"/>
                  <a:gd name="connsiteY38669" fmla="*/ 440256 h 3582745"/>
                  <a:gd name="connsiteX38670" fmla="*/ 3985732 w 4527492"/>
                  <a:gd name="connsiteY38670" fmla="*/ 451967 h 3582745"/>
                  <a:gd name="connsiteX38671" fmla="*/ 3989605 w 4527492"/>
                  <a:gd name="connsiteY38671" fmla="*/ 460798 h 3582745"/>
                  <a:gd name="connsiteX38672" fmla="*/ 3992800 w 4527492"/>
                  <a:gd name="connsiteY38672" fmla="*/ 469993 h 3582745"/>
                  <a:gd name="connsiteX38673" fmla="*/ 4031354 w 4527492"/>
                  <a:gd name="connsiteY38673" fmla="*/ 503854 h 3582745"/>
                  <a:gd name="connsiteX38674" fmla="*/ 4019287 w 4527492"/>
                  <a:gd name="connsiteY38674" fmla="*/ 486948 h 3582745"/>
                  <a:gd name="connsiteX38675" fmla="*/ 3993393 w 4527492"/>
                  <a:gd name="connsiteY38675" fmla="*/ 459772 h 3582745"/>
                  <a:gd name="connsiteX38676" fmla="*/ 4034513 w 4527492"/>
                  <a:gd name="connsiteY38676" fmla="*/ 501671 h 3582745"/>
                  <a:gd name="connsiteX38677" fmla="*/ 4044168 w 4527492"/>
                  <a:gd name="connsiteY38677" fmla="*/ 514473 h 3582745"/>
                  <a:gd name="connsiteX38678" fmla="*/ 4045134 w 4527492"/>
                  <a:gd name="connsiteY38678" fmla="*/ 515956 h 3582745"/>
                  <a:gd name="connsiteX38679" fmla="*/ 4045584 w 4527492"/>
                  <a:gd name="connsiteY38679" fmla="*/ 516351 h 3582745"/>
                  <a:gd name="connsiteX38680" fmla="*/ 4044168 w 4527492"/>
                  <a:gd name="connsiteY38680" fmla="*/ 514473 h 3582745"/>
                  <a:gd name="connsiteX38681" fmla="*/ 4014455 w 4527492"/>
                  <a:gd name="connsiteY38681" fmla="*/ 468882 h 3582745"/>
                  <a:gd name="connsiteX38682" fmla="*/ 3999173 w 4527492"/>
                  <a:gd name="connsiteY38682" fmla="*/ 454179 h 3582745"/>
                  <a:gd name="connsiteX38683" fmla="*/ 3958377 w 4527492"/>
                  <a:gd name="connsiteY38683" fmla="*/ 405585 h 3582745"/>
                  <a:gd name="connsiteX38684" fmla="*/ 3957890 w 4527492"/>
                  <a:gd name="connsiteY38684" fmla="*/ 404521 h 3582745"/>
                  <a:gd name="connsiteX38685" fmla="*/ 4002113 w 4527492"/>
                  <a:gd name="connsiteY38685" fmla="*/ 455259 h 3582745"/>
                  <a:gd name="connsiteX38686" fmla="*/ 4010108 w 4527492"/>
                  <a:gd name="connsiteY38686" fmla="*/ 462668 h 3582745"/>
                  <a:gd name="connsiteX38687" fmla="*/ 4010815 w 4527492"/>
                  <a:gd name="connsiteY38687" fmla="*/ 463297 h 3582745"/>
                  <a:gd name="connsiteX38688" fmla="*/ 4005295 w 4527492"/>
                  <a:gd name="connsiteY38688" fmla="*/ 454827 h 3582745"/>
                  <a:gd name="connsiteX38689" fmla="*/ 4012392 w 4527492"/>
                  <a:gd name="connsiteY38689" fmla="*/ 464701 h 3582745"/>
                  <a:gd name="connsiteX38690" fmla="*/ 4012557 w 4527492"/>
                  <a:gd name="connsiteY38690" fmla="*/ 464847 h 3582745"/>
                  <a:gd name="connsiteX38691" fmla="*/ 3992126 w 4527492"/>
                  <a:gd name="connsiteY38691" fmla="*/ 435060 h 3582745"/>
                  <a:gd name="connsiteX38692" fmla="*/ 4025900 w 4527492"/>
                  <a:gd name="connsiteY38692" fmla="*/ 476591 h 3582745"/>
                  <a:gd name="connsiteX38693" fmla="*/ 4036000 w 4527492"/>
                  <a:gd name="connsiteY38693" fmla="*/ 484893 h 3582745"/>
                  <a:gd name="connsiteX38694" fmla="*/ 4038236 w 4527492"/>
                  <a:gd name="connsiteY38694" fmla="*/ 484893 h 3582745"/>
                  <a:gd name="connsiteX38695" fmla="*/ 4054929 w 4527492"/>
                  <a:gd name="connsiteY38695" fmla="*/ 504648 h 3582745"/>
                  <a:gd name="connsiteX38696" fmla="*/ 4051628 w 4527492"/>
                  <a:gd name="connsiteY38696" fmla="*/ 504648 h 3582745"/>
                  <a:gd name="connsiteX38697" fmla="*/ 4038246 w 4527492"/>
                  <a:gd name="connsiteY38697" fmla="*/ 491773 h 3582745"/>
                  <a:gd name="connsiteX38698" fmla="*/ 4063166 w 4527492"/>
                  <a:gd name="connsiteY38698" fmla="*/ 522416 h 3582745"/>
                  <a:gd name="connsiteX38699" fmla="*/ 4068811 w 4527492"/>
                  <a:gd name="connsiteY38699" fmla="*/ 530753 h 3582745"/>
                  <a:gd name="connsiteX38700" fmla="*/ 4037394 w 4527492"/>
                  <a:gd name="connsiteY38700" fmla="*/ 494773 h 3582745"/>
                  <a:gd name="connsiteX38701" fmla="*/ 4018875 w 4527492"/>
                  <a:gd name="connsiteY38701" fmla="*/ 473719 h 3582745"/>
                  <a:gd name="connsiteX38702" fmla="*/ 4017514 w 4527492"/>
                  <a:gd name="connsiteY38702" fmla="*/ 471825 h 3582745"/>
                  <a:gd name="connsiteX38703" fmla="*/ 4017012 w 4527492"/>
                  <a:gd name="connsiteY38703" fmla="*/ 471342 h 3582745"/>
                  <a:gd name="connsiteX38704" fmla="*/ 4051368 w 4527492"/>
                  <a:gd name="connsiteY38704" fmla="*/ 521432 h 3582745"/>
                  <a:gd name="connsiteX38705" fmla="*/ 4059152 w 4527492"/>
                  <a:gd name="connsiteY38705" fmla="*/ 528268 h 3582745"/>
                  <a:gd name="connsiteX38706" fmla="*/ 4130795 w 4527492"/>
                  <a:gd name="connsiteY38706" fmla="*/ 624683 h 3582745"/>
                  <a:gd name="connsiteX38707" fmla="*/ 4140799 w 4527492"/>
                  <a:gd name="connsiteY38707" fmla="*/ 643457 h 3582745"/>
                  <a:gd name="connsiteX38708" fmla="*/ 4145481 w 4527492"/>
                  <a:gd name="connsiteY38708" fmla="*/ 649592 h 3582745"/>
                  <a:gd name="connsiteX38709" fmla="*/ 4150768 w 4527492"/>
                  <a:gd name="connsiteY38709" fmla="*/ 658778 h 3582745"/>
                  <a:gd name="connsiteX38710" fmla="*/ 4144869 w 4527492"/>
                  <a:gd name="connsiteY38710" fmla="*/ 651094 h 3582745"/>
                  <a:gd name="connsiteX38711" fmla="*/ 4162830 w 4527492"/>
                  <a:gd name="connsiteY38711" fmla="*/ 684799 h 3582745"/>
                  <a:gd name="connsiteX38712" fmla="*/ 4162036 w 4527492"/>
                  <a:gd name="connsiteY38712" fmla="*/ 678357 h 3582745"/>
                  <a:gd name="connsiteX38713" fmla="*/ 4150768 w 4527492"/>
                  <a:gd name="connsiteY38713" fmla="*/ 658778 h 3582745"/>
                  <a:gd name="connsiteX38714" fmla="*/ 4158354 w 4527492"/>
                  <a:gd name="connsiteY38714" fmla="*/ 668660 h 3582745"/>
                  <a:gd name="connsiteX38715" fmla="*/ 4161476 w 4527492"/>
                  <a:gd name="connsiteY38715" fmla="*/ 673817 h 3582745"/>
                  <a:gd name="connsiteX38716" fmla="*/ 4161317 w 4527492"/>
                  <a:gd name="connsiteY38716" fmla="*/ 672519 h 3582745"/>
                  <a:gd name="connsiteX38717" fmla="*/ 4158354 w 4527492"/>
                  <a:gd name="connsiteY38717" fmla="*/ 668660 h 3582745"/>
                  <a:gd name="connsiteX38718" fmla="*/ 4151902 w 4527492"/>
                  <a:gd name="connsiteY38718" fmla="*/ 658007 h 3582745"/>
                  <a:gd name="connsiteX38719" fmla="*/ 4161387 w 4527492"/>
                  <a:gd name="connsiteY38719" fmla="*/ 670436 h 3582745"/>
                  <a:gd name="connsiteX38720" fmla="*/ 4161404 w 4527492"/>
                  <a:gd name="connsiteY38720" fmla="*/ 670173 h 3582745"/>
                  <a:gd name="connsiteX38721" fmla="*/ 4161461 w 4527492"/>
                  <a:gd name="connsiteY38721" fmla="*/ 670533 h 3582745"/>
                  <a:gd name="connsiteX38722" fmla="*/ 4192950 w 4527492"/>
                  <a:gd name="connsiteY38722" fmla="*/ 711797 h 3582745"/>
                  <a:gd name="connsiteX38723" fmla="*/ 4191099 w 4527492"/>
                  <a:gd name="connsiteY38723" fmla="*/ 700215 h 3582745"/>
                  <a:gd name="connsiteX38724" fmla="*/ 4186259 w 4527492"/>
                  <a:gd name="connsiteY38724" fmla="*/ 691305 h 3582745"/>
                  <a:gd name="connsiteX38725" fmla="*/ 4222580 w 4527492"/>
                  <a:gd name="connsiteY38725" fmla="*/ 748037 h 3582745"/>
                  <a:gd name="connsiteX38726" fmla="*/ 4222411 w 4527492"/>
                  <a:gd name="connsiteY38726" fmla="*/ 748037 h 3582745"/>
                  <a:gd name="connsiteX38727" fmla="*/ 4249496 w 4527492"/>
                  <a:gd name="connsiteY38727" fmla="*/ 782374 h 3582745"/>
                  <a:gd name="connsiteX38728" fmla="*/ 4249547 w 4527492"/>
                  <a:gd name="connsiteY38728" fmla="*/ 782473 h 3582745"/>
                  <a:gd name="connsiteX38729" fmla="*/ 4246020 w 4527492"/>
                  <a:gd name="connsiteY38729" fmla="*/ 778215 h 3582745"/>
                  <a:gd name="connsiteX38730" fmla="*/ 4195602 w 4527492"/>
                  <a:gd name="connsiteY38730" fmla="*/ 723742 h 3582745"/>
                  <a:gd name="connsiteX38731" fmla="*/ 4190557 w 4527492"/>
                  <a:gd name="connsiteY38731" fmla="*/ 721837 h 3582745"/>
                  <a:gd name="connsiteX38732" fmla="*/ 4242333 w 4527492"/>
                  <a:gd name="connsiteY38732" fmla="*/ 807338 h 3582745"/>
                  <a:gd name="connsiteX38733" fmla="*/ 4239041 w 4527492"/>
                  <a:gd name="connsiteY38733" fmla="*/ 807338 h 3582745"/>
                  <a:gd name="connsiteX38734" fmla="*/ 4192267 w 4527492"/>
                  <a:gd name="connsiteY38734" fmla="*/ 736920 h 3582745"/>
                  <a:gd name="connsiteX38735" fmla="*/ 4200763 w 4527492"/>
                  <a:gd name="connsiteY38735" fmla="*/ 755912 h 3582745"/>
                  <a:gd name="connsiteX38736" fmla="*/ 4202045 w 4527492"/>
                  <a:gd name="connsiteY38736" fmla="*/ 757678 h 3582745"/>
                  <a:gd name="connsiteX38737" fmla="*/ 4207826 w 4527492"/>
                  <a:gd name="connsiteY38737" fmla="*/ 768131 h 3582745"/>
                  <a:gd name="connsiteX38738" fmla="*/ 4240691 w 4527492"/>
                  <a:gd name="connsiteY38738" fmla="*/ 822058 h 3582745"/>
                  <a:gd name="connsiteX38739" fmla="*/ 4243196 w 4527492"/>
                  <a:gd name="connsiteY38739" fmla="*/ 804839 h 3582745"/>
                  <a:gd name="connsiteX38740" fmla="*/ 4246494 w 4527492"/>
                  <a:gd name="connsiteY38740" fmla="*/ 804839 h 3582745"/>
                  <a:gd name="connsiteX38741" fmla="*/ 4252536 w 4527492"/>
                  <a:gd name="connsiteY38741" fmla="*/ 824611 h 3582745"/>
                  <a:gd name="connsiteX38742" fmla="*/ 4249792 w 4527492"/>
                  <a:gd name="connsiteY38742" fmla="*/ 824611 h 3582745"/>
                  <a:gd name="connsiteX38743" fmla="*/ 4263012 w 4527492"/>
                  <a:gd name="connsiteY38743" fmla="*/ 858896 h 3582745"/>
                  <a:gd name="connsiteX38744" fmla="*/ 4264013 w 4527492"/>
                  <a:gd name="connsiteY38744" fmla="*/ 862174 h 3582745"/>
                  <a:gd name="connsiteX38745" fmla="*/ 4264626 w 4527492"/>
                  <a:gd name="connsiteY38745" fmla="*/ 863082 h 3582745"/>
                  <a:gd name="connsiteX38746" fmla="*/ 4263012 w 4527492"/>
                  <a:gd name="connsiteY38746" fmla="*/ 858896 h 3582745"/>
                  <a:gd name="connsiteX38747" fmla="*/ 4253287 w 4527492"/>
                  <a:gd name="connsiteY38747" fmla="*/ 827069 h 3582745"/>
                  <a:gd name="connsiteX38748" fmla="*/ 4266283 w 4527492"/>
                  <a:gd name="connsiteY38748" fmla="*/ 860860 h 3582745"/>
                  <a:gd name="connsiteX38749" fmla="*/ 4268816 w 4527492"/>
                  <a:gd name="connsiteY38749" fmla="*/ 866453 h 3582745"/>
                  <a:gd name="connsiteX38750" fmla="*/ 4273048 w 4527492"/>
                  <a:gd name="connsiteY38750" fmla="*/ 878264 h 3582745"/>
                  <a:gd name="connsiteX38751" fmla="*/ 4275354 w 4527492"/>
                  <a:gd name="connsiteY38751" fmla="*/ 882871 h 3582745"/>
                  <a:gd name="connsiteX38752" fmla="*/ 4270503 w 4527492"/>
                  <a:gd name="connsiteY38752" fmla="*/ 870178 h 3582745"/>
                  <a:gd name="connsiteX38753" fmla="*/ 4284819 w 4527492"/>
                  <a:gd name="connsiteY38753" fmla="*/ 901785 h 3582745"/>
                  <a:gd name="connsiteX38754" fmla="*/ 4298679 w 4527492"/>
                  <a:gd name="connsiteY38754" fmla="*/ 929481 h 3582745"/>
                  <a:gd name="connsiteX38755" fmla="*/ 4297363 w 4527492"/>
                  <a:gd name="connsiteY38755" fmla="*/ 929481 h 3582745"/>
                  <a:gd name="connsiteX38756" fmla="*/ 4325238 w 4527492"/>
                  <a:gd name="connsiteY38756" fmla="*/ 991026 h 3582745"/>
                  <a:gd name="connsiteX38757" fmla="*/ 4343111 w 4527492"/>
                  <a:gd name="connsiteY38757" fmla="*/ 1032218 h 3582745"/>
                  <a:gd name="connsiteX38758" fmla="*/ 4342141 w 4527492"/>
                  <a:gd name="connsiteY38758" fmla="*/ 1032218 h 3582745"/>
                  <a:gd name="connsiteX38759" fmla="*/ 4350859 w 4527492"/>
                  <a:gd name="connsiteY38759" fmla="*/ 1058578 h 3582745"/>
                  <a:gd name="connsiteX38760" fmla="*/ 4348050 w 4527492"/>
                  <a:gd name="connsiteY38760" fmla="*/ 1053197 h 3582745"/>
                  <a:gd name="connsiteX38761" fmla="*/ 4345436 w 4527492"/>
                  <a:gd name="connsiteY38761" fmla="*/ 1047040 h 3582745"/>
                  <a:gd name="connsiteX38762" fmla="*/ 4320703 w 4527492"/>
                  <a:gd name="connsiteY38762" fmla="*/ 985259 h 3582745"/>
                  <a:gd name="connsiteX38763" fmla="*/ 4320341 w 4527492"/>
                  <a:gd name="connsiteY38763" fmla="*/ 984639 h 3582745"/>
                  <a:gd name="connsiteX38764" fmla="*/ 4335505 w 4527492"/>
                  <a:gd name="connsiteY38764" fmla="*/ 1022627 h 3582745"/>
                  <a:gd name="connsiteX38765" fmla="*/ 4336781 w 4527492"/>
                  <a:gd name="connsiteY38765" fmla="*/ 1025627 h 3582745"/>
                  <a:gd name="connsiteX38766" fmla="*/ 4338016 w 4527492"/>
                  <a:gd name="connsiteY38766" fmla="*/ 1028918 h 3582745"/>
                  <a:gd name="connsiteX38767" fmla="*/ 4342332 w 4527492"/>
                  <a:gd name="connsiteY38767" fmla="*/ 1039729 h 3582745"/>
                  <a:gd name="connsiteX38768" fmla="*/ 4345436 w 4527492"/>
                  <a:gd name="connsiteY38768" fmla="*/ 1047040 h 3582745"/>
                  <a:gd name="connsiteX38769" fmla="*/ 4347409 w 4527492"/>
                  <a:gd name="connsiteY38769" fmla="*/ 1051968 h 3582745"/>
                  <a:gd name="connsiteX38770" fmla="*/ 4346594 w 4527492"/>
                  <a:gd name="connsiteY38770" fmla="*/ 1050407 h 3582745"/>
                  <a:gd name="connsiteX38771" fmla="*/ 4354918 w 4527492"/>
                  <a:gd name="connsiteY38771" fmla="*/ 1071260 h 3582745"/>
                  <a:gd name="connsiteX38772" fmla="*/ 4354852 w 4527492"/>
                  <a:gd name="connsiteY38772" fmla="*/ 1070653 h 3582745"/>
                  <a:gd name="connsiteX38773" fmla="*/ 4355375 w 4527492"/>
                  <a:gd name="connsiteY38773" fmla="*/ 1072233 h 3582745"/>
                  <a:gd name="connsiteX38774" fmla="*/ 4355119 w 4527492"/>
                  <a:gd name="connsiteY38774" fmla="*/ 1071763 h 3582745"/>
                  <a:gd name="connsiteX38775" fmla="*/ 4355703 w 4527492"/>
                  <a:gd name="connsiteY38775" fmla="*/ 1073226 h 3582745"/>
                  <a:gd name="connsiteX38776" fmla="*/ 4355375 w 4527492"/>
                  <a:gd name="connsiteY38776" fmla="*/ 1072233 h 3582745"/>
                  <a:gd name="connsiteX38777" fmla="*/ 4355932 w 4527492"/>
                  <a:gd name="connsiteY38777" fmla="*/ 1073257 h 3582745"/>
                  <a:gd name="connsiteX38778" fmla="*/ 4359235 w 4527492"/>
                  <a:gd name="connsiteY38778" fmla="*/ 1081508 h 3582745"/>
                  <a:gd name="connsiteX38779" fmla="*/ 4357519 w 4527492"/>
                  <a:gd name="connsiteY38779" fmla="*/ 1077957 h 3582745"/>
                  <a:gd name="connsiteX38780" fmla="*/ 4356884 w 4527492"/>
                  <a:gd name="connsiteY38780" fmla="*/ 1076605 h 3582745"/>
                  <a:gd name="connsiteX38781" fmla="*/ 4356921 w 4527492"/>
                  <a:gd name="connsiteY38781" fmla="*/ 1076721 h 3582745"/>
                  <a:gd name="connsiteX38782" fmla="*/ 4357519 w 4527492"/>
                  <a:gd name="connsiteY38782" fmla="*/ 1077957 h 3582745"/>
                  <a:gd name="connsiteX38783" fmla="*/ 4359531 w 4527492"/>
                  <a:gd name="connsiteY38783" fmla="*/ 1082247 h 3582745"/>
                  <a:gd name="connsiteX38784" fmla="*/ 4366324 w 4527492"/>
                  <a:gd name="connsiteY38784" fmla="*/ 1099214 h 3582745"/>
                  <a:gd name="connsiteX38785" fmla="*/ 4359522 w 4527492"/>
                  <a:gd name="connsiteY38785" fmla="*/ 1084773 h 3582745"/>
                  <a:gd name="connsiteX38786" fmla="*/ 4358330 w 4527492"/>
                  <a:gd name="connsiteY38786" fmla="*/ 1081169 h 3582745"/>
                  <a:gd name="connsiteX38787" fmla="*/ 4359369 w 4527492"/>
                  <a:gd name="connsiteY38787" fmla="*/ 1084448 h 3582745"/>
                  <a:gd name="connsiteX38788" fmla="*/ 4359522 w 4527492"/>
                  <a:gd name="connsiteY38788" fmla="*/ 1084773 h 3582745"/>
                  <a:gd name="connsiteX38789" fmla="*/ 4360865 w 4527492"/>
                  <a:gd name="connsiteY38789" fmla="*/ 1088834 h 3582745"/>
                  <a:gd name="connsiteX38790" fmla="*/ 4360360 w 4527492"/>
                  <a:gd name="connsiteY38790" fmla="*/ 1087577 h 3582745"/>
                  <a:gd name="connsiteX38791" fmla="*/ 4362596 w 4527492"/>
                  <a:gd name="connsiteY38791" fmla="*/ 1094633 h 3582745"/>
                  <a:gd name="connsiteX38792" fmla="*/ 4363061 w 4527492"/>
                  <a:gd name="connsiteY38792" fmla="*/ 1095472 h 3582745"/>
                  <a:gd name="connsiteX38793" fmla="*/ 4364794 w 4527492"/>
                  <a:gd name="connsiteY38793" fmla="*/ 1100714 h 3582745"/>
                  <a:gd name="connsiteX38794" fmla="*/ 4362866 w 4527492"/>
                  <a:gd name="connsiteY38794" fmla="*/ 1095485 h 3582745"/>
                  <a:gd name="connsiteX38795" fmla="*/ 4364144 w 4527492"/>
                  <a:gd name="connsiteY38795" fmla="*/ 1099519 h 3582745"/>
                  <a:gd name="connsiteX38796" fmla="*/ 4358914 w 4527492"/>
                  <a:gd name="connsiteY38796" fmla="*/ 1089474 h 3582745"/>
                  <a:gd name="connsiteX38797" fmla="*/ 4357602 w 4527492"/>
                  <a:gd name="connsiteY38797" fmla="*/ 1085610 h 3582745"/>
                  <a:gd name="connsiteX38798" fmla="*/ 4351991 w 4527492"/>
                  <a:gd name="connsiteY38798" fmla="*/ 1075473 h 3582745"/>
                  <a:gd name="connsiteX38799" fmla="*/ 4331422 w 4527492"/>
                  <a:gd name="connsiteY38799" fmla="*/ 1030158 h 3582745"/>
                  <a:gd name="connsiteX38800" fmla="*/ 4328448 w 4527492"/>
                  <a:gd name="connsiteY38800" fmla="*/ 1022731 h 3582745"/>
                  <a:gd name="connsiteX38801" fmla="*/ 4342258 w 4527492"/>
                  <a:gd name="connsiteY38801" fmla="*/ 1048119 h 3582745"/>
                  <a:gd name="connsiteX38802" fmla="*/ 4351623 w 4527492"/>
                  <a:gd name="connsiteY38802" fmla="*/ 1068001 h 3582745"/>
                  <a:gd name="connsiteX38803" fmla="*/ 4349213 w 4527492"/>
                  <a:gd name="connsiteY38803" fmla="*/ 1060904 h 3582745"/>
                  <a:gd name="connsiteX38804" fmla="*/ 4342258 w 4527492"/>
                  <a:gd name="connsiteY38804" fmla="*/ 1048119 h 3582745"/>
                  <a:gd name="connsiteX38805" fmla="*/ 4322352 w 4527492"/>
                  <a:gd name="connsiteY38805" fmla="*/ 1005855 h 3582745"/>
                  <a:gd name="connsiteX38806" fmla="*/ 4321193 w 4527492"/>
                  <a:gd name="connsiteY38806" fmla="*/ 1002821 h 3582745"/>
                  <a:gd name="connsiteX38807" fmla="*/ 4349068 w 4527492"/>
                  <a:gd name="connsiteY38807" fmla="*/ 1060478 h 3582745"/>
                  <a:gd name="connsiteX38808" fmla="*/ 4348412 w 4527492"/>
                  <a:gd name="connsiteY38808" fmla="*/ 1058547 h 3582745"/>
                  <a:gd name="connsiteX38809" fmla="*/ 4326797 w 4527492"/>
                  <a:gd name="connsiteY38809" fmla="*/ 1012473 h 3582745"/>
                  <a:gd name="connsiteX38810" fmla="*/ 4342184 w 4527492"/>
                  <a:gd name="connsiteY38810" fmla="*/ 1041957 h 3582745"/>
                  <a:gd name="connsiteX38811" fmla="*/ 4309000 w 4527492"/>
                  <a:gd name="connsiteY38811" fmla="*/ 965178 h 3582745"/>
                  <a:gd name="connsiteX38812" fmla="*/ 4305520 w 4527492"/>
                  <a:gd name="connsiteY38812" fmla="*/ 959207 h 3582745"/>
                  <a:gd name="connsiteX38813" fmla="*/ 4308246 w 4527492"/>
                  <a:gd name="connsiteY38813" fmla="*/ 963433 h 3582745"/>
                  <a:gd name="connsiteX38814" fmla="*/ 4290072 w 4527492"/>
                  <a:gd name="connsiteY38814" fmla="*/ 921385 h 3582745"/>
                  <a:gd name="connsiteX38815" fmla="*/ 4302632 w 4527492"/>
                  <a:gd name="connsiteY38815" fmla="*/ 954251 h 3582745"/>
                  <a:gd name="connsiteX38816" fmla="*/ 4300236 w 4527492"/>
                  <a:gd name="connsiteY38816" fmla="*/ 950140 h 3582745"/>
                  <a:gd name="connsiteX38817" fmla="*/ 4283217 w 4527492"/>
                  <a:gd name="connsiteY38817" fmla="*/ 908691 h 3582745"/>
                  <a:gd name="connsiteX38818" fmla="*/ 4282996 w 4527492"/>
                  <a:gd name="connsiteY38818" fmla="*/ 908313 h 3582745"/>
                  <a:gd name="connsiteX38819" fmla="*/ 4286072 w 4527492"/>
                  <a:gd name="connsiteY38819" fmla="*/ 916881 h 3582745"/>
                  <a:gd name="connsiteX38820" fmla="*/ 4297525 w 4527492"/>
                  <a:gd name="connsiteY38820" fmla="*/ 945488 h 3582745"/>
                  <a:gd name="connsiteX38821" fmla="*/ 4294199 w 4527492"/>
                  <a:gd name="connsiteY38821" fmla="*/ 939781 h 3582745"/>
                  <a:gd name="connsiteX38822" fmla="*/ 4286778 w 4527492"/>
                  <a:gd name="connsiteY38822" fmla="*/ 920533 h 3582745"/>
                  <a:gd name="connsiteX38823" fmla="*/ 4288805 w 4527492"/>
                  <a:gd name="connsiteY38823" fmla="*/ 926193 h 3582745"/>
                  <a:gd name="connsiteX38824" fmla="*/ 4278632 w 4527492"/>
                  <a:gd name="connsiteY38824" fmla="*/ 900858 h 3582745"/>
                  <a:gd name="connsiteX38825" fmla="*/ 4280271 w 4527492"/>
                  <a:gd name="connsiteY38825" fmla="*/ 903659 h 3582745"/>
                  <a:gd name="connsiteX38826" fmla="*/ 4278036 w 4527492"/>
                  <a:gd name="connsiteY38826" fmla="*/ 897863 h 3582745"/>
                  <a:gd name="connsiteX38827" fmla="*/ 4276591 w 4527492"/>
                  <a:gd name="connsiteY38827" fmla="*/ 895777 h 3582745"/>
                  <a:gd name="connsiteX38828" fmla="*/ 4271728 w 4527492"/>
                  <a:gd name="connsiteY38828" fmla="*/ 883665 h 3582745"/>
                  <a:gd name="connsiteX38829" fmla="*/ 4269164 w 4527492"/>
                  <a:gd name="connsiteY38829" fmla="*/ 879030 h 3582745"/>
                  <a:gd name="connsiteX38830" fmla="*/ 4272458 w 4527492"/>
                  <a:gd name="connsiteY38830" fmla="*/ 889812 h 3582745"/>
                  <a:gd name="connsiteX38831" fmla="*/ 4276591 w 4527492"/>
                  <a:gd name="connsiteY38831" fmla="*/ 895777 h 3582745"/>
                  <a:gd name="connsiteX38832" fmla="*/ 4278632 w 4527492"/>
                  <a:gd name="connsiteY38832" fmla="*/ 900858 h 3582745"/>
                  <a:gd name="connsiteX38833" fmla="*/ 4272778 w 4527492"/>
                  <a:gd name="connsiteY38833" fmla="*/ 890859 h 3582745"/>
                  <a:gd name="connsiteX38834" fmla="*/ 4286897 w 4527492"/>
                  <a:gd name="connsiteY38834" fmla="*/ 937065 h 3582745"/>
                  <a:gd name="connsiteX38835" fmla="*/ 4292160 w 4527492"/>
                  <a:gd name="connsiteY38835" fmla="*/ 957061 h 3582745"/>
                  <a:gd name="connsiteX38836" fmla="*/ 4289085 w 4527492"/>
                  <a:gd name="connsiteY38836" fmla="*/ 950620 h 3582745"/>
                  <a:gd name="connsiteX38837" fmla="*/ 4279476 w 4527492"/>
                  <a:gd name="connsiteY38837" fmla="*/ 913586 h 3582745"/>
                  <a:gd name="connsiteX38838" fmla="*/ 4271696 w 4527492"/>
                  <a:gd name="connsiteY38838" fmla="*/ 889010 h 3582745"/>
                  <a:gd name="connsiteX38839" fmla="*/ 4270570 w 4527492"/>
                  <a:gd name="connsiteY38839" fmla="*/ 887087 h 3582745"/>
                  <a:gd name="connsiteX38840" fmla="*/ 4271522 w 4527492"/>
                  <a:gd name="connsiteY38840" fmla="*/ 888461 h 3582745"/>
                  <a:gd name="connsiteX38841" fmla="*/ 4267697 w 4527492"/>
                  <a:gd name="connsiteY38841" fmla="*/ 876378 h 3582745"/>
                  <a:gd name="connsiteX38842" fmla="*/ 4262306 w 4527492"/>
                  <a:gd name="connsiteY38842" fmla="*/ 866630 h 3582745"/>
                  <a:gd name="connsiteX38843" fmla="*/ 4239260 w 4527492"/>
                  <a:gd name="connsiteY38843" fmla="*/ 831891 h 3582745"/>
                  <a:gd name="connsiteX38844" fmla="*/ 4239139 w 4527492"/>
                  <a:gd name="connsiteY38844" fmla="*/ 832723 h 3582745"/>
                  <a:gd name="connsiteX38845" fmla="*/ 4239849 w 4527492"/>
                  <a:gd name="connsiteY38845" fmla="*/ 834118 h 3582745"/>
                  <a:gd name="connsiteX38846" fmla="*/ 4247064 w 4527492"/>
                  <a:gd name="connsiteY38846" fmla="*/ 846933 h 3582745"/>
                  <a:gd name="connsiteX38847" fmla="*/ 4244375 w 4527492"/>
                  <a:gd name="connsiteY38847" fmla="*/ 842339 h 3582745"/>
                  <a:gd name="connsiteX38848" fmla="*/ 4239061 w 4527492"/>
                  <a:gd name="connsiteY38848" fmla="*/ 833261 h 3582745"/>
                  <a:gd name="connsiteX38849" fmla="*/ 4238216 w 4527492"/>
                  <a:gd name="connsiteY38849" fmla="*/ 839066 h 3582745"/>
                  <a:gd name="connsiteX38850" fmla="*/ 4267081 w 4527492"/>
                  <a:gd name="connsiteY38850" fmla="*/ 905222 h 3582745"/>
                  <a:gd name="connsiteX38851" fmla="*/ 4270818 w 4527492"/>
                  <a:gd name="connsiteY38851" fmla="*/ 912350 h 3582745"/>
                  <a:gd name="connsiteX38852" fmla="*/ 4289085 w 4527492"/>
                  <a:gd name="connsiteY38852" fmla="*/ 950620 h 3582745"/>
                  <a:gd name="connsiteX38853" fmla="*/ 4290960 w 4527492"/>
                  <a:gd name="connsiteY38853" fmla="*/ 957842 h 3582745"/>
                  <a:gd name="connsiteX38854" fmla="*/ 4282250 w 4527492"/>
                  <a:gd name="connsiteY38854" fmla="*/ 942049 h 3582745"/>
                  <a:gd name="connsiteX38855" fmla="*/ 4287778 w 4527492"/>
                  <a:gd name="connsiteY38855" fmla="*/ 955591 h 3582745"/>
                  <a:gd name="connsiteX38856" fmla="*/ 4281676 w 4527492"/>
                  <a:gd name="connsiteY38856" fmla="*/ 945832 h 3582745"/>
                  <a:gd name="connsiteX38857" fmla="*/ 4289109 w 4527492"/>
                  <a:gd name="connsiteY38857" fmla="*/ 961714 h 3582745"/>
                  <a:gd name="connsiteX38858" fmla="*/ 4282568 w 4527492"/>
                  <a:gd name="connsiteY38858" fmla="*/ 949591 h 3582745"/>
                  <a:gd name="connsiteX38859" fmla="*/ 4282944 w 4527492"/>
                  <a:gd name="connsiteY38859" fmla="*/ 950574 h 3582745"/>
                  <a:gd name="connsiteX38860" fmla="*/ 4286393 w 4527492"/>
                  <a:gd name="connsiteY38860" fmla="*/ 958556 h 3582745"/>
                  <a:gd name="connsiteX38861" fmla="*/ 4284962 w 4527492"/>
                  <a:gd name="connsiteY38861" fmla="*/ 955850 h 3582745"/>
                  <a:gd name="connsiteX38862" fmla="*/ 4287427 w 4527492"/>
                  <a:gd name="connsiteY38862" fmla="*/ 962292 h 3582745"/>
                  <a:gd name="connsiteX38863" fmla="*/ 4281223 w 4527492"/>
                  <a:gd name="connsiteY38863" fmla="*/ 951633 h 3582745"/>
                  <a:gd name="connsiteX38864" fmla="*/ 4282877 w 4527492"/>
                  <a:gd name="connsiteY38864" fmla="*/ 955416 h 3582745"/>
                  <a:gd name="connsiteX38865" fmla="*/ 4281747 w 4527492"/>
                  <a:gd name="connsiteY38865" fmla="*/ 953475 h 3582745"/>
                  <a:gd name="connsiteX38866" fmla="*/ 4280306 w 4527492"/>
                  <a:gd name="connsiteY38866" fmla="*/ 950057 h 3582745"/>
                  <a:gd name="connsiteX38867" fmla="*/ 4273358 w 4527492"/>
                  <a:gd name="connsiteY38867" fmla="*/ 938121 h 3582745"/>
                  <a:gd name="connsiteX38868" fmla="*/ 4274754 w 4527492"/>
                  <a:gd name="connsiteY38868" fmla="*/ 941456 h 3582745"/>
                  <a:gd name="connsiteX38869" fmla="*/ 4266452 w 4527492"/>
                  <a:gd name="connsiteY38869" fmla="*/ 927189 h 3582745"/>
                  <a:gd name="connsiteX38870" fmla="*/ 4265282 w 4527492"/>
                  <a:gd name="connsiteY38870" fmla="*/ 924266 h 3582745"/>
                  <a:gd name="connsiteX38871" fmla="*/ 4262580 w 4527492"/>
                  <a:gd name="connsiteY38871" fmla="*/ 920534 h 3582745"/>
                  <a:gd name="connsiteX38872" fmla="*/ 4266452 w 4527492"/>
                  <a:gd name="connsiteY38872" fmla="*/ 927189 h 3582745"/>
                  <a:gd name="connsiteX38873" fmla="*/ 4272879 w 4527492"/>
                  <a:gd name="connsiteY38873" fmla="*/ 943244 h 3582745"/>
                  <a:gd name="connsiteX38874" fmla="*/ 4274040 w 4527492"/>
                  <a:gd name="connsiteY38874" fmla="*/ 945815 h 3582745"/>
                  <a:gd name="connsiteX38875" fmla="*/ 4257365 w 4527492"/>
                  <a:gd name="connsiteY38875" fmla="*/ 913333 h 3582745"/>
                  <a:gd name="connsiteX38876" fmla="*/ 4253633 w 4527492"/>
                  <a:gd name="connsiteY38876" fmla="*/ 908178 h 3582745"/>
                  <a:gd name="connsiteX38877" fmla="*/ 4289370 w 4527492"/>
                  <a:gd name="connsiteY38877" fmla="*/ 986083 h 3582745"/>
                  <a:gd name="connsiteX38878" fmla="*/ 4304109 w 4527492"/>
                  <a:gd name="connsiteY38878" fmla="*/ 1018933 h 3582745"/>
                  <a:gd name="connsiteX38879" fmla="*/ 4308522 w 4527492"/>
                  <a:gd name="connsiteY38879" fmla="*/ 1028680 h 3582745"/>
                  <a:gd name="connsiteX38880" fmla="*/ 4308588 w 4527492"/>
                  <a:gd name="connsiteY38880" fmla="*/ 1028888 h 3582745"/>
                  <a:gd name="connsiteX38881" fmla="*/ 4281949 w 4527492"/>
                  <a:gd name="connsiteY38881" fmla="*/ 975785 h 3582745"/>
                  <a:gd name="connsiteX38882" fmla="*/ 4270318 w 4527492"/>
                  <a:gd name="connsiteY38882" fmla="*/ 951431 h 3582745"/>
                  <a:gd name="connsiteX38883" fmla="*/ 4256388 w 4527492"/>
                  <a:gd name="connsiteY38883" fmla="*/ 915851 h 3582745"/>
                  <a:gd name="connsiteX38884" fmla="*/ 4249866 w 4527492"/>
                  <a:gd name="connsiteY38884" fmla="*/ 903672 h 3582745"/>
                  <a:gd name="connsiteX38885" fmla="*/ 4249363 w 4527492"/>
                  <a:gd name="connsiteY38885" fmla="*/ 902281 h 3582745"/>
                  <a:gd name="connsiteX38886" fmla="*/ 4248431 w 4527492"/>
                  <a:gd name="connsiteY38886" fmla="*/ 900995 h 3582745"/>
                  <a:gd name="connsiteX38887" fmla="*/ 4249866 w 4527492"/>
                  <a:gd name="connsiteY38887" fmla="*/ 903672 h 3582745"/>
                  <a:gd name="connsiteX38888" fmla="*/ 4252838 w 4527492"/>
                  <a:gd name="connsiteY38888" fmla="*/ 911898 h 3582745"/>
                  <a:gd name="connsiteX38889" fmla="*/ 4247767 w 4527492"/>
                  <a:gd name="connsiteY38889" fmla="*/ 900077 h 3582745"/>
                  <a:gd name="connsiteX38890" fmla="*/ 4246355 w 4527492"/>
                  <a:gd name="connsiteY38890" fmla="*/ 898127 h 3582745"/>
                  <a:gd name="connsiteX38891" fmla="*/ 4247098 w 4527492"/>
                  <a:gd name="connsiteY38891" fmla="*/ 900160 h 3582745"/>
                  <a:gd name="connsiteX38892" fmla="*/ 4246342 w 4527492"/>
                  <a:gd name="connsiteY38892" fmla="*/ 898109 h 3582745"/>
                  <a:gd name="connsiteX38893" fmla="*/ 4243802 w 4527492"/>
                  <a:gd name="connsiteY38893" fmla="*/ 894601 h 3582745"/>
                  <a:gd name="connsiteX38894" fmla="*/ 4248968 w 4527492"/>
                  <a:gd name="connsiteY38894" fmla="*/ 912762 h 3582745"/>
                  <a:gd name="connsiteX38895" fmla="*/ 4252426 w 4527492"/>
                  <a:gd name="connsiteY38895" fmla="*/ 922080 h 3582745"/>
                  <a:gd name="connsiteX38896" fmla="*/ 4250617 w 4527492"/>
                  <a:gd name="connsiteY38896" fmla="*/ 918529 h 3582745"/>
                  <a:gd name="connsiteX38897" fmla="*/ 4245574 w 4527492"/>
                  <a:gd name="connsiteY38897" fmla="*/ 908646 h 3582745"/>
                  <a:gd name="connsiteX38898" fmla="*/ 4242797 w 4527492"/>
                  <a:gd name="connsiteY38898" fmla="*/ 902474 h 3582745"/>
                  <a:gd name="connsiteX38899" fmla="*/ 4238526 w 4527492"/>
                  <a:gd name="connsiteY38899" fmla="*/ 891430 h 3582745"/>
                  <a:gd name="connsiteX38900" fmla="*/ 4238086 w 4527492"/>
                  <a:gd name="connsiteY38900" fmla="*/ 886707 h 3582745"/>
                  <a:gd name="connsiteX38901" fmla="*/ 4235111 w 4527492"/>
                  <a:gd name="connsiteY38901" fmla="*/ 882599 h 3582745"/>
                  <a:gd name="connsiteX38902" fmla="*/ 4238526 w 4527492"/>
                  <a:gd name="connsiteY38902" fmla="*/ 891430 h 3582745"/>
                  <a:gd name="connsiteX38903" fmla="*/ 4238709 w 4527492"/>
                  <a:gd name="connsiteY38903" fmla="*/ 893389 h 3582745"/>
                  <a:gd name="connsiteX38904" fmla="*/ 4236909 w 4527492"/>
                  <a:gd name="connsiteY38904" fmla="*/ 889389 h 3582745"/>
                  <a:gd name="connsiteX38905" fmla="*/ 4234762 w 4527492"/>
                  <a:gd name="connsiteY38905" fmla="*/ 882116 h 3582745"/>
                  <a:gd name="connsiteX38906" fmla="*/ 4232617 w 4527492"/>
                  <a:gd name="connsiteY38906" fmla="*/ 879153 h 3582745"/>
                  <a:gd name="connsiteX38907" fmla="*/ 4232694 w 4527492"/>
                  <a:gd name="connsiteY38907" fmla="*/ 880020 h 3582745"/>
                  <a:gd name="connsiteX38908" fmla="*/ 4231790 w 4527492"/>
                  <a:gd name="connsiteY38908" fmla="*/ 878011 h 3582745"/>
                  <a:gd name="connsiteX38909" fmla="*/ 4231315 w 4527492"/>
                  <a:gd name="connsiteY38909" fmla="*/ 877356 h 3582745"/>
                  <a:gd name="connsiteX38910" fmla="*/ 4232787 w 4527492"/>
                  <a:gd name="connsiteY38910" fmla="*/ 881075 h 3582745"/>
                  <a:gd name="connsiteX38911" fmla="*/ 4233171 w 4527492"/>
                  <a:gd name="connsiteY38911" fmla="*/ 885394 h 3582745"/>
                  <a:gd name="connsiteX38912" fmla="*/ 4230003 w 4527492"/>
                  <a:gd name="connsiteY38912" fmla="*/ 877337 h 3582745"/>
                  <a:gd name="connsiteX38913" fmla="*/ 4229744 w 4527492"/>
                  <a:gd name="connsiteY38913" fmla="*/ 877279 h 3582745"/>
                  <a:gd name="connsiteX38914" fmla="*/ 4227666 w 4527492"/>
                  <a:gd name="connsiteY38914" fmla="*/ 872316 h 3582745"/>
                  <a:gd name="connsiteX38915" fmla="*/ 4226615 w 4527492"/>
                  <a:gd name="connsiteY38915" fmla="*/ 870865 h 3582745"/>
                  <a:gd name="connsiteX38916" fmla="*/ 4229071 w 4527492"/>
                  <a:gd name="connsiteY38916" fmla="*/ 877130 h 3582745"/>
                  <a:gd name="connsiteX38917" fmla="*/ 4224537 w 4527492"/>
                  <a:gd name="connsiteY38917" fmla="*/ 876123 h 3582745"/>
                  <a:gd name="connsiteX38918" fmla="*/ 4221895 w 4527492"/>
                  <a:gd name="connsiteY38918" fmla="*/ 869662 h 3582745"/>
                  <a:gd name="connsiteX38919" fmla="*/ 4218496 w 4527492"/>
                  <a:gd name="connsiteY38919" fmla="*/ 859373 h 3582745"/>
                  <a:gd name="connsiteX38920" fmla="*/ 4216522 w 4527492"/>
                  <a:gd name="connsiteY38920" fmla="*/ 856517 h 3582745"/>
                  <a:gd name="connsiteX38921" fmla="*/ 4221895 w 4527492"/>
                  <a:gd name="connsiteY38921" fmla="*/ 869662 h 3582745"/>
                  <a:gd name="connsiteX38922" fmla="*/ 4223990 w 4527492"/>
                  <a:gd name="connsiteY38922" fmla="*/ 876002 h 3582745"/>
                  <a:gd name="connsiteX38923" fmla="*/ 4223020 w 4527492"/>
                  <a:gd name="connsiteY38923" fmla="*/ 875786 h 3582745"/>
                  <a:gd name="connsiteX38924" fmla="*/ 4216810 w 4527492"/>
                  <a:gd name="connsiteY38924" fmla="*/ 860860 h 3582745"/>
                  <a:gd name="connsiteX38925" fmla="*/ 4224171 w 4527492"/>
                  <a:gd name="connsiteY38925" fmla="*/ 881933 h 3582745"/>
                  <a:gd name="connsiteX38926" fmla="*/ 4229165 w 4527492"/>
                  <a:gd name="connsiteY38926" fmla="*/ 891767 h 3582745"/>
                  <a:gd name="connsiteX38927" fmla="*/ 4222582 w 4527492"/>
                  <a:gd name="connsiteY38927" fmla="*/ 875689 h 3582745"/>
                  <a:gd name="connsiteX38928" fmla="*/ 4223020 w 4527492"/>
                  <a:gd name="connsiteY38928" fmla="*/ 875786 h 3582745"/>
                  <a:gd name="connsiteX38929" fmla="*/ 4227385 w 4527492"/>
                  <a:gd name="connsiteY38929" fmla="*/ 886278 h 3582745"/>
                  <a:gd name="connsiteX38930" fmla="*/ 4229259 w 4527492"/>
                  <a:gd name="connsiteY38930" fmla="*/ 891951 h 3582745"/>
                  <a:gd name="connsiteX38931" fmla="*/ 4231945 w 4527492"/>
                  <a:gd name="connsiteY38931" fmla="*/ 897240 h 3582745"/>
                  <a:gd name="connsiteX38932" fmla="*/ 4227385 w 4527492"/>
                  <a:gd name="connsiteY38932" fmla="*/ 886278 h 3582745"/>
                  <a:gd name="connsiteX38933" fmla="*/ 4223990 w 4527492"/>
                  <a:gd name="connsiteY38933" fmla="*/ 876002 h 3582745"/>
                  <a:gd name="connsiteX38934" fmla="*/ 4224537 w 4527492"/>
                  <a:gd name="connsiteY38934" fmla="*/ 876123 h 3582745"/>
                  <a:gd name="connsiteX38935" fmla="*/ 4234517 w 4527492"/>
                  <a:gd name="connsiteY38935" fmla="*/ 900538 h 3582745"/>
                  <a:gd name="connsiteX38936" fmla="*/ 4234708 w 4527492"/>
                  <a:gd name="connsiteY38936" fmla="*/ 902679 h 3582745"/>
                  <a:gd name="connsiteX38937" fmla="*/ 4238219 w 4527492"/>
                  <a:gd name="connsiteY38937" fmla="*/ 909592 h 3582745"/>
                  <a:gd name="connsiteX38938" fmla="*/ 4234517 w 4527492"/>
                  <a:gd name="connsiteY38938" fmla="*/ 900538 h 3582745"/>
                  <a:gd name="connsiteX38939" fmla="*/ 4233423 w 4527492"/>
                  <a:gd name="connsiteY38939" fmla="*/ 888231 h 3582745"/>
                  <a:gd name="connsiteX38940" fmla="*/ 4239726 w 4527492"/>
                  <a:gd name="connsiteY38940" fmla="*/ 904306 h 3582745"/>
                  <a:gd name="connsiteX38941" fmla="*/ 4240667 w 4527492"/>
                  <a:gd name="connsiteY38941" fmla="*/ 914412 h 3582745"/>
                  <a:gd name="connsiteX38942" fmla="*/ 4241995 w 4527492"/>
                  <a:gd name="connsiteY38942" fmla="*/ 917026 h 3582745"/>
                  <a:gd name="connsiteX38943" fmla="*/ 4246262 w 4527492"/>
                  <a:gd name="connsiteY38943" fmla="*/ 927930 h 3582745"/>
                  <a:gd name="connsiteX38944" fmla="*/ 4258450 w 4527492"/>
                  <a:gd name="connsiteY38944" fmla="*/ 952718 h 3582745"/>
                  <a:gd name="connsiteX38945" fmla="*/ 4261206 w 4527492"/>
                  <a:gd name="connsiteY38945" fmla="*/ 961200 h 3582745"/>
                  <a:gd name="connsiteX38946" fmla="*/ 4269370 w 4527492"/>
                  <a:gd name="connsiteY38946" fmla="*/ 978146 h 3582745"/>
                  <a:gd name="connsiteX38947" fmla="*/ 4266283 w 4527492"/>
                  <a:gd name="connsiteY38947" fmla="*/ 969606 h 3582745"/>
                  <a:gd name="connsiteX38948" fmla="*/ 4248128 w 4527492"/>
                  <a:gd name="connsiteY38948" fmla="*/ 923432 h 3582745"/>
                  <a:gd name="connsiteX38949" fmla="*/ 4251044 w 4527492"/>
                  <a:gd name="connsiteY38949" fmla="*/ 929417 h 3582745"/>
                  <a:gd name="connsiteX38950" fmla="*/ 4271624 w 4527492"/>
                  <a:gd name="connsiteY38950" fmla="*/ 982824 h 3582745"/>
                  <a:gd name="connsiteX38951" fmla="*/ 4272060 w 4527492"/>
                  <a:gd name="connsiteY38951" fmla="*/ 983730 h 3582745"/>
                  <a:gd name="connsiteX38952" fmla="*/ 4272728 w 4527492"/>
                  <a:gd name="connsiteY38952" fmla="*/ 985691 h 3582745"/>
                  <a:gd name="connsiteX38953" fmla="*/ 4272879 w 4527492"/>
                  <a:gd name="connsiteY38953" fmla="*/ 986083 h 3582745"/>
                  <a:gd name="connsiteX38954" fmla="*/ 4278819 w 4527492"/>
                  <a:gd name="connsiteY38954" fmla="*/ 1001216 h 3582745"/>
                  <a:gd name="connsiteX38955" fmla="*/ 4276178 w 4527492"/>
                  <a:gd name="connsiteY38955" fmla="*/ 995812 h 3582745"/>
                  <a:gd name="connsiteX38956" fmla="*/ 4281541 w 4527492"/>
                  <a:gd name="connsiteY38956" fmla="*/ 1011548 h 3582745"/>
                  <a:gd name="connsiteX38957" fmla="*/ 4287651 w 4527492"/>
                  <a:gd name="connsiteY38957" fmla="*/ 1023719 h 3582745"/>
                  <a:gd name="connsiteX38958" fmla="*/ 4298380 w 4527492"/>
                  <a:gd name="connsiteY38958" fmla="*/ 1051052 h 3582745"/>
                  <a:gd name="connsiteX38959" fmla="*/ 4300941 w 4527492"/>
                  <a:gd name="connsiteY38959" fmla="*/ 1063022 h 3582745"/>
                  <a:gd name="connsiteX38960" fmla="*/ 4293213 w 4527492"/>
                  <a:gd name="connsiteY38960" fmla="*/ 1044117 h 3582745"/>
                  <a:gd name="connsiteX38961" fmla="*/ 4283174 w 4527492"/>
                  <a:gd name="connsiteY38961" fmla="*/ 1016340 h 3582745"/>
                  <a:gd name="connsiteX38962" fmla="*/ 4289771 w 4527492"/>
                  <a:gd name="connsiteY38962" fmla="*/ 1035698 h 3582745"/>
                  <a:gd name="connsiteX38963" fmla="*/ 4293213 w 4527492"/>
                  <a:gd name="connsiteY38963" fmla="*/ 1044117 h 3582745"/>
                  <a:gd name="connsiteX38964" fmla="*/ 4302242 w 4527492"/>
                  <a:gd name="connsiteY38964" fmla="*/ 1069099 h 3582745"/>
                  <a:gd name="connsiteX38965" fmla="*/ 4303136 w 4527492"/>
                  <a:gd name="connsiteY38965" fmla="*/ 1073276 h 3582745"/>
                  <a:gd name="connsiteX38966" fmla="*/ 4307452 w 4527492"/>
                  <a:gd name="connsiteY38966" fmla="*/ 1084307 h 3582745"/>
                  <a:gd name="connsiteX38967" fmla="*/ 4306833 w 4527492"/>
                  <a:gd name="connsiteY38967" fmla="*/ 1081803 h 3582745"/>
                  <a:gd name="connsiteX38968" fmla="*/ 4309159 w 4527492"/>
                  <a:gd name="connsiteY38968" fmla="*/ 1088238 h 3582745"/>
                  <a:gd name="connsiteX38969" fmla="*/ 4312788 w 4527492"/>
                  <a:gd name="connsiteY38969" fmla="*/ 1097942 h 3582745"/>
                  <a:gd name="connsiteX38970" fmla="*/ 4314817 w 4527492"/>
                  <a:gd name="connsiteY38970" fmla="*/ 1103129 h 3582745"/>
                  <a:gd name="connsiteX38971" fmla="*/ 4314032 w 4527492"/>
                  <a:gd name="connsiteY38971" fmla="*/ 1097075 h 3582745"/>
                  <a:gd name="connsiteX38972" fmla="*/ 4317405 w 4527492"/>
                  <a:gd name="connsiteY38972" fmla="*/ 1107598 h 3582745"/>
                  <a:gd name="connsiteX38973" fmla="*/ 4317920 w 4527492"/>
                  <a:gd name="connsiteY38973" fmla="*/ 1111666 h 3582745"/>
                  <a:gd name="connsiteX38974" fmla="*/ 4315548 w 4527492"/>
                  <a:gd name="connsiteY38974" fmla="*/ 1105322 h 3582745"/>
                  <a:gd name="connsiteX38975" fmla="*/ 4317482 w 4527492"/>
                  <a:gd name="connsiteY38975" fmla="*/ 1112869 h 3582745"/>
                  <a:gd name="connsiteX38976" fmla="*/ 4321914 w 4527492"/>
                  <a:gd name="connsiteY38976" fmla="*/ 1124538 h 3582745"/>
                  <a:gd name="connsiteX38977" fmla="*/ 4322754 w 4527492"/>
                  <a:gd name="connsiteY38977" fmla="*/ 1132475 h 3582745"/>
                  <a:gd name="connsiteX38978" fmla="*/ 4332139 w 4527492"/>
                  <a:gd name="connsiteY38978" fmla="*/ 1160010 h 3582745"/>
                  <a:gd name="connsiteX38979" fmla="*/ 4334977 w 4527492"/>
                  <a:gd name="connsiteY38979" fmla="*/ 1172142 h 3582745"/>
                  <a:gd name="connsiteX38980" fmla="*/ 4336121 w 4527492"/>
                  <a:gd name="connsiteY38980" fmla="*/ 1174301 h 3582745"/>
                  <a:gd name="connsiteX38981" fmla="*/ 4341357 w 4527492"/>
                  <a:gd name="connsiteY38981" fmla="*/ 1199411 h 3582745"/>
                  <a:gd name="connsiteX38982" fmla="*/ 4351501 w 4527492"/>
                  <a:gd name="connsiteY38982" fmla="*/ 1242768 h 3582745"/>
                  <a:gd name="connsiteX38983" fmla="*/ 4351985 w 4527492"/>
                  <a:gd name="connsiteY38983" fmla="*/ 1242768 h 3582745"/>
                  <a:gd name="connsiteX38984" fmla="*/ 4351833 w 4527492"/>
                  <a:gd name="connsiteY38984" fmla="*/ 1244187 h 3582745"/>
                  <a:gd name="connsiteX38985" fmla="*/ 4359079 w 4527492"/>
                  <a:gd name="connsiteY38985" fmla="*/ 1275155 h 3582745"/>
                  <a:gd name="connsiteX38986" fmla="*/ 4351630 w 4527492"/>
                  <a:gd name="connsiteY38986" fmla="*/ 1246093 h 3582745"/>
                  <a:gd name="connsiteX38987" fmla="*/ 4350641 w 4527492"/>
                  <a:gd name="connsiteY38987" fmla="*/ 1255350 h 3582745"/>
                  <a:gd name="connsiteX38988" fmla="*/ 4363036 w 4527492"/>
                  <a:gd name="connsiteY38988" fmla="*/ 1292067 h 3582745"/>
                  <a:gd name="connsiteX38989" fmla="*/ 4359079 w 4527492"/>
                  <a:gd name="connsiteY38989" fmla="*/ 1275155 h 3582745"/>
                  <a:gd name="connsiteX38990" fmla="*/ 4364607 w 4527492"/>
                  <a:gd name="connsiteY38990" fmla="*/ 1296723 h 3582745"/>
                  <a:gd name="connsiteX38991" fmla="*/ 4372237 w 4527492"/>
                  <a:gd name="connsiteY38991" fmla="*/ 1319324 h 3582745"/>
                  <a:gd name="connsiteX38992" fmla="*/ 4380171 w 4527492"/>
                  <a:gd name="connsiteY38992" fmla="*/ 1354897 h 3582745"/>
                  <a:gd name="connsiteX38993" fmla="*/ 4371749 w 4527492"/>
                  <a:gd name="connsiteY38993" fmla="*/ 1325803 h 3582745"/>
                  <a:gd name="connsiteX38994" fmla="*/ 4371736 w 4527492"/>
                  <a:gd name="connsiteY38994" fmla="*/ 1329255 h 3582745"/>
                  <a:gd name="connsiteX38995" fmla="*/ 4372028 w 4527492"/>
                  <a:gd name="connsiteY38995" fmla="*/ 1330502 h 3582745"/>
                  <a:gd name="connsiteX38996" fmla="*/ 4371734 w 4527492"/>
                  <a:gd name="connsiteY38996" fmla="*/ 1329774 h 3582745"/>
                  <a:gd name="connsiteX38997" fmla="*/ 4371709 w 4527492"/>
                  <a:gd name="connsiteY38997" fmla="*/ 1336430 h 3582745"/>
                  <a:gd name="connsiteX38998" fmla="*/ 4372211 w 4527492"/>
                  <a:gd name="connsiteY38998" fmla="*/ 1338043 h 3582745"/>
                  <a:gd name="connsiteX38999" fmla="*/ 4371840 w 4527492"/>
                  <a:gd name="connsiteY38999" fmla="*/ 1337230 h 3582745"/>
                  <a:gd name="connsiteX39000" fmla="*/ 4371709 w 4527492"/>
                  <a:gd name="connsiteY39000" fmla="*/ 1336466 h 3582745"/>
                  <a:gd name="connsiteX39001" fmla="*/ 4371707 w 4527492"/>
                  <a:gd name="connsiteY39001" fmla="*/ 1336939 h 3582745"/>
                  <a:gd name="connsiteX39002" fmla="*/ 4371840 w 4527492"/>
                  <a:gd name="connsiteY39002" fmla="*/ 1337230 h 3582745"/>
                  <a:gd name="connsiteX39003" fmla="*/ 4372392 w 4527492"/>
                  <a:gd name="connsiteY39003" fmla="*/ 1340434 h 3582745"/>
                  <a:gd name="connsiteX39004" fmla="*/ 4371699 w 4527492"/>
                  <a:gd name="connsiteY39004" fmla="*/ 1338965 h 3582745"/>
                  <a:gd name="connsiteX39005" fmla="*/ 4371635 w 4527492"/>
                  <a:gd name="connsiteY39005" fmla="*/ 1355987 h 3582745"/>
                  <a:gd name="connsiteX39006" fmla="*/ 4377050 w 4527492"/>
                  <a:gd name="connsiteY39006" fmla="*/ 1367486 h 3582745"/>
                  <a:gd name="connsiteX39007" fmla="*/ 4372392 w 4527492"/>
                  <a:gd name="connsiteY39007" fmla="*/ 1340434 h 3582745"/>
                  <a:gd name="connsiteX39008" fmla="*/ 4374051 w 4527492"/>
                  <a:gd name="connsiteY39008" fmla="*/ 1343954 h 3582745"/>
                  <a:gd name="connsiteX39009" fmla="*/ 4375952 w 4527492"/>
                  <a:gd name="connsiteY39009" fmla="*/ 1350060 h 3582745"/>
                  <a:gd name="connsiteX39010" fmla="*/ 4378518 w 4527492"/>
                  <a:gd name="connsiteY39010" fmla="*/ 1366368 h 3582745"/>
                  <a:gd name="connsiteX39011" fmla="*/ 4379545 w 4527492"/>
                  <a:gd name="connsiteY39011" fmla="*/ 1362962 h 3582745"/>
                  <a:gd name="connsiteX39012" fmla="*/ 4378562 w 4527492"/>
                  <a:gd name="connsiteY39012" fmla="*/ 1358444 h 3582745"/>
                  <a:gd name="connsiteX39013" fmla="*/ 4379753 w 4527492"/>
                  <a:gd name="connsiteY39013" fmla="*/ 1362271 h 3582745"/>
                  <a:gd name="connsiteX39014" fmla="*/ 4380897 w 4527492"/>
                  <a:gd name="connsiteY39014" fmla="*/ 1358478 h 3582745"/>
                  <a:gd name="connsiteX39015" fmla="*/ 4376574 w 4527492"/>
                  <a:gd name="connsiteY39015" fmla="*/ 1349307 h 3582745"/>
                  <a:gd name="connsiteX39016" fmla="*/ 4375868 w 4527492"/>
                  <a:gd name="connsiteY39016" fmla="*/ 1346063 h 3582745"/>
                  <a:gd name="connsiteX39017" fmla="*/ 4380433 w 4527492"/>
                  <a:gd name="connsiteY39017" fmla="*/ 1356072 h 3582745"/>
                  <a:gd name="connsiteX39018" fmla="*/ 4380171 w 4527492"/>
                  <a:gd name="connsiteY39018" fmla="*/ 1354897 h 3582745"/>
                  <a:gd name="connsiteX39019" fmla="*/ 4380647 w 4527492"/>
                  <a:gd name="connsiteY39019" fmla="*/ 1356541 h 3582745"/>
                  <a:gd name="connsiteX39020" fmla="*/ 4381149 w 4527492"/>
                  <a:gd name="connsiteY39020" fmla="*/ 1357641 h 3582745"/>
                  <a:gd name="connsiteX39021" fmla="*/ 4384566 w 4527492"/>
                  <a:gd name="connsiteY39021" fmla="*/ 1346304 h 3582745"/>
                  <a:gd name="connsiteX39022" fmla="*/ 4382131 w 4527492"/>
                  <a:gd name="connsiteY39022" fmla="*/ 1339250 h 3582745"/>
                  <a:gd name="connsiteX39023" fmla="*/ 4361105 w 4527492"/>
                  <a:gd name="connsiteY39023" fmla="*/ 1262479 h 3582745"/>
                  <a:gd name="connsiteX39024" fmla="*/ 4326230 w 4527492"/>
                  <a:gd name="connsiteY39024" fmla="*/ 1134373 h 3582745"/>
                  <a:gd name="connsiteX39025" fmla="*/ 4328582 w 4527492"/>
                  <a:gd name="connsiteY39025" fmla="*/ 1134373 h 3582745"/>
                  <a:gd name="connsiteX39026" fmla="*/ 4361930 w 4527492"/>
                  <a:gd name="connsiteY39026" fmla="*/ 1262891 h 3582745"/>
                  <a:gd name="connsiteX39027" fmla="*/ 4385625 w 4527492"/>
                  <a:gd name="connsiteY39027" fmla="*/ 1342793 h 3582745"/>
                  <a:gd name="connsiteX39028" fmla="*/ 4387972 w 4527492"/>
                  <a:gd name="connsiteY39028" fmla="*/ 1335004 h 3582745"/>
                  <a:gd name="connsiteX39029" fmla="*/ 4391269 w 4527492"/>
                  <a:gd name="connsiteY39029" fmla="*/ 1335004 h 3582745"/>
                  <a:gd name="connsiteX39030" fmla="*/ 4391511 w 4527492"/>
                  <a:gd name="connsiteY39030" fmla="*/ 1359734 h 3582745"/>
                  <a:gd name="connsiteX39031" fmla="*/ 4398210 w 4527492"/>
                  <a:gd name="connsiteY39031" fmla="*/ 1375756 h 3582745"/>
                  <a:gd name="connsiteX39032" fmla="*/ 4402122 w 4527492"/>
                  <a:gd name="connsiteY39032" fmla="*/ 1384404 h 3582745"/>
                  <a:gd name="connsiteX39033" fmla="*/ 4401814 w 4527492"/>
                  <a:gd name="connsiteY39033" fmla="*/ 1362253 h 3582745"/>
                  <a:gd name="connsiteX39034" fmla="*/ 4392696 w 4527492"/>
                  <a:gd name="connsiteY39034" fmla="*/ 1315205 h 3582745"/>
                  <a:gd name="connsiteX39035" fmla="*/ 4351984 w 4527492"/>
                  <a:gd name="connsiteY39035" fmla="*/ 1161148 h 3582745"/>
                  <a:gd name="connsiteX39036" fmla="*/ 4347461 w 4527492"/>
                  <a:gd name="connsiteY39036" fmla="*/ 1124614 h 3582745"/>
                  <a:gd name="connsiteX39037" fmla="*/ 4341659 w 4527492"/>
                  <a:gd name="connsiteY39037" fmla="*/ 1104715 h 3582745"/>
                  <a:gd name="connsiteX39038" fmla="*/ 4338843 w 4527492"/>
                  <a:gd name="connsiteY39038" fmla="*/ 1104715 h 3582745"/>
                  <a:gd name="connsiteX39039" fmla="*/ 4322065 w 4527492"/>
                  <a:gd name="connsiteY39039" fmla="*/ 1067378 h 3582745"/>
                  <a:gd name="connsiteX39040" fmla="*/ 4318229 w 4527492"/>
                  <a:gd name="connsiteY39040" fmla="*/ 1053915 h 3582745"/>
                  <a:gd name="connsiteX39041" fmla="*/ 4326075 w 4527492"/>
                  <a:gd name="connsiteY39041" fmla="*/ 1069972 h 3582745"/>
                  <a:gd name="connsiteX39042" fmla="*/ 4323177 w 4527492"/>
                  <a:gd name="connsiteY39042" fmla="*/ 1061052 h 3582745"/>
                  <a:gd name="connsiteX39043" fmla="*/ 4315313 w 4527492"/>
                  <a:gd name="connsiteY39043" fmla="*/ 1043682 h 3582745"/>
                  <a:gd name="connsiteX39044" fmla="*/ 4314528 w 4527492"/>
                  <a:gd name="connsiteY39044" fmla="*/ 1040927 h 3582745"/>
                  <a:gd name="connsiteX39045" fmla="*/ 4340198 w 4527492"/>
                  <a:gd name="connsiteY39045" fmla="*/ 1100227 h 3582745"/>
                  <a:gd name="connsiteX39046" fmla="*/ 4314114 w 4527492"/>
                  <a:gd name="connsiteY39046" fmla="*/ 1032047 h 3582745"/>
                  <a:gd name="connsiteX39047" fmla="*/ 4308768 w 4527492"/>
                  <a:gd name="connsiteY39047" fmla="*/ 1020186 h 3582745"/>
                  <a:gd name="connsiteX39048" fmla="*/ 4307012 w 4527492"/>
                  <a:gd name="connsiteY39048" fmla="*/ 1013485 h 3582745"/>
                  <a:gd name="connsiteX39049" fmla="*/ 4305304 w 4527492"/>
                  <a:gd name="connsiteY39049" fmla="*/ 1009020 h 3582745"/>
                  <a:gd name="connsiteX39050" fmla="*/ 4302975 w 4527492"/>
                  <a:gd name="connsiteY39050" fmla="*/ 1003795 h 3582745"/>
                  <a:gd name="connsiteX39051" fmla="*/ 4302737 w 4527492"/>
                  <a:gd name="connsiteY39051" fmla="*/ 1003231 h 3582745"/>
                  <a:gd name="connsiteX39052" fmla="*/ 4301995 w 4527492"/>
                  <a:gd name="connsiteY39052" fmla="*/ 1000370 h 3582745"/>
                  <a:gd name="connsiteX39053" fmla="*/ 4295346 w 4527492"/>
                  <a:gd name="connsiteY39053" fmla="*/ 982991 h 3582745"/>
                  <a:gd name="connsiteX39054" fmla="*/ 4291396 w 4527492"/>
                  <a:gd name="connsiteY39054" fmla="*/ 976346 h 3582745"/>
                  <a:gd name="connsiteX39055" fmla="*/ 4289744 w 4527492"/>
                  <a:gd name="connsiteY39055" fmla="*/ 972431 h 3582745"/>
                  <a:gd name="connsiteX39056" fmla="*/ 4285660 w 4527492"/>
                  <a:gd name="connsiteY39056" fmla="*/ 961780 h 3582745"/>
                  <a:gd name="connsiteX39057" fmla="*/ 4282877 w 4527492"/>
                  <a:gd name="connsiteY39057" fmla="*/ 955416 h 3582745"/>
                  <a:gd name="connsiteX39058" fmla="*/ 4288480 w 4527492"/>
                  <a:gd name="connsiteY39058" fmla="*/ 965045 h 3582745"/>
                  <a:gd name="connsiteX39059" fmla="*/ 4287427 w 4527492"/>
                  <a:gd name="connsiteY39059" fmla="*/ 962292 h 3582745"/>
                  <a:gd name="connsiteX39060" fmla="*/ 4289684 w 4527492"/>
                  <a:gd name="connsiteY39060" fmla="*/ 966170 h 3582745"/>
                  <a:gd name="connsiteX39061" fmla="*/ 4286393 w 4527492"/>
                  <a:gd name="connsiteY39061" fmla="*/ 958556 h 3582745"/>
                  <a:gd name="connsiteX39062" fmla="*/ 4295722 w 4527492"/>
                  <a:gd name="connsiteY39062" fmla="*/ 976194 h 3582745"/>
                  <a:gd name="connsiteX39063" fmla="*/ 4295885 w 4527492"/>
                  <a:gd name="connsiteY39063" fmla="*/ 976824 h 3582745"/>
                  <a:gd name="connsiteX39064" fmla="*/ 4296227 w 4527492"/>
                  <a:gd name="connsiteY39064" fmla="*/ 977411 h 3582745"/>
                  <a:gd name="connsiteX39065" fmla="*/ 4295769 w 4527492"/>
                  <a:gd name="connsiteY39065" fmla="*/ 976284 h 3582745"/>
                  <a:gd name="connsiteX39066" fmla="*/ 4297741 w 4527492"/>
                  <a:gd name="connsiteY39066" fmla="*/ 980012 h 3582745"/>
                  <a:gd name="connsiteX39067" fmla="*/ 4297761 w 4527492"/>
                  <a:gd name="connsiteY39067" fmla="*/ 980047 h 3582745"/>
                  <a:gd name="connsiteX39068" fmla="*/ 4297768 w 4527492"/>
                  <a:gd name="connsiteY39068" fmla="*/ 980063 h 3582745"/>
                  <a:gd name="connsiteX39069" fmla="*/ 4298658 w 4527492"/>
                  <a:gd name="connsiteY39069" fmla="*/ 981747 h 3582745"/>
                  <a:gd name="connsiteX39070" fmla="*/ 4299027 w 4527492"/>
                  <a:gd name="connsiteY39070" fmla="*/ 983148 h 3582745"/>
                  <a:gd name="connsiteX39071" fmla="*/ 4299057 w 4527492"/>
                  <a:gd name="connsiteY39071" fmla="*/ 983221 h 3582745"/>
                  <a:gd name="connsiteX39072" fmla="*/ 4303238 w 4527492"/>
                  <a:gd name="connsiteY39072" fmla="*/ 990406 h 3582745"/>
                  <a:gd name="connsiteX39073" fmla="*/ 4307923 w 4527492"/>
                  <a:gd name="connsiteY39073" fmla="*/ 999264 h 3582745"/>
                  <a:gd name="connsiteX39074" fmla="*/ 4326367 w 4527492"/>
                  <a:gd name="connsiteY39074" fmla="*/ 1032027 h 3582745"/>
                  <a:gd name="connsiteX39075" fmla="*/ 4327711 w 4527492"/>
                  <a:gd name="connsiteY39075" fmla="*/ 1035101 h 3582745"/>
                  <a:gd name="connsiteX39076" fmla="*/ 4338412 w 4527492"/>
                  <a:gd name="connsiteY39076" fmla="*/ 1055437 h 3582745"/>
                  <a:gd name="connsiteX39077" fmla="*/ 4306890 w 4527492"/>
                  <a:gd name="connsiteY39077" fmla="*/ 1002410 h 3582745"/>
                  <a:gd name="connsiteX39078" fmla="*/ 4317312 w 4527492"/>
                  <a:gd name="connsiteY39078" fmla="*/ 1027941 h 3582745"/>
                  <a:gd name="connsiteX39079" fmla="*/ 4320746 w 4527492"/>
                  <a:gd name="connsiteY39079" fmla="*/ 1037787 h 3582745"/>
                  <a:gd name="connsiteX39080" fmla="*/ 4343712 w 4527492"/>
                  <a:gd name="connsiteY39080" fmla="*/ 1094340 h 3582745"/>
                  <a:gd name="connsiteX39081" fmla="*/ 4343857 w 4527492"/>
                  <a:gd name="connsiteY39081" fmla="*/ 1095509 h 3582745"/>
                  <a:gd name="connsiteX39082" fmla="*/ 4332805 w 4527492"/>
                  <a:gd name="connsiteY39082" fmla="*/ 1070715 h 3582745"/>
                  <a:gd name="connsiteX39083" fmla="*/ 4328636 w 4527492"/>
                  <a:gd name="connsiteY39083" fmla="*/ 1060411 h 3582745"/>
                  <a:gd name="connsiteX39084" fmla="*/ 4330161 w 4527492"/>
                  <a:gd name="connsiteY39084" fmla="*/ 1064783 h 3582745"/>
                  <a:gd name="connsiteX39085" fmla="*/ 4332805 w 4527492"/>
                  <a:gd name="connsiteY39085" fmla="*/ 1070715 h 3582745"/>
                  <a:gd name="connsiteX39086" fmla="*/ 4344307 w 4527492"/>
                  <a:gd name="connsiteY39086" fmla="*/ 1099143 h 3582745"/>
                  <a:gd name="connsiteX39087" fmla="*/ 4344319 w 4527492"/>
                  <a:gd name="connsiteY39087" fmla="*/ 1099238 h 3582745"/>
                  <a:gd name="connsiteX39088" fmla="*/ 4334767 w 4527492"/>
                  <a:gd name="connsiteY39088" fmla="*/ 1077990 h 3582745"/>
                  <a:gd name="connsiteX39089" fmla="*/ 4345498 w 4527492"/>
                  <a:gd name="connsiteY39089" fmla="*/ 1108758 h 3582745"/>
                  <a:gd name="connsiteX39090" fmla="*/ 4344319 w 4527492"/>
                  <a:gd name="connsiteY39090" fmla="*/ 1099238 h 3582745"/>
                  <a:gd name="connsiteX39091" fmla="*/ 4344588 w 4527492"/>
                  <a:gd name="connsiteY39091" fmla="*/ 1099837 h 3582745"/>
                  <a:gd name="connsiteX39092" fmla="*/ 4348896 w 4527492"/>
                  <a:gd name="connsiteY39092" fmla="*/ 1110483 h 3582745"/>
                  <a:gd name="connsiteX39093" fmla="*/ 4352689 w 4527492"/>
                  <a:gd name="connsiteY39093" fmla="*/ 1126675 h 3582745"/>
                  <a:gd name="connsiteX39094" fmla="*/ 4353693 w 4527492"/>
                  <a:gd name="connsiteY39094" fmla="*/ 1132256 h 3582745"/>
                  <a:gd name="connsiteX39095" fmla="*/ 4354615 w 4527492"/>
                  <a:gd name="connsiteY39095" fmla="*/ 1134902 h 3582745"/>
                  <a:gd name="connsiteX39096" fmla="*/ 4352689 w 4527492"/>
                  <a:gd name="connsiteY39096" fmla="*/ 1126675 h 3582745"/>
                  <a:gd name="connsiteX39097" fmla="*/ 4350479 w 4527492"/>
                  <a:gd name="connsiteY39097" fmla="*/ 1114397 h 3582745"/>
                  <a:gd name="connsiteX39098" fmla="*/ 4365228 w 4527492"/>
                  <a:gd name="connsiteY39098" fmla="*/ 1150850 h 3582745"/>
                  <a:gd name="connsiteX39099" fmla="*/ 4365925 w 4527492"/>
                  <a:gd name="connsiteY39099" fmla="*/ 1150850 h 3582745"/>
                  <a:gd name="connsiteX39100" fmla="*/ 4383300 w 4527492"/>
                  <a:gd name="connsiteY39100" fmla="*/ 1208558 h 3582745"/>
                  <a:gd name="connsiteX39101" fmla="*/ 4361930 w 4527492"/>
                  <a:gd name="connsiteY39101" fmla="*/ 1147554 h 3582745"/>
                  <a:gd name="connsiteX39102" fmla="*/ 4356158 w 4527492"/>
                  <a:gd name="connsiteY39102" fmla="*/ 1135609 h 3582745"/>
                  <a:gd name="connsiteX39103" fmla="*/ 4358782 w 4527492"/>
                  <a:gd name="connsiteY39103" fmla="*/ 1146848 h 3582745"/>
                  <a:gd name="connsiteX39104" fmla="*/ 4364987 w 4527492"/>
                  <a:gd name="connsiteY39104" fmla="*/ 1164641 h 3582745"/>
                  <a:gd name="connsiteX39105" fmla="*/ 4374851 w 4527492"/>
                  <a:gd name="connsiteY39105" fmla="*/ 1203904 h 3582745"/>
                  <a:gd name="connsiteX39106" fmla="*/ 4408104 w 4527492"/>
                  <a:gd name="connsiteY39106" fmla="*/ 1318912 h 3582745"/>
                  <a:gd name="connsiteX39107" fmla="*/ 4421154 w 4527492"/>
                  <a:gd name="connsiteY39107" fmla="*/ 1360202 h 3582745"/>
                  <a:gd name="connsiteX39108" fmla="*/ 4404581 w 4527492"/>
                  <a:gd name="connsiteY39108" fmla="*/ 1316777 h 3582745"/>
                  <a:gd name="connsiteX39109" fmla="*/ 4407078 w 4527492"/>
                  <a:gd name="connsiteY39109" fmla="*/ 1348540 h 3582745"/>
                  <a:gd name="connsiteX39110" fmla="*/ 4414701 w 4527492"/>
                  <a:gd name="connsiteY39110" fmla="*/ 1368342 h 3582745"/>
                  <a:gd name="connsiteX39111" fmla="*/ 4421786 w 4527492"/>
                  <a:gd name="connsiteY39111" fmla="*/ 1368342 h 3582745"/>
                  <a:gd name="connsiteX39112" fmla="*/ 4422516 w 4527492"/>
                  <a:gd name="connsiteY39112" fmla="*/ 1364509 h 3582745"/>
                  <a:gd name="connsiteX39113" fmla="*/ 4421154 w 4527492"/>
                  <a:gd name="connsiteY39113" fmla="*/ 1360202 h 3582745"/>
                  <a:gd name="connsiteX39114" fmla="*/ 4422610 w 4527492"/>
                  <a:gd name="connsiteY39114" fmla="*/ 1364016 h 3582745"/>
                  <a:gd name="connsiteX39115" fmla="*/ 4422746 w 4527492"/>
                  <a:gd name="connsiteY39115" fmla="*/ 1363301 h 3582745"/>
                  <a:gd name="connsiteX39116" fmla="*/ 4420784 w 4527492"/>
                  <a:gd name="connsiteY39116" fmla="*/ 1352182 h 3582745"/>
                  <a:gd name="connsiteX39117" fmla="*/ 4423041 w 4527492"/>
                  <a:gd name="connsiteY39117" fmla="*/ 1361751 h 3582745"/>
                  <a:gd name="connsiteX39118" fmla="*/ 4426849 w 4527492"/>
                  <a:gd name="connsiteY39118" fmla="*/ 1341756 h 3582745"/>
                  <a:gd name="connsiteX39119" fmla="*/ 4426659 w 4527492"/>
                  <a:gd name="connsiteY39119" fmla="*/ 1340612 h 3582745"/>
                  <a:gd name="connsiteX39120" fmla="*/ 4392438 w 4527492"/>
                  <a:gd name="connsiteY39120" fmla="*/ 1230762 h 3582745"/>
                  <a:gd name="connsiteX39121" fmla="*/ 4376462 w 4527492"/>
                  <a:gd name="connsiteY39121" fmla="*/ 1167017 h 3582745"/>
                  <a:gd name="connsiteX39122" fmla="*/ 4371601 w 4527492"/>
                  <a:gd name="connsiteY39122" fmla="*/ 1126834 h 3582745"/>
                  <a:gd name="connsiteX39123" fmla="*/ 4364991 w 4527492"/>
                  <a:gd name="connsiteY39123" fmla="*/ 1107370 h 3582745"/>
                  <a:gd name="connsiteX39124" fmla="*/ 4350821 w 4527492"/>
                  <a:gd name="connsiteY39124" fmla="*/ 1078379 h 3582745"/>
                  <a:gd name="connsiteX39125" fmla="*/ 4354426 w 4527492"/>
                  <a:gd name="connsiteY39125" fmla="*/ 1084126 h 3582745"/>
                  <a:gd name="connsiteX39126" fmla="*/ 4349162 w 4527492"/>
                  <a:gd name="connsiteY39126" fmla="*/ 1073519 h 3582745"/>
                  <a:gd name="connsiteX39127" fmla="*/ 4345132 w 4527492"/>
                  <a:gd name="connsiteY39127" fmla="*/ 1066741 h 3582745"/>
                  <a:gd name="connsiteX39128" fmla="*/ 4340006 w 4527492"/>
                  <a:gd name="connsiteY39128" fmla="*/ 1056253 h 3582745"/>
                  <a:gd name="connsiteX39129" fmla="*/ 4344959 w 4527492"/>
                  <a:gd name="connsiteY39129" fmla="*/ 1065051 h 3582745"/>
                  <a:gd name="connsiteX39130" fmla="*/ 4344518 w 4527492"/>
                  <a:gd name="connsiteY39130" fmla="*/ 1064163 h 3582745"/>
                  <a:gd name="connsiteX39131" fmla="*/ 4338793 w 4527492"/>
                  <a:gd name="connsiteY39131" fmla="*/ 1053772 h 3582745"/>
                  <a:gd name="connsiteX39132" fmla="*/ 4329825 w 4527492"/>
                  <a:gd name="connsiteY39132" fmla="*/ 1035424 h 3582745"/>
                  <a:gd name="connsiteX39133" fmla="*/ 4333990 w 4527492"/>
                  <a:gd name="connsiteY39133" fmla="*/ 1042949 h 3582745"/>
                  <a:gd name="connsiteX39134" fmla="*/ 4331778 w 4527492"/>
                  <a:gd name="connsiteY39134" fmla="*/ 1038492 h 3582745"/>
                  <a:gd name="connsiteX39135" fmla="*/ 4328948 w 4527492"/>
                  <a:gd name="connsiteY39135" fmla="*/ 1033631 h 3582745"/>
                  <a:gd name="connsiteX39136" fmla="*/ 4329825 w 4527492"/>
                  <a:gd name="connsiteY39136" fmla="*/ 1035424 h 3582745"/>
                  <a:gd name="connsiteX39137" fmla="*/ 4326583 w 4527492"/>
                  <a:gd name="connsiteY39137" fmla="*/ 1029567 h 3582745"/>
                  <a:gd name="connsiteX39138" fmla="*/ 4321390 w 4527492"/>
                  <a:gd name="connsiteY39138" fmla="*/ 1020644 h 3582745"/>
                  <a:gd name="connsiteX39139" fmla="*/ 4324653 w 4527492"/>
                  <a:gd name="connsiteY39139" fmla="*/ 1028108 h 3582745"/>
                  <a:gd name="connsiteX39140" fmla="*/ 4315343 w 4527492"/>
                  <a:gd name="connsiteY39140" fmla="*/ 1011210 h 3582745"/>
                  <a:gd name="connsiteX39141" fmla="*/ 4303238 w 4527492"/>
                  <a:gd name="connsiteY39141" fmla="*/ 990406 h 3582745"/>
                  <a:gd name="connsiteX39142" fmla="*/ 4298658 w 4527492"/>
                  <a:gd name="connsiteY39142" fmla="*/ 981747 h 3582745"/>
                  <a:gd name="connsiteX39143" fmla="*/ 4298582 w 4527492"/>
                  <a:gd name="connsiteY39143" fmla="*/ 981458 h 3582745"/>
                  <a:gd name="connsiteX39144" fmla="*/ 4297761 w 4527492"/>
                  <a:gd name="connsiteY39144" fmla="*/ 980047 h 3582745"/>
                  <a:gd name="connsiteX39145" fmla="*/ 4294907 w 4527492"/>
                  <a:gd name="connsiteY39145" fmla="*/ 973056 h 3582745"/>
                  <a:gd name="connsiteX39146" fmla="*/ 4295702 w 4527492"/>
                  <a:gd name="connsiteY39146" fmla="*/ 976120 h 3582745"/>
                  <a:gd name="connsiteX39147" fmla="*/ 4294730 w 4527492"/>
                  <a:gd name="connsiteY39147" fmla="*/ 973725 h 3582745"/>
                  <a:gd name="connsiteX39148" fmla="*/ 4289109 w 4527492"/>
                  <a:gd name="connsiteY39148" fmla="*/ 961714 h 3582745"/>
                  <a:gd name="connsiteX39149" fmla="*/ 4292256 w 4527492"/>
                  <a:gd name="connsiteY39149" fmla="*/ 967547 h 3582745"/>
                  <a:gd name="connsiteX39150" fmla="*/ 4293788 w 4527492"/>
                  <a:gd name="connsiteY39150" fmla="*/ 970314 h 3582745"/>
                  <a:gd name="connsiteX39151" fmla="*/ 4287778 w 4527492"/>
                  <a:gd name="connsiteY39151" fmla="*/ 955591 h 3582745"/>
                  <a:gd name="connsiteX39152" fmla="*/ 4292219 w 4527492"/>
                  <a:gd name="connsiteY39152" fmla="*/ 962695 h 3582745"/>
                  <a:gd name="connsiteX39153" fmla="*/ 4290960 w 4527492"/>
                  <a:gd name="connsiteY39153" fmla="*/ 957842 h 3582745"/>
                  <a:gd name="connsiteX39154" fmla="*/ 4293650 w 4527492"/>
                  <a:gd name="connsiteY39154" fmla="*/ 962721 h 3582745"/>
                  <a:gd name="connsiteX39155" fmla="*/ 4294679 w 4527492"/>
                  <a:gd name="connsiteY39155" fmla="*/ 966631 h 3582745"/>
                  <a:gd name="connsiteX39156" fmla="*/ 4296359 w 4527492"/>
                  <a:gd name="connsiteY39156" fmla="*/ 969318 h 3582745"/>
                  <a:gd name="connsiteX39157" fmla="*/ 4312521 w 4527492"/>
                  <a:gd name="connsiteY39157" fmla="*/ 1000362 h 3582745"/>
                  <a:gd name="connsiteX39158" fmla="*/ 4311112 w 4527492"/>
                  <a:gd name="connsiteY39158" fmla="*/ 997140 h 3582745"/>
                  <a:gd name="connsiteX39159" fmla="*/ 4315237 w 4527492"/>
                  <a:gd name="connsiteY39159" fmla="*/ 1005579 h 3582745"/>
                  <a:gd name="connsiteX39160" fmla="*/ 4345823 w 4527492"/>
                  <a:gd name="connsiteY39160" fmla="*/ 1064328 h 3582745"/>
                  <a:gd name="connsiteX39161" fmla="*/ 4351991 w 4527492"/>
                  <a:gd name="connsiteY39161" fmla="*/ 1075473 h 3582745"/>
                  <a:gd name="connsiteX39162" fmla="*/ 4354484 w 4527492"/>
                  <a:gd name="connsiteY39162" fmla="*/ 1080965 h 3582745"/>
                  <a:gd name="connsiteX39163" fmla="*/ 4358914 w 4527492"/>
                  <a:gd name="connsiteY39163" fmla="*/ 1089474 h 3582745"/>
                  <a:gd name="connsiteX39164" fmla="*/ 4359569 w 4527492"/>
                  <a:gd name="connsiteY39164" fmla="*/ 1091403 h 3582745"/>
                  <a:gd name="connsiteX39165" fmla="*/ 4359868 w 4527492"/>
                  <a:gd name="connsiteY39165" fmla="*/ 1091946 h 3582745"/>
                  <a:gd name="connsiteX39166" fmla="*/ 4359917 w 4527492"/>
                  <a:gd name="connsiteY39166" fmla="*/ 1092111 h 3582745"/>
                  <a:gd name="connsiteX39167" fmla="*/ 4359638 w 4527492"/>
                  <a:gd name="connsiteY39167" fmla="*/ 1091605 h 3582745"/>
                  <a:gd name="connsiteX39168" fmla="*/ 4360252 w 4527492"/>
                  <a:gd name="connsiteY39168" fmla="*/ 1093414 h 3582745"/>
                  <a:gd name="connsiteX39169" fmla="*/ 4360332 w 4527492"/>
                  <a:gd name="connsiteY39169" fmla="*/ 1093542 h 3582745"/>
                  <a:gd name="connsiteX39170" fmla="*/ 4359917 w 4527492"/>
                  <a:gd name="connsiteY39170" fmla="*/ 1092111 h 3582745"/>
                  <a:gd name="connsiteX39171" fmla="*/ 4364341 w 4527492"/>
                  <a:gd name="connsiteY39171" fmla="*/ 1100142 h 3582745"/>
                  <a:gd name="connsiteX39172" fmla="*/ 4364144 w 4527492"/>
                  <a:gd name="connsiteY39172" fmla="*/ 1099519 h 3582745"/>
                  <a:gd name="connsiteX39173" fmla="*/ 4364843 w 4527492"/>
                  <a:gd name="connsiteY39173" fmla="*/ 1100861 h 3582745"/>
                  <a:gd name="connsiteX39174" fmla="*/ 4364794 w 4527492"/>
                  <a:gd name="connsiteY39174" fmla="*/ 1100714 h 3582745"/>
                  <a:gd name="connsiteX39175" fmla="*/ 4364862 w 4527492"/>
                  <a:gd name="connsiteY39175" fmla="*/ 1100898 h 3582745"/>
                  <a:gd name="connsiteX39176" fmla="*/ 4366646 w 4527492"/>
                  <a:gd name="connsiteY39176" fmla="*/ 1104324 h 3582745"/>
                  <a:gd name="connsiteX39177" fmla="*/ 4368266 w 4527492"/>
                  <a:gd name="connsiteY39177" fmla="*/ 1107266 h 3582745"/>
                  <a:gd name="connsiteX39178" fmla="*/ 4368567 w 4527492"/>
                  <a:gd name="connsiteY39178" fmla="*/ 1108016 h 3582745"/>
                  <a:gd name="connsiteX39179" fmla="*/ 4369553 w 4527492"/>
                  <a:gd name="connsiteY39179" fmla="*/ 1109909 h 3582745"/>
                  <a:gd name="connsiteX39180" fmla="*/ 4369505 w 4527492"/>
                  <a:gd name="connsiteY39180" fmla="*/ 1109515 h 3582745"/>
                  <a:gd name="connsiteX39181" fmla="*/ 4370965 w 4527492"/>
                  <a:gd name="connsiteY39181" fmla="*/ 1112164 h 3582745"/>
                  <a:gd name="connsiteX39182" fmla="*/ 4370809 w 4527492"/>
                  <a:gd name="connsiteY39182" fmla="*/ 1112320 h 3582745"/>
                  <a:gd name="connsiteX39183" fmla="*/ 4371341 w 4527492"/>
                  <a:gd name="connsiteY39183" fmla="*/ 1113344 h 3582745"/>
                  <a:gd name="connsiteX39184" fmla="*/ 4373517 w 4527492"/>
                  <a:gd name="connsiteY39184" fmla="*/ 1117182 h 3582745"/>
                  <a:gd name="connsiteX39185" fmla="*/ 4374108 w 4527492"/>
                  <a:gd name="connsiteY39185" fmla="*/ 1118658 h 3582745"/>
                  <a:gd name="connsiteX39186" fmla="*/ 4379022 w 4527492"/>
                  <a:gd name="connsiteY39186" fmla="*/ 1128097 h 3582745"/>
                  <a:gd name="connsiteX39187" fmla="*/ 4377220 w 4527492"/>
                  <a:gd name="connsiteY39187" fmla="*/ 1123517 h 3582745"/>
                  <a:gd name="connsiteX39188" fmla="*/ 4385017 w 4527492"/>
                  <a:gd name="connsiteY39188" fmla="*/ 1137668 h 3582745"/>
                  <a:gd name="connsiteX39189" fmla="*/ 4384351 w 4527492"/>
                  <a:gd name="connsiteY39189" fmla="*/ 1138333 h 3582745"/>
                  <a:gd name="connsiteX39190" fmla="*/ 4392861 w 4527492"/>
                  <a:gd name="connsiteY39190" fmla="*/ 1154680 h 3582745"/>
                  <a:gd name="connsiteX39191" fmla="*/ 4380796 w 4527492"/>
                  <a:gd name="connsiteY39191" fmla="*/ 1121192 h 3582745"/>
                  <a:gd name="connsiteX39192" fmla="*/ 4381343 w 4527492"/>
                  <a:gd name="connsiteY39192" fmla="*/ 1121192 h 3582745"/>
                  <a:gd name="connsiteX39193" fmla="*/ 4393881 w 4527492"/>
                  <a:gd name="connsiteY39193" fmla="*/ 1148327 h 3582745"/>
                  <a:gd name="connsiteX39194" fmla="*/ 4399966 w 4527492"/>
                  <a:gd name="connsiteY39194" fmla="*/ 1168327 h 3582745"/>
                  <a:gd name="connsiteX39195" fmla="*/ 4400969 w 4527492"/>
                  <a:gd name="connsiteY39195" fmla="*/ 1170253 h 3582745"/>
                  <a:gd name="connsiteX39196" fmla="*/ 4404653 w 4527492"/>
                  <a:gd name="connsiteY39196" fmla="*/ 1179363 h 3582745"/>
                  <a:gd name="connsiteX39197" fmla="*/ 4407279 w 4527492"/>
                  <a:gd name="connsiteY39197" fmla="*/ 1183391 h 3582745"/>
                  <a:gd name="connsiteX39198" fmla="*/ 4415002 w 4527492"/>
                  <a:gd name="connsiteY39198" fmla="*/ 1190556 h 3582745"/>
                  <a:gd name="connsiteX39199" fmla="*/ 4416350 w 4527492"/>
                  <a:gd name="connsiteY39199" fmla="*/ 1201104 h 3582745"/>
                  <a:gd name="connsiteX39200" fmla="*/ 4418231 w 4527492"/>
                  <a:gd name="connsiteY39200" fmla="*/ 1210166 h 3582745"/>
                  <a:gd name="connsiteX39201" fmla="*/ 4417999 w 4527492"/>
                  <a:gd name="connsiteY39201" fmla="*/ 1210166 h 3582745"/>
                  <a:gd name="connsiteX39202" fmla="*/ 4414215 w 4527492"/>
                  <a:gd name="connsiteY39202" fmla="*/ 1203004 h 3582745"/>
                  <a:gd name="connsiteX39203" fmla="*/ 4419413 w 4527492"/>
                  <a:gd name="connsiteY39203" fmla="*/ 1215857 h 3582745"/>
                  <a:gd name="connsiteX39204" fmla="*/ 4418231 w 4527492"/>
                  <a:gd name="connsiteY39204" fmla="*/ 1210166 h 3582745"/>
                  <a:gd name="connsiteX39205" fmla="*/ 4419602 w 4527492"/>
                  <a:gd name="connsiteY39205" fmla="*/ 1210166 h 3582745"/>
                  <a:gd name="connsiteX39206" fmla="*/ 4420473 w 4527492"/>
                  <a:gd name="connsiteY39206" fmla="*/ 1216756 h 3582745"/>
                  <a:gd name="connsiteX39207" fmla="*/ 4421575 w 4527492"/>
                  <a:gd name="connsiteY39207" fmla="*/ 1221204 h 3582745"/>
                  <a:gd name="connsiteX39208" fmla="*/ 4425753 w 4527492"/>
                  <a:gd name="connsiteY39208" fmla="*/ 1231533 h 3582745"/>
                  <a:gd name="connsiteX39209" fmla="*/ 4421297 w 4527492"/>
                  <a:gd name="connsiteY39209" fmla="*/ 1216756 h 3582745"/>
                  <a:gd name="connsiteX39210" fmla="*/ 4420181 w 4527492"/>
                  <a:gd name="connsiteY39210" fmla="*/ 1210166 h 3582745"/>
                  <a:gd name="connsiteX39211" fmla="*/ 4421297 w 4527492"/>
                  <a:gd name="connsiteY39211" fmla="*/ 1210166 h 3582745"/>
                  <a:gd name="connsiteX39212" fmla="*/ 4417878 w 4527492"/>
                  <a:gd name="connsiteY39212" fmla="*/ 1194339 h 3582745"/>
                  <a:gd name="connsiteX39213" fmla="*/ 4420993 w 4527492"/>
                  <a:gd name="connsiteY39213" fmla="*/ 1201896 h 3582745"/>
                  <a:gd name="connsiteX39214" fmla="*/ 4425042 w 4527492"/>
                  <a:gd name="connsiteY39214" fmla="*/ 1216180 h 3582745"/>
                  <a:gd name="connsiteX39215" fmla="*/ 4434899 w 4527492"/>
                  <a:gd name="connsiteY39215" fmla="*/ 1254148 h 3582745"/>
                  <a:gd name="connsiteX39216" fmla="*/ 4437929 w 4527492"/>
                  <a:gd name="connsiteY39216" fmla="*/ 1261639 h 3582745"/>
                  <a:gd name="connsiteX39217" fmla="*/ 4425042 w 4527492"/>
                  <a:gd name="connsiteY39217" fmla="*/ 1216180 h 3582745"/>
                  <a:gd name="connsiteX39218" fmla="*/ 4422946 w 4527492"/>
                  <a:gd name="connsiteY39218" fmla="*/ 1208106 h 3582745"/>
                  <a:gd name="connsiteX39219" fmla="*/ 4422503 w 4527492"/>
                  <a:gd name="connsiteY39219" fmla="*/ 1205560 h 3582745"/>
                  <a:gd name="connsiteX39220" fmla="*/ 4431191 w 4527492"/>
                  <a:gd name="connsiteY39220" fmla="*/ 1226642 h 3582745"/>
                  <a:gd name="connsiteX39221" fmla="*/ 4432052 w 4527492"/>
                  <a:gd name="connsiteY39221" fmla="*/ 1228707 h 3582745"/>
                  <a:gd name="connsiteX39222" fmla="*/ 4440329 w 4527492"/>
                  <a:gd name="connsiteY39222" fmla="*/ 1267574 h 3582745"/>
                  <a:gd name="connsiteX39223" fmla="*/ 4442439 w 4527492"/>
                  <a:gd name="connsiteY39223" fmla="*/ 1272791 h 3582745"/>
                  <a:gd name="connsiteX39224" fmla="*/ 4434216 w 4527492"/>
                  <a:gd name="connsiteY39224" fmla="*/ 1233897 h 3582745"/>
                  <a:gd name="connsiteX39225" fmla="*/ 4443187 w 4527492"/>
                  <a:gd name="connsiteY39225" fmla="*/ 1255408 h 3582745"/>
                  <a:gd name="connsiteX39226" fmla="*/ 4451187 w 4527492"/>
                  <a:gd name="connsiteY39226" fmla="*/ 1286731 h 3582745"/>
                  <a:gd name="connsiteX39227" fmla="*/ 4452937 w 4527492"/>
                  <a:gd name="connsiteY39227" fmla="*/ 1297903 h 3582745"/>
                  <a:gd name="connsiteX39228" fmla="*/ 4452851 w 4527492"/>
                  <a:gd name="connsiteY39228" fmla="*/ 1298537 h 3582745"/>
                  <a:gd name="connsiteX39229" fmla="*/ 4453154 w 4527492"/>
                  <a:gd name="connsiteY39229" fmla="*/ 1299285 h 3582745"/>
                  <a:gd name="connsiteX39230" fmla="*/ 4452937 w 4527492"/>
                  <a:gd name="connsiteY39230" fmla="*/ 1297903 h 3582745"/>
                  <a:gd name="connsiteX39231" fmla="*/ 4454008 w 4527492"/>
                  <a:gd name="connsiteY39231" fmla="*/ 1290014 h 3582745"/>
                  <a:gd name="connsiteX39232" fmla="*/ 4460305 w 4527492"/>
                  <a:gd name="connsiteY39232" fmla="*/ 1322558 h 3582745"/>
                  <a:gd name="connsiteX39233" fmla="*/ 4460996 w 4527492"/>
                  <a:gd name="connsiteY39233" fmla="*/ 1324920 h 3582745"/>
                  <a:gd name="connsiteX39234" fmla="*/ 4460536 w 4527492"/>
                  <a:gd name="connsiteY39234" fmla="*/ 1323749 h 3582745"/>
                  <a:gd name="connsiteX39235" fmla="*/ 4460875 w 4527492"/>
                  <a:gd name="connsiteY39235" fmla="*/ 1325502 h 3582745"/>
                  <a:gd name="connsiteX39236" fmla="*/ 4455637 w 4527492"/>
                  <a:gd name="connsiteY39236" fmla="*/ 1315138 h 3582745"/>
                  <a:gd name="connsiteX39237" fmla="*/ 4454633 w 4527492"/>
                  <a:gd name="connsiteY39237" fmla="*/ 1308725 h 3582745"/>
                  <a:gd name="connsiteX39238" fmla="*/ 4452281 w 4527492"/>
                  <a:gd name="connsiteY39238" fmla="*/ 1302739 h 3582745"/>
                  <a:gd name="connsiteX39239" fmla="*/ 4451665 w 4527492"/>
                  <a:gd name="connsiteY39239" fmla="*/ 1307277 h 3582745"/>
                  <a:gd name="connsiteX39240" fmla="*/ 4450823 w 4527492"/>
                  <a:gd name="connsiteY39240" fmla="*/ 1305612 h 3582745"/>
                  <a:gd name="connsiteX39241" fmla="*/ 4445788 w 4527492"/>
                  <a:gd name="connsiteY39241" fmla="*/ 1288631 h 3582745"/>
                  <a:gd name="connsiteX39242" fmla="*/ 4444681 w 4527492"/>
                  <a:gd name="connsiteY39242" fmla="*/ 1283399 h 3582745"/>
                  <a:gd name="connsiteX39243" fmla="*/ 4442865 w 4527492"/>
                  <a:gd name="connsiteY39243" fmla="*/ 1278776 h 3582745"/>
                  <a:gd name="connsiteX39244" fmla="*/ 4445788 w 4527492"/>
                  <a:gd name="connsiteY39244" fmla="*/ 1288631 h 3582745"/>
                  <a:gd name="connsiteX39245" fmla="*/ 4448338 w 4527492"/>
                  <a:gd name="connsiteY39245" fmla="*/ 1300694 h 3582745"/>
                  <a:gd name="connsiteX39246" fmla="*/ 4446686 w 4527492"/>
                  <a:gd name="connsiteY39246" fmla="*/ 1297425 h 3582745"/>
                  <a:gd name="connsiteX39247" fmla="*/ 4442536 w 4527492"/>
                  <a:gd name="connsiteY39247" fmla="*/ 1277939 h 3582745"/>
                  <a:gd name="connsiteX39248" fmla="*/ 4438231 w 4527492"/>
                  <a:gd name="connsiteY39248" fmla="*/ 1266982 h 3582745"/>
                  <a:gd name="connsiteX39249" fmla="*/ 4445551 w 4527492"/>
                  <a:gd name="connsiteY39249" fmla="*/ 1295180 h 3582745"/>
                  <a:gd name="connsiteX39250" fmla="*/ 4443149 w 4527492"/>
                  <a:gd name="connsiteY39250" fmla="*/ 1290427 h 3582745"/>
                  <a:gd name="connsiteX39251" fmla="*/ 4440673 w 4527492"/>
                  <a:gd name="connsiteY39251" fmla="*/ 1281015 h 3582745"/>
                  <a:gd name="connsiteX39252" fmla="*/ 4430539 w 4527492"/>
                  <a:gd name="connsiteY39252" fmla="*/ 1247405 h 3582745"/>
                  <a:gd name="connsiteX39253" fmla="*/ 4423853 w 4527492"/>
                  <a:gd name="connsiteY39253" fmla="*/ 1230389 h 3582745"/>
                  <a:gd name="connsiteX39254" fmla="*/ 4434490 w 4527492"/>
                  <a:gd name="connsiteY39254" fmla="*/ 1273292 h 3582745"/>
                  <a:gd name="connsiteX39255" fmla="*/ 4443149 w 4527492"/>
                  <a:gd name="connsiteY39255" fmla="*/ 1290427 h 3582745"/>
                  <a:gd name="connsiteX39256" fmla="*/ 4445539 w 4527492"/>
                  <a:gd name="connsiteY39256" fmla="*/ 1299512 h 3582745"/>
                  <a:gd name="connsiteX39257" fmla="*/ 4428408 w 4527492"/>
                  <a:gd name="connsiteY39257" fmla="*/ 1259184 h 3582745"/>
                  <a:gd name="connsiteX39258" fmla="*/ 4420836 w 4527492"/>
                  <a:gd name="connsiteY39258" fmla="*/ 1222711 h 3582745"/>
                  <a:gd name="connsiteX39259" fmla="*/ 4411832 w 4527492"/>
                  <a:gd name="connsiteY39259" fmla="*/ 1199796 h 3582745"/>
                  <a:gd name="connsiteX39260" fmla="*/ 4405911 w 4527492"/>
                  <a:gd name="connsiteY39260" fmla="*/ 1187866 h 3582745"/>
                  <a:gd name="connsiteX39261" fmla="*/ 4414701 w 4527492"/>
                  <a:gd name="connsiteY39261" fmla="*/ 1216756 h 3582745"/>
                  <a:gd name="connsiteX39262" fmla="*/ 4395705 w 4527492"/>
                  <a:gd name="connsiteY39262" fmla="*/ 1175381 h 3582745"/>
                  <a:gd name="connsiteX39263" fmla="*/ 4393427 w 4527492"/>
                  <a:gd name="connsiteY39263" fmla="*/ 1166569 h 3582745"/>
                  <a:gd name="connsiteX39264" fmla="*/ 4404394 w 4527492"/>
                  <a:gd name="connsiteY39264" fmla="*/ 1189106 h 3582745"/>
                  <a:gd name="connsiteX39265" fmla="*/ 4407898 w 4527492"/>
                  <a:gd name="connsiteY39265" fmla="*/ 1196414 h 3582745"/>
                  <a:gd name="connsiteX39266" fmla="*/ 4408104 w 4527492"/>
                  <a:gd name="connsiteY39266" fmla="*/ 1196984 h 3582745"/>
                  <a:gd name="connsiteX39267" fmla="*/ 4408181 w 4527492"/>
                  <a:gd name="connsiteY39267" fmla="*/ 1197004 h 3582745"/>
                  <a:gd name="connsiteX39268" fmla="*/ 4407898 w 4527492"/>
                  <a:gd name="connsiteY39268" fmla="*/ 1196414 h 3582745"/>
                  <a:gd name="connsiteX39269" fmla="*/ 4401924 w 4527492"/>
                  <a:gd name="connsiteY39269" fmla="*/ 1179832 h 3582745"/>
                  <a:gd name="connsiteX39270" fmla="*/ 4401207 w 4527492"/>
                  <a:gd name="connsiteY39270" fmla="*/ 1178388 h 3582745"/>
                  <a:gd name="connsiteX39271" fmla="*/ 4391817 w 4527492"/>
                  <a:gd name="connsiteY39271" fmla="*/ 1160617 h 3582745"/>
                  <a:gd name="connsiteX39272" fmla="*/ 4390777 w 4527492"/>
                  <a:gd name="connsiteY39272" fmla="*/ 1157973 h 3582745"/>
                  <a:gd name="connsiteX39273" fmla="*/ 4392085 w 4527492"/>
                  <a:gd name="connsiteY39273" fmla="*/ 1160008 h 3582745"/>
                  <a:gd name="connsiteX39274" fmla="*/ 4389634 w 4527492"/>
                  <a:gd name="connsiteY39274" fmla="*/ 1155069 h 3582745"/>
                  <a:gd name="connsiteX39275" fmla="*/ 4390777 w 4527492"/>
                  <a:gd name="connsiteY39275" fmla="*/ 1157973 h 3582745"/>
                  <a:gd name="connsiteX39276" fmla="*/ 4388775 w 4527492"/>
                  <a:gd name="connsiteY39276" fmla="*/ 1154860 h 3582745"/>
                  <a:gd name="connsiteX39277" fmla="*/ 4388059 w 4527492"/>
                  <a:gd name="connsiteY39277" fmla="*/ 1153505 h 3582745"/>
                  <a:gd name="connsiteX39278" fmla="*/ 4384725 w 4527492"/>
                  <a:gd name="connsiteY39278" fmla="*/ 1145178 h 3582745"/>
                  <a:gd name="connsiteX39279" fmla="*/ 4382330 w 4527492"/>
                  <a:gd name="connsiteY39279" fmla="*/ 1140353 h 3582745"/>
                  <a:gd name="connsiteX39280" fmla="*/ 4381775 w 4527492"/>
                  <a:gd name="connsiteY39280" fmla="*/ 1140908 h 3582745"/>
                  <a:gd name="connsiteX39281" fmla="*/ 4378255 w 4527492"/>
                  <a:gd name="connsiteY39281" fmla="*/ 1132141 h 3582745"/>
                  <a:gd name="connsiteX39282" fmla="*/ 4371923 w 4527492"/>
                  <a:gd name="connsiteY39282" fmla="*/ 1119383 h 3582745"/>
                  <a:gd name="connsiteX39283" fmla="*/ 4381719 w 4527492"/>
                  <a:gd name="connsiteY39283" fmla="*/ 1140964 h 3582745"/>
                  <a:gd name="connsiteX39284" fmla="*/ 4381775 w 4527492"/>
                  <a:gd name="connsiteY39284" fmla="*/ 1140908 h 3582745"/>
                  <a:gd name="connsiteX39285" fmla="*/ 4382955 w 4527492"/>
                  <a:gd name="connsiteY39285" fmla="*/ 1143847 h 3582745"/>
                  <a:gd name="connsiteX39286" fmla="*/ 4388059 w 4527492"/>
                  <a:gd name="connsiteY39286" fmla="*/ 1153505 h 3582745"/>
                  <a:gd name="connsiteX39287" fmla="*/ 4388315 w 4527492"/>
                  <a:gd name="connsiteY39287" fmla="*/ 1154145 h 3582745"/>
                  <a:gd name="connsiteX39288" fmla="*/ 4388775 w 4527492"/>
                  <a:gd name="connsiteY39288" fmla="*/ 1154860 h 3582745"/>
                  <a:gd name="connsiteX39289" fmla="*/ 4391817 w 4527492"/>
                  <a:gd name="connsiteY39289" fmla="*/ 1160617 h 3582745"/>
                  <a:gd name="connsiteX39290" fmla="*/ 4392026 w 4527492"/>
                  <a:gd name="connsiteY39290" fmla="*/ 1161148 h 3582745"/>
                  <a:gd name="connsiteX39291" fmla="*/ 4393427 w 4527492"/>
                  <a:gd name="connsiteY39291" fmla="*/ 1166569 h 3582745"/>
                  <a:gd name="connsiteX39292" fmla="*/ 4390789 w 4527492"/>
                  <a:gd name="connsiteY39292" fmla="*/ 1161148 h 3582745"/>
                  <a:gd name="connsiteX39293" fmla="*/ 4378421 w 4527492"/>
                  <a:gd name="connsiteY39293" fmla="*/ 1136278 h 3582745"/>
                  <a:gd name="connsiteX39294" fmla="*/ 4376896 w 4527492"/>
                  <a:gd name="connsiteY39294" fmla="*/ 1133533 h 3582745"/>
                  <a:gd name="connsiteX39295" fmla="*/ 4370971 w 4527492"/>
                  <a:gd name="connsiteY39295" fmla="*/ 1117464 h 3582745"/>
                  <a:gd name="connsiteX39296" fmla="*/ 4370305 w 4527492"/>
                  <a:gd name="connsiteY39296" fmla="*/ 1116122 h 3582745"/>
                  <a:gd name="connsiteX39297" fmla="*/ 4370544 w 4527492"/>
                  <a:gd name="connsiteY39297" fmla="*/ 1118100 h 3582745"/>
                  <a:gd name="connsiteX39298" fmla="*/ 4369173 w 4527492"/>
                  <a:gd name="connsiteY39298" fmla="*/ 1113955 h 3582745"/>
                  <a:gd name="connsiteX39299" fmla="*/ 4369210 w 4527492"/>
                  <a:gd name="connsiteY39299" fmla="*/ 1113917 h 3582745"/>
                  <a:gd name="connsiteX39300" fmla="*/ 4369061 w 4527492"/>
                  <a:gd name="connsiteY39300" fmla="*/ 1113617 h 3582745"/>
                  <a:gd name="connsiteX39301" fmla="*/ 4369173 w 4527492"/>
                  <a:gd name="connsiteY39301" fmla="*/ 1113955 h 3582745"/>
                  <a:gd name="connsiteX39302" fmla="*/ 4368827 w 4527492"/>
                  <a:gd name="connsiteY39302" fmla="*/ 1114301 h 3582745"/>
                  <a:gd name="connsiteX39303" fmla="*/ 4370861 w 4527492"/>
                  <a:gd name="connsiteY39303" fmla="*/ 1120723 h 3582745"/>
                  <a:gd name="connsiteX39304" fmla="*/ 4370544 w 4527492"/>
                  <a:gd name="connsiteY39304" fmla="*/ 1118100 h 3582745"/>
                  <a:gd name="connsiteX39305" fmla="*/ 4373474 w 4527492"/>
                  <a:gd name="connsiteY39305" fmla="*/ 1126959 h 3582745"/>
                  <a:gd name="connsiteX39306" fmla="*/ 4395705 w 4527492"/>
                  <a:gd name="connsiteY39306" fmla="*/ 1175381 h 3582745"/>
                  <a:gd name="connsiteX39307" fmla="*/ 4408104 w 4527492"/>
                  <a:gd name="connsiteY39307" fmla="*/ 1223347 h 3582745"/>
                  <a:gd name="connsiteX39308" fmla="*/ 4424595 w 4527492"/>
                  <a:gd name="connsiteY39308" fmla="*/ 1285958 h 3582745"/>
                  <a:gd name="connsiteX39309" fmla="*/ 4433243 w 4527492"/>
                  <a:gd name="connsiteY39309" fmla="*/ 1308178 h 3582745"/>
                  <a:gd name="connsiteX39310" fmla="*/ 4434398 w 4527492"/>
                  <a:gd name="connsiteY39310" fmla="*/ 1302116 h 3582745"/>
                  <a:gd name="connsiteX39311" fmla="*/ 4437694 w 4527492"/>
                  <a:gd name="connsiteY39311" fmla="*/ 1302116 h 3582745"/>
                  <a:gd name="connsiteX39312" fmla="*/ 4440988 w 4527492"/>
                  <a:gd name="connsiteY39312" fmla="*/ 1328076 h 3582745"/>
                  <a:gd name="connsiteX39313" fmla="*/ 4447682 w 4527492"/>
                  <a:gd name="connsiteY39313" fmla="*/ 1345275 h 3582745"/>
                  <a:gd name="connsiteX39314" fmla="*/ 4454118 w 4527492"/>
                  <a:gd name="connsiteY39314" fmla="*/ 1345275 h 3582745"/>
                  <a:gd name="connsiteX39315" fmla="*/ 4454177 w 4527492"/>
                  <a:gd name="connsiteY39315" fmla="*/ 1341681 h 3582745"/>
                  <a:gd name="connsiteX39316" fmla="*/ 4456089 w 4527492"/>
                  <a:gd name="connsiteY39316" fmla="*/ 1341681 h 3582745"/>
                  <a:gd name="connsiteX39317" fmla="*/ 4456078 w 4527492"/>
                  <a:gd name="connsiteY39317" fmla="*/ 1341529 h 3582745"/>
                  <a:gd name="connsiteX39318" fmla="*/ 4456110 w 4527492"/>
                  <a:gd name="connsiteY39318" fmla="*/ 1341681 h 3582745"/>
                  <a:gd name="connsiteX39319" fmla="*/ 4456632 w 4527492"/>
                  <a:gd name="connsiteY39319" fmla="*/ 1341681 h 3582745"/>
                  <a:gd name="connsiteX39320" fmla="*/ 4455876 w 4527492"/>
                  <a:gd name="connsiteY39320" fmla="*/ 1338808 h 3582745"/>
                  <a:gd name="connsiteX39321" fmla="*/ 4454278 w 4527492"/>
                  <a:gd name="connsiteY39321" fmla="*/ 1317264 h 3582745"/>
                  <a:gd name="connsiteX39322" fmla="*/ 4451555 w 4527492"/>
                  <a:gd name="connsiteY39322" fmla="*/ 1308082 h 3582745"/>
                  <a:gd name="connsiteX39323" fmla="*/ 4451665 w 4527492"/>
                  <a:gd name="connsiteY39323" fmla="*/ 1307277 h 3582745"/>
                  <a:gd name="connsiteX39324" fmla="*/ 4455637 w 4527492"/>
                  <a:gd name="connsiteY39324" fmla="*/ 1315138 h 3582745"/>
                  <a:gd name="connsiteX39325" fmla="*/ 4460875 w 4527492"/>
                  <a:gd name="connsiteY39325" fmla="*/ 1348570 h 3582745"/>
                  <a:gd name="connsiteX39326" fmla="*/ 4458400 w 4527492"/>
                  <a:gd name="connsiteY39326" fmla="*/ 1348570 h 3582745"/>
                  <a:gd name="connsiteX39327" fmla="*/ 4469011 w 4527492"/>
                  <a:gd name="connsiteY39327" fmla="*/ 1427406 h 3582745"/>
                  <a:gd name="connsiteX39328" fmla="*/ 4460770 w 4527492"/>
                  <a:gd name="connsiteY39328" fmla="*/ 1368058 h 3582745"/>
                  <a:gd name="connsiteX39329" fmla="*/ 4459638 w 4527492"/>
                  <a:gd name="connsiteY39329" fmla="*/ 1392404 h 3582745"/>
                  <a:gd name="connsiteX39330" fmla="*/ 4459685 w 4527492"/>
                  <a:gd name="connsiteY39330" fmla="*/ 1393138 h 3582745"/>
                  <a:gd name="connsiteX39331" fmla="*/ 4459620 w 4527492"/>
                  <a:gd name="connsiteY39331" fmla="*/ 1392782 h 3582745"/>
                  <a:gd name="connsiteX39332" fmla="*/ 4459122 w 4527492"/>
                  <a:gd name="connsiteY39332" fmla="*/ 1403502 h 3582745"/>
                  <a:gd name="connsiteX39333" fmla="*/ 4458027 w 4527492"/>
                  <a:gd name="connsiteY39333" fmla="*/ 1430326 h 3582745"/>
                  <a:gd name="connsiteX39334" fmla="*/ 4460509 w 4527492"/>
                  <a:gd name="connsiteY39334" fmla="*/ 1414145 h 3582745"/>
                  <a:gd name="connsiteX39335" fmla="*/ 4461040 w 4527492"/>
                  <a:gd name="connsiteY39335" fmla="*/ 1414145 h 3582745"/>
                  <a:gd name="connsiteX39336" fmla="*/ 4462342 w 4527492"/>
                  <a:gd name="connsiteY39336" fmla="*/ 1434333 h 3582745"/>
                  <a:gd name="connsiteX39337" fmla="*/ 4463806 w 4527492"/>
                  <a:gd name="connsiteY39337" fmla="*/ 1463608 h 3582745"/>
                  <a:gd name="connsiteX39338" fmla="*/ 4460509 w 4527492"/>
                  <a:gd name="connsiteY39338" fmla="*/ 1507233 h 3582745"/>
                  <a:gd name="connsiteX39339" fmla="*/ 4460509 w 4527492"/>
                  <a:gd name="connsiteY39339" fmla="*/ 1437228 h 3582745"/>
                  <a:gd name="connsiteX39340" fmla="*/ 4458448 w 4527492"/>
                  <a:gd name="connsiteY39340" fmla="*/ 1450933 h 3582745"/>
                  <a:gd name="connsiteX39341" fmla="*/ 4457831 w 4527492"/>
                  <a:gd name="connsiteY39341" fmla="*/ 1455239 h 3582745"/>
                  <a:gd name="connsiteX39342" fmla="*/ 4457541 w 4527492"/>
                  <a:gd name="connsiteY39342" fmla="*/ 1442215 h 3582745"/>
                  <a:gd name="connsiteX39343" fmla="*/ 4457473 w 4527492"/>
                  <a:gd name="connsiteY39343" fmla="*/ 1443892 h 3582745"/>
                  <a:gd name="connsiteX39344" fmla="*/ 4456885 w 4527492"/>
                  <a:gd name="connsiteY39344" fmla="*/ 1461844 h 3582745"/>
                  <a:gd name="connsiteX39345" fmla="*/ 4457831 w 4527492"/>
                  <a:gd name="connsiteY39345" fmla="*/ 1455239 h 3582745"/>
                  <a:gd name="connsiteX39346" fmla="*/ 4458615 w 4527492"/>
                  <a:gd name="connsiteY39346" fmla="*/ 1490500 h 3582745"/>
                  <a:gd name="connsiteX39347" fmla="*/ 4460316 w 4527492"/>
                  <a:gd name="connsiteY39347" fmla="*/ 1509783 h 3582745"/>
                  <a:gd name="connsiteX39348" fmla="*/ 4460509 w 4527492"/>
                  <a:gd name="connsiteY39348" fmla="*/ 1507233 h 3582745"/>
                  <a:gd name="connsiteX39349" fmla="*/ 4460509 w 4527492"/>
                  <a:gd name="connsiteY39349" fmla="*/ 1509774 h 3582745"/>
                  <a:gd name="connsiteX39350" fmla="*/ 4460509 w 4527492"/>
                  <a:gd name="connsiteY39350" fmla="*/ 1511966 h 3582745"/>
                  <a:gd name="connsiteX39351" fmla="*/ 4461403 w 4527492"/>
                  <a:gd name="connsiteY39351" fmla="*/ 1522103 h 3582745"/>
                  <a:gd name="connsiteX39352" fmla="*/ 4463806 w 4527492"/>
                  <a:gd name="connsiteY39352" fmla="*/ 1498655 h 3582745"/>
                  <a:gd name="connsiteX39353" fmla="*/ 4463806 w 4527492"/>
                  <a:gd name="connsiteY39353" fmla="*/ 1607392 h 3582745"/>
                  <a:gd name="connsiteX39354" fmla="*/ 4477335 w 4527492"/>
                  <a:gd name="connsiteY39354" fmla="*/ 1663974 h 3582745"/>
                  <a:gd name="connsiteX39355" fmla="*/ 4485703 w 4527492"/>
                  <a:gd name="connsiteY39355" fmla="*/ 1740577 h 3582745"/>
                  <a:gd name="connsiteX39356" fmla="*/ 4486098 w 4527492"/>
                  <a:gd name="connsiteY39356" fmla="*/ 1773863 h 3582745"/>
                  <a:gd name="connsiteX39357" fmla="*/ 4484764 w 4527492"/>
                  <a:gd name="connsiteY39357" fmla="*/ 1775222 h 3582745"/>
                  <a:gd name="connsiteX39358" fmla="*/ 4484887 w 4527492"/>
                  <a:gd name="connsiteY39358" fmla="*/ 1749037 h 3582745"/>
                  <a:gd name="connsiteX39359" fmla="*/ 4476885 w 4527492"/>
                  <a:gd name="connsiteY39359" fmla="*/ 1671321 h 3582745"/>
                  <a:gd name="connsiteX39360" fmla="*/ 4463806 w 4527492"/>
                  <a:gd name="connsiteY39360" fmla="*/ 1616002 h 3582745"/>
                  <a:gd name="connsiteX39361" fmla="*/ 4463806 w 4527492"/>
                  <a:gd name="connsiteY39361" fmla="*/ 1648271 h 3582745"/>
                  <a:gd name="connsiteX39362" fmla="*/ 4462594 w 4527492"/>
                  <a:gd name="connsiteY39362" fmla="*/ 1621603 h 3582745"/>
                  <a:gd name="connsiteX39363" fmla="*/ 4462727 w 4527492"/>
                  <a:gd name="connsiteY39363" fmla="*/ 1634558 h 3582745"/>
                  <a:gd name="connsiteX39364" fmla="*/ 4460570 w 4527492"/>
                  <a:gd name="connsiteY39364" fmla="*/ 1654470 h 3582745"/>
                  <a:gd name="connsiteX39365" fmla="*/ 4461024 w 4527492"/>
                  <a:gd name="connsiteY39365" fmla="*/ 1676094 h 3582745"/>
                  <a:gd name="connsiteX39366" fmla="*/ 4463806 w 4527492"/>
                  <a:gd name="connsiteY39366" fmla="*/ 1648271 h 3582745"/>
                  <a:gd name="connsiteX39367" fmla="*/ 4463806 w 4527492"/>
                  <a:gd name="connsiteY39367" fmla="*/ 1697734 h 3582745"/>
                  <a:gd name="connsiteX39368" fmla="*/ 4460509 w 4527492"/>
                  <a:gd name="connsiteY39368" fmla="*/ 1697734 h 3582745"/>
                  <a:gd name="connsiteX39369" fmla="*/ 4459807 w 4527492"/>
                  <a:gd name="connsiteY39369" fmla="*/ 1661512 h 3582745"/>
                  <a:gd name="connsiteX39370" fmla="*/ 4450880 w 4527492"/>
                  <a:gd name="connsiteY39370" fmla="*/ 1743929 h 3582745"/>
                  <a:gd name="connsiteX39371" fmla="*/ 4447584 w 4527492"/>
                  <a:gd name="connsiteY39371" fmla="*/ 1743929 h 3582745"/>
                  <a:gd name="connsiteX39372" fmla="*/ 4447881 w 4527492"/>
                  <a:gd name="connsiteY39372" fmla="*/ 1725930 h 3582745"/>
                  <a:gd name="connsiteX39373" fmla="*/ 4443356 w 4527492"/>
                  <a:gd name="connsiteY39373" fmla="*/ 1743075 h 3582745"/>
                  <a:gd name="connsiteX39374" fmla="*/ 4446588 w 4527492"/>
                  <a:gd name="connsiteY39374" fmla="*/ 1743075 h 3582745"/>
                  <a:gd name="connsiteX39375" fmla="*/ 4432761 w 4527492"/>
                  <a:gd name="connsiteY39375" fmla="*/ 1788831 h 3582745"/>
                  <a:gd name="connsiteX39376" fmla="*/ 4432449 w 4527492"/>
                  <a:gd name="connsiteY39376" fmla="*/ 1800453 h 3582745"/>
                  <a:gd name="connsiteX39377" fmla="*/ 4433917 w 4527492"/>
                  <a:gd name="connsiteY39377" fmla="*/ 1822466 h 3582745"/>
                  <a:gd name="connsiteX39378" fmla="*/ 4434119 w 4527492"/>
                  <a:gd name="connsiteY39378" fmla="*/ 1834773 h 3582745"/>
                  <a:gd name="connsiteX39379" fmla="*/ 4432446 w 4527492"/>
                  <a:gd name="connsiteY39379" fmla="*/ 1837144 h 3582745"/>
                  <a:gd name="connsiteX39380" fmla="*/ 4431725 w 4527492"/>
                  <a:gd name="connsiteY39380" fmla="*/ 1827410 h 3582745"/>
                  <a:gd name="connsiteX39381" fmla="*/ 4431594 w 4527492"/>
                  <a:gd name="connsiteY39381" fmla="*/ 1832281 h 3582745"/>
                  <a:gd name="connsiteX39382" fmla="*/ 4429640 w 4527492"/>
                  <a:gd name="connsiteY39382" fmla="*/ 1841123 h 3582745"/>
                  <a:gd name="connsiteX39383" fmla="*/ 4432446 w 4527492"/>
                  <a:gd name="connsiteY39383" fmla="*/ 1837144 h 3582745"/>
                  <a:gd name="connsiteX39384" fmla="*/ 4432538 w 4527492"/>
                  <a:gd name="connsiteY39384" fmla="*/ 1838380 h 3582745"/>
                  <a:gd name="connsiteX39385" fmla="*/ 4429036 w 4527492"/>
                  <a:gd name="connsiteY39385" fmla="*/ 1843859 h 3582745"/>
                  <a:gd name="connsiteX39386" fmla="*/ 4415461 w 4527492"/>
                  <a:gd name="connsiteY39386" fmla="*/ 1905286 h 3582745"/>
                  <a:gd name="connsiteX39387" fmla="*/ 4410331 w 4527492"/>
                  <a:gd name="connsiteY39387" fmla="*/ 1920181 h 3582745"/>
                  <a:gd name="connsiteX39388" fmla="*/ 4407147 w 4527492"/>
                  <a:gd name="connsiteY39388" fmla="*/ 1957109 h 3582745"/>
                  <a:gd name="connsiteX39389" fmla="*/ 4384475 w 4527492"/>
                  <a:gd name="connsiteY39389" fmla="*/ 2092753 h 3582745"/>
                  <a:gd name="connsiteX39390" fmla="*/ 4379845 w 4527492"/>
                  <a:gd name="connsiteY39390" fmla="*/ 2099395 h 3582745"/>
                  <a:gd name="connsiteX39391" fmla="*/ 4404625 w 4527492"/>
                  <a:gd name="connsiteY39391" fmla="*/ 1960145 h 3582745"/>
                  <a:gd name="connsiteX39392" fmla="*/ 4407316 w 4527492"/>
                  <a:gd name="connsiteY39392" fmla="*/ 1928904 h 3582745"/>
                  <a:gd name="connsiteX39393" fmla="*/ 4393545 w 4527492"/>
                  <a:gd name="connsiteY39393" fmla="*/ 1968840 h 3582745"/>
                  <a:gd name="connsiteX39394" fmla="*/ 4389588 w 4527492"/>
                  <a:gd name="connsiteY39394" fmla="*/ 1982902 h 3582745"/>
                  <a:gd name="connsiteX39395" fmla="*/ 4383724 w 4527492"/>
                  <a:gd name="connsiteY39395" fmla="*/ 1998981 h 3582745"/>
                  <a:gd name="connsiteX39396" fmla="*/ 4388033 w 4527492"/>
                  <a:gd name="connsiteY39396" fmla="*/ 1984823 h 3582745"/>
                  <a:gd name="connsiteX39397" fmla="*/ 4382745 w 4527492"/>
                  <a:gd name="connsiteY39397" fmla="*/ 2000159 h 3582745"/>
                  <a:gd name="connsiteX39398" fmla="*/ 4382477 w 4527492"/>
                  <a:gd name="connsiteY39398" fmla="*/ 2002402 h 3582745"/>
                  <a:gd name="connsiteX39399" fmla="*/ 4383724 w 4527492"/>
                  <a:gd name="connsiteY39399" fmla="*/ 1998981 h 3582745"/>
                  <a:gd name="connsiteX39400" fmla="*/ 4382965 w 4527492"/>
                  <a:gd name="connsiteY39400" fmla="*/ 2001478 h 3582745"/>
                  <a:gd name="connsiteX39401" fmla="*/ 4382399 w 4527492"/>
                  <a:gd name="connsiteY39401" fmla="*/ 2003056 h 3582745"/>
                  <a:gd name="connsiteX39402" fmla="*/ 4378185 w 4527492"/>
                  <a:gd name="connsiteY39402" fmla="*/ 2038381 h 3582745"/>
                  <a:gd name="connsiteX39403" fmla="*/ 4346655 w 4527492"/>
                  <a:gd name="connsiteY39403" fmla="*/ 2137863 h 3582745"/>
                  <a:gd name="connsiteX39404" fmla="*/ 4329106 w 4527492"/>
                  <a:gd name="connsiteY39404" fmla="*/ 2169855 h 3582745"/>
                  <a:gd name="connsiteX39405" fmla="*/ 4328227 w 4527492"/>
                  <a:gd name="connsiteY39405" fmla="*/ 2172726 h 3582745"/>
                  <a:gd name="connsiteX39406" fmla="*/ 4334661 w 4527492"/>
                  <a:gd name="connsiteY39406" fmla="*/ 2164219 h 3582745"/>
                  <a:gd name="connsiteX39407" fmla="*/ 4379845 w 4527492"/>
                  <a:gd name="connsiteY39407" fmla="*/ 2099395 h 3582745"/>
                  <a:gd name="connsiteX39408" fmla="*/ 4377647 w 4527492"/>
                  <a:gd name="connsiteY39408" fmla="*/ 2111747 h 3582745"/>
                  <a:gd name="connsiteX39409" fmla="*/ 4340427 w 4527492"/>
                  <a:gd name="connsiteY39409" fmla="*/ 2164271 h 3582745"/>
                  <a:gd name="connsiteX39410" fmla="*/ 4324687 w 4527492"/>
                  <a:gd name="connsiteY39410" fmla="*/ 2184287 h 3582745"/>
                  <a:gd name="connsiteX39411" fmla="*/ 4323797 w 4527492"/>
                  <a:gd name="connsiteY39411" fmla="*/ 2187194 h 3582745"/>
                  <a:gd name="connsiteX39412" fmla="*/ 4262551 w 4527492"/>
                  <a:gd name="connsiteY39412" fmla="*/ 2320925 h 3582745"/>
                  <a:gd name="connsiteX39413" fmla="*/ 4259262 w 4527492"/>
                  <a:gd name="connsiteY39413" fmla="*/ 2320925 h 3582745"/>
                  <a:gd name="connsiteX39414" fmla="*/ 4323386 w 4527492"/>
                  <a:gd name="connsiteY39414" fmla="*/ 2187194 h 3582745"/>
                  <a:gd name="connsiteX39415" fmla="*/ 4324023 w 4527492"/>
                  <a:gd name="connsiteY39415" fmla="*/ 2185131 h 3582745"/>
                  <a:gd name="connsiteX39416" fmla="*/ 4314751 w 4527492"/>
                  <a:gd name="connsiteY39416" fmla="*/ 2196922 h 3582745"/>
                  <a:gd name="connsiteX39417" fmla="*/ 4310104 w 4527492"/>
                  <a:gd name="connsiteY39417" fmla="*/ 2213347 h 3582745"/>
                  <a:gd name="connsiteX39418" fmla="*/ 4269534 w 4527492"/>
                  <a:gd name="connsiteY39418" fmla="*/ 2301480 h 3582745"/>
                  <a:gd name="connsiteX39419" fmla="*/ 4266040 w 4527492"/>
                  <a:gd name="connsiteY39419" fmla="*/ 2304167 h 3582745"/>
                  <a:gd name="connsiteX39420" fmla="*/ 4262880 w 4527492"/>
                  <a:gd name="connsiteY39420" fmla="*/ 2313427 h 3582745"/>
                  <a:gd name="connsiteX39421" fmla="*/ 4229477 w 4527492"/>
                  <a:gd name="connsiteY39421" fmla="*/ 2366202 h 3582745"/>
                  <a:gd name="connsiteX39422" fmla="*/ 4223667 w 4527492"/>
                  <a:gd name="connsiteY39422" fmla="*/ 2379617 h 3582745"/>
                  <a:gd name="connsiteX39423" fmla="*/ 4197734 w 4527492"/>
                  <a:gd name="connsiteY39423" fmla="*/ 2425690 h 3582745"/>
                  <a:gd name="connsiteX39424" fmla="*/ 4199685 w 4527492"/>
                  <a:gd name="connsiteY39424" fmla="*/ 2423212 h 3582745"/>
                  <a:gd name="connsiteX39425" fmla="*/ 4199685 w 4527492"/>
                  <a:gd name="connsiteY39425" fmla="*/ 2426508 h 3582745"/>
                  <a:gd name="connsiteX39426" fmla="*/ 4191860 w 4527492"/>
                  <a:gd name="connsiteY39426" fmla="*/ 2436127 h 3582745"/>
                  <a:gd name="connsiteX39427" fmla="*/ 4151387 w 4527492"/>
                  <a:gd name="connsiteY39427" fmla="*/ 2508032 h 3582745"/>
                  <a:gd name="connsiteX39428" fmla="*/ 4138251 w 4527492"/>
                  <a:gd name="connsiteY39428" fmla="*/ 2526259 h 3582745"/>
                  <a:gd name="connsiteX39429" fmla="*/ 4137493 w 4527492"/>
                  <a:gd name="connsiteY39429" fmla="*/ 2528263 h 3582745"/>
                  <a:gd name="connsiteX39430" fmla="*/ 4114016 w 4527492"/>
                  <a:gd name="connsiteY39430" fmla="*/ 2568223 h 3582745"/>
                  <a:gd name="connsiteX39431" fmla="*/ 4110721 w 4527492"/>
                  <a:gd name="connsiteY39431" fmla="*/ 2564927 h 3582745"/>
                  <a:gd name="connsiteX39432" fmla="*/ 4111434 w 4527492"/>
                  <a:gd name="connsiteY39432" fmla="*/ 2563469 h 3582745"/>
                  <a:gd name="connsiteX39433" fmla="*/ 4065516 w 4527492"/>
                  <a:gd name="connsiteY39433" fmla="*/ 2627182 h 3582745"/>
                  <a:gd name="connsiteX39434" fmla="*/ 4012680 w 4527492"/>
                  <a:gd name="connsiteY39434" fmla="*/ 2684407 h 3582745"/>
                  <a:gd name="connsiteX39435" fmla="*/ 4072312 w 4527492"/>
                  <a:gd name="connsiteY39435" fmla="*/ 2615499 h 3582745"/>
                  <a:gd name="connsiteX39436" fmla="*/ 4111864 w 4527492"/>
                  <a:gd name="connsiteY39436" fmla="*/ 2562590 h 3582745"/>
                  <a:gd name="connsiteX39437" fmla="*/ 4146353 w 4527492"/>
                  <a:gd name="connsiteY39437" fmla="*/ 2492062 h 3582745"/>
                  <a:gd name="connsiteX39438" fmla="*/ 4149961 w 4527492"/>
                  <a:gd name="connsiteY39438" fmla="*/ 2487628 h 3582745"/>
                  <a:gd name="connsiteX39439" fmla="*/ 4146554 w 4527492"/>
                  <a:gd name="connsiteY39439" fmla="*/ 2496540 h 3582745"/>
                  <a:gd name="connsiteX39440" fmla="*/ 4127196 w 4527492"/>
                  <a:gd name="connsiteY39440" fmla="*/ 2535266 h 3582745"/>
                  <a:gd name="connsiteX39441" fmla="*/ 4120194 w 4527492"/>
                  <a:gd name="connsiteY39441" fmla="*/ 2550508 h 3582745"/>
                  <a:gd name="connsiteX39442" fmla="*/ 4123739 w 4527492"/>
                  <a:gd name="connsiteY39442" fmla="*/ 2546395 h 3582745"/>
                  <a:gd name="connsiteX39443" fmla="*/ 4131740 w 4527492"/>
                  <a:gd name="connsiteY39443" fmla="*/ 2535294 h 3582745"/>
                  <a:gd name="connsiteX39444" fmla="*/ 4146554 w 4527492"/>
                  <a:gd name="connsiteY39444" fmla="*/ 2496540 h 3582745"/>
                  <a:gd name="connsiteX39445" fmla="*/ 4152680 w 4527492"/>
                  <a:gd name="connsiteY39445" fmla="*/ 2484286 h 3582745"/>
                  <a:gd name="connsiteX39446" fmla="*/ 4155561 w 4527492"/>
                  <a:gd name="connsiteY39446" fmla="*/ 2480745 h 3582745"/>
                  <a:gd name="connsiteX39447" fmla="*/ 4153555 w 4527492"/>
                  <a:gd name="connsiteY39447" fmla="*/ 2485830 h 3582745"/>
                  <a:gd name="connsiteX39448" fmla="*/ 4140445 w 4527492"/>
                  <a:gd name="connsiteY39448" fmla="*/ 2520464 h 3582745"/>
                  <a:gd name="connsiteX39449" fmla="*/ 4181728 w 4527492"/>
                  <a:gd name="connsiteY39449" fmla="*/ 2448580 h 3582745"/>
                  <a:gd name="connsiteX39450" fmla="*/ 4155561 w 4527492"/>
                  <a:gd name="connsiteY39450" fmla="*/ 2480745 h 3582745"/>
                  <a:gd name="connsiteX39451" fmla="*/ 4156458 w 4527492"/>
                  <a:gd name="connsiteY39451" fmla="*/ 2478471 h 3582745"/>
                  <a:gd name="connsiteX39452" fmla="*/ 4159179 w 4527492"/>
                  <a:gd name="connsiteY39452" fmla="*/ 2474660 h 3582745"/>
                  <a:gd name="connsiteX39453" fmla="*/ 4187164 w 4527492"/>
                  <a:gd name="connsiteY39453" fmla="*/ 2439115 h 3582745"/>
                  <a:gd name="connsiteX39454" fmla="*/ 4216872 w 4527492"/>
                  <a:gd name="connsiteY39454" fmla="*/ 2387388 h 3582745"/>
                  <a:gd name="connsiteX39455" fmla="*/ 4219769 w 4527492"/>
                  <a:gd name="connsiteY39455" fmla="*/ 2380660 h 3582745"/>
                  <a:gd name="connsiteX39456" fmla="*/ 4173666 w 4527492"/>
                  <a:gd name="connsiteY39456" fmla="*/ 2435225 h 3582745"/>
                  <a:gd name="connsiteX39457" fmla="*/ 4173555 w 4527492"/>
                  <a:gd name="connsiteY39457" fmla="*/ 2435115 h 3582745"/>
                  <a:gd name="connsiteX39458" fmla="*/ 4158124 w 4527492"/>
                  <a:gd name="connsiteY39458" fmla="*/ 2474246 h 3582745"/>
                  <a:gd name="connsiteX39459" fmla="*/ 4151908 w 4527492"/>
                  <a:gd name="connsiteY39459" fmla="*/ 2482534 h 3582745"/>
                  <a:gd name="connsiteX39460" fmla="*/ 4170076 w 4527492"/>
                  <a:gd name="connsiteY39460" fmla="*/ 2435007 h 3582745"/>
                  <a:gd name="connsiteX39461" fmla="*/ 4155017 w 4527492"/>
                  <a:gd name="connsiteY39461" fmla="*/ 2448887 h 3582745"/>
                  <a:gd name="connsiteX39462" fmla="*/ 4135845 w 4527492"/>
                  <a:gd name="connsiteY39462" fmla="*/ 2486655 h 3582745"/>
                  <a:gd name="connsiteX39463" fmla="*/ 4106335 w 4527492"/>
                  <a:gd name="connsiteY39463" fmla="*/ 2535386 h 3582745"/>
                  <a:gd name="connsiteX39464" fmla="*/ 4090160 w 4527492"/>
                  <a:gd name="connsiteY39464" fmla="*/ 2553802 h 3582745"/>
                  <a:gd name="connsiteX39465" fmla="*/ 4106187 w 4527492"/>
                  <a:gd name="connsiteY39465" fmla="*/ 2529432 h 3582745"/>
                  <a:gd name="connsiteX39466" fmla="*/ 4123901 w 4527492"/>
                  <a:gd name="connsiteY39466" fmla="*/ 2505605 h 3582745"/>
                  <a:gd name="connsiteX39467" fmla="*/ 4153944 w 4527492"/>
                  <a:gd name="connsiteY39467" fmla="*/ 2449877 h 3582745"/>
                  <a:gd name="connsiteX39468" fmla="*/ 4149821 w 4527492"/>
                  <a:gd name="connsiteY39468" fmla="*/ 2453676 h 3582745"/>
                  <a:gd name="connsiteX39469" fmla="*/ 4119215 w 4527492"/>
                  <a:gd name="connsiteY39469" fmla="*/ 2509621 h 3582745"/>
                  <a:gd name="connsiteX39470" fmla="*/ 4106187 w 4527492"/>
                  <a:gd name="connsiteY39470" fmla="*/ 2529432 h 3582745"/>
                  <a:gd name="connsiteX39471" fmla="*/ 4100012 w 4527492"/>
                  <a:gd name="connsiteY39471" fmla="*/ 2537738 h 3582745"/>
                  <a:gd name="connsiteX39472" fmla="*/ 4087759 w 4527492"/>
                  <a:gd name="connsiteY39472" fmla="*/ 2553804 h 3582745"/>
                  <a:gd name="connsiteX39473" fmla="*/ 4082540 w 4527492"/>
                  <a:gd name="connsiteY39473" fmla="*/ 2562477 h 3582745"/>
                  <a:gd name="connsiteX39474" fmla="*/ 4081639 w 4527492"/>
                  <a:gd name="connsiteY39474" fmla="*/ 2563502 h 3582745"/>
                  <a:gd name="connsiteX39475" fmla="*/ 4082417 w 4527492"/>
                  <a:gd name="connsiteY39475" fmla="*/ 2561572 h 3582745"/>
                  <a:gd name="connsiteX39476" fmla="*/ 4080177 w 4527492"/>
                  <a:gd name="connsiteY39476" fmla="*/ 2565168 h 3582745"/>
                  <a:gd name="connsiteX39477" fmla="*/ 4081639 w 4527492"/>
                  <a:gd name="connsiteY39477" fmla="*/ 2563502 h 3582745"/>
                  <a:gd name="connsiteX39478" fmla="*/ 4081066 w 4527492"/>
                  <a:gd name="connsiteY39478" fmla="*/ 2564927 h 3582745"/>
                  <a:gd name="connsiteX39479" fmla="*/ 4082540 w 4527492"/>
                  <a:gd name="connsiteY39479" fmla="*/ 2562477 h 3582745"/>
                  <a:gd name="connsiteX39480" fmla="*/ 4090160 w 4527492"/>
                  <a:gd name="connsiteY39480" fmla="*/ 2553802 h 3582745"/>
                  <a:gd name="connsiteX39481" fmla="*/ 4082301 w 4527492"/>
                  <a:gd name="connsiteY39481" fmla="*/ 2565751 h 3582745"/>
                  <a:gd name="connsiteX39482" fmla="*/ 4077335 w 4527492"/>
                  <a:gd name="connsiteY39482" fmla="*/ 2572425 h 3582745"/>
                  <a:gd name="connsiteX39483" fmla="*/ 4075917 w 4527492"/>
                  <a:gd name="connsiteY39483" fmla="*/ 2574051 h 3582745"/>
                  <a:gd name="connsiteX39484" fmla="*/ 4079094 w 4527492"/>
                  <a:gd name="connsiteY39484" fmla="*/ 2566906 h 3582745"/>
                  <a:gd name="connsiteX39485" fmla="*/ 4071461 w 4527492"/>
                  <a:gd name="connsiteY39485" fmla="*/ 2579159 h 3582745"/>
                  <a:gd name="connsiteX39486" fmla="*/ 4075917 w 4527492"/>
                  <a:gd name="connsiteY39486" fmla="*/ 2574051 h 3582745"/>
                  <a:gd name="connsiteX39487" fmla="*/ 4075607 w 4527492"/>
                  <a:gd name="connsiteY39487" fmla="*/ 2574747 h 3582745"/>
                  <a:gd name="connsiteX39488" fmla="*/ 4067021 w 4527492"/>
                  <a:gd name="connsiteY39488" fmla="*/ 2586286 h 3582745"/>
                  <a:gd name="connsiteX39489" fmla="*/ 4015477 w 4527492"/>
                  <a:gd name="connsiteY39489" fmla="*/ 2669026 h 3582745"/>
                  <a:gd name="connsiteX39490" fmla="*/ 3985823 w 4527492"/>
                  <a:gd name="connsiteY39490" fmla="*/ 2711848 h 3582745"/>
                  <a:gd name="connsiteX39491" fmla="*/ 3976454 w 4527492"/>
                  <a:gd name="connsiteY39491" fmla="*/ 2723068 h 3582745"/>
                  <a:gd name="connsiteX39492" fmla="*/ 3980146 w 4527492"/>
                  <a:gd name="connsiteY39492" fmla="*/ 2719644 h 3582745"/>
                  <a:gd name="connsiteX39493" fmla="*/ 3966054 w 4527492"/>
                  <a:gd name="connsiteY39493" fmla="*/ 2734906 h 3582745"/>
                  <a:gd name="connsiteX39494" fmla="*/ 3962760 w 4527492"/>
                  <a:gd name="connsiteY39494" fmla="*/ 2734906 h 3582745"/>
                  <a:gd name="connsiteX39495" fmla="*/ 4061501 w 4527492"/>
                  <a:gd name="connsiteY39495" fmla="*/ 2594190 h 3582745"/>
                  <a:gd name="connsiteX39496" fmla="*/ 4062398 w 4527492"/>
                  <a:gd name="connsiteY39496" fmla="*/ 2592498 h 3582745"/>
                  <a:gd name="connsiteX39497" fmla="*/ 4001986 w 4527492"/>
                  <a:gd name="connsiteY39497" fmla="*/ 2673685 h 3582745"/>
                  <a:gd name="connsiteX39498" fmla="*/ 4001986 w 4527492"/>
                  <a:gd name="connsiteY39498" fmla="*/ 2670389 h 3582745"/>
                  <a:gd name="connsiteX39499" fmla="*/ 4029244 w 4527492"/>
                  <a:gd name="connsiteY39499" fmla="*/ 2632818 h 3582745"/>
                  <a:gd name="connsiteX39500" fmla="*/ 4028346 w 4527492"/>
                  <a:gd name="connsiteY39500" fmla="*/ 2634136 h 3582745"/>
                  <a:gd name="connsiteX39501" fmla="*/ 4046880 w 4527492"/>
                  <a:gd name="connsiteY39501" fmla="*/ 2610964 h 3582745"/>
                  <a:gd name="connsiteX39502" fmla="*/ 4051337 w 4527492"/>
                  <a:gd name="connsiteY39502" fmla="*/ 2604401 h 3582745"/>
                  <a:gd name="connsiteX39503" fmla="*/ 4051411 w 4527492"/>
                  <a:gd name="connsiteY39503" fmla="*/ 2604475 h 3582745"/>
                  <a:gd name="connsiteX39504" fmla="*/ 4051722 w 4527492"/>
                  <a:gd name="connsiteY39504" fmla="*/ 2603834 h 3582745"/>
                  <a:gd name="connsiteX39505" fmla="*/ 4058001 w 4527492"/>
                  <a:gd name="connsiteY39505" fmla="*/ 2594588 h 3582745"/>
                  <a:gd name="connsiteX39506" fmla="*/ 4066387 w 4527492"/>
                  <a:gd name="connsiteY39506" fmla="*/ 2584975 h 3582745"/>
                  <a:gd name="connsiteX39507" fmla="*/ 4071880 w 4527492"/>
                  <a:gd name="connsiteY39507" fmla="*/ 2574614 h 3582745"/>
                  <a:gd name="connsiteX39508" fmla="*/ 4069533 w 4527492"/>
                  <a:gd name="connsiteY39508" fmla="*/ 2577286 h 3582745"/>
                  <a:gd name="connsiteX39509" fmla="*/ 4054650 w 4527492"/>
                  <a:gd name="connsiteY39509" fmla="*/ 2597800 h 3582745"/>
                  <a:gd name="connsiteX39510" fmla="*/ 4058442 w 4527492"/>
                  <a:gd name="connsiteY39510" fmla="*/ 2589985 h 3582745"/>
                  <a:gd name="connsiteX39511" fmla="*/ 4065077 w 4527492"/>
                  <a:gd name="connsiteY39511" fmla="*/ 2580252 h 3582745"/>
                  <a:gd name="connsiteX39512" fmla="*/ 4064591 w 4527492"/>
                  <a:gd name="connsiteY39512" fmla="*/ 2581405 h 3582745"/>
                  <a:gd name="connsiteX39513" fmla="*/ 4066807 w 4527492"/>
                  <a:gd name="connsiteY39513" fmla="*/ 2577715 h 3582745"/>
                  <a:gd name="connsiteX39514" fmla="*/ 4077771 w 4527492"/>
                  <a:gd name="connsiteY39514" fmla="*/ 2561631 h 3582745"/>
                  <a:gd name="connsiteX39515" fmla="*/ 4081134 w 4527492"/>
                  <a:gd name="connsiteY39515" fmla="*/ 2557160 h 3582745"/>
                  <a:gd name="connsiteX39516" fmla="*/ 4085433 w 4527492"/>
                  <a:gd name="connsiteY39516" fmla="*/ 2549051 h 3582745"/>
                  <a:gd name="connsiteX39517" fmla="*/ 4081203 w 4527492"/>
                  <a:gd name="connsiteY39517" fmla="*/ 2553741 h 3582745"/>
                  <a:gd name="connsiteX39518" fmla="*/ 4083438 w 4527492"/>
                  <a:gd name="connsiteY39518" fmla="*/ 2550020 h 3582745"/>
                  <a:gd name="connsiteX39519" fmla="*/ 4086730 w 4527492"/>
                  <a:gd name="connsiteY39519" fmla="*/ 2546605 h 3582745"/>
                  <a:gd name="connsiteX39520" fmla="*/ 4087300 w 4527492"/>
                  <a:gd name="connsiteY39520" fmla="*/ 2545530 h 3582745"/>
                  <a:gd name="connsiteX39521" fmla="*/ 4084099 w 4527492"/>
                  <a:gd name="connsiteY39521" fmla="*/ 2548920 h 3582745"/>
                  <a:gd name="connsiteX39522" fmla="*/ 4084413 w 4527492"/>
                  <a:gd name="connsiteY39522" fmla="*/ 2548396 h 3582745"/>
                  <a:gd name="connsiteX39523" fmla="*/ 4087323 w 4527492"/>
                  <a:gd name="connsiteY39523" fmla="*/ 2545485 h 3582745"/>
                  <a:gd name="connsiteX39524" fmla="*/ 4093859 w 4527492"/>
                  <a:gd name="connsiteY39524" fmla="*/ 2533158 h 3582745"/>
                  <a:gd name="connsiteX39525" fmla="*/ 4094306 w 4527492"/>
                  <a:gd name="connsiteY39525" fmla="*/ 2532048 h 3582745"/>
                  <a:gd name="connsiteX39526" fmla="*/ 4094730 w 4527492"/>
                  <a:gd name="connsiteY39526" fmla="*/ 2531516 h 3582745"/>
                  <a:gd name="connsiteX39527" fmla="*/ 4095360 w 4527492"/>
                  <a:gd name="connsiteY39527" fmla="*/ 2530326 h 3582745"/>
                  <a:gd name="connsiteX39528" fmla="*/ 4095634 w 4527492"/>
                  <a:gd name="connsiteY39528" fmla="*/ 2529711 h 3582745"/>
                  <a:gd name="connsiteX39529" fmla="*/ 4096083 w 4527492"/>
                  <a:gd name="connsiteY39529" fmla="*/ 2528962 h 3582745"/>
                  <a:gd name="connsiteX39530" fmla="*/ 4097979 w 4527492"/>
                  <a:gd name="connsiteY39530" fmla="*/ 2525387 h 3582745"/>
                  <a:gd name="connsiteX39531" fmla="*/ 4097109 w 4527492"/>
                  <a:gd name="connsiteY39531" fmla="*/ 2526393 h 3582745"/>
                  <a:gd name="connsiteX39532" fmla="*/ 4097591 w 4527492"/>
                  <a:gd name="connsiteY39532" fmla="*/ 2525311 h 3582745"/>
                  <a:gd name="connsiteX39533" fmla="*/ 4098498 w 4527492"/>
                  <a:gd name="connsiteY39533" fmla="*/ 2524409 h 3582745"/>
                  <a:gd name="connsiteX39534" fmla="*/ 4101039 w 4527492"/>
                  <a:gd name="connsiteY39534" fmla="*/ 2519614 h 3582745"/>
                  <a:gd name="connsiteX39535" fmla="*/ 4098789 w 4527492"/>
                  <a:gd name="connsiteY39535" fmla="*/ 2522615 h 3582745"/>
                  <a:gd name="connsiteX39536" fmla="*/ 4099066 w 4527492"/>
                  <a:gd name="connsiteY39536" fmla="*/ 2521993 h 3582745"/>
                  <a:gd name="connsiteX39537" fmla="*/ 4101296 w 4527492"/>
                  <a:gd name="connsiteY39537" fmla="*/ 2519130 h 3582745"/>
                  <a:gd name="connsiteX39538" fmla="*/ 4103891 w 4527492"/>
                  <a:gd name="connsiteY39538" fmla="*/ 2514235 h 3582745"/>
                  <a:gd name="connsiteX39539" fmla="*/ 4101579 w 4527492"/>
                  <a:gd name="connsiteY39539" fmla="*/ 2516341 h 3582745"/>
                  <a:gd name="connsiteX39540" fmla="*/ 4103099 w 4527492"/>
                  <a:gd name="connsiteY39540" fmla="*/ 2512923 h 3582745"/>
                  <a:gd name="connsiteX39541" fmla="*/ 4106130 w 4527492"/>
                  <a:gd name="connsiteY39541" fmla="*/ 2510013 h 3582745"/>
                  <a:gd name="connsiteX39542" fmla="*/ 4109781 w 4527492"/>
                  <a:gd name="connsiteY39542" fmla="*/ 2503127 h 3582745"/>
                  <a:gd name="connsiteX39543" fmla="*/ 4105987 w 4527492"/>
                  <a:gd name="connsiteY39543" fmla="*/ 2506428 h 3582745"/>
                  <a:gd name="connsiteX39544" fmla="*/ 4106174 w 4527492"/>
                  <a:gd name="connsiteY39544" fmla="*/ 2506008 h 3582745"/>
                  <a:gd name="connsiteX39545" fmla="*/ 4122054 w 4527492"/>
                  <a:gd name="connsiteY39545" fmla="*/ 2479976 h 3582745"/>
                  <a:gd name="connsiteX39546" fmla="*/ 4124128 w 4527492"/>
                  <a:gd name="connsiteY39546" fmla="*/ 2476064 h 3582745"/>
                  <a:gd name="connsiteX39547" fmla="*/ 4123398 w 4527492"/>
                  <a:gd name="connsiteY39547" fmla="*/ 2476366 h 3582745"/>
                  <a:gd name="connsiteX39548" fmla="*/ 4124462 w 4527492"/>
                  <a:gd name="connsiteY39548" fmla="*/ 2475436 h 3582745"/>
                  <a:gd name="connsiteX39549" fmla="*/ 4126825 w 4527492"/>
                  <a:gd name="connsiteY39549" fmla="*/ 2470979 h 3582745"/>
                  <a:gd name="connsiteX39550" fmla="*/ 4127986 w 4527492"/>
                  <a:gd name="connsiteY39550" fmla="*/ 2470253 h 3582745"/>
                  <a:gd name="connsiteX39551" fmla="*/ 4129369 w 4527492"/>
                  <a:gd name="connsiteY39551" fmla="*/ 2467986 h 3582745"/>
                  <a:gd name="connsiteX39552" fmla="*/ 4127627 w 4527492"/>
                  <a:gd name="connsiteY39552" fmla="*/ 2469467 h 3582745"/>
                  <a:gd name="connsiteX39553" fmla="*/ 4137176 w 4527492"/>
                  <a:gd name="connsiteY39553" fmla="*/ 2451454 h 3582745"/>
                  <a:gd name="connsiteX39554" fmla="*/ 4140028 w 4527492"/>
                  <a:gd name="connsiteY39554" fmla="*/ 2448611 h 3582745"/>
                  <a:gd name="connsiteX39555" fmla="*/ 4135234 w 4527492"/>
                  <a:gd name="connsiteY39555" fmla="*/ 2458372 h 3582745"/>
                  <a:gd name="connsiteX39556" fmla="*/ 4142991 w 4527492"/>
                  <a:gd name="connsiteY39556" fmla="*/ 2445656 h 3582745"/>
                  <a:gd name="connsiteX39557" fmla="*/ 4140028 w 4527492"/>
                  <a:gd name="connsiteY39557" fmla="*/ 2448611 h 3582745"/>
                  <a:gd name="connsiteX39558" fmla="*/ 4143321 w 4527492"/>
                  <a:gd name="connsiteY39558" fmla="*/ 2441905 h 3582745"/>
                  <a:gd name="connsiteX39559" fmla="*/ 4145396 w 4527492"/>
                  <a:gd name="connsiteY39559" fmla="*/ 2439950 h 3582745"/>
                  <a:gd name="connsiteX39560" fmla="*/ 4150217 w 4527492"/>
                  <a:gd name="connsiteY39560" fmla="*/ 2433811 h 3582745"/>
                  <a:gd name="connsiteX39561" fmla="*/ 4156385 w 4527492"/>
                  <a:gd name="connsiteY39561" fmla="*/ 2423701 h 3582745"/>
                  <a:gd name="connsiteX39562" fmla="*/ 4149847 w 4527492"/>
                  <a:gd name="connsiteY39562" fmla="*/ 2432050 h 3582745"/>
                  <a:gd name="connsiteX39563" fmla="*/ 4148161 w 4527492"/>
                  <a:gd name="connsiteY39563" fmla="*/ 2432050 h 3582745"/>
                  <a:gd name="connsiteX39564" fmla="*/ 4143321 w 4527492"/>
                  <a:gd name="connsiteY39564" fmla="*/ 2441905 h 3582745"/>
                  <a:gd name="connsiteX39565" fmla="*/ 4141159 w 4527492"/>
                  <a:gd name="connsiteY39565" fmla="*/ 2443942 h 3582745"/>
                  <a:gd name="connsiteX39566" fmla="*/ 4142327 w 4527492"/>
                  <a:gd name="connsiteY39566" fmla="*/ 2441739 h 3582745"/>
                  <a:gd name="connsiteX39567" fmla="*/ 4152771 w 4527492"/>
                  <a:gd name="connsiteY39567" fmla="*/ 2416442 h 3582745"/>
                  <a:gd name="connsiteX39568" fmla="*/ 4133786 w 4527492"/>
                  <a:gd name="connsiteY39568" fmla="*/ 2446282 h 3582745"/>
                  <a:gd name="connsiteX39569" fmla="*/ 4129655 w 4527492"/>
                  <a:gd name="connsiteY39569" fmla="*/ 2454781 h 3582745"/>
                  <a:gd name="connsiteX39570" fmla="*/ 4141159 w 4527492"/>
                  <a:gd name="connsiteY39570" fmla="*/ 2443942 h 3582745"/>
                  <a:gd name="connsiteX39571" fmla="*/ 4137176 w 4527492"/>
                  <a:gd name="connsiteY39571" fmla="*/ 2451454 h 3582745"/>
                  <a:gd name="connsiteX39572" fmla="*/ 4125721 w 4527492"/>
                  <a:gd name="connsiteY39572" fmla="*/ 2462876 h 3582745"/>
                  <a:gd name="connsiteX39573" fmla="*/ 4121406 w 4527492"/>
                  <a:gd name="connsiteY39573" fmla="*/ 2471755 h 3582745"/>
                  <a:gd name="connsiteX39574" fmla="*/ 4125062 w 4527492"/>
                  <a:gd name="connsiteY39574" fmla="*/ 2463533 h 3582745"/>
                  <a:gd name="connsiteX39575" fmla="*/ 4123794 w 4527492"/>
                  <a:gd name="connsiteY39575" fmla="*/ 2464798 h 3582745"/>
                  <a:gd name="connsiteX39576" fmla="*/ 4111284 w 4527492"/>
                  <a:gd name="connsiteY39576" fmla="*/ 2479106 h 3582745"/>
                  <a:gd name="connsiteX39577" fmla="*/ 4111328 w 4527492"/>
                  <a:gd name="connsiteY39577" fmla="*/ 2480664 h 3582745"/>
                  <a:gd name="connsiteX39578" fmla="*/ 4110152 w 4527492"/>
                  <a:gd name="connsiteY39578" fmla="*/ 2481399 h 3582745"/>
                  <a:gd name="connsiteX39579" fmla="*/ 4103469 w 4527492"/>
                  <a:gd name="connsiteY39579" fmla="*/ 2495722 h 3582745"/>
                  <a:gd name="connsiteX39580" fmla="*/ 4094706 w 4527492"/>
                  <a:gd name="connsiteY39580" fmla="*/ 2506102 h 3582745"/>
                  <a:gd name="connsiteX39581" fmla="*/ 4102729 w 4527492"/>
                  <a:gd name="connsiteY39581" fmla="*/ 2486039 h 3582745"/>
                  <a:gd name="connsiteX39582" fmla="*/ 4094552 w 4527492"/>
                  <a:gd name="connsiteY39582" fmla="*/ 2491150 h 3582745"/>
                  <a:gd name="connsiteX39583" fmla="*/ 4094552 w 4527492"/>
                  <a:gd name="connsiteY39583" fmla="*/ 2487856 h 3582745"/>
                  <a:gd name="connsiteX39584" fmla="*/ 4109361 w 4527492"/>
                  <a:gd name="connsiteY39584" fmla="*/ 2473902 h 3582745"/>
                  <a:gd name="connsiteX39585" fmla="*/ 4137080 w 4527492"/>
                  <a:gd name="connsiteY39585" fmla="*/ 2428156 h 3582745"/>
                  <a:gd name="connsiteX39586" fmla="*/ 4164867 w 4527492"/>
                  <a:gd name="connsiteY39586" fmla="*/ 2382299 h 3582745"/>
                  <a:gd name="connsiteX39587" fmla="*/ 4130383 w 4527492"/>
                  <a:gd name="connsiteY39587" fmla="*/ 2423623 h 3582745"/>
                  <a:gd name="connsiteX39588" fmla="*/ 4129807 w 4527492"/>
                  <a:gd name="connsiteY39588" fmla="*/ 2424207 h 3582745"/>
                  <a:gd name="connsiteX39589" fmla="*/ 4123901 w 4527492"/>
                  <a:gd name="connsiteY39589" fmla="*/ 2433099 h 3582745"/>
                  <a:gd name="connsiteX39590" fmla="*/ 4064591 w 4527492"/>
                  <a:gd name="connsiteY39590" fmla="*/ 2535266 h 3582745"/>
                  <a:gd name="connsiteX39591" fmla="*/ 4058569 w 4527492"/>
                  <a:gd name="connsiteY39591" fmla="*/ 2544207 h 3582745"/>
                  <a:gd name="connsiteX39592" fmla="*/ 4051668 w 4527492"/>
                  <a:gd name="connsiteY39592" fmla="*/ 2550148 h 3582745"/>
                  <a:gd name="connsiteX39593" fmla="*/ 4049008 w 4527492"/>
                  <a:gd name="connsiteY39593" fmla="*/ 2552585 h 3582745"/>
                  <a:gd name="connsiteX39594" fmla="*/ 4072829 w 4527492"/>
                  <a:gd name="connsiteY39594" fmla="*/ 2513294 h 3582745"/>
                  <a:gd name="connsiteX39595" fmla="*/ 4081066 w 4527492"/>
                  <a:gd name="connsiteY39595" fmla="*/ 2502309 h 3582745"/>
                  <a:gd name="connsiteX39596" fmla="*/ 4075562 w 4527492"/>
                  <a:gd name="connsiteY39596" fmla="*/ 2508785 h 3582745"/>
                  <a:gd name="connsiteX39597" fmla="*/ 4076906 w 4527492"/>
                  <a:gd name="connsiteY39597" fmla="*/ 2506569 h 3582745"/>
                  <a:gd name="connsiteX39598" fmla="*/ 4077771 w 4527492"/>
                  <a:gd name="connsiteY39598" fmla="*/ 2505605 h 3582745"/>
                  <a:gd name="connsiteX39599" fmla="*/ 4077771 w 4527492"/>
                  <a:gd name="connsiteY39599" fmla="*/ 2505142 h 3582745"/>
                  <a:gd name="connsiteX39600" fmla="*/ 4085815 w 4527492"/>
                  <a:gd name="connsiteY39600" fmla="*/ 2491873 h 3582745"/>
                  <a:gd name="connsiteX39601" fmla="*/ 4077771 w 4527492"/>
                  <a:gd name="connsiteY39601" fmla="*/ 2503243 h 3582745"/>
                  <a:gd name="connsiteX39602" fmla="*/ 4077771 w 4527492"/>
                  <a:gd name="connsiteY39602" fmla="*/ 2505142 h 3582745"/>
                  <a:gd name="connsiteX39603" fmla="*/ 4076906 w 4527492"/>
                  <a:gd name="connsiteY39603" fmla="*/ 2506569 h 3582745"/>
                  <a:gd name="connsiteX39604" fmla="*/ 4069861 w 4527492"/>
                  <a:gd name="connsiteY39604" fmla="*/ 2514422 h 3582745"/>
                  <a:gd name="connsiteX39605" fmla="*/ 4065332 w 4527492"/>
                  <a:gd name="connsiteY39605" fmla="*/ 2520823 h 3582745"/>
                  <a:gd name="connsiteX39606" fmla="*/ 4075562 w 4527492"/>
                  <a:gd name="connsiteY39606" fmla="*/ 2508785 h 3582745"/>
                  <a:gd name="connsiteX39607" fmla="*/ 4072829 w 4527492"/>
                  <a:gd name="connsiteY39607" fmla="*/ 2513294 h 3582745"/>
                  <a:gd name="connsiteX39608" fmla="*/ 4053882 w 4527492"/>
                  <a:gd name="connsiteY39608" fmla="*/ 2538561 h 3582745"/>
                  <a:gd name="connsiteX39609" fmla="*/ 4067886 w 4527492"/>
                  <a:gd name="connsiteY39609" fmla="*/ 2518787 h 3582745"/>
                  <a:gd name="connsiteX39610" fmla="*/ 4058083 w 4527492"/>
                  <a:gd name="connsiteY39610" fmla="*/ 2531068 h 3582745"/>
                  <a:gd name="connsiteX39611" fmla="*/ 4055328 w 4527492"/>
                  <a:gd name="connsiteY39611" fmla="*/ 2534962 h 3582745"/>
                  <a:gd name="connsiteX39612" fmla="*/ 4056263 w 4527492"/>
                  <a:gd name="connsiteY39612" fmla="*/ 2533348 h 3582745"/>
                  <a:gd name="connsiteX39613" fmla="*/ 4027110 w 4527492"/>
                  <a:gd name="connsiteY39613" fmla="*/ 2569871 h 3582745"/>
                  <a:gd name="connsiteX39614" fmla="*/ 4015893 w 4527492"/>
                  <a:gd name="connsiteY39614" fmla="*/ 2584830 h 3582745"/>
                  <a:gd name="connsiteX39615" fmla="*/ 4003605 w 4527492"/>
                  <a:gd name="connsiteY39615" fmla="*/ 2595523 h 3582745"/>
                  <a:gd name="connsiteX39616" fmla="*/ 4025051 w 4527492"/>
                  <a:gd name="connsiteY39616" fmla="*/ 2568223 h 3582745"/>
                  <a:gd name="connsiteX39617" fmla="*/ 4059639 w 4527492"/>
                  <a:gd name="connsiteY39617" fmla="*/ 2527522 h 3582745"/>
                  <a:gd name="connsiteX39618" fmla="*/ 4062431 w 4527492"/>
                  <a:gd name="connsiteY39618" fmla="*/ 2522704 h 3582745"/>
                  <a:gd name="connsiteX39619" fmla="*/ 4041783 w 4527492"/>
                  <a:gd name="connsiteY39619" fmla="*/ 2545719 h 3582745"/>
                  <a:gd name="connsiteX39620" fmla="*/ 4025125 w 4527492"/>
                  <a:gd name="connsiteY39620" fmla="*/ 2562033 h 3582745"/>
                  <a:gd name="connsiteX39621" fmla="*/ 4039878 w 4527492"/>
                  <a:gd name="connsiteY39621" fmla="*/ 2541033 h 3582745"/>
                  <a:gd name="connsiteX39622" fmla="*/ 4057066 w 4527492"/>
                  <a:gd name="connsiteY39622" fmla="*/ 2520536 h 3582745"/>
                  <a:gd name="connsiteX39623" fmla="*/ 4070581 w 4527492"/>
                  <a:gd name="connsiteY39623" fmla="*/ 2508638 h 3582745"/>
                  <a:gd name="connsiteX39624" fmla="*/ 4080009 w 4527492"/>
                  <a:gd name="connsiteY39624" fmla="*/ 2492368 h 3582745"/>
                  <a:gd name="connsiteX39625" fmla="*/ 4058954 w 4527492"/>
                  <a:gd name="connsiteY39625" fmla="*/ 2517630 h 3582745"/>
                  <a:gd name="connsiteX39626" fmla="*/ 4046806 w 4527492"/>
                  <a:gd name="connsiteY39626" fmla="*/ 2528725 h 3582745"/>
                  <a:gd name="connsiteX39627" fmla="*/ 4059648 w 4527492"/>
                  <a:gd name="connsiteY39627" fmla="*/ 2512608 h 3582745"/>
                  <a:gd name="connsiteX39628" fmla="*/ 4071799 w 4527492"/>
                  <a:gd name="connsiteY39628" fmla="*/ 2492988 h 3582745"/>
                  <a:gd name="connsiteX39629" fmla="*/ 4071576 w 4527492"/>
                  <a:gd name="connsiteY39629" fmla="*/ 2492880 h 3582745"/>
                  <a:gd name="connsiteX39630" fmla="*/ 4085319 w 4527492"/>
                  <a:gd name="connsiteY39630" fmla="*/ 2483205 h 3582745"/>
                  <a:gd name="connsiteX39631" fmla="*/ 4104790 w 4527492"/>
                  <a:gd name="connsiteY39631" fmla="*/ 2449600 h 3582745"/>
                  <a:gd name="connsiteX39632" fmla="*/ 4100415 w 4527492"/>
                  <a:gd name="connsiteY39632" fmla="*/ 2454042 h 3582745"/>
                  <a:gd name="connsiteX39633" fmla="*/ 4078094 w 4527492"/>
                  <a:gd name="connsiteY39633" fmla="*/ 2481092 h 3582745"/>
                  <a:gd name="connsiteX39634" fmla="*/ 4070173 w 4527492"/>
                  <a:gd name="connsiteY39634" fmla="*/ 2492195 h 3582745"/>
                  <a:gd name="connsiteX39635" fmla="*/ 4071576 w 4527492"/>
                  <a:gd name="connsiteY39635" fmla="*/ 2492880 h 3582745"/>
                  <a:gd name="connsiteX39636" fmla="*/ 4067777 w 4527492"/>
                  <a:gd name="connsiteY39636" fmla="*/ 2495555 h 3582745"/>
                  <a:gd name="connsiteX39637" fmla="*/ 4052025 w 4527492"/>
                  <a:gd name="connsiteY39637" fmla="*/ 2517637 h 3582745"/>
                  <a:gd name="connsiteX39638" fmla="*/ 4024855 w 4527492"/>
                  <a:gd name="connsiteY39638" fmla="*/ 2546828 h 3582745"/>
                  <a:gd name="connsiteX39639" fmla="*/ 4020343 w 4527492"/>
                  <a:gd name="connsiteY39639" fmla="*/ 2552865 h 3582745"/>
                  <a:gd name="connsiteX39640" fmla="*/ 4021159 w 4527492"/>
                  <a:gd name="connsiteY39640" fmla="*/ 2552146 h 3582745"/>
                  <a:gd name="connsiteX39641" fmla="*/ 4020280 w 4527492"/>
                  <a:gd name="connsiteY39641" fmla="*/ 2552950 h 3582745"/>
                  <a:gd name="connsiteX39642" fmla="*/ 4006810 w 4527492"/>
                  <a:gd name="connsiteY39642" fmla="*/ 2570970 h 3582745"/>
                  <a:gd name="connsiteX39643" fmla="*/ 4002664 w 4527492"/>
                  <a:gd name="connsiteY39643" fmla="*/ 2578523 h 3582745"/>
                  <a:gd name="connsiteX39644" fmla="*/ 3999279 w 4527492"/>
                  <a:gd name="connsiteY39644" fmla="*/ 2582102 h 3582745"/>
                  <a:gd name="connsiteX39645" fmla="*/ 4001400 w 4527492"/>
                  <a:gd name="connsiteY39645" fmla="*/ 2578207 h 3582745"/>
                  <a:gd name="connsiteX39646" fmla="*/ 3995878 w 4527492"/>
                  <a:gd name="connsiteY39646" fmla="*/ 2585595 h 3582745"/>
                  <a:gd name="connsiteX39647" fmla="*/ 3999226 w 4527492"/>
                  <a:gd name="connsiteY39647" fmla="*/ 2582158 h 3582745"/>
                  <a:gd name="connsiteX39648" fmla="*/ 3995509 w 4527492"/>
                  <a:gd name="connsiteY39648" fmla="*/ 2586088 h 3582745"/>
                  <a:gd name="connsiteX39649" fmla="*/ 3969488 w 4527492"/>
                  <a:gd name="connsiteY39649" fmla="*/ 2620900 h 3582745"/>
                  <a:gd name="connsiteX39650" fmla="*/ 3969881 w 4527492"/>
                  <a:gd name="connsiteY39650" fmla="*/ 2620504 h 3582745"/>
                  <a:gd name="connsiteX39651" fmla="*/ 3969303 w 4527492"/>
                  <a:gd name="connsiteY39651" fmla="*/ 2621147 h 3582745"/>
                  <a:gd name="connsiteX39652" fmla="*/ 3965613 w 4527492"/>
                  <a:gd name="connsiteY39652" fmla="*/ 2626084 h 3582745"/>
                  <a:gd name="connsiteX39653" fmla="*/ 3961063 w 4527492"/>
                  <a:gd name="connsiteY39653" fmla="*/ 2633326 h 3582745"/>
                  <a:gd name="connsiteX39654" fmla="*/ 3964172 w 4527492"/>
                  <a:gd name="connsiteY39654" fmla="*/ 2628012 h 3582745"/>
                  <a:gd name="connsiteX39655" fmla="*/ 3963215 w 4527492"/>
                  <a:gd name="connsiteY39655" fmla="*/ 2629292 h 3582745"/>
                  <a:gd name="connsiteX39656" fmla="*/ 3933747 w 4527492"/>
                  <a:gd name="connsiteY39656" fmla="*/ 2661514 h 3582745"/>
                  <a:gd name="connsiteX39657" fmla="*/ 3936157 w 4527492"/>
                  <a:gd name="connsiteY39657" fmla="*/ 2660276 h 3582745"/>
                  <a:gd name="connsiteX39658" fmla="*/ 3932511 w 4527492"/>
                  <a:gd name="connsiteY39658" fmla="*/ 2662864 h 3582745"/>
                  <a:gd name="connsiteX39659" fmla="*/ 3919402 w 4527492"/>
                  <a:gd name="connsiteY39659" fmla="*/ 2677199 h 3582745"/>
                  <a:gd name="connsiteX39660" fmla="*/ 3895643 w 4527492"/>
                  <a:gd name="connsiteY39660" fmla="*/ 2694549 h 3582745"/>
                  <a:gd name="connsiteX39661" fmla="*/ 3889787 w 4527492"/>
                  <a:gd name="connsiteY39661" fmla="*/ 2701576 h 3582745"/>
                  <a:gd name="connsiteX39662" fmla="*/ 3896598 w 4527492"/>
                  <a:gd name="connsiteY39662" fmla="*/ 2696481 h 3582745"/>
                  <a:gd name="connsiteX39663" fmla="*/ 3888014 w 4527492"/>
                  <a:gd name="connsiteY39663" fmla="*/ 2703704 h 3582745"/>
                  <a:gd name="connsiteX39664" fmla="*/ 3885873 w 4527492"/>
                  <a:gd name="connsiteY39664" fmla="*/ 2706272 h 3582745"/>
                  <a:gd name="connsiteX39665" fmla="*/ 3890005 w 4527492"/>
                  <a:gd name="connsiteY39665" fmla="*/ 2703063 h 3582745"/>
                  <a:gd name="connsiteX39666" fmla="*/ 3921992 w 4527492"/>
                  <a:gd name="connsiteY39666" fmla="*/ 2683161 h 3582745"/>
                  <a:gd name="connsiteX39667" fmla="*/ 3922541 w 4527492"/>
                  <a:gd name="connsiteY39667" fmla="*/ 2682933 h 3582745"/>
                  <a:gd name="connsiteX39668" fmla="*/ 3882504 w 4527492"/>
                  <a:gd name="connsiteY39668" fmla="*/ 2710314 h 3582745"/>
                  <a:gd name="connsiteX39669" fmla="*/ 3882302 w 4527492"/>
                  <a:gd name="connsiteY39669" fmla="*/ 2710557 h 3582745"/>
                  <a:gd name="connsiteX39670" fmla="*/ 3897164 w 4527492"/>
                  <a:gd name="connsiteY39670" fmla="*/ 2700955 h 3582745"/>
                  <a:gd name="connsiteX39671" fmla="*/ 3880778 w 4527492"/>
                  <a:gd name="connsiteY39671" fmla="*/ 2712386 h 3582745"/>
                  <a:gd name="connsiteX39672" fmla="*/ 3880071 w 4527492"/>
                  <a:gd name="connsiteY39672" fmla="*/ 2713233 h 3582745"/>
                  <a:gd name="connsiteX39673" fmla="*/ 3880660 w 4527492"/>
                  <a:gd name="connsiteY39673" fmla="*/ 2712468 h 3582745"/>
                  <a:gd name="connsiteX39674" fmla="*/ 3862746 w 4527492"/>
                  <a:gd name="connsiteY39674" fmla="*/ 2724964 h 3582745"/>
                  <a:gd name="connsiteX39675" fmla="*/ 3869961 w 4527492"/>
                  <a:gd name="connsiteY39675" fmla="*/ 2718893 h 3582745"/>
                  <a:gd name="connsiteX39676" fmla="*/ 3879550 w 4527492"/>
                  <a:gd name="connsiteY39676" fmla="*/ 2712335 h 3582745"/>
                  <a:gd name="connsiteX39677" fmla="*/ 3881958 w 4527492"/>
                  <a:gd name="connsiteY39677" fmla="*/ 2710779 h 3582745"/>
                  <a:gd name="connsiteX39678" fmla="*/ 3882106 w 4527492"/>
                  <a:gd name="connsiteY39678" fmla="*/ 2710587 h 3582745"/>
                  <a:gd name="connsiteX39679" fmla="*/ 3879550 w 4527492"/>
                  <a:gd name="connsiteY39679" fmla="*/ 2712335 h 3582745"/>
                  <a:gd name="connsiteX39680" fmla="*/ 3873523 w 4527492"/>
                  <a:gd name="connsiteY39680" fmla="*/ 2716229 h 3582745"/>
                  <a:gd name="connsiteX39681" fmla="*/ 3870927 w 4527492"/>
                  <a:gd name="connsiteY39681" fmla="*/ 2718080 h 3582745"/>
                  <a:gd name="connsiteX39682" fmla="*/ 3874032 w 4527492"/>
                  <a:gd name="connsiteY39682" fmla="*/ 2715467 h 3582745"/>
                  <a:gd name="connsiteX39683" fmla="*/ 3884756 w 4527492"/>
                  <a:gd name="connsiteY39683" fmla="*/ 2707140 h 3582745"/>
                  <a:gd name="connsiteX39684" fmla="*/ 3886269 w 4527492"/>
                  <a:gd name="connsiteY39684" fmla="*/ 2705171 h 3582745"/>
                  <a:gd name="connsiteX39685" fmla="*/ 3874032 w 4527492"/>
                  <a:gd name="connsiteY39685" fmla="*/ 2715467 h 3582745"/>
                  <a:gd name="connsiteX39686" fmla="*/ 3867751 w 4527492"/>
                  <a:gd name="connsiteY39686" fmla="*/ 2720345 h 3582745"/>
                  <a:gd name="connsiteX39687" fmla="*/ 3865728 w 4527492"/>
                  <a:gd name="connsiteY39687" fmla="*/ 2721787 h 3582745"/>
                  <a:gd name="connsiteX39688" fmla="*/ 3862254 w 4527492"/>
                  <a:gd name="connsiteY39688" fmla="*/ 2724164 h 3582745"/>
                  <a:gd name="connsiteX39689" fmla="*/ 3863742 w 4527492"/>
                  <a:gd name="connsiteY39689" fmla="*/ 2722902 h 3582745"/>
                  <a:gd name="connsiteX39690" fmla="*/ 3873368 w 4527492"/>
                  <a:gd name="connsiteY39690" fmla="*/ 2714275 h 3582745"/>
                  <a:gd name="connsiteX39691" fmla="*/ 3872672 w 4527492"/>
                  <a:gd name="connsiteY39691" fmla="*/ 2714379 h 3582745"/>
                  <a:gd name="connsiteX39692" fmla="*/ 3888013 w 4527492"/>
                  <a:gd name="connsiteY39692" fmla="*/ 2702903 h 3582745"/>
                  <a:gd name="connsiteX39693" fmla="*/ 3892890 w 4527492"/>
                  <a:gd name="connsiteY39693" fmla="*/ 2696560 h 3582745"/>
                  <a:gd name="connsiteX39694" fmla="*/ 3870325 w 4527492"/>
                  <a:gd name="connsiteY39694" fmla="*/ 2713038 h 3582745"/>
                  <a:gd name="connsiteX39695" fmla="*/ 3870325 w 4527492"/>
                  <a:gd name="connsiteY39695" fmla="*/ 2709738 h 3582745"/>
                  <a:gd name="connsiteX39696" fmla="*/ 3871000 w 4527492"/>
                  <a:gd name="connsiteY39696" fmla="*/ 2706576 h 3582745"/>
                  <a:gd name="connsiteX39697" fmla="*/ 3869872 w 4527492"/>
                  <a:gd name="connsiteY39697" fmla="*/ 2707344 h 3582745"/>
                  <a:gd name="connsiteX39698" fmla="*/ 3871009 w 4527492"/>
                  <a:gd name="connsiteY39698" fmla="*/ 2706537 h 3582745"/>
                  <a:gd name="connsiteX39699" fmla="*/ 3872491 w 4527492"/>
                  <a:gd name="connsiteY39699" fmla="*/ 2699595 h 3582745"/>
                  <a:gd name="connsiteX39700" fmla="*/ 3866764 w 4527492"/>
                  <a:gd name="connsiteY39700" fmla="*/ 2703841 h 3582745"/>
                  <a:gd name="connsiteX39701" fmla="*/ 3857695 w 4527492"/>
                  <a:gd name="connsiteY39701" fmla="*/ 2715633 h 3582745"/>
                  <a:gd name="connsiteX39702" fmla="*/ 3869872 w 4527492"/>
                  <a:gd name="connsiteY39702" fmla="*/ 2707344 h 3582745"/>
                  <a:gd name="connsiteX39703" fmla="*/ 3857090 w 4527492"/>
                  <a:gd name="connsiteY39703" fmla="*/ 2716420 h 3582745"/>
                  <a:gd name="connsiteX39704" fmla="*/ 3839678 w 4527492"/>
                  <a:gd name="connsiteY39704" fmla="*/ 2739060 h 3582745"/>
                  <a:gd name="connsiteX39705" fmla="*/ 3856680 w 4527492"/>
                  <a:gd name="connsiteY39705" fmla="*/ 2726342 h 3582745"/>
                  <a:gd name="connsiteX39706" fmla="*/ 3841475 w 4527492"/>
                  <a:gd name="connsiteY39706" fmla="*/ 2738374 h 3582745"/>
                  <a:gd name="connsiteX39707" fmla="*/ 3838798 w 4527492"/>
                  <a:gd name="connsiteY39707" fmla="*/ 2740205 h 3582745"/>
                  <a:gd name="connsiteX39708" fmla="*/ 3838233 w 4527492"/>
                  <a:gd name="connsiteY39708" fmla="*/ 2740940 h 3582745"/>
                  <a:gd name="connsiteX39709" fmla="*/ 3841475 w 4527492"/>
                  <a:gd name="connsiteY39709" fmla="*/ 2738374 h 3582745"/>
                  <a:gd name="connsiteX39710" fmla="*/ 3862254 w 4527492"/>
                  <a:gd name="connsiteY39710" fmla="*/ 2724164 h 3582745"/>
                  <a:gd name="connsiteX39711" fmla="*/ 3861499 w 4527492"/>
                  <a:gd name="connsiteY39711" fmla="*/ 2724804 h 3582745"/>
                  <a:gd name="connsiteX39712" fmla="*/ 3837455 w 4527492"/>
                  <a:gd name="connsiteY39712" fmla="*/ 2741951 h 3582745"/>
                  <a:gd name="connsiteX39713" fmla="*/ 3834698 w 4527492"/>
                  <a:gd name="connsiteY39713" fmla="*/ 2745536 h 3582745"/>
                  <a:gd name="connsiteX39714" fmla="*/ 3849947 w 4527492"/>
                  <a:gd name="connsiteY39714" fmla="*/ 2734170 h 3582745"/>
                  <a:gd name="connsiteX39715" fmla="*/ 3833789 w 4527492"/>
                  <a:gd name="connsiteY39715" fmla="*/ 2746719 h 3582745"/>
                  <a:gd name="connsiteX39716" fmla="*/ 3830312 w 4527492"/>
                  <a:gd name="connsiteY39716" fmla="*/ 2751239 h 3582745"/>
                  <a:gd name="connsiteX39717" fmla="*/ 3840557 w 4527492"/>
                  <a:gd name="connsiteY39717" fmla="*/ 2742560 h 3582745"/>
                  <a:gd name="connsiteX39718" fmla="*/ 3854115 w 4527492"/>
                  <a:gd name="connsiteY39718" fmla="*/ 2731064 h 3582745"/>
                  <a:gd name="connsiteX39719" fmla="*/ 3855804 w 4527492"/>
                  <a:gd name="connsiteY39719" fmla="*/ 2729806 h 3582745"/>
                  <a:gd name="connsiteX39720" fmla="*/ 3862746 w 4527492"/>
                  <a:gd name="connsiteY39720" fmla="*/ 2724964 h 3582745"/>
                  <a:gd name="connsiteX39721" fmla="*/ 3828104 w 4527492"/>
                  <a:gd name="connsiteY39721" fmla="*/ 2754111 h 3582745"/>
                  <a:gd name="connsiteX39722" fmla="*/ 3824057 w 4527492"/>
                  <a:gd name="connsiteY39722" fmla="*/ 2759373 h 3582745"/>
                  <a:gd name="connsiteX39723" fmla="*/ 3824057 w 4527492"/>
                  <a:gd name="connsiteY39723" fmla="*/ 2757516 h 3582745"/>
                  <a:gd name="connsiteX39724" fmla="*/ 3786577 w 4527492"/>
                  <a:gd name="connsiteY39724" fmla="*/ 2789050 h 3582745"/>
                  <a:gd name="connsiteX39725" fmla="*/ 3687089 w 4527492"/>
                  <a:gd name="connsiteY39725" fmla="*/ 2876964 h 3582745"/>
                  <a:gd name="connsiteX39726" fmla="*/ 3685958 w 4527492"/>
                  <a:gd name="connsiteY39726" fmla="*/ 2877511 h 3582745"/>
                  <a:gd name="connsiteX39727" fmla="*/ 3688916 w 4527492"/>
                  <a:gd name="connsiteY39727" fmla="*/ 2874214 h 3582745"/>
                  <a:gd name="connsiteX39728" fmla="*/ 3737498 w 4527492"/>
                  <a:gd name="connsiteY39728" fmla="*/ 2829867 h 3582745"/>
                  <a:gd name="connsiteX39729" fmla="*/ 3824057 w 4527492"/>
                  <a:gd name="connsiteY39729" fmla="*/ 2756538 h 3582745"/>
                  <a:gd name="connsiteX39730" fmla="*/ 3824057 w 4527492"/>
                  <a:gd name="connsiteY39730" fmla="*/ 2756077 h 3582745"/>
                  <a:gd name="connsiteX39731" fmla="*/ 3827010 w 4527492"/>
                  <a:gd name="connsiteY39731" fmla="*/ 2751983 h 3582745"/>
                  <a:gd name="connsiteX39732" fmla="*/ 3798929 w 4527492"/>
                  <a:gd name="connsiteY39732" fmla="*/ 2773790 h 3582745"/>
                  <a:gd name="connsiteX39733" fmla="*/ 3804295 w 4527492"/>
                  <a:gd name="connsiteY39733" fmla="*/ 2768891 h 3582745"/>
                  <a:gd name="connsiteX39734" fmla="*/ 3812512 w 4527492"/>
                  <a:gd name="connsiteY39734" fmla="*/ 2762072 h 3582745"/>
                  <a:gd name="connsiteX39735" fmla="*/ 3828127 w 4527492"/>
                  <a:gd name="connsiteY39735" fmla="*/ 2750433 h 3582745"/>
                  <a:gd name="connsiteX39736" fmla="*/ 3830500 w 4527492"/>
                  <a:gd name="connsiteY39736" fmla="*/ 2747143 h 3582745"/>
                  <a:gd name="connsiteX39737" fmla="*/ 3812512 w 4527492"/>
                  <a:gd name="connsiteY39737" fmla="*/ 2762072 h 3582745"/>
                  <a:gd name="connsiteX39738" fmla="*/ 3780312 w 4527492"/>
                  <a:gd name="connsiteY39738" fmla="*/ 2786070 h 3582745"/>
                  <a:gd name="connsiteX39739" fmla="*/ 3794060 w 4527492"/>
                  <a:gd name="connsiteY39739" fmla="*/ 2773186 h 3582745"/>
                  <a:gd name="connsiteX39740" fmla="*/ 3802271 w 4527492"/>
                  <a:gd name="connsiteY39740" fmla="*/ 2767043 h 3582745"/>
                  <a:gd name="connsiteX39741" fmla="*/ 3830845 w 4527492"/>
                  <a:gd name="connsiteY39741" fmla="*/ 2746666 h 3582745"/>
                  <a:gd name="connsiteX39742" fmla="*/ 3832298 w 4527492"/>
                  <a:gd name="connsiteY39742" fmla="*/ 2744650 h 3582745"/>
                  <a:gd name="connsiteX39743" fmla="*/ 3831219 w 4527492"/>
                  <a:gd name="connsiteY39743" fmla="*/ 2745388 h 3582745"/>
                  <a:gd name="connsiteX39744" fmla="*/ 3832407 w 4527492"/>
                  <a:gd name="connsiteY39744" fmla="*/ 2744500 h 3582745"/>
                  <a:gd name="connsiteX39745" fmla="*/ 3848007 w 4527492"/>
                  <a:gd name="connsiteY39745" fmla="*/ 2722870 h 3582745"/>
                  <a:gd name="connsiteX39746" fmla="*/ 3840557 w 4527492"/>
                  <a:gd name="connsiteY39746" fmla="*/ 2728160 h 3582745"/>
                  <a:gd name="connsiteX39747" fmla="*/ 3829619 w 4527492"/>
                  <a:gd name="connsiteY39747" fmla="*/ 2736210 h 3582745"/>
                  <a:gd name="connsiteX39748" fmla="*/ 3847150 w 4527492"/>
                  <a:gd name="connsiteY39748" fmla="*/ 2722812 h 3582745"/>
                  <a:gd name="connsiteX39749" fmla="*/ 3848916 w 4527492"/>
                  <a:gd name="connsiteY39749" fmla="*/ 2721610 h 3582745"/>
                  <a:gd name="connsiteX39750" fmla="*/ 3855945 w 4527492"/>
                  <a:gd name="connsiteY39750" fmla="*/ 2711864 h 3582745"/>
                  <a:gd name="connsiteX39751" fmla="*/ 3805120 w 4527492"/>
                  <a:gd name="connsiteY39751" fmla="*/ 2749554 h 3582745"/>
                  <a:gd name="connsiteX39752" fmla="*/ 3798836 w 4527492"/>
                  <a:gd name="connsiteY39752" fmla="*/ 2753440 h 3582745"/>
                  <a:gd name="connsiteX39753" fmla="*/ 3783310 w 4527492"/>
                  <a:gd name="connsiteY39753" fmla="*/ 2770289 h 3582745"/>
                  <a:gd name="connsiteX39754" fmla="*/ 3829619 w 4527492"/>
                  <a:gd name="connsiteY39754" fmla="*/ 2736210 h 3582745"/>
                  <a:gd name="connsiteX39755" fmla="*/ 3747018 w 4527492"/>
                  <a:gd name="connsiteY39755" fmla="*/ 2799336 h 3582745"/>
                  <a:gd name="connsiteX39756" fmla="*/ 3692235 w 4527492"/>
                  <a:gd name="connsiteY39756" fmla="*/ 2845032 h 3582745"/>
                  <a:gd name="connsiteX39757" fmla="*/ 3744957 w 4527492"/>
                  <a:gd name="connsiteY39757" fmla="*/ 2798513 h 3582745"/>
                  <a:gd name="connsiteX39758" fmla="*/ 3780802 w 4527492"/>
                  <a:gd name="connsiteY39758" fmla="*/ 2772135 h 3582745"/>
                  <a:gd name="connsiteX39759" fmla="*/ 3777926 w 4527492"/>
                  <a:gd name="connsiteY39759" fmla="*/ 2769260 h 3582745"/>
                  <a:gd name="connsiteX39760" fmla="*/ 3782677 w 4527492"/>
                  <a:gd name="connsiteY39760" fmla="*/ 2763431 h 3582745"/>
                  <a:gd name="connsiteX39761" fmla="*/ 3782483 w 4527492"/>
                  <a:gd name="connsiteY39761" fmla="*/ 2763551 h 3582745"/>
                  <a:gd name="connsiteX39762" fmla="*/ 3768865 w 4527492"/>
                  <a:gd name="connsiteY39762" fmla="*/ 2776675 h 3582745"/>
                  <a:gd name="connsiteX39763" fmla="*/ 3721834 w 4527492"/>
                  <a:gd name="connsiteY39763" fmla="*/ 2812920 h 3582745"/>
                  <a:gd name="connsiteX39764" fmla="*/ 3729424 w 4527492"/>
                  <a:gd name="connsiteY39764" fmla="*/ 2805428 h 3582745"/>
                  <a:gd name="connsiteX39765" fmla="*/ 3720645 w 4527492"/>
                  <a:gd name="connsiteY39765" fmla="*/ 2812090 h 3582745"/>
                  <a:gd name="connsiteX39766" fmla="*/ 3717015 w 4527492"/>
                  <a:gd name="connsiteY39766" fmla="*/ 2815399 h 3582745"/>
                  <a:gd name="connsiteX39767" fmla="*/ 3718617 w 4527492"/>
                  <a:gd name="connsiteY39767" fmla="*/ 2815399 h 3582745"/>
                  <a:gd name="connsiteX39768" fmla="*/ 3721834 w 4527492"/>
                  <a:gd name="connsiteY39768" fmla="*/ 2812920 h 3582745"/>
                  <a:gd name="connsiteX39769" fmla="*/ 3675419 w 4527492"/>
                  <a:gd name="connsiteY39769" fmla="*/ 2858732 h 3582745"/>
                  <a:gd name="connsiteX39770" fmla="*/ 3674696 w 4527492"/>
                  <a:gd name="connsiteY39770" fmla="*/ 2859662 h 3582745"/>
                  <a:gd name="connsiteX39771" fmla="*/ 3673282 w 4527492"/>
                  <a:gd name="connsiteY39771" fmla="*/ 2860841 h 3582745"/>
                  <a:gd name="connsiteX39772" fmla="*/ 3665897 w 4527492"/>
                  <a:gd name="connsiteY39772" fmla="*/ 2868130 h 3582745"/>
                  <a:gd name="connsiteX39773" fmla="*/ 3665897 w 4527492"/>
                  <a:gd name="connsiteY39773" fmla="*/ 2868116 h 3582745"/>
                  <a:gd name="connsiteX39774" fmla="*/ 3665423 w 4527492"/>
                  <a:gd name="connsiteY39774" fmla="*/ 2868655 h 3582745"/>
                  <a:gd name="connsiteX39775" fmla="*/ 3658774 w 4527492"/>
                  <a:gd name="connsiteY39775" fmla="*/ 2872942 h 3582745"/>
                  <a:gd name="connsiteX39776" fmla="*/ 3665897 w 4527492"/>
                  <a:gd name="connsiteY39776" fmla="*/ 2867001 h 3582745"/>
                  <a:gd name="connsiteX39777" fmla="*/ 3665897 w 4527492"/>
                  <a:gd name="connsiteY39777" fmla="*/ 2864835 h 3582745"/>
                  <a:gd name="connsiteX39778" fmla="*/ 3701365 w 4527492"/>
                  <a:gd name="connsiteY39778" fmla="*/ 2824736 h 3582745"/>
                  <a:gd name="connsiteX39779" fmla="*/ 3693505 w 4527492"/>
                  <a:gd name="connsiteY39779" fmla="*/ 2834697 h 3582745"/>
                  <a:gd name="connsiteX39780" fmla="*/ 3686388 w 4527492"/>
                  <a:gd name="connsiteY39780" fmla="*/ 2844340 h 3582745"/>
                  <a:gd name="connsiteX39781" fmla="*/ 3687291 w 4527492"/>
                  <a:gd name="connsiteY39781" fmla="*/ 2843789 h 3582745"/>
                  <a:gd name="connsiteX39782" fmla="*/ 3688498 w 4527492"/>
                  <a:gd name="connsiteY39782" fmla="*/ 2842416 h 3582745"/>
                  <a:gd name="connsiteX39783" fmla="*/ 3687394 w 4527492"/>
                  <a:gd name="connsiteY39783" fmla="*/ 2843726 h 3582745"/>
                  <a:gd name="connsiteX39784" fmla="*/ 3690609 w 4527492"/>
                  <a:gd name="connsiteY39784" fmla="*/ 2841765 h 3582745"/>
                  <a:gd name="connsiteX39785" fmla="*/ 3708009 w 4527492"/>
                  <a:gd name="connsiteY39785" fmla="*/ 2823609 h 3582745"/>
                  <a:gd name="connsiteX39786" fmla="*/ 3693024 w 4527492"/>
                  <a:gd name="connsiteY39786" fmla="*/ 2837269 h 3582745"/>
                  <a:gd name="connsiteX39787" fmla="*/ 3705399 w 4527492"/>
                  <a:gd name="connsiteY39787" fmla="*/ 2823198 h 3582745"/>
                  <a:gd name="connsiteX39788" fmla="*/ 3716812 w 4527492"/>
                  <a:gd name="connsiteY39788" fmla="*/ 2813702 h 3582745"/>
                  <a:gd name="connsiteX39789" fmla="*/ 3730442 w 4527492"/>
                  <a:gd name="connsiteY39789" fmla="*/ 2798184 h 3582745"/>
                  <a:gd name="connsiteX39790" fmla="*/ 3734085 w 4527492"/>
                  <a:gd name="connsiteY39790" fmla="*/ 2796799 h 3582745"/>
                  <a:gd name="connsiteX39791" fmla="*/ 3731796 w 4527492"/>
                  <a:gd name="connsiteY39791" fmla="*/ 2798921 h 3582745"/>
                  <a:gd name="connsiteX39792" fmla="*/ 3720532 w 4527492"/>
                  <a:gd name="connsiteY39792" fmla="*/ 2810607 h 3582745"/>
                  <a:gd name="connsiteX39793" fmla="*/ 3739687 w 4527492"/>
                  <a:gd name="connsiteY39793" fmla="*/ 2794670 h 3582745"/>
                  <a:gd name="connsiteX39794" fmla="*/ 3734085 w 4527492"/>
                  <a:gd name="connsiteY39794" fmla="*/ 2796799 h 3582745"/>
                  <a:gd name="connsiteX39795" fmla="*/ 3744844 w 4527492"/>
                  <a:gd name="connsiteY39795" fmla="*/ 2786822 h 3582745"/>
                  <a:gd name="connsiteX39796" fmla="*/ 3735164 w 4527492"/>
                  <a:gd name="connsiteY39796" fmla="*/ 2792807 h 3582745"/>
                  <a:gd name="connsiteX39797" fmla="*/ 3730442 w 4527492"/>
                  <a:gd name="connsiteY39797" fmla="*/ 2798184 h 3582745"/>
                  <a:gd name="connsiteX39798" fmla="*/ 3728501 w 4527492"/>
                  <a:gd name="connsiteY39798" fmla="*/ 2798921 h 3582745"/>
                  <a:gd name="connsiteX39799" fmla="*/ 3732459 w 4527492"/>
                  <a:gd name="connsiteY39799" fmla="*/ 2794633 h 3582745"/>
                  <a:gd name="connsiteX39800" fmla="*/ 3714077 w 4527492"/>
                  <a:gd name="connsiteY39800" fmla="*/ 2810364 h 3582745"/>
                  <a:gd name="connsiteX39801" fmla="*/ 3701365 w 4527492"/>
                  <a:gd name="connsiteY39801" fmla="*/ 2824736 h 3582745"/>
                  <a:gd name="connsiteX39802" fmla="*/ 3708732 w 4527492"/>
                  <a:gd name="connsiteY39802" fmla="*/ 2815399 h 3582745"/>
                  <a:gd name="connsiteX39803" fmla="*/ 3710442 w 4527492"/>
                  <a:gd name="connsiteY39803" fmla="*/ 2813475 h 3582745"/>
                  <a:gd name="connsiteX39804" fmla="*/ 3685620 w 4527492"/>
                  <a:gd name="connsiteY39804" fmla="*/ 2834718 h 3582745"/>
                  <a:gd name="connsiteX39805" fmla="*/ 3641889 w 4527492"/>
                  <a:gd name="connsiteY39805" fmla="*/ 2872558 h 3582745"/>
                  <a:gd name="connsiteX39806" fmla="*/ 3659248 w 4527492"/>
                  <a:gd name="connsiteY39806" fmla="*/ 2852820 h 3582745"/>
                  <a:gd name="connsiteX39807" fmla="*/ 3682372 w 4527492"/>
                  <a:gd name="connsiteY39807" fmla="*/ 2833581 h 3582745"/>
                  <a:gd name="connsiteX39808" fmla="*/ 3682372 w 4527492"/>
                  <a:gd name="connsiteY39808" fmla="*/ 2831878 h 3582745"/>
                  <a:gd name="connsiteX39809" fmla="*/ 3702760 w 4527492"/>
                  <a:gd name="connsiteY39809" fmla="*/ 2813751 h 3582745"/>
                  <a:gd name="connsiteX39810" fmla="*/ 3633700 w 4527492"/>
                  <a:gd name="connsiteY39810" fmla="*/ 2861460 h 3582745"/>
                  <a:gd name="connsiteX39811" fmla="*/ 3629947 w 4527492"/>
                  <a:gd name="connsiteY39811" fmla="*/ 2863584 h 3582745"/>
                  <a:gd name="connsiteX39812" fmla="*/ 3649289 w 4527492"/>
                  <a:gd name="connsiteY39812" fmla="*/ 2857331 h 3582745"/>
                  <a:gd name="connsiteX39813" fmla="*/ 3623135 w 4527492"/>
                  <a:gd name="connsiteY39813" fmla="*/ 2872028 h 3582745"/>
                  <a:gd name="connsiteX39814" fmla="*/ 3629185 w 4527492"/>
                  <a:gd name="connsiteY39814" fmla="*/ 2866990 h 3582745"/>
                  <a:gd name="connsiteX39815" fmla="*/ 3624061 w 4527492"/>
                  <a:gd name="connsiteY39815" fmla="*/ 2866914 h 3582745"/>
                  <a:gd name="connsiteX39816" fmla="*/ 3611564 w 4527492"/>
                  <a:gd name="connsiteY39816" fmla="*/ 2873984 h 3582745"/>
                  <a:gd name="connsiteX39817" fmla="*/ 3621773 w 4527492"/>
                  <a:gd name="connsiteY39817" fmla="*/ 2866880 h 3582745"/>
                  <a:gd name="connsiteX39818" fmla="*/ 3619839 w 4527492"/>
                  <a:gd name="connsiteY39818" fmla="*/ 2866851 h 3582745"/>
                  <a:gd name="connsiteX39819" fmla="*/ 3623528 w 4527492"/>
                  <a:gd name="connsiteY39819" fmla="*/ 2865659 h 3582745"/>
                  <a:gd name="connsiteX39820" fmla="*/ 3715289 w 4527492"/>
                  <a:gd name="connsiteY39820" fmla="*/ 2801804 h 3582745"/>
                  <a:gd name="connsiteX39821" fmla="*/ 3718414 w 4527492"/>
                  <a:gd name="connsiteY39821" fmla="*/ 2799834 h 3582745"/>
                  <a:gd name="connsiteX39822" fmla="*/ 3724742 w 4527492"/>
                  <a:gd name="connsiteY39822" fmla="*/ 2794207 h 3582745"/>
                  <a:gd name="connsiteX39823" fmla="*/ 3721749 w 4527492"/>
                  <a:gd name="connsiteY39823" fmla="*/ 2796167 h 3582745"/>
                  <a:gd name="connsiteX39824" fmla="*/ 3725317 w 4527492"/>
                  <a:gd name="connsiteY39824" fmla="*/ 2793696 h 3582745"/>
                  <a:gd name="connsiteX39825" fmla="*/ 3738193 w 4527492"/>
                  <a:gd name="connsiteY39825" fmla="*/ 2782248 h 3582745"/>
                  <a:gd name="connsiteX39826" fmla="*/ 3732344 w 4527492"/>
                  <a:gd name="connsiteY39826" fmla="*/ 2788830 h 3582745"/>
                  <a:gd name="connsiteX39827" fmla="*/ 3734358 w 4527492"/>
                  <a:gd name="connsiteY39827" fmla="*/ 2787435 h 3582745"/>
                  <a:gd name="connsiteX39828" fmla="*/ 3741718 w 4527492"/>
                  <a:gd name="connsiteY39828" fmla="*/ 2779115 h 3582745"/>
                  <a:gd name="connsiteX39829" fmla="*/ 3766685 w 4527492"/>
                  <a:gd name="connsiteY39829" fmla="*/ 2756917 h 3582745"/>
                  <a:gd name="connsiteX39830" fmla="*/ 3755236 w 4527492"/>
                  <a:gd name="connsiteY39830" fmla="*/ 2769952 h 3582745"/>
                  <a:gd name="connsiteX39831" fmla="*/ 3748486 w 4527492"/>
                  <a:gd name="connsiteY39831" fmla="*/ 2777266 h 3582745"/>
                  <a:gd name="connsiteX39832" fmla="*/ 3746389 w 4527492"/>
                  <a:gd name="connsiteY39832" fmla="*/ 2779104 h 3582745"/>
                  <a:gd name="connsiteX39833" fmla="*/ 3747503 w 4527492"/>
                  <a:gd name="connsiteY39833" fmla="*/ 2778332 h 3582745"/>
                  <a:gd name="connsiteX39834" fmla="*/ 3748486 w 4527492"/>
                  <a:gd name="connsiteY39834" fmla="*/ 2777266 h 3582745"/>
                  <a:gd name="connsiteX39835" fmla="*/ 3749900 w 4527492"/>
                  <a:gd name="connsiteY39835" fmla="*/ 2776028 h 3582745"/>
                  <a:gd name="connsiteX39836" fmla="*/ 3748457 w 4527492"/>
                  <a:gd name="connsiteY39836" fmla="*/ 2777671 h 3582745"/>
                  <a:gd name="connsiteX39837" fmla="*/ 3757742 w 4527492"/>
                  <a:gd name="connsiteY39837" fmla="*/ 2771241 h 3582745"/>
                  <a:gd name="connsiteX39838" fmla="*/ 3749487 w 4527492"/>
                  <a:gd name="connsiteY39838" fmla="*/ 2778005 h 3582745"/>
                  <a:gd name="connsiteX39839" fmla="*/ 3746373 w 4527492"/>
                  <a:gd name="connsiteY39839" fmla="*/ 2780044 h 3582745"/>
                  <a:gd name="connsiteX39840" fmla="*/ 3744768 w 4527492"/>
                  <a:gd name="connsiteY39840" fmla="*/ 2781872 h 3582745"/>
                  <a:gd name="connsiteX39841" fmla="*/ 3749487 w 4527492"/>
                  <a:gd name="connsiteY39841" fmla="*/ 2778005 h 3582745"/>
                  <a:gd name="connsiteX39842" fmla="*/ 3756495 w 4527492"/>
                  <a:gd name="connsiteY39842" fmla="*/ 2773416 h 3582745"/>
                  <a:gd name="connsiteX39843" fmla="*/ 3765637 w 4527492"/>
                  <a:gd name="connsiteY39843" fmla="*/ 2765774 h 3582745"/>
                  <a:gd name="connsiteX39844" fmla="*/ 3768489 w 4527492"/>
                  <a:gd name="connsiteY39844" fmla="*/ 2763799 h 3582745"/>
                  <a:gd name="connsiteX39845" fmla="*/ 3748693 w 4527492"/>
                  <a:gd name="connsiteY39845" fmla="*/ 2780740 h 3582745"/>
                  <a:gd name="connsiteX39846" fmla="*/ 3742124 w 4527492"/>
                  <a:gd name="connsiteY39846" fmla="*/ 2784882 h 3582745"/>
                  <a:gd name="connsiteX39847" fmla="*/ 3736892 w 4527492"/>
                  <a:gd name="connsiteY39847" fmla="*/ 2790839 h 3582745"/>
                  <a:gd name="connsiteX39848" fmla="*/ 3748693 w 4527492"/>
                  <a:gd name="connsiteY39848" fmla="*/ 2780740 h 3582745"/>
                  <a:gd name="connsiteX39849" fmla="*/ 3757160 w 4527492"/>
                  <a:gd name="connsiteY39849" fmla="*/ 2775400 h 3582745"/>
                  <a:gd name="connsiteX39850" fmla="*/ 3773159 w 4527492"/>
                  <a:gd name="connsiteY39850" fmla="*/ 2760564 h 3582745"/>
                  <a:gd name="connsiteX39851" fmla="*/ 3768489 w 4527492"/>
                  <a:gd name="connsiteY39851" fmla="*/ 2763799 h 3582745"/>
                  <a:gd name="connsiteX39852" fmla="*/ 3777923 w 4527492"/>
                  <a:gd name="connsiteY39852" fmla="*/ 2755725 h 3582745"/>
                  <a:gd name="connsiteX39853" fmla="*/ 3780775 w 4527492"/>
                  <a:gd name="connsiteY39853" fmla="*/ 2753503 h 3582745"/>
                  <a:gd name="connsiteX39854" fmla="*/ 3784973 w 4527492"/>
                  <a:gd name="connsiteY39854" fmla="*/ 2749610 h 3582745"/>
                  <a:gd name="connsiteX39855" fmla="*/ 3765637 w 4527492"/>
                  <a:gd name="connsiteY39855" fmla="*/ 2765774 h 3582745"/>
                  <a:gd name="connsiteX39856" fmla="*/ 3757742 w 4527492"/>
                  <a:gd name="connsiteY39856" fmla="*/ 2771241 h 3582745"/>
                  <a:gd name="connsiteX39857" fmla="*/ 3791273 w 4527492"/>
                  <a:gd name="connsiteY39857" fmla="*/ 2743768 h 3582745"/>
                  <a:gd name="connsiteX39858" fmla="*/ 3833530 w 4527492"/>
                  <a:gd name="connsiteY39858" fmla="*/ 2704582 h 3582745"/>
                  <a:gd name="connsiteX39859" fmla="*/ 3842601 w 4527492"/>
                  <a:gd name="connsiteY39859" fmla="*/ 2697357 h 3582745"/>
                  <a:gd name="connsiteX39860" fmla="*/ 3819886 w 4527492"/>
                  <a:gd name="connsiteY39860" fmla="*/ 2717765 h 3582745"/>
                  <a:gd name="connsiteX39861" fmla="*/ 3813094 w 4527492"/>
                  <a:gd name="connsiteY39861" fmla="*/ 2726101 h 3582745"/>
                  <a:gd name="connsiteX39862" fmla="*/ 3819548 w 4527492"/>
                  <a:gd name="connsiteY39862" fmla="*/ 2720705 h 3582745"/>
                  <a:gd name="connsiteX39863" fmla="*/ 3840532 w 4527492"/>
                  <a:gd name="connsiteY39863" fmla="*/ 2700050 h 3582745"/>
                  <a:gd name="connsiteX39864" fmla="*/ 3863695 w 4527492"/>
                  <a:gd name="connsiteY39864" fmla="*/ 2680565 h 3582745"/>
                  <a:gd name="connsiteX39865" fmla="*/ 3853257 w 4527492"/>
                  <a:gd name="connsiteY39865" fmla="*/ 2691840 h 3582745"/>
                  <a:gd name="connsiteX39866" fmla="*/ 3868407 w 4527492"/>
                  <a:gd name="connsiteY39866" fmla="*/ 2677937 h 3582745"/>
                  <a:gd name="connsiteX39867" fmla="*/ 3872321 w 4527492"/>
                  <a:gd name="connsiteY39867" fmla="*/ 2673689 h 3582745"/>
                  <a:gd name="connsiteX39868" fmla="*/ 3886398 w 4527492"/>
                  <a:gd name="connsiteY39868" fmla="*/ 2662478 h 3582745"/>
                  <a:gd name="connsiteX39869" fmla="*/ 3887543 w 4527492"/>
                  <a:gd name="connsiteY39869" fmla="*/ 2660504 h 3582745"/>
                  <a:gd name="connsiteX39870" fmla="*/ 3873877 w 4527492"/>
                  <a:gd name="connsiteY39870" fmla="*/ 2672000 h 3582745"/>
                  <a:gd name="connsiteX39871" fmla="*/ 3881478 w 4527492"/>
                  <a:gd name="connsiteY39871" fmla="*/ 2663751 h 3582745"/>
                  <a:gd name="connsiteX39872" fmla="*/ 3876776 w 4527492"/>
                  <a:gd name="connsiteY39872" fmla="*/ 2667199 h 3582745"/>
                  <a:gd name="connsiteX39873" fmla="*/ 3873736 w 4527492"/>
                  <a:gd name="connsiteY39873" fmla="*/ 2669718 h 3582745"/>
                  <a:gd name="connsiteX39874" fmla="*/ 3874574 w 4527492"/>
                  <a:gd name="connsiteY39874" fmla="*/ 2668813 h 3582745"/>
                  <a:gd name="connsiteX39875" fmla="*/ 3857163 w 4527492"/>
                  <a:gd name="connsiteY39875" fmla="*/ 2681579 h 3582745"/>
                  <a:gd name="connsiteX39876" fmla="*/ 3845583 w 4527492"/>
                  <a:gd name="connsiteY39876" fmla="*/ 2690525 h 3582745"/>
                  <a:gd name="connsiteX39877" fmla="*/ 3847458 w 4527492"/>
                  <a:gd name="connsiteY39877" fmla="*/ 2688695 h 3582745"/>
                  <a:gd name="connsiteX39878" fmla="*/ 3836699 w 4527492"/>
                  <a:gd name="connsiteY39878" fmla="*/ 2696584 h 3582745"/>
                  <a:gd name="connsiteX39879" fmla="*/ 3834262 w 4527492"/>
                  <a:gd name="connsiteY39879" fmla="*/ 2698672 h 3582745"/>
                  <a:gd name="connsiteX39880" fmla="*/ 3825900 w 4527492"/>
                  <a:gd name="connsiteY39880" fmla="*/ 2705731 h 3582745"/>
                  <a:gd name="connsiteX39881" fmla="*/ 3811199 w 4527492"/>
                  <a:gd name="connsiteY39881" fmla="*/ 2717089 h 3582745"/>
                  <a:gd name="connsiteX39882" fmla="*/ 3810458 w 4527492"/>
                  <a:gd name="connsiteY39882" fmla="*/ 2717758 h 3582745"/>
                  <a:gd name="connsiteX39883" fmla="*/ 3810871 w 4527492"/>
                  <a:gd name="connsiteY39883" fmla="*/ 2717341 h 3582745"/>
                  <a:gd name="connsiteX39884" fmla="*/ 3798216 w 4527492"/>
                  <a:gd name="connsiteY39884" fmla="*/ 2727118 h 3582745"/>
                  <a:gd name="connsiteX39885" fmla="*/ 3786681 w 4527492"/>
                  <a:gd name="connsiteY39885" fmla="*/ 2739139 h 3582745"/>
                  <a:gd name="connsiteX39886" fmla="*/ 3766685 w 4527492"/>
                  <a:gd name="connsiteY39886" fmla="*/ 2756917 h 3582745"/>
                  <a:gd name="connsiteX39887" fmla="*/ 3780810 w 4527492"/>
                  <a:gd name="connsiteY39887" fmla="*/ 2740834 h 3582745"/>
                  <a:gd name="connsiteX39888" fmla="*/ 3798222 w 4527492"/>
                  <a:gd name="connsiteY39888" fmla="*/ 2724796 h 3582745"/>
                  <a:gd name="connsiteX39889" fmla="*/ 3774155 w 4527492"/>
                  <a:gd name="connsiteY39889" fmla="*/ 2742443 h 3582745"/>
                  <a:gd name="connsiteX39890" fmla="*/ 3741718 w 4527492"/>
                  <a:gd name="connsiteY39890" fmla="*/ 2779115 h 3582745"/>
                  <a:gd name="connsiteX39891" fmla="*/ 3738193 w 4527492"/>
                  <a:gd name="connsiteY39891" fmla="*/ 2782248 h 3582745"/>
                  <a:gd name="connsiteX39892" fmla="*/ 3772472 w 4527492"/>
                  <a:gd name="connsiteY39892" fmla="*/ 2743676 h 3582745"/>
                  <a:gd name="connsiteX39893" fmla="*/ 3751550 w 4527492"/>
                  <a:gd name="connsiteY39893" fmla="*/ 2759017 h 3582745"/>
                  <a:gd name="connsiteX39894" fmla="*/ 3666253 w 4527492"/>
                  <a:gd name="connsiteY39894" fmla="*/ 2822375 h 3582745"/>
                  <a:gd name="connsiteX39895" fmla="*/ 3626327 w 4527492"/>
                  <a:gd name="connsiteY39895" fmla="*/ 2843281 h 3582745"/>
                  <a:gd name="connsiteX39896" fmla="*/ 3632409 w 4527492"/>
                  <a:gd name="connsiteY39896" fmla="*/ 2839165 h 3582745"/>
                  <a:gd name="connsiteX39897" fmla="*/ 3636172 w 4527492"/>
                  <a:gd name="connsiteY39897" fmla="*/ 2838009 h 3582745"/>
                  <a:gd name="connsiteX39898" fmla="*/ 3649856 w 4527492"/>
                  <a:gd name="connsiteY39898" fmla="*/ 2828901 h 3582745"/>
                  <a:gd name="connsiteX39899" fmla="*/ 3671661 w 4527492"/>
                  <a:gd name="connsiteY39899" fmla="*/ 2817335 h 3582745"/>
                  <a:gd name="connsiteX39900" fmla="*/ 3756907 w 4527492"/>
                  <a:gd name="connsiteY39900" fmla="*/ 2751611 h 3582745"/>
                  <a:gd name="connsiteX39901" fmla="*/ 3757323 w 4527492"/>
                  <a:gd name="connsiteY39901" fmla="*/ 2751251 h 3582745"/>
                  <a:gd name="connsiteX39902" fmla="*/ 3775335 w 4527492"/>
                  <a:gd name="connsiteY39902" fmla="*/ 2737822 h 3582745"/>
                  <a:gd name="connsiteX39903" fmla="*/ 3781189 w 4527492"/>
                  <a:gd name="connsiteY39903" fmla="*/ 2733868 h 3582745"/>
                  <a:gd name="connsiteX39904" fmla="*/ 3781607 w 4527492"/>
                  <a:gd name="connsiteY39904" fmla="*/ 2733398 h 3582745"/>
                  <a:gd name="connsiteX39905" fmla="*/ 3779095 w 4527492"/>
                  <a:gd name="connsiteY39905" fmla="*/ 2735019 h 3582745"/>
                  <a:gd name="connsiteX39906" fmla="*/ 3782272 w 4527492"/>
                  <a:gd name="connsiteY39906" fmla="*/ 2732650 h 3582745"/>
                  <a:gd name="connsiteX39907" fmla="*/ 3793642 w 4527492"/>
                  <a:gd name="connsiteY39907" fmla="*/ 2719856 h 3582745"/>
                  <a:gd name="connsiteX39908" fmla="*/ 3767297 w 4527492"/>
                  <a:gd name="connsiteY39908" fmla="*/ 2742630 h 3582745"/>
                  <a:gd name="connsiteX39909" fmla="*/ 3762768 w 4527492"/>
                  <a:gd name="connsiteY39909" fmla="*/ 2745552 h 3582745"/>
                  <a:gd name="connsiteX39910" fmla="*/ 3769269 w 4527492"/>
                  <a:gd name="connsiteY39910" fmla="*/ 2740503 h 3582745"/>
                  <a:gd name="connsiteX39911" fmla="*/ 3798214 w 4527492"/>
                  <a:gd name="connsiteY39911" fmla="*/ 2714711 h 3582745"/>
                  <a:gd name="connsiteX39912" fmla="*/ 3811696 w 4527492"/>
                  <a:gd name="connsiteY39912" fmla="*/ 2699540 h 3582745"/>
                  <a:gd name="connsiteX39913" fmla="*/ 3777923 w 4527492"/>
                  <a:gd name="connsiteY39913" fmla="*/ 2722812 h 3582745"/>
                  <a:gd name="connsiteX39914" fmla="*/ 3773079 w 4527492"/>
                  <a:gd name="connsiteY39914" fmla="*/ 2725925 h 3582745"/>
                  <a:gd name="connsiteX39915" fmla="*/ 3814043 w 4527492"/>
                  <a:gd name="connsiteY39915" fmla="*/ 2696900 h 3582745"/>
                  <a:gd name="connsiteX39916" fmla="*/ 3814172 w 4527492"/>
                  <a:gd name="connsiteY39916" fmla="*/ 2696755 h 3582745"/>
                  <a:gd name="connsiteX39917" fmla="*/ 3817388 w 4527492"/>
                  <a:gd name="connsiteY39917" fmla="*/ 2693565 h 3582745"/>
                  <a:gd name="connsiteX39918" fmla="*/ 3815103 w 4527492"/>
                  <a:gd name="connsiteY39918" fmla="*/ 2696148 h 3582745"/>
                  <a:gd name="connsiteX39919" fmla="*/ 3834112 w 4527492"/>
                  <a:gd name="connsiteY39919" fmla="*/ 2682679 h 3582745"/>
                  <a:gd name="connsiteX39920" fmla="*/ 3827167 w 4527492"/>
                  <a:gd name="connsiteY39920" fmla="*/ 2688880 h 3582745"/>
                  <a:gd name="connsiteX39921" fmla="*/ 3812738 w 4527492"/>
                  <a:gd name="connsiteY39921" fmla="*/ 2698823 h 3582745"/>
                  <a:gd name="connsiteX39922" fmla="*/ 3800434 w 4527492"/>
                  <a:gd name="connsiteY39922" fmla="*/ 2712733 h 3582745"/>
                  <a:gd name="connsiteX39923" fmla="*/ 3807592 w 4527492"/>
                  <a:gd name="connsiteY39923" fmla="*/ 2706355 h 3582745"/>
                  <a:gd name="connsiteX39924" fmla="*/ 3827167 w 4527492"/>
                  <a:gd name="connsiteY39924" fmla="*/ 2688880 h 3582745"/>
                  <a:gd name="connsiteX39925" fmla="*/ 3838539 w 4527492"/>
                  <a:gd name="connsiteY39925" fmla="*/ 2681044 h 3582745"/>
                  <a:gd name="connsiteX39926" fmla="*/ 3795731 w 4527492"/>
                  <a:gd name="connsiteY39926" fmla="*/ 2718050 h 3582745"/>
                  <a:gd name="connsiteX39927" fmla="*/ 3783873 w 4527492"/>
                  <a:gd name="connsiteY39927" fmla="*/ 2731456 h 3582745"/>
                  <a:gd name="connsiteX39928" fmla="*/ 3804295 w 4527492"/>
                  <a:gd name="connsiteY39928" fmla="*/ 2716229 h 3582745"/>
                  <a:gd name="connsiteX39929" fmla="*/ 3816791 w 4527492"/>
                  <a:gd name="connsiteY39929" fmla="*/ 2707692 h 3582745"/>
                  <a:gd name="connsiteX39930" fmla="*/ 3817354 w 4527492"/>
                  <a:gd name="connsiteY39930" fmla="*/ 2707174 h 3582745"/>
                  <a:gd name="connsiteX39931" fmla="*/ 3816981 w 4527492"/>
                  <a:gd name="connsiteY39931" fmla="*/ 2707562 h 3582745"/>
                  <a:gd name="connsiteX39932" fmla="*/ 3825174 w 4527492"/>
                  <a:gd name="connsiteY39932" fmla="*/ 2701965 h 3582745"/>
                  <a:gd name="connsiteX39933" fmla="*/ 3815624 w 4527492"/>
                  <a:gd name="connsiteY39933" fmla="*/ 2708976 h 3582745"/>
                  <a:gd name="connsiteX39934" fmla="*/ 3813328 w 4527492"/>
                  <a:gd name="connsiteY39934" fmla="*/ 2711369 h 3582745"/>
                  <a:gd name="connsiteX39935" fmla="*/ 3820945 w 4527492"/>
                  <a:gd name="connsiteY39935" fmla="*/ 2705988 h 3582745"/>
                  <a:gd name="connsiteX39936" fmla="*/ 3826664 w 4527492"/>
                  <a:gd name="connsiteY39936" fmla="*/ 2700948 h 3582745"/>
                  <a:gd name="connsiteX39937" fmla="*/ 3825174 w 4527492"/>
                  <a:gd name="connsiteY39937" fmla="*/ 2701965 h 3582745"/>
                  <a:gd name="connsiteX39938" fmla="*/ 3827180 w 4527492"/>
                  <a:gd name="connsiteY39938" fmla="*/ 2700493 h 3582745"/>
                  <a:gd name="connsiteX39939" fmla="*/ 3830563 w 4527492"/>
                  <a:gd name="connsiteY39939" fmla="*/ 2697511 h 3582745"/>
                  <a:gd name="connsiteX39940" fmla="*/ 3857431 w 4527492"/>
                  <a:gd name="connsiteY39940" fmla="*/ 2670455 h 3582745"/>
                  <a:gd name="connsiteX39941" fmla="*/ 3868478 w 4527492"/>
                  <a:gd name="connsiteY39941" fmla="*/ 2660861 h 3582745"/>
                  <a:gd name="connsiteX39942" fmla="*/ 3870098 w 4527492"/>
                  <a:gd name="connsiteY39942" fmla="*/ 2658612 h 3582745"/>
                  <a:gd name="connsiteX39943" fmla="*/ 3865693 w 4527492"/>
                  <a:gd name="connsiteY39943" fmla="*/ 2662333 h 3582745"/>
                  <a:gd name="connsiteX39944" fmla="*/ 3865070 w 4527492"/>
                  <a:gd name="connsiteY39944" fmla="*/ 2662762 h 3582745"/>
                  <a:gd name="connsiteX39945" fmla="*/ 3857431 w 4527492"/>
                  <a:gd name="connsiteY39945" fmla="*/ 2670455 h 3582745"/>
                  <a:gd name="connsiteX39946" fmla="*/ 3853712 w 4527492"/>
                  <a:gd name="connsiteY39946" fmla="*/ 2673685 h 3582745"/>
                  <a:gd name="connsiteX39947" fmla="*/ 3817354 w 4527492"/>
                  <a:gd name="connsiteY39947" fmla="*/ 2707174 h 3582745"/>
                  <a:gd name="connsiteX39948" fmla="*/ 3827352 w 4527492"/>
                  <a:gd name="connsiteY39948" fmla="*/ 2696755 h 3582745"/>
                  <a:gd name="connsiteX39949" fmla="*/ 3856258 w 4527492"/>
                  <a:gd name="connsiteY39949" fmla="*/ 2668834 h 3582745"/>
                  <a:gd name="connsiteX39950" fmla="*/ 3838539 w 4527492"/>
                  <a:gd name="connsiteY39950" fmla="*/ 2681044 h 3582745"/>
                  <a:gd name="connsiteX39951" fmla="*/ 3879351 w 4527492"/>
                  <a:gd name="connsiteY39951" fmla="*/ 2645763 h 3582745"/>
                  <a:gd name="connsiteX39952" fmla="*/ 3880785 w 4527492"/>
                  <a:gd name="connsiteY39952" fmla="*/ 2643772 h 3582745"/>
                  <a:gd name="connsiteX39953" fmla="*/ 3847150 w 4527492"/>
                  <a:gd name="connsiteY39953" fmla="*/ 2673441 h 3582745"/>
                  <a:gd name="connsiteX39954" fmla="*/ 3834112 w 4527492"/>
                  <a:gd name="connsiteY39954" fmla="*/ 2682679 h 3582745"/>
                  <a:gd name="connsiteX39955" fmla="*/ 3877643 w 4527492"/>
                  <a:gd name="connsiteY39955" fmla="*/ 2643819 h 3582745"/>
                  <a:gd name="connsiteX39956" fmla="*/ 3883931 w 4527492"/>
                  <a:gd name="connsiteY39956" fmla="*/ 2639404 h 3582745"/>
                  <a:gd name="connsiteX39957" fmla="*/ 3888193 w 4527492"/>
                  <a:gd name="connsiteY39957" fmla="*/ 2633486 h 3582745"/>
                  <a:gd name="connsiteX39958" fmla="*/ 3849051 w 4527492"/>
                  <a:gd name="connsiteY39958" fmla="*/ 2664192 h 3582745"/>
                  <a:gd name="connsiteX39959" fmla="*/ 3826076 w 4527492"/>
                  <a:gd name="connsiteY39959" fmla="*/ 2684950 h 3582745"/>
                  <a:gd name="connsiteX39960" fmla="*/ 3839273 w 4527492"/>
                  <a:gd name="connsiteY39960" fmla="*/ 2671863 h 3582745"/>
                  <a:gd name="connsiteX39961" fmla="*/ 3837261 w 4527492"/>
                  <a:gd name="connsiteY39961" fmla="*/ 2673441 h 3582745"/>
                  <a:gd name="connsiteX39962" fmla="*/ 3819701 w 4527492"/>
                  <a:gd name="connsiteY39962" fmla="*/ 2687216 h 3582745"/>
                  <a:gd name="connsiteX39963" fmla="*/ 3833374 w 4527492"/>
                  <a:gd name="connsiteY39963" fmla="*/ 2675321 h 3582745"/>
                  <a:gd name="connsiteX39964" fmla="*/ 3845902 w 4527492"/>
                  <a:gd name="connsiteY39964" fmla="*/ 2665289 h 3582745"/>
                  <a:gd name="connsiteX39965" fmla="*/ 3853024 w 4527492"/>
                  <a:gd name="connsiteY39965" fmla="*/ 2658226 h 3582745"/>
                  <a:gd name="connsiteX39966" fmla="*/ 3833374 w 4527492"/>
                  <a:gd name="connsiteY39966" fmla="*/ 2675321 h 3582745"/>
                  <a:gd name="connsiteX39967" fmla="*/ 3797702 w 4527492"/>
                  <a:gd name="connsiteY39967" fmla="*/ 2703886 h 3582745"/>
                  <a:gd name="connsiteX39968" fmla="*/ 3653738 w 4527492"/>
                  <a:gd name="connsiteY39968" fmla="*/ 2795854 h 3582745"/>
                  <a:gd name="connsiteX39969" fmla="*/ 3665105 w 4527492"/>
                  <a:gd name="connsiteY39969" fmla="*/ 2783485 h 3582745"/>
                  <a:gd name="connsiteX39970" fmla="*/ 3774626 w 4527492"/>
                  <a:gd name="connsiteY39970" fmla="*/ 2712937 h 3582745"/>
                  <a:gd name="connsiteX39971" fmla="*/ 3864460 w 4527492"/>
                  <a:gd name="connsiteY39971" fmla="*/ 2646987 h 3582745"/>
                  <a:gd name="connsiteX39972" fmla="*/ 3897185 w 4527492"/>
                  <a:gd name="connsiteY39972" fmla="*/ 2616118 h 3582745"/>
                  <a:gd name="connsiteX39973" fmla="*/ 3900389 w 4527492"/>
                  <a:gd name="connsiteY39973" fmla="*/ 2609626 h 3582745"/>
                  <a:gd name="connsiteX39974" fmla="*/ 3814951 w 4527492"/>
                  <a:gd name="connsiteY39974" fmla="*/ 2673473 h 3582745"/>
                  <a:gd name="connsiteX39975" fmla="*/ 3673618 w 4527492"/>
                  <a:gd name="connsiteY39975" fmla="*/ 2777788 h 3582745"/>
                  <a:gd name="connsiteX39976" fmla="*/ 3666287 w 4527492"/>
                  <a:gd name="connsiteY39976" fmla="*/ 2782199 h 3582745"/>
                  <a:gd name="connsiteX39977" fmla="*/ 3670115 w 4527492"/>
                  <a:gd name="connsiteY39977" fmla="*/ 2778033 h 3582745"/>
                  <a:gd name="connsiteX39978" fmla="*/ 3685620 w 4527492"/>
                  <a:gd name="connsiteY39978" fmla="*/ 2768891 h 3582745"/>
                  <a:gd name="connsiteX39979" fmla="*/ 3794406 w 4527492"/>
                  <a:gd name="connsiteY39979" fmla="*/ 2686607 h 3582745"/>
                  <a:gd name="connsiteX39980" fmla="*/ 3901480 w 4527492"/>
                  <a:gd name="connsiteY39980" fmla="*/ 2607417 h 3582745"/>
                  <a:gd name="connsiteX39981" fmla="*/ 3901771 w 4527492"/>
                  <a:gd name="connsiteY39981" fmla="*/ 2606827 h 3582745"/>
                  <a:gd name="connsiteX39982" fmla="*/ 3914759 w 4527492"/>
                  <a:gd name="connsiteY39982" fmla="*/ 2587137 h 3582745"/>
                  <a:gd name="connsiteX39983" fmla="*/ 3914317 w 4527492"/>
                  <a:gd name="connsiteY39983" fmla="*/ 2587454 h 3582745"/>
                  <a:gd name="connsiteX39984" fmla="*/ 3908073 w 4527492"/>
                  <a:gd name="connsiteY39984" fmla="*/ 2591301 h 3582745"/>
                  <a:gd name="connsiteX39985" fmla="*/ 3896791 w 4527492"/>
                  <a:gd name="connsiteY39985" fmla="*/ 2604262 h 3582745"/>
                  <a:gd name="connsiteX39986" fmla="*/ 3893971 w 4527492"/>
                  <a:gd name="connsiteY39986" fmla="*/ 2601445 h 3582745"/>
                  <a:gd name="connsiteX39987" fmla="*/ 3899873 w 4527492"/>
                  <a:gd name="connsiteY39987" fmla="*/ 2596353 h 3582745"/>
                  <a:gd name="connsiteX39988" fmla="*/ 3894658 w 4527492"/>
                  <a:gd name="connsiteY39988" fmla="*/ 2599565 h 3582745"/>
                  <a:gd name="connsiteX39989" fmla="*/ 3893488 w 4527492"/>
                  <a:gd name="connsiteY39989" fmla="*/ 2600962 h 3582745"/>
                  <a:gd name="connsiteX39990" fmla="*/ 3893971 w 4527492"/>
                  <a:gd name="connsiteY39990" fmla="*/ 2601445 h 3582745"/>
                  <a:gd name="connsiteX39991" fmla="*/ 3886882 w 4527492"/>
                  <a:gd name="connsiteY39991" fmla="*/ 2607562 h 3582745"/>
                  <a:gd name="connsiteX39992" fmla="*/ 3893033 w 4527492"/>
                  <a:gd name="connsiteY39992" fmla="*/ 2600566 h 3582745"/>
                  <a:gd name="connsiteX39993" fmla="*/ 3876528 w 4527492"/>
                  <a:gd name="connsiteY39993" fmla="*/ 2610734 h 3582745"/>
                  <a:gd name="connsiteX39994" fmla="*/ 3887533 w 4527492"/>
                  <a:gd name="connsiteY39994" fmla="*/ 2603500 h 3582745"/>
                  <a:gd name="connsiteX39995" fmla="*/ 3897095 w 4527492"/>
                  <a:gd name="connsiteY39995" fmla="*/ 2595947 h 3582745"/>
                  <a:gd name="connsiteX39996" fmla="*/ 3903044 w 4527492"/>
                  <a:gd name="connsiteY39996" fmla="*/ 2589181 h 3582745"/>
                  <a:gd name="connsiteX39997" fmla="*/ 3891017 w 4527492"/>
                  <a:gd name="connsiteY39997" fmla="*/ 2597273 h 3582745"/>
                  <a:gd name="connsiteX39998" fmla="*/ 3908057 w 4527492"/>
                  <a:gd name="connsiteY39998" fmla="*/ 2582901 h 3582745"/>
                  <a:gd name="connsiteX39999" fmla="*/ 3915560 w 4527492"/>
                  <a:gd name="connsiteY39999" fmla="*/ 2574278 h 3582745"/>
                  <a:gd name="connsiteX40000" fmla="*/ 3900389 w 4527492"/>
                  <a:gd name="connsiteY40000" fmla="*/ 2584857 h 3582745"/>
                  <a:gd name="connsiteX40001" fmla="*/ 3890185 w 4527492"/>
                  <a:gd name="connsiteY40001" fmla="*/ 2597662 h 3582745"/>
                  <a:gd name="connsiteX40002" fmla="*/ 3887866 w 4527492"/>
                  <a:gd name="connsiteY40002" fmla="*/ 2595345 h 3582745"/>
                  <a:gd name="connsiteX40003" fmla="*/ 3870226 w 4527492"/>
                  <a:gd name="connsiteY40003" fmla="*/ 2610905 h 3582745"/>
                  <a:gd name="connsiteX40004" fmla="*/ 3866492 w 4527492"/>
                  <a:gd name="connsiteY40004" fmla="*/ 2613773 h 3582745"/>
                  <a:gd name="connsiteX40005" fmla="*/ 3837854 w 4527492"/>
                  <a:gd name="connsiteY40005" fmla="*/ 2633041 h 3582745"/>
                  <a:gd name="connsiteX40006" fmla="*/ 3851271 w 4527492"/>
                  <a:gd name="connsiteY40006" fmla="*/ 2621191 h 3582745"/>
                  <a:gd name="connsiteX40007" fmla="*/ 3868856 w 4527492"/>
                  <a:gd name="connsiteY40007" fmla="*/ 2606845 h 3582745"/>
                  <a:gd name="connsiteX40008" fmla="*/ 3883579 w 4527492"/>
                  <a:gd name="connsiteY40008" fmla="*/ 2596578 h 3582745"/>
                  <a:gd name="connsiteX40009" fmla="*/ 3883579 w 4527492"/>
                  <a:gd name="connsiteY40009" fmla="*/ 2594834 h 3582745"/>
                  <a:gd name="connsiteX40010" fmla="*/ 3868856 w 4527492"/>
                  <a:gd name="connsiteY40010" fmla="*/ 2606845 h 3582745"/>
                  <a:gd name="connsiteX40011" fmla="*/ 3854411 w 4527492"/>
                  <a:gd name="connsiteY40011" fmla="*/ 2616918 h 3582745"/>
                  <a:gd name="connsiteX40012" fmla="*/ 3883412 w 4527492"/>
                  <a:gd name="connsiteY40012" fmla="*/ 2589923 h 3582745"/>
                  <a:gd name="connsiteX40013" fmla="*/ 3891171 w 4527492"/>
                  <a:gd name="connsiteY40013" fmla="*/ 2584579 h 3582745"/>
                  <a:gd name="connsiteX40014" fmla="*/ 3912187 w 4527492"/>
                  <a:gd name="connsiteY40014" fmla="*/ 2557496 h 3582745"/>
                  <a:gd name="connsiteX40015" fmla="*/ 3901200 w 4527492"/>
                  <a:gd name="connsiteY40015" fmla="*/ 2565590 h 3582745"/>
                  <a:gd name="connsiteX40016" fmla="*/ 3909784 w 4527492"/>
                  <a:gd name="connsiteY40016" fmla="*/ 2558244 h 3582745"/>
                  <a:gd name="connsiteX40017" fmla="*/ 3914063 w 4527492"/>
                  <a:gd name="connsiteY40017" fmla="*/ 2555078 h 3582745"/>
                  <a:gd name="connsiteX40018" fmla="*/ 3918005 w 4527492"/>
                  <a:gd name="connsiteY40018" fmla="*/ 2549999 h 3582745"/>
                  <a:gd name="connsiteX40019" fmla="*/ 3904016 w 4527492"/>
                  <a:gd name="connsiteY40019" fmla="*/ 2559066 h 3582745"/>
                  <a:gd name="connsiteX40020" fmla="*/ 3885219 w 4527492"/>
                  <a:gd name="connsiteY40020" fmla="*/ 2575899 h 3582745"/>
                  <a:gd name="connsiteX40021" fmla="*/ 3888769 w 4527492"/>
                  <a:gd name="connsiteY40021" fmla="*/ 2572232 h 3582745"/>
                  <a:gd name="connsiteX40022" fmla="*/ 3888211 w 4527492"/>
                  <a:gd name="connsiteY40022" fmla="*/ 2570430 h 3582745"/>
                  <a:gd name="connsiteX40023" fmla="*/ 3897540 w 4527492"/>
                  <a:gd name="connsiteY40023" fmla="*/ 2560921 h 3582745"/>
                  <a:gd name="connsiteX40024" fmla="*/ 3917614 w 4527492"/>
                  <a:gd name="connsiteY40024" fmla="*/ 2545490 h 3582745"/>
                  <a:gd name="connsiteX40025" fmla="*/ 3923510 w 4527492"/>
                  <a:gd name="connsiteY40025" fmla="*/ 2542805 h 3582745"/>
                  <a:gd name="connsiteX40026" fmla="*/ 3951524 w 4527492"/>
                  <a:gd name="connsiteY40026" fmla="*/ 2504319 h 3582745"/>
                  <a:gd name="connsiteX40027" fmla="*/ 3958247 w 4527492"/>
                  <a:gd name="connsiteY40027" fmla="*/ 2498139 h 3582745"/>
                  <a:gd name="connsiteX40028" fmla="*/ 3923629 w 4527492"/>
                  <a:gd name="connsiteY40028" fmla="*/ 2542751 h 3582745"/>
                  <a:gd name="connsiteX40029" fmla="*/ 3931700 w 4527492"/>
                  <a:gd name="connsiteY40029" fmla="*/ 2539076 h 3582745"/>
                  <a:gd name="connsiteX40030" fmla="*/ 3960784 w 4527492"/>
                  <a:gd name="connsiteY40030" fmla="*/ 2503200 h 3582745"/>
                  <a:gd name="connsiteX40031" fmla="*/ 3979418 w 4527492"/>
                  <a:gd name="connsiteY40031" fmla="*/ 2484014 h 3582745"/>
                  <a:gd name="connsiteX40032" fmla="*/ 3964473 w 4527492"/>
                  <a:gd name="connsiteY40032" fmla="*/ 2502464 h 3582745"/>
                  <a:gd name="connsiteX40033" fmla="*/ 3932880 w 4527492"/>
                  <a:gd name="connsiteY40033" fmla="*/ 2538539 h 3582745"/>
                  <a:gd name="connsiteX40034" fmla="*/ 3936635 w 4527492"/>
                  <a:gd name="connsiteY40034" fmla="*/ 2536829 h 3582745"/>
                  <a:gd name="connsiteX40035" fmla="*/ 3964473 w 4527492"/>
                  <a:gd name="connsiteY40035" fmla="*/ 2502464 h 3582745"/>
                  <a:gd name="connsiteX40036" fmla="*/ 3979362 w 4527492"/>
                  <a:gd name="connsiteY40036" fmla="*/ 2485462 h 3582745"/>
                  <a:gd name="connsiteX40037" fmla="*/ 4035619 w 4527492"/>
                  <a:gd name="connsiteY40037" fmla="*/ 2427018 h 3582745"/>
                  <a:gd name="connsiteX40038" fmla="*/ 4039840 w 4527492"/>
                  <a:gd name="connsiteY40038" fmla="*/ 2423138 h 3582745"/>
                  <a:gd name="connsiteX40039" fmla="*/ 4008800 w 4527492"/>
                  <a:gd name="connsiteY40039" fmla="*/ 2455667 h 3582745"/>
                  <a:gd name="connsiteX40040" fmla="*/ 4000830 w 4527492"/>
                  <a:gd name="connsiteY40040" fmla="*/ 2463600 h 3582745"/>
                  <a:gd name="connsiteX40041" fmla="*/ 3997464 w 4527492"/>
                  <a:gd name="connsiteY40041" fmla="*/ 2467547 h 3582745"/>
                  <a:gd name="connsiteX40042" fmla="*/ 3975646 w 4527492"/>
                  <a:gd name="connsiteY40042" fmla="*/ 2490412 h 3582745"/>
                  <a:gd name="connsiteX40043" fmla="*/ 3950727 w 4527492"/>
                  <a:gd name="connsiteY40043" fmla="*/ 2521684 h 3582745"/>
                  <a:gd name="connsiteX40044" fmla="*/ 3939728 w 4527492"/>
                  <a:gd name="connsiteY40044" fmla="*/ 2533725 h 3582745"/>
                  <a:gd name="connsiteX40045" fmla="*/ 3937246 w 4527492"/>
                  <a:gd name="connsiteY40045" fmla="*/ 2536551 h 3582745"/>
                  <a:gd name="connsiteX40046" fmla="*/ 3939497 w 4527492"/>
                  <a:gd name="connsiteY40046" fmla="*/ 2535526 h 3582745"/>
                  <a:gd name="connsiteX40047" fmla="*/ 3942553 w 4527492"/>
                  <a:gd name="connsiteY40047" fmla="*/ 2531942 h 3582745"/>
                  <a:gd name="connsiteX40048" fmla="*/ 3939812 w 4527492"/>
                  <a:gd name="connsiteY40048" fmla="*/ 2535383 h 3582745"/>
                  <a:gd name="connsiteX40049" fmla="*/ 3942303 w 4527492"/>
                  <a:gd name="connsiteY40049" fmla="*/ 2534249 h 3582745"/>
                  <a:gd name="connsiteX40050" fmla="*/ 3939020 w 4527492"/>
                  <a:gd name="connsiteY40050" fmla="*/ 2536377 h 3582745"/>
                  <a:gd name="connsiteX40051" fmla="*/ 3936164 w 4527492"/>
                  <a:gd name="connsiteY40051" fmla="*/ 2539961 h 3582745"/>
                  <a:gd name="connsiteX40052" fmla="*/ 3945220 w 4527492"/>
                  <a:gd name="connsiteY40052" fmla="*/ 2536075 h 3582745"/>
                  <a:gd name="connsiteX40053" fmla="*/ 3951020 w 4527492"/>
                  <a:gd name="connsiteY40053" fmla="*/ 2530280 h 3582745"/>
                  <a:gd name="connsiteX40054" fmla="*/ 3942303 w 4527492"/>
                  <a:gd name="connsiteY40054" fmla="*/ 2534249 h 3582745"/>
                  <a:gd name="connsiteX40055" fmla="*/ 3949240 w 4527492"/>
                  <a:gd name="connsiteY40055" fmla="*/ 2529752 h 3582745"/>
                  <a:gd name="connsiteX40056" fmla="*/ 3952820 w 4527492"/>
                  <a:gd name="connsiteY40056" fmla="*/ 2528482 h 3582745"/>
                  <a:gd name="connsiteX40057" fmla="*/ 3961394 w 4527492"/>
                  <a:gd name="connsiteY40057" fmla="*/ 2519915 h 3582745"/>
                  <a:gd name="connsiteX40058" fmla="*/ 3954807 w 4527492"/>
                  <a:gd name="connsiteY40058" fmla="*/ 2527776 h 3582745"/>
                  <a:gd name="connsiteX40059" fmla="*/ 3956557 w 4527492"/>
                  <a:gd name="connsiteY40059" fmla="*/ 2527155 h 3582745"/>
                  <a:gd name="connsiteX40060" fmla="*/ 3972577 w 4527492"/>
                  <a:gd name="connsiteY40060" fmla="*/ 2508742 h 3582745"/>
                  <a:gd name="connsiteX40061" fmla="*/ 3982381 w 4527492"/>
                  <a:gd name="connsiteY40061" fmla="*/ 2498946 h 3582745"/>
                  <a:gd name="connsiteX40062" fmla="*/ 3958042 w 4527492"/>
                  <a:gd name="connsiteY40062" fmla="*/ 2526628 h 3582745"/>
                  <a:gd name="connsiteX40063" fmla="*/ 3961968 w 4527492"/>
                  <a:gd name="connsiteY40063" fmla="*/ 2525234 h 3582745"/>
                  <a:gd name="connsiteX40064" fmla="*/ 3993989 w 4527492"/>
                  <a:gd name="connsiteY40064" fmla="*/ 2487348 h 3582745"/>
                  <a:gd name="connsiteX40065" fmla="*/ 4009088 w 4527492"/>
                  <a:gd name="connsiteY40065" fmla="*/ 2472262 h 3582745"/>
                  <a:gd name="connsiteX40066" fmla="*/ 4051327 w 4527492"/>
                  <a:gd name="connsiteY40066" fmla="*/ 2433676 h 3582745"/>
                  <a:gd name="connsiteX40067" fmla="*/ 4020649 w 4527492"/>
                  <a:gd name="connsiteY40067" fmla="*/ 2465661 h 3582745"/>
                  <a:gd name="connsiteX40068" fmla="*/ 3998766 w 4527492"/>
                  <a:gd name="connsiteY40068" fmla="*/ 2487112 h 3582745"/>
                  <a:gd name="connsiteX40069" fmla="*/ 3985935 w 4527492"/>
                  <a:gd name="connsiteY40069" fmla="*/ 2501853 h 3582745"/>
                  <a:gd name="connsiteX40070" fmla="*/ 3964598 w 4527492"/>
                  <a:gd name="connsiteY40070" fmla="*/ 2524098 h 3582745"/>
                  <a:gd name="connsiteX40071" fmla="*/ 3967866 w 4527492"/>
                  <a:gd name="connsiteY40071" fmla="*/ 2522610 h 3582745"/>
                  <a:gd name="connsiteX40072" fmla="*/ 3985935 w 4527492"/>
                  <a:gd name="connsiteY40072" fmla="*/ 2501853 h 3582745"/>
                  <a:gd name="connsiteX40073" fmla="*/ 4020649 w 4527492"/>
                  <a:gd name="connsiteY40073" fmla="*/ 2465661 h 3582745"/>
                  <a:gd name="connsiteX40074" fmla="*/ 4038706 w 4527492"/>
                  <a:gd name="connsiteY40074" fmla="*/ 2447960 h 3582745"/>
                  <a:gd name="connsiteX40075" fmla="*/ 3971462 w 4527492"/>
                  <a:gd name="connsiteY40075" fmla="*/ 2521865 h 3582745"/>
                  <a:gd name="connsiteX40076" fmla="*/ 3993625 w 4527492"/>
                  <a:gd name="connsiteY40076" fmla="*/ 2513998 h 3582745"/>
                  <a:gd name="connsiteX40077" fmla="*/ 4002702 w 4527492"/>
                  <a:gd name="connsiteY40077" fmla="*/ 2506246 h 3582745"/>
                  <a:gd name="connsiteX40078" fmla="*/ 3999750 w 4527492"/>
                  <a:gd name="connsiteY40078" fmla="*/ 2510170 h 3582745"/>
                  <a:gd name="connsiteX40079" fmla="*/ 3996494 w 4527492"/>
                  <a:gd name="connsiteY40079" fmla="*/ 2512980 h 3582745"/>
                  <a:gd name="connsiteX40080" fmla="*/ 3998053 w 4527492"/>
                  <a:gd name="connsiteY40080" fmla="*/ 2512426 h 3582745"/>
                  <a:gd name="connsiteX40081" fmla="*/ 3999750 w 4527492"/>
                  <a:gd name="connsiteY40081" fmla="*/ 2510170 h 3582745"/>
                  <a:gd name="connsiteX40082" fmla="*/ 4005960 w 4527492"/>
                  <a:gd name="connsiteY40082" fmla="*/ 2504811 h 3582745"/>
                  <a:gd name="connsiteX40083" fmla="*/ 4000165 w 4527492"/>
                  <a:gd name="connsiteY40083" fmla="*/ 2513325 h 3582745"/>
                  <a:gd name="connsiteX40084" fmla="*/ 3999102 w 4527492"/>
                  <a:gd name="connsiteY40084" fmla="*/ 2514730 h 3582745"/>
                  <a:gd name="connsiteX40085" fmla="*/ 3998920 w 4527492"/>
                  <a:gd name="connsiteY40085" fmla="*/ 2515156 h 3582745"/>
                  <a:gd name="connsiteX40086" fmla="*/ 4000165 w 4527492"/>
                  <a:gd name="connsiteY40086" fmla="*/ 2513325 h 3582745"/>
                  <a:gd name="connsiteX40087" fmla="*/ 4007831 w 4527492"/>
                  <a:gd name="connsiteY40087" fmla="*/ 2503197 h 3582745"/>
                  <a:gd name="connsiteX40088" fmla="*/ 4010112 w 4527492"/>
                  <a:gd name="connsiteY40088" fmla="*/ 2501229 h 3582745"/>
                  <a:gd name="connsiteX40089" fmla="*/ 3986402 w 4527492"/>
                  <a:gd name="connsiteY40089" fmla="*/ 2535464 h 3582745"/>
                  <a:gd name="connsiteX40090" fmla="*/ 3986429 w 4527492"/>
                  <a:gd name="connsiteY40090" fmla="*/ 2536027 h 3582745"/>
                  <a:gd name="connsiteX40091" fmla="*/ 3985780 w 4527492"/>
                  <a:gd name="connsiteY40091" fmla="*/ 2536362 h 3582745"/>
                  <a:gd name="connsiteX40092" fmla="*/ 3977829 w 4527492"/>
                  <a:gd name="connsiteY40092" fmla="*/ 2547842 h 3582745"/>
                  <a:gd name="connsiteX40093" fmla="*/ 3995396 w 4527492"/>
                  <a:gd name="connsiteY40093" fmla="*/ 2531970 h 3582745"/>
                  <a:gd name="connsiteX40094" fmla="*/ 3974234 w 4527492"/>
                  <a:gd name="connsiteY40094" fmla="*/ 2553033 h 3582745"/>
                  <a:gd name="connsiteX40095" fmla="*/ 3961609 w 4527492"/>
                  <a:gd name="connsiteY40095" fmla="*/ 2571262 h 3582745"/>
                  <a:gd name="connsiteX40096" fmla="*/ 3951900 w 4527492"/>
                  <a:gd name="connsiteY40096" fmla="*/ 2585846 h 3582745"/>
                  <a:gd name="connsiteX40097" fmla="*/ 3996928 w 4527492"/>
                  <a:gd name="connsiteY40097" fmla="*/ 2537806 h 3582745"/>
                  <a:gd name="connsiteX40098" fmla="*/ 4005372 w 4527492"/>
                  <a:gd name="connsiteY40098" fmla="*/ 2509490 h 3582745"/>
                  <a:gd name="connsiteX40099" fmla="*/ 4011188 w 4527492"/>
                  <a:gd name="connsiteY40099" fmla="*/ 2500300 h 3582745"/>
                  <a:gd name="connsiteX40100" fmla="*/ 4015147 w 4527492"/>
                  <a:gd name="connsiteY40100" fmla="*/ 2496884 h 3582745"/>
                  <a:gd name="connsiteX40101" fmla="*/ 4004494 w 4527492"/>
                  <a:gd name="connsiteY40101" fmla="*/ 2515575 h 3582745"/>
                  <a:gd name="connsiteX40102" fmla="*/ 3997209 w 4527492"/>
                  <a:gd name="connsiteY40102" fmla="*/ 2537506 h 3582745"/>
                  <a:gd name="connsiteX40103" fmla="*/ 4008576 w 4527492"/>
                  <a:gd name="connsiteY40103" fmla="*/ 2525379 h 3582745"/>
                  <a:gd name="connsiteX40104" fmla="*/ 3997021 w 4527492"/>
                  <a:gd name="connsiteY40104" fmla="*/ 2538073 h 3582745"/>
                  <a:gd name="connsiteX40105" fmla="*/ 3995635 w 4527492"/>
                  <a:gd name="connsiteY40105" fmla="*/ 2542245 h 3582745"/>
                  <a:gd name="connsiteX40106" fmla="*/ 4025051 w 4527492"/>
                  <a:gd name="connsiteY40106" fmla="*/ 2508900 h 3582745"/>
                  <a:gd name="connsiteX40107" fmla="*/ 4026689 w 4527492"/>
                  <a:gd name="connsiteY40107" fmla="*/ 2510539 h 3582745"/>
                  <a:gd name="connsiteX40108" fmla="*/ 4059845 w 4527492"/>
                  <a:gd name="connsiteY40108" fmla="*/ 2459008 h 3582745"/>
                  <a:gd name="connsiteX40109" fmla="*/ 4059876 w 4527492"/>
                  <a:gd name="connsiteY40109" fmla="*/ 2458982 h 3582745"/>
                  <a:gd name="connsiteX40110" fmla="*/ 4026842 w 4527492"/>
                  <a:gd name="connsiteY40110" fmla="*/ 2510692 h 3582745"/>
                  <a:gd name="connsiteX40111" fmla="*/ 4027375 w 4527492"/>
                  <a:gd name="connsiteY40111" fmla="*/ 2511225 h 3582745"/>
                  <a:gd name="connsiteX40112" fmla="*/ 4030969 w 4527492"/>
                  <a:gd name="connsiteY40112" fmla="*/ 2505675 h 3582745"/>
                  <a:gd name="connsiteX40113" fmla="*/ 4067390 w 4527492"/>
                  <a:gd name="connsiteY40113" fmla="*/ 2452687 h 3582745"/>
                  <a:gd name="connsiteX40114" fmla="*/ 4070229 w 4527492"/>
                  <a:gd name="connsiteY40114" fmla="*/ 2450308 h 3582745"/>
                  <a:gd name="connsiteX40115" fmla="*/ 4060695 w 4527492"/>
                  <a:gd name="connsiteY40115" fmla="*/ 2467725 h 3582745"/>
                  <a:gd name="connsiteX40116" fmla="*/ 4060351 w 4527492"/>
                  <a:gd name="connsiteY40116" fmla="*/ 2468416 h 3582745"/>
                  <a:gd name="connsiteX40117" fmla="*/ 4048722 w 4527492"/>
                  <a:gd name="connsiteY40117" fmla="*/ 2485462 h 3582745"/>
                  <a:gd name="connsiteX40118" fmla="*/ 4018002 w 4527492"/>
                  <a:gd name="connsiteY40118" fmla="*/ 2530599 h 3582745"/>
                  <a:gd name="connsiteX40119" fmla="*/ 4027647 w 4527492"/>
                  <a:gd name="connsiteY40119" fmla="*/ 2523809 h 3582745"/>
                  <a:gd name="connsiteX40120" fmla="*/ 4034140 w 4527492"/>
                  <a:gd name="connsiteY40120" fmla="*/ 2518086 h 3582745"/>
                  <a:gd name="connsiteX40121" fmla="*/ 4048116 w 4527492"/>
                  <a:gd name="connsiteY40121" fmla="*/ 2492422 h 3582745"/>
                  <a:gd name="connsiteX40122" fmla="*/ 4048361 w 4527492"/>
                  <a:gd name="connsiteY40122" fmla="*/ 2492504 h 3582745"/>
                  <a:gd name="connsiteX40123" fmla="*/ 4060351 w 4527492"/>
                  <a:gd name="connsiteY40123" fmla="*/ 2468416 h 3582745"/>
                  <a:gd name="connsiteX40124" fmla="*/ 4076005 w 4527492"/>
                  <a:gd name="connsiteY40124" fmla="*/ 2445469 h 3582745"/>
                  <a:gd name="connsiteX40125" fmla="*/ 4076049 w 4527492"/>
                  <a:gd name="connsiteY40125" fmla="*/ 2445433 h 3582745"/>
                  <a:gd name="connsiteX40126" fmla="*/ 4049195 w 4527492"/>
                  <a:gd name="connsiteY40126" fmla="*/ 2492782 h 3582745"/>
                  <a:gd name="connsiteX40127" fmla="*/ 4049351 w 4527492"/>
                  <a:gd name="connsiteY40127" fmla="*/ 2492834 h 3582745"/>
                  <a:gd name="connsiteX40128" fmla="*/ 4048116 w 4527492"/>
                  <a:gd name="connsiteY40128" fmla="*/ 2495718 h 3582745"/>
                  <a:gd name="connsiteX40129" fmla="*/ 4039257 w 4527492"/>
                  <a:gd name="connsiteY40129" fmla="*/ 2511856 h 3582745"/>
                  <a:gd name="connsiteX40130" fmla="*/ 4038051 w 4527492"/>
                  <a:gd name="connsiteY40130" fmla="*/ 2514639 h 3582745"/>
                  <a:gd name="connsiteX40131" fmla="*/ 4038540 w 4527492"/>
                  <a:gd name="connsiteY40131" fmla="*/ 2514208 h 3582745"/>
                  <a:gd name="connsiteX40132" fmla="*/ 4051520 w 4527492"/>
                  <a:gd name="connsiteY40132" fmla="*/ 2500602 h 3582745"/>
                  <a:gd name="connsiteX40133" fmla="*/ 4058630 w 4527492"/>
                  <a:gd name="connsiteY40133" fmla="*/ 2488762 h 3582745"/>
                  <a:gd name="connsiteX40134" fmla="*/ 4060565 w 4527492"/>
                  <a:gd name="connsiteY40134" fmla="*/ 2486126 h 3582745"/>
                  <a:gd name="connsiteX40135" fmla="*/ 4051645 w 4527492"/>
                  <a:gd name="connsiteY40135" fmla="*/ 2500472 h 3582745"/>
                  <a:gd name="connsiteX40136" fmla="*/ 4055430 w 4527492"/>
                  <a:gd name="connsiteY40136" fmla="*/ 2496504 h 3582745"/>
                  <a:gd name="connsiteX40137" fmla="*/ 4068496 w 4527492"/>
                  <a:gd name="connsiteY40137" fmla="*/ 2475321 h 3582745"/>
                  <a:gd name="connsiteX40138" fmla="*/ 4094962 w 4527492"/>
                  <a:gd name="connsiteY40138" fmla="*/ 2439262 h 3582745"/>
                  <a:gd name="connsiteX40139" fmla="*/ 4124328 w 4527492"/>
                  <a:gd name="connsiteY40139" fmla="*/ 2399054 h 3582745"/>
                  <a:gd name="connsiteX40140" fmla="*/ 4127743 w 4527492"/>
                  <a:gd name="connsiteY40140" fmla="*/ 2395404 h 3582745"/>
                  <a:gd name="connsiteX40141" fmla="*/ 4127500 w 4527492"/>
                  <a:gd name="connsiteY40141" fmla="*/ 2395537 h 3582745"/>
                  <a:gd name="connsiteX40142" fmla="*/ 4127500 w 4527492"/>
                  <a:gd name="connsiteY40142" fmla="*/ 2394711 h 3582745"/>
                  <a:gd name="connsiteX40143" fmla="*/ 4124328 w 4527492"/>
                  <a:gd name="connsiteY40143" fmla="*/ 2399054 h 3582745"/>
                  <a:gd name="connsiteX40144" fmla="*/ 4103818 w 4527492"/>
                  <a:gd name="connsiteY40144" fmla="*/ 2420980 h 3582745"/>
                  <a:gd name="connsiteX40145" fmla="*/ 4105871 w 4527492"/>
                  <a:gd name="connsiteY40145" fmla="*/ 2418128 h 3582745"/>
                  <a:gd name="connsiteX40146" fmla="*/ 4108173 w 4527492"/>
                  <a:gd name="connsiteY40146" fmla="*/ 2416162 h 3582745"/>
                  <a:gd name="connsiteX40147" fmla="*/ 4129642 w 4527492"/>
                  <a:gd name="connsiteY40147" fmla="*/ 2386875 h 3582745"/>
                  <a:gd name="connsiteX40148" fmla="*/ 4131038 w 4527492"/>
                  <a:gd name="connsiteY40148" fmla="*/ 2383181 h 3582745"/>
                  <a:gd name="connsiteX40149" fmla="*/ 4137999 w 4527492"/>
                  <a:gd name="connsiteY40149" fmla="*/ 2373515 h 3582745"/>
                  <a:gd name="connsiteX40150" fmla="*/ 4138298 w 4527492"/>
                  <a:gd name="connsiteY40150" fmla="*/ 2371457 h 3582745"/>
                  <a:gd name="connsiteX40151" fmla="*/ 4129688 w 4527492"/>
                  <a:gd name="connsiteY40151" fmla="*/ 2376510 h 3582745"/>
                  <a:gd name="connsiteX40152" fmla="*/ 4139119 w 4527492"/>
                  <a:gd name="connsiteY40152" fmla="*/ 2365813 h 3582745"/>
                  <a:gd name="connsiteX40153" fmla="*/ 4141281 w 4527492"/>
                  <a:gd name="connsiteY40153" fmla="*/ 2350962 h 3582745"/>
                  <a:gd name="connsiteX40154" fmla="*/ 4120455 w 4527492"/>
                  <a:gd name="connsiteY40154" fmla="*/ 2380667 h 3582745"/>
                  <a:gd name="connsiteX40155" fmla="*/ 4115938 w 4527492"/>
                  <a:gd name="connsiteY40155" fmla="*/ 2384578 h 3582745"/>
                  <a:gd name="connsiteX40156" fmla="*/ 4114059 w 4527492"/>
                  <a:gd name="connsiteY40156" fmla="*/ 2385681 h 3582745"/>
                  <a:gd name="connsiteX40157" fmla="*/ 4140679 w 4527492"/>
                  <a:gd name="connsiteY40157" fmla="*/ 2348855 h 3582745"/>
                  <a:gd name="connsiteX40158" fmla="*/ 4140679 w 4527492"/>
                  <a:gd name="connsiteY40158" fmla="*/ 2346213 h 3582745"/>
                  <a:gd name="connsiteX40159" fmla="*/ 4142126 w 4527492"/>
                  <a:gd name="connsiteY40159" fmla="*/ 2345148 h 3582745"/>
                  <a:gd name="connsiteX40160" fmla="*/ 4143267 w 4527492"/>
                  <a:gd name="connsiteY40160" fmla="*/ 2337309 h 3582745"/>
                  <a:gd name="connsiteX40161" fmla="*/ 4130292 w 4527492"/>
                  <a:gd name="connsiteY40161" fmla="*/ 2354262 h 3582745"/>
                  <a:gd name="connsiteX40162" fmla="*/ 4135256 w 4527492"/>
                  <a:gd name="connsiteY40162" fmla="*/ 2346203 h 3582745"/>
                  <a:gd name="connsiteX40163" fmla="*/ 4136147 w 4527492"/>
                  <a:gd name="connsiteY40163" fmla="*/ 2344756 h 3582745"/>
                  <a:gd name="connsiteX40164" fmla="*/ 4133000 w 4527492"/>
                  <a:gd name="connsiteY40164" fmla="*/ 2348082 h 3582745"/>
                  <a:gd name="connsiteX40165" fmla="*/ 4134596 w 4527492"/>
                  <a:gd name="connsiteY40165" fmla="*/ 2346862 h 3582745"/>
                  <a:gd name="connsiteX40166" fmla="*/ 4126603 w 4527492"/>
                  <a:gd name="connsiteY40166" fmla="*/ 2355196 h 3582745"/>
                  <a:gd name="connsiteX40167" fmla="*/ 4127297 w 4527492"/>
                  <a:gd name="connsiteY40167" fmla="*/ 2354110 h 3582745"/>
                  <a:gd name="connsiteX40168" fmla="*/ 4126200 w 4527492"/>
                  <a:gd name="connsiteY40168" fmla="*/ 2355269 h 3582745"/>
                  <a:gd name="connsiteX40169" fmla="*/ 4125827 w 4527492"/>
                  <a:gd name="connsiteY40169" fmla="*/ 2355748 h 3582745"/>
                  <a:gd name="connsiteX40170" fmla="*/ 4125993 w 4527492"/>
                  <a:gd name="connsiteY40170" fmla="*/ 2355488 h 3582745"/>
                  <a:gd name="connsiteX40171" fmla="*/ 4121762 w 4527492"/>
                  <a:gd name="connsiteY40171" fmla="*/ 2359960 h 3582745"/>
                  <a:gd name="connsiteX40172" fmla="*/ 4121549 w 4527492"/>
                  <a:gd name="connsiteY40172" fmla="*/ 2360465 h 3582745"/>
                  <a:gd name="connsiteX40173" fmla="*/ 4124760 w 4527492"/>
                  <a:gd name="connsiteY40173" fmla="*/ 2357118 h 3582745"/>
                  <a:gd name="connsiteX40174" fmla="*/ 4120842 w 4527492"/>
                  <a:gd name="connsiteY40174" fmla="*/ 2362143 h 3582745"/>
                  <a:gd name="connsiteX40175" fmla="*/ 4119102 w 4527492"/>
                  <a:gd name="connsiteY40175" fmla="*/ 2366275 h 3582745"/>
                  <a:gd name="connsiteX40176" fmla="*/ 4125336 w 4527492"/>
                  <a:gd name="connsiteY40176" fmla="*/ 2356516 h 3582745"/>
                  <a:gd name="connsiteX40177" fmla="*/ 4126603 w 4527492"/>
                  <a:gd name="connsiteY40177" fmla="*/ 2355196 h 3582745"/>
                  <a:gd name="connsiteX40178" fmla="*/ 4121385 w 4527492"/>
                  <a:gd name="connsiteY40178" fmla="*/ 2363362 h 3582745"/>
                  <a:gd name="connsiteX40179" fmla="*/ 4118327 w 4527492"/>
                  <a:gd name="connsiteY40179" fmla="*/ 2368115 h 3582745"/>
                  <a:gd name="connsiteX40180" fmla="*/ 4117685 w 4527492"/>
                  <a:gd name="connsiteY40180" fmla="*/ 2369639 h 3582745"/>
                  <a:gd name="connsiteX40181" fmla="*/ 4120356 w 4527492"/>
                  <a:gd name="connsiteY40181" fmla="*/ 2367245 h 3582745"/>
                  <a:gd name="connsiteX40182" fmla="*/ 4116659 w 4527492"/>
                  <a:gd name="connsiteY40182" fmla="*/ 2372075 h 3582745"/>
                  <a:gd name="connsiteX40183" fmla="*/ 4115344 w 4527492"/>
                  <a:gd name="connsiteY40183" fmla="*/ 2375197 h 3582745"/>
                  <a:gd name="connsiteX40184" fmla="*/ 4120041 w 4527492"/>
                  <a:gd name="connsiteY40184" fmla="*/ 2370907 h 3582745"/>
                  <a:gd name="connsiteX40185" fmla="*/ 4109176 w 4527492"/>
                  <a:gd name="connsiteY40185" fmla="*/ 2388547 h 3582745"/>
                  <a:gd name="connsiteX40186" fmla="*/ 4105058 w 4527492"/>
                  <a:gd name="connsiteY40186" fmla="*/ 2390963 h 3582745"/>
                  <a:gd name="connsiteX40187" fmla="*/ 4103730 w 4527492"/>
                  <a:gd name="connsiteY40187" fmla="*/ 2395150 h 3582745"/>
                  <a:gd name="connsiteX40188" fmla="*/ 4106685 w 4527492"/>
                  <a:gd name="connsiteY40188" fmla="*/ 2392591 h 3582745"/>
                  <a:gd name="connsiteX40189" fmla="*/ 4102266 w 4527492"/>
                  <a:gd name="connsiteY40189" fmla="*/ 2399766 h 3582745"/>
                  <a:gd name="connsiteX40190" fmla="*/ 4101121 w 4527492"/>
                  <a:gd name="connsiteY40190" fmla="*/ 2403374 h 3582745"/>
                  <a:gd name="connsiteX40191" fmla="*/ 4101735 w 4527492"/>
                  <a:gd name="connsiteY40191" fmla="*/ 2400628 h 3582745"/>
                  <a:gd name="connsiteX40192" fmla="*/ 4098265 w 4527492"/>
                  <a:gd name="connsiteY40192" fmla="*/ 2406262 h 3582745"/>
                  <a:gd name="connsiteX40193" fmla="*/ 4093382 w 4527492"/>
                  <a:gd name="connsiteY40193" fmla="*/ 2414872 h 3582745"/>
                  <a:gd name="connsiteX40194" fmla="*/ 4074942 w 4527492"/>
                  <a:gd name="connsiteY40194" fmla="*/ 2441700 h 3582745"/>
                  <a:gd name="connsiteX40195" fmla="*/ 4097446 w 4527492"/>
                  <a:gd name="connsiteY40195" fmla="*/ 2400591 h 3582745"/>
                  <a:gd name="connsiteX40196" fmla="*/ 4102774 w 4527492"/>
                  <a:gd name="connsiteY40196" fmla="*/ 2395977 h 3582745"/>
                  <a:gd name="connsiteX40197" fmla="*/ 4103719 w 4527492"/>
                  <a:gd name="connsiteY40197" fmla="*/ 2391749 h 3582745"/>
                  <a:gd name="connsiteX40198" fmla="*/ 4102757 w 4527492"/>
                  <a:gd name="connsiteY40198" fmla="*/ 2392313 h 3582745"/>
                  <a:gd name="connsiteX40199" fmla="*/ 4104038 w 4527492"/>
                  <a:gd name="connsiteY40199" fmla="*/ 2390323 h 3582745"/>
                  <a:gd name="connsiteX40200" fmla="*/ 4104199 w 4527492"/>
                  <a:gd name="connsiteY40200" fmla="*/ 2389603 h 3582745"/>
                  <a:gd name="connsiteX40201" fmla="*/ 4102294 w 4527492"/>
                  <a:gd name="connsiteY40201" fmla="*/ 2392585 h 3582745"/>
                  <a:gd name="connsiteX40202" fmla="*/ 4101615 w 4527492"/>
                  <a:gd name="connsiteY40202" fmla="*/ 2392984 h 3582745"/>
                  <a:gd name="connsiteX40203" fmla="*/ 4104532 w 4527492"/>
                  <a:gd name="connsiteY40203" fmla="*/ 2388114 h 3582745"/>
                  <a:gd name="connsiteX40204" fmla="*/ 4104593 w 4527492"/>
                  <a:gd name="connsiteY40204" fmla="*/ 2387840 h 3582745"/>
                  <a:gd name="connsiteX40205" fmla="*/ 4099875 w 4527492"/>
                  <a:gd name="connsiteY40205" fmla="*/ 2394005 h 3582745"/>
                  <a:gd name="connsiteX40206" fmla="*/ 4097439 w 4527492"/>
                  <a:gd name="connsiteY40206" fmla="*/ 2395434 h 3582745"/>
                  <a:gd name="connsiteX40207" fmla="*/ 4078822 w 4527492"/>
                  <a:gd name="connsiteY40207" fmla="*/ 2413781 h 3582745"/>
                  <a:gd name="connsiteX40208" fmla="*/ 4097408 w 4527492"/>
                  <a:gd name="connsiteY40208" fmla="*/ 2391581 h 3582745"/>
                  <a:gd name="connsiteX40209" fmla="*/ 4105385 w 4527492"/>
                  <a:gd name="connsiteY40209" fmla="*/ 2384295 h 3582745"/>
                  <a:gd name="connsiteX40210" fmla="*/ 4105871 w 4527492"/>
                  <a:gd name="connsiteY40210" fmla="*/ 2382119 h 3582745"/>
                  <a:gd name="connsiteX40211" fmla="*/ 4102857 w 4527492"/>
                  <a:gd name="connsiteY40211" fmla="*/ 2385073 h 3582745"/>
                  <a:gd name="connsiteX40212" fmla="*/ 4103835 w 4527492"/>
                  <a:gd name="connsiteY40212" fmla="*/ 2383906 h 3582745"/>
                  <a:gd name="connsiteX40213" fmla="*/ 4105903 w 4527492"/>
                  <a:gd name="connsiteY40213" fmla="*/ 2381979 h 3582745"/>
                  <a:gd name="connsiteX40214" fmla="*/ 4106113 w 4527492"/>
                  <a:gd name="connsiteY40214" fmla="*/ 2381039 h 3582745"/>
                  <a:gd name="connsiteX40215" fmla="*/ 4104457 w 4527492"/>
                  <a:gd name="connsiteY40215" fmla="*/ 2383162 h 3582745"/>
                  <a:gd name="connsiteX40216" fmla="*/ 4103835 w 4527492"/>
                  <a:gd name="connsiteY40216" fmla="*/ 2383906 h 3582745"/>
                  <a:gd name="connsiteX40217" fmla="*/ 4087067 w 4527492"/>
                  <a:gd name="connsiteY40217" fmla="*/ 2399534 h 3582745"/>
                  <a:gd name="connsiteX40218" fmla="*/ 4096152 w 4527492"/>
                  <a:gd name="connsiteY40218" fmla="*/ 2388941 h 3582745"/>
                  <a:gd name="connsiteX40219" fmla="*/ 4106399 w 4527492"/>
                  <a:gd name="connsiteY40219" fmla="*/ 2379755 h 3582745"/>
                  <a:gd name="connsiteX40220" fmla="*/ 4107235 w 4527492"/>
                  <a:gd name="connsiteY40220" fmla="*/ 2376018 h 3582745"/>
                  <a:gd name="connsiteX40221" fmla="*/ 4096152 w 4527492"/>
                  <a:gd name="connsiteY40221" fmla="*/ 2388941 h 3582745"/>
                  <a:gd name="connsiteX40222" fmla="*/ 4087582 w 4527492"/>
                  <a:gd name="connsiteY40222" fmla="*/ 2396623 h 3582745"/>
                  <a:gd name="connsiteX40223" fmla="*/ 4086580 w 4527492"/>
                  <a:gd name="connsiteY40223" fmla="*/ 2399989 h 3582745"/>
                  <a:gd name="connsiteX40224" fmla="*/ 4087067 w 4527492"/>
                  <a:gd name="connsiteY40224" fmla="*/ 2399534 h 3582745"/>
                  <a:gd name="connsiteX40225" fmla="*/ 4086528 w 4527492"/>
                  <a:gd name="connsiteY40225" fmla="*/ 2400164 h 3582745"/>
                  <a:gd name="connsiteX40226" fmla="*/ 4086142 w 4527492"/>
                  <a:gd name="connsiteY40226" fmla="*/ 2401460 h 3582745"/>
                  <a:gd name="connsiteX40227" fmla="*/ 4102857 w 4527492"/>
                  <a:gd name="connsiteY40227" fmla="*/ 2385073 h 3582745"/>
                  <a:gd name="connsiteX40228" fmla="*/ 4097408 w 4527492"/>
                  <a:gd name="connsiteY40228" fmla="*/ 2391581 h 3582745"/>
                  <a:gd name="connsiteX40229" fmla="*/ 4085972 w 4527492"/>
                  <a:gd name="connsiteY40229" fmla="*/ 2402029 h 3582745"/>
                  <a:gd name="connsiteX40230" fmla="*/ 4084590 w 4527492"/>
                  <a:gd name="connsiteY40230" fmla="*/ 2406670 h 3582745"/>
                  <a:gd name="connsiteX40231" fmla="*/ 4085582 w 4527492"/>
                  <a:gd name="connsiteY40231" fmla="*/ 2402385 h 3582745"/>
                  <a:gd name="connsiteX40232" fmla="*/ 4081152 w 4527492"/>
                  <a:gd name="connsiteY40232" fmla="*/ 2406432 h 3582745"/>
                  <a:gd name="connsiteX40233" fmla="*/ 4081588 w 4527492"/>
                  <a:gd name="connsiteY40233" fmla="*/ 2405924 h 3582745"/>
                  <a:gd name="connsiteX40234" fmla="*/ 4085695 w 4527492"/>
                  <a:gd name="connsiteY40234" fmla="*/ 2401898 h 3582745"/>
                  <a:gd name="connsiteX40235" fmla="*/ 4085936 w 4527492"/>
                  <a:gd name="connsiteY40235" fmla="*/ 2400853 h 3582745"/>
                  <a:gd name="connsiteX40236" fmla="*/ 4081588 w 4527492"/>
                  <a:gd name="connsiteY40236" fmla="*/ 2405924 h 3582745"/>
                  <a:gd name="connsiteX40237" fmla="*/ 4079941 w 4527492"/>
                  <a:gd name="connsiteY40237" fmla="*/ 2407538 h 3582745"/>
                  <a:gd name="connsiteX40238" fmla="*/ 4073494 w 4527492"/>
                  <a:gd name="connsiteY40238" fmla="*/ 2413427 h 3582745"/>
                  <a:gd name="connsiteX40239" fmla="*/ 4076958 w 4527492"/>
                  <a:gd name="connsiteY40239" fmla="*/ 2408956 h 3582745"/>
                  <a:gd name="connsiteX40240" fmla="*/ 4086015 w 4527492"/>
                  <a:gd name="connsiteY40240" fmla="*/ 2400515 h 3582745"/>
                  <a:gd name="connsiteX40241" fmla="*/ 4086741 w 4527492"/>
                  <a:gd name="connsiteY40241" fmla="*/ 2397377 h 3582745"/>
                  <a:gd name="connsiteX40242" fmla="*/ 4084087 w 4527492"/>
                  <a:gd name="connsiteY40242" fmla="*/ 2399756 h 3582745"/>
                  <a:gd name="connsiteX40243" fmla="*/ 4085031 w 4527492"/>
                  <a:gd name="connsiteY40243" fmla="*/ 2398538 h 3582745"/>
                  <a:gd name="connsiteX40244" fmla="*/ 4086931 w 4527492"/>
                  <a:gd name="connsiteY40244" fmla="*/ 2396557 h 3582745"/>
                  <a:gd name="connsiteX40245" fmla="*/ 4087087 w 4527492"/>
                  <a:gd name="connsiteY40245" fmla="*/ 2395885 h 3582745"/>
                  <a:gd name="connsiteX40246" fmla="*/ 4085031 w 4527492"/>
                  <a:gd name="connsiteY40246" fmla="*/ 2398538 h 3582745"/>
                  <a:gd name="connsiteX40247" fmla="*/ 4082487 w 4527492"/>
                  <a:gd name="connsiteY40247" fmla="*/ 2401190 h 3582745"/>
                  <a:gd name="connsiteX40248" fmla="*/ 4075837 w 4527492"/>
                  <a:gd name="connsiteY40248" fmla="*/ 2407151 h 3582745"/>
                  <a:gd name="connsiteX40249" fmla="*/ 4087427 w 4527492"/>
                  <a:gd name="connsiteY40249" fmla="*/ 2394413 h 3582745"/>
                  <a:gd name="connsiteX40250" fmla="*/ 4088503 w 4527492"/>
                  <a:gd name="connsiteY40250" fmla="*/ 2389765 h 3582745"/>
                  <a:gd name="connsiteX40251" fmla="*/ 4087902 w 4527492"/>
                  <a:gd name="connsiteY40251" fmla="*/ 2389165 h 3582745"/>
                  <a:gd name="connsiteX40252" fmla="*/ 4054970 w 4527492"/>
                  <a:gd name="connsiteY40252" fmla="*/ 2420923 h 3582745"/>
                  <a:gd name="connsiteX40253" fmla="*/ 4084533 w 4527492"/>
                  <a:gd name="connsiteY40253" fmla="*/ 2389505 h 3582745"/>
                  <a:gd name="connsiteX40254" fmla="*/ 4089347 w 4527492"/>
                  <a:gd name="connsiteY40254" fmla="*/ 2385280 h 3582745"/>
                  <a:gd name="connsiteX40255" fmla="*/ 4089470 w 4527492"/>
                  <a:gd name="connsiteY40255" fmla="*/ 2383859 h 3582745"/>
                  <a:gd name="connsiteX40256" fmla="*/ 4086911 w 4527492"/>
                  <a:gd name="connsiteY40256" fmla="*/ 2386978 h 3582745"/>
                  <a:gd name="connsiteX40257" fmla="*/ 4084533 w 4527492"/>
                  <a:gd name="connsiteY40257" fmla="*/ 2389505 h 3582745"/>
                  <a:gd name="connsiteX40258" fmla="*/ 4056979 w 4527492"/>
                  <a:gd name="connsiteY40258" fmla="*/ 2413687 h 3582745"/>
                  <a:gd name="connsiteX40259" fmla="*/ 4055872 w 4527492"/>
                  <a:gd name="connsiteY40259" fmla="*/ 2414748 h 3582745"/>
                  <a:gd name="connsiteX40260" fmla="*/ 4052801 w 4527492"/>
                  <a:gd name="connsiteY40260" fmla="*/ 2423014 h 3582745"/>
                  <a:gd name="connsiteX40261" fmla="*/ 4054970 w 4527492"/>
                  <a:gd name="connsiteY40261" fmla="*/ 2420923 h 3582745"/>
                  <a:gd name="connsiteX40262" fmla="*/ 4052670 w 4527492"/>
                  <a:gd name="connsiteY40262" fmla="*/ 2423367 h 3582745"/>
                  <a:gd name="connsiteX40263" fmla="*/ 4051527 w 4527492"/>
                  <a:gd name="connsiteY40263" fmla="*/ 2426443 h 3582745"/>
                  <a:gd name="connsiteX40264" fmla="*/ 4052071 w 4527492"/>
                  <a:gd name="connsiteY40264" fmla="*/ 2424004 h 3582745"/>
                  <a:gd name="connsiteX40265" fmla="*/ 4025308 w 4527492"/>
                  <a:gd name="connsiteY40265" fmla="*/ 2452445 h 3582745"/>
                  <a:gd name="connsiteX40266" fmla="*/ 4008262 w 4527492"/>
                  <a:gd name="connsiteY40266" fmla="*/ 2467725 h 3582745"/>
                  <a:gd name="connsiteX40267" fmla="*/ 3972577 w 4527492"/>
                  <a:gd name="connsiteY40267" fmla="*/ 2508742 h 3582745"/>
                  <a:gd name="connsiteX40268" fmla="*/ 3961394 w 4527492"/>
                  <a:gd name="connsiteY40268" fmla="*/ 2519915 h 3582745"/>
                  <a:gd name="connsiteX40269" fmla="*/ 3999592 w 4527492"/>
                  <a:gd name="connsiteY40269" fmla="*/ 2474325 h 3582745"/>
                  <a:gd name="connsiteX40270" fmla="*/ 4052152 w 4527492"/>
                  <a:gd name="connsiteY40270" fmla="*/ 2423640 h 3582745"/>
                  <a:gd name="connsiteX40271" fmla="*/ 4053662 w 4527492"/>
                  <a:gd name="connsiteY40271" fmla="*/ 2416867 h 3582745"/>
                  <a:gd name="connsiteX40272" fmla="*/ 3995876 w 4527492"/>
                  <a:gd name="connsiteY40272" fmla="*/ 2472262 h 3582745"/>
                  <a:gd name="connsiteX40273" fmla="*/ 3959338 w 4527492"/>
                  <a:gd name="connsiteY40273" fmla="*/ 2512259 h 3582745"/>
                  <a:gd name="connsiteX40274" fmla="*/ 3997464 w 4527492"/>
                  <a:gd name="connsiteY40274" fmla="*/ 2467547 h 3582745"/>
                  <a:gd name="connsiteX40275" fmla="*/ 4008800 w 4527492"/>
                  <a:gd name="connsiteY40275" fmla="*/ 2455667 h 3582745"/>
                  <a:gd name="connsiteX40276" fmla="*/ 4055338 w 4527492"/>
                  <a:gd name="connsiteY40276" fmla="*/ 2409349 h 3582745"/>
                  <a:gd name="connsiteX40277" fmla="*/ 4055466 w 4527492"/>
                  <a:gd name="connsiteY40277" fmla="*/ 2408775 h 3582745"/>
                  <a:gd name="connsiteX40278" fmla="*/ 4039840 w 4527492"/>
                  <a:gd name="connsiteY40278" fmla="*/ 2423138 h 3582745"/>
                  <a:gd name="connsiteX40279" fmla="*/ 4052328 w 4527492"/>
                  <a:gd name="connsiteY40279" fmla="*/ 2410051 h 3582745"/>
                  <a:gd name="connsiteX40280" fmla="*/ 4054005 w 4527492"/>
                  <a:gd name="connsiteY40280" fmla="*/ 2408461 h 3582745"/>
                  <a:gd name="connsiteX40281" fmla="*/ 4055850 w 4527492"/>
                  <a:gd name="connsiteY40281" fmla="*/ 2407051 h 3582745"/>
                  <a:gd name="connsiteX40282" fmla="*/ 4055946 w 4527492"/>
                  <a:gd name="connsiteY40282" fmla="*/ 2406621 h 3582745"/>
                  <a:gd name="connsiteX40283" fmla="*/ 4054005 w 4527492"/>
                  <a:gd name="connsiteY40283" fmla="*/ 2408461 h 3582745"/>
                  <a:gd name="connsiteX40284" fmla="*/ 4053415 w 4527492"/>
                  <a:gd name="connsiteY40284" fmla="*/ 2408912 h 3582745"/>
                  <a:gd name="connsiteX40285" fmla="*/ 4056051 w 4527492"/>
                  <a:gd name="connsiteY40285" fmla="*/ 2406149 h 3582745"/>
                  <a:gd name="connsiteX40286" fmla="*/ 4056226 w 4527492"/>
                  <a:gd name="connsiteY40286" fmla="*/ 2405364 h 3582745"/>
                  <a:gd name="connsiteX40287" fmla="*/ 4042116 w 4527492"/>
                  <a:gd name="connsiteY40287" fmla="*/ 2419462 h 3582745"/>
                  <a:gd name="connsiteX40288" fmla="*/ 4038777 w 4527492"/>
                  <a:gd name="connsiteY40288" fmla="*/ 2422901 h 3582745"/>
                  <a:gd name="connsiteX40289" fmla="*/ 3996861 w 4527492"/>
                  <a:gd name="connsiteY40289" fmla="*/ 2462645 h 3582745"/>
                  <a:gd name="connsiteX40290" fmla="*/ 3958247 w 4527492"/>
                  <a:gd name="connsiteY40290" fmla="*/ 2498139 h 3582745"/>
                  <a:gd name="connsiteX40291" fmla="*/ 3976858 w 4527492"/>
                  <a:gd name="connsiteY40291" fmla="*/ 2474155 h 3582745"/>
                  <a:gd name="connsiteX40292" fmla="*/ 3990303 w 4527492"/>
                  <a:gd name="connsiteY40292" fmla="*/ 2460138 h 3582745"/>
                  <a:gd name="connsiteX40293" fmla="*/ 4012391 w 4527492"/>
                  <a:gd name="connsiteY40293" fmla="*/ 2439262 h 3582745"/>
                  <a:gd name="connsiteX40294" fmla="*/ 4032311 w 4527492"/>
                  <a:gd name="connsiteY40294" fmla="*/ 2423226 h 3582745"/>
                  <a:gd name="connsiteX40295" fmla="*/ 4056115 w 4527492"/>
                  <a:gd name="connsiteY40295" fmla="*/ 2403192 h 3582745"/>
                  <a:gd name="connsiteX40296" fmla="*/ 4058283 w 4527492"/>
                  <a:gd name="connsiteY40296" fmla="*/ 2393883 h 3582745"/>
                  <a:gd name="connsiteX40297" fmla="*/ 4057102 w 4527492"/>
                  <a:gd name="connsiteY40297" fmla="*/ 2394809 h 3582745"/>
                  <a:gd name="connsiteX40298" fmla="*/ 4057456 w 4527492"/>
                  <a:gd name="connsiteY40298" fmla="*/ 2394242 h 3582745"/>
                  <a:gd name="connsiteX40299" fmla="*/ 4058371 w 4527492"/>
                  <a:gd name="connsiteY40299" fmla="*/ 2393506 h 3582745"/>
                  <a:gd name="connsiteX40300" fmla="*/ 4058513 w 4527492"/>
                  <a:gd name="connsiteY40300" fmla="*/ 2392898 h 3582745"/>
                  <a:gd name="connsiteX40301" fmla="*/ 4057944 w 4527492"/>
                  <a:gd name="connsiteY40301" fmla="*/ 2393458 h 3582745"/>
                  <a:gd name="connsiteX40302" fmla="*/ 4058644 w 4527492"/>
                  <a:gd name="connsiteY40302" fmla="*/ 2392333 h 3582745"/>
                  <a:gd name="connsiteX40303" fmla="*/ 4060571 w 4527492"/>
                  <a:gd name="connsiteY40303" fmla="*/ 2384061 h 3582745"/>
                  <a:gd name="connsiteX40304" fmla="*/ 4060126 w 4527492"/>
                  <a:gd name="connsiteY40304" fmla="*/ 2384011 h 3582745"/>
                  <a:gd name="connsiteX40305" fmla="*/ 4060682 w 4527492"/>
                  <a:gd name="connsiteY40305" fmla="*/ 2383585 h 3582745"/>
                  <a:gd name="connsiteX40306" fmla="*/ 4061446 w 4527492"/>
                  <a:gd name="connsiteY40306" fmla="*/ 2380305 h 3582745"/>
                  <a:gd name="connsiteX40307" fmla="*/ 4063428 w 4527492"/>
                  <a:gd name="connsiteY40307" fmla="*/ 2373060 h 3582745"/>
                  <a:gd name="connsiteX40308" fmla="*/ 4061164 w 4527492"/>
                  <a:gd name="connsiteY40308" fmla="*/ 2383215 h 3582745"/>
                  <a:gd name="connsiteX40309" fmla="*/ 4070149 w 4527492"/>
                  <a:gd name="connsiteY40309" fmla="*/ 2376325 h 3582745"/>
                  <a:gd name="connsiteX40310" fmla="*/ 4076953 w 4527492"/>
                  <a:gd name="connsiteY40310" fmla="*/ 2358014 h 3582745"/>
                  <a:gd name="connsiteX40311" fmla="*/ 4071674 w 4527492"/>
                  <a:gd name="connsiteY40311" fmla="*/ 2375156 h 3582745"/>
                  <a:gd name="connsiteX40312" fmla="*/ 4078448 w 4527492"/>
                  <a:gd name="connsiteY40312" fmla="*/ 2369962 h 3582745"/>
                  <a:gd name="connsiteX40313" fmla="*/ 4078448 w 4527492"/>
                  <a:gd name="connsiteY40313" fmla="*/ 2373262 h 3582745"/>
                  <a:gd name="connsiteX40314" fmla="*/ 4069562 w 4527492"/>
                  <a:gd name="connsiteY40314" fmla="*/ 2382018 h 3582745"/>
                  <a:gd name="connsiteX40315" fmla="*/ 4068541 w 4527492"/>
                  <a:gd name="connsiteY40315" fmla="*/ 2385329 h 3582745"/>
                  <a:gd name="connsiteX40316" fmla="*/ 4088648 w 4527492"/>
                  <a:gd name="connsiteY40316" fmla="*/ 2369161 h 3582745"/>
                  <a:gd name="connsiteX40317" fmla="*/ 4094785 w 4527492"/>
                  <a:gd name="connsiteY40317" fmla="*/ 2348646 h 3582745"/>
                  <a:gd name="connsiteX40318" fmla="*/ 4096487 w 4527492"/>
                  <a:gd name="connsiteY40318" fmla="*/ 2346268 h 3582745"/>
                  <a:gd name="connsiteX40319" fmla="*/ 4105647 w 4527492"/>
                  <a:gd name="connsiteY40319" fmla="*/ 2315834 h 3582745"/>
                  <a:gd name="connsiteX40320" fmla="*/ 4104427 w 4527492"/>
                  <a:gd name="connsiteY40320" fmla="*/ 2320985 h 3582745"/>
                  <a:gd name="connsiteX40321" fmla="*/ 4099572 w 4527492"/>
                  <a:gd name="connsiteY40321" fmla="*/ 2341957 h 3582745"/>
                  <a:gd name="connsiteX40322" fmla="*/ 4103800 w 4527492"/>
                  <a:gd name="connsiteY40322" fmla="*/ 2336012 h 3582745"/>
                  <a:gd name="connsiteX40323" fmla="*/ 4120959 w 4527492"/>
                  <a:gd name="connsiteY40323" fmla="*/ 2278554 h 3582745"/>
                  <a:gd name="connsiteX40324" fmla="*/ 4140127 w 4527492"/>
                  <a:gd name="connsiteY40324" fmla="*/ 2233178 h 3582745"/>
                  <a:gd name="connsiteX40325" fmla="*/ 4134184 w 4527492"/>
                  <a:gd name="connsiteY40325" fmla="*/ 2248482 h 3582745"/>
                  <a:gd name="connsiteX40326" fmla="*/ 4108147 w 4527492"/>
                  <a:gd name="connsiteY40326" fmla="*/ 2327576 h 3582745"/>
                  <a:gd name="connsiteX40327" fmla="*/ 4106957 w 4527492"/>
                  <a:gd name="connsiteY40327" fmla="*/ 2331573 h 3582745"/>
                  <a:gd name="connsiteX40328" fmla="*/ 4118313 w 4527492"/>
                  <a:gd name="connsiteY40328" fmla="*/ 2315605 h 3582745"/>
                  <a:gd name="connsiteX40329" fmla="*/ 4117975 w 4527492"/>
                  <a:gd name="connsiteY40329" fmla="*/ 2307467 h 3582745"/>
                  <a:gd name="connsiteX40330" fmla="*/ 4120504 w 4527492"/>
                  <a:gd name="connsiteY40330" fmla="*/ 2307467 h 3582745"/>
                  <a:gd name="connsiteX40331" fmla="*/ 4127572 w 4527492"/>
                  <a:gd name="connsiteY40331" fmla="*/ 2279790 h 3582745"/>
                  <a:gd name="connsiteX40332" fmla="*/ 4129127 w 4527492"/>
                  <a:gd name="connsiteY40332" fmla="*/ 2275526 h 3582745"/>
                  <a:gd name="connsiteX40333" fmla="*/ 4121456 w 4527492"/>
                  <a:gd name="connsiteY40333" fmla="*/ 2307388 h 3582745"/>
                  <a:gd name="connsiteX40334" fmla="*/ 4123733 w 4527492"/>
                  <a:gd name="connsiteY40334" fmla="*/ 2306433 h 3582745"/>
                  <a:gd name="connsiteX40335" fmla="*/ 4147192 w 4527492"/>
                  <a:gd name="connsiteY40335" fmla="*/ 2232689 h 3582745"/>
                  <a:gd name="connsiteX40336" fmla="*/ 4142131 w 4527492"/>
                  <a:gd name="connsiteY40336" fmla="*/ 2252774 h 3582745"/>
                  <a:gd name="connsiteX40337" fmla="*/ 4146935 w 4527492"/>
                  <a:gd name="connsiteY40337" fmla="*/ 2235420 h 3582745"/>
                  <a:gd name="connsiteX40338" fmla="*/ 4148261 w 4527492"/>
                  <a:gd name="connsiteY40338" fmla="*/ 2228608 h 3582745"/>
                  <a:gd name="connsiteX40339" fmla="*/ 4152265 w 4527492"/>
                  <a:gd name="connsiteY40339" fmla="*/ 2212643 h 3582745"/>
                  <a:gd name="connsiteX40340" fmla="*/ 4152212 w 4527492"/>
                  <a:gd name="connsiteY40340" fmla="*/ 2212763 h 3582745"/>
                  <a:gd name="connsiteX40341" fmla="*/ 4152631 w 4527492"/>
                  <a:gd name="connsiteY40341" fmla="*/ 2211102 h 3582745"/>
                  <a:gd name="connsiteX40342" fmla="*/ 4156926 w 4527492"/>
                  <a:gd name="connsiteY40342" fmla="*/ 2199329 h 3582745"/>
                  <a:gd name="connsiteX40343" fmla="*/ 4161057 w 4527492"/>
                  <a:gd name="connsiteY40343" fmla="*/ 2184404 h 3582745"/>
                  <a:gd name="connsiteX40344" fmla="*/ 4155113 w 4527492"/>
                  <a:gd name="connsiteY40344" fmla="*/ 2201249 h 3582745"/>
                  <a:gd name="connsiteX40345" fmla="*/ 4152631 w 4527492"/>
                  <a:gd name="connsiteY40345" fmla="*/ 2211102 h 3582745"/>
                  <a:gd name="connsiteX40346" fmla="*/ 4151172 w 4527492"/>
                  <a:gd name="connsiteY40346" fmla="*/ 2215101 h 3582745"/>
                  <a:gd name="connsiteX40347" fmla="*/ 4150673 w 4527492"/>
                  <a:gd name="connsiteY40347" fmla="*/ 2216223 h 3582745"/>
                  <a:gd name="connsiteX40348" fmla="*/ 4151129 w 4527492"/>
                  <a:gd name="connsiteY40348" fmla="*/ 2213879 h 3582745"/>
                  <a:gd name="connsiteX40349" fmla="*/ 4150792 w 4527492"/>
                  <a:gd name="connsiteY40349" fmla="*/ 2213494 h 3582745"/>
                  <a:gd name="connsiteX40350" fmla="*/ 4146679 w 4527492"/>
                  <a:gd name="connsiteY40350" fmla="*/ 2225151 h 3582745"/>
                  <a:gd name="connsiteX40351" fmla="*/ 4146617 w 4527492"/>
                  <a:gd name="connsiteY40351" fmla="*/ 2225336 h 3582745"/>
                  <a:gd name="connsiteX40352" fmla="*/ 4150673 w 4527492"/>
                  <a:gd name="connsiteY40352" fmla="*/ 2216223 h 3582745"/>
                  <a:gd name="connsiteX40353" fmla="*/ 4150570 w 4527492"/>
                  <a:gd name="connsiteY40353" fmla="*/ 2216751 h 3582745"/>
                  <a:gd name="connsiteX40354" fmla="*/ 4129127 w 4527492"/>
                  <a:gd name="connsiteY40354" fmla="*/ 2275526 h 3582745"/>
                  <a:gd name="connsiteX40355" fmla="*/ 4130878 w 4527492"/>
                  <a:gd name="connsiteY40355" fmla="*/ 2268256 h 3582745"/>
                  <a:gd name="connsiteX40356" fmla="*/ 4137180 w 4527492"/>
                  <a:gd name="connsiteY40356" fmla="*/ 2250542 h 3582745"/>
                  <a:gd name="connsiteX40357" fmla="*/ 4144937 w 4527492"/>
                  <a:gd name="connsiteY40357" fmla="*/ 2229811 h 3582745"/>
                  <a:gd name="connsiteX40358" fmla="*/ 4150041 w 4527492"/>
                  <a:gd name="connsiteY40358" fmla="*/ 2212633 h 3582745"/>
                  <a:gd name="connsiteX40359" fmla="*/ 4149208 w 4527492"/>
                  <a:gd name="connsiteY40359" fmla="*/ 2211680 h 3582745"/>
                  <a:gd name="connsiteX40360" fmla="*/ 4152968 w 4527492"/>
                  <a:gd name="connsiteY40360" fmla="*/ 2202780 h 3582745"/>
                  <a:gd name="connsiteX40361" fmla="*/ 4167069 w 4527492"/>
                  <a:gd name="connsiteY40361" fmla="*/ 2155314 h 3582745"/>
                  <a:gd name="connsiteX40362" fmla="*/ 4188722 w 4527492"/>
                  <a:gd name="connsiteY40362" fmla="*/ 2096931 h 3582745"/>
                  <a:gd name="connsiteX40363" fmla="*/ 4189393 w 4527492"/>
                  <a:gd name="connsiteY40363" fmla="*/ 2094865 h 3582745"/>
                  <a:gd name="connsiteX40364" fmla="*/ 4177168 w 4527492"/>
                  <a:gd name="connsiteY40364" fmla="*/ 2123125 h 3582745"/>
                  <a:gd name="connsiteX40365" fmla="*/ 4155837 w 4527492"/>
                  <a:gd name="connsiteY40365" fmla="*/ 2177671 h 3582745"/>
                  <a:gd name="connsiteX40366" fmla="*/ 4150423 w 4527492"/>
                  <a:gd name="connsiteY40366" fmla="*/ 2194638 h 3582745"/>
                  <a:gd name="connsiteX40367" fmla="*/ 4142680 w 4527492"/>
                  <a:gd name="connsiteY40367" fmla="*/ 2211711 h 3582745"/>
                  <a:gd name="connsiteX40368" fmla="*/ 4124309 w 4527492"/>
                  <a:gd name="connsiteY40368" fmla="*/ 2265685 h 3582745"/>
                  <a:gd name="connsiteX40369" fmla="*/ 4113770 w 4527492"/>
                  <a:gd name="connsiteY40369" fmla="*/ 2286126 h 3582745"/>
                  <a:gd name="connsiteX40370" fmla="*/ 4111040 w 4527492"/>
                  <a:gd name="connsiteY40370" fmla="*/ 2297916 h 3582745"/>
                  <a:gd name="connsiteX40371" fmla="*/ 4105647 w 4527492"/>
                  <a:gd name="connsiteY40371" fmla="*/ 2315834 h 3582745"/>
                  <a:gd name="connsiteX40372" fmla="*/ 4109623 w 4527492"/>
                  <a:gd name="connsiteY40372" fmla="*/ 2299046 h 3582745"/>
                  <a:gd name="connsiteX40373" fmla="*/ 4094785 w 4527492"/>
                  <a:gd name="connsiteY40373" fmla="*/ 2348646 h 3582745"/>
                  <a:gd name="connsiteX40374" fmla="*/ 4094289 w 4527492"/>
                  <a:gd name="connsiteY40374" fmla="*/ 2349340 h 3582745"/>
                  <a:gd name="connsiteX40375" fmla="*/ 4110800 w 4527492"/>
                  <a:gd name="connsiteY40375" fmla="*/ 2294079 h 3582745"/>
                  <a:gd name="connsiteX40376" fmla="*/ 4111760 w 4527492"/>
                  <a:gd name="connsiteY40376" fmla="*/ 2290025 h 3582745"/>
                  <a:gd name="connsiteX40377" fmla="*/ 4097466 w 4527492"/>
                  <a:gd name="connsiteY40377" fmla="*/ 2317750 h 3582745"/>
                  <a:gd name="connsiteX40378" fmla="*/ 4094162 w 4527492"/>
                  <a:gd name="connsiteY40378" fmla="*/ 2317750 h 3582745"/>
                  <a:gd name="connsiteX40379" fmla="*/ 4097249 w 4527492"/>
                  <a:gd name="connsiteY40379" fmla="*/ 2308793 h 3582745"/>
                  <a:gd name="connsiteX40380" fmla="*/ 4094314 w 4527492"/>
                  <a:gd name="connsiteY40380" fmla="*/ 2313239 h 3582745"/>
                  <a:gd name="connsiteX40381" fmla="*/ 4093879 w 4527492"/>
                  <a:gd name="connsiteY40381" fmla="*/ 2314395 h 3582745"/>
                  <a:gd name="connsiteX40382" fmla="*/ 4081462 w 4527492"/>
                  <a:gd name="connsiteY40382" fmla="*/ 2360613 h 3582745"/>
                  <a:gd name="connsiteX40383" fmla="*/ 4093558 w 4527492"/>
                  <a:gd name="connsiteY40383" fmla="*/ 2314383 h 3582745"/>
                  <a:gd name="connsiteX40384" fmla="*/ 4088276 w 4527492"/>
                  <a:gd name="connsiteY40384" fmla="*/ 2322383 h 3582745"/>
                  <a:gd name="connsiteX40385" fmla="*/ 4080457 w 4527492"/>
                  <a:gd name="connsiteY40385" fmla="*/ 2348586 h 3582745"/>
                  <a:gd name="connsiteX40386" fmla="*/ 4076953 w 4527492"/>
                  <a:gd name="connsiteY40386" fmla="*/ 2358014 h 3582745"/>
                  <a:gd name="connsiteX40387" fmla="*/ 4087622 w 4527492"/>
                  <a:gd name="connsiteY40387" fmla="*/ 2323373 h 3582745"/>
                  <a:gd name="connsiteX40388" fmla="*/ 4069627 w 4527492"/>
                  <a:gd name="connsiteY40388" fmla="*/ 2350625 h 3582745"/>
                  <a:gd name="connsiteX40389" fmla="*/ 4069543 w 4527492"/>
                  <a:gd name="connsiteY40389" fmla="*/ 2350709 h 3582745"/>
                  <a:gd name="connsiteX40390" fmla="*/ 4063428 w 4527492"/>
                  <a:gd name="connsiteY40390" fmla="*/ 2373060 h 3582745"/>
                  <a:gd name="connsiteX40391" fmla="*/ 4068085 w 4527492"/>
                  <a:gd name="connsiteY40391" fmla="*/ 2352172 h 3582745"/>
                  <a:gd name="connsiteX40392" fmla="*/ 4065030 w 4527492"/>
                  <a:gd name="connsiteY40392" fmla="*/ 2355236 h 3582745"/>
                  <a:gd name="connsiteX40393" fmla="*/ 4068588 w 4527492"/>
                  <a:gd name="connsiteY40393" fmla="*/ 2349917 h 3582745"/>
                  <a:gd name="connsiteX40394" fmla="*/ 4070459 w 4527492"/>
                  <a:gd name="connsiteY40394" fmla="*/ 2341525 h 3582745"/>
                  <a:gd name="connsiteX40395" fmla="*/ 4064891 w 4527492"/>
                  <a:gd name="connsiteY40395" fmla="*/ 2355376 h 3582745"/>
                  <a:gd name="connsiteX40396" fmla="*/ 4065030 w 4527492"/>
                  <a:gd name="connsiteY40396" fmla="*/ 2355236 h 3582745"/>
                  <a:gd name="connsiteX40397" fmla="*/ 4064822 w 4527492"/>
                  <a:gd name="connsiteY40397" fmla="*/ 2355547 h 3582745"/>
                  <a:gd name="connsiteX40398" fmla="*/ 4051300 w 4527492"/>
                  <a:gd name="connsiteY40398" fmla="*/ 2389188 h 3582745"/>
                  <a:gd name="connsiteX40399" fmla="*/ 4054613 w 4527492"/>
                  <a:gd name="connsiteY40399" fmla="*/ 2376052 h 3582745"/>
                  <a:gd name="connsiteX40400" fmla="*/ 4060182 w 4527492"/>
                  <a:gd name="connsiteY40400" fmla="*/ 2360447 h 3582745"/>
                  <a:gd name="connsiteX40401" fmla="*/ 4058535 w 4527492"/>
                  <a:gd name="connsiteY40401" fmla="*/ 2362146 h 3582745"/>
                  <a:gd name="connsiteX40402" fmla="*/ 4054069 w 4527492"/>
                  <a:gd name="connsiteY40402" fmla="*/ 2366231 h 3582745"/>
                  <a:gd name="connsiteX40403" fmla="*/ 4060376 w 4527492"/>
                  <a:gd name="connsiteY40403" fmla="*/ 2359905 h 3582745"/>
                  <a:gd name="connsiteX40404" fmla="*/ 4074487 w 4527492"/>
                  <a:gd name="connsiteY40404" fmla="*/ 2320367 h 3582745"/>
                  <a:gd name="connsiteX40405" fmla="*/ 4071955 w 4527492"/>
                  <a:gd name="connsiteY40405" fmla="*/ 2324950 h 3582745"/>
                  <a:gd name="connsiteX40406" fmla="*/ 4071214 w 4527492"/>
                  <a:gd name="connsiteY40406" fmla="*/ 2326029 h 3582745"/>
                  <a:gd name="connsiteX40407" fmla="*/ 4075198 w 4527492"/>
                  <a:gd name="connsiteY40407" fmla="*/ 2318373 h 3582745"/>
                  <a:gd name="connsiteX40408" fmla="*/ 4083522 w 4527492"/>
                  <a:gd name="connsiteY40408" fmla="*/ 2295049 h 3582745"/>
                  <a:gd name="connsiteX40409" fmla="*/ 4084590 w 4527492"/>
                  <a:gd name="connsiteY40409" fmla="*/ 2291325 h 3582745"/>
                  <a:gd name="connsiteX40410" fmla="*/ 4091616 w 4527492"/>
                  <a:gd name="connsiteY40410" fmla="*/ 2269492 h 3582745"/>
                  <a:gd name="connsiteX40411" fmla="*/ 4091401 w 4527492"/>
                  <a:gd name="connsiteY40411" fmla="*/ 2256874 h 3582745"/>
                  <a:gd name="connsiteX40412" fmla="*/ 4078884 w 4527492"/>
                  <a:gd name="connsiteY40412" fmla="*/ 2277865 h 3582745"/>
                  <a:gd name="connsiteX40413" fmla="*/ 4069444 w 4527492"/>
                  <a:gd name="connsiteY40413" fmla="*/ 2302910 h 3582745"/>
                  <a:gd name="connsiteX40414" fmla="*/ 4070484 w 4527492"/>
                  <a:gd name="connsiteY40414" fmla="*/ 2296761 h 3582745"/>
                  <a:gd name="connsiteX40415" fmla="*/ 4075635 w 4527492"/>
                  <a:gd name="connsiteY40415" fmla="*/ 2283314 h 3582745"/>
                  <a:gd name="connsiteX40416" fmla="*/ 4071620 w 4527492"/>
                  <a:gd name="connsiteY40416" fmla="*/ 2290047 h 3582745"/>
                  <a:gd name="connsiteX40417" fmla="*/ 4070484 w 4527492"/>
                  <a:gd name="connsiteY40417" fmla="*/ 2296761 h 3582745"/>
                  <a:gd name="connsiteX40418" fmla="*/ 4068665 w 4527492"/>
                  <a:gd name="connsiteY40418" fmla="*/ 2301510 h 3582745"/>
                  <a:gd name="connsiteX40419" fmla="*/ 4069980 w 4527492"/>
                  <a:gd name="connsiteY40419" fmla="*/ 2292162 h 3582745"/>
                  <a:gd name="connsiteX40420" fmla="*/ 4064076 w 4527492"/>
                  <a:gd name="connsiteY40420" fmla="*/ 2298626 h 3582745"/>
                  <a:gd name="connsiteX40421" fmla="*/ 4065397 w 4527492"/>
                  <a:gd name="connsiteY40421" fmla="*/ 2295441 h 3582745"/>
                  <a:gd name="connsiteX40422" fmla="*/ 4071138 w 4527492"/>
                  <a:gd name="connsiteY40422" fmla="*/ 2283928 h 3582745"/>
                  <a:gd name="connsiteX40423" fmla="*/ 4071627 w 4527492"/>
                  <a:gd name="connsiteY40423" fmla="*/ 2280450 h 3582745"/>
                  <a:gd name="connsiteX40424" fmla="*/ 4071413 w 4527492"/>
                  <a:gd name="connsiteY40424" fmla="*/ 2280785 h 3582745"/>
                  <a:gd name="connsiteX40425" fmla="*/ 4071646 w 4527492"/>
                  <a:gd name="connsiteY40425" fmla="*/ 2280315 h 3582745"/>
                  <a:gd name="connsiteX40426" fmla="*/ 4073240 w 4527492"/>
                  <a:gd name="connsiteY40426" fmla="*/ 2268986 h 3582745"/>
                  <a:gd name="connsiteX40427" fmla="*/ 4065606 w 4527492"/>
                  <a:gd name="connsiteY40427" fmla="*/ 2289881 h 3582745"/>
                  <a:gd name="connsiteX40428" fmla="*/ 4071413 w 4527492"/>
                  <a:gd name="connsiteY40428" fmla="*/ 2280785 h 3582745"/>
                  <a:gd name="connsiteX40429" fmla="*/ 4064158 w 4527492"/>
                  <a:gd name="connsiteY40429" fmla="*/ 2295441 h 3582745"/>
                  <a:gd name="connsiteX40430" fmla="*/ 4061901 w 4527492"/>
                  <a:gd name="connsiteY40430" fmla="*/ 2301006 h 3582745"/>
                  <a:gd name="connsiteX40431" fmla="*/ 4060818 w 4527492"/>
                  <a:gd name="connsiteY40431" fmla="*/ 2302193 h 3582745"/>
                  <a:gd name="connsiteX40432" fmla="*/ 4049475 w 4527492"/>
                  <a:gd name="connsiteY40432" fmla="*/ 2325967 h 3582745"/>
                  <a:gd name="connsiteX40433" fmla="*/ 4046072 w 4527492"/>
                  <a:gd name="connsiteY40433" fmla="*/ 2340039 h 3582745"/>
                  <a:gd name="connsiteX40434" fmla="*/ 4061901 w 4527492"/>
                  <a:gd name="connsiteY40434" fmla="*/ 2301006 h 3582745"/>
                  <a:gd name="connsiteX40435" fmla="*/ 4064076 w 4527492"/>
                  <a:gd name="connsiteY40435" fmla="*/ 2298626 h 3582745"/>
                  <a:gd name="connsiteX40436" fmla="*/ 4044912 w 4527492"/>
                  <a:gd name="connsiteY40436" fmla="*/ 2344834 h 3582745"/>
                  <a:gd name="connsiteX40437" fmla="*/ 4041895 w 4527492"/>
                  <a:gd name="connsiteY40437" fmla="*/ 2357309 h 3582745"/>
                  <a:gd name="connsiteX40438" fmla="*/ 4039739 w 4527492"/>
                  <a:gd name="connsiteY40438" fmla="*/ 2357309 h 3582745"/>
                  <a:gd name="connsiteX40439" fmla="*/ 4035629 w 4527492"/>
                  <a:gd name="connsiteY40439" fmla="*/ 2367218 h 3582745"/>
                  <a:gd name="connsiteX40440" fmla="*/ 4034884 w 4527492"/>
                  <a:gd name="connsiteY40440" fmla="*/ 2369787 h 3582745"/>
                  <a:gd name="connsiteX40441" fmla="*/ 4035318 w 4527492"/>
                  <a:gd name="connsiteY40441" fmla="*/ 2379529 h 3582745"/>
                  <a:gd name="connsiteX40442" fmla="*/ 4045998 w 4527492"/>
                  <a:gd name="connsiteY40442" fmla="*/ 2373615 h 3582745"/>
                  <a:gd name="connsiteX40443" fmla="*/ 4047796 w 4527492"/>
                  <a:gd name="connsiteY40443" fmla="*/ 2371970 h 3582745"/>
                  <a:gd name="connsiteX40444" fmla="*/ 4048344 w 4527492"/>
                  <a:gd name="connsiteY40444" fmla="*/ 2369968 h 3582745"/>
                  <a:gd name="connsiteX40445" fmla="*/ 4048255 w 4527492"/>
                  <a:gd name="connsiteY40445" fmla="*/ 2370138 h 3582745"/>
                  <a:gd name="connsiteX40446" fmla="*/ 4044950 w 4527492"/>
                  <a:gd name="connsiteY40446" fmla="*/ 2366837 h 3582745"/>
                  <a:gd name="connsiteX40447" fmla="*/ 4044950 w 4527492"/>
                  <a:gd name="connsiteY40447" fmla="*/ 2360234 h 3582745"/>
                  <a:gd name="connsiteX40448" fmla="*/ 4048255 w 4527492"/>
                  <a:gd name="connsiteY40448" fmla="*/ 2360234 h 3582745"/>
                  <a:gd name="connsiteX40449" fmla="*/ 4052437 w 4527492"/>
                  <a:gd name="connsiteY40449" fmla="*/ 2353012 h 3582745"/>
                  <a:gd name="connsiteX40450" fmla="*/ 4053330 w 4527492"/>
                  <a:gd name="connsiteY40450" fmla="*/ 2351745 h 3582745"/>
                  <a:gd name="connsiteX40451" fmla="*/ 4063099 w 4527492"/>
                  <a:gd name="connsiteY40451" fmla="*/ 2316042 h 3582745"/>
                  <a:gd name="connsiteX40452" fmla="*/ 4068665 w 4527492"/>
                  <a:gd name="connsiteY40452" fmla="*/ 2301510 h 3582745"/>
                  <a:gd name="connsiteX40453" fmla="*/ 4067888 w 4527492"/>
                  <a:gd name="connsiteY40453" fmla="*/ 2307038 h 3582745"/>
                  <a:gd name="connsiteX40454" fmla="*/ 4064339 w 4527492"/>
                  <a:gd name="connsiteY40454" fmla="*/ 2316453 h 3582745"/>
                  <a:gd name="connsiteX40455" fmla="*/ 4056065 w 4527492"/>
                  <a:gd name="connsiteY40455" fmla="*/ 2347863 h 3582745"/>
                  <a:gd name="connsiteX40456" fmla="*/ 4058178 w 4527492"/>
                  <a:gd name="connsiteY40456" fmla="*/ 2344863 h 3582745"/>
                  <a:gd name="connsiteX40457" fmla="*/ 4066630 w 4527492"/>
                  <a:gd name="connsiteY40457" fmla="*/ 2315978 h 3582745"/>
                  <a:gd name="connsiteX40458" fmla="*/ 4065579 w 4527492"/>
                  <a:gd name="connsiteY40458" fmla="*/ 2323457 h 3582745"/>
                  <a:gd name="connsiteX40459" fmla="*/ 4058895 w 4527492"/>
                  <a:gd name="connsiteY40459" fmla="*/ 2343845 h 3582745"/>
                  <a:gd name="connsiteX40460" fmla="*/ 4061886 w 4527492"/>
                  <a:gd name="connsiteY40460" fmla="*/ 2339600 h 3582745"/>
                  <a:gd name="connsiteX40461" fmla="*/ 4071214 w 4527492"/>
                  <a:gd name="connsiteY40461" fmla="*/ 2326029 h 3582745"/>
                  <a:gd name="connsiteX40462" fmla="*/ 4054028 w 4527492"/>
                  <a:gd name="connsiteY40462" fmla="*/ 2359047 h 3582745"/>
                  <a:gd name="connsiteX40463" fmla="*/ 4051142 w 4527492"/>
                  <a:gd name="connsiteY40463" fmla="*/ 2368909 h 3582745"/>
                  <a:gd name="connsiteX40464" fmla="*/ 4054069 w 4527492"/>
                  <a:gd name="connsiteY40464" fmla="*/ 2366231 h 3582745"/>
                  <a:gd name="connsiteX40465" fmla="*/ 4051035 w 4527492"/>
                  <a:gd name="connsiteY40465" fmla="*/ 2369274 h 3582745"/>
                  <a:gd name="connsiteX40466" fmla="*/ 4044914 w 4527492"/>
                  <a:gd name="connsiteY40466" fmla="*/ 2390192 h 3582745"/>
                  <a:gd name="connsiteX40467" fmla="*/ 4049872 w 4527492"/>
                  <a:gd name="connsiteY40467" fmla="*/ 2371371 h 3582745"/>
                  <a:gd name="connsiteX40468" fmla="*/ 4050327 w 4527492"/>
                  <a:gd name="connsiteY40468" fmla="*/ 2369985 h 3582745"/>
                  <a:gd name="connsiteX40469" fmla="*/ 4050205 w 4527492"/>
                  <a:gd name="connsiteY40469" fmla="*/ 2370106 h 3582745"/>
                  <a:gd name="connsiteX40470" fmla="*/ 4049872 w 4527492"/>
                  <a:gd name="connsiteY40470" fmla="*/ 2371371 h 3582745"/>
                  <a:gd name="connsiteX40471" fmla="*/ 4041904 w 4527492"/>
                  <a:gd name="connsiteY40471" fmla="*/ 2395678 h 3582745"/>
                  <a:gd name="connsiteX40472" fmla="*/ 4045419 w 4527492"/>
                  <a:gd name="connsiteY40472" fmla="*/ 2393062 h 3582745"/>
                  <a:gd name="connsiteX40473" fmla="*/ 4059456 w 4527492"/>
                  <a:gd name="connsiteY40473" fmla="*/ 2383936 h 3582745"/>
                  <a:gd name="connsiteX40474" fmla="*/ 4060126 w 4527492"/>
                  <a:gd name="connsiteY40474" fmla="*/ 2384011 h 3582745"/>
                  <a:gd name="connsiteX40475" fmla="*/ 4040895 w 4527492"/>
                  <a:gd name="connsiteY40475" fmla="*/ 2398757 h 3582745"/>
                  <a:gd name="connsiteX40476" fmla="*/ 4038301 w 4527492"/>
                  <a:gd name="connsiteY40476" fmla="*/ 2406670 h 3582745"/>
                  <a:gd name="connsiteX40477" fmla="*/ 4040353 w 4527492"/>
                  <a:gd name="connsiteY40477" fmla="*/ 2399173 h 3582745"/>
                  <a:gd name="connsiteX40478" fmla="*/ 4022372 w 4527492"/>
                  <a:gd name="connsiteY40478" fmla="*/ 2412960 h 3582745"/>
                  <a:gd name="connsiteX40479" fmla="*/ 4018464 w 4527492"/>
                  <a:gd name="connsiteY40479" fmla="*/ 2426443 h 3582745"/>
                  <a:gd name="connsiteX40480" fmla="*/ 4015157 w 4527492"/>
                  <a:gd name="connsiteY40480" fmla="*/ 2426443 h 3582745"/>
                  <a:gd name="connsiteX40481" fmla="*/ 4017626 w 4527492"/>
                  <a:gd name="connsiteY40481" fmla="*/ 2416599 h 3582745"/>
                  <a:gd name="connsiteX40482" fmla="*/ 4013437 w 4527492"/>
                  <a:gd name="connsiteY40482" fmla="*/ 2419811 h 3582745"/>
                  <a:gd name="connsiteX40483" fmla="*/ 4012391 w 4527492"/>
                  <a:gd name="connsiteY40483" fmla="*/ 2419462 h 3582745"/>
                  <a:gd name="connsiteX40484" fmla="*/ 4001190 w 4527492"/>
                  <a:gd name="connsiteY40484" fmla="*/ 2429202 h 3582745"/>
                  <a:gd name="connsiteX40485" fmla="*/ 3999302 w 4527492"/>
                  <a:gd name="connsiteY40485" fmla="*/ 2430649 h 3582745"/>
                  <a:gd name="connsiteX40486" fmla="*/ 3999229 w 4527492"/>
                  <a:gd name="connsiteY40486" fmla="*/ 2430907 h 3582745"/>
                  <a:gd name="connsiteX40487" fmla="*/ 4001190 w 4527492"/>
                  <a:gd name="connsiteY40487" fmla="*/ 2429202 h 3582745"/>
                  <a:gd name="connsiteX40488" fmla="*/ 4013437 w 4527492"/>
                  <a:gd name="connsiteY40488" fmla="*/ 2419811 h 3582745"/>
                  <a:gd name="connsiteX40489" fmla="*/ 4013629 w 4527492"/>
                  <a:gd name="connsiteY40489" fmla="*/ 2419875 h 3582745"/>
                  <a:gd name="connsiteX40490" fmla="*/ 4012391 w 4527492"/>
                  <a:gd name="connsiteY40490" fmla="*/ 2422762 h 3582745"/>
                  <a:gd name="connsiteX40491" fmla="*/ 3981335 w 4527492"/>
                  <a:gd name="connsiteY40491" fmla="*/ 2452381 h 3582745"/>
                  <a:gd name="connsiteX40492" fmla="*/ 3992198 w 4527492"/>
                  <a:gd name="connsiteY40492" fmla="*/ 2446337 h 3582745"/>
                  <a:gd name="connsiteX40493" fmla="*/ 3982308 w 4527492"/>
                  <a:gd name="connsiteY40493" fmla="*/ 2459503 h 3582745"/>
                  <a:gd name="connsiteX40494" fmla="*/ 3977701 w 4527492"/>
                  <a:gd name="connsiteY40494" fmla="*/ 2460125 h 3582745"/>
                  <a:gd name="connsiteX40495" fmla="*/ 3970213 w 4527492"/>
                  <a:gd name="connsiteY40495" fmla="*/ 2462988 h 3582745"/>
                  <a:gd name="connsiteX40496" fmla="*/ 3912007 w 4527492"/>
                  <a:gd name="connsiteY40496" fmla="*/ 2518500 h 3582745"/>
                  <a:gd name="connsiteX40497" fmla="*/ 3916844 w 4527492"/>
                  <a:gd name="connsiteY40497" fmla="*/ 2512392 h 3582745"/>
                  <a:gd name="connsiteX40498" fmla="*/ 3928895 w 4527492"/>
                  <a:gd name="connsiteY40498" fmla="*/ 2497342 h 3582745"/>
                  <a:gd name="connsiteX40499" fmla="*/ 3966029 w 4527492"/>
                  <a:gd name="connsiteY40499" fmla="*/ 2464605 h 3582745"/>
                  <a:gd name="connsiteX40500" fmla="*/ 3954763 w 4527492"/>
                  <a:gd name="connsiteY40500" fmla="*/ 2469589 h 3582745"/>
                  <a:gd name="connsiteX40501" fmla="*/ 3933122 w 4527492"/>
                  <a:gd name="connsiteY40501" fmla="*/ 2492062 h 3582745"/>
                  <a:gd name="connsiteX40502" fmla="*/ 3928895 w 4527492"/>
                  <a:gd name="connsiteY40502" fmla="*/ 2497342 h 3582745"/>
                  <a:gd name="connsiteX40503" fmla="*/ 3928458 w 4527492"/>
                  <a:gd name="connsiteY40503" fmla="*/ 2497727 h 3582745"/>
                  <a:gd name="connsiteX40504" fmla="*/ 3941756 w 4527492"/>
                  <a:gd name="connsiteY40504" fmla="*/ 2480935 h 3582745"/>
                  <a:gd name="connsiteX40505" fmla="*/ 3942083 w 4527492"/>
                  <a:gd name="connsiteY40505" fmla="*/ 2480597 h 3582745"/>
                  <a:gd name="connsiteX40506" fmla="*/ 3954723 w 4527492"/>
                  <a:gd name="connsiteY40506" fmla="*/ 2469606 h 3582745"/>
                  <a:gd name="connsiteX40507" fmla="*/ 3951242 w 4527492"/>
                  <a:gd name="connsiteY40507" fmla="*/ 2471146 h 3582745"/>
                  <a:gd name="connsiteX40508" fmla="*/ 3942083 w 4527492"/>
                  <a:gd name="connsiteY40508" fmla="*/ 2480597 h 3582745"/>
                  <a:gd name="connsiteX40509" fmla="*/ 3941891 w 4527492"/>
                  <a:gd name="connsiteY40509" fmla="*/ 2480764 h 3582745"/>
                  <a:gd name="connsiteX40510" fmla="*/ 3948573 w 4527492"/>
                  <a:gd name="connsiteY40510" fmla="*/ 2472327 h 3582745"/>
                  <a:gd name="connsiteX40511" fmla="*/ 3946398 w 4527492"/>
                  <a:gd name="connsiteY40511" fmla="*/ 2473289 h 3582745"/>
                  <a:gd name="connsiteX40512" fmla="*/ 3942205 w 4527492"/>
                  <a:gd name="connsiteY40512" fmla="*/ 2478037 h 3582745"/>
                  <a:gd name="connsiteX40513" fmla="*/ 3925577 w 4527492"/>
                  <a:gd name="connsiteY40513" fmla="*/ 2494950 h 3582745"/>
                  <a:gd name="connsiteX40514" fmla="*/ 3913718 w 4527492"/>
                  <a:gd name="connsiteY40514" fmla="*/ 2505262 h 3582745"/>
                  <a:gd name="connsiteX40515" fmla="*/ 3908928 w 4527492"/>
                  <a:gd name="connsiteY40515" fmla="*/ 2511885 h 3582745"/>
                  <a:gd name="connsiteX40516" fmla="*/ 3883747 w 4527492"/>
                  <a:gd name="connsiteY40516" fmla="*/ 2537497 h 3582745"/>
                  <a:gd name="connsiteX40517" fmla="*/ 3890211 w 4527492"/>
                  <a:gd name="connsiteY40517" fmla="*/ 2534937 h 3582745"/>
                  <a:gd name="connsiteX40518" fmla="*/ 3897581 w 4527492"/>
                  <a:gd name="connsiteY40518" fmla="*/ 2527573 h 3582745"/>
                  <a:gd name="connsiteX40519" fmla="*/ 3892784 w 4527492"/>
                  <a:gd name="connsiteY40519" fmla="*/ 2534205 h 3582745"/>
                  <a:gd name="connsiteX40520" fmla="*/ 3893367 w 4527492"/>
                  <a:gd name="connsiteY40520" fmla="*/ 2534824 h 3582745"/>
                  <a:gd name="connsiteX40521" fmla="*/ 3891425 w 4527492"/>
                  <a:gd name="connsiteY40521" fmla="*/ 2536084 h 3582745"/>
                  <a:gd name="connsiteX40522" fmla="*/ 3886655 w 4527492"/>
                  <a:gd name="connsiteY40522" fmla="*/ 2542679 h 3582745"/>
                  <a:gd name="connsiteX40523" fmla="*/ 3859593 w 4527492"/>
                  <a:gd name="connsiteY40523" fmla="*/ 2568489 h 3582745"/>
                  <a:gd name="connsiteX40524" fmla="*/ 3867136 w 4527492"/>
                  <a:gd name="connsiteY40524" fmla="*/ 2564723 h 3582745"/>
                  <a:gd name="connsiteX40525" fmla="*/ 3846009 w 4527492"/>
                  <a:gd name="connsiteY40525" fmla="*/ 2584351 h 3582745"/>
                  <a:gd name="connsiteX40526" fmla="*/ 3828673 w 4527492"/>
                  <a:gd name="connsiteY40526" fmla="*/ 2597977 h 3582745"/>
                  <a:gd name="connsiteX40527" fmla="*/ 3823224 w 4527492"/>
                  <a:gd name="connsiteY40527" fmla="*/ 2603175 h 3582745"/>
                  <a:gd name="connsiteX40528" fmla="*/ 3824449 w 4527492"/>
                  <a:gd name="connsiteY40528" fmla="*/ 2601523 h 3582745"/>
                  <a:gd name="connsiteX40529" fmla="*/ 3819273 w 4527492"/>
                  <a:gd name="connsiteY40529" fmla="*/ 2606943 h 3582745"/>
                  <a:gd name="connsiteX40530" fmla="*/ 3823224 w 4527492"/>
                  <a:gd name="connsiteY40530" fmla="*/ 2603175 h 3582745"/>
                  <a:gd name="connsiteX40531" fmla="*/ 3817631 w 4527492"/>
                  <a:gd name="connsiteY40531" fmla="*/ 2610715 h 3582745"/>
                  <a:gd name="connsiteX40532" fmla="*/ 3846009 w 4527492"/>
                  <a:gd name="connsiteY40532" fmla="*/ 2584351 h 3582745"/>
                  <a:gd name="connsiteX40533" fmla="*/ 3861792 w 4527492"/>
                  <a:gd name="connsiteY40533" fmla="*/ 2571946 h 3582745"/>
                  <a:gd name="connsiteX40534" fmla="*/ 3807450 w 4527492"/>
                  <a:gd name="connsiteY40534" fmla="*/ 2620184 h 3582745"/>
                  <a:gd name="connsiteX40535" fmla="*/ 3817473 w 4527492"/>
                  <a:gd name="connsiteY40535" fmla="*/ 2610862 h 3582745"/>
                  <a:gd name="connsiteX40536" fmla="*/ 3815530 w 4527492"/>
                  <a:gd name="connsiteY40536" fmla="*/ 2610862 h 3582745"/>
                  <a:gd name="connsiteX40537" fmla="*/ 3802117 w 4527492"/>
                  <a:gd name="connsiteY40537" fmla="*/ 2624907 h 3582745"/>
                  <a:gd name="connsiteX40538" fmla="*/ 3790476 w 4527492"/>
                  <a:gd name="connsiteY40538" fmla="*/ 2635238 h 3582745"/>
                  <a:gd name="connsiteX40539" fmla="*/ 3794375 w 4527492"/>
                  <a:gd name="connsiteY40539" fmla="*/ 2632869 h 3582745"/>
                  <a:gd name="connsiteX40540" fmla="*/ 3796379 w 4527492"/>
                  <a:gd name="connsiteY40540" fmla="*/ 2630916 h 3582745"/>
                  <a:gd name="connsiteX40541" fmla="*/ 3794705 w 4527492"/>
                  <a:gd name="connsiteY40541" fmla="*/ 2632669 h 3582745"/>
                  <a:gd name="connsiteX40542" fmla="*/ 3828747 w 4527492"/>
                  <a:gd name="connsiteY40542" fmla="*/ 2611982 h 3582745"/>
                  <a:gd name="connsiteX40543" fmla="*/ 3790393 w 4527492"/>
                  <a:gd name="connsiteY40543" fmla="*/ 2637184 h 3582745"/>
                  <a:gd name="connsiteX40544" fmla="*/ 3786776 w 4527492"/>
                  <a:gd name="connsiteY40544" fmla="*/ 2640972 h 3582745"/>
                  <a:gd name="connsiteX40545" fmla="*/ 3805786 w 4527492"/>
                  <a:gd name="connsiteY40545" fmla="*/ 2628062 h 3582745"/>
                  <a:gd name="connsiteX40546" fmla="*/ 3786098 w 4527492"/>
                  <a:gd name="connsiteY40546" fmla="*/ 2641681 h 3582745"/>
                  <a:gd name="connsiteX40547" fmla="*/ 3774626 w 4527492"/>
                  <a:gd name="connsiteY40547" fmla="*/ 2653693 h 3582745"/>
                  <a:gd name="connsiteX40548" fmla="*/ 3773174 w 4527492"/>
                  <a:gd name="connsiteY40548" fmla="*/ 2655426 h 3582745"/>
                  <a:gd name="connsiteX40549" fmla="*/ 3787461 w 4527492"/>
                  <a:gd name="connsiteY40549" fmla="*/ 2647357 h 3582745"/>
                  <a:gd name="connsiteX40550" fmla="*/ 3772013 w 4527492"/>
                  <a:gd name="connsiteY40550" fmla="*/ 2656810 h 3582745"/>
                  <a:gd name="connsiteX40551" fmla="*/ 3736555 w 4527492"/>
                  <a:gd name="connsiteY40551" fmla="*/ 2699100 h 3582745"/>
                  <a:gd name="connsiteX40552" fmla="*/ 3726933 w 4527492"/>
                  <a:gd name="connsiteY40552" fmla="*/ 2705810 h 3582745"/>
                  <a:gd name="connsiteX40553" fmla="*/ 3756924 w 4527492"/>
                  <a:gd name="connsiteY40553" fmla="*/ 2669374 h 3582745"/>
                  <a:gd name="connsiteX40554" fmla="*/ 3766104 w 4527492"/>
                  <a:gd name="connsiteY40554" fmla="*/ 2660426 h 3582745"/>
                  <a:gd name="connsiteX40555" fmla="*/ 3762448 w 4527492"/>
                  <a:gd name="connsiteY40555" fmla="*/ 2662663 h 3582745"/>
                  <a:gd name="connsiteX40556" fmla="*/ 3756924 w 4527492"/>
                  <a:gd name="connsiteY40556" fmla="*/ 2669374 h 3582745"/>
                  <a:gd name="connsiteX40557" fmla="*/ 3709212 w 4527492"/>
                  <a:gd name="connsiteY40557" fmla="*/ 2715882 h 3582745"/>
                  <a:gd name="connsiteX40558" fmla="*/ 3721390 w 4527492"/>
                  <a:gd name="connsiteY40558" fmla="*/ 2709675 h 3582745"/>
                  <a:gd name="connsiteX40559" fmla="*/ 3726933 w 4527492"/>
                  <a:gd name="connsiteY40559" fmla="*/ 2705810 h 3582745"/>
                  <a:gd name="connsiteX40560" fmla="*/ 3725932 w 4527492"/>
                  <a:gd name="connsiteY40560" fmla="*/ 2707027 h 3582745"/>
                  <a:gd name="connsiteX40561" fmla="*/ 3735440 w 4527492"/>
                  <a:gd name="connsiteY40561" fmla="*/ 2700430 h 3582745"/>
                  <a:gd name="connsiteX40562" fmla="*/ 3736555 w 4527492"/>
                  <a:gd name="connsiteY40562" fmla="*/ 2699100 h 3582745"/>
                  <a:gd name="connsiteX40563" fmla="*/ 3757213 w 4527492"/>
                  <a:gd name="connsiteY40563" fmla="*/ 2684695 h 3582745"/>
                  <a:gd name="connsiteX40564" fmla="*/ 3748038 w 4527492"/>
                  <a:gd name="connsiteY40564" fmla="*/ 2692018 h 3582745"/>
                  <a:gd name="connsiteX40565" fmla="*/ 3761094 w 4527492"/>
                  <a:gd name="connsiteY40565" fmla="*/ 2683660 h 3582745"/>
                  <a:gd name="connsiteX40566" fmla="*/ 3766645 w 4527492"/>
                  <a:gd name="connsiteY40566" fmla="*/ 2678118 h 3582745"/>
                  <a:gd name="connsiteX40567" fmla="*/ 3775916 w 4527492"/>
                  <a:gd name="connsiteY40567" fmla="*/ 2671654 h 3582745"/>
                  <a:gd name="connsiteX40568" fmla="*/ 3767949 w 4527492"/>
                  <a:gd name="connsiteY40568" fmla="*/ 2679273 h 3582745"/>
                  <a:gd name="connsiteX40569" fmla="*/ 3768876 w 4527492"/>
                  <a:gd name="connsiteY40569" fmla="*/ 2678679 h 3582745"/>
                  <a:gd name="connsiteX40570" fmla="*/ 3772787 w 4527492"/>
                  <a:gd name="connsiteY40570" fmla="*/ 2676435 h 3582745"/>
                  <a:gd name="connsiteX40571" fmla="*/ 3786093 w 4527492"/>
                  <a:gd name="connsiteY40571" fmla="*/ 2664557 h 3582745"/>
                  <a:gd name="connsiteX40572" fmla="*/ 3794222 w 4527492"/>
                  <a:gd name="connsiteY40572" fmla="*/ 2658889 h 3582745"/>
                  <a:gd name="connsiteX40573" fmla="*/ 3777367 w 4527492"/>
                  <a:gd name="connsiteY40573" fmla="*/ 2673737 h 3582745"/>
                  <a:gd name="connsiteX40574" fmla="*/ 3776677 w 4527492"/>
                  <a:gd name="connsiteY40574" fmla="*/ 2674202 h 3582745"/>
                  <a:gd name="connsiteX40575" fmla="*/ 3777145 w 4527492"/>
                  <a:gd name="connsiteY40575" fmla="*/ 2673933 h 3582745"/>
                  <a:gd name="connsiteX40576" fmla="*/ 3777367 w 4527492"/>
                  <a:gd name="connsiteY40576" fmla="*/ 2673737 h 3582745"/>
                  <a:gd name="connsiteX40577" fmla="*/ 3784323 w 4527492"/>
                  <a:gd name="connsiteY40577" fmla="*/ 2669057 h 3582745"/>
                  <a:gd name="connsiteX40578" fmla="*/ 3783162 w 4527492"/>
                  <a:gd name="connsiteY40578" fmla="*/ 2670098 h 3582745"/>
                  <a:gd name="connsiteX40579" fmla="*/ 3795597 w 4527492"/>
                  <a:gd name="connsiteY40579" fmla="*/ 2662060 h 3582745"/>
                  <a:gd name="connsiteX40580" fmla="*/ 3809228 w 4527492"/>
                  <a:gd name="connsiteY40580" fmla="*/ 2652748 h 3582745"/>
                  <a:gd name="connsiteX40581" fmla="*/ 3812099 w 4527492"/>
                  <a:gd name="connsiteY40581" fmla="*/ 2650369 h 3582745"/>
                  <a:gd name="connsiteX40582" fmla="*/ 3784323 w 4527492"/>
                  <a:gd name="connsiteY40582" fmla="*/ 2669057 h 3582745"/>
                  <a:gd name="connsiteX40583" fmla="*/ 3800758 w 4527492"/>
                  <a:gd name="connsiteY40583" fmla="*/ 2654331 h 3582745"/>
                  <a:gd name="connsiteX40584" fmla="*/ 3817046 w 4527492"/>
                  <a:gd name="connsiteY40584" fmla="*/ 2642973 h 3582745"/>
                  <a:gd name="connsiteX40585" fmla="*/ 3814723 w 4527492"/>
                  <a:gd name="connsiteY40585" fmla="*/ 2641818 h 3582745"/>
                  <a:gd name="connsiteX40586" fmla="*/ 3800758 w 4527492"/>
                  <a:gd name="connsiteY40586" fmla="*/ 2654331 h 3582745"/>
                  <a:gd name="connsiteX40587" fmla="*/ 3794222 w 4527492"/>
                  <a:gd name="connsiteY40587" fmla="*/ 2658889 h 3582745"/>
                  <a:gd name="connsiteX40588" fmla="*/ 3814005 w 4527492"/>
                  <a:gd name="connsiteY40588" fmla="*/ 2641461 h 3582745"/>
                  <a:gd name="connsiteX40589" fmla="*/ 3812696 w 4527492"/>
                  <a:gd name="connsiteY40589" fmla="*/ 2640810 h 3582745"/>
                  <a:gd name="connsiteX40590" fmla="*/ 3786093 w 4527492"/>
                  <a:gd name="connsiteY40590" fmla="*/ 2664557 h 3582745"/>
                  <a:gd name="connsiteX40591" fmla="*/ 3775916 w 4527492"/>
                  <a:gd name="connsiteY40591" fmla="*/ 2671654 h 3582745"/>
                  <a:gd name="connsiteX40592" fmla="*/ 3787813 w 4527492"/>
                  <a:gd name="connsiteY40592" fmla="*/ 2660276 h 3582745"/>
                  <a:gd name="connsiteX40593" fmla="*/ 3811784 w 4527492"/>
                  <a:gd name="connsiteY40593" fmla="*/ 2640356 h 3582745"/>
                  <a:gd name="connsiteX40594" fmla="*/ 3810224 w 4527492"/>
                  <a:gd name="connsiteY40594" fmla="*/ 2639581 h 3582745"/>
                  <a:gd name="connsiteX40595" fmla="*/ 3806900 w 4527492"/>
                  <a:gd name="connsiteY40595" fmla="*/ 2642162 h 3582745"/>
                  <a:gd name="connsiteX40596" fmla="*/ 3809828 w 4527492"/>
                  <a:gd name="connsiteY40596" fmla="*/ 2639384 h 3582745"/>
                  <a:gd name="connsiteX40597" fmla="*/ 3805441 w 4527492"/>
                  <a:gd name="connsiteY40597" fmla="*/ 2637203 h 3582745"/>
                  <a:gd name="connsiteX40598" fmla="*/ 3821950 w 4527492"/>
                  <a:gd name="connsiteY40598" fmla="*/ 2627880 h 3582745"/>
                  <a:gd name="connsiteX40599" fmla="*/ 3837339 w 4527492"/>
                  <a:gd name="connsiteY40599" fmla="*/ 2613275 h 3582745"/>
                  <a:gd name="connsiteX40600" fmla="*/ 3837339 w 4527492"/>
                  <a:gd name="connsiteY40600" fmla="*/ 2610862 h 3582745"/>
                  <a:gd name="connsiteX40601" fmla="*/ 3843349 w 4527492"/>
                  <a:gd name="connsiteY40601" fmla="*/ 2602553 h 3582745"/>
                  <a:gd name="connsiteX40602" fmla="*/ 3805786 w 4527492"/>
                  <a:gd name="connsiteY40602" fmla="*/ 2628062 h 3582745"/>
                  <a:gd name="connsiteX40603" fmla="*/ 3831088 w 4527492"/>
                  <a:gd name="connsiteY40603" fmla="*/ 2610559 h 3582745"/>
                  <a:gd name="connsiteX40604" fmla="*/ 3828747 w 4527492"/>
                  <a:gd name="connsiteY40604" fmla="*/ 2611982 h 3582745"/>
                  <a:gd name="connsiteX40605" fmla="*/ 3843578 w 4527492"/>
                  <a:gd name="connsiteY40605" fmla="*/ 2602237 h 3582745"/>
                  <a:gd name="connsiteX40606" fmla="*/ 3866753 w 4527492"/>
                  <a:gd name="connsiteY40606" fmla="*/ 2570195 h 3582745"/>
                  <a:gd name="connsiteX40607" fmla="*/ 3858363 w 4527492"/>
                  <a:gd name="connsiteY40607" fmla="*/ 2583038 h 3582745"/>
                  <a:gd name="connsiteX40608" fmla="*/ 3853596 w 4527492"/>
                  <a:gd name="connsiteY40608" fmla="*/ 2592248 h 3582745"/>
                  <a:gd name="connsiteX40609" fmla="*/ 3857156 w 4527492"/>
                  <a:gd name="connsiteY40609" fmla="*/ 2590911 h 3582745"/>
                  <a:gd name="connsiteX40610" fmla="*/ 3857156 w 4527492"/>
                  <a:gd name="connsiteY40610" fmla="*/ 2591062 h 3582745"/>
                  <a:gd name="connsiteX40611" fmla="*/ 3857435 w 4527492"/>
                  <a:gd name="connsiteY40611" fmla="*/ 2590806 h 3582745"/>
                  <a:gd name="connsiteX40612" fmla="*/ 3860047 w 4527492"/>
                  <a:gd name="connsiteY40612" fmla="*/ 2589825 h 3582745"/>
                  <a:gd name="connsiteX40613" fmla="*/ 3870891 w 4527492"/>
                  <a:gd name="connsiteY40613" fmla="*/ 2578438 h 3582745"/>
                  <a:gd name="connsiteX40614" fmla="*/ 3873804 w 4527492"/>
                  <a:gd name="connsiteY40614" fmla="*/ 2575759 h 3582745"/>
                  <a:gd name="connsiteX40615" fmla="*/ 3845858 w 4527492"/>
                  <a:gd name="connsiteY40615" fmla="*/ 2605191 h 3582745"/>
                  <a:gd name="connsiteX40616" fmla="*/ 3871050 w 4527492"/>
                  <a:gd name="connsiteY40616" fmla="*/ 2581283 h 3582745"/>
                  <a:gd name="connsiteX40617" fmla="*/ 3887625 w 4527492"/>
                  <a:gd name="connsiteY40617" fmla="*/ 2568542 h 3582745"/>
                  <a:gd name="connsiteX40618" fmla="*/ 3888211 w 4527492"/>
                  <a:gd name="connsiteY40618" fmla="*/ 2570430 h 3582745"/>
                  <a:gd name="connsiteX40619" fmla="*/ 3865695 w 4527492"/>
                  <a:gd name="connsiteY40619" fmla="*/ 2593382 h 3582745"/>
                  <a:gd name="connsiteX40620" fmla="*/ 3839448 w 4527492"/>
                  <a:gd name="connsiteY40620" fmla="*/ 2616886 h 3582745"/>
                  <a:gd name="connsiteX40621" fmla="*/ 3834202 w 4527492"/>
                  <a:gd name="connsiteY40621" fmla="*/ 2620960 h 3582745"/>
                  <a:gd name="connsiteX40622" fmla="*/ 3836089 w 4527492"/>
                  <a:gd name="connsiteY40622" fmla="*/ 2619895 h 3582745"/>
                  <a:gd name="connsiteX40623" fmla="*/ 3839448 w 4527492"/>
                  <a:gd name="connsiteY40623" fmla="*/ 2616886 h 3582745"/>
                  <a:gd name="connsiteX40624" fmla="*/ 3847150 w 4527492"/>
                  <a:gd name="connsiteY40624" fmla="*/ 2610905 h 3582745"/>
                  <a:gd name="connsiteX40625" fmla="*/ 3857623 w 4527492"/>
                  <a:gd name="connsiteY40625" fmla="*/ 2601611 h 3582745"/>
                  <a:gd name="connsiteX40626" fmla="*/ 3854156 w 4527492"/>
                  <a:gd name="connsiteY40626" fmla="*/ 2605145 h 3582745"/>
                  <a:gd name="connsiteX40627" fmla="*/ 3837080 w 4527492"/>
                  <a:gd name="connsiteY40627" fmla="*/ 2619335 h 3582745"/>
                  <a:gd name="connsiteX40628" fmla="*/ 3840993 w 4527492"/>
                  <a:gd name="connsiteY40628" fmla="*/ 2617125 h 3582745"/>
                  <a:gd name="connsiteX40629" fmla="*/ 3841454 w 4527492"/>
                  <a:gd name="connsiteY40629" fmla="*/ 2617278 h 3582745"/>
                  <a:gd name="connsiteX40630" fmla="*/ 3863633 w 4527492"/>
                  <a:gd name="connsiteY40630" fmla="*/ 2597740 h 3582745"/>
                  <a:gd name="connsiteX40631" fmla="*/ 3869929 w 4527492"/>
                  <a:gd name="connsiteY40631" fmla="*/ 2592351 h 3582745"/>
                  <a:gd name="connsiteX40632" fmla="*/ 3841933 w 4527492"/>
                  <a:gd name="connsiteY40632" fmla="*/ 2617437 h 3582745"/>
                  <a:gd name="connsiteX40633" fmla="*/ 3842231 w 4527492"/>
                  <a:gd name="connsiteY40633" fmla="*/ 2617536 h 3582745"/>
                  <a:gd name="connsiteX40634" fmla="*/ 3840993 w 4527492"/>
                  <a:gd name="connsiteY40634" fmla="*/ 2620408 h 3582745"/>
                  <a:gd name="connsiteX40635" fmla="*/ 3824640 w 4527492"/>
                  <a:gd name="connsiteY40635" fmla="*/ 2637678 h 3582745"/>
                  <a:gd name="connsiteX40636" fmla="*/ 3854411 w 4527492"/>
                  <a:gd name="connsiteY40636" fmla="*/ 2616918 h 3582745"/>
                  <a:gd name="connsiteX40637" fmla="*/ 3835097 w 4527492"/>
                  <a:gd name="connsiteY40637" fmla="*/ 2634896 h 3582745"/>
                  <a:gd name="connsiteX40638" fmla="*/ 3813540 w 4527492"/>
                  <a:gd name="connsiteY40638" fmla="*/ 2649399 h 3582745"/>
                  <a:gd name="connsiteX40639" fmla="*/ 3812460 w 4527492"/>
                  <a:gd name="connsiteY40639" fmla="*/ 2650540 h 3582745"/>
                  <a:gd name="connsiteX40640" fmla="*/ 3817481 w 4527492"/>
                  <a:gd name="connsiteY40640" fmla="*/ 2647110 h 3582745"/>
                  <a:gd name="connsiteX40641" fmla="*/ 3830770 w 4527492"/>
                  <a:gd name="connsiteY40641" fmla="*/ 2638924 h 3582745"/>
                  <a:gd name="connsiteX40642" fmla="*/ 3825583 w 4527492"/>
                  <a:gd name="connsiteY40642" fmla="*/ 2643752 h 3582745"/>
                  <a:gd name="connsiteX40643" fmla="*/ 3825688 w 4527492"/>
                  <a:gd name="connsiteY40643" fmla="*/ 2643787 h 3582745"/>
                  <a:gd name="connsiteX40644" fmla="*/ 3832171 w 4527492"/>
                  <a:gd name="connsiteY40644" fmla="*/ 2638061 h 3582745"/>
                  <a:gd name="connsiteX40645" fmla="*/ 3845806 w 4527492"/>
                  <a:gd name="connsiteY40645" fmla="*/ 2629661 h 3582745"/>
                  <a:gd name="connsiteX40646" fmla="*/ 3834340 w 4527492"/>
                  <a:gd name="connsiteY40646" fmla="*/ 2638467 h 3582745"/>
                  <a:gd name="connsiteX40647" fmla="*/ 3825527 w 4527492"/>
                  <a:gd name="connsiteY40647" fmla="*/ 2644255 h 3582745"/>
                  <a:gd name="connsiteX40648" fmla="*/ 3824911 w 4527492"/>
                  <a:gd name="connsiteY40648" fmla="*/ 2645684 h 3582745"/>
                  <a:gd name="connsiteX40649" fmla="*/ 3825347 w 4527492"/>
                  <a:gd name="connsiteY40649" fmla="*/ 2645373 h 3582745"/>
                  <a:gd name="connsiteX40650" fmla="*/ 3824895 w 4527492"/>
                  <a:gd name="connsiteY40650" fmla="*/ 2645721 h 3582745"/>
                  <a:gd name="connsiteX40651" fmla="*/ 3824485 w 4527492"/>
                  <a:gd name="connsiteY40651" fmla="*/ 2646671 h 3582745"/>
                  <a:gd name="connsiteX40652" fmla="*/ 3814080 w 4527492"/>
                  <a:gd name="connsiteY40652" fmla="*/ 2654459 h 3582745"/>
                  <a:gd name="connsiteX40653" fmla="*/ 3804295 w 4527492"/>
                  <a:gd name="connsiteY40653" fmla="*/ 2663567 h 3582745"/>
                  <a:gd name="connsiteX40654" fmla="*/ 3792558 w 4527492"/>
                  <a:gd name="connsiteY40654" fmla="*/ 2673048 h 3582745"/>
                  <a:gd name="connsiteX40655" fmla="*/ 3810961 w 4527492"/>
                  <a:gd name="connsiteY40655" fmla="*/ 2656794 h 3582745"/>
                  <a:gd name="connsiteX40656" fmla="*/ 3806054 w 4527492"/>
                  <a:gd name="connsiteY40656" fmla="*/ 2660466 h 3582745"/>
                  <a:gd name="connsiteX40657" fmla="*/ 3807875 w 4527492"/>
                  <a:gd name="connsiteY40657" fmla="*/ 2658982 h 3582745"/>
                  <a:gd name="connsiteX40658" fmla="*/ 3807838 w 4527492"/>
                  <a:gd name="connsiteY40658" fmla="*/ 2658821 h 3582745"/>
                  <a:gd name="connsiteX40659" fmla="*/ 3791989 w 4527492"/>
                  <a:gd name="connsiteY40659" fmla="*/ 2670993 h 3582745"/>
                  <a:gd name="connsiteX40660" fmla="*/ 3806054 w 4527492"/>
                  <a:gd name="connsiteY40660" fmla="*/ 2660466 h 3582745"/>
                  <a:gd name="connsiteX40661" fmla="*/ 3796926 w 4527492"/>
                  <a:gd name="connsiteY40661" fmla="*/ 2667907 h 3582745"/>
                  <a:gd name="connsiteX40662" fmla="*/ 3776421 w 4527492"/>
                  <a:gd name="connsiteY40662" fmla="*/ 2682645 h 3582745"/>
                  <a:gd name="connsiteX40663" fmla="*/ 3779214 w 4527492"/>
                  <a:gd name="connsiteY40663" fmla="*/ 2680555 h 3582745"/>
                  <a:gd name="connsiteX40664" fmla="*/ 3760798 w 4527492"/>
                  <a:gd name="connsiteY40664" fmla="*/ 2693830 h 3582745"/>
                  <a:gd name="connsiteX40665" fmla="*/ 3771662 w 4527492"/>
                  <a:gd name="connsiteY40665" fmla="*/ 2686066 h 3582745"/>
                  <a:gd name="connsiteX40666" fmla="*/ 3776421 w 4527492"/>
                  <a:gd name="connsiteY40666" fmla="*/ 2682645 h 3582745"/>
                  <a:gd name="connsiteX40667" fmla="*/ 3747726 w 4527492"/>
                  <a:gd name="connsiteY40667" fmla="*/ 2704122 h 3582745"/>
                  <a:gd name="connsiteX40668" fmla="*/ 3731909 w 4527492"/>
                  <a:gd name="connsiteY40668" fmla="*/ 2715243 h 3582745"/>
                  <a:gd name="connsiteX40669" fmla="*/ 3714050 w 4527492"/>
                  <a:gd name="connsiteY40669" fmla="*/ 2730822 h 3582745"/>
                  <a:gd name="connsiteX40670" fmla="*/ 3725980 w 4527492"/>
                  <a:gd name="connsiteY40670" fmla="*/ 2719411 h 3582745"/>
                  <a:gd name="connsiteX40671" fmla="*/ 3723637 w 4527492"/>
                  <a:gd name="connsiteY40671" fmla="*/ 2721059 h 3582745"/>
                  <a:gd name="connsiteX40672" fmla="*/ 3712540 w 4527492"/>
                  <a:gd name="connsiteY40672" fmla="*/ 2732139 h 3582745"/>
                  <a:gd name="connsiteX40673" fmla="*/ 3698820 w 4527492"/>
                  <a:gd name="connsiteY40673" fmla="*/ 2744106 h 3582745"/>
                  <a:gd name="connsiteX40674" fmla="*/ 3704309 w 4527492"/>
                  <a:gd name="connsiteY40674" fmla="*/ 2737560 h 3582745"/>
                  <a:gd name="connsiteX40675" fmla="*/ 3719671 w 4527492"/>
                  <a:gd name="connsiteY40675" fmla="*/ 2723847 h 3582745"/>
                  <a:gd name="connsiteX40676" fmla="*/ 3710256 w 4527492"/>
                  <a:gd name="connsiteY40676" fmla="*/ 2730467 h 3582745"/>
                  <a:gd name="connsiteX40677" fmla="*/ 3704309 w 4527492"/>
                  <a:gd name="connsiteY40677" fmla="*/ 2737560 h 3582745"/>
                  <a:gd name="connsiteX40678" fmla="*/ 3699630 w 4527492"/>
                  <a:gd name="connsiteY40678" fmla="*/ 2741737 h 3582745"/>
                  <a:gd name="connsiteX40679" fmla="*/ 3677844 w 4527492"/>
                  <a:gd name="connsiteY40679" fmla="*/ 2762889 h 3582745"/>
                  <a:gd name="connsiteX40680" fmla="*/ 3698958 w 4527492"/>
                  <a:gd name="connsiteY40680" fmla="*/ 2739466 h 3582745"/>
                  <a:gd name="connsiteX40681" fmla="*/ 3708193 w 4527492"/>
                  <a:gd name="connsiteY40681" fmla="*/ 2731917 h 3582745"/>
                  <a:gd name="connsiteX40682" fmla="*/ 3701554 w 4527492"/>
                  <a:gd name="connsiteY40682" fmla="*/ 2736585 h 3582745"/>
                  <a:gd name="connsiteX40683" fmla="*/ 3698958 w 4527492"/>
                  <a:gd name="connsiteY40683" fmla="*/ 2739466 h 3582745"/>
                  <a:gd name="connsiteX40684" fmla="*/ 3670846 w 4527492"/>
                  <a:gd name="connsiteY40684" fmla="*/ 2762442 h 3582745"/>
                  <a:gd name="connsiteX40685" fmla="*/ 3676341 w 4527492"/>
                  <a:gd name="connsiteY40685" fmla="*/ 2754841 h 3582745"/>
                  <a:gd name="connsiteX40686" fmla="*/ 3677791 w 4527492"/>
                  <a:gd name="connsiteY40686" fmla="*/ 2753668 h 3582745"/>
                  <a:gd name="connsiteX40687" fmla="*/ 3698868 w 4527492"/>
                  <a:gd name="connsiteY40687" fmla="*/ 2738474 h 3582745"/>
                  <a:gd name="connsiteX40688" fmla="*/ 3677117 w 4527492"/>
                  <a:gd name="connsiteY40688" fmla="*/ 2753767 h 3582745"/>
                  <a:gd name="connsiteX40689" fmla="*/ 3676341 w 4527492"/>
                  <a:gd name="connsiteY40689" fmla="*/ 2754841 h 3582745"/>
                  <a:gd name="connsiteX40690" fmla="*/ 3668637 w 4527492"/>
                  <a:gd name="connsiteY40690" fmla="*/ 2761073 h 3582745"/>
                  <a:gd name="connsiteX40691" fmla="*/ 3670044 w 4527492"/>
                  <a:gd name="connsiteY40691" fmla="*/ 2758740 h 3582745"/>
                  <a:gd name="connsiteX40692" fmla="*/ 3666016 w 4527492"/>
                  <a:gd name="connsiteY40692" fmla="*/ 2761572 h 3582745"/>
                  <a:gd name="connsiteX40693" fmla="*/ 3670094 w 4527492"/>
                  <a:gd name="connsiteY40693" fmla="*/ 2758658 h 3582745"/>
                  <a:gd name="connsiteX40694" fmla="*/ 3670373 w 4527492"/>
                  <a:gd name="connsiteY40694" fmla="*/ 2758194 h 3582745"/>
                  <a:gd name="connsiteX40695" fmla="*/ 3674485 w 4527492"/>
                  <a:gd name="connsiteY40695" fmla="*/ 2753609 h 3582745"/>
                  <a:gd name="connsiteX40696" fmla="*/ 3681521 w 4527492"/>
                  <a:gd name="connsiteY40696" fmla="*/ 2747675 h 3582745"/>
                  <a:gd name="connsiteX40697" fmla="*/ 3677310 w 4527492"/>
                  <a:gd name="connsiteY40697" fmla="*/ 2753500 h 3582745"/>
                  <a:gd name="connsiteX40698" fmla="*/ 3702495 w 4527492"/>
                  <a:gd name="connsiteY40698" fmla="*/ 2735500 h 3582745"/>
                  <a:gd name="connsiteX40699" fmla="*/ 3708093 w 4527492"/>
                  <a:gd name="connsiteY40699" fmla="*/ 2728699 h 3582745"/>
                  <a:gd name="connsiteX40700" fmla="*/ 3717113 w 4527492"/>
                  <a:gd name="connsiteY40700" fmla="*/ 2722289 h 3582745"/>
                  <a:gd name="connsiteX40701" fmla="*/ 3711331 w 4527492"/>
                  <a:gd name="connsiteY40701" fmla="*/ 2729185 h 3582745"/>
                  <a:gd name="connsiteX40702" fmla="*/ 3712967 w 4527492"/>
                  <a:gd name="connsiteY40702" fmla="*/ 2728015 h 3582745"/>
                  <a:gd name="connsiteX40703" fmla="*/ 3733377 w 4527492"/>
                  <a:gd name="connsiteY40703" fmla="*/ 2711334 h 3582745"/>
                  <a:gd name="connsiteX40704" fmla="*/ 3730742 w 4527492"/>
                  <a:gd name="connsiteY40704" fmla="*/ 2713965 h 3582745"/>
                  <a:gd name="connsiteX40705" fmla="*/ 3723174 w 4527492"/>
                  <a:gd name="connsiteY40705" fmla="*/ 2720721 h 3582745"/>
                  <a:gd name="connsiteX40706" fmla="*/ 3725996 w 4527492"/>
                  <a:gd name="connsiteY40706" fmla="*/ 2718704 h 3582745"/>
                  <a:gd name="connsiteX40707" fmla="*/ 3730742 w 4527492"/>
                  <a:gd name="connsiteY40707" fmla="*/ 2713965 h 3582745"/>
                  <a:gd name="connsiteX40708" fmla="*/ 3737079 w 4527492"/>
                  <a:gd name="connsiteY40708" fmla="*/ 2708308 h 3582745"/>
                  <a:gd name="connsiteX40709" fmla="*/ 3739030 w 4527492"/>
                  <a:gd name="connsiteY40709" fmla="*/ 2706713 h 3582745"/>
                  <a:gd name="connsiteX40710" fmla="*/ 3739913 w 4527492"/>
                  <a:gd name="connsiteY40710" fmla="*/ 2706086 h 3582745"/>
                  <a:gd name="connsiteX40711" fmla="*/ 3728862 w 4527492"/>
                  <a:gd name="connsiteY40711" fmla="*/ 2716655 h 3582745"/>
                  <a:gd name="connsiteX40712" fmla="*/ 3736764 w 4527492"/>
                  <a:gd name="connsiteY40712" fmla="*/ 2711007 h 3582745"/>
                  <a:gd name="connsiteX40713" fmla="*/ 3753363 w 4527492"/>
                  <a:gd name="connsiteY40713" fmla="*/ 2696528 h 3582745"/>
                  <a:gd name="connsiteX40714" fmla="*/ 3781220 w 4527492"/>
                  <a:gd name="connsiteY40714" fmla="*/ 2676732 h 3582745"/>
                  <a:gd name="connsiteX40715" fmla="*/ 3807643 w 4527492"/>
                  <a:gd name="connsiteY40715" fmla="*/ 2657955 h 3582745"/>
                  <a:gd name="connsiteX40716" fmla="*/ 3807527 w 4527492"/>
                  <a:gd name="connsiteY40716" fmla="*/ 2657443 h 3582745"/>
                  <a:gd name="connsiteX40717" fmla="*/ 3802296 w 4527492"/>
                  <a:gd name="connsiteY40717" fmla="*/ 2659869 h 3582745"/>
                  <a:gd name="connsiteX40718" fmla="*/ 3806106 w 4527492"/>
                  <a:gd name="connsiteY40718" fmla="*/ 2657009 h 3582745"/>
                  <a:gd name="connsiteX40719" fmla="*/ 3800444 w 4527492"/>
                  <a:gd name="connsiteY40719" fmla="*/ 2660728 h 3582745"/>
                  <a:gd name="connsiteX40720" fmla="*/ 3802296 w 4527492"/>
                  <a:gd name="connsiteY40720" fmla="*/ 2659869 h 3582745"/>
                  <a:gd name="connsiteX40721" fmla="*/ 3766297 w 4527492"/>
                  <a:gd name="connsiteY40721" fmla="*/ 2686887 h 3582745"/>
                  <a:gd name="connsiteX40722" fmla="*/ 3760405 w 4527492"/>
                  <a:gd name="connsiteY40722" fmla="*/ 2690385 h 3582745"/>
                  <a:gd name="connsiteX40723" fmla="*/ 3753363 w 4527492"/>
                  <a:gd name="connsiteY40723" fmla="*/ 2696528 h 3582745"/>
                  <a:gd name="connsiteX40724" fmla="*/ 3739913 w 4527492"/>
                  <a:gd name="connsiteY40724" fmla="*/ 2706086 h 3582745"/>
                  <a:gd name="connsiteX40725" fmla="*/ 3740589 w 4527492"/>
                  <a:gd name="connsiteY40725" fmla="*/ 2705439 h 3582745"/>
                  <a:gd name="connsiteX40726" fmla="*/ 3751550 w 4527492"/>
                  <a:gd name="connsiteY40726" fmla="*/ 2696481 h 3582745"/>
                  <a:gd name="connsiteX40727" fmla="*/ 3754467 w 4527492"/>
                  <a:gd name="connsiteY40727" fmla="*/ 2693911 h 3582745"/>
                  <a:gd name="connsiteX40728" fmla="*/ 3750706 w 4527492"/>
                  <a:gd name="connsiteY40728" fmla="*/ 2696145 h 3582745"/>
                  <a:gd name="connsiteX40729" fmla="*/ 3744736 w 4527492"/>
                  <a:gd name="connsiteY40729" fmla="*/ 2701473 h 3582745"/>
                  <a:gd name="connsiteX40730" fmla="*/ 3749656 w 4527492"/>
                  <a:gd name="connsiteY40730" fmla="*/ 2696768 h 3582745"/>
                  <a:gd name="connsiteX40731" fmla="*/ 3745486 w 4527492"/>
                  <a:gd name="connsiteY40731" fmla="*/ 2699244 h 3582745"/>
                  <a:gd name="connsiteX40732" fmla="*/ 3735473 w 4527492"/>
                  <a:gd name="connsiteY40732" fmla="*/ 2709242 h 3582745"/>
                  <a:gd name="connsiteX40733" fmla="*/ 3717113 w 4527492"/>
                  <a:gd name="connsiteY40733" fmla="*/ 2722289 h 3582745"/>
                  <a:gd name="connsiteX40734" fmla="*/ 3727460 w 4527492"/>
                  <a:gd name="connsiteY40734" fmla="*/ 2709948 h 3582745"/>
                  <a:gd name="connsiteX40735" fmla="*/ 3720074 w 4527492"/>
                  <a:gd name="connsiteY40735" fmla="*/ 2714334 h 3582745"/>
                  <a:gd name="connsiteX40736" fmla="*/ 3719617 w 4527492"/>
                  <a:gd name="connsiteY40736" fmla="*/ 2714698 h 3582745"/>
                  <a:gd name="connsiteX40737" fmla="*/ 3719767 w 4527492"/>
                  <a:gd name="connsiteY40737" fmla="*/ 2714516 h 3582745"/>
                  <a:gd name="connsiteX40738" fmla="*/ 3712450 w 4527492"/>
                  <a:gd name="connsiteY40738" fmla="*/ 2718861 h 3582745"/>
                  <a:gd name="connsiteX40739" fmla="*/ 3707871 w 4527492"/>
                  <a:gd name="connsiteY40739" fmla="*/ 2721989 h 3582745"/>
                  <a:gd name="connsiteX40740" fmla="*/ 3698393 w 4527492"/>
                  <a:gd name="connsiteY40740" fmla="*/ 2727776 h 3582745"/>
                  <a:gd name="connsiteX40741" fmla="*/ 3707373 w 4527492"/>
                  <a:gd name="connsiteY40741" fmla="*/ 2721875 h 3582745"/>
                  <a:gd name="connsiteX40742" fmla="*/ 3697895 w 4527492"/>
                  <a:gd name="connsiteY40742" fmla="*/ 2727504 h 3582745"/>
                  <a:gd name="connsiteX40743" fmla="*/ 3696753 w 4527492"/>
                  <a:gd name="connsiteY40743" fmla="*/ 2728777 h 3582745"/>
                  <a:gd name="connsiteX40744" fmla="*/ 3693940 w 4527492"/>
                  <a:gd name="connsiteY40744" fmla="*/ 2730494 h 3582745"/>
                  <a:gd name="connsiteX40745" fmla="*/ 3694754 w 4527492"/>
                  <a:gd name="connsiteY40745" fmla="*/ 2729369 h 3582745"/>
                  <a:gd name="connsiteX40746" fmla="*/ 3687624 w 4527492"/>
                  <a:gd name="connsiteY40746" fmla="*/ 2733602 h 3582745"/>
                  <a:gd name="connsiteX40747" fmla="*/ 3695788 w 4527492"/>
                  <a:gd name="connsiteY40747" fmla="*/ 2727939 h 3582745"/>
                  <a:gd name="connsiteX40748" fmla="*/ 3696132 w 4527492"/>
                  <a:gd name="connsiteY40748" fmla="*/ 2727462 h 3582745"/>
                  <a:gd name="connsiteX40749" fmla="*/ 3701066 w 4527492"/>
                  <a:gd name="connsiteY40749" fmla="*/ 2723968 h 3582745"/>
                  <a:gd name="connsiteX40750" fmla="*/ 3700331 w 4527492"/>
                  <a:gd name="connsiteY40750" fmla="*/ 2724787 h 3582745"/>
                  <a:gd name="connsiteX40751" fmla="*/ 3714517 w 4527492"/>
                  <a:gd name="connsiteY40751" fmla="*/ 2714945 h 3582745"/>
                  <a:gd name="connsiteX40752" fmla="*/ 3709945 w 4527492"/>
                  <a:gd name="connsiteY40752" fmla="*/ 2717679 h 3582745"/>
                  <a:gd name="connsiteX40753" fmla="*/ 3711992 w 4527492"/>
                  <a:gd name="connsiteY40753" fmla="*/ 2716229 h 3582745"/>
                  <a:gd name="connsiteX40754" fmla="*/ 3714554 w 4527492"/>
                  <a:gd name="connsiteY40754" fmla="*/ 2714442 h 3582745"/>
                  <a:gd name="connsiteX40755" fmla="*/ 3704643 w 4527492"/>
                  <a:gd name="connsiteY40755" fmla="*/ 2720848 h 3582745"/>
                  <a:gd name="connsiteX40756" fmla="*/ 3709945 w 4527492"/>
                  <a:gd name="connsiteY40756" fmla="*/ 2717679 h 3582745"/>
                  <a:gd name="connsiteX40757" fmla="*/ 3701066 w 4527492"/>
                  <a:gd name="connsiteY40757" fmla="*/ 2723968 h 3582745"/>
                  <a:gd name="connsiteX40758" fmla="*/ 3702102 w 4527492"/>
                  <a:gd name="connsiteY40758" fmla="*/ 2722812 h 3582745"/>
                  <a:gd name="connsiteX40759" fmla="*/ 3703081 w 4527492"/>
                  <a:gd name="connsiteY40759" fmla="*/ 2721858 h 3582745"/>
                  <a:gd name="connsiteX40760" fmla="*/ 3697642 w 4527492"/>
                  <a:gd name="connsiteY40760" fmla="*/ 2725373 h 3582745"/>
                  <a:gd name="connsiteX40761" fmla="*/ 3696132 w 4527492"/>
                  <a:gd name="connsiteY40761" fmla="*/ 2727462 h 3582745"/>
                  <a:gd name="connsiteX40762" fmla="*/ 3686627 w 4527492"/>
                  <a:gd name="connsiteY40762" fmla="*/ 2734195 h 3582745"/>
                  <a:gd name="connsiteX40763" fmla="*/ 3687624 w 4527492"/>
                  <a:gd name="connsiteY40763" fmla="*/ 2733602 h 3582745"/>
                  <a:gd name="connsiteX40764" fmla="*/ 3679766 w 4527492"/>
                  <a:gd name="connsiteY40764" fmla="*/ 2739054 h 3582745"/>
                  <a:gd name="connsiteX40765" fmla="*/ 3678800 w 4527492"/>
                  <a:gd name="connsiteY40765" fmla="*/ 2739738 h 3582745"/>
                  <a:gd name="connsiteX40766" fmla="*/ 3678631 w 4527492"/>
                  <a:gd name="connsiteY40766" fmla="*/ 2739841 h 3582745"/>
                  <a:gd name="connsiteX40767" fmla="*/ 3660729 w 4527492"/>
                  <a:gd name="connsiteY40767" fmla="*/ 2752261 h 3582745"/>
                  <a:gd name="connsiteX40768" fmla="*/ 3661066 w 4527492"/>
                  <a:gd name="connsiteY40768" fmla="*/ 2752073 h 3582745"/>
                  <a:gd name="connsiteX40769" fmla="*/ 3660401 w 4527492"/>
                  <a:gd name="connsiteY40769" fmla="*/ 2752489 h 3582745"/>
                  <a:gd name="connsiteX40770" fmla="*/ 3659937 w 4527492"/>
                  <a:gd name="connsiteY40770" fmla="*/ 2752811 h 3582745"/>
                  <a:gd name="connsiteX40771" fmla="*/ 3629661 w 4527492"/>
                  <a:gd name="connsiteY40771" fmla="*/ 2785620 h 3582745"/>
                  <a:gd name="connsiteX40772" fmla="*/ 3611571 w 4527492"/>
                  <a:gd name="connsiteY40772" fmla="*/ 2799675 h 3582745"/>
                  <a:gd name="connsiteX40773" fmla="*/ 3649044 w 4527492"/>
                  <a:gd name="connsiteY40773" fmla="*/ 2759587 h 3582745"/>
                  <a:gd name="connsiteX40774" fmla="*/ 3649662 w 4527492"/>
                  <a:gd name="connsiteY40774" fmla="*/ 2759201 h 3582745"/>
                  <a:gd name="connsiteX40775" fmla="*/ 3649191 w 4527492"/>
                  <a:gd name="connsiteY40775" fmla="*/ 2759431 h 3582745"/>
                  <a:gd name="connsiteX40776" fmla="*/ 3649044 w 4527492"/>
                  <a:gd name="connsiteY40776" fmla="*/ 2759587 h 3582745"/>
                  <a:gd name="connsiteX40777" fmla="*/ 3613096 w 4527492"/>
                  <a:gd name="connsiteY40777" fmla="*/ 2782056 h 3582745"/>
                  <a:gd name="connsiteX40778" fmla="*/ 3605675 w 4527492"/>
                  <a:gd name="connsiteY40778" fmla="*/ 2785956 h 3582745"/>
                  <a:gd name="connsiteX40779" fmla="*/ 3609685 w 4527492"/>
                  <a:gd name="connsiteY40779" fmla="*/ 2781936 h 3582745"/>
                  <a:gd name="connsiteX40780" fmla="*/ 3632313 w 4527492"/>
                  <a:gd name="connsiteY40780" fmla="*/ 2768121 h 3582745"/>
                  <a:gd name="connsiteX40781" fmla="*/ 3639003 w 4527492"/>
                  <a:gd name="connsiteY40781" fmla="*/ 2764387 h 3582745"/>
                  <a:gd name="connsiteX40782" fmla="*/ 3636175 w 4527492"/>
                  <a:gd name="connsiteY40782" fmla="*/ 2765763 h 3582745"/>
                  <a:gd name="connsiteX40783" fmla="*/ 3632313 w 4527492"/>
                  <a:gd name="connsiteY40783" fmla="*/ 2768121 h 3582745"/>
                  <a:gd name="connsiteX40784" fmla="*/ 3612356 w 4527492"/>
                  <a:gd name="connsiteY40784" fmla="*/ 2779260 h 3582745"/>
                  <a:gd name="connsiteX40785" fmla="*/ 3614796 w 4527492"/>
                  <a:gd name="connsiteY40785" fmla="*/ 2776814 h 3582745"/>
                  <a:gd name="connsiteX40786" fmla="*/ 3608189 w 4527492"/>
                  <a:gd name="connsiteY40786" fmla="*/ 2779885 h 3582745"/>
                  <a:gd name="connsiteX40787" fmla="*/ 3605547 w 4527492"/>
                  <a:gd name="connsiteY40787" fmla="*/ 2781011 h 3582745"/>
                  <a:gd name="connsiteX40788" fmla="*/ 3607201 w 4527492"/>
                  <a:gd name="connsiteY40788" fmla="*/ 2779860 h 3582745"/>
                  <a:gd name="connsiteX40789" fmla="*/ 3616054 w 4527492"/>
                  <a:gd name="connsiteY40789" fmla="*/ 2775552 h 3582745"/>
                  <a:gd name="connsiteX40790" fmla="*/ 3618513 w 4527492"/>
                  <a:gd name="connsiteY40790" fmla="*/ 2773088 h 3582745"/>
                  <a:gd name="connsiteX40791" fmla="*/ 3609891 w 4527492"/>
                  <a:gd name="connsiteY40791" fmla="*/ 2777987 h 3582745"/>
                  <a:gd name="connsiteX40792" fmla="*/ 3607201 w 4527492"/>
                  <a:gd name="connsiteY40792" fmla="*/ 2779860 h 3582745"/>
                  <a:gd name="connsiteX40793" fmla="*/ 3604377 w 4527492"/>
                  <a:gd name="connsiteY40793" fmla="*/ 2781234 h 3582745"/>
                  <a:gd name="connsiteX40794" fmla="*/ 3603860 w 4527492"/>
                  <a:gd name="connsiteY40794" fmla="*/ 2781730 h 3582745"/>
                  <a:gd name="connsiteX40795" fmla="*/ 3605547 w 4527492"/>
                  <a:gd name="connsiteY40795" fmla="*/ 2781011 h 3582745"/>
                  <a:gd name="connsiteX40796" fmla="*/ 3602131 w 4527492"/>
                  <a:gd name="connsiteY40796" fmla="*/ 2783389 h 3582745"/>
                  <a:gd name="connsiteX40797" fmla="*/ 3598201 w 4527492"/>
                  <a:gd name="connsiteY40797" fmla="*/ 2787160 h 3582745"/>
                  <a:gd name="connsiteX40798" fmla="*/ 3590694 w 4527492"/>
                  <a:gd name="connsiteY40798" fmla="*/ 2791350 h 3582745"/>
                  <a:gd name="connsiteX40799" fmla="*/ 3590085 w 4527492"/>
                  <a:gd name="connsiteY40799" fmla="*/ 2791774 h 3582745"/>
                  <a:gd name="connsiteX40800" fmla="*/ 3590438 w 4527492"/>
                  <a:gd name="connsiteY40800" fmla="*/ 2791492 h 3582745"/>
                  <a:gd name="connsiteX40801" fmla="*/ 3586543 w 4527492"/>
                  <a:gd name="connsiteY40801" fmla="*/ 2793667 h 3582745"/>
                  <a:gd name="connsiteX40802" fmla="*/ 3582880 w 4527492"/>
                  <a:gd name="connsiteY40802" fmla="*/ 2796788 h 3582745"/>
                  <a:gd name="connsiteX40803" fmla="*/ 3578128 w 4527492"/>
                  <a:gd name="connsiteY40803" fmla="*/ 2800096 h 3582745"/>
                  <a:gd name="connsiteX40804" fmla="*/ 3580488 w 4527492"/>
                  <a:gd name="connsiteY40804" fmla="*/ 2798827 h 3582745"/>
                  <a:gd name="connsiteX40805" fmla="*/ 3582880 w 4527492"/>
                  <a:gd name="connsiteY40805" fmla="*/ 2796788 h 3582745"/>
                  <a:gd name="connsiteX40806" fmla="*/ 3590085 w 4527492"/>
                  <a:gd name="connsiteY40806" fmla="*/ 2791774 h 3582745"/>
                  <a:gd name="connsiteX40807" fmla="*/ 3582739 w 4527492"/>
                  <a:gd name="connsiteY40807" fmla="*/ 2797617 h 3582745"/>
                  <a:gd name="connsiteX40808" fmla="*/ 3593119 w 4527492"/>
                  <a:gd name="connsiteY40808" fmla="*/ 2792037 h 3582745"/>
                  <a:gd name="connsiteX40809" fmla="*/ 3591927 w 4527492"/>
                  <a:gd name="connsiteY40809" fmla="*/ 2793180 h 3582745"/>
                  <a:gd name="connsiteX40810" fmla="*/ 3581289 w 4527492"/>
                  <a:gd name="connsiteY40810" fmla="*/ 2798770 h 3582745"/>
                  <a:gd name="connsiteX40811" fmla="*/ 3577893 w 4527492"/>
                  <a:gd name="connsiteY40811" fmla="*/ 2801472 h 3582745"/>
                  <a:gd name="connsiteX40812" fmla="*/ 3577572 w 4527492"/>
                  <a:gd name="connsiteY40812" fmla="*/ 2801313 h 3582745"/>
                  <a:gd name="connsiteX40813" fmla="*/ 3579374 w 4527492"/>
                  <a:gd name="connsiteY40813" fmla="*/ 2799777 h 3582745"/>
                  <a:gd name="connsiteX40814" fmla="*/ 3576996 w 4527492"/>
                  <a:gd name="connsiteY40814" fmla="*/ 2801027 h 3582745"/>
                  <a:gd name="connsiteX40815" fmla="*/ 3577572 w 4527492"/>
                  <a:gd name="connsiteY40815" fmla="*/ 2801313 h 3582745"/>
                  <a:gd name="connsiteX40816" fmla="*/ 3570662 w 4527492"/>
                  <a:gd name="connsiteY40816" fmla="*/ 2807203 h 3582745"/>
                  <a:gd name="connsiteX40817" fmla="*/ 3570733 w 4527492"/>
                  <a:gd name="connsiteY40817" fmla="*/ 2807169 h 3582745"/>
                  <a:gd name="connsiteX40818" fmla="*/ 3577893 w 4527492"/>
                  <a:gd name="connsiteY40818" fmla="*/ 2801472 h 3582745"/>
                  <a:gd name="connsiteX40819" fmla="*/ 3580136 w 4527492"/>
                  <a:gd name="connsiteY40819" fmla="*/ 2802587 h 3582745"/>
                  <a:gd name="connsiteX40820" fmla="*/ 3584175 w 4527492"/>
                  <a:gd name="connsiteY40820" fmla="*/ 2800619 h 3582745"/>
                  <a:gd name="connsiteX40821" fmla="*/ 3591927 w 4527492"/>
                  <a:gd name="connsiteY40821" fmla="*/ 2793180 h 3582745"/>
                  <a:gd name="connsiteX40822" fmla="*/ 3605675 w 4527492"/>
                  <a:gd name="connsiteY40822" fmla="*/ 2785956 h 3582745"/>
                  <a:gd name="connsiteX40823" fmla="*/ 3586117 w 4527492"/>
                  <a:gd name="connsiteY40823" fmla="*/ 2805561 h 3582745"/>
                  <a:gd name="connsiteX40824" fmla="*/ 3596685 w 4527492"/>
                  <a:gd name="connsiteY40824" fmla="*/ 2810816 h 3582745"/>
                  <a:gd name="connsiteX40825" fmla="*/ 3603049 w 4527492"/>
                  <a:gd name="connsiteY40825" fmla="*/ 2806296 h 3582745"/>
                  <a:gd name="connsiteX40826" fmla="*/ 3611571 w 4527492"/>
                  <a:gd name="connsiteY40826" fmla="*/ 2799675 h 3582745"/>
                  <a:gd name="connsiteX40827" fmla="*/ 3609990 w 4527492"/>
                  <a:gd name="connsiteY40827" fmla="*/ 2801366 h 3582745"/>
                  <a:gd name="connsiteX40828" fmla="*/ 3624909 w 4527492"/>
                  <a:gd name="connsiteY40828" fmla="*/ 2790769 h 3582745"/>
                  <a:gd name="connsiteX40829" fmla="*/ 3629661 w 4527492"/>
                  <a:gd name="connsiteY40829" fmla="*/ 2785620 h 3582745"/>
                  <a:gd name="connsiteX40830" fmla="*/ 3670785 w 4527492"/>
                  <a:gd name="connsiteY40830" fmla="*/ 2753668 h 3582745"/>
                  <a:gd name="connsiteX40831" fmla="*/ 3683609 w 4527492"/>
                  <a:gd name="connsiteY40831" fmla="*/ 2743434 h 3582745"/>
                  <a:gd name="connsiteX40832" fmla="*/ 3674485 w 4527492"/>
                  <a:gd name="connsiteY40832" fmla="*/ 2753609 h 3582745"/>
                  <a:gd name="connsiteX40833" fmla="*/ 3659849 w 4527492"/>
                  <a:gd name="connsiteY40833" fmla="*/ 2765952 h 3582745"/>
                  <a:gd name="connsiteX40834" fmla="*/ 3666016 w 4527492"/>
                  <a:gd name="connsiteY40834" fmla="*/ 2761572 h 3582745"/>
                  <a:gd name="connsiteX40835" fmla="*/ 3646083 w 4527492"/>
                  <a:gd name="connsiteY40835" fmla="*/ 2777562 h 3582745"/>
                  <a:gd name="connsiteX40836" fmla="*/ 3615540 w 4527492"/>
                  <a:gd name="connsiteY40836" fmla="*/ 2803321 h 3582745"/>
                  <a:gd name="connsiteX40837" fmla="*/ 3608830 w 4527492"/>
                  <a:gd name="connsiteY40837" fmla="*/ 2808194 h 3582745"/>
                  <a:gd name="connsiteX40838" fmla="*/ 3614186 w 4527492"/>
                  <a:gd name="connsiteY40838" fmla="*/ 2802389 h 3582745"/>
                  <a:gd name="connsiteX40839" fmla="*/ 3602058 w 4527492"/>
                  <a:gd name="connsiteY40839" fmla="*/ 2808727 h 3582745"/>
                  <a:gd name="connsiteX40840" fmla="*/ 3570241 w 4527492"/>
                  <a:gd name="connsiteY40840" fmla="*/ 2834718 h 3582745"/>
                  <a:gd name="connsiteX40841" fmla="*/ 3565041 w 4527492"/>
                  <a:gd name="connsiteY40841" fmla="*/ 2842218 h 3582745"/>
                  <a:gd name="connsiteX40842" fmla="*/ 3566042 w 4527492"/>
                  <a:gd name="connsiteY40842" fmla="*/ 2841865 h 3582745"/>
                  <a:gd name="connsiteX40843" fmla="*/ 3581901 w 4527492"/>
                  <a:gd name="connsiteY40843" fmla="*/ 2831243 h 3582745"/>
                  <a:gd name="connsiteX40844" fmla="*/ 3573538 w 4527492"/>
                  <a:gd name="connsiteY40844" fmla="*/ 2838009 h 3582745"/>
                  <a:gd name="connsiteX40845" fmla="*/ 3583800 w 4527492"/>
                  <a:gd name="connsiteY40845" fmla="*/ 2831834 h 3582745"/>
                  <a:gd name="connsiteX40846" fmla="*/ 3578070 w 4527492"/>
                  <a:gd name="connsiteY40846" fmla="*/ 2837096 h 3582745"/>
                  <a:gd name="connsiteX40847" fmla="*/ 3588566 w 4527492"/>
                  <a:gd name="connsiteY40847" fmla="*/ 2832788 h 3582745"/>
                  <a:gd name="connsiteX40848" fmla="*/ 3639921 w 4527492"/>
                  <a:gd name="connsiteY40848" fmla="*/ 2799708 h 3582745"/>
                  <a:gd name="connsiteX40849" fmla="*/ 3624943 w 4527492"/>
                  <a:gd name="connsiteY40849" fmla="*/ 2814250 h 3582745"/>
                  <a:gd name="connsiteX40850" fmla="*/ 3603207 w 4527492"/>
                  <a:gd name="connsiteY40850" fmla="*/ 2828135 h 3582745"/>
                  <a:gd name="connsiteX40851" fmla="*/ 3593203 w 4527492"/>
                  <a:gd name="connsiteY40851" fmla="*/ 2833590 h 3582745"/>
                  <a:gd name="connsiteX40852" fmla="*/ 3593203 w 4527492"/>
                  <a:gd name="connsiteY40852" fmla="*/ 2833936 h 3582745"/>
                  <a:gd name="connsiteX40853" fmla="*/ 3591659 w 4527492"/>
                  <a:gd name="connsiteY40853" fmla="*/ 2834432 h 3582745"/>
                  <a:gd name="connsiteX40854" fmla="*/ 3589873 w 4527492"/>
                  <a:gd name="connsiteY40854" fmla="*/ 2835406 h 3582745"/>
                  <a:gd name="connsiteX40855" fmla="*/ 3585565 w 4527492"/>
                  <a:gd name="connsiteY40855" fmla="*/ 2838148 h 3582745"/>
                  <a:gd name="connsiteX40856" fmla="*/ 3593203 w 4527492"/>
                  <a:gd name="connsiteY40856" fmla="*/ 2834191 h 3582745"/>
                  <a:gd name="connsiteX40857" fmla="*/ 3593203 w 4527492"/>
                  <a:gd name="connsiteY40857" fmla="*/ 2833936 h 3582745"/>
                  <a:gd name="connsiteX40858" fmla="*/ 3602933 w 4527492"/>
                  <a:gd name="connsiteY40858" fmla="*/ 2830812 h 3582745"/>
                  <a:gd name="connsiteX40859" fmla="*/ 3608931 w 4527492"/>
                  <a:gd name="connsiteY40859" fmla="*/ 2828037 h 3582745"/>
                  <a:gd name="connsiteX40860" fmla="*/ 3604510 w 4527492"/>
                  <a:gd name="connsiteY40860" fmla="*/ 2830305 h 3582745"/>
                  <a:gd name="connsiteX40861" fmla="*/ 3610332 w 4527492"/>
                  <a:gd name="connsiteY40861" fmla="*/ 2828435 h 3582745"/>
                  <a:gd name="connsiteX40862" fmla="*/ 3612390 w 4527492"/>
                  <a:gd name="connsiteY40862" fmla="*/ 2826437 h 3582745"/>
                  <a:gd name="connsiteX40863" fmla="*/ 3615723 w 4527492"/>
                  <a:gd name="connsiteY40863" fmla="*/ 2824895 h 3582745"/>
                  <a:gd name="connsiteX40864" fmla="*/ 3616911 w 4527492"/>
                  <a:gd name="connsiteY40864" fmla="*/ 2824326 h 3582745"/>
                  <a:gd name="connsiteX40865" fmla="*/ 3613096 w 4527492"/>
                  <a:gd name="connsiteY40865" fmla="*/ 2828135 h 3582745"/>
                  <a:gd name="connsiteX40866" fmla="*/ 3612998 w 4527492"/>
                  <a:gd name="connsiteY40866" fmla="*/ 2828234 h 3582745"/>
                  <a:gd name="connsiteX40867" fmla="*/ 3612998 w 4527492"/>
                  <a:gd name="connsiteY40867" fmla="*/ 2829672 h 3582745"/>
                  <a:gd name="connsiteX40868" fmla="*/ 3620292 w 4527492"/>
                  <a:gd name="connsiteY40868" fmla="*/ 2822708 h 3582745"/>
                  <a:gd name="connsiteX40869" fmla="*/ 3621479 w 4527492"/>
                  <a:gd name="connsiteY40869" fmla="*/ 2822139 h 3582745"/>
                  <a:gd name="connsiteX40870" fmla="*/ 3612998 w 4527492"/>
                  <a:gd name="connsiteY40870" fmla="*/ 2830144 h 3582745"/>
                  <a:gd name="connsiteX40871" fmla="*/ 3612998 w 4527492"/>
                  <a:gd name="connsiteY40871" fmla="*/ 2830885 h 3582745"/>
                  <a:gd name="connsiteX40872" fmla="*/ 3611348 w 4527492"/>
                  <a:gd name="connsiteY40872" fmla="*/ 2831701 h 3582745"/>
                  <a:gd name="connsiteX40873" fmla="*/ 3608151 w 4527492"/>
                  <a:gd name="connsiteY40873" fmla="*/ 2834718 h 3582745"/>
                  <a:gd name="connsiteX40874" fmla="*/ 3601251 w 4527492"/>
                  <a:gd name="connsiteY40874" fmla="*/ 2840886 h 3582745"/>
                  <a:gd name="connsiteX40875" fmla="*/ 3610362 w 4527492"/>
                  <a:gd name="connsiteY40875" fmla="*/ 2832188 h 3582745"/>
                  <a:gd name="connsiteX40876" fmla="*/ 3607858 w 4527492"/>
                  <a:gd name="connsiteY40876" fmla="*/ 2833426 h 3582745"/>
                  <a:gd name="connsiteX40877" fmla="*/ 3600850 w 4527492"/>
                  <a:gd name="connsiteY40877" fmla="*/ 2840504 h 3582745"/>
                  <a:gd name="connsiteX40878" fmla="*/ 3597335 w 4527492"/>
                  <a:gd name="connsiteY40878" fmla="*/ 2844386 h 3582745"/>
                  <a:gd name="connsiteX40879" fmla="*/ 3601251 w 4527492"/>
                  <a:gd name="connsiteY40879" fmla="*/ 2840886 h 3582745"/>
                  <a:gd name="connsiteX40880" fmla="*/ 3597344 w 4527492"/>
                  <a:gd name="connsiteY40880" fmla="*/ 2844617 h 3582745"/>
                  <a:gd name="connsiteX40881" fmla="*/ 3604264 w 4527492"/>
                  <a:gd name="connsiteY40881" fmla="*/ 2841702 h 3582745"/>
                  <a:gd name="connsiteX40882" fmla="*/ 3634678 w 4527492"/>
                  <a:gd name="connsiteY40882" fmla="*/ 2815381 h 3582745"/>
                  <a:gd name="connsiteX40883" fmla="*/ 3635308 w 4527492"/>
                  <a:gd name="connsiteY40883" fmla="*/ 2814970 h 3582745"/>
                  <a:gd name="connsiteX40884" fmla="*/ 3636172 w 4527492"/>
                  <a:gd name="connsiteY40884" fmla="*/ 2814970 h 3582745"/>
                  <a:gd name="connsiteX40885" fmla="*/ 3637470 w 4527492"/>
                  <a:gd name="connsiteY40885" fmla="*/ 2813557 h 3582745"/>
                  <a:gd name="connsiteX40886" fmla="*/ 3638606 w 4527492"/>
                  <a:gd name="connsiteY40886" fmla="*/ 2812815 h 3582745"/>
                  <a:gd name="connsiteX40887" fmla="*/ 3650195 w 4527492"/>
                  <a:gd name="connsiteY40887" fmla="*/ 2806870 h 3582745"/>
                  <a:gd name="connsiteX40888" fmla="*/ 3606578 w 4527492"/>
                  <a:gd name="connsiteY40888" fmla="*/ 2841040 h 3582745"/>
                  <a:gd name="connsiteX40889" fmla="*/ 3607637 w 4527492"/>
                  <a:gd name="connsiteY40889" fmla="*/ 2842455 h 3582745"/>
                  <a:gd name="connsiteX40890" fmla="*/ 3606400 w 4527492"/>
                  <a:gd name="connsiteY40890" fmla="*/ 2844108 h 3582745"/>
                  <a:gd name="connsiteX40891" fmla="*/ 3596027 w 4527492"/>
                  <a:gd name="connsiteY40891" fmla="*/ 2849305 h 3582745"/>
                  <a:gd name="connsiteX40892" fmla="*/ 3593849 w 4527492"/>
                  <a:gd name="connsiteY40892" fmla="*/ 2851011 h 3582745"/>
                  <a:gd name="connsiteX40893" fmla="*/ 3593317 w 4527492"/>
                  <a:gd name="connsiteY40893" fmla="*/ 2851175 h 3582745"/>
                  <a:gd name="connsiteX40894" fmla="*/ 3594723 w 4527492"/>
                  <a:gd name="connsiteY40894" fmla="*/ 2849958 h 3582745"/>
                  <a:gd name="connsiteX40895" fmla="*/ 3588463 w 4527492"/>
                  <a:gd name="connsiteY40895" fmla="*/ 2853095 h 3582745"/>
                  <a:gd name="connsiteX40896" fmla="*/ 3583089 w 4527492"/>
                  <a:gd name="connsiteY40896" fmla="*/ 2858225 h 3582745"/>
                  <a:gd name="connsiteX40897" fmla="*/ 3585923 w 4527492"/>
                  <a:gd name="connsiteY40897" fmla="*/ 2857220 h 3582745"/>
                  <a:gd name="connsiteX40898" fmla="*/ 3593849 w 4527492"/>
                  <a:gd name="connsiteY40898" fmla="*/ 2851011 h 3582745"/>
                  <a:gd name="connsiteX40899" fmla="*/ 3597694 w 4527492"/>
                  <a:gd name="connsiteY40899" fmla="*/ 2849830 h 3582745"/>
                  <a:gd name="connsiteX40900" fmla="*/ 3592905 w 4527492"/>
                  <a:gd name="connsiteY40900" fmla="*/ 2854055 h 3582745"/>
                  <a:gd name="connsiteX40901" fmla="*/ 3593816 w 4527492"/>
                  <a:gd name="connsiteY40901" fmla="*/ 2854421 h 3582745"/>
                  <a:gd name="connsiteX40902" fmla="*/ 3594258 w 4527492"/>
                  <a:gd name="connsiteY40902" fmla="*/ 2854264 h 3582745"/>
                  <a:gd name="connsiteX40903" fmla="*/ 3604255 w 4527492"/>
                  <a:gd name="connsiteY40903" fmla="*/ 2847814 h 3582745"/>
                  <a:gd name="connsiteX40904" fmla="*/ 3627880 w 4527492"/>
                  <a:gd name="connsiteY40904" fmla="*/ 2840556 h 3582745"/>
                  <a:gd name="connsiteX40905" fmla="*/ 3617732 w 4527492"/>
                  <a:gd name="connsiteY40905" fmla="*/ 2845939 h 3582745"/>
                  <a:gd name="connsiteX40906" fmla="*/ 3622895 w 4527492"/>
                  <a:gd name="connsiteY40906" fmla="*/ 2844108 h 3582745"/>
                  <a:gd name="connsiteX40907" fmla="*/ 3601611 w 4527492"/>
                  <a:gd name="connsiteY40907" fmla="*/ 2855216 h 3582745"/>
                  <a:gd name="connsiteX40908" fmla="*/ 3603943 w 4527492"/>
                  <a:gd name="connsiteY40908" fmla="*/ 2855002 h 3582745"/>
                  <a:gd name="connsiteX40909" fmla="*/ 3573538 w 4527492"/>
                  <a:gd name="connsiteY40909" fmla="*/ 2870923 h 3582745"/>
                  <a:gd name="connsiteX40910" fmla="*/ 3573538 w 4527492"/>
                  <a:gd name="connsiteY40910" fmla="*/ 2869867 h 3582745"/>
                  <a:gd name="connsiteX40911" fmla="*/ 3557441 w 4527492"/>
                  <a:gd name="connsiteY40911" fmla="*/ 2878267 h 3582745"/>
                  <a:gd name="connsiteX40912" fmla="*/ 3573538 w 4527492"/>
                  <a:gd name="connsiteY40912" fmla="*/ 2867928 h 3582745"/>
                  <a:gd name="connsiteX40913" fmla="*/ 3573538 w 4527492"/>
                  <a:gd name="connsiteY40913" fmla="*/ 2867631 h 3582745"/>
                  <a:gd name="connsiteX40914" fmla="*/ 3576834 w 4527492"/>
                  <a:gd name="connsiteY40914" fmla="*/ 2865505 h 3582745"/>
                  <a:gd name="connsiteX40915" fmla="*/ 3576834 w 4527492"/>
                  <a:gd name="connsiteY40915" fmla="*/ 2865873 h 3582745"/>
                  <a:gd name="connsiteX40916" fmla="*/ 3595506 w 4527492"/>
                  <a:gd name="connsiteY40916" fmla="*/ 2855101 h 3582745"/>
                  <a:gd name="connsiteX40917" fmla="*/ 3593938 w 4527492"/>
                  <a:gd name="connsiteY40917" fmla="*/ 2854470 h 3582745"/>
                  <a:gd name="connsiteX40918" fmla="*/ 3593952 w 4527492"/>
                  <a:gd name="connsiteY40918" fmla="*/ 2854461 h 3582745"/>
                  <a:gd name="connsiteX40919" fmla="*/ 3593934 w 4527492"/>
                  <a:gd name="connsiteY40919" fmla="*/ 2854469 h 3582745"/>
                  <a:gd name="connsiteX40920" fmla="*/ 3593938 w 4527492"/>
                  <a:gd name="connsiteY40920" fmla="*/ 2854470 h 3582745"/>
                  <a:gd name="connsiteX40921" fmla="*/ 3576834 w 4527492"/>
                  <a:gd name="connsiteY40921" fmla="*/ 2865505 h 3582745"/>
                  <a:gd name="connsiteX40922" fmla="*/ 3576834 w 4527492"/>
                  <a:gd name="connsiteY40922" fmla="*/ 2864340 h 3582745"/>
                  <a:gd name="connsiteX40923" fmla="*/ 3584520 w 4527492"/>
                  <a:gd name="connsiteY40923" fmla="*/ 2858320 h 3582745"/>
                  <a:gd name="connsiteX40924" fmla="*/ 3581844 w 4527492"/>
                  <a:gd name="connsiteY40924" fmla="*/ 2859414 h 3582745"/>
                  <a:gd name="connsiteX40925" fmla="*/ 3580131 w 4527492"/>
                  <a:gd name="connsiteY40925" fmla="*/ 2861049 h 3582745"/>
                  <a:gd name="connsiteX40926" fmla="*/ 3580131 w 4527492"/>
                  <a:gd name="connsiteY40926" fmla="*/ 2860115 h 3582745"/>
                  <a:gd name="connsiteX40927" fmla="*/ 3549176 w 4527492"/>
                  <a:gd name="connsiteY40927" fmla="*/ 2872777 h 3582745"/>
                  <a:gd name="connsiteX40928" fmla="*/ 3566426 w 4527492"/>
                  <a:gd name="connsiteY40928" fmla="*/ 2864135 h 3582745"/>
                  <a:gd name="connsiteX40929" fmla="*/ 3580131 w 4527492"/>
                  <a:gd name="connsiteY40929" fmla="*/ 2859274 h 3582745"/>
                  <a:gd name="connsiteX40930" fmla="*/ 3580131 w 4527492"/>
                  <a:gd name="connsiteY40930" fmla="*/ 2857757 h 3582745"/>
                  <a:gd name="connsiteX40931" fmla="*/ 3581170 w 4527492"/>
                  <a:gd name="connsiteY40931" fmla="*/ 2856748 h 3582745"/>
                  <a:gd name="connsiteX40932" fmla="*/ 3566426 w 4527492"/>
                  <a:gd name="connsiteY40932" fmla="*/ 2864135 h 3582745"/>
                  <a:gd name="connsiteX40933" fmla="*/ 3547015 w 4527492"/>
                  <a:gd name="connsiteY40933" fmla="*/ 2871019 h 3582745"/>
                  <a:gd name="connsiteX40934" fmla="*/ 3522009 w 4527492"/>
                  <a:gd name="connsiteY40934" fmla="*/ 2883237 h 3582745"/>
                  <a:gd name="connsiteX40935" fmla="*/ 3563511 w 4527492"/>
                  <a:gd name="connsiteY40935" fmla="*/ 2860637 h 3582745"/>
                  <a:gd name="connsiteX40936" fmla="*/ 3584543 w 4527492"/>
                  <a:gd name="connsiteY40936" fmla="*/ 2850306 h 3582745"/>
                  <a:gd name="connsiteX40937" fmla="*/ 3583455 w 4527492"/>
                  <a:gd name="connsiteY40937" fmla="*/ 2850466 h 3582745"/>
                  <a:gd name="connsiteX40938" fmla="*/ 3590848 w 4527492"/>
                  <a:gd name="connsiteY40938" fmla="*/ 2847353 h 3582745"/>
                  <a:gd name="connsiteX40939" fmla="*/ 3602426 w 4527492"/>
                  <a:gd name="connsiteY40939" fmla="*/ 2836111 h 3582745"/>
                  <a:gd name="connsiteX40940" fmla="*/ 3523019 w 4527492"/>
                  <a:gd name="connsiteY40940" fmla="*/ 2875363 h 3582745"/>
                  <a:gd name="connsiteX40941" fmla="*/ 3499949 w 4527492"/>
                  <a:gd name="connsiteY40941" fmla="*/ 2885637 h 3582745"/>
                  <a:gd name="connsiteX40942" fmla="*/ 3484743 w 4527492"/>
                  <a:gd name="connsiteY40942" fmla="*/ 2892041 h 3582745"/>
                  <a:gd name="connsiteX40943" fmla="*/ 3479326 w 4527492"/>
                  <a:gd name="connsiteY40943" fmla="*/ 2894821 h 3582745"/>
                  <a:gd name="connsiteX40944" fmla="*/ 3474433 w 4527492"/>
                  <a:gd name="connsiteY40944" fmla="*/ 2897000 h 3582745"/>
                  <a:gd name="connsiteX40945" fmla="*/ 3461871 w 4527492"/>
                  <a:gd name="connsiteY40945" fmla="*/ 2903778 h 3582745"/>
                  <a:gd name="connsiteX40946" fmla="*/ 3403552 w 4527492"/>
                  <a:gd name="connsiteY40946" fmla="*/ 2933703 h 3582745"/>
                  <a:gd name="connsiteX40947" fmla="*/ 3435256 w 4527492"/>
                  <a:gd name="connsiteY40947" fmla="*/ 2916008 h 3582745"/>
                  <a:gd name="connsiteX40948" fmla="*/ 3525458 w 4527492"/>
                  <a:gd name="connsiteY40948" fmla="*/ 2869284 h 3582745"/>
                  <a:gd name="connsiteX40949" fmla="*/ 3526802 w 4527492"/>
                  <a:gd name="connsiteY40949" fmla="*/ 2867672 h 3582745"/>
                  <a:gd name="connsiteX40950" fmla="*/ 3507425 w 4527492"/>
                  <a:gd name="connsiteY40950" fmla="*/ 2877165 h 3582745"/>
                  <a:gd name="connsiteX40951" fmla="*/ 3493039 w 4527492"/>
                  <a:gd name="connsiteY40951" fmla="*/ 2884264 h 3582745"/>
                  <a:gd name="connsiteX40952" fmla="*/ 3528276 w 4527492"/>
                  <a:gd name="connsiteY40952" fmla="*/ 2865905 h 3582745"/>
                  <a:gd name="connsiteX40953" fmla="*/ 3537857 w 4527492"/>
                  <a:gd name="connsiteY40953" fmla="*/ 2854418 h 3582745"/>
                  <a:gd name="connsiteX40954" fmla="*/ 3532169 w 4527492"/>
                  <a:gd name="connsiteY40954" fmla="*/ 2856504 h 3582745"/>
                  <a:gd name="connsiteX40955" fmla="*/ 3530803 w 4527492"/>
                  <a:gd name="connsiteY40955" fmla="*/ 2856989 h 3582745"/>
                  <a:gd name="connsiteX40956" fmla="*/ 3536948 w 4527492"/>
                  <a:gd name="connsiteY40956" fmla="*/ 2853973 h 3582745"/>
                  <a:gd name="connsiteX40957" fmla="*/ 3538894 w 4527492"/>
                  <a:gd name="connsiteY40957" fmla="*/ 2853175 h 3582745"/>
                  <a:gd name="connsiteX40958" fmla="*/ 3539115 w 4527492"/>
                  <a:gd name="connsiteY40958" fmla="*/ 2852910 h 3582745"/>
                  <a:gd name="connsiteX40959" fmla="*/ 3536948 w 4527492"/>
                  <a:gd name="connsiteY40959" fmla="*/ 2853973 h 3582745"/>
                  <a:gd name="connsiteX40960" fmla="*/ 3521901 w 4527492"/>
                  <a:gd name="connsiteY40960" fmla="*/ 2860149 h 3582745"/>
                  <a:gd name="connsiteX40961" fmla="*/ 3504229 w 4527492"/>
                  <a:gd name="connsiteY40961" fmla="*/ 2866421 h 3582745"/>
                  <a:gd name="connsiteX40962" fmla="*/ 3504184 w 4527492"/>
                  <a:gd name="connsiteY40962" fmla="*/ 2865345 h 3582745"/>
                  <a:gd name="connsiteX40963" fmla="*/ 3521962 w 4527492"/>
                  <a:gd name="connsiteY40963" fmla="*/ 2856814 h 3582745"/>
                  <a:gd name="connsiteX40964" fmla="*/ 3540942 w 4527492"/>
                  <a:gd name="connsiteY40964" fmla="*/ 2850719 h 3582745"/>
                  <a:gd name="connsiteX40965" fmla="*/ 3560369 w 4527492"/>
                  <a:gd name="connsiteY40965" fmla="*/ 2827427 h 3582745"/>
                  <a:gd name="connsiteX40966" fmla="*/ 3560369 w 4527492"/>
                  <a:gd name="connsiteY40966" fmla="*/ 2827230 h 3582745"/>
                  <a:gd name="connsiteX40967" fmla="*/ 3560884 w 4527492"/>
                  <a:gd name="connsiteY40967" fmla="*/ 2826087 h 3582745"/>
                  <a:gd name="connsiteX40968" fmla="*/ 3425358 w 4527492"/>
                  <a:gd name="connsiteY40968" fmla="*/ 2898239 h 3582745"/>
                  <a:gd name="connsiteX40969" fmla="*/ 3316643 w 4527492"/>
                  <a:gd name="connsiteY40969" fmla="*/ 2962513 h 3582745"/>
                  <a:gd name="connsiteX40970" fmla="*/ 3321048 w 4527492"/>
                  <a:gd name="connsiteY40970" fmla="*/ 2958446 h 3582745"/>
                  <a:gd name="connsiteX40971" fmla="*/ 3345353 w 4527492"/>
                  <a:gd name="connsiteY40971" fmla="*/ 2943280 h 3582745"/>
                  <a:gd name="connsiteX40972" fmla="*/ 3364009 w 4527492"/>
                  <a:gd name="connsiteY40972" fmla="*/ 2931205 h 3582745"/>
                  <a:gd name="connsiteX40973" fmla="*/ 3411548 w 4527492"/>
                  <a:gd name="connsiteY40973" fmla="*/ 2901848 h 3582745"/>
                  <a:gd name="connsiteX40974" fmla="*/ 3553613 w 4527492"/>
                  <a:gd name="connsiteY40974" fmla="*/ 2827579 h 3582745"/>
                  <a:gd name="connsiteX40975" fmla="*/ 3520660 w 4527492"/>
                  <a:gd name="connsiteY40975" fmla="*/ 2843321 h 3582745"/>
                  <a:gd name="connsiteX40976" fmla="*/ 3562966 w 4527492"/>
                  <a:gd name="connsiteY40976" fmla="*/ 2821458 h 3582745"/>
                  <a:gd name="connsiteX40977" fmla="*/ 3566258 w 4527492"/>
                  <a:gd name="connsiteY40977" fmla="*/ 2814142 h 3582745"/>
                  <a:gd name="connsiteX40978" fmla="*/ 3421647 w 4527492"/>
                  <a:gd name="connsiteY40978" fmla="*/ 2893694 h 3582745"/>
                  <a:gd name="connsiteX40979" fmla="*/ 3360060 w 4527492"/>
                  <a:gd name="connsiteY40979" fmla="*/ 2930720 h 3582745"/>
                  <a:gd name="connsiteX40980" fmla="*/ 3389892 w 4527492"/>
                  <a:gd name="connsiteY40980" fmla="*/ 2910223 h 3582745"/>
                  <a:gd name="connsiteX40981" fmla="*/ 3527220 w 4527492"/>
                  <a:gd name="connsiteY40981" fmla="*/ 2830885 h 3582745"/>
                  <a:gd name="connsiteX40982" fmla="*/ 3557415 w 4527492"/>
                  <a:gd name="connsiteY40982" fmla="*/ 2816921 h 3582745"/>
                  <a:gd name="connsiteX40983" fmla="*/ 3558941 w 4527492"/>
                  <a:gd name="connsiteY40983" fmla="*/ 2815354 h 3582745"/>
                  <a:gd name="connsiteX40984" fmla="*/ 3534986 w 4527492"/>
                  <a:gd name="connsiteY40984" fmla="*/ 2824586 h 3582745"/>
                  <a:gd name="connsiteX40985" fmla="*/ 3563466 w 4527492"/>
                  <a:gd name="connsiteY40985" fmla="*/ 2810709 h 3582745"/>
                  <a:gd name="connsiteX40986" fmla="*/ 3568601 w 4527492"/>
                  <a:gd name="connsiteY40986" fmla="*/ 2805438 h 3582745"/>
                  <a:gd name="connsiteX40987" fmla="*/ 3550462 w 4527492"/>
                  <a:gd name="connsiteY40987" fmla="*/ 2814970 h 3582745"/>
                  <a:gd name="connsiteX40988" fmla="*/ 3569051 w 4527492"/>
                  <a:gd name="connsiteY40988" fmla="*/ 2804976 h 3582745"/>
                  <a:gd name="connsiteX40989" fmla="*/ 3572353 w 4527492"/>
                  <a:gd name="connsiteY40989" fmla="*/ 2801586 h 3582745"/>
                  <a:gd name="connsiteX40990" fmla="*/ 3530683 w 4527492"/>
                  <a:gd name="connsiteY40990" fmla="*/ 2824844 h 3582745"/>
                  <a:gd name="connsiteX40991" fmla="*/ 3576211 w 4527492"/>
                  <a:gd name="connsiteY40991" fmla="*/ 2797626 h 3582745"/>
                  <a:gd name="connsiteX40992" fmla="*/ 3581192 w 4527492"/>
                  <a:gd name="connsiteY40992" fmla="*/ 2792513 h 3582745"/>
                  <a:gd name="connsiteX40993" fmla="*/ 3582514 w 4527492"/>
                  <a:gd name="connsiteY40993" fmla="*/ 2791870 h 3582745"/>
                  <a:gd name="connsiteX40994" fmla="*/ 3578714 w 4527492"/>
                  <a:gd name="connsiteY40994" fmla="*/ 2796130 h 3582745"/>
                  <a:gd name="connsiteX40995" fmla="*/ 3587421 w 4527492"/>
                  <a:gd name="connsiteY40995" fmla="*/ 2790925 h 3582745"/>
                  <a:gd name="connsiteX40996" fmla="*/ 3590413 w 4527492"/>
                  <a:gd name="connsiteY40996" fmla="*/ 2788027 h 3582745"/>
                  <a:gd name="connsiteX40997" fmla="*/ 3596812 w 4527492"/>
                  <a:gd name="connsiteY40997" fmla="*/ 2784914 h 3582745"/>
                  <a:gd name="connsiteX40998" fmla="*/ 3595253 w 4527492"/>
                  <a:gd name="connsiteY40998" fmla="*/ 2786243 h 3582745"/>
                  <a:gd name="connsiteX40999" fmla="*/ 3600177 w 4527492"/>
                  <a:gd name="connsiteY40999" fmla="*/ 2783299 h 3582745"/>
                  <a:gd name="connsiteX41000" fmla="*/ 3599807 w 4527492"/>
                  <a:gd name="connsiteY41000" fmla="*/ 2783457 h 3582745"/>
                  <a:gd name="connsiteX41001" fmla="*/ 3600377 w 4527492"/>
                  <a:gd name="connsiteY41001" fmla="*/ 2783179 h 3582745"/>
                  <a:gd name="connsiteX41002" fmla="*/ 3602433 w 4527492"/>
                  <a:gd name="connsiteY41002" fmla="*/ 2781951 h 3582745"/>
                  <a:gd name="connsiteX41003" fmla="*/ 3609433 w 4527492"/>
                  <a:gd name="connsiteY41003" fmla="*/ 2776382 h 3582745"/>
                  <a:gd name="connsiteX41004" fmla="*/ 3625316 w 4527492"/>
                  <a:gd name="connsiteY41004" fmla="*/ 2761141 h 3582745"/>
                  <a:gd name="connsiteX41005" fmla="*/ 3616494 w 4527492"/>
                  <a:gd name="connsiteY41005" fmla="*/ 2768138 h 3582745"/>
                  <a:gd name="connsiteX41006" fmla="*/ 3597236 w 4527492"/>
                  <a:gd name="connsiteY41006" fmla="*/ 2784552 h 3582745"/>
                  <a:gd name="connsiteX41007" fmla="*/ 3591458 w 4527492"/>
                  <a:gd name="connsiteY41007" fmla="*/ 2787015 h 3582745"/>
                  <a:gd name="connsiteX41008" fmla="*/ 3602050 w 4527492"/>
                  <a:gd name="connsiteY41008" fmla="*/ 2776756 h 3582745"/>
                  <a:gd name="connsiteX41009" fmla="*/ 3604546 w 4527492"/>
                  <a:gd name="connsiteY41009" fmla="*/ 2774692 h 3582745"/>
                  <a:gd name="connsiteX41010" fmla="*/ 3627667 w 4527492"/>
                  <a:gd name="connsiteY41010" fmla="*/ 2758885 h 3582745"/>
                  <a:gd name="connsiteX41011" fmla="*/ 3630795 w 4527492"/>
                  <a:gd name="connsiteY41011" fmla="*/ 2755884 h 3582745"/>
                  <a:gd name="connsiteX41012" fmla="*/ 3606768 w 4527492"/>
                  <a:gd name="connsiteY41012" fmla="*/ 2772856 h 3582745"/>
                  <a:gd name="connsiteX41013" fmla="*/ 3614503 w 4527492"/>
                  <a:gd name="connsiteY41013" fmla="*/ 2766462 h 3582745"/>
                  <a:gd name="connsiteX41014" fmla="*/ 3637010 w 4527492"/>
                  <a:gd name="connsiteY41014" fmla="*/ 2749919 h 3582745"/>
                  <a:gd name="connsiteX41015" fmla="*/ 3637820 w 4527492"/>
                  <a:gd name="connsiteY41015" fmla="*/ 2749142 h 3582745"/>
                  <a:gd name="connsiteX41016" fmla="*/ 3651850 w 4527492"/>
                  <a:gd name="connsiteY41016" fmla="*/ 2736751 h 3582745"/>
                  <a:gd name="connsiteX41017" fmla="*/ 3636303 w 4527492"/>
                  <a:gd name="connsiteY41017" fmla="*/ 2748441 h 3582745"/>
                  <a:gd name="connsiteX41018" fmla="*/ 3614503 w 4527492"/>
                  <a:gd name="connsiteY41018" fmla="*/ 2766462 h 3582745"/>
                  <a:gd name="connsiteX41019" fmla="*/ 3603288 w 4527492"/>
                  <a:gd name="connsiteY41019" fmla="*/ 2774704 h 3582745"/>
                  <a:gd name="connsiteX41020" fmla="*/ 3589419 w 4527492"/>
                  <a:gd name="connsiteY41020" fmla="*/ 2784069 h 3582745"/>
                  <a:gd name="connsiteX41021" fmla="*/ 3604939 w 4527492"/>
                  <a:gd name="connsiteY41021" fmla="*/ 2768138 h 3582745"/>
                  <a:gd name="connsiteX41022" fmla="*/ 3659401 w 4527492"/>
                  <a:gd name="connsiteY41022" fmla="*/ 2730083 h 3582745"/>
                  <a:gd name="connsiteX41023" fmla="*/ 3683469 w 4527492"/>
                  <a:gd name="connsiteY41023" fmla="*/ 2708827 h 3582745"/>
                  <a:gd name="connsiteX41024" fmla="*/ 3658587 w 4527492"/>
                  <a:gd name="connsiteY41024" fmla="*/ 2727923 h 3582745"/>
                  <a:gd name="connsiteX41025" fmla="*/ 3593480 w 4527492"/>
                  <a:gd name="connsiteY41025" fmla="*/ 2773451 h 3582745"/>
                  <a:gd name="connsiteX41026" fmla="*/ 3597863 w 4527492"/>
                  <a:gd name="connsiteY41026" fmla="*/ 2768902 h 3582745"/>
                  <a:gd name="connsiteX41027" fmla="*/ 3603288 w 4527492"/>
                  <a:gd name="connsiteY41027" fmla="*/ 2764855 h 3582745"/>
                  <a:gd name="connsiteX41028" fmla="*/ 3639603 w 4527492"/>
                  <a:gd name="connsiteY41028" fmla="*/ 2735966 h 3582745"/>
                  <a:gd name="connsiteX41029" fmla="*/ 3689126 w 4527492"/>
                  <a:gd name="connsiteY41029" fmla="*/ 2702480 h 3582745"/>
                  <a:gd name="connsiteX41030" fmla="*/ 3696578 w 4527492"/>
                  <a:gd name="connsiteY41030" fmla="*/ 2697250 h 3582745"/>
                  <a:gd name="connsiteX41031" fmla="*/ 3701175 w 4527492"/>
                  <a:gd name="connsiteY41031" fmla="*/ 2693189 h 3582745"/>
                  <a:gd name="connsiteX41032" fmla="*/ 3716577 w 4527492"/>
                  <a:gd name="connsiteY41032" fmla="*/ 2678889 h 3582745"/>
                  <a:gd name="connsiteX41033" fmla="*/ 3652810 w 4527492"/>
                  <a:gd name="connsiteY41033" fmla="*/ 2725461 h 3582745"/>
                  <a:gd name="connsiteX41034" fmla="*/ 3639603 w 4527492"/>
                  <a:gd name="connsiteY41034" fmla="*/ 2735966 h 3582745"/>
                  <a:gd name="connsiteX41035" fmla="*/ 3610881 w 4527492"/>
                  <a:gd name="connsiteY41035" fmla="*/ 2755388 h 3582745"/>
                  <a:gd name="connsiteX41036" fmla="*/ 3613966 w 4527492"/>
                  <a:gd name="connsiteY41036" fmla="*/ 2752185 h 3582745"/>
                  <a:gd name="connsiteX41037" fmla="*/ 3696548 w 4527492"/>
                  <a:gd name="connsiteY41037" fmla="*/ 2688535 h 3582745"/>
                  <a:gd name="connsiteX41038" fmla="*/ 3724898 w 4527492"/>
                  <a:gd name="connsiteY41038" fmla="*/ 2670196 h 3582745"/>
                  <a:gd name="connsiteX41039" fmla="*/ 3731953 w 4527492"/>
                  <a:gd name="connsiteY41039" fmla="*/ 2657155 h 3582745"/>
                  <a:gd name="connsiteX41040" fmla="*/ 3698256 w 4527492"/>
                  <a:gd name="connsiteY41040" fmla="*/ 2678833 h 3582745"/>
                  <a:gd name="connsiteX41041" fmla="*/ 3681935 w 4527492"/>
                  <a:gd name="connsiteY41041" fmla="*/ 2689210 h 3582745"/>
                  <a:gd name="connsiteX41042" fmla="*/ 3694903 w 4527492"/>
                  <a:gd name="connsiteY41042" fmla="*/ 2680321 h 3582745"/>
                  <a:gd name="connsiteX41043" fmla="*/ 3735561 w 4527492"/>
                  <a:gd name="connsiteY41043" fmla="*/ 2651945 h 3582745"/>
                  <a:gd name="connsiteX41044" fmla="*/ 3745394 w 4527492"/>
                  <a:gd name="connsiteY41044" fmla="*/ 2638338 h 3582745"/>
                  <a:gd name="connsiteX41045" fmla="*/ 3738653 w 4527492"/>
                  <a:gd name="connsiteY41045" fmla="*/ 2649787 h 3582745"/>
                  <a:gd name="connsiteX41046" fmla="*/ 3772182 w 4527492"/>
                  <a:gd name="connsiteY41046" fmla="*/ 2626386 h 3582745"/>
                  <a:gd name="connsiteX41047" fmla="*/ 3786450 w 4527492"/>
                  <a:gd name="connsiteY41047" fmla="*/ 2611977 h 3582745"/>
                  <a:gd name="connsiteX41048" fmla="*/ 3748078 w 4527492"/>
                  <a:gd name="connsiteY41048" fmla="*/ 2634624 h 3582745"/>
                  <a:gd name="connsiteX41049" fmla="*/ 3745394 w 4527492"/>
                  <a:gd name="connsiteY41049" fmla="*/ 2638338 h 3582745"/>
                  <a:gd name="connsiteX41050" fmla="*/ 3747316 w 4527492"/>
                  <a:gd name="connsiteY41050" fmla="*/ 2635074 h 3582745"/>
                  <a:gd name="connsiteX41051" fmla="*/ 3718493 w 4527492"/>
                  <a:gd name="connsiteY41051" fmla="*/ 2652086 h 3582745"/>
                  <a:gd name="connsiteX41052" fmla="*/ 3729156 w 4527492"/>
                  <a:gd name="connsiteY41052" fmla="*/ 2644209 h 3582745"/>
                  <a:gd name="connsiteX41053" fmla="*/ 3748763 w 4527492"/>
                  <a:gd name="connsiteY41053" fmla="*/ 2632616 h 3582745"/>
                  <a:gd name="connsiteX41054" fmla="*/ 3750278 w 4527492"/>
                  <a:gd name="connsiteY41054" fmla="*/ 2630044 h 3582745"/>
                  <a:gd name="connsiteX41055" fmla="*/ 3759541 w 4527492"/>
                  <a:gd name="connsiteY41055" fmla="*/ 2618761 h 3582745"/>
                  <a:gd name="connsiteX41056" fmla="*/ 3750100 w 4527492"/>
                  <a:gd name="connsiteY41056" fmla="*/ 2631826 h 3582745"/>
                  <a:gd name="connsiteX41057" fmla="*/ 3774963 w 4527492"/>
                  <a:gd name="connsiteY41057" fmla="*/ 2617125 h 3582745"/>
                  <a:gd name="connsiteX41058" fmla="*/ 3791628 w 4527492"/>
                  <a:gd name="connsiteY41058" fmla="*/ 2606747 h 3582745"/>
                  <a:gd name="connsiteX41059" fmla="*/ 3802704 w 4527492"/>
                  <a:gd name="connsiteY41059" fmla="*/ 2595560 h 3582745"/>
                  <a:gd name="connsiteX41060" fmla="*/ 3801421 w 4527492"/>
                  <a:gd name="connsiteY41060" fmla="*/ 2591475 h 3582745"/>
                  <a:gd name="connsiteX41061" fmla="*/ 3807253 w 4527492"/>
                  <a:gd name="connsiteY41061" fmla="*/ 2580079 h 3582745"/>
                  <a:gd name="connsiteX41062" fmla="*/ 3816510 w 4527492"/>
                  <a:gd name="connsiteY41062" fmla="*/ 2569564 h 3582745"/>
                  <a:gd name="connsiteX41063" fmla="*/ 3807191 w 4527492"/>
                  <a:gd name="connsiteY41063" fmla="*/ 2591028 h 3582745"/>
                  <a:gd name="connsiteX41064" fmla="*/ 3809267 w 4527492"/>
                  <a:gd name="connsiteY41064" fmla="*/ 2588932 h 3582745"/>
                  <a:gd name="connsiteX41065" fmla="*/ 3810141 w 4527492"/>
                  <a:gd name="connsiteY41065" fmla="*/ 2587392 h 3582745"/>
                  <a:gd name="connsiteX41066" fmla="*/ 3809853 w 4527492"/>
                  <a:gd name="connsiteY41066" fmla="*/ 2588340 h 3582745"/>
                  <a:gd name="connsiteX41067" fmla="*/ 3810164 w 4527492"/>
                  <a:gd name="connsiteY41067" fmla="*/ 2588025 h 3582745"/>
                  <a:gd name="connsiteX41068" fmla="*/ 3824312 w 4527492"/>
                  <a:gd name="connsiteY41068" fmla="*/ 2564733 h 3582745"/>
                  <a:gd name="connsiteX41069" fmla="*/ 3814783 w 4527492"/>
                  <a:gd name="connsiteY41069" fmla="*/ 2583360 h 3582745"/>
                  <a:gd name="connsiteX41070" fmla="*/ 3818417 w 4527492"/>
                  <a:gd name="connsiteY41070" fmla="*/ 2579690 h 3582745"/>
                  <a:gd name="connsiteX41071" fmla="*/ 3826880 w 4527492"/>
                  <a:gd name="connsiteY41071" fmla="*/ 2565762 h 3582745"/>
                  <a:gd name="connsiteX41072" fmla="*/ 3821704 w 4527492"/>
                  <a:gd name="connsiteY41072" fmla="*/ 2576106 h 3582745"/>
                  <a:gd name="connsiteX41073" fmla="*/ 3820378 w 4527492"/>
                  <a:gd name="connsiteY41073" fmla="*/ 2577710 h 3582745"/>
                  <a:gd name="connsiteX41074" fmla="*/ 3821437 w 4527492"/>
                  <a:gd name="connsiteY41074" fmla="*/ 2576640 h 3582745"/>
                  <a:gd name="connsiteX41075" fmla="*/ 3821704 w 4527492"/>
                  <a:gd name="connsiteY41075" fmla="*/ 2576106 h 3582745"/>
                  <a:gd name="connsiteX41076" fmla="*/ 3828214 w 4527492"/>
                  <a:gd name="connsiteY41076" fmla="*/ 2568235 h 3582745"/>
                  <a:gd name="connsiteX41077" fmla="*/ 3834887 w 4527492"/>
                  <a:gd name="connsiteY41077" fmla="*/ 2552586 h 3582745"/>
                  <a:gd name="connsiteX41078" fmla="*/ 3826880 w 4527492"/>
                  <a:gd name="connsiteY41078" fmla="*/ 2565762 h 3582745"/>
                  <a:gd name="connsiteX41079" fmla="*/ 3841822 w 4527492"/>
                  <a:gd name="connsiteY41079" fmla="*/ 2535905 h 3582745"/>
                  <a:gd name="connsiteX41080" fmla="*/ 3842421 w 4527492"/>
                  <a:gd name="connsiteY41080" fmla="*/ 2534920 h 3582745"/>
                  <a:gd name="connsiteX41081" fmla="*/ 3842723 w 4527492"/>
                  <a:gd name="connsiteY41081" fmla="*/ 2534209 h 3582745"/>
                  <a:gd name="connsiteX41082" fmla="*/ 3842144 w 4527492"/>
                  <a:gd name="connsiteY41082" fmla="*/ 2535261 h 3582745"/>
                  <a:gd name="connsiteX41083" fmla="*/ 3843029 w 4527492"/>
                  <a:gd name="connsiteY41083" fmla="*/ 2533492 h 3582745"/>
                  <a:gd name="connsiteX41084" fmla="*/ 3847251 w 4527492"/>
                  <a:gd name="connsiteY41084" fmla="*/ 2523591 h 3582745"/>
                  <a:gd name="connsiteX41085" fmla="*/ 3845010 w 4527492"/>
                  <a:gd name="connsiteY41085" fmla="*/ 2526825 h 3582745"/>
                  <a:gd name="connsiteX41086" fmla="*/ 3847429 w 4527492"/>
                  <a:gd name="connsiteY41086" fmla="*/ 2523174 h 3582745"/>
                  <a:gd name="connsiteX41087" fmla="*/ 3849950 w 4527492"/>
                  <a:gd name="connsiteY41087" fmla="*/ 2517263 h 3582745"/>
                  <a:gd name="connsiteX41088" fmla="*/ 3841598 w 4527492"/>
                  <a:gd name="connsiteY41088" fmla="*/ 2531976 h 3582745"/>
                  <a:gd name="connsiteX41089" fmla="*/ 3839276 w 4527492"/>
                  <a:gd name="connsiteY41089" fmla="*/ 2535480 h 3582745"/>
                  <a:gd name="connsiteX41090" fmla="*/ 3842707 w 4527492"/>
                  <a:gd name="connsiteY41090" fmla="*/ 2528775 h 3582745"/>
                  <a:gd name="connsiteX41091" fmla="*/ 3848041 w 4527492"/>
                  <a:gd name="connsiteY41091" fmla="*/ 2519608 h 3582745"/>
                  <a:gd name="connsiteX41092" fmla="*/ 3850452 w 4527492"/>
                  <a:gd name="connsiteY41092" fmla="*/ 2516084 h 3582745"/>
                  <a:gd name="connsiteX41093" fmla="*/ 3851444 w 4527492"/>
                  <a:gd name="connsiteY41093" fmla="*/ 2513760 h 3582745"/>
                  <a:gd name="connsiteX41094" fmla="*/ 3848041 w 4527492"/>
                  <a:gd name="connsiteY41094" fmla="*/ 2519608 h 3582745"/>
                  <a:gd name="connsiteX41095" fmla="*/ 3842714 w 4527492"/>
                  <a:gd name="connsiteY41095" fmla="*/ 2527390 h 3582745"/>
                  <a:gd name="connsiteX41096" fmla="*/ 3852404 w 4527492"/>
                  <a:gd name="connsiteY41096" fmla="*/ 2506239 h 3582745"/>
                  <a:gd name="connsiteX41097" fmla="*/ 3856610 w 4527492"/>
                  <a:gd name="connsiteY41097" fmla="*/ 2501171 h 3582745"/>
                  <a:gd name="connsiteX41098" fmla="*/ 3856037 w 4527492"/>
                  <a:gd name="connsiteY41098" fmla="*/ 2501171 h 3582745"/>
                  <a:gd name="connsiteX41099" fmla="*/ 3856922 w 4527492"/>
                  <a:gd name="connsiteY41099" fmla="*/ 2498230 h 3582745"/>
                  <a:gd name="connsiteX41100" fmla="*/ 3854951 w 4527492"/>
                  <a:gd name="connsiteY41100" fmla="*/ 2500679 h 3582745"/>
                  <a:gd name="connsiteX41101" fmla="*/ 3858542 w 4527492"/>
                  <a:gd name="connsiteY41101" fmla="*/ 2492841 h 3582745"/>
                  <a:gd name="connsiteX41102" fmla="*/ 3866485 w 4527492"/>
                  <a:gd name="connsiteY41102" fmla="*/ 2466417 h 3582745"/>
                  <a:gd name="connsiteX41103" fmla="*/ 3840442 w 4527492"/>
                  <a:gd name="connsiteY41103" fmla="*/ 2518707 h 3582745"/>
                  <a:gd name="connsiteX41104" fmla="*/ 3836496 w 4527492"/>
                  <a:gd name="connsiteY41104" fmla="*/ 2523531 h 3582745"/>
                  <a:gd name="connsiteX41105" fmla="*/ 3838682 w 4527492"/>
                  <a:gd name="connsiteY41105" fmla="*/ 2518496 h 3582745"/>
                  <a:gd name="connsiteX41106" fmla="*/ 3821372 w 4527492"/>
                  <a:gd name="connsiteY41106" fmla="*/ 2542018 h 3582745"/>
                  <a:gd name="connsiteX41107" fmla="*/ 3836496 w 4527492"/>
                  <a:gd name="connsiteY41107" fmla="*/ 2523531 h 3582745"/>
                  <a:gd name="connsiteX41108" fmla="*/ 3834787 w 4527492"/>
                  <a:gd name="connsiteY41108" fmla="*/ 2527466 h 3582745"/>
                  <a:gd name="connsiteX41109" fmla="*/ 3808027 w 4527492"/>
                  <a:gd name="connsiteY41109" fmla="*/ 2559712 h 3582745"/>
                  <a:gd name="connsiteX41110" fmla="*/ 3806785 w 4527492"/>
                  <a:gd name="connsiteY41110" fmla="*/ 2561225 h 3582745"/>
                  <a:gd name="connsiteX41111" fmla="*/ 3808190 w 4527492"/>
                  <a:gd name="connsiteY41111" fmla="*/ 2558132 h 3582745"/>
                  <a:gd name="connsiteX41112" fmla="*/ 3817603 w 4527492"/>
                  <a:gd name="connsiteY41112" fmla="*/ 2546625 h 3582745"/>
                  <a:gd name="connsiteX41113" fmla="*/ 3810446 w 4527492"/>
                  <a:gd name="connsiteY41113" fmla="*/ 2553167 h 3582745"/>
                  <a:gd name="connsiteX41114" fmla="*/ 3808190 w 4527492"/>
                  <a:gd name="connsiteY41114" fmla="*/ 2558132 h 3582745"/>
                  <a:gd name="connsiteX41115" fmla="*/ 3806636 w 4527492"/>
                  <a:gd name="connsiteY41115" fmla="*/ 2560031 h 3582745"/>
                  <a:gd name="connsiteX41116" fmla="*/ 3809247 w 4527492"/>
                  <a:gd name="connsiteY41116" fmla="*/ 2554263 h 3582745"/>
                  <a:gd name="connsiteX41117" fmla="*/ 3805060 w 4527492"/>
                  <a:gd name="connsiteY41117" fmla="*/ 2558089 h 3582745"/>
                  <a:gd name="connsiteX41118" fmla="*/ 3802251 w 4527492"/>
                  <a:gd name="connsiteY41118" fmla="*/ 2565392 h 3582745"/>
                  <a:gd name="connsiteX41119" fmla="*/ 3800942 w 4527492"/>
                  <a:gd name="connsiteY41119" fmla="*/ 2566992 h 3582745"/>
                  <a:gd name="connsiteX41120" fmla="*/ 3803695 w 4527492"/>
                  <a:gd name="connsiteY41120" fmla="*/ 2559337 h 3582745"/>
                  <a:gd name="connsiteX41121" fmla="*/ 3789407 w 4527492"/>
                  <a:gd name="connsiteY41121" fmla="*/ 2572396 h 3582745"/>
                  <a:gd name="connsiteX41122" fmla="*/ 3770077 w 4527492"/>
                  <a:gd name="connsiteY41122" fmla="*/ 2585913 h 3582745"/>
                  <a:gd name="connsiteX41123" fmla="*/ 3800178 w 4527492"/>
                  <a:gd name="connsiteY41123" fmla="*/ 2557672 h 3582745"/>
                  <a:gd name="connsiteX41124" fmla="*/ 3805943 w 4527492"/>
                  <a:gd name="connsiteY41124" fmla="*/ 2553087 h 3582745"/>
                  <a:gd name="connsiteX41125" fmla="*/ 3806389 w 4527492"/>
                  <a:gd name="connsiteY41125" fmla="*/ 2551845 h 3582745"/>
                  <a:gd name="connsiteX41126" fmla="*/ 3800178 w 4527492"/>
                  <a:gd name="connsiteY41126" fmla="*/ 2557672 h 3582745"/>
                  <a:gd name="connsiteX41127" fmla="*/ 3791436 w 4527492"/>
                  <a:gd name="connsiteY41127" fmla="*/ 2564627 h 3582745"/>
                  <a:gd name="connsiteX41128" fmla="*/ 3791884 w 4527492"/>
                  <a:gd name="connsiteY41128" fmla="*/ 2564189 h 3582745"/>
                  <a:gd name="connsiteX41129" fmla="*/ 3797016 w 4527492"/>
                  <a:gd name="connsiteY41129" fmla="*/ 2557525 h 3582745"/>
                  <a:gd name="connsiteX41130" fmla="*/ 3807769 w 4527492"/>
                  <a:gd name="connsiteY41130" fmla="*/ 2548009 h 3582745"/>
                  <a:gd name="connsiteX41131" fmla="*/ 3807787 w 4527492"/>
                  <a:gd name="connsiteY41131" fmla="*/ 2547958 h 3582745"/>
                  <a:gd name="connsiteX41132" fmla="*/ 3797351 w 4527492"/>
                  <a:gd name="connsiteY41132" fmla="*/ 2557090 h 3582745"/>
                  <a:gd name="connsiteX41133" fmla="*/ 3808619 w 4527492"/>
                  <a:gd name="connsiteY41133" fmla="*/ 2542461 h 3582745"/>
                  <a:gd name="connsiteX41134" fmla="*/ 3810295 w 4527492"/>
                  <a:gd name="connsiteY41134" fmla="*/ 2540985 h 3582745"/>
                  <a:gd name="connsiteX41135" fmla="*/ 3810767 w 4527492"/>
                  <a:gd name="connsiteY41135" fmla="*/ 2539673 h 3582745"/>
                  <a:gd name="connsiteX41136" fmla="*/ 3808619 w 4527492"/>
                  <a:gd name="connsiteY41136" fmla="*/ 2542461 h 3582745"/>
                  <a:gd name="connsiteX41137" fmla="*/ 3798074 w 4527492"/>
                  <a:gd name="connsiteY41137" fmla="*/ 2551749 h 3582745"/>
                  <a:gd name="connsiteX41138" fmla="*/ 3798074 w 4527492"/>
                  <a:gd name="connsiteY41138" fmla="*/ 2551467 h 3582745"/>
                  <a:gd name="connsiteX41139" fmla="*/ 3797327 w 4527492"/>
                  <a:gd name="connsiteY41139" fmla="*/ 2551992 h 3582745"/>
                  <a:gd name="connsiteX41140" fmla="*/ 3801375 w 4527492"/>
                  <a:gd name="connsiteY41140" fmla="*/ 2548184 h 3582745"/>
                  <a:gd name="connsiteX41141" fmla="*/ 3801375 w 4527492"/>
                  <a:gd name="connsiteY41141" fmla="*/ 2546543 h 3582745"/>
                  <a:gd name="connsiteX41142" fmla="*/ 3816599 w 4527492"/>
                  <a:gd name="connsiteY41142" fmla="*/ 2526863 h 3582745"/>
                  <a:gd name="connsiteX41143" fmla="*/ 3817451 w 4527492"/>
                  <a:gd name="connsiteY41143" fmla="*/ 2525204 h 3582745"/>
                  <a:gd name="connsiteX41144" fmla="*/ 3813961 w 4527492"/>
                  <a:gd name="connsiteY41144" fmla="*/ 2525204 h 3582745"/>
                  <a:gd name="connsiteX41145" fmla="*/ 3810000 w 4527492"/>
                  <a:gd name="connsiteY41145" fmla="*/ 2535237 h 3582745"/>
                  <a:gd name="connsiteX41146" fmla="*/ 3813780 w 4527492"/>
                  <a:gd name="connsiteY41146" fmla="*/ 2525204 h 3582745"/>
                  <a:gd name="connsiteX41147" fmla="*/ 3799587 w 4527492"/>
                  <a:gd name="connsiteY41147" fmla="*/ 2525204 h 3582745"/>
                  <a:gd name="connsiteX41148" fmla="*/ 3820180 w 4527492"/>
                  <a:gd name="connsiteY41148" fmla="*/ 2506422 h 3582745"/>
                  <a:gd name="connsiteX41149" fmla="*/ 3820915 w 4527492"/>
                  <a:gd name="connsiteY41149" fmla="*/ 2506266 h 3582745"/>
                  <a:gd name="connsiteX41150" fmla="*/ 3823791 w 4527492"/>
                  <a:gd name="connsiteY41150" fmla="*/ 2498633 h 3582745"/>
                  <a:gd name="connsiteX41151" fmla="*/ 3818347 w 4527492"/>
                  <a:gd name="connsiteY41151" fmla="*/ 2502685 h 3582745"/>
                  <a:gd name="connsiteX41152" fmla="*/ 3817882 w 4527492"/>
                  <a:gd name="connsiteY41152" fmla="*/ 2502224 h 3582745"/>
                  <a:gd name="connsiteX41153" fmla="*/ 3810362 w 4527492"/>
                  <a:gd name="connsiteY41153" fmla="*/ 2508509 h 3582745"/>
                  <a:gd name="connsiteX41154" fmla="*/ 3802672 w 4527492"/>
                  <a:gd name="connsiteY41154" fmla="*/ 2510144 h 3582745"/>
                  <a:gd name="connsiteX41155" fmla="*/ 3783411 w 4527492"/>
                  <a:gd name="connsiteY41155" fmla="*/ 2525204 h 3582745"/>
                  <a:gd name="connsiteX41156" fmla="*/ 3788096 w 4527492"/>
                  <a:gd name="connsiteY41156" fmla="*/ 2525204 h 3582745"/>
                  <a:gd name="connsiteX41157" fmla="*/ 3757965 w 4527492"/>
                  <a:gd name="connsiteY41157" fmla="*/ 2547633 h 3582745"/>
                  <a:gd name="connsiteX41158" fmla="*/ 3765808 w 4527492"/>
                  <a:gd name="connsiteY41158" fmla="*/ 2538968 h 3582745"/>
                  <a:gd name="connsiteX41159" fmla="*/ 3758396 w 4527492"/>
                  <a:gd name="connsiteY41159" fmla="*/ 2544763 h 3582745"/>
                  <a:gd name="connsiteX41160" fmla="*/ 3751381 w 4527492"/>
                  <a:gd name="connsiteY41160" fmla="*/ 2550199 h 3582745"/>
                  <a:gd name="connsiteX41161" fmla="*/ 3727053 w 4527492"/>
                  <a:gd name="connsiteY41161" fmla="*/ 2578144 h 3582745"/>
                  <a:gd name="connsiteX41162" fmla="*/ 3704738 w 4527492"/>
                  <a:gd name="connsiteY41162" fmla="*/ 2596796 h 3582745"/>
                  <a:gd name="connsiteX41163" fmla="*/ 3711668 w 4527492"/>
                  <a:gd name="connsiteY41163" fmla="*/ 2588144 h 3582745"/>
                  <a:gd name="connsiteX41164" fmla="*/ 3729244 w 4527492"/>
                  <a:gd name="connsiteY41164" fmla="*/ 2567352 h 3582745"/>
                  <a:gd name="connsiteX41165" fmla="*/ 3699111 w 4527492"/>
                  <a:gd name="connsiteY41165" fmla="*/ 2590702 h 3582745"/>
                  <a:gd name="connsiteX41166" fmla="*/ 3723069 w 4527492"/>
                  <a:gd name="connsiteY41166" fmla="*/ 2566596 h 3582745"/>
                  <a:gd name="connsiteX41167" fmla="*/ 3741903 w 4527492"/>
                  <a:gd name="connsiteY41167" fmla="*/ 2551350 h 3582745"/>
                  <a:gd name="connsiteX41168" fmla="*/ 3743954 w 4527492"/>
                  <a:gd name="connsiteY41168" fmla="*/ 2549951 h 3582745"/>
                  <a:gd name="connsiteX41169" fmla="*/ 3746488 w 4527492"/>
                  <a:gd name="connsiteY41169" fmla="*/ 2546953 h 3582745"/>
                  <a:gd name="connsiteX41170" fmla="*/ 3785642 w 4527492"/>
                  <a:gd name="connsiteY41170" fmla="*/ 2513765 h 3582745"/>
                  <a:gd name="connsiteX41171" fmla="*/ 3787368 w 4527492"/>
                  <a:gd name="connsiteY41171" fmla="*/ 2513398 h 3582745"/>
                  <a:gd name="connsiteX41172" fmla="*/ 3766710 w 4527492"/>
                  <a:gd name="connsiteY41172" fmla="*/ 2532591 h 3582745"/>
                  <a:gd name="connsiteX41173" fmla="*/ 3762751 w 4527492"/>
                  <a:gd name="connsiteY41173" fmla="*/ 2537138 h 3582745"/>
                  <a:gd name="connsiteX41174" fmla="*/ 3775055 w 4527492"/>
                  <a:gd name="connsiteY41174" fmla="*/ 2528751 h 3582745"/>
                  <a:gd name="connsiteX41175" fmla="*/ 3778265 w 4527492"/>
                  <a:gd name="connsiteY41175" fmla="*/ 2525204 h 3582745"/>
                  <a:gd name="connsiteX41176" fmla="*/ 3780258 w 4527492"/>
                  <a:gd name="connsiteY41176" fmla="*/ 2525204 h 3582745"/>
                  <a:gd name="connsiteX41177" fmla="*/ 3801692 w 4527492"/>
                  <a:gd name="connsiteY41177" fmla="*/ 2510593 h 3582745"/>
                  <a:gd name="connsiteX41178" fmla="*/ 3802032 w 4527492"/>
                  <a:gd name="connsiteY41178" fmla="*/ 2510280 h 3582745"/>
                  <a:gd name="connsiteX41179" fmla="*/ 3787368 w 4527492"/>
                  <a:gd name="connsiteY41179" fmla="*/ 2513398 h 3582745"/>
                  <a:gd name="connsiteX41180" fmla="*/ 3794979 w 4527492"/>
                  <a:gd name="connsiteY41180" fmla="*/ 2506328 h 3582745"/>
                  <a:gd name="connsiteX41181" fmla="*/ 3818339 w 4527492"/>
                  <a:gd name="connsiteY41181" fmla="*/ 2495282 h 3582745"/>
                  <a:gd name="connsiteX41182" fmla="*/ 3828614 w 4527492"/>
                  <a:gd name="connsiteY41182" fmla="*/ 2485830 h 3582745"/>
                  <a:gd name="connsiteX41183" fmla="*/ 3842808 w 4527492"/>
                  <a:gd name="connsiteY41183" fmla="*/ 2448157 h 3582745"/>
                  <a:gd name="connsiteX41184" fmla="*/ 3823907 w 4527492"/>
                  <a:gd name="connsiteY41184" fmla="*/ 2461500 h 3582745"/>
                  <a:gd name="connsiteX41185" fmla="*/ 3822068 w 4527492"/>
                  <a:gd name="connsiteY41185" fmla="*/ 2462913 h 3582745"/>
                  <a:gd name="connsiteX41186" fmla="*/ 3838581 w 4527492"/>
                  <a:gd name="connsiteY41186" fmla="*/ 2443805 h 3582745"/>
                  <a:gd name="connsiteX41187" fmla="*/ 3845806 w 4527492"/>
                  <a:gd name="connsiteY41187" fmla="*/ 2440198 h 3582745"/>
                  <a:gd name="connsiteX41188" fmla="*/ 3848982 w 4527492"/>
                  <a:gd name="connsiteY41188" fmla="*/ 2431770 h 3582745"/>
                  <a:gd name="connsiteX41189" fmla="*/ 3838581 w 4527492"/>
                  <a:gd name="connsiteY41189" fmla="*/ 2443805 h 3582745"/>
                  <a:gd name="connsiteX41190" fmla="*/ 3826432 w 4527492"/>
                  <a:gd name="connsiteY41190" fmla="*/ 2449870 h 3582745"/>
                  <a:gd name="connsiteX41191" fmla="*/ 3821548 w 4527492"/>
                  <a:gd name="connsiteY41191" fmla="*/ 2453906 h 3582745"/>
                  <a:gd name="connsiteX41192" fmla="*/ 3808232 w 4527492"/>
                  <a:gd name="connsiteY41192" fmla="*/ 2473548 h 3582745"/>
                  <a:gd name="connsiteX41193" fmla="*/ 3822068 w 4527492"/>
                  <a:gd name="connsiteY41193" fmla="*/ 2462913 h 3582745"/>
                  <a:gd name="connsiteX41194" fmla="*/ 3795095 w 4527492"/>
                  <a:gd name="connsiteY41194" fmla="*/ 2494126 h 3582745"/>
                  <a:gd name="connsiteX41195" fmla="*/ 3792540 w 4527492"/>
                  <a:gd name="connsiteY41195" fmla="*/ 2496696 h 3582745"/>
                  <a:gd name="connsiteX41196" fmla="*/ 3778250 w 4527492"/>
                  <a:gd name="connsiteY41196" fmla="*/ 2517775 h 3582745"/>
                  <a:gd name="connsiteX41197" fmla="*/ 3791427 w 4527492"/>
                  <a:gd name="connsiteY41197" fmla="*/ 2497817 h 3582745"/>
                  <a:gd name="connsiteX41198" fmla="*/ 3771382 w 4527492"/>
                  <a:gd name="connsiteY41198" fmla="*/ 2517985 h 3582745"/>
                  <a:gd name="connsiteX41199" fmla="*/ 3762267 w 4527492"/>
                  <a:gd name="connsiteY41199" fmla="*/ 2529957 h 3582745"/>
                  <a:gd name="connsiteX41200" fmla="*/ 3753068 w 4527492"/>
                  <a:gd name="connsiteY41200" fmla="*/ 2536412 h 3582745"/>
                  <a:gd name="connsiteX41201" fmla="*/ 3723069 w 4527492"/>
                  <a:gd name="connsiteY41201" fmla="*/ 2566596 h 3582745"/>
                  <a:gd name="connsiteX41202" fmla="*/ 3703160 w 4527492"/>
                  <a:gd name="connsiteY41202" fmla="*/ 2582713 h 3582745"/>
                  <a:gd name="connsiteX41203" fmla="*/ 3732669 w 4527492"/>
                  <a:gd name="connsiteY41203" fmla="*/ 2550726 h 3582745"/>
                  <a:gd name="connsiteX41204" fmla="*/ 3727592 w 4527492"/>
                  <a:gd name="connsiteY41204" fmla="*/ 2554288 h 3582745"/>
                  <a:gd name="connsiteX41205" fmla="*/ 3727592 w 4527492"/>
                  <a:gd name="connsiteY41205" fmla="*/ 2552276 h 3582745"/>
                  <a:gd name="connsiteX41206" fmla="*/ 3722523 w 4527492"/>
                  <a:gd name="connsiteY41206" fmla="*/ 2557113 h 3582745"/>
                  <a:gd name="connsiteX41207" fmla="*/ 3667614 w 4527492"/>
                  <a:gd name="connsiteY41207" fmla="*/ 2599644 h 3582745"/>
                  <a:gd name="connsiteX41208" fmla="*/ 3676242 w 4527492"/>
                  <a:gd name="connsiteY41208" fmla="*/ 2591709 h 3582745"/>
                  <a:gd name="connsiteX41209" fmla="*/ 3715513 w 4527492"/>
                  <a:gd name="connsiteY41209" fmla="*/ 2561230 h 3582745"/>
                  <a:gd name="connsiteX41210" fmla="*/ 3753862 w 4527492"/>
                  <a:gd name="connsiteY41210" fmla="*/ 2526647 h 3582745"/>
                  <a:gd name="connsiteX41211" fmla="*/ 3757449 w 4527492"/>
                  <a:gd name="connsiteY41211" fmla="*/ 2523782 h 3582745"/>
                  <a:gd name="connsiteX41212" fmla="*/ 3734189 w 4527492"/>
                  <a:gd name="connsiteY41212" fmla="*/ 2545980 h 3582745"/>
                  <a:gd name="connsiteX41213" fmla="*/ 3743761 w 4527492"/>
                  <a:gd name="connsiteY41213" fmla="*/ 2538702 h 3582745"/>
                  <a:gd name="connsiteX41214" fmla="*/ 3757736 w 4527492"/>
                  <a:gd name="connsiteY41214" fmla="*/ 2523553 h 3582745"/>
                  <a:gd name="connsiteX41215" fmla="*/ 3757984 w 4527492"/>
                  <a:gd name="connsiteY41215" fmla="*/ 2523355 h 3582745"/>
                  <a:gd name="connsiteX41216" fmla="*/ 3758459 w 4527492"/>
                  <a:gd name="connsiteY41216" fmla="*/ 2522818 h 3582745"/>
                  <a:gd name="connsiteX41217" fmla="*/ 3764489 w 4527492"/>
                  <a:gd name="connsiteY41217" fmla="*/ 2517064 h 3582745"/>
                  <a:gd name="connsiteX41218" fmla="*/ 3779426 w 4527492"/>
                  <a:gd name="connsiteY41218" fmla="*/ 2503594 h 3582745"/>
                  <a:gd name="connsiteX41219" fmla="*/ 3780066 w 4527492"/>
                  <a:gd name="connsiteY41219" fmla="*/ 2502892 h 3582745"/>
                  <a:gd name="connsiteX41220" fmla="*/ 3787683 w 4527492"/>
                  <a:gd name="connsiteY41220" fmla="*/ 2492041 h 3582745"/>
                  <a:gd name="connsiteX41221" fmla="*/ 3775045 w 4527492"/>
                  <a:gd name="connsiteY41221" fmla="*/ 2506991 h 3582745"/>
                  <a:gd name="connsiteX41222" fmla="*/ 3764489 w 4527492"/>
                  <a:gd name="connsiteY41222" fmla="*/ 2517064 h 3582745"/>
                  <a:gd name="connsiteX41223" fmla="*/ 3759927 w 4527492"/>
                  <a:gd name="connsiteY41223" fmla="*/ 2521178 h 3582745"/>
                  <a:gd name="connsiteX41224" fmla="*/ 3771591 w 4527492"/>
                  <a:gd name="connsiteY41224" fmla="*/ 2508535 h 3582745"/>
                  <a:gd name="connsiteX41225" fmla="*/ 3781601 w 4527492"/>
                  <a:gd name="connsiteY41225" fmla="*/ 2497542 h 3582745"/>
                  <a:gd name="connsiteX41226" fmla="*/ 3787897 w 4527492"/>
                  <a:gd name="connsiteY41226" fmla="*/ 2491736 h 3582745"/>
                  <a:gd name="connsiteX41227" fmla="*/ 3789836 w 4527492"/>
                  <a:gd name="connsiteY41227" fmla="*/ 2488975 h 3582745"/>
                  <a:gd name="connsiteX41228" fmla="*/ 3787640 w 4527492"/>
                  <a:gd name="connsiteY41228" fmla="*/ 2490909 h 3582745"/>
                  <a:gd name="connsiteX41229" fmla="*/ 3791298 w 4527492"/>
                  <a:gd name="connsiteY41229" fmla="*/ 2486892 h 3582745"/>
                  <a:gd name="connsiteX41230" fmla="*/ 3795214 w 4527492"/>
                  <a:gd name="connsiteY41230" fmla="*/ 2481314 h 3582745"/>
                  <a:gd name="connsiteX41231" fmla="*/ 3783442 w 4527492"/>
                  <a:gd name="connsiteY41231" fmla="*/ 2494607 h 3582745"/>
                  <a:gd name="connsiteX41232" fmla="*/ 3745201 w 4527492"/>
                  <a:gd name="connsiteY41232" fmla="*/ 2528295 h 3582745"/>
                  <a:gd name="connsiteX41233" fmla="*/ 3702290 w 4527492"/>
                  <a:gd name="connsiteY41233" fmla="*/ 2567757 h 3582745"/>
                  <a:gd name="connsiteX41234" fmla="*/ 3689396 w 4527492"/>
                  <a:gd name="connsiteY41234" fmla="*/ 2577427 h 3582745"/>
                  <a:gd name="connsiteX41235" fmla="*/ 3777364 w 4527492"/>
                  <a:gd name="connsiteY41235" fmla="*/ 2490420 h 3582745"/>
                  <a:gd name="connsiteX41236" fmla="*/ 3783155 w 4527492"/>
                  <a:gd name="connsiteY41236" fmla="*/ 2485635 h 3582745"/>
                  <a:gd name="connsiteX41237" fmla="*/ 3767536 w 4527492"/>
                  <a:gd name="connsiteY41237" fmla="*/ 2495092 h 3582745"/>
                  <a:gd name="connsiteX41238" fmla="*/ 3763668 w 4527492"/>
                  <a:gd name="connsiteY41238" fmla="*/ 2498878 h 3582745"/>
                  <a:gd name="connsiteX41239" fmla="*/ 3751961 w 4527492"/>
                  <a:gd name="connsiteY41239" fmla="*/ 2513041 h 3582745"/>
                  <a:gd name="connsiteX41240" fmla="*/ 3740209 w 4527492"/>
                  <a:gd name="connsiteY41240" fmla="*/ 2521530 h 3582745"/>
                  <a:gd name="connsiteX41241" fmla="*/ 3738668 w 4527492"/>
                  <a:gd name="connsiteY41241" fmla="*/ 2524125 h 3582745"/>
                  <a:gd name="connsiteX41242" fmla="*/ 3737808 w 4527492"/>
                  <a:gd name="connsiteY41242" fmla="*/ 2523264 h 3582745"/>
                  <a:gd name="connsiteX41243" fmla="*/ 3721230 w 4527492"/>
                  <a:gd name="connsiteY41243" fmla="*/ 2535238 h 3582745"/>
                  <a:gd name="connsiteX41244" fmla="*/ 3736844 w 4527492"/>
                  <a:gd name="connsiteY41244" fmla="*/ 2522298 h 3582745"/>
                  <a:gd name="connsiteX41245" fmla="*/ 3736374 w 4527492"/>
                  <a:gd name="connsiteY41245" fmla="*/ 2521828 h 3582745"/>
                  <a:gd name="connsiteX41246" fmla="*/ 3725185 w 4527492"/>
                  <a:gd name="connsiteY41246" fmla="*/ 2530712 h 3582745"/>
                  <a:gd name="connsiteX41247" fmla="*/ 3687900 w 4527492"/>
                  <a:gd name="connsiteY41247" fmla="*/ 2566987 h 3582745"/>
                  <a:gd name="connsiteX41248" fmla="*/ 3722782 w 4527492"/>
                  <a:gd name="connsiteY41248" fmla="*/ 2532620 h 3582745"/>
                  <a:gd name="connsiteX41249" fmla="*/ 3712693 w 4527492"/>
                  <a:gd name="connsiteY41249" fmla="*/ 2540630 h 3582745"/>
                  <a:gd name="connsiteX41250" fmla="*/ 3722110 w 4527492"/>
                  <a:gd name="connsiteY41250" fmla="*/ 2531589 h 3582745"/>
                  <a:gd name="connsiteX41251" fmla="*/ 3737262 w 4527492"/>
                  <a:gd name="connsiteY41251" fmla="*/ 2517837 h 3582745"/>
                  <a:gd name="connsiteX41252" fmla="*/ 3741010 w 4527492"/>
                  <a:gd name="connsiteY41252" fmla="*/ 2511835 h 3582745"/>
                  <a:gd name="connsiteX41253" fmla="*/ 3726215 w 4527492"/>
                  <a:gd name="connsiteY41253" fmla="*/ 2524029 h 3582745"/>
                  <a:gd name="connsiteX41254" fmla="*/ 3724407 w 4527492"/>
                  <a:gd name="connsiteY41254" fmla="*/ 2527300 h 3582745"/>
                  <a:gd name="connsiteX41255" fmla="*/ 3723428 w 4527492"/>
                  <a:gd name="connsiteY41255" fmla="*/ 2526326 h 3582745"/>
                  <a:gd name="connsiteX41256" fmla="*/ 3704963 w 4527492"/>
                  <a:gd name="connsiteY41256" fmla="*/ 2541546 h 3582745"/>
                  <a:gd name="connsiteX41257" fmla="*/ 3721727 w 4527492"/>
                  <a:gd name="connsiteY41257" fmla="*/ 2524633 h 3582745"/>
                  <a:gd name="connsiteX41258" fmla="*/ 3721100 w 4527492"/>
                  <a:gd name="connsiteY41258" fmla="*/ 2524009 h 3582745"/>
                  <a:gd name="connsiteX41259" fmla="*/ 3721942 w 4527492"/>
                  <a:gd name="connsiteY41259" fmla="*/ 2522555 h 3582745"/>
                  <a:gd name="connsiteX41260" fmla="*/ 3696781 w 4527492"/>
                  <a:gd name="connsiteY41260" fmla="*/ 2540936 h 3582745"/>
                  <a:gd name="connsiteX41261" fmla="*/ 3698448 w 4527492"/>
                  <a:gd name="connsiteY41261" fmla="*/ 2539114 h 3582745"/>
                  <a:gd name="connsiteX41262" fmla="*/ 3708916 w 4527492"/>
                  <a:gd name="connsiteY41262" fmla="*/ 2531589 h 3582745"/>
                  <a:gd name="connsiteX41263" fmla="*/ 3723145 w 4527492"/>
                  <a:gd name="connsiteY41263" fmla="*/ 2520476 h 3582745"/>
                  <a:gd name="connsiteX41264" fmla="*/ 3736128 w 4527492"/>
                  <a:gd name="connsiteY41264" fmla="*/ 2498056 h 3582745"/>
                  <a:gd name="connsiteX41265" fmla="*/ 3737072 w 4527492"/>
                  <a:gd name="connsiteY41265" fmla="*/ 2493313 h 3582745"/>
                  <a:gd name="connsiteX41266" fmla="*/ 3708526 w 4527492"/>
                  <a:gd name="connsiteY41266" fmla="*/ 2530475 h 3582745"/>
                  <a:gd name="connsiteX41267" fmla="*/ 3705793 w 4527492"/>
                  <a:gd name="connsiteY41267" fmla="*/ 2530475 h 3582745"/>
                  <a:gd name="connsiteX41268" fmla="*/ 3702318 w 4527492"/>
                  <a:gd name="connsiteY41268" fmla="*/ 2534882 h 3582745"/>
                  <a:gd name="connsiteX41269" fmla="*/ 3698448 w 4527492"/>
                  <a:gd name="connsiteY41269" fmla="*/ 2539114 h 3582745"/>
                  <a:gd name="connsiteX41270" fmla="*/ 3696567 w 4527492"/>
                  <a:gd name="connsiteY41270" fmla="*/ 2540466 h 3582745"/>
                  <a:gd name="connsiteX41271" fmla="*/ 3707688 w 4527492"/>
                  <a:gd name="connsiteY41271" fmla="*/ 2527281 h 3582745"/>
                  <a:gd name="connsiteX41272" fmla="*/ 3722363 w 4527492"/>
                  <a:gd name="connsiteY41272" fmla="*/ 2508250 h 3582745"/>
                  <a:gd name="connsiteX41273" fmla="*/ 3721100 w 4527492"/>
                  <a:gd name="connsiteY41273" fmla="*/ 2508250 h 3582745"/>
                  <a:gd name="connsiteX41274" fmla="*/ 3725929 w 4527492"/>
                  <a:gd name="connsiteY41274" fmla="*/ 2492431 h 3582745"/>
                  <a:gd name="connsiteX41275" fmla="*/ 3715569 w 4527492"/>
                  <a:gd name="connsiteY41275" fmla="*/ 2502324 h 3582745"/>
                  <a:gd name="connsiteX41276" fmla="*/ 3726249 w 4527492"/>
                  <a:gd name="connsiteY41276" fmla="*/ 2491380 h 3582745"/>
                  <a:gd name="connsiteX41277" fmla="*/ 3727160 w 4527492"/>
                  <a:gd name="connsiteY41277" fmla="*/ 2488395 h 3582745"/>
                  <a:gd name="connsiteX41278" fmla="*/ 3730864 w 4527492"/>
                  <a:gd name="connsiteY41278" fmla="*/ 2486651 h 3582745"/>
                  <a:gd name="connsiteX41279" fmla="*/ 3732007 w 4527492"/>
                  <a:gd name="connsiteY41279" fmla="*/ 2485480 h 3582745"/>
                  <a:gd name="connsiteX41280" fmla="*/ 3744912 w 4527492"/>
                  <a:gd name="connsiteY41280" fmla="*/ 2470449 h 3582745"/>
                  <a:gd name="connsiteX41281" fmla="*/ 3744912 w 4527492"/>
                  <a:gd name="connsiteY41281" fmla="*/ 2466743 h 3582745"/>
                  <a:gd name="connsiteX41282" fmla="*/ 3728414 w 4527492"/>
                  <a:gd name="connsiteY41282" fmla="*/ 2484290 h 3582745"/>
                  <a:gd name="connsiteX41283" fmla="*/ 3727160 w 4527492"/>
                  <a:gd name="connsiteY41283" fmla="*/ 2488395 h 3582745"/>
                  <a:gd name="connsiteX41284" fmla="*/ 3726050 w 4527492"/>
                  <a:gd name="connsiteY41284" fmla="*/ 2488918 h 3582745"/>
                  <a:gd name="connsiteX41285" fmla="*/ 3726753 w 4527492"/>
                  <a:gd name="connsiteY41285" fmla="*/ 2486055 h 3582745"/>
                  <a:gd name="connsiteX41286" fmla="*/ 3725198 w 4527492"/>
                  <a:gd name="connsiteY41286" fmla="*/ 2487709 h 3582745"/>
                  <a:gd name="connsiteX41287" fmla="*/ 3714873 w 4527492"/>
                  <a:gd name="connsiteY41287" fmla="*/ 2501900 h 3582745"/>
                  <a:gd name="connsiteX41288" fmla="*/ 3711855 w 4527492"/>
                  <a:gd name="connsiteY41288" fmla="*/ 2501900 h 3582745"/>
                  <a:gd name="connsiteX41289" fmla="*/ 3709957 w 4527492"/>
                  <a:gd name="connsiteY41289" fmla="*/ 2503919 h 3582745"/>
                  <a:gd name="connsiteX41290" fmla="*/ 3708118 w 4527492"/>
                  <a:gd name="connsiteY41290" fmla="*/ 2509439 h 3582745"/>
                  <a:gd name="connsiteX41291" fmla="*/ 3715569 w 4527492"/>
                  <a:gd name="connsiteY41291" fmla="*/ 2502324 h 3582745"/>
                  <a:gd name="connsiteX41292" fmla="*/ 3707856 w 4527492"/>
                  <a:gd name="connsiteY41292" fmla="*/ 2510228 h 3582745"/>
                  <a:gd name="connsiteX41293" fmla="*/ 3705342 w 4527492"/>
                  <a:gd name="connsiteY41293" fmla="*/ 2517775 h 3582745"/>
                  <a:gd name="connsiteX41294" fmla="*/ 3702888 w 4527492"/>
                  <a:gd name="connsiteY41294" fmla="*/ 2515318 h 3582745"/>
                  <a:gd name="connsiteX41295" fmla="*/ 3684996 w 4527492"/>
                  <a:gd name="connsiteY41295" fmla="*/ 2533652 h 3582745"/>
                  <a:gd name="connsiteX41296" fmla="*/ 3702596 w 4527492"/>
                  <a:gd name="connsiteY41296" fmla="*/ 2515026 h 3582745"/>
                  <a:gd name="connsiteX41297" fmla="*/ 3702050 w 4527492"/>
                  <a:gd name="connsiteY41297" fmla="*/ 2514479 h 3582745"/>
                  <a:gd name="connsiteX41298" fmla="*/ 3704065 w 4527492"/>
                  <a:gd name="connsiteY41298" fmla="*/ 2510153 h 3582745"/>
                  <a:gd name="connsiteX41299" fmla="*/ 3685549 w 4527492"/>
                  <a:gd name="connsiteY41299" fmla="*/ 2529467 h 3582745"/>
                  <a:gd name="connsiteX41300" fmla="*/ 3704439 w 4527492"/>
                  <a:gd name="connsiteY41300" fmla="*/ 2509350 h 3582745"/>
                  <a:gd name="connsiteX41301" fmla="*/ 3710452 w 4527492"/>
                  <a:gd name="connsiteY41301" fmla="*/ 2496444 h 3582745"/>
                  <a:gd name="connsiteX41302" fmla="*/ 3689003 w 4527492"/>
                  <a:gd name="connsiteY41302" fmla="*/ 2514432 h 3582745"/>
                  <a:gd name="connsiteX41303" fmla="*/ 3711790 w 4527492"/>
                  <a:gd name="connsiteY41303" fmla="*/ 2493571 h 3582745"/>
                  <a:gd name="connsiteX41304" fmla="*/ 3719167 w 4527492"/>
                  <a:gd name="connsiteY41304" fmla="*/ 2477736 h 3582745"/>
                  <a:gd name="connsiteX41305" fmla="*/ 3711736 w 4527492"/>
                  <a:gd name="connsiteY41305" fmla="*/ 2483396 h 3582745"/>
                  <a:gd name="connsiteX41306" fmla="*/ 3720139 w 4527492"/>
                  <a:gd name="connsiteY41306" fmla="*/ 2475649 h 3582745"/>
                  <a:gd name="connsiteX41307" fmla="*/ 3722776 w 4527492"/>
                  <a:gd name="connsiteY41307" fmla="*/ 2469988 h 3582745"/>
                  <a:gd name="connsiteX41308" fmla="*/ 3720831 w 4527492"/>
                  <a:gd name="connsiteY41308" fmla="*/ 2475012 h 3582745"/>
                  <a:gd name="connsiteX41309" fmla="*/ 3732572 w 4527492"/>
                  <a:gd name="connsiteY41309" fmla="*/ 2464189 h 3582745"/>
                  <a:gd name="connsiteX41310" fmla="*/ 3732984 w 4527492"/>
                  <a:gd name="connsiteY41310" fmla="*/ 2463326 h 3582745"/>
                  <a:gd name="connsiteX41311" fmla="*/ 3740630 w 4527492"/>
                  <a:gd name="connsiteY41311" fmla="*/ 2442359 h 3582745"/>
                  <a:gd name="connsiteX41312" fmla="*/ 3730625 w 4527492"/>
                  <a:gd name="connsiteY41312" fmla="*/ 2459037 h 3582745"/>
                  <a:gd name="connsiteX41313" fmla="*/ 3730625 w 4527492"/>
                  <a:gd name="connsiteY41313" fmla="*/ 2455739 h 3582745"/>
                  <a:gd name="connsiteX41314" fmla="*/ 3730625 w 4527492"/>
                  <a:gd name="connsiteY41314" fmla="*/ 2453141 h 3582745"/>
                  <a:gd name="connsiteX41315" fmla="*/ 3722776 w 4527492"/>
                  <a:gd name="connsiteY41315" fmla="*/ 2469988 h 3582745"/>
                  <a:gd name="connsiteX41316" fmla="*/ 3730625 w 4527492"/>
                  <a:gd name="connsiteY41316" fmla="*/ 2449722 h 3582745"/>
                  <a:gd name="connsiteX41317" fmla="*/ 3730625 w 4527492"/>
                  <a:gd name="connsiteY41317" fmla="*/ 2448406 h 3582745"/>
                  <a:gd name="connsiteX41318" fmla="*/ 3695326 w 4527492"/>
                  <a:gd name="connsiteY41318" fmla="*/ 2485826 h 3582745"/>
                  <a:gd name="connsiteX41319" fmla="*/ 3689119 w 4527492"/>
                  <a:gd name="connsiteY41319" fmla="*/ 2500621 h 3582745"/>
                  <a:gd name="connsiteX41320" fmla="*/ 3711736 w 4527492"/>
                  <a:gd name="connsiteY41320" fmla="*/ 2483396 h 3582745"/>
                  <a:gd name="connsiteX41321" fmla="*/ 3689781 w 4527492"/>
                  <a:gd name="connsiteY41321" fmla="*/ 2503635 h 3582745"/>
                  <a:gd name="connsiteX41322" fmla="*/ 3684587 w 4527492"/>
                  <a:gd name="connsiteY41322" fmla="*/ 2511425 h 3582745"/>
                  <a:gd name="connsiteX41323" fmla="*/ 3686640 w 4527492"/>
                  <a:gd name="connsiteY41323" fmla="*/ 2506530 h 3582745"/>
                  <a:gd name="connsiteX41324" fmla="*/ 3647019 w 4527492"/>
                  <a:gd name="connsiteY41324" fmla="*/ 2543055 h 3582745"/>
                  <a:gd name="connsiteX41325" fmla="*/ 3644900 w 4527492"/>
                  <a:gd name="connsiteY41325" fmla="*/ 2547938 h 3582745"/>
                  <a:gd name="connsiteX41326" fmla="*/ 3646947 w 4527492"/>
                  <a:gd name="connsiteY41326" fmla="*/ 2543121 h 3582745"/>
                  <a:gd name="connsiteX41327" fmla="*/ 3624531 w 4527492"/>
                  <a:gd name="connsiteY41327" fmla="*/ 2563785 h 3582745"/>
                  <a:gd name="connsiteX41328" fmla="*/ 3618869 w 4527492"/>
                  <a:gd name="connsiteY41328" fmla="*/ 2570163 h 3582745"/>
                  <a:gd name="connsiteX41329" fmla="*/ 3611093 w 4527492"/>
                  <a:gd name="connsiteY41329" fmla="*/ 2576173 h 3582745"/>
                  <a:gd name="connsiteX41330" fmla="*/ 3610779 w 4527492"/>
                  <a:gd name="connsiteY41330" fmla="*/ 2576462 h 3582745"/>
                  <a:gd name="connsiteX41331" fmla="*/ 3575680 w 4527492"/>
                  <a:gd name="connsiteY41331" fmla="*/ 2609373 h 3582745"/>
                  <a:gd name="connsiteX41332" fmla="*/ 3563361 w 4527492"/>
                  <a:gd name="connsiteY41332" fmla="*/ 2619689 h 3582745"/>
                  <a:gd name="connsiteX41333" fmla="*/ 3541542 w 4527492"/>
                  <a:gd name="connsiteY41333" fmla="*/ 2640925 h 3582745"/>
                  <a:gd name="connsiteX41334" fmla="*/ 3471409 w 4527492"/>
                  <a:gd name="connsiteY41334" fmla="*/ 2692969 h 3582745"/>
                  <a:gd name="connsiteX41335" fmla="*/ 3468110 w 4527492"/>
                  <a:gd name="connsiteY41335" fmla="*/ 2689675 h 3582745"/>
                  <a:gd name="connsiteX41336" fmla="*/ 3471945 w 4527492"/>
                  <a:gd name="connsiteY41336" fmla="*/ 2684435 h 3582745"/>
                  <a:gd name="connsiteX41337" fmla="*/ 3417307 w 4527492"/>
                  <a:gd name="connsiteY41337" fmla="*/ 2732467 h 3582745"/>
                  <a:gd name="connsiteX41338" fmla="*/ 3440541 w 4527492"/>
                  <a:gd name="connsiteY41338" fmla="*/ 2713175 h 3582745"/>
                  <a:gd name="connsiteX41339" fmla="*/ 3468501 w 4527492"/>
                  <a:gd name="connsiteY41339" fmla="*/ 2697753 h 3582745"/>
                  <a:gd name="connsiteX41340" fmla="*/ 3494088 w 4527492"/>
                  <a:gd name="connsiteY41340" fmla="*/ 2676525 h 3582745"/>
                  <a:gd name="connsiteX41341" fmla="*/ 3494088 w 4527492"/>
                  <a:gd name="connsiteY41341" fmla="*/ 2679816 h 3582745"/>
                  <a:gd name="connsiteX41342" fmla="*/ 3482176 w 4527492"/>
                  <a:gd name="connsiteY41342" fmla="*/ 2689777 h 3582745"/>
                  <a:gd name="connsiteX41343" fmla="*/ 3496460 w 4527492"/>
                  <a:gd name="connsiteY41343" fmla="*/ 2680243 h 3582745"/>
                  <a:gd name="connsiteX41344" fmla="*/ 3497139 w 4527492"/>
                  <a:gd name="connsiteY41344" fmla="*/ 2679700 h 3582745"/>
                  <a:gd name="connsiteX41345" fmla="*/ 3497193 w 4527492"/>
                  <a:gd name="connsiteY41345" fmla="*/ 2679754 h 3582745"/>
                  <a:gd name="connsiteX41346" fmla="*/ 3506788 w 4527492"/>
                  <a:gd name="connsiteY41346" fmla="*/ 2673350 h 3582745"/>
                  <a:gd name="connsiteX41347" fmla="*/ 3506788 w 4527492"/>
                  <a:gd name="connsiteY41347" fmla="*/ 2674753 h 3582745"/>
                  <a:gd name="connsiteX41348" fmla="*/ 3541542 w 4527492"/>
                  <a:gd name="connsiteY41348" fmla="*/ 2640925 h 3582745"/>
                  <a:gd name="connsiteX41349" fmla="*/ 3543878 w 4527492"/>
                  <a:gd name="connsiteY41349" fmla="*/ 2639193 h 3582745"/>
                  <a:gd name="connsiteX41350" fmla="*/ 3575680 w 4527492"/>
                  <a:gd name="connsiteY41350" fmla="*/ 2609373 h 3582745"/>
                  <a:gd name="connsiteX41351" fmla="*/ 3652838 w 4527492"/>
                  <a:gd name="connsiteY41351" fmla="*/ 2544763 h 3582745"/>
                  <a:gd name="connsiteX41352" fmla="*/ 3689003 w 4527492"/>
                  <a:gd name="connsiteY41352" fmla="*/ 2514432 h 3582745"/>
                  <a:gd name="connsiteX41353" fmla="*/ 3649127 w 4527492"/>
                  <a:gd name="connsiteY41353" fmla="*/ 2550938 h 3582745"/>
                  <a:gd name="connsiteX41354" fmla="*/ 3517591 w 4527492"/>
                  <a:gd name="connsiteY41354" fmla="*/ 2666621 h 3582745"/>
                  <a:gd name="connsiteX41355" fmla="*/ 3537383 w 4527492"/>
                  <a:gd name="connsiteY41355" fmla="*/ 2660034 h 3582745"/>
                  <a:gd name="connsiteX41356" fmla="*/ 3626448 w 4527492"/>
                  <a:gd name="connsiteY41356" fmla="*/ 2590871 h 3582745"/>
                  <a:gd name="connsiteX41357" fmla="*/ 3627205 w 4527492"/>
                  <a:gd name="connsiteY41357" fmla="*/ 2590327 h 3582745"/>
                  <a:gd name="connsiteX41358" fmla="*/ 3615142 w 4527492"/>
                  <a:gd name="connsiteY41358" fmla="*/ 2602911 h 3582745"/>
                  <a:gd name="connsiteX41359" fmla="*/ 3581916 w 4527492"/>
                  <a:gd name="connsiteY41359" fmla="*/ 2628335 h 3582745"/>
                  <a:gd name="connsiteX41360" fmla="*/ 3481305 w 4527492"/>
                  <a:gd name="connsiteY41360" fmla="*/ 2702849 h 3582745"/>
                  <a:gd name="connsiteX41361" fmla="*/ 3481305 w 4527492"/>
                  <a:gd name="connsiteY41361" fmla="*/ 2699556 h 3582745"/>
                  <a:gd name="connsiteX41362" fmla="*/ 3491805 w 4527492"/>
                  <a:gd name="connsiteY41362" fmla="*/ 2689336 h 3582745"/>
                  <a:gd name="connsiteX41363" fmla="*/ 3439818 w 4527492"/>
                  <a:gd name="connsiteY41363" fmla="*/ 2727508 h 3582745"/>
                  <a:gd name="connsiteX41364" fmla="*/ 3407196 w 4527492"/>
                  <a:gd name="connsiteY41364" fmla="*/ 2752481 h 3582745"/>
                  <a:gd name="connsiteX41365" fmla="*/ 3390803 w 4527492"/>
                  <a:gd name="connsiteY41365" fmla="*/ 2766190 h 3582745"/>
                  <a:gd name="connsiteX41366" fmla="*/ 3307565 w 4527492"/>
                  <a:gd name="connsiteY41366" fmla="*/ 2843488 h 3582745"/>
                  <a:gd name="connsiteX41367" fmla="*/ 3344170 w 4527492"/>
                  <a:gd name="connsiteY41367" fmla="*/ 2824716 h 3582745"/>
                  <a:gd name="connsiteX41368" fmla="*/ 3347536 w 4527492"/>
                  <a:gd name="connsiteY41368" fmla="*/ 2821772 h 3582745"/>
                  <a:gd name="connsiteX41369" fmla="*/ 3351876 w 4527492"/>
                  <a:gd name="connsiteY41369" fmla="*/ 2817748 h 3582745"/>
                  <a:gd name="connsiteX41370" fmla="*/ 3352137 w 4527492"/>
                  <a:gd name="connsiteY41370" fmla="*/ 2817748 h 3582745"/>
                  <a:gd name="connsiteX41371" fmla="*/ 3358276 w 4527492"/>
                  <a:gd name="connsiteY41371" fmla="*/ 2812379 h 3582745"/>
                  <a:gd name="connsiteX41372" fmla="*/ 3371234 w 4527492"/>
                  <a:gd name="connsiteY41372" fmla="*/ 2802468 h 3582745"/>
                  <a:gd name="connsiteX41373" fmla="*/ 3354262 w 4527492"/>
                  <a:gd name="connsiteY41373" fmla="*/ 2817748 h 3582745"/>
                  <a:gd name="connsiteX41374" fmla="*/ 3355169 w 4527492"/>
                  <a:gd name="connsiteY41374" fmla="*/ 2817748 h 3582745"/>
                  <a:gd name="connsiteX41375" fmla="*/ 3341411 w 4527492"/>
                  <a:gd name="connsiteY41375" fmla="*/ 2829979 h 3582745"/>
                  <a:gd name="connsiteX41376" fmla="*/ 3342035 w 4527492"/>
                  <a:gd name="connsiteY41376" fmla="*/ 2829714 h 3582745"/>
                  <a:gd name="connsiteX41377" fmla="*/ 3388104 w 4527492"/>
                  <a:gd name="connsiteY41377" fmla="*/ 2791570 h 3582745"/>
                  <a:gd name="connsiteX41378" fmla="*/ 3447387 w 4527492"/>
                  <a:gd name="connsiteY41378" fmla="*/ 2752304 h 3582745"/>
                  <a:gd name="connsiteX41379" fmla="*/ 3459274 w 4527492"/>
                  <a:gd name="connsiteY41379" fmla="*/ 2743714 h 3582745"/>
                  <a:gd name="connsiteX41380" fmla="*/ 3461131 w 4527492"/>
                  <a:gd name="connsiteY41380" fmla="*/ 2742473 h 3582745"/>
                  <a:gd name="connsiteX41381" fmla="*/ 3447907 w 4527492"/>
                  <a:gd name="connsiteY41381" fmla="*/ 2747774 h 3582745"/>
                  <a:gd name="connsiteX41382" fmla="*/ 3417241 w 4527492"/>
                  <a:gd name="connsiteY41382" fmla="*/ 2767282 h 3582745"/>
                  <a:gd name="connsiteX41383" fmla="*/ 3420786 w 4527492"/>
                  <a:gd name="connsiteY41383" fmla="*/ 2764570 h 3582745"/>
                  <a:gd name="connsiteX41384" fmla="*/ 3446314 w 4527492"/>
                  <a:gd name="connsiteY41384" fmla="*/ 2748413 h 3582745"/>
                  <a:gd name="connsiteX41385" fmla="*/ 3445194 w 4527492"/>
                  <a:gd name="connsiteY41385" fmla="*/ 2748862 h 3582745"/>
                  <a:gd name="connsiteX41386" fmla="*/ 3448257 w 4527492"/>
                  <a:gd name="connsiteY41386" fmla="*/ 2747183 h 3582745"/>
                  <a:gd name="connsiteX41387" fmla="*/ 3479404 w 4527492"/>
                  <a:gd name="connsiteY41387" fmla="*/ 2727470 h 3582745"/>
                  <a:gd name="connsiteX41388" fmla="*/ 3478862 w 4527492"/>
                  <a:gd name="connsiteY41388" fmla="*/ 2727609 h 3582745"/>
                  <a:gd name="connsiteX41389" fmla="*/ 3473475 w 4527492"/>
                  <a:gd name="connsiteY41389" fmla="*/ 2729936 h 3582745"/>
                  <a:gd name="connsiteX41390" fmla="*/ 3466179 w 4527492"/>
                  <a:gd name="connsiteY41390" fmla="*/ 2734278 h 3582745"/>
                  <a:gd name="connsiteX41391" fmla="*/ 3453687 w 4527492"/>
                  <a:gd name="connsiteY41391" fmla="*/ 2741491 h 3582745"/>
                  <a:gd name="connsiteX41392" fmla="*/ 3472772 w 4527492"/>
                  <a:gd name="connsiteY41392" fmla="*/ 2730240 h 3582745"/>
                  <a:gd name="connsiteX41393" fmla="*/ 3467148 w 4527492"/>
                  <a:gd name="connsiteY41393" fmla="*/ 2732670 h 3582745"/>
                  <a:gd name="connsiteX41394" fmla="*/ 3476693 w 4527492"/>
                  <a:gd name="connsiteY41394" fmla="*/ 2727929 h 3582745"/>
                  <a:gd name="connsiteX41395" fmla="*/ 3509618 w 4527492"/>
                  <a:gd name="connsiteY41395" fmla="*/ 2708519 h 3582745"/>
                  <a:gd name="connsiteX41396" fmla="*/ 3487706 w 4527492"/>
                  <a:gd name="connsiteY41396" fmla="*/ 2722458 h 3582745"/>
                  <a:gd name="connsiteX41397" fmla="*/ 3493495 w 4527492"/>
                  <a:gd name="connsiteY41397" fmla="*/ 2719582 h 3582745"/>
                  <a:gd name="connsiteX41398" fmla="*/ 3493495 w 4527492"/>
                  <a:gd name="connsiteY41398" fmla="*/ 2722388 h 3582745"/>
                  <a:gd name="connsiteX41399" fmla="*/ 3503417 w 4527492"/>
                  <a:gd name="connsiteY41399" fmla="*/ 2716949 h 3582745"/>
                  <a:gd name="connsiteX41400" fmla="*/ 3518751 w 4527492"/>
                  <a:gd name="connsiteY41400" fmla="*/ 2703458 h 3582745"/>
                  <a:gd name="connsiteX41401" fmla="*/ 3509404 w 4527492"/>
                  <a:gd name="connsiteY41401" fmla="*/ 2713208 h 3582745"/>
                  <a:gd name="connsiteX41402" fmla="*/ 3495361 w 4527492"/>
                  <a:gd name="connsiteY41402" fmla="*/ 2723810 h 3582745"/>
                  <a:gd name="connsiteX41403" fmla="*/ 3506435 w 4527492"/>
                  <a:gd name="connsiteY41403" fmla="*/ 2716305 h 3582745"/>
                  <a:gd name="connsiteX41404" fmla="*/ 3509404 w 4527492"/>
                  <a:gd name="connsiteY41404" fmla="*/ 2713208 h 3582745"/>
                  <a:gd name="connsiteX41405" fmla="*/ 3527487 w 4527492"/>
                  <a:gd name="connsiteY41405" fmla="*/ 2699556 h 3582745"/>
                  <a:gd name="connsiteX41406" fmla="*/ 3546246 w 4527492"/>
                  <a:gd name="connsiteY41406" fmla="*/ 2679266 h 3582745"/>
                  <a:gd name="connsiteX41407" fmla="*/ 3553122 w 4527492"/>
                  <a:gd name="connsiteY41407" fmla="*/ 2673216 h 3582745"/>
                  <a:gd name="connsiteX41408" fmla="*/ 3540682 w 4527492"/>
                  <a:gd name="connsiteY41408" fmla="*/ 2686382 h 3582745"/>
                  <a:gd name="connsiteX41409" fmla="*/ 3519290 w 4527492"/>
                  <a:gd name="connsiteY41409" fmla="*/ 2707835 h 3582745"/>
                  <a:gd name="connsiteX41410" fmla="*/ 3520928 w 4527492"/>
                  <a:gd name="connsiteY41410" fmla="*/ 2706687 h 3582745"/>
                  <a:gd name="connsiteX41411" fmla="*/ 3521242 w 4527492"/>
                  <a:gd name="connsiteY41411" fmla="*/ 2706790 h 3582745"/>
                  <a:gd name="connsiteX41412" fmla="*/ 3541621 w 4527492"/>
                  <a:gd name="connsiteY41412" fmla="*/ 2692225 h 3582745"/>
                  <a:gd name="connsiteX41413" fmla="*/ 3540682 w 4527492"/>
                  <a:gd name="connsiteY41413" fmla="*/ 2692969 h 3582745"/>
                  <a:gd name="connsiteX41414" fmla="*/ 3521071 w 4527492"/>
                  <a:gd name="connsiteY41414" fmla="*/ 2709633 h 3582745"/>
                  <a:gd name="connsiteX41415" fmla="*/ 3520928 w 4527492"/>
                  <a:gd name="connsiteY41415" fmla="*/ 2709961 h 3582745"/>
                  <a:gd name="connsiteX41416" fmla="*/ 3519778 w 4527492"/>
                  <a:gd name="connsiteY41416" fmla="*/ 2710717 h 3582745"/>
                  <a:gd name="connsiteX41417" fmla="*/ 3509950 w 4527492"/>
                  <a:gd name="connsiteY41417" fmla="*/ 2718673 h 3582745"/>
                  <a:gd name="connsiteX41418" fmla="*/ 3509326 w 4527492"/>
                  <a:gd name="connsiteY41418" fmla="*/ 2718239 h 3582745"/>
                  <a:gd name="connsiteX41419" fmla="*/ 3510976 w 4527492"/>
                  <a:gd name="connsiteY41419" fmla="*/ 2716502 h 3582745"/>
                  <a:gd name="connsiteX41420" fmla="*/ 3510964 w 4527492"/>
                  <a:gd name="connsiteY41420" fmla="*/ 2716510 h 3582745"/>
                  <a:gd name="connsiteX41421" fmla="*/ 3510964 w 4527492"/>
                  <a:gd name="connsiteY41421" fmla="*/ 2714137 h 3582745"/>
                  <a:gd name="connsiteX41422" fmla="*/ 3503180 w 4527492"/>
                  <a:gd name="connsiteY41422" fmla="*/ 2719700 h 3582745"/>
                  <a:gd name="connsiteX41423" fmla="*/ 3504878 w 4527492"/>
                  <a:gd name="connsiteY41423" fmla="*/ 2717929 h 3582745"/>
                  <a:gd name="connsiteX41424" fmla="*/ 3482248 w 4527492"/>
                  <a:gd name="connsiteY41424" fmla="*/ 2733779 h 3582745"/>
                  <a:gd name="connsiteX41425" fmla="*/ 3483766 w 4527492"/>
                  <a:gd name="connsiteY41425" fmla="*/ 2732563 h 3582745"/>
                  <a:gd name="connsiteX41426" fmla="*/ 3481408 w 4527492"/>
                  <a:gd name="connsiteY41426" fmla="*/ 2734343 h 3582745"/>
                  <a:gd name="connsiteX41427" fmla="*/ 3471714 w 4527492"/>
                  <a:gd name="connsiteY41427" fmla="*/ 2738230 h 3582745"/>
                  <a:gd name="connsiteX41428" fmla="*/ 3451332 w 4527492"/>
                  <a:gd name="connsiteY41428" fmla="*/ 2752618 h 3582745"/>
                  <a:gd name="connsiteX41429" fmla="*/ 3468656 w 4527492"/>
                  <a:gd name="connsiteY41429" fmla="*/ 2743299 h 3582745"/>
                  <a:gd name="connsiteX41430" fmla="*/ 3482248 w 4527492"/>
                  <a:gd name="connsiteY41430" fmla="*/ 2733779 h 3582745"/>
                  <a:gd name="connsiteX41431" fmla="*/ 3475759 w 4527492"/>
                  <a:gd name="connsiteY41431" fmla="*/ 2738977 h 3582745"/>
                  <a:gd name="connsiteX41432" fmla="*/ 3479706 w 4527492"/>
                  <a:gd name="connsiteY41432" fmla="*/ 2737354 h 3582745"/>
                  <a:gd name="connsiteX41433" fmla="*/ 3473853 w 4527492"/>
                  <a:gd name="connsiteY41433" fmla="*/ 2740503 h 3582745"/>
                  <a:gd name="connsiteX41434" fmla="*/ 3471105 w 4527492"/>
                  <a:gd name="connsiteY41434" fmla="*/ 2742704 h 3582745"/>
                  <a:gd name="connsiteX41435" fmla="*/ 3421282 w 4527492"/>
                  <a:gd name="connsiteY41435" fmla="*/ 2778720 h 3582745"/>
                  <a:gd name="connsiteX41436" fmla="*/ 3373268 w 4527492"/>
                  <a:gd name="connsiteY41436" fmla="*/ 2814914 h 3582745"/>
                  <a:gd name="connsiteX41437" fmla="*/ 3384326 w 4527492"/>
                  <a:gd name="connsiteY41437" fmla="*/ 2808286 h 3582745"/>
                  <a:gd name="connsiteX41438" fmla="*/ 3384326 w 4527492"/>
                  <a:gd name="connsiteY41438" fmla="*/ 2811569 h 3582745"/>
                  <a:gd name="connsiteX41439" fmla="*/ 3360680 w 4527492"/>
                  <a:gd name="connsiteY41439" fmla="*/ 2826289 h 3582745"/>
                  <a:gd name="connsiteX41440" fmla="*/ 3366358 w 4527492"/>
                  <a:gd name="connsiteY41440" fmla="*/ 2823285 h 3582745"/>
                  <a:gd name="connsiteX41441" fmla="*/ 3370981 w 4527492"/>
                  <a:gd name="connsiteY41441" fmla="*/ 2821380 h 3582745"/>
                  <a:gd name="connsiteX41442" fmla="*/ 3378785 w 4527492"/>
                  <a:gd name="connsiteY41442" fmla="*/ 2818734 h 3582745"/>
                  <a:gd name="connsiteX41443" fmla="*/ 3394504 w 4527492"/>
                  <a:gd name="connsiteY41443" fmla="*/ 2807379 h 3582745"/>
                  <a:gd name="connsiteX41444" fmla="*/ 3381128 w 4527492"/>
                  <a:gd name="connsiteY41444" fmla="*/ 2817939 h 3582745"/>
                  <a:gd name="connsiteX41445" fmla="*/ 3381150 w 4527492"/>
                  <a:gd name="connsiteY41445" fmla="*/ 2817931 h 3582745"/>
                  <a:gd name="connsiteX41446" fmla="*/ 3381150 w 4527492"/>
                  <a:gd name="connsiteY41446" fmla="*/ 2821225 h 3582745"/>
                  <a:gd name="connsiteX41447" fmla="*/ 3363177 w 4527492"/>
                  <a:gd name="connsiteY41447" fmla="*/ 2832110 h 3582745"/>
                  <a:gd name="connsiteX41448" fmla="*/ 3341497 w 4527492"/>
                  <a:gd name="connsiteY41448" fmla="*/ 2849224 h 3582745"/>
                  <a:gd name="connsiteX41449" fmla="*/ 3350125 w 4527492"/>
                  <a:gd name="connsiteY41449" fmla="*/ 2840014 h 3582745"/>
                  <a:gd name="connsiteX41450" fmla="*/ 3278910 w 4527492"/>
                  <a:gd name="connsiteY41450" fmla="*/ 2883141 h 3582745"/>
                  <a:gd name="connsiteX41451" fmla="*/ 3328968 w 4527492"/>
                  <a:gd name="connsiteY41451" fmla="*/ 2856927 h 3582745"/>
                  <a:gd name="connsiteX41452" fmla="*/ 3336577 w 4527492"/>
                  <a:gd name="connsiteY41452" fmla="*/ 2853109 h 3582745"/>
                  <a:gd name="connsiteX41453" fmla="*/ 3341497 w 4527492"/>
                  <a:gd name="connsiteY41453" fmla="*/ 2849224 h 3582745"/>
                  <a:gd name="connsiteX41454" fmla="*/ 3338997 w 4527492"/>
                  <a:gd name="connsiteY41454" fmla="*/ 2851894 h 3582745"/>
                  <a:gd name="connsiteX41455" fmla="*/ 3352260 w 4527492"/>
                  <a:gd name="connsiteY41455" fmla="*/ 2845238 h 3582745"/>
                  <a:gd name="connsiteX41456" fmla="*/ 3399813 w 4527492"/>
                  <a:gd name="connsiteY41456" fmla="*/ 2808216 h 3582745"/>
                  <a:gd name="connsiteX41457" fmla="*/ 3419035 w 4527492"/>
                  <a:gd name="connsiteY41457" fmla="*/ 2797716 h 3582745"/>
                  <a:gd name="connsiteX41458" fmla="*/ 3394396 w 4527492"/>
                  <a:gd name="connsiteY41458" fmla="*/ 2816397 h 3582745"/>
                  <a:gd name="connsiteX41459" fmla="*/ 3359552 w 4527492"/>
                  <a:gd name="connsiteY41459" fmla="*/ 2841578 h 3582745"/>
                  <a:gd name="connsiteX41460" fmla="*/ 3361865 w 4527492"/>
                  <a:gd name="connsiteY41460" fmla="*/ 2840417 h 3582745"/>
                  <a:gd name="connsiteX41461" fmla="*/ 3358950 w 4527492"/>
                  <a:gd name="connsiteY41461" fmla="*/ 2842013 h 3582745"/>
                  <a:gd name="connsiteX41462" fmla="*/ 3358071 w 4527492"/>
                  <a:gd name="connsiteY41462" fmla="*/ 2842649 h 3582745"/>
                  <a:gd name="connsiteX41463" fmla="*/ 3361120 w 4527492"/>
                  <a:gd name="connsiteY41463" fmla="*/ 2841059 h 3582745"/>
                  <a:gd name="connsiteX41464" fmla="*/ 3376923 w 4527492"/>
                  <a:gd name="connsiteY41464" fmla="*/ 2829645 h 3582745"/>
                  <a:gd name="connsiteX41465" fmla="*/ 3363511 w 4527492"/>
                  <a:gd name="connsiteY41465" fmla="*/ 2839814 h 3582745"/>
                  <a:gd name="connsiteX41466" fmla="*/ 3364859 w 4527492"/>
                  <a:gd name="connsiteY41466" fmla="*/ 2839111 h 3582745"/>
                  <a:gd name="connsiteX41467" fmla="*/ 3405607 w 4527492"/>
                  <a:gd name="connsiteY41467" fmla="*/ 2811094 h 3582745"/>
                  <a:gd name="connsiteX41468" fmla="*/ 3415041 w 4527492"/>
                  <a:gd name="connsiteY41468" fmla="*/ 2804427 h 3582745"/>
                  <a:gd name="connsiteX41469" fmla="*/ 3420770 w 4527492"/>
                  <a:gd name="connsiteY41469" fmla="*/ 2801266 h 3582745"/>
                  <a:gd name="connsiteX41470" fmla="*/ 3386982 w 4527492"/>
                  <a:gd name="connsiteY41470" fmla="*/ 2825069 h 3582745"/>
                  <a:gd name="connsiteX41471" fmla="*/ 3374717 w 4527492"/>
                  <a:gd name="connsiteY41471" fmla="*/ 2833974 h 3582745"/>
                  <a:gd name="connsiteX41472" fmla="*/ 3375024 w 4527492"/>
                  <a:gd name="connsiteY41472" fmla="*/ 2833813 h 3582745"/>
                  <a:gd name="connsiteX41473" fmla="*/ 3374694 w 4527492"/>
                  <a:gd name="connsiteY41473" fmla="*/ 2833990 h 3582745"/>
                  <a:gd name="connsiteX41474" fmla="*/ 3305447 w 4527492"/>
                  <a:gd name="connsiteY41474" fmla="*/ 2884260 h 3582745"/>
                  <a:gd name="connsiteX41475" fmla="*/ 3302136 w 4527492"/>
                  <a:gd name="connsiteY41475" fmla="*/ 2884260 h 3582745"/>
                  <a:gd name="connsiteX41476" fmla="*/ 3323429 w 4527492"/>
                  <a:gd name="connsiteY41476" fmla="*/ 2867683 h 3582745"/>
                  <a:gd name="connsiteX41477" fmla="*/ 3325896 w 4527492"/>
                  <a:gd name="connsiteY41477" fmla="*/ 2865900 h 3582745"/>
                  <a:gd name="connsiteX41478" fmla="*/ 3343195 w 4527492"/>
                  <a:gd name="connsiteY41478" fmla="*/ 2854006 h 3582745"/>
                  <a:gd name="connsiteX41479" fmla="*/ 3328624 w 4527492"/>
                  <a:gd name="connsiteY41479" fmla="*/ 2864530 h 3582745"/>
                  <a:gd name="connsiteX41480" fmla="*/ 3335247 w 4527492"/>
                  <a:gd name="connsiteY41480" fmla="*/ 2861242 h 3582745"/>
                  <a:gd name="connsiteX41481" fmla="*/ 3360332 w 4527492"/>
                  <a:gd name="connsiteY41481" fmla="*/ 2842223 h 3582745"/>
                  <a:gd name="connsiteX41482" fmla="*/ 3363913 w 4527492"/>
                  <a:gd name="connsiteY41482" fmla="*/ 2839762 h 3582745"/>
                  <a:gd name="connsiteX41483" fmla="*/ 3362779 w 4527492"/>
                  <a:gd name="connsiteY41483" fmla="*/ 2840369 h 3582745"/>
                  <a:gd name="connsiteX41484" fmla="*/ 3360332 w 4527492"/>
                  <a:gd name="connsiteY41484" fmla="*/ 2842223 h 3582745"/>
                  <a:gd name="connsiteX41485" fmla="*/ 3343195 w 4527492"/>
                  <a:gd name="connsiteY41485" fmla="*/ 2854006 h 3582745"/>
                  <a:gd name="connsiteX41486" fmla="*/ 3360067 w 4527492"/>
                  <a:gd name="connsiteY41486" fmla="*/ 2841820 h 3582745"/>
                  <a:gd name="connsiteX41487" fmla="*/ 3356789 w 4527492"/>
                  <a:gd name="connsiteY41487" fmla="*/ 2843575 h 3582745"/>
                  <a:gd name="connsiteX41488" fmla="*/ 3325896 w 4527492"/>
                  <a:gd name="connsiteY41488" fmla="*/ 2865900 h 3582745"/>
                  <a:gd name="connsiteX41489" fmla="*/ 3324381 w 4527492"/>
                  <a:gd name="connsiteY41489" fmla="*/ 2866942 h 3582745"/>
                  <a:gd name="connsiteX41490" fmla="*/ 3349128 w 4527492"/>
                  <a:gd name="connsiteY41490" fmla="*/ 2847676 h 3582745"/>
                  <a:gd name="connsiteX41491" fmla="*/ 3336734 w 4527492"/>
                  <a:gd name="connsiteY41491" fmla="*/ 2854311 h 3582745"/>
                  <a:gd name="connsiteX41492" fmla="*/ 3335247 w 4527492"/>
                  <a:gd name="connsiteY41492" fmla="*/ 2855898 h 3582745"/>
                  <a:gd name="connsiteX41493" fmla="*/ 3319786 w 4527492"/>
                  <a:gd name="connsiteY41493" fmla="*/ 2870101 h 3582745"/>
                  <a:gd name="connsiteX41494" fmla="*/ 3308758 w 4527492"/>
                  <a:gd name="connsiteY41494" fmla="*/ 2877684 h 3582745"/>
                  <a:gd name="connsiteX41495" fmla="*/ 3305447 w 4527492"/>
                  <a:gd name="connsiteY41495" fmla="*/ 2877684 h 3582745"/>
                  <a:gd name="connsiteX41496" fmla="*/ 3331516 w 4527492"/>
                  <a:gd name="connsiteY41496" fmla="*/ 2857104 h 3582745"/>
                  <a:gd name="connsiteX41497" fmla="*/ 3325678 w 4527492"/>
                  <a:gd name="connsiteY41497" fmla="*/ 2860229 h 3582745"/>
                  <a:gd name="connsiteX41498" fmla="*/ 3331809 w 4527492"/>
                  <a:gd name="connsiteY41498" fmla="*/ 2856872 h 3582745"/>
                  <a:gd name="connsiteX41499" fmla="*/ 3333812 w 4527492"/>
                  <a:gd name="connsiteY41499" fmla="*/ 2855291 h 3582745"/>
                  <a:gd name="connsiteX41500" fmla="*/ 3269876 w 4527492"/>
                  <a:gd name="connsiteY41500" fmla="*/ 2888612 h 3582745"/>
                  <a:gd name="connsiteX41501" fmla="*/ 3261248 w 4527492"/>
                  <a:gd name="connsiteY41501" fmla="*/ 2893837 h 3582745"/>
                  <a:gd name="connsiteX41502" fmla="*/ 3267757 w 4527492"/>
                  <a:gd name="connsiteY41502" fmla="*/ 2889716 h 3582745"/>
                  <a:gd name="connsiteX41503" fmla="*/ 3247362 w 4527492"/>
                  <a:gd name="connsiteY41503" fmla="*/ 2900345 h 3582745"/>
                  <a:gd name="connsiteX41504" fmla="*/ 3253303 w 4527492"/>
                  <a:gd name="connsiteY41504" fmla="*/ 2896551 h 3582745"/>
                  <a:gd name="connsiteX41505" fmla="*/ 3274473 w 4527492"/>
                  <a:gd name="connsiteY41505" fmla="*/ 2885464 h 3582745"/>
                  <a:gd name="connsiteX41506" fmla="*/ 3318696 w 4527492"/>
                  <a:gd name="connsiteY41506" fmla="*/ 2857468 h 3582745"/>
                  <a:gd name="connsiteX41507" fmla="*/ 3351567 w 4527492"/>
                  <a:gd name="connsiteY41507" fmla="*/ 2834405 h 3582745"/>
                  <a:gd name="connsiteX41508" fmla="*/ 3351567 w 4527492"/>
                  <a:gd name="connsiteY41508" fmla="*/ 2831962 h 3582745"/>
                  <a:gd name="connsiteX41509" fmla="*/ 3346315 w 4527492"/>
                  <a:gd name="connsiteY41509" fmla="*/ 2835232 h 3582745"/>
                  <a:gd name="connsiteX41510" fmla="*/ 3308350 w 4527492"/>
                  <a:gd name="connsiteY41510" fmla="*/ 2863850 h 3582745"/>
                  <a:gd name="connsiteX41511" fmla="*/ 3322073 w 4527492"/>
                  <a:gd name="connsiteY41511" fmla="*/ 2850323 h 3582745"/>
                  <a:gd name="connsiteX41512" fmla="*/ 3310237 w 4527492"/>
                  <a:gd name="connsiteY41512" fmla="*/ 2857691 h 3582745"/>
                  <a:gd name="connsiteX41513" fmla="*/ 3306809 w 4527492"/>
                  <a:gd name="connsiteY41513" fmla="*/ 2860738 h 3582745"/>
                  <a:gd name="connsiteX41514" fmla="*/ 3305635 w 4527492"/>
                  <a:gd name="connsiteY41514" fmla="*/ 2863484 h 3582745"/>
                  <a:gd name="connsiteX41515" fmla="*/ 3300289 w 4527492"/>
                  <a:gd name="connsiteY41515" fmla="*/ 2868430 h 3582745"/>
                  <a:gd name="connsiteX41516" fmla="*/ 3292886 w 4527492"/>
                  <a:gd name="connsiteY41516" fmla="*/ 2873115 h 3582745"/>
                  <a:gd name="connsiteX41517" fmla="*/ 3292593 w 4527492"/>
                  <a:gd name="connsiteY41517" fmla="*/ 2873375 h 3582745"/>
                  <a:gd name="connsiteX41518" fmla="*/ 3292475 w 4527492"/>
                  <a:gd name="connsiteY41518" fmla="*/ 2873375 h 3582745"/>
                  <a:gd name="connsiteX41519" fmla="*/ 3289300 w 4527492"/>
                  <a:gd name="connsiteY41519" fmla="*/ 2873375 h 3582745"/>
                  <a:gd name="connsiteX41520" fmla="*/ 3302206 w 4527492"/>
                  <a:gd name="connsiteY41520" fmla="*/ 2862690 h 3582745"/>
                  <a:gd name="connsiteX41521" fmla="*/ 3190915 w 4527492"/>
                  <a:gd name="connsiteY41521" fmla="*/ 2931970 h 3582745"/>
                  <a:gd name="connsiteX41522" fmla="*/ 3226148 w 4527492"/>
                  <a:gd name="connsiteY41522" fmla="*/ 2909246 h 3582745"/>
                  <a:gd name="connsiteX41523" fmla="*/ 3285722 w 4527492"/>
                  <a:gd name="connsiteY41523" fmla="*/ 2870668 h 3582745"/>
                  <a:gd name="connsiteX41524" fmla="*/ 3313516 w 4527492"/>
                  <a:gd name="connsiteY41524" fmla="*/ 2852703 h 3582745"/>
                  <a:gd name="connsiteX41525" fmla="*/ 3329179 w 4527492"/>
                  <a:gd name="connsiteY41525" fmla="*/ 2837828 h 3582745"/>
                  <a:gd name="connsiteX41526" fmla="*/ 3333536 w 4527492"/>
                  <a:gd name="connsiteY41526" fmla="*/ 2834017 h 3582745"/>
                  <a:gd name="connsiteX41527" fmla="*/ 3316141 w 4527492"/>
                  <a:gd name="connsiteY41527" fmla="*/ 2841821 h 3582745"/>
                  <a:gd name="connsiteX41528" fmla="*/ 3297966 w 4527492"/>
                  <a:gd name="connsiteY41528" fmla="*/ 2852557 h 3582745"/>
                  <a:gd name="connsiteX41529" fmla="*/ 3299408 w 4527492"/>
                  <a:gd name="connsiteY41529" fmla="*/ 2853997 h 3582745"/>
                  <a:gd name="connsiteX41530" fmla="*/ 3286241 w 4527492"/>
                  <a:gd name="connsiteY41530" fmla="*/ 2863850 h 3582745"/>
                  <a:gd name="connsiteX41531" fmla="*/ 3283492 w 4527492"/>
                  <a:gd name="connsiteY41531" fmla="*/ 2861107 h 3582745"/>
                  <a:gd name="connsiteX41532" fmla="*/ 3244912 w 4527492"/>
                  <a:gd name="connsiteY41532" fmla="*/ 2883896 h 3582745"/>
                  <a:gd name="connsiteX41533" fmla="*/ 3230363 w 4527492"/>
                  <a:gd name="connsiteY41533" fmla="*/ 2893508 h 3582745"/>
                  <a:gd name="connsiteX41534" fmla="*/ 3164896 w 4527492"/>
                  <a:gd name="connsiteY41534" fmla="*/ 2942491 h 3582745"/>
                  <a:gd name="connsiteX41535" fmla="*/ 3168364 w 4527492"/>
                  <a:gd name="connsiteY41535" fmla="*/ 2941629 h 3582745"/>
                  <a:gd name="connsiteX41536" fmla="*/ 3173042 w 4527492"/>
                  <a:gd name="connsiteY41536" fmla="*/ 2938761 h 3582745"/>
                  <a:gd name="connsiteX41537" fmla="*/ 3184177 w 4527492"/>
                  <a:gd name="connsiteY41537" fmla="*/ 2929711 h 3582745"/>
                  <a:gd name="connsiteX41538" fmla="*/ 3184177 w 4527492"/>
                  <a:gd name="connsiteY41538" fmla="*/ 2933002 h 3582745"/>
                  <a:gd name="connsiteX41539" fmla="*/ 3173970 w 4527492"/>
                  <a:gd name="connsiteY41539" fmla="*/ 2939790 h 3582745"/>
                  <a:gd name="connsiteX41540" fmla="*/ 3173970 w 4527492"/>
                  <a:gd name="connsiteY41540" fmla="*/ 2940235 h 3582745"/>
                  <a:gd name="connsiteX41541" fmla="*/ 3180076 w 4527492"/>
                  <a:gd name="connsiteY41541" fmla="*/ 2938717 h 3582745"/>
                  <a:gd name="connsiteX41542" fmla="*/ 3190915 w 4527492"/>
                  <a:gd name="connsiteY41542" fmla="*/ 2931970 h 3582745"/>
                  <a:gd name="connsiteX41543" fmla="*/ 3180690 w 4527492"/>
                  <a:gd name="connsiteY41543" fmla="*/ 2938565 h 3582745"/>
                  <a:gd name="connsiteX41544" fmla="*/ 3183618 w 4527492"/>
                  <a:gd name="connsiteY41544" fmla="*/ 2937837 h 3582745"/>
                  <a:gd name="connsiteX41545" fmla="*/ 3184338 w 4527492"/>
                  <a:gd name="connsiteY41545" fmla="*/ 2937368 h 3582745"/>
                  <a:gd name="connsiteX41546" fmla="*/ 3226109 w 4527492"/>
                  <a:gd name="connsiteY41546" fmla="*/ 2913920 h 3582745"/>
                  <a:gd name="connsiteX41547" fmla="*/ 3245261 w 4527492"/>
                  <a:gd name="connsiteY41547" fmla="*/ 2901688 h 3582745"/>
                  <a:gd name="connsiteX41548" fmla="*/ 3233746 w 4527492"/>
                  <a:gd name="connsiteY41548" fmla="*/ 2909634 h 3582745"/>
                  <a:gd name="connsiteX41549" fmla="*/ 3253134 w 4527492"/>
                  <a:gd name="connsiteY41549" fmla="*/ 2898751 h 3582745"/>
                  <a:gd name="connsiteX41550" fmla="*/ 3223584 w 4527492"/>
                  <a:gd name="connsiteY41550" fmla="*/ 2916646 h 3582745"/>
                  <a:gd name="connsiteX41551" fmla="*/ 3198086 w 4527492"/>
                  <a:gd name="connsiteY41551" fmla="*/ 2934241 h 3582745"/>
                  <a:gd name="connsiteX41552" fmla="*/ 3200267 w 4527492"/>
                  <a:gd name="connsiteY41552" fmla="*/ 2933699 h 3582745"/>
                  <a:gd name="connsiteX41553" fmla="*/ 3197793 w 4527492"/>
                  <a:gd name="connsiteY41553" fmla="*/ 2934444 h 3582745"/>
                  <a:gd name="connsiteX41554" fmla="*/ 3182678 w 4527492"/>
                  <a:gd name="connsiteY41554" fmla="*/ 2944874 h 3582745"/>
                  <a:gd name="connsiteX41555" fmla="*/ 3187568 w 4527492"/>
                  <a:gd name="connsiteY41555" fmla="*/ 2943326 h 3582745"/>
                  <a:gd name="connsiteX41556" fmla="*/ 3182263 w 4527492"/>
                  <a:gd name="connsiteY41556" fmla="*/ 2945160 h 3582745"/>
                  <a:gd name="connsiteX41557" fmla="*/ 3160444 w 4527492"/>
                  <a:gd name="connsiteY41557" fmla="*/ 2960216 h 3582745"/>
                  <a:gd name="connsiteX41558" fmla="*/ 3164239 w 4527492"/>
                  <a:gd name="connsiteY41558" fmla="*/ 2958972 h 3582745"/>
                  <a:gd name="connsiteX41559" fmla="*/ 3182760 w 4527492"/>
                  <a:gd name="connsiteY41559" fmla="*/ 2954114 h 3582745"/>
                  <a:gd name="connsiteX41560" fmla="*/ 3198831 w 4527492"/>
                  <a:gd name="connsiteY41560" fmla="*/ 2950395 h 3582745"/>
                  <a:gd name="connsiteX41561" fmla="*/ 3222305 w 4527492"/>
                  <a:gd name="connsiteY41561" fmla="*/ 2935584 h 3582745"/>
                  <a:gd name="connsiteX41562" fmla="*/ 3223284 w 4527492"/>
                  <a:gd name="connsiteY41562" fmla="*/ 2935086 h 3582745"/>
                  <a:gd name="connsiteX41563" fmla="*/ 3199204 w 4527492"/>
                  <a:gd name="connsiteY41563" fmla="*/ 2950308 h 3582745"/>
                  <a:gd name="connsiteX41564" fmla="*/ 3203750 w 4527492"/>
                  <a:gd name="connsiteY41564" fmla="*/ 2949256 h 3582745"/>
                  <a:gd name="connsiteX41565" fmla="*/ 3221483 w 4527492"/>
                  <a:gd name="connsiteY41565" fmla="*/ 2941117 h 3582745"/>
                  <a:gd name="connsiteX41566" fmla="*/ 3249340 w 4527492"/>
                  <a:gd name="connsiteY41566" fmla="*/ 2921846 h 3582745"/>
                  <a:gd name="connsiteX41567" fmla="*/ 3267621 w 4527492"/>
                  <a:gd name="connsiteY41567" fmla="*/ 2912556 h 3582745"/>
                  <a:gd name="connsiteX41568" fmla="*/ 3230095 w 4527492"/>
                  <a:gd name="connsiteY41568" fmla="*/ 2937164 h 3582745"/>
                  <a:gd name="connsiteX41569" fmla="*/ 3253139 w 4527492"/>
                  <a:gd name="connsiteY41569" fmla="*/ 2926587 h 3582745"/>
                  <a:gd name="connsiteX41570" fmla="*/ 3292650 w 4527492"/>
                  <a:gd name="connsiteY41570" fmla="*/ 2905941 h 3582745"/>
                  <a:gd name="connsiteX41571" fmla="*/ 3293247 w 4527492"/>
                  <a:gd name="connsiteY41571" fmla="*/ 2905666 h 3582745"/>
                  <a:gd name="connsiteX41572" fmla="*/ 3302877 w 4527492"/>
                  <a:gd name="connsiteY41572" fmla="*/ 2900305 h 3582745"/>
                  <a:gd name="connsiteX41573" fmla="*/ 3312292 w 4527492"/>
                  <a:gd name="connsiteY41573" fmla="*/ 2895709 h 3582745"/>
                  <a:gd name="connsiteX41574" fmla="*/ 3308244 w 4527492"/>
                  <a:gd name="connsiteY41574" fmla="*/ 2898751 h 3582745"/>
                  <a:gd name="connsiteX41575" fmla="*/ 3318151 w 4527492"/>
                  <a:gd name="connsiteY41575" fmla="*/ 2894184 h 3582745"/>
                  <a:gd name="connsiteX41576" fmla="*/ 3323323 w 4527492"/>
                  <a:gd name="connsiteY41576" fmla="*/ 2890324 h 3582745"/>
                  <a:gd name="connsiteX41577" fmla="*/ 3323921 w 4527492"/>
                  <a:gd name="connsiteY41577" fmla="*/ 2890033 h 3582745"/>
                  <a:gd name="connsiteX41578" fmla="*/ 3319323 w 4527492"/>
                  <a:gd name="connsiteY41578" fmla="*/ 2893643 h 3582745"/>
                  <a:gd name="connsiteX41579" fmla="*/ 3322259 w 4527492"/>
                  <a:gd name="connsiteY41579" fmla="*/ 2892290 h 3582745"/>
                  <a:gd name="connsiteX41580" fmla="*/ 3328354 w 4527492"/>
                  <a:gd name="connsiteY41580" fmla="*/ 2887869 h 3582745"/>
                  <a:gd name="connsiteX41581" fmla="*/ 3399882 w 4527492"/>
                  <a:gd name="connsiteY41581" fmla="*/ 2852953 h 3582745"/>
                  <a:gd name="connsiteX41582" fmla="*/ 3402129 w 4527492"/>
                  <a:gd name="connsiteY41582" fmla="*/ 2850721 h 3582745"/>
                  <a:gd name="connsiteX41583" fmla="*/ 3342787 w 4527492"/>
                  <a:gd name="connsiteY41583" fmla="*/ 2877399 h 3582745"/>
                  <a:gd name="connsiteX41584" fmla="*/ 3356789 w 4527492"/>
                  <a:gd name="connsiteY41584" fmla="*/ 2867242 h 3582745"/>
                  <a:gd name="connsiteX41585" fmla="*/ 3406484 w 4527492"/>
                  <a:gd name="connsiteY41585" fmla="*/ 2846396 h 3582745"/>
                  <a:gd name="connsiteX41586" fmla="*/ 3418023 w 4527492"/>
                  <a:gd name="connsiteY41586" fmla="*/ 2834935 h 3582745"/>
                  <a:gd name="connsiteX41587" fmla="*/ 3434603 w 4527492"/>
                  <a:gd name="connsiteY41587" fmla="*/ 2822585 h 3582745"/>
                  <a:gd name="connsiteX41588" fmla="*/ 3427435 w 4527492"/>
                  <a:gd name="connsiteY41588" fmla="*/ 2825315 h 3582745"/>
                  <a:gd name="connsiteX41589" fmla="*/ 3434843 w 4527492"/>
                  <a:gd name="connsiteY41589" fmla="*/ 2820968 h 3582745"/>
                  <a:gd name="connsiteX41590" fmla="*/ 3439695 w 4527492"/>
                  <a:gd name="connsiteY41590" fmla="*/ 2818792 h 3582745"/>
                  <a:gd name="connsiteX41591" fmla="*/ 3459906 w 4527492"/>
                  <a:gd name="connsiteY41591" fmla="*/ 2803738 h 3582745"/>
                  <a:gd name="connsiteX41592" fmla="*/ 3398397 w 4527492"/>
                  <a:gd name="connsiteY41592" fmla="*/ 2835537 h 3582745"/>
                  <a:gd name="connsiteX41593" fmla="*/ 3386118 w 4527492"/>
                  <a:gd name="connsiteY41593" fmla="*/ 2843170 h 3582745"/>
                  <a:gd name="connsiteX41594" fmla="*/ 3365561 w 4527492"/>
                  <a:gd name="connsiteY41594" fmla="*/ 2857331 h 3582745"/>
                  <a:gd name="connsiteX41595" fmla="*/ 3348526 w 4527492"/>
                  <a:gd name="connsiteY41595" fmla="*/ 2870709 h 3582745"/>
                  <a:gd name="connsiteX41596" fmla="*/ 3341811 w 4527492"/>
                  <a:gd name="connsiteY41596" fmla="*/ 2873526 h 3582745"/>
                  <a:gd name="connsiteX41597" fmla="*/ 3345766 w 4527492"/>
                  <a:gd name="connsiteY41597" fmla="*/ 2870554 h 3582745"/>
                  <a:gd name="connsiteX41598" fmla="*/ 3383128 w 4527492"/>
                  <a:gd name="connsiteY41598" fmla="*/ 2845029 h 3582745"/>
                  <a:gd name="connsiteX41599" fmla="*/ 3327911 w 4527492"/>
                  <a:gd name="connsiteY41599" fmla="*/ 2879357 h 3582745"/>
                  <a:gd name="connsiteX41600" fmla="*/ 3341811 w 4527492"/>
                  <a:gd name="connsiteY41600" fmla="*/ 2873526 h 3582745"/>
                  <a:gd name="connsiteX41601" fmla="*/ 3327528 w 4527492"/>
                  <a:gd name="connsiteY41601" fmla="*/ 2884259 h 3582745"/>
                  <a:gd name="connsiteX41602" fmla="*/ 3290917 w 4527492"/>
                  <a:gd name="connsiteY41602" fmla="*/ 2900719 h 3582745"/>
                  <a:gd name="connsiteX41603" fmla="*/ 3267621 w 4527492"/>
                  <a:gd name="connsiteY41603" fmla="*/ 2912556 h 3582745"/>
                  <a:gd name="connsiteX41604" fmla="*/ 3301097 w 4527492"/>
                  <a:gd name="connsiteY41604" fmla="*/ 2890605 h 3582745"/>
                  <a:gd name="connsiteX41605" fmla="*/ 3325313 w 4527492"/>
                  <a:gd name="connsiteY41605" fmla="*/ 2880447 h 3582745"/>
                  <a:gd name="connsiteX41606" fmla="*/ 3325313 w 4527492"/>
                  <a:gd name="connsiteY41606" fmla="*/ 2877684 h 3582745"/>
                  <a:gd name="connsiteX41607" fmla="*/ 3340318 w 4527492"/>
                  <a:gd name="connsiteY41607" fmla="*/ 2865562 h 3582745"/>
                  <a:gd name="connsiteX41608" fmla="*/ 3335456 w 4527492"/>
                  <a:gd name="connsiteY41608" fmla="*/ 2868075 h 3582745"/>
                  <a:gd name="connsiteX41609" fmla="*/ 3301097 w 4527492"/>
                  <a:gd name="connsiteY41609" fmla="*/ 2890605 h 3582745"/>
                  <a:gd name="connsiteX41610" fmla="*/ 3284337 w 4527492"/>
                  <a:gd name="connsiteY41610" fmla="*/ 2897636 h 3582745"/>
                  <a:gd name="connsiteX41611" fmla="*/ 3294217 w 4527492"/>
                  <a:gd name="connsiteY41611" fmla="*/ 2890802 h 3582745"/>
                  <a:gd name="connsiteX41612" fmla="*/ 3344074 w 4527492"/>
                  <a:gd name="connsiteY41612" fmla="*/ 2862527 h 3582745"/>
                  <a:gd name="connsiteX41613" fmla="*/ 3405193 w 4527492"/>
                  <a:gd name="connsiteY41613" fmla="*/ 2813149 h 3582745"/>
                  <a:gd name="connsiteX41614" fmla="*/ 3432026 w 4527492"/>
                  <a:gd name="connsiteY41614" fmla="*/ 2795055 h 3582745"/>
                  <a:gd name="connsiteX41615" fmla="*/ 3459798 w 4527492"/>
                  <a:gd name="connsiteY41615" fmla="*/ 2779732 h 3582745"/>
                  <a:gd name="connsiteX41616" fmla="*/ 3466158 w 4527492"/>
                  <a:gd name="connsiteY41616" fmla="*/ 2777394 h 3582745"/>
                  <a:gd name="connsiteX41617" fmla="*/ 3415954 w 4527492"/>
                  <a:gd name="connsiteY41617" fmla="*/ 2807805 h 3582745"/>
                  <a:gd name="connsiteX41618" fmla="*/ 3365046 w 4527492"/>
                  <a:gd name="connsiteY41618" fmla="*/ 2848088 h 3582745"/>
                  <a:gd name="connsiteX41619" fmla="*/ 3356983 w 4527492"/>
                  <a:gd name="connsiteY41619" fmla="*/ 2855206 h 3582745"/>
                  <a:gd name="connsiteX41620" fmla="*/ 3387355 w 4527492"/>
                  <a:gd name="connsiteY41620" fmla="*/ 2837982 h 3582745"/>
                  <a:gd name="connsiteX41621" fmla="*/ 3447002 w 4527492"/>
                  <a:gd name="connsiteY41621" fmla="*/ 2803585 h 3582745"/>
                  <a:gd name="connsiteX41622" fmla="*/ 3440666 w 4527492"/>
                  <a:gd name="connsiteY41622" fmla="*/ 2808188 h 3582745"/>
                  <a:gd name="connsiteX41623" fmla="*/ 3449696 w 4527492"/>
                  <a:gd name="connsiteY41623" fmla="*/ 2803748 h 3582745"/>
                  <a:gd name="connsiteX41624" fmla="*/ 3455927 w 4527492"/>
                  <a:gd name="connsiteY41624" fmla="*/ 2800978 h 3582745"/>
                  <a:gd name="connsiteX41625" fmla="*/ 3441835 w 4527492"/>
                  <a:gd name="connsiteY41625" fmla="*/ 2809404 h 3582745"/>
                  <a:gd name="connsiteX41626" fmla="*/ 3431840 w 4527492"/>
                  <a:gd name="connsiteY41626" fmla="*/ 2814599 h 3582745"/>
                  <a:gd name="connsiteX41627" fmla="*/ 3430440 w 4527492"/>
                  <a:gd name="connsiteY41627" fmla="*/ 2815615 h 3582745"/>
                  <a:gd name="connsiteX41628" fmla="*/ 3425922 w 4527492"/>
                  <a:gd name="connsiteY41628" fmla="*/ 2818424 h 3582745"/>
                  <a:gd name="connsiteX41629" fmla="*/ 3471989 w 4527492"/>
                  <a:gd name="connsiteY41629" fmla="*/ 2794232 h 3582745"/>
                  <a:gd name="connsiteX41630" fmla="*/ 3485073 w 4527492"/>
                  <a:gd name="connsiteY41630" fmla="*/ 2777799 h 3582745"/>
                  <a:gd name="connsiteX41631" fmla="*/ 3485147 w 4527492"/>
                  <a:gd name="connsiteY41631" fmla="*/ 2777186 h 3582745"/>
                  <a:gd name="connsiteX41632" fmla="*/ 3497489 w 4527492"/>
                  <a:gd name="connsiteY41632" fmla="*/ 2767812 h 3582745"/>
                  <a:gd name="connsiteX41633" fmla="*/ 3497489 w 4527492"/>
                  <a:gd name="connsiteY41633" fmla="*/ 2769167 h 3582745"/>
                  <a:gd name="connsiteX41634" fmla="*/ 3473806 w 4527492"/>
                  <a:gd name="connsiteY41634" fmla="*/ 2793278 h 3582745"/>
                  <a:gd name="connsiteX41635" fmla="*/ 3477732 w 4527492"/>
                  <a:gd name="connsiteY41635" fmla="*/ 2791216 h 3582745"/>
                  <a:gd name="connsiteX41636" fmla="*/ 3477732 w 4527492"/>
                  <a:gd name="connsiteY41636" fmla="*/ 2794522 h 3582745"/>
                  <a:gd name="connsiteX41637" fmla="*/ 3467272 w 4527492"/>
                  <a:gd name="connsiteY41637" fmla="*/ 2799930 h 3582745"/>
                  <a:gd name="connsiteX41638" fmla="*/ 3466551 w 4527492"/>
                  <a:gd name="connsiteY41638" fmla="*/ 2800664 h 3582745"/>
                  <a:gd name="connsiteX41639" fmla="*/ 3449070 w 4527492"/>
                  <a:gd name="connsiteY41639" fmla="*/ 2814588 h 3582745"/>
                  <a:gd name="connsiteX41640" fmla="*/ 3458917 w 4527492"/>
                  <a:gd name="connsiteY41640" fmla="*/ 2810173 h 3582745"/>
                  <a:gd name="connsiteX41641" fmla="*/ 3470928 w 4527492"/>
                  <a:gd name="connsiteY41641" fmla="*/ 2806505 h 3582745"/>
                  <a:gd name="connsiteX41642" fmla="*/ 3470199 w 4527492"/>
                  <a:gd name="connsiteY41642" fmla="*/ 2809028 h 3582745"/>
                  <a:gd name="connsiteX41643" fmla="*/ 3443087 w 4527492"/>
                  <a:gd name="connsiteY41643" fmla="*/ 2819354 h 3582745"/>
                  <a:gd name="connsiteX41644" fmla="*/ 3431268 w 4527492"/>
                  <a:gd name="connsiteY41644" fmla="*/ 2828769 h 3582745"/>
                  <a:gd name="connsiteX41645" fmla="*/ 3412942 w 4527492"/>
                  <a:gd name="connsiteY41645" fmla="*/ 2843687 h 3582745"/>
                  <a:gd name="connsiteX41646" fmla="*/ 3451339 w 4527492"/>
                  <a:gd name="connsiteY41646" fmla="*/ 2827579 h 3582745"/>
                  <a:gd name="connsiteX41647" fmla="*/ 3451339 w 4527492"/>
                  <a:gd name="connsiteY41647" fmla="*/ 2829134 h 3582745"/>
                  <a:gd name="connsiteX41648" fmla="*/ 3447834 w 4527492"/>
                  <a:gd name="connsiteY41648" fmla="*/ 2832125 h 3582745"/>
                  <a:gd name="connsiteX41649" fmla="*/ 3446244 w 4527492"/>
                  <a:gd name="connsiteY41649" fmla="*/ 2833365 h 3582745"/>
                  <a:gd name="connsiteX41650" fmla="*/ 3443520 w 4527492"/>
                  <a:gd name="connsiteY41650" fmla="*/ 2834692 h 3582745"/>
                  <a:gd name="connsiteX41651" fmla="*/ 3415048 w 4527492"/>
                  <a:gd name="connsiteY41651" fmla="*/ 2847414 h 3582745"/>
                  <a:gd name="connsiteX41652" fmla="*/ 3404898 w 4527492"/>
                  <a:gd name="connsiteY41652" fmla="*/ 2853109 h 3582745"/>
                  <a:gd name="connsiteX41653" fmla="*/ 3398023 w 4527492"/>
                  <a:gd name="connsiteY41653" fmla="*/ 2855831 h 3582745"/>
                  <a:gd name="connsiteX41654" fmla="*/ 3395984 w 4527492"/>
                  <a:gd name="connsiteY41654" fmla="*/ 2857491 h 3582745"/>
                  <a:gd name="connsiteX41655" fmla="*/ 3395402 w 4527492"/>
                  <a:gd name="connsiteY41655" fmla="*/ 2858118 h 3582745"/>
                  <a:gd name="connsiteX41656" fmla="*/ 3399711 w 4527492"/>
                  <a:gd name="connsiteY41656" fmla="*/ 2856020 h 3582745"/>
                  <a:gd name="connsiteX41657" fmla="*/ 3394783 w 4527492"/>
                  <a:gd name="connsiteY41657" fmla="*/ 2858786 h 3582745"/>
                  <a:gd name="connsiteX41658" fmla="*/ 3392880 w 4527492"/>
                  <a:gd name="connsiteY41658" fmla="*/ 2860837 h 3582745"/>
                  <a:gd name="connsiteX41659" fmla="*/ 3423245 w 4527492"/>
                  <a:gd name="connsiteY41659" fmla="*/ 2846071 h 3582745"/>
                  <a:gd name="connsiteX41660" fmla="*/ 3435075 w 4527492"/>
                  <a:gd name="connsiteY41660" fmla="*/ 2842082 h 3582745"/>
                  <a:gd name="connsiteX41661" fmla="*/ 3428245 w 4527492"/>
                  <a:gd name="connsiteY41661" fmla="*/ 2847414 h 3582745"/>
                  <a:gd name="connsiteX41662" fmla="*/ 3427304 w 4527492"/>
                  <a:gd name="connsiteY41662" fmla="*/ 2847998 h 3582745"/>
                  <a:gd name="connsiteX41663" fmla="*/ 3425976 w 4527492"/>
                  <a:gd name="connsiteY41663" fmla="*/ 2848720 h 3582745"/>
                  <a:gd name="connsiteX41664" fmla="*/ 3395253 w 4527492"/>
                  <a:gd name="connsiteY41664" fmla="*/ 2860637 h 3582745"/>
                  <a:gd name="connsiteX41665" fmla="*/ 3390557 w 4527492"/>
                  <a:gd name="connsiteY41665" fmla="*/ 2863340 h 3582745"/>
                  <a:gd name="connsiteX41666" fmla="*/ 3381818 w 4527492"/>
                  <a:gd name="connsiteY41666" fmla="*/ 2872759 h 3582745"/>
                  <a:gd name="connsiteX41667" fmla="*/ 3425976 w 4527492"/>
                  <a:gd name="connsiteY41667" fmla="*/ 2848720 h 3582745"/>
                  <a:gd name="connsiteX41668" fmla="*/ 3426409 w 4527492"/>
                  <a:gd name="connsiteY41668" fmla="*/ 2848552 h 3582745"/>
                  <a:gd name="connsiteX41669" fmla="*/ 3374274 w 4527492"/>
                  <a:gd name="connsiteY41669" fmla="*/ 2880891 h 3582745"/>
                  <a:gd name="connsiteX41670" fmla="*/ 3374122 w 4527492"/>
                  <a:gd name="connsiteY41670" fmla="*/ 2881055 h 3582745"/>
                  <a:gd name="connsiteX41671" fmla="*/ 3427420 w 4527492"/>
                  <a:gd name="connsiteY41671" fmla="*/ 2848240 h 3582745"/>
                  <a:gd name="connsiteX41672" fmla="*/ 3427646 w 4527492"/>
                  <a:gd name="connsiteY41672" fmla="*/ 2848073 h 3582745"/>
                  <a:gd name="connsiteX41673" fmla="*/ 3440631 w 4527492"/>
                  <a:gd name="connsiteY41673" fmla="*/ 2843036 h 3582745"/>
                  <a:gd name="connsiteX41674" fmla="*/ 3391061 w 4527492"/>
                  <a:gd name="connsiteY41674" fmla="*/ 2872987 h 3582745"/>
                  <a:gd name="connsiteX41675" fmla="*/ 3373056 w 4527492"/>
                  <a:gd name="connsiteY41675" fmla="*/ 2882204 h 3582745"/>
                  <a:gd name="connsiteX41676" fmla="*/ 3370389 w 4527492"/>
                  <a:gd name="connsiteY41676" fmla="*/ 2885079 h 3582745"/>
                  <a:gd name="connsiteX41677" fmla="*/ 3375854 w 4527492"/>
                  <a:gd name="connsiteY41677" fmla="*/ 2882176 h 3582745"/>
                  <a:gd name="connsiteX41678" fmla="*/ 3369545 w 4527492"/>
                  <a:gd name="connsiteY41678" fmla="*/ 2885988 h 3582745"/>
                  <a:gd name="connsiteX41679" fmla="*/ 3365046 w 4527492"/>
                  <a:gd name="connsiteY41679" fmla="*/ 2890837 h 3582745"/>
                  <a:gd name="connsiteX41680" fmla="*/ 3365046 w 4527492"/>
                  <a:gd name="connsiteY41680" fmla="*/ 2888706 h 3582745"/>
                  <a:gd name="connsiteX41681" fmla="*/ 3362262 w 4527492"/>
                  <a:gd name="connsiteY41681" fmla="*/ 2890388 h 3582745"/>
                  <a:gd name="connsiteX41682" fmla="*/ 3338772 w 4527492"/>
                  <a:gd name="connsiteY41682" fmla="*/ 2906951 h 3582745"/>
                  <a:gd name="connsiteX41683" fmla="*/ 3333652 w 4527492"/>
                  <a:gd name="connsiteY41683" fmla="*/ 2908771 h 3582745"/>
                  <a:gd name="connsiteX41684" fmla="*/ 3355075 w 4527492"/>
                  <a:gd name="connsiteY41684" fmla="*/ 2893211 h 3582745"/>
                  <a:gd name="connsiteX41685" fmla="*/ 3365046 w 4527492"/>
                  <a:gd name="connsiteY41685" fmla="*/ 2887916 h 3582745"/>
                  <a:gd name="connsiteX41686" fmla="*/ 3365046 w 4527492"/>
                  <a:gd name="connsiteY41686" fmla="*/ 2887549 h 3582745"/>
                  <a:gd name="connsiteX41687" fmla="*/ 3367448 w 4527492"/>
                  <a:gd name="connsiteY41687" fmla="*/ 2885164 h 3582745"/>
                  <a:gd name="connsiteX41688" fmla="*/ 3358962 w 4527492"/>
                  <a:gd name="connsiteY41688" fmla="*/ 2890388 h 3582745"/>
                  <a:gd name="connsiteX41689" fmla="*/ 3367552 w 4527492"/>
                  <a:gd name="connsiteY41689" fmla="*/ 2885061 h 3582745"/>
                  <a:gd name="connsiteX41690" fmla="*/ 3367633 w 4527492"/>
                  <a:gd name="connsiteY41690" fmla="*/ 2884980 h 3582745"/>
                  <a:gd name="connsiteX41691" fmla="*/ 3351816 w 4527492"/>
                  <a:gd name="connsiteY41691" fmla="*/ 2893076 h 3582745"/>
                  <a:gd name="connsiteX41692" fmla="*/ 3377520 w 4527492"/>
                  <a:gd name="connsiteY41692" fmla="*/ 2875099 h 3582745"/>
                  <a:gd name="connsiteX41693" fmla="*/ 3377657 w 4527492"/>
                  <a:gd name="connsiteY41693" fmla="*/ 2875025 h 3582745"/>
                  <a:gd name="connsiteX41694" fmla="*/ 3387858 w 4527492"/>
                  <a:gd name="connsiteY41694" fmla="*/ 2864894 h 3582745"/>
                  <a:gd name="connsiteX41695" fmla="*/ 3305063 w 4527492"/>
                  <a:gd name="connsiteY41695" fmla="*/ 2912551 h 3582745"/>
                  <a:gd name="connsiteX41696" fmla="*/ 3331399 w 4527492"/>
                  <a:gd name="connsiteY41696" fmla="*/ 2894496 h 3582745"/>
                  <a:gd name="connsiteX41697" fmla="*/ 3335726 w 4527492"/>
                  <a:gd name="connsiteY41697" fmla="*/ 2891923 h 3582745"/>
                  <a:gd name="connsiteX41698" fmla="*/ 3379740 w 4527492"/>
                  <a:gd name="connsiteY41698" fmla="*/ 2867226 h 3582745"/>
                  <a:gd name="connsiteX41699" fmla="*/ 3391044 w 4527492"/>
                  <a:gd name="connsiteY41699" fmla="*/ 2861730 h 3582745"/>
                  <a:gd name="connsiteX41700" fmla="*/ 3393002 w 4527492"/>
                  <a:gd name="connsiteY41700" fmla="*/ 2859785 h 3582745"/>
                  <a:gd name="connsiteX41701" fmla="*/ 3379740 w 4527492"/>
                  <a:gd name="connsiteY41701" fmla="*/ 2867226 h 3582745"/>
                  <a:gd name="connsiteX41702" fmla="*/ 3366087 w 4527492"/>
                  <a:gd name="connsiteY41702" fmla="*/ 2873865 h 3582745"/>
                  <a:gd name="connsiteX41703" fmla="*/ 3379758 w 4527492"/>
                  <a:gd name="connsiteY41703" fmla="*/ 2865734 h 3582745"/>
                  <a:gd name="connsiteX41704" fmla="*/ 3393987 w 4527492"/>
                  <a:gd name="connsiteY41704" fmla="*/ 2858807 h 3582745"/>
                  <a:gd name="connsiteX41705" fmla="*/ 3396294 w 4527492"/>
                  <a:gd name="connsiteY41705" fmla="*/ 2856516 h 3582745"/>
                  <a:gd name="connsiteX41706" fmla="*/ 3393191 w 4527492"/>
                  <a:gd name="connsiteY41706" fmla="*/ 2857744 h 3582745"/>
                  <a:gd name="connsiteX41707" fmla="*/ 3379758 w 4527492"/>
                  <a:gd name="connsiteY41707" fmla="*/ 2865734 h 3582745"/>
                  <a:gd name="connsiteX41708" fmla="*/ 3316234 w 4527492"/>
                  <a:gd name="connsiteY41708" fmla="*/ 2896660 h 3582745"/>
                  <a:gd name="connsiteX41709" fmla="*/ 3319423 w 4527492"/>
                  <a:gd name="connsiteY41709" fmla="*/ 2894347 h 3582745"/>
                  <a:gd name="connsiteX41710" fmla="*/ 3316478 w 4527492"/>
                  <a:gd name="connsiteY41710" fmla="*/ 2895878 h 3582745"/>
                  <a:gd name="connsiteX41711" fmla="*/ 3314255 w 4527492"/>
                  <a:gd name="connsiteY41711" fmla="*/ 2897623 h 3582745"/>
                  <a:gd name="connsiteX41712" fmla="*/ 3312200 w 4527492"/>
                  <a:gd name="connsiteY41712" fmla="*/ 2898624 h 3582745"/>
                  <a:gd name="connsiteX41713" fmla="*/ 3314507 w 4527492"/>
                  <a:gd name="connsiteY41713" fmla="*/ 2896902 h 3582745"/>
                  <a:gd name="connsiteX41714" fmla="*/ 3302168 w 4527492"/>
                  <a:gd name="connsiteY41714" fmla="*/ 2903318 h 3582745"/>
                  <a:gd name="connsiteX41715" fmla="*/ 3299524 w 4527492"/>
                  <a:gd name="connsiteY41715" fmla="*/ 2905305 h 3582745"/>
                  <a:gd name="connsiteX41716" fmla="*/ 3261162 w 4527492"/>
                  <a:gd name="connsiteY41716" fmla="*/ 2927334 h 3582745"/>
                  <a:gd name="connsiteX41717" fmla="*/ 3272722 w 4527492"/>
                  <a:gd name="connsiteY41717" fmla="*/ 2922881 h 3582745"/>
                  <a:gd name="connsiteX41718" fmla="*/ 3283984 w 4527492"/>
                  <a:gd name="connsiteY41718" fmla="*/ 2918334 h 3582745"/>
                  <a:gd name="connsiteX41719" fmla="*/ 3292979 w 4527492"/>
                  <a:gd name="connsiteY41719" fmla="*/ 2910223 h 3582745"/>
                  <a:gd name="connsiteX41720" fmla="*/ 3299524 w 4527492"/>
                  <a:gd name="connsiteY41720" fmla="*/ 2905305 h 3582745"/>
                  <a:gd name="connsiteX41721" fmla="*/ 3305351 w 4527492"/>
                  <a:gd name="connsiteY41721" fmla="*/ 2901958 h 3582745"/>
                  <a:gd name="connsiteX41722" fmla="*/ 3312200 w 4527492"/>
                  <a:gd name="connsiteY41722" fmla="*/ 2898624 h 3582745"/>
                  <a:gd name="connsiteX41723" fmla="*/ 3287907 w 4527492"/>
                  <a:gd name="connsiteY41723" fmla="*/ 2916751 h 3582745"/>
                  <a:gd name="connsiteX41724" fmla="*/ 3289182 w 4527492"/>
                  <a:gd name="connsiteY41724" fmla="*/ 2916236 h 3582745"/>
                  <a:gd name="connsiteX41725" fmla="*/ 3289182 w 4527492"/>
                  <a:gd name="connsiteY41725" fmla="*/ 2916572 h 3582745"/>
                  <a:gd name="connsiteX41726" fmla="*/ 3292979 w 4527492"/>
                  <a:gd name="connsiteY41726" fmla="*/ 2913528 h 3582745"/>
                  <a:gd name="connsiteX41727" fmla="*/ 3306386 w 4527492"/>
                  <a:gd name="connsiteY41727" fmla="*/ 2903803 h 3582745"/>
                  <a:gd name="connsiteX41728" fmla="*/ 3291499 w 4527492"/>
                  <a:gd name="connsiteY41728" fmla="*/ 2915495 h 3582745"/>
                  <a:gd name="connsiteX41729" fmla="*/ 3289182 w 4527492"/>
                  <a:gd name="connsiteY41729" fmla="*/ 2916915 h 3582745"/>
                  <a:gd name="connsiteX41730" fmla="*/ 3289182 w 4527492"/>
                  <a:gd name="connsiteY41730" fmla="*/ 2917314 h 3582745"/>
                  <a:gd name="connsiteX41731" fmla="*/ 3291499 w 4527492"/>
                  <a:gd name="connsiteY41731" fmla="*/ 2915495 h 3582745"/>
                  <a:gd name="connsiteX41732" fmla="*/ 3333806 w 4527492"/>
                  <a:gd name="connsiteY41732" fmla="*/ 2889562 h 3582745"/>
                  <a:gd name="connsiteX41733" fmla="*/ 3366087 w 4527492"/>
                  <a:gd name="connsiteY41733" fmla="*/ 2873865 h 3582745"/>
                  <a:gd name="connsiteX41734" fmla="*/ 3335726 w 4527492"/>
                  <a:gd name="connsiteY41734" fmla="*/ 2891923 h 3582745"/>
                  <a:gd name="connsiteX41735" fmla="*/ 3332569 w 4527492"/>
                  <a:gd name="connsiteY41735" fmla="*/ 2893694 h 3582745"/>
                  <a:gd name="connsiteX41736" fmla="*/ 3331399 w 4527492"/>
                  <a:gd name="connsiteY41736" fmla="*/ 2894496 h 3582745"/>
                  <a:gd name="connsiteX41737" fmla="*/ 3316073 w 4527492"/>
                  <a:gd name="connsiteY41737" fmla="*/ 2903611 h 3582745"/>
                  <a:gd name="connsiteX41738" fmla="*/ 3283248 w 4527492"/>
                  <a:gd name="connsiteY41738" fmla="*/ 2925109 h 3582745"/>
                  <a:gd name="connsiteX41739" fmla="*/ 3268306 w 4527492"/>
                  <a:gd name="connsiteY41739" fmla="*/ 2933709 h 3582745"/>
                  <a:gd name="connsiteX41740" fmla="*/ 3282398 w 4527492"/>
                  <a:gd name="connsiteY41740" fmla="*/ 2922642 h 3582745"/>
                  <a:gd name="connsiteX41741" fmla="*/ 3280576 w 4527492"/>
                  <a:gd name="connsiteY41741" fmla="*/ 2923471 h 3582745"/>
                  <a:gd name="connsiteX41742" fmla="*/ 3266523 w 4527492"/>
                  <a:gd name="connsiteY41742" fmla="*/ 2934736 h 3582745"/>
                  <a:gd name="connsiteX41743" fmla="*/ 3264515 w 4527492"/>
                  <a:gd name="connsiteY41743" fmla="*/ 2935891 h 3582745"/>
                  <a:gd name="connsiteX41744" fmla="*/ 3275353 w 4527492"/>
                  <a:gd name="connsiteY41744" fmla="*/ 2926118 h 3582745"/>
                  <a:gd name="connsiteX41745" fmla="*/ 3276289 w 4527492"/>
                  <a:gd name="connsiteY41745" fmla="*/ 2925419 h 3582745"/>
                  <a:gd name="connsiteX41746" fmla="*/ 3275963 w 4527492"/>
                  <a:gd name="connsiteY41746" fmla="*/ 2925568 h 3582745"/>
                  <a:gd name="connsiteX41747" fmla="*/ 3275353 w 4527492"/>
                  <a:gd name="connsiteY41747" fmla="*/ 2926118 h 3582745"/>
                  <a:gd name="connsiteX41748" fmla="*/ 3256976 w 4527492"/>
                  <a:gd name="connsiteY41748" fmla="*/ 2939830 h 3582745"/>
                  <a:gd name="connsiteX41749" fmla="*/ 3238058 w 4527492"/>
                  <a:gd name="connsiteY41749" fmla="*/ 2949308 h 3582745"/>
                  <a:gd name="connsiteX41750" fmla="*/ 3248698 w 4527492"/>
                  <a:gd name="connsiteY41750" fmla="*/ 2941731 h 3582745"/>
                  <a:gd name="connsiteX41751" fmla="*/ 3272492 w 4527492"/>
                  <a:gd name="connsiteY41751" fmla="*/ 2927146 h 3582745"/>
                  <a:gd name="connsiteX41752" fmla="*/ 3219681 w 4527492"/>
                  <a:gd name="connsiteY41752" fmla="*/ 2951154 h 3582745"/>
                  <a:gd name="connsiteX41753" fmla="*/ 3217407 w 4527492"/>
                  <a:gd name="connsiteY41753" fmla="*/ 2952459 h 3582745"/>
                  <a:gd name="connsiteX41754" fmla="*/ 3233609 w 4527492"/>
                  <a:gd name="connsiteY41754" fmla="*/ 2946531 h 3582745"/>
                  <a:gd name="connsiteX41755" fmla="*/ 3213968 w 4527492"/>
                  <a:gd name="connsiteY41755" fmla="*/ 2954434 h 3582745"/>
                  <a:gd name="connsiteX41756" fmla="*/ 3193325 w 4527492"/>
                  <a:gd name="connsiteY41756" fmla="*/ 2966289 h 3582745"/>
                  <a:gd name="connsiteX41757" fmla="*/ 3222127 w 4527492"/>
                  <a:gd name="connsiteY41757" fmla="*/ 2957202 h 3582745"/>
                  <a:gd name="connsiteX41758" fmla="*/ 3223697 w 4527492"/>
                  <a:gd name="connsiteY41758" fmla="*/ 2956503 h 3582745"/>
                  <a:gd name="connsiteX41759" fmla="*/ 3238058 w 4527492"/>
                  <a:gd name="connsiteY41759" fmla="*/ 2949308 h 3582745"/>
                  <a:gd name="connsiteX41760" fmla="*/ 3230827 w 4527492"/>
                  <a:gd name="connsiteY41760" fmla="*/ 2954458 h 3582745"/>
                  <a:gd name="connsiteX41761" fmla="*/ 3236062 w 4527492"/>
                  <a:gd name="connsiteY41761" fmla="*/ 2952806 h 3582745"/>
                  <a:gd name="connsiteX41762" fmla="*/ 3236210 w 4527492"/>
                  <a:gd name="connsiteY41762" fmla="*/ 2952742 h 3582745"/>
                  <a:gd name="connsiteX41763" fmla="*/ 3240193 w 4527492"/>
                  <a:gd name="connsiteY41763" fmla="*/ 2949892 h 3582745"/>
                  <a:gd name="connsiteX41764" fmla="*/ 3254626 w 4527492"/>
                  <a:gd name="connsiteY41764" fmla="*/ 2941584 h 3582745"/>
                  <a:gd name="connsiteX41765" fmla="*/ 3244449 w 4527492"/>
                  <a:gd name="connsiteY41765" fmla="*/ 2949178 h 3582745"/>
                  <a:gd name="connsiteX41766" fmla="*/ 3251839 w 4527492"/>
                  <a:gd name="connsiteY41766" fmla="*/ 2945980 h 3582745"/>
                  <a:gd name="connsiteX41767" fmla="*/ 3252977 w 4527492"/>
                  <a:gd name="connsiteY41767" fmla="*/ 2944933 h 3582745"/>
                  <a:gd name="connsiteX41768" fmla="*/ 3259225 w 4527492"/>
                  <a:gd name="connsiteY41768" fmla="*/ 2940841 h 3582745"/>
                  <a:gd name="connsiteX41769" fmla="*/ 3253715 w 4527492"/>
                  <a:gd name="connsiteY41769" fmla="*/ 2945169 h 3582745"/>
                  <a:gd name="connsiteX41770" fmla="*/ 3264573 w 4527492"/>
                  <a:gd name="connsiteY41770" fmla="*/ 2940471 h 3582745"/>
                  <a:gd name="connsiteX41771" fmla="*/ 3269885 w 4527492"/>
                  <a:gd name="connsiteY41771" fmla="*/ 2936669 h 3582745"/>
                  <a:gd name="connsiteX41772" fmla="*/ 3285718 w 4527492"/>
                  <a:gd name="connsiteY41772" fmla="*/ 2925814 h 3582745"/>
                  <a:gd name="connsiteX41773" fmla="*/ 3308367 w 4527492"/>
                  <a:gd name="connsiteY41773" fmla="*/ 2917761 h 3582745"/>
                  <a:gd name="connsiteX41774" fmla="*/ 3282350 w 4527492"/>
                  <a:gd name="connsiteY41774" fmla="*/ 2932779 h 3582745"/>
                  <a:gd name="connsiteX41775" fmla="*/ 3285034 w 4527492"/>
                  <a:gd name="connsiteY41775" fmla="*/ 2931618 h 3582745"/>
                  <a:gd name="connsiteX41776" fmla="*/ 3298262 w 4527492"/>
                  <a:gd name="connsiteY41776" fmla="*/ 2925688 h 3582745"/>
                  <a:gd name="connsiteX41777" fmla="*/ 3297067 w 4527492"/>
                  <a:gd name="connsiteY41777" fmla="*/ 2926412 h 3582745"/>
                  <a:gd name="connsiteX41778" fmla="*/ 3297463 w 4527492"/>
                  <a:gd name="connsiteY41778" fmla="*/ 2926240 h 3582745"/>
                  <a:gd name="connsiteX41779" fmla="*/ 3317007 w 4527492"/>
                  <a:gd name="connsiteY41779" fmla="*/ 2917421 h 3582745"/>
                  <a:gd name="connsiteX41780" fmla="*/ 3307403 w 4527492"/>
                  <a:gd name="connsiteY41780" fmla="*/ 2924138 h 3582745"/>
                  <a:gd name="connsiteX41781" fmla="*/ 3314520 w 4527492"/>
                  <a:gd name="connsiteY41781" fmla="*/ 2920954 h 3582745"/>
                  <a:gd name="connsiteX41782" fmla="*/ 3324712 w 4527492"/>
                  <a:gd name="connsiteY41782" fmla="*/ 2913944 h 3582745"/>
                  <a:gd name="connsiteX41783" fmla="*/ 3329513 w 4527492"/>
                  <a:gd name="connsiteY41783" fmla="*/ 2911778 h 3582745"/>
                  <a:gd name="connsiteX41784" fmla="*/ 3320663 w 4527492"/>
                  <a:gd name="connsiteY41784" fmla="*/ 2918206 h 3582745"/>
                  <a:gd name="connsiteX41785" fmla="*/ 3326539 w 4527492"/>
                  <a:gd name="connsiteY41785" fmla="*/ 2915577 h 3582745"/>
                  <a:gd name="connsiteX41786" fmla="*/ 3336217 w 4527492"/>
                  <a:gd name="connsiteY41786" fmla="*/ 2908752 h 3582745"/>
                  <a:gd name="connsiteX41787" fmla="*/ 3345550 w 4527492"/>
                  <a:gd name="connsiteY41787" fmla="*/ 2904541 h 3582745"/>
                  <a:gd name="connsiteX41788" fmla="*/ 3385356 w 4527492"/>
                  <a:gd name="connsiteY41788" fmla="*/ 2890388 h 3582745"/>
                  <a:gd name="connsiteX41789" fmla="*/ 3332162 w 4527492"/>
                  <a:gd name="connsiteY41789" fmla="*/ 2913670 h 3582745"/>
                  <a:gd name="connsiteX41790" fmla="*/ 3332162 w 4527492"/>
                  <a:gd name="connsiteY41790" fmla="*/ 2916349 h 3582745"/>
                  <a:gd name="connsiteX41791" fmla="*/ 3313977 w 4527492"/>
                  <a:gd name="connsiteY41791" fmla="*/ 2924434 h 3582745"/>
                  <a:gd name="connsiteX41792" fmla="*/ 3273184 w 4527492"/>
                  <a:gd name="connsiteY41792" fmla="*/ 2953197 h 3582745"/>
                  <a:gd name="connsiteX41793" fmla="*/ 3267440 w 4527492"/>
                  <a:gd name="connsiteY41793" fmla="*/ 2958406 h 3582745"/>
                  <a:gd name="connsiteX41794" fmla="*/ 3278887 w 4527492"/>
                  <a:gd name="connsiteY41794" fmla="*/ 2955408 h 3582745"/>
                  <a:gd name="connsiteX41795" fmla="*/ 3290081 w 4527492"/>
                  <a:gd name="connsiteY41795" fmla="*/ 2950885 h 3582745"/>
                  <a:gd name="connsiteX41796" fmla="*/ 3347828 w 4527492"/>
                  <a:gd name="connsiteY41796" fmla="*/ 2912702 h 3582745"/>
                  <a:gd name="connsiteX41797" fmla="*/ 3431544 w 4527492"/>
                  <a:gd name="connsiteY41797" fmla="*/ 2863942 h 3582745"/>
                  <a:gd name="connsiteX41798" fmla="*/ 3463298 w 4527492"/>
                  <a:gd name="connsiteY41798" fmla="*/ 2839976 h 3582745"/>
                  <a:gd name="connsiteX41799" fmla="*/ 3497245 w 4527492"/>
                  <a:gd name="connsiteY41799" fmla="*/ 2821124 h 3582745"/>
                  <a:gd name="connsiteX41800" fmla="*/ 3517322 w 4527492"/>
                  <a:gd name="connsiteY41800" fmla="*/ 2814356 h 3582745"/>
                  <a:gd name="connsiteX41801" fmla="*/ 3517322 w 4527492"/>
                  <a:gd name="connsiteY41801" fmla="*/ 2817662 h 3582745"/>
                  <a:gd name="connsiteX41802" fmla="*/ 3485125 w 4527492"/>
                  <a:gd name="connsiteY41802" fmla="*/ 2836161 h 3582745"/>
                  <a:gd name="connsiteX41803" fmla="*/ 3464536 w 4527492"/>
                  <a:gd name="connsiteY41803" fmla="*/ 2847414 h 3582745"/>
                  <a:gd name="connsiteX41804" fmla="*/ 3451927 w 4527492"/>
                  <a:gd name="connsiteY41804" fmla="*/ 2855235 h 3582745"/>
                  <a:gd name="connsiteX41805" fmla="*/ 3368448 w 4527492"/>
                  <a:gd name="connsiteY41805" fmla="*/ 2903198 h 3582745"/>
                  <a:gd name="connsiteX41806" fmla="*/ 3305174 w 4527492"/>
                  <a:gd name="connsiteY41806" fmla="*/ 2944786 h 3582745"/>
                  <a:gd name="connsiteX41807" fmla="*/ 3340825 w 4527492"/>
                  <a:gd name="connsiteY41807" fmla="*/ 2930382 h 3582745"/>
                  <a:gd name="connsiteX41808" fmla="*/ 3357904 w 4527492"/>
                  <a:gd name="connsiteY41808" fmla="*/ 2917833 h 3582745"/>
                  <a:gd name="connsiteX41809" fmla="*/ 3347424 w 4527492"/>
                  <a:gd name="connsiteY41809" fmla="*/ 2927716 h 3582745"/>
                  <a:gd name="connsiteX41810" fmla="*/ 3348037 w 4527492"/>
                  <a:gd name="connsiteY41810" fmla="*/ 2927468 h 3582745"/>
                  <a:gd name="connsiteX41811" fmla="*/ 3347408 w 4527492"/>
                  <a:gd name="connsiteY41811" fmla="*/ 2927731 h 3582745"/>
                  <a:gd name="connsiteX41812" fmla="*/ 3337519 w 4527492"/>
                  <a:gd name="connsiteY41812" fmla="*/ 2937056 h 3582745"/>
                  <a:gd name="connsiteX41813" fmla="*/ 3315770 w 4527492"/>
                  <a:gd name="connsiteY41813" fmla="*/ 2954587 h 3582745"/>
                  <a:gd name="connsiteX41814" fmla="*/ 3312774 w 4527492"/>
                  <a:gd name="connsiteY41814" fmla="*/ 2956503 h 3582745"/>
                  <a:gd name="connsiteX41815" fmla="*/ 3312763 w 4527492"/>
                  <a:gd name="connsiteY41815" fmla="*/ 2956513 h 3582745"/>
                  <a:gd name="connsiteX41816" fmla="*/ 3313543 w 4527492"/>
                  <a:gd name="connsiteY41816" fmla="*/ 2956383 h 3582745"/>
                  <a:gd name="connsiteX41817" fmla="*/ 3315770 w 4527492"/>
                  <a:gd name="connsiteY41817" fmla="*/ 2954587 h 3582745"/>
                  <a:gd name="connsiteX41818" fmla="*/ 3325588 w 4527492"/>
                  <a:gd name="connsiteY41818" fmla="*/ 2948308 h 3582745"/>
                  <a:gd name="connsiteX41819" fmla="*/ 3323909 w 4527492"/>
                  <a:gd name="connsiteY41819" fmla="*/ 2949891 h 3582745"/>
                  <a:gd name="connsiteX41820" fmla="*/ 3307465 w 4527492"/>
                  <a:gd name="connsiteY41820" fmla="*/ 2965181 h 3582745"/>
                  <a:gd name="connsiteX41821" fmla="*/ 3301369 w 4527492"/>
                  <a:gd name="connsiteY41821" fmla="*/ 2969459 h 3582745"/>
                  <a:gd name="connsiteX41822" fmla="*/ 3296021 w 4527492"/>
                  <a:gd name="connsiteY41822" fmla="*/ 2972154 h 3582745"/>
                  <a:gd name="connsiteX41823" fmla="*/ 3300241 w 4527492"/>
                  <a:gd name="connsiteY41823" fmla="*/ 2967602 h 3582745"/>
                  <a:gd name="connsiteX41824" fmla="*/ 3306499 w 4527492"/>
                  <a:gd name="connsiteY41824" fmla="*/ 2962060 h 3582745"/>
                  <a:gd name="connsiteX41825" fmla="*/ 3311682 w 4527492"/>
                  <a:gd name="connsiteY41825" fmla="*/ 2957882 h 3582745"/>
                  <a:gd name="connsiteX41826" fmla="*/ 3310787 w 4527492"/>
                  <a:gd name="connsiteY41826" fmla="*/ 2958263 h 3582745"/>
                  <a:gd name="connsiteX41827" fmla="*/ 3306499 w 4527492"/>
                  <a:gd name="connsiteY41827" fmla="*/ 2962060 h 3582745"/>
                  <a:gd name="connsiteX41828" fmla="*/ 3276483 w 4527492"/>
                  <a:gd name="connsiteY41828" fmla="*/ 2986255 h 3582745"/>
                  <a:gd name="connsiteX41829" fmla="*/ 3305585 w 4527492"/>
                  <a:gd name="connsiteY41829" fmla="*/ 2960476 h 3582745"/>
                  <a:gd name="connsiteX41830" fmla="*/ 3287625 w 4527492"/>
                  <a:gd name="connsiteY41830" fmla="*/ 2968116 h 3582745"/>
                  <a:gd name="connsiteX41831" fmla="*/ 3296474 w 4527492"/>
                  <a:gd name="connsiteY41831" fmla="*/ 2959237 h 3582745"/>
                  <a:gd name="connsiteX41832" fmla="*/ 3309430 w 4527492"/>
                  <a:gd name="connsiteY41832" fmla="*/ 2957070 h 3582745"/>
                  <a:gd name="connsiteX41833" fmla="*/ 3333394 w 4527492"/>
                  <a:gd name="connsiteY41833" fmla="*/ 2935842 h 3582745"/>
                  <a:gd name="connsiteX41834" fmla="*/ 3340514 w 4527492"/>
                  <a:gd name="connsiteY41834" fmla="*/ 2930611 h 3582745"/>
                  <a:gd name="connsiteX41835" fmla="*/ 3302724 w 4527492"/>
                  <a:gd name="connsiteY41835" fmla="*/ 2946397 h 3582745"/>
                  <a:gd name="connsiteX41836" fmla="*/ 3295722 w 4527492"/>
                  <a:gd name="connsiteY41836" fmla="*/ 2950999 h 3582745"/>
                  <a:gd name="connsiteX41837" fmla="*/ 3312847 w 4527492"/>
                  <a:gd name="connsiteY41837" fmla="*/ 2946515 h 3582745"/>
                  <a:gd name="connsiteX41838" fmla="*/ 3312847 w 4527492"/>
                  <a:gd name="connsiteY41838" fmla="*/ 2949806 h 3582745"/>
                  <a:gd name="connsiteX41839" fmla="*/ 3269676 w 4527492"/>
                  <a:gd name="connsiteY41839" fmla="*/ 2968120 h 3582745"/>
                  <a:gd name="connsiteX41840" fmla="*/ 3252323 w 4527492"/>
                  <a:gd name="connsiteY41840" fmla="*/ 2979525 h 3582745"/>
                  <a:gd name="connsiteX41841" fmla="*/ 3273360 w 4527492"/>
                  <a:gd name="connsiteY41841" fmla="*/ 2972489 h 3582745"/>
                  <a:gd name="connsiteX41842" fmla="*/ 3281885 w 4527492"/>
                  <a:gd name="connsiteY41842" fmla="*/ 2970558 h 3582745"/>
                  <a:gd name="connsiteX41843" fmla="*/ 3236767 w 4527492"/>
                  <a:gd name="connsiteY41843" fmla="*/ 2989750 h 3582745"/>
                  <a:gd name="connsiteX41844" fmla="*/ 3226996 w 4527492"/>
                  <a:gd name="connsiteY41844" fmla="*/ 2996172 h 3582745"/>
                  <a:gd name="connsiteX41845" fmla="*/ 3225289 w 4527492"/>
                  <a:gd name="connsiteY41845" fmla="*/ 2994462 h 3582745"/>
                  <a:gd name="connsiteX41846" fmla="*/ 3161744 w 4527492"/>
                  <a:gd name="connsiteY41846" fmla="*/ 3013904 h 3582745"/>
                  <a:gd name="connsiteX41847" fmla="*/ 3158644 w 4527492"/>
                  <a:gd name="connsiteY41847" fmla="*/ 3015219 h 3582745"/>
                  <a:gd name="connsiteX41848" fmla="*/ 3090784 w 4527492"/>
                  <a:gd name="connsiteY41848" fmla="*/ 3042480 h 3582745"/>
                  <a:gd name="connsiteX41849" fmla="*/ 3183900 w 4527492"/>
                  <a:gd name="connsiteY41849" fmla="*/ 3012532 h 3582745"/>
                  <a:gd name="connsiteX41850" fmla="*/ 3266667 w 4527492"/>
                  <a:gd name="connsiteY41850" fmla="*/ 2986202 h 3582745"/>
                  <a:gd name="connsiteX41851" fmla="*/ 3266667 w 4527492"/>
                  <a:gd name="connsiteY41851" fmla="*/ 2982911 h 3582745"/>
                  <a:gd name="connsiteX41852" fmla="*/ 3276599 w 4527492"/>
                  <a:gd name="connsiteY41852" fmla="*/ 2982911 h 3582745"/>
                  <a:gd name="connsiteX41853" fmla="*/ 3152495 w 4527492"/>
                  <a:gd name="connsiteY41853" fmla="*/ 3027424 h 3582745"/>
                  <a:gd name="connsiteX41854" fmla="*/ 3189564 w 4527492"/>
                  <a:gd name="connsiteY41854" fmla="*/ 3018722 h 3582745"/>
                  <a:gd name="connsiteX41855" fmla="*/ 3197343 w 4527492"/>
                  <a:gd name="connsiteY41855" fmla="*/ 3015150 h 3582745"/>
                  <a:gd name="connsiteX41856" fmla="*/ 3189856 w 4527492"/>
                  <a:gd name="connsiteY41856" fmla="*/ 3018653 h 3582745"/>
                  <a:gd name="connsiteX41857" fmla="*/ 3213790 w 4527492"/>
                  <a:gd name="connsiteY41857" fmla="*/ 3013035 h 3582745"/>
                  <a:gd name="connsiteX41858" fmla="*/ 3219640 w 4527492"/>
                  <a:gd name="connsiteY41858" fmla="*/ 3011029 h 3582745"/>
                  <a:gd name="connsiteX41859" fmla="*/ 3230575 w 4527492"/>
                  <a:gd name="connsiteY41859" fmla="*/ 3008829 h 3582745"/>
                  <a:gd name="connsiteX41860" fmla="*/ 3233232 w 4527492"/>
                  <a:gd name="connsiteY41860" fmla="*/ 3008048 h 3582745"/>
                  <a:gd name="connsiteX41861" fmla="*/ 3233232 w 4527492"/>
                  <a:gd name="connsiteY41861" fmla="*/ 3008295 h 3582745"/>
                  <a:gd name="connsiteX41862" fmla="*/ 3242066 w 4527492"/>
                  <a:gd name="connsiteY41862" fmla="*/ 3006518 h 3582745"/>
                  <a:gd name="connsiteX41863" fmla="*/ 3227415 w 4527492"/>
                  <a:gd name="connsiteY41863" fmla="*/ 3012110 h 3582745"/>
                  <a:gd name="connsiteX41864" fmla="*/ 3190736 w 4527492"/>
                  <a:gd name="connsiteY41864" fmla="*/ 3021745 h 3582745"/>
                  <a:gd name="connsiteX41865" fmla="*/ 3150112 w 4527492"/>
                  <a:gd name="connsiteY41865" fmla="*/ 3037249 h 3582745"/>
                  <a:gd name="connsiteX41866" fmla="*/ 3169154 w 4527492"/>
                  <a:gd name="connsiteY41866" fmla="*/ 3028340 h 3582745"/>
                  <a:gd name="connsiteX41867" fmla="*/ 3198846 w 4527492"/>
                  <a:gd name="connsiteY41867" fmla="*/ 3018159 h 3582745"/>
                  <a:gd name="connsiteX41868" fmla="*/ 3177497 w 4527492"/>
                  <a:gd name="connsiteY41868" fmla="*/ 3024436 h 3582745"/>
                  <a:gd name="connsiteX41869" fmla="*/ 3169154 w 4527492"/>
                  <a:gd name="connsiteY41869" fmla="*/ 3028340 h 3582745"/>
                  <a:gd name="connsiteX41870" fmla="*/ 3167036 w 4527492"/>
                  <a:gd name="connsiteY41870" fmla="*/ 3029066 h 3582745"/>
                  <a:gd name="connsiteX41871" fmla="*/ 3176447 w 4527492"/>
                  <a:gd name="connsiteY41871" fmla="*/ 3024745 h 3582745"/>
                  <a:gd name="connsiteX41872" fmla="*/ 3145343 w 4527492"/>
                  <a:gd name="connsiteY41872" fmla="*/ 3033890 h 3582745"/>
                  <a:gd name="connsiteX41873" fmla="*/ 3118756 w 4527492"/>
                  <a:gd name="connsiteY41873" fmla="*/ 3039526 h 3582745"/>
                  <a:gd name="connsiteX41874" fmla="*/ 3090787 w 4527492"/>
                  <a:gd name="connsiteY41874" fmla="*/ 3049557 h 3582745"/>
                  <a:gd name="connsiteX41875" fmla="*/ 2902492 w 4527492"/>
                  <a:gd name="connsiteY41875" fmla="*/ 3111267 h 3582745"/>
                  <a:gd name="connsiteX41876" fmla="*/ 2902492 w 4527492"/>
                  <a:gd name="connsiteY41876" fmla="*/ 3107976 h 3582745"/>
                  <a:gd name="connsiteX41877" fmla="*/ 2945531 w 4527492"/>
                  <a:gd name="connsiteY41877" fmla="*/ 3091520 h 3582745"/>
                  <a:gd name="connsiteX41878" fmla="*/ 2945531 w 4527492"/>
                  <a:gd name="connsiteY41878" fmla="*/ 3094811 h 3582745"/>
                  <a:gd name="connsiteX41879" fmla="*/ 2975327 w 4527492"/>
                  <a:gd name="connsiteY41879" fmla="*/ 3084938 h 3582745"/>
                  <a:gd name="connsiteX41880" fmla="*/ 3001961 w 4527492"/>
                  <a:gd name="connsiteY41880" fmla="*/ 3074895 h 3582745"/>
                  <a:gd name="connsiteX41881" fmla="*/ 3001961 w 4527492"/>
                  <a:gd name="connsiteY41881" fmla="*/ 3074871 h 3582745"/>
                  <a:gd name="connsiteX41882" fmla="*/ 3021805 w 4527492"/>
                  <a:gd name="connsiteY41882" fmla="*/ 3064998 h 3582745"/>
                  <a:gd name="connsiteX41883" fmla="*/ 3021805 w 4527492"/>
                  <a:gd name="connsiteY41883" fmla="*/ 3067412 h 3582745"/>
                  <a:gd name="connsiteX41884" fmla="*/ 3034051 w 4527492"/>
                  <a:gd name="connsiteY41884" fmla="*/ 3062795 h 3582745"/>
                  <a:gd name="connsiteX41885" fmla="*/ 3056504 w 4527492"/>
                  <a:gd name="connsiteY41885" fmla="*/ 3052721 h 3582745"/>
                  <a:gd name="connsiteX41886" fmla="*/ 3045076 w 4527492"/>
                  <a:gd name="connsiteY41886" fmla="*/ 3055143 h 3582745"/>
                  <a:gd name="connsiteX41887" fmla="*/ 3059517 w 4527492"/>
                  <a:gd name="connsiteY41887" fmla="*/ 3051369 h 3582745"/>
                  <a:gd name="connsiteX41888" fmla="*/ 3083833 w 4527492"/>
                  <a:gd name="connsiteY41888" fmla="*/ 3040459 h 3582745"/>
                  <a:gd name="connsiteX41889" fmla="*/ 3039486 w 4527492"/>
                  <a:gd name="connsiteY41889" fmla="*/ 3056397 h 3582745"/>
                  <a:gd name="connsiteX41890" fmla="*/ 3045076 w 4527492"/>
                  <a:gd name="connsiteY41890" fmla="*/ 3055143 h 3582745"/>
                  <a:gd name="connsiteX41891" fmla="*/ 3037754 w 4527492"/>
                  <a:gd name="connsiteY41891" fmla="*/ 3057020 h 3582745"/>
                  <a:gd name="connsiteX41892" fmla="*/ 2965024 w 4527492"/>
                  <a:gd name="connsiteY41892" fmla="*/ 3083159 h 3582745"/>
                  <a:gd name="connsiteX41893" fmla="*/ 2983610 w 4527492"/>
                  <a:gd name="connsiteY41893" fmla="*/ 3075867 h 3582745"/>
                  <a:gd name="connsiteX41894" fmla="*/ 3002596 w 4527492"/>
                  <a:gd name="connsiteY41894" fmla="*/ 3068568 h 3582745"/>
                  <a:gd name="connsiteX41895" fmla="*/ 3025960 w 4527492"/>
                  <a:gd name="connsiteY41895" fmla="*/ 3060043 h 3582745"/>
                  <a:gd name="connsiteX41896" fmla="*/ 2937794 w 4527492"/>
                  <a:gd name="connsiteY41896" fmla="*/ 3082646 h 3582745"/>
                  <a:gd name="connsiteX41897" fmla="*/ 2830511 w 4527492"/>
                  <a:gd name="connsiteY41897" fmla="*/ 3105149 h 3582745"/>
                  <a:gd name="connsiteX41898" fmla="*/ 2830511 w 4527492"/>
                  <a:gd name="connsiteY41898" fmla="*/ 3101815 h 3582745"/>
                  <a:gd name="connsiteX41899" fmla="*/ 2837113 w 4527492"/>
                  <a:gd name="connsiteY41899" fmla="*/ 3101815 h 3582745"/>
                  <a:gd name="connsiteX41900" fmla="*/ 3030308 w 4527492"/>
                  <a:gd name="connsiteY41900" fmla="*/ 3058457 h 3582745"/>
                  <a:gd name="connsiteX41901" fmla="*/ 3111562 w 4527492"/>
                  <a:gd name="connsiteY41901" fmla="*/ 3028811 h 3582745"/>
                  <a:gd name="connsiteX41902" fmla="*/ 3160000 w 4527492"/>
                  <a:gd name="connsiteY41902" fmla="*/ 3011736 h 3582745"/>
                  <a:gd name="connsiteX41903" fmla="*/ 3167326 w 4527492"/>
                  <a:gd name="connsiteY41903" fmla="*/ 3009048 h 3582745"/>
                  <a:gd name="connsiteX41904" fmla="*/ 3198179 w 4527492"/>
                  <a:gd name="connsiteY41904" fmla="*/ 2996172 h 3582745"/>
                  <a:gd name="connsiteX41905" fmla="*/ 3197304 w 4527492"/>
                  <a:gd name="connsiteY41905" fmla="*/ 2996172 h 3582745"/>
                  <a:gd name="connsiteX41906" fmla="*/ 3208716 w 4527492"/>
                  <a:gd name="connsiteY41906" fmla="*/ 2985669 h 3582745"/>
                  <a:gd name="connsiteX41907" fmla="*/ 3191315 w 4527492"/>
                  <a:gd name="connsiteY41907" fmla="*/ 2992938 h 3582745"/>
                  <a:gd name="connsiteX41908" fmla="*/ 3179356 w 4527492"/>
                  <a:gd name="connsiteY41908" fmla="*/ 2997671 h 3582745"/>
                  <a:gd name="connsiteX41909" fmla="*/ 3170910 w 4527492"/>
                  <a:gd name="connsiteY41909" fmla="*/ 3002784 h 3582745"/>
                  <a:gd name="connsiteX41910" fmla="*/ 3169644 w 4527492"/>
                  <a:gd name="connsiteY41910" fmla="*/ 3001515 h 3582745"/>
                  <a:gd name="connsiteX41911" fmla="*/ 3048100 w 4527492"/>
                  <a:gd name="connsiteY41911" fmla="*/ 3049615 h 3582745"/>
                  <a:gd name="connsiteX41912" fmla="*/ 3044951 w 4527492"/>
                  <a:gd name="connsiteY41912" fmla="*/ 3051174 h 3582745"/>
                  <a:gd name="connsiteX41913" fmla="*/ 3047564 w 4527492"/>
                  <a:gd name="connsiteY41913" fmla="*/ 3049827 h 3582745"/>
                  <a:gd name="connsiteX41914" fmla="*/ 3032124 w 4527492"/>
                  <a:gd name="connsiteY41914" fmla="*/ 3055937 h 3582745"/>
                  <a:gd name="connsiteX41915" fmla="*/ 3032124 w 4527492"/>
                  <a:gd name="connsiteY41915" fmla="*/ 3052643 h 3582745"/>
                  <a:gd name="connsiteX41916" fmla="*/ 3045543 w 4527492"/>
                  <a:gd name="connsiteY41916" fmla="*/ 3047431 h 3582745"/>
                  <a:gd name="connsiteX41917" fmla="*/ 3051703 w 4527492"/>
                  <a:gd name="connsiteY41917" fmla="*/ 3041301 h 3582745"/>
                  <a:gd name="connsiteX41918" fmla="*/ 3051703 w 4527492"/>
                  <a:gd name="connsiteY41918" fmla="*/ 3044592 h 3582745"/>
                  <a:gd name="connsiteX41919" fmla="*/ 3113922 w 4527492"/>
                  <a:gd name="connsiteY41919" fmla="*/ 3007464 h 3582745"/>
                  <a:gd name="connsiteX41920" fmla="*/ 3119662 w 4527492"/>
                  <a:gd name="connsiteY41920" fmla="*/ 3004822 h 3582745"/>
                  <a:gd name="connsiteX41921" fmla="*/ 3118843 w 4527492"/>
                  <a:gd name="connsiteY41921" fmla="*/ 3005115 h 3582745"/>
                  <a:gd name="connsiteX41922" fmla="*/ 3121012 w 4527492"/>
                  <a:gd name="connsiteY41922" fmla="*/ 3004201 h 3582745"/>
                  <a:gd name="connsiteX41923" fmla="*/ 3179861 w 4527492"/>
                  <a:gd name="connsiteY41923" fmla="*/ 2977123 h 3582745"/>
                  <a:gd name="connsiteX41924" fmla="*/ 3198774 w 4527492"/>
                  <a:gd name="connsiteY41924" fmla="*/ 2968940 h 3582745"/>
                  <a:gd name="connsiteX41925" fmla="*/ 3160015 w 4527492"/>
                  <a:gd name="connsiteY41925" fmla="*/ 2984924 h 3582745"/>
                  <a:gd name="connsiteX41926" fmla="*/ 3164312 w 4527492"/>
                  <a:gd name="connsiteY41926" fmla="*/ 2982949 h 3582745"/>
                  <a:gd name="connsiteX41927" fmla="*/ 3220088 w 4527492"/>
                  <a:gd name="connsiteY41927" fmla="*/ 2958110 h 3582745"/>
                  <a:gd name="connsiteX41928" fmla="*/ 3191173 w 4527492"/>
                  <a:gd name="connsiteY41928" fmla="*/ 2967524 h 3582745"/>
                  <a:gd name="connsiteX41929" fmla="*/ 3164312 w 4527492"/>
                  <a:gd name="connsiteY41929" fmla="*/ 2982949 h 3582745"/>
                  <a:gd name="connsiteX41930" fmla="*/ 3161013 w 4527492"/>
                  <a:gd name="connsiteY41930" fmla="*/ 2982949 h 3582745"/>
                  <a:gd name="connsiteX41931" fmla="*/ 3176321 w 4527492"/>
                  <a:gd name="connsiteY41931" fmla="*/ 2972360 h 3582745"/>
                  <a:gd name="connsiteX41932" fmla="*/ 3173597 w 4527492"/>
                  <a:gd name="connsiteY41932" fmla="*/ 2973246 h 3582745"/>
                  <a:gd name="connsiteX41933" fmla="*/ 3152194 w 4527492"/>
                  <a:gd name="connsiteY41933" fmla="*/ 2982031 h 3582745"/>
                  <a:gd name="connsiteX41934" fmla="*/ 3143692 w 4527492"/>
                  <a:gd name="connsiteY41934" fmla="*/ 2990801 h 3582745"/>
                  <a:gd name="connsiteX41935" fmla="*/ 3147262 w 4527492"/>
                  <a:gd name="connsiteY41935" fmla="*/ 2990183 h 3582745"/>
                  <a:gd name="connsiteX41936" fmla="*/ 3124722 w 4527492"/>
                  <a:gd name="connsiteY41936" fmla="*/ 2999478 h 3582745"/>
                  <a:gd name="connsiteX41937" fmla="*/ 3121423 w 4527492"/>
                  <a:gd name="connsiteY41937" fmla="*/ 2999478 h 3582745"/>
                  <a:gd name="connsiteX41938" fmla="*/ 3142012 w 4527492"/>
                  <a:gd name="connsiteY41938" fmla="*/ 2986463 h 3582745"/>
                  <a:gd name="connsiteX41939" fmla="*/ 3135694 w 4527492"/>
                  <a:gd name="connsiteY41939" fmla="*/ 2989335 h 3582745"/>
                  <a:gd name="connsiteX41940" fmla="*/ 3008619 w 4527492"/>
                  <a:gd name="connsiteY41940" fmla="*/ 3046189 h 3582745"/>
                  <a:gd name="connsiteX41941" fmla="*/ 3016124 w 4527492"/>
                  <a:gd name="connsiteY41941" fmla="*/ 3044824 h 3582745"/>
                  <a:gd name="connsiteX41942" fmla="*/ 3008240 w 4527492"/>
                  <a:gd name="connsiteY41942" fmla="*/ 3046359 h 3582745"/>
                  <a:gd name="connsiteX41943" fmla="*/ 2979736 w 4527492"/>
                  <a:gd name="connsiteY41943" fmla="*/ 3059111 h 3582745"/>
                  <a:gd name="connsiteX41944" fmla="*/ 2986320 w 4527492"/>
                  <a:gd name="connsiteY41944" fmla="*/ 3052466 h 3582745"/>
                  <a:gd name="connsiteX41945" fmla="*/ 2986320 w 4527492"/>
                  <a:gd name="connsiteY41945" fmla="*/ 3055789 h 3582745"/>
                  <a:gd name="connsiteX41946" fmla="*/ 3000540 w 4527492"/>
                  <a:gd name="connsiteY41946" fmla="*/ 3047857 h 3582745"/>
                  <a:gd name="connsiteX41947" fmla="*/ 2992347 w 4527492"/>
                  <a:gd name="connsiteY41947" fmla="*/ 3049452 h 3582745"/>
                  <a:gd name="connsiteX41948" fmla="*/ 2962274 w 4527492"/>
                  <a:gd name="connsiteY41948" fmla="*/ 3062287 h 3582745"/>
                  <a:gd name="connsiteX41949" fmla="*/ 2962274 w 4527492"/>
                  <a:gd name="connsiteY41949" fmla="*/ 3058972 h 3582745"/>
                  <a:gd name="connsiteX41950" fmla="*/ 2962785 w 4527492"/>
                  <a:gd name="connsiteY41950" fmla="*/ 3057946 h 3582745"/>
                  <a:gd name="connsiteX41951" fmla="*/ 2962785 w 4527492"/>
                  <a:gd name="connsiteY41951" fmla="*/ 3055673 h 3582745"/>
                  <a:gd name="connsiteX41952" fmla="*/ 2963936 w 4527492"/>
                  <a:gd name="connsiteY41952" fmla="*/ 3054981 h 3582745"/>
                  <a:gd name="connsiteX41953" fmla="*/ 2955635 w 4527492"/>
                  <a:gd name="connsiteY41953" fmla="*/ 3056597 h 3582745"/>
                  <a:gd name="connsiteX41954" fmla="*/ 2901346 w 4527492"/>
                  <a:gd name="connsiteY41954" fmla="*/ 3063070 h 3582745"/>
                  <a:gd name="connsiteX41955" fmla="*/ 2883877 w 4527492"/>
                  <a:gd name="connsiteY41955" fmla="*/ 3067486 h 3582745"/>
                  <a:gd name="connsiteX41956" fmla="*/ 2781665 w 4527492"/>
                  <a:gd name="connsiteY41956" fmla="*/ 3090862 h 3582745"/>
                  <a:gd name="connsiteX41957" fmla="*/ 2781665 w 4527492"/>
                  <a:gd name="connsiteY41957" fmla="*/ 3087581 h 3582745"/>
                  <a:gd name="connsiteX41958" fmla="*/ 2824528 w 4527492"/>
                  <a:gd name="connsiteY41958" fmla="*/ 3074458 h 3582745"/>
                  <a:gd name="connsiteX41959" fmla="*/ 2824528 w 4527492"/>
                  <a:gd name="connsiteY41959" fmla="*/ 3077739 h 3582745"/>
                  <a:gd name="connsiteX41960" fmla="*/ 2815383 w 4527492"/>
                  <a:gd name="connsiteY41960" fmla="*/ 3080126 h 3582745"/>
                  <a:gd name="connsiteX41961" fmla="*/ 2811339 w 4527492"/>
                  <a:gd name="connsiteY41961" fmla="*/ 3081020 h 3582745"/>
                  <a:gd name="connsiteX41962" fmla="*/ 2799387 w 4527492"/>
                  <a:gd name="connsiteY41962" fmla="*/ 3084301 h 3582745"/>
                  <a:gd name="connsiteX41963" fmla="*/ 2815383 w 4527492"/>
                  <a:gd name="connsiteY41963" fmla="*/ 3080126 h 3582745"/>
                  <a:gd name="connsiteX41964" fmla="*/ 2870688 w 4527492"/>
                  <a:gd name="connsiteY41964" fmla="*/ 3067896 h 3582745"/>
                  <a:gd name="connsiteX41965" fmla="*/ 2882130 w 4527492"/>
                  <a:gd name="connsiteY41965" fmla="*/ 3065294 h 3582745"/>
                  <a:gd name="connsiteX41966" fmla="*/ 2852804 w 4527492"/>
                  <a:gd name="connsiteY41966" fmla="*/ 3068618 h 3582745"/>
                  <a:gd name="connsiteX41967" fmla="*/ 2839966 w 4527492"/>
                  <a:gd name="connsiteY41967" fmla="*/ 3071205 h 3582745"/>
                  <a:gd name="connsiteX41968" fmla="*/ 2814575 w 4527492"/>
                  <a:gd name="connsiteY41968" fmla="*/ 3073725 h 3582745"/>
                  <a:gd name="connsiteX41969" fmla="*/ 2790953 w 4527492"/>
                  <a:gd name="connsiteY41969" fmla="*/ 3078161 h 3582745"/>
                  <a:gd name="connsiteX41970" fmla="*/ 2790953 w 4527492"/>
                  <a:gd name="connsiteY41970" fmla="*/ 3076068 h 3582745"/>
                  <a:gd name="connsiteX41971" fmla="*/ 2770691 w 4527492"/>
                  <a:gd name="connsiteY41971" fmla="*/ 3078079 h 3582745"/>
                  <a:gd name="connsiteX41972" fmla="*/ 2770691 w 4527492"/>
                  <a:gd name="connsiteY41972" fmla="*/ 3077925 h 3582745"/>
                  <a:gd name="connsiteX41973" fmla="*/ 2768599 w 4527492"/>
                  <a:gd name="connsiteY41973" fmla="*/ 3078162 h 3582745"/>
                  <a:gd name="connsiteX41974" fmla="*/ 2768599 w 4527492"/>
                  <a:gd name="connsiteY41974" fmla="*/ 3074828 h 3582745"/>
                  <a:gd name="connsiteX41975" fmla="*/ 2771582 w 4527492"/>
                  <a:gd name="connsiteY41975" fmla="*/ 3074527 h 3582745"/>
                  <a:gd name="connsiteX41976" fmla="*/ 2790499 w 4527492"/>
                  <a:gd name="connsiteY41976" fmla="*/ 3068303 h 3582745"/>
                  <a:gd name="connsiteX41977" fmla="*/ 2786421 w 4527492"/>
                  <a:gd name="connsiteY41977" fmla="*/ 3073028 h 3582745"/>
                  <a:gd name="connsiteX41978" fmla="*/ 2796643 w 4527492"/>
                  <a:gd name="connsiteY41978" fmla="*/ 3071996 h 3582745"/>
                  <a:gd name="connsiteX41979" fmla="*/ 2804170 w 4527492"/>
                  <a:gd name="connsiteY41979" fmla="*/ 3068222 h 3582745"/>
                  <a:gd name="connsiteX41980" fmla="*/ 2833997 w 4527492"/>
                  <a:gd name="connsiteY41980" fmla="*/ 3068222 h 3582745"/>
                  <a:gd name="connsiteX41981" fmla="*/ 2850452 w 4527492"/>
                  <a:gd name="connsiteY41981" fmla="*/ 3066560 h 3582745"/>
                  <a:gd name="connsiteX41982" fmla="*/ 2883472 w 4527492"/>
                  <a:gd name="connsiteY41982" fmla="*/ 3058283 h 3582745"/>
                  <a:gd name="connsiteX41983" fmla="*/ 2939643 w 4527492"/>
                  <a:gd name="connsiteY41983" fmla="*/ 3038405 h 3582745"/>
                  <a:gd name="connsiteX41984" fmla="*/ 2965928 w 4527492"/>
                  <a:gd name="connsiteY41984" fmla="*/ 3031157 h 3582745"/>
                  <a:gd name="connsiteX41985" fmla="*/ 2976385 w 4527492"/>
                  <a:gd name="connsiteY41985" fmla="*/ 3024898 h 3582745"/>
                  <a:gd name="connsiteX41986" fmla="*/ 2970728 w 4527492"/>
                  <a:gd name="connsiteY41986" fmla="*/ 3029834 h 3582745"/>
                  <a:gd name="connsiteX41987" fmla="*/ 2989140 w 4527492"/>
                  <a:gd name="connsiteY41987" fmla="*/ 3024757 h 3582745"/>
                  <a:gd name="connsiteX41988" fmla="*/ 2968904 w 4527492"/>
                  <a:gd name="connsiteY41988" fmla="*/ 3031425 h 3582745"/>
                  <a:gd name="connsiteX41989" fmla="*/ 2962032 w 4527492"/>
                  <a:gd name="connsiteY41989" fmla="*/ 3037420 h 3582745"/>
                  <a:gd name="connsiteX41990" fmla="*/ 2970017 w 4527492"/>
                  <a:gd name="connsiteY41990" fmla="*/ 3038823 h 3582745"/>
                  <a:gd name="connsiteX41991" fmla="*/ 2972426 w 4527492"/>
                  <a:gd name="connsiteY41991" fmla="*/ 3038197 h 3582745"/>
                  <a:gd name="connsiteX41992" fmla="*/ 3006019 w 4527492"/>
                  <a:gd name="connsiteY41992" fmla="*/ 3028183 h 3582745"/>
                  <a:gd name="connsiteX41993" fmla="*/ 3065285 w 4527492"/>
                  <a:gd name="connsiteY41993" fmla="*/ 3005191 h 3582745"/>
                  <a:gd name="connsiteX41994" fmla="*/ 3013568 w 4527492"/>
                  <a:gd name="connsiteY41994" fmla="*/ 3027510 h 3582745"/>
                  <a:gd name="connsiteX41995" fmla="*/ 3044698 w 4527492"/>
                  <a:gd name="connsiteY41995" fmla="*/ 3019424 h 3582745"/>
                  <a:gd name="connsiteX41996" fmla="*/ 3009637 w 4527492"/>
                  <a:gd name="connsiteY41996" fmla="*/ 3029207 h 3582745"/>
                  <a:gd name="connsiteX41997" fmla="*/ 3007253 w 4527492"/>
                  <a:gd name="connsiteY41997" fmla="*/ 3030236 h 3582745"/>
                  <a:gd name="connsiteX41998" fmla="*/ 2946752 w 4527492"/>
                  <a:gd name="connsiteY41998" fmla="*/ 3047890 h 3582745"/>
                  <a:gd name="connsiteX41999" fmla="*/ 2945862 w 4527492"/>
                  <a:gd name="connsiteY41999" fmla="*/ 3047001 h 3582745"/>
                  <a:gd name="connsiteX42000" fmla="*/ 2908933 w 4527492"/>
                  <a:gd name="connsiteY42000" fmla="*/ 3057305 h 3582745"/>
                  <a:gd name="connsiteX42001" fmla="*/ 2875635 w 4527492"/>
                  <a:gd name="connsiteY42001" fmla="*/ 3064016 h 3582745"/>
                  <a:gd name="connsiteX42002" fmla="*/ 2892362 w 4527492"/>
                  <a:gd name="connsiteY42002" fmla="*/ 3062327 h 3582745"/>
                  <a:gd name="connsiteX42003" fmla="*/ 2897423 w 4527492"/>
                  <a:gd name="connsiteY42003" fmla="*/ 3061815 h 3582745"/>
                  <a:gd name="connsiteX42004" fmla="*/ 2986087 w 4527492"/>
                  <a:gd name="connsiteY42004" fmla="*/ 3041649 h 3582745"/>
                  <a:gd name="connsiteX42005" fmla="*/ 2912224 w 4527492"/>
                  <a:gd name="connsiteY42005" fmla="*/ 3060320 h 3582745"/>
                  <a:gd name="connsiteX42006" fmla="*/ 2954243 w 4527492"/>
                  <a:gd name="connsiteY42006" fmla="*/ 3056076 h 3582745"/>
                  <a:gd name="connsiteX42007" fmla="*/ 2964660 w 4527492"/>
                  <a:gd name="connsiteY42007" fmla="*/ 3054181 h 3582745"/>
                  <a:gd name="connsiteX42008" fmla="*/ 2965577 w 4527492"/>
                  <a:gd name="connsiteY42008" fmla="*/ 3052342 h 3582745"/>
                  <a:gd name="connsiteX42009" fmla="*/ 2966607 w 4527492"/>
                  <a:gd name="connsiteY42009" fmla="*/ 3053376 h 3582745"/>
                  <a:gd name="connsiteX42010" fmla="*/ 2995813 w 4527492"/>
                  <a:gd name="connsiteY42010" fmla="*/ 3035829 h 3582745"/>
                  <a:gd name="connsiteX42011" fmla="*/ 2995813 w 4527492"/>
                  <a:gd name="connsiteY42011" fmla="*/ 3039136 h 3582745"/>
                  <a:gd name="connsiteX42012" fmla="*/ 3015629 w 4527492"/>
                  <a:gd name="connsiteY42012" fmla="*/ 3035829 h 3582745"/>
                  <a:gd name="connsiteX42013" fmla="*/ 3047671 w 4527492"/>
                  <a:gd name="connsiteY42013" fmla="*/ 3021568 h 3582745"/>
                  <a:gd name="connsiteX42014" fmla="*/ 3064505 w 4527492"/>
                  <a:gd name="connsiteY42014" fmla="*/ 3012179 h 3582745"/>
                  <a:gd name="connsiteX42018" fmla="*/ 3130332 w 4527492"/>
                  <a:gd name="connsiteY42018" fmla="*/ 2983563 h 3582745"/>
                  <a:gd name="connsiteX42018" fmla="*/ 3065285 w 4527492"/>
                  <a:gd name="connsiteY42018" fmla="*/ 3005191 h 3582745"/>
                  <a:gd name="connsiteX42018" fmla="*/ 3149361 w 4527492"/>
                  <a:gd name="connsiteY42018" fmla="*/ 2975238 h 3582745"/>
                  <a:gd name="connsiteX42018" fmla="*/ 3161657 w 4527492"/>
                  <a:gd name="connsiteY42018" fmla="*/ 2969523 h 3582745"/>
                  <a:gd name="connsiteX42019" fmla="*/ 3128292 w 4527492"/>
                  <a:gd name="connsiteY42019" fmla="*/ 2982403 h 3582745"/>
                  <a:gd name="connsiteX42020" fmla="*/ 3143189 w 4527492"/>
                  <a:gd name="connsiteY42020" fmla="*/ 2972123 h 3582745"/>
                  <a:gd name="connsiteX42021" fmla="*/ 3141606 w 4527492"/>
                  <a:gd name="connsiteY42021" fmla="*/ 2974819 h 3582745"/>
                  <a:gd name="connsiteX42022" fmla="*/ 3171059 w 4527492"/>
                  <a:gd name="connsiteY42022" fmla="*/ 2962591 h 3582745"/>
                  <a:gd name="connsiteX42023" fmla="*/ 3171059 w 4527492"/>
                  <a:gd name="connsiteY42023" fmla="*/ 2965153 h 3582745"/>
                  <a:gd name="connsiteX42024" fmla="*/ 3187702 w 4527492"/>
                  <a:gd name="connsiteY42024" fmla="*/ 2957416 h 3582745"/>
                  <a:gd name="connsiteX42025" fmla="*/ 3192068 w 4527492"/>
                  <a:gd name="connsiteY42025" fmla="*/ 2954662 h 3582745"/>
                  <a:gd name="connsiteX42026" fmla="*/ 3154361 w 4527492"/>
                  <a:gd name="connsiteY42026" fmla="*/ 2965449 h 3582745"/>
                  <a:gd name="connsiteX42027" fmla="*/ 3154361 w 4527492"/>
                  <a:gd name="connsiteY42027" fmla="*/ 2964414 h 3582745"/>
                  <a:gd name="connsiteX42028" fmla="*/ 3143189 w 4527492"/>
                  <a:gd name="connsiteY42028" fmla="*/ 2972123 h 3582745"/>
                  <a:gd name="connsiteX42029" fmla="*/ 3145152 w 4527492"/>
                  <a:gd name="connsiteY42029" fmla="*/ 2968783 h 3582745"/>
                  <a:gd name="connsiteX42030" fmla="*/ 3146007 w 4527492"/>
                  <a:gd name="connsiteY42030" fmla="*/ 2968148 h 3582745"/>
                  <a:gd name="connsiteX42031" fmla="*/ 3117849 w 4527492"/>
                  <a:gd name="connsiteY42031" fmla="*/ 2984276 h 3582745"/>
                  <a:gd name="connsiteX42032" fmla="*/ 3117849 w 4527492"/>
                  <a:gd name="connsiteY42032" fmla="*/ 2986219 h 3582745"/>
                  <a:gd name="connsiteX42033" fmla="*/ 2989793 w 4527492"/>
                  <a:gd name="connsiteY42033" fmla="*/ 3020118 h 3582745"/>
                  <a:gd name="connsiteX42034" fmla="*/ 2977807 w 4527492"/>
                  <a:gd name="connsiteY42034" fmla="*/ 3023827 h 3582745"/>
                  <a:gd name="connsiteX42035" fmla="*/ 2977259 w 4527492"/>
                  <a:gd name="connsiteY42035" fmla="*/ 3024027 h 3582745"/>
                  <a:gd name="connsiteX42036" fmla="*/ 2929197 w 4527492"/>
                  <a:gd name="connsiteY42036" fmla="*/ 3041536 h 3582745"/>
                  <a:gd name="connsiteX42037" fmla="*/ 2929197 w 4527492"/>
                  <a:gd name="connsiteY42037" fmla="*/ 3038868 h 3582745"/>
                  <a:gd name="connsiteX42038" fmla="*/ 2864206 w 4527492"/>
                  <a:gd name="connsiteY42038" fmla="*/ 3058979 h 3582745"/>
                  <a:gd name="connsiteX42039" fmla="*/ 2864206 w 4527492"/>
                  <a:gd name="connsiteY42039" fmla="*/ 3055672 h 3582745"/>
                  <a:gd name="connsiteX42040" fmla="*/ 2887265 w 4527492"/>
                  <a:gd name="connsiteY42040" fmla="*/ 3049057 h 3582745"/>
                  <a:gd name="connsiteX42041" fmla="*/ 2916911 w 4527492"/>
                  <a:gd name="connsiteY42041" fmla="*/ 3039135 h 3582745"/>
                  <a:gd name="connsiteX42042" fmla="*/ 2919915 w 4527492"/>
                  <a:gd name="connsiteY42042" fmla="*/ 3038313 h 3582745"/>
                  <a:gd name="connsiteX42043" fmla="*/ 2939468 w 4527492"/>
                  <a:gd name="connsiteY42043" fmla="*/ 3027974 h 3582745"/>
                  <a:gd name="connsiteX42044" fmla="*/ 2936849 w 4527492"/>
                  <a:gd name="connsiteY42044" fmla="*/ 3029717 h 3582745"/>
                  <a:gd name="connsiteX42045" fmla="*/ 2956167 w 4527492"/>
                  <a:gd name="connsiteY42045" fmla="*/ 3021985 h 3582745"/>
                  <a:gd name="connsiteX42046" fmla="*/ 3032199 w 4527492"/>
                  <a:gd name="connsiteY42046" fmla="*/ 2992488 h 3582745"/>
                  <a:gd name="connsiteX42047" fmla="*/ 3163561 w 4527492"/>
                  <a:gd name="connsiteY42047" fmla="*/ 2950922 h 3582745"/>
                  <a:gd name="connsiteX42048" fmla="*/ 3181133 w 4527492"/>
                  <a:gd name="connsiteY42048" fmla="*/ 2939458 h 3582745"/>
                  <a:gd name="connsiteX42049" fmla="*/ 3177704 w 4527492"/>
                  <a:gd name="connsiteY42049" fmla="*/ 2940490 h 3582745"/>
                  <a:gd name="connsiteX42050" fmla="*/ 3173970 w 4527492"/>
                  <a:gd name="connsiteY42050" fmla="*/ 2942899 h 3582745"/>
                  <a:gd name="connsiteX42051" fmla="*/ 3173970 w 4527492"/>
                  <a:gd name="connsiteY42051" fmla="*/ 2942518 h 3582745"/>
                  <a:gd name="connsiteX42052" fmla="*/ 3176782 w 4527492"/>
                  <a:gd name="connsiteY42052" fmla="*/ 2940768 h 3582745"/>
                  <a:gd name="connsiteX42053" fmla="*/ 3173970 w 4527492"/>
                  <a:gd name="connsiteY42053" fmla="*/ 2941614 h 3582745"/>
                  <a:gd name="connsiteX42054" fmla="*/ 3173970 w 4527492"/>
                  <a:gd name="connsiteY42054" fmla="*/ 2942518 h 3582745"/>
                  <a:gd name="connsiteX42055" fmla="*/ 3157536 w 4527492"/>
                  <a:gd name="connsiteY42055" fmla="*/ 2952749 h 3582745"/>
                  <a:gd name="connsiteX42056" fmla="*/ 3162031 w 4527492"/>
                  <a:gd name="connsiteY42056" fmla="*/ 2947730 h 3582745"/>
                  <a:gd name="connsiteX42057" fmla="*/ 3154485 w 4527492"/>
                  <a:gd name="connsiteY42057" fmla="*/ 2952749 h 3582745"/>
                  <a:gd name="connsiteX42058" fmla="*/ 3154485 w 4527492"/>
                  <a:gd name="connsiteY42058" fmla="*/ 2949458 h 3582745"/>
                  <a:gd name="connsiteX42059" fmla="*/ 3158939 w 4527492"/>
                  <a:gd name="connsiteY42059" fmla="*/ 2946139 h 3582745"/>
                  <a:gd name="connsiteX42060" fmla="*/ 3065081 w 4527492"/>
                  <a:gd name="connsiteY42060" fmla="*/ 2974393 h 3582745"/>
                  <a:gd name="connsiteX42061" fmla="*/ 2932376 w 4527492"/>
                  <a:gd name="connsiteY42061" fmla="*/ 3022486 h 3582745"/>
                  <a:gd name="connsiteX42062" fmla="*/ 2955013 w 4527492"/>
                  <a:gd name="connsiteY42062" fmla="*/ 3011232 h 3582745"/>
                  <a:gd name="connsiteX42063" fmla="*/ 2935645 w 4527492"/>
                  <a:gd name="connsiteY42063" fmla="*/ 3018355 h 3582745"/>
                  <a:gd name="connsiteX42064" fmla="*/ 2916236 w 4527492"/>
                  <a:gd name="connsiteY42064" fmla="*/ 3025774 h 3582745"/>
                  <a:gd name="connsiteX42065" fmla="*/ 2917459 w 4527492"/>
                  <a:gd name="connsiteY42065" fmla="*/ 3025043 h 3582745"/>
                  <a:gd name="connsiteX42066" fmla="*/ 2906839 w 4527492"/>
                  <a:gd name="connsiteY42066" fmla="*/ 3028949 h 3582745"/>
                  <a:gd name="connsiteX42067" fmla="*/ 2906839 w 4527492"/>
                  <a:gd name="connsiteY42067" fmla="*/ 3025636 h 3582745"/>
                  <a:gd name="connsiteX42068" fmla="*/ 2929416 w 4527492"/>
                  <a:gd name="connsiteY42068" fmla="*/ 3017899 h 3582745"/>
                  <a:gd name="connsiteX42069" fmla="*/ 2932746 w 4527492"/>
                  <a:gd name="connsiteY42069" fmla="*/ 3015909 h 3582745"/>
                  <a:gd name="connsiteX42070" fmla="*/ 2932746 w 4527492"/>
                  <a:gd name="connsiteY42070" fmla="*/ 3016758 h 3582745"/>
                  <a:gd name="connsiteX42071" fmla="*/ 2953180 w 4527492"/>
                  <a:gd name="connsiteY42071" fmla="*/ 3009755 h 3582745"/>
                  <a:gd name="connsiteX42072" fmla="*/ 2969418 w 4527492"/>
                  <a:gd name="connsiteY42072" fmla="*/ 3002252 h 3582745"/>
                  <a:gd name="connsiteX42073" fmla="*/ 2960971 w 4527492"/>
                  <a:gd name="connsiteY42073" fmla="*/ 3004451 h 3582745"/>
                  <a:gd name="connsiteX42074" fmla="*/ 2981979 w 4527492"/>
                  <a:gd name="connsiteY42074" fmla="*/ 2996448 h 3582745"/>
                  <a:gd name="connsiteX42075" fmla="*/ 2984340 w 4527492"/>
                  <a:gd name="connsiteY42075" fmla="*/ 2995357 h 3582745"/>
                  <a:gd name="connsiteX42076" fmla="*/ 2990469 w 4527492"/>
                  <a:gd name="connsiteY42076" fmla="*/ 2993213 h 3582745"/>
                  <a:gd name="connsiteX42077" fmla="*/ 3025547 w 4527492"/>
                  <a:gd name="connsiteY42077" fmla="*/ 2979850 h 3582745"/>
                  <a:gd name="connsiteX42078" fmla="*/ 3035299 w 4527492"/>
                  <a:gd name="connsiteY42078" fmla="*/ 2976027 h 3582745"/>
                  <a:gd name="connsiteX42079" fmla="*/ 3097892 w 4527492"/>
                  <a:gd name="connsiteY42079" fmla="*/ 2951487 h 3582745"/>
                  <a:gd name="connsiteX42080" fmla="*/ 3121949 w 4527492"/>
                  <a:gd name="connsiteY42080" fmla="*/ 2944516 h 3582745"/>
                  <a:gd name="connsiteX42081" fmla="*/ 3125977 w 4527492"/>
                  <a:gd name="connsiteY42081" fmla="*/ 2941716 h 3582745"/>
                  <a:gd name="connsiteX42082" fmla="*/ 3124199 w 4527492"/>
                  <a:gd name="connsiteY42082" fmla="*/ 2939943 h 3582745"/>
                  <a:gd name="connsiteX42083" fmla="*/ 3134069 w 4527492"/>
                  <a:gd name="connsiteY42083" fmla="*/ 2933381 h 3582745"/>
                  <a:gd name="connsiteX42084" fmla="*/ 3134069 w 4527492"/>
                  <a:gd name="connsiteY42084" fmla="*/ 2935772 h 3582745"/>
                  <a:gd name="connsiteX42085" fmla="*/ 3139326 w 4527492"/>
                  <a:gd name="connsiteY42085" fmla="*/ 2932436 h 3582745"/>
                  <a:gd name="connsiteX42086" fmla="*/ 3134069 w 4527492"/>
                  <a:gd name="connsiteY42086" fmla="*/ 2936090 h 3582745"/>
                  <a:gd name="connsiteX42087" fmla="*/ 3134069 w 4527492"/>
                  <a:gd name="connsiteY42087" fmla="*/ 2936276 h 3582745"/>
                  <a:gd name="connsiteX42088" fmla="*/ 3137264 w 4527492"/>
                  <a:gd name="connsiteY42088" fmla="*/ 2934505 h 3582745"/>
                  <a:gd name="connsiteX42089" fmla="*/ 3156107 w 4527492"/>
                  <a:gd name="connsiteY42089" fmla="*/ 2921783 h 3582745"/>
                  <a:gd name="connsiteX42090" fmla="*/ 3139326 w 4527492"/>
                  <a:gd name="connsiteY42090" fmla="*/ 2932436 h 3582745"/>
                  <a:gd name="connsiteX42091" fmla="*/ 3182464 w 4527492"/>
                  <a:gd name="connsiteY42091" fmla="*/ 2902445 h 3582745"/>
                  <a:gd name="connsiteX42092" fmla="*/ 3167132 w 4527492"/>
                  <a:gd name="connsiteY42092" fmla="*/ 2914340 h 3582745"/>
                  <a:gd name="connsiteX42093" fmla="*/ 3239762 w 4527492"/>
                  <a:gd name="connsiteY42093" fmla="*/ 2865304 h 3582745"/>
                  <a:gd name="connsiteX42094" fmla="*/ 3252863 w 4527492"/>
                  <a:gd name="connsiteY42094" fmla="*/ 2857256 h 3582745"/>
                  <a:gd name="connsiteX42095" fmla="*/ 3302690 w 4527492"/>
                  <a:gd name="connsiteY42095" fmla="*/ 2826651 h 3582745"/>
                  <a:gd name="connsiteX42096" fmla="*/ 3308628 w 4527492"/>
                  <a:gd name="connsiteY42096" fmla="*/ 2820738 h 3582745"/>
                  <a:gd name="connsiteX42097" fmla="*/ 3309024 w 4527492"/>
                  <a:gd name="connsiteY42097" fmla="*/ 2820405 h 3582745"/>
                  <a:gd name="connsiteX42098" fmla="*/ 3307415 w 4527492"/>
                  <a:gd name="connsiteY42098" fmla="*/ 2821198 h 3582745"/>
                  <a:gd name="connsiteX42099" fmla="*/ 3300155 w 4527492"/>
                  <a:gd name="connsiteY42099" fmla="*/ 2824369 h 3582745"/>
                  <a:gd name="connsiteX42100" fmla="*/ 3298735 w 4527492"/>
                  <a:gd name="connsiteY42100" fmla="*/ 2824989 h 3582745"/>
                  <a:gd name="connsiteX42101" fmla="*/ 3277234 w 4527492"/>
                  <a:gd name="connsiteY42101" fmla="*/ 2840308 h 3582745"/>
                  <a:gd name="connsiteX42102" fmla="*/ 3275728 w 4527492"/>
                  <a:gd name="connsiteY42102" fmla="*/ 2841382 h 3582745"/>
                  <a:gd name="connsiteX42103" fmla="*/ 3275370 w 4527492"/>
                  <a:gd name="connsiteY42103" fmla="*/ 2841605 h 3582745"/>
                  <a:gd name="connsiteX42104" fmla="*/ 3223139 w 4527492"/>
                  <a:gd name="connsiteY42104" fmla="*/ 2874167 h 3582745"/>
                  <a:gd name="connsiteX42105" fmla="*/ 3182464 w 4527492"/>
                  <a:gd name="connsiteY42105" fmla="*/ 2902445 h 3582745"/>
                  <a:gd name="connsiteX42106" fmla="*/ 3223139 w 4527492"/>
                  <a:gd name="connsiteY42106" fmla="*/ 2870889 h 3582745"/>
                  <a:gd name="connsiteX42107" fmla="*/ 3278193 w 4527492"/>
                  <a:gd name="connsiteY42107" fmla="*/ 2834415 h 3582745"/>
                  <a:gd name="connsiteX42108" fmla="*/ 3303044 w 4527492"/>
                  <a:gd name="connsiteY42108" fmla="*/ 2822360 h 3582745"/>
                  <a:gd name="connsiteX42109" fmla="*/ 3311669 w 4527492"/>
                  <a:gd name="connsiteY42109" fmla="*/ 2818176 h 3582745"/>
                  <a:gd name="connsiteX42110" fmla="*/ 3351714 w 4527492"/>
                  <a:gd name="connsiteY42110" fmla="*/ 2784444 h 3582745"/>
                  <a:gd name="connsiteX42111" fmla="*/ 3401428 w 4527492"/>
                  <a:gd name="connsiteY42111" fmla="*/ 2738250 h 3582745"/>
                  <a:gd name="connsiteX42112" fmla="*/ 3483493 w 4527492"/>
                  <a:gd name="connsiteY42112" fmla="*/ 2668654 h 3582745"/>
                  <a:gd name="connsiteX42113" fmla="*/ 3511201 w 4527492"/>
                  <a:gd name="connsiteY42113" fmla="*/ 2630790 h 3582745"/>
                  <a:gd name="connsiteX42114" fmla="*/ 3530374 w 4527492"/>
                  <a:gd name="connsiteY42114" fmla="*/ 2611867 h 3582745"/>
                  <a:gd name="connsiteX42115" fmla="*/ 3541094 w 4527492"/>
                  <a:gd name="connsiteY42115" fmla="*/ 2600531 h 3582745"/>
                  <a:gd name="connsiteX42116" fmla="*/ 3543156 w 4527492"/>
                  <a:gd name="connsiteY42116" fmla="*/ 2598693 h 3582745"/>
                  <a:gd name="connsiteX42117" fmla="*/ 3603357 w 4527492"/>
                  <a:gd name="connsiteY42117" fmla="*/ 2538176 h 3582745"/>
                  <a:gd name="connsiteX42118" fmla="*/ 3614312 w 4527492"/>
                  <a:gd name="connsiteY42118" fmla="*/ 2527814 h 3582745"/>
                  <a:gd name="connsiteX42119" fmla="*/ 3677009 w 4527492"/>
                  <a:gd name="connsiteY42119" fmla="*/ 2472383 h 3582745"/>
                  <a:gd name="connsiteX42120" fmla="*/ 3677848 w 4527492"/>
                  <a:gd name="connsiteY42120" fmla="*/ 2470407 h 3582745"/>
                  <a:gd name="connsiteX42121" fmla="*/ 3670590 w 4527492"/>
                  <a:gd name="connsiteY42121" fmla="*/ 2476408 h 3582745"/>
                  <a:gd name="connsiteX42122" fmla="*/ 3675706 w 4527492"/>
                  <a:gd name="connsiteY42122" fmla="*/ 2470800 h 3582745"/>
                  <a:gd name="connsiteX42123" fmla="*/ 3678839 w 4527492"/>
                  <a:gd name="connsiteY42123" fmla="*/ 2468075 h 3582745"/>
                  <a:gd name="connsiteX42124" fmla="*/ 3679213 w 4527492"/>
                  <a:gd name="connsiteY42124" fmla="*/ 2467196 h 3582745"/>
                  <a:gd name="connsiteX42125" fmla="*/ 3678063 w 4527492"/>
                  <a:gd name="connsiteY42125" fmla="*/ 2468217 h 3582745"/>
                  <a:gd name="connsiteX42126" fmla="*/ 3679404 w 4527492"/>
                  <a:gd name="connsiteY42126" fmla="*/ 2466746 h 3582745"/>
                  <a:gd name="connsiteX42127" fmla="*/ 3686824 w 4527492"/>
                  <a:gd name="connsiteY42127" fmla="*/ 2449286 h 3582745"/>
                  <a:gd name="connsiteX42128" fmla="*/ 3657707 w 4527492"/>
                  <a:gd name="connsiteY42128" fmla="*/ 2474165 h 3582745"/>
                  <a:gd name="connsiteX42129" fmla="*/ 3649662 w 4527492"/>
                  <a:gd name="connsiteY42129" fmla="*/ 2492375 h 3582745"/>
                  <a:gd name="connsiteX42130" fmla="*/ 3649662 w 4527492"/>
                  <a:gd name="connsiteY42130" fmla="*/ 2489076 h 3582745"/>
                  <a:gd name="connsiteX42131" fmla="*/ 3655284 w 4527492"/>
                  <a:gd name="connsiteY42131" fmla="*/ 2476236 h 3582745"/>
                  <a:gd name="connsiteX42132" fmla="*/ 3644198 w 4527492"/>
                  <a:gd name="connsiteY42132" fmla="*/ 2485708 h 3582745"/>
                  <a:gd name="connsiteX42133" fmla="*/ 3632200 w 4527492"/>
                  <a:gd name="connsiteY42133" fmla="*/ 2505075 h 3582745"/>
                  <a:gd name="connsiteX42134" fmla="*/ 3637844 w 4527492"/>
                  <a:gd name="connsiteY42134" fmla="*/ 2491137 h 3582745"/>
                  <a:gd name="connsiteX42135" fmla="*/ 3619796 w 4527492"/>
                  <a:gd name="connsiteY42135" fmla="*/ 2506558 h 3582745"/>
                  <a:gd name="connsiteX42136" fmla="*/ 3616440 w 4527492"/>
                  <a:gd name="connsiteY42136" fmla="*/ 2514600 h 3582745"/>
                  <a:gd name="connsiteX42137" fmla="*/ 3613150 w 4527492"/>
                  <a:gd name="connsiteY42137" fmla="*/ 2514600 h 3582745"/>
                  <a:gd name="connsiteX42138" fmla="*/ 3614877 w 4527492"/>
                  <a:gd name="connsiteY42138" fmla="*/ 2510761 h 3582745"/>
                  <a:gd name="connsiteX42139" fmla="*/ 3611030 w 4527492"/>
                  <a:gd name="connsiteY42139" fmla="*/ 2514048 h 3582745"/>
                  <a:gd name="connsiteX42140" fmla="*/ 3615330 w 4527492"/>
                  <a:gd name="connsiteY42140" fmla="*/ 2509755 h 3582745"/>
                  <a:gd name="connsiteX42141" fmla="*/ 3621580 w 4527492"/>
                  <a:gd name="connsiteY42141" fmla="*/ 2495863 h 3582745"/>
                  <a:gd name="connsiteX42142" fmla="*/ 3603384 w 4527492"/>
                  <a:gd name="connsiteY42142" fmla="*/ 2513049 h 3582745"/>
                  <a:gd name="connsiteX42143" fmla="*/ 3623515 w 4527492"/>
                  <a:gd name="connsiteY42143" fmla="*/ 2491564 h 3582745"/>
                  <a:gd name="connsiteX42144" fmla="*/ 3625801 w 4527492"/>
                  <a:gd name="connsiteY42144" fmla="*/ 2486482 h 3582745"/>
                  <a:gd name="connsiteX42145" fmla="*/ 3622324 w 4527492"/>
                  <a:gd name="connsiteY42145" fmla="*/ 2489598 h 3582745"/>
                  <a:gd name="connsiteX42146" fmla="*/ 3626092 w 4527492"/>
                  <a:gd name="connsiteY42146" fmla="*/ 2485835 h 3582745"/>
                  <a:gd name="connsiteX42147" fmla="*/ 3628305 w 4527492"/>
                  <a:gd name="connsiteY42147" fmla="*/ 2480918 h 3582745"/>
                  <a:gd name="connsiteX42148" fmla="*/ 3605661 w 4527492"/>
                  <a:gd name="connsiteY42148" fmla="*/ 2504528 h 3582745"/>
                  <a:gd name="connsiteX42149" fmla="*/ 3590162 w 4527492"/>
                  <a:gd name="connsiteY42149" fmla="*/ 2518415 h 3582745"/>
                  <a:gd name="connsiteX42150" fmla="*/ 3519251 w 4527492"/>
                  <a:gd name="connsiteY42150" fmla="*/ 2584370 h 3582745"/>
                  <a:gd name="connsiteX42151" fmla="*/ 3526493 w 4527492"/>
                  <a:gd name="connsiteY42151" fmla="*/ 2575976 h 3582745"/>
                  <a:gd name="connsiteX42152" fmla="*/ 3527900 w 4527492"/>
                  <a:gd name="connsiteY42152" fmla="*/ 2574816 h 3582745"/>
                  <a:gd name="connsiteX42153" fmla="*/ 3619851 w 4527492"/>
                  <a:gd name="connsiteY42153" fmla="*/ 2485480 h 3582745"/>
                  <a:gd name="connsiteX42154" fmla="*/ 3630477 w 4527492"/>
                  <a:gd name="connsiteY42154" fmla="*/ 2476090 h 3582745"/>
                  <a:gd name="connsiteX42155" fmla="*/ 3636855 w 4527492"/>
                  <a:gd name="connsiteY42155" fmla="*/ 2461916 h 3582745"/>
                  <a:gd name="connsiteX42156" fmla="*/ 3558821 w 4527492"/>
                  <a:gd name="connsiteY42156" fmla="*/ 2539826 h 3582745"/>
                  <a:gd name="connsiteX42157" fmla="*/ 3596760 w 4527492"/>
                  <a:gd name="connsiteY42157" fmla="*/ 2498654 h 3582745"/>
                  <a:gd name="connsiteX42158" fmla="*/ 3638375 w 4527492"/>
                  <a:gd name="connsiteY42158" fmla="*/ 2458538 h 3582745"/>
                  <a:gd name="connsiteX42159" fmla="*/ 3641153 w 4527492"/>
                  <a:gd name="connsiteY42159" fmla="*/ 2452363 h 3582745"/>
                  <a:gd name="connsiteX42160" fmla="*/ 3587265 w 4527492"/>
                  <a:gd name="connsiteY42160" fmla="*/ 2501768 h 3582745"/>
                  <a:gd name="connsiteX42161" fmla="*/ 3609955 w 4527492"/>
                  <a:gd name="connsiteY42161" fmla="*/ 2478893 h 3582745"/>
                  <a:gd name="connsiteX42162" fmla="*/ 3641809 w 4527492"/>
                  <a:gd name="connsiteY42162" fmla="*/ 2450906 h 3582745"/>
                  <a:gd name="connsiteX42163" fmla="*/ 3658380 w 4527492"/>
                  <a:gd name="connsiteY42163" fmla="*/ 2414078 h 3582745"/>
                  <a:gd name="connsiteX42164" fmla="*/ 3640047 w 4527492"/>
                  <a:gd name="connsiteY42164" fmla="*/ 2432381 h 3582745"/>
                  <a:gd name="connsiteX42165" fmla="*/ 3644397 w 4527492"/>
                  <a:gd name="connsiteY42165" fmla="*/ 2427081 h 3582745"/>
                  <a:gd name="connsiteX42166" fmla="*/ 3658685 w 4527492"/>
                  <a:gd name="connsiteY42166" fmla="*/ 2413364 h 3582745"/>
                  <a:gd name="connsiteX42167" fmla="*/ 3658932 w 4527492"/>
                  <a:gd name="connsiteY42167" fmla="*/ 2412774 h 3582745"/>
                  <a:gd name="connsiteX42168" fmla="*/ 3658282 w 4527492"/>
                  <a:gd name="connsiteY42168" fmla="*/ 2413070 h 3582745"/>
                  <a:gd name="connsiteX42169" fmla="*/ 3659100 w 4527492"/>
                  <a:gd name="connsiteY42169" fmla="*/ 2412370 h 3582745"/>
                  <a:gd name="connsiteX42170" fmla="*/ 3661182 w 4527492"/>
                  <a:gd name="connsiteY42170" fmla="*/ 2407381 h 3582745"/>
                  <a:gd name="connsiteX42171" fmla="*/ 3652441 w 4527492"/>
                  <a:gd name="connsiteY42171" fmla="*/ 2415295 h 3582745"/>
                  <a:gd name="connsiteX42172" fmla="*/ 3654184 w 4527492"/>
                  <a:gd name="connsiteY42172" fmla="*/ 2411322 h 3582745"/>
                  <a:gd name="connsiteX42173" fmla="*/ 3662503 w 4527492"/>
                  <a:gd name="connsiteY42173" fmla="*/ 2404217 h 3582745"/>
                  <a:gd name="connsiteX42174" fmla="*/ 3693118 w 4527492"/>
                  <a:gd name="connsiteY42174" fmla="*/ 2330850 h 3582745"/>
                  <a:gd name="connsiteX42175" fmla="*/ 3699599 w 4527492"/>
                  <a:gd name="connsiteY42175" fmla="*/ 2312681 h 3582745"/>
                  <a:gd name="connsiteX42176" fmla="*/ 3748421 w 4527492"/>
                  <a:gd name="connsiteY42176" fmla="*/ 2177470 h 3582745"/>
                  <a:gd name="connsiteX42177" fmla="*/ 3775921 w 4527492"/>
                  <a:gd name="connsiteY42177" fmla="*/ 2061955 h 3582745"/>
                  <a:gd name="connsiteX42178" fmla="*/ 3771723 w 4527492"/>
                  <a:gd name="connsiteY42178" fmla="*/ 2072136 h 3582745"/>
                  <a:gd name="connsiteX42179" fmla="*/ 3744758 w 4527492"/>
                  <a:gd name="connsiteY42179" fmla="*/ 2142111 h 3582745"/>
                  <a:gd name="connsiteX42180" fmla="*/ 3727603 w 4527492"/>
                  <a:gd name="connsiteY42180" fmla="*/ 2204918 h 3582745"/>
                  <a:gd name="connsiteX42181" fmla="*/ 3724275 w 4527492"/>
                  <a:gd name="connsiteY42181" fmla="*/ 2204918 h 3582745"/>
                  <a:gd name="connsiteX42182" fmla="*/ 3734740 w 4527492"/>
                  <a:gd name="connsiteY42182" fmla="*/ 2168110 h 3582745"/>
                  <a:gd name="connsiteX42183" fmla="*/ 3721644 w 4527492"/>
                  <a:gd name="connsiteY42183" fmla="*/ 2202095 h 3582745"/>
                  <a:gd name="connsiteX42184" fmla="*/ 3703608 w 4527492"/>
                  <a:gd name="connsiteY42184" fmla="*/ 2237230 h 3582745"/>
                  <a:gd name="connsiteX42185" fmla="*/ 3658997 w 4527492"/>
                  <a:gd name="connsiteY42185" fmla="*/ 2359938 h 3582745"/>
                  <a:gd name="connsiteX42186" fmla="*/ 3672630 w 4527492"/>
                  <a:gd name="connsiteY42186" fmla="*/ 2347155 h 3582745"/>
                  <a:gd name="connsiteX42187" fmla="*/ 3669481 w 4527492"/>
                  <a:gd name="connsiteY42187" fmla="*/ 2365478 h 3582745"/>
                  <a:gd name="connsiteX42188" fmla="*/ 3669505 w 4527492"/>
                  <a:gd name="connsiteY42188" fmla="*/ 2363609 h 3582745"/>
                  <a:gd name="connsiteX42189" fmla="*/ 3657136 w 4527492"/>
                  <a:gd name="connsiteY42189" fmla="*/ 2365189 h 3582745"/>
                  <a:gd name="connsiteX42190" fmla="*/ 3657062 w 4527492"/>
                  <a:gd name="connsiteY42190" fmla="*/ 2365260 h 3582745"/>
                  <a:gd name="connsiteX42191" fmla="*/ 3644900 w 4527492"/>
                  <a:gd name="connsiteY42191" fmla="*/ 2398712 h 3582745"/>
                  <a:gd name="connsiteX42192" fmla="*/ 3656746 w 4527492"/>
                  <a:gd name="connsiteY42192" fmla="*/ 2365559 h 3582745"/>
                  <a:gd name="connsiteX42193" fmla="*/ 3637693 w 4527492"/>
                  <a:gd name="connsiteY42193" fmla="*/ 2383613 h 3582745"/>
                  <a:gd name="connsiteX42194" fmla="*/ 3619851 w 4527492"/>
                  <a:gd name="connsiteY42194" fmla="*/ 2403144 h 3582745"/>
                  <a:gd name="connsiteX42195" fmla="*/ 3593461 w 4527492"/>
                  <a:gd name="connsiteY42195" fmla="*/ 2445959 h 3582745"/>
                  <a:gd name="connsiteX42196" fmla="*/ 3553877 w 4527492"/>
                  <a:gd name="connsiteY42196" fmla="*/ 2501948 h 3582745"/>
                  <a:gd name="connsiteX42197" fmla="*/ 3529117 w 4527492"/>
                  <a:gd name="connsiteY42197" fmla="*/ 2531668 h 3582745"/>
                  <a:gd name="connsiteX42198" fmla="*/ 3590162 w 4527492"/>
                  <a:gd name="connsiteY42198" fmla="*/ 2445959 h 3582745"/>
                  <a:gd name="connsiteX42199" fmla="*/ 3594038 w 4527492"/>
                  <a:gd name="connsiteY42199" fmla="*/ 2439949 h 3582745"/>
                  <a:gd name="connsiteX42200" fmla="*/ 3663700 w 4527492"/>
                  <a:gd name="connsiteY42200" fmla="*/ 2299049 h 3582745"/>
                  <a:gd name="connsiteX42201" fmla="*/ 3699015 w 4527492"/>
                  <a:gd name="connsiteY42201" fmla="*/ 2214610 h 3582745"/>
                  <a:gd name="connsiteX42202" fmla="*/ 3747328 w 4527492"/>
                  <a:gd name="connsiteY42202" fmla="*/ 2073333 h 3582745"/>
                  <a:gd name="connsiteX42203" fmla="*/ 3770998 w 4527492"/>
                  <a:gd name="connsiteY42203" fmla="*/ 1999234 h 3582745"/>
                  <a:gd name="connsiteX42204" fmla="*/ 3775803 w 4527492"/>
                  <a:gd name="connsiteY42204" fmla="*/ 1785336 h 3582745"/>
                  <a:gd name="connsiteX42205" fmla="*/ 3803451 w 4527492"/>
                  <a:gd name="connsiteY42205" fmla="*/ 1549000 h 3582745"/>
                  <a:gd name="connsiteX42206" fmla="*/ 3777041 w 4527492"/>
                  <a:gd name="connsiteY42206" fmla="*/ 1806372 h 3582745"/>
                  <a:gd name="connsiteX42207" fmla="*/ 3773739 w 4527492"/>
                  <a:gd name="connsiteY42207" fmla="*/ 1941657 h 3582745"/>
                  <a:gd name="connsiteX42208" fmla="*/ 3772089 w 4527492"/>
                  <a:gd name="connsiteY42208" fmla="*/ 1989914 h 3582745"/>
                  <a:gd name="connsiteX42209" fmla="*/ 3772612 w 4527492"/>
                  <a:gd name="connsiteY42209" fmla="*/ 1994181 h 3582745"/>
                  <a:gd name="connsiteX42210" fmla="*/ 3776883 w 4527492"/>
                  <a:gd name="connsiteY42210" fmla="*/ 1980811 h 3582745"/>
                  <a:gd name="connsiteX42211" fmla="*/ 3784532 w 4527492"/>
                  <a:gd name="connsiteY42211" fmla="*/ 1954238 h 3582745"/>
                  <a:gd name="connsiteX42212" fmla="*/ 3799686 w 4527492"/>
                  <a:gd name="connsiteY42212" fmla="*/ 1856536 h 3582745"/>
                  <a:gd name="connsiteX42213" fmla="*/ 3813768 w 4527492"/>
                  <a:gd name="connsiteY42213" fmla="*/ 1730892 h 3582745"/>
                  <a:gd name="connsiteX42214" fmla="*/ 3822744 w 4527492"/>
                  <a:gd name="connsiteY42214" fmla="*/ 1665554 h 3582745"/>
                  <a:gd name="connsiteX42215" fmla="*/ 3818080 w 4527492"/>
                  <a:gd name="connsiteY42215" fmla="*/ 1655734 h 3582745"/>
                  <a:gd name="connsiteX42216" fmla="*/ 3818641 w 4527492"/>
                  <a:gd name="connsiteY42216" fmla="*/ 1646430 h 3582745"/>
                  <a:gd name="connsiteX42217" fmla="*/ 3823410 w 4527492"/>
                  <a:gd name="connsiteY42217" fmla="*/ 1660710 h 3582745"/>
                  <a:gd name="connsiteX42218" fmla="*/ 3830945 w 4527492"/>
                  <a:gd name="connsiteY42218" fmla="*/ 1605867 h 3582745"/>
                  <a:gd name="connsiteX42219" fmla="*/ 3835954 w 4527492"/>
                  <a:gd name="connsiteY42219" fmla="*/ 1584369 h 3582745"/>
                  <a:gd name="connsiteX42220" fmla="*/ 3835047 w 4527492"/>
                  <a:gd name="connsiteY42220" fmla="*/ 1556843 h 3582745"/>
                  <a:gd name="connsiteX42221" fmla="*/ 3835169 w 4527492"/>
                  <a:gd name="connsiteY42221" fmla="*/ 1557343 h 3582745"/>
                  <a:gd name="connsiteX42222" fmla="*/ 3836151 w 4527492"/>
                  <a:gd name="connsiteY42222" fmla="*/ 1565709 h 3582745"/>
                  <a:gd name="connsiteX42223" fmla="*/ 3836661 w 4527492"/>
                  <a:gd name="connsiteY42223" fmla="*/ 1581335 h 3582745"/>
                  <a:gd name="connsiteX42224" fmla="*/ 3837260 w 4527492"/>
                  <a:gd name="connsiteY42224" fmla="*/ 1578767 h 3582745"/>
                  <a:gd name="connsiteX42225" fmla="*/ 3836622 w 4527492"/>
                  <a:gd name="connsiteY42225" fmla="*/ 1569722 h 3582745"/>
                  <a:gd name="connsiteX42226" fmla="*/ 3836151 w 4527492"/>
                  <a:gd name="connsiteY42226" fmla="*/ 1565709 h 3582745"/>
                  <a:gd name="connsiteX42227" fmla="*/ 3835988 w 4527492"/>
                  <a:gd name="connsiteY42227" fmla="*/ 1560701 h 3582745"/>
                  <a:gd name="connsiteX42228" fmla="*/ 3836355 w 4527492"/>
                  <a:gd name="connsiteY42228" fmla="*/ 1562206 h 3582745"/>
                  <a:gd name="connsiteX42229" fmla="*/ 3837816 w 4527492"/>
                  <a:gd name="connsiteY42229" fmla="*/ 1576381 h 3582745"/>
                  <a:gd name="connsiteX42230" fmla="*/ 3838791 w 4527492"/>
                  <a:gd name="connsiteY42230" fmla="*/ 1572196 h 3582745"/>
                  <a:gd name="connsiteX42231" fmla="*/ 3836355 w 4527492"/>
                  <a:gd name="connsiteY42231" fmla="*/ 1562206 h 3582745"/>
                  <a:gd name="connsiteX42232" fmla="*/ 3835890 w 4527492"/>
                  <a:gd name="connsiteY42232" fmla="*/ 1557691 h 3582745"/>
                  <a:gd name="connsiteX42233" fmla="*/ 3835711 w 4527492"/>
                  <a:gd name="connsiteY42233" fmla="*/ 1552207 h 3582745"/>
                  <a:gd name="connsiteX42234" fmla="*/ 3837035 w 4527492"/>
                  <a:gd name="connsiteY42234" fmla="*/ 1563133 h 3582745"/>
                  <a:gd name="connsiteX42235" fmla="*/ 3839038 w 4527492"/>
                  <a:gd name="connsiteY42235" fmla="*/ 1571133 h 3582745"/>
                  <a:gd name="connsiteX42236" fmla="*/ 3840525 w 4527492"/>
                  <a:gd name="connsiteY42236" fmla="*/ 1564752 h 3582745"/>
                  <a:gd name="connsiteX42237" fmla="*/ 3839317 w 4527492"/>
                  <a:gd name="connsiteY42237" fmla="*/ 1572244 h 3582745"/>
                  <a:gd name="connsiteX42238" fmla="*/ 3846937 w 4527492"/>
                  <a:gd name="connsiteY42238" fmla="*/ 1602669 h 3582745"/>
                  <a:gd name="connsiteX42239" fmla="*/ 3855062 w 4527492"/>
                  <a:gd name="connsiteY42239" fmla="*/ 1562119 h 3582745"/>
                  <a:gd name="connsiteX42240" fmla="*/ 3855926 w 4527492"/>
                  <a:gd name="connsiteY42240" fmla="*/ 1550444 h 3582745"/>
                  <a:gd name="connsiteX42241" fmla="*/ 3855728 w 4527492"/>
                  <a:gd name="connsiteY42241" fmla="*/ 1528561 h 3582745"/>
                  <a:gd name="connsiteX42242" fmla="*/ 3856499 w 4527492"/>
                  <a:gd name="connsiteY42242" fmla="*/ 1545680 h 3582745"/>
                  <a:gd name="connsiteX42243" fmla="*/ 3856620 w 4527492"/>
                  <a:gd name="connsiteY42243" fmla="*/ 1544986 h 3582745"/>
                  <a:gd name="connsiteX42244" fmla="*/ 3856957 w 4527492"/>
                  <a:gd name="connsiteY42244" fmla="*/ 1536865 h 3582745"/>
                  <a:gd name="connsiteX42245" fmla="*/ 3857137 w 4527492"/>
                  <a:gd name="connsiteY42245" fmla="*/ 1542022 h 3582745"/>
                  <a:gd name="connsiteX42246" fmla="*/ 3859549 w 4527492"/>
                  <a:gd name="connsiteY42246" fmla="*/ 1528206 h 3582745"/>
                  <a:gd name="connsiteX42247" fmla="*/ 3857586 w 4527492"/>
                  <a:gd name="connsiteY42247" fmla="*/ 1554885 h 3582745"/>
                  <a:gd name="connsiteX42248" fmla="*/ 3857828 w 4527492"/>
                  <a:gd name="connsiteY42248" fmla="*/ 1561812 h 3582745"/>
                  <a:gd name="connsiteX42249" fmla="*/ 3859573 w 4527492"/>
                  <a:gd name="connsiteY42249" fmla="*/ 1549000 h 3582745"/>
                  <a:gd name="connsiteX42250" fmla="*/ 3859727 w 4527492"/>
                  <a:gd name="connsiteY42250" fmla="*/ 1527187 h 3582745"/>
                  <a:gd name="connsiteX42251" fmla="*/ 3867171 w 4527492"/>
                  <a:gd name="connsiteY42251" fmla="*/ 1484546 h 3582745"/>
                  <a:gd name="connsiteX42252" fmla="*/ 3862340 w 4527492"/>
                  <a:gd name="connsiteY42252" fmla="*/ 1447000 h 3582745"/>
                  <a:gd name="connsiteX42253" fmla="*/ 3865776 w 4527492"/>
                  <a:gd name="connsiteY42253" fmla="*/ 1427707 h 3582745"/>
                  <a:gd name="connsiteX42254" fmla="*/ 3870391 w 4527492"/>
                  <a:gd name="connsiteY42254" fmla="*/ 1466097 h 3582745"/>
                  <a:gd name="connsiteX42255" fmla="*/ 3876080 w 4527492"/>
                  <a:gd name="connsiteY42255" fmla="*/ 1433512 h 3582745"/>
                  <a:gd name="connsiteX42256" fmla="*/ 3879381 w 4527492"/>
                  <a:gd name="connsiteY42256" fmla="*/ 1433512 h 3582745"/>
                  <a:gd name="connsiteX42257" fmla="*/ 3872879 w 4527492"/>
                  <a:gd name="connsiteY42257" fmla="*/ 1486787 h 3582745"/>
                  <a:gd name="connsiteX42258" fmla="*/ 3873343 w 4527492"/>
                  <a:gd name="connsiteY42258" fmla="*/ 1490650 h 3582745"/>
                  <a:gd name="connsiteX42259" fmla="*/ 3873889 w 4527492"/>
                  <a:gd name="connsiteY42259" fmla="*/ 1493647 h 3582745"/>
                  <a:gd name="connsiteX42260" fmla="*/ 3872381 w 4527492"/>
                  <a:gd name="connsiteY42260" fmla="*/ 1505048 h 3582745"/>
                  <a:gd name="connsiteX42261" fmla="*/ 3871094 w 4527492"/>
                  <a:gd name="connsiteY42261" fmla="*/ 1501412 h 3582745"/>
                  <a:gd name="connsiteX42262" fmla="*/ 3869454 w 4527492"/>
                  <a:gd name="connsiteY42262" fmla="*/ 1514847 h 3582745"/>
                  <a:gd name="connsiteX42263" fmla="*/ 3872120 w 4527492"/>
                  <a:gd name="connsiteY42263" fmla="*/ 1507023 h 3582745"/>
                  <a:gd name="connsiteX42264" fmla="*/ 3871688 w 4527492"/>
                  <a:gd name="connsiteY42264" fmla="*/ 1510289 h 3582745"/>
                  <a:gd name="connsiteX42265" fmla="*/ 3868929 w 4527492"/>
                  <a:gd name="connsiteY42265" fmla="*/ 1519150 h 3582745"/>
                  <a:gd name="connsiteX42266" fmla="*/ 3865299 w 4527492"/>
                  <a:gd name="connsiteY42266" fmla="*/ 1548896 h 3582745"/>
                  <a:gd name="connsiteX42267" fmla="*/ 3858761 w 4527492"/>
                  <a:gd name="connsiteY42267" fmla="*/ 1588524 h 3582745"/>
                  <a:gd name="connsiteX42268" fmla="*/ 3860965 w 4527492"/>
                  <a:gd name="connsiteY42268" fmla="*/ 1651678 h 3582745"/>
                  <a:gd name="connsiteX42269" fmla="*/ 3855905 w 4527492"/>
                  <a:gd name="connsiteY42269" fmla="*/ 1706271 h 3582745"/>
                  <a:gd name="connsiteX42270" fmla="*/ 3856839 w 4527492"/>
                  <a:gd name="connsiteY42270" fmla="*/ 1685037 h 3582745"/>
                  <a:gd name="connsiteX42271" fmla="*/ 3856394 w 4527492"/>
                  <a:gd name="connsiteY42271" fmla="*/ 1603513 h 3582745"/>
                  <a:gd name="connsiteX42272" fmla="*/ 3853431 w 4527492"/>
                  <a:gd name="connsiteY42272" fmla="*/ 1622802 h 3582745"/>
                  <a:gd name="connsiteX42273" fmla="*/ 3850238 w 4527492"/>
                  <a:gd name="connsiteY42273" fmla="*/ 1731162 h 3582745"/>
                  <a:gd name="connsiteX42274" fmla="*/ 3850160 w 4527492"/>
                  <a:gd name="connsiteY42274" fmla="*/ 1744468 h 3582745"/>
                  <a:gd name="connsiteX42275" fmla="*/ 3849877 w 4527492"/>
                  <a:gd name="connsiteY42275" fmla="*/ 1745268 h 3582745"/>
                  <a:gd name="connsiteX42276" fmla="*/ 3847126 w 4527492"/>
                  <a:gd name="connsiteY42276" fmla="*/ 1719738 h 3582745"/>
                  <a:gd name="connsiteX42277" fmla="*/ 3846976 w 4527492"/>
                  <a:gd name="connsiteY42277" fmla="*/ 1700047 h 3582745"/>
                  <a:gd name="connsiteX42278" fmla="*/ 3846368 w 4527492"/>
                  <a:gd name="connsiteY42278" fmla="*/ 1710682 h 3582745"/>
                  <a:gd name="connsiteX42279" fmla="*/ 3846363 w 4527492"/>
                  <a:gd name="connsiteY42279" fmla="*/ 1710726 h 3582745"/>
                  <a:gd name="connsiteX42280" fmla="*/ 3846937 w 4527492"/>
                  <a:gd name="connsiteY42280" fmla="*/ 1717984 h 3582745"/>
                  <a:gd name="connsiteX42281" fmla="*/ 3847126 w 4527492"/>
                  <a:gd name="connsiteY42281" fmla="*/ 1719738 h 3582745"/>
                  <a:gd name="connsiteX42282" fmla="*/ 3847489 w 4527492"/>
                  <a:gd name="connsiteY42282" fmla="*/ 1767404 h 3582745"/>
                  <a:gd name="connsiteX42283" fmla="*/ 3846937 w 4527492"/>
                  <a:gd name="connsiteY42283" fmla="*/ 1767404 h 3582745"/>
                  <a:gd name="connsiteX42284" fmla="*/ 3844211 w 4527492"/>
                  <a:gd name="connsiteY42284" fmla="*/ 1729806 h 3582745"/>
                  <a:gd name="connsiteX42285" fmla="*/ 3834724 w 4527492"/>
                  <a:gd name="connsiteY42285" fmla="*/ 1813927 h 3582745"/>
                  <a:gd name="connsiteX42286" fmla="*/ 3833833 w 4527492"/>
                  <a:gd name="connsiteY42286" fmla="*/ 1802763 h 3582745"/>
                  <a:gd name="connsiteX42287" fmla="*/ 3833926 w 4527492"/>
                  <a:gd name="connsiteY42287" fmla="*/ 1801654 h 3582745"/>
                  <a:gd name="connsiteX42288" fmla="*/ 3838476 w 4527492"/>
                  <a:gd name="connsiteY42288" fmla="*/ 1777809 h 3582745"/>
                  <a:gd name="connsiteX42289" fmla="*/ 3843294 w 4527492"/>
                  <a:gd name="connsiteY42289" fmla="*/ 1717146 h 3582745"/>
                  <a:gd name="connsiteX42290" fmla="*/ 3842231 w 4527492"/>
                  <a:gd name="connsiteY42290" fmla="*/ 1702491 h 3582745"/>
                  <a:gd name="connsiteX42291" fmla="*/ 3833926 w 4527492"/>
                  <a:gd name="connsiteY42291" fmla="*/ 1801654 h 3582745"/>
                  <a:gd name="connsiteX42292" fmla="*/ 3833442 w 4527492"/>
                  <a:gd name="connsiteY42292" fmla="*/ 1804194 h 3582745"/>
                  <a:gd name="connsiteX42293" fmla="*/ 3833421 w 4527492"/>
                  <a:gd name="connsiteY42293" fmla="*/ 1783377 h 3582745"/>
                  <a:gd name="connsiteX42294" fmla="*/ 3842165 w 4527492"/>
                  <a:gd name="connsiteY42294" fmla="*/ 1701586 h 3582745"/>
                  <a:gd name="connsiteX42295" fmla="*/ 3840692 w 4527492"/>
                  <a:gd name="connsiteY42295" fmla="*/ 1681261 h 3582745"/>
                  <a:gd name="connsiteX42296" fmla="*/ 3836464 w 4527492"/>
                  <a:gd name="connsiteY42296" fmla="*/ 1707382 h 3582745"/>
                  <a:gd name="connsiteX42297" fmla="*/ 3813355 w 4527492"/>
                  <a:gd name="connsiteY42297" fmla="*/ 1819570 h 3582745"/>
                  <a:gd name="connsiteX42298" fmla="*/ 3833163 w 4527492"/>
                  <a:gd name="connsiteY42298" fmla="*/ 1704083 h 3582745"/>
                  <a:gd name="connsiteX42299" fmla="*/ 3839951 w 4527492"/>
                  <a:gd name="connsiteY42299" fmla="*/ 1671049 h 3582745"/>
                  <a:gd name="connsiteX42300" fmla="*/ 3838683 w 4527492"/>
                  <a:gd name="connsiteY42300" fmla="*/ 1653548 h 3582745"/>
                  <a:gd name="connsiteX42301" fmla="*/ 3841161 w 4527492"/>
                  <a:gd name="connsiteY42301" fmla="*/ 1649619 h 3582745"/>
                  <a:gd name="connsiteX42302" fmla="*/ 3840931 w 4527492"/>
                  <a:gd name="connsiteY42302" fmla="*/ 1642047 h 3582745"/>
                  <a:gd name="connsiteX42303" fmla="*/ 3842315 w 4527492"/>
                  <a:gd name="connsiteY42303" fmla="*/ 1659547 h 3582745"/>
                  <a:gd name="connsiteX42304" fmla="*/ 3848844 w 4527492"/>
                  <a:gd name="connsiteY42304" fmla="*/ 1627779 h 3582745"/>
                  <a:gd name="connsiteX42305" fmla="*/ 3850098 w 4527492"/>
                  <a:gd name="connsiteY42305" fmla="*/ 1618570 h 3582745"/>
                  <a:gd name="connsiteX42306" fmla="*/ 3839112 w 4527492"/>
                  <a:gd name="connsiteY42306" fmla="*/ 1573513 h 3582745"/>
                  <a:gd name="connsiteX42307" fmla="*/ 3838140 w 4527492"/>
                  <a:gd name="connsiteY42307" fmla="*/ 1579534 h 3582745"/>
                  <a:gd name="connsiteX42308" fmla="*/ 3841161 w 4527492"/>
                  <a:gd name="connsiteY42308" fmla="*/ 1608847 h 3582745"/>
                  <a:gd name="connsiteX42309" fmla="*/ 3840087 w 4527492"/>
                  <a:gd name="connsiteY42309" fmla="*/ 1618910 h 3582745"/>
                  <a:gd name="connsiteX42310" fmla="*/ 3837565 w 4527492"/>
                  <a:gd name="connsiteY42310" fmla="*/ 1583101 h 3582745"/>
                  <a:gd name="connsiteX42311" fmla="*/ 3836861 w 4527492"/>
                  <a:gd name="connsiteY42311" fmla="*/ 1587463 h 3582745"/>
                  <a:gd name="connsiteX42312" fmla="*/ 3837035 w 4527492"/>
                  <a:gd name="connsiteY42312" fmla="*/ 1592785 h 3582745"/>
                  <a:gd name="connsiteX42313" fmla="*/ 3839521 w 4527492"/>
                  <a:gd name="connsiteY42313" fmla="*/ 1624217 h 3582745"/>
                  <a:gd name="connsiteX42314" fmla="*/ 3837799 w 4527492"/>
                  <a:gd name="connsiteY42314" fmla="*/ 1640353 h 3582745"/>
                  <a:gd name="connsiteX42315" fmla="*/ 3836193 w 4527492"/>
                  <a:gd name="connsiteY42315" fmla="*/ 1591605 h 3582745"/>
                  <a:gd name="connsiteX42316" fmla="*/ 3824511 w 4527492"/>
                  <a:gd name="connsiteY42316" fmla="*/ 1664007 h 3582745"/>
                  <a:gd name="connsiteX42317" fmla="*/ 3827133 w 4527492"/>
                  <a:gd name="connsiteY42317" fmla="*/ 1671858 h 3582745"/>
                  <a:gd name="connsiteX42318" fmla="*/ 3835925 w 4527492"/>
                  <a:gd name="connsiteY42318" fmla="*/ 1657920 h 3582745"/>
                  <a:gd name="connsiteX42319" fmla="*/ 3833734 w 4527492"/>
                  <a:gd name="connsiteY42319" fmla="*/ 1678447 h 3582745"/>
                  <a:gd name="connsiteX42320" fmla="*/ 3830433 w 4527492"/>
                  <a:gd name="connsiteY42320" fmla="*/ 1681742 h 3582745"/>
                  <a:gd name="connsiteX42321" fmla="*/ 3823877 w 4527492"/>
                  <a:gd name="connsiteY42321" fmla="*/ 1667938 h 3582745"/>
                  <a:gd name="connsiteX42322" fmla="*/ 3823826 w 4527492"/>
                  <a:gd name="connsiteY42322" fmla="*/ 1668251 h 3582745"/>
                  <a:gd name="connsiteX42323" fmla="*/ 3795250 w 4527492"/>
                  <a:gd name="connsiteY42323" fmla="*/ 1906753 h 3582745"/>
                  <a:gd name="connsiteX42324" fmla="*/ 3787098 w 4527492"/>
                  <a:gd name="connsiteY42324" fmla="*/ 1945325 h 3582745"/>
                  <a:gd name="connsiteX42325" fmla="*/ 3793982 w 4527492"/>
                  <a:gd name="connsiteY42325" fmla="*/ 1921407 h 3582745"/>
                  <a:gd name="connsiteX42326" fmla="*/ 3806698 w 4527492"/>
                  <a:gd name="connsiteY42326" fmla="*/ 1862253 h 3582745"/>
                  <a:gd name="connsiteX42327" fmla="*/ 3809319 w 4527492"/>
                  <a:gd name="connsiteY42327" fmla="*/ 1862253 h 3582745"/>
                  <a:gd name="connsiteX42328" fmla="*/ 3811086 w 4527492"/>
                  <a:gd name="connsiteY42328" fmla="*/ 1841121 h 3582745"/>
                  <a:gd name="connsiteX42329" fmla="*/ 3813355 w 4527492"/>
                  <a:gd name="connsiteY42329" fmla="*/ 1819577 h 3582745"/>
                  <a:gd name="connsiteX42330" fmla="*/ 3809695 w 4527492"/>
                  <a:gd name="connsiteY42330" fmla="*/ 1862253 h 3582745"/>
                  <a:gd name="connsiteX42331" fmla="*/ 3810000 w 4527492"/>
                  <a:gd name="connsiteY42331" fmla="*/ 1862253 h 3582745"/>
                  <a:gd name="connsiteX42332" fmla="*/ 3809498 w 4527492"/>
                  <a:gd name="connsiteY42332" fmla="*/ 1864551 h 3582745"/>
                  <a:gd name="connsiteX42333" fmla="*/ 3809137 w 4527492"/>
                  <a:gd name="connsiteY42333" fmla="*/ 1868758 h 3582745"/>
                  <a:gd name="connsiteX42334" fmla="*/ 3811043 w 4527492"/>
                  <a:gd name="connsiteY42334" fmla="*/ 1862137 h 3582745"/>
                  <a:gd name="connsiteX42335" fmla="*/ 3809081 w 4527492"/>
                  <a:gd name="connsiteY42335" fmla="*/ 1869408 h 3582745"/>
                  <a:gd name="connsiteX42336" fmla="*/ 3807838 w 4527492"/>
                  <a:gd name="connsiteY42336" fmla="*/ 1883905 h 3582745"/>
                  <a:gd name="connsiteX42337" fmla="*/ 3810411 w 4527492"/>
                  <a:gd name="connsiteY42337" fmla="*/ 1875849 h 3582745"/>
                  <a:gd name="connsiteX42338" fmla="*/ 3824135 w 4527492"/>
                  <a:gd name="connsiteY42338" fmla="*/ 1816100 h 3582745"/>
                  <a:gd name="connsiteX42339" fmla="*/ 3827463 w 4527492"/>
                  <a:gd name="connsiteY42339" fmla="*/ 1816100 h 3582745"/>
                  <a:gd name="connsiteX42340" fmla="*/ 3818638 w 4527492"/>
                  <a:gd name="connsiteY42340" fmla="*/ 1852730 h 3582745"/>
                  <a:gd name="connsiteX42341" fmla="*/ 3821112 w 4527492"/>
                  <a:gd name="connsiteY42341" fmla="*/ 1852730 h 3582745"/>
                  <a:gd name="connsiteX42342" fmla="*/ 3811555 w 4527492"/>
                  <a:gd name="connsiteY42342" fmla="*/ 1882131 h 3582745"/>
                  <a:gd name="connsiteX42343" fmla="*/ 3807688 w 4527492"/>
                  <a:gd name="connsiteY42343" fmla="*/ 1898181 h 3582745"/>
                  <a:gd name="connsiteX42344" fmla="*/ 3807784 w 4527492"/>
                  <a:gd name="connsiteY42344" fmla="*/ 1911444 h 3582745"/>
                  <a:gd name="connsiteX42345" fmla="*/ 3810298 w 4527492"/>
                  <a:gd name="connsiteY42345" fmla="*/ 1910156 h 3582745"/>
                  <a:gd name="connsiteX42346" fmla="*/ 3820980 w 4527492"/>
                  <a:gd name="connsiteY42346" fmla="*/ 1862262 h 3582745"/>
                  <a:gd name="connsiteX42347" fmla="*/ 3810851 w 4527492"/>
                  <a:gd name="connsiteY42347" fmla="*/ 1909813 h 3582745"/>
                  <a:gd name="connsiteX42348" fmla="*/ 3816657 w 4527492"/>
                  <a:gd name="connsiteY42348" fmla="*/ 1892162 h 3582745"/>
                  <a:gd name="connsiteX42349" fmla="*/ 3833442 w 4527492"/>
                  <a:gd name="connsiteY42349" fmla="*/ 1804194 h 3582745"/>
                  <a:gd name="connsiteX42350" fmla="*/ 3833462 w 4527492"/>
                  <a:gd name="connsiteY42350" fmla="*/ 1824644 h 3582745"/>
                  <a:gd name="connsiteX42351" fmla="*/ 3821763 w 4527492"/>
                  <a:gd name="connsiteY42351" fmla="*/ 1880046 h 3582745"/>
                  <a:gd name="connsiteX42352" fmla="*/ 3809069 w 4527492"/>
                  <a:gd name="connsiteY42352" fmla="*/ 1918181 h 3582745"/>
                  <a:gd name="connsiteX42353" fmla="*/ 3785840 w 4527492"/>
                  <a:gd name="connsiteY42353" fmla="*/ 2027237 h 3582745"/>
                  <a:gd name="connsiteX42354" fmla="*/ 3785432 w 4527492"/>
                  <a:gd name="connsiteY42354" fmla="*/ 2029025 h 3582745"/>
                  <a:gd name="connsiteX42355" fmla="*/ 3800022 w 4527492"/>
                  <a:gd name="connsiteY42355" fmla="*/ 1994393 h 3582745"/>
                  <a:gd name="connsiteX42356" fmla="*/ 3820992 w 4527492"/>
                  <a:gd name="connsiteY42356" fmla="*/ 1882775 h 3582745"/>
                  <a:gd name="connsiteX42357" fmla="*/ 3801848 w 4527492"/>
                  <a:gd name="connsiteY42357" fmla="*/ 1990058 h 3582745"/>
                  <a:gd name="connsiteX42358" fmla="*/ 3820976 w 4527492"/>
                  <a:gd name="connsiteY42358" fmla="*/ 1944651 h 3582745"/>
                  <a:gd name="connsiteX42359" fmla="*/ 3824287 w 4527492"/>
                  <a:gd name="connsiteY42359" fmla="*/ 1944651 h 3582745"/>
                  <a:gd name="connsiteX42360" fmla="*/ 3799011 w 4527492"/>
                  <a:gd name="connsiteY42360" fmla="*/ 2005954 h 3582745"/>
                  <a:gd name="connsiteX42361" fmla="*/ 3794685 w 4527492"/>
                  <a:gd name="connsiteY42361" fmla="*/ 2030195 h 3582745"/>
                  <a:gd name="connsiteX42362" fmla="*/ 3756541 w 4527492"/>
                  <a:gd name="connsiteY42362" fmla="*/ 2155719 h 3582745"/>
                  <a:gd name="connsiteX42363" fmla="*/ 3748219 w 4527492"/>
                  <a:gd name="connsiteY42363" fmla="*/ 2192213 h 3582745"/>
                  <a:gd name="connsiteX42364" fmla="*/ 3744912 w 4527492"/>
                  <a:gd name="connsiteY42364" fmla="*/ 2192213 h 3582745"/>
                  <a:gd name="connsiteX42365" fmla="*/ 3746182 w 4527492"/>
                  <a:gd name="connsiteY42365" fmla="*/ 2186877 h 3582745"/>
                  <a:gd name="connsiteX42366" fmla="*/ 3700062 w 4527492"/>
                  <a:gd name="connsiteY42366" fmla="*/ 2312681 h 3582745"/>
                  <a:gd name="connsiteX42367" fmla="*/ 3696055 w 4527492"/>
                  <a:gd name="connsiteY42367" fmla="*/ 2323812 h 3582745"/>
                  <a:gd name="connsiteX42368" fmla="*/ 3713496 w 4527492"/>
                  <a:gd name="connsiteY42368" fmla="*/ 2282018 h 3582745"/>
                  <a:gd name="connsiteX42369" fmla="*/ 3754530 w 4527492"/>
                  <a:gd name="connsiteY42369" fmla="*/ 2179242 h 3582745"/>
                  <a:gd name="connsiteX42370" fmla="*/ 3751332 w 4527492"/>
                  <a:gd name="connsiteY42370" fmla="*/ 2188572 h 3582745"/>
                  <a:gd name="connsiteX42371" fmla="*/ 3685942 w 4527492"/>
                  <a:gd name="connsiteY42371" fmla="*/ 2352821 h 3582745"/>
                  <a:gd name="connsiteX42372" fmla="*/ 3684294 w 4527492"/>
                  <a:gd name="connsiteY42372" fmla="*/ 2356485 h 3582745"/>
                  <a:gd name="connsiteX42373" fmla="*/ 3669157 w 4527492"/>
                  <a:gd name="connsiteY42373" fmla="*/ 2398533 h 3582745"/>
                  <a:gd name="connsiteX42374" fmla="*/ 3678612 w 4527492"/>
                  <a:gd name="connsiteY42374" fmla="*/ 2390457 h 3582745"/>
                  <a:gd name="connsiteX42375" fmla="*/ 3726124 w 4527492"/>
                  <a:gd name="connsiteY42375" fmla="*/ 2273122 h 3582745"/>
                  <a:gd name="connsiteX42376" fmla="*/ 3724685 w 4527492"/>
                  <a:gd name="connsiteY42376" fmla="*/ 2277336 h 3582745"/>
                  <a:gd name="connsiteX42377" fmla="*/ 3685153 w 4527492"/>
                  <a:gd name="connsiteY42377" fmla="*/ 2384870 h 3582745"/>
                  <a:gd name="connsiteX42378" fmla="*/ 3701343 w 4527492"/>
                  <a:gd name="connsiteY42378" fmla="*/ 2371042 h 3582745"/>
                  <a:gd name="connsiteX42379" fmla="*/ 3707807 w 4527492"/>
                  <a:gd name="connsiteY42379" fmla="*/ 2356278 h 3582745"/>
                  <a:gd name="connsiteX42380" fmla="*/ 3758530 w 4527492"/>
                  <a:gd name="connsiteY42380" fmla="*/ 2218531 h 3582745"/>
                  <a:gd name="connsiteX42381" fmla="*/ 3786413 w 4527492"/>
                  <a:gd name="connsiteY42381" fmla="*/ 2141381 h 3582745"/>
                  <a:gd name="connsiteX42382" fmla="*/ 3801550 w 4527492"/>
                  <a:gd name="connsiteY42382" fmla="*/ 2095053 h 3582745"/>
                  <a:gd name="connsiteX42383" fmla="*/ 3846889 w 4527492"/>
                  <a:gd name="connsiteY42383" fmla="*/ 1964009 h 3582745"/>
                  <a:gd name="connsiteX42384" fmla="*/ 3852862 w 4527492"/>
                  <a:gd name="connsiteY42384" fmla="*/ 1920875 h 3582745"/>
                  <a:gd name="connsiteX42385" fmla="*/ 3847453 w 4527492"/>
                  <a:gd name="connsiteY42385" fmla="*/ 1962379 h 3582745"/>
                  <a:gd name="connsiteX42386" fmla="*/ 3860668 w 4527492"/>
                  <a:gd name="connsiteY42386" fmla="*/ 1924185 h 3582745"/>
                  <a:gd name="connsiteX42387" fmla="*/ 3846964 w 4527492"/>
                  <a:gd name="connsiteY42387" fmla="*/ 1966135 h 3582745"/>
                  <a:gd name="connsiteX42388" fmla="*/ 3845392 w 4527492"/>
                  <a:gd name="connsiteY42388" fmla="*/ 1978192 h 3582745"/>
                  <a:gd name="connsiteX42389" fmla="*/ 3857501 w 4527492"/>
                  <a:gd name="connsiteY42389" fmla="*/ 1944687 h 3582745"/>
                  <a:gd name="connsiteX42390" fmla="*/ 3845278 w 4527492"/>
                  <a:gd name="connsiteY42390" fmla="*/ 1979068 h 3582745"/>
                  <a:gd name="connsiteX42391" fmla="*/ 3840062 w 4527492"/>
                  <a:gd name="connsiteY42391" fmla="*/ 2019089 h 3582745"/>
                  <a:gd name="connsiteX42392" fmla="*/ 3863008 w 4527492"/>
                  <a:gd name="connsiteY42392" fmla="*/ 1947035 h 3582745"/>
                  <a:gd name="connsiteX42393" fmla="*/ 3864622 w 4527492"/>
                  <a:gd name="connsiteY42393" fmla="*/ 1933169 h 3582745"/>
                  <a:gd name="connsiteX42394" fmla="*/ 3871846 w 4527492"/>
                  <a:gd name="connsiteY42394" fmla="*/ 1902487 h 3582745"/>
                  <a:gd name="connsiteX42395" fmla="*/ 3870042 w 4527492"/>
                  <a:gd name="connsiteY42395" fmla="*/ 1902487 h 3582745"/>
                  <a:gd name="connsiteX42396" fmla="*/ 3870545 w 4527492"/>
                  <a:gd name="connsiteY42396" fmla="*/ 1888945 h 3582745"/>
                  <a:gd name="connsiteX42397" fmla="*/ 3873343 w 4527492"/>
                  <a:gd name="connsiteY42397" fmla="*/ 1874132 h 3582745"/>
                  <a:gd name="connsiteX42398" fmla="*/ 3873343 w 4527492"/>
                  <a:gd name="connsiteY42398" fmla="*/ 1879424 h 3582745"/>
                  <a:gd name="connsiteX42399" fmla="*/ 3873573 w 4527492"/>
                  <a:gd name="connsiteY42399" fmla="*/ 1872913 h 3582745"/>
                  <a:gd name="connsiteX42400" fmla="*/ 3874045 w 4527492"/>
                  <a:gd name="connsiteY42400" fmla="*/ 1870418 h 3582745"/>
                  <a:gd name="connsiteX42401" fmla="*/ 3873497 w 4527492"/>
                  <a:gd name="connsiteY42401" fmla="*/ 1895474 h 3582745"/>
                  <a:gd name="connsiteX42402" fmla="*/ 3876628 w 4527492"/>
                  <a:gd name="connsiteY42402" fmla="*/ 1882174 h 3582745"/>
                  <a:gd name="connsiteX42403" fmla="*/ 3875816 w 4527492"/>
                  <a:gd name="connsiteY42403" fmla="*/ 1854204 h 3582745"/>
                  <a:gd name="connsiteX42404" fmla="*/ 3875948 w 4527492"/>
                  <a:gd name="connsiteY42404" fmla="*/ 1855145 h 3582745"/>
                  <a:gd name="connsiteX42405" fmla="*/ 3878707 w 4527492"/>
                  <a:gd name="connsiteY42405" fmla="*/ 1860839 h 3582745"/>
                  <a:gd name="connsiteX42406" fmla="*/ 3881243 w 4527492"/>
                  <a:gd name="connsiteY42406" fmla="*/ 1853463 h 3582745"/>
                  <a:gd name="connsiteX42407" fmla="*/ 3893824 w 4527492"/>
                  <a:gd name="connsiteY42407" fmla="*/ 1717281 h 3582745"/>
                  <a:gd name="connsiteX42408" fmla="*/ 3895539 w 4527492"/>
                  <a:gd name="connsiteY42408" fmla="*/ 1697792 h 3582745"/>
                  <a:gd name="connsiteX42409" fmla="*/ 3895623 w 4527492"/>
                  <a:gd name="connsiteY42409" fmla="*/ 1693685 h 3582745"/>
                  <a:gd name="connsiteX42410" fmla="*/ 3895895 w 4527492"/>
                  <a:gd name="connsiteY42410" fmla="*/ 1691685 h 3582745"/>
                  <a:gd name="connsiteX42411" fmla="*/ 3895631 w 4527492"/>
                  <a:gd name="connsiteY42411" fmla="*/ 1696750 h 3582745"/>
                  <a:gd name="connsiteX42412" fmla="*/ 3896409 w 4527492"/>
                  <a:gd name="connsiteY42412" fmla="*/ 1687912 h 3582745"/>
                  <a:gd name="connsiteX42413" fmla="*/ 3895895 w 4527492"/>
                  <a:gd name="connsiteY42413" fmla="*/ 1691685 h 3582745"/>
                  <a:gd name="connsiteX42414" fmla="*/ 3897274 w 4527492"/>
                  <a:gd name="connsiteY42414" fmla="*/ 1665269 h 3582745"/>
                  <a:gd name="connsiteX42415" fmla="*/ 3902105 w 4527492"/>
                  <a:gd name="connsiteY42415" fmla="*/ 1623178 h 3582745"/>
                  <a:gd name="connsiteX42416" fmla="*/ 3905430 w 4527492"/>
                  <a:gd name="connsiteY42416" fmla="*/ 1585392 h 3582745"/>
                  <a:gd name="connsiteX42417" fmla="*/ 3905855 w 4527492"/>
                  <a:gd name="connsiteY42417" fmla="*/ 1576516 h 3582745"/>
                  <a:gd name="connsiteX42418" fmla="*/ 3906220 w 4527492"/>
                  <a:gd name="connsiteY42418" fmla="*/ 1565991 h 3582745"/>
                  <a:gd name="connsiteX42419" fmla="*/ 3902919 w 4527492"/>
                  <a:gd name="connsiteY42419" fmla="*/ 1571625 h 3582745"/>
                  <a:gd name="connsiteX42420" fmla="*/ 3902919 w 4527492"/>
                  <a:gd name="connsiteY42420" fmla="*/ 1570244 h 3582745"/>
                  <a:gd name="connsiteX42421" fmla="*/ 3897686 w 4527492"/>
                  <a:gd name="connsiteY42421" fmla="*/ 1591138 h 3582745"/>
                  <a:gd name="connsiteX42422" fmla="*/ 3889847 w 4527492"/>
                  <a:gd name="connsiteY42422" fmla="*/ 1652090 h 3582745"/>
                  <a:gd name="connsiteX42423" fmla="*/ 3877249 w 4527492"/>
                  <a:gd name="connsiteY42423" fmla="*/ 1770292 h 3582745"/>
                  <a:gd name="connsiteX42424" fmla="*/ 3876995 w 4527492"/>
                  <a:gd name="connsiteY42424" fmla="*/ 1751073 h 3582745"/>
                  <a:gd name="connsiteX42425" fmla="*/ 3889847 w 4527492"/>
                  <a:gd name="connsiteY42425" fmla="*/ 1635616 h 3582745"/>
                  <a:gd name="connsiteX42426" fmla="*/ 3904700 w 4527492"/>
                  <a:gd name="connsiteY42426" fmla="*/ 1549543 h 3582745"/>
                  <a:gd name="connsiteX42427" fmla="*/ 3906816 w 4527492"/>
                  <a:gd name="connsiteY42427" fmla="*/ 1543262 h 3582745"/>
                  <a:gd name="connsiteX42428" fmla="*/ 3906884 w 4527492"/>
                  <a:gd name="connsiteY42428" fmla="*/ 1544466 h 3582745"/>
                  <a:gd name="connsiteX42429" fmla="*/ 3906913 w 4527492"/>
                  <a:gd name="connsiteY42429" fmla="*/ 1542972 h 3582745"/>
                  <a:gd name="connsiteX42430" fmla="*/ 3906816 w 4527492"/>
                  <a:gd name="connsiteY42430" fmla="*/ 1543262 h 3582745"/>
                  <a:gd name="connsiteX42431" fmla="*/ 3905938 w 4527492"/>
                  <a:gd name="connsiteY42431" fmla="*/ 1527715 h 3582745"/>
                  <a:gd name="connsiteX42432" fmla="*/ 3901245 w 4527492"/>
                  <a:gd name="connsiteY42432" fmla="*/ 1520405 h 3582745"/>
                  <a:gd name="connsiteX42433" fmla="*/ 3899644 w 4527492"/>
                  <a:gd name="connsiteY42433" fmla="*/ 1526898 h 3582745"/>
                  <a:gd name="connsiteX42434" fmla="*/ 3899641 w 4527492"/>
                  <a:gd name="connsiteY42434" fmla="*/ 1525551 h 3582745"/>
                  <a:gd name="connsiteX42435" fmla="*/ 3906350 w 4527492"/>
                  <a:gd name="connsiteY42435" fmla="*/ 1497239 h 3582745"/>
                  <a:gd name="connsiteX42436" fmla="*/ 3907824 w 4527492"/>
                  <a:gd name="connsiteY42436" fmla="*/ 1497239 h 3582745"/>
                  <a:gd name="connsiteX42437" fmla="*/ 3908297 w 4527492"/>
                  <a:gd name="connsiteY42437" fmla="*/ 1473466 h 3582745"/>
                  <a:gd name="connsiteX42438" fmla="*/ 3909092 w 4527492"/>
                  <a:gd name="connsiteY42438" fmla="*/ 1483007 h 3582745"/>
                  <a:gd name="connsiteX42439" fmla="*/ 3908600 w 4527492"/>
                  <a:gd name="connsiteY42439" fmla="*/ 1497239 h 3582745"/>
                  <a:gd name="connsiteX42440" fmla="*/ 3909651 w 4527492"/>
                  <a:gd name="connsiteY42440" fmla="*/ 1497239 h 3582745"/>
                  <a:gd name="connsiteX42441" fmla="*/ 3907552 w 4527492"/>
                  <a:gd name="connsiteY42441" fmla="*/ 1541075 h 3582745"/>
                  <a:gd name="connsiteX42442" fmla="*/ 3907028 w 4527492"/>
                  <a:gd name="connsiteY42442" fmla="*/ 1542630 h 3582745"/>
                  <a:gd name="connsiteX42443" fmla="*/ 3906934 w 4527492"/>
                  <a:gd name="connsiteY42443" fmla="*/ 1545358 h 3582745"/>
                  <a:gd name="connsiteX42444" fmla="*/ 3907158 w 4527492"/>
                  <a:gd name="connsiteY42444" fmla="*/ 1549317 h 3582745"/>
                  <a:gd name="connsiteX42445" fmla="*/ 3906921 w 4527492"/>
                  <a:gd name="connsiteY42445" fmla="*/ 1554267 h 3582745"/>
                  <a:gd name="connsiteX42446" fmla="*/ 3906668 w 4527492"/>
                  <a:gd name="connsiteY42446" fmla="*/ 1555274 h 3582745"/>
                  <a:gd name="connsiteX42447" fmla="*/ 3906541 w 4527492"/>
                  <a:gd name="connsiteY42447" fmla="*/ 1561665 h 3582745"/>
                  <a:gd name="connsiteX42448" fmla="*/ 3906569 w 4527492"/>
                  <a:gd name="connsiteY42448" fmla="*/ 1561614 h 3582745"/>
                  <a:gd name="connsiteX42449" fmla="*/ 3906921 w 4527492"/>
                  <a:gd name="connsiteY42449" fmla="*/ 1554267 h 3582745"/>
                  <a:gd name="connsiteX42450" fmla="*/ 3907342 w 4527492"/>
                  <a:gd name="connsiteY42450" fmla="*/ 1552584 h 3582745"/>
                  <a:gd name="connsiteX42451" fmla="*/ 3907537 w 4527492"/>
                  <a:gd name="connsiteY42451" fmla="*/ 1556029 h 3582745"/>
                  <a:gd name="connsiteX42452" fmla="*/ 3907375 w 4527492"/>
                  <a:gd name="connsiteY42452" fmla="*/ 1560130 h 3582745"/>
                  <a:gd name="connsiteX42453" fmla="*/ 3912281 w 4527492"/>
                  <a:gd name="connsiteY42453" fmla="*/ 1551101 h 3582745"/>
                  <a:gd name="connsiteX42454" fmla="*/ 3912281 w 4527492"/>
                  <a:gd name="connsiteY42454" fmla="*/ 1532863 h 3582745"/>
                  <a:gd name="connsiteX42455" fmla="*/ 3907342 w 4527492"/>
                  <a:gd name="connsiteY42455" fmla="*/ 1552584 h 3582745"/>
                  <a:gd name="connsiteX42456" fmla="*/ 3907158 w 4527492"/>
                  <a:gd name="connsiteY42456" fmla="*/ 1549317 h 3582745"/>
                  <a:gd name="connsiteX42457" fmla="*/ 3907552 w 4527492"/>
                  <a:gd name="connsiteY42457" fmla="*/ 1541075 h 3582745"/>
                  <a:gd name="connsiteX42458" fmla="*/ 3912281 w 4527492"/>
                  <a:gd name="connsiteY42458" fmla="*/ 1527037 h 3582745"/>
                  <a:gd name="connsiteX42459" fmla="*/ 3912281 w 4527492"/>
                  <a:gd name="connsiteY42459" fmla="*/ 1525992 h 3582745"/>
                  <a:gd name="connsiteX42460" fmla="*/ 3912633 w 4527492"/>
                  <a:gd name="connsiteY42460" fmla="*/ 1525992 h 3582745"/>
                  <a:gd name="connsiteX42461" fmla="*/ 3916397 w 4527492"/>
                  <a:gd name="connsiteY42461" fmla="*/ 1514818 h 3582745"/>
                  <a:gd name="connsiteX42462" fmla="*/ 3916665 w 4527492"/>
                  <a:gd name="connsiteY42462" fmla="*/ 1504665 h 3582745"/>
                  <a:gd name="connsiteX42463" fmla="*/ 3916484 w 4527492"/>
                  <a:gd name="connsiteY42463" fmla="*/ 1506476 h 3582745"/>
                  <a:gd name="connsiteX42464" fmla="*/ 3913187 w 4527492"/>
                  <a:gd name="connsiteY42464" fmla="*/ 1506476 h 3582745"/>
                  <a:gd name="connsiteX42465" fmla="*/ 3913187 w 4527492"/>
                  <a:gd name="connsiteY42465" fmla="*/ 1486972 h 3582745"/>
                  <a:gd name="connsiteX42466" fmla="*/ 3910476 w 4527492"/>
                  <a:gd name="connsiteY42466" fmla="*/ 1479530 h 3582745"/>
                  <a:gd name="connsiteX42467" fmla="*/ 3908349 w 4527492"/>
                  <a:gd name="connsiteY42467" fmla="*/ 1470826 h 3582745"/>
                  <a:gd name="connsiteX42468" fmla="*/ 3908297 w 4527492"/>
                  <a:gd name="connsiteY42468" fmla="*/ 1473466 h 3582745"/>
                  <a:gd name="connsiteX42469" fmla="*/ 3907935 w 4527492"/>
                  <a:gd name="connsiteY42469" fmla="*/ 1469132 h 3582745"/>
                  <a:gd name="connsiteX42470" fmla="*/ 3907898 w 4527492"/>
                  <a:gd name="connsiteY42470" fmla="*/ 1468977 h 3582745"/>
                  <a:gd name="connsiteX42471" fmla="*/ 3907915 w 4527492"/>
                  <a:gd name="connsiteY42471" fmla="*/ 1468883 h 3582745"/>
                  <a:gd name="connsiteX42472" fmla="*/ 3907826 w 4527492"/>
                  <a:gd name="connsiteY42472" fmla="*/ 1467817 h 3582745"/>
                  <a:gd name="connsiteX42473" fmla="*/ 3907101 w 4527492"/>
                  <a:gd name="connsiteY42473" fmla="*/ 1464542 h 3582745"/>
                  <a:gd name="connsiteX42474" fmla="*/ 3907124 w 4527492"/>
                  <a:gd name="connsiteY42474" fmla="*/ 1464447 h 3582745"/>
                  <a:gd name="connsiteX42475" fmla="*/ 3907098 w 4527492"/>
                  <a:gd name="connsiteY42475" fmla="*/ 1464532 h 3582745"/>
                  <a:gd name="connsiteX42476" fmla="*/ 3907031 w 4527492"/>
                  <a:gd name="connsiteY42476" fmla="*/ 1464228 h 3582745"/>
                  <a:gd name="connsiteX42477" fmla="*/ 3907406 w 4527492"/>
                  <a:gd name="connsiteY42477" fmla="*/ 1462774 h 3582745"/>
                  <a:gd name="connsiteX42478" fmla="*/ 3907029 w 4527492"/>
                  <a:gd name="connsiteY42478" fmla="*/ 1458259 h 3582745"/>
                  <a:gd name="connsiteX42479" fmla="*/ 3906431 w 4527492"/>
                  <a:gd name="connsiteY42479" fmla="*/ 1461519 h 3582745"/>
                  <a:gd name="connsiteX42480" fmla="*/ 3907031 w 4527492"/>
                  <a:gd name="connsiteY42480" fmla="*/ 1464228 h 3582745"/>
                  <a:gd name="connsiteX42481" fmla="*/ 3906880 w 4527492"/>
                  <a:gd name="connsiteY42481" fmla="*/ 1464814 h 3582745"/>
                  <a:gd name="connsiteX42482" fmla="*/ 3906279 w 4527492"/>
                  <a:gd name="connsiteY42482" fmla="*/ 1462351 h 3582745"/>
                  <a:gd name="connsiteX42483" fmla="*/ 3903916 w 4527492"/>
                  <a:gd name="connsiteY42483" fmla="*/ 1475230 h 3582745"/>
                  <a:gd name="connsiteX42484" fmla="*/ 3906016 w 4527492"/>
                  <a:gd name="connsiteY42484" fmla="*/ 1468170 h 3582745"/>
                  <a:gd name="connsiteX42485" fmla="*/ 3903216 w 4527492"/>
                  <a:gd name="connsiteY42485" fmla="*/ 1479050 h 3582745"/>
                  <a:gd name="connsiteX42486" fmla="*/ 3902490 w 4527492"/>
                  <a:gd name="connsiteY42486" fmla="*/ 1483007 h 3582745"/>
                  <a:gd name="connsiteX42487" fmla="*/ 3899611 w 4527492"/>
                  <a:gd name="connsiteY42487" fmla="*/ 1504585 h 3582745"/>
                  <a:gd name="connsiteX42488" fmla="*/ 3906350 w 4527492"/>
                  <a:gd name="connsiteY42488" fmla="*/ 1467587 h 3582745"/>
                  <a:gd name="connsiteX42489" fmla="*/ 3906957 w 4527492"/>
                  <a:gd name="connsiteY42489" fmla="*/ 1465126 h 3582745"/>
                  <a:gd name="connsiteX42490" fmla="*/ 3907898 w 4527492"/>
                  <a:gd name="connsiteY42490" fmla="*/ 1468977 h 3582745"/>
                  <a:gd name="connsiteX42491" fmla="*/ 3899615 w 4527492"/>
                  <a:gd name="connsiteY42491" fmla="*/ 1514446 h 3582745"/>
                  <a:gd name="connsiteX42492" fmla="*/ 3899593 w 4527492"/>
                  <a:gd name="connsiteY42492" fmla="*/ 1504721 h 3582745"/>
                  <a:gd name="connsiteX42493" fmla="*/ 3898207 w 4527492"/>
                  <a:gd name="connsiteY42493" fmla="*/ 1515114 h 3582745"/>
                  <a:gd name="connsiteX42494" fmla="*/ 3898458 w 4527492"/>
                  <a:gd name="connsiteY42494" fmla="*/ 1520798 h 3582745"/>
                  <a:gd name="connsiteX42495" fmla="*/ 3894685 w 4527492"/>
                  <a:gd name="connsiteY42495" fmla="*/ 1541513 h 3582745"/>
                  <a:gd name="connsiteX42496" fmla="*/ 3893965 w 4527492"/>
                  <a:gd name="connsiteY42496" fmla="*/ 1546907 h 3582745"/>
                  <a:gd name="connsiteX42497" fmla="*/ 3894511 w 4527492"/>
                  <a:gd name="connsiteY42497" fmla="*/ 1547195 h 3582745"/>
                  <a:gd name="connsiteX42498" fmla="*/ 3893175 w 4527492"/>
                  <a:gd name="connsiteY42498" fmla="*/ 1552834 h 3582745"/>
                  <a:gd name="connsiteX42499" fmla="*/ 3892115 w 4527492"/>
                  <a:gd name="connsiteY42499" fmla="*/ 1560779 h 3582745"/>
                  <a:gd name="connsiteX42500" fmla="*/ 3892243 w 4527492"/>
                  <a:gd name="connsiteY42500" fmla="*/ 1561142 h 3582745"/>
                  <a:gd name="connsiteX42501" fmla="*/ 3889032 w 4527492"/>
                  <a:gd name="connsiteY42501" fmla="*/ 1589173 h 3582745"/>
                  <a:gd name="connsiteX42502" fmla="*/ 3887028 w 4527492"/>
                  <a:gd name="connsiteY42502" fmla="*/ 1609818 h 3582745"/>
                  <a:gd name="connsiteX42503" fmla="*/ 3887905 w 4527492"/>
                  <a:gd name="connsiteY42503" fmla="*/ 1599007 h 3582745"/>
                  <a:gd name="connsiteX42504" fmla="*/ 3878403 w 4527492"/>
                  <a:gd name="connsiteY42504" fmla="*/ 1681937 h 3582745"/>
                  <a:gd name="connsiteX42505" fmla="*/ 3879945 w 4527492"/>
                  <a:gd name="connsiteY42505" fmla="*/ 1655384 h 3582745"/>
                  <a:gd name="connsiteX42506" fmla="*/ 3883563 w 4527492"/>
                  <a:gd name="connsiteY42506" fmla="*/ 1619626 h 3582745"/>
                  <a:gd name="connsiteX42507" fmla="*/ 3889631 w 4527492"/>
                  <a:gd name="connsiteY42507" fmla="*/ 1569258 h 3582745"/>
                  <a:gd name="connsiteX42508" fmla="*/ 3890790 w 4527492"/>
                  <a:gd name="connsiteY42508" fmla="*/ 1562897 h 3582745"/>
                  <a:gd name="connsiteX42509" fmla="*/ 3891622 w 4527492"/>
                  <a:gd name="connsiteY42509" fmla="*/ 1559387 h 3582745"/>
                  <a:gd name="connsiteX42510" fmla="*/ 3891858 w 4527492"/>
                  <a:gd name="connsiteY42510" fmla="*/ 1560053 h 3582745"/>
                  <a:gd name="connsiteX42511" fmla="*/ 3892131 w 4527492"/>
                  <a:gd name="connsiteY42511" fmla="*/ 1557237 h 3582745"/>
                  <a:gd name="connsiteX42512" fmla="*/ 3891622 w 4527492"/>
                  <a:gd name="connsiteY42512" fmla="*/ 1559387 h 3582745"/>
                  <a:gd name="connsiteX42513" fmla="*/ 3891495 w 4527492"/>
                  <a:gd name="connsiteY42513" fmla="*/ 1559028 h 3582745"/>
                  <a:gd name="connsiteX42514" fmla="*/ 3892485 w 4527492"/>
                  <a:gd name="connsiteY42514" fmla="*/ 1553590 h 3582745"/>
                  <a:gd name="connsiteX42515" fmla="*/ 3893174 w 4527492"/>
                  <a:gd name="connsiteY42515" fmla="*/ 1546491 h 3582745"/>
                  <a:gd name="connsiteX42516" fmla="*/ 3892422 w 4527492"/>
                  <a:gd name="connsiteY42516" fmla="*/ 1546094 h 3582745"/>
                  <a:gd name="connsiteX42517" fmla="*/ 3893148 w 4527492"/>
                  <a:gd name="connsiteY42517" fmla="*/ 1540070 h 3582745"/>
                  <a:gd name="connsiteX42518" fmla="*/ 3896892 w 4527492"/>
                  <a:gd name="connsiteY42518" fmla="*/ 1519514 h 3582745"/>
                  <a:gd name="connsiteX42519" fmla="*/ 3898042 w 4527492"/>
                  <a:gd name="connsiteY42519" fmla="*/ 1511405 h 3582745"/>
                  <a:gd name="connsiteX42520" fmla="*/ 3897579 w 4527492"/>
                  <a:gd name="connsiteY42520" fmla="*/ 1500945 h 3582745"/>
                  <a:gd name="connsiteX42521" fmla="*/ 3899567 w 4527492"/>
                  <a:gd name="connsiteY42521" fmla="*/ 1493223 h 3582745"/>
                  <a:gd name="connsiteX42522" fmla="*/ 3899584 w 4527492"/>
                  <a:gd name="connsiteY42522" fmla="*/ 1500541 h 3582745"/>
                  <a:gd name="connsiteX42523" fmla="*/ 3901916 w 4527492"/>
                  <a:gd name="connsiteY42523" fmla="*/ 1484097 h 3582745"/>
                  <a:gd name="connsiteX42524" fmla="*/ 3899567 w 4527492"/>
                  <a:gd name="connsiteY42524" fmla="*/ 1493223 h 3582745"/>
                  <a:gd name="connsiteX42525" fmla="*/ 3899561 w 4527492"/>
                  <a:gd name="connsiteY42525" fmla="*/ 1490480 h 3582745"/>
                  <a:gd name="connsiteX42526" fmla="*/ 3902490 w 4527492"/>
                  <a:gd name="connsiteY42526" fmla="*/ 1480055 h 3582745"/>
                  <a:gd name="connsiteX42527" fmla="*/ 3905470 w 4527492"/>
                  <a:gd name="connsiteY42527" fmla="*/ 1459043 h 3582745"/>
                  <a:gd name="connsiteX42528" fmla="*/ 3889847 w 4527492"/>
                  <a:gd name="connsiteY42528" fmla="*/ 1395104 h 3582745"/>
                  <a:gd name="connsiteX42529" fmla="*/ 3885435 w 4527492"/>
                  <a:gd name="connsiteY42529" fmla="*/ 1377407 h 3582745"/>
                  <a:gd name="connsiteX42530" fmla="*/ 3885625 w 4527492"/>
                  <a:gd name="connsiteY42530" fmla="*/ 1372540 h 3582745"/>
                  <a:gd name="connsiteX42531" fmla="*/ 3884771 w 4527492"/>
                  <a:gd name="connsiteY42531" fmla="*/ 1367466 h 3582745"/>
                  <a:gd name="connsiteX42532" fmla="*/ 3883161 w 4527492"/>
                  <a:gd name="connsiteY42532" fmla="*/ 1360596 h 3582745"/>
                  <a:gd name="connsiteX42533" fmla="*/ 3883449 w 4527492"/>
                  <a:gd name="connsiteY42533" fmla="*/ 1359608 h 3582745"/>
                  <a:gd name="connsiteX42534" fmla="*/ 3879979 w 4527492"/>
                  <a:gd name="connsiteY42534" fmla="*/ 1338994 h 3582745"/>
                  <a:gd name="connsiteX42535" fmla="*/ 3880238 w 4527492"/>
                  <a:gd name="connsiteY42535" fmla="*/ 1340226 h 3582745"/>
                  <a:gd name="connsiteX42536" fmla="*/ 3885237 w 4527492"/>
                  <a:gd name="connsiteY42536" fmla="*/ 1353473 h 3582745"/>
                  <a:gd name="connsiteX42537" fmla="*/ 3886546 w 4527492"/>
                  <a:gd name="connsiteY42537" fmla="*/ 1348978 h 3582745"/>
                  <a:gd name="connsiteX42538" fmla="*/ 3886406 w 4527492"/>
                  <a:gd name="connsiteY42538" fmla="*/ 1352578 h 3582745"/>
                  <a:gd name="connsiteX42539" fmla="*/ 3888695 w 4527492"/>
                  <a:gd name="connsiteY42539" fmla="*/ 1344622 h 3582745"/>
                  <a:gd name="connsiteX42540" fmla="*/ 3886572 w 4527492"/>
                  <a:gd name="connsiteY42540" fmla="*/ 1375147 h 3582745"/>
                  <a:gd name="connsiteX42541" fmla="*/ 3899749 w 4527492"/>
                  <a:gd name="connsiteY42541" fmla="*/ 1431345 h 3582745"/>
                  <a:gd name="connsiteX42542" fmla="*/ 3905631 w 4527492"/>
                  <a:gd name="connsiteY42542" fmla="*/ 1457908 h 3582745"/>
                  <a:gd name="connsiteX42543" fmla="*/ 3909092 w 4527492"/>
                  <a:gd name="connsiteY42543" fmla="*/ 1433512 h 3582745"/>
                  <a:gd name="connsiteX42544" fmla="*/ 3908602 w 4527492"/>
                  <a:gd name="connsiteY42544" fmla="*/ 1458125 h 3582745"/>
                  <a:gd name="connsiteX42545" fmla="*/ 3912952 w 4527492"/>
                  <a:gd name="connsiteY42545" fmla="*/ 1441229 h 3582745"/>
                  <a:gd name="connsiteX42546" fmla="*/ 3908446 w 4527492"/>
                  <a:gd name="connsiteY42546" fmla="*/ 1465965 h 3582745"/>
                  <a:gd name="connsiteX42547" fmla="*/ 3908361 w 4527492"/>
                  <a:gd name="connsiteY42547" fmla="*/ 1470234 h 3582745"/>
                  <a:gd name="connsiteX42548" fmla="*/ 3908413 w 4527492"/>
                  <a:gd name="connsiteY42548" fmla="*/ 1470470 h 3582745"/>
                  <a:gd name="connsiteX42549" fmla="*/ 3913187 w 4527492"/>
                  <a:gd name="connsiteY42549" fmla="*/ 1486177 h 3582745"/>
                  <a:gd name="connsiteX42550" fmla="*/ 3913187 w 4527492"/>
                  <a:gd name="connsiteY42550" fmla="*/ 1440525 h 3582745"/>
                  <a:gd name="connsiteX42551" fmla="*/ 3916484 w 4527492"/>
                  <a:gd name="connsiteY42551" fmla="*/ 1440525 h 3582745"/>
                  <a:gd name="connsiteX42552" fmla="*/ 3916484 w 4527492"/>
                  <a:gd name="connsiteY42552" fmla="*/ 1486433 h 3582745"/>
                  <a:gd name="connsiteX42553" fmla="*/ 3917320 w 4527492"/>
                  <a:gd name="connsiteY42553" fmla="*/ 1479815 h 3582745"/>
                  <a:gd name="connsiteX42554" fmla="*/ 3918720 w 4527492"/>
                  <a:gd name="connsiteY42554" fmla="*/ 1426692 h 3582745"/>
                  <a:gd name="connsiteX42555" fmla="*/ 3919414 w 4527492"/>
                  <a:gd name="connsiteY42555" fmla="*/ 1453044 h 3582745"/>
                  <a:gd name="connsiteX42556" fmla="*/ 3919290 w 4527492"/>
                  <a:gd name="connsiteY42556" fmla="*/ 1464205 h 3582745"/>
                  <a:gd name="connsiteX42557" fmla="*/ 3919781 w 4527492"/>
                  <a:gd name="connsiteY42557" fmla="*/ 1460311 h 3582745"/>
                  <a:gd name="connsiteX42558" fmla="*/ 3926079 w 4527492"/>
                  <a:gd name="connsiteY42558" fmla="*/ 1394178 h 3582745"/>
                  <a:gd name="connsiteX42559" fmla="*/ 3916534 w 4527492"/>
                  <a:gd name="connsiteY42559" fmla="*/ 1343780 h 3582745"/>
                  <a:gd name="connsiteX42560" fmla="*/ 3916636 w 4527492"/>
                  <a:gd name="connsiteY42560" fmla="*/ 1347638 h 3582745"/>
                  <a:gd name="connsiteX42561" fmla="*/ 3916394 w 4527492"/>
                  <a:gd name="connsiteY42561" fmla="*/ 1343036 h 3582745"/>
                  <a:gd name="connsiteX42562" fmla="*/ 3910889 w 4527492"/>
                  <a:gd name="connsiteY42562" fmla="*/ 1313972 h 3582745"/>
                  <a:gd name="connsiteX42563" fmla="*/ 3902946 w 4527492"/>
                  <a:gd name="connsiteY42563" fmla="*/ 1205023 h 3582745"/>
                  <a:gd name="connsiteX42564" fmla="*/ 3901682 w 4527492"/>
                  <a:gd name="connsiteY42564" fmla="*/ 1193234 h 3582745"/>
                  <a:gd name="connsiteX42565" fmla="*/ 3879826 w 4527492"/>
                  <a:gd name="connsiteY42565" fmla="*/ 1061065 h 3582745"/>
                  <a:gd name="connsiteX42566" fmla="*/ 3833639 w 4527492"/>
                  <a:gd name="connsiteY42566" fmla="*/ 823902 h 3582745"/>
                  <a:gd name="connsiteX42567" fmla="*/ 3833639 w 4527492"/>
                  <a:gd name="connsiteY42567" fmla="*/ 879899 h 3582745"/>
                  <a:gd name="connsiteX42568" fmla="*/ 3835934 w 4527492"/>
                  <a:gd name="connsiteY42568" fmla="*/ 908917 h 3582745"/>
                  <a:gd name="connsiteX42569" fmla="*/ 3834201 w 4527492"/>
                  <a:gd name="connsiteY42569" fmla="*/ 902156 h 3582745"/>
                  <a:gd name="connsiteX42570" fmla="*/ 3827041 w 4527492"/>
                  <a:gd name="connsiteY42570" fmla="*/ 774493 h 3582745"/>
                  <a:gd name="connsiteX42571" fmla="*/ 3830340 w 4527492"/>
                  <a:gd name="connsiteY42571" fmla="*/ 774493 h 3582745"/>
                  <a:gd name="connsiteX42572" fmla="*/ 3898074 w 4527492"/>
                  <a:gd name="connsiteY42572" fmla="*/ 1149693 h 3582745"/>
                  <a:gd name="connsiteX42573" fmla="*/ 3900282 w 4527492"/>
                  <a:gd name="connsiteY42573" fmla="*/ 1168488 h 3582745"/>
                  <a:gd name="connsiteX42574" fmla="*/ 3899749 w 4527492"/>
                  <a:gd name="connsiteY42574" fmla="*/ 1161180 h 3582745"/>
                  <a:gd name="connsiteX42575" fmla="*/ 3903050 w 4527492"/>
                  <a:gd name="connsiteY42575" fmla="*/ 1161180 h 3582745"/>
                  <a:gd name="connsiteX42576" fmla="*/ 3910100 w 4527492"/>
                  <a:gd name="connsiteY42576" fmla="*/ 1211417 h 3582745"/>
                  <a:gd name="connsiteX42577" fmla="*/ 3908565 w 4527492"/>
                  <a:gd name="connsiteY42577" fmla="*/ 1145757 h 3582745"/>
                  <a:gd name="connsiteX42578" fmla="*/ 3891569 w 4527492"/>
                  <a:gd name="connsiteY42578" fmla="*/ 989874 h 3582745"/>
                  <a:gd name="connsiteX42579" fmla="*/ 3877104 w 4527492"/>
                  <a:gd name="connsiteY42579" fmla="*/ 921557 h 3582745"/>
                  <a:gd name="connsiteX42580" fmla="*/ 3875693 w 4527492"/>
                  <a:gd name="connsiteY42580" fmla="*/ 915575 h 3582745"/>
                  <a:gd name="connsiteX42581" fmla="*/ 3865776 w 4527492"/>
                  <a:gd name="connsiteY42581" fmla="*/ 884438 h 3582745"/>
                  <a:gd name="connsiteX42582" fmla="*/ 3849822 w 4527492"/>
                  <a:gd name="connsiteY42582" fmla="*/ 870071 h 3582745"/>
                  <a:gd name="connsiteX42583" fmla="*/ 3849822 w 4527492"/>
                  <a:gd name="connsiteY42583" fmla="*/ 866775 h 3582745"/>
                  <a:gd name="connsiteX42584" fmla="*/ 3863812 w 4527492"/>
                  <a:gd name="connsiteY42584" fmla="*/ 878272 h 3582745"/>
                  <a:gd name="connsiteX42585" fmla="*/ 3814057 w 4527492"/>
                  <a:gd name="connsiteY42585" fmla="*/ 722041 h 3582745"/>
                  <a:gd name="connsiteX42586" fmla="*/ 3828470 w 4527492"/>
                  <a:gd name="connsiteY42586" fmla="*/ 761017 h 3582745"/>
                  <a:gd name="connsiteX42587" fmla="*/ 3830493 w 4527492"/>
                  <a:gd name="connsiteY42587" fmla="*/ 768160 h 3582745"/>
                  <a:gd name="connsiteX42588" fmla="*/ 3841853 w 4527492"/>
                  <a:gd name="connsiteY42588" fmla="*/ 800685 h 3582745"/>
                  <a:gd name="connsiteX42589" fmla="*/ 3836716 w 4527492"/>
                  <a:gd name="connsiteY42589" fmla="*/ 783317 h 3582745"/>
                  <a:gd name="connsiteX42590" fmla="*/ 3828470 w 4527492"/>
                  <a:gd name="connsiteY42590" fmla="*/ 761017 h 3582745"/>
                  <a:gd name="connsiteX42591" fmla="*/ 3825783 w 4527492"/>
                  <a:gd name="connsiteY42591" fmla="*/ 751532 h 3582745"/>
                  <a:gd name="connsiteX42592" fmla="*/ 3801295 w 4527492"/>
                  <a:gd name="connsiteY42592" fmla="*/ 687907 h 3582745"/>
                  <a:gd name="connsiteX42593" fmla="*/ 3802440 w 4527492"/>
                  <a:gd name="connsiteY42593" fmla="*/ 707955 h 3582745"/>
                  <a:gd name="connsiteX42594" fmla="*/ 3800779 w 4527492"/>
                  <a:gd name="connsiteY42594" fmla="*/ 688762 h 3582745"/>
                  <a:gd name="connsiteX42595" fmla="*/ 3800663 w 4527492"/>
                  <a:gd name="connsiteY42595" fmla="*/ 686266 h 3582745"/>
                  <a:gd name="connsiteX42596" fmla="*/ 3800149 w 4527492"/>
                  <a:gd name="connsiteY42596" fmla="*/ 684929 h 3582745"/>
                  <a:gd name="connsiteX42597" fmla="*/ 3790157 w 4527492"/>
                  <a:gd name="connsiteY42597" fmla="*/ 670013 h 3582745"/>
                  <a:gd name="connsiteX42598" fmla="*/ 3750467 w 4527492"/>
                  <a:gd name="connsiteY42598" fmla="*/ 610763 h 3582745"/>
                  <a:gd name="connsiteX42599" fmla="*/ 3786436 w 4527492"/>
                  <a:gd name="connsiteY42599" fmla="*/ 658492 h 3582745"/>
                  <a:gd name="connsiteX42600" fmla="*/ 3794125 w 4527492"/>
                  <a:gd name="connsiteY42600" fmla="*/ 669278 h 3582745"/>
                  <a:gd name="connsiteX42601" fmla="*/ 3794051 w 4527492"/>
                  <a:gd name="connsiteY42601" fmla="*/ 669087 h 3582745"/>
                  <a:gd name="connsiteX42602" fmla="*/ 3775647 w 4527492"/>
                  <a:gd name="connsiteY42602" fmla="*/ 632336 h 3582745"/>
                  <a:gd name="connsiteX42603" fmla="*/ 3759893 w 4527492"/>
                  <a:gd name="connsiteY42603" fmla="*/ 614250 h 3582745"/>
                  <a:gd name="connsiteX42604" fmla="*/ 3756120 w 4527492"/>
                  <a:gd name="connsiteY42604" fmla="*/ 610181 h 3582745"/>
                  <a:gd name="connsiteX42605" fmla="*/ 3761316 w 4527492"/>
                  <a:gd name="connsiteY42605" fmla="*/ 623057 h 3582745"/>
                  <a:gd name="connsiteX42606" fmla="*/ 3752505 w 4527492"/>
                  <a:gd name="connsiteY42606" fmla="*/ 606282 h 3582745"/>
                  <a:gd name="connsiteX42607" fmla="*/ 3745245 w 4527492"/>
                  <a:gd name="connsiteY42607" fmla="*/ 598453 h 3582745"/>
                  <a:gd name="connsiteX42608" fmla="*/ 3748997 w 4527492"/>
                  <a:gd name="connsiteY42608" fmla="*/ 608569 h 3582745"/>
                  <a:gd name="connsiteX42609" fmla="*/ 3750467 w 4527492"/>
                  <a:gd name="connsiteY42609" fmla="*/ 610763 h 3582745"/>
                  <a:gd name="connsiteX42610" fmla="*/ 3749176 w 4527492"/>
                  <a:gd name="connsiteY42610" fmla="*/ 609049 h 3582745"/>
                  <a:gd name="connsiteX42611" fmla="*/ 3753520 w 4527492"/>
                  <a:gd name="connsiteY42611" fmla="*/ 620761 h 3582745"/>
                  <a:gd name="connsiteX42612" fmla="*/ 3758845 w 4527492"/>
                  <a:gd name="connsiteY42612" fmla="*/ 631710 h 3582745"/>
                  <a:gd name="connsiteX42613" fmla="*/ 3757436 w 4527492"/>
                  <a:gd name="connsiteY42613" fmla="*/ 631319 h 3582745"/>
                  <a:gd name="connsiteX42614" fmla="*/ 3759079 w 4527492"/>
                  <a:gd name="connsiteY42614" fmla="*/ 635748 h 3582745"/>
                  <a:gd name="connsiteX42615" fmla="*/ 3764611 w 4527492"/>
                  <a:gd name="connsiteY42615" fmla="*/ 649430 h 3582745"/>
                  <a:gd name="connsiteX42616" fmla="*/ 3764154 w 4527492"/>
                  <a:gd name="connsiteY42616" fmla="*/ 649430 h 3582745"/>
                  <a:gd name="connsiteX42617" fmla="*/ 3777555 w 4527492"/>
                  <a:gd name="connsiteY42617" fmla="*/ 685557 h 3582745"/>
                  <a:gd name="connsiteX42618" fmla="*/ 3802308 w 4527492"/>
                  <a:gd name="connsiteY42618" fmla="*/ 786404 h 3582745"/>
                  <a:gd name="connsiteX42619" fmla="*/ 3806166 w 4527492"/>
                  <a:gd name="connsiteY42619" fmla="*/ 807974 h 3582745"/>
                  <a:gd name="connsiteX42620" fmla="*/ 3807827 w 4527492"/>
                  <a:gd name="connsiteY42620" fmla="*/ 825636 h 3582745"/>
                  <a:gd name="connsiteX42621" fmla="*/ 3807926 w 4527492"/>
                  <a:gd name="connsiteY42621" fmla="*/ 827609 h 3582745"/>
                  <a:gd name="connsiteX42622" fmla="*/ 3801062 w 4527492"/>
                  <a:gd name="connsiteY42622" fmla="*/ 784375 h 3582745"/>
                  <a:gd name="connsiteX42623" fmla="*/ 3772246 w 4527492"/>
                  <a:gd name="connsiteY42623" fmla="*/ 679381 h 3582745"/>
                  <a:gd name="connsiteX42624" fmla="*/ 3756207 w 4527492"/>
                  <a:gd name="connsiteY42624" fmla="*/ 639152 h 3582745"/>
                  <a:gd name="connsiteX42625" fmla="*/ 3751491 w 4527492"/>
                  <a:gd name="connsiteY42625" fmla="*/ 629667 h 3582745"/>
                  <a:gd name="connsiteX42626" fmla="*/ 3752541 w 4527492"/>
                  <a:gd name="connsiteY42626" fmla="*/ 629959 h 3582745"/>
                  <a:gd name="connsiteX42627" fmla="*/ 3736683 w 4527492"/>
                  <a:gd name="connsiteY42627" fmla="*/ 590186 h 3582745"/>
                  <a:gd name="connsiteX42628" fmla="*/ 3733436 w 4527492"/>
                  <a:gd name="connsiteY42628" fmla="*/ 585338 h 3582745"/>
                  <a:gd name="connsiteX42629" fmla="*/ 3751196 w 4527492"/>
                  <a:gd name="connsiteY42629" fmla="*/ 629074 h 3582745"/>
                  <a:gd name="connsiteX42630" fmla="*/ 3722597 w 4527492"/>
                  <a:gd name="connsiteY42630" fmla="*/ 571548 h 3582745"/>
                  <a:gd name="connsiteX42631" fmla="*/ 3716206 w 4527492"/>
                  <a:gd name="connsiteY42631" fmla="*/ 556343 h 3582745"/>
                  <a:gd name="connsiteX42632" fmla="*/ 3712854 w 4527492"/>
                  <a:gd name="connsiteY42632" fmla="*/ 540441 h 3582745"/>
                  <a:gd name="connsiteX42633" fmla="*/ 3719474 w 4527492"/>
                  <a:gd name="connsiteY42633" fmla="*/ 550957 h 3582745"/>
                  <a:gd name="connsiteX42634" fmla="*/ 3731413 w 4527492"/>
                  <a:gd name="connsiteY42634" fmla="*/ 580357 h 3582745"/>
                  <a:gd name="connsiteX42635" fmla="*/ 3732380 w 4527492"/>
                  <a:gd name="connsiteY42635" fmla="*/ 579394 h 3582745"/>
                  <a:gd name="connsiteX42636" fmla="*/ 3731369 w 4527492"/>
                  <a:gd name="connsiteY42636" fmla="*/ 576857 h 3582745"/>
                  <a:gd name="connsiteX42637" fmla="*/ 3734463 w 4527492"/>
                  <a:gd name="connsiteY42637" fmla="*/ 576857 h 3582745"/>
                  <a:gd name="connsiteX42638" fmla="*/ 3731773 w 4527492"/>
                  <a:gd name="connsiteY42638" fmla="*/ 570577 h 3582745"/>
                  <a:gd name="connsiteX42639" fmla="*/ 3734954 w 4527492"/>
                  <a:gd name="connsiteY42639" fmla="*/ 576080 h 3582745"/>
                  <a:gd name="connsiteX42640" fmla="*/ 3735898 w 4527492"/>
                  <a:gd name="connsiteY42640" fmla="*/ 578414 h 3582745"/>
                  <a:gd name="connsiteX42641" fmla="*/ 3741776 w 4527492"/>
                  <a:gd name="connsiteY42641" fmla="*/ 585858 h 3582745"/>
                  <a:gd name="connsiteX42642" fmla="*/ 3718890 w 4527492"/>
                  <a:gd name="connsiteY42642" fmla="*/ 542290 h 3582745"/>
                  <a:gd name="connsiteX42643" fmla="*/ 3709051 w 4527492"/>
                  <a:gd name="connsiteY42643" fmla="*/ 522402 h 3582745"/>
                  <a:gd name="connsiteX42644" fmla="*/ 3706320 w 4527492"/>
                  <a:gd name="connsiteY42644" fmla="*/ 509447 h 3582745"/>
                  <a:gd name="connsiteX42645" fmla="*/ 3708592 w 4527492"/>
                  <a:gd name="connsiteY42645" fmla="*/ 514269 h 3582745"/>
                  <a:gd name="connsiteX42646" fmla="*/ 3745200 w 4527492"/>
                  <a:gd name="connsiteY42646" fmla="*/ 584734 h 3582745"/>
                  <a:gd name="connsiteX42647" fmla="*/ 3748887 w 4527492"/>
                  <a:gd name="connsiteY42647" fmla="*/ 593757 h 3582745"/>
                  <a:gd name="connsiteX42648" fmla="*/ 3749034 w 4527492"/>
                  <a:gd name="connsiteY42648" fmla="*/ 593923 h 3582745"/>
                  <a:gd name="connsiteX42649" fmla="*/ 3723094 w 4527492"/>
                  <a:gd name="connsiteY42649" fmla="*/ 528346 h 3582745"/>
                  <a:gd name="connsiteX42650" fmla="*/ 3749999 w 4527492"/>
                  <a:gd name="connsiteY42650" fmla="*/ 595013 h 3582745"/>
                  <a:gd name="connsiteX42651" fmla="*/ 3756524 w 4527492"/>
                  <a:gd name="connsiteY42651" fmla="*/ 602385 h 3582745"/>
                  <a:gd name="connsiteX42652" fmla="*/ 3770081 w 4527492"/>
                  <a:gd name="connsiteY42652" fmla="*/ 620707 h 3582745"/>
                  <a:gd name="connsiteX42653" fmla="*/ 3770835 w 4527492"/>
                  <a:gd name="connsiteY42653" fmla="*/ 622655 h 3582745"/>
                  <a:gd name="connsiteX42654" fmla="*/ 3751037 w 4527492"/>
                  <a:gd name="connsiteY42654" fmla="*/ 597585 h 3582745"/>
                  <a:gd name="connsiteX42655" fmla="*/ 3753047 w 4527492"/>
                  <a:gd name="connsiteY42655" fmla="*/ 602566 h 3582745"/>
                  <a:gd name="connsiteX42656" fmla="*/ 3774868 w 4527492"/>
                  <a:gd name="connsiteY42656" fmla="*/ 630780 h 3582745"/>
                  <a:gd name="connsiteX42657" fmla="*/ 3770957 w 4527492"/>
                  <a:gd name="connsiteY42657" fmla="*/ 622972 h 3582745"/>
                  <a:gd name="connsiteX42658" fmla="*/ 3770835 w 4527492"/>
                  <a:gd name="connsiteY42658" fmla="*/ 622655 h 3582745"/>
                  <a:gd name="connsiteX42659" fmla="*/ 3784051 w 4527492"/>
                  <a:gd name="connsiteY42659" fmla="*/ 639390 h 3582745"/>
                  <a:gd name="connsiteX42660" fmla="*/ 3792009 w 4527492"/>
                  <a:gd name="connsiteY42660" fmla="*/ 656887 h 3582745"/>
                  <a:gd name="connsiteX42661" fmla="*/ 3800046 w 4527492"/>
                  <a:gd name="connsiteY42661" fmla="*/ 672968 h 3582745"/>
                  <a:gd name="connsiteX42662" fmla="*/ 3798879 w 4527492"/>
                  <a:gd name="connsiteY42662" fmla="*/ 647816 h 3582745"/>
                  <a:gd name="connsiteX42663" fmla="*/ 3760787 w 4527492"/>
                  <a:gd name="connsiteY42663" fmla="*/ 593842 h 3582745"/>
                  <a:gd name="connsiteX42664" fmla="*/ 3760787 w 4527492"/>
                  <a:gd name="connsiteY42664" fmla="*/ 590550 h 3582745"/>
                  <a:gd name="connsiteX42665" fmla="*/ 3761416 w 4527492"/>
                  <a:gd name="connsiteY42665" fmla="*/ 591448 h 3582745"/>
                  <a:gd name="connsiteX42666" fmla="*/ 3712821 w 4527492"/>
                  <a:gd name="connsiteY42666" fmla="*/ 502890 h 3582745"/>
                  <a:gd name="connsiteX42667" fmla="*/ 3707768 w 4527492"/>
                  <a:gd name="connsiteY42667" fmla="*/ 490369 h 3582745"/>
                  <a:gd name="connsiteX42668" fmla="*/ 3699728 w 4527492"/>
                  <a:gd name="connsiteY42668" fmla="*/ 472810 h 3582745"/>
                  <a:gd name="connsiteX42669" fmla="*/ 3728364 w 4527492"/>
                  <a:gd name="connsiteY42669" fmla="*/ 527455 h 3582745"/>
                  <a:gd name="connsiteX42670" fmla="*/ 3740257 w 4527492"/>
                  <a:gd name="connsiteY42670" fmla="*/ 546514 h 3582745"/>
                  <a:gd name="connsiteX42671" fmla="*/ 3744552 w 4527492"/>
                  <a:gd name="connsiteY42671" fmla="*/ 554037 h 3582745"/>
                  <a:gd name="connsiteX42672" fmla="*/ 3744625 w 4527492"/>
                  <a:gd name="connsiteY42672" fmla="*/ 554037 h 3582745"/>
                  <a:gd name="connsiteX42673" fmla="*/ 3698533 w 4527492"/>
                  <a:gd name="connsiteY42673" fmla="*/ 470200 h 3582745"/>
                  <a:gd name="connsiteX42674" fmla="*/ 3691686 w 4527492"/>
                  <a:gd name="connsiteY42674" fmla="*/ 455245 h 3582745"/>
                  <a:gd name="connsiteX42675" fmla="*/ 3690051 w 4527492"/>
                  <a:gd name="connsiteY42675" fmla="*/ 449215 h 3582745"/>
                  <a:gd name="connsiteX42676" fmla="*/ 3705297 w 4527492"/>
                  <a:gd name="connsiteY42676" fmla="*/ 479243 h 3582745"/>
                  <a:gd name="connsiteX42677" fmla="*/ 3745098 w 4527492"/>
                  <a:gd name="connsiteY42677" fmla="*/ 554150 h 3582745"/>
                  <a:gd name="connsiteX42678" fmla="*/ 3794644 w 4527492"/>
                  <a:gd name="connsiteY42678" fmla="*/ 629696 h 3582745"/>
                  <a:gd name="connsiteX42679" fmla="*/ 3756534 w 4527492"/>
                  <a:gd name="connsiteY42679" fmla="*/ 575197 h 3582745"/>
                  <a:gd name="connsiteX42680" fmla="*/ 3760338 w 4527492"/>
                  <a:gd name="connsiteY42680" fmla="*/ 582158 h 3582745"/>
                  <a:gd name="connsiteX42681" fmla="*/ 3756009 w 4527492"/>
                  <a:gd name="connsiteY42681" fmla="*/ 574447 h 3582745"/>
                  <a:gd name="connsiteX42682" fmla="*/ 3755484 w 4527492"/>
                  <a:gd name="connsiteY42682" fmla="*/ 573697 h 3582745"/>
                  <a:gd name="connsiteX42683" fmla="*/ 3771202 w 4527492"/>
                  <a:gd name="connsiteY42683" fmla="*/ 603277 h 3582745"/>
                  <a:gd name="connsiteX42684" fmla="*/ 3769703 w 4527492"/>
                  <a:gd name="connsiteY42684" fmla="*/ 603277 h 3582745"/>
                  <a:gd name="connsiteX42685" fmla="*/ 3798735 w 4527492"/>
                  <a:gd name="connsiteY42685" fmla="*/ 644717 h 3582745"/>
                  <a:gd name="connsiteX42686" fmla="*/ 3798331 w 4527492"/>
                  <a:gd name="connsiteY42686" fmla="*/ 636008 h 3582745"/>
                  <a:gd name="connsiteX42687" fmla="*/ 3798836 w 4527492"/>
                  <a:gd name="connsiteY42687" fmla="*/ 644862 h 3582745"/>
                  <a:gd name="connsiteX42688" fmla="*/ 3801032 w 4527492"/>
                  <a:gd name="connsiteY42688" fmla="*/ 647997 h 3582745"/>
                  <a:gd name="connsiteX42689" fmla="*/ 3800475 w 4527492"/>
                  <a:gd name="connsiteY42689" fmla="*/ 646112 h 3582745"/>
                  <a:gd name="connsiteX42690" fmla="*/ 3803764 w 4527492"/>
                  <a:gd name="connsiteY42690" fmla="*/ 646112 h 3582745"/>
                  <a:gd name="connsiteX42691" fmla="*/ 3807052 w 4527492"/>
                  <a:gd name="connsiteY42691" fmla="*/ 655998 h 3582745"/>
                  <a:gd name="connsiteX42692" fmla="*/ 3807618 w 4527492"/>
                  <a:gd name="connsiteY42692" fmla="*/ 657397 h 3582745"/>
                  <a:gd name="connsiteX42693" fmla="*/ 3847892 w 4527492"/>
                  <a:gd name="connsiteY42693" fmla="*/ 714885 h 3582745"/>
                  <a:gd name="connsiteX42694" fmla="*/ 3828760 w 4527492"/>
                  <a:gd name="connsiteY42694" fmla="*/ 681717 h 3582745"/>
                  <a:gd name="connsiteX42695" fmla="*/ 3853094 w 4527492"/>
                  <a:gd name="connsiteY42695" fmla="*/ 718821 h 3582745"/>
                  <a:gd name="connsiteX42696" fmla="*/ 3830517 w 4527492"/>
                  <a:gd name="connsiteY42696" fmla="*/ 671270 h 3582745"/>
                  <a:gd name="connsiteX42697" fmla="*/ 3799853 w 4527492"/>
                  <a:gd name="connsiteY42697" fmla="*/ 601362 h 3582745"/>
                  <a:gd name="connsiteX42698" fmla="*/ 3814041 w 4527492"/>
                  <a:gd name="connsiteY42698" fmla="*/ 626353 h 3582745"/>
                  <a:gd name="connsiteX42699" fmla="*/ 3815266 w 4527492"/>
                  <a:gd name="connsiteY42699" fmla="*/ 625128 h 3582745"/>
                  <a:gd name="connsiteX42700" fmla="*/ 3819939 w 4527492"/>
                  <a:gd name="connsiteY42700" fmla="*/ 632298 h 3582745"/>
                  <a:gd name="connsiteX42701" fmla="*/ 3834225 w 4527492"/>
                  <a:gd name="connsiteY42701" fmla="*/ 667149 h 3582745"/>
                  <a:gd name="connsiteX42702" fmla="*/ 3860175 w 4527492"/>
                  <a:gd name="connsiteY42702" fmla="*/ 721955 h 3582745"/>
                  <a:gd name="connsiteX42703" fmla="*/ 3850289 w 4527492"/>
                  <a:gd name="connsiteY42703" fmla="*/ 679099 h 3582745"/>
                  <a:gd name="connsiteX42704" fmla="*/ 3849879 w 4527492"/>
                  <a:gd name="connsiteY42704" fmla="*/ 678234 h 3582745"/>
                  <a:gd name="connsiteX42705" fmla="*/ 3850653 w 4527492"/>
                  <a:gd name="connsiteY42705" fmla="*/ 679422 h 3582745"/>
                  <a:gd name="connsiteX42706" fmla="*/ 3871529 w 4527492"/>
                  <a:gd name="connsiteY42706" fmla="*/ 727179 h 3582745"/>
                  <a:gd name="connsiteX42707" fmla="*/ 3866505 w 4527492"/>
                  <a:gd name="connsiteY42707" fmla="*/ 703741 h 3582745"/>
                  <a:gd name="connsiteX42708" fmla="*/ 3850653 w 4527492"/>
                  <a:gd name="connsiteY42708" fmla="*/ 679422 h 3582745"/>
                  <a:gd name="connsiteX42709" fmla="*/ 3845136 w 4527492"/>
                  <a:gd name="connsiteY42709" fmla="*/ 666798 h 3582745"/>
                  <a:gd name="connsiteX42710" fmla="*/ 3865175 w 4527492"/>
                  <a:gd name="connsiteY42710" fmla="*/ 697537 h 3582745"/>
                  <a:gd name="connsiteX42711" fmla="*/ 3863366 w 4527492"/>
                  <a:gd name="connsiteY42711" fmla="*/ 689099 h 3582745"/>
                  <a:gd name="connsiteX42712" fmla="*/ 3871524 w 4527492"/>
                  <a:gd name="connsiteY42712" fmla="*/ 697859 h 3582745"/>
                  <a:gd name="connsiteX42713" fmla="*/ 3849835 w 4527492"/>
                  <a:gd name="connsiteY42713" fmla="*/ 653258 h 3582745"/>
                  <a:gd name="connsiteX42714" fmla="*/ 3875111 w 4527492"/>
                  <a:gd name="connsiteY42714" fmla="*/ 701710 h 3582745"/>
                  <a:gd name="connsiteX42715" fmla="*/ 3892129 w 4527492"/>
                  <a:gd name="connsiteY42715" fmla="*/ 719982 h 3582745"/>
                  <a:gd name="connsiteX42716" fmla="*/ 3906100 w 4527492"/>
                  <a:gd name="connsiteY42716" fmla="*/ 758277 h 3582745"/>
                  <a:gd name="connsiteX42717" fmla="*/ 3895622 w 4527492"/>
                  <a:gd name="connsiteY42717" fmla="*/ 738358 h 3582745"/>
                  <a:gd name="connsiteX42718" fmla="*/ 3892263 w 4527492"/>
                  <a:gd name="connsiteY42718" fmla="*/ 734590 h 3582745"/>
                  <a:gd name="connsiteX42719" fmla="*/ 3906308 w 4527492"/>
                  <a:gd name="connsiteY42719" fmla="*/ 761514 h 3582745"/>
                  <a:gd name="connsiteX42720" fmla="*/ 3906308 w 4527492"/>
                  <a:gd name="connsiteY42720" fmla="*/ 764810 h 3582745"/>
                  <a:gd name="connsiteX42721" fmla="*/ 3879145 w 4527492"/>
                  <a:gd name="connsiteY42721" fmla="*/ 723134 h 3582745"/>
                  <a:gd name="connsiteX42722" fmla="*/ 3874665 w 4527492"/>
                  <a:gd name="connsiteY42722" fmla="*/ 724460 h 3582745"/>
                  <a:gd name="connsiteX42723" fmla="*/ 3886376 w 4527492"/>
                  <a:gd name="connsiteY42723" fmla="*/ 758277 h 3582745"/>
                  <a:gd name="connsiteX42724" fmla="*/ 3889875 w 4527492"/>
                  <a:gd name="connsiteY42724" fmla="*/ 766600 h 3582745"/>
                  <a:gd name="connsiteX42725" fmla="*/ 3890068 w 4527492"/>
                  <a:gd name="connsiteY42725" fmla="*/ 757920 h 3582745"/>
                  <a:gd name="connsiteX42726" fmla="*/ 3893360 w 4527492"/>
                  <a:gd name="connsiteY42726" fmla="*/ 757920 h 3582745"/>
                  <a:gd name="connsiteX42727" fmla="*/ 3891867 w 4527492"/>
                  <a:gd name="connsiteY42727" fmla="*/ 771338 h 3582745"/>
                  <a:gd name="connsiteX42728" fmla="*/ 3891916 w 4527492"/>
                  <a:gd name="connsiteY42728" fmla="*/ 771454 h 3582745"/>
                  <a:gd name="connsiteX42729" fmla="*/ 3891854 w 4527492"/>
                  <a:gd name="connsiteY42729" fmla="*/ 771454 h 3582745"/>
                  <a:gd name="connsiteX42730" fmla="*/ 3891044 w 4527492"/>
                  <a:gd name="connsiteY42730" fmla="*/ 778728 h 3582745"/>
                  <a:gd name="connsiteX42731" fmla="*/ 3891206 w 4527492"/>
                  <a:gd name="connsiteY42731" fmla="*/ 779579 h 3582745"/>
                  <a:gd name="connsiteX42732" fmla="*/ 3891000 w 4527492"/>
                  <a:gd name="connsiteY42732" fmla="*/ 779128 h 3582745"/>
                  <a:gd name="connsiteX42733" fmla="*/ 3890942 w 4527492"/>
                  <a:gd name="connsiteY42733" fmla="*/ 779643 h 3582745"/>
                  <a:gd name="connsiteX42734" fmla="*/ 3891355 w 4527492"/>
                  <a:gd name="connsiteY42734" fmla="*/ 781551 h 3582745"/>
                  <a:gd name="connsiteX42735" fmla="*/ 3889656 w 4527492"/>
                  <a:gd name="connsiteY42735" fmla="*/ 776452 h 3582745"/>
                  <a:gd name="connsiteX42736" fmla="*/ 3889662 w 4527492"/>
                  <a:gd name="connsiteY42736" fmla="*/ 776197 h 3582745"/>
                  <a:gd name="connsiteX42737" fmla="*/ 3882456 w 4527492"/>
                  <a:gd name="connsiteY42737" fmla="*/ 760409 h 3582745"/>
                  <a:gd name="connsiteX42738" fmla="*/ 3855396 w 4527492"/>
                  <a:gd name="connsiteY42738" fmla="*/ 722331 h 3582745"/>
                  <a:gd name="connsiteX42739" fmla="*/ 3856894 w 4527492"/>
                  <a:gd name="connsiteY42739" fmla="*/ 724615 h 3582745"/>
                  <a:gd name="connsiteX42740" fmla="*/ 3861604 w 4527492"/>
                  <a:gd name="connsiteY42740" fmla="*/ 734457 h 3582745"/>
                  <a:gd name="connsiteX42741" fmla="*/ 3868020 w 4527492"/>
                  <a:gd name="connsiteY42741" fmla="*/ 743616 h 3582745"/>
                  <a:gd name="connsiteX42742" fmla="*/ 3891863 w 4527492"/>
                  <a:gd name="connsiteY42742" fmla="*/ 783902 h 3582745"/>
                  <a:gd name="connsiteX42743" fmla="*/ 3891355 w 4527492"/>
                  <a:gd name="connsiteY42743" fmla="*/ 781551 h 3582745"/>
                  <a:gd name="connsiteX42744" fmla="*/ 3891878 w 4527492"/>
                  <a:gd name="connsiteY42744" fmla="*/ 783120 h 3582745"/>
                  <a:gd name="connsiteX42745" fmla="*/ 3891206 w 4527492"/>
                  <a:gd name="connsiteY42745" fmla="*/ 779579 h 3582745"/>
                  <a:gd name="connsiteX42746" fmla="*/ 3897610 w 4527492"/>
                  <a:gd name="connsiteY42746" fmla="*/ 793612 h 3582745"/>
                  <a:gd name="connsiteX42747" fmla="*/ 3898865 w 4527492"/>
                  <a:gd name="connsiteY42747" fmla="*/ 795732 h 3582745"/>
                  <a:gd name="connsiteX42748" fmla="*/ 3899411 w 4527492"/>
                  <a:gd name="connsiteY42748" fmla="*/ 789282 h 3582745"/>
                  <a:gd name="connsiteX42749" fmla="*/ 3901639 w 4527492"/>
                  <a:gd name="connsiteY42749" fmla="*/ 794583 h 3582745"/>
                  <a:gd name="connsiteX42750" fmla="*/ 3905637 w 4527492"/>
                  <a:gd name="connsiteY42750" fmla="*/ 807174 h 3582745"/>
                  <a:gd name="connsiteX42751" fmla="*/ 3909149 w 4527492"/>
                  <a:gd name="connsiteY42751" fmla="*/ 813107 h 3582745"/>
                  <a:gd name="connsiteX42752" fmla="*/ 3905717 w 4527492"/>
                  <a:gd name="connsiteY42752" fmla="*/ 804282 h 3582745"/>
                  <a:gd name="connsiteX42753" fmla="*/ 3910109 w 4527492"/>
                  <a:gd name="connsiteY42753" fmla="*/ 814730 h 3582745"/>
                  <a:gd name="connsiteX42754" fmla="*/ 3914960 w 4527492"/>
                  <a:gd name="connsiteY42754" fmla="*/ 822926 h 3582745"/>
                  <a:gd name="connsiteX42755" fmla="*/ 3933266 w 4527492"/>
                  <a:gd name="connsiteY42755" fmla="*/ 863284 h 3582745"/>
                  <a:gd name="connsiteX42756" fmla="*/ 3906100 w 4527492"/>
                  <a:gd name="connsiteY42756" fmla="*/ 758277 h 3582745"/>
                  <a:gd name="connsiteX42757" fmla="*/ 3929111 w 4527492"/>
                  <a:gd name="connsiteY42757" fmla="*/ 837338 h 3582745"/>
                  <a:gd name="connsiteX42758" fmla="*/ 3935592 w 4527492"/>
                  <a:gd name="connsiteY42758" fmla="*/ 868410 h 3582745"/>
                  <a:gd name="connsiteX42759" fmla="*/ 3940742 w 4527492"/>
                  <a:gd name="connsiteY42759" fmla="*/ 879765 h 3582745"/>
                  <a:gd name="connsiteX42760" fmla="*/ 3939451 w 4527492"/>
                  <a:gd name="connsiteY42760" fmla="*/ 846871 h 3582745"/>
                  <a:gd name="connsiteX42761" fmla="*/ 3942743 w 4527492"/>
                  <a:gd name="connsiteY42761" fmla="*/ 846871 h 3582745"/>
                  <a:gd name="connsiteX42762" fmla="*/ 3956677 w 4527492"/>
                  <a:gd name="connsiteY42762" fmla="*/ 890967 h 3582745"/>
                  <a:gd name="connsiteX42763" fmla="*/ 3947836 w 4527492"/>
                  <a:gd name="connsiteY42763" fmla="*/ 872352 h 3582745"/>
                  <a:gd name="connsiteX42764" fmla="*/ 3942332 w 4527492"/>
                  <a:gd name="connsiteY42764" fmla="*/ 882699 h 3582745"/>
                  <a:gd name="connsiteX42765" fmla="*/ 3942309 w 4527492"/>
                  <a:gd name="connsiteY42765" fmla="*/ 883218 h 3582745"/>
                  <a:gd name="connsiteX42766" fmla="*/ 3952895 w 4527492"/>
                  <a:gd name="connsiteY42766" fmla="*/ 906556 h 3582745"/>
                  <a:gd name="connsiteX42767" fmla="*/ 3942275 w 4527492"/>
                  <a:gd name="connsiteY42767" fmla="*/ 883990 h 3582745"/>
                  <a:gd name="connsiteX42768" fmla="*/ 3941987 w 4527492"/>
                  <a:gd name="connsiteY42768" fmla="*/ 890558 h 3582745"/>
                  <a:gd name="connsiteX42769" fmla="*/ 3944109 w 4527492"/>
                  <a:gd name="connsiteY42769" fmla="*/ 895604 h 3582745"/>
                  <a:gd name="connsiteX42770" fmla="*/ 3979708 w 4527492"/>
                  <a:gd name="connsiteY42770" fmla="*/ 990149 h 3582745"/>
                  <a:gd name="connsiteX42771" fmla="*/ 3978916 w 4527492"/>
                  <a:gd name="connsiteY42771" fmla="*/ 985574 h 3582745"/>
                  <a:gd name="connsiteX42772" fmla="*/ 3952895 w 4527492"/>
                  <a:gd name="connsiteY42772" fmla="*/ 906556 h 3582745"/>
                  <a:gd name="connsiteX42773" fmla="*/ 3978653 w 4527492"/>
                  <a:gd name="connsiteY42773" fmla="*/ 984055 h 3582745"/>
                  <a:gd name="connsiteX42774" fmla="*/ 3975894 w 4527492"/>
                  <a:gd name="connsiteY42774" fmla="*/ 968112 h 3582745"/>
                  <a:gd name="connsiteX42775" fmla="*/ 3977492 w 4527492"/>
                  <a:gd name="connsiteY42775" fmla="*/ 973232 h 3582745"/>
                  <a:gd name="connsiteX42776" fmla="*/ 3977155 w 4527492"/>
                  <a:gd name="connsiteY42776" fmla="*/ 971141 h 3582745"/>
                  <a:gd name="connsiteX42777" fmla="*/ 3975471 w 4527492"/>
                  <a:gd name="connsiteY42777" fmla="*/ 965664 h 3582745"/>
                  <a:gd name="connsiteX42778" fmla="*/ 3973567 w 4527492"/>
                  <a:gd name="connsiteY42778" fmla="*/ 954664 h 3582745"/>
                  <a:gd name="connsiteX42779" fmla="*/ 3976269 w 4527492"/>
                  <a:gd name="connsiteY42779" fmla="*/ 965649 h 3582745"/>
                  <a:gd name="connsiteX42780" fmla="*/ 3968138 w 4527492"/>
                  <a:gd name="connsiteY42780" fmla="*/ 915194 h 3582745"/>
                  <a:gd name="connsiteX42781" fmla="*/ 3975138 w 4527492"/>
                  <a:gd name="connsiteY42781" fmla="*/ 936200 h 3582745"/>
                  <a:gd name="connsiteX42782" fmla="*/ 3984564 w 4527492"/>
                  <a:gd name="connsiteY42782" fmla="*/ 995238 h 3582745"/>
                  <a:gd name="connsiteX42783" fmla="*/ 3985542 w 4527492"/>
                  <a:gd name="connsiteY42783" fmla="*/ 998418 h 3582745"/>
                  <a:gd name="connsiteX42784" fmla="*/ 4002673 w 4527492"/>
                  <a:gd name="connsiteY42784" fmla="*/ 1046039 h 3582745"/>
                  <a:gd name="connsiteX42785" fmla="*/ 4000608 w 4527492"/>
                  <a:gd name="connsiteY42785" fmla="*/ 1033600 h 3582745"/>
                  <a:gd name="connsiteX42786" fmla="*/ 3978419 w 4527492"/>
                  <a:gd name="connsiteY42786" fmla="*/ 946047 h 3582745"/>
                  <a:gd name="connsiteX42787" fmla="*/ 3975138 w 4527492"/>
                  <a:gd name="connsiteY42787" fmla="*/ 936200 h 3582745"/>
                  <a:gd name="connsiteX42788" fmla="*/ 3975132 w 4527492"/>
                  <a:gd name="connsiteY42788" fmla="*/ 936164 h 3582745"/>
                  <a:gd name="connsiteX42789" fmla="*/ 3966833 w 4527492"/>
                  <a:gd name="connsiteY42789" fmla="*/ 896883 h 3582745"/>
                  <a:gd name="connsiteX42790" fmla="*/ 3967218 w 4527492"/>
                  <a:gd name="connsiteY42790" fmla="*/ 897830 h 3582745"/>
                  <a:gd name="connsiteX42791" fmla="*/ 3966569 w 4527492"/>
                  <a:gd name="connsiteY42791" fmla="*/ 895635 h 3582745"/>
                  <a:gd name="connsiteX42792" fmla="*/ 3966833 w 4527492"/>
                  <a:gd name="connsiteY42792" fmla="*/ 896883 h 3582745"/>
                  <a:gd name="connsiteX42793" fmla="*/ 3965976 w 4527492"/>
                  <a:gd name="connsiteY42793" fmla="*/ 894776 h 3582745"/>
                  <a:gd name="connsiteX42794" fmla="*/ 3968097 w 4527492"/>
                  <a:gd name="connsiteY42794" fmla="*/ 914936 h 3582745"/>
                  <a:gd name="connsiteX42795" fmla="*/ 3968138 w 4527492"/>
                  <a:gd name="connsiteY42795" fmla="*/ 915194 h 3582745"/>
                  <a:gd name="connsiteX42796" fmla="*/ 3968117 w 4527492"/>
                  <a:gd name="connsiteY42796" fmla="*/ 915130 h 3582745"/>
                  <a:gd name="connsiteX42797" fmla="*/ 3969081 w 4527492"/>
                  <a:gd name="connsiteY42797" fmla="*/ 924292 h 3582745"/>
                  <a:gd name="connsiteX42798" fmla="*/ 3970274 w 4527492"/>
                  <a:gd name="connsiteY42798" fmla="*/ 935640 h 3582745"/>
                  <a:gd name="connsiteX42799" fmla="*/ 3969647 w 4527492"/>
                  <a:gd name="connsiteY42799" fmla="*/ 932013 h 3582745"/>
                  <a:gd name="connsiteX42800" fmla="*/ 3964717 w 4527492"/>
                  <a:gd name="connsiteY42800" fmla="*/ 916412 h 3582745"/>
                  <a:gd name="connsiteX42801" fmla="*/ 3959675 w 4527492"/>
                  <a:gd name="connsiteY42801" fmla="*/ 889796 h 3582745"/>
                  <a:gd name="connsiteX42802" fmla="*/ 3950118 w 4527492"/>
                  <a:gd name="connsiteY42802" fmla="*/ 861118 h 3582745"/>
                  <a:gd name="connsiteX42803" fmla="*/ 3917194 w 4527492"/>
                  <a:gd name="connsiteY42803" fmla="*/ 778043 h 3582745"/>
                  <a:gd name="connsiteX42804" fmla="*/ 3897176 w 4527492"/>
                  <a:gd name="connsiteY42804" fmla="*/ 725238 h 3582745"/>
                  <a:gd name="connsiteX42805" fmla="*/ 3922536 w 4527492"/>
                  <a:gd name="connsiteY42805" fmla="*/ 787925 h 3582745"/>
                  <a:gd name="connsiteX42806" fmla="*/ 3955943 w 4527492"/>
                  <a:gd name="connsiteY42806" fmla="*/ 870098 h 3582745"/>
                  <a:gd name="connsiteX42807" fmla="*/ 3955912 w 4527492"/>
                  <a:gd name="connsiteY42807" fmla="*/ 869933 h 3582745"/>
                  <a:gd name="connsiteX42808" fmla="*/ 3959204 w 4527492"/>
                  <a:gd name="connsiteY42808" fmla="*/ 869933 h 3582745"/>
                  <a:gd name="connsiteX42809" fmla="*/ 3961882 w 4527492"/>
                  <a:gd name="connsiteY42809" fmla="*/ 878253 h 3582745"/>
                  <a:gd name="connsiteX42810" fmla="*/ 3955521 w 4527492"/>
                  <a:gd name="connsiteY42810" fmla="*/ 843349 h 3582745"/>
                  <a:gd name="connsiteX42811" fmla="*/ 3964836 w 4527492"/>
                  <a:gd name="connsiteY42811" fmla="*/ 887434 h 3582745"/>
                  <a:gd name="connsiteX42812" fmla="*/ 4016994 w 4527492"/>
                  <a:gd name="connsiteY42812" fmla="*/ 1049511 h 3582745"/>
                  <a:gd name="connsiteX42813" fmla="*/ 4011292 w 4527492"/>
                  <a:gd name="connsiteY42813" fmla="*/ 1008636 h 3582745"/>
                  <a:gd name="connsiteX42814" fmla="*/ 3980427 w 4527492"/>
                  <a:gd name="connsiteY42814" fmla="*/ 877182 h 3582745"/>
                  <a:gd name="connsiteX42815" fmla="*/ 3982774 w 4527492"/>
                  <a:gd name="connsiteY42815" fmla="*/ 883038 h 3582745"/>
                  <a:gd name="connsiteX42816" fmla="*/ 4012525 w 4527492"/>
                  <a:gd name="connsiteY42816" fmla="*/ 983106 h 3582745"/>
                  <a:gd name="connsiteX42817" fmla="*/ 4028601 w 4527492"/>
                  <a:gd name="connsiteY42817" fmla="*/ 1065050 h 3582745"/>
                  <a:gd name="connsiteX42818" fmla="*/ 4032082 w 4527492"/>
                  <a:gd name="connsiteY42818" fmla="*/ 1096785 h 3582745"/>
                  <a:gd name="connsiteX42819" fmla="*/ 4036051 w 4527492"/>
                  <a:gd name="connsiteY42819" fmla="*/ 1109266 h 3582745"/>
                  <a:gd name="connsiteX42820" fmla="*/ 4031409 w 4527492"/>
                  <a:gd name="connsiteY42820" fmla="*/ 1044694 h 3582745"/>
                  <a:gd name="connsiteX42821" fmla="*/ 4031759 w 4527492"/>
                  <a:gd name="connsiteY42821" fmla="*/ 1038638 h 3582745"/>
                  <a:gd name="connsiteX42822" fmla="*/ 4036327 w 4527492"/>
                  <a:gd name="connsiteY42822" fmla="*/ 1110136 h 3582745"/>
                  <a:gd name="connsiteX42823" fmla="*/ 4044801 w 4527492"/>
                  <a:gd name="connsiteY42823" fmla="*/ 1136787 h 3582745"/>
                  <a:gd name="connsiteX42824" fmla="*/ 4048650 w 4527492"/>
                  <a:gd name="connsiteY42824" fmla="*/ 1150615 h 3582745"/>
                  <a:gd name="connsiteX42825" fmla="*/ 4050037 w 4527492"/>
                  <a:gd name="connsiteY42825" fmla="*/ 1144945 h 3582745"/>
                  <a:gd name="connsiteX42826" fmla="*/ 4045438 w 4527492"/>
                  <a:gd name="connsiteY42826" fmla="*/ 1116943 h 3582745"/>
                  <a:gd name="connsiteX42827" fmla="*/ 4043868 w 4527492"/>
                  <a:gd name="connsiteY42827" fmla="*/ 1082404 h 3582745"/>
                  <a:gd name="connsiteX42828" fmla="*/ 4045132 w 4527492"/>
                  <a:gd name="connsiteY42828" fmla="*/ 1097719 h 3582745"/>
                  <a:gd name="connsiteX42829" fmla="*/ 4051508 w 4527492"/>
                  <a:gd name="connsiteY42829" fmla="*/ 1138935 h 3582745"/>
                  <a:gd name="connsiteX42830" fmla="*/ 4051691 w 4527492"/>
                  <a:gd name="connsiteY42830" fmla="*/ 1138186 h 3582745"/>
                  <a:gd name="connsiteX42831" fmla="*/ 4047452 w 4527492"/>
                  <a:gd name="connsiteY42831" fmla="*/ 1094286 h 3582745"/>
                  <a:gd name="connsiteX42832" fmla="*/ 4043816 w 4527492"/>
                  <a:gd name="connsiteY42832" fmla="*/ 1081275 h 3582745"/>
                  <a:gd name="connsiteX42833" fmla="*/ 4043868 w 4527492"/>
                  <a:gd name="connsiteY42833" fmla="*/ 1082404 h 3582745"/>
                  <a:gd name="connsiteX42834" fmla="*/ 4043757 w 4527492"/>
                  <a:gd name="connsiteY42834" fmla="*/ 1081062 h 3582745"/>
                  <a:gd name="connsiteX42835" fmla="*/ 4031783 w 4527492"/>
                  <a:gd name="connsiteY42835" fmla="*/ 1038209 h 3582745"/>
                  <a:gd name="connsiteX42836" fmla="*/ 4031759 w 4527492"/>
                  <a:gd name="connsiteY42836" fmla="*/ 1038638 h 3582745"/>
                  <a:gd name="connsiteX42837" fmla="*/ 4031716 w 4527492"/>
                  <a:gd name="connsiteY42837" fmla="*/ 1037967 h 3582745"/>
                  <a:gd name="connsiteX42838" fmla="*/ 4001430 w 4527492"/>
                  <a:gd name="connsiteY42838" fmla="*/ 929576 h 3582745"/>
                  <a:gd name="connsiteX42839" fmla="*/ 3982774 w 4527492"/>
                  <a:gd name="connsiteY42839" fmla="*/ 883038 h 3582745"/>
                  <a:gd name="connsiteX42840" fmla="*/ 3978148 w 4527492"/>
                  <a:gd name="connsiteY42840" fmla="*/ 867476 h 3582745"/>
                  <a:gd name="connsiteX42841" fmla="*/ 3976776 w 4527492"/>
                  <a:gd name="connsiteY42841" fmla="*/ 861633 h 3582745"/>
                  <a:gd name="connsiteX42842" fmla="*/ 3973399 w 4527492"/>
                  <a:gd name="connsiteY42842" fmla="*/ 851502 h 3582745"/>
                  <a:gd name="connsiteX42843" fmla="*/ 3971423 w 4527492"/>
                  <a:gd name="connsiteY42843" fmla="*/ 844858 h 3582745"/>
                  <a:gd name="connsiteX42844" fmla="*/ 3982528 w 4527492"/>
                  <a:gd name="connsiteY42844" fmla="*/ 871927 h 3582745"/>
                  <a:gd name="connsiteX42845" fmla="*/ 4008005 w 4527492"/>
                  <a:gd name="connsiteY42845" fmla="*/ 946047 h 3582745"/>
                  <a:gd name="connsiteX42846" fmla="*/ 4030289 w 4527492"/>
                  <a:gd name="connsiteY42846" fmla="*/ 1015639 h 3582745"/>
                  <a:gd name="connsiteX42847" fmla="*/ 4028587 w 4527492"/>
                  <a:gd name="connsiteY42847" fmla="*/ 988999 h 3582745"/>
                  <a:gd name="connsiteX42848" fmla="*/ 4020110 w 4527492"/>
                  <a:gd name="connsiteY42848" fmla="*/ 961355 h 3582745"/>
                  <a:gd name="connsiteX42849" fmla="*/ 4001180 w 4527492"/>
                  <a:gd name="connsiteY42849" fmla="*/ 882596 h 3582745"/>
                  <a:gd name="connsiteX42850" fmla="*/ 4000257 w 4527492"/>
                  <a:gd name="connsiteY42850" fmla="*/ 874250 h 3582745"/>
                  <a:gd name="connsiteX42851" fmla="*/ 3998259 w 4527492"/>
                  <a:gd name="connsiteY42851" fmla="*/ 870109 h 3582745"/>
                  <a:gd name="connsiteX42852" fmla="*/ 3971738 w 4527492"/>
                  <a:gd name="connsiteY42852" fmla="*/ 830992 h 3582745"/>
                  <a:gd name="connsiteX42853" fmla="*/ 3964096 w 4527492"/>
                  <a:gd name="connsiteY42853" fmla="*/ 820433 h 3582745"/>
                  <a:gd name="connsiteX42854" fmla="*/ 3965270 w 4527492"/>
                  <a:gd name="connsiteY42854" fmla="*/ 824161 h 3582745"/>
                  <a:gd name="connsiteX42855" fmla="*/ 3971423 w 4527492"/>
                  <a:gd name="connsiteY42855" fmla="*/ 844858 h 3582745"/>
                  <a:gd name="connsiteX42856" fmla="*/ 3970145 w 4527492"/>
                  <a:gd name="connsiteY42856" fmla="*/ 841742 h 3582745"/>
                  <a:gd name="connsiteX42857" fmla="*/ 3962141 w 4527492"/>
                  <a:gd name="connsiteY42857" fmla="*/ 817731 h 3582745"/>
                  <a:gd name="connsiteX42858" fmla="*/ 3957878 w 4527492"/>
                  <a:gd name="connsiteY42858" fmla="*/ 811840 h 3582745"/>
                  <a:gd name="connsiteX42859" fmla="*/ 3970145 w 4527492"/>
                  <a:gd name="connsiteY42859" fmla="*/ 841742 h 3582745"/>
                  <a:gd name="connsiteX42860" fmla="*/ 3973399 w 4527492"/>
                  <a:gd name="connsiteY42860" fmla="*/ 851502 h 3582745"/>
                  <a:gd name="connsiteX42861" fmla="*/ 3978148 w 4527492"/>
                  <a:gd name="connsiteY42861" fmla="*/ 867476 h 3582745"/>
                  <a:gd name="connsiteX42862" fmla="*/ 3980427 w 4527492"/>
                  <a:gd name="connsiteY42862" fmla="*/ 877182 h 3582745"/>
                  <a:gd name="connsiteX42863" fmla="*/ 3970355 w 4527492"/>
                  <a:gd name="connsiteY42863" fmla="*/ 852059 h 3582745"/>
                  <a:gd name="connsiteX42864" fmla="*/ 3948531 w 4527492"/>
                  <a:gd name="connsiteY42864" fmla="*/ 804988 h 3582745"/>
                  <a:gd name="connsiteX42865" fmla="*/ 3948423 w 4527492"/>
                  <a:gd name="connsiteY42865" fmla="*/ 804396 h 3582745"/>
                  <a:gd name="connsiteX42866" fmla="*/ 3945842 w 4527492"/>
                  <a:gd name="connsiteY42866" fmla="*/ 795209 h 3582745"/>
                  <a:gd name="connsiteX42867" fmla="*/ 3945217 w 4527492"/>
                  <a:gd name="connsiteY42867" fmla="*/ 794345 h 3582745"/>
                  <a:gd name="connsiteX42868" fmla="*/ 3945113 w 4527492"/>
                  <a:gd name="connsiteY42868" fmla="*/ 794086 h 3582745"/>
                  <a:gd name="connsiteX42869" fmla="*/ 3946483 w 4527492"/>
                  <a:gd name="connsiteY42869" fmla="*/ 800571 h 3582745"/>
                  <a:gd name="connsiteX42870" fmla="*/ 3935274 w 4527492"/>
                  <a:gd name="connsiteY42870" fmla="*/ 776396 h 3582745"/>
                  <a:gd name="connsiteX42871" fmla="*/ 3902042 w 4527492"/>
                  <a:gd name="connsiteY42871" fmla="*/ 700732 h 3582745"/>
                  <a:gd name="connsiteX42872" fmla="*/ 3883823 w 4527492"/>
                  <a:gd name="connsiteY42872" fmla="*/ 645408 h 3582745"/>
                  <a:gd name="connsiteX42873" fmla="*/ 3880910 w 4527492"/>
                  <a:gd name="connsiteY42873" fmla="*/ 640633 h 3582745"/>
                  <a:gd name="connsiteX42874" fmla="*/ 3867767 w 4527492"/>
                  <a:gd name="connsiteY42874" fmla="*/ 634988 h 3582745"/>
                  <a:gd name="connsiteX42875" fmla="*/ 3896423 w 4527492"/>
                  <a:gd name="connsiteY42875" fmla="*/ 688989 h 3582745"/>
                  <a:gd name="connsiteX42876" fmla="*/ 3896423 w 4527492"/>
                  <a:gd name="connsiteY42876" fmla="*/ 692285 h 3582745"/>
                  <a:gd name="connsiteX42877" fmla="*/ 3878974 w 4527492"/>
                  <a:gd name="connsiteY42877" fmla="*/ 676396 h 3582745"/>
                  <a:gd name="connsiteX42878" fmla="*/ 3879121 w 4527492"/>
                  <a:gd name="connsiteY42878" fmla="*/ 676802 h 3582745"/>
                  <a:gd name="connsiteX42879" fmla="*/ 3883757 w 4527492"/>
                  <a:gd name="connsiteY42879" fmla="*/ 684868 h 3582745"/>
                  <a:gd name="connsiteX42880" fmla="*/ 3886537 w 4527492"/>
                  <a:gd name="connsiteY42880" fmla="*/ 692285 h 3582745"/>
                  <a:gd name="connsiteX42881" fmla="*/ 3884479 w 4527492"/>
                  <a:gd name="connsiteY42881" fmla="*/ 689540 h 3582745"/>
                  <a:gd name="connsiteX42882" fmla="*/ 3882325 w 4527492"/>
                  <a:gd name="connsiteY42882" fmla="*/ 685692 h 3582745"/>
                  <a:gd name="connsiteX42883" fmla="*/ 3882941 w 4527492"/>
                  <a:gd name="connsiteY42883" fmla="*/ 687401 h 3582745"/>
                  <a:gd name="connsiteX42884" fmla="*/ 3883363 w 4527492"/>
                  <a:gd name="connsiteY42884" fmla="*/ 688052 h 3582745"/>
                  <a:gd name="connsiteX42885" fmla="*/ 3883003 w 4527492"/>
                  <a:gd name="connsiteY42885" fmla="*/ 687571 h 3582745"/>
                  <a:gd name="connsiteX42886" fmla="*/ 3885066 w 4527492"/>
                  <a:gd name="connsiteY42886" fmla="*/ 693294 h 3582745"/>
                  <a:gd name="connsiteX42887" fmla="*/ 3882787 w 4527492"/>
                  <a:gd name="connsiteY42887" fmla="*/ 687284 h 3582745"/>
                  <a:gd name="connsiteX42888" fmla="*/ 3865267 w 4527492"/>
                  <a:gd name="connsiteY42888" fmla="*/ 663914 h 3582745"/>
                  <a:gd name="connsiteX42889" fmla="*/ 3871257 w 4527492"/>
                  <a:gd name="connsiteY42889" fmla="*/ 669368 h 3582745"/>
                  <a:gd name="connsiteX42890" fmla="*/ 3882677 w 4527492"/>
                  <a:gd name="connsiteY42890" fmla="*/ 686993 h 3582745"/>
                  <a:gd name="connsiteX42891" fmla="*/ 3881887 w 4527492"/>
                  <a:gd name="connsiteY42891" fmla="*/ 684908 h 3582745"/>
                  <a:gd name="connsiteX42892" fmla="*/ 3875200 w 4527492"/>
                  <a:gd name="connsiteY42892" fmla="*/ 672959 h 3582745"/>
                  <a:gd name="connsiteX42893" fmla="*/ 3878494 w 4527492"/>
                  <a:gd name="connsiteY42893" fmla="*/ 675959 h 3582745"/>
                  <a:gd name="connsiteX42894" fmla="*/ 3878219 w 4527492"/>
                  <a:gd name="connsiteY42894" fmla="*/ 675234 h 3582745"/>
                  <a:gd name="connsiteX42895" fmla="*/ 3876651 w 4527492"/>
                  <a:gd name="connsiteY42895" fmla="*/ 672506 h 3582745"/>
                  <a:gd name="connsiteX42896" fmla="*/ 3875645 w 4527492"/>
                  <a:gd name="connsiteY42896" fmla="*/ 670518 h 3582745"/>
                  <a:gd name="connsiteX42897" fmla="*/ 3876588 w 4527492"/>
                  <a:gd name="connsiteY42897" fmla="*/ 670932 h 3582745"/>
                  <a:gd name="connsiteX42898" fmla="*/ 3855896 w 4527492"/>
                  <a:gd name="connsiteY42898" fmla="*/ 616349 h 3582745"/>
                  <a:gd name="connsiteX42899" fmla="*/ 3850289 w 4527492"/>
                  <a:gd name="connsiteY42899" fmla="*/ 606574 h 3582745"/>
                  <a:gd name="connsiteX42900" fmla="*/ 3829790 w 4527492"/>
                  <a:gd name="connsiteY42900" fmla="*/ 575814 h 3582745"/>
                  <a:gd name="connsiteX42901" fmla="*/ 3828122 w 4527492"/>
                  <a:gd name="connsiteY42901" fmla="*/ 571892 h 3582745"/>
                  <a:gd name="connsiteX42902" fmla="*/ 3854153 w 4527492"/>
                  <a:gd name="connsiteY42902" fmla="*/ 611750 h 3582745"/>
                  <a:gd name="connsiteX42903" fmla="*/ 3853504 w 4527492"/>
                  <a:gd name="connsiteY42903" fmla="*/ 610038 h 3582745"/>
                  <a:gd name="connsiteX42904" fmla="*/ 3856791 w 4527492"/>
                  <a:gd name="connsiteY42904" fmla="*/ 610038 h 3582745"/>
                  <a:gd name="connsiteX42905" fmla="*/ 3873120 w 4527492"/>
                  <a:gd name="connsiteY42905" fmla="*/ 627862 h 3582745"/>
                  <a:gd name="connsiteX42906" fmla="*/ 3807763 w 4527492"/>
                  <a:gd name="connsiteY42906" fmla="*/ 520717 h 3582745"/>
                  <a:gd name="connsiteX42907" fmla="*/ 3807763 w 4527492"/>
                  <a:gd name="connsiteY42907" fmla="*/ 517422 h 3582745"/>
                  <a:gd name="connsiteX42908" fmla="*/ 3837754 w 4527492"/>
                  <a:gd name="connsiteY42908" fmla="*/ 559644 h 3582745"/>
                  <a:gd name="connsiteX42909" fmla="*/ 3835826 w 4527492"/>
                  <a:gd name="connsiteY42909" fmla="*/ 556095 h 3582745"/>
                  <a:gd name="connsiteX42910" fmla="*/ 3835461 w 4527492"/>
                  <a:gd name="connsiteY42910" fmla="*/ 555302 h 3582745"/>
                  <a:gd name="connsiteX42911" fmla="*/ 3811158 w 4527492"/>
                  <a:gd name="connsiteY42911" fmla="*/ 520038 h 3582745"/>
                  <a:gd name="connsiteX42912" fmla="*/ 3795189 w 4527492"/>
                  <a:gd name="connsiteY42912" fmla="*/ 492475 h 3582745"/>
                  <a:gd name="connsiteX42913" fmla="*/ 3801258 w 4527492"/>
                  <a:gd name="connsiteY42913" fmla="*/ 500939 h 3582745"/>
                  <a:gd name="connsiteX42914" fmla="*/ 3830125 w 4527492"/>
                  <a:gd name="connsiteY42914" fmla="*/ 543724 h 3582745"/>
                  <a:gd name="connsiteX42915" fmla="*/ 3829721 w 4527492"/>
                  <a:gd name="connsiteY42915" fmla="*/ 542846 h 3582745"/>
                  <a:gd name="connsiteX42916" fmla="*/ 3809473 w 4527492"/>
                  <a:gd name="connsiteY42916" fmla="*/ 512398 h 3582745"/>
                  <a:gd name="connsiteX42917" fmla="*/ 3826873 w 4527492"/>
                  <a:gd name="connsiteY42917" fmla="*/ 536664 h 3582745"/>
                  <a:gd name="connsiteX42918" fmla="*/ 3823710 w 4527492"/>
                  <a:gd name="connsiteY42918" fmla="*/ 529801 h 3582745"/>
                  <a:gd name="connsiteX42919" fmla="*/ 3830501 w 4527492"/>
                  <a:gd name="connsiteY42919" fmla="*/ 541725 h 3582745"/>
                  <a:gd name="connsiteX42920" fmla="*/ 3835785 w 4527492"/>
                  <a:gd name="connsiteY42920" fmla="*/ 549094 h 3582745"/>
                  <a:gd name="connsiteX42921" fmla="*/ 3820581 w 4527492"/>
                  <a:gd name="connsiteY42921" fmla="*/ 517066 h 3582745"/>
                  <a:gd name="connsiteX42922" fmla="*/ 3883278 w 4527492"/>
                  <a:gd name="connsiteY42922" fmla="*/ 603426 h 3582745"/>
                  <a:gd name="connsiteX42923" fmla="*/ 3889122 w 4527492"/>
                  <a:gd name="connsiteY42923" fmla="*/ 610323 h 3582745"/>
                  <a:gd name="connsiteX42924" fmla="*/ 3895716 w 4527492"/>
                  <a:gd name="connsiteY42924" fmla="*/ 623884 h 3582745"/>
                  <a:gd name="connsiteX42925" fmla="*/ 3841081 w 4527492"/>
                  <a:gd name="connsiteY42925" fmla="*/ 556480 h 3582745"/>
                  <a:gd name="connsiteX42926" fmla="*/ 3864294 w 4527492"/>
                  <a:gd name="connsiteY42926" fmla="*/ 588855 h 3582745"/>
                  <a:gd name="connsiteX42927" fmla="*/ 3917873 w 4527492"/>
                  <a:gd name="connsiteY42927" fmla="*/ 671292 h 3582745"/>
                  <a:gd name="connsiteX42928" fmla="*/ 3913640 w 4527492"/>
                  <a:gd name="connsiteY42928" fmla="*/ 660467 h 3582745"/>
                  <a:gd name="connsiteX42929" fmla="*/ 3919316 w 4527492"/>
                  <a:gd name="connsiteY42929" fmla="*/ 669741 h 3582745"/>
                  <a:gd name="connsiteX42930" fmla="*/ 3924096 w 4527492"/>
                  <a:gd name="connsiteY42930" fmla="*/ 680866 h 3582745"/>
                  <a:gd name="connsiteX42931" fmla="*/ 3929375 w 4527492"/>
                  <a:gd name="connsiteY42931" fmla="*/ 688989 h 3582745"/>
                  <a:gd name="connsiteX42932" fmla="*/ 3924637 w 4527492"/>
                  <a:gd name="connsiteY42932" fmla="*/ 682126 h 3582745"/>
                  <a:gd name="connsiteX42933" fmla="*/ 3926615 w 4527492"/>
                  <a:gd name="connsiteY42933" fmla="*/ 686729 h 3582745"/>
                  <a:gd name="connsiteX42934" fmla="*/ 3939261 w 4527492"/>
                  <a:gd name="connsiteY42934" fmla="*/ 705472 h 3582745"/>
                  <a:gd name="connsiteX42935" fmla="*/ 3927159 w 4527492"/>
                  <a:gd name="connsiteY42935" fmla="*/ 687996 h 3582745"/>
                  <a:gd name="connsiteX42936" fmla="*/ 3930705 w 4527492"/>
                  <a:gd name="connsiteY42936" fmla="*/ 696249 h 3582745"/>
                  <a:gd name="connsiteX42937" fmla="*/ 3936517 w 4527492"/>
                  <a:gd name="connsiteY42937" fmla="*/ 705336 h 3582745"/>
                  <a:gd name="connsiteX42938" fmla="*/ 3951384 w 4527492"/>
                  <a:gd name="connsiteY42938" fmla="*/ 722133 h 3582745"/>
                  <a:gd name="connsiteX42939" fmla="*/ 3952944 w 4527492"/>
                  <a:gd name="connsiteY42939" fmla="*/ 724682 h 3582745"/>
                  <a:gd name="connsiteX42940" fmla="*/ 3952598 w 4527492"/>
                  <a:gd name="connsiteY42940" fmla="*/ 725252 h 3582745"/>
                  <a:gd name="connsiteX42941" fmla="*/ 3939775 w 4527492"/>
                  <a:gd name="connsiteY42941" fmla="*/ 710430 h 3582745"/>
                  <a:gd name="connsiteX42942" fmla="*/ 3949352 w 4527492"/>
                  <a:gd name="connsiteY42942" fmla="*/ 725404 h 3582745"/>
                  <a:gd name="connsiteX42943" fmla="*/ 3954391 w 4527492"/>
                  <a:gd name="connsiteY42943" fmla="*/ 727045 h 3582745"/>
                  <a:gd name="connsiteX42944" fmla="*/ 3960851 w 4527492"/>
                  <a:gd name="connsiteY42944" fmla="*/ 737599 h 3582745"/>
                  <a:gd name="connsiteX42945" fmla="*/ 3963906 w 4527492"/>
                  <a:gd name="connsiteY42945" fmla="*/ 743261 h 3582745"/>
                  <a:gd name="connsiteX42946" fmla="*/ 3955505 w 4527492"/>
                  <a:gd name="connsiteY42946" fmla="*/ 735025 h 3582745"/>
                  <a:gd name="connsiteX42947" fmla="*/ 3973968 w 4527492"/>
                  <a:gd name="connsiteY42947" fmla="*/ 763891 h 3582745"/>
                  <a:gd name="connsiteX42948" fmla="*/ 3977605 w 4527492"/>
                  <a:gd name="connsiteY42948" fmla="*/ 768647 h 3582745"/>
                  <a:gd name="connsiteX42949" fmla="*/ 3963906 w 4527492"/>
                  <a:gd name="connsiteY42949" fmla="*/ 743261 h 3582745"/>
                  <a:gd name="connsiteX42950" fmla="*/ 3972037 w 4527492"/>
                  <a:gd name="connsiteY42950" fmla="*/ 751232 h 3582745"/>
                  <a:gd name="connsiteX42951" fmla="*/ 3979935 w 4527492"/>
                  <a:gd name="connsiteY42951" fmla="*/ 765586 h 3582745"/>
                  <a:gd name="connsiteX42952" fmla="*/ 3985083 w 4527492"/>
                  <a:gd name="connsiteY42952" fmla="*/ 778389 h 3582745"/>
                  <a:gd name="connsiteX42953" fmla="*/ 3997370 w 4527492"/>
                  <a:gd name="connsiteY42953" fmla="*/ 794313 h 3582745"/>
                  <a:gd name="connsiteX42954" fmla="*/ 3997416 w 4527492"/>
                  <a:gd name="connsiteY42954" fmla="*/ 794544 h 3582745"/>
                  <a:gd name="connsiteX42955" fmla="*/ 3985111 w 4527492"/>
                  <a:gd name="connsiteY42955" fmla="*/ 778459 h 3582745"/>
                  <a:gd name="connsiteX42956" fmla="*/ 3989332 w 4527492"/>
                  <a:gd name="connsiteY42956" fmla="*/ 788954 h 3582745"/>
                  <a:gd name="connsiteX42957" fmla="*/ 3999286 w 4527492"/>
                  <a:gd name="connsiteY42957" fmla="*/ 804043 h 3582745"/>
                  <a:gd name="connsiteX42958" fmla="*/ 3996017 w 4527492"/>
                  <a:gd name="connsiteY42958" fmla="*/ 804043 h 3582745"/>
                  <a:gd name="connsiteX42959" fmla="*/ 4002888 w 4527492"/>
                  <a:gd name="connsiteY42959" fmla="*/ 822097 h 3582745"/>
                  <a:gd name="connsiteX42960" fmla="*/ 3997416 w 4527492"/>
                  <a:gd name="connsiteY42960" fmla="*/ 794544 h 3582745"/>
                  <a:gd name="connsiteX42961" fmla="*/ 3998087 w 4527492"/>
                  <a:gd name="connsiteY42961" fmla="*/ 795421 h 3582745"/>
                  <a:gd name="connsiteX42962" fmla="*/ 4002003 w 4527492"/>
                  <a:gd name="connsiteY42962" fmla="*/ 813926 h 3582745"/>
                  <a:gd name="connsiteX42963" fmla="*/ 4006745 w 4527492"/>
                  <a:gd name="connsiteY42963" fmla="*/ 832232 h 3582745"/>
                  <a:gd name="connsiteX42964" fmla="*/ 4012359 w 4527492"/>
                  <a:gd name="connsiteY42964" fmla="*/ 846983 h 3582745"/>
                  <a:gd name="connsiteX42965" fmla="*/ 4023209 w 4527492"/>
                  <a:gd name="connsiteY42965" fmla="*/ 870739 h 3582745"/>
                  <a:gd name="connsiteX42966" fmla="*/ 4024760 w 4527492"/>
                  <a:gd name="connsiteY42966" fmla="*/ 873358 h 3582745"/>
                  <a:gd name="connsiteX42967" fmla="*/ 4025536 w 4527492"/>
                  <a:gd name="connsiteY42967" fmla="*/ 875834 h 3582745"/>
                  <a:gd name="connsiteX42968" fmla="*/ 4030715 w 4527492"/>
                  <a:gd name="connsiteY42968" fmla="*/ 887174 h 3582745"/>
                  <a:gd name="connsiteX42969" fmla="*/ 4027178 w 4527492"/>
                  <a:gd name="connsiteY42969" fmla="*/ 877442 h 3582745"/>
                  <a:gd name="connsiteX42970" fmla="*/ 4038173 w 4527492"/>
                  <a:gd name="connsiteY42970" fmla="*/ 896009 h 3582745"/>
                  <a:gd name="connsiteX42971" fmla="*/ 4040908 w 4527492"/>
                  <a:gd name="connsiteY42971" fmla="*/ 904576 h 3582745"/>
                  <a:gd name="connsiteX42972" fmla="*/ 4031674 w 4527492"/>
                  <a:gd name="connsiteY42972" fmla="*/ 889275 h 3582745"/>
                  <a:gd name="connsiteX42973" fmla="*/ 4031970 w 4527492"/>
                  <a:gd name="connsiteY42973" fmla="*/ 889922 h 3582745"/>
                  <a:gd name="connsiteX42974" fmla="*/ 4045635 w 4527492"/>
                  <a:gd name="connsiteY42974" fmla="*/ 919384 h 3582745"/>
                  <a:gd name="connsiteX42975" fmla="*/ 4040908 w 4527492"/>
                  <a:gd name="connsiteY42975" fmla="*/ 904576 h 3582745"/>
                  <a:gd name="connsiteX42976" fmla="*/ 4044751 w 4527492"/>
                  <a:gd name="connsiteY42976" fmla="*/ 910944 h 3582745"/>
                  <a:gd name="connsiteX42977" fmla="*/ 4050100 w 4527492"/>
                  <a:gd name="connsiteY42977" fmla="*/ 929010 h 3582745"/>
                  <a:gd name="connsiteX42978" fmla="*/ 4063406 w 4527492"/>
                  <a:gd name="connsiteY42978" fmla="*/ 957697 h 3582745"/>
                  <a:gd name="connsiteX42979" fmla="*/ 4055822 w 4527492"/>
                  <a:gd name="connsiteY42979" fmla="*/ 929289 h 3582745"/>
                  <a:gd name="connsiteX42980" fmla="*/ 4058719 w 4527492"/>
                  <a:gd name="connsiteY42980" fmla="*/ 934089 h 3582745"/>
                  <a:gd name="connsiteX42981" fmla="*/ 4062427 w 4527492"/>
                  <a:gd name="connsiteY42981" fmla="*/ 941819 h 3582745"/>
                  <a:gd name="connsiteX42982" fmla="*/ 4068258 w 4527492"/>
                  <a:gd name="connsiteY42982" fmla="*/ 960531 h 3582745"/>
                  <a:gd name="connsiteX42983" fmla="*/ 4074358 w 4527492"/>
                  <a:gd name="connsiteY42983" fmla="*/ 981308 h 3582745"/>
                  <a:gd name="connsiteX42984" fmla="*/ 4080996 w 4527492"/>
                  <a:gd name="connsiteY42984" fmla="*/ 995619 h 3582745"/>
                  <a:gd name="connsiteX42985" fmla="*/ 4117556 w 4527492"/>
                  <a:gd name="connsiteY42985" fmla="*/ 1086022 h 3582745"/>
                  <a:gd name="connsiteX42986" fmla="*/ 4117567 w 4527492"/>
                  <a:gd name="connsiteY42986" fmla="*/ 1085892 h 3582745"/>
                  <a:gd name="connsiteX42987" fmla="*/ 4115222 w 4527492"/>
                  <a:gd name="connsiteY42987" fmla="*/ 1075029 h 3582745"/>
                  <a:gd name="connsiteX42988" fmla="*/ 4117609 w 4527492"/>
                  <a:gd name="connsiteY42988" fmla="*/ 1085420 h 3582745"/>
                  <a:gd name="connsiteX42989" fmla="*/ 4118325 w 4527492"/>
                  <a:gd name="connsiteY42989" fmla="*/ 1077358 h 3582745"/>
                  <a:gd name="connsiteX42990" fmla="*/ 4112521 w 4527492"/>
                  <a:gd name="connsiteY42990" fmla="*/ 1062515 h 3582745"/>
                  <a:gd name="connsiteX42991" fmla="*/ 4115222 w 4527492"/>
                  <a:gd name="connsiteY42991" fmla="*/ 1075029 h 3582745"/>
                  <a:gd name="connsiteX42992" fmla="*/ 4112101 w 4527492"/>
                  <a:gd name="connsiteY42992" fmla="*/ 1061443 h 3582745"/>
                  <a:gd name="connsiteX42993" fmla="*/ 4110645 w 4527492"/>
                  <a:gd name="connsiteY42993" fmla="*/ 1057719 h 3582745"/>
                  <a:gd name="connsiteX42994" fmla="*/ 4095723 w 4527492"/>
                  <a:gd name="connsiteY42994" fmla="*/ 1011233 h 3582745"/>
                  <a:gd name="connsiteX42995" fmla="*/ 4097477 w 4527492"/>
                  <a:gd name="connsiteY42995" fmla="*/ 1014891 h 3582745"/>
                  <a:gd name="connsiteX42996" fmla="*/ 4101257 w 4527492"/>
                  <a:gd name="connsiteY42996" fmla="*/ 1022771 h 3582745"/>
                  <a:gd name="connsiteX42997" fmla="*/ 4106259 w 4527492"/>
                  <a:gd name="connsiteY42997" fmla="*/ 1036011 h 3582745"/>
                  <a:gd name="connsiteX42998" fmla="*/ 4105021 w 4527492"/>
                  <a:gd name="connsiteY42998" fmla="*/ 1030618 h 3582745"/>
                  <a:gd name="connsiteX42999" fmla="*/ 4101257 w 4527492"/>
                  <a:gd name="connsiteY42999" fmla="*/ 1022771 h 3582745"/>
                  <a:gd name="connsiteX43000" fmla="*/ 4100769 w 4527492"/>
                  <a:gd name="connsiteY43000" fmla="*/ 1021479 h 3582745"/>
                  <a:gd name="connsiteX43001" fmla="*/ 4098018 w 4527492"/>
                  <a:gd name="connsiteY43001" fmla="*/ 1011937 h 3582745"/>
                  <a:gd name="connsiteX43002" fmla="*/ 4103379 w 4527492"/>
                  <a:gd name="connsiteY43002" fmla="*/ 1023471 h 3582745"/>
                  <a:gd name="connsiteX43003" fmla="*/ 4099928 w 4527492"/>
                  <a:gd name="connsiteY43003" fmla="*/ 1008448 h 3582745"/>
                  <a:gd name="connsiteX43004" fmla="*/ 4089031 w 4527492"/>
                  <a:gd name="connsiteY43004" fmla="*/ 980514 h 3582745"/>
                  <a:gd name="connsiteX43005" fmla="*/ 4090892 w 4527492"/>
                  <a:gd name="connsiteY43005" fmla="*/ 978651 h 3582745"/>
                  <a:gd name="connsiteX43006" fmla="*/ 4081733 w 4527492"/>
                  <a:gd name="connsiteY43006" fmla="*/ 955443 h 3582745"/>
                  <a:gd name="connsiteX43007" fmla="*/ 4071561 w 4527492"/>
                  <a:gd name="connsiteY43007" fmla="*/ 920184 h 3582745"/>
                  <a:gd name="connsiteX43008" fmla="*/ 4068983 w 4527492"/>
                  <a:gd name="connsiteY43008" fmla="*/ 913924 h 3582745"/>
                  <a:gd name="connsiteX43009" fmla="*/ 4072056 w 4527492"/>
                  <a:gd name="connsiteY43009" fmla="*/ 926166 h 3582745"/>
                  <a:gd name="connsiteX43010" fmla="*/ 4067660 w 4527492"/>
                  <a:gd name="connsiteY43010" fmla="*/ 910728 h 3582745"/>
                  <a:gd name="connsiteX43011" fmla="*/ 4053697 w 4527492"/>
                  <a:gd name="connsiteY43011" fmla="*/ 876986 h 3582745"/>
                  <a:gd name="connsiteX43012" fmla="*/ 4047300 w 4527492"/>
                  <a:gd name="connsiteY43012" fmla="*/ 859020 h 3582745"/>
                  <a:gd name="connsiteX43013" fmla="*/ 4039155 w 4527492"/>
                  <a:gd name="connsiteY43013" fmla="*/ 848465 h 3582745"/>
                  <a:gd name="connsiteX43014" fmla="*/ 4020701 w 4527492"/>
                  <a:gd name="connsiteY43014" fmla="*/ 804144 h 3582745"/>
                  <a:gd name="connsiteX43015" fmla="*/ 4040797 w 4527492"/>
                  <a:gd name="connsiteY43015" fmla="*/ 840757 h 3582745"/>
                  <a:gd name="connsiteX43016" fmla="*/ 4037570 w 4527492"/>
                  <a:gd name="connsiteY43016" fmla="*/ 831696 h 3582745"/>
                  <a:gd name="connsiteX43017" fmla="*/ 4044636 w 4527492"/>
                  <a:gd name="connsiteY43017" fmla="*/ 844762 h 3582745"/>
                  <a:gd name="connsiteX43018" fmla="*/ 4048269 w 4527492"/>
                  <a:gd name="connsiteY43018" fmla="*/ 854370 h 3582745"/>
                  <a:gd name="connsiteX43019" fmla="*/ 4051386 w 4527492"/>
                  <a:gd name="connsiteY43019" fmla="*/ 860049 h 3582745"/>
                  <a:gd name="connsiteX43020" fmla="*/ 4050416 w 4527492"/>
                  <a:gd name="connsiteY43020" fmla="*/ 860049 h 3582745"/>
                  <a:gd name="connsiteX43021" fmla="*/ 4061807 w 4527492"/>
                  <a:gd name="connsiteY43021" fmla="*/ 890176 h 3582745"/>
                  <a:gd name="connsiteX43022" fmla="*/ 4053589 w 4527492"/>
                  <a:gd name="connsiteY43022" fmla="*/ 861319 h 3582745"/>
                  <a:gd name="connsiteX43023" fmla="*/ 4044636 w 4527492"/>
                  <a:gd name="connsiteY43023" fmla="*/ 844762 h 3582745"/>
                  <a:gd name="connsiteX43024" fmla="*/ 4035829 w 4527492"/>
                  <a:gd name="connsiteY43024" fmla="*/ 821470 h 3582745"/>
                  <a:gd name="connsiteX43025" fmla="*/ 4038036 w 4527492"/>
                  <a:gd name="connsiteY43025" fmla="*/ 825925 h 3582745"/>
                  <a:gd name="connsiteX43026" fmla="*/ 4040346 w 4527492"/>
                  <a:gd name="connsiteY43026" fmla="*/ 830318 h 3582745"/>
                  <a:gd name="connsiteX43027" fmla="*/ 4034726 w 4527492"/>
                  <a:gd name="connsiteY43027" fmla="*/ 817380 h 3582745"/>
                  <a:gd name="connsiteX43028" fmla="*/ 4032901 w 4527492"/>
                  <a:gd name="connsiteY43028" fmla="*/ 813726 h 3582745"/>
                  <a:gd name="connsiteX43029" fmla="*/ 4035829 w 4527492"/>
                  <a:gd name="connsiteY43029" fmla="*/ 821470 h 3582745"/>
                  <a:gd name="connsiteX43030" fmla="*/ 4029070 w 4527492"/>
                  <a:gd name="connsiteY43030" fmla="*/ 807825 h 3582745"/>
                  <a:gd name="connsiteX43031" fmla="*/ 4027900 w 4527492"/>
                  <a:gd name="connsiteY43031" fmla="*/ 804538 h 3582745"/>
                  <a:gd name="connsiteX43032" fmla="*/ 4026304 w 4527492"/>
                  <a:gd name="connsiteY43032" fmla="*/ 801649 h 3582745"/>
                  <a:gd name="connsiteX43033" fmla="*/ 4026882 w 4527492"/>
                  <a:gd name="connsiteY43033" fmla="*/ 801681 h 3582745"/>
                  <a:gd name="connsiteX43034" fmla="*/ 4016494 w 4527492"/>
                  <a:gd name="connsiteY43034" fmla="*/ 772505 h 3582745"/>
                  <a:gd name="connsiteX43035" fmla="*/ 4008575 w 4527492"/>
                  <a:gd name="connsiteY43035" fmla="*/ 765726 h 3582745"/>
                  <a:gd name="connsiteX43036" fmla="*/ 4008575 w 4527492"/>
                  <a:gd name="connsiteY43036" fmla="*/ 762441 h 3582745"/>
                  <a:gd name="connsiteX43037" fmla="*/ 4014110 w 4527492"/>
                  <a:gd name="connsiteY43037" fmla="*/ 765813 h 3582745"/>
                  <a:gd name="connsiteX43038" fmla="*/ 4007949 w 4527492"/>
                  <a:gd name="connsiteY43038" fmla="*/ 748510 h 3582745"/>
                  <a:gd name="connsiteX43039" fmla="*/ 4011246 w 4527492"/>
                  <a:gd name="connsiteY43039" fmla="*/ 748510 h 3582745"/>
                  <a:gd name="connsiteX43040" fmla="*/ 4022988 w 4527492"/>
                  <a:gd name="connsiteY43040" fmla="*/ 771220 h 3582745"/>
                  <a:gd name="connsiteX43041" fmla="*/ 4026694 w 4527492"/>
                  <a:gd name="connsiteY43041" fmla="*/ 773478 h 3582745"/>
                  <a:gd name="connsiteX43042" fmla="*/ 4044191 w 4527492"/>
                  <a:gd name="connsiteY43042" fmla="*/ 811309 h 3582745"/>
                  <a:gd name="connsiteX43043" fmla="*/ 4045007 w 4527492"/>
                  <a:gd name="connsiteY43043" fmla="*/ 813808 h 3582745"/>
                  <a:gd name="connsiteX43044" fmla="*/ 4048185 w 4527492"/>
                  <a:gd name="connsiteY43044" fmla="*/ 819954 h 3582745"/>
                  <a:gd name="connsiteX43045" fmla="*/ 4055457 w 4527492"/>
                  <a:gd name="connsiteY43045" fmla="*/ 839068 h 3582745"/>
                  <a:gd name="connsiteX43046" fmla="*/ 4054662 w 4527492"/>
                  <a:gd name="connsiteY43046" fmla="*/ 831898 h 3582745"/>
                  <a:gd name="connsiteX43047" fmla="*/ 4027732 w 4527492"/>
                  <a:gd name="connsiteY43047" fmla="*/ 764981 h 3582745"/>
                  <a:gd name="connsiteX43048" fmla="*/ 4015998 w 4527492"/>
                  <a:gd name="connsiteY43048" fmla="*/ 739375 h 3582745"/>
                  <a:gd name="connsiteX43049" fmla="*/ 4025568 w 4527492"/>
                  <a:gd name="connsiteY43049" fmla="*/ 755150 h 3582745"/>
                  <a:gd name="connsiteX43050" fmla="*/ 4054082 w 4527492"/>
                  <a:gd name="connsiteY43050" fmla="*/ 826656 h 3582745"/>
                  <a:gd name="connsiteX43051" fmla="*/ 4053792 w 4527492"/>
                  <a:gd name="connsiteY43051" fmla="*/ 824042 h 3582745"/>
                  <a:gd name="connsiteX43052" fmla="*/ 4037129 w 4527492"/>
                  <a:gd name="connsiteY43052" fmla="*/ 769969 h 3582745"/>
                  <a:gd name="connsiteX43053" fmla="*/ 4039476 w 4527492"/>
                  <a:gd name="connsiteY43053" fmla="*/ 773806 h 3582745"/>
                  <a:gd name="connsiteX43054" fmla="*/ 4051797 w 4527492"/>
                  <a:gd name="connsiteY43054" fmla="*/ 816809 h 3582745"/>
                  <a:gd name="connsiteX43055" fmla="*/ 4053561 w 4527492"/>
                  <a:gd name="connsiteY43055" fmla="*/ 821953 h 3582745"/>
                  <a:gd name="connsiteX43056" fmla="*/ 4050431 w 4527492"/>
                  <a:gd name="connsiteY43056" fmla="*/ 793700 h 3582745"/>
                  <a:gd name="connsiteX43057" fmla="*/ 4047431 w 4527492"/>
                  <a:gd name="connsiteY43057" fmla="*/ 786811 h 3582745"/>
                  <a:gd name="connsiteX43058" fmla="*/ 4050162 w 4527492"/>
                  <a:gd name="connsiteY43058" fmla="*/ 791277 h 3582745"/>
                  <a:gd name="connsiteX43059" fmla="*/ 4049618 w 4527492"/>
                  <a:gd name="connsiteY43059" fmla="*/ 786361 h 3582745"/>
                  <a:gd name="connsiteX43060" fmla="*/ 4044801 w 4527492"/>
                  <a:gd name="connsiteY43060" fmla="*/ 775628 h 3582745"/>
                  <a:gd name="connsiteX43061" fmla="*/ 4037351 w 4527492"/>
                  <a:gd name="connsiteY43061" fmla="*/ 763664 h 3582745"/>
                  <a:gd name="connsiteX43062" fmla="*/ 4035070 w 4527492"/>
                  <a:gd name="connsiteY43062" fmla="*/ 758427 h 3582745"/>
                  <a:gd name="connsiteX43063" fmla="*/ 4034925 w 4527492"/>
                  <a:gd name="connsiteY43063" fmla="*/ 757920 h 3582745"/>
                  <a:gd name="connsiteX43064" fmla="*/ 4023181 w 4527492"/>
                  <a:gd name="connsiteY43064" fmla="*/ 724191 h 3582745"/>
                  <a:gd name="connsiteX43065" fmla="*/ 4019998 w 4527492"/>
                  <a:gd name="connsiteY43065" fmla="*/ 712921 h 3582745"/>
                  <a:gd name="connsiteX43066" fmla="*/ 4034925 w 4527492"/>
                  <a:gd name="connsiteY43066" fmla="*/ 751331 h 3582745"/>
                  <a:gd name="connsiteX43067" fmla="*/ 4049614 w 4527492"/>
                  <a:gd name="connsiteY43067" fmla="*/ 786330 h 3582745"/>
                  <a:gd name="connsiteX43068" fmla="*/ 4045413 w 4527492"/>
                  <a:gd name="connsiteY43068" fmla="*/ 748413 h 3582745"/>
                  <a:gd name="connsiteX43069" fmla="*/ 4011483 w 4527492"/>
                  <a:gd name="connsiteY43069" fmla="*/ 676558 h 3582745"/>
                  <a:gd name="connsiteX43070" fmla="*/ 4013114 w 4527492"/>
                  <a:gd name="connsiteY43070" fmla="*/ 678441 h 3582745"/>
                  <a:gd name="connsiteX43071" fmla="*/ 4021347 w 4527492"/>
                  <a:gd name="connsiteY43071" fmla="*/ 693320 h 3582745"/>
                  <a:gd name="connsiteX43072" fmla="*/ 4035953 w 4527492"/>
                  <a:gd name="connsiteY43072" fmla="*/ 723740 h 3582745"/>
                  <a:gd name="connsiteX43073" fmla="*/ 4040351 w 4527492"/>
                  <a:gd name="connsiteY43073" fmla="*/ 731885 h 3582745"/>
                  <a:gd name="connsiteX43074" fmla="*/ 4044690 w 4527492"/>
                  <a:gd name="connsiteY43074" fmla="*/ 741885 h 3582745"/>
                  <a:gd name="connsiteX43075" fmla="*/ 4044632 w 4527492"/>
                  <a:gd name="connsiteY43075" fmla="*/ 741362 h 3582745"/>
                  <a:gd name="connsiteX43076" fmla="*/ 4044765 w 4527492"/>
                  <a:gd name="connsiteY43076" fmla="*/ 741362 h 3582745"/>
                  <a:gd name="connsiteX43077" fmla="*/ 4042070 w 4527492"/>
                  <a:gd name="connsiteY43077" fmla="*/ 735070 h 3582745"/>
                  <a:gd name="connsiteX43078" fmla="*/ 4042999 w 4527492"/>
                  <a:gd name="connsiteY43078" fmla="*/ 736790 h 3582745"/>
                  <a:gd name="connsiteX43079" fmla="*/ 4045148 w 4527492"/>
                  <a:gd name="connsiteY43079" fmla="*/ 741362 h 3582745"/>
                  <a:gd name="connsiteX43080" fmla="*/ 4045466 w 4527492"/>
                  <a:gd name="connsiteY43080" fmla="*/ 741362 h 3582745"/>
                  <a:gd name="connsiteX43081" fmla="*/ 4042999 w 4527492"/>
                  <a:gd name="connsiteY43081" fmla="*/ 736790 h 3582745"/>
                  <a:gd name="connsiteX43082" fmla="*/ 4040850 w 4527492"/>
                  <a:gd name="connsiteY43082" fmla="*/ 732221 h 3582745"/>
                  <a:gd name="connsiteX43083" fmla="*/ 4031620 w 4527492"/>
                  <a:gd name="connsiteY43083" fmla="*/ 710671 h 3582745"/>
                  <a:gd name="connsiteX43084" fmla="*/ 4103650 w 4527492"/>
                  <a:gd name="connsiteY43084" fmla="*/ 842753 h 3582745"/>
                  <a:gd name="connsiteX43085" fmla="*/ 4140327 w 4527492"/>
                  <a:gd name="connsiteY43085" fmla="*/ 915438 h 3582745"/>
                  <a:gd name="connsiteX43086" fmla="*/ 4167323 w 4527492"/>
                  <a:gd name="connsiteY43086" fmla="*/ 985159 h 3582745"/>
                  <a:gd name="connsiteX43087" fmla="*/ 4163951 w 4527492"/>
                  <a:gd name="connsiteY43087" fmla="*/ 966845 h 3582745"/>
                  <a:gd name="connsiteX43088" fmla="*/ 4178731 w 4527492"/>
                  <a:gd name="connsiteY43088" fmla="*/ 1014841 h 3582745"/>
                  <a:gd name="connsiteX43089" fmla="*/ 4170345 w 4527492"/>
                  <a:gd name="connsiteY43089" fmla="*/ 995291 h 3582745"/>
                  <a:gd name="connsiteX43090" fmla="*/ 4169422 w 4527492"/>
                  <a:gd name="connsiteY43090" fmla="*/ 992312 h 3582745"/>
                  <a:gd name="connsiteX43091" fmla="*/ 4169174 w 4527492"/>
                  <a:gd name="connsiteY43091" fmla="*/ 992561 h 3582745"/>
                  <a:gd name="connsiteX43092" fmla="*/ 4170345 w 4527492"/>
                  <a:gd name="connsiteY43092" fmla="*/ 995291 h 3582745"/>
                  <a:gd name="connsiteX43093" fmla="*/ 4174317 w 4527492"/>
                  <a:gd name="connsiteY43093" fmla="*/ 1008109 h 3582745"/>
                  <a:gd name="connsiteX43094" fmla="*/ 4168382 w 4527492"/>
                  <a:gd name="connsiteY43094" fmla="*/ 993353 h 3582745"/>
                  <a:gd name="connsiteX43095" fmla="*/ 4167159 w 4527492"/>
                  <a:gd name="connsiteY43095" fmla="*/ 994577 h 3582745"/>
                  <a:gd name="connsiteX43096" fmla="*/ 4170350 w 4527492"/>
                  <a:gd name="connsiteY43096" fmla="*/ 1006637 h 3582745"/>
                  <a:gd name="connsiteX43097" fmla="*/ 4170095 w 4527492"/>
                  <a:gd name="connsiteY43097" fmla="*/ 1007333 h 3582745"/>
                  <a:gd name="connsiteX43098" fmla="*/ 4168980 w 4527492"/>
                  <a:gd name="connsiteY43098" fmla="*/ 1004069 h 3582745"/>
                  <a:gd name="connsiteX43099" fmla="*/ 4166849 w 4527492"/>
                  <a:gd name="connsiteY43099" fmla="*/ 994888 h 3582745"/>
                  <a:gd name="connsiteX43100" fmla="*/ 4166613 w 4527492"/>
                  <a:gd name="connsiteY43100" fmla="*/ 995124 h 3582745"/>
                  <a:gd name="connsiteX43101" fmla="*/ 4164784 w 4527492"/>
                  <a:gd name="connsiteY43101" fmla="*/ 991609 h 3582745"/>
                  <a:gd name="connsiteX43102" fmla="*/ 4167338 w 4527492"/>
                  <a:gd name="connsiteY43102" fmla="*/ 999264 h 3582745"/>
                  <a:gd name="connsiteX43103" fmla="*/ 4168980 w 4527492"/>
                  <a:gd name="connsiteY43103" fmla="*/ 1004069 h 3582745"/>
                  <a:gd name="connsiteX43104" fmla="*/ 4169876 w 4527492"/>
                  <a:gd name="connsiteY43104" fmla="*/ 1007931 h 3582745"/>
                  <a:gd name="connsiteX43105" fmla="*/ 4169863 w 4527492"/>
                  <a:gd name="connsiteY43105" fmla="*/ 1007966 h 3582745"/>
                  <a:gd name="connsiteX43106" fmla="*/ 4173520 w 4527492"/>
                  <a:gd name="connsiteY43106" fmla="*/ 1024052 h 3582745"/>
                  <a:gd name="connsiteX43107" fmla="*/ 4158730 w 4527492"/>
                  <a:gd name="connsiteY43107" fmla="*/ 979975 h 3582745"/>
                  <a:gd name="connsiteX43108" fmla="*/ 4154392 w 4527492"/>
                  <a:gd name="connsiteY43108" fmla="*/ 971637 h 3582745"/>
                  <a:gd name="connsiteX43109" fmla="*/ 4161061 w 4527492"/>
                  <a:gd name="connsiteY43109" fmla="*/ 990636 h 3582745"/>
                  <a:gd name="connsiteX43110" fmla="*/ 4173934 w 4527492"/>
                  <a:gd name="connsiteY43110" fmla="*/ 1041280 h 3582745"/>
                  <a:gd name="connsiteX43111" fmla="*/ 4187127 w 4527492"/>
                  <a:gd name="connsiteY43111" fmla="*/ 1098124 h 3582745"/>
                  <a:gd name="connsiteX43112" fmla="*/ 4197322 w 4527492"/>
                  <a:gd name="connsiteY43112" fmla="*/ 1126333 h 3582745"/>
                  <a:gd name="connsiteX43113" fmla="*/ 4197620 w 4527492"/>
                  <a:gd name="connsiteY43113" fmla="*/ 1134674 h 3582745"/>
                  <a:gd name="connsiteX43114" fmla="*/ 4182180 w 4527492"/>
                  <a:gd name="connsiteY43114" fmla="*/ 1089474 h 3582745"/>
                  <a:gd name="connsiteX43115" fmla="*/ 4150847 w 4527492"/>
                  <a:gd name="connsiteY43115" fmla="*/ 966311 h 3582745"/>
                  <a:gd name="connsiteX43116" fmla="*/ 4151620 w 4527492"/>
                  <a:gd name="connsiteY43116" fmla="*/ 966311 h 3582745"/>
                  <a:gd name="connsiteX43117" fmla="*/ 4131033 w 4527492"/>
                  <a:gd name="connsiteY43117" fmla="*/ 926748 h 3582745"/>
                  <a:gd name="connsiteX43118" fmla="*/ 4144390 w 4527492"/>
                  <a:gd name="connsiteY43118" fmla="*/ 946530 h 3582745"/>
                  <a:gd name="connsiteX43119" fmla="*/ 4147171 w 4527492"/>
                  <a:gd name="connsiteY43119" fmla="*/ 951070 h 3582745"/>
                  <a:gd name="connsiteX43120" fmla="*/ 4140953 w 4527492"/>
                  <a:gd name="connsiteY43120" fmla="*/ 933358 h 3582745"/>
                  <a:gd name="connsiteX43121" fmla="*/ 4143142 w 4527492"/>
                  <a:gd name="connsiteY43121" fmla="*/ 933358 h 3582745"/>
                  <a:gd name="connsiteX43122" fmla="*/ 4123197 w 4527492"/>
                  <a:gd name="connsiteY43122" fmla="*/ 887641 h 3582745"/>
                  <a:gd name="connsiteX43123" fmla="*/ 4080192 w 4527492"/>
                  <a:gd name="connsiteY43123" fmla="*/ 805690 h 3582745"/>
                  <a:gd name="connsiteX43124" fmla="*/ 4051414 w 4527492"/>
                  <a:gd name="connsiteY43124" fmla="*/ 752380 h 3582745"/>
                  <a:gd name="connsiteX43125" fmla="*/ 4053632 w 4527492"/>
                  <a:gd name="connsiteY43125" fmla="*/ 759403 h 3582745"/>
                  <a:gd name="connsiteX43126" fmla="*/ 4077723 w 4527492"/>
                  <a:gd name="connsiteY43126" fmla="*/ 810632 h 3582745"/>
                  <a:gd name="connsiteX43127" fmla="*/ 4104780 w 4527492"/>
                  <a:gd name="connsiteY43127" fmla="*/ 876293 h 3582745"/>
                  <a:gd name="connsiteX43128" fmla="*/ 4104291 w 4527492"/>
                  <a:gd name="connsiteY43128" fmla="*/ 875355 h 3582745"/>
                  <a:gd name="connsiteX43129" fmla="*/ 4092406 w 4527492"/>
                  <a:gd name="connsiteY43129" fmla="*/ 850576 h 3582745"/>
                  <a:gd name="connsiteX43130" fmla="*/ 4081016 w 4527492"/>
                  <a:gd name="connsiteY43130" fmla="*/ 823810 h 3582745"/>
                  <a:gd name="connsiteX43131" fmla="*/ 4071484 w 4527492"/>
                  <a:gd name="connsiteY43131" fmla="*/ 803624 h 3582745"/>
                  <a:gd name="connsiteX43132" fmla="*/ 4067366 w 4527492"/>
                  <a:gd name="connsiteY43132" fmla="*/ 794135 h 3582745"/>
                  <a:gd name="connsiteX43133" fmla="*/ 4056839 w 4527492"/>
                  <a:gd name="connsiteY43133" fmla="*/ 769554 h 3582745"/>
                  <a:gd name="connsiteX43134" fmla="*/ 4057214 w 4527492"/>
                  <a:gd name="connsiteY43134" fmla="*/ 770742 h 3582745"/>
                  <a:gd name="connsiteX43135" fmla="*/ 4067366 w 4527492"/>
                  <a:gd name="connsiteY43135" fmla="*/ 794135 h 3582745"/>
                  <a:gd name="connsiteX43136" fmla="*/ 4070902 w 4527492"/>
                  <a:gd name="connsiteY43136" fmla="*/ 802391 h 3582745"/>
                  <a:gd name="connsiteX43137" fmla="*/ 4059752 w 4527492"/>
                  <a:gd name="connsiteY43137" fmla="*/ 778779 h 3582745"/>
                  <a:gd name="connsiteX43138" fmla="*/ 4100221 w 4527492"/>
                  <a:gd name="connsiteY43138" fmla="*/ 906906 h 3582745"/>
                  <a:gd name="connsiteX43139" fmla="*/ 4104061 w 4527492"/>
                  <a:gd name="connsiteY43139" fmla="*/ 916056 h 3582745"/>
                  <a:gd name="connsiteX43140" fmla="*/ 4143567 w 4527492"/>
                  <a:gd name="connsiteY43140" fmla="*/ 1001712 h 3582745"/>
                  <a:gd name="connsiteX43141" fmla="*/ 4145525 w 4527492"/>
                  <a:gd name="connsiteY43141" fmla="*/ 1006165 h 3582745"/>
                  <a:gd name="connsiteX43142" fmla="*/ 4144251 w 4527492"/>
                  <a:gd name="connsiteY43142" fmla="*/ 999264 h 3582745"/>
                  <a:gd name="connsiteX43143" fmla="*/ 4150640 w 4527492"/>
                  <a:gd name="connsiteY43143" fmla="*/ 1017797 h 3582745"/>
                  <a:gd name="connsiteX43144" fmla="*/ 4152621 w 4527492"/>
                  <a:gd name="connsiteY43144" fmla="*/ 1022303 h 3582745"/>
                  <a:gd name="connsiteX43145" fmla="*/ 4146860 w 4527492"/>
                  <a:gd name="connsiteY43145" fmla="*/ 998418 h 3582745"/>
                  <a:gd name="connsiteX43146" fmla="*/ 4117641 w 4527492"/>
                  <a:gd name="connsiteY43146" fmla="*/ 909879 h 3582745"/>
                  <a:gd name="connsiteX43147" fmla="*/ 4096930 w 4527492"/>
                  <a:gd name="connsiteY43147" fmla="*/ 861208 h 3582745"/>
                  <a:gd name="connsiteX43148" fmla="*/ 4104291 w 4527492"/>
                  <a:gd name="connsiteY43148" fmla="*/ 875355 h 3582745"/>
                  <a:gd name="connsiteX43149" fmla="*/ 4105012 w 4527492"/>
                  <a:gd name="connsiteY43149" fmla="*/ 876858 h 3582745"/>
                  <a:gd name="connsiteX43150" fmla="*/ 4125152 w 4527492"/>
                  <a:gd name="connsiteY43150" fmla="*/ 925733 h 3582745"/>
                  <a:gd name="connsiteX43151" fmla="*/ 4163321 w 4527492"/>
                  <a:gd name="connsiteY43151" fmla="*/ 1044541 h 3582745"/>
                  <a:gd name="connsiteX43152" fmla="*/ 4160028 w 4527492"/>
                  <a:gd name="connsiteY43152" fmla="*/ 1044541 h 3582745"/>
                  <a:gd name="connsiteX43153" fmla="*/ 4159230 w 4527492"/>
                  <a:gd name="connsiteY43153" fmla="*/ 1042716 h 3582745"/>
                  <a:gd name="connsiteX43154" fmla="*/ 4169812 w 4527492"/>
                  <a:gd name="connsiteY43154" fmla="*/ 1073409 h 3582745"/>
                  <a:gd name="connsiteX43155" fmla="*/ 4189641 w 4527492"/>
                  <a:gd name="connsiteY43155" fmla="*/ 1144733 h 3582745"/>
                  <a:gd name="connsiteX43156" fmla="*/ 4164957 w 4527492"/>
                  <a:gd name="connsiteY43156" fmla="*/ 1066851 h 3582745"/>
                  <a:gd name="connsiteX43157" fmla="*/ 4164040 w 4527492"/>
                  <a:gd name="connsiteY43157" fmla="*/ 1061876 h 3582745"/>
                  <a:gd name="connsiteX43158" fmla="*/ 4163380 w 4527492"/>
                  <a:gd name="connsiteY43158" fmla="*/ 1061876 h 3582745"/>
                  <a:gd name="connsiteX43159" fmla="*/ 4152241 w 4527492"/>
                  <a:gd name="connsiteY43159" fmla="*/ 1026729 h 3582745"/>
                  <a:gd name="connsiteX43160" fmla="*/ 4151589 w 4527492"/>
                  <a:gd name="connsiteY43160" fmla="*/ 1025238 h 3582745"/>
                  <a:gd name="connsiteX43161" fmla="*/ 4160941 w 4527492"/>
                  <a:gd name="connsiteY43161" fmla="*/ 1061876 h 3582745"/>
                  <a:gd name="connsiteX43162" fmla="*/ 4160742 w 4527492"/>
                  <a:gd name="connsiteY43162" fmla="*/ 1061876 h 3582745"/>
                  <a:gd name="connsiteX43163" fmla="*/ 4160766 w 4527492"/>
                  <a:gd name="connsiteY43163" fmla="*/ 1064415 h 3582745"/>
                  <a:gd name="connsiteX43164" fmla="*/ 4163107 w 4527492"/>
                  <a:gd name="connsiteY43164" fmla="*/ 1070363 h 3582745"/>
                  <a:gd name="connsiteX43165" fmla="*/ 4160941 w 4527492"/>
                  <a:gd name="connsiteY43165" fmla="*/ 1061876 h 3582745"/>
                  <a:gd name="connsiteX43166" fmla="*/ 4163380 w 4527492"/>
                  <a:gd name="connsiteY43166" fmla="*/ 1061876 h 3582745"/>
                  <a:gd name="connsiteX43167" fmla="*/ 4164957 w 4527492"/>
                  <a:gd name="connsiteY43167" fmla="*/ 1066851 h 3582745"/>
                  <a:gd name="connsiteX43168" fmla="*/ 4167806 w 4527492"/>
                  <a:gd name="connsiteY43168" fmla="*/ 1082299 h 3582745"/>
                  <a:gd name="connsiteX43169" fmla="*/ 4176712 w 4527492"/>
                  <a:gd name="connsiteY43169" fmla="*/ 1104926 h 3582745"/>
                  <a:gd name="connsiteX43170" fmla="*/ 4168280 w 4527492"/>
                  <a:gd name="connsiteY43170" fmla="*/ 1084872 h 3582745"/>
                  <a:gd name="connsiteX43171" fmla="*/ 4179809 w 4527492"/>
                  <a:gd name="connsiteY43171" fmla="*/ 1147400 h 3582745"/>
                  <a:gd name="connsiteX43172" fmla="*/ 4183581 w 4527492"/>
                  <a:gd name="connsiteY43172" fmla="*/ 1184031 h 3582745"/>
                  <a:gd name="connsiteX43173" fmla="*/ 4177232 w 4527492"/>
                  <a:gd name="connsiteY43173" fmla="*/ 1147554 h 3582745"/>
                  <a:gd name="connsiteX43174" fmla="*/ 4166513 w 4527492"/>
                  <a:gd name="connsiteY43174" fmla="*/ 1083707 h 3582745"/>
                  <a:gd name="connsiteX43175" fmla="*/ 4164540 w 4527492"/>
                  <a:gd name="connsiteY43175" fmla="*/ 1075978 h 3582745"/>
                  <a:gd name="connsiteX43176" fmla="*/ 4160791 w 4527492"/>
                  <a:gd name="connsiteY43176" fmla="*/ 1067061 h 3582745"/>
                  <a:gd name="connsiteX43177" fmla="*/ 4160826 w 4527492"/>
                  <a:gd name="connsiteY43177" fmla="*/ 1070707 h 3582745"/>
                  <a:gd name="connsiteX43178" fmla="*/ 4158158 w 4527492"/>
                  <a:gd name="connsiteY43178" fmla="*/ 1060798 h 3582745"/>
                  <a:gd name="connsiteX43179" fmla="*/ 4155372 w 4527492"/>
                  <a:gd name="connsiteY43179" fmla="*/ 1054172 h 3582745"/>
                  <a:gd name="connsiteX43180" fmla="*/ 4160904 w 4527492"/>
                  <a:gd name="connsiteY43180" fmla="*/ 1078883 h 3582745"/>
                  <a:gd name="connsiteX43181" fmla="*/ 4161010 w 4527492"/>
                  <a:gd name="connsiteY43181" fmla="*/ 1090010 h 3582745"/>
                  <a:gd name="connsiteX43182" fmla="*/ 4153623 w 4527492"/>
                  <a:gd name="connsiteY43182" fmla="*/ 1050015 h 3582745"/>
                  <a:gd name="connsiteX43183" fmla="*/ 4149586 w 4527492"/>
                  <a:gd name="connsiteY43183" fmla="*/ 1040414 h 3582745"/>
                  <a:gd name="connsiteX43184" fmla="*/ 4154145 w 4527492"/>
                  <a:gd name="connsiteY43184" fmla="*/ 1058580 h 3582745"/>
                  <a:gd name="connsiteX43185" fmla="*/ 4161073 w 4527492"/>
                  <a:gd name="connsiteY43185" fmla="*/ 1096652 h 3582745"/>
                  <a:gd name="connsiteX43186" fmla="*/ 4161129 w 4527492"/>
                  <a:gd name="connsiteY43186" fmla="*/ 1102519 h 3582745"/>
                  <a:gd name="connsiteX43187" fmla="*/ 4145723 w 4527492"/>
                  <a:gd name="connsiteY43187" fmla="*/ 1031226 h 3582745"/>
                  <a:gd name="connsiteX43188" fmla="*/ 4125119 w 4527492"/>
                  <a:gd name="connsiteY43188" fmla="*/ 982223 h 3582745"/>
                  <a:gd name="connsiteX43189" fmla="*/ 4093077 w 4527492"/>
                  <a:gd name="connsiteY43189" fmla="*/ 891403 h 3582745"/>
                  <a:gd name="connsiteX43190" fmla="*/ 4080347 w 4527492"/>
                  <a:gd name="connsiteY43190" fmla="*/ 862285 h 3582745"/>
                  <a:gd name="connsiteX43191" fmla="*/ 4079116 w 4527492"/>
                  <a:gd name="connsiteY43191" fmla="*/ 856621 h 3582745"/>
                  <a:gd name="connsiteX43192" fmla="*/ 4089719 w 4527492"/>
                  <a:gd name="connsiteY43192" fmla="*/ 881886 h 3582745"/>
                  <a:gd name="connsiteX43193" fmla="*/ 4080954 w 4527492"/>
                  <a:gd name="connsiteY43193" fmla="*/ 857041 h 3582745"/>
                  <a:gd name="connsiteX43194" fmla="*/ 4057840 w 4527492"/>
                  <a:gd name="connsiteY43194" fmla="*/ 787634 h 3582745"/>
                  <a:gd name="connsiteX43195" fmla="*/ 4051236 w 4527492"/>
                  <a:gd name="connsiteY43195" fmla="*/ 787634 h 3582745"/>
                  <a:gd name="connsiteX43196" fmla="*/ 4051718 w 4527492"/>
                  <a:gd name="connsiteY43196" fmla="*/ 791041 h 3582745"/>
                  <a:gd name="connsiteX43197" fmla="*/ 4056400 w 4527492"/>
                  <a:gd name="connsiteY43197" fmla="*/ 801475 h 3582745"/>
                  <a:gd name="connsiteX43198" fmla="*/ 4055032 w 4527492"/>
                  <a:gd name="connsiteY43198" fmla="*/ 799240 h 3582745"/>
                  <a:gd name="connsiteX43199" fmla="*/ 4051782 w 4527492"/>
                  <a:gd name="connsiteY43199" fmla="*/ 791495 h 3582745"/>
                  <a:gd name="connsiteX43200" fmla="*/ 4052228 w 4527492"/>
                  <a:gd name="connsiteY43200" fmla="*/ 794655 h 3582745"/>
                  <a:gd name="connsiteX43201" fmla="*/ 4055032 w 4527492"/>
                  <a:gd name="connsiteY43201" fmla="*/ 799240 h 3582745"/>
                  <a:gd name="connsiteX43202" fmla="*/ 4060512 w 4527492"/>
                  <a:gd name="connsiteY43202" fmla="*/ 812296 h 3582745"/>
                  <a:gd name="connsiteX43203" fmla="*/ 4065304 w 4527492"/>
                  <a:gd name="connsiteY43203" fmla="*/ 827854 h 3582745"/>
                  <a:gd name="connsiteX43204" fmla="*/ 4052892 w 4527492"/>
                  <a:gd name="connsiteY43204" fmla="*/ 799352 h 3582745"/>
                  <a:gd name="connsiteX43205" fmla="*/ 4057854 w 4527492"/>
                  <a:gd name="connsiteY43205" fmla="*/ 834478 h 3582745"/>
                  <a:gd name="connsiteX43206" fmla="*/ 4068579 w 4527492"/>
                  <a:gd name="connsiteY43206" fmla="*/ 865760 h 3582745"/>
                  <a:gd name="connsiteX43207" fmla="*/ 4058393 w 4527492"/>
                  <a:gd name="connsiteY43207" fmla="*/ 838289 h 3582745"/>
                  <a:gd name="connsiteX43208" fmla="*/ 4058736 w 4527492"/>
                  <a:gd name="connsiteY43208" fmla="*/ 840715 h 3582745"/>
                  <a:gd name="connsiteX43209" fmla="*/ 4065789 w 4527492"/>
                  <a:gd name="connsiteY43209" fmla="*/ 866224 h 3582745"/>
                  <a:gd name="connsiteX43210" fmla="*/ 4061846 w 4527492"/>
                  <a:gd name="connsiteY43210" fmla="*/ 855860 h 3582745"/>
                  <a:gd name="connsiteX43211" fmla="*/ 4059957 w 4527492"/>
                  <a:gd name="connsiteY43211" fmla="*/ 849364 h 3582745"/>
                  <a:gd name="connsiteX43212" fmla="*/ 4060302 w 4527492"/>
                  <a:gd name="connsiteY43212" fmla="*/ 851803 h 3582745"/>
                  <a:gd name="connsiteX43213" fmla="*/ 4061846 w 4527492"/>
                  <a:gd name="connsiteY43213" fmla="*/ 855860 h 3582745"/>
                  <a:gd name="connsiteX43214" fmla="*/ 4067492 w 4527492"/>
                  <a:gd name="connsiteY43214" fmla="*/ 875285 h 3582745"/>
                  <a:gd name="connsiteX43215" fmla="*/ 4061272 w 4527492"/>
                  <a:gd name="connsiteY43215" fmla="*/ 858668 h 3582745"/>
                  <a:gd name="connsiteX43216" fmla="*/ 4062599 w 4527492"/>
                  <a:gd name="connsiteY43216" fmla="*/ 868063 h 3582745"/>
                  <a:gd name="connsiteX43217" fmla="*/ 4061400 w 4527492"/>
                  <a:gd name="connsiteY43217" fmla="*/ 865201 h 3582745"/>
                  <a:gd name="connsiteX43218" fmla="*/ 4061316 w 4527492"/>
                  <a:gd name="connsiteY43218" fmla="*/ 865048 h 3582745"/>
                  <a:gd name="connsiteX43219" fmla="*/ 4064622 w 4527492"/>
                  <a:gd name="connsiteY43219" fmla="*/ 876472 h 3582745"/>
                  <a:gd name="connsiteX43220" fmla="*/ 4064913 w 4527492"/>
                  <a:gd name="connsiteY43220" fmla="*/ 877026 h 3582745"/>
                  <a:gd name="connsiteX43221" fmla="*/ 4062793 w 4527492"/>
                  <a:gd name="connsiteY43221" fmla="*/ 869436 h 3582745"/>
                  <a:gd name="connsiteX43222" fmla="*/ 4062599 w 4527492"/>
                  <a:gd name="connsiteY43222" fmla="*/ 868063 h 3582745"/>
                  <a:gd name="connsiteX43223" fmla="*/ 4071718 w 4527492"/>
                  <a:gd name="connsiteY43223" fmla="*/ 889825 h 3582745"/>
                  <a:gd name="connsiteX43224" fmla="*/ 4067492 w 4527492"/>
                  <a:gd name="connsiteY43224" fmla="*/ 875285 h 3582745"/>
                  <a:gd name="connsiteX43225" fmla="*/ 4070562 w 4527492"/>
                  <a:gd name="connsiteY43225" fmla="*/ 883488 h 3582745"/>
                  <a:gd name="connsiteX43226" fmla="*/ 4073056 w 4527492"/>
                  <a:gd name="connsiteY43226" fmla="*/ 892508 h 3582745"/>
                  <a:gd name="connsiteX43227" fmla="*/ 4072005 w 4527492"/>
                  <a:gd name="connsiteY43227" fmla="*/ 890509 h 3582745"/>
                  <a:gd name="connsiteX43228" fmla="*/ 4073471 w 4527492"/>
                  <a:gd name="connsiteY43228" fmla="*/ 894010 h 3582745"/>
                  <a:gd name="connsiteX43229" fmla="*/ 4073056 w 4527492"/>
                  <a:gd name="connsiteY43229" fmla="*/ 892508 h 3582745"/>
                  <a:gd name="connsiteX43230" fmla="*/ 4073719 w 4527492"/>
                  <a:gd name="connsiteY43230" fmla="*/ 893768 h 3582745"/>
                  <a:gd name="connsiteX43231" fmla="*/ 4074670 w 4527492"/>
                  <a:gd name="connsiteY43231" fmla="*/ 896869 h 3582745"/>
                  <a:gd name="connsiteX43232" fmla="*/ 4081056 w 4527492"/>
                  <a:gd name="connsiteY43232" fmla="*/ 912111 h 3582745"/>
                  <a:gd name="connsiteX43233" fmla="*/ 4081924 w 4527492"/>
                  <a:gd name="connsiteY43233" fmla="*/ 913716 h 3582745"/>
                  <a:gd name="connsiteX43234" fmla="*/ 4082304 w 4527492"/>
                  <a:gd name="connsiteY43234" fmla="*/ 915089 h 3582745"/>
                  <a:gd name="connsiteX43235" fmla="*/ 4099528 w 4527492"/>
                  <a:gd name="connsiteY43235" fmla="*/ 956195 h 3582745"/>
                  <a:gd name="connsiteX43236" fmla="*/ 4142835 w 4527492"/>
                  <a:gd name="connsiteY43236" fmla="*/ 1075336 h 3582745"/>
                  <a:gd name="connsiteX43237" fmla="*/ 4143967 w 4527492"/>
                  <a:gd name="connsiteY43237" fmla="*/ 1061934 h 3582745"/>
                  <a:gd name="connsiteX43238" fmla="*/ 4142080 w 4527492"/>
                  <a:gd name="connsiteY43238" fmla="*/ 1053340 h 3582745"/>
                  <a:gd name="connsiteX43239" fmla="*/ 4144202 w 4527492"/>
                  <a:gd name="connsiteY43239" fmla="*/ 1059152 h 3582745"/>
                  <a:gd name="connsiteX43240" fmla="*/ 4144251 w 4527492"/>
                  <a:gd name="connsiteY43240" fmla="*/ 1058580 h 3582745"/>
                  <a:gd name="connsiteX43241" fmla="*/ 4144220 w 4527492"/>
                  <a:gd name="connsiteY43241" fmla="*/ 1059200 h 3582745"/>
                  <a:gd name="connsiteX43242" fmla="*/ 4146532 w 4527492"/>
                  <a:gd name="connsiteY43242" fmla="*/ 1065530 h 3582745"/>
                  <a:gd name="connsiteX43243" fmla="*/ 4156753 w 4527492"/>
                  <a:gd name="connsiteY43243" fmla="*/ 1113626 h 3582745"/>
                  <a:gd name="connsiteX43244" fmla="*/ 4161356 w 4527492"/>
                  <a:gd name="connsiteY43244" fmla="*/ 1126287 h 3582745"/>
                  <a:gd name="connsiteX43245" fmla="*/ 4161129 w 4527492"/>
                  <a:gd name="connsiteY43245" fmla="*/ 1102519 h 3582745"/>
                  <a:gd name="connsiteX43246" fmla="*/ 4161373 w 4527492"/>
                  <a:gd name="connsiteY43246" fmla="*/ 1103647 h 3582745"/>
                  <a:gd name="connsiteX43247" fmla="*/ 4161824 w 4527492"/>
                  <a:gd name="connsiteY43247" fmla="*/ 1124333 h 3582745"/>
                  <a:gd name="connsiteX43248" fmla="*/ 4162127 w 4527492"/>
                  <a:gd name="connsiteY43248" fmla="*/ 1128408 h 3582745"/>
                  <a:gd name="connsiteX43249" fmla="*/ 4166806 w 4527492"/>
                  <a:gd name="connsiteY43249" fmla="*/ 1141282 h 3582745"/>
                  <a:gd name="connsiteX43250" fmla="*/ 4163504 w 4527492"/>
                  <a:gd name="connsiteY43250" fmla="*/ 1141282 h 3582745"/>
                  <a:gd name="connsiteX43251" fmla="*/ 4163001 w 4527492"/>
                  <a:gd name="connsiteY43251" fmla="*/ 1140169 h 3582745"/>
                  <a:gd name="connsiteX43252" fmla="*/ 4163327 w 4527492"/>
                  <a:gd name="connsiteY43252" fmla="*/ 1144556 h 3582745"/>
                  <a:gd name="connsiteX43253" fmla="*/ 4168684 w 4527492"/>
                  <a:gd name="connsiteY43253" fmla="*/ 1169762 h 3582745"/>
                  <a:gd name="connsiteX43254" fmla="*/ 4169612 w 4527492"/>
                  <a:gd name="connsiteY43254" fmla="*/ 1178693 h 3582745"/>
                  <a:gd name="connsiteX43255" fmla="*/ 4163947 w 4527492"/>
                  <a:gd name="connsiteY43255" fmla="*/ 1152901 h 3582745"/>
                  <a:gd name="connsiteX43256" fmla="*/ 4164040 w 4527492"/>
                  <a:gd name="connsiteY43256" fmla="*/ 1154145 h 3582745"/>
                  <a:gd name="connsiteX43257" fmla="*/ 4164415 w 4527492"/>
                  <a:gd name="connsiteY43257" fmla="*/ 1161648 h 3582745"/>
                  <a:gd name="connsiteX43258" fmla="*/ 4169775 w 4527492"/>
                  <a:gd name="connsiteY43258" fmla="*/ 1180259 h 3582745"/>
                  <a:gd name="connsiteX43259" fmla="*/ 4169784 w 4527492"/>
                  <a:gd name="connsiteY43259" fmla="*/ 1180345 h 3582745"/>
                  <a:gd name="connsiteX43260" fmla="*/ 4164508 w 4527492"/>
                  <a:gd name="connsiteY43260" fmla="*/ 1163493 h 3582745"/>
                  <a:gd name="connsiteX43261" fmla="*/ 4166820 w 4527492"/>
                  <a:gd name="connsiteY43261" fmla="*/ 1209697 h 3582745"/>
                  <a:gd name="connsiteX43262" fmla="*/ 4167065 w 4527492"/>
                  <a:gd name="connsiteY43262" fmla="*/ 1209697 h 3582745"/>
                  <a:gd name="connsiteX43263" fmla="*/ 4166994 w 4527492"/>
                  <a:gd name="connsiteY43263" fmla="*/ 1213182 h 3582745"/>
                  <a:gd name="connsiteX43264" fmla="*/ 4167338 w 4527492"/>
                  <a:gd name="connsiteY43264" fmla="*/ 1220052 h 3582745"/>
                  <a:gd name="connsiteX43265" fmla="*/ 4175400 w 4527492"/>
                  <a:gd name="connsiteY43265" fmla="*/ 1260329 h 3582745"/>
                  <a:gd name="connsiteX43266" fmla="*/ 4168362 w 4527492"/>
                  <a:gd name="connsiteY43266" fmla="*/ 1237170 h 3582745"/>
                  <a:gd name="connsiteX43267" fmla="*/ 4172245 w 4527492"/>
                  <a:gd name="connsiteY43267" fmla="*/ 1257562 h 3582745"/>
                  <a:gd name="connsiteX43268" fmla="*/ 4168689 w 4527492"/>
                  <a:gd name="connsiteY43268" fmla="*/ 1242461 h 3582745"/>
                  <a:gd name="connsiteX43269" fmla="*/ 4170482 w 4527492"/>
                  <a:gd name="connsiteY43269" fmla="*/ 1256043 h 3582745"/>
                  <a:gd name="connsiteX43270" fmla="*/ 4174170 w 4527492"/>
                  <a:gd name="connsiteY43270" fmla="*/ 1267670 h 3582745"/>
                  <a:gd name="connsiteX43271" fmla="*/ 4172245 w 4527492"/>
                  <a:gd name="connsiteY43271" fmla="*/ 1257562 h 3582745"/>
                  <a:gd name="connsiteX43272" fmla="*/ 4175938 w 4527492"/>
                  <a:gd name="connsiteY43272" fmla="*/ 1273245 h 3582745"/>
                  <a:gd name="connsiteX43273" fmla="*/ 4176394 w 4527492"/>
                  <a:gd name="connsiteY43273" fmla="*/ 1274682 h 3582745"/>
                  <a:gd name="connsiteX43274" fmla="*/ 4176109 w 4527492"/>
                  <a:gd name="connsiteY43274" fmla="*/ 1273993 h 3582745"/>
                  <a:gd name="connsiteX43275" fmla="*/ 4177299 w 4527492"/>
                  <a:gd name="connsiteY43275" fmla="*/ 1284100 h 3582745"/>
                  <a:gd name="connsiteX43276" fmla="*/ 4174750 w 4527492"/>
                  <a:gd name="connsiteY43276" fmla="*/ 1270716 h 3582745"/>
                  <a:gd name="connsiteX43277" fmla="*/ 4166874 w 4527492"/>
                  <a:gd name="connsiteY43277" fmla="*/ 1251718 h 3582745"/>
                  <a:gd name="connsiteX43278" fmla="*/ 4166249 w 4527492"/>
                  <a:gd name="connsiteY43278" fmla="*/ 1249659 h 3582745"/>
                  <a:gd name="connsiteX43279" fmla="*/ 4165042 w 4527492"/>
                  <a:gd name="connsiteY43279" fmla="*/ 1308769 h 3582745"/>
                  <a:gd name="connsiteX43280" fmla="*/ 4167338 w 4527492"/>
                  <a:gd name="connsiteY43280" fmla="*/ 1302435 h 3582745"/>
                  <a:gd name="connsiteX43281" fmla="*/ 4170636 w 4527492"/>
                  <a:gd name="connsiteY43281" fmla="*/ 1302435 h 3582745"/>
                  <a:gd name="connsiteX43282" fmla="*/ 4171849 w 4527492"/>
                  <a:gd name="connsiteY43282" fmla="*/ 1328900 h 3582745"/>
                  <a:gd name="connsiteX43283" fmla="*/ 4164761 w 4527492"/>
                  <a:gd name="connsiteY43283" fmla="*/ 1322526 h 3582745"/>
                  <a:gd name="connsiteX43284" fmla="*/ 4164351 w 4527492"/>
                  <a:gd name="connsiteY43284" fmla="*/ 1342599 h 3582745"/>
                  <a:gd name="connsiteX43285" fmla="*/ 4171287 w 4527492"/>
                  <a:gd name="connsiteY43285" fmla="*/ 1365268 h 3582745"/>
                  <a:gd name="connsiteX43286" fmla="*/ 4170636 w 4527492"/>
                  <a:gd name="connsiteY43286" fmla="*/ 1348570 h 3582745"/>
                  <a:gd name="connsiteX43287" fmla="*/ 4172210 w 4527492"/>
                  <a:gd name="connsiteY43287" fmla="*/ 1336776 h 3582745"/>
                  <a:gd name="connsiteX43288" fmla="*/ 4173600 w 4527492"/>
                  <a:gd name="connsiteY43288" fmla="*/ 1367099 h 3582745"/>
                  <a:gd name="connsiteX43289" fmla="*/ 4172803 w 4527492"/>
                  <a:gd name="connsiteY43289" fmla="*/ 1370222 h 3582745"/>
                  <a:gd name="connsiteX43290" fmla="*/ 4173446 w 4527492"/>
                  <a:gd name="connsiteY43290" fmla="*/ 1372324 h 3582745"/>
                  <a:gd name="connsiteX43291" fmla="*/ 4173759 w 4527492"/>
                  <a:gd name="connsiteY43291" fmla="*/ 1370568 h 3582745"/>
                  <a:gd name="connsiteX43292" fmla="*/ 4173831 w 4527492"/>
                  <a:gd name="connsiteY43292" fmla="*/ 1372152 h 3582745"/>
                  <a:gd name="connsiteX43293" fmla="*/ 4173788 w 4527492"/>
                  <a:gd name="connsiteY43293" fmla="*/ 1373441 h 3582745"/>
                  <a:gd name="connsiteX43294" fmla="*/ 4174178 w 4527492"/>
                  <a:gd name="connsiteY43294" fmla="*/ 1374714 h 3582745"/>
                  <a:gd name="connsiteX43295" fmla="*/ 4178252 w 4527492"/>
                  <a:gd name="connsiteY43295" fmla="*/ 1348855 h 3582745"/>
                  <a:gd name="connsiteX43296" fmla="*/ 4176170 w 4527492"/>
                  <a:gd name="connsiteY43296" fmla="*/ 1357018 h 3582745"/>
                  <a:gd name="connsiteX43297" fmla="*/ 4181210 w 4527492"/>
                  <a:gd name="connsiteY43297" fmla="*/ 1328697 h 3582745"/>
                  <a:gd name="connsiteX43298" fmla="*/ 4180784 w 4527492"/>
                  <a:gd name="connsiteY43298" fmla="*/ 1313701 h 3582745"/>
                  <a:gd name="connsiteX43299" fmla="*/ 4181488 w 4527492"/>
                  <a:gd name="connsiteY43299" fmla="*/ 1319679 h 3582745"/>
                  <a:gd name="connsiteX43300" fmla="*/ 4181876 w 4527492"/>
                  <a:gd name="connsiteY43300" fmla="*/ 1324957 h 3582745"/>
                  <a:gd name="connsiteX43301" fmla="*/ 4182018 w 4527492"/>
                  <a:gd name="connsiteY43301" fmla="*/ 1324167 h 3582745"/>
                  <a:gd name="connsiteX43302" fmla="*/ 4181488 w 4527492"/>
                  <a:gd name="connsiteY43302" fmla="*/ 1319679 h 3582745"/>
                  <a:gd name="connsiteX43303" fmla="*/ 4180617 w 4527492"/>
                  <a:gd name="connsiteY43303" fmla="*/ 1307828 h 3582745"/>
                  <a:gd name="connsiteX43304" fmla="*/ 4179998 w 4527492"/>
                  <a:gd name="connsiteY43304" fmla="*/ 1286043 h 3582745"/>
                  <a:gd name="connsiteX43305" fmla="*/ 4176394 w 4527492"/>
                  <a:gd name="connsiteY43305" fmla="*/ 1274682 h 3582745"/>
                  <a:gd name="connsiteX43306" fmla="*/ 4179917 w 4527492"/>
                  <a:gd name="connsiteY43306" fmla="*/ 1283179 h 3582745"/>
                  <a:gd name="connsiteX43307" fmla="*/ 4179908 w 4527492"/>
                  <a:gd name="connsiteY43307" fmla="*/ 1282844 h 3582745"/>
                  <a:gd name="connsiteX43308" fmla="*/ 4175400 w 4527492"/>
                  <a:gd name="connsiteY43308" fmla="*/ 1260329 h 3582745"/>
                  <a:gd name="connsiteX43309" fmla="*/ 4178057 w 4527492"/>
                  <a:gd name="connsiteY43309" fmla="*/ 1269070 h 3582745"/>
                  <a:gd name="connsiteX43310" fmla="*/ 4179363 w 4527492"/>
                  <a:gd name="connsiteY43310" fmla="*/ 1272519 h 3582745"/>
                  <a:gd name="connsiteX43311" fmla="*/ 4169784 w 4527492"/>
                  <a:gd name="connsiteY43311" fmla="*/ 1180345 h 3582745"/>
                  <a:gd name="connsiteX43312" fmla="*/ 4169979 w 4527492"/>
                  <a:gd name="connsiteY43312" fmla="*/ 1180969 h 3582745"/>
                  <a:gd name="connsiteX43313" fmla="*/ 4170538 w 4527492"/>
                  <a:gd name="connsiteY43313" fmla="*/ 1182910 h 3582745"/>
                  <a:gd name="connsiteX43314" fmla="*/ 4172806 w 4527492"/>
                  <a:gd name="connsiteY43314" fmla="*/ 1193234 h 3582745"/>
                  <a:gd name="connsiteX43315" fmla="*/ 4173224 w 4527492"/>
                  <a:gd name="connsiteY43315" fmla="*/ 1196528 h 3582745"/>
                  <a:gd name="connsiteX43316" fmla="*/ 4172806 w 4527492"/>
                  <a:gd name="connsiteY43316" fmla="*/ 1196528 h 3582745"/>
                  <a:gd name="connsiteX43317" fmla="*/ 4173559 w 4527492"/>
                  <a:gd name="connsiteY43317" fmla="*/ 1199160 h 3582745"/>
                  <a:gd name="connsiteX43318" fmla="*/ 4183109 w 4527492"/>
                  <a:gd name="connsiteY43318" fmla="*/ 1274355 h 3582745"/>
                  <a:gd name="connsiteX43319" fmla="*/ 4183415 w 4527492"/>
                  <a:gd name="connsiteY43319" fmla="*/ 1283219 h 3582745"/>
                  <a:gd name="connsiteX43320" fmla="*/ 4184118 w 4527492"/>
                  <a:gd name="connsiteY43320" fmla="*/ 1285074 h 3582745"/>
                  <a:gd name="connsiteX43321" fmla="*/ 4183815 w 4527492"/>
                  <a:gd name="connsiteY43321" fmla="*/ 1292582 h 3582745"/>
                  <a:gd name="connsiteX43322" fmla="*/ 4183731 w 4527492"/>
                  <a:gd name="connsiteY43322" fmla="*/ 1292380 h 3582745"/>
                  <a:gd name="connsiteX43323" fmla="*/ 4183774 w 4527492"/>
                  <a:gd name="connsiteY43323" fmla="*/ 1293609 h 3582745"/>
                  <a:gd name="connsiteX43324" fmla="*/ 4183815 w 4527492"/>
                  <a:gd name="connsiteY43324" fmla="*/ 1292582 h 3582745"/>
                  <a:gd name="connsiteX43325" fmla="*/ 4186258 w 4527492"/>
                  <a:gd name="connsiteY43325" fmla="*/ 1298474 h 3582745"/>
                  <a:gd name="connsiteX43326" fmla="*/ 4186215 w 4527492"/>
                  <a:gd name="connsiteY43326" fmla="*/ 1299556 h 3582745"/>
                  <a:gd name="connsiteX43327" fmla="*/ 4183778 w 4527492"/>
                  <a:gd name="connsiteY43327" fmla="*/ 1293725 h 3582745"/>
                  <a:gd name="connsiteX43328" fmla="*/ 4183942 w 4527492"/>
                  <a:gd name="connsiteY43328" fmla="*/ 1298473 h 3582745"/>
                  <a:gd name="connsiteX43329" fmla="*/ 4186002 w 4527492"/>
                  <a:gd name="connsiteY43329" fmla="*/ 1304969 h 3582745"/>
                  <a:gd name="connsiteX43330" fmla="*/ 4185599 w 4527492"/>
                  <a:gd name="connsiteY43330" fmla="*/ 1315219 h 3582745"/>
                  <a:gd name="connsiteX43331" fmla="*/ 4186848 w 4527492"/>
                  <a:gd name="connsiteY43331" fmla="*/ 1315219 h 3582745"/>
                  <a:gd name="connsiteX43332" fmla="*/ 4186662 w 4527492"/>
                  <a:gd name="connsiteY43332" fmla="*/ 1341788 h 3582745"/>
                  <a:gd name="connsiteX43333" fmla="*/ 4185478 w 4527492"/>
                  <a:gd name="connsiteY43333" fmla="*/ 1342990 h 3582745"/>
                  <a:gd name="connsiteX43334" fmla="*/ 4185994 w 4527492"/>
                  <a:gd name="connsiteY43334" fmla="*/ 1357946 h 3582745"/>
                  <a:gd name="connsiteX43335" fmla="*/ 4184366 w 4527492"/>
                  <a:gd name="connsiteY43335" fmla="*/ 1344119 h 3582745"/>
                  <a:gd name="connsiteX43336" fmla="*/ 4183396 w 4527492"/>
                  <a:gd name="connsiteY43336" fmla="*/ 1345103 h 3582745"/>
                  <a:gd name="connsiteX43337" fmla="*/ 4183366 w 4527492"/>
                  <a:gd name="connsiteY43337" fmla="*/ 1345231 h 3582745"/>
                  <a:gd name="connsiteX43338" fmla="*/ 4185994 w 4527492"/>
                  <a:gd name="connsiteY43338" fmla="*/ 1381006 h 3582745"/>
                  <a:gd name="connsiteX43339" fmla="*/ 4182697 w 4527492"/>
                  <a:gd name="connsiteY43339" fmla="*/ 1381006 h 3582745"/>
                  <a:gd name="connsiteX43340" fmla="*/ 4181859 w 4527492"/>
                  <a:gd name="connsiteY43340" fmla="*/ 1351529 h 3582745"/>
                  <a:gd name="connsiteX43341" fmla="*/ 4176963 w 4527492"/>
                  <a:gd name="connsiteY43341" fmla="*/ 1371999 h 3582745"/>
                  <a:gd name="connsiteX43342" fmla="*/ 4175493 w 4527492"/>
                  <a:gd name="connsiteY43342" fmla="*/ 1379014 h 3582745"/>
                  <a:gd name="connsiteX43343" fmla="*/ 4176103 w 4527492"/>
                  <a:gd name="connsiteY43343" fmla="*/ 1381006 h 3582745"/>
                  <a:gd name="connsiteX43344" fmla="*/ 4175076 w 4527492"/>
                  <a:gd name="connsiteY43344" fmla="*/ 1381006 h 3582745"/>
                  <a:gd name="connsiteX43345" fmla="*/ 4173660 w 4527492"/>
                  <a:gd name="connsiteY43345" fmla="*/ 1387765 h 3582745"/>
                  <a:gd name="connsiteX43346" fmla="*/ 4173185 w 4527492"/>
                  <a:gd name="connsiteY43346" fmla="*/ 1391325 h 3582745"/>
                  <a:gd name="connsiteX43347" fmla="*/ 4172274 w 4527492"/>
                  <a:gd name="connsiteY43347" fmla="*/ 1418357 h 3582745"/>
                  <a:gd name="connsiteX43348" fmla="*/ 4170819 w 4527492"/>
                  <a:gd name="connsiteY43348" fmla="*/ 1433307 h 3582745"/>
                  <a:gd name="connsiteX43349" fmla="*/ 4169942 w 4527492"/>
                  <a:gd name="connsiteY43349" fmla="*/ 1428154 h 3582745"/>
                  <a:gd name="connsiteX43350" fmla="*/ 4170636 w 4527492"/>
                  <a:gd name="connsiteY43350" fmla="*/ 1414477 h 3582745"/>
                  <a:gd name="connsiteX43351" fmla="*/ 4170836 w 4527492"/>
                  <a:gd name="connsiteY43351" fmla="*/ 1408942 h 3582745"/>
                  <a:gd name="connsiteX43352" fmla="*/ 4169007 w 4527492"/>
                  <a:gd name="connsiteY43352" fmla="*/ 1422664 h 3582745"/>
                  <a:gd name="connsiteX43353" fmla="*/ 4169942 w 4527492"/>
                  <a:gd name="connsiteY43353" fmla="*/ 1428154 h 3582745"/>
                  <a:gd name="connsiteX43354" fmla="*/ 4169517 w 4527492"/>
                  <a:gd name="connsiteY43354" fmla="*/ 1436530 h 3582745"/>
                  <a:gd name="connsiteX43355" fmla="*/ 4168582 w 4527492"/>
                  <a:gd name="connsiteY43355" fmla="*/ 1425855 h 3582745"/>
                  <a:gd name="connsiteX43356" fmla="*/ 4167555 w 4527492"/>
                  <a:gd name="connsiteY43356" fmla="*/ 1433557 h 3582745"/>
                  <a:gd name="connsiteX43357" fmla="*/ 4168868 w 4527492"/>
                  <a:gd name="connsiteY43357" fmla="*/ 1449302 h 3582745"/>
                  <a:gd name="connsiteX43358" fmla="*/ 4168438 w 4527492"/>
                  <a:gd name="connsiteY43358" fmla="*/ 1457781 h 3582745"/>
                  <a:gd name="connsiteX43359" fmla="*/ 4168162 w 4527492"/>
                  <a:gd name="connsiteY43359" fmla="*/ 1460611 h 3582745"/>
                  <a:gd name="connsiteX43360" fmla="*/ 4168113 w 4527492"/>
                  <a:gd name="connsiteY43360" fmla="*/ 1464183 h 3582745"/>
                  <a:gd name="connsiteX43361" fmla="*/ 4167528 w 4527492"/>
                  <a:gd name="connsiteY43361" fmla="*/ 1475694 h 3582745"/>
                  <a:gd name="connsiteX43362" fmla="*/ 4165131 w 4527492"/>
                  <a:gd name="connsiteY43362" fmla="*/ 1451740 h 3582745"/>
                  <a:gd name="connsiteX43363" fmla="*/ 4163768 w 4527492"/>
                  <a:gd name="connsiteY43363" fmla="*/ 1461961 h 3582745"/>
                  <a:gd name="connsiteX43364" fmla="*/ 4163768 w 4527492"/>
                  <a:gd name="connsiteY43364" fmla="*/ 1440787 h 3582745"/>
                  <a:gd name="connsiteX43365" fmla="*/ 4163931 w 4527492"/>
                  <a:gd name="connsiteY43365" fmla="*/ 1439753 h 3582745"/>
                  <a:gd name="connsiteX43366" fmla="*/ 4163768 w 4527492"/>
                  <a:gd name="connsiteY43366" fmla="*/ 1438126 h 3582745"/>
                  <a:gd name="connsiteX43367" fmla="*/ 4163768 w 4527492"/>
                  <a:gd name="connsiteY43367" fmla="*/ 1440787 h 3582745"/>
                  <a:gd name="connsiteX43368" fmla="*/ 4162952 w 4527492"/>
                  <a:gd name="connsiteY43368" fmla="*/ 1445968 h 3582745"/>
                  <a:gd name="connsiteX43369" fmla="*/ 4163124 w 4527492"/>
                  <a:gd name="connsiteY43369" fmla="*/ 1431685 h 3582745"/>
                  <a:gd name="connsiteX43370" fmla="*/ 4160742 w 4527492"/>
                  <a:gd name="connsiteY43370" fmla="*/ 1407886 h 3582745"/>
                  <a:gd name="connsiteX43371" fmla="*/ 4158652 w 4527492"/>
                  <a:gd name="connsiteY43371" fmla="*/ 1394687 h 3582745"/>
                  <a:gd name="connsiteX43372" fmla="*/ 4157174 w 4527492"/>
                  <a:gd name="connsiteY43372" fmla="*/ 1432452 h 3582745"/>
                  <a:gd name="connsiteX43373" fmla="*/ 4157174 w 4527492"/>
                  <a:gd name="connsiteY43373" fmla="*/ 1385354 h 3582745"/>
                  <a:gd name="connsiteX43374" fmla="*/ 4155976 w 4527492"/>
                  <a:gd name="connsiteY43374" fmla="*/ 1377788 h 3582745"/>
                  <a:gd name="connsiteX43375" fmla="*/ 4156042 w 4527492"/>
                  <a:gd name="connsiteY43375" fmla="*/ 1375925 h 3582745"/>
                  <a:gd name="connsiteX43376" fmla="*/ 4156368 w 4527492"/>
                  <a:gd name="connsiteY43376" fmla="*/ 1371102 h 3582745"/>
                  <a:gd name="connsiteX43377" fmla="*/ 4157740 w 4527492"/>
                  <a:gd name="connsiteY43377" fmla="*/ 1377093 h 3582745"/>
                  <a:gd name="connsiteX43378" fmla="*/ 4158248 w 4527492"/>
                  <a:gd name="connsiteY43378" fmla="*/ 1373436 h 3582745"/>
                  <a:gd name="connsiteX43379" fmla="*/ 4157394 w 4527492"/>
                  <a:gd name="connsiteY43379" fmla="*/ 1368030 h 3582745"/>
                  <a:gd name="connsiteX43380" fmla="*/ 4156521 w 4527492"/>
                  <a:gd name="connsiteY43380" fmla="*/ 1368836 h 3582745"/>
                  <a:gd name="connsiteX43381" fmla="*/ 4156368 w 4527492"/>
                  <a:gd name="connsiteY43381" fmla="*/ 1371102 h 3582745"/>
                  <a:gd name="connsiteX43382" fmla="*/ 4156234 w 4527492"/>
                  <a:gd name="connsiteY43382" fmla="*/ 1370516 h 3582745"/>
                  <a:gd name="connsiteX43383" fmla="*/ 4156285 w 4527492"/>
                  <a:gd name="connsiteY43383" fmla="*/ 1369053 h 3582745"/>
                  <a:gd name="connsiteX43384" fmla="*/ 4156239 w 4527492"/>
                  <a:gd name="connsiteY43384" fmla="*/ 1369096 h 3582745"/>
                  <a:gd name="connsiteX43385" fmla="*/ 4156200 w 4527492"/>
                  <a:gd name="connsiteY43385" fmla="*/ 1370367 h 3582745"/>
                  <a:gd name="connsiteX43386" fmla="*/ 4155966 w 4527492"/>
                  <a:gd name="connsiteY43386" fmla="*/ 1369348 h 3582745"/>
                  <a:gd name="connsiteX43387" fmla="*/ 4154809 w 4527492"/>
                  <a:gd name="connsiteY43387" fmla="*/ 1370416 h 3582745"/>
                  <a:gd name="connsiteX43388" fmla="*/ 4155934 w 4527492"/>
                  <a:gd name="connsiteY43388" fmla="*/ 1377524 h 3582745"/>
                  <a:gd name="connsiteX43389" fmla="*/ 4154970 w 4527492"/>
                  <a:gd name="connsiteY43389" fmla="*/ 1391821 h 3582745"/>
                  <a:gd name="connsiteX43390" fmla="*/ 4152806 w 4527492"/>
                  <a:gd name="connsiteY43390" fmla="*/ 1403230 h 3582745"/>
                  <a:gd name="connsiteX43391" fmla="*/ 4152692 w 4527492"/>
                  <a:gd name="connsiteY43391" fmla="*/ 1410796 h 3582745"/>
                  <a:gd name="connsiteX43392" fmla="*/ 4154631 w 4527492"/>
                  <a:gd name="connsiteY43392" fmla="*/ 1440788 h 3582745"/>
                  <a:gd name="connsiteX43393" fmla="*/ 4154300 w 4527492"/>
                  <a:gd name="connsiteY43393" fmla="*/ 1431468 h 3582745"/>
                  <a:gd name="connsiteX43394" fmla="*/ 4155005 w 4527492"/>
                  <a:gd name="connsiteY43394" fmla="*/ 1408783 h 3582745"/>
                  <a:gd name="connsiteX43395" fmla="*/ 4155594 w 4527492"/>
                  <a:gd name="connsiteY43395" fmla="*/ 1451175 h 3582745"/>
                  <a:gd name="connsiteX43396" fmla="*/ 4157073 w 4527492"/>
                  <a:gd name="connsiteY43396" fmla="*/ 1435033 h 3582745"/>
                  <a:gd name="connsiteX43397" fmla="*/ 4156178 w 4527492"/>
                  <a:gd name="connsiteY43397" fmla="*/ 1457928 h 3582745"/>
                  <a:gd name="connsiteX43398" fmla="*/ 4157443 w 4527492"/>
                  <a:gd name="connsiteY43398" fmla="*/ 1467202 h 3582745"/>
                  <a:gd name="connsiteX43399" fmla="*/ 4158835 w 4527492"/>
                  <a:gd name="connsiteY43399" fmla="*/ 1490269 h 3582745"/>
                  <a:gd name="connsiteX43400" fmla="*/ 4159221 w 4527492"/>
                  <a:gd name="connsiteY43400" fmla="*/ 1495753 h 3582745"/>
                  <a:gd name="connsiteX43401" fmla="*/ 4162738 w 4527492"/>
                  <a:gd name="connsiteY43401" fmla="*/ 1447327 h 3582745"/>
                  <a:gd name="connsiteX43402" fmla="*/ 4162952 w 4527492"/>
                  <a:gd name="connsiteY43402" fmla="*/ 1445968 h 3582745"/>
                  <a:gd name="connsiteX43403" fmla="*/ 4162659 w 4527492"/>
                  <a:gd name="connsiteY43403" fmla="*/ 1470278 h 3582745"/>
                  <a:gd name="connsiteX43404" fmla="*/ 4160471 w 4527492"/>
                  <a:gd name="connsiteY43404" fmla="*/ 1486691 h 3582745"/>
                  <a:gd name="connsiteX43405" fmla="*/ 4159730 w 4527492"/>
                  <a:gd name="connsiteY43405" fmla="*/ 1502995 h 3582745"/>
                  <a:gd name="connsiteX43406" fmla="*/ 4161154 w 4527492"/>
                  <a:gd name="connsiteY43406" fmla="*/ 1523223 h 3582745"/>
                  <a:gd name="connsiteX43407" fmla="*/ 4161528 w 4527492"/>
                  <a:gd name="connsiteY43407" fmla="*/ 1537861 h 3582745"/>
                  <a:gd name="connsiteX43408" fmla="*/ 4159374 w 4527492"/>
                  <a:gd name="connsiteY43408" fmla="*/ 1510840 h 3582745"/>
                  <a:gd name="connsiteX43409" fmla="*/ 4159344 w 4527492"/>
                  <a:gd name="connsiteY43409" fmla="*/ 1511489 h 3582745"/>
                  <a:gd name="connsiteX43410" fmla="*/ 4161539 w 4527492"/>
                  <a:gd name="connsiteY43410" fmla="*/ 1538266 h 3582745"/>
                  <a:gd name="connsiteX43411" fmla="*/ 4161528 w 4527492"/>
                  <a:gd name="connsiteY43411" fmla="*/ 1537861 h 3582745"/>
                  <a:gd name="connsiteX43412" fmla="*/ 4162351 w 4527492"/>
                  <a:gd name="connsiteY43412" fmla="*/ 1548182 h 3582745"/>
                  <a:gd name="connsiteX43413" fmla="*/ 4164012 w 4527492"/>
                  <a:gd name="connsiteY43413" fmla="*/ 1568450 h 3582745"/>
                  <a:gd name="connsiteX43414" fmla="*/ 4163928 w 4527492"/>
                  <a:gd name="connsiteY43414" fmla="*/ 1567952 h 3582745"/>
                  <a:gd name="connsiteX43415" fmla="*/ 4164040 w 4527492"/>
                  <a:gd name="connsiteY43415" fmla="*/ 1569357 h 3582745"/>
                  <a:gd name="connsiteX43416" fmla="*/ 4163870 w 4527492"/>
                  <a:gd name="connsiteY43416" fmla="*/ 1567611 h 3582745"/>
                  <a:gd name="connsiteX43417" fmla="*/ 4162189 w 4527492"/>
                  <a:gd name="connsiteY43417" fmla="*/ 1557708 h 3582745"/>
                  <a:gd name="connsiteX43418" fmla="*/ 4164180 w 4527492"/>
                  <a:gd name="connsiteY43418" fmla="*/ 1588503 h 3582745"/>
                  <a:gd name="connsiteX43419" fmla="*/ 4164403 w 4527492"/>
                  <a:gd name="connsiteY43419" fmla="*/ 1591762 h 3582745"/>
                  <a:gd name="connsiteX43420" fmla="*/ 4164689 w 4527492"/>
                  <a:gd name="connsiteY43420" fmla="*/ 1552351 h 3582745"/>
                  <a:gd name="connsiteX43421" fmla="*/ 4162120 w 4527492"/>
                  <a:gd name="connsiteY43421" fmla="*/ 1515132 h 3582745"/>
                  <a:gd name="connsiteX43422" fmla="*/ 4162659 w 4527492"/>
                  <a:gd name="connsiteY43422" fmla="*/ 1470278 h 3582745"/>
                  <a:gd name="connsiteX43423" fmla="*/ 4163768 w 4527492"/>
                  <a:gd name="connsiteY43423" fmla="*/ 1461961 h 3582745"/>
                  <a:gd name="connsiteX43424" fmla="*/ 4163768 w 4527492"/>
                  <a:gd name="connsiteY43424" fmla="*/ 1526262 h 3582745"/>
                  <a:gd name="connsiteX43425" fmla="*/ 4164783 w 4527492"/>
                  <a:gd name="connsiteY43425" fmla="*/ 1539352 h 3582745"/>
                  <a:gd name="connsiteX43426" fmla="*/ 4164864 w 4527492"/>
                  <a:gd name="connsiteY43426" fmla="*/ 1528166 h 3582745"/>
                  <a:gd name="connsiteX43427" fmla="*/ 4167528 w 4527492"/>
                  <a:gd name="connsiteY43427" fmla="*/ 1475694 h 3582745"/>
                  <a:gd name="connsiteX43428" fmla="*/ 4167901 w 4527492"/>
                  <a:gd name="connsiteY43428" fmla="*/ 1479417 h 3582745"/>
                  <a:gd name="connsiteX43429" fmla="*/ 4167338 w 4527492"/>
                  <a:gd name="connsiteY43429" fmla="*/ 1519927 h 3582745"/>
                  <a:gd name="connsiteX43430" fmla="*/ 4167338 w 4527492"/>
                  <a:gd name="connsiteY43430" fmla="*/ 1572301 h 3582745"/>
                  <a:gd name="connsiteX43431" fmla="*/ 4167556 w 4527492"/>
                  <a:gd name="connsiteY43431" fmla="*/ 1575119 h 3582745"/>
                  <a:gd name="connsiteX43432" fmla="*/ 4169812 w 4527492"/>
                  <a:gd name="connsiteY43432" fmla="*/ 1498508 h 3582745"/>
                  <a:gd name="connsiteX43433" fmla="*/ 4170636 w 4527492"/>
                  <a:gd name="connsiteY43433" fmla="*/ 1506748 h 3582745"/>
                  <a:gd name="connsiteX43434" fmla="*/ 4170636 w 4527492"/>
                  <a:gd name="connsiteY43434" fmla="*/ 1519927 h 3582745"/>
                  <a:gd name="connsiteX43435" fmla="*/ 4168733 w 4527492"/>
                  <a:gd name="connsiteY43435" fmla="*/ 1590293 h 3582745"/>
                  <a:gd name="connsiteX43436" fmla="*/ 4172269 w 4527492"/>
                  <a:gd name="connsiteY43436" fmla="*/ 1635908 h 3582745"/>
                  <a:gd name="connsiteX43437" fmla="*/ 4177683 w 4527492"/>
                  <a:gd name="connsiteY43437" fmla="*/ 1593086 h 3582745"/>
                  <a:gd name="connsiteX43438" fmla="*/ 4181166 w 4527492"/>
                  <a:gd name="connsiteY43438" fmla="*/ 1573266 h 3582745"/>
                  <a:gd name="connsiteX43439" fmla="*/ 4183915 w 4527492"/>
                  <a:gd name="connsiteY43439" fmla="*/ 1516727 h 3582745"/>
                  <a:gd name="connsiteX43440" fmla="*/ 4183829 w 4527492"/>
                  <a:gd name="connsiteY43440" fmla="*/ 1490269 h 3582745"/>
                  <a:gd name="connsiteX43441" fmla="*/ 4180531 w 4527492"/>
                  <a:gd name="connsiteY43441" fmla="*/ 1444135 h 3582745"/>
                  <a:gd name="connsiteX43442" fmla="*/ 4173085 w 4527492"/>
                  <a:gd name="connsiteY43442" fmla="*/ 1446614 h 3582745"/>
                  <a:gd name="connsiteX43443" fmla="*/ 4171613 w 4527492"/>
                  <a:gd name="connsiteY43443" fmla="*/ 1437968 h 3582745"/>
                  <a:gd name="connsiteX43444" fmla="*/ 4172274 w 4527492"/>
                  <a:gd name="connsiteY43444" fmla="*/ 1418357 h 3582745"/>
                  <a:gd name="connsiteX43445" fmla="*/ 4173934 w 4527492"/>
                  <a:gd name="connsiteY43445" fmla="*/ 1401295 h 3582745"/>
                  <a:gd name="connsiteX43446" fmla="*/ 4177232 w 4527492"/>
                  <a:gd name="connsiteY43446" fmla="*/ 1401295 h 3582745"/>
                  <a:gd name="connsiteX43447" fmla="*/ 4185299 w 4527492"/>
                  <a:gd name="connsiteY43447" fmla="*/ 1474986 h 3582745"/>
                  <a:gd name="connsiteX43448" fmla="*/ 4186382 w 4527492"/>
                  <a:gd name="connsiteY43448" fmla="*/ 1381750 h 3582745"/>
                  <a:gd name="connsiteX43449" fmla="*/ 4185703 w 4527492"/>
                  <a:gd name="connsiteY43449" fmla="*/ 1478672 h 3582745"/>
                  <a:gd name="connsiteX43450" fmla="*/ 4185890 w 4527492"/>
                  <a:gd name="connsiteY43450" fmla="*/ 1480383 h 3582745"/>
                  <a:gd name="connsiteX43451" fmla="*/ 4186838 w 4527492"/>
                  <a:gd name="connsiteY43451" fmla="*/ 1540992 h 3582745"/>
                  <a:gd name="connsiteX43452" fmla="*/ 4203977 w 4527492"/>
                  <a:gd name="connsiteY43452" fmla="*/ 1443460 h 3582745"/>
                  <a:gd name="connsiteX43453" fmla="*/ 4195915 w 4527492"/>
                  <a:gd name="connsiteY43453" fmla="*/ 1374162 h 3582745"/>
                  <a:gd name="connsiteX43454" fmla="*/ 4191326 w 4527492"/>
                  <a:gd name="connsiteY43454" fmla="*/ 1318012 h 3582745"/>
                  <a:gd name="connsiteX43455" fmla="*/ 4190425 w 4527492"/>
                  <a:gd name="connsiteY43455" fmla="*/ 1318912 h 3582745"/>
                  <a:gd name="connsiteX43456" fmla="*/ 4186002 w 4527492"/>
                  <a:gd name="connsiteY43456" fmla="*/ 1304969 h 3582745"/>
                  <a:gd name="connsiteX43457" fmla="*/ 4186215 w 4527492"/>
                  <a:gd name="connsiteY43457" fmla="*/ 1299556 h 3582745"/>
                  <a:gd name="connsiteX43458" fmla="*/ 4186367 w 4527492"/>
                  <a:gd name="connsiteY43458" fmla="*/ 1299919 h 3582745"/>
                  <a:gd name="connsiteX43459" fmla="*/ 4186863 w 4527492"/>
                  <a:gd name="connsiteY43459" fmla="*/ 1299934 h 3582745"/>
                  <a:gd name="connsiteX43460" fmla="*/ 4190581 w 4527492"/>
                  <a:gd name="connsiteY43460" fmla="*/ 1308902 h 3582745"/>
                  <a:gd name="connsiteX43461" fmla="*/ 4190576 w 4527492"/>
                  <a:gd name="connsiteY43461" fmla="*/ 1308843 h 3582745"/>
                  <a:gd name="connsiteX43462" fmla="*/ 4190585 w 4527492"/>
                  <a:gd name="connsiteY43462" fmla="*/ 1308911 h 3582745"/>
                  <a:gd name="connsiteX43463" fmla="*/ 4193470 w 4527492"/>
                  <a:gd name="connsiteY43463" fmla="*/ 1315870 h 3582745"/>
                  <a:gd name="connsiteX43464" fmla="*/ 4191659 w 4527492"/>
                  <a:gd name="connsiteY43464" fmla="*/ 1317679 h 3582745"/>
                  <a:gd name="connsiteX43465" fmla="*/ 4205804 w 4527492"/>
                  <a:gd name="connsiteY43465" fmla="*/ 1433062 h 3582745"/>
                  <a:gd name="connsiteX43466" fmla="*/ 4206888 w 4527492"/>
                  <a:gd name="connsiteY43466" fmla="*/ 1426891 h 3582745"/>
                  <a:gd name="connsiteX43467" fmla="*/ 4215157 w 4527492"/>
                  <a:gd name="connsiteY43467" fmla="*/ 1389469 h 3582745"/>
                  <a:gd name="connsiteX43468" fmla="*/ 4212807 w 4527492"/>
                  <a:gd name="connsiteY43468" fmla="*/ 1364779 h 3582745"/>
                  <a:gd name="connsiteX43469" fmla="*/ 4215286 w 4527492"/>
                  <a:gd name="connsiteY43469" fmla="*/ 1379521 h 3582745"/>
                  <a:gd name="connsiteX43470" fmla="*/ 4215867 w 4527492"/>
                  <a:gd name="connsiteY43470" fmla="*/ 1386255 h 3582745"/>
                  <a:gd name="connsiteX43471" fmla="*/ 4218740 w 4527492"/>
                  <a:gd name="connsiteY43471" fmla="*/ 1373256 h 3582745"/>
                  <a:gd name="connsiteX43472" fmla="*/ 4212216 w 4527492"/>
                  <a:gd name="connsiteY43472" fmla="*/ 1358572 h 3582745"/>
                  <a:gd name="connsiteX43473" fmla="*/ 4212807 w 4527492"/>
                  <a:gd name="connsiteY43473" fmla="*/ 1364779 h 3582745"/>
                  <a:gd name="connsiteX43474" fmla="*/ 4211487 w 4527492"/>
                  <a:gd name="connsiteY43474" fmla="*/ 1356932 h 3582745"/>
                  <a:gd name="connsiteX43475" fmla="*/ 4196609 w 4527492"/>
                  <a:gd name="connsiteY43475" fmla="*/ 1323443 h 3582745"/>
                  <a:gd name="connsiteX43476" fmla="*/ 4193470 w 4527492"/>
                  <a:gd name="connsiteY43476" fmla="*/ 1315870 h 3582745"/>
                  <a:gd name="connsiteX43477" fmla="*/ 4193723 w 4527492"/>
                  <a:gd name="connsiteY43477" fmla="*/ 1315616 h 3582745"/>
                  <a:gd name="connsiteX43478" fmla="*/ 4193592 w 4527492"/>
                  <a:gd name="connsiteY43478" fmla="*/ 1310093 h 3582745"/>
                  <a:gd name="connsiteX43479" fmla="*/ 4206916 w 4527492"/>
                  <a:gd name="connsiteY43479" fmla="*/ 1345275 h 3582745"/>
                  <a:gd name="connsiteX43480" fmla="*/ 4210865 w 4527492"/>
                  <a:gd name="connsiteY43480" fmla="*/ 1353230 h 3582745"/>
                  <a:gd name="connsiteX43481" fmla="*/ 4202045 w 4527492"/>
                  <a:gd name="connsiteY43481" fmla="*/ 1300783 h 3582745"/>
                  <a:gd name="connsiteX43482" fmla="*/ 4211164 w 4527492"/>
                  <a:gd name="connsiteY43482" fmla="*/ 1347525 h 3582745"/>
                  <a:gd name="connsiteX43483" fmla="*/ 4211907 w 4527492"/>
                  <a:gd name="connsiteY43483" fmla="*/ 1355331 h 3582745"/>
                  <a:gd name="connsiteX43484" fmla="*/ 4219376 w 4527492"/>
                  <a:gd name="connsiteY43484" fmla="*/ 1370377 h 3582745"/>
                  <a:gd name="connsiteX43485" fmla="*/ 4223554 w 4527492"/>
                  <a:gd name="connsiteY43485" fmla="*/ 1351470 h 3582745"/>
                  <a:gd name="connsiteX43486" fmla="*/ 4208153 w 4527492"/>
                  <a:gd name="connsiteY43486" fmla="*/ 1297080 h 3582745"/>
                  <a:gd name="connsiteX43487" fmla="*/ 4183829 w 4527492"/>
                  <a:gd name="connsiteY43487" fmla="*/ 1147554 h 3582745"/>
                  <a:gd name="connsiteX43488" fmla="*/ 4230003 w 4527492"/>
                  <a:gd name="connsiteY43488" fmla="*/ 1305730 h 3582745"/>
                  <a:gd name="connsiteX43489" fmla="*/ 4232129 w 4527492"/>
                  <a:gd name="connsiteY43489" fmla="*/ 1312376 h 3582745"/>
                  <a:gd name="connsiteX43490" fmla="*/ 4232076 w 4527492"/>
                  <a:gd name="connsiteY43490" fmla="*/ 1311595 h 3582745"/>
                  <a:gd name="connsiteX43491" fmla="*/ 4231831 w 4527492"/>
                  <a:gd name="connsiteY43491" fmla="*/ 1301464 h 3582745"/>
                  <a:gd name="connsiteX43492" fmla="*/ 4212276 w 4527492"/>
                  <a:gd name="connsiteY43492" fmla="*/ 1239412 h 3582745"/>
                  <a:gd name="connsiteX43493" fmla="*/ 4205978 w 4527492"/>
                  <a:gd name="connsiteY43493" fmla="*/ 1210738 h 3582745"/>
                  <a:gd name="connsiteX43494" fmla="*/ 4225468 w 4527492"/>
                  <a:gd name="connsiteY43494" fmla="*/ 1277308 h 3582745"/>
                  <a:gd name="connsiteX43495" fmla="*/ 4231688 w 4527492"/>
                  <a:gd name="connsiteY43495" fmla="*/ 1295535 h 3582745"/>
                  <a:gd name="connsiteX43496" fmla="*/ 4229939 w 4527492"/>
                  <a:gd name="connsiteY43496" fmla="*/ 1223044 h 3582745"/>
                  <a:gd name="connsiteX43497" fmla="*/ 4231216 w 4527492"/>
                  <a:gd name="connsiteY43497" fmla="*/ 1214112 h 3582745"/>
                  <a:gd name="connsiteX43498" fmla="*/ 4226705 w 4527492"/>
                  <a:gd name="connsiteY43498" fmla="*/ 1196984 h 3582745"/>
                  <a:gd name="connsiteX43499" fmla="*/ 4218922 w 4527492"/>
                  <a:gd name="connsiteY43499" fmla="*/ 1173656 h 3582745"/>
                  <a:gd name="connsiteX43500" fmla="*/ 4218872 w 4527492"/>
                  <a:gd name="connsiteY43500" fmla="*/ 1173093 h 3582745"/>
                  <a:gd name="connsiteX43501" fmla="*/ 4218402 w 4527492"/>
                  <a:gd name="connsiteY43501" fmla="*/ 1169829 h 3582745"/>
                  <a:gd name="connsiteX43502" fmla="*/ 4220933 w 4527492"/>
                  <a:gd name="connsiteY43502" fmla="*/ 1175977 h 3582745"/>
                  <a:gd name="connsiteX43503" fmla="*/ 4231737 w 4527492"/>
                  <a:gd name="connsiteY43503" fmla="*/ 1210472 h 3582745"/>
                  <a:gd name="connsiteX43504" fmla="*/ 4234860 w 4527492"/>
                  <a:gd name="connsiteY43504" fmla="*/ 1188639 h 3582745"/>
                  <a:gd name="connsiteX43505" fmla="*/ 4226695 w 4527492"/>
                  <a:gd name="connsiteY43505" fmla="*/ 1164948 h 3582745"/>
                  <a:gd name="connsiteX43506" fmla="*/ 4226705 w 4527492"/>
                  <a:gd name="connsiteY43506" fmla="*/ 1164031 h 3582745"/>
                  <a:gd name="connsiteX43507" fmla="*/ 4222936 w 4527492"/>
                  <a:gd name="connsiteY43507" fmla="*/ 1140493 h 3582745"/>
                  <a:gd name="connsiteX43508" fmla="*/ 4226705 w 4527492"/>
                  <a:gd name="connsiteY43508" fmla="*/ 1150850 h 3582745"/>
                  <a:gd name="connsiteX43509" fmla="*/ 4234032 w 4527492"/>
                  <a:gd name="connsiteY43509" fmla="*/ 1169466 h 3582745"/>
                  <a:gd name="connsiteX43510" fmla="*/ 4235098 w 4527492"/>
                  <a:gd name="connsiteY43510" fmla="*/ 1165418 h 3582745"/>
                  <a:gd name="connsiteX43511" fmla="*/ 4235466 w 4527492"/>
                  <a:gd name="connsiteY43511" fmla="*/ 1169798 h 3582745"/>
                  <a:gd name="connsiteX43512" fmla="*/ 4236721 w 4527492"/>
                  <a:gd name="connsiteY43512" fmla="*/ 1175621 h 3582745"/>
                  <a:gd name="connsiteX43513" fmla="*/ 4236988 w 4527492"/>
                  <a:gd name="connsiteY43513" fmla="*/ 1173759 h 3582745"/>
                  <a:gd name="connsiteX43514" fmla="*/ 4234190 w 4527492"/>
                  <a:gd name="connsiteY43514" fmla="*/ 1154596 h 3582745"/>
                  <a:gd name="connsiteX43515" fmla="*/ 4232619 w 4527492"/>
                  <a:gd name="connsiteY43515" fmla="*/ 1135883 h 3582745"/>
                  <a:gd name="connsiteX43516" fmla="*/ 4235286 w 4527492"/>
                  <a:gd name="connsiteY43516" fmla="*/ 1146995 h 3582745"/>
                  <a:gd name="connsiteX43517" fmla="*/ 4235775 w 4527492"/>
                  <a:gd name="connsiteY43517" fmla="*/ 1154145 h 3582745"/>
                  <a:gd name="connsiteX43518" fmla="*/ 4237456 w 4527492"/>
                  <a:gd name="connsiteY43518" fmla="*/ 1170486 h 3582745"/>
                  <a:gd name="connsiteX43519" fmla="*/ 4238751 w 4527492"/>
                  <a:gd name="connsiteY43519" fmla="*/ 1161430 h 3582745"/>
                  <a:gd name="connsiteX43520" fmla="*/ 4235286 w 4527492"/>
                  <a:gd name="connsiteY43520" fmla="*/ 1146995 h 3582745"/>
                  <a:gd name="connsiteX43521" fmla="*/ 4234996 w 4527492"/>
                  <a:gd name="connsiteY43521" fmla="*/ 1142747 h 3582745"/>
                  <a:gd name="connsiteX43522" fmla="*/ 4236600 w 4527492"/>
                  <a:gd name="connsiteY43522" fmla="*/ 1147554 h 3582745"/>
                  <a:gd name="connsiteX43523" fmla="*/ 4239273 w 4527492"/>
                  <a:gd name="connsiteY43523" fmla="*/ 1157782 h 3582745"/>
                  <a:gd name="connsiteX43524" fmla="*/ 4239506 w 4527492"/>
                  <a:gd name="connsiteY43524" fmla="*/ 1156154 h 3582745"/>
                  <a:gd name="connsiteX43525" fmla="*/ 4234718 w 4527492"/>
                  <a:gd name="connsiteY43525" fmla="*/ 1138684 h 3582745"/>
                  <a:gd name="connsiteX43526" fmla="*/ 4234332 w 4527492"/>
                  <a:gd name="connsiteY43526" fmla="*/ 1133034 h 3582745"/>
                  <a:gd name="connsiteX43527" fmla="*/ 4234496 w 4527492"/>
                  <a:gd name="connsiteY43527" fmla="*/ 1132893 h 3582745"/>
                  <a:gd name="connsiteX43528" fmla="*/ 4236600 w 4527492"/>
                  <a:gd name="connsiteY43528" fmla="*/ 1140964 h 3582745"/>
                  <a:gd name="connsiteX43529" fmla="*/ 4239578 w 4527492"/>
                  <a:gd name="connsiteY43529" fmla="*/ 1155646 h 3582745"/>
                  <a:gd name="connsiteX43530" fmla="*/ 4240835 w 4527492"/>
                  <a:gd name="connsiteY43530" fmla="*/ 1146859 h 3582745"/>
                  <a:gd name="connsiteX43531" fmla="*/ 4236600 w 4527492"/>
                  <a:gd name="connsiteY43531" fmla="*/ 1131078 h 3582745"/>
                  <a:gd name="connsiteX43532" fmla="*/ 4234496 w 4527492"/>
                  <a:gd name="connsiteY43532" fmla="*/ 1132893 h 3582745"/>
                  <a:gd name="connsiteX43533" fmla="*/ 4231358 w 4527492"/>
                  <a:gd name="connsiteY43533" fmla="*/ 1120851 h 3582745"/>
                  <a:gd name="connsiteX43534" fmla="*/ 4230003 w 4527492"/>
                  <a:gd name="connsiteY43534" fmla="*/ 1104715 h 3582745"/>
                  <a:gd name="connsiteX43535" fmla="*/ 4241471 w 4527492"/>
                  <a:gd name="connsiteY43535" fmla="*/ 1142415 h 3582745"/>
                  <a:gd name="connsiteX43536" fmla="*/ 4242100 w 4527492"/>
                  <a:gd name="connsiteY43536" fmla="*/ 1138014 h 3582745"/>
                  <a:gd name="connsiteX43537" fmla="*/ 4244856 w 4527492"/>
                  <a:gd name="connsiteY43537" fmla="*/ 1130952 h 3582745"/>
                  <a:gd name="connsiteX43538" fmla="*/ 4243196 w 4527492"/>
                  <a:gd name="connsiteY43538" fmla="*/ 1108010 h 3582745"/>
                  <a:gd name="connsiteX43539" fmla="*/ 4244352 w 4527492"/>
                  <a:gd name="connsiteY43539" fmla="*/ 1111699 h 3582745"/>
                  <a:gd name="connsiteX43540" fmla="*/ 4246146 w 4527492"/>
                  <a:gd name="connsiteY43540" fmla="*/ 1127645 h 3582745"/>
                  <a:gd name="connsiteX43541" fmla="*/ 4247924 w 4527492"/>
                  <a:gd name="connsiteY43541" fmla="*/ 1123090 h 3582745"/>
                  <a:gd name="connsiteX43542" fmla="*/ 4244352 w 4527492"/>
                  <a:gd name="connsiteY43542" fmla="*/ 1111699 h 3582745"/>
                  <a:gd name="connsiteX43543" fmla="*/ 4243196 w 4527492"/>
                  <a:gd name="connsiteY43543" fmla="*/ 1101420 h 3582745"/>
                  <a:gd name="connsiteX43544" fmla="*/ 4246494 w 4527492"/>
                  <a:gd name="connsiteY43544" fmla="*/ 1101420 h 3582745"/>
                  <a:gd name="connsiteX43545" fmla="*/ 4250500 w 4527492"/>
                  <a:gd name="connsiteY43545" fmla="*/ 1116488 h 3582745"/>
                  <a:gd name="connsiteX43546" fmla="*/ 4252479 w 4527492"/>
                  <a:gd name="connsiteY43546" fmla="*/ 1111418 h 3582745"/>
                  <a:gd name="connsiteX43547" fmla="*/ 4230618 w 4527492"/>
                  <a:gd name="connsiteY43547" fmla="*/ 1060025 h 3582745"/>
                  <a:gd name="connsiteX43548" fmla="*/ 4228993 w 4527492"/>
                  <a:gd name="connsiteY43548" fmla="*/ 1061659 h 3582745"/>
                  <a:gd name="connsiteX43549" fmla="*/ 4205600 w 4527492"/>
                  <a:gd name="connsiteY43549" fmla="*/ 1022114 h 3582745"/>
                  <a:gd name="connsiteX43550" fmla="*/ 4205679 w 4527492"/>
                  <a:gd name="connsiteY43550" fmla="*/ 1022332 h 3582745"/>
                  <a:gd name="connsiteX43551" fmla="*/ 4231358 w 4527492"/>
                  <a:gd name="connsiteY43551" fmla="*/ 1120851 h 3582745"/>
                  <a:gd name="connsiteX43552" fmla="*/ 4232031 w 4527492"/>
                  <a:gd name="connsiteY43552" fmla="*/ 1128879 h 3582745"/>
                  <a:gd name="connsiteX43553" fmla="*/ 4230828 w 4527492"/>
                  <a:gd name="connsiteY43553" fmla="*/ 1124487 h 3582745"/>
                  <a:gd name="connsiteX43554" fmla="*/ 4227737 w 4527492"/>
                  <a:gd name="connsiteY43554" fmla="*/ 1115542 h 3582745"/>
                  <a:gd name="connsiteX43555" fmla="*/ 4224644 w 4527492"/>
                  <a:gd name="connsiteY43555" fmla="*/ 1102656 h 3582745"/>
                  <a:gd name="connsiteX43556" fmla="*/ 4207360 w 4527492"/>
                  <a:gd name="connsiteY43556" fmla="*/ 1036215 h 3582745"/>
                  <a:gd name="connsiteX43557" fmla="*/ 4202782 w 4527492"/>
                  <a:gd name="connsiteY43557" fmla="*/ 1017351 h 3582745"/>
                  <a:gd name="connsiteX43558" fmla="*/ 4202194 w 4527492"/>
                  <a:gd name="connsiteY43558" fmla="*/ 1016357 h 3582745"/>
                  <a:gd name="connsiteX43559" fmla="*/ 4207360 w 4527492"/>
                  <a:gd name="connsiteY43559" fmla="*/ 1036215 h 3582745"/>
                  <a:gd name="connsiteX43560" fmla="*/ 4212688 w 4527492"/>
                  <a:gd name="connsiteY43560" fmla="*/ 1058169 h 3582745"/>
                  <a:gd name="connsiteX43561" fmla="*/ 4213201 w 4527492"/>
                  <a:gd name="connsiteY43561" fmla="*/ 1062479 h 3582745"/>
                  <a:gd name="connsiteX43562" fmla="*/ 4212275 w 4527492"/>
                  <a:gd name="connsiteY43562" fmla="*/ 1058992 h 3582745"/>
                  <a:gd name="connsiteX43563" fmla="*/ 4206705 w 4527492"/>
                  <a:gd name="connsiteY43563" fmla="*/ 1042601 h 3582745"/>
                  <a:gd name="connsiteX43564" fmla="*/ 4202381 w 4527492"/>
                  <a:gd name="connsiteY43564" fmla="*/ 1017801 h 3582745"/>
                  <a:gd name="connsiteX43565" fmla="*/ 4201883 w 4527492"/>
                  <a:gd name="connsiteY43565" fmla="*/ 1015492 h 3582745"/>
                  <a:gd name="connsiteX43566" fmla="*/ 4191832 w 4527492"/>
                  <a:gd name="connsiteY43566" fmla="*/ 998839 h 3582745"/>
                  <a:gd name="connsiteX43567" fmla="*/ 4206705 w 4527492"/>
                  <a:gd name="connsiteY43567" fmla="*/ 1042601 h 3582745"/>
                  <a:gd name="connsiteX43568" fmla="*/ 4210700 w 4527492"/>
                  <a:gd name="connsiteY43568" fmla="*/ 1065516 h 3582745"/>
                  <a:gd name="connsiteX43569" fmla="*/ 4201045 w 4527492"/>
                  <a:gd name="connsiteY43569" fmla="*/ 1035732 h 3582745"/>
                  <a:gd name="connsiteX43570" fmla="*/ 4188046 w 4527492"/>
                  <a:gd name="connsiteY43570" fmla="*/ 992438 h 3582745"/>
                  <a:gd name="connsiteX43571" fmla="*/ 4185491 w 4527492"/>
                  <a:gd name="connsiteY43571" fmla="*/ 988120 h 3582745"/>
                  <a:gd name="connsiteX43572" fmla="*/ 4190425 w 4527492"/>
                  <a:gd name="connsiteY43572" fmla="*/ 1002971 h 3582745"/>
                  <a:gd name="connsiteX43573" fmla="*/ 4201045 w 4527492"/>
                  <a:gd name="connsiteY43573" fmla="*/ 1035732 h 3582745"/>
                  <a:gd name="connsiteX43574" fmla="*/ 4206916 w 4527492"/>
                  <a:gd name="connsiteY43574" fmla="*/ 1055285 h 3582745"/>
                  <a:gd name="connsiteX43575" fmla="*/ 4210953 w 4527492"/>
                  <a:gd name="connsiteY43575" fmla="*/ 1066969 h 3582745"/>
                  <a:gd name="connsiteX43576" fmla="*/ 4212329 w 4527492"/>
                  <a:gd name="connsiteY43576" fmla="*/ 1074862 h 3582745"/>
                  <a:gd name="connsiteX43577" fmla="*/ 4187127 w 4527492"/>
                  <a:gd name="connsiteY43577" fmla="*/ 1000500 h 3582745"/>
                  <a:gd name="connsiteX43578" fmla="*/ 4184104 w 4527492"/>
                  <a:gd name="connsiteY43578" fmla="*/ 985775 h 3582745"/>
                  <a:gd name="connsiteX43579" fmla="*/ 4171136 w 4527492"/>
                  <a:gd name="connsiteY43579" fmla="*/ 963854 h 3582745"/>
                  <a:gd name="connsiteX43580" fmla="*/ 4161421 w 4527492"/>
                  <a:gd name="connsiteY43580" fmla="*/ 944550 h 3582745"/>
                  <a:gd name="connsiteX43581" fmla="*/ 4161048 w 4527492"/>
                  <a:gd name="connsiteY43581" fmla="*/ 951077 h 3582745"/>
                  <a:gd name="connsiteX43582" fmla="*/ 4158938 w 4527492"/>
                  <a:gd name="connsiteY43582" fmla="*/ 939616 h 3582745"/>
                  <a:gd name="connsiteX43583" fmla="*/ 4120666 w 4527492"/>
                  <a:gd name="connsiteY43583" fmla="*/ 863572 h 3582745"/>
                  <a:gd name="connsiteX43584" fmla="*/ 4117829 w 4527492"/>
                  <a:gd name="connsiteY43584" fmla="*/ 856990 h 3582745"/>
                  <a:gd name="connsiteX43585" fmla="*/ 4074431 w 4527492"/>
                  <a:gd name="connsiteY43585" fmla="*/ 777687 h 3582745"/>
                  <a:gd name="connsiteX43586" fmla="*/ 4115644 w 4527492"/>
                  <a:gd name="connsiteY43586" fmla="*/ 851923 h 3582745"/>
                  <a:gd name="connsiteX43587" fmla="*/ 4084557 w 4527492"/>
                  <a:gd name="connsiteY43587" fmla="*/ 779798 h 3582745"/>
                  <a:gd name="connsiteX43588" fmla="*/ 4038600 w 4527492"/>
                  <a:gd name="connsiteY43588" fmla="*/ 698500 h 3582745"/>
                  <a:gd name="connsiteX43589" fmla="*/ 4041883 w 4527492"/>
                  <a:gd name="connsiteY43589" fmla="*/ 698500 h 3582745"/>
                  <a:gd name="connsiteX43590" fmla="*/ 4133796 w 4527492"/>
                  <a:gd name="connsiteY43590" fmla="*/ 883381 h 3582745"/>
                  <a:gd name="connsiteX43591" fmla="*/ 4145654 w 4527492"/>
                  <a:gd name="connsiteY43591" fmla="*/ 905978 h 3582745"/>
                  <a:gd name="connsiteX43592" fmla="*/ 4154634 w 4527492"/>
                  <a:gd name="connsiteY43592" fmla="*/ 922153 h 3582745"/>
                  <a:gd name="connsiteX43593" fmla="*/ 4152916 w 4527492"/>
                  <a:gd name="connsiteY43593" fmla="*/ 919815 h 3582745"/>
                  <a:gd name="connsiteX43594" fmla="*/ 4156576 w 4527492"/>
                  <a:gd name="connsiteY43594" fmla="*/ 926791 h 3582745"/>
                  <a:gd name="connsiteX43595" fmla="*/ 4156262 w 4527492"/>
                  <a:gd name="connsiteY43595" fmla="*/ 925086 h 3582745"/>
                  <a:gd name="connsiteX43596" fmla="*/ 4154634 w 4527492"/>
                  <a:gd name="connsiteY43596" fmla="*/ 922153 h 3582745"/>
                  <a:gd name="connsiteX43597" fmla="*/ 4156086 w 4527492"/>
                  <a:gd name="connsiteY43597" fmla="*/ 924128 h 3582745"/>
                  <a:gd name="connsiteX43598" fmla="*/ 4154145 w 4527492"/>
                  <a:gd name="connsiteY43598" fmla="*/ 913586 h 3582745"/>
                  <a:gd name="connsiteX43599" fmla="*/ 4157443 w 4527492"/>
                  <a:gd name="connsiteY43599" fmla="*/ 913586 h 3582745"/>
                  <a:gd name="connsiteX43600" fmla="*/ 4164073 w 4527492"/>
                  <a:gd name="connsiteY43600" fmla="*/ 926094 h 3582745"/>
                  <a:gd name="connsiteX43601" fmla="*/ 4162467 w 4527492"/>
                  <a:gd name="connsiteY43601" fmla="*/ 918821 h 3582745"/>
                  <a:gd name="connsiteX43602" fmla="*/ 4158862 w 4527492"/>
                  <a:gd name="connsiteY43602" fmla="*/ 907970 h 3582745"/>
                  <a:gd name="connsiteX43603" fmla="*/ 4150152 w 4527492"/>
                  <a:gd name="connsiteY43603" fmla="*/ 885479 h 3582745"/>
                  <a:gd name="connsiteX43604" fmla="*/ 4143760 w 4527492"/>
                  <a:gd name="connsiteY43604" fmla="*/ 870387 h 3582745"/>
                  <a:gd name="connsiteX43605" fmla="*/ 4155296 w 4527492"/>
                  <a:gd name="connsiteY43605" fmla="*/ 894127 h 3582745"/>
                  <a:gd name="connsiteX43606" fmla="*/ 4158784 w 4527492"/>
                  <a:gd name="connsiteY43606" fmla="*/ 903700 h 3582745"/>
                  <a:gd name="connsiteX43607" fmla="*/ 4160742 w 4527492"/>
                  <a:gd name="connsiteY43607" fmla="*/ 903700 h 3582745"/>
                  <a:gd name="connsiteX43608" fmla="*/ 4172708 w 4527492"/>
                  <a:gd name="connsiteY43608" fmla="*/ 930269 h 3582745"/>
                  <a:gd name="connsiteX43609" fmla="*/ 4175661 w 4527492"/>
                  <a:gd name="connsiteY43609" fmla="*/ 944653 h 3582745"/>
                  <a:gd name="connsiteX43610" fmla="*/ 4167338 w 4527492"/>
                  <a:gd name="connsiteY43610" fmla="*/ 926767 h 3582745"/>
                  <a:gd name="connsiteX43611" fmla="*/ 4169415 w 4527492"/>
                  <a:gd name="connsiteY43611" fmla="*/ 932879 h 3582745"/>
                  <a:gd name="connsiteX43612" fmla="*/ 4172466 w 4527492"/>
                  <a:gd name="connsiteY43612" fmla="*/ 941252 h 3582745"/>
                  <a:gd name="connsiteX43613" fmla="*/ 4173934 w 4527492"/>
                  <a:gd name="connsiteY43613" fmla="*/ 943244 h 3582745"/>
                  <a:gd name="connsiteX43614" fmla="*/ 4176314 w 4527492"/>
                  <a:gd name="connsiteY43614" fmla="*/ 949188 h 3582745"/>
                  <a:gd name="connsiteX43615" fmla="*/ 4173254 w 4527492"/>
                  <a:gd name="connsiteY43615" fmla="*/ 943415 h 3582745"/>
                  <a:gd name="connsiteX43616" fmla="*/ 4176489 w 4527492"/>
                  <a:gd name="connsiteY43616" fmla="*/ 952295 h 3582745"/>
                  <a:gd name="connsiteX43617" fmla="*/ 4176134 w 4527492"/>
                  <a:gd name="connsiteY43617" fmla="*/ 952650 h 3582745"/>
                  <a:gd name="connsiteX43618" fmla="*/ 4179087 w 4527492"/>
                  <a:gd name="connsiteY43618" fmla="*/ 961337 h 3582745"/>
                  <a:gd name="connsiteX43619" fmla="*/ 4181902 w 4527492"/>
                  <a:gd name="connsiteY43619" fmla="*/ 975052 h 3582745"/>
                  <a:gd name="connsiteX43620" fmla="*/ 4183414 w 4527492"/>
                  <a:gd name="connsiteY43620" fmla="*/ 977932 h 3582745"/>
                  <a:gd name="connsiteX43621" fmla="*/ 4182901 w 4527492"/>
                  <a:gd name="connsiteY43621" fmla="*/ 976351 h 3582745"/>
                  <a:gd name="connsiteX43622" fmla="*/ 4180526 w 4527492"/>
                  <a:gd name="connsiteY43622" fmla="*/ 965573 h 3582745"/>
                  <a:gd name="connsiteX43623" fmla="*/ 4187139 w 4527492"/>
                  <a:gd name="connsiteY43623" fmla="*/ 985031 h 3582745"/>
                  <a:gd name="connsiteX43624" fmla="*/ 4196166 w 4527492"/>
                  <a:gd name="connsiteY43624" fmla="*/ 1002233 h 3582745"/>
                  <a:gd name="connsiteX43625" fmla="*/ 4199727 w 4527492"/>
                  <a:gd name="connsiteY43625" fmla="*/ 1009021 h 3582745"/>
                  <a:gd name="connsiteX43626" fmla="*/ 4198060 w 4527492"/>
                  <a:gd name="connsiteY43626" fmla="*/ 1003507 h 3582745"/>
                  <a:gd name="connsiteX43627" fmla="*/ 4200320 w 4527492"/>
                  <a:gd name="connsiteY43627" fmla="*/ 1009150 h 3582745"/>
                  <a:gd name="connsiteX43628" fmla="*/ 4200836 w 4527492"/>
                  <a:gd name="connsiteY43628" fmla="*/ 1011135 h 3582745"/>
                  <a:gd name="connsiteX43629" fmla="*/ 4201851 w 4527492"/>
                  <a:gd name="connsiteY43629" fmla="*/ 1012689 h 3582745"/>
                  <a:gd name="connsiteX43630" fmla="*/ 4200606 w 4527492"/>
                  <a:gd name="connsiteY43630" fmla="*/ 1008383 h 3582745"/>
                  <a:gd name="connsiteX43631" fmla="*/ 4203310 w 4527492"/>
                  <a:gd name="connsiteY43631" fmla="*/ 1015818 h 3582745"/>
                  <a:gd name="connsiteX43632" fmla="*/ 4214221 w 4527492"/>
                  <a:gd name="connsiteY43632" fmla="*/ 1035247 h 3582745"/>
                  <a:gd name="connsiteX43633" fmla="*/ 4222940 w 4527492"/>
                  <a:gd name="connsiteY43633" fmla="*/ 1047731 h 3582745"/>
                  <a:gd name="connsiteX43634" fmla="*/ 4222706 w 4527492"/>
                  <a:gd name="connsiteY43634" fmla="*/ 1043537 h 3582745"/>
                  <a:gd name="connsiteX43635" fmla="*/ 4197434 w 4527492"/>
                  <a:gd name="connsiteY43635" fmla="*/ 991438 h 3582745"/>
                  <a:gd name="connsiteX43636" fmla="*/ 4194939 w 4527492"/>
                  <a:gd name="connsiteY43636" fmla="*/ 986077 h 3582745"/>
                  <a:gd name="connsiteX43637" fmla="*/ 4181814 w 4527492"/>
                  <a:gd name="connsiteY43637" fmla="*/ 950487 h 3582745"/>
                  <a:gd name="connsiteX43638" fmla="*/ 4222562 w 4527492"/>
                  <a:gd name="connsiteY43638" fmla="*/ 1040960 h 3582745"/>
                  <a:gd name="connsiteX43639" fmla="*/ 4222427 w 4527492"/>
                  <a:gd name="connsiteY43639" fmla="*/ 1038549 h 3582745"/>
                  <a:gd name="connsiteX43640" fmla="*/ 4232275 w 4527492"/>
                  <a:gd name="connsiteY43640" fmla="*/ 1058357 h 3582745"/>
                  <a:gd name="connsiteX43641" fmla="*/ 4230983 w 4527492"/>
                  <a:gd name="connsiteY43641" fmla="*/ 1059657 h 3582745"/>
                  <a:gd name="connsiteX43642" fmla="*/ 4249792 w 4527492"/>
                  <a:gd name="connsiteY43642" fmla="*/ 1101420 h 3582745"/>
                  <a:gd name="connsiteX43643" fmla="*/ 4253149 w 4527492"/>
                  <a:gd name="connsiteY43643" fmla="*/ 1109700 h 3582745"/>
                  <a:gd name="connsiteX43644" fmla="*/ 4254120 w 4527492"/>
                  <a:gd name="connsiteY43644" fmla="*/ 1107213 h 3582745"/>
                  <a:gd name="connsiteX43645" fmla="*/ 4253090 w 4527492"/>
                  <a:gd name="connsiteY43645" fmla="*/ 1104715 h 3582745"/>
                  <a:gd name="connsiteX43646" fmla="*/ 4252172 w 4527492"/>
                  <a:gd name="connsiteY43646" fmla="*/ 1100653 h 3582745"/>
                  <a:gd name="connsiteX43647" fmla="*/ 4253090 w 4527492"/>
                  <a:gd name="connsiteY43647" fmla="*/ 1104303 h 3582745"/>
                  <a:gd name="connsiteX43648" fmla="*/ 4254172 w 4527492"/>
                  <a:gd name="connsiteY43648" fmla="*/ 1107079 h 3582745"/>
                  <a:gd name="connsiteX43649" fmla="*/ 4255199 w 4527492"/>
                  <a:gd name="connsiteY43649" fmla="*/ 1104445 h 3582745"/>
                  <a:gd name="connsiteX43650" fmla="*/ 4253122 w 4527492"/>
                  <a:gd name="connsiteY43650" fmla="*/ 1097655 h 3582745"/>
                  <a:gd name="connsiteX43651" fmla="*/ 4250946 w 4527492"/>
                  <a:gd name="connsiteY43651" fmla="*/ 1093365 h 3582745"/>
                  <a:gd name="connsiteX43652" fmla="*/ 4250167 w 4527492"/>
                  <a:gd name="connsiteY43652" fmla="*/ 1091779 h 3582745"/>
                  <a:gd name="connsiteX43653" fmla="*/ 4252172 w 4527492"/>
                  <a:gd name="connsiteY43653" fmla="*/ 1100653 h 3582745"/>
                  <a:gd name="connsiteX43654" fmla="*/ 4249703 w 4527492"/>
                  <a:gd name="connsiteY43654" fmla="*/ 1090835 h 3582745"/>
                  <a:gd name="connsiteX43655" fmla="*/ 4199449 w 4527492"/>
                  <a:gd name="connsiteY43655" fmla="*/ 988593 h 3582745"/>
                  <a:gd name="connsiteX43656" fmla="*/ 4177857 w 4527492"/>
                  <a:gd name="connsiteY43656" fmla="*/ 939758 h 3582745"/>
                  <a:gd name="connsiteX43657" fmla="*/ 4181814 w 4527492"/>
                  <a:gd name="connsiteY43657" fmla="*/ 950487 h 3582745"/>
                  <a:gd name="connsiteX43658" fmla="*/ 4179109 w 4527492"/>
                  <a:gd name="connsiteY43658" fmla="*/ 944481 h 3582745"/>
                  <a:gd name="connsiteX43659" fmla="*/ 4179101 w 4527492"/>
                  <a:gd name="connsiteY43659" fmla="*/ 944460 h 3582745"/>
                  <a:gd name="connsiteX43660" fmla="*/ 4179098 w 4527492"/>
                  <a:gd name="connsiteY43660" fmla="*/ 944456 h 3582745"/>
                  <a:gd name="connsiteX43661" fmla="*/ 4172708 w 4527492"/>
                  <a:gd name="connsiteY43661" fmla="*/ 930269 h 3582745"/>
                  <a:gd name="connsiteX43662" fmla="*/ 4171881 w 4527492"/>
                  <a:gd name="connsiteY43662" fmla="*/ 926241 h 3582745"/>
                  <a:gd name="connsiteX43663" fmla="*/ 4152539 w 4527492"/>
                  <a:gd name="connsiteY43663" fmla="*/ 882491 h 3582745"/>
                  <a:gd name="connsiteX43664" fmla="*/ 4138294 w 4527492"/>
                  <a:gd name="connsiteY43664" fmla="*/ 843226 h 3582745"/>
                  <a:gd name="connsiteX43665" fmla="*/ 4124230 w 4527492"/>
                  <a:gd name="connsiteY43665" fmla="*/ 818544 h 3582745"/>
                  <a:gd name="connsiteX43666" fmla="*/ 4113300 w 4527492"/>
                  <a:gd name="connsiteY43666" fmla="*/ 792615 h 3582745"/>
                  <a:gd name="connsiteX43667" fmla="*/ 4111931 w 4527492"/>
                  <a:gd name="connsiteY43667" fmla="*/ 790865 h 3582745"/>
                  <a:gd name="connsiteX43668" fmla="*/ 4109307 w 4527492"/>
                  <a:gd name="connsiteY43668" fmla="*/ 786467 h 3582745"/>
                  <a:gd name="connsiteX43669" fmla="*/ 4129131 w 4527492"/>
                  <a:gd name="connsiteY43669" fmla="*/ 840284 h 3582745"/>
                  <a:gd name="connsiteX43670" fmla="*/ 4143194 w 4527492"/>
                  <a:gd name="connsiteY43670" fmla="*/ 869224 h 3582745"/>
                  <a:gd name="connsiteX43671" fmla="*/ 4131837 w 4527492"/>
                  <a:gd name="connsiteY43671" fmla="*/ 847630 h 3582745"/>
                  <a:gd name="connsiteX43672" fmla="*/ 4137850 w 4527492"/>
                  <a:gd name="connsiteY43672" fmla="*/ 863954 h 3582745"/>
                  <a:gd name="connsiteX43673" fmla="*/ 4127790 w 4527492"/>
                  <a:gd name="connsiteY43673" fmla="*/ 839935 h 3582745"/>
                  <a:gd name="connsiteX43674" fmla="*/ 4114107 w 4527492"/>
                  <a:gd name="connsiteY43674" fmla="*/ 813920 h 3582745"/>
                  <a:gd name="connsiteX43675" fmla="*/ 4124201 w 4527492"/>
                  <a:gd name="connsiteY43675" fmla="*/ 831367 h 3582745"/>
                  <a:gd name="connsiteX43676" fmla="*/ 4099464 w 4527492"/>
                  <a:gd name="connsiteY43676" fmla="*/ 772308 h 3582745"/>
                  <a:gd name="connsiteX43677" fmla="*/ 4098503 w 4527492"/>
                  <a:gd name="connsiteY43677" fmla="*/ 769054 h 3582745"/>
                  <a:gd name="connsiteX43678" fmla="*/ 4097477 w 4527492"/>
                  <a:gd name="connsiteY43678" fmla="*/ 767804 h 3582745"/>
                  <a:gd name="connsiteX43679" fmla="*/ 4095251 w 4527492"/>
                  <a:gd name="connsiteY43679" fmla="*/ 764501 h 3582745"/>
                  <a:gd name="connsiteX43680" fmla="*/ 4098480 w 4527492"/>
                  <a:gd name="connsiteY43680" fmla="*/ 768975 h 3582745"/>
                  <a:gd name="connsiteX43681" fmla="*/ 4098097 w 4527492"/>
                  <a:gd name="connsiteY43681" fmla="*/ 767678 h 3582745"/>
                  <a:gd name="connsiteX43682" fmla="*/ 4088835 w 4527492"/>
                  <a:gd name="connsiteY43682" fmla="*/ 752155 h 3582745"/>
                  <a:gd name="connsiteX43683" fmla="*/ 4049748 w 4527492"/>
                  <a:gd name="connsiteY43683" fmla="*/ 681239 h 3582745"/>
                  <a:gd name="connsiteX43684" fmla="*/ 4051300 w 4527492"/>
                  <a:gd name="connsiteY43684" fmla="*/ 685692 h 3582745"/>
                  <a:gd name="connsiteX43685" fmla="*/ 4048991 w 4527492"/>
                  <a:gd name="connsiteY43685" fmla="*/ 679865 h 3582745"/>
                  <a:gd name="connsiteX43686" fmla="*/ 4045589 w 4527492"/>
                  <a:gd name="connsiteY43686" fmla="*/ 673693 h 3582745"/>
                  <a:gd name="connsiteX43687" fmla="*/ 4047533 w 4527492"/>
                  <a:gd name="connsiteY43687" fmla="*/ 676187 h 3582745"/>
                  <a:gd name="connsiteX43688" fmla="*/ 4040802 w 4527492"/>
                  <a:gd name="connsiteY43688" fmla="*/ 659204 h 3582745"/>
                  <a:gd name="connsiteX43689" fmla="*/ 4034866 w 4527492"/>
                  <a:gd name="connsiteY43689" fmla="*/ 647706 h 3582745"/>
                  <a:gd name="connsiteX43690" fmla="*/ 4038049 w 4527492"/>
                  <a:gd name="connsiteY43690" fmla="*/ 652256 h 3582745"/>
                  <a:gd name="connsiteX43691" fmla="*/ 4025762 w 4527492"/>
                  <a:gd name="connsiteY43691" fmla="*/ 621254 h 3582745"/>
                  <a:gd name="connsiteX43692" fmla="*/ 3989046 w 4527492"/>
                  <a:gd name="connsiteY43692" fmla="*/ 562715 h 3582745"/>
                  <a:gd name="connsiteX43693" fmla="*/ 4001459 w 4527492"/>
                  <a:gd name="connsiteY43693" fmla="*/ 578965 h 3582745"/>
                  <a:gd name="connsiteX43694" fmla="*/ 4031786 w 4527492"/>
                  <a:gd name="connsiteY43694" fmla="*/ 629701 h 3582745"/>
                  <a:gd name="connsiteX43695" fmla="*/ 4041234 w 4527492"/>
                  <a:gd name="connsiteY43695" fmla="*/ 656809 h 3582745"/>
                  <a:gd name="connsiteX43696" fmla="*/ 4061262 w 4527492"/>
                  <a:gd name="connsiteY43696" fmla="*/ 685441 h 3582745"/>
                  <a:gd name="connsiteX43697" fmla="*/ 4084491 w 4527492"/>
                  <a:gd name="connsiteY43697" fmla="*/ 718389 h 3582745"/>
                  <a:gd name="connsiteX43698" fmla="*/ 4081004 w 4527492"/>
                  <a:gd name="connsiteY43698" fmla="*/ 693894 h 3582745"/>
                  <a:gd name="connsiteX43699" fmla="*/ 4046503 w 4527492"/>
                  <a:gd name="connsiteY43699" fmla="*/ 638936 h 3582745"/>
                  <a:gd name="connsiteX43700" fmla="*/ 4050638 w 4527492"/>
                  <a:gd name="connsiteY43700" fmla="*/ 644711 h 3582745"/>
                  <a:gd name="connsiteX43701" fmla="*/ 4080899 w 4527492"/>
                  <a:gd name="connsiteY43701" fmla="*/ 693162 h 3582745"/>
                  <a:gd name="connsiteX43702" fmla="*/ 4079798 w 4527492"/>
                  <a:gd name="connsiteY43702" fmla="*/ 685427 h 3582745"/>
                  <a:gd name="connsiteX43703" fmla="*/ 4050638 w 4527492"/>
                  <a:gd name="connsiteY43703" fmla="*/ 644711 h 3582745"/>
                  <a:gd name="connsiteX43704" fmla="*/ 4043105 w 4527492"/>
                  <a:gd name="connsiteY43704" fmla="*/ 632649 h 3582745"/>
                  <a:gd name="connsiteX43705" fmla="*/ 4079534 w 4527492"/>
                  <a:gd name="connsiteY43705" fmla="*/ 683573 h 3582745"/>
                  <a:gd name="connsiteX43706" fmla="*/ 4078734 w 4527492"/>
                  <a:gd name="connsiteY43706" fmla="*/ 677955 h 3582745"/>
                  <a:gd name="connsiteX43707" fmla="*/ 4016408 w 4527492"/>
                  <a:gd name="connsiteY43707" fmla="*/ 589904 h 3582745"/>
                  <a:gd name="connsiteX43708" fmla="*/ 4012291 w 4527492"/>
                  <a:gd name="connsiteY43708" fmla="*/ 583312 h 3582745"/>
                  <a:gd name="connsiteX43709" fmla="*/ 3990702 w 4527492"/>
                  <a:gd name="connsiteY43709" fmla="*/ 547518 h 3582745"/>
                  <a:gd name="connsiteX43710" fmla="*/ 4026283 w 4527492"/>
                  <a:gd name="connsiteY43710" fmla="*/ 597725 h 3582745"/>
                  <a:gd name="connsiteX43711" fmla="*/ 4078532 w 4527492"/>
                  <a:gd name="connsiteY43711" fmla="*/ 675708 h 3582745"/>
                  <a:gd name="connsiteX43712" fmla="*/ 4081716 w 4527492"/>
                  <a:gd name="connsiteY43712" fmla="*/ 675708 h 3582745"/>
                  <a:gd name="connsiteX43713" fmla="*/ 4085765 w 4527492"/>
                  <a:gd name="connsiteY43713" fmla="*/ 685183 h 3582745"/>
                  <a:gd name="connsiteX43714" fmla="*/ 4085805 w 4527492"/>
                  <a:gd name="connsiteY43714" fmla="*/ 686562 h 3582745"/>
                  <a:gd name="connsiteX43715" fmla="*/ 4086698 w 4527492"/>
                  <a:gd name="connsiteY43715" fmla="*/ 687896 h 3582745"/>
                  <a:gd name="connsiteX43716" fmla="*/ 4086590 w 4527492"/>
                  <a:gd name="connsiteY43716" fmla="*/ 687114 h 3582745"/>
                  <a:gd name="connsiteX43717" fmla="*/ 4085765 w 4527492"/>
                  <a:gd name="connsiteY43717" fmla="*/ 685183 h 3582745"/>
                  <a:gd name="connsiteX43718" fmla="*/ 4085618 w 4527492"/>
                  <a:gd name="connsiteY43718" fmla="*/ 680074 h 3582745"/>
                  <a:gd name="connsiteX43719" fmla="*/ 4082011 w 4527492"/>
                  <a:gd name="connsiteY43719" fmla="*/ 653941 h 3582745"/>
                  <a:gd name="connsiteX43720" fmla="*/ 4068670 w 4527492"/>
                  <a:gd name="connsiteY43720" fmla="*/ 634789 h 3582745"/>
                  <a:gd name="connsiteX43721" fmla="*/ 3998845 w 4527492"/>
                  <a:gd name="connsiteY43721" fmla="*/ 541728 h 3582745"/>
                  <a:gd name="connsiteX43722" fmla="*/ 3998830 w 4527492"/>
                  <a:gd name="connsiteY43722" fmla="*/ 547490 h 3582745"/>
                  <a:gd name="connsiteX43723" fmla="*/ 3994763 w 4527492"/>
                  <a:gd name="connsiteY43723" fmla="*/ 541413 h 3582745"/>
                  <a:gd name="connsiteX43724" fmla="*/ 3993282 w 4527492"/>
                  <a:gd name="connsiteY43724" fmla="*/ 537607 h 3582745"/>
                  <a:gd name="connsiteX43725" fmla="*/ 3995762 w 4527492"/>
                  <a:gd name="connsiteY43725" fmla="*/ 537618 h 3582745"/>
                  <a:gd name="connsiteX43726" fmla="*/ 3975665 w 4527492"/>
                  <a:gd name="connsiteY43726" fmla="*/ 510833 h 3582745"/>
                  <a:gd name="connsiteX43727" fmla="*/ 3966204 w 4527492"/>
                  <a:gd name="connsiteY43727" fmla="*/ 498736 h 3582745"/>
                  <a:gd name="connsiteX43728" fmla="*/ 3985729 w 4527492"/>
                  <a:gd name="connsiteY43728" fmla="*/ 527914 h 3582745"/>
                  <a:gd name="connsiteX43729" fmla="*/ 3969103 w 4527492"/>
                  <a:gd name="connsiteY43729" fmla="*/ 507941 h 3582745"/>
                  <a:gd name="connsiteX43730" fmla="*/ 3960633 w 4527492"/>
                  <a:gd name="connsiteY43730" fmla="*/ 497665 h 3582745"/>
                  <a:gd name="connsiteX43731" fmla="*/ 3982100 w 4527492"/>
                  <a:gd name="connsiteY43731" fmla="*/ 533256 h 3582745"/>
                  <a:gd name="connsiteX43732" fmla="*/ 3985815 w 4527492"/>
                  <a:gd name="connsiteY43732" fmla="*/ 536648 h 3582745"/>
                  <a:gd name="connsiteX43733" fmla="*/ 3987167 w 4527492"/>
                  <a:gd name="connsiteY43733" fmla="*/ 537581 h 3582745"/>
                  <a:gd name="connsiteX43734" fmla="*/ 3985608 w 4527492"/>
                  <a:gd name="connsiteY43734" fmla="*/ 537574 h 3582745"/>
                  <a:gd name="connsiteX43735" fmla="*/ 3983106 w 4527492"/>
                  <a:gd name="connsiteY43735" fmla="*/ 534925 h 3582745"/>
                  <a:gd name="connsiteX43736" fmla="*/ 3985650 w 4527492"/>
                  <a:gd name="connsiteY43736" fmla="*/ 539142 h 3582745"/>
                  <a:gd name="connsiteX43737" fmla="*/ 3998812 w 4527492"/>
                  <a:gd name="connsiteY43737" fmla="*/ 554037 h 3582745"/>
                  <a:gd name="connsiteX43738" fmla="*/ 3998830 w 4527492"/>
                  <a:gd name="connsiteY43738" fmla="*/ 547490 h 3582745"/>
                  <a:gd name="connsiteX43739" fmla="*/ 4005414 w 4527492"/>
                  <a:gd name="connsiteY43739" fmla="*/ 557330 h 3582745"/>
                  <a:gd name="connsiteX43740" fmla="*/ 4002113 w 4527492"/>
                  <a:gd name="connsiteY43740" fmla="*/ 560622 h 3582745"/>
                  <a:gd name="connsiteX43741" fmla="*/ 3988496 w 4527492"/>
                  <a:gd name="connsiteY43741" fmla="*/ 543860 h 3582745"/>
                  <a:gd name="connsiteX43742" fmla="*/ 3990702 w 4527492"/>
                  <a:gd name="connsiteY43742" fmla="*/ 547518 h 3582745"/>
                  <a:gd name="connsiteX43743" fmla="*/ 3985473 w 4527492"/>
                  <a:gd name="connsiteY43743" fmla="*/ 540139 h 3582745"/>
                  <a:gd name="connsiteX43744" fmla="*/ 3977656 w 4527492"/>
                  <a:gd name="connsiteY43744" fmla="*/ 530518 h 3582745"/>
                  <a:gd name="connsiteX43745" fmla="*/ 3988834 w 4527492"/>
                  <a:gd name="connsiteY43745" fmla="*/ 547073 h 3582745"/>
                  <a:gd name="connsiteX43746" fmla="*/ 4010342 w 4527492"/>
                  <a:gd name="connsiteY43746" fmla="*/ 581334 h 3582745"/>
                  <a:gd name="connsiteX43747" fmla="*/ 3995418 w 4527492"/>
                  <a:gd name="connsiteY43747" fmla="*/ 560251 h 3582745"/>
                  <a:gd name="connsiteX43748" fmla="*/ 3966644 w 4527492"/>
                  <a:gd name="connsiteY43748" fmla="*/ 517635 h 3582745"/>
                  <a:gd name="connsiteX43749" fmla="*/ 3964920 w 4527492"/>
                  <a:gd name="connsiteY43749" fmla="*/ 515684 h 3582745"/>
                  <a:gd name="connsiteX43750" fmla="*/ 3968724 w 4527492"/>
                  <a:gd name="connsiteY43750" fmla="*/ 523298 h 3582745"/>
                  <a:gd name="connsiteX43751" fmla="*/ 3965238 w 4527492"/>
                  <a:gd name="connsiteY43751" fmla="*/ 518002 h 3582745"/>
                  <a:gd name="connsiteX43752" fmla="*/ 3962971 w 4527492"/>
                  <a:gd name="connsiteY43752" fmla="*/ 513608 h 3582745"/>
                  <a:gd name="connsiteX43753" fmla="*/ 3960903 w 4527492"/>
                  <a:gd name="connsiteY43753" fmla="*/ 511418 h 3582745"/>
                  <a:gd name="connsiteX43754" fmla="*/ 3965238 w 4527492"/>
                  <a:gd name="connsiteY43754" fmla="*/ 518002 h 3582745"/>
                  <a:gd name="connsiteX43755" fmla="*/ 3969550 w 4527492"/>
                  <a:gd name="connsiteY43755" fmla="*/ 526363 h 3582745"/>
                  <a:gd name="connsiteX43756" fmla="*/ 3959204 w 4527492"/>
                  <a:gd name="connsiteY43756" fmla="*/ 510833 h 3582745"/>
                  <a:gd name="connsiteX43757" fmla="*/ 3954438 w 4527492"/>
                  <a:gd name="connsiteY43757" fmla="*/ 504573 h 3582745"/>
                  <a:gd name="connsiteX43758" fmla="*/ 3940271 w 4527492"/>
                  <a:gd name="connsiteY43758" fmla="*/ 489574 h 3582745"/>
                  <a:gd name="connsiteX43759" fmla="*/ 3929543 w 4527492"/>
                  <a:gd name="connsiteY43759" fmla="*/ 475651 h 3582745"/>
                  <a:gd name="connsiteX43760" fmla="*/ 3950308 w 4527492"/>
                  <a:gd name="connsiteY43760" fmla="*/ 499148 h 3582745"/>
                  <a:gd name="connsiteX43761" fmla="*/ 3906529 w 4527492"/>
                  <a:gd name="connsiteY43761" fmla="*/ 441649 h 3582745"/>
                  <a:gd name="connsiteX43762" fmla="*/ 3907944 w 4527492"/>
                  <a:gd name="connsiteY43762" fmla="*/ 447619 h 3582745"/>
                  <a:gd name="connsiteX43763" fmla="*/ 3929543 w 4527492"/>
                  <a:gd name="connsiteY43763" fmla="*/ 475651 h 3582745"/>
                  <a:gd name="connsiteX43764" fmla="*/ 3928254 w 4527492"/>
                  <a:gd name="connsiteY43764" fmla="*/ 474192 h 3582745"/>
                  <a:gd name="connsiteX43765" fmla="*/ 3908376 w 4527492"/>
                  <a:gd name="connsiteY43765" fmla="*/ 449438 h 3582745"/>
                  <a:gd name="connsiteX43766" fmla="*/ 3911259 w 4527492"/>
                  <a:gd name="connsiteY43766" fmla="*/ 461597 h 3582745"/>
                  <a:gd name="connsiteX43767" fmla="*/ 3929375 w 4527492"/>
                  <a:gd name="connsiteY43767" fmla="*/ 484600 h 3582745"/>
                  <a:gd name="connsiteX43768" fmla="*/ 3929775 w 4527492"/>
                  <a:gd name="connsiteY43768" fmla="*/ 485122 h 3582745"/>
                  <a:gd name="connsiteX43769" fmla="*/ 3926282 w 4527492"/>
                  <a:gd name="connsiteY43769" fmla="*/ 477888 h 3582745"/>
                  <a:gd name="connsiteX43770" fmla="*/ 3929574 w 4527492"/>
                  <a:gd name="connsiteY43770" fmla="*/ 477888 h 3582745"/>
                  <a:gd name="connsiteX43771" fmla="*/ 3940549 w 4527492"/>
                  <a:gd name="connsiteY43771" fmla="*/ 499227 h 3582745"/>
                  <a:gd name="connsiteX43772" fmla="*/ 3977630 w 4527492"/>
                  <a:gd name="connsiteY43772" fmla="*/ 547770 h 3582745"/>
                  <a:gd name="connsiteX43773" fmla="*/ 3942374 w 4527492"/>
                  <a:gd name="connsiteY43773" fmla="*/ 502775 h 3582745"/>
                  <a:gd name="connsiteX43774" fmla="*/ 3967056 w 4527492"/>
                  <a:gd name="connsiteY43774" fmla="*/ 550768 h 3582745"/>
                  <a:gd name="connsiteX43775" fmla="*/ 3959864 w 4527492"/>
                  <a:gd name="connsiteY43775" fmla="*/ 540486 h 3582745"/>
                  <a:gd name="connsiteX43776" fmla="*/ 3949328 w 4527492"/>
                  <a:gd name="connsiteY43776" fmla="*/ 520717 h 3582745"/>
                  <a:gd name="connsiteX43777" fmla="*/ 3945624 w 4527492"/>
                  <a:gd name="connsiteY43777" fmla="*/ 517422 h 3582745"/>
                  <a:gd name="connsiteX43778" fmla="*/ 3950059 w 4527492"/>
                  <a:gd name="connsiteY43778" fmla="*/ 526470 h 3582745"/>
                  <a:gd name="connsiteX43779" fmla="*/ 3949015 w 4527492"/>
                  <a:gd name="connsiteY43779" fmla="*/ 524976 h 3582745"/>
                  <a:gd name="connsiteX43780" fmla="*/ 3931754 w 4527492"/>
                  <a:gd name="connsiteY43780" fmla="*/ 489222 h 3582745"/>
                  <a:gd name="connsiteX43781" fmla="*/ 3911759 w 4527492"/>
                  <a:gd name="connsiteY43781" fmla="*/ 463704 h 3582745"/>
                  <a:gd name="connsiteX43782" fmla="*/ 3912290 w 4527492"/>
                  <a:gd name="connsiteY43782" fmla="*/ 465946 h 3582745"/>
                  <a:gd name="connsiteX43783" fmla="*/ 3922854 w 4527492"/>
                  <a:gd name="connsiteY43783" fmla="*/ 487495 h 3582745"/>
                  <a:gd name="connsiteX43784" fmla="*/ 3923657 w 4527492"/>
                  <a:gd name="connsiteY43784" fmla="*/ 488726 h 3582745"/>
                  <a:gd name="connsiteX43785" fmla="*/ 3949015 w 4527492"/>
                  <a:gd name="connsiteY43785" fmla="*/ 524976 h 3582745"/>
                  <a:gd name="connsiteX43786" fmla="*/ 3953862 w 4527492"/>
                  <a:gd name="connsiteY43786" fmla="*/ 535018 h 3582745"/>
                  <a:gd name="connsiteX43787" fmla="*/ 3955421 w 4527492"/>
                  <a:gd name="connsiteY43787" fmla="*/ 537407 h 3582745"/>
                  <a:gd name="connsiteX43788" fmla="*/ 3950059 w 4527492"/>
                  <a:gd name="connsiteY43788" fmla="*/ 526470 h 3582745"/>
                  <a:gd name="connsiteX43789" fmla="*/ 3959864 w 4527492"/>
                  <a:gd name="connsiteY43789" fmla="*/ 540486 h 3582745"/>
                  <a:gd name="connsiteX43790" fmla="*/ 3966051 w 4527492"/>
                  <a:gd name="connsiteY43790" fmla="*/ 552095 h 3582745"/>
                  <a:gd name="connsiteX43791" fmla="*/ 3971624 w 4527492"/>
                  <a:gd name="connsiteY43791" fmla="*/ 559649 h 3582745"/>
                  <a:gd name="connsiteX43792" fmla="*/ 3967056 w 4527492"/>
                  <a:gd name="connsiteY43792" fmla="*/ 550768 h 3582745"/>
                  <a:gd name="connsiteX43793" fmla="*/ 4024471 w 4527492"/>
                  <a:gd name="connsiteY43793" fmla="*/ 632845 h 3582745"/>
                  <a:gd name="connsiteX43794" fmla="*/ 4044801 w 4527492"/>
                  <a:gd name="connsiteY43794" fmla="*/ 672263 h 3582745"/>
                  <a:gd name="connsiteX43795" fmla="*/ 4045589 w 4527492"/>
                  <a:gd name="connsiteY43795" fmla="*/ 673693 h 3582745"/>
                  <a:gd name="connsiteX43796" fmla="*/ 4031633 w 4527492"/>
                  <a:gd name="connsiteY43796" fmla="*/ 655791 h 3582745"/>
                  <a:gd name="connsiteX43797" fmla="*/ 4003320 w 4527492"/>
                  <a:gd name="connsiteY43797" fmla="*/ 614299 h 3582745"/>
                  <a:gd name="connsiteX43798" fmla="*/ 4002361 w 4527492"/>
                  <a:gd name="connsiteY43798" fmla="*/ 613246 h 3582745"/>
                  <a:gd name="connsiteX43799" fmla="*/ 4001248 w 4527492"/>
                  <a:gd name="connsiteY43799" fmla="*/ 611263 h 3582745"/>
                  <a:gd name="connsiteX43800" fmla="*/ 3988745 w 4527492"/>
                  <a:gd name="connsiteY43800" fmla="*/ 592938 h 3582745"/>
                  <a:gd name="connsiteX43801" fmla="*/ 3977912 w 4527492"/>
                  <a:gd name="connsiteY43801" fmla="*/ 571875 h 3582745"/>
                  <a:gd name="connsiteX43802" fmla="*/ 3970714 w 4527492"/>
                  <a:gd name="connsiteY43802" fmla="*/ 560844 h 3582745"/>
                  <a:gd name="connsiteX43803" fmla="*/ 3984517 w 4527492"/>
                  <a:gd name="connsiteY43803" fmla="*/ 586743 h 3582745"/>
                  <a:gd name="connsiteX43804" fmla="*/ 3970402 w 4527492"/>
                  <a:gd name="connsiteY43804" fmla="*/ 566058 h 3582745"/>
                  <a:gd name="connsiteX43805" fmla="*/ 3969081 w 4527492"/>
                  <a:gd name="connsiteY43805" fmla="*/ 563545 h 3582745"/>
                  <a:gd name="connsiteX43806" fmla="*/ 3959050 w 4527492"/>
                  <a:gd name="connsiteY43806" fmla="*/ 544808 h 3582745"/>
                  <a:gd name="connsiteX43807" fmla="*/ 3955830 w 4527492"/>
                  <a:gd name="connsiteY43807" fmla="*/ 538240 h 3582745"/>
                  <a:gd name="connsiteX43808" fmla="*/ 3954638 w 4527492"/>
                  <a:gd name="connsiteY43808" fmla="*/ 536625 h 3582745"/>
                  <a:gd name="connsiteX43809" fmla="*/ 3965087 w 4527492"/>
                  <a:gd name="connsiteY43809" fmla="*/ 558268 h 3582745"/>
                  <a:gd name="connsiteX43810" fmla="*/ 3956324 w 4527492"/>
                  <a:gd name="connsiteY43810" fmla="*/ 545426 h 3582745"/>
                  <a:gd name="connsiteX43811" fmla="*/ 3937030 w 4527492"/>
                  <a:gd name="connsiteY43811" fmla="*/ 512756 h 3582745"/>
                  <a:gd name="connsiteX43812" fmla="*/ 3926190 w 4527492"/>
                  <a:gd name="connsiteY43812" fmla="*/ 498063 h 3582745"/>
                  <a:gd name="connsiteX43813" fmla="*/ 3876432 w 4527492"/>
                  <a:gd name="connsiteY43813" fmla="*/ 418270 h 3582745"/>
                  <a:gd name="connsiteX43814" fmla="*/ 3857860 w 4527492"/>
                  <a:gd name="connsiteY43814" fmla="*/ 394289 h 3582745"/>
                  <a:gd name="connsiteX43815" fmla="*/ 3867598 w 4527492"/>
                  <a:gd name="connsiteY43815" fmla="*/ 412044 h 3582745"/>
                  <a:gd name="connsiteX43816" fmla="*/ 3922889 w 4527492"/>
                  <a:gd name="connsiteY43816" fmla="*/ 501356 h 3582745"/>
                  <a:gd name="connsiteX43817" fmla="*/ 3946686 w 4527492"/>
                  <a:gd name="connsiteY43817" fmla="*/ 539333 h 3582745"/>
                  <a:gd name="connsiteX43818" fmla="*/ 3939451 w 4527492"/>
                  <a:gd name="connsiteY43818" fmla="*/ 524011 h 3582745"/>
                  <a:gd name="connsiteX43819" fmla="*/ 3942743 w 4527492"/>
                  <a:gd name="connsiteY43819" fmla="*/ 524011 h 3582745"/>
                  <a:gd name="connsiteX43820" fmla="*/ 3956185 w 4527492"/>
                  <a:gd name="connsiteY43820" fmla="*/ 554493 h 3582745"/>
                  <a:gd name="connsiteX43821" fmla="*/ 3958444 w 4527492"/>
                  <a:gd name="connsiteY43821" fmla="*/ 558099 h 3582745"/>
                  <a:gd name="connsiteX43822" fmla="*/ 3956563 w 4527492"/>
                  <a:gd name="connsiteY43822" fmla="*/ 555351 h 3582745"/>
                  <a:gd name="connsiteX43823" fmla="*/ 3969018 w 4527492"/>
                  <a:gd name="connsiteY43823" fmla="*/ 583595 h 3582745"/>
                  <a:gd name="connsiteX43824" fmla="*/ 3976227 w 4527492"/>
                  <a:gd name="connsiteY43824" fmla="*/ 601895 h 3582745"/>
                  <a:gd name="connsiteX43825" fmla="*/ 3949106 w 4527492"/>
                  <a:gd name="connsiteY43825" fmla="*/ 544458 h 3582745"/>
                  <a:gd name="connsiteX43826" fmla="*/ 3913399 w 4527492"/>
                  <a:gd name="connsiteY43826" fmla="*/ 492301 h 3582745"/>
                  <a:gd name="connsiteX43827" fmla="*/ 3853142 w 4527492"/>
                  <a:gd name="connsiteY43827" fmla="*/ 388197 h 3582745"/>
                  <a:gd name="connsiteX43828" fmla="*/ 3842358 w 4527492"/>
                  <a:gd name="connsiteY43828" fmla="*/ 374272 h 3582745"/>
                  <a:gd name="connsiteX43829" fmla="*/ 3865948 w 4527492"/>
                  <a:gd name="connsiteY43829" fmla="*/ 422333 h 3582745"/>
                  <a:gd name="connsiteX43830" fmla="*/ 3905706 w 4527492"/>
                  <a:gd name="connsiteY43830" fmla="*/ 494165 h 3582745"/>
                  <a:gd name="connsiteX43831" fmla="*/ 3883690 w 4527492"/>
                  <a:gd name="connsiteY43831" fmla="*/ 458964 h 3582745"/>
                  <a:gd name="connsiteX43832" fmla="*/ 3845574 w 4527492"/>
                  <a:gd name="connsiteY43832" fmla="*/ 392546 h 3582745"/>
                  <a:gd name="connsiteX43833" fmla="*/ 3831382 w 4527492"/>
                  <a:gd name="connsiteY43833" fmla="*/ 360101 h 3582745"/>
                  <a:gd name="connsiteX43834" fmla="*/ 3829059 w 4527492"/>
                  <a:gd name="connsiteY43834" fmla="*/ 357101 h 3582745"/>
                  <a:gd name="connsiteX43835" fmla="*/ 3827812 w 4527492"/>
                  <a:gd name="connsiteY43835" fmla="*/ 354197 h 3582745"/>
                  <a:gd name="connsiteX43836" fmla="*/ 3825813 w 4527492"/>
                  <a:gd name="connsiteY43836" fmla="*/ 352021 h 3582745"/>
                  <a:gd name="connsiteX43837" fmla="*/ 3828870 w 4527492"/>
                  <a:gd name="connsiteY43837" fmla="*/ 356856 h 3582745"/>
                  <a:gd name="connsiteX43838" fmla="*/ 3829059 w 4527492"/>
                  <a:gd name="connsiteY43838" fmla="*/ 357101 h 3582745"/>
                  <a:gd name="connsiteX43839" fmla="*/ 3854404 w 4527492"/>
                  <a:gd name="connsiteY43839" fmla="*/ 416133 h 3582745"/>
                  <a:gd name="connsiteX43840" fmla="*/ 3822692 w 4527492"/>
                  <a:gd name="connsiteY43840" fmla="*/ 349076 h 3582745"/>
                  <a:gd name="connsiteX43841" fmla="*/ 3801578 w 4527492"/>
                  <a:gd name="connsiteY43841" fmla="*/ 334257 h 3582745"/>
                  <a:gd name="connsiteX43842" fmla="*/ 3800753 w 4527492"/>
                  <a:gd name="connsiteY43842" fmla="*/ 333433 h 3582745"/>
                  <a:gd name="connsiteX43843" fmla="*/ 3805861 w 4527492"/>
                  <a:gd name="connsiteY43843" fmla="*/ 335471 h 3582745"/>
                  <a:gd name="connsiteX43844" fmla="*/ 3807355 w 4527492"/>
                  <a:gd name="connsiteY43844" fmla="*/ 336726 h 3582745"/>
                  <a:gd name="connsiteX43845" fmla="*/ 3806374 w 4527492"/>
                  <a:gd name="connsiteY43845" fmla="*/ 335676 h 3582745"/>
                  <a:gd name="connsiteX43846" fmla="*/ 3817258 w 4527492"/>
                  <a:gd name="connsiteY43846" fmla="*/ 340018 h 3582745"/>
                  <a:gd name="connsiteX43847" fmla="*/ 3819568 w 4527492"/>
                  <a:gd name="connsiteY43847" fmla="*/ 342470 h 3582745"/>
                  <a:gd name="connsiteX43848" fmla="*/ 3818954 w 4527492"/>
                  <a:gd name="connsiteY43848" fmla="*/ 341173 h 3582745"/>
                  <a:gd name="connsiteX43849" fmla="*/ 3820195 w 4527492"/>
                  <a:gd name="connsiteY43849" fmla="*/ 343136 h 3582745"/>
                  <a:gd name="connsiteX43850" fmla="*/ 3821977 w 4527492"/>
                  <a:gd name="connsiteY43850" fmla="*/ 345027 h 3582745"/>
                  <a:gd name="connsiteX43851" fmla="*/ 3818338 w 4527492"/>
                  <a:gd name="connsiteY43851" fmla="*/ 339871 h 3582745"/>
                  <a:gd name="connsiteX43852" fmla="*/ 3816983 w 4527492"/>
                  <a:gd name="connsiteY43852" fmla="*/ 337004 h 3582745"/>
                  <a:gd name="connsiteX43853" fmla="*/ 3822439 w 4527492"/>
                  <a:gd name="connsiteY43853" fmla="*/ 345518 h 3582745"/>
                  <a:gd name="connsiteX43854" fmla="*/ 3827226 w 4527492"/>
                  <a:gd name="connsiteY43854" fmla="*/ 350598 h 3582745"/>
                  <a:gd name="connsiteX43855" fmla="*/ 3829376 w 4527492"/>
                  <a:gd name="connsiteY43855" fmla="*/ 355513 h 3582745"/>
                  <a:gd name="connsiteX43856" fmla="*/ 3830546 w 4527492"/>
                  <a:gd name="connsiteY43856" fmla="*/ 357172 h 3582745"/>
                  <a:gd name="connsiteX43857" fmla="*/ 3837882 w 4527492"/>
                  <a:gd name="connsiteY43857" fmla="*/ 365155 h 3582745"/>
                  <a:gd name="connsiteX43858" fmla="*/ 3841776 w 4527492"/>
                  <a:gd name="connsiteY43858" fmla="*/ 373088 h 3582745"/>
                  <a:gd name="connsiteX43859" fmla="*/ 3843698 w 4527492"/>
                  <a:gd name="connsiteY43859" fmla="*/ 375812 h 3582745"/>
                  <a:gd name="connsiteX43860" fmla="*/ 3852281 w 4527492"/>
                  <a:gd name="connsiteY43860" fmla="*/ 386709 h 3582745"/>
                  <a:gd name="connsiteX43861" fmla="*/ 3843075 w 4527492"/>
                  <a:gd name="connsiteY43861" fmla="*/ 370804 h 3582745"/>
                  <a:gd name="connsiteX43862" fmla="*/ 3847798 w 4527492"/>
                  <a:gd name="connsiteY43862" fmla="*/ 375944 h 3582745"/>
                  <a:gd name="connsiteX43863" fmla="*/ 3856964 w 4527492"/>
                  <a:gd name="connsiteY43863" fmla="*/ 392656 h 3582745"/>
                  <a:gd name="connsiteX43864" fmla="*/ 3873752 w 4527492"/>
                  <a:gd name="connsiteY43864" fmla="*/ 413973 h 3582745"/>
                  <a:gd name="connsiteX43865" fmla="*/ 3872549 w 4527492"/>
                  <a:gd name="connsiteY43865" fmla="*/ 412044 h 3582745"/>
                  <a:gd name="connsiteX43866" fmla="*/ 3859979 w 4527492"/>
                  <a:gd name="connsiteY43866" fmla="*/ 389199 h 3582745"/>
                  <a:gd name="connsiteX43867" fmla="*/ 3860171 w 4527492"/>
                  <a:gd name="connsiteY43867" fmla="*/ 389407 h 3582745"/>
                  <a:gd name="connsiteX43868" fmla="*/ 3867320 w 4527492"/>
                  <a:gd name="connsiteY43868" fmla="*/ 398310 h 3582745"/>
                  <a:gd name="connsiteX43869" fmla="*/ 3884094 w 4527492"/>
                  <a:gd name="connsiteY43869" fmla="*/ 427105 h 3582745"/>
                  <a:gd name="connsiteX43870" fmla="*/ 3908556 w 4527492"/>
                  <a:gd name="connsiteY43870" fmla="*/ 458164 h 3582745"/>
                  <a:gd name="connsiteX43871" fmla="*/ 3899370 w 4527492"/>
                  <a:gd name="connsiteY43871" fmla="*/ 438222 h 3582745"/>
                  <a:gd name="connsiteX43872" fmla="*/ 3867320 w 4527492"/>
                  <a:gd name="connsiteY43872" fmla="*/ 398310 h 3582745"/>
                  <a:gd name="connsiteX43873" fmla="*/ 3859447 w 4527492"/>
                  <a:gd name="connsiteY43873" fmla="*/ 384796 h 3582745"/>
                  <a:gd name="connsiteX43874" fmla="*/ 3860738 w 4527492"/>
                  <a:gd name="connsiteY43874" fmla="*/ 386166 h 3582745"/>
                  <a:gd name="connsiteX43875" fmla="*/ 3897371 w 4527492"/>
                  <a:gd name="connsiteY43875" fmla="*/ 433883 h 3582745"/>
                  <a:gd name="connsiteX43876" fmla="*/ 3893360 w 4527492"/>
                  <a:gd name="connsiteY43876" fmla="*/ 425177 h 3582745"/>
                  <a:gd name="connsiteX43877" fmla="*/ 3933177 w 4527492"/>
                  <a:gd name="connsiteY43877" fmla="*/ 472784 h 3582745"/>
                  <a:gd name="connsiteX43878" fmla="*/ 3904635 w 4527492"/>
                  <a:gd name="connsiteY43878" fmla="*/ 429733 h 3582745"/>
                  <a:gd name="connsiteX43879" fmla="*/ 3905052 w 4527492"/>
                  <a:gd name="connsiteY43879" fmla="*/ 430239 h 3582745"/>
                  <a:gd name="connsiteX43880" fmla="*/ 3906385 w 4527492"/>
                  <a:gd name="connsiteY43880" fmla="*/ 432211 h 3582745"/>
                  <a:gd name="connsiteX43881" fmla="*/ 3935806 w 4527492"/>
                  <a:gd name="connsiteY43881" fmla="*/ 473297 h 3582745"/>
                  <a:gd name="connsiteX43882" fmla="*/ 3917009 w 4527492"/>
                  <a:gd name="connsiteY43882" fmla="*/ 444744 h 3582745"/>
                  <a:gd name="connsiteX43883" fmla="*/ 3905052 w 4527492"/>
                  <a:gd name="connsiteY43883" fmla="*/ 430239 h 3582745"/>
                  <a:gd name="connsiteX43884" fmla="*/ 3900694 w 4527492"/>
                  <a:gd name="connsiteY43884" fmla="*/ 423789 h 3582745"/>
                  <a:gd name="connsiteX43885" fmla="*/ 3893181 w 4527492"/>
                  <a:gd name="connsiteY43885" fmla="*/ 412455 h 3582745"/>
                  <a:gd name="connsiteX43886" fmla="*/ 3875313 w 4527492"/>
                  <a:gd name="connsiteY43886" fmla="*/ 385128 h 3582745"/>
                  <a:gd name="connsiteX43887" fmla="*/ 3889530 w 4527492"/>
                  <a:gd name="connsiteY43887" fmla="*/ 403005 h 3582745"/>
                  <a:gd name="connsiteX43888" fmla="*/ 3886776 w 4527492"/>
                  <a:gd name="connsiteY43888" fmla="*/ 398820 h 3582745"/>
                  <a:gd name="connsiteX43889" fmla="*/ 3900435 w 4527492"/>
                  <a:gd name="connsiteY43889" fmla="*/ 415925 h 3582745"/>
                  <a:gd name="connsiteX43890" fmla="*/ 3903453 w 4527492"/>
                  <a:gd name="connsiteY43890" fmla="*/ 415925 h 3582745"/>
                  <a:gd name="connsiteX43891" fmla="*/ 3905662 w 4527492"/>
                  <a:gd name="connsiteY43891" fmla="*/ 417077 h 3582745"/>
                  <a:gd name="connsiteX43892" fmla="*/ 3878370 w 4527492"/>
                  <a:gd name="connsiteY43892" fmla="*/ 382761 h 3582745"/>
                  <a:gd name="connsiteX43893" fmla="*/ 3911350 w 4527492"/>
                  <a:gd name="connsiteY43893" fmla="*/ 420044 h 3582745"/>
                  <a:gd name="connsiteX43894" fmla="*/ 3923304 w 4527492"/>
                  <a:gd name="connsiteY43894" fmla="*/ 426279 h 3582745"/>
                  <a:gd name="connsiteX43895" fmla="*/ 3906529 w 4527492"/>
                  <a:gd name="connsiteY43895" fmla="*/ 402115 h 3582745"/>
                  <a:gd name="connsiteX43896" fmla="*/ 3909821 w 4527492"/>
                  <a:gd name="connsiteY43896" fmla="*/ 402115 h 3582745"/>
                  <a:gd name="connsiteX43897" fmla="*/ 3935140 w 4527492"/>
                  <a:gd name="connsiteY43897" fmla="*/ 432453 h 3582745"/>
                  <a:gd name="connsiteX43898" fmla="*/ 3937388 w 4527492"/>
                  <a:gd name="connsiteY43898" fmla="*/ 433625 h 3582745"/>
                  <a:gd name="connsiteX43899" fmla="*/ 3935555 w 4527492"/>
                  <a:gd name="connsiteY43899" fmla="*/ 432950 h 3582745"/>
                  <a:gd name="connsiteX43900" fmla="*/ 3968738 w 4527492"/>
                  <a:gd name="connsiteY43900" fmla="*/ 472712 h 3582745"/>
                  <a:gd name="connsiteX43901" fmla="*/ 3985387 w 4527492"/>
                  <a:gd name="connsiteY43901" fmla="*/ 487657 h 3582745"/>
                  <a:gd name="connsiteX43902" fmla="*/ 3987647 w 4527492"/>
                  <a:gd name="connsiteY43902" fmla="*/ 494526 h 3582745"/>
                  <a:gd name="connsiteX43903" fmla="*/ 3984973 w 4527492"/>
                  <a:gd name="connsiteY43903" fmla="*/ 492165 h 3582745"/>
                  <a:gd name="connsiteX43904" fmla="*/ 3988105 w 4527492"/>
                  <a:gd name="connsiteY43904" fmla="*/ 495918 h 3582745"/>
                  <a:gd name="connsiteX43905" fmla="*/ 3987647 w 4527492"/>
                  <a:gd name="connsiteY43905" fmla="*/ 494526 h 3582745"/>
                  <a:gd name="connsiteX43906" fmla="*/ 3995979 w 4527492"/>
                  <a:gd name="connsiteY43906" fmla="*/ 501881 h 3582745"/>
                  <a:gd name="connsiteX43907" fmla="*/ 3996972 w 4527492"/>
                  <a:gd name="connsiteY43907" fmla="*/ 506542 h 3582745"/>
                  <a:gd name="connsiteX43908" fmla="*/ 4044618 w 4527492"/>
                  <a:gd name="connsiteY43908" fmla="*/ 563633 h 3582745"/>
                  <a:gd name="connsiteX43909" fmla="*/ 4044819 w 4527492"/>
                  <a:gd name="connsiteY43909" fmla="*/ 563839 h 3582745"/>
                  <a:gd name="connsiteX43910" fmla="*/ 4029986 w 4527492"/>
                  <a:gd name="connsiteY43910" fmla="*/ 542955 h 3582745"/>
                  <a:gd name="connsiteX43911" fmla="*/ 4023218 w 4527492"/>
                  <a:gd name="connsiteY43911" fmla="*/ 531331 h 3582745"/>
                  <a:gd name="connsiteX43912" fmla="*/ 4051159 w 4527492"/>
                  <a:gd name="connsiteY43912" fmla="*/ 570475 h 3582745"/>
                  <a:gd name="connsiteX43913" fmla="*/ 4068957 w 4527492"/>
                  <a:gd name="connsiteY43913" fmla="*/ 588357 h 3582745"/>
                  <a:gd name="connsiteX43914" fmla="*/ 4034513 w 4527492"/>
                  <a:gd name="connsiteY43914" fmla="*/ 545014 h 3582745"/>
                  <a:gd name="connsiteX43915" fmla="*/ 4016968 w 4527492"/>
                  <a:gd name="connsiteY43915" fmla="*/ 520597 h 3582745"/>
                  <a:gd name="connsiteX43916" fmla="*/ 4016745 w 4527492"/>
                  <a:gd name="connsiteY43916" fmla="*/ 520214 h 3582745"/>
                  <a:gd name="connsiteX43917" fmla="*/ 4016602 w 4527492"/>
                  <a:gd name="connsiteY43917" fmla="*/ 520088 h 3582745"/>
                  <a:gd name="connsiteX43918" fmla="*/ 4016968 w 4527492"/>
                  <a:gd name="connsiteY43918" fmla="*/ 520597 h 3582745"/>
                  <a:gd name="connsiteX43919" fmla="*/ 4023218 w 4527492"/>
                  <a:gd name="connsiteY43919" fmla="*/ 531331 h 3582745"/>
                  <a:gd name="connsiteX43920" fmla="*/ 4012792 w 4527492"/>
                  <a:gd name="connsiteY43920" fmla="*/ 516725 h 3582745"/>
                  <a:gd name="connsiteX43921" fmla="*/ 3995979 w 4527492"/>
                  <a:gd name="connsiteY43921" fmla="*/ 501881 h 3582745"/>
                  <a:gd name="connsiteX43922" fmla="*/ 3994737 w 4527492"/>
                  <a:gd name="connsiteY43922" fmla="*/ 496051 h 3582745"/>
                  <a:gd name="connsiteX43923" fmla="*/ 4007137 w 4527492"/>
                  <a:gd name="connsiteY43923" fmla="*/ 507183 h 3582745"/>
                  <a:gd name="connsiteX43924" fmla="*/ 4006900 w 4527492"/>
                  <a:gd name="connsiteY43924" fmla="*/ 506586 h 3582745"/>
                  <a:gd name="connsiteX43925" fmla="*/ 4007678 w 4527492"/>
                  <a:gd name="connsiteY43925" fmla="*/ 507668 h 3582745"/>
                  <a:gd name="connsiteX43926" fmla="*/ 4011370 w 4527492"/>
                  <a:gd name="connsiteY43926" fmla="*/ 510983 h 3582745"/>
                  <a:gd name="connsiteX43927" fmla="*/ 4010188 w 4527492"/>
                  <a:gd name="connsiteY43927" fmla="*/ 508952 h 3582745"/>
                  <a:gd name="connsiteX43928" fmla="*/ 4006058 w 4527492"/>
                  <a:gd name="connsiteY43928" fmla="*/ 504464 h 3582745"/>
                  <a:gd name="connsiteX43929" fmla="*/ 4006900 w 4527492"/>
                  <a:gd name="connsiteY43929" fmla="*/ 506586 h 3582745"/>
                  <a:gd name="connsiteX43930" fmla="*/ 4002946 w 4527492"/>
                  <a:gd name="connsiteY43930" fmla="*/ 501082 h 3582745"/>
                  <a:gd name="connsiteX43931" fmla="*/ 3993659 w 4527492"/>
                  <a:gd name="connsiteY43931" fmla="*/ 490991 h 3582745"/>
                  <a:gd name="connsiteX43932" fmla="*/ 3992801 w 4527492"/>
                  <a:gd name="connsiteY43932" fmla="*/ 486964 h 3582745"/>
                  <a:gd name="connsiteX43933" fmla="*/ 3981455 w 4527492"/>
                  <a:gd name="connsiteY43933" fmla="*/ 471175 h 3582745"/>
                  <a:gd name="connsiteX43934" fmla="*/ 3979063 w 4527492"/>
                  <a:gd name="connsiteY43934" fmla="*/ 468470 h 3582745"/>
                  <a:gd name="connsiteX43935" fmla="*/ 3978489 w 4527492"/>
                  <a:gd name="connsiteY43935" fmla="*/ 467047 h 3582745"/>
                  <a:gd name="connsiteX43936" fmla="*/ 3966522 w 4527492"/>
                  <a:gd name="connsiteY43936" fmla="*/ 450392 h 3582745"/>
                  <a:gd name="connsiteX43937" fmla="*/ 3958829 w 4527492"/>
                  <a:gd name="connsiteY43937" fmla="*/ 445585 h 3582745"/>
                  <a:gd name="connsiteX43938" fmla="*/ 3979063 w 4527492"/>
                  <a:gd name="connsiteY43938" fmla="*/ 468470 h 3582745"/>
                  <a:gd name="connsiteX43939" fmla="*/ 3979109 w 4527492"/>
                  <a:gd name="connsiteY43939" fmla="*/ 468584 h 3582745"/>
                  <a:gd name="connsiteX43940" fmla="*/ 3982489 w 4527492"/>
                  <a:gd name="connsiteY43940" fmla="*/ 478853 h 3582745"/>
                  <a:gd name="connsiteX43941" fmla="*/ 3964564 w 4527492"/>
                  <a:gd name="connsiteY43941" fmla="*/ 459375 h 3582745"/>
                  <a:gd name="connsiteX43942" fmla="*/ 3948558 w 4527492"/>
                  <a:gd name="connsiteY43942" fmla="*/ 439452 h 3582745"/>
                  <a:gd name="connsiteX43943" fmla="*/ 3937388 w 4527492"/>
                  <a:gd name="connsiteY43943" fmla="*/ 433625 h 3582745"/>
                  <a:gd name="connsiteX43944" fmla="*/ 3942991 w 4527492"/>
                  <a:gd name="connsiteY43944" fmla="*/ 435689 h 3582745"/>
                  <a:gd name="connsiteX43945" fmla="*/ 3948100 w 4527492"/>
                  <a:gd name="connsiteY43945" fmla="*/ 438881 h 3582745"/>
                  <a:gd name="connsiteX43946" fmla="*/ 3916288 w 4527492"/>
                  <a:gd name="connsiteY43946" fmla="*/ 399285 h 3582745"/>
                  <a:gd name="connsiteX43947" fmla="*/ 3856870 w 4527492"/>
                  <a:gd name="connsiteY43947" fmla="*/ 326848 h 3582745"/>
                  <a:gd name="connsiteX43948" fmla="*/ 3834352 w 4527492"/>
                  <a:gd name="connsiteY43948" fmla="*/ 325595 h 3582745"/>
                  <a:gd name="connsiteX43949" fmla="*/ 3862611 w 4527492"/>
                  <a:gd name="connsiteY43949" fmla="*/ 367422 h 3582745"/>
                  <a:gd name="connsiteX43950" fmla="*/ 3867546 w 4527492"/>
                  <a:gd name="connsiteY43950" fmla="*/ 375362 h 3582745"/>
                  <a:gd name="connsiteX43951" fmla="*/ 3870401 w 4527492"/>
                  <a:gd name="connsiteY43951" fmla="*/ 378952 h 3582745"/>
                  <a:gd name="connsiteX43952" fmla="*/ 3900694 w 4527492"/>
                  <a:gd name="connsiteY43952" fmla="*/ 423789 h 3582745"/>
                  <a:gd name="connsiteX43953" fmla="*/ 3904635 w 4527492"/>
                  <a:gd name="connsiteY43953" fmla="*/ 429733 h 3582745"/>
                  <a:gd name="connsiteX43954" fmla="*/ 3877501 w 4527492"/>
                  <a:gd name="connsiteY43954" fmla="*/ 396816 h 3582745"/>
                  <a:gd name="connsiteX43955" fmla="*/ 3839127 w 4527492"/>
                  <a:gd name="connsiteY43955" fmla="*/ 336623 h 3582745"/>
                  <a:gd name="connsiteX43956" fmla="*/ 3773712 w 4527492"/>
                  <a:gd name="connsiteY43956" fmla="*/ 325061 h 3582745"/>
                  <a:gd name="connsiteX43957" fmla="*/ 3776420 w 4527492"/>
                  <a:gd name="connsiteY43957" fmla="*/ 327425 h 3582745"/>
                  <a:gd name="connsiteX43958" fmla="*/ 3776873 w 4527492"/>
                  <a:gd name="connsiteY43958" fmla="*/ 328222 h 3582745"/>
                  <a:gd name="connsiteX43959" fmla="*/ 3774228 w 4527492"/>
                  <a:gd name="connsiteY43959" fmla="*/ 325990 h 3582745"/>
                  <a:gd name="connsiteX43960" fmla="*/ 3774725 w 4527492"/>
                  <a:gd name="connsiteY43960" fmla="*/ 324438 h 3582745"/>
                  <a:gd name="connsiteX43961" fmla="*/ 3787427 w 4527492"/>
                  <a:gd name="connsiteY43961" fmla="*/ 336889 h 3582745"/>
                  <a:gd name="connsiteX43962" fmla="*/ 3787385 w 4527492"/>
                  <a:gd name="connsiteY43962" fmla="*/ 336995 h 3582745"/>
                  <a:gd name="connsiteX43963" fmla="*/ 3776420 w 4527492"/>
                  <a:gd name="connsiteY43963" fmla="*/ 327425 h 3582745"/>
                  <a:gd name="connsiteX43964" fmla="*/ 3650304 w 4527492"/>
                  <a:gd name="connsiteY43964" fmla="*/ 322959 h 3582745"/>
                  <a:gd name="connsiteX43965" fmla="*/ 3658339 w 4527492"/>
                  <a:gd name="connsiteY43965" fmla="*/ 335016 h 3582745"/>
                  <a:gd name="connsiteX43966" fmla="*/ 3657391 w 4527492"/>
                  <a:gd name="connsiteY43966" fmla="*/ 333973 h 3582745"/>
                  <a:gd name="connsiteX43967" fmla="*/ 3754339 w 4527492"/>
                  <a:gd name="connsiteY43967" fmla="*/ 322296 h 3582745"/>
                  <a:gd name="connsiteX43968" fmla="*/ 3776328 w 4527492"/>
                  <a:gd name="connsiteY43968" fmla="*/ 346538 h 3582745"/>
                  <a:gd name="connsiteX43969" fmla="*/ 3777315 w 4527492"/>
                  <a:gd name="connsiteY43969" fmla="*/ 349528 h 3582745"/>
                  <a:gd name="connsiteX43970" fmla="*/ 3765440 w 4527492"/>
                  <a:gd name="connsiteY43970" fmla="*/ 336307 h 3582745"/>
                  <a:gd name="connsiteX43971" fmla="*/ 3770963 w 4527492"/>
                  <a:gd name="connsiteY43971" fmla="*/ 320751 h 3582745"/>
                  <a:gd name="connsiteX43972" fmla="*/ 3771736 w 4527492"/>
                  <a:gd name="connsiteY43972" fmla="*/ 321508 h 3582745"/>
                  <a:gd name="connsiteX43973" fmla="*/ 3773712 w 4527492"/>
                  <a:gd name="connsiteY43973" fmla="*/ 325061 h 3582745"/>
                  <a:gd name="connsiteX43974" fmla="*/ 3770687 w 4527492"/>
                  <a:gd name="connsiteY43974" fmla="*/ 322422 h 3582745"/>
                  <a:gd name="connsiteX43975" fmla="*/ 3650169 w 4527492"/>
                  <a:gd name="connsiteY43975" fmla="*/ 320347 h 3582745"/>
                  <a:gd name="connsiteX43976" fmla="*/ 3678520 w 4527492"/>
                  <a:gd name="connsiteY43976" fmla="*/ 356316 h 3582745"/>
                  <a:gd name="connsiteX43977" fmla="*/ 3678894 w 4527492"/>
                  <a:gd name="connsiteY43977" fmla="*/ 357636 h 3582745"/>
                  <a:gd name="connsiteX43978" fmla="*/ 3666578 w 4527492"/>
                  <a:gd name="connsiteY43978" fmla="*/ 344083 h 3582745"/>
                  <a:gd name="connsiteX43979" fmla="*/ 3679091 w 4527492"/>
                  <a:gd name="connsiteY43979" fmla="*/ 358785 h 3582745"/>
                  <a:gd name="connsiteX43980" fmla="*/ 3663218 w 4527492"/>
                  <a:gd name="connsiteY43980" fmla="*/ 342338 h 3582745"/>
                  <a:gd name="connsiteX43981" fmla="*/ 3658339 w 4527492"/>
                  <a:gd name="connsiteY43981" fmla="*/ 335016 h 3582745"/>
                  <a:gd name="connsiteX43982" fmla="*/ 3666577 w 4527492"/>
                  <a:gd name="connsiteY43982" fmla="*/ 344082 h 3582745"/>
                  <a:gd name="connsiteX43983" fmla="*/ 3813957 w 4527492"/>
                  <a:gd name="connsiteY43983" fmla="*/ 320263 h 3582745"/>
                  <a:gd name="connsiteX43984" fmla="*/ 3817258 w 4527492"/>
                  <a:gd name="connsiteY43984" fmla="*/ 320263 h 3582745"/>
                  <a:gd name="connsiteX43985" fmla="*/ 3843188 w 4527492"/>
                  <a:gd name="connsiteY43985" fmla="*/ 367540 h 3582745"/>
                  <a:gd name="connsiteX43986" fmla="*/ 3837994 w 4527492"/>
                  <a:gd name="connsiteY43986" fmla="*/ 362027 h 3582745"/>
                  <a:gd name="connsiteX43987" fmla="*/ 3827161 w 4527492"/>
                  <a:gd name="connsiteY43987" fmla="*/ 343311 h 3582745"/>
                  <a:gd name="connsiteX43988" fmla="*/ 3834556 w 4527492"/>
                  <a:gd name="connsiteY43988" fmla="*/ 358378 h 3582745"/>
                  <a:gd name="connsiteX43989" fmla="*/ 3827226 w 4527492"/>
                  <a:gd name="connsiteY43989" fmla="*/ 350598 h 3582745"/>
                  <a:gd name="connsiteX43990" fmla="*/ 3830059 w 4527492"/>
                  <a:gd name="connsiteY43990" fmla="*/ 319242 h 3582745"/>
                  <a:gd name="connsiteX43991" fmla="*/ 3833605 w 4527492"/>
                  <a:gd name="connsiteY43991" fmla="*/ 323872 h 3582745"/>
                  <a:gd name="connsiteX43992" fmla="*/ 3834352 w 4527492"/>
                  <a:gd name="connsiteY43992" fmla="*/ 325595 h 3582745"/>
                  <a:gd name="connsiteX43993" fmla="*/ 3843992 w 4527492"/>
                  <a:gd name="connsiteY43993" fmla="*/ 318734 h 3582745"/>
                  <a:gd name="connsiteX43994" fmla="*/ 3856870 w 4527492"/>
                  <a:gd name="connsiteY43994" fmla="*/ 330141 h 3582745"/>
                  <a:gd name="connsiteX43995" fmla="*/ 3853569 w 4527492"/>
                  <a:gd name="connsiteY43995" fmla="*/ 330141 h 3582745"/>
                  <a:gd name="connsiteX43996" fmla="*/ 3844996 w 4527492"/>
                  <a:gd name="connsiteY43996" fmla="*/ 321590 h 3582745"/>
                  <a:gd name="connsiteX43997" fmla="*/ 3840811 w 4527492"/>
                  <a:gd name="connsiteY43997" fmla="*/ 317416 h 3582745"/>
                  <a:gd name="connsiteX43998" fmla="*/ 3844996 w 4527492"/>
                  <a:gd name="connsiteY43998" fmla="*/ 321590 h 3582745"/>
                  <a:gd name="connsiteX43999" fmla="*/ 3846554 w 4527492"/>
                  <a:gd name="connsiteY43999" fmla="*/ 326025 h 3582745"/>
                  <a:gd name="connsiteX44000" fmla="*/ 3858984 w 4527492"/>
                  <a:gd name="connsiteY44000" fmla="*/ 352777 h 3582745"/>
                  <a:gd name="connsiteX44001" fmla="*/ 3865154 w 4527492"/>
                  <a:gd name="connsiteY44001" fmla="*/ 366145 h 3582745"/>
                  <a:gd name="connsiteX44002" fmla="*/ 3859964 w 4527492"/>
                  <a:gd name="connsiteY44002" fmla="*/ 359620 h 3582745"/>
                  <a:gd name="connsiteX44003" fmla="*/ 3733398 w 4527492"/>
                  <a:gd name="connsiteY44003" fmla="*/ 316283 h 3582745"/>
                  <a:gd name="connsiteX44004" fmla="*/ 3737927 w 4527492"/>
                  <a:gd name="connsiteY44004" fmla="*/ 323753 h 3582745"/>
                  <a:gd name="connsiteX44005" fmla="*/ 3743847 w 4527492"/>
                  <a:gd name="connsiteY44005" fmla="*/ 338670 h 3582745"/>
                  <a:gd name="connsiteX44006" fmla="*/ 3744635 w 4527492"/>
                  <a:gd name="connsiteY44006" fmla="*/ 339607 h 3582745"/>
                  <a:gd name="connsiteX44007" fmla="*/ 3784248 w 4527492"/>
                  <a:gd name="connsiteY44007" fmla="*/ 405870 h 3582745"/>
                  <a:gd name="connsiteX44008" fmla="*/ 3793471 w 4527492"/>
                  <a:gd name="connsiteY44008" fmla="*/ 420237 h 3582745"/>
                  <a:gd name="connsiteX44009" fmla="*/ 3804495 w 4527492"/>
                  <a:gd name="connsiteY44009" fmla="*/ 430611 h 3582745"/>
                  <a:gd name="connsiteX44010" fmla="*/ 3802855 w 4527492"/>
                  <a:gd name="connsiteY44010" fmla="*/ 424528 h 3582745"/>
                  <a:gd name="connsiteX44011" fmla="*/ 3754283 w 4527492"/>
                  <a:gd name="connsiteY44011" fmla="*/ 345417 h 3582745"/>
                  <a:gd name="connsiteX44012" fmla="*/ 3736839 w 4527492"/>
                  <a:gd name="connsiteY44012" fmla="*/ 319820 h 3582745"/>
                  <a:gd name="connsiteX44013" fmla="*/ 3612733 w 4527492"/>
                  <a:gd name="connsiteY44013" fmla="*/ 315879 h 3582745"/>
                  <a:gd name="connsiteX44014" fmla="*/ 3622915 w 4527492"/>
                  <a:gd name="connsiteY44014" fmla="*/ 329659 h 3582745"/>
                  <a:gd name="connsiteX44015" fmla="*/ 3631539 w 4527492"/>
                  <a:gd name="connsiteY44015" fmla="*/ 331051 h 3582745"/>
                  <a:gd name="connsiteX44016" fmla="*/ 3646751 w 4527492"/>
                  <a:gd name="connsiteY44016" fmla="*/ 360956 h 3582745"/>
                  <a:gd name="connsiteX44017" fmla="*/ 3646838 w 4527492"/>
                  <a:gd name="connsiteY44017" fmla="*/ 362625 h 3582745"/>
                  <a:gd name="connsiteX44018" fmla="*/ 3645982 w 4527492"/>
                  <a:gd name="connsiteY44018" fmla="*/ 362625 h 3582745"/>
                  <a:gd name="connsiteX44019" fmla="*/ 3646945 w 4527492"/>
                  <a:gd name="connsiteY44019" fmla="*/ 364692 h 3582745"/>
                  <a:gd name="connsiteX44020" fmla="*/ 3647009 w 4527492"/>
                  <a:gd name="connsiteY44020" fmla="*/ 365907 h 3582745"/>
                  <a:gd name="connsiteX44021" fmla="*/ 3829154 w 4527492"/>
                  <a:gd name="connsiteY44021" fmla="*/ 313592 h 3582745"/>
                  <a:gd name="connsiteX44022" fmla="*/ 3843021 w 4527492"/>
                  <a:gd name="connsiteY44022" fmla="*/ 335903 h 3582745"/>
                  <a:gd name="connsiteX44023" fmla="*/ 3834072 w 4527492"/>
                  <a:gd name="connsiteY44023" fmla="*/ 324482 h 3582745"/>
                  <a:gd name="connsiteX44024" fmla="*/ 3833605 w 4527492"/>
                  <a:gd name="connsiteY44024" fmla="*/ 323872 h 3582745"/>
                  <a:gd name="connsiteX44025" fmla="*/ 3841686 w 4527492"/>
                  <a:gd name="connsiteY44025" fmla="*/ 312170 h 3582745"/>
                  <a:gd name="connsiteX44026" fmla="*/ 3847017 w 4527492"/>
                  <a:gd name="connsiteY44026" fmla="*/ 315832 h 3582745"/>
                  <a:gd name="connsiteX44027" fmla="*/ 3847122 w 4527492"/>
                  <a:gd name="connsiteY44027" fmla="*/ 315941 h 3582745"/>
                  <a:gd name="connsiteX44028" fmla="*/ 3855894 w 4527492"/>
                  <a:gd name="connsiteY44028" fmla="*/ 325756 h 3582745"/>
                  <a:gd name="connsiteX44029" fmla="*/ 3842938 w 4527492"/>
                  <a:gd name="connsiteY44029" fmla="*/ 315734 h 3582745"/>
                  <a:gd name="connsiteX44030" fmla="*/ 3838081 w 4527492"/>
                  <a:gd name="connsiteY44030" fmla="*/ 311400 h 3582745"/>
                  <a:gd name="connsiteX44031" fmla="*/ 3840655 w 4527492"/>
                  <a:gd name="connsiteY44031" fmla="*/ 313967 h 3582745"/>
                  <a:gd name="connsiteX44032" fmla="*/ 3840656 w 4527492"/>
                  <a:gd name="connsiteY44032" fmla="*/ 313968 h 3582745"/>
                  <a:gd name="connsiteX44033" fmla="*/ 3842938 w 4527492"/>
                  <a:gd name="connsiteY44033" fmla="*/ 315734 h 3582745"/>
                  <a:gd name="connsiteX44034" fmla="*/ 3843992 w 4527492"/>
                  <a:gd name="connsiteY44034" fmla="*/ 318734 h 3582745"/>
                  <a:gd name="connsiteX44035" fmla="*/ 3839673 w 4527492"/>
                  <a:gd name="connsiteY44035" fmla="*/ 314907 h 3582745"/>
                  <a:gd name="connsiteX44036" fmla="*/ 3838484 w 4527492"/>
                  <a:gd name="connsiteY44036" fmla="*/ 312288 h 3582745"/>
                  <a:gd name="connsiteX44037" fmla="*/ 3840654 w 4527492"/>
                  <a:gd name="connsiteY44037" fmla="*/ 313966 h 3582745"/>
                  <a:gd name="connsiteX44038" fmla="*/ 3890409 w 4527492"/>
                  <a:gd name="connsiteY44038" fmla="*/ 309951 h 3582745"/>
                  <a:gd name="connsiteX44039" fmla="*/ 3923596 w 4527492"/>
                  <a:gd name="connsiteY44039" fmla="*/ 345612 h 3582745"/>
                  <a:gd name="connsiteX44040" fmla="*/ 3909546 w 4527492"/>
                  <a:gd name="connsiteY44040" fmla="*/ 332598 h 3582745"/>
                  <a:gd name="connsiteX44041" fmla="*/ 3641641 w 4527492"/>
                  <a:gd name="connsiteY44041" fmla="*/ 309496 h 3582745"/>
                  <a:gd name="connsiteX44042" fmla="*/ 3645596 w 4527492"/>
                  <a:gd name="connsiteY44042" fmla="*/ 313731 h 3582745"/>
                  <a:gd name="connsiteX44043" fmla="*/ 3650169 w 4527492"/>
                  <a:gd name="connsiteY44043" fmla="*/ 320347 h 3582745"/>
                  <a:gd name="connsiteX44044" fmla="*/ 3641753 w 4527492"/>
                  <a:gd name="connsiteY44044" fmla="*/ 309669 h 3582745"/>
                  <a:gd name="connsiteX44045" fmla="*/ 3886894 w 4527492"/>
                  <a:gd name="connsiteY44045" fmla="*/ 309092 h 3582745"/>
                  <a:gd name="connsiteX44046" fmla="*/ 3900402 w 4527492"/>
                  <a:gd name="connsiteY44046" fmla="*/ 322064 h 3582745"/>
                  <a:gd name="connsiteX44047" fmla="*/ 3905044 w 4527492"/>
                  <a:gd name="connsiteY44047" fmla="*/ 328429 h 3582745"/>
                  <a:gd name="connsiteX44048" fmla="*/ 3899783 w 4527492"/>
                  <a:gd name="connsiteY44048" fmla="*/ 323555 h 3582745"/>
                  <a:gd name="connsiteX44049" fmla="*/ 3743540 w 4527492"/>
                  <a:gd name="connsiteY44049" fmla="*/ 308667 h 3582745"/>
                  <a:gd name="connsiteX44050" fmla="*/ 3775127 w 4527492"/>
                  <a:gd name="connsiteY44050" fmla="*/ 342897 h 3582745"/>
                  <a:gd name="connsiteX44051" fmla="*/ 3776184 w 4527492"/>
                  <a:gd name="connsiteY44051" fmla="*/ 346101 h 3582745"/>
                  <a:gd name="connsiteX44052" fmla="*/ 3748197 w 4527492"/>
                  <a:gd name="connsiteY44052" fmla="*/ 314544 h 3582745"/>
                  <a:gd name="connsiteX44053" fmla="*/ 3773487 w 4527492"/>
                  <a:gd name="connsiteY44053" fmla="*/ 308279 h 3582745"/>
                  <a:gd name="connsiteX44054" fmla="*/ 3786449 w 4527492"/>
                  <a:gd name="connsiteY44054" fmla="*/ 319166 h 3582745"/>
                  <a:gd name="connsiteX44055" fmla="*/ 3800753 w 4527492"/>
                  <a:gd name="connsiteY44055" fmla="*/ 333433 h 3582745"/>
                  <a:gd name="connsiteX44056" fmla="*/ 3799206 w 4527492"/>
                  <a:gd name="connsiteY44056" fmla="*/ 332816 h 3582745"/>
                  <a:gd name="connsiteX44057" fmla="*/ 3640335 w 4527492"/>
                  <a:gd name="connsiteY44057" fmla="*/ 308097 h 3582745"/>
                  <a:gd name="connsiteX44058" fmla="*/ 3641480 w 4527492"/>
                  <a:gd name="connsiteY44058" fmla="*/ 309324 h 3582745"/>
                  <a:gd name="connsiteX44059" fmla="*/ 3641753 w 4527492"/>
                  <a:gd name="connsiteY44059" fmla="*/ 309669 h 3582745"/>
                  <a:gd name="connsiteX44060" fmla="*/ 3650304 w 4527492"/>
                  <a:gd name="connsiteY44060" fmla="*/ 322959 h 3582745"/>
                  <a:gd name="connsiteX44061" fmla="*/ 3645982 w 4527492"/>
                  <a:gd name="connsiteY44061" fmla="*/ 316473 h 3582745"/>
                  <a:gd name="connsiteX44062" fmla="*/ 3639790 w 4527492"/>
                  <a:gd name="connsiteY44062" fmla="*/ 307180 h 3582745"/>
                  <a:gd name="connsiteX44063" fmla="*/ 3640856 w 4527492"/>
                  <a:gd name="connsiteY44063" fmla="*/ 308276 h 3582745"/>
                  <a:gd name="connsiteX44064" fmla="*/ 3641641 w 4527492"/>
                  <a:gd name="connsiteY44064" fmla="*/ 309496 h 3582745"/>
                  <a:gd name="connsiteX44065" fmla="*/ 3641480 w 4527492"/>
                  <a:gd name="connsiteY44065" fmla="*/ 309324 h 3582745"/>
                  <a:gd name="connsiteX44066" fmla="*/ 3619394 w 4527492"/>
                  <a:gd name="connsiteY44066" fmla="*/ 307175 h 3582745"/>
                  <a:gd name="connsiteX44067" fmla="*/ 3626210 w 4527492"/>
                  <a:gd name="connsiteY44067" fmla="*/ 316473 h 3582745"/>
                  <a:gd name="connsiteX44068" fmla="*/ 3635684 w 4527492"/>
                  <a:gd name="connsiteY44068" fmla="*/ 331720 h 3582745"/>
                  <a:gd name="connsiteX44069" fmla="*/ 3631539 w 4527492"/>
                  <a:gd name="connsiteY44069" fmla="*/ 331051 h 3582745"/>
                  <a:gd name="connsiteX44070" fmla="*/ 3639280 w 4527492"/>
                  <a:gd name="connsiteY44070" fmla="*/ 306532 h 3582745"/>
                  <a:gd name="connsiteX44071" fmla="*/ 3639790 w 4527492"/>
                  <a:gd name="connsiteY44071" fmla="*/ 307180 h 3582745"/>
                  <a:gd name="connsiteX44072" fmla="*/ 3639550 w 4527492"/>
                  <a:gd name="connsiteY44072" fmla="*/ 306932 h 3582745"/>
                  <a:gd name="connsiteX44073" fmla="*/ 3605256 w 4527492"/>
                  <a:gd name="connsiteY44073" fmla="*/ 304965 h 3582745"/>
                  <a:gd name="connsiteX44074" fmla="*/ 3612733 w 4527492"/>
                  <a:gd name="connsiteY44074" fmla="*/ 315879 h 3582745"/>
                  <a:gd name="connsiteX44075" fmla="*/ 3608843 w 4527492"/>
                  <a:gd name="connsiteY44075" fmla="*/ 310613 h 3582745"/>
                  <a:gd name="connsiteX44076" fmla="*/ 3831044 w 4527492"/>
                  <a:gd name="connsiteY44076" fmla="*/ 304381 h 3582745"/>
                  <a:gd name="connsiteX44077" fmla="*/ 3836911 w 4527492"/>
                  <a:gd name="connsiteY44077" fmla="*/ 308822 h 3582745"/>
                  <a:gd name="connsiteX44078" fmla="*/ 3838081 w 4527492"/>
                  <a:gd name="connsiteY44078" fmla="*/ 311400 h 3582745"/>
                  <a:gd name="connsiteX44079" fmla="*/ 3834588 w 4527492"/>
                  <a:gd name="connsiteY44079" fmla="*/ 307916 h 3582745"/>
                  <a:gd name="connsiteX44080" fmla="*/ 3739029 w 4527492"/>
                  <a:gd name="connsiteY44080" fmla="*/ 304207 h 3582745"/>
                  <a:gd name="connsiteX44081" fmla="*/ 3748197 w 4527492"/>
                  <a:gd name="connsiteY44081" fmla="*/ 314544 h 3582745"/>
                  <a:gd name="connsiteX44082" fmla="*/ 3754339 w 4527492"/>
                  <a:gd name="connsiteY44082" fmla="*/ 322296 h 3582745"/>
                  <a:gd name="connsiteX44083" fmla="*/ 3749201 w 4527492"/>
                  <a:gd name="connsiteY44083" fmla="*/ 316632 h 3582745"/>
                  <a:gd name="connsiteX44084" fmla="*/ 3827374 w 4527492"/>
                  <a:gd name="connsiteY44084" fmla="*/ 304012 h 3582745"/>
                  <a:gd name="connsiteX44085" fmla="*/ 3839673 w 4527492"/>
                  <a:gd name="connsiteY44085" fmla="*/ 314907 h 3582745"/>
                  <a:gd name="connsiteX44086" fmla="*/ 3840811 w 4527492"/>
                  <a:gd name="connsiteY44086" fmla="*/ 317416 h 3582745"/>
                  <a:gd name="connsiteX44087" fmla="*/ 3839235 w 4527492"/>
                  <a:gd name="connsiteY44087" fmla="*/ 302115 h 3582745"/>
                  <a:gd name="connsiteX44088" fmla="*/ 3853057 w 4527492"/>
                  <a:gd name="connsiteY44088" fmla="*/ 319197 h 3582745"/>
                  <a:gd name="connsiteX44089" fmla="*/ 3849649 w 4527492"/>
                  <a:gd name="connsiteY44089" fmla="*/ 317639 h 3582745"/>
                  <a:gd name="connsiteX44090" fmla="*/ 3847017 w 4527492"/>
                  <a:gd name="connsiteY44090" fmla="*/ 315832 h 3582745"/>
                  <a:gd name="connsiteX44091" fmla="*/ 3840604 w 4527492"/>
                  <a:gd name="connsiteY44091" fmla="*/ 309090 h 3582745"/>
                  <a:gd name="connsiteX44092" fmla="*/ 3838456 w 4527492"/>
                  <a:gd name="connsiteY44092" fmla="*/ 302977 h 3582745"/>
                  <a:gd name="connsiteX44093" fmla="*/ 3833774 w 4527492"/>
                  <a:gd name="connsiteY44093" fmla="*/ 301909 h 3582745"/>
                  <a:gd name="connsiteX44094" fmla="*/ 3840604 w 4527492"/>
                  <a:gd name="connsiteY44094" fmla="*/ 309090 h 3582745"/>
                  <a:gd name="connsiteX44095" fmla="*/ 3841686 w 4527492"/>
                  <a:gd name="connsiteY44095" fmla="*/ 312170 h 3582745"/>
                  <a:gd name="connsiteX44096" fmla="*/ 3837889 w 4527492"/>
                  <a:gd name="connsiteY44096" fmla="*/ 309562 h 3582745"/>
                  <a:gd name="connsiteX44097" fmla="*/ 3836911 w 4527492"/>
                  <a:gd name="connsiteY44097" fmla="*/ 308822 h 3582745"/>
                  <a:gd name="connsiteX44098" fmla="*/ 3824523 w 4527492"/>
                  <a:gd name="connsiteY44098" fmla="*/ 301487 h 3582745"/>
                  <a:gd name="connsiteX44099" fmla="*/ 3825945 w 4527492"/>
                  <a:gd name="connsiteY44099" fmla="*/ 302587 h 3582745"/>
                  <a:gd name="connsiteX44100" fmla="*/ 3827374 w 4527492"/>
                  <a:gd name="connsiteY44100" fmla="*/ 304012 h 3582745"/>
                  <a:gd name="connsiteX44101" fmla="*/ 3823581 w 4527492"/>
                  <a:gd name="connsiteY44101" fmla="*/ 300759 h 3582745"/>
                  <a:gd name="connsiteX44102" fmla="*/ 3823604 w 4527492"/>
                  <a:gd name="connsiteY44102" fmla="*/ 300777 h 3582745"/>
                  <a:gd name="connsiteX44103" fmla="*/ 3829154 w 4527492"/>
                  <a:gd name="connsiteY44103" fmla="*/ 313592 h 3582745"/>
                  <a:gd name="connsiteX44104" fmla="*/ 3827161 w 4527492"/>
                  <a:gd name="connsiteY44104" fmla="*/ 310385 h 3582745"/>
                  <a:gd name="connsiteX44105" fmla="*/ 3823532 w 4527492"/>
                  <a:gd name="connsiteY44105" fmla="*/ 300609 h 3582745"/>
                  <a:gd name="connsiteX44106" fmla="*/ 3824523 w 4527492"/>
                  <a:gd name="connsiteY44106" fmla="*/ 301487 h 3582745"/>
                  <a:gd name="connsiteX44107" fmla="*/ 3823604 w 4527492"/>
                  <a:gd name="connsiteY44107" fmla="*/ 300777 h 3582745"/>
                  <a:gd name="connsiteX44108" fmla="*/ 3823488 w 4527492"/>
                  <a:gd name="connsiteY44108" fmla="*/ 300509 h 3582745"/>
                  <a:gd name="connsiteX44109" fmla="*/ 3823532 w 4527492"/>
                  <a:gd name="connsiteY44109" fmla="*/ 300609 h 3582745"/>
                  <a:gd name="connsiteX44110" fmla="*/ 3823523 w 4527492"/>
                  <a:gd name="connsiteY44110" fmla="*/ 300601 h 3582745"/>
                  <a:gd name="connsiteX44111" fmla="*/ 3827158 w 4527492"/>
                  <a:gd name="connsiteY44111" fmla="*/ 300504 h 3582745"/>
                  <a:gd name="connsiteX44112" fmla="*/ 3827161 w 4527492"/>
                  <a:gd name="connsiteY44112" fmla="*/ 300507 h 3582745"/>
                  <a:gd name="connsiteX44113" fmla="*/ 3831044 w 4527492"/>
                  <a:gd name="connsiteY44113" fmla="*/ 304381 h 3582745"/>
                  <a:gd name="connsiteX44114" fmla="*/ 3823205 w 4527492"/>
                  <a:gd name="connsiteY44114" fmla="*/ 299854 h 3582745"/>
                  <a:gd name="connsiteX44115" fmla="*/ 3823269 w 4527492"/>
                  <a:gd name="connsiteY44115" fmla="*/ 299918 h 3582745"/>
                  <a:gd name="connsiteX44116" fmla="*/ 3823488 w 4527492"/>
                  <a:gd name="connsiteY44116" fmla="*/ 300509 h 3582745"/>
                  <a:gd name="connsiteX44117" fmla="*/ 3842568 w 4527492"/>
                  <a:gd name="connsiteY44117" fmla="*/ 298429 h 3582745"/>
                  <a:gd name="connsiteX44118" fmla="*/ 3873375 w 4527492"/>
                  <a:gd name="connsiteY44118" fmla="*/ 333433 h 3582745"/>
                  <a:gd name="connsiteX44119" fmla="*/ 3870074 w 4527492"/>
                  <a:gd name="connsiteY44119" fmla="*/ 336726 h 3582745"/>
                  <a:gd name="connsiteX44120" fmla="*/ 3862497 w 4527492"/>
                  <a:gd name="connsiteY44120" fmla="*/ 330865 h 3582745"/>
                  <a:gd name="connsiteX44121" fmla="*/ 3853057 w 4527492"/>
                  <a:gd name="connsiteY44121" fmla="*/ 319197 h 3582745"/>
                  <a:gd name="connsiteX44122" fmla="*/ 3855838 w 4527492"/>
                  <a:gd name="connsiteY44122" fmla="*/ 320469 h 3582745"/>
                  <a:gd name="connsiteX44123" fmla="*/ 3853672 w 4527492"/>
                  <a:gd name="connsiteY44123" fmla="*/ 315581 h 3582745"/>
                  <a:gd name="connsiteX44124" fmla="*/ 3840525 w 4527492"/>
                  <a:gd name="connsiteY44124" fmla="*/ 300689 h 3582745"/>
                  <a:gd name="connsiteX44125" fmla="*/ 3702960 w 4527492"/>
                  <a:gd name="connsiteY44125" fmla="*/ 298141 h 3582745"/>
                  <a:gd name="connsiteX44126" fmla="*/ 3703640 w 4527492"/>
                  <a:gd name="connsiteY44126" fmla="*/ 298834 h 3582745"/>
                  <a:gd name="connsiteX44127" fmla="*/ 3714989 w 4527492"/>
                  <a:gd name="connsiteY44127" fmla="*/ 322918 h 3582745"/>
                  <a:gd name="connsiteX44128" fmla="*/ 3708324 w 4527492"/>
                  <a:gd name="connsiteY44128" fmla="*/ 313678 h 3582745"/>
                  <a:gd name="connsiteX44129" fmla="*/ 3702960 w 4527492"/>
                  <a:gd name="connsiteY44129" fmla="*/ 298141 h 3582745"/>
                  <a:gd name="connsiteX44130" fmla="*/ 3822533 w 4527492"/>
                  <a:gd name="connsiteY44130" fmla="*/ 297938 h 3582745"/>
                  <a:gd name="connsiteX44131" fmla="*/ 3831044 w 4527492"/>
                  <a:gd name="connsiteY44131" fmla="*/ 304381 h 3582745"/>
                  <a:gd name="connsiteX44132" fmla="*/ 3837953 w 4527492"/>
                  <a:gd name="connsiteY44132" fmla="*/ 311273 h 3582745"/>
                  <a:gd name="connsiteX44133" fmla="*/ 3838081 w 4527492"/>
                  <a:gd name="connsiteY44133" fmla="*/ 311400 h 3582745"/>
                  <a:gd name="connsiteX44134" fmla="*/ 3838484 w 4527492"/>
                  <a:gd name="connsiteY44134" fmla="*/ 312288 h 3582745"/>
                  <a:gd name="connsiteX44135" fmla="*/ 3825945 w 4527492"/>
                  <a:gd name="connsiteY44135" fmla="*/ 302587 h 3582745"/>
                  <a:gd name="connsiteX44136" fmla="*/ 3823269 w 4527492"/>
                  <a:gd name="connsiteY44136" fmla="*/ 299918 h 3582745"/>
                  <a:gd name="connsiteX44137" fmla="*/ 3731749 w 4527492"/>
                  <a:gd name="connsiteY44137" fmla="*/ 297392 h 3582745"/>
                  <a:gd name="connsiteX44138" fmla="*/ 3749201 w 4527492"/>
                  <a:gd name="connsiteY44138" fmla="*/ 316632 h 3582745"/>
                  <a:gd name="connsiteX44139" fmla="*/ 3763955 w 4527492"/>
                  <a:gd name="connsiteY44139" fmla="*/ 334653 h 3582745"/>
                  <a:gd name="connsiteX44140" fmla="*/ 3735008 w 4527492"/>
                  <a:gd name="connsiteY44140" fmla="*/ 302422 h 3582745"/>
                  <a:gd name="connsiteX44141" fmla="*/ 3729842 w 4527492"/>
                  <a:gd name="connsiteY44141" fmla="*/ 296671 h 3582745"/>
                  <a:gd name="connsiteX44142" fmla="*/ 3735008 w 4527492"/>
                  <a:gd name="connsiteY44142" fmla="*/ 302422 h 3582745"/>
                  <a:gd name="connsiteX44143" fmla="*/ 3738033 w 4527492"/>
                  <a:gd name="connsiteY44143" fmla="*/ 307092 h 3582745"/>
                  <a:gd name="connsiteX44144" fmla="*/ 3781798 w 4527492"/>
                  <a:gd name="connsiteY44144" fmla="*/ 363113 h 3582745"/>
                  <a:gd name="connsiteX44145" fmla="*/ 3782075 w 4527492"/>
                  <a:gd name="connsiteY44145" fmla="*/ 363952 h 3582745"/>
                  <a:gd name="connsiteX44146" fmla="*/ 3782103 w 4527492"/>
                  <a:gd name="connsiteY44146" fmla="*/ 364220 h 3582745"/>
                  <a:gd name="connsiteX44147" fmla="*/ 3779508 w 4527492"/>
                  <a:gd name="connsiteY44147" fmla="*/ 361632 h 3582745"/>
                  <a:gd name="connsiteX44148" fmla="*/ 3735558 w 4527492"/>
                  <a:gd name="connsiteY44148" fmla="*/ 305035 h 3582745"/>
                  <a:gd name="connsiteX44149" fmla="*/ 3821397 w 4527492"/>
                  <a:gd name="connsiteY44149" fmla="*/ 295678 h 3582745"/>
                  <a:gd name="connsiteX44150" fmla="*/ 3821826 w 4527492"/>
                  <a:gd name="connsiteY44150" fmla="*/ 296038 h 3582745"/>
                  <a:gd name="connsiteX44151" fmla="*/ 3822533 w 4527492"/>
                  <a:gd name="connsiteY44151" fmla="*/ 297938 h 3582745"/>
                  <a:gd name="connsiteX44152" fmla="*/ 3822299 w 4527492"/>
                  <a:gd name="connsiteY44152" fmla="*/ 297761 h 3582745"/>
                  <a:gd name="connsiteX44153" fmla="*/ 3821323 w 4527492"/>
                  <a:gd name="connsiteY44153" fmla="*/ 294684 h 3582745"/>
                  <a:gd name="connsiteX44154" fmla="*/ 3827158 w 4527492"/>
                  <a:gd name="connsiteY44154" fmla="*/ 300504 h 3582745"/>
                  <a:gd name="connsiteX44155" fmla="*/ 3821826 w 4527492"/>
                  <a:gd name="connsiteY44155" fmla="*/ 296038 h 3582745"/>
                  <a:gd name="connsiteX44156" fmla="*/ 3631097 w 4527492"/>
                  <a:gd name="connsiteY44156" fmla="*/ 294394 h 3582745"/>
                  <a:gd name="connsiteX44157" fmla="*/ 3639280 w 4527492"/>
                  <a:gd name="connsiteY44157" fmla="*/ 306532 h 3582745"/>
                  <a:gd name="connsiteX44158" fmla="*/ 3634448 w 4527492"/>
                  <a:gd name="connsiteY44158" fmla="*/ 300402 h 3582745"/>
                  <a:gd name="connsiteX44159" fmla="*/ 3817355 w 4527492"/>
                  <a:gd name="connsiteY44159" fmla="*/ 294019 h 3582745"/>
                  <a:gd name="connsiteX44160" fmla="*/ 3822299 w 4527492"/>
                  <a:gd name="connsiteY44160" fmla="*/ 297761 h 3582745"/>
                  <a:gd name="connsiteX44161" fmla="*/ 3823205 w 4527492"/>
                  <a:gd name="connsiteY44161" fmla="*/ 299854 h 3582745"/>
                  <a:gd name="connsiteX44162" fmla="*/ 3789112 w 4527492"/>
                  <a:gd name="connsiteY44162" fmla="*/ 293971 h 3582745"/>
                  <a:gd name="connsiteX44163" fmla="*/ 3816343 w 4527492"/>
                  <a:gd name="connsiteY44163" fmla="*/ 337043 h 3582745"/>
                  <a:gd name="connsiteX44164" fmla="*/ 3804155 w 4527492"/>
                  <a:gd name="connsiteY44164" fmla="*/ 319770 h 3582745"/>
                  <a:gd name="connsiteX44165" fmla="*/ 3873375 w 4527492"/>
                  <a:gd name="connsiteY44165" fmla="*/ 293922 h 3582745"/>
                  <a:gd name="connsiteX44166" fmla="*/ 3886894 w 4527492"/>
                  <a:gd name="connsiteY44166" fmla="*/ 309092 h 3582745"/>
                  <a:gd name="connsiteX44167" fmla="*/ 3881828 w 4527492"/>
                  <a:gd name="connsiteY44167" fmla="*/ 304228 h 3582745"/>
                  <a:gd name="connsiteX44168" fmla="*/ 3711506 w 4527492"/>
                  <a:gd name="connsiteY44168" fmla="*/ 293781 h 3582745"/>
                  <a:gd name="connsiteX44169" fmla="*/ 3712234 w 4527492"/>
                  <a:gd name="connsiteY44169" fmla="*/ 294530 h 3582745"/>
                  <a:gd name="connsiteX44170" fmla="*/ 3711625 w 4527492"/>
                  <a:gd name="connsiteY44170" fmla="*/ 293922 h 3582745"/>
                  <a:gd name="connsiteX44171" fmla="*/ 3729259 w 4527492"/>
                  <a:gd name="connsiteY44171" fmla="*/ 293190 h 3582745"/>
                  <a:gd name="connsiteX44172" fmla="*/ 3735918 w 4527492"/>
                  <a:gd name="connsiteY44172" fmla="*/ 300407 h 3582745"/>
                  <a:gd name="connsiteX44173" fmla="*/ 3739029 w 4527492"/>
                  <a:gd name="connsiteY44173" fmla="*/ 304207 h 3582745"/>
                  <a:gd name="connsiteX44174" fmla="*/ 3728401 w 4527492"/>
                  <a:gd name="connsiteY44174" fmla="*/ 292223 h 3582745"/>
                  <a:gd name="connsiteX44175" fmla="*/ 3729259 w 4527492"/>
                  <a:gd name="connsiteY44175" fmla="*/ 293190 h 3582745"/>
                  <a:gd name="connsiteX44176" fmla="*/ 3728482 w 4527492"/>
                  <a:gd name="connsiteY44176" fmla="*/ 292349 h 3582745"/>
                  <a:gd name="connsiteX44177" fmla="*/ 3836531 w 4527492"/>
                  <a:gd name="connsiteY44177" fmla="*/ 291570 h 3582745"/>
                  <a:gd name="connsiteX44178" fmla="*/ 3880028 w 4527492"/>
                  <a:gd name="connsiteY44178" fmla="*/ 321909 h 3582745"/>
                  <a:gd name="connsiteX44179" fmla="*/ 3896084 w 4527492"/>
                  <a:gd name="connsiteY44179" fmla="*/ 337788 h 3582745"/>
                  <a:gd name="connsiteX44180" fmla="*/ 3843666 w 4527492"/>
                  <a:gd name="connsiteY44180" fmla="*/ 297215 h 3582745"/>
                  <a:gd name="connsiteX44181" fmla="*/ 3842568 w 4527492"/>
                  <a:gd name="connsiteY44181" fmla="*/ 298429 h 3582745"/>
                  <a:gd name="connsiteX44182" fmla="*/ 3827278 w 4527492"/>
                  <a:gd name="connsiteY44182" fmla="*/ 287337 h 3582745"/>
                  <a:gd name="connsiteX44183" fmla="*/ 3827601 w 4527492"/>
                  <a:gd name="connsiteY44183" fmla="*/ 287337 h 3582745"/>
                  <a:gd name="connsiteX44184" fmla="*/ 3840365 w 4527492"/>
                  <a:gd name="connsiteY44184" fmla="*/ 300507 h 3582745"/>
                  <a:gd name="connsiteX44185" fmla="*/ 3840525 w 4527492"/>
                  <a:gd name="connsiteY44185" fmla="*/ 300689 h 3582745"/>
                  <a:gd name="connsiteX44186" fmla="*/ 3839235 w 4527492"/>
                  <a:gd name="connsiteY44186" fmla="*/ 302115 h 3582745"/>
                  <a:gd name="connsiteX44187" fmla="*/ 3808474 w 4527492"/>
                  <a:gd name="connsiteY44187" fmla="*/ 287294 h 3582745"/>
                  <a:gd name="connsiteX44188" fmla="*/ 3808669 w 4527492"/>
                  <a:gd name="connsiteY44188" fmla="*/ 287443 h 3582745"/>
                  <a:gd name="connsiteX44189" fmla="*/ 3823523 w 4527492"/>
                  <a:gd name="connsiteY44189" fmla="*/ 300601 h 3582745"/>
                  <a:gd name="connsiteX44190" fmla="*/ 3823581 w 4527492"/>
                  <a:gd name="connsiteY44190" fmla="*/ 300759 h 3582745"/>
                  <a:gd name="connsiteX44191" fmla="*/ 3810990 w 4527492"/>
                  <a:gd name="connsiteY44191" fmla="*/ 291018 h 3582745"/>
                  <a:gd name="connsiteX44192" fmla="*/ 3590126 w 4527492"/>
                  <a:gd name="connsiteY44192" fmla="*/ 285280 h 3582745"/>
                  <a:gd name="connsiteX44193" fmla="*/ 3608843 w 4527492"/>
                  <a:gd name="connsiteY44193" fmla="*/ 310613 h 3582745"/>
                  <a:gd name="connsiteX44194" fmla="*/ 3647280 w 4527492"/>
                  <a:gd name="connsiteY44194" fmla="*/ 371141 h 3582745"/>
                  <a:gd name="connsiteX44195" fmla="*/ 3647399 w 4527492"/>
                  <a:gd name="connsiteY44195" fmla="*/ 373429 h 3582745"/>
                  <a:gd name="connsiteX44196" fmla="*/ 3801287 w 4527492"/>
                  <a:gd name="connsiteY44196" fmla="*/ 283511 h 3582745"/>
                  <a:gd name="connsiteX44197" fmla="*/ 3810990 w 4527492"/>
                  <a:gd name="connsiteY44197" fmla="*/ 291018 h 3582745"/>
                  <a:gd name="connsiteX44198" fmla="*/ 3830059 w 4527492"/>
                  <a:gd name="connsiteY44198" fmla="*/ 319242 h 3582745"/>
                  <a:gd name="connsiteX44199" fmla="*/ 3821384 w 4527492"/>
                  <a:gd name="connsiteY44199" fmla="*/ 307916 h 3582745"/>
                  <a:gd name="connsiteX44200" fmla="*/ 3823860 w 4527492"/>
                  <a:gd name="connsiteY44200" fmla="*/ 323555 h 3582745"/>
                  <a:gd name="connsiteX44201" fmla="*/ 3825380 w 4527492"/>
                  <a:gd name="connsiteY44201" fmla="*/ 326319 h 3582745"/>
                  <a:gd name="connsiteX44202" fmla="*/ 3800753 w 4527492"/>
                  <a:gd name="connsiteY44202" fmla="*/ 284044 h 3582745"/>
                  <a:gd name="connsiteX44203" fmla="*/ 3802672 w 4527492"/>
                  <a:gd name="connsiteY44203" fmla="*/ 282130 h 3582745"/>
                  <a:gd name="connsiteX44204" fmla="*/ 3808434 w 4527492"/>
                  <a:gd name="connsiteY44204" fmla="*/ 287235 h 3582745"/>
                  <a:gd name="connsiteX44205" fmla="*/ 3808474 w 4527492"/>
                  <a:gd name="connsiteY44205" fmla="*/ 287294 h 3582745"/>
                  <a:gd name="connsiteX44206" fmla="*/ 3802263 w 4527492"/>
                  <a:gd name="connsiteY44206" fmla="*/ 282538 h 3582745"/>
                  <a:gd name="connsiteX44207" fmla="*/ 3804669 w 4527492"/>
                  <a:gd name="connsiteY44207" fmla="*/ 281663 h 3582745"/>
                  <a:gd name="connsiteX44208" fmla="*/ 3806530 w 4527492"/>
                  <a:gd name="connsiteY44208" fmla="*/ 283222 h 3582745"/>
                  <a:gd name="connsiteX44209" fmla="*/ 3817355 w 4527492"/>
                  <a:gd name="connsiteY44209" fmla="*/ 294019 h 3582745"/>
                  <a:gd name="connsiteX44210" fmla="*/ 3808799 w 4527492"/>
                  <a:gd name="connsiteY44210" fmla="*/ 287543 h 3582745"/>
                  <a:gd name="connsiteX44211" fmla="*/ 3808669 w 4527492"/>
                  <a:gd name="connsiteY44211" fmla="*/ 287443 h 3582745"/>
                  <a:gd name="connsiteX44212" fmla="*/ 3808434 w 4527492"/>
                  <a:gd name="connsiteY44212" fmla="*/ 287235 h 3582745"/>
                  <a:gd name="connsiteX44213" fmla="*/ 3863792 w 4527492"/>
                  <a:gd name="connsiteY44213" fmla="*/ 281351 h 3582745"/>
                  <a:gd name="connsiteX44214" fmla="*/ 3866773 w 4527492"/>
                  <a:gd name="connsiteY44214" fmla="*/ 284044 h 3582745"/>
                  <a:gd name="connsiteX44215" fmla="*/ 3868518 w 4527492"/>
                  <a:gd name="connsiteY44215" fmla="*/ 284044 h 3582745"/>
                  <a:gd name="connsiteX44216" fmla="*/ 3890409 w 4527492"/>
                  <a:gd name="connsiteY44216" fmla="*/ 309951 h 3582745"/>
                  <a:gd name="connsiteX44217" fmla="*/ 3804054 w 4527492"/>
                  <a:gd name="connsiteY44217" fmla="*/ 280752 h 3582745"/>
                  <a:gd name="connsiteX44218" fmla="*/ 3804669 w 4527492"/>
                  <a:gd name="connsiteY44218" fmla="*/ 281663 h 3582745"/>
                  <a:gd name="connsiteX44219" fmla="*/ 3803838 w 4527492"/>
                  <a:gd name="connsiteY44219" fmla="*/ 280967 h 3582745"/>
                  <a:gd name="connsiteX44220" fmla="*/ 3865480 w 4527492"/>
                  <a:gd name="connsiteY44220" fmla="*/ 280450 h 3582745"/>
                  <a:gd name="connsiteX44221" fmla="*/ 3870074 w 4527492"/>
                  <a:gd name="connsiteY44221" fmla="*/ 284044 h 3582745"/>
                  <a:gd name="connsiteX44222" fmla="*/ 3868518 w 4527492"/>
                  <a:gd name="connsiteY44222" fmla="*/ 284044 h 3582745"/>
                  <a:gd name="connsiteX44223" fmla="*/ 3781088 w 4527492"/>
                  <a:gd name="connsiteY44223" fmla="*/ 280210 h 3582745"/>
                  <a:gd name="connsiteX44224" fmla="*/ 3804155 w 4527492"/>
                  <a:gd name="connsiteY44224" fmla="*/ 309880 h 3582745"/>
                  <a:gd name="connsiteX44225" fmla="*/ 3816983 w 4527492"/>
                  <a:gd name="connsiteY44225" fmla="*/ 337004 h 3582745"/>
                  <a:gd name="connsiteX44226" fmla="*/ 3786177 w 4527492"/>
                  <a:gd name="connsiteY44226" fmla="*/ 288937 h 3582745"/>
                  <a:gd name="connsiteX44227" fmla="*/ 3712932 w 4527492"/>
                  <a:gd name="connsiteY44227" fmla="*/ 275497 h 3582745"/>
                  <a:gd name="connsiteX44228" fmla="*/ 3715286 w 4527492"/>
                  <a:gd name="connsiteY44228" fmla="*/ 279242 h 3582745"/>
                  <a:gd name="connsiteX44229" fmla="*/ 3721240 w 4527492"/>
                  <a:gd name="connsiteY44229" fmla="*/ 285806 h 3582745"/>
                  <a:gd name="connsiteX44230" fmla="*/ 3720954 w 4527492"/>
                  <a:gd name="connsiteY44230" fmla="*/ 284900 h 3582745"/>
                  <a:gd name="connsiteX44231" fmla="*/ 3720754 w 4527492"/>
                  <a:gd name="connsiteY44231" fmla="*/ 283974 h 3582745"/>
                  <a:gd name="connsiteX44232" fmla="*/ 3860171 w 4527492"/>
                  <a:gd name="connsiteY44232" fmla="*/ 274166 h 3582745"/>
                  <a:gd name="connsiteX44233" fmla="*/ 3865480 w 4527492"/>
                  <a:gd name="connsiteY44233" fmla="*/ 280450 h 3582745"/>
                  <a:gd name="connsiteX44234" fmla="*/ 3860171 w 4527492"/>
                  <a:gd name="connsiteY44234" fmla="*/ 276295 h 3582745"/>
                  <a:gd name="connsiteX44235" fmla="*/ 3718540 w 4527492"/>
                  <a:gd name="connsiteY44235" fmla="*/ 273709 h 3582745"/>
                  <a:gd name="connsiteX44236" fmla="*/ 3718671 w 4527492"/>
                  <a:gd name="connsiteY44236" fmla="*/ 274314 h 3582745"/>
                  <a:gd name="connsiteX44237" fmla="*/ 3718485 w 4527492"/>
                  <a:gd name="connsiteY44237" fmla="*/ 273784 h 3582745"/>
                  <a:gd name="connsiteX44238" fmla="*/ 3713775 w 4527492"/>
                  <a:gd name="connsiteY44238" fmla="*/ 273360 h 3582745"/>
                  <a:gd name="connsiteX44239" fmla="*/ 3714131 w 4527492"/>
                  <a:gd name="connsiteY44239" fmla="*/ 273677 h 3582745"/>
                  <a:gd name="connsiteX44240" fmla="*/ 3714617 w 4527492"/>
                  <a:gd name="connsiteY44240" fmla="*/ 274388 h 3582745"/>
                  <a:gd name="connsiteX44241" fmla="*/ 3860171 w 4527492"/>
                  <a:gd name="connsiteY44241" fmla="*/ 270874 h 3582745"/>
                  <a:gd name="connsiteX44242" fmla="*/ 3998812 w 4527492"/>
                  <a:gd name="connsiteY44242" fmla="*/ 395992 h 3582745"/>
                  <a:gd name="connsiteX44243" fmla="*/ 4060670 w 4527492"/>
                  <a:gd name="connsiteY44243" fmla="*/ 454755 h 3582745"/>
                  <a:gd name="connsiteX44244" fmla="*/ 4041509 w 4527492"/>
                  <a:gd name="connsiteY44244" fmla="*/ 428471 h 3582745"/>
                  <a:gd name="connsiteX44245" fmla="*/ 4044801 w 4527492"/>
                  <a:gd name="connsiteY44245" fmla="*/ 425177 h 3582745"/>
                  <a:gd name="connsiteX44246" fmla="*/ 4080540 w 4527492"/>
                  <a:gd name="connsiteY44246" fmla="*/ 474661 h 3582745"/>
                  <a:gd name="connsiteX44247" fmla="*/ 4084638 w 4527492"/>
                  <a:gd name="connsiteY44247" fmla="*/ 478308 h 3582745"/>
                  <a:gd name="connsiteX44248" fmla="*/ 4083787 w 4527492"/>
                  <a:gd name="connsiteY44248" fmla="*/ 479157 h 3582745"/>
                  <a:gd name="connsiteX44249" fmla="*/ 4110234 w 4527492"/>
                  <a:gd name="connsiteY44249" fmla="*/ 515775 h 3582745"/>
                  <a:gd name="connsiteX44250" fmla="*/ 4114554 w 4527492"/>
                  <a:gd name="connsiteY44250" fmla="*/ 523952 h 3582745"/>
                  <a:gd name="connsiteX44251" fmla="*/ 4102289 w 4527492"/>
                  <a:gd name="connsiteY44251" fmla="*/ 509446 h 3582745"/>
                  <a:gd name="connsiteX44252" fmla="*/ 4090892 w 4527492"/>
                  <a:gd name="connsiteY44252" fmla="*/ 491066 h 3582745"/>
                  <a:gd name="connsiteX44253" fmla="*/ 4083107 w 4527492"/>
                  <a:gd name="connsiteY44253" fmla="*/ 479835 h 3582745"/>
                  <a:gd name="connsiteX44254" fmla="*/ 4082248 w 4527492"/>
                  <a:gd name="connsiteY44254" fmla="*/ 480692 h 3582745"/>
                  <a:gd name="connsiteX44255" fmla="*/ 4102001 w 4527492"/>
                  <a:gd name="connsiteY44255" fmla="*/ 509106 h 3582745"/>
                  <a:gd name="connsiteX44256" fmla="*/ 4089598 w 4527492"/>
                  <a:gd name="connsiteY44256" fmla="*/ 494437 h 3582745"/>
                  <a:gd name="connsiteX44257" fmla="*/ 4077180 w 4527492"/>
                  <a:gd name="connsiteY44257" fmla="*/ 477402 h 3582745"/>
                  <a:gd name="connsiteX44258" fmla="*/ 4045336 w 4527492"/>
                  <a:gd name="connsiteY44258" fmla="*/ 445245 h 3582745"/>
                  <a:gd name="connsiteX44259" fmla="*/ 4046316 w 4527492"/>
                  <a:gd name="connsiteY44259" fmla="*/ 446102 h 3582745"/>
                  <a:gd name="connsiteX44260" fmla="*/ 4058643 w 4527492"/>
                  <a:gd name="connsiteY44260" fmla="*/ 456906 h 3582745"/>
                  <a:gd name="connsiteX44261" fmla="*/ 4067209 w 4527492"/>
                  <a:gd name="connsiteY44261" fmla="*/ 463724 h 3582745"/>
                  <a:gd name="connsiteX44262" fmla="*/ 4065286 w 4527492"/>
                  <a:gd name="connsiteY44262" fmla="*/ 461087 h 3582745"/>
                  <a:gd name="connsiteX44263" fmla="*/ 4031564 w 4527492"/>
                  <a:gd name="connsiteY44263" fmla="*/ 431080 h 3582745"/>
                  <a:gd name="connsiteX44264" fmla="*/ 4030639 w 4527492"/>
                  <a:gd name="connsiteY44264" fmla="*/ 430404 h 3582745"/>
                  <a:gd name="connsiteX44265" fmla="*/ 3981482 w 4527492"/>
                  <a:gd name="connsiteY44265" fmla="*/ 380764 h 3582745"/>
                  <a:gd name="connsiteX44266" fmla="*/ 3876676 w 4527492"/>
                  <a:gd name="connsiteY44266" fmla="*/ 287337 h 3582745"/>
                  <a:gd name="connsiteX44267" fmla="*/ 3962501 w 4527492"/>
                  <a:gd name="connsiteY44267" fmla="*/ 376237 h 3582745"/>
                  <a:gd name="connsiteX44268" fmla="*/ 3983265 w 4527492"/>
                  <a:gd name="connsiteY44268" fmla="*/ 395828 h 3582745"/>
                  <a:gd name="connsiteX44269" fmla="*/ 3974467 w 4527492"/>
                  <a:gd name="connsiteY44269" fmla="*/ 389407 h 3582745"/>
                  <a:gd name="connsiteX44270" fmla="*/ 3971264 w 4527492"/>
                  <a:gd name="connsiteY44270" fmla="*/ 387043 h 3582745"/>
                  <a:gd name="connsiteX44271" fmla="*/ 3945584 w 4527492"/>
                  <a:gd name="connsiteY44271" fmla="*/ 363478 h 3582745"/>
                  <a:gd name="connsiteX44272" fmla="*/ 3860171 w 4527492"/>
                  <a:gd name="connsiteY44272" fmla="*/ 270874 h 3582745"/>
                  <a:gd name="connsiteX44273" fmla="*/ 3810656 w 4527492"/>
                  <a:gd name="connsiteY44273" fmla="*/ 270874 h 3582745"/>
                  <a:gd name="connsiteX44274" fmla="*/ 3811646 w 4527492"/>
                  <a:gd name="connsiteY44274" fmla="*/ 270874 h 3582745"/>
                  <a:gd name="connsiteX44275" fmla="*/ 3825643 w 4527492"/>
                  <a:gd name="connsiteY44275" fmla="*/ 285316 h 3582745"/>
                  <a:gd name="connsiteX44276" fmla="*/ 3827278 w 4527492"/>
                  <a:gd name="connsiteY44276" fmla="*/ 287337 h 3582745"/>
                  <a:gd name="connsiteX44277" fmla="*/ 3827161 w 4527492"/>
                  <a:gd name="connsiteY44277" fmla="*/ 287337 h 3582745"/>
                  <a:gd name="connsiteX44278" fmla="*/ 3833774 w 4527492"/>
                  <a:gd name="connsiteY44278" fmla="*/ 301909 h 3582745"/>
                  <a:gd name="connsiteX44279" fmla="*/ 3830874 w 4527492"/>
                  <a:gd name="connsiteY44279" fmla="*/ 298861 h 3582745"/>
                  <a:gd name="connsiteX44280" fmla="*/ 3820198 w 4527492"/>
                  <a:gd name="connsiteY44280" fmla="*/ 291658 h 3582745"/>
                  <a:gd name="connsiteX44281" fmla="*/ 3821323 w 4527492"/>
                  <a:gd name="connsiteY44281" fmla="*/ 294684 h 3582745"/>
                  <a:gd name="connsiteX44282" fmla="*/ 3820695 w 4527492"/>
                  <a:gd name="connsiteY44282" fmla="*/ 294058 h 3582745"/>
                  <a:gd name="connsiteX44283" fmla="*/ 3843666 w 4527492"/>
                  <a:gd name="connsiteY44283" fmla="*/ 267581 h 3582745"/>
                  <a:gd name="connsiteX44284" fmla="*/ 3881828 w 4527492"/>
                  <a:gd name="connsiteY44284" fmla="*/ 304228 h 3582745"/>
                  <a:gd name="connsiteX44285" fmla="*/ 3903084 w 4527492"/>
                  <a:gd name="connsiteY44285" fmla="*/ 330141 h 3582745"/>
                  <a:gd name="connsiteX44286" fmla="*/ 3919582 w 4527492"/>
                  <a:gd name="connsiteY44286" fmla="*/ 348360 h 3582745"/>
                  <a:gd name="connsiteX44287" fmla="*/ 3920451 w 4527492"/>
                  <a:gd name="connsiteY44287" fmla="*/ 349552 h 3582745"/>
                  <a:gd name="connsiteX44288" fmla="*/ 3917990 w 4527492"/>
                  <a:gd name="connsiteY44288" fmla="*/ 347735 h 3582745"/>
                  <a:gd name="connsiteX44289" fmla="*/ 3901634 w 4527492"/>
                  <a:gd name="connsiteY44289" fmla="*/ 332654 h 3582745"/>
                  <a:gd name="connsiteX44290" fmla="*/ 3883278 w 4527492"/>
                  <a:gd name="connsiteY44290" fmla="*/ 310385 h 3582745"/>
                  <a:gd name="connsiteX44291" fmla="*/ 3866773 w 4527492"/>
                  <a:gd name="connsiteY44291" fmla="*/ 300507 h 3582745"/>
                  <a:gd name="connsiteX44292" fmla="*/ 3901634 w 4527492"/>
                  <a:gd name="connsiteY44292" fmla="*/ 332654 h 3582745"/>
                  <a:gd name="connsiteX44293" fmla="*/ 3907359 w 4527492"/>
                  <a:gd name="connsiteY44293" fmla="*/ 339598 h 3582745"/>
                  <a:gd name="connsiteX44294" fmla="*/ 3884361 w 4527492"/>
                  <a:gd name="connsiteY44294" fmla="*/ 320314 h 3582745"/>
                  <a:gd name="connsiteX44295" fmla="*/ 3840365 w 4527492"/>
                  <a:gd name="connsiteY44295" fmla="*/ 270874 h 3582745"/>
                  <a:gd name="connsiteX44296" fmla="*/ 3843666 w 4527492"/>
                  <a:gd name="connsiteY44296" fmla="*/ 267581 h 3582745"/>
                  <a:gd name="connsiteX44297" fmla="*/ 3710829 w 4527492"/>
                  <a:gd name="connsiteY44297" fmla="*/ 267160 h 3582745"/>
                  <a:gd name="connsiteX44298" fmla="*/ 3713776 w 4527492"/>
                  <a:gd name="connsiteY44298" fmla="*/ 269647 h 3582745"/>
                  <a:gd name="connsiteX44299" fmla="*/ 3716349 w 4527492"/>
                  <a:gd name="connsiteY44299" fmla="*/ 273619 h 3582745"/>
                  <a:gd name="connsiteX44300" fmla="*/ 3714225 w 4527492"/>
                  <a:gd name="connsiteY44300" fmla="*/ 271534 h 3582745"/>
                  <a:gd name="connsiteX44301" fmla="*/ 3709489 w 4527492"/>
                  <a:gd name="connsiteY44301" fmla="*/ 266884 h 3582745"/>
                  <a:gd name="connsiteX44302" fmla="*/ 3714225 w 4527492"/>
                  <a:gd name="connsiteY44302" fmla="*/ 271534 h 3582745"/>
                  <a:gd name="connsiteX44303" fmla="*/ 3718891 w 4527492"/>
                  <a:gd name="connsiteY44303" fmla="*/ 277542 h 3582745"/>
                  <a:gd name="connsiteX44304" fmla="*/ 3719467 w 4527492"/>
                  <a:gd name="connsiteY44304" fmla="*/ 278432 h 3582745"/>
                  <a:gd name="connsiteX44305" fmla="*/ 3714131 w 4527492"/>
                  <a:gd name="connsiteY44305" fmla="*/ 273677 h 3582745"/>
                  <a:gd name="connsiteX44306" fmla="*/ 3639752 w 4527492"/>
                  <a:gd name="connsiteY44306" fmla="*/ 265446 h 3582745"/>
                  <a:gd name="connsiteX44307" fmla="*/ 3675639 w 4527492"/>
                  <a:gd name="connsiteY44307" fmla="*/ 336253 h 3582745"/>
                  <a:gd name="connsiteX44308" fmla="*/ 3680471 w 4527492"/>
                  <a:gd name="connsiteY44308" fmla="*/ 343827 h 3582745"/>
                  <a:gd name="connsiteX44309" fmla="*/ 3677602 w 4527492"/>
                  <a:gd name="connsiteY44309" fmla="*/ 340051 h 3582745"/>
                  <a:gd name="connsiteX44310" fmla="*/ 3659163 w 4527492"/>
                  <a:gd name="connsiteY44310" fmla="*/ 306583 h 3582745"/>
                  <a:gd name="connsiteX44311" fmla="*/ 3845474 w 4527492"/>
                  <a:gd name="connsiteY44311" fmla="*/ 264794 h 3582745"/>
                  <a:gd name="connsiteX44312" fmla="*/ 3860171 w 4527492"/>
                  <a:gd name="connsiteY44312" fmla="*/ 276295 h 3582745"/>
                  <a:gd name="connsiteX44313" fmla="*/ 3860171 w 4527492"/>
                  <a:gd name="connsiteY44313" fmla="*/ 277459 h 3582745"/>
                  <a:gd name="connsiteX44314" fmla="*/ 3863792 w 4527492"/>
                  <a:gd name="connsiteY44314" fmla="*/ 281351 h 3582745"/>
                  <a:gd name="connsiteX44315" fmla="*/ 3586141 w 4527492"/>
                  <a:gd name="connsiteY44315" fmla="*/ 261969 h 3582745"/>
                  <a:gd name="connsiteX44316" fmla="*/ 3600690 w 4527492"/>
                  <a:gd name="connsiteY44316" fmla="*/ 279983 h 3582745"/>
                  <a:gd name="connsiteX44317" fmla="*/ 3614764 w 4527492"/>
                  <a:gd name="connsiteY44317" fmla="*/ 298072 h 3582745"/>
                  <a:gd name="connsiteX44318" fmla="*/ 3619394 w 4527492"/>
                  <a:gd name="connsiteY44318" fmla="*/ 307175 h 3582745"/>
                  <a:gd name="connsiteX44319" fmla="*/ 3589962 w 4527492"/>
                  <a:gd name="connsiteY44319" fmla="*/ 267024 h 3582745"/>
                  <a:gd name="connsiteX44320" fmla="*/ 3703938 w 4527492"/>
                  <a:gd name="connsiteY44320" fmla="*/ 261345 h 3582745"/>
                  <a:gd name="connsiteX44321" fmla="*/ 3708109 w 4527492"/>
                  <a:gd name="connsiteY44321" fmla="*/ 264865 h 3582745"/>
                  <a:gd name="connsiteX44322" fmla="*/ 3709489 w 4527492"/>
                  <a:gd name="connsiteY44322" fmla="*/ 266884 h 3582745"/>
                  <a:gd name="connsiteX44323" fmla="*/ 3704312 w 4527492"/>
                  <a:gd name="connsiteY44323" fmla="*/ 261802 h 3582745"/>
                  <a:gd name="connsiteX44324" fmla="*/ 3767907 w 4527492"/>
                  <a:gd name="connsiteY44324" fmla="*/ 260431 h 3582745"/>
                  <a:gd name="connsiteX44325" fmla="*/ 3786177 w 4527492"/>
                  <a:gd name="connsiteY44325" fmla="*/ 288937 h 3582745"/>
                  <a:gd name="connsiteX44326" fmla="*/ 3789112 w 4527492"/>
                  <a:gd name="connsiteY44326" fmla="*/ 293971 h 3582745"/>
                  <a:gd name="connsiteX44327" fmla="*/ 3728402 w 4527492"/>
                  <a:gd name="connsiteY44327" fmla="*/ 260022 h 3582745"/>
                  <a:gd name="connsiteX44328" fmla="*/ 3724452 w 4527492"/>
                  <a:gd name="connsiteY44328" fmla="*/ 265503 h 3582745"/>
                  <a:gd name="connsiteX44329" fmla="*/ 3750384 w 4527492"/>
                  <a:gd name="connsiteY44329" fmla="*/ 286737 h 3582745"/>
                  <a:gd name="connsiteX44330" fmla="*/ 3748518 w 4527492"/>
                  <a:gd name="connsiteY44330" fmla="*/ 283313 h 3582745"/>
                  <a:gd name="connsiteX44331" fmla="*/ 3808683 w 4527492"/>
                  <a:gd name="connsiteY44331" fmla="*/ 259928 h 3582745"/>
                  <a:gd name="connsiteX44332" fmla="*/ 3813957 w 4527492"/>
                  <a:gd name="connsiteY44332" fmla="*/ 264289 h 3582745"/>
                  <a:gd name="connsiteX44333" fmla="*/ 3809491 w 4527492"/>
                  <a:gd name="connsiteY44333" fmla="*/ 260847 h 3582745"/>
                  <a:gd name="connsiteX44334" fmla="*/ 3588403 w 4527492"/>
                  <a:gd name="connsiteY44334" fmla="*/ 258056 h 3582745"/>
                  <a:gd name="connsiteX44335" fmla="*/ 3645982 w 4527492"/>
                  <a:gd name="connsiteY44335" fmla="*/ 321418 h 3582745"/>
                  <a:gd name="connsiteX44336" fmla="*/ 3657391 w 4527492"/>
                  <a:gd name="connsiteY44336" fmla="*/ 333973 h 3582745"/>
                  <a:gd name="connsiteX44337" fmla="*/ 3661884 w 4527492"/>
                  <a:gd name="connsiteY44337" fmla="*/ 340955 h 3582745"/>
                  <a:gd name="connsiteX44338" fmla="*/ 3609824 w 4527492"/>
                  <a:gd name="connsiteY44338" fmla="*/ 287015 h 3582745"/>
                  <a:gd name="connsiteX44339" fmla="*/ 3635871 w 4527492"/>
                  <a:gd name="connsiteY44339" fmla="*/ 257788 h 3582745"/>
                  <a:gd name="connsiteX44340" fmla="*/ 3636207 w 4527492"/>
                  <a:gd name="connsiteY44340" fmla="*/ 258107 h 3582745"/>
                  <a:gd name="connsiteX44341" fmla="*/ 3636359 w 4527492"/>
                  <a:gd name="connsiteY44341" fmla="*/ 258255 h 3582745"/>
                  <a:gd name="connsiteX44342" fmla="*/ 3639752 w 4527492"/>
                  <a:gd name="connsiteY44342" fmla="*/ 265446 h 3582745"/>
                  <a:gd name="connsiteX44343" fmla="*/ 3730970 w 4527492"/>
                  <a:gd name="connsiteY44343" fmla="*/ 256458 h 3582745"/>
                  <a:gd name="connsiteX44344" fmla="*/ 3730102 w 4527492"/>
                  <a:gd name="connsiteY44344" fmla="*/ 257662 h 3582745"/>
                  <a:gd name="connsiteX44345" fmla="*/ 3736060 w 4527492"/>
                  <a:gd name="connsiteY44345" fmla="*/ 262833 h 3582745"/>
                  <a:gd name="connsiteX44346" fmla="*/ 3732523 w 4527492"/>
                  <a:gd name="connsiteY44346" fmla="*/ 257879 h 3582745"/>
                  <a:gd name="connsiteX44347" fmla="*/ 3731241 w 4527492"/>
                  <a:gd name="connsiteY44347" fmla="*/ 256082 h 3582745"/>
                  <a:gd name="connsiteX44348" fmla="*/ 3731228 w 4527492"/>
                  <a:gd name="connsiteY44348" fmla="*/ 256100 h 3582745"/>
                  <a:gd name="connsiteX44349" fmla="*/ 3731365 w 4527492"/>
                  <a:gd name="connsiteY44349" fmla="*/ 256256 h 3582745"/>
                  <a:gd name="connsiteX44350" fmla="*/ 3701859 w 4527492"/>
                  <a:gd name="connsiteY44350" fmla="*/ 255717 h 3582745"/>
                  <a:gd name="connsiteX44351" fmla="*/ 3702335 w 4527492"/>
                  <a:gd name="connsiteY44351" fmla="*/ 256220 h 3582745"/>
                  <a:gd name="connsiteX44352" fmla="*/ 3710829 w 4527492"/>
                  <a:gd name="connsiteY44352" fmla="*/ 267160 h 3582745"/>
                  <a:gd name="connsiteX44353" fmla="*/ 3708109 w 4527492"/>
                  <a:gd name="connsiteY44353" fmla="*/ 264865 h 3582745"/>
                  <a:gd name="connsiteX44354" fmla="*/ 3606377 w 4527492"/>
                  <a:gd name="connsiteY44354" fmla="*/ 250074 h 3582745"/>
                  <a:gd name="connsiteX44355" fmla="*/ 3607919 w 4527492"/>
                  <a:gd name="connsiteY44355" fmla="*/ 252071 h 3582745"/>
                  <a:gd name="connsiteX44356" fmla="*/ 3636096 w 4527492"/>
                  <a:gd name="connsiteY44356" fmla="*/ 299990 h 3582745"/>
                  <a:gd name="connsiteX44357" fmla="*/ 3644161 w 4527492"/>
                  <a:gd name="connsiteY44357" fmla="*/ 311656 h 3582745"/>
                  <a:gd name="connsiteX44358" fmla="*/ 3643768 w 4527492"/>
                  <a:gd name="connsiteY44358" fmla="*/ 311271 h 3582745"/>
                  <a:gd name="connsiteX44359" fmla="*/ 3640856 w 4527492"/>
                  <a:gd name="connsiteY44359" fmla="*/ 308276 h 3582745"/>
                  <a:gd name="connsiteX44360" fmla="*/ 3625715 w 4527492"/>
                  <a:gd name="connsiteY44360" fmla="*/ 284745 h 3582745"/>
                  <a:gd name="connsiteX44361" fmla="*/ 3826034 w 4527492"/>
                  <a:gd name="connsiteY44361" fmla="*/ 249582 h 3582745"/>
                  <a:gd name="connsiteX44362" fmla="*/ 3839967 w 4527492"/>
                  <a:gd name="connsiteY44362" fmla="*/ 259817 h 3582745"/>
                  <a:gd name="connsiteX44363" fmla="*/ 3845474 w 4527492"/>
                  <a:gd name="connsiteY44363" fmla="*/ 264794 h 3582745"/>
                  <a:gd name="connsiteX44364" fmla="*/ 3603643 w 4527492"/>
                  <a:gd name="connsiteY44364" fmla="*/ 242697 h 3582745"/>
                  <a:gd name="connsiteX44365" fmla="*/ 3677602 w 4527492"/>
                  <a:gd name="connsiteY44365" fmla="*/ 340051 h 3582745"/>
                  <a:gd name="connsiteX44366" fmla="*/ 3681410 w 4527492"/>
                  <a:gd name="connsiteY44366" fmla="*/ 346962 h 3582745"/>
                  <a:gd name="connsiteX44367" fmla="*/ 3678935 w 4527492"/>
                  <a:gd name="connsiteY44367" fmla="*/ 349439 h 3582745"/>
                  <a:gd name="connsiteX44368" fmla="*/ 3645596 w 4527492"/>
                  <a:gd name="connsiteY44368" fmla="*/ 313731 h 3582745"/>
                  <a:gd name="connsiteX44369" fmla="*/ 3644161 w 4527492"/>
                  <a:gd name="connsiteY44369" fmla="*/ 311656 h 3582745"/>
                  <a:gd name="connsiteX44370" fmla="*/ 3658751 w 4527492"/>
                  <a:gd name="connsiteY44370" fmla="*/ 325951 h 3582745"/>
                  <a:gd name="connsiteX44371" fmla="*/ 3652572 w 4527492"/>
                  <a:gd name="connsiteY44371" fmla="*/ 309880 h 3582745"/>
                  <a:gd name="connsiteX44372" fmla="*/ 3607919 w 4527492"/>
                  <a:gd name="connsiteY44372" fmla="*/ 252071 h 3582745"/>
                  <a:gd name="connsiteX44373" fmla="*/ 3603143 w 4527492"/>
                  <a:gd name="connsiteY44373" fmla="*/ 243948 h 3582745"/>
                  <a:gd name="connsiteX44374" fmla="*/ 3758019 w 4527492"/>
                  <a:gd name="connsiteY44374" fmla="*/ 242577 h 3582745"/>
                  <a:gd name="connsiteX44375" fmla="*/ 3803838 w 4527492"/>
                  <a:gd name="connsiteY44375" fmla="*/ 280967 h 3582745"/>
                  <a:gd name="connsiteX44376" fmla="*/ 3802672 w 4527492"/>
                  <a:gd name="connsiteY44376" fmla="*/ 282130 h 3582745"/>
                  <a:gd name="connsiteX44377" fmla="*/ 3783571 w 4527492"/>
                  <a:gd name="connsiteY44377" fmla="*/ 241905 h 3582745"/>
                  <a:gd name="connsiteX44378" fmla="*/ 3800753 w 4527492"/>
                  <a:gd name="connsiteY44378" fmla="*/ 254411 h 3582745"/>
                  <a:gd name="connsiteX44379" fmla="*/ 3794690 w 4527492"/>
                  <a:gd name="connsiteY44379" fmla="*/ 249438 h 3582745"/>
                  <a:gd name="connsiteX44380" fmla="*/ 3809491 w 4527492"/>
                  <a:gd name="connsiteY44380" fmla="*/ 260847 h 3582745"/>
                  <a:gd name="connsiteX44381" fmla="*/ 3836531 w 4527492"/>
                  <a:gd name="connsiteY44381" fmla="*/ 291570 h 3582745"/>
                  <a:gd name="connsiteX44382" fmla="*/ 3830462 w 4527492"/>
                  <a:gd name="connsiteY44382" fmla="*/ 287337 h 3582745"/>
                  <a:gd name="connsiteX44383" fmla="*/ 3827601 w 4527492"/>
                  <a:gd name="connsiteY44383" fmla="*/ 287337 h 3582745"/>
                  <a:gd name="connsiteX44384" fmla="*/ 3825643 w 4527492"/>
                  <a:gd name="connsiteY44384" fmla="*/ 285316 h 3582745"/>
                  <a:gd name="connsiteX44385" fmla="*/ 3813957 w 4527492"/>
                  <a:gd name="connsiteY44385" fmla="*/ 270874 h 3582745"/>
                  <a:gd name="connsiteX44386" fmla="*/ 3811646 w 4527492"/>
                  <a:gd name="connsiteY44386" fmla="*/ 270874 h 3582745"/>
                  <a:gd name="connsiteX44387" fmla="*/ 3692282 w 4527492"/>
                  <a:gd name="connsiteY44387" fmla="*/ 241702 h 3582745"/>
                  <a:gd name="connsiteX44388" fmla="*/ 3695120 w 4527492"/>
                  <a:gd name="connsiteY44388" fmla="*/ 244533 h 3582745"/>
                  <a:gd name="connsiteX44389" fmla="*/ 3700100 w 4527492"/>
                  <a:gd name="connsiteY44389" fmla="*/ 248535 h 3582745"/>
                  <a:gd name="connsiteX44390" fmla="*/ 3711020 w 4527492"/>
                  <a:gd name="connsiteY44390" fmla="*/ 265393 h 3582745"/>
                  <a:gd name="connsiteX44391" fmla="*/ 3702335 w 4527492"/>
                  <a:gd name="connsiteY44391" fmla="*/ 256220 h 3582745"/>
                  <a:gd name="connsiteX44392" fmla="*/ 3701230 w 4527492"/>
                  <a:gd name="connsiteY44392" fmla="*/ 254797 h 3582745"/>
                  <a:gd name="connsiteX44393" fmla="*/ 3783917 w 4527492"/>
                  <a:gd name="connsiteY44393" fmla="*/ 241135 h 3582745"/>
                  <a:gd name="connsiteX44394" fmla="*/ 3785528 w 4527492"/>
                  <a:gd name="connsiteY44394" fmla="*/ 241925 h 3582745"/>
                  <a:gd name="connsiteX44395" fmla="*/ 3794690 w 4527492"/>
                  <a:gd name="connsiteY44395" fmla="*/ 249438 h 3582745"/>
                  <a:gd name="connsiteX44396" fmla="*/ 3779620 w 4527492"/>
                  <a:gd name="connsiteY44396" fmla="*/ 239029 h 3582745"/>
                  <a:gd name="connsiteX44397" fmla="*/ 3781837 w 4527492"/>
                  <a:gd name="connsiteY44397" fmla="*/ 240116 h 3582745"/>
                  <a:gd name="connsiteX44398" fmla="*/ 3783571 w 4527492"/>
                  <a:gd name="connsiteY44398" fmla="*/ 241905 h 3582745"/>
                  <a:gd name="connsiteX44399" fmla="*/ 3559553 w 4527492"/>
                  <a:gd name="connsiteY44399" fmla="*/ 238256 h 3582745"/>
                  <a:gd name="connsiteX44400" fmla="*/ 3565361 w 4527492"/>
                  <a:gd name="connsiteY44400" fmla="*/ 246734 h 3582745"/>
                  <a:gd name="connsiteX44401" fmla="*/ 3566484 w 4527492"/>
                  <a:gd name="connsiteY44401" fmla="*/ 248893 h 3582745"/>
                  <a:gd name="connsiteX44402" fmla="*/ 3590126 w 4527492"/>
                  <a:gd name="connsiteY44402" fmla="*/ 285280 h 3582745"/>
                  <a:gd name="connsiteX44403" fmla="*/ 3585345 w 4527492"/>
                  <a:gd name="connsiteY44403" fmla="*/ 278810 h 3582745"/>
                  <a:gd name="connsiteX44404" fmla="*/ 3565248 w 4527492"/>
                  <a:gd name="connsiteY44404" fmla="*/ 248069 h 3582745"/>
                  <a:gd name="connsiteX44405" fmla="*/ 3625279 w 4527492"/>
                  <a:gd name="connsiteY44405" fmla="*/ 238122 h 3582745"/>
                  <a:gd name="connsiteX44406" fmla="*/ 3629368 w 4527492"/>
                  <a:gd name="connsiteY44406" fmla="*/ 243439 h 3582745"/>
                  <a:gd name="connsiteX44407" fmla="*/ 3636355 w 4527492"/>
                  <a:gd name="connsiteY44407" fmla="*/ 258248 h 3582745"/>
                  <a:gd name="connsiteX44408" fmla="*/ 3636207 w 4527492"/>
                  <a:gd name="connsiteY44408" fmla="*/ 258107 h 3582745"/>
                  <a:gd name="connsiteX44409" fmla="*/ 3635862 w 4527492"/>
                  <a:gd name="connsiteY44409" fmla="*/ 257771 h 3582745"/>
                  <a:gd name="connsiteX44410" fmla="*/ 3631153 w 4527492"/>
                  <a:gd name="connsiteY44410" fmla="*/ 248481 h 3582745"/>
                  <a:gd name="connsiteX44411" fmla="*/ 3779602 w 4527492"/>
                  <a:gd name="connsiteY44411" fmla="*/ 237810 h 3582745"/>
                  <a:gd name="connsiteX44412" fmla="*/ 3783917 w 4527492"/>
                  <a:gd name="connsiteY44412" fmla="*/ 241135 h 3582745"/>
                  <a:gd name="connsiteX44413" fmla="*/ 3781837 w 4527492"/>
                  <a:gd name="connsiteY44413" fmla="*/ 240116 h 3582745"/>
                  <a:gd name="connsiteX44414" fmla="*/ 3567797 w 4527492"/>
                  <a:gd name="connsiteY44414" fmla="*/ 235380 h 3582745"/>
                  <a:gd name="connsiteX44415" fmla="*/ 3576387 w 4527492"/>
                  <a:gd name="connsiteY44415" fmla="*/ 244833 h 3582745"/>
                  <a:gd name="connsiteX44416" fmla="*/ 3606439 w 4527492"/>
                  <a:gd name="connsiteY44416" fmla="*/ 283507 h 3582745"/>
                  <a:gd name="connsiteX44417" fmla="*/ 3609824 w 4527492"/>
                  <a:gd name="connsiteY44417" fmla="*/ 287015 h 3582745"/>
                  <a:gd name="connsiteX44418" fmla="*/ 3665753 w 4527492"/>
                  <a:gd name="connsiteY44418" fmla="*/ 362625 h 3582745"/>
                  <a:gd name="connsiteX44419" fmla="*/ 3676257 w 4527492"/>
                  <a:gd name="connsiteY44419" fmla="*/ 375348 h 3582745"/>
                  <a:gd name="connsiteX44420" fmla="*/ 3684994 w 4527492"/>
                  <a:gd name="connsiteY44420" fmla="*/ 386020 h 3582745"/>
                  <a:gd name="connsiteX44421" fmla="*/ 3685525 w 4527492"/>
                  <a:gd name="connsiteY44421" fmla="*/ 388998 h 3582745"/>
                  <a:gd name="connsiteX44422" fmla="*/ 3685544 w 4527492"/>
                  <a:gd name="connsiteY44422" fmla="*/ 389044 h 3582745"/>
                  <a:gd name="connsiteX44423" fmla="*/ 3643996 w 4527492"/>
                  <a:gd name="connsiteY44423" fmla="*/ 335644 h 3582745"/>
                  <a:gd name="connsiteX44424" fmla="*/ 3642687 w 4527492"/>
                  <a:gd name="connsiteY44424" fmla="*/ 332956 h 3582745"/>
                  <a:gd name="connsiteX44425" fmla="*/ 3643371 w 4527492"/>
                  <a:gd name="connsiteY44425" fmla="*/ 334840 h 3582745"/>
                  <a:gd name="connsiteX44426" fmla="*/ 3614764 w 4527492"/>
                  <a:gd name="connsiteY44426" fmla="*/ 298072 h 3582745"/>
                  <a:gd name="connsiteX44427" fmla="*/ 3613853 w 4527492"/>
                  <a:gd name="connsiteY44427" fmla="*/ 296281 h 3582745"/>
                  <a:gd name="connsiteX44428" fmla="*/ 3600690 w 4527492"/>
                  <a:gd name="connsiteY44428" fmla="*/ 279983 h 3582745"/>
                  <a:gd name="connsiteX44429" fmla="*/ 3584195 w 4527492"/>
                  <a:gd name="connsiteY44429" fmla="*/ 258783 h 3582745"/>
                  <a:gd name="connsiteX44430" fmla="*/ 3620559 w 4527492"/>
                  <a:gd name="connsiteY44430" fmla="*/ 229799 h 3582745"/>
                  <a:gd name="connsiteX44431" fmla="*/ 3621258 w 4527492"/>
                  <a:gd name="connsiteY44431" fmla="*/ 230797 h 3582745"/>
                  <a:gd name="connsiteX44432" fmla="*/ 3620865 w 4527492"/>
                  <a:gd name="connsiteY44432" fmla="*/ 230337 h 3582745"/>
                  <a:gd name="connsiteX44433" fmla="*/ 3770215 w 4527492"/>
                  <a:gd name="connsiteY44433" fmla="*/ 228124 h 3582745"/>
                  <a:gd name="connsiteX44434" fmla="*/ 3788916 w 4527492"/>
                  <a:gd name="connsiteY44434" fmla="*/ 243585 h 3582745"/>
                  <a:gd name="connsiteX44435" fmla="*/ 3785528 w 4527492"/>
                  <a:gd name="connsiteY44435" fmla="*/ 241925 h 3582745"/>
                  <a:gd name="connsiteX44436" fmla="*/ 3776084 w 4527492"/>
                  <a:gd name="connsiteY44436" fmla="*/ 234179 h 3582745"/>
                  <a:gd name="connsiteX44437" fmla="*/ 3769920 w 4527492"/>
                  <a:gd name="connsiteY44437" fmla="*/ 227880 h 3582745"/>
                  <a:gd name="connsiteX44438" fmla="*/ 3770074 w 4527492"/>
                  <a:gd name="connsiteY44438" fmla="*/ 227978 h 3582745"/>
                  <a:gd name="connsiteX44439" fmla="*/ 3770215 w 4527492"/>
                  <a:gd name="connsiteY44439" fmla="*/ 228124 h 3582745"/>
                  <a:gd name="connsiteX44440" fmla="*/ 3669891 w 4527492"/>
                  <a:gd name="connsiteY44440" fmla="*/ 225452 h 3582745"/>
                  <a:gd name="connsiteX44441" fmla="*/ 3681125 w 4527492"/>
                  <a:gd name="connsiteY44441" fmla="*/ 240466 h 3582745"/>
                  <a:gd name="connsiteX44442" fmla="*/ 3683249 w 4527492"/>
                  <a:gd name="connsiteY44442" fmla="*/ 243186 h 3582745"/>
                  <a:gd name="connsiteX44443" fmla="*/ 3682960 w 4527492"/>
                  <a:gd name="connsiteY44443" fmla="*/ 242919 h 3582745"/>
                  <a:gd name="connsiteX44444" fmla="*/ 3689658 w 4527492"/>
                  <a:gd name="connsiteY44444" fmla="*/ 251870 h 3582745"/>
                  <a:gd name="connsiteX44445" fmla="*/ 3691457 w 4527492"/>
                  <a:gd name="connsiteY44445" fmla="*/ 253474 h 3582745"/>
                  <a:gd name="connsiteX44446" fmla="*/ 3687885 w 4527492"/>
                  <a:gd name="connsiteY44446" fmla="*/ 248354 h 3582745"/>
                  <a:gd name="connsiteX44447" fmla="*/ 3683979 w 4527492"/>
                  <a:gd name="connsiteY44447" fmla="*/ 244122 h 3582745"/>
                  <a:gd name="connsiteX44448" fmla="*/ 3683249 w 4527492"/>
                  <a:gd name="connsiteY44448" fmla="*/ 243186 h 3582745"/>
                  <a:gd name="connsiteX44449" fmla="*/ 3686157 w 4527492"/>
                  <a:gd name="connsiteY44449" fmla="*/ 245877 h 3582745"/>
                  <a:gd name="connsiteX44450" fmla="*/ 3678060 w 4527492"/>
                  <a:gd name="connsiteY44450" fmla="*/ 234273 h 3582745"/>
                  <a:gd name="connsiteX44451" fmla="*/ 3659733 w 4527492"/>
                  <a:gd name="connsiteY44451" fmla="*/ 225206 h 3582745"/>
                  <a:gd name="connsiteX44452" fmla="*/ 3666719 w 4527492"/>
                  <a:gd name="connsiteY44452" fmla="*/ 240779 h 3582745"/>
                  <a:gd name="connsiteX44453" fmla="*/ 3672771 w 4527492"/>
                  <a:gd name="connsiteY44453" fmla="*/ 247942 h 3582745"/>
                  <a:gd name="connsiteX44454" fmla="*/ 3664164 w 4527492"/>
                  <a:gd name="connsiteY44454" fmla="*/ 229154 h 3582745"/>
                  <a:gd name="connsiteX44455" fmla="*/ 3752554 w 4527492"/>
                  <a:gd name="connsiteY44455" fmla="*/ 225005 h 3582745"/>
                  <a:gd name="connsiteX44456" fmla="*/ 3757839 w 4527492"/>
                  <a:gd name="connsiteY44456" fmla="*/ 228070 h 3582745"/>
                  <a:gd name="connsiteX44457" fmla="*/ 3770940 w 4527492"/>
                  <a:gd name="connsiteY44457" fmla="*/ 232803 h 3582745"/>
                  <a:gd name="connsiteX44458" fmla="*/ 3770416 w 4527492"/>
                  <a:gd name="connsiteY44458" fmla="*/ 232330 h 3582745"/>
                  <a:gd name="connsiteX44459" fmla="*/ 3779620 w 4527492"/>
                  <a:gd name="connsiteY44459" fmla="*/ 239029 h 3582745"/>
                  <a:gd name="connsiteX44460" fmla="*/ 3753993 w 4527492"/>
                  <a:gd name="connsiteY44460" fmla="*/ 226468 h 3582745"/>
                  <a:gd name="connsiteX44461" fmla="*/ 3733979 w 4527492"/>
                  <a:gd name="connsiteY44461" fmla="*/ 223149 h 3582745"/>
                  <a:gd name="connsiteX44462" fmla="*/ 3739521 w 4527492"/>
                  <a:gd name="connsiteY44462" fmla="*/ 227421 h 3582745"/>
                  <a:gd name="connsiteX44463" fmla="*/ 3790850 w 4527492"/>
                  <a:gd name="connsiteY44463" fmla="*/ 274166 h 3582745"/>
                  <a:gd name="connsiteX44464" fmla="*/ 3797039 w 4527492"/>
                  <a:gd name="connsiteY44464" fmla="*/ 278539 h 3582745"/>
                  <a:gd name="connsiteX44465" fmla="*/ 3802263 w 4527492"/>
                  <a:gd name="connsiteY44465" fmla="*/ 282538 h 3582745"/>
                  <a:gd name="connsiteX44466" fmla="*/ 3801287 w 4527492"/>
                  <a:gd name="connsiteY44466" fmla="*/ 283511 h 3582745"/>
                  <a:gd name="connsiteX44467" fmla="*/ 3765267 w 4527492"/>
                  <a:gd name="connsiteY44467" fmla="*/ 255646 h 3582745"/>
                  <a:gd name="connsiteX44468" fmla="*/ 3743544 w 4527492"/>
                  <a:gd name="connsiteY44468" fmla="*/ 221347 h 3582745"/>
                  <a:gd name="connsiteX44469" fmla="*/ 3753993 w 4527492"/>
                  <a:gd name="connsiteY44469" fmla="*/ 226468 h 3582745"/>
                  <a:gd name="connsiteX44470" fmla="*/ 3807355 w 4527492"/>
                  <a:gd name="connsiteY44470" fmla="*/ 280752 h 3582745"/>
                  <a:gd name="connsiteX44471" fmla="*/ 3818805 w 4527492"/>
                  <a:gd name="connsiteY44471" fmla="*/ 292173 h 3582745"/>
                  <a:gd name="connsiteX44472" fmla="*/ 3820695 w 4527492"/>
                  <a:gd name="connsiteY44472" fmla="*/ 294058 h 3582745"/>
                  <a:gd name="connsiteX44473" fmla="*/ 3821397 w 4527492"/>
                  <a:gd name="connsiteY44473" fmla="*/ 295678 h 3582745"/>
                  <a:gd name="connsiteX44474" fmla="*/ 3806530 w 4527492"/>
                  <a:gd name="connsiteY44474" fmla="*/ 283222 h 3582745"/>
                  <a:gd name="connsiteX44475" fmla="*/ 3804054 w 4527492"/>
                  <a:gd name="connsiteY44475" fmla="*/ 280752 h 3582745"/>
                  <a:gd name="connsiteX44476" fmla="*/ 3757839 w 4527492"/>
                  <a:gd name="connsiteY44476" fmla="*/ 234655 h 3582745"/>
                  <a:gd name="connsiteX44477" fmla="*/ 3671063 w 4527492"/>
                  <a:gd name="connsiteY44477" fmla="*/ 220537 h 3582745"/>
                  <a:gd name="connsiteX44478" fmla="*/ 3686874 w 4527492"/>
                  <a:gd name="connsiteY44478" fmla="*/ 236307 h 3582745"/>
                  <a:gd name="connsiteX44479" fmla="*/ 3701230 w 4527492"/>
                  <a:gd name="connsiteY44479" fmla="*/ 254797 h 3582745"/>
                  <a:gd name="connsiteX44480" fmla="*/ 3701859 w 4527492"/>
                  <a:gd name="connsiteY44480" fmla="*/ 255717 h 3582745"/>
                  <a:gd name="connsiteX44481" fmla="*/ 3683183 w 4527492"/>
                  <a:gd name="connsiteY44481" fmla="*/ 235993 h 3582745"/>
                  <a:gd name="connsiteX44482" fmla="*/ 3673664 w 4527492"/>
                  <a:gd name="connsiteY44482" fmla="*/ 224366 h 3582745"/>
                  <a:gd name="connsiteX44483" fmla="*/ 3595823 w 4527492"/>
                  <a:gd name="connsiteY44483" fmla="*/ 218767 h 3582745"/>
                  <a:gd name="connsiteX44484" fmla="*/ 3635862 w 4527492"/>
                  <a:gd name="connsiteY44484" fmla="*/ 257771 h 3582745"/>
                  <a:gd name="connsiteX44485" fmla="*/ 3635871 w 4527492"/>
                  <a:gd name="connsiteY44485" fmla="*/ 257788 h 3582745"/>
                  <a:gd name="connsiteX44486" fmla="*/ 3596452 w 4527492"/>
                  <a:gd name="connsiteY44486" fmla="*/ 220429 h 3582745"/>
                  <a:gd name="connsiteX44487" fmla="*/ 3727698 w 4527492"/>
                  <a:gd name="connsiteY44487" fmla="*/ 216626 h 3582745"/>
                  <a:gd name="connsiteX44488" fmla="*/ 3742572 w 4527492"/>
                  <a:gd name="connsiteY44488" fmla="*/ 228893 h 3582745"/>
                  <a:gd name="connsiteX44489" fmla="*/ 3758019 w 4527492"/>
                  <a:gd name="connsiteY44489" fmla="*/ 242577 h 3582745"/>
                  <a:gd name="connsiteX44490" fmla="*/ 3744635 w 4527492"/>
                  <a:gd name="connsiteY44490" fmla="*/ 231363 h 3582745"/>
                  <a:gd name="connsiteX44491" fmla="*/ 3739521 w 4527492"/>
                  <a:gd name="connsiteY44491" fmla="*/ 227421 h 3582745"/>
                  <a:gd name="connsiteX44492" fmla="*/ 3727915 w 4527492"/>
                  <a:gd name="connsiteY44492" fmla="*/ 216851 h 3582745"/>
                  <a:gd name="connsiteX44493" fmla="*/ 3650924 w 4527492"/>
                  <a:gd name="connsiteY44493" fmla="*/ 216569 h 3582745"/>
                  <a:gd name="connsiteX44494" fmla="*/ 3654613 w 4527492"/>
                  <a:gd name="connsiteY44494" fmla="*/ 226453 h 3582745"/>
                  <a:gd name="connsiteX44495" fmla="*/ 3664303 w 4527492"/>
                  <a:gd name="connsiteY44495" fmla="*/ 237920 h 3582745"/>
                  <a:gd name="connsiteX44496" fmla="*/ 3662526 w 4527492"/>
                  <a:gd name="connsiteY44496" fmla="*/ 234263 h 3582745"/>
                  <a:gd name="connsiteX44497" fmla="*/ 3659543 w 4527492"/>
                  <a:gd name="connsiteY44497" fmla="*/ 229323 h 3582745"/>
                  <a:gd name="connsiteX44498" fmla="*/ 3655795 w 4527492"/>
                  <a:gd name="connsiteY44498" fmla="*/ 221697 h 3582745"/>
                  <a:gd name="connsiteX44499" fmla="*/ 3655096 w 4527492"/>
                  <a:gd name="connsiteY44499" fmla="*/ 221074 h 3582745"/>
                  <a:gd name="connsiteX44500" fmla="*/ 3751283 w 4527492"/>
                  <a:gd name="connsiteY44500" fmla="*/ 215983 h 3582745"/>
                  <a:gd name="connsiteX44501" fmla="*/ 3763073 w 4527492"/>
                  <a:gd name="connsiteY44501" fmla="*/ 223509 h 3582745"/>
                  <a:gd name="connsiteX44502" fmla="*/ 3776084 w 4527492"/>
                  <a:gd name="connsiteY44502" fmla="*/ 234179 h 3582745"/>
                  <a:gd name="connsiteX44503" fmla="*/ 3779602 w 4527492"/>
                  <a:gd name="connsiteY44503" fmla="*/ 237810 h 3582745"/>
                  <a:gd name="connsiteX44504" fmla="*/ 3590987 w 4527492"/>
                  <a:gd name="connsiteY44504" fmla="*/ 215250 h 3582745"/>
                  <a:gd name="connsiteX44505" fmla="*/ 3596452 w 4527492"/>
                  <a:gd name="connsiteY44505" fmla="*/ 220429 h 3582745"/>
                  <a:gd name="connsiteX44506" fmla="*/ 3604276 w 4527492"/>
                  <a:gd name="connsiteY44506" fmla="*/ 241115 h 3582745"/>
                  <a:gd name="connsiteX44507" fmla="*/ 3603643 w 4527492"/>
                  <a:gd name="connsiteY44507" fmla="*/ 242697 h 3582745"/>
                  <a:gd name="connsiteX44508" fmla="*/ 3598825 w 4527492"/>
                  <a:gd name="connsiteY44508" fmla="*/ 236355 h 3582745"/>
                  <a:gd name="connsiteX44509" fmla="*/ 3653821 w 4527492"/>
                  <a:gd name="connsiteY44509" fmla="*/ 212025 h 3582745"/>
                  <a:gd name="connsiteX44510" fmla="*/ 3656830 w 4527492"/>
                  <a:gd name="connsiteY44510" fmla="*/ 218734 h 3582745"/>
                  <a:gd name="connsiteX44511" fmla="*/ 3661275 w 4527492"/>
                  <a:gd name="connsiteY44511" fmla="*/ 222848 h 3582745"/>
                  <a:gd name="connsiteX44512" fmla="*/ 3658915 w 4527492"/>
                  <a:gd name="connsiteY44512" fmla="*/ 217698 h 3582745"/>
                  <a:gd name="connsiteX44513" fmla="*/ 3547640 w 4527492"/>
                  <a:gd name="connsiteY44513" fmla="*/ 211028 h 3582745"/>
                  <a:gd name="connsiteX44514" fmla="*/ 3586141 w 4527492"/>
                  <a:gd name="connsiteY44514" fmla="*/ 261969 h 3582745"/>
                  <a:gd name="connsiteX44515" fmla="*/ 3563600 w 4527492"/>
                  <a:gd name="connsiteY44515" fmla="*/ 234058 h 3582745"/>
                  <a:gd name="connsiteX44516" fmla="*/ 3550203 w 4527492"/>
                  <a:gd name="connsiteY44516" fmla="*/ 215311 h 3582745"/>
                  <a:gd name="connsiteX44517" fmla="*/ 3666851 w 4527492"/>
                  <a:gd name="connsiteY44517" fmla="*/ 209751 h 3582745"/>
                  <a:gd name="connsiteX44518" fmla="*/ 3679715 w 4527492"/>
                  <a:gd name="connsiteY44518" fmla="*/ 222582 h 3582745"/>
                  <a:gd name="connsiteX44519" fmla="*/ 3685217 w 4527492"/>
                  <a:gd name="connsiteY44519" fmla="*/ 231363 h 3582745"/>
                  <a:gd name="connsiteX44520" fmla="*/ 3692282 w 4527492"/>
                  <a:gd name="connsiteY44520" fmla="*/ 241702 h 3582745"/>
                  <a:gd name="connsiteX44521" fmla="*/ 3686874 w 4527492"/>
                  <a:gd name="connsiteY44521" fmla="*/ 236307 h 3582745"/>
                  <a:gd name="connsiteX44522" fmla="*/ 3669692 w 4527492"/>
                  <a:gd name="connsiteY44522" fmla="*/ 214180 h 3582745"/>
                  <a:gd name="connsiteX44523" fmla="*/ 3545853 w 4527492"/>
                  <a:gd name="connsiteY44523" fmla="*/ 209223 h 3582745"/>
                  <a:gd name="connsiteX44524" fmla="*/ 3550203 w 4527492"/>
                  <a:gd name="connsiteY44524" fmla="*/ 215311 h 3582745"/>
                  <a:gd name="connsiteX44525" fmla="*/ 3580900 w 4527492"/>
                  <a:gd name="connsiteY44525" fmla="*/ 266612 h 3582745"/>
                  <a:gd name="connsiteX44526" fmla="*/ 3605256 w 4527492"/>
                  <a:gd name="connsiteY44526" fmla="*/ 304965 h 3582745"/>
                  <a:gd name="connsiteX44527" fmla="*/ 3565361 w 4527492"/>
                  <a:gd name="connsiteY44527" fmla="*/ 246734 h 3582745"/>
                  <a:gd name="connsiteX44528" fmla="*/ 3576786 w 4527492"/>
                  <a:gd name="connsiteY44528" fmla="*/ 207344 h 3582745"/>
                  <a:gd name="connsiteX44529" fmla="*/ 3598825 w 4527492"/>
                  <a:gd name="connsiteY44529" fmla="*/ 236355 h 3582745"/>
                  <a:gd name="connsiteX44530" fmla="*/ 3599024 w 4527492"/>
                  <a:gd name="connsiteY44530" fmla="*/ 236891 h 3582745"/>
                  <a:gd name="connsiteX44531" fmla="*/ 3606377 w 4527492"/>
                  <a:gd name="connsiteY44531" fmla="*/ 250074 h 3582745"/>
                  <a:gd name="connsiteX44532" fmla="*/ 3596553 w 4527492"/>
                  <a:gd name="connsiteY44532" fmla="*/ 237355 h 3582745"/>
                  <a:gd name="connsiteX44533" fmla="*/ 3589889 w 4527492"/>
                  <a:gd name="connsiteY44533" fmla="*/ 228466 h 3582745"/>
                  <a:gd name="connsiteX44534" fmla="*/ 3519115 w 4527492"/>
                  <a:gd name="connsiteY44534" fmla="*/ 206588 h 3582745"/>
                  <a:gd name="connsiteX44535" fmla="*/ 3527352 w 4527492"/>
                  <a:gd name="connsiteY44535" fmla="*/ 217575 h 3582745"/>
                  <a:gd name="connsiteX44536" fmla="*/ 3550419 w 4527492"/>
                  <a:gd name="connsiteY44536" fmla="*/ 250541 h 3582745"/>
                  <a:gd name="connsiteX44537" fmla="*/ 3780111 w 4527492"/>
                  <a:gd name="connsiteY44537" fmla="*/ 205718 h 3582745"/>
                  <a:gd name="connsiteX44538" fmla="*/ 3840365 w 4527492"/>
                  <a:gd name="connsiteY44538" fmla="*/ 257704 h 3582745"/>
                  <a:gd name="connsiteX44539" fmla="*/ 3843253 w 4527492"/>
                  <a:gd name="connsiteY44539" fmla="*/ 262231 h 3582745"/>
                  <a:gd name="connsiteX44540" fmla="*/ 3839967 w 4527492"/>
                  <a:gd name="connsiteY44540" fmla="*/ 259817 h 3582745"/>
                  <a:gd name="connsiteX44541" fmla="*/ 3714542 w 4527492"/>
                  <a:gd name="connsiteY44541" fmla="*/ 202961 h 3582745"/>
                  <a:gd name="connsiteX44542" fmla="*/ 3739080 w 4527492"/>
                  <a:gd name="connsiteY44542" fmla="*/ 217192 h 3582745"/>
                  <a:gd name="connsiteX44543" fmla="*/ 3743544 w 4527492"/>
                  <a:gd name="connsiteY44543" fmla="*/ 221347 h 3582745"/>
                  <a:gd name="connsiteX44544" fmla="*/ 3727976 w 4527492"/>
                  <a:gd name="connsiteY44544" fmla="*/ 213717 h 3582745"/>
                  <a:gd name="connsiteX44545" fmla="*/ 3718053 w 4527492"/>
                  <a:gd name="connsiteY44545" fmla="*/ 206608 h 3582745"/>
                  <a:gd name="connsiteX44546" fmla="*/ 3541153 w 4527492"/>
                  <a:gd name="connsiteY44546" fmla="*/ 200186 h 3582745"/>
                  <a:gd name="connsiteX44547" fmla="*/ 3547640 w 4527492"/>
                  <a:gd name="connsiteY44547" fmla="*/ 211028 h 3582745"/>
                  <a:gd name="connsiteX44548" fmla="*/ 3544918 w 4527492"/>
                  <a:gd name="connsiteY44548" fmla="*/ 207426 h 3582745"/>
                  <a:gd name="connsiteX44549" fmla="*/ 3648825 w 4527492"/>
                  <a:gd name="connsiteY44549" fmla="*/ 199707 h 3582745"/>
                  <a:gd name="connsiteX44550" fmla="*/ 3651523 w 4527492"/>
                  <a:gd name="connsiteY44550" fmla="*/ 202556 h 3582745"/>
                  <a:gd name="connsiteX44551" fmla="*/ 3654190 w 4527492"/>
                  <a:gd name="connsiteY44551" fmla="*/ 205973 h 3582745"/>
                  <a:gd name="connsiteX44552" fmla="*/ 3538504 w 4527492"/>
                  <a:gd name="connsiteY44552" fmla="*/ 198939 h 3582745"/>
                  <a:gd name="connsiteX44553" fmla="*/ 3544918 w 4527492"/>
                  <a:gd name="connsiteY44553" fmla="*/ 207426 h 3582745"/>
                  <a:gd name="connsiteX44554" fmla="*/ 3545853 w 4527492"/>
                  <a:gd name="connsiteY44554" fmla="*/ 209223 h 3582745"/>
                  <a:gd name="connsiteX44555" fmla="*/ 3724233 w 4527492"/>
                  <a:gd name="connsiteY44555" fmla="*/ 198715 h 3582745"/>
                  <a:gd name="connsiteX44556" fmla="*/ 3741726 w 4527492"/>
                  <a:gd name="connsiteY44556" fmla="*/ 209882 h 3582745"/>
                  <a:gd name="connsiteX44557" fmla="*/ 3743913 w 4527492"/>
                  <a:gd name="connsiteY44557" fmla="*/ 211402 h 3582745"/>
                  <a:gd name="connsiteX44558" fmla="*/ 3761140 w 4527492"/>
                  <a:gd name="connsiteY44558" fmla="*/ 223955 h 3582745"/>
                  <a:gd name="connsiteX44559" fmla="*/ 3770416 w 4527492"/>
                  <a:gd name="connsiteY44559" fmla="*/ 232330 h 3582745"/>
                  <a:gd name="connsiteX44560" fmla="*/ 3540058 w 4527492"/>
                  <a:gd name="connsiteY44560" fmla="*/ 198080 h 3582745"/>
                  <a:gd name="connsiteX44561" fmla="*/ 3556370 w 4527492"/>
                  <a:gd name="connsiteY44561" fmla="*/ 219073 h 3582745"/>
                  <a:gd name="connsiteX44562" fmla="*/ 3567797 w 4527492"/>
                  <a:gd name="connsiteY44562" fmla="*/ 235380 h 3582745"/>
                  <a:gd name="connsiteX44563" fmla="*/ 3563600 w 4527492"/>
                  <a:gd name="connsiteY44563" fmla="*/ 230762 h 3582745"/>
                  <a:gd name="connsiteX44564" fmla="*/ 3540246 w 4527492"/>
                  <a:gd name="connsiteY44564" fmla="*/ 198442 h 3582745"/>
                  <a:gd name="connsiteX44565" fmla="*/ 3539452 w 4527492"/>
                  <a:gd name="connsiteY44565" fmla="*/ 197343 h 3582745"/>
                  <a:gd name="connsiteX44566" fmla="*/ 3540246 w 4527492"/>
                  <a:gd name="connsiteY44566" fmla="*/ 198442 h 3582745"/>
                  <a:gd name="connsiteX44567" fmla="*/ 3541153 w 4527492"/>
                  <a:gd name="connsiteY44567" fmla="*/ 200186 h 3582745"/>
                  <a:gd name="connsiteX44568" fmla="*/ 3704789 w 4527492"/>
                  <a:gd name="connsiteY44568" fmla="*/ 197306 h 3582745"/>
                  <a:gd name="connsiteX44569" fmla="*/ 3706250 w 4527492"/>
                  <a:gd name="connsiteY44569" fmla="*/ 198153 h 3582745"/>
                  <a:gd name="connsiteX44570" fmla="*/ 3718053 w 4527492"/>
                  <a:gd name="connsiteY44570" fmla="*/ 206608 h 3582745"/>
                  <a:gd name="connsiteX44571" fmla="*/ 3727698 w 4527492"/>
                  <a:gd name="connsiteY44571" fmla="*/ 216626 h 3582745"/>
                  <a:gd name="connsiteX44572" fmla="*/ 3727376 w 4527492"/>
                  <a:gd name="connsiteY44572" fmla="*/ 216361 h 3582745"/>
                  <a:gd name="connsiteX44573" fmla="*/ 3714926 w 4527492"/>
                  <a:gd name="connsiteY44573" fmla="*/ 205022 h 3582745"/>
                  <a:gd name="connsiteX44574" fmla="*/ 3535668 w 4527492"/>
                  <a:gd name="connsiteY44574" fmla="*/ 197105 h 3582745"/>
                  <a:gd name="connsiteX44575" fmla="*/ 3559553 w 4527492"/>
                  <a:gd name="connsiteY44575" fmla="*/ 238256 h 3582745"/>
                  <a:gd name="connsiteX44576" fmla="*/ 3552013 w 4527492"/>
                  <a:gd name="connsiteY44576" fmla="*/ 227251 h 3582745"/>
                  <a:gd name="connsiteX44577" fmla="*/ 3541853 w 4527492"/>
                  <a:gd name="connsiteY44577" fmla="*/ 209101 h 3582745"/>
                  <a:gd name="connsiteX44578" fmla="*/ 3704175 w 4527492"/>
                  <a:gd name="connsiteY44578" fmla="*/ 196839 h 3582745"/>
                  <a:gd name="connsiteX44579" fmla="*/ 3704789 w 4527492"/>
                  <a:gd name="connsiteY44579" fmla="*/ 197306 h 3582745"/>
                  <a:gd name="connsiteX44580" fmla="*/ 3704611 w 4527492"/>
                  <a:gd name="connsiteY44580" fmla="*/ 197202 h 3582745"/>
                  <a:gd name="connsiteX44581" fmla="*/ 3539009 w 4527492"/>
                  <a:gd name="connsiteY44581" fmla="*/ 196730 h 3582745"/>
                  <a:gd name="connsiteX44582" fmla="*/ 3539340 w 4527492"/>
                  <a:gd name="connsiteY44582" fmla="*/ 197156 h 3582745"/>
                  <a:gd name="connsiteX44583" fmla="*/ 3539452 w 4527492"/>
                  <a:gd name="connsiteY44583" fmla="*/ 197343 h 3582745"/>
                  <a:gd name="connsiteX44584" fmla="*/ 3721021 w 4527492"/>
                  <a:gd name="connsiteY44584" fmla="*/ 196665 h 3582745"/>
                  <a:gd name="connsiteX44585" fmla="*/ 3723451 w 4527492"/>
                  <a:gd name="connsiteY44585" fmla="*/ 198146 h 3582745"/>
                  <a:gd name="connsiteX44586" fmla="*/ 3724233 w 4527492"/>
                  <a:gd name="connsiteY44586" fmla="*/ 198715 h 3582745"/>
                  <a:gd name="connsiteX44587" fmla="*/ 3718177 w 4527492"/>
                  <a:gd name="connsiteY44587" fmla="*/ 194849 h 3582745"/>
                  <a:gd name="connsiteX44588" fmla="*/ 3721021 w 4527492"/>
                  <a:gd name="connsiteY44588" fmla="*/ 196665 h 3582745"/>
                  <a:gd name="connsiteX44589" fmla="*/ 3718535 w 4527492"/>
                  <a:gd name="connsiteY44589" fmla="*/ 195150 h 3582745"/>
                  <a:gd name="connsiteX44590" fmla="*/ 3700344 w 4527492"/>
                  <a:gd name="connsiteY44590" fmla="*/ 193922 h 3582745"/>
                  <a:gd name="connsiteX44591" fmla="*/ 3702736 w 4527492"/>
                  <a:gd name="connsiteY44591" fmla="*/ 195635 h 3582745"/>
                  <a:gd name="connsiteX44592" fmla="*/ 3704175 w 4527492"/>
                  <a:gd name="connsiteY44592" fmla="*/ 196839 h 3582745"/>
                  <a:gd name="connsiteX44593" fmla="*/ 3629559 w 4527492"/>
                  <a:gd name="connsiteY44593" fmla="*/ 193503 h 3582745"/>
                  <a:gd name="connsiteX44594" fmla="*/ 3630208 w 4527492"/>
                  <a:gd name="connsiteY44594" fmla="*/ 195818 h 3582745"/>
                  <a:gd name="connsiteX44595" fmla="*/ 3638591 w 4527492"/>
                  <a:gd name="connsiteY44595" fmla="*/ 207492 h 3582745"/>
                  <a:gd name="connsiteX44596" fmla="*/ 3654488 w 4527492"/>
                  <a:gd name="connsiteY44596" fmla="*/ 226304 h 3582745"/>
                  <a:gd name="connsiteX44597" fmla="*/ 3649668 w 4527492"/>
                  <a:gd name="connsiteY44597" fmla="*/ 215213 h 3582745"/>
                  <a:gd name="connsiteX44598" fmla="*/ 3642301 w 4527492"/>
                  <a:gd name="connsiteY44598" fmla="*/ 191849 h 3582745"/>
                  <a:gd name="connsiteX44599" fmla="*/ 3642304 w 4527492"/>
                  <a:gd name="connsiteY44599" fmla="*/ 191852 h 3582745"/>
                  <a:gd name="connsiteX44600" fmla="*/ 3642305 w 4527492"/>
                  <a:gd name="connsiteY44600" fmla="*/ 191853 h 3582745"/>
                  <a:gd name="connsiteX44601" fmla="*/ 3703157 w 4527492"/>
                  <a:gd name="connsiteY44601" fmla="*/ 191136 h 3582745"/>
                  <a:gd name="connsiteX44602" fmla="*/ 3714542 w 4527492"/>
                  <a:gd name="connsiteY44602" fmla="*/ 202961 h 3582745"/>
                  <a:gd name="connsiteX44603" fmla="*/ 3706250 w 4527492"/>
                  <a:gd name="connsiteY44603" fmla="*/ 198153 h 3582745"/>
                  <a:gd name="connsiteX44604" fmla="*/ 3702736 w 4527492"/>
                  <a:gd name="connsiteY44604" fmla="*/ 195635 h 3582745"/>
                  <a:gd name="connsiteX44605" fmla="*/ 3699522 w 4527492"/>
                  <a:gd name="connsiteY44605" fmla="*/ 192949 h 3582745"/>
                  <a:gd name="connsiteX44606" fmla="*/ 3711625 w 4527492"/>
                  <a:gd name="connsiteY44606" fmla="*/ 190937 h 3582745"/>
                  <a:gd name="connsiteX44607" fmla="*/ 3718535 w 4527492"/>
                  <a:gd name="connsiteY44607" fmla="*/ 195150 h 3582745"/>
                  <a:gd name="connsiteX44608" fmla="*/ 3745048 w 4527492"/>
                  <a:gd name="connsiteY44608" fmla="*/ 217369 h 3582745"/>
                  <a:gd name="connsiteX44609" fmla="*/ 3752554 w 4527492"/>
                  <a:gd name="connsiteY44609" fmla="*/ 225005 h 3582745"/>
                  <a:gd name="connsiteX44610" fmla="*/ 3739080 w 4527492"/>
                  <a:gd name="connsiteY44610" fmla="*/ 217192 h 3582745"/>
                  <a:gd name="connsiteX44611" fmla="*/ 3711625 w 4527492"/>
                  <a:gd name="connsiteY44611" fmla="*/ 191632 h 3582745"/>
                  <a:gd name="connsiteX44612" fmla="*/ 3762531 w 4527492"/>
                  <a:gd name="connsiteY44612" fmla="*/ 190551 h 3582745"/>
                  <a:gd name="connsiteX44613" fmla="*/ 3765679 w 4527492"/>
                  <a:gd name="connsiteY44613" fmla="*/ 192675 h 3582745"/>
                  <a:gd name="connsiteX44614" fmla="*/ 3780111 w 4527492"/>
                  <a:gd name="connsiteY44614" fmla="*/ 205718 h 3582745"/>
                  <a:gd name="connsiteX44615" fmla="*/ 3640892 w 4527492"/>
                  <a:gd name="connsiteY44615" fmla="*/ 190443 h 3582745"/>
                  <a:gd name="connsiteX44616" fmla="*/ 3642301 w 4527492"/>
                  <a:gd name="connsiteY44616" fmla="*/ 191849 h 3582745"/>
                  <a:gd name="connsiteX44617" fmla="*/ 3641185 w 4527492"/>
                  <a:gd name="connsiteY44617" fmla="*/ 190785 h 3582745"/>
                  <a:gd name="connsiteX44618" fmla="*/ 3711625 w 4527492"/>
                  <a:gd name="connsiteY44618" fmla="*/ 189538 h 3582745"/>
                  <a:gd name="connsiteX44619" fmla="*/ 3713259 w 4527492"/>
                  <a:gd name="connsiteY44619" fmla="*/ 190727 h 3582745"/>
                  <a:gd name="connsiteX44620" fmla="*/ 3718177 w 4527492"/>
                  <a:gd name="connsiteY44620" fmla="*/ 194849 h 3582745"/>
                  <a:gd name="connsiteX44621" fmla="*/ 3711625 w 4527492"/>
                  <a:gd name="connsiteY44621" fmla="*/ 190666 h 3582745"/>
                  <a:gd name="connsiteX44622" fmla="*/ 3531716 w 4527492"/>
                  <a:gd name="connsiteY44622" fmla="*/ 189441 h 3582745"/>
                  <a:gd name="connsiteX44623" fmla="*/ 3538504 w 4527492"/>
                  <a:gd name="connsiteY44623" fmla="*/ 198939 h 3582745"/>
                  <a:gd name="connsiteX44624" fmla="*/ 3532556 w 4527492"/>
                  <a:gd name="connsiteY44624" fmla="*/ 191069 h 3582745"/>
                  <a:gd name="connsiteX44625" fmla="*/ 3565618 w 4527492"/>
                  <a:gd name="connsiteY44625" fmla="*/ 189342 h 3582745"/>
                  <a:gd name="connsiteX44626" fmla="*/ 3590292 w 4527492"/>
                  <a:gd name="connsiteY44626" fmla="*/ 213378 h 3582745"/>
                  <a:gd name="connsiteX44627" fmla="*/ 3590987 w 4527492"/>
                  <a:gd name="connsiteY44627" fmla="*/ 215250 h 3582745"/>
                  <a:gd name="connsiteX44628" fmla="*/ 3589962 w 4527492"/>
                  <a:gd name="connsiteY44628" fmla="*/ 214279 h 3582745"/>
                  <a:gd name="connsiteX44629" fmla="*/ 3565653 w 4527492"/>
                  <a:gd name="connsiteY44629" fmla="*/ 189398 h 3582745"/>
                  <a:gd name="connsiteX44630" fmla="*/ 3530870 w 4527492"/>
                  <a:gd name="connsiteY44630" fmla="*/ 188838 h 3582745"/>
                  <a:gd name="connsiteX44631" fmla="*/ 3532556 w 4527492"/>
                  <a:gd name="connsiteY44631" fmla="*/ 191069 h 3582745"/>
                  <a:gd name="connsiteX44632" fmla="*/ 3535668 w 4527492"/>
                  <a:gd name="connsiteY44632" fmla="*/ 197105 h 3582745"/>
                  <a:gd name="connsiteX44633" fmla="*/ 3707994 w 4527492"/>
                  <a:gd name="connsiteY44633" fmla="*/ 188724 h 3582745"/>
                  <a:gd name="connsiteX44634" fmla="*/ 3709463 w 4527492"/>
                  <a:gd name="connsiteY44634" fmla="*/ 189619 h 3582745"/>
                  <a:gd name="connsiteX44635" fmla="*/ 3711625 w 4527492"/>
                  <a:gd name="connsiteY44635" fmla="*/ 191632 h 3582745"/>
                  <a:gd name="connsiteX44636" fmla="*/ 3711625 w 4527492"/>
                  <a:gd name="connsiteY44636" fmla="*/ 191852 h 3582745"/>
                  <a:gd name="connsiteX44637" fmla="*/ 3706713 w 4527492"/>
                  <a:gd name="connsiteY44637" fmla="*/ 189363 h 3582745"/>
                  <a:gd name="connsiteX44638" fmla="*/ 3585725 w 4527492"/>
                  <a:gd name="connsiteY44638" fmla="*/ 188290 h 3582745"/>
                  <a:gd name="connsiteX44639" fmla="*/ 3596965 w 4527492"/>
                  <a:gd name="connsiteY44639" fmla="*/ 202329 h 3582745"/>
                  <a:gd name="connsiteX44640" fmla="*/ 3620865 w 4527492"/>
                  <a:gd name="connsiteY44640" fmla="*/ 230337 h 3582745"/>
                  <a:gd name="connsiteX44641" fmla="*/ 3625279 w 4527492"/>
                  <a:gd name="connsiteY44641" fmla="*/ 238122 h 3582745"/>
                  <a:gd name="connsiteX44642" fmla="*/ 3619620 w 4527492"/>
                  <a:gd name="connsiteY44642" fmla="*/ 230762 h 3582745"/>
                  <a:gd name="connsiteX44643" fmla="*/ 3585616 w 4527492"/>
                  <a:gd name="connsiteY44643" fmla="*/ 189940 h 3582745"/>
                  <a:gd name="connsiteX44644" fmla="*/ 3585534 w 4527492"/>
                  <a:gd name="connsiteY44644" fmla="*/ 189709 h 3582745"/>
                  <a:gd name="connsiteX44645" fmla="*/ 3590682 w 4527492"/>
                  <a:gd name="connsiteY44645" fmla="*/ 187057 h 3582745"/>
                  <a:gd name="connsiteX44646" fmla="*/ 3593097 w 4527492"/>
                  <a:gd name="connsiteY44646" fmla="*/ 188529 h 3582745"/>
                  <a:gd name="connsiteX44647" fmla="*/ 3607056 w 4527492"/>
                  <a:gd name="connsiteY44647" fmla="*/ 205986 h 3582745"/>
                  <a:gd name="connsiteX44648" fmla="*/ 3620559 w 4527492"/>
                  <a:gd name="connsiteY44648" fmla="*/ 229799 h 3582745"/>
                  <a:gd name="connsiteX44649" fmla="*/ 3529271 w 4527492"/>
                  <a:gd name="connsiteY44649" fmla="*/ 186722 h 3582745"/>
                  <a:gd name="connsiteX44650" fmla="*/ 3529484 w 4527492"/>
                  <a:gd name="connsiteY44650" fmla="*/ 187005 h 3582745"/>
                  <a:gd name="connsiteX44651" fmla="*/ 3541853 w 4527492"/>
                  <a:gd name="connsiteY44651" fmla="*/ 209101 h 3582745"/>
                  <a:gd name="connsiteX44652" fmla="*/ 3548772 w 4527492"/>
                  <a:gd name="connsiteY44652" fmla="*/ 222520 h 3582745"/>
                  <a:gd name="connsiteX44653" fmla="*/ 3552013 w 4527492"/>
                  <a:gd name="connsiteY44653" fmla="*/ 227251 h 3582745"/>
                  <a:gd name="connsiteX44654" fmla="*/ 3566895 w 4527492"/>
                  <a:gd name="connsiteY44654" fmla="*/ 253838 h 3582745"/>
                  <a:gd name="connsiteX44655" fmla="*/ 3585345 w 4527492"/>
                  <a:gd name="connsiteY44655" fmla="*/ 278810 h 3582745"/>
                  <a:gd name="connsiteX44656" fmla="*/ 3647416 w 4527492"/>
                  <a:gd name="connsiteY44656" fmla="*/ 373753 h 3582745"/>
                  <a:gd name="connsiteX44657" fmla="*/ 3647820 w 4527492"/>
                  <a:gd name="connsiteY44657" fmla="*/ 381535 h 3582745"/>
                  <a:gd name="connsiteX44658" fmla="*/ 3579665 w 4527492"/>
                  <a:gd name="connsiteY44658" fmla="*/ 281447 h 3582745"/>
                  <a:gd name="connsiteX44659" fmla="*/ 3707191 w 4527492"/>
                  <a:gd name="connsiteY44659" fmla="*/ 185657 h 3582745"/>
                  <a:gd name="connsiteX44660" fmla="*/ 3707273 w 4527492"/>
                  <a:gd name="connsiteY44660" fmla="*/ 185710 h 3582745"/>
                  <a:gd name="connsiteX44661" fmla="*/ 3711625 w 4527492"/>
                  <a:gd name="connsiteY44661" fmla="*/ 189358 h 3582745"/>
                  <a:gd name="connsiteX44662" fmla="*/ 3711625 w 4527492"/>
                  <a:gd name="connsiteY44662" fmla="*/ 189538 h 3582745"/>
                  <a:gd name="connsiteX44663" fmla="*/ 3709150 w 4527492"/>
                  <a:gd name="connsiteY44663" fmla="*/ 187736 h 3582745"/>
                  <a:gd name="connsiteX44664" fmla="*/ 3557773 w 4527492"/>
                  <a:gd name="connsiteY44664" fmla="*/ 185627 h 3582745"/>
                  <a:gd name="connsiteX44665" fmla="*/ 3589889 w 4527492"/>
                  <a:gd name="connsiteY44665" fmla="*/ 228466 h 3582745"/>
                  <a:gd name="connsiteX44666" fmla="*/ 3600260 w 4527492"/>
                  <a:gd name="connsiteY44666" fmla="*/ 245184 h 3582745"/>
                  <a:gd name="connsiteX44667" fmla="*/ 3625715 w 4527492"/>
                  <a:gd name="connsiteY44667" fmla="*/ 284745 h 3582745"/>
                  <a:gd name="connsiteX44668" fmla="*/ 3631097 w 4527492"/>
                  <a:gd name="connsiteY44668" fmla="*/ 294394 h 3582745"/>
                  <a:gd name="connsiteX44669" fmla="*/ 3630467 w 4527492"/>
                  <a:gd name="connsiteY44669" fmla="*/ 185023 h 3582745"/>
                  <a:gd name="connsiteX44670" fmla="*/ 3628117 w 4527492"/>
                  <a:gd name="connsiteY44670" fmla="*/ 188360 h 3582745"/>
                  <a:gd name="connsiteX44671" fmla="*/ 3628502 w 4527492"/>
                  <a:gd name="connsiteY44671" fmla="*/ 189733 h 3582745"/>
                  <a:gd name="connsiteX44672" fmla="*/ 3636012 w 4527492"/>
                  <a:gd name="connsiteY44672" fmla="*/ 199466 h 3582745"/>
                  <a:gd name="connsiteX44673" fmla="*/ 3649008 w 4527492"/>
                  <a:gd name="connsiteY44673" fmla="*/ 211495 h 3582745"/>
                  <a:gd name="connsiteX44674" fmla="*/ 3648998 w 4527492"/>
                  <a:gd name="connsiteY44674" fmla="*/ 211412 h 3582745"/>
                  <a:gd name="connsiteX44675" fmla="*/ 3649040 w 4527492"/>
                  <a:gd name="connsiteY44675" fmla="*/ 211525 h 3582745"/>
                  <a:gd name="connsiteX44676" fmla="*/ 3651915 w 4527492"/>
                  <a:gd name="connsiteY44676" fmla="*/ 214185 h 3582745"/>
                  <a:gd name="connsiteX44677" fmla="*/ 3648639 w 4527492"/>
                  <a:gd name="connsiteY44677" fmla="*/ 208327 h 3582745"/>
                  <a:gd name="connsiteX44678" fmla="*/ 3648998 w 4527492"/>
                  <a:gd name="connsiteY44678" fmla="*/ 211412 h 3582745"/>
                  <a:gd name="connsiteX44679" fmla="*/ 3645960 w 4527492"/>
                  <a:gd name="connsiteY44679" fmla="*/ 203273 h 3582745"/>
                  <a:gd name="connsiteX44680" fmla="*/ 3635702 w 4527492"/>
                  <a:gd name="connsiteY44680" fmla="*/ 191852 h 3582745"/>
                  <a:gd name="connsiteX44681" fmla="*/ 3697022 w 4527492"/>
                  <a:gd name="connsiteY44681" fmla="*/ 184765 h 3582745"/>
                  <a:gd name="connsiteX44682" fmla="*/ 3698421 w 4527492"/>
                  <a:gd name="connsiteY44682" fmla="*/ 185267 h 3582745"/>
                  <a:gd name="connsiteX44683" fmla="*/ 3698421 w 4527492"/>
                  <a:gd name="connsiteY44683" fmla="*/ 185161 h 3582745"/>
                  <a:gd name="connsiteX44684" fmla="*/ 3706713 w 4527492"/>
                  <a:gd name="connsiteY44684" fmla="*/ 189363 h 3582745"/>
                  <a:gd name="connsiteX44685" fmla="*/ 3703157 w 4527492"/>
                  <a:gd name="connsiteY44685" fmla="*/ 191136 h 3582745"/>
                  <a:gd name="connsiteX44686" fmla="*/ 3527805 w 4527492"/>
                  <a:gd name="connsiteY44686" fmla="*/ 183967 h 3582745"/>
                  <a:gd name="connsiteX44687" fmla="*/ 3529071 w 4527492"/>
                  <a:gd name="connsiteY44687" fmla="*/ 185738 h 3582745"/>
                  <a:gd name="connsiteX44688" fmla="*/ 3530870 w 4527492"/>
                  <a:gd name="connsiteY44688" fmla="*/ 188838 h 3582745"/>
                  <a:gd name="connsiteX44689" fmla="*/ 3529484 w 4527492"/>
                  <a:gd name="connsiteY44689" fmla="*/ 187005 h 3582745"/>
                  <a:gd name="connsiteX44690" fmla="*/ 3528210 w 4527492"/>
                  <a:gd name="connsiteY44690" fmla="*/ 184729 h 3582745"/>
                  <a:gd name="connsiteX44691" fmla="*/ 3588221 w 4527492"/>
                  <a:gd name="connsiteY44691" fmla="*/ 182432 h 3582745"/>
                  <a:gd name="connsiteX44692" fmla="*/ 3600221 w 4527492"/>
                  <a:gd name="connsiteY44692" fmla="*/ 191808 h 3582745"/>
                  <a:gd name="connsiteX44693" fmla="*/ 3597441 w 4527492"/>
                  <a:gd name="connsiteY44693" fmla="*/ 191177 h 3582745"/>
                  <a:gd name="connsiteX44694" fmla="*/ 3593097 w 4527492"/>
                  <a:gd name="connsiteY44694" fmla="*/ 188529 h 3582745"/>
                  <a:gd name="connsiteX44695" fmla="*/ 3698421 w 4527492"/>
                  <a:gd name="connsiteY44695" fmla="*/ 182237 h 3582745"/>
                  <a:gd name="connsiteX44696" fmla="*/ 3711625 w 4527492"/>
                  <a:gd name="connsiteY44696" fmla="*/ 190666 h 3582745"/>
                  <a:gd name="connsiteX44697" fmla="*/ 3711625 w 4527492"/>
                  <a:gd name="connsiteY44697" fmla="*/ 190937 h 3582745"/>
                  <a:gd name="connsiteX44698" fmla="*/ 3709463 w 4527492"/>
                  <a:gd name="connsiteY44698" fmla="*/ 189619 h 3582745"/>
                  <a:gd name="connsiteX44699" fmla="*/ 3708324 w 4527492"/>
                  <a:gd name="connsiteY44699" fmla="*/ 188559 h 3582745"/>
                  <a:gd name="connsiteX44700" fmla="*/ 3707994 w 4527492"/>
                  <a:gd name="connsiteY44700" fmla="*/ 188724 h 3582745"/>
                  <a:gd name="connsiteX44701" fmla="*/ 3698421 w 4527492"/>
                  <a:gd name="connsiteY44701" fmla="*/ 182889 h 3582745"/>
                  <a:gd name="connsiteX44702" fmla="*/ 3632526 w 4527492"/>
                  <a:gd name="connsiteY44702" fmla="*/ 182099 h 3582745"/>
                  <a:gd name="connsiteX44703" fmla="*/ 3632367 w 4527492"/>
                  <a:gd name="connsiteY44703" fmla="*/ 182325 h 3582745"/>
                  <a:gd name="connsiteX44704" fmla="*/ 3632931 w 4527492"/>
                  <a:gd name="connsiteY44704" fmla="*/ 182921 h 3582745"/>
                  <a:gd name="connsiteX44705" fmla="*/ 3632342 w 4527492"/>
                  <a:gd name="connsiteY44705" fmla="*/ 182360 h 3582745"/>
                  <a:gd name="connsiteX44706" fmla="*/ 3631325 w 4527492"/>
                  <a:gd name="connsiteY44706" fmla="*/ 183805 h 3582745"/>
                  <a:gd name="connsiteX44707" fmla="*/ 3643669 w 4527492"/>
                  <a:gd name="connsiteY44707" fmla="*/ 197135 h 3582745"/>
                  <a:gd name="connsiteX44708" fmla="*/ 3642775 w 4527492"/>
                  <a:gd name="connsiteY44708" fmla="*/ 194741 h 3582745"/>
                  <a:gd name="connsiteX44709" fmla="*/ 3644123 w 4527492"/>
                  <a:gd name="connsiteY44709" fmla="*/ 194741 h 3582745"/>
                  <a:gd name="connsiteX44710" fmla="*/ 3632931 w 4527492"/>
                  <a:gd name="connsiteY44710" fmla="*/ 182921 h 3582745"/>
                  <a:gd name="connsiteX44711" fmla="*/ 3641185 w 4527492"/>
                  <a:gd name="connsiteY44711" fmla="*/ 190785 h 3582745"/>
                  <a:gd name="connsiteX44712" fmla="*/ 3644573 w 4527492"/>
                  <a:gd name="connsiteY44712" fmla="*/ 194741 h 3582745"/>
                  <a:gd name="connsiteX44713" fmla="*/ 3644860 w 4527492"/>
                  <a:gd name="connsiteY44713" fmla="*/ 194741 h 3582745"/>
                  <a:gd name="connsiteX44714" fmla="*/ 3642305 w 4527492"/>
                  <a:gd name="connsiteY44714" fmla="*/ 191853 h 3582745"/>
                  <a:gd name="connsiteX44715" fmla="*/ 3642307 w 4527492"/>
                  <a:gd name="connsiteY44715" fmla="*/ 191855 h 3582745"/>
                  <a:gd name="connsiteX44716" fmla="*/ 3639055 w 4527492"/>
                  <a:gd name="connsiteY44716" fmla="*/ 188298 h 3582745"/>
                  <a:gd name="connsiteX44717" fmla="*/ 3640892 w 4527492"/>
                  <a:gd name="connsiteY44717" fmla="*/ 190443 h 3582745"/>
                  <a:gd name="connsiteX44718" fmla="*/ 3586667 w 4527492"/>
                  <a:gd name="connsiteY44718" fmla="*/ 181313 h 3582745"/>
                  <a:gd name="connsiteX44719" fmla="*/ 3590682 w 4527492"/>
                  <a:gd name="connsiteY44719" fmla="*/ 187057 h 3582745"/>
                  <a:gd name="connsiteX44720" fmla="*/ 3586667 w 4527492"/>
                  <a:gd name="connsiteY44720" fmla="*/ 184609 h 3582745"/>
                  <a:gd name="connsiteX44721" fmla="*/ 3586269 w 4527492"/>
                  <a:gd name="connsiteY44721" fmla="*/ 184260 h 3582745"/>
                  <a:gd name="connsiteX44722" fmla="*/ 3578346 w 4527492"/>
                  <a:gd name="connsiteY44722" fmla="*/ 181214 h 3582745"/>
                  <a:gd name="connsiteX44723" fmla="*/ 3585616 w 4527492"/>
                  <a:gd name="connsiteY44723" fmla="*/ 189940 h 3582745"/>
                  <a:gd name="connsiteX44724" fmla="*/ 3594905 w 4527492"/>
                  <a:gd name="connsiteY44724" fmla="*/ 216339 h 3582745"/>
                  <a:gd name="connsiteX44725" fmla="*/ 3595823 w 4527492"/>
                  <a:gd name="connsiteY44725" fmla="*/ 218767 h 3582745"/>
                  <a:gd name="connsiteX44726" fmla="*/ 3590292 w 4527492"/>
                  <a:gd name="connsiteY44726" fmla="*/ 213378 h 3582745"/>
                  <a:gd name="connsiteX44727" fmla="*/ 3529559 w 4527492"/>
                  <a:gd name="connsiteY44727" fmla="*/ 180809 h 3582745"/>
                  <a:gd name="connsiteX44728" fmla="*/ 3535444 w 4527492"/>
                  <a:gd name="connsiteY44728" fmla="*/ 189209 h 3582745"/>
                  <a:gd name="connsiteX44729" fmla="*/ 3540058 w 4527492"/>
                  <a:gd name="connsiteY44729" fmla="*/ 198080 h 3582745"/>
                  <a:gd name="connsiteX44730" fmla="*/ 3539340 w 4527492"/>
                  <a:gd name="connsiteY44730" fmla="*/ 197156 h 3582745"/>
                  <a:gd name="connsiteX44731" fmla="*/ 3692874 w 4527492"/>
                  <a:gd name="connsiteY44731" fmla="*/ 180456 h 3582745"/>
                  <a:gd name="connsiteX44732" fmla="*/ 3693818 w 4527492"/>
                  <a:gd name="connsiteY44732" fmla="*/ 180675 h 3582745"/>
                  <a:gd name="connsiteX44733" fmla="*/ 3694496 w 4527492"/>
                  <a:gd name="connsiteY44733" fmla="*/ 180496 h 3582745"/>
                  <a:gd name="connsiteX44734" fmla="*/ 3698421 w 4527492"/>
                  <a:gd name="connsiteY44734" fmla="*/ 182889 h 3582745"/>
                  <a:gd name="connsiteX44735" fmla="*/ 3698421 w 4527492"/>
                  <a:gd name="connsiteY44735" fmla="*/ 185161 h 3582745"/>
                  <a:gd name="connsiteX44736" fmla="*/ 3696434 w 4527492"/>
                  <a:gd name="connsiteY44736" fmla="*/ 184155 h 3582745"/>
                  <a:gd name="connsiteX44737" fmla="*/ 3695897 w 4527492"/>
                  <a:gd name="connsiteY44737" fmla="*/ 180126 h 3582745"/>
                  <a:gd name="connsiteX44738" fmla="*/ 3698421 w 4527492"/>
                  <a:gd name="connsiteY44738" fmla="*/ 181974 h 3582745"/>
                  <a:gd name="connsiteX44739" fmla="*/ 3698421 w 4527492"/>
                  <a:gd name="connsiteY44739" fmla="*/ 182237 h 3582745"/>
                  <a:gd name="connsiteX44740" fmla="*/ 3695343 w 4527492"/>
                  <a:gd name="connsiteY44740" fmla="*/ 180272 h 3582745"/>
                  <a:gd name="connsiteX44741" fmla="*/ 3556075 w 4527492"/>
                  <a:gd name="connsiteY44741" fmla="*/ 180046 h 3582745"/>
                  <a:gd name="connsiteX44742" fmla="*/ 3565200 w 4527492"/>
                  <a:gd name="connsiteY44742" fmla="*/ 188935 h 3582745"/>
                  <a:gd name="connsiteX44743" fmla="*/ 3565653 w 4527492"/>
                  <a:gd name="connsiteY44743" fmla="*/ 189398 h 3582745"/>
                  <a:gd name="connsiteX44744" fmla="*/ 3576786 w 4527492"/>
                  <a:gd name="connsiteY44744" fmla="*/ 207344 h 3582745"/>
                  <a:gd name="connsiteX44745" fmla="*/ 3557010 w 4527492"/>
                  <a:gd name="connsiteY44745" fmla="*/ 181313 h 3582745"/>
                  <a:gd name="connsiteX44746" fmla="*/ 3682953 w 4527492"/>
                  <a:gd name="connsiteY44746" fmla="*/ 179723 h 3582745"/>
                  <a:gd name="connsiteX44747" fmla="*/ 3684252 w 4527492"/>
                  <a:gd name="connsiteY44747" fmla="*/ 180188 h 3582745"/>
                  <a:gd name="connsiteX44748" fmla="*/ 3699522 w 4527492"/>
                  <a:gd name="connsiteY44748" fmla="*/ 192949 h 3582745"/>
                  <a:gd name="connsiteX44749" fmla="*/ 3699247 w 4527492"/>
                  <a:gd name="connsiteY44749" fmla="*/ 193087 h 3582745"/>
                  <a:gd name="connsiteX44750" fmla="*/ 3700344 w 4527492"/>
                  <a:gd name="connsiteY44750" fmla="*/ 193922 h 3582745"/>
                  <a:gd name="connsiteX44751" fmla="*/ 3699017 w 4527492"/>
                  <a:gd name="connsiteY44751" fmla="*/ 192971 h 3582745"/>
                  <a:gd name="connsiteX44752" fmla="*/ 3526672 w 4527492"/>
                  <a:gd name="connsiteY44752" fmla="*/ 179657 h 3582745"/>
                  <a:gd name="connsiteX44753" fmla="*/ 3539009 w 4527492"/>
                  <a:gd name="connsiteY44753" fmla="*/ 196730 h 3582745"/>
                  <a:gd name="connsiteX44754" fmla="*/ 3528505 w 4527492"/>
                  <a:gd name="connsiteY44754" fmla="*/ 183212 h 3582745"/>
                  <a:gd name="connsiteX44755" fmla="*/ 3525011 w 4527492"/>
                  <a:gd name="connsiteY44755" fmla="*/ 178716 h 3582745"/>
                  <a:gd name="connsiteX44756" fmla="*/ 3528505 w 4527492"/>
                  <a:gd name="connsiteY44756" fmla="*/ 183212 h 3582745"/>
                  <a:gd name="connsiteX44757" fmla="*/ 3531716 w 4527492"/>
                  <a:gd name="connsiteY44757" fmla="*/ 189441 h 3582745"/>
                  <a:gd name="connsiteX44758" fmla="*/ 3529071 w 4527492"/>
                  <a:gd name="connsiteY44758" fmla="*/ 185738 h 3582745"/>
                  <a:gd name="connsiteX44759" fmla="*/ 3525192 w 4527492"/>
                  <a:gd name="connsiteY44759" fmla="*/ 179056 h 3582745"/>
                  <a:gd name="connsiteX44760" fmla="*/ 3524414 w 4527492"/>
                  <a:gd name="connsiteY44760" fmla="*/ 177947 h 3582745"/>
                  <a:gd name="connsiteX44761" fmla="*/ 3524946 w 4527492"/>
                  <a:gd name="connsiteY44761" fmla="*/ 178632 h 3582745"/>
                  <a:gd name="connsiteX44762" fmla="*/ 3525192 w 4527492"/>
                  <a:gd name="connsiteY44762" fmla="*/ 179056 h 3582745"/>
                  <a:gd name="connsiteX44763" fmla="*/ 3527805 w 4527492"/>
                  <a:gd name="connsiteY44763" fmla="*/ 183967 h 3582745"/>
                  <a:gd name="connsiteX44764" fmla="*/ 3527707 w 4527492"/>
                  <a:gd name="connsiteY44764" fmla="*/ 183830 h 3582745"/>
                  <a:gd name="connsiteX44765" fmla="*/ 3677555 w 4527492"/>
                  <a:gd name="connsiteY44765" fmla="*/ 177788 h 3582745"/>
                  <a:gd name="connsiteX44766" fmla="*/ 3678090 w 4527492"/>
                  <a:gd name="connsiteY44766" fmla="*/ 177980 h 3582745"/>
                  <a:gd name="connsiteX44767" fmla="*/ 3699017 w 4527492"/>
                  <a:gd name="connsiteY44767" fmla="*/ 192971 h 3582745"/>
                  <a:gd name="connsiteX44768" fmla="*/ 3727376 w 4527492"/>
                  <a:gd name="connsiteY44768" fmla="*/ 216361 h 3582745"/>
                  <a:gd name="connsiteX44769" fmla="*/ 3727915 w 4527492"/>
                  <a:gd name="connsiteY44769" fmla="*/ 216851 h 3582745"/>
                  <a:gd name="connsiteX44770" fmla="*/ 3733979 w 4527492"/>
                  <a:gd name="connsiteY44770" fmla="*/ 223149 h 3582745"/>
                  <a:gd name="connsiteX44771" fmla="*/ 3675188 w 4527492"/>
                  <a:gd name="connsiteY44771" fmla="*/ 177836 h 3582745"/>
                  <a:gd name="connsiteX44772" fmla="*/ 3680534 w 4527492"/>
                  <a:gd name="connsiteY44772" fmla="*/ 177727 h 3582745"/>
                  <a:gd name="connsiteX44773" fmla="*/ 3682953 w 4527492"/>
                  <a:gd name="connsiteY44773" fmla="*/ 179723 h 3582745"/>
                  <a:gd name="connsiteX44774" fmla="*/ 3678090 w 4527492"/>
                  <a:gd name="connsiteY44774" fmla="*/ 177980 h 3582745"/>
                  <a:gd name="connsiteX44775" fmla="*/ 3677815 w 4527492"/>
                  <a:gd name="connsiteY44775" fmla="*/ 177783 h 3582745"/>
                  <a:gd name="connsiteX44776" fmla="*/ 3682402 w 4527492"/>
                  <a:gd name="connsiteY44776" fmla="*/ 177690 h 3582745"/>
                  <a:gd name="connsiteX44777" fmla="*/ 3685217 w 4527492"/>
                  <a:gd name="connsiteY44777" fmla="*/ 178681 h 3582745"/>
                  <a:gd name="connsiteX44778" fmla="*/ 3685983 w 4527492"/>
                  <a:gd name="connsiteY44778" fmla="*/ 178859 h 3582745"/>
                  <a:gd name="connsiteX44779" fmla="*/ 3696434 w 4527492"/>
                  <a:gd name="connsiteY44779" fmla="*/ 184155 h 3582745"/>
                  <a:gd name="connsiteX44780" fmla="*/ 3697022 w 4527492"/>
                  <a:gd name="connsiteY44780" fmla="*/ 184765 h 3582745"/>
                  <a:gd name="connsiteX44781" fmla="*/ 3684252 w 4527492"/>
                  <a:gd name="connsiteY44781" fmla="*/ 180188 h 3582745"/>
                  <a:gd name="connsiteX44782" fmla="*/ 3681289 w 4527492"/>
                  <a:gd name="connsiteY44782" fmla="*/ 177712 h 3582745"/>
                  <a:gd name="connsiteX44783" fmla="*/ 3679061 w 4527492"/>
                  <a:gd name="connsiteY44783" fmla="*/ 176513 h 3582745"/>
                  <a:gd name="connsiteX44784" fmla="*/ 3680431 w 4527492"/>
                  <a:gd name="connsiteY44784" fmla="*/ 176995 h 3582745"/>
                  <a:gd name="connsiteX44785" fmla="*/ 3681289 w 4527492"/>
                  <a:gd name="connsiteY44785" fmla="*/ 177712 h 3582745"/>
                  <a:gd name="connsiteX44786" fmla="*/ 3680534 w 4527492"/>
                  <a:gd name="connsiteY44786" fmla="*/ 177727 h 3582745"/>
                  <a:gd name="connsiteX44787" fmla="*/ 3650676 w 4527492"/>
                  <a:gd name="connsiteY44787" fmla="*/ 176238 h 3582745"/>
                  <a:gd name="connsiteX44788" fmla="*/ 3660735 w 4527492"/>
                  <a:gd name="connsiteY44788" fmla="*/ 187769 h 3582745"/>
                  <a:gd name="connsiteX44789" fmla="*/ 3668712 w 4527492"/>
                  <a:gd name="connsiteY44789" fmla="*/ 200083 h 3582745"/>
                  <a:gd name="connsiteX44790" fmla="*/ 3689810 w 4527492"/>
                  <a:gd name="connsiteY44790" fmla="*/ 232651 h 3582745"/>
                  <a:gd name="connsiteX44791" fmla="*/ 3679715 w 4527492"/>
                  <a:gd name="connsiteY44791" fmla="*/ 222582 h 3582745"/>
                  <a:gd name="connsiteX44792" fmla="*/ 3688476 w 4527492"/>
                  <a:gd name="connsiteY44792" fmla="*/ 175889 h 3582745"/>
                  <a:gd name="connsiteX44793" fmla="*/ 3695343 w 4527492"/>
                  <a:gd name="connsiteY44793" fmla="*/ 180272 h 3582745"/>
                  <a:gd name="connsiteX44794" fmla="*/ 3694496 w 4527492"/>
                  <a:gd name="connsiteY44794" fmla="*/ 180496 h 3582745"/>
                  <a:gd name="connsiteX44795" fmla="*/ 3690661 w 4527492"/>
                  <a:gd name="connsiteY44795" fmla="*/ 178159 h 3582745"/>
                  <a:gd name="connsiteX44796" fmla="*/ 3576189 w 4527492"/>
                  <a:gd name="connsiteY44796" fmla="*/ 175406 h 3582745"/>
                  <a:gd name="connsiteX44797" fmla="*/ 3586269 w 4527492"/>
                  <a:gd name="connsiteY44797" fmla="*/ 184260 h 3582745"/>
                  <a:gd name="connsiteX44798" fmla="*/ 3585725 w 4527492"/>
                  <a:gd name="connsiteY44798" fmla="*/ 188290 h 3582745"/>
                  <a:gd name="connsiteX44799" fmla="*/ 3576864 w 4527492"/>
                  <a:gd name="connsiteY44799" fmla="*/ 177222 h 3582745"/>
                  <a:gd name="connsiteX44800" fmla="*/ 3659634 w 4527492"/>
                  <a:gd name="connsiteY44800" fmla="*/ 174771 h 3582745"/>
                  <a:gd name="connsiteX44801" fmla="*/ 3670033 w 4527492"/>
                  <a:gd name="connsiteY44801" fmla="*/ 186584 h 3582745"/>
                  <a:gd name="connsiteX44802" fmla="*/ 3665411 w 4527492"/>
                  <a:gd name="connsiteY44802" fmla="*/ 181974 h 3582745"/>
                  <a:gd name="connsiteX44803" fmla="*/ 3677545 w 4527492"/>
                  <a:gd name="connsiteY44803" fmla="*/ 174584 h 3582745"/>
                  <a:gd name="connsiteX44804" fmla="*/ 3683626 w 4527492"/>
                  <a:gd name="connsiteY44804" fmla="*/ 177665 h 3582745"/>
                  <a:gd name="connsiteX44805" fmla="*/ 3682402 w 4527492"/>
                  <a:gd name="connsiteY44805" fmla="*/ 177690 h 3582745"/>
                  <a:gd name="connsiteX44806" fmla="*/ 3680431 w 4527492"/>
                  <a:gd name="connsiteY44806" fmla="*/ 176995 h 3582745"/>
                  <a:gd name="connsiteX44807" fmla="*/ 3659157 w 4527492"/>
                  <a:gd name="connsiteY44807" fmla="*/ 174229 h 3582745"/>
                  <a:gd name="connsiteX44808" fmla="*/ 3659214 w 4527492"/>
                  <a:gd name="connsiteY44808" fmla="*/ 174247 h 3582745"/>
                  <a:gd name="connsiteX44809" fmla="*/ 3659634 w 4527492"/>
                  <a:gd name="connsiteY44809" fmla="*/ 174771 h 3582745"/>
                  <a:gd name="connsiteX44810" fmla="*/ 3668964 w 4527492"/>
                  <a:gd name="connsiteY44810" fmla="*/ 172955 h 3582745"/>
                  <a:gd name="connsiteX44811" fmla="*/ 3673121 w 4527492"/>
                  <a:gd name="connsiteY44811" fmla="*/ 174420 h 3582745"/>
                  <a:gd name="connsiteX44812" fmla="*/ 3677815 w 4527492"/>
                  <a:gd name="connsiteY44812" fmla="*/ 177783 h 3582745"/>
                  <a:gd name="connsiteX44813" fmla="*/ 3677555 w 4527492"/>
                  <a:gd name="connsiteY44813" fmla="*/ 177788 h 3582745"/>
                  <a:gd name="connsiteX44814" fmla="*/ 3673015 w 4527492"/>
                  <a:gd name="connsiteY44814" fmla="*/ 176161 h 3582745"/>
                  <a:gd name="connsiteX44815" fmla="*/ 3672013 w 4527492"/>
                  <a:gd name="connsiteY44815" fmla="*/ 175389 h 3582745"/>
                  <a:gd name="connsiteX44816" fmla="*/ 3548802 w 4527492"/>
                  <a:gd name="connsiteY44816" fmla="*/ 172152 h 3582745"/>
                  <a:gd name="connsiteX44817" fmla="*/ 3554720 w 4527492"/>
                  <a:gd name="connsiteY44817" fmla="*/ 178209 h 3582745"/>
                  <a:gd name="connsiteX44818" fmla="*/ 3556075 w 4527492"/>
                  <a:gd name="connsiteY44818" fmla="*/ 180046 h 3582745"/>
                  <a:gd name="connsiteX44819" fmla="*/ 3550120 w 4527492"/>
                  <a:gd name="connsiteY44819" fmla="*/ 174245 h 3582745"/>
                  <a:gd name="connsiteX44820" fmla="*/ 3718227 w 4527492"/>
                  <a:gd name="connsiteY44820" fmla="*/ 172096 h 3582745"/>
                  <a:gd name="connsiteX44821" fmla="*/ 3795389 w 4527492"/>
                  <a:gd name="connsiteY44821" fmla="*/ 225601 h 3582745"/>
                  <a:gd name="connsiteX44822" fmla="*/ 3826034 w 4527492"/>
                  <a:gd name="connsiteY44822" fmla="*/ 249582 h 3582745"/>
                  <a:gd name="connsiteX44823" fmla="*/ 3821332 w 4527492"/>
                  <a:gd name="connsiteY44823" fmla="*/ 246128 h 3582745"/>
                  <a:gd name="connsiteX44824" fmla="*/ 3804054 w 4527492"/>
                  <a:gd name="connsiteY44824" fmla="*/ 234655 h 3582745"/>
                  <a:gd name="connsiteX44825" fmla="*/ 3751237 w 4527492"/>
                  <a:gd name="connsiteY44825" fmla="*/ 198437 h 3582745"/>
                  <a:gd name="connsiteX44826" fmla="*/ 3680702 w 4527492"/>
                  <a:gd name="connsiteY44826" fmla="*/ 172088 h 3582745"/>
                  <a:gd name="connsiteX44827" fmla="*/ 3690661 w 4527492"/>
                  <a:gd name="connsiteY44827" fmla="*/ 178159 h 3582745"/>
                  <a:gd name="connsiteX44828" fmla="*/ 3692874 w 4527492"/>
                  <a:gd name="connsiteY44828" fmla="*/ 180456 h 3582745"/>
                  <a:gd name="connsiteX44829" fmla="*/ 3685983 w 4527492"/>
                  <a:gd name="connsiteY44829" fmla="*/ 178859 h 3582745"/>
                  <a:gd name="connsiteX44830" fmla="*/ 3683626 w 4527492"/>
                  <a:gd name="connsiteY44830" fmla="*/ 177665 h 3582745"/>
                  <a:gd name="connsiteX44831" fmla="*/ 3684237 w 4527492"/>
                  <a:gd name="connsiteY44831" fmla="*/ 177652 h 3582745"/>
                  <a:gd name="connsiteX44832" fmla="*/ 3520924 w 4527492"/>
                  <a:gd name="connsiteY44832" fmla="*/ 171702 h 3582745"/>
                  <a:gd name="connsiteX44833" fmla="*/ 3522273 w 4527492"/>
                  <a:gd name="connsiteY44833" fmla="*/ 173570 h 3582745"/>
                  <a:gd name="connsiteX44834" fmla="*/ 3525011 w 4527492"/>
                  <a:gd name="connsiteY44834" fmla="*/ 178716 h 3582745"/>
                  <a:gd name="connsiteX44835" fmla="*/ 3524946 w 4527492"/>
                  <a:gd name="connsiteY44835" fmla="*/ 178632 h 3582745"/>
                  <a:gd name="connsiteX44836" fmla="*/ 3651148 w 4527492"/>
                  <a:gd name="connsiteY44836" fmla="*/ 171621 h 3582745"/>
                  <a:gd name="connsiteX44837" fmla="*/ 3652207 w 4527492"/>
                  <a:gd name="connsiteY44837" fmla="*/ 172096 h 3582745"/>
                  <a:gd name="connsiteX44838" fmla="*/ 3656001 w 4527492"/>
                  <a:gd name="connsiteY44838" fmla="*/ 173261 h 3582745"/>
                  <a:gd name="connsiteX44839" fmla="*/ 3709532 w 4527492"/>
                  <a:gd name="connsiteY44839" fmla="*/ 231949 h 3582745"/>
                  <a:gd name="connsiteX44840" fmla="*/ 3709391 w 4527492"/>
                  <a:gd name="connsiteY44840" fmla="*/ 231294 h 3582745"/>
                  <a:gd name="connsiteX44841" fmla="*/ 3670033 w 4527492"/>
                  <a:gd name="connsiteY44841" fmla="*/ 186584 h 3582745"/>
                  <a:gd name="connsiteX44842" fmla="*/ 3711230 w 4527492"/>
                  <a:gd name="connsiteY44842" fmla="*/ 227676 h 3582745"/>
                  <a:gd name="connsiteX44843" fmla="*/ 3711902 w 4527492"/>
                  <a:gd name="connsiteY44843" fmla="*/ 227676 h 3582745"/>
                  <a:gd name="connsiteX44844" fmla="*/ 3713676 w 4527492"/>
                  <a:gd name="connsiteY44844" fmla="*/ 230116 h 3582745"/>
                  <a:gd name="connsiteX44845" fmla="*/ 3794151 w 4527492"/>
                  <a:gd name="connsiteY44845" fmla="*/ 310385 h 3582745"/>
                  <a:gd name="connsiteX44846" fmla="*/ 3790850 w 4527492"/>
                  <a:gd name="connsiteY44846" fmla="*/ 310385 h 3582745"/>
                  <a:gd name="connsiteX44847" fmla="*/ 3748055 w 4527492"/>
                  <a:gd name="connsiteY44847" fmla="*/ 273243 h 3582745"/>
                  <a:gd name="connsiteX44848" fmla="*/ 3746270 w 4527492"/>
                  <a:gd name="connsiteY44848" fmla="*/ 271332 h 3582745"/>
                  <a:gd name="connsiteX44849" fmla="*/ 3751999 w 4527492"/>
                  <a:gd name="connsiteY44849" fmla="*/ 275686 h 3582745"/>
                  <a:gd name="connsiteX44850" fmla="*/ 3761140 w 4527492"/>
                  <a:gd name="connsiteY44850" fmla="*/ 284044 h 3582745"/>
                  <a:gd name="connsiteX44851" fmla="*/ 3753249 w 4527492"/>
                  <a:gd name="connsiteY44851" fmla="*/ 276636 h 3582745"/>
                  <a:gd name="connsiteX44852" fmla="*/ 3751999 w 4527492"/>
                  <a:gd name="connsiteY44852" fmla="*/ 275686 h 3582745"/>
                  <a:gd name="connsiteX44853" fmla="*/ 3740608 w 4527492"/>
                  <a:gd name="connsiteY44853" fmla="*/ 265271 h 3582745"/>
                  <a:gd name="connsiteX44854" fmla="*/ 3734436 w 4527492"/>
                  <a:gd name="connsiteY44854" fmla="*/ 258663 h 3582745"/>
                  <a:gd name="connsiteX44855" fmla="*/ 3736528 w 4527492"/>
                  <a:gd name="connsiteY44855" fmla="*/ 261540 h 3582745"/>
                  <a:gd name="connsiteX44856" fmla="*/ 3740608 w 4527492"/>
                  <a:gd name="connsiteY44856" fmla="*/ 265271 h 3582745"/>
                  <a:gd name="connsiteX44857" fmla="*/ 3746270 w 4527492"/>
                  <a:gd name="connsiteY44857" fmla="*/ 271332 h 3582745"/>
                  <a:gd name="connsiteX44858" fmla="*/ 3742919 w 4527492"/>
                  <a:gd name="connsiteY44858" fmla="*/ 268786 h 3582745"/>
                  <a:gd name="connsiteX44859" fmla="*/ 3740696 w 4527492"/>
                  <a:gd name="connsiteY44859" fmla="*/ 266857 h 3582745"/>
                  <a:gd name="connsiteX44860" fmla="*/ 3738958 w 4527492"/>
                  <a:gd name="connsiteY44860" fmla="*/ 264882 h 3582745"/>
                  <a:gd name="connsiteX44861" fmla="*/ 3739877 w 4527492"/>
                  <a:gd name="connsiteY44861" fmla="*/ 266145 h 3582745"/>
                  <a:gd name="connsiteX44862" fmla="*/ 3740696 w 4527492"/>
                  <a:gd name="connsiteY44862" fmla="*/ 266857 h 3582745"/>
                  <a:gd name="connsiteX44863" fmla="*/ 3741334 w 4527492"/>
                  <a:gd name="connsiteY44863" fmla="*/ 267581 h 3582745"/>
                  <a:gd name="connsiteX44864" fmla="*/ 3742919 w 4527492"/>
                  <a:gd name="connsiteY44864" fmla="*/ 268786 h 3582745"/>
                  <a:gd name="connsiteX44865" fmla="*/ 3748055 w 4527492"/>
                  <a:gd name="connsiteY44865" fmla="*/ 273243 h 3582745"/>
                  <a:gd name="connsiteX44866" fmla="*/ 3806374 w 4527492"/>
                  <a:gd name="connsiteY44866" fmla="*/ 335676 h 3582745"/>
                  <a:gd name="connsiteX44867" fmla="*/ 3805861 w 4527492"/>
                  <a:gd name="connsiteY44867" fmla="*/ 335471 h 3582745"/>
                  <a:gd name="connsiteX44868" fmla="*/ 3786449 w 4527492"/>
                  <a:gd name="connsiteY44868" fmla="*/ 319166 h 3582745"/>
                  <a:gd name="connsiteX44869" fmla="*/ 3770218 w 4527492"/>
                  <a:gd name="connsiteY44869" fmla="*/ 302977 h 3582745"/>
                  <a:gd name="connsiteX44870" fmla="*/ 3754107 w 4527492"/>
                  <a:gd name="connsiteY44870" fmla="*/ 289785 h 3582745"/>
                  <a:gd name="connsiteX44871" fmla="*/ 3752492 w 4527492"/>
                  <a:gd name="connsiteY44871" fmla="*/ 287916 h 3582745"/>
                  <a:gd name="connsiteX44872" fmla="*/ 3752974 w 4527492"/>
                  <a:gd name="connsiteY44872" fmla="*/ 288858 h 3582745"/>
                  <a:gd name="connsiteX44873" fmla="*/ 3754107 w 4527492"/>
                  <a:gd name="connsiteY44873" fmla="*/ 289785 h 3582745"/>
                  <a:gd name="connsiteX44874" fmla="*/ 3754126 w 4527492"/>
                  <a:gd name="connsiteY44874" fmla="*/ 289806 h 3582745"/>
                  <a:gd name="connsiteX44875" fmla="*/ 3773487 w 4527492"/>
                  <a:gd name="connsiteY44875" fmla="*/ 308279 h 3582745"/>
                  <a:gd name="connsiteX44876" fmla="*/ 3754939 w 4527492"/>
                  <a:gd name="connsiteY44876" fmla="*/ 292699 h 3582745"/>
                  <a:gd name="connsiteX44877" fmla="*/ 3765155 w 4527492"/>
                  <a:gd name="connsiteY44877" fmla="*/ 312674 h 3582745"/>
                  <a:gd name="connsiteX44878" fmla="*/ 3761140 w 4527492"/>
                  <a:gd name="connsiteY44878" fmla="*/ 300507 h 3582745"/>
                  <a:gd name="connsiteX44879" fmla="*/ 3774725 w 4527492"/>
                  <a:gd name="connsiteY44879" fmla="*/ 324438 h 3582745"/>
                  <a:gd name="connsiteX44880" fmla="*/ 3771736 w 4527492"/>
                  <a:gd name="connsiteY44880" fmla="*/ 321508 h 3582745"/>
                  <a:gd name="connsiteX44881" fmla="*/ 3771043 w 4527492"/>
                  <a:gd name="connsiteY44881" fmla="*/ 320263 h 3582745"/>
                  <a:gd name="connsiteX44882" fmla="*/ 3770963 w 4527492"/>
                  <a:gd name="connsiteY44882" fmla="*/ 320751 h 3582745"/>
                  <a:gd name="connsiteX44883" fmla="*/ 3767599 w 4527492"/>
                  <a:gd name="connsiteY44883" fmla="*/ 317453 h 3582745"/>
                  <a:gd name="connsiteX44884" fmla="*/ 3769699 w 4527492"/>
                  <a:gd name="connsiteY44884" fmla="*/ 321559 h 3582745"/>
                  <a:gd name="connsiteX44885" fmla="*/ 3770687 w 4527492"/>
                  <a:gd name="connsiteY44885" fmla="*/ 322422 h 3582745"/>
                  <a:gd name="connsiteX44886" fmla="*/ 3770603 w 4527492"/>
                  <a:gd name="connsiteY44886" fmla="*/ 322931 h 3582745"/>
                  <a:gd name="connsiteX44887" fmla="*/ 3770246 w 4527492"/>
                  <a:gd name="connsiteY44887" fmla="*/ 322629 h 3582745"/>
                  <a:gd name="connsiteX44888" fmla="*/ 3770554 w 4527492"/>
                  <a:gd name="connsiteY44888" fmla="*/ 323231 h 3582745"/>
                  <a:gd name="connsiteX44889" fmla="*/ 3770603 w 4527492"/>
                  <a:gd name="connsiteY44889" fmla="*/ 322931 h 3582745"/>
                  <a:gd name="connsiteX44890" fmla="*/ 3774228 w 4527492"/>
                  <a:gd name="connsiteY44890" fmla="*/ 325990 h 3582745"/>
                  <a:gd name="connsiteX44891" fmla="*/ 3779681 w 4527492"/>
                  <a:gd name="connsiteY44891" fmla="*/ 335794 h 3582745"/>
                  <a:gd name="connsiteX44892" fmla="*/ 3772474 w 4527492"/>
                  <a:gd name="connsiteY44892" fmla="*/ 328719 h 3582745"/>
                  <a:gd name="connsiteX44893" fmla="*/ 3774925 w 4527492"/>
                  <a:gd name="connsiteY44893" fmla="*/ 335968 h 3582745"/>
                  <a:gd name="connsiteX44894" fmla="*/ 3779481 w 4527492"/>
                  <a:gd name="connsiteY44894" fmla="*/ 347615 h 3582745"/>
                  <a:gd name="connsiteX44895" fmla="*/ 3778509 w 4527492"/>
                  <a:gd name="connsiteY44895" fmla="*/ 346561 h 3582745"/>
                  <a:gd name="connsiteX44896" fmla="*/ 3779690 w 4527492"/>
                  <a:gd name="connsiteY44896" fmla="*/ 350054 h 3582745"/>
                  <a:gd name="connsiteX44897" fmla="*/ 3781032 w 4527492"/>
                  <a:gd name="connsiteY44897" fmla="*/ 351567 h 3582745"/>
                  <a:gd name="connsiteX44898" fmla="*/ 3781142 w 4527492"/>
                  <a:gd name="connsiteY44898" fmla="*/ 351844 h 3582745"/>
                  <a:gd name="connsiteX44899" fmla="*/ 3779792 w 4527492"/>
                  <a:gd name="connsiteY44899" fmla="*/ 350356 h 3582745"/>
                  <a:gd name="connsiteX44900" fmla="*/ 3780714 w 4527492"/>
                  <a:gd name="connsiteY44900" fmla="*/ 353081 h 3582745"/>
                  <a:gd name="connsiteX44901" fmla="*/ 3780963 w 4527492"/>
                  <a:gd name="connsiteY44901" fmla="*/ 353339 h 3582745"/>
                  <a:gd name="connsiteX44902" fmla="*/ 3781035 w 4527492"/>
                  <a:gd name="connsiteY44902" fmla="*/ 354031 h 3582745"/>
                  <a:gd name="connsiteX44903" fmla="*/ 3781255 w 4527492"/>
                  <a:gd name="connsiteY44903" fmla="*/ 354680 h 3582745"/>
                  <a:gd name="connsiteX44904" fmla="*/ 3783057 w 4527492"/>
                  <a:gd name="connsiteY44904" fmla="*/ 356686 h 3582745"/>
                  <a:gd name="connsiteX44905" fmla="*/ 3784520 w 4527492"/>
                  <a:gd name="connsiteY44905" fmla="*/ 360386 h 3582745"/>
                  <a:gd name="connsiteX44906" fmla="*/ 3782190 w 4527492"/>
                  <a:gd name="connsiteY44906" fmla="*/ 357446 h 3582745"/>
                  <a:gd name="connsiteX44907" fmla="*/ 3783010 w 4527492"/>
                  <a:gd name="connsiteY44907" fmla="*/ 359868 h 3582745"/>
                  <a:gd name="connsiteX44908" fmla="*/ 3781837 w 4527492"/>
                  <a:gd name="connsiteY44908" fmla="*/ 357000 h 3582745"/>
                  <a:gd name="connsiteX44909" fmla="*/ 3781271 w 4527492"/>
                  <a:gd name="connsiteY44909" fmla="*/ 356286 h 3582745"/>
                  <a:gd name="connsiteX44910" fmla="*/ 3781177 w 4527492"/>
                  <a:gd name="connsiteY44910" fmla="*/ 355387 h 3582745"/>
                  <a:gd name="connsiteX44911" fmla="*/ 3780582 w 4527492"/>
                  <a:gd name="connsiteY44911" fmla="*/ 353931 h 3582745"/>
                  <a:gd name="connsiteX44912" fmla="*/ 3777714 w 4527492"/>
                  <a:gd name="connsiteY44912" fmla="*/ 350739 h 3582745"/>
                  <a:gd name="connsiteX44913" fmla="*/ 3777315 w 4527492"/>
                  <a:gd name="connsiteY44913" fmla="*/ 349528 h 3582745"/>
                  <a:gd name="connsiteX44914" fmla="*/ 3777645 w 4527492"/>
                  <a:gd name="connsiteY44914" fmla="*/ 349896 h 3582745"/>
                  <a:gd name="connsiteX44915" fmla="*/ 3779881 w 4527492"/>
                  <a:gd name="connsiteY44915" fmla="*/ 352216 h 3582745"/>
                  <a:gd name="connsiteX44916" fmla="*/ 3778569 w 4527492"/>
                  <a:gd name="connsiteY44916" fmla="*/ 349007 h 3582745"/>
                  <a:gd name="connsiteX44917" fmla="*/ 3776328 w 4527492"/>
                  <a:gd name="connsiteY44917" fmla="*/ 346538 h 3582745"/>
                  <a:gd name="connsiteX44918" fmla="*/ 3776184 w 4527492"/>
                  <a:gd name="connsiteY44918" fmla="*/ 346101 h 3582745"/>
                  <a:gd name="connsiteX44919" fmla="*/ 3778404 w 4527492"/>
                  <a:gd name="connsiteY44919" fmla="*/ 348603 h 3582745"/>
                  <a:gd name="connsiteX44920" fmla="*/ 3776820 w 4527492"/>
                  <a:gd name="connsiteY44920" fmla="*/ 344732 h 3582745"/>
                  <a:gd name="connsiteX44921" fmla="*/ 3775127 w 4527492"/>
                  <a:gd name="connsiteY44921" fmla="*/ 342897 h 3582745"/>
                  <a:gd name="connsiteX44922" fmla="*/ 3771184 w 4527492"/>
                  <a:gd name="connsiteY44922" fmla="*/ 330948 h 3582745"/>
                  <a:gd name="connsiteX44923" fmla="*/ 3768797 w 4527492"/>
                  <a:gd name="connsiteY44923" fmla="*/ 325109 h 3582745"/>
                  <a:gd name="connsiteX44924" fmla="*/ 3738789 w 4527492"/>
                  <a:gd name="connsiteY44924" fmla="*/ 295649 h 3582745"/>
                  <a:gd name="connsiteX44925" fmla="*/ 3747936 w 4527492"/>
                  <a:gd name="connsiteY44925" fmla="*/ 303800 h 3582745"/>
                  <a:gd name="connsiteX44926" fmla="*/ 3766485 w 4527492"/>
                  <a:gd name="connsiteY44926" fmla="*/ 319455 h 3582745"/>
                  <a:gd name="connsiteX44927" fmla="*/ 3766039 w 4527492"/>
                  <a:gd name="connsiteY44927" fmla="*/ 318365 h 3582745"/>
                  <a:gd name="connsiteX44928" fmla="*/ 3738033 w 4527492"/>
                  <a:gd name="connsiteY44928" fmla="*/ 293922 h 3582745"/>
                  <a:gd name="connsiteX44929" fmla="*/ 3720105 w 4527492"/>
                  <a:gd name="connsiteY44929" fmla="*/ 274987 h 3582745"/>
                  <a:gd name="connsiteX44930" fmla="*/ 3750103 w 4527492"/>
                  <a:gd name="connsiteY44930" fmla="*/ 300301 h 3582745"/>
                  <a:gd name="connsiteX44931" fmla="*/ 3764374 w 4527492"/>
                  <a:gd name="connsiteY44931" fmla="*/ 314292 h 3582745"/>
                  <a:gd name="connsiteX44932" fmla="*/ 3761278 w 4527492"/>
                  <a:gd name="connsiteY44932" fmla="*/ 306719 h 3582745"/>
                  <a:gd name="connsiteX44933" fmla="*/ 3752532 w 4527492"/>
                  <a:gd name="connsiteY44933" fmla="*/ 290678 h 3582745"/>
                  <a:gd name="connsiteX44934" fmla="*/ 3752475 w 4527492"/>
                  <a:gd name="connsiteY44934" fmla="*/ 290630 h 3582745"/>
                  <a:gd name="connsiteX44935" fmla="*/ 3723264 w 4527492"/>
                  <a:gd name="connsiteY44935" fmla="*/ 267152 h 3582745"/>
                  <a:gd name="connsiteX44936" fmla="*/ 3718693 w 4527492"/>
                  <a:gd name="connsiteY44936" fmla="*/ 273496 h 3582745"/>
                  <a:gd name="connsiteX44937" fmla="*/ 3720105 w 4527492"/>
                  <a:gd name="connsiteY44937" fmla="*/ 274987 h 3582745"/>
                  <a:gd name="connsiteX44938" fmla="*/ 3718559 w 4527492"/>
                  <a:gd name="connsiteY44938" fmla="*/ 273683 h 3582745"/>
                  <a:gd name="connsiteX44939" fmla="*/ 3718540 w 4527492"/>
                  <a:gd name="connsiteY44939" fmla="*/ 273709 h 3582745"/>
                  <a:gd name="connsiteX44940" fmla="*/ 3718529 w 4527492"/>
                  <a:gd name="connsiteY44940" fmla="*/ 273658 h 3582745"/>
                  <a:gd name="connsiteX44941" fmla="*/ 3713776 w 4527492"/>
                  <a:gd name="connsiteY44941" fmla="*/ 269647 h 3582745"/>
                  <a:gd name="connsiteX44942" fmla="*/ 3711020 w 4527492"/>
                  <a:gd name="connsiteY44942" fmla="*/ 265393 h 3582745"/>
                  <a:gd name="connsiteX44943" fmla="*/ 3718436 w 4527492"/>
                  <a:gd name="connsiteY44943" fmla="*/ 273224 h 3582745"/>
                  <a:gd name="connsiteX44944" fmla="*/ 3715838 w 4527492"/>
                  <a:gd name="connsiteY44944" fmla="*/ 261184 h 3582745"/>
                  <a:gd name="connsiteX44945" fmla="*/ 3700100 w 4527492"/>
                  <a:gd name="connsiteY44945" fmla="*/ 248535 h 3582745"/>
                  <a:gd name="connsiteX44946" fmla="*/ 3689810 w 4527492"/>
                  <a:gd name="connsiteY44946" fmla="*/ 232651 h 3582745"/>
                  <a:gd name="connsiteX44947" fmla="*/ 3714926 w 4527492"/>
                  <a:gd name="connsiteY44947" fmla="*/ 257704 h 3582745"/>
                  <a:gd name="connsiteX44948" fmla="*/ 3715122 w 4527492"/>
                  <a:gd name="connsiteY44948" fmla="*/ 257864 h 3582745"/>
                  <a:gd name="connsiteX44949" fmla="*/ 3711618 w 4527492"/>
                  <a:gd name="connsiteY44949" fmla="*/ 241619 h 3582745"/>
                  <a:gd name="connsiteX44950" fmla="*/ 3695533 w 4527492"/>
                  <a:gd name="connsiteY44950" fmla="*/ 227659 h 3582745"/>
                  <a:gd name="connsiteX44951" fmla="*/ 3660735 w 4527492"/>
                  <a:gd name="connsiteY44951" fmla="*/ 187769 h 3582745"/>
                  <a:gd name="connsiteX44952" fmla="*/ 3654760 w 4527492"/>
                  <a:gd name="connsiteY44952" fmla="*/ 178545 h 3582745"/>
                  <a:gd name="connsiteX44953" fmla="*/ 3681916 w 4527492"/>
                  <a:gd name="connsiteY44953" fmla="*/ 211607 h 3582745"/>
                  <a:gd name="connsiteX44954" fmla="*/ 3704133 w 4527492"/>
                  <a:gd name="connsiteY44954" fmla="*/ 231921 h 3582745"/>
                  <a:gd name="connsiteX44955" fmla="*/ 3711321 w 4527492"/>
                  <a:gd name="connsiteY44955" fmla="*/ 240244 h 3582745"/>
                  <a:gd name="connsiteX44956" fmla="*/ 3710851 w 4527492"/>
                  <a:gd name="connsiteY44956" fmla="*/ 238063 h 3582745"/>
                  <a:gd name="connsiteX44957" fmla="*/ 3704133 w 4527492"/>
                  <a:gd name="connsiteY44957" fmla="*/ 231921 h 3582745"/>
                  <a:gd name="connsiteX44958" fmla="*/ 3695120 w 4527492"/>
                  <a:gd name="connsiteY44958" fmla="*/ 221485 h 3582745"/>
                  <a:gd name="connsiteX44959" fmla="*/ 3661698 w 4527492"/>
                  <a:gd name="connsiteY44959" fmla="*/ 182386 h 3582745"/>
                  <a:gd name="connsiteX44960" fmla="*/ 3693800 w 4527492"/>
                  <a:gd name="connsiteY44960" fmla="*/ 171438 h 3582745"/>
                  <a:gd name="connsiteX44961" fmla="*/ 3741334 w 4527492"/>
                  <a:gd name="connsiteY44961" fmla="*/ 208315 h 3582745"/>
                  <a:gd name="connsiteX44962" fmla="*/ 3751283 w 4527492"/>
                  <a:gd name="connsiteY44962" fmla="*/ 215983 h 3582745"/>
                  <a:gd name="connsiteX44963" fmla="*/ 3741726 w 4527492"/>
                  <a:gd name="connsiteY44963" fmla="*/ 209882 h 3582745"/>
                  <a:gd name="connsiteX44964" fmla="*/ 3734732 w 4527492"/>
                  <a:gd name="connsiteY44964" fmla="*/ 205022 h 3582745"/>
                  <a:gd name="connsiteX44965" fmla="*/ 3723451 w 4527492"/>
                  <a:gd name="connsiteY44965" fmla="*/ 198146 h 3582745"/>
                  <a:gd name="connsiteX44966" fmla="*/ 3713259 w 4527492"/>
                  <a:gd name="connsiteY44966" fmla="*/ 190727 h 3582745"/>
                  <a:gd name="connsiteX44967" fmla="*/ 3711625 w 4527492"/>
                  <a:gd name="connsiteY44967" fmla="*/ 189358 h 3582745"/>
                  <a:gd name="connsiteX44968" fmla="*/ 3711625 w 4527492"/>
                  <a:gd name="connsiteY44968" fmla="*/ 188559 h 3582745"/>
                  <a:gd name="connsiteX44969" fmla="*/ 3707273 w 4527492"/>
                  <a:gd name="connsiteY44969" fmla="*/ 185710 h 3582745"/>
                  <a:gd name="connsiteX44970" fmla="*/ 3707125 w 4527492"/>
                  <a:gd name="connsiteY44970" fmla="*/ 185586 h 3582745"/>
                  <a:gd name="connsiteX44971" fmla="*/ 3520763 w 4527492"/>
                  <a:gd name="connsiteY44971" fmla="*/ 171426 h 3582745"/>
                  <a:gd name="connsiteX44972" fmla="*/ 3520924 w 4527492"/>
                  <a:gd name="connsiteY44972" fmla="*/ 171702 h 3582745"/>
                  <a:gd name="connsiteX44973" fmla="*/ 3520898 w 4527492"/>
                  <a:gd name="connsiteY44973" fmla="*/ 171667 h 3582745"/>
                  <a:gd name="connsiteX44974" fmla="*/ 3546853 w 4527492"/>
                  <a:gd name="connsiteY44974" fmla="*/ 171062 h 3582745"/>
                  <a:gd name="connsiteX44975" fmla="*/ 3550120 w 4527492"/>
                  <a:gd name="connsiteY44975" fmla="*/ 174245 h 3582745"/>
                  <a:gd name="connsiteX44976" fmla="*/ 3550419 w 4527492"/>
                  <a:gd name="connsiteY44976" fmla="*/ 174720 h 3582745"/>
                  <a:gd name="connsiteX44977" fmla="*/ 3557773 w 4527492"/>
                  <a:gd name="connsiteY44977" fmla="*/ 185627 h 3582745"/>
                  <a:gd name="connsiteX44978" fmla="*/ 3655800 w 4527492"/>
                  <a:gd name="connsiteY44978" fmla="*/ 169991 h 3582745"/>
                  <a:gd name="connsiteX44979" fmla="*/ 3673015 w 4527492"/>
                  <a:gd name="connsiteY44979" fmla="*/ 176161 h 3582745"/>
                  <a:gd name="connsiteX44980" fmla="*/ 3675188 w 4527492"/>
                  <a:gd name="connsiteY44980" fmla="*/ 177836 h 3582745"/>
                  <a:gd name="connsiteX44981" fmla="*/ 3674076 w 4527492"/>
                  <a:gd name="connsiteY44981" fmla="*/ 177858 h 3582745"/>
                  <a:gd name="connsiteX44982" fmla="*/ 3659583 w 4527492"/>
                  <a:gd name="connsiteY44982" fmla="*/ 174360 h 3582745"/>
                  <a:gd name="connsiteX44983" fmla="*/ 3659214 w 4527492"/>
                  <a:gd name="connsiteY44983" fmla="*/ 174247 h 3582745"/>
                  <a:gd name="connsiteX44984" fmla="*/ 3647085 w 4527492"/>
                  <a:gd name="connsiteY44984" fmla="*/ 169797 h 3582745"/>
                  <a:gd name="connsiteX44985" fmla="*/ 3649916 w 4527492"/>
                  <a:gd name="connsiteY44985" fmla="*/ 171068 h 3582745"/>
                  <a:gd name="connsiteX44986" fmla="*/ 3654760 w 4527492"/>
                  <a:gd name="connsiteY44986" fmla="*/ 178545 h 3582745"/>
                  <a:gd name="connsiteX44987" fmla="*/ 3653858 w 4527492"/>
                  <a:gd name="connsiteY44987" fmla="*/ 177447 h 3582745"/>
                  <a:gd name="connsiteX44988" fmla="*/ 3667309 w 4527492"/>
                  <a:gd name="connsiteY44988" fmla="*/ 169397 h 3582745"/>
                  <a:gd name="connsiteX44989" fmla="*/ 3675410 w 4527492"/>
                  <a:gd name="connsiteY44989" fmla="*/ 173502 h 3582745"/>
                  <a:gd name="connsiteX44990" fmla="*/ 3679061 w 4527492"/>
                  <a:gd name="connsiteY44990" fmla="*/ 176513 h 3582745"/>
                  <a:gd name="connsiteX44991" fmla="*/ 3673121 w 4527492"/>
                  <a:gd name="connsiteY44991" fmla="*/ 174420 h 3582745"/>
                  <a:gd name="connsiteX44992" fmla="*/ 3671601 w 4527492"/>
                  <a:gd name="connsiteY44992" fmla="*/ 173331 h 3582745"/>
                  <a:gd name="connsiteX44993" fmla="*/ 3682012 w 4527492"/>
                  <a:gd name="connsiteY44993" fmla="*/ 169175 h 3582745"/>
                  <a:gd name="connsiteX44994" fmla="*/ 3695312 w 4527492"/>
                  <a:gd name="connsiteY44994" fmla="*/ 177881 h 3582745"/>
                  <a:gd name="connsiteX44995" fmla="*/ 3697080 w 4527492"/>
                  <a:gd name="connsiteY44995" fmla="*/ 179813 h 3582745"/>
                  <a:gd name="connsiteX44996" fmla="*/ 3695897 w 4527492"/>
                  <a:gd name="connsiteY44996" fmla="*/ 180126 h 3582745"/>
                  <a:gd name="connsiteX44997" fmla="*/ 3684570 w 4527492"/>
                  <a:gd name="connsiteY44997" fmla="*/ 171832 h 3582745"/>
                  <a:gd name="connsiteX44998" fmla="*/ 3648571 w 4527492"/>
                  <a:gd name="connsiteY44998" fmla="*/ 168991 h 3582745"/>
                  <a:gd name="connsiteX44999" fmla="*/ 3651148 w 4527492"/>
                  <a:gd name="connsiteY44999" fmla="*/ 171621 h 3582745"/>
                  <a:gd name="connsiteX45000" fmla="*/ 3649916 w 4527492"/>
                  <a:gd name="connsiteY45000" fmla="*/ 171068 h 3582745"/>
                  <a:gd name="connsiteX45001" fmla="*/ 3651668 w 4527492"/>
                  <a:gd name="connsiteY45001" fmla="*/ 168510 h 3582745"/>
                  <a:gd name="connsiteX45002" fmla="*/ 3655254 w 4527492"/>
                  <a:gd name="connsiteY45002" fmla="*/ 169795 h 3582745"/>
                  <a:gd name="connsiteX45003" fmla="*/ 3659157 w 4527492"/>
                  <a:gd name="connsiteY45003" fmla="*/ 174229 h 3582745"/>
                  <a:gd name="connsiteX45004" fmla="*/ 3656001 w 4527492"/>
                  <a:gd name="connsiteY45004" fmla="*/ 173261 h 3582745"/>
                  <a:gd name="connsiteX45005" fmla="*/ 3643753 w 4527492"/>
                  <a:gd name="connsiteY45005" fmla="*/ 168301 h 3582745"/>
                  <a:gd name="connsiteX45006" fmla="*/ 3646466 w 4527492"/>
                  <a:gd name="connsiteY45006" fmla="*/ 169519 h 3582745"/>
                  <a:gd name="connsiteX45007" fmla="*/ 3650676 w 4527492"/>
                  <a:gd name="connsiteY45007" fmla="*/ 176238 h 3582745"/>
                  <a:gd name="connsiteX45008" fmla="*/ 3573486 w 4527492"/>
                  <a:gd name="connsiteY45008" fmla="*/ 168126 h 3582745"/>
                  <a:gd name="connsiteX45009" fmla="*/ 3576781 w 4527492"/>
                  <a:gd name="connsiteY45009" fmla="*/ 168126 h 3582745"/>
                  <a:gd name="connsiteX45010" fmla="*/ 3588221 w 4527492"/>
                  <a:gd name="connsiteY45010" fmla="*/ 182432 h 3582745"/>
                  <a:gd name="connsiteX45011" fmla="*/ 3574947 w 4527492"/>
                  <a:gd name="connsiteY45011" fmla="*/ 172060 h 3582745"/>
                  <a:gd name="connsiteX45012" fmla="*/ 3645564 w 4527492"/>
                  <a:gd name="connsiteY45012" fmla="*/ 168079 h 3582745"/>
                  <a:gd name="connsiteX45013" fmla="*/ 3647085 w 4527492"/>
                  <a:gd name="connsiteY45013" fmla="*/ 169797 h 3582745"/>
                  <a:gd name="connsiteX45014" fmla="*/ 3646466 w 4527492"/>
                  <a:gd name="connsiteY45014" fmla="*/ 169519 h 3582745"/>
                  <a:gd name="connsiteX45015" fmla="*/ 3569030 w 4527492"/>
                  <a:gd name="connsiteY45015" fmla="*/ 167438 h 3582745"/>
                  <a:gd name="connsiteX45016" fmla="*/ 3574947 w 4527492"/>
                  <a:gd name="connsiteY45016" fmla="*/ 172060 h 3582745"/>
                  <a:gd name="connsiteX45017" fmla="*/ 3576189 w 4527492"/>
                  <a:gd name="connsiteY45017" fmla="*/ 175406 h 3582745"/>
                  <a:gd name="connsiteX45018" fmla="*/ 3573562 w 4527492"/>
                  <a:gd name="connsiteY45018" fmla="*/ 173098 h 3582745"/>
                  <a:gd name="connsiteX45019" fmla="*/ 3566196 w 4527492"/>
                  <a:gd name="connsiteY45019" fmla="*/ 166628 h 3582745"/>
                  <a:gd name="connsiteX45020" fmla="*/ 3573562 w 4527492"/>
                  <a:gd name="connsiteY45020" fmla="*/ 173098 h 3582745"/>
                  <a:gd name="connsiteX45021" fmla="*/ 3576864 w 4527492"/>
                  <a:gd name="connsiteY45021" fmla="*/ 177222 h 3582745"/>
                  <a:gd name="connsiteX45022" fmla="*/ 3578346 w 4527492"/>
                  <a:gd name="connsiteY45022" fmla="*/ 181214 h 3582745"/>
                  <a:gd name="connsiteX45023" fmla="*/ 3646167 w 4527492"/>
                  <a:gd name="connsiteY45023" fmla="*/ 166538 h 3582745"/>
                  <a:gd name="connsiteX45024" fmla="*/ 3647228 w 4527492"/>
                  <a:gd name="connsiteY45024" fmla="*/ 166919 h 3582745"/>
                  <a:gd name="connsiteX45025" fmla="*/ 3648571 w 4527492"/>
                  <a:gd name="connsiteY45025" fmla="*/ 168991 h 3582745"/>
                  <a:gd name="connsiteX45026" fmla="*/ 3652329 w 4527492"/>
                  <a:gd name="connsiteY45026" fmla="*/ 166472 h 3582745"/>
                  <a:gd name="connsiteX45027" fmla="*/ 3653313 w 4527492"/>
                  <a:gd name="connsiteY45027" fmla="*/ 166890 h 3582745"/>
                  <a:gd name="connsiteX45028" fmla="*/ 3655800 w 4527492"/>
                  <a:gd name="connsiteY45028" fmla="*/ 169991 h 3582745"/>
                  <a:gd name="connsiteX45029" fmla="*/ 3655254 w 4527492"/>
                  <a:gd name="connsiteY45029" fmla="*/ 169795 h 3582745"/>
                  <a:gd name="connsiteX45030" fmla="*/ 3643285 w 4527492"/>
                  <a:gd name="connsiteY45030" fmla="*/ 165505 h 3582745"/>
                  <a:gd name="connsiteX45031" fmla="*/ 3644144 w 4527492"/>
                  <a:gd name="connsiteY45031" fmla="*/ 165813 h 3582745"/>
                  <a:gd name="connsiteX45032" fmla="*/ 3645564 w 4527492"/>
                  <a:gd name="connsiteY45032" fmla="*/ 168079 h 3582745"/>
                  <a:gd name="connsiteX45033" fmla="*/ 3644896 w 4527492"/>
                  <a:gd name="connsiteY45033" fmla="*/ 163318 h 3582745"/>
                  <a:gd name="connsiteX45034" fmla="*/ 3648218 w 4527492"/>
                  <a:gd name="connsiteY45034" fmla="*/ 164728 h 3582745"/>
                  <a:gd name="connsiteX45035" fmla="*/ 3651668 w 4527492"/>
                  <a:gd name="connsiteY45035" fmla="*/ 168510 h 3582745"/>
                  <a:gd name="connsiteX45036" fmla="*/ 3647228 w 4527492"/>
                  <a:gd name="connsiteY45036" fmla="*/ 166919 h 3582745"/>
                  <a:gd name="connsiteX45037" fmla="*/ 3637030 w 4527492"/>
                  <a:gd name="connsiteY45037" fmla="*/ 163264 h 3582745"/>
                  <a:gd name="connsiteX45038" fmla="*/ 3640417 w 4527492"/>
                  <a:gd name="connsiteY45038" fmla="*/ 164477 h 3582745"/>
                  <a:gd name="connsiteX45039" fmla="*/ 3643753 w 4527492"/>
                  <a:gd name="connsiteY45039" fmla="*/ 168301 h 3582745"/>
                  <a:gd name="connsiteX45040" fmla="*/ 3638851 w 4527492"/>
                  <a:gd name="connsiteY45040" fmla="*/ 166101 h 3582745"/>
                  <a:gd name="connsiteX45041" fmla="*/ 3631995 w 4527492"/>
                  <a:gd name="connsiteY45041" fmla="*/ 163024 h 3582745"/>
                  <a:gd name="connsiteX45042" fmla="*/ 3638851 w 4527492"/>
                  <a:gd name="connsiteY45042" fmla="*/ 166101 h 3582745"/>
                  <a:gd name="connsiteX45043" fmla="*/ 3666851 w 4527492"/>
                  <a:gd name="connsiteY45043" fmla="*/ 209751 h 3582745"/>
                  <a:gd name="connsiteX45044" fmla="*/ 3657190 w 4527492"/>
                  <a:gd name="connsiteY45044" fmla="*/ 200114 h 3582745"/>
                  <a:gd name="connsiteX45045" fmla="*/ 3641818 w 4527492"/>
                  <a:gd name="connsiteY45045" fmla="*/ 162100 h 3582745"/>
                  <a:gd name="connsiteX45046" fmla="*/ 3646167 w 4527492"/>
                  <a:gd name="connsiteY45046" fmla="*/ 166538 h 3582745"/>
                  <a:gd name="connsiteX45047" fmla="*/ 3644144 w 4527492"/>
                  <a:gd name="connsiteY45047" fmla="*/ 165813 h 3582745"/>
                  <a:gd name="connsiteX45048" fmla="*/ 3641240 w 4527492"/>
                  <a:gd name="connsiteY45048" fmla="*/ 161511 h 3582745"/>
                  <a:gd name="connsiteX45049" fmla="*/ 3641597 w 4527492"/>
                  <a:gd name="connsiteY45049" fmla="*/ 161748 h 3582745"/>
                  <a:gd name="connsiteX45050" fmla="*/ 3641818 w 4527492"/>
                  <a:gd name="connsiteY45050" fmla="*/ 162100 h 3582745"/>
                  <a:gd name="connsiteX45051" fmla="*/ 3647119 w 4527492"/>
                  <a:gd name="connsiteY45051" fmla="*/ 159167 h 3582745"/>
                  <a:gd name="connsiteX45052" fmla="*/ 3659625 w 4527492"/>
                  <a:gd name="connsiteY45052" fmla="*/ 165503 h 3582745"/>
                  <a:gd name="connsiteX45053" fmla="*/ 3668964 w 4527492"/>
                  <a:gd name="connsiteY45053" fmla="*/ 172955 h 3582745"/>
                  <a:gd name="connsiteX45054" fmla="*/ 3660976 w 4527492"/>
                  <a:gd name="connsiteY45054" fmla="*/ 170141 h 3582745"/>
                  <a:gd name="connsiteX45055" fmla="*/ 3653313 w 4527492"/>
                  <a:gd name="connsiteY45055" fmla="*/ 166890 h 3582745"/>
                  <a:gd name="connsiteX45056" fmla="*/ 3675314 w 4527492"/>
                  <a:gd name="connsiteY45056" fmla="*/ 158926 h 3582745"/>
                  <a:gd name="connsiteX45057" fmla="*/ 3707125 w 4527492"/>
                  <a:gd name="connsiteY45057" fmla="*/ 185586 h 3582745"/>
                  <a:gd name="connsiteX45058" fmla="*/ 3707191 w 4527492"/>
                  <a:gd name="connsiteY45058" fmla="*/ 185657 h 3582745"/>
                  <a:gd name="connsiteX45059" fmla="*/ 3695312 w 4527492"/>
                  <a:gd name="connsiteY45059" fmla="*/ 177881 h 3582745"/>
                  <a:gd name="connsiteX45060" fmla="*/ 3692761 w 4527492"/>
                  <a:gd name="connsiteY45060" fmla="*/ 175093 h 3582745"/>
                  <a:gd name="connsiteX45061" fmla="*/ 3678615 w 4527492"/>
                  <a:gd name="connsiteY45061" fmla="*/ 165511 h 3582745"/>
                  <a:gd name="connsiteX45062" fmla="*/ 3678312 w 4527492"/>
                  <a:gd name="connsiteY45062" fmla="*/ 165332 h 3582745"/>
                  <a:gd name="connsiteX45063" fmla="*/ 3675314 w 4527492"/>
                  <a:gd name="connsiteY45063" fmla="*/ 162218 h 3582745"/>
                  <a:gd name="connsiteX45064" fmla="*/ 3675314 w 4527492"/>
                  <a:gd name="connsiteY45064" fmla="*/ 158926 h 3582745"/>
                  <a:gd name="connsiteX45065" fmla="*/ 3610997 w 4527492"/>
                  <a:gd name="connsiteY45065" fmla="*/ 157382 h 3582745"/>
                  <a:gd name="connsiteX45066" fmla="*/ 3620049 w 4527492"/>
                  <a:gd name="connsiteY45066" fmla="*/ 168393 h 3582745"/>
                  <a:gd name="connsiteX45067" fmla="*/ 3621406 w 4527492"/>
                  <a:gd name="connsiteY45067" fmla="*/ 168393 h 3582745"/>
                  <a:gd name="connsiteX45068" fmla="*/ 3613833 w 4527492"/>
                  <a:gd name="connsiteY45068" fmla="*/ 159749 h 3582745"/>
                  <a:gd name="connsiteX45069" fmla="*/ 3610997 w 4527492"/>
                  <a:gd name="connsiteY45069" fmla="*/ 157382 h 3582745"/>
                  <a:gd name="connsiteX45070" fmla="*/ 3664722 w 4527492"/>
                  <a:gd name="connsiteY45070" fmla="*/ 157299 h 3582745"/>
                  <a:gd name="connsiteX45071" fmla="*/ 3678312 w 4527492"/>
                  <a:gd name="connsiteY45071" fmla="*/ 165332 h 3582745"/>
                  <a:gd name="connsiteX45072" fmla="*/ 3682012 w 4527492"/>
                  <a:gd name="connsiteY45072" fmla="*/ 169175 h 3582745"/>
                  <a:gd name="connsiteX45073" fmla="*/ 3671913 w 4527492"/>
                  <a:gd name="connsiteY45073" fmla="*/ 162565 h 3582745"/>
                  <a:gd name="connsiteX45074" fmla="*/ 3633117 w 4527492"/>
                  <a:gd name="connsiteY45074" fmla="*/ 156109 h 3582745"/>
                  <a:gd name="connsiteX45075" fmla="*/ 3637613 w 4527492"/>
                  <a:gd name="connsiteY45075" fmla="*/ 159099 h 3582745"/>
                  <a:gd name="connsiteX45076" fmla="*/ 3643285 w 4527492"/>
                  <a:gd name="connsiteY45076" fmla="*/ 165505 h 3582745"/>
                  <a:gd name="connsiteX45077" fmla="*/ 3640417 w 4527492"/>
                  <a:gd name="connsiteY45077" fmla="*/ 164477 h 3582745"/>
                  <a:gd name="connsiteX45078" fmla="*/ 3639806 w 4527492"/>
                  <a:gd name="connsiteY45078" fmla="*/ 155461 h 3582745"/>
                  <a:gd name="connsiteX45079" fmla="*/ 3644915 w 4527492"/>
                  <a:gd name="connsiteY45079" fmla="*/ 158050 h 3582745"/>
                  <a:gd name="connsiteX45080" fmla="*/ 3652329 w 4527492"/>
                  <a:gd name="connsiteY45080" fmla="*/ 166472 h 3582745"/>
                  <a:gd name="connsiteX45081" fmla="*/ 3648218 w 4527492"/>
                  <a:gd name="connsiteY45081" fmla="*/ 164728 h 3582745"/>
                  <a:gd name="connsiteX45082" fmla="*/ 3639905 w 4527492"/>
                  <a:gd name="connsiteY45082" fmla="*/ 155614 h 3582745"/>
                  <a:gd name="connsiteX45083" fmla="*/ 3614694 w 4527492"/>
                  <a:gd name="connsiteY45083" fmla="*/ 155258 h 3582745"/>
                  <a:gd name="connsiteX45084" fmla="*/ 3630671 w 4527492"/>
                  <a:gd name="connsiteY45084" fmla="*/ 160984 h 3582745"/>
                  <a:gd name="connsiteX45085" fmla="*/ 3630854 w 4527492"/>
                  <a:gd name="connsiteY45085" fmla="*/ 161344 h 3582745"/>
                  <a:gd name="connsiteX45086" fmla="*/ 3631995 w 4527492"/>
                  <a:gd name="connsiteY45086" fmla="*/ 163024 h 3582745"/>
                  <a:gd name="connsiteX45087" fmla="*/ 3614534 w 4527492"/>
                  <a:gd name="connsiteY45087" fmla="*/ 155186 h 3582745"/>
                  <a:gd name="connsiteX45088" fmla="*/ 3614694 w 4527492"/>
                  <a:gd name="connsiteY45088" fmla="*/ 155258 h 3582745"/>
                  <a:gd name="connsiteX45089" fmla="*/ 3614549 w 4527492"/>
                  <a:gd name="connsiteY45089" fmla="*/ 155206 h 3582745"/>
                  <a:gd name="connsiteX45090" fmla="*/ 3677523 w 4527492"/>
                  <a:gd name="connsiteY45090" fmla="*/ 154155 h 3582745"/>
                  <a:gd name="connsiteX45091" fmla="*/ 3705436 w 4527492"/>
                  <a:gd name="connsiteY45091" fmla="*/ 174566 h 3582745"/>
                  <a:gd name="connsiteX45092" fmla="*/ 3769920 w 4527492"/>
                  <a:gd name="connsiteY45092" fmla="*/ 227880 h 3582745"/>
                  <a:gd name="connsiteX45093" fmla="*/ 3763073 w 4527492"/>
                  <a:gd name="connsiteY45093" fmla="*/ 223509 h 3582745"/>
                  <a:gd name="connsiteX45094" fmla="*/ 3689344 w 4527492"/>
                  <a:gd name="connsiteY45094" fmla="*/ 163042 h 3582745"/>
                  <a:gd name="connsiteX45095" fmla="*/ 3677857 w 4527492"/>
                  <a:gd name="connsiteY45095" fmla="*/ 154510 h 3582745"/>
                  <a:gd name="connsiteX45096" fmla="*/ 3551733 w 4527492"/>
                  <a:gd name="connsiteY45096" fmla="*/ 153924 h 3582745"/>
                  <a:gd name="connsiteX45097" fmla="*/ 3562846 w 4527492"/>
                  <a:gd name="connsiteY45097" fmla="*/ 162606 h 3582745"/>
                  <a:gd name="connsiteX45098" fmla="*/ 3566196 w 4527492"/>
                  <a:gd name="connsiteY45098" fmla="*/ 166628 h 3582745"/>
                  <a:gd name="connsiteX45099" fmla="*/ 3610832 w 4527492"/>
                  <a:gd name="connsiteY45099" fmla="*/ 153874 h 3582745"/>
                  <a:gd name="connsiteX45100" fmla="*/ 3614549 w 4527492"/>
                  <a:gd name="connsiteY45100" fmla="*/ 155206 h 3582745"/>
                  <a:gd name="connsiteX45101" fmla="*/ 3622938 w 4527492"/>
                  <a:gd name="connsiteY45101" fmla="*/ 165949 h 3582745"/>
                  <a:gd name="connsiteX45102" fmla="*/ 3636658 w 4527492"/>
                  <a:gd name="connsiteY45102" fmla="*/ 153866 h 3582745"/>
                  <a:gd name="connsiteX45103" fmla="*/ 3639731 w 4527492"/>
                  <a:gd name="connsiteY45103" fmla="*/ 155424 h 3582745"/>
                  <a:gd name="connsiteX45104" fmla="*/ 3639905 w 4527492"/>
                  <a:gd name="connsiteY45104" fmla="*/ 155614 h 3582745"/>
                  <a:gd name="connsiteX45105" fmla="*/ 3644896 w 4527492"/>
                  <a:gd name="connsiteY45105" fmla="*/ 163318 h 3582745"/>
                  <a:gd name="connsiteX45106" fmla="*/ 3642304 w 4527492"/>
                  <a:gd name="connsiteY45106" fmla="*/ 162218 h 3582745"/>
                  <a:gd name="connsiteX45107" fmla="*/ 3641597 w 4527492"/>
                  <a:gd name="connsiteY45107" fmla="*/ 161748 h 3582745"/>
                  <a:gd name="connsiteX45108" fmla="*/ 3630563 w 4527492"/>
                  <a:gd name="connsiteY45108" fmla="*/ 153181 h 3582745"/>
                  <a:gd name="connsiteX45109" fmla="*/ 3633117 w 4527492"/>
                  <a:gd name="connsiteY45109" fmla="*/ 156109 h 3582745"/>
                  <a:gd name="connsiteX45110" fmla="*/ 3631938 w 4527492"/>
                  <a:gd name="connsiteY45110" fmla="*/ 155325 h 3582745"/>
                  <a:gd name="connsiteX45111" fmla="*/ 3512988 w 4527492"/>
                  <a:gd name="connsiteY45111" fmla="*/ 153116 h 3582745"/>
                  <a:gd name="connsiteX45112" fmla="*/ 3529559 w 4527492"/>
                  <a:gd name="connsiteY45112" fmla="*/ 180809 h 3582745"/>
                  <a:gd name="connsiteX45113" fmla="*/ 3526013 w 4527492"/>
                  <a:gd name="connsiteY45113" fmla="*/ 175750 h 3582745"/>
                  <a:gd name="connsiteX45114" fmla="*/ 3515557 w 4527492"/>
                  <a:gd name="connsiteY45114" fmla="*/ 158099 h 3582745"/>
                  <a:gd name="connsiteX45115" fmla="*/ 3651946 w 4527492"/>
                  <a:gd name="connsiteY45115" fmla="*/ 152569 h 3582745"/>
                  <a:gd name="connsiteX45116" fmla="*/ 3679460 w 4527492"/>
                  <a:gd name="connsiteY45116" fmla="*/ 170133 h 3582745"/>
                  <a:gd name="connsiteX45117" fmla="*/ 3680702 w 4527492"/>
                  <a:gd name="connsiteY45117" fmla="*/ 172088 h 3582745"/>
                  <a:gd name="connsiteX45118" fmla="*/ 3675314 w 4527492"/>
                  <a:gd name="connsiteY45118" fmla="*/ 168804 h 3582745"/>
                  <a:gd name="connsiteX45119" fmla="*/ 3655574 w 4527492"/>
                  <a:gd name="connsiteY45119" fmla="*/ 155929 h 3582745"/>
                  <a:gd name="connsiteX45120" fmla="*/ 3608306 w 4527492"/>
                  <a:gd name="connsiteY45120" fmla="*/ 152391 h 3582745"/>
                  <a:gd name="connsiteX45121" fmla="*/ 3610195 w 4527492"/>
                  <a:gd name="connsiteY45121" fmla="*/ 153239 h 3582745"/>
                  <a:gd name="connsiteX45122" fmla="*/ 3610832 w 4527492"/>
                  <a:gd name="connsiteY45122" fmla="*/ 153874 h 3582745"/>
                  <a:gd name="connsiteX45123" fmla="*/ 3609020 w 4527492"/>
                  <a:gd name="connsiteY45123" fmla="*/ 153224 h 3582745"/>
                  <a:gd name="connsiteX45124" fmla="*/ 3686610 w 4527492"/>
                  <a:gd name="connsiteY45124" fmla="*/ 151723 h 3582745"/>
                  <a:gd name="connsiteX45125" fmla="*/ 3695939 w 4527492"/>
                  <a:gd name="connsiteY45125" fmla="*/ 157434 h 3582745"/>
                  <a:gd name="connsiteX45126" fmla="*/ 3705302 w 4527492"/>
                  <a:gd name="connsiteY45126" fmla="*/ 163593 h 3582745"/>
                  <a:gd name="connsiteX45127" fmla="*/ 3778471 w 4527492"/>
                  <a:gd name="connsiteY45127" fmla="*/ 225601 h 3582745"/>
                  <a:gd name="connsiteX45128" fmla="*/ 3808683 w 4527492"/>
                  <a:gd name="connsiteY45128" fmla="*/ 259928 h 3582745"/>
                  <a:gd name="connsiteX45129" fmla="*/ 3788916 w 4527492"/>
                  <a:gd name="connsiteY45129" fmla="*/ 243585 h 3582745"/>
                  <a:gd name="connsiteX45130" fmla="*/ 3790850 w 4527492"/>
                  <a:gd name="connsiteY45130" fmla="*/ 244533 h 3582745"/>
                  <a:gd name="connsiteX45131" fmla="*/ 3790850 w 4527492"/>
                  <a:gd name="connsiteY45131" fmla="*/ 241241 h 3582745"/>
                  <a:gd name="connsiteX45132" fmla="*/ 3770074 w 4527492"/>
                  <a:gd name="connsiteY45132" fmla="*/ 227978 h 3582745"/>
                  <a:gd name="connsiteX45133" fmla="*/ 3744635 w 4527492"/>
                  <a:gd name="connsiteY45133" fmla="*/ 201830 h 3582745"/>
                  <a:gd name="connsiteX45134" fmla="*/ 3686610 w 4527492"/>
                  <a:gd name="connsiteY45134" fmla="*/ 151723 h 3582745"/>
                  <a:gd name="connsiteX45135" fmla="*/ 3648548 w 4527492"/>
                  <a:gd name="connsiteY45135" fmla="*/ 151347 h 3582745"/>
                  <a:gd name="connsiteX45136" fmla="*/ 3655574 w 4527492"/>
                  <a:gd name="connsiteY45136" fmla="*/ 155929 h 3582745"/>
                  <a:gd name="connsiteX45137" fmla="*/ 3658809 w 4527492"/>
                  <a:gd name="connsiteY45137" fmla="*/ 158926 h 3582745"/>
                  <a:gd name="connsiteX45138" fmla="*/ 3677545 w 4527492"/>
                  <a:gd name="connsiteY45138" fmla="*/ 174584 h 3582745"/>
                  <a:gd name="connsiteX45139" fmla="*/ 3675410 w 4527492"/>
                  <a:gd name="connsiteY45139" fmla="*/ 173502 h 3582745"/>
                  <a:gd name="connsiteX45140" fmla="*/ 3625665 w 4527492"/>
                  <a:gd name="connsiteY45140" fmla="*/ 151154 h 3582745"/>
                  <a:gd name="connsiteX45141" fmla="*/ 3631938 w 4527492"/>
                  <a:gd name="connsiteY45141" fmla="*/ 155325 h 3582745"/>
                  <a:gd name="connsiteX45142" fmla="*/ 3637030 w 4527492"/>
                  <a:gd name="connsiteY45142" fmla="*/ 163264 h 3582745"/>
                  <a:gd name="connsiteX45143" fmla="*/ 3630671 w 4527492"/>
                  <a:gd name="connsiteY45143" fmla="*/ 160984 h 3582745"/>
                  <a:gd name="connsiteX45144" fmla="*/ 3629988 w 4527492"/>
                  <a:gd name="connsiteY45144" fmla="*/ 150487 h 3582745"/>
                  <a:gd name="connsiteX45145" fmla="*/ 3630878 w 4527492"/>
                  <a:gd name="connsiteY45145" fmla="*/ 150937 h 3582745"/>
                  <a:gd name="connsiteX45146" fmla="*/ 3641240 w 4527492"/>
                  <a:gd name="connsiteY45146" fmla="*/ 161511 h 3582745"/>
                  <a:gd name="connsiteX45147" fmla="*/ 3637613 w 4527492"/>
                  <a:gd name="connsiteY45147" fmla="*/ 159099 h 3582745"/>
                  <a:gd name="connsiteX45148" fmla="*/ 3599740 w 4527492"/>
                  <a:gd name="connsiteY45148" fmla="*/ 149898 h 3582745"/>
                  <a:gd name="connsiteX45149" fmla="*/ 3600020 w 4527492"/>
                  <a:gd name="connsiteY45149" fmla="*/ 149999 h 3582745"/>
                  <a:gd name="connsiteX45150" fmla="*/ 3605798 w 4527492"/>
                  <a:gd name="connsiteY45150" fmla="*/ 156239 h 3582745"/>
                  <a:gd name="connsiteX45151" fmla="*/ 3671147 w 4527492"/>
                  <a:gd name="connsiteY45151" fmla="*/ 149526 h 3582745"/>
                  <a:gd name="connsiteX45152" fmla="*/ 3677857 w 4527492"/>
                  <a:gd name="connsiteY45152" fmla="*/ 154510 h 3582745"/>
                  <a:gd name="connsiteX45153" fmla="*/ 3693800 w 4527492"/>
                  <a:gd name="connsiteY45153" fmla="*/ 171438 h 3582745"/>
                  <a:gd name="connsiteX45154" fmla="*/ 3681916 w 4527492"/>
                  <a:gd name="connsiteY45154" fmla="*/ 162218 h 3582745"/>
                  <a:gd name="connsiteX45155" fmla="*/ 3672168 w 4527492"/>
                  <a:gd name="connsiteY45155" fmla="*/ 150849 h 3582745"/>
                  <a:gd name="connsiteX45156" fmla="*/ 3626805 w 4527492"/>
                  <a:gd name="connsiteY45156" fmla="*/ 148874 h 3582745"/>
                  <a:gd name="connsiteX45157" fmla="*/ 3628279 w 4527492"/>
                  <a:gd name="connsiteY45157" fmla="*/ 149620 h 3582745"/>
                  <a:gd name="connsiteX45158" fmla="*/ 3630563 w 4527492"/>
                  <a:gd name="connsiteY45158" fmla="*/ 153181 h 3582745"/>
                  <a:gd name="connsiteX45159" fmla="*/ 3649478 w 4527492"/>
                  <a:gd name="connsiteY45159" fmla="*/ 148289 h 3582745"/>
                  <a:gd name="connsiteX45160" fmla="*/ 3655930 w 4527492"/>
                  <a:gd name="connsiteY45160" fmla="*/ 152102 h 3582745"/>
                  <a:gd name="connsiteX45161" fmla="*/ 3671913 w 4527492"/>
                  <a:gd name="connsiteY45161" fmla="*/ 162565 h 3582745"/>
                  <a:gd name="connsiteX45162" fmla="*/ 3684570 w 4527492"/>
                  <a:gd name="connsiteY45162" fmla="*/ 171832 h 3582745"/>
                  <a:gd name="connsiteX45163" fmla="*/ 3688476 w 4527492"/>
                  <a:gd name="connsiteY45163" fmla="*/ 175889 h 3582745"/>
                  <a:gd name="connsiteX45164" fmla="*/ 3679460 w 4527492"/>
                  <a:gd name="connsiteY45164" fmla="*/ 170133 h 3582745"/>
                  <a:gd name="connsiteX45165" fmla="*/ 3678615 w 4527492"/>
                  <a:gd name="connsiteY45165" fmla="*/ 168804 h 3582745"/>
                  <a:gd name="connsiteX45166" fmla="*/ 3597917 w 4527492"/>
                  <a:gd name="connsiteY45166" fmla="*/ 147728 h 3582745"/>
                  <a:gd name="connsiteX45167" fmla="*/ 3603951 w 4527492"/>
                  <a:gd name="connsiteY45167" fmla="*/ 150436 h 3582745"/>
                  <a:gd name="connsiteX45168" fmla="*/ 3604978 w 4527492"/>
                  <a:gd name="connsiteY45168" fmla="*/ 151776 h 3582745"/>
                  <a:gd name="connsiteX45169" fmla="*/ 3600020 w 4527492"/>
                  <a:gd name="connsiteY45169" fmla="*/ 149999 h 3582745"/>
                  <a:gd name="connsiteX45170" fmla="*/ 3668301 w 4527492"/>
                  <a:gd name="connsiteY45170" fmla="*/ 147411 h 3582745"/>
                  <a:gd name="connsiteX45171" fmla="*/ 3671089 w 4527492"/>
                  <a:gd name="connsiteY45171" fmla="*/ 149450 h 3582745"/>
                  <a:gd name="connsiteX45172" fmla="*/ 3671147 w 4527492"/>
                  <a:gd name="connsiteY45172" fmla="*/ 149526 h 3582745"/>
                  <a:gd name="connsiteX45173" fmla="*/ 3591487 w 4527492"/>
                  <a:gd name="connsiteY45173" fmla="*/ 146941 h 3582745"/>
                  <a:gd name="connsiteX45174" fmla="*/ 3594508 w 4527492"/>
                  <a:gd name="connsiteY45174" fmla="*/ 148023 h 3582745"/>
                  <a:gd name="connsiteX45175" fmla="*/ 3613782 w 4527492"/>
                  <a:gd name="connsiteY45175" fmla="*/ 176469 h 3582745"/>
                  <a:gd name="connsiteX45176" fmla="*/ 3625054 w 4527492"/>
                  <a:gd name="connsiteY45176" fmla="*/ 188639 h 3582745"/>
                  <a:gd name="connsiteX45177" fmla="*/ 3625349 w 4527492"/>
                  <a:gd name="connsiteY45177" fmla="*/ 189050 h 3582745"/>
                  <a:gd name="connsiteX45178" fmla="*/ 3625313 w 4527492"/>
                  <a:gd name="connsiteY45178" fmla="*/ 188919 h 3582745"/>
                  <a:gd name="connsiteX45179" fmla="*/ 3625054 w 4527492"/>
                  <a:gd name="connsiteY45179" fmla="*/ 188639 h 3582745"/>
                  <a:gd name="connsiteX45180" fmla="*/ 3596369 w 4527492"/>
                  <a:gd name="connsiteY45180" fmla="*/ 148690 h 3582745"/>
                  <a:gd name="connsiteX45181" fmla="*/ 3597012 w 4527492"/>
                  <a:gd name="connsiteY45181" fmla="*/ 148921 h 3582745"/>
                  <a:gd name="connsiteX45182" fmla="*/ 3623920 w 4527492"/>
                  <a:gd name="connsiteY45182" fmla="*/ 183795 h 3582745"/>
                  <a:gd name="connsiteX45183" fmla="*/ 3620847 w 4527492"/>
                  <a:gd name="connsiteY45183" fmla="*/ 172489 h 3582745"/>
                  <a:gd name="connsiteX45184" fmla="*/ 3605798 w 4527492"/>
                  <a:gd name="connsiteY45184" fmla="*/ 156239 h 3582745"/>
                  <a:gd name="connsiteX45185" fmla="*/ 3614659 w 4527492"/>
                  <a:gd name="connsiteY45185" fmla="*/ 165511 h 3582745"/>
                  <a:gd name="connsiteX45186" fmla="*/ 3617811 w 4527492"/>
                  <a:gd name="connsiteY45186" fmla="*/ 168514 h 3582745"/>
                  <a:gd name="connsiteX45187" fmla="*/ 3620841 w 4527492"/>
                  <a:gd name="connsiteY45187" fmla="*/ 172467 h 3582745"/>
                  <a:gd name="connsiteX45188" fmla="*/ 3620450 w 4527492"/>
                  <a:gd name="connsiteY45188" fmla="*/ 171029 h 3582745"/>
                  <a:gd name="connsiteX45189" fmla="*/ 3617811 w 4527492"/>
                  <a:gd name="connsiteY45189" fmla="*/ 168514 h 3582745"/>
                  <a:gd name="connsiteX45190" fmla="*/ 3604978 w 4527492"/>
                  <a:gd name="connsiteY45190" fmla="*/ 151776 h 3582745"/>
                  <a:gd name="connsiteX45191" fmla="*/ 3609020 w 4527492"/>
                  <a:gd name="connsiteY45191" fmla="*/ 153224 h 3582745"/>
                  <a:gd name="connsiteX45192" fmla="*/ 3622010 w 4527492"/>
                  <a:gd name="connsiteY45192" fmla="*/ 168393 h 3582745"/>
                  <a:gd name="connsiteX45193" fmla="*/ 3623025 w 4527492"/>
                  <a:gd name="connsiteY45193" fmla="*/ 168393 h 3582745"/>
                  <a:gd name="connsiteX45194" fmla="*/ 3645299 w 4527492"/>
                  <a:gd name="connsiteY45194" fmla="*/ 194741 h 3582745"/>
                  <a:gd name="connsiteX45195" fmla="*/ 3645201 w 4527492"/>
                  <a:gd name="connsiteY45195" fmla="*/ 194741 h 3582745"/>
                  <a:gd name="connsiteX45196" fmla="*/ 3645827 w 4527492"/>
                  <a:gd name="connsiteY45196" fmla="*/ 195366 h 3582745"/>
                  <a:gd name="connsiteX45197" fmla="*/ 3645299 w 4527492"/>
                  <a:gd name="connsiteY45197" fmla="*/ 194741 h 3582745"/>
                  <a:gd name="connsiteX45198" fmla="*/ 3645421 w 4527492"/>
                  <a:gd name="connsiteY45198" fmla="*/ 194741 h 3582745"/>
                  <a:gd name="connsiteX45199" fmla="*/ 3622938 w 4527492"/>
                  <a:gd name="connsiteY45199" fmla="*/ 165949 h 3582745"/>
                  <a:gd name="connsiteX45200" fmla="*/ 3657190 w 4527492"/>
                  <a:gd name="connsiteY45200" fmla="*/ 200114 h 3582745"/>
                  <a:gd name="connsiteX45201" fmla="*/ 3671063 w 4527492"/>
                  <a:gd name="connsiteY45201" fmla="*/ 220537 h 3582745"/>
                  <a:gd name="connsiteX45202" fmla="*/ 3646769 w 4527492"/>
                  <a:gd name="connsiteY45202" fmla="*/ 196305 h 3582745"/>
                  <a:gd name="connsiteX45203" fmla="*/ 3646935 w 4527492"/>
                  <a:gd name="connsiteY45203" fmla="*/ 196677 h 3582745"/>
                  <a:gd name="connsiteX45204" fmla="*/ 3646886 w 4527492"/>
                  <a:gd name="connsiteY45204" fmla="*/ 196619 h 3582745"/>
                  <a:gd name="connsiteX45205" fmla="*/ 3646940 w 4527492"/>
                  <a:gd name="connsiteY45205" fmla="*/ 196688 h 3582745"/>
                  <a:gd name="connsiteX45206" fmla="*/ 3646935 w 4527492"/>
                  <a:gd name="connsiteY45206" fmla="*/ 196677 h 3582745"/>
                  <a:gd name="connsiteX45207" fmla="*/ 3649621 w 4527492"/>
                  <a:gd name="connsiteY45207" fmla="*/ 199853 h 3582745"/>
                  <a:gd name="connsiteX45208" fmla="*/ 3648191 w 4527492"/>
                  <a:gd name="connsiteY45208" fmla="*/ 198289 h 3582745"/>
                  <a:gd name="connsiteX45209" fmla="*/ 3649636 w 4527492"/>
                  <a:gd name="connsiteY45209" fmla="*/ 200140 h 3582745"/>
                  <a:gd name="connsiteX45210" fmla="*/ 3647309 w 4527492"/>
                  <a:gd name="connsiteY45210" fmla="*/ 197509 h 3582745"/>
                  <a:gd name="connsiteX45211" fmla="*/ 3647711 w 4527492"/>
                  <a:gd name="connsiteY45211" fmla="*/ 198407 h 3582745"/>
                  <a:gd name="connsiteX45212" fmla="*/ 3648825 w 4527492"/>
                  <a:gd name="connsiteY45212" fmla="*/ 199707 h 3582745"/>
                  <a:gd name="connsiteX45213" fmla="*/ 3647817 w 4527492"/>
                  <a:gd name="connsiteY45213" fmla="*/ 198643 h 3582745"/>
                  <a:gd name="connsiteX45214" fmla="*/ 3650403 w 4527492"/>
                  <a:gd name="connsiteY45214" fmla="*/ 204407 h 3582745"/>
                  <a:gd name="connsiteX45215" fmla="*/ 3656702 w 4527492"/>
                  <a:gd name="connsiteY45215" fmla="*/ 211209 h 3582745"/>
                  <a:gd name="connsiteX45216" fmla="*/ 3658279 w 4527492"/>
                  <a:gd name="connsiteY45216" fmla="*/ 211209 h 3582745"/>
                  <a:gd name="connsiteX45217" fmla="*/ 3654190 w 4527492"/>
                  <a:gd name="connsiteY45217" fmla="*/ 205973 h 3582745"/>
                  <a:gd name="connsiteX45218" fmla="*/ 3658674 w 4527492"/>
                  <a:gd name="connsiteY45218" fmla="*/ 211209 h 3582745"/>
                  <a:gd name="connsiteX45219" fmla="*/ 3659221 w 4527492"/>
                  <a:gd name="connsiteY45219" fmla="*/ 211209 h 3582745"/>
                  <a:gd name="connsiteX45220" fmla="*/ 3659337 w 4527492"/>
                  <a:gd name="connsiteY45220" fmla="*/ 211346 h 3582745"/>
                  <a:gd name="connsiteX45221" fmla="*/ 3663110 w 4527492"/>
                  <a:gd name="connsiteY45221" fmla="*/ 216389 h 3582745"/>
                  <a:gd name="connsiteX45222" fmla="*/ 3676452 w 4527492"/>
                  <a:gd name="connsiteY45222" fmla="*/ 231969 h 3582745"/>
                  <a:gd name="connsiteX45223" fmla="*/ 3674942 w 4527492"/>
                  <a:gd name="connsiteY45223" fmla="*/ 229805 h 3582745"/>
                  <a:gd name="connsiteX45224" fmla="*/ 3680557 w 4527492"/>
                  <a:gd name="connsiteY45224" fmla="*/ 236446 h 3582745"/>
                  <a:gd name="connsiteX45225" fmla="*/ 3673251 w 4527492"/>
                  <a:gd name="connsiteY45225" fmla="*/ 226835 h 3582745"/>
                  <a:gd name="connsiteX45226" fmla="*/ 3671448 w 4527492"/>
                  <a:gd name="connsiteY45226" fmla="*/ 224797 h 3582745"/>
                  <a:gd name="connsiteX45227" fmla="*/ 3674942 w 4527492"/>
                  <a:gd name="connsiteY45227" fmla="*/ 229805 h 3582745"/>
                  <a:gd name="connsiteX45228" fmla="*/ 3659337 w 4527492"/>
                  <a:gd name="connsiteY45228" fmla="*/ 211346 h 3582745"/>
                  <a:gd name="connsiteX45229" fmla="*/ 3659234 w 4527492"/>
                  <a:gd name="connsiteY45229" fmla="*/ 211209 h 3582745"/>
                  <a:gd name="connsiteX45230" fmla="*/ 3659221 w 4527492"/>
                  <a:gd name="connsiteY45230" fmla="*/ 211209 h 3582745"/>
                  <a:gd name="connsiteX45231" fmla="*/ 3655101 w 4527492"/>
                  <a:gd name="connsiteY45231" fmla="*/ 206335 h 3582745"/>
                  <a:gd name="connsiteX45232" fmla="*/ 3651523 w 4527492"/>
                  <a:gd name="connsiteY45232" fmla="*/ 202556 h 3582745"/>
                  <a:gd name="connsiteX45233" fmla="*/ 3649636 w 4527492"/>
                  <a:gd name="connsiteY45233" fmla="*/ 200140 h 3582745"/>
                  <a:gd name="connsiteX45234" fmla="*/ 3654768 w 4527492"/>
                  <a:gd name="connsiteY45234" fmla="*/ 205941 h 3582745"/>
                  <a:gd name="connsiteX45235" fmla="*/ 3649621 w 4527492"/>
                  <a:gd name="connsiteY45235" fmla="*/ 199853 h 3582745"/>
                  <a:gd name="connsiteX45236" fmla="*/ 3668154 w 4527492"/>
                  <a:gd name="connsiteY45236" fmla="*/ 220121 h 3582745"/>
                  <a:gd name="connsiteX45237" fmla="*/ 3683183 w 4527492"/>
                  <a:gd name="connsiteY45237" fmla="*/ 235993 h 3582745"/>
                  <a:gd name="connsiteX45238" fmla="*/ 3703938 w 4527492"/>
                  <a:gd name="connsiteY45238" fmla="*/ 261345 h 3582745"/>
                  <a:gd name="connsiteX45239" fmla="*/ 3703289 w 4527492"/>
                  <a:gd name="connsiteY45239" fmla="*/ 260797 h 3582745"/>
                  <a:gd name="connsiteX45240" fmla="*/ 3695946 w 4527492"/>
                  <a:gd name="connsiteY45240" fmla="*/ 253588 h 3582745"/>
                  <a:gd name="connsiteX45241" fmla="*/ 3685639 w 4527492"/>
                  <a:gd name="connsiteY45241" fmla="*/ 242458 h 3582745"/>
                  <a:gd name="connsiteX45242" fmla="*/ 3695802 w 4527492"/>
                  <a:gd name="connsiteY45242" fmla="*/ 254479 h 3582745"/>
                  <a:gd name="connsiteX45243" fmla="*/ 3703289 w 4527492"/>
                  <a:gd name="connsiteY45243" fmla="*/ 260797 h 3582745"/>
                  <a:gd name="connsiteX45244" fmla="*/ 3704312 w 4527492"/>
                  <a:gd name="connsiteY45244" fmla="*/ 261802 h 3582745"/>
                  <a:gd name="connsiteX45245" fmla="*/ 3713775 w 4527492"/>
                  <a:gd name="connsiteY45245" fmla="*/ 273360 h 3582745"/>
                  <a:gd name="connsiteX45246" fmla="*/ 3705852 w 4527492"/>
                  <a:gd name="connsiteY45246" fmla="*/ 266300 h 3582745"/>
                  <a:gd name="connsiteX45247" fmla="*/ 3701447 w 4527492"/>
                  <a:gd name="connsiteY45247" fmla="*/ 261156 h 3582745"/>
                  <a:gd name="connsiteX45248" fmla="*/ 3705624 w 4527492"/>
                  <a:gd name="connsiteY45248" fmla="*/ 266097 h 3582745"/>
                  <a:gd name="connsiteX45249" fmla="*/ 3705852 w 4527492"/>
                  <a:gd name="connsiteY45249" fmla="*/ 266300 h 3582745"/>
                  <a:gd name="connsiteX45250" fmla="*/ 3718227 w 4527492"/>
                  <a:gd name="connsiteY45250" fmla="*/ 280752 h 3582745"/>
                  <a:gd name="connsiteX45251" fmla="*/ 3720648 w 4527492"/>
                  <a:gd name="connsiteY45251" fmla="*/ 283481 h 3582745"/>
                  <a:gd name="connsiteX45252" fmla="*/ 3720564 w 4527492"/>
                  <a:gd name="connsiteY45252" fmla="*/ 283092 h 3582745"/>
                  <a:gd name="connsiteX45253" fmla="*/ 3714617 w 4527492"/>
                  <a:gd name="connsiteY45253" fmla="*/ 274388 h 3582745"/>
                  <a:gd name="connsiteX45254" fmla="*/ 3720143 w 4527492"/>
                  <a:gd name="connsiteY45254" fmla="*/ 281138 h 3582745"/>
                  <a:gd name="connsiteX45255" fmla="*/ 3719605 w 4527492"/>
                  <a:gd name="connsiteY45255" fmla="*/ 278644 h 3582745"/>
                  <a:gd name="connsiteX45256" fmla="*/ 3719467 w 4527492"/>
                  <a:gd name="connsiteY45256" fmla="*/ 278432 h 3582745"/>
                  <a:gd name="connsiteX45257" fmla="*/ 3719581 w 4527492"/>
                  <a:gd name="connsiteY45257" fmla="*/ 278533 h 3582745"/>
                  <a:gd name="connsiteX45258" fmla="*/ 3719549 w 4527492"/>
                  <a:gd name="connsiteY45258" fmla="*/ 278389 h 3582745"/>
                  <a:gd name="connsiteX45259" fmla="*/ 3719465 w 4527492"/>
                  <a:gd name="connsiteY45259" fmla="*/ 278282 h 3582745"/>
                  <a:gd name="connsiteX45260" fmla="*/ 3718891 w 4527492"/>
                  <a:gd name="connsiteY45260" fmla="*/ 277542 h 3582745"/>
                  <a:gd name="connsiteX45261" fmla="*/ 3716349 w 4527492"/>
                  <a:gd name="connsiteY45261" fmla="*/ 273619 h 3582745"/>
                  <a:gd name="connsiteX45262" fmla="*/ 3719104 w 4527492"/>
                  <a:gd name="connsiteY45262" fmla="*/ 276324 h 3582745"/>
                  <a:gd name="connsiteX45263" fmla="*/ 3718671 w 4527492"/>
                  <a:gd name="connsiteY45263" fmla="*/ 274314 h 3582745"/>
                  <a:gd name="connsiteX45264" fmla="*/ 3719514 w 4527492"/>
                  <a:gd name="connsiteY45264" fmla="*/ 276727 h 3582745"/>
                  <a:gd name="connsiteX45265" fmla="*/ 3738789 w 4527492"/>
                  <a:gd name="connsiteY45265" fmla="*/ 295649 h 3582745"/>
                  <a:gd name="connsiteX45266" fmla="*/ 3720403 w 4527492"/>
                  <a:gd name="connsiteY45266" fmla="*/ 279266 h 3582745"/>
                  <a:gd name="connsiteX45267" fmla="*/ 3720528 w 4527492"/>
                  <a:gd name="connsiteY45267" fmla="*/ 279623 h 3582745"/>
                  <a:gd name="connsiteX45268" fmla="*/ 3743540 w 4527492"/>
                  <a:gd name="connsiteY45268" fmla="*/ 308667 h 3582745"/>
                  <a:gd name="connsiteX45269" fmla="*/ 3735918 w 4527492"/>
                  <a:gd name="connsiteY45269" fmla="*/ 300407 h 3582745"/>
                  <a:gd name="connsiteX45270" fmla="*/ 3725303 w 4527492"/>
                  <a:gd name="connsiteY45270" fmla="*/ 287442 h 3582745"/>
                  <a:gd name="connsiteX45271" fmla="*/ 3720867 w 4527492"/>
                  <a:gd name="connsiteY45271" fmla="*/ 280593 h 3582745"/>
                  <a:gd name="connsiteX45272" fmla="*/ 3721740 w 4527492"/>
                  <a:gd name="connsiteY45272" fmla="*/ 283090 h 3582745"/>
                  <a:gd name="connsiteX45273" fmla="*/ 3725303 w 4527492"/>
                  <a:gd name="connsiteY45273" fmla="*/ 287442 h 3582745"/>
                  <a:gd name="connsiteX45274" fmla="*/ 3728401 w 4527492"/>
                  <a:gd name="connsiteY45274" fmla="*/ 292223 h 3582745"/>
                  <a:gd name="connsiteX45275" fmla="*/ 3722678 w 4527492"/>
                  <a:gd name="connsiteY45275" fmla="*/ 285770 h 3582745"/>
                  <a:gd name="connsiteX45276" fmla="*/ 3722841 w 4527492"/>
                  <a:gd name="connsiteY45276" fmla="*/ 286235 h 3582745"/>
                  <a:gd name="connsiteX45277" fmla="*/ 3728482 w 4527492"/>
                  <a:gd name="connsiteY45277" fmla="*/ 292349 h 3582745"/>
                  <a:gd name="connsiteX45278" fmla="*/ 3731749 w 4527492"/>
                  <a:gd name="connsiteY45278" fmla="*/ 297392 h 3582745"/>
                  <a:gd name="connsiteX45279" fmla="*/ 3726017 w 4527492"/>
                  <a:gd name="connsiteY45279" fmla="*/ 291073 h 3582745"/>
                  <a:gd name="connsiteX45280" fmla="*/ 3722976 w 4527492"/>
                  <a:gd name="connsiteY45280" fmla="*/ 286622 h 3582745"/>
                  <a:gd name="connsiteX45281" fmla="*/ 3723601 w 4527492"/>
                  <a:gd name="connsiteY45281" fmla="*/ 288409 h 3582745"/>
                  <a:gd name="connsiteX45282" fmla="*/ 3726017 w 4527492"/>
                  <a:gd name="connsiteY45282" fmla="*/ 291073 h 3582745"/>
                  <a:gd name="connsiteX45283" fmla="*/ 3729842 w 4527492"/>
                  <a:gd name="connsiteY45283" fmla="*/ 296671 h 3582745"/>
                  <a:gd name="connsiteX45284" fmla="*/ 3724353 w 4527492"/>
                  <a:gd name="connsiteY45284" fmla="*/ 290559 h 3582745"/>
                  <a:gd name="connsiteX45285" fmla="*/ 3726803 w 4527492"/>
                  <a:gd name="connsiteY45285" fmla="*/ 297563 h 3582745"/>
                  <a:gd name="connsiteX45286" fmla="*/ 3723083 w 4527492"/>
                  <a:gd name="connsiteY45286" fmla="*/ 291644 h 3582745"/>
                  <a:gd name="connsiteX45287" fmla="*/ 3721866 w 4527492"/>
                  <a:gd name="connsiteY45287" fmla="*/ 287790 h 3582745"/>
                  <a:gd name="connsiteX45288" fmla="*/ 3717845 w 4527492"/>
                  <a:gd name="connsiteY45288" fmla="*/ 283313 h 3582745"/>
                  <a:gd name="connsiteX45289" fmla="*/ 3723083 w 4527492"/>
                  <a:gd name="connsiteY45289" fmla="*/ 291644 h 3582745"/>
                  <a:gd name="connsiteX45290" fmla="*/ 3727779 w 4527492"/>
                  <a:gd name="connsiteY45290" fmla="*/ 306525 h 3582745"/>
                  <a:gd name="connsiteX45291" fmla="*/ 3725083 w 4527492"/>
                  <a:gd name="connsiteY45291" fmla="*/ 302568 h 3582745"/>
                  <a:gd name="connsiteX45292" fmla="*/ 3714371 w 4527492"/>
                  <a:gd name="connsiteY45292" fmla="*/ 284900 h 3582745"/>
                  <a:gd name="connsiteX45293" fmla="*/ 3699485 w 4527492"/>
                  <a:gd name="connsiteY45293" fmla="*/ 265004 h 3582745"/>
                  <a:gd name="connsiteX45294" fmla="*/ 3698735 w 4527492"/>
                  <a:gd name="connsiteY45294" fmla="*/ 263904 h 3582745"/>
                  <a:gd name="connsiteX45295" fmla="*/ 3692888 w 4527492"/>
                  <a:gd name="connsiteY45295" fmla="*/ 255524 h 3582745"/>
                  <a:gd name="connsiteX45296" fmla="*/ 3689915 w 4527492"/>
                  <a:gd name="connsiteY45296" fmla="*/ 252214 h 3582745"/>
                  <a:gd name="connsiteX45297" fmla="*/ 3699485 w 4527492"/>
                  <a:gd name="connsiteY45297" fmla="*/ 265004 h 3582745"/>
                  <a:gd name="connsiteX45298" fmla="*/ 3725083 w 4527492"/>
                  <a:gd name="connsiteY45298" fmla="*/ 302568 h 3582745"/>
                  <a:gd name="connsiteX45299" fmla="*/ 3728102 w 4527492"/>
                  <a:gd name="connsiteY45299" fmla="*/ 307548 h 3582745"/>
                  <a:gd name="connsiteX45300" fmla="*/ 3729396 w 4527492"/>
                  <a:gd name="connsiteY45300" fmla="*/ 311648 h 3582745"/>
                  <a:gd name="connsiteX45301" fmla="*/ 3732412 w 4527492"/>
                  <a:gd name="connsiteY45301" fmla="*/ 314656 h 3582745"/>
                  <a:gd name="connsiteX45302" fmla="*/ 3728102 w 4527492"/>
                  <a:gd name="connsiteY45302" fmla="*/ 307548 h 3582745"/>
                  <a:gd name="connsiteX45303" fmla="*/ 3727779 w 4527492"/>
                  <a:gd name="connsiteY45303" fmla="*/ 306525 h 3582745"/>
                  <a:gd name="connsiteX45304" fmla="*/ 3732216 w 4527492"/>
                  <a:gd name="connsiteY45304" fmla="*/ 313035 h 3582745"/>
                  <a:gd name="connsiteX45305" fmla="*/ 3732981 w 4527492"/>
                  <a:gd name="connsiteY45305" fmla="*/ 315224 h 3582745"/>
                  <a:gd name="connsiteX45306" fmla="*/ 3735248 w 4527492"/>
                  <a:gd name="connsiteY45306" fmla="*/ 317485 h 3582745"/>
                  <a:gd name="connsiteX45307" fmla="*/ 3732216 w 4527492"/>
                  <a:gd name="connsiteY45307" fmla="*/ 313035 h 3582745"/>
                  <a:gd name="connsiteX45308" fmla="*/ 3726803 w 4527492"/>
                  <a:gd name="connsiteY45308" fmla="*/ 297563 h 3582745"/>
                  <a:gd name="connsiteX45309" fmla="*/ 3746185 w 4527492"/>
                  <a:gd name="connsiteY45309" fmla="*/ 328394 h 3582745"/>
                  <a:gd name="connsiteX45310" fmla="*/ 3779508 w 4527492"/>
                  <a:gd name="connsiteY45310" fmla="*/ 361632 h 3582745"/>
                  <a:gd name="connsiteX45311" fmla="*/ 3782194 w 4527492"/>
                  <a:gd name="connsiteY45311" fmla="*/ 365090 h 3582745"/>
                  <a:gd name="connsiteX45312" fmla="*/ 3782352 w 4527492"/>
                  <a:gd name="connsiteY45312" fmla="*/ 366599 h 3582745"/>
                  <a:gd name="connsiteX45313" fmla="*/ 3748018 w 4527492"/>
                  <a:gd name="connsiteY45313" fmla="*/ 331310 h 3582745"/>
                  <a:gd name="connsiteX45314" fmla="*/ 3784320 w 4527492"/>
                  <a:gd name="connsiteY45314" fmla="*/ 389056 h 3582745"/>
                  <a:gd name="connsiteX45315" fmla="*/ 3797384 w 4527492"/>
                  <a:gd name="connsiteY45315" fmla="*/ 410206 h 3582745"/>
                  <a:gd name="connsiteX45316" fmla="*/ 3798966 w 4527492"/>
                  <a:gd name="connsiteY45316" fmla="*/ 410111 h 3582745"/>
                  <a:gd name="connsiteX45317" fmla="*/ 3795047 w 4527492"/>
                  <a:gd name="connsiteY45317" fmla="*/ 395584 h 3582745"/>
                  <a:gd name="connsiteX45318" fmla="*/ 3795129 w 4527492"/>
                  <a:gd name="connsiteY45318" fmla="*/ 395700 h 3582745"/>
                  <a:gd name="connsiteX45319" fmla="*/ 3794880 w 4527492"/>
                  <a:gd name="connsiteY45319" fmla="*/ 394965 h 3582745"/>
                  <a:gd name="connsiteX45320" fmla="*/ 3795047 w 4527492"/>
                  <a:gd name="connsiteY45320" fmla="*/ 395584 h 3582745"/>
                  <a:gd name="connsiteX45321" fmla="*/ 3791262 w 4527492"/>
                  <a:gd name="connsiteY45321" fmla="*/ 390230 h 3582745"/>
                  <a:gd name="connsiteX45322" fmla="*/ 3782855 w 4527492"/>
                  <a:gd name="connsiteY45322" fmla="*/ 371401 h 3582745"/>
                  <a:gd name="connsiteX45323" fmla="*/ 3782352 w 4527492"/>
                  <a:gd name="connsiteY45323" fmla="*/ 366599 h 3582745"/>
                  <a:gd name="connsiteX45324" fmla="*/ 3784078 w 4527492"/>
                  <a:gd name="connsiteY45324" fmla="*/ 368374 h 3582745"/>
                  <a:gd name="connsiteX45325" fmla="*/ 3789216 w 4527492"/>
                  <a:gd name="connsiteY45325" fmla="*/ 378218 h 3582745"/>
                  <a:gd name="connsiteX45326" fmla="*/ 3786850 w 4527492"/>
                  <a:gd name="connsiteY45326" fmla="*/ 371223 h 3582745"/>
                  <a:gd name="connsiteX45327" fmla="*/ 3784078 w 4527492"/>
                  <a:gd name="connsiteY45327" fmla="*/ 368374 h 3582745"/>
                  <a:gd name="connsiteX45328" fmla="*/ 3782714 w 4527492"/>
                  <a:gd name="connsiteY45328" fmla="*/ 365761 h 3582745"/>
                  <a:gd name="connsiteX45329" fmla="*/ 3786768 w 4527492"/>
                  <a:gd name="connsiteY45329" fmla="*/ 370981 h 3582745"/>
                  <a:gd name="connsiteX45330" fmla="*/ 3785870 w 4527492"/>
                  <a:gd name="connsiteY45330" fmla="*/ 368327 h 3582745"/>
                  <a:gd name="connsiteX45331" fmla="*/ 3784636 w 4527492"/>
                  <a:gd name="connsiteY45331" fmla="*/ 366747 h 3582745"/>
                  <a:gd name="connsiteX45332" fmla="*/ 3785692 w 4527492"/>
                  <a:gd name="connsiteY45332" fmla="*/ 367800 h 3582745"/>
                  <a:gd name="connsiteX45333" fmla="*/ 3783010 w 4527492"/>
                  <a:gd name="connsiteY45333" fmla="*/ 359868 h 3582745"/>
                  <a:gd name="connsiteX45334" fmla="*/ 3784289 w 4527492"/>
                  <a:gd name="connsiteY45334" fmla="*/ 362998 h 3582745"/>
                  <a:gd name="connsiteX45335" fmla="*/ 3785051 w 4527492"/>
                  <a:gd name="connsiteY45335" fmla="*/ 361730 h 3582745"/>
                  <a:gd name="connsiteX45336" fmla="*/ 3787769 w 4527492"/>
                  <a:gd name="connsiteY45336" fmla="*/ 368603 h 3582745"/>
                  <a:gd name="connsiteX45337" fmla="*/ 3788237 w 4527492"/>
                  <a:gd name="connsiteY45337" fmla="*/ 370339 h 3582745"/>
                  <a:gd name="connsiteX45338" fmla="*/ 3787077 w 4527492"/>
                  <a:gd name="connsiteY45338" fmla="*/ 369182 h 3582745"/>
                  <a:gd name="connsiteX45339" fmla="*/ 3784845 w 4527492"/>
                  <a:gd name="connsiteY45339" fmla="*/ 364357 h 3582745"/>
                  <a:gd name="connsiteX45340" fmla="*/ 3786639 w 4527492"/>
                  <a:gd name="connsiteY45340" fmla="*/ 368744 h 3582745"/>
                  <a:gd name="connsiteX45341" fmla="*/ 3787077 w 4527492"/>
                  <a:gd name="connsiteY45341" fmla="*/ 369182 h 3582745"/>
                  <a:gd name="connsiteX45342" fmla="*/ 3787860 w 4527492"/>
                  <a:gd name="connsiteY45342" fmla="*/ 370874 h 3582745"/>
                  <a:gd name="connsiteX45343" fmla="*/ 3787124 w 4527492"/>
                  <a:gd name="connsiteY45343" fmla="*/ 369931 h 3582745"/>
                  <a:gd name="connsiteX45344" fmla="*/ 3788234 w 4527492"/>
                  <a:gd name="connsiteY45344" fmla="*/ 372645 h 3582745"/>
                  <a:gd name="connsiteX45345" fmla="*/ 3789085 w 4527492"/>
                  <a:gd name="connsiteY45345" fmla="*/ 373520 h 3582745"/>
                  <a:gd name="connsiteX45346" fmla="*/ 3789110 w 4527492"/>
                  <a:gd name="connsiteY45346" fmla="*/ 373575 h 3582745"/>
                  <a:gd name="connsiteX45347" fmla="*/ 3789204 w 4527492"/>
                  <a:gd name="connsiteY45347" fmla="*/ 373921 h 3582745"/>
                  <a:gd name="connsiteX45348" fmla="*/ 3788923 w 4527492"/>
                  <a:gd name="connsiteY45348" fmla="*/ 373756 h 3582745"/>
                  <a:gd name="connsiteX45349" fmla="*/ 3788426 w 4527492"/>
                  <a:gd name="connsiteY45349" fmla="*/ 373116 h 3582745"/>
                  <a:gd name="connsiteX45350" fmla="*/ 3788613 w 4527492"/>
                  <a:gd name="connsiteY45350" fmla="*/ 373573 h 3582745"/>
                  <a:gd name="connsiteX45351" fmla="*/ 3788923 w 4527492"/>
                  <a:gd name="connsiteY45351" fmla="*/ 373756 h 3582745"/>
                  <a:gd name="connsiteX45352" fmla="*/ 3789285 w 4527492"/>
                  <a:gd name="connsiteY45352" fmla="*/ 374222 h 3582745"/>
                  <a:gd name="connsiteX45353" fmla="*/ 3790073 w 4527492"/>
                  <a:gd name="connsiteY45353" fmla="*/ 377143 h 3582745"/>
                  <a:gd name="connsiteX45354" fmla="*/ 3790748 w 4527492"/>
                  <a:gd name="connsiteY45354" fmla="*/ 378796 h 3582745"/>
                  <a:gd name="connsiteX45355" fmla="*/ 3795802 w 4527492"/>
                  <a:gd name="connsiteY45355" fmla="*/ 388036 h 3582745"/>
                  <a:gd name="connsiteX45356" fmla="*/ 3796038 w 4527492"/>
                  <a:gd name="connsiteY45356" fmla="*/ 388547 h 3582745"/>
                  <a:gd name="connsiteX45357" fmla="*/ 3796214 w 4527492"/>
                  <a:gd name="connsiteY45357" fmla="*/ 389407 h 3582745"/>
                  <a:gd name="connsiteX45358" fmla="*/ 3797035 w 4527492"/>
                  <a:gd name="connsiteY45358" fmla="*/ 393201 h 3582745"/>
                  <a:gd name="connsiteX45359" fmla="*/ 3792427 w 4527492"/>
                  <a:gd name="connsiteY45359" fmla="*/ 384371 h 3582745"/>
                  <a:gd name="connsiteX45360" fmla="*/ 3796187 w 4527492"/>
                  <a:gd name="connsiteY45360" fmla="*/ 397197 h 3582745"/>
                  <a:gd name="connsiteX45361" fmla="*/ 3798656 w 4527492"/>
                  <a:gd name="connsiteY45361" fmla="*/ 400689 h 3582745"/>
                  <a:gd name="connsiteX45362" fmla="*/ 3801926 w 4527492"/>
                  <a:gd name="connsiteY45362" fmla="*/ 415797 h 3582745"/>
                  <a:gd name="connsiteX45363" fmla="*/ 3807363 w 4527492"/>
                  <a:gd name="connsiteY45363" fmla="*/ 431871 h 3582745"/>
                  <a:gd name="connsiteX45364" fmla="*/ 3805205 w 4527492"/>
                  <a:gd name="connsiteY45364" fmla="*/ 428357 h 3582745"/>
                  <a:gd name="connsiteX45365" fmla="*/ 3807248 w 4527492"/>
                  <a:gd name="connsiteY45365" fmla="*/ 433201 h 3582745"/>
                  <a:gd name="connsiteX45366" fmla="*/ 3823168 w 4527492"/>
                  <a:gd name="connsiteY45366" fmla="*/ 448182 h 3582745"/>
                  <a:gd name="connsiteX45367" fmla="*/ 3814786 w 4527492"/>
                  <a:gd name="connsiteY45367" fmla="*/ 428929 h 3582745"/>
                  <a:gd name="connsiteX45368" fmla="*/ 3823276 w 4527492"/>
                  <a:gd name="connsiteY45368" fmla="*/ 448284 h 3582745"/>
                  <a:gd name="connsiteX45369" fmla="*/ 3823555 w 4527492"/>
                  <a:gd name="connsiteY45369" fmla="*/ 448547 h 3582745"/>
                  <a:gd name="connsiteX45370" fmla="*/ 3830351 w 4527492"/>
                  <a:gd name="connsiteY45370" fmla="*/ 458403 h 3582745"/>
                  <a:gd name="connsiteX45371" fmla="*/ 3830443 w 4527492"/>
                  <a:gd name="connsiteY45371" fmla="*/ 458495 h 3582745"/>
                  <a:gd name="connsiteX45372" fmla="*/ 3830462 w 4527492"/>
                  <a:gd name="connsiteY45372" fmla="*/ 458552 h 3582745"/>
                  <a:gd name="connsiteX45373" fmla="*/ 3830470 w 4527492"/>
                  <a:gd name="connsiteY45373" fmla="*/ 458575 h 3582745"/>
                  <a:gd name="connsiteX45374" fmla="*/ 3831357 w 4527492"/>
                  <a:gd name="connsiteY45374" fmla="*/ 459861 h 3582745"/>
                  <a:gd name="connsiteX45375" fmla="*/ 3831107 w 4527492"/>
                  <a:gd name="connsiteY45375" fmla="*/ 459161 h 3582745"/>
                  <a:gd name="connsiteX45376" fmla="*/ 3837064 w 4527492"/>
                  <a:gd name="connsiteY45376" fmla="*/ 465137 h 3582745"/>
                  <a:gd name="connsiteX45377" fmla="*/ 3845481 w 4527492"/>
                  <a:gd name="connsiteY45377" fmla="*/ 474361 h 3582745"/>
                  <a:gd name="connsiteX45378" fmla="*/ 3848036 w 4527492"/>
                  <a:gd name="connsiteY45378" fmla="*/ 479780 h 3582745"/>
                  <a:gd name="connsiteX45379" fmla="*/ 3838928 w 4527492"/>
                  <a:gd name="connsiteY45379" fmla="*/ 470842 h 3582745"/>
                  <a:gd name="connsiteX45380" fmla="*/ 3853442 w 4527492"/>
                  <a:gd name="connsiteY45380" fmla="*/ 491890 h 3582745"/>
                  <a:gd name="connsiteX45381" fmla="*/ 3860497 w 4527492"/>
                  <a:gd name="connsiteY45381" fmla="*/ 506258 h 3582745"/>
                  <a:gd name="connsiteX45382" fmla="*/ 3859934 w 4527492"/>
                  <a:gd name="connsiteY45382" fmla="*/ 505014 h 3582745"/>
                  <a:gd name="connsiteX45383" fmla="*/ 3861096 w 4527492"/>
                  <a:gd name="connsiteY45383" fmla="*/ 507479 h 3582745"/>
                  <a:gd name="connsiteX45384" fmla="*/ 3869342 w 4527492"/>
                  <a:gd name="connsiteY45384" fmla="*/ 524276 h 3582745"/>
                  <a:gd name="connsiteX45385" fmla="*/ 3892377 w 4527492"/>
                  <a:gd name="connsiteY45385" fmla="*/ 554064 h 3582745"/>
                  <a:gd name="connsiteX45386" fmla="*/ 3883484 w 4527492"/>
                  <a:gd name="connsiteY45386" fmla="*/ 536237 h 3582745"/>
                  <a:gd name="connsiteX45387" fmla="*/ 3876676 w 4527492"/>
                  <a:gd name="connsiteY45387" fmla="*/ 524404 h 3582745"/>
                  <a:gd name="connsiteX45388" fmla="*/ 3856870 w 4527492"/>
                  <a:gd name="connsiteY45388" fmla="*/ 491479 h 3582745"/>
                  <a:gd name="connsiteX45389" fmla="*/ 3889093 w 4527492"/>
                  <a:gd name="connsiteY45389" fmla="*/ 543399 h 3582745"/>
                  <a:gd name="connsiteX45390" fmla="*/ 3895628 w 4527492"/>
                  <a:gd name="connsiteY45390" fmla="*/ 558269 h 3582745"/>
                  <a:gd name="connsiteX45391" fmla="*/ 3903681 w 4527492"/>
                  <a:gd name="connsiteY45391" fmla="*/ 568682 h 3582745"/>
                  <a:gd name="connsiteX45392" fmla="*/ 3899783 w 4527492"/>
                  <a:gd name="connsiteY45392" fmla="*/ 560622 h 3582745"/>
                  <a:gd name="connsiteX45393" fmla="*/ 3889093 w 4527492"/>
                  <a:gd name="connsiteY45393" fmla="*/ 543399 h 3582745"/>
                  <a:gd name="connsiteX45394" fmla="*/ 3883278 w 4527492"/>
                  <a:gd name="connsiteY45394" fmla="*/ 530166 h 3582745"/>
                  <a:gd name="connsiteX45395" fmla="*/ 3853881 w 4527492"/>
                  <a:gd name="connsiteY45395" fmla="*/ 485516 h 3582745"/>
                  <a:gd name="connsiteX45396" fmla="*/ 3863183 w 4527492"/>
                  <a:gd name="connsiteY45396" fmla="*/ 494646 h 3582745"/>
                  <a:gd name="connsiteX45397" fmla="*/ 3908035 w 4527492"/>
                  <a:gd name="connsiteY45397" fmla="*/ 570089 h 3582745"/>
                  <a:gd name="connsiteX45398" fmla="*/ 3911913 w 4527492"/>
                  <a:gd name="connsiteY45398" fmla="*/ 578648 h 3582745"/>
                  <a:gd name="connsiteX45399" fmla="*/ 3922698 w 4527492"/>
                  <a:gd name="connsiteY45399" fmla="*/ 591472 h 3582745"/>
                  <a:gd name="connsiteX45400" fmla="*/ 3924758 w 4527492"/>
                  <a:gd name="connsiteY45400" fmla="*/ 596020 h 3582745"/>
                  <a:gd name="connsiteX45401" fmla="*/ 3922785 w 4527492"/>
                  <a:gd name="connsiteY45401" fmla="*/ 593387 h 3582745"/>
                  <a:gd name="connsiteX45402" fmla="*/ 3912655 w 4527492"/>
                  <a:gd name="connsiteY45402" fmla="*/ 580288 h 3582745"/>
                  <a:gd name="connsiteX45403" fmla="*/ 3920008 w 4527492"/>
                  <a:gd name="connsiteY45403" fmla="*/ 596520 h 3582745"/>
                  <a:gd name="connsiteX45404" fmla="*/ 3931901 w 4527492"/>
                  <a:gd name="connsiteY45404" fmla="*/ 611788 h 3582745"/>
                  <a:gd name="connsiteX45405" fmla="*/ 3924758 w 4527492"/>
                  <a:gd name="connsiteY45405" fmla="*/ 596020 h 3582745"/>
                  <a:gd name="connsiteX45406" fmla="*/ 3938623 w 4527492"/>
                  <a:gd name="connsiteY45406" fmla="*/ 614514 h 3582745"/>
                  <a:gd name="connsiteX45407" fmla="*/ 3946495 w 4527492"/>
                  <a:gd name="connsiteY45407" fmla="*/ 630524 h 3582745"/>
                  <a:gd name="connsiteX45408" fmla="*/ 3955912 w 4527492"/>
                  <a:gd name="connsiteY45408" fmla="*/ 642613 h 3582745"/>
                  <a:gd name="connsiteX45409" fmla="*/ 4002517 w 4527492"/>
                  <a:gd name="connsiteY45409" fmla="*/ 707731 h 3582745"/>
                  <a:gd name="connsiteX45410" fmla="*/ 4011545 w 4527492"/>
                  <a:gd name="connsiteY45410" fmla="*/ 722227 h 3582745"/>
                  <a:gd name="connsiteX45411" fmla="*/ 4013920 w 4527492"/>
                  <a:gd name="connsiteY45411" fmla="*/ 723912 h 3582745"/>
                  <a:gd name="connsiteX45412" fmla="*/ 4014228 w 4527492"/>
                  <a:gd name="connsiteY45412" fmla="*/ 719482 h 3582745"/>
                  <a:gd name="connsiteX45413" fmla="*/ 4009779 w 4527492"/>
                  <a:gd name="connsiteY45413" fmla="*/ 712064 h 3582745"/>
                  <a:gd name="connsiteX45414" fmla="*/ 4024938 w 4527492"/>
                  <a:gd name="connsiteY45414" fmla="*/ 735141 h 3582745"/>
                  <a:gd name="connsiteX45415" fmla="*/ 4024938 w 4527492"/>
                  <a:gd name="connsiteY45415" fmla="*/ 738438 h 3582745"/>
                  <a:gd name="connsiteX45416" fmla="*/ 4016412 w 4527492"/>
                  <a:gd name="connsiteY45416" fmla="*/ 730042 h 3582745"/>
                  <a:gd name="connsiteX45417" fmla="*/ 4033067 w 4527492"/>
                  <a:gd name="connsiteY45417" fmla="*/ 756785 h 3582745"/>
                  <a:gd name="connsiteX45418" fmla="*/ 4037129 w 4527492"/>
                  <a:gd name="connsiteY45418" fmla="*/ 769969 h 3582745"/>
                  <a:gd name="connsiteX45419" fmla="*/ 4007101 w 4527492"/>
                  <a:gd name="connsiteY45419" fmla="*/ 720874 h 3582745"/>
                  <a:gd name="connsiteX45420" fmla="*/ 4002979 w 4527492"/>
                  <a:gd name="connsiteY45420" fmla="*/ 716815 h 3582745"/>
                  <a:gd name="connsiteX45421" fmla="*/ 4012071 w 4527492"/>
                  <a:gd name="connsiteY45421" fmla="*/ 730804 h 3582745"/>
                  <a:gd name="connsiteX45422" fmla="*/ 4015998 w 4527492"/>
                  <a:gd name="connsiteY45422" fmla="*/ 739375 h 3582745"/>
                  <a:gd name="connsiteX45423" fmla="*/ 4001324 w 4527492"/>
                  <a:gd name="connsiteY45423" fmla="*/ 715185 h 3582745"/>
                  <a:gd name="connsiteX45424" fmla="*/ 3991863 w 4527492"/>
                  <a:gd name="connsiteY45424" fmla="*/ 705869 h 3582745"/>
                  <a:gd name="connsiteX45425" fmla="*/ 3992101 w 4527492"/>
                  <a:gd name="connsiteY45425" fmla="*/ 709925 h 3582745"/>
                  <a:gd name="connsiteX45426" fmla="*/ 3996564 w 4527492"/>
                  <a:gd name="connsiteY45426" fmla="*/ 735693 h 3582745"/>
                  <a:gd name="connsiteX45427" fmla="*/ 3998015 w 4527492"/>
                  <a:gd name="connsiteY45427" fmla="*/ 744947 h 3582745"/>
                  <a:gd name="connsiteX45428" fmla="*/ 3982816 w 4527492"/>
                  <a:gd name="connsiteY45428" fmla="*/ 696961 h 3582745"/>
                  <a:gd name="connsiteX45429" fmla="*/ 3981932 w 4527492"/>
                  <a:gd name="connsiteY45429" fmla="*/ 696091 h 3582745"/>
                  <a:gd name="connsiteX45430" fmla="*/ 3947808 w 4527492"/>
                  <a:gd name="connsiteY45430" fmla="*/ 646906 h 3582745"/>
                  <a:gd name="connsiteX45431" fmla="*/ 3940595 w 4527492"/>
                  <a:gd name="connsiteY45431" fmla="*/ 630981 h 3582745"/>
                  <a:gd name="connsiteX45432" fmla="*/ 3928615 w 4527492"/>
                  <a:gd name="connsiteY45432" fmla="*/ 615519 h 3582745"/>
                  <a:gd name="connsiteX45433" fmla="*/ 3947956 w 4527492"/>
                  <a:gd name="connsiteY45433" fmla="*/ 658217 h 3582745"/>
                  <a:gd name="connsiteX45434" fmla="*/ 3954999 w 4527492"/>
                  <a:gd name="connsiteY45434" fmla="*/ 685115 h 3582745"/>
                  <a:gd name="connsiteX45435" fmla="*/ 3975665 w 4527492"/>
                  <a:gd name="connsiteY45435" fmla="*/ 722093 h 3582745"/>
                  <a:gd name="connsiteX45436" fmla="*/ 3991713 w 4527492"/>
                  <a:gd name="connsiteY45436" fmla="*/ 751331 h 3582745"/>
                  <a:gd name="connsiteX45437" fmla="*/ 3991303 w 4527492"/>
                  <a:gd name="connsiteY45437" fmla="*/ 751331 h 3582745"/>
                  <a:gd name="connsiteX45438" fmla="*/ 3970444 w 4527492"/>
                  <a:gd name="connsiteY45438" fmla="*/ 717933 h 3582745"/>
                  <a:gd name="connsiteX45439" fmla="*/ 3985608 w 4527492"/>
                  <a:gd name="connsiteY45439" fmla="*/ 751593 h 3582745"/>
                  <a:gd name="connsiteX45440" fmla="*/ 3982307 w 4527492"/>
                  <a:gd name="connsiteY45440" fmla="*/ 751593 h 3582745"/>
                  <a:gd name="connsiteX45441" fmla="*/ 3966816 w 4527492"/>
                  <a:gd name="connsiteY45441" fmla="*/ 721247 h 3582745"/>
                  <a:gd name="connsiteX45442" fmla="*/ 3972404 w 4527492"/>
                  <a:gd name="connsiteY45442" fmla="*/ 731837 h 3582745"/>
                  <a:gd name="connsiteX45443" fmla="*/ 3968278 w 4527492"/>
                  <a:gd name="connsiteY45443" fmla="*/ 717021 h 3582745"/>
                  <a:gd name="connsiteX45444" fmla="*/ 3959677 w 4527492"/>
                  <a:gd name="connsiteY45444" fmla="*/ 702982 h 3582745"/>
                  <a:gd name="connsiteX45445" fmla="*/ 3958646 w 4527492"/>
                  <a:gd name="connsiteY45445" fmla="*/ 699043 h 3582745"/>
                  <a:gd name="connsiteX45446" fmla="*/ 3957680 w 4527492"/>
                  <a:gd name="connsiteY45446" fmla="*/ 697498 h 3582745"/>
                  <a:gd name="connsiteX45447" fmla="*/ 3959300 w 4527492"/>
                  <a:gd name="connsiteY45447" fmla="*/ 702367 h 3582745"/>
                  <a:gd name="connsiteX45448" fmla="*/ 3959200 w 4527492"/>
                  <a:gd name="connsiteY45448" fmla="*/ 702204 h 3582745"/>
                  <a:gd name="connsiteX45449" fmla="*/ 3953514 w 4527492"/>
                  <a:gd name="connsiteY45449" fmla="*/ 695189 h 3582745"/>
                  <a:gd name="connsiteX45450" fmla="*/ 3942283 w 4527492"/>
                  <a:gd name="connsiteY45450" fmla="*/ 673189 h 3582745"/>
                  <a:gd name="connsiteX45451" fmla="*/ 3945946 w 4527492"/>
                  <a:gd name="connsiteY45451" fmla="*/ 678669 h 3582745"/>
                  <a:gd name="connsiteX45452" fmla="*/ 3909272 w 4527492"/>
                  <a:gd name="connsiteY45452" fmla="*/ 603296 h 3582745"/>
                  <a:gd name="connsiteX45453" fmla="*/ 3951448 w 4527492"/>
                  <a:gd name="connsiteY45453" fmla="*/ 678761 h 3582745"/>
                  <a:gd name="connsiteX45454" fmla="*/ 3939394 w 4527492"/>
                  <a:gd name="connsiteY45454" fmla="*/ 642526 h 3582745"/>
                  <a:gd name="connsiteX45455" fmla="*/ 3922543 w 4527492"/>
                  <a:gd name="connsiteY45455" fmla="*/ 607683 h 3582745"/>
                  <a:gd name="connsiteX45456" fmla="*/ 3922167 w 4527492"/>
                  <a:gd name="connsiteY45456" fmla="*/ 607197 h 3582745"/>
                  <a:gd name="connsiteX45457" fmla="*/ 3909105 w 4527492"/>
                  <a:gd name="connsiteY45457" fmla="*/ 590835 h 3582745"/>
                  <a:gd name="connsiteX45458" fmla="*/ 3906385 w 4527492"/>
                  <a:gd name="connsiteY45458" fmla="*/ 593548 h 3582745"/>
                  <a:gd name="connsiteX45459" fmla="*/ 3895895 w 4527492"/>
                  <a:gd name="connsiteY45459" fmla="*/ 578003 h 3582745"/>
                  <a:gd name="connsiteX45460" fmla="*/ 3907763 w 4527492"/>
                  <a:gd name="connsiteY45460" fmla="*/ 600196 h 3582745"/>
                  <a:gd name="connsiteX45461" fmla="*/ 3909272 w 4527492"/>
                  <a:gd name="connsiteY45461" fmla="*/ 603296 h 3582745"/>
                  <a:gd name="connsiteX45462" fmla="*/ 3899944 w 4527492"/>
                  <a:gd name="connsiteY45462" fmla="*/ 586607 h 3582745"/>
                  <a:gd name="connsiteX45463" fmla="*/ 3895253 w 4527492"/>
                  <a:gd name="connsiteY45463" fmla="*/ 577051 h 3582745"/>
                  <a:gd name="connsiteX45464" fmla="*/ 3890757 w 4527492"/>
                  <a:gd name="connsiteY45464" fmla="*/ 570388 h 3582745"/>
                  <a:gd name="connsiteX45465" fmla="*/ 3887837 w 4527492"/>
                  <a:gd name="connsiteY45465" fmla="*/ 564196 h 3582745"/>
                  <a:gd name="connsiteX45466" fmla="*/ 3885227 w 4527492"/>
                  <a:gd name="connsiteY45466" fmla="*/ 560926 h 3582745"/>
                  <a:gd name="connsiteX45467" fmla="*/ 3886579 w 4527492"/>
                  <a:gd name="connsiteY45467" fmla="*/ 563915 h 3582745"/>
                  <a:gd name="connsiteX45468" fmla="*/ 3887129 w 4527492"/>
                  <a:gd name="connsiteY45468" fmla="*/ 565012 h 3582745"/>
                  <a:gd name="connsiteX45469" fmla="*/ 3879701 w 4527492"/>
                  <a:gd name="connsiteY45469" fmla="*/ 554004 h 3582745"/>
                  <a:gd name="connsiteX45470" fmla="*/ 3860501 w 4527492"/>
                  <a:gd name="connsiteY45470" fmla="*/ 529955 h 3582745"/>
                  <a:gd name="connsiteX45471" fmla="*/ 3869661 w 4527492"/>
                  <a:gd name="connsiteY45471" fmla="*/ 549098 h 3582745"/>
                  <a:gd name="connsiteX45472" fmla="*/ 3887570 w 4527492"/>
                  <a:gd name="connsiteY45472" fmla="*/ 590466 h 3582745"/>
                  <a:gd name="connsiteX45473" fmla="*/ 3879449 w 4527492"/>
                  <a:gd name="connsiteY45473" fmla="*/ 577469 h 3582745"/>
                  <a:gd name="connsiteX45474" fmla="*/ 3856683 w 4527492"/>
                  <a:gd name="connsiteY45474" fmla="*/ 525172 h 3582745"/>
                  <a:gd name="connsiteX45475" fmla="*/ 3852551 w 4527492"/>
                  <a:gd name="connsiteY45475" fmla="*/ 519997 h 3582745"/>
                  <a:gd name="connsiteX45476" fmla="*/ 3859269 w 4527492"/>
                  <a:gd name="connsiteY45476" fmla="*/ 538684 h 3582745"/>
                  <a:gd name="connsiteX45477" fmla="*/ 3857540 w 4527492"/>
                  <a:gd name="connsiteY45477" fmla="*/ 535002 h 3582745"/>
                  <a:gd name="connsiteX45478" fmla="*/ 3852162 w 4527492"/>
                  <a:gd name="connsiteY45478" fmla="*/ 519509 h 3582745"/>
                  <a:gd name="connsiteX45479" fmla="*/ 3847784 w 4527492"/>
                  <a:gd name="connsiteY45479" fmla="*/ 514025 h 3582745"/>
                  <a:gd name="connsiteX45480" fmla="*/ 3830462 w 4527492"/>
                  <a:gd name="connsiteY45480" fmla="*/ 488252 h 3582745"/>
                  <a:gd name="connsiteX45481" fmla="*/ 3844491 w 4527492"/>
                  <a:gd name="connsiteY45481" fmla="*/ 521523 h 3582745"/>
                  <a:gd name="connsiteX45482" fmla="*/ 3871534 w 4527492"/>
                  <a:gd name="connsiteY45482" fmla="*/ 564802 h 3582745"/>
                  <a:gd name="connsiteX45483" fmla="*/ 3883372 w 4527492"/>
                  <a:gd name="connsiteY45483" fmla="*/ 590012 h 3582745"/>
                  <a:gd name="connsiteX45484" fmla="*/ 3865107 w 4527492"/>
                  <a:gd name="connsiteY45484" fmla="*/ 562149 h 3582745"/>
                  <a:gd name="connsiteX45485" fmla="*/ 3837476 w 4527492"/>
                  <a:gd name="connsiteY45485" fmla="*/ 508764 h 3582745"/>
                  <a:gd name="connsiteX45486" fmla="*/ 3830171 w 4527492"/>
                  <a:gd name="connsiteY45486" fmla="*/ 498137 h 3582745"/>
                  <a:gd name="connsiteX45487" fmla="*/ 3820696 w 4527492"/>
                  <a:gd name="connsiteY45487" fmla="*/ 473722 h 3582745"/>
                  <a:gd name="connsiteX45488" fmla="*/ 3781425 w 4527492"/>
                  <a:gd name="connsiteY45488" fmla="*/ 415293 h 3582745"/>
                  <a:gd name="connsiteX45489" fmla="*/ 3781873 w 4527492"/>
                  <a:gd name="connsiteY45489" fmla="*/ 414845 h 3582745"/>
                  <a:gd name="connsiteX45490" fmla="*/ 3770631 w 4527492"/>
                  <a:gd name="connsiteY45490" fmla="*/ 403812 h 3582745"/>
                  <a:gd name="connsiteX45491" fmla="*/ 3729774 w 4527492"/>
                  <a:gd name="connsiteY45491" fmla="*/ 351322 h 3582745"/>
                  <a:gd name="connsiteX45492" fmla="*/ 3731659 w 4527492"/>
                  <a:gd name="connsiteY45492" fmla="*/ 359329 h 3582745"/>
                  <a:gd name="connsiteX45493" fmla="*/ 3738400 w 4527492"/>
                  <a:gd name="connsiteY45493" fmla="*/ 375192 h 3582745"/>
                  <a:gd name="connsiteX45494" fmla="*/ 3746975 w 4527492"/>
                  <a:gd name="connsiteY45494" fmla="*/ 393967 h 3582745"/>
                  <a:gd name="connsiteX45495" fmla="*/ 3744840 w 4527492"/>
                  <a:gd name="connsiteY45495" fmla="*/ 385702 h 3582745"/>
                  <a:gd name="connsiteX45496" fmla="*/ 3748135 w 4527492"/>
                  <a:gd name="connsiteY45496" fmla="*/ 385702 h 3582745"/>
                  <a:gd name="connsiteX45497" fmla="*/ 3785957 w 4527492"/>
                  <a:gd name="connsiteY45497" fmla="*/ 473483 h 3582745"/>
                  <a:gd name="connsiteX45498" fmla="*/ 3778270 w 4527492"/>
                  <a:gd name="connsiteY45498" fmla="*/ 459571 h 3582745"/>
                  <a:gd name="connsiteX45499" fmla="*/ 3754726 w 4527492"/>
                  <a:gd name="connsiteY45499" fmla="*/ 405481 h 3582745"/>
                  <a:gd name="connsiteX45500" fmla="*/ 3754229 w 4527492"/>
                  <a:gd name="connsiteY45500" fmla="*/ 409851 h 3582745"/>
                  <a:gd name="connsiteX45501" fmla="*/ 3761278 w 4527492"/>
                  <a:gd name="connsiteY45501" fmla="*/ 425284 h 3582745"/>
                  <a:gd name="connsiteX45502" fmla="*/ 3764535 w 4527492"/>
                  <a:gd name="connsiteY45502" fmla="*/ 434716 h 3582745"/>
                  <a:gd name="connsiteX45503" fmla="*/ 3778270 w 4527492"/>
                  <a:gd name="connsiteY45503" fmla="*/ 459571 h 3582745"/>
                  <a:gd name="connsiteX45504" fmla="*/ 3784747 w 4527492"/>
                  <a:gd name="connsiteY45504" fmla="*/ 474453 h 3582745"/>
                  <a:gd name="connsiteX45505" fmla="*/ 3768681 w 4527492"/>
                  <a:gd name="connsiteY45505" fmla="*/ 446724 h 3582745"/>
                  <a:gd name="connsiteX45506" fmla="*/ 3772880 w 4527492"/>
                  <a:gd name="connsiteY45506" fmla="*/ 458883 h 3582745"/>
                  <a:gd name="connsiteX45507" fmla="*/ 3787221 w 4527492"/>
                  <a:gd name="connsiteY45507" fmla="*/ 480136 h 3582745"/>
                  <a:gd name="connsiteX45508" fmla="*/ 3788302 w 4527492"/>
                  <a:gd name="connsiteY45508" fmla="*/ 482620 h 3582745"/>
                  <a:gd name="connsiteX45509" fmla="*/ 3773965 w 4527492"/>
                  <a:gd name="connsiteY45509" fmla="*/ 462023 h 3582745"/>
                  <a:gd name="connsiteX45510" fmla="*/ 3783652 w 4527492"/>
                  <a:gd name="connsiteY45510" fmla="*/ 490073 h 3582745"/>
                  <a:gd name="connsiteX45511" fmla="*/ 3785779 w 4527492"/>
                  <a:gd name="connsiteY45511" fmla="*/ 502832 h 3582745"/>
                  <a:gd name="connsiteX45512" fmla="*/ 3799624 w 4527492"/>
                  <a:gd name="connsiteY45512" fmla="*/ 527455 h 3582745"/>
                  <a:gd name="connsiteX45513" fmla="*/ 3820631 w 4527492"/>
                  <a:gd name="connsiteY45513" fmla="*/ 560421 h 3582745"/>
                  <a:gd name="connsiteX45514" fmla="*/ 3825234 w 4527492"/>
                  <a:gd name="connsiteY45514" fmla="*/ 567470 h 3582745"/>
                  <a:gd name="connsiteX45515" fmla="*/ 3825574 w 4527492"/>
                  <a:gd name="connsiteY45515" fmla="*/ 568251 h 3582745"/>
                  <a:gd name="connsiteX45516" fmla="*/ 3827283 w 4527492"/>
                  <a:gd name="connsiteY45516" fmla="*/ 572050 h 3582745"/>
                  <a:gd name="connsiteX45517" fmla="*/ 3797565 w 4527492"/>
                  <a:gd name="connsiteY45517" fmla="*/ 527455 h 3582745"/>
                  <a:gd name="connsiteX45518" fmla="*/ 3785969 w 4527492"/>
                  <a:gd name="connsiteY45518" fmla="*/ 503972 h 3582745"/>
                  <a:gd name="connsiteX45519" fmla="*/ 3789830 w 4527492"/>
                  <a:gd name="connsiteY45519" fmla="*/ 527133 h 3582745"/>
                  <a:gd name="connsiteX45520" fmla="*/ 3800860 w 4527492"/>
                  <a:gd name="connsiteY45520" fmla="*/ 550532 h 3582745"/>
                  <a:gd name="connsiteX45521" fmla="*/ 3800860 w 4527492"/>
                  <a:gd name="connsiteY45521" fmla="*/ 553828 h 3582745"/>
                  <a:gd name="connsiteX45522" fmla="*/ 3797943 w 4527492"/>
                  <a:gd name="connsiteY45522" fmla="*/ 550475 h 3582745"/>
                  <a:gd name="connsiteX45523" fmla="*/ 3792156 w 4527492"/>
                  <a:gd name="connsiteY45523" fmla="*/ 539451 h 3582745"/>
                  <a:gd name="connsiteX45524" fmla="*/ 3791748 w 4527492"/>
                  <a:gd name="connsiteY45524" fmla="*/ 538640 h 3582745"/>
                  <a:gd name="connsiteX45525" fmla="*/ 3791757 w 4527492"/>
                  <a:gd name="connsiteY45525" fmla="*/ 538690 h 3582745"/>
                  <a:gd name="connsiteX45526" fmla="*/ 3792156 w 4527492"/>
                  <a:gd name="connsiteY45526" fmla="*/ 539451 h 3582745"/>
                  <a:gd name="connsiteX45527" fmla="*/ 3797369 w 4527492"/>
                  <a:gd name="connsiteY45527" fmla="*/ 549816 h 3582745"/>
                  <a:gd name="connsiteX45528" fmla="*/ 3792721 w 4527492"/>
                  <a:gd name="connsiteY45528" fmla="*/ 544473 h 3582745"/>
                  <a:gd name="connsiteX45529" fmla="*/ 3794208 w 4527492"/>
                  <a:gd name="connsiteY45529" fmla="*/ 553394 h 3582745"/>
                  <a:gd name="connsiteX45530" fmla="*/ 3800860 w 4527492"/>
                  <a:gd name="connsiteY45530" fmla="*/ 567015 h 3582745"/>
                  <a:gd name="connsiteX45531" fmla="*/ 3819238 w 4527492"/>
                  <a:gd name="connsiteY45531" fmla="*/ 593299 h 3582745"/>
                  <a:gd name="connsiteX45532" fmla="*/ 3827499 w 4527492"/>
                  <a:gd name="connsiteY45532" fmla="*/ 609726 h 3582745"/>
                  <a:gd name="connsiteX45533" fmla="*/ 3811158 w 4527492"/>
                  <a:gd name="connsiteY45533" fmla="*/ 584734 h 3582745"/>
                  <a:gd name="connsiteX45534" fmla="*/ 3794634 w 4527492"/>
                  <a:gd name="connsiteY45534" fmla="*/ 556367 h 3582745"/>
                  <a:gd name="connsiteX45535" fmla="*/ 3794663 w 4527492"/>
                  <a:gd name="connsiteY45535" fmla="*/ 556991 h 3582745"/>
                  <a:gd name="connsiteX45536" fmla="*/ 3823007 w 4527492"/>
                  <a:gd name="connsiteY45536" fmla="*/ 617692 h 3582745"/>
                  <a:gd name="connsiteX45537" fmla="*/ 3818799 w 4527492"/>
                  <a:gd name="connsiteY45537" fmla="*/ 612930 h 3582745"/>
                  <a:gd name="connsiteX45538" fmla="*/ 3798352 w 4527492"/>
                  <a:gd name="connsiteY45538" fmla="*/ 573501 h 3582745"/>
                  <a:gd name="connsiteX45539" fmla="*/ 3795026 w 4527492"/>
                  <a:gd name="connsiteY45539" fmla="*/ 564821 h 3582745"/>
                  <a:gd name="connsiteX45540" fmla="*/ 3795142 w 4527492"/>
                  <a:gd name="connsiteY45540" fmla="*/ 567312 h 3582745"/>
                  <a:gd name="connsiteX45541" fmla="*/ 3798352 w 4527492"/>
                  <a:gd name="connsiteY45541" fmla="*/ 573501 h 3582745"/>
                  <a:gd name="connsiteX45542" fmla="*/ 3809339 w 4527492"/>
                  <a:gd name="connsiteY45542" fmla="*/ 602182 h 3582745"/>
                  <a:gd name="connsiteX45543" fmla="*/ 3806393 w 4527492"/>
                  <a:gd name="connsiteY45543" fmla="*/ 598106 h 3582745"/>
                  <a:gd name="connsiteX45544" fmla="*/ 3806215 w 4527492"/>
                  <a:gd name="connsiteY45544" fmla="*/ 596272 h 3582745"/>
                  <a:gd name="connsiteX45545" fmla="*/ 3798440 w 4527492"/>
                  <a:gd name="connsiteY45545" fmla="*/ 575720 h 3582745"/>
                  <a:gd name="connsiteX45546" fmla="*/ 3795227 w 4527492"/>
                  <a:gd name="connsiteY45546" fmla="*/ 569135 h 3582745"/>
                  <a:gd name="connsiteX45547" fmla="*/ 3795896 w 4527492"/>
                  <a:gd name="connsiteY45547" fmla="*/ 583549 h 3582745"/>
                  <a:gd name="connsiteX45548" fmla="*/ 3795969 w 4527492"/>
                  <a:gd name="connsiteY45548" fmla="*/ 583679 h 3582745"/>
                  <a:gd name="connsiteX45549" fmla="*/ 3795897 w 4527492"/>
                  <a:gd name="connsiteY45549" fmla="*/ 583580 h 3582745"/>
                  <a:gd name="connsiteX45550" fmla="*/ 3796065 w 4527492"/>
                  <a:gd name="connsiteY45550" fmla="*/ 587204 h 3582745"/>
                  <a:gd name="connsiteX45551" fmla="*/ 3801300 w 4527492"/>
                  <a:gd name="connsiteY45551" fmla="*/ 593128 h 3582745"/>
                  <a:gd name="connsiteX45552" fmla="*/ 3806870 w 4527492"/>
                  <a:gd name="connsiteY45552" fmla="*/ 603001 h 3582745"/>
                  <a:gd name="connsiteX45553" fmla="*/ 3807193 w 4527492"/>
                  <a:gd name="connsiteY45553" fmla="*/ 606313 h 3582745"/>
                  <a:gd name="connsiteX45554" fmla="*/ 3796120 w 4527492"/>
                  <a:gd name="connsiteY45554" fmla="*/ 588379 h 3582745"/>
                  <a:gd name="connsiteX45555" fmla="*/ 3796319 w 4527492"/>
                  <a:gd name="connsiteY45555" fmla="*/ 592664 h 3582745"/>
                  <a:gd name="connsiteX45556" fmla="*/ 3807193 w 4527492"/>
                  <a:gd name="connsiteY45556" fmla="*/ 606316 h 3582745"/>
                  <a:gd name="connsiteX45557" fmla="*/ 3807193 w 4527492"/>
                  <a:gd name="connsiteY45557" fmla="*/ 606313 h 3582745"/>
                  <a:gd name="connsiteX45558" fmla="*/ 3813426 w 4527492"/>
                  <a:gd name="connsiteY45558" fmla="*/ 616410 h 3582745"/>
                  <a:gd name="connsiteX45559" fmla="*/ 3816496 w 4527492"/>
                  <a:gd name="connsiteY45559" fmla="*/ 623898 h 3582745"/>
                  <a:gd name="connsiteX45560" fmla="*/ 3815266 w 4527492"/>
                  <a:gd name="connsiteY45560" fmla="*/ 625128 h 3582745"/>
                  <a:gd name="connsiteX45561" fmla="*/ 3814453 w 4527492"/>
                  <a:gd name="connsiteY45561" fmla="*/ 623881 h 3582745"/>
                  <a:gd name="connsiteX45562" fmla="*/ 3797067 w 4527492"/>
                  <a:gd name="connsiteY45562" fmla="*/ 595010 h 3582745"/>
                  <a:gd name="connsiteX45563" fmla="*/ 3796352 w 4527492"/>
                  <a:gd name="connsiteY45563" fmla="*/ 593381 h 3582745"/>
                  <a:gd name="connsiteX45564" fmla="*/ 3796374 w 4527492"/>
                  <a:gd name="connsiteY45564" fmla="*/ 593860 h 3582745"/>
                  <a:gd name="connsiteX45565" fmla="*/ 3797067 w 4527492"/>
                  <a:gd name="connsiteY45565" fmla="*/ 595010 h 3582745"/>
                  <a:gd name="connsiteX45566" fmla="*/ 3799853 w 4527492"/>
                  <a:gd name="connsiteY45566" fmla="*/ 601362 h 3582745"/>
                  <a:gd name="connsiteX45567" fmla="*/ 3796444 w 4527492"/>
                  <a:gd name="connsiteY45567" fmla="*/ 595358 h 3582745"/>
                  <a:gd name="connsiteX45568" fmla="*/ 3798279 w 4527492"/>
                  <a:gd name="connsiteY45568" fmla="*/ 634894 h 3582745"/>
                  <a:gd name="connsiteX45569" fmla="*/ 3818115 w 4527492"/>
                  <a:gd name="connsiteY45569" fmla="*/ 663260 h 3582745"/>
                  <a:gd name="connsiteX45570" fmla="*/ 3828760 w 4527492"/>
                  <a:gd name="connsiteY45570" fmla="*/ 681717 h 3582745"/>
                  <a:gd name="connsiteX45571" fmla="*/ 3798296 w 4527492"/>
                  <a:gd name="connsiteY45571" fmla="*/ 635265 h 3582745"/>
                  <a:gd name="connsiteX45572" fmla="*/ 3798331 w 4527492"/>
                  <a:gd name="connsiteY45572" fmla="*/ 636008 h 3582745"/>
                  <a:gd name="connsiteX45573" fmla="*/ 3798287 w 4527492"/>
                  <a:gd name="connsiteY45573" fmla="*/ 635252 h 3582745"/>
                  <a:gd name="connsiteX45574" fmla="*/ 3794644 w 4527492"/>
                  <a:gd name="connsiteY45574" fmla="*/ 629696 h 3582745"/>
                  <a:gd name="connsiteX45575" fmla="*/ 3798266 w 4527492"/>
                  <a:gd name="connsiteY45575" fmla="*/ 634876 h 3582745"/>
                  <a:gd name="connsiteX45576" fmla="*/ 3795960 w 4527492"/>
                  <a:gd name="connsiteY45576" fmla="*/ 594506 h 3582745"/>
                  <a:gd name="connsiteX45577" fmla="*/ 3782754 w 4527492"/>
                  <a:gd name="connsiteY45577" fmla="*/ 571243 h 3582745"/>
                  <a:gd name="connsiteX45578" fmla="*/ 3795876 w 4527492"/>
                  <a:gd name="connsiteY45578" fmla="*/ 593033 h 3582745"/>
                  <a:gd name="connsiteX45579" fmla="*/ 3795828 w 4527492"/>
                  <a:gd name="connsiteY45579" fmla="*/ 592185 h 3582745"/>
                  <a:gd name="connsiteX45580" fmla="*/ 3795693 w 4527492"/>
                  <a:gd name="connsiteY45580" fmla="*/ 591878 h 3582745"/>
                  <a:gd name="connsiteX45581" fmla="*/ 3795819 w 4527492"/>
                  <a:gd name="connsiteY45581" fmla="*/ 592037 h 3582745"/>
                  <a:gd name="connsiteX45582" fmla="*/ 3795558 w 4527492"/>
                  <a:gd name="connsiteY45582" fmla="*/ 587469 h 3582745"/>
                  <a:gd name="connsiteX45583" fmla="*/ 3789343 w 4527492"/>
                  <a:gd name="connsiteY45583" fmla="*/ 577403 h 3582745"/>
                  <a:gd name="connsiteX45584" fmla="*/ 3787853 w 4527492"/>
                  <a:gd name="connsiteY45584" fmla="*/ 574004 h 3582745"/>
                  <a:gd name="connsiteX45585" fmla="*/ 3795248 w 4527492"/>
                  <a:gd name="connsiteY45585" fmla="*/ 586279 h 3582745"/>
                  <a:gd name="connsiteX45586" fmla="*/ 3795507 w 4527492"/>
                  <a:gd name="connsiteY45586" fmla="*/ 586573 h 3582745"/>
                  <a:gd name="connsiteX45587" fmla="*/ 3795288 w 4527492"/>
                  <a:gd name="connsiteY45587" fmla="*/ 582737 h 3582745"/>
                  <a:gd name="connsiteX45588" fmla="*/ 3784049 w 4527492"/>
                  <a:gd name="connsiteY45588" fmla="*/ 567183 h 3582745"/>
                  <a:gd name="connsiteX45589" fmla="*/ 3744840 w 4527492"/>
                  <a:gd name="connsiteY45589" fmla="*/ 497786 h 3582745"/>
                  <a:gd name="connsiteX45590" fmla="*/ 3746423 w 4527492"/>
                  <a:gd name="connsiteY45590" fmla="*/ 501407 h 3582745"/>
                  <a:gd name="connsiteX45591" fmla="*/ 3734954 w 4527492"/>
                  <a:gd name="connsiteY45591" fmla="*/ 478007 h 3582745"/>
                  <a:gd name="connsiteX45592" fmla="*/ 3772850 w 4527492"/>
                  <a:gd name="connsiteY45592" fmla="*/ 542702 h 3582745"/>
                  <a:gd name="connsiteX45593" fmla="*/ 3795271 w 4527492"/>
                  <a:gd name="connsiteY45593" fmla="*/ 582442 h 3582745"/>
                  <a:gd name="connsiteX45594" fmla="*/ 3794416 w 4527492"/>
                  <a:gd name="connsiteY45594" fmla="*/ 567475 h 3582745"/>
                  <a:gd name="connsiteX45595" fmla="*/ 3790974 w 4527492"/>
                  <a:gd name="connsiteY45595" fmla="*/ 560421 h 3582745"/>
                  <a:gd name="connsiteX45596" fmla="*/ 3776404 w 4527492"/>
                  <a:gd name="connsiteY45596" fmla="*/ 525970 h 3582745"/>
                  <a:gd name="connsiteX45597" fmla="*/ 3779050 w 4527492"/>
                  <a:gd name="connsiteY45597" fmla="*/ 529614 h 3582745"/>
                  <a:gd name="connsiteX45598" fmla="*/ 3782849 w 4527492"/>
                  <a:gd name="connsiteY45598" fmla="*/ 536134 h 3582745"/>
                  <a:gd name="connsiteX45599" fmla="*/ 3792210 w 4527492"/>
                  <a:gd name="connsiteY45599" fmla="*/ 561658 h 3582745"/>
                  <a:gd name="connsiteX45600" fmla="*/ 3794316 w 4527492"/>
                  <a:gd name="connsiteY45600" fmla="*/ 565720 h 3582745"/>
                  <a:gd name="connsiteX45601" fmla="*/ 3794196 w 4527492"/>
                  <a:gd name="connsiteY45601" fmla="*/ 563610 h 3582745"/>
                  <a:gd name="connsiteX45602" fmla="*/ 3793773 w 4527492"/>
                  <a:gd name="connsiteY45602" fmla="*/ 561548 h 3582745"/>
                  <a:gd name="connsiteX45603" fmla="*/ 3786318 w 4527492"/>
                  <a:gd name="connsiteY45603" fmla="*/ 542090 h 3582745"/>
                  <a:gd name="connsiteX45604" fmla="*/ 3791662 w 4527492"/>
                  <a:gd name="connsiteY45604" fmla="*/ 551264 h 3582745"/>
                  <a:gd name="connsiteX45605" fmla="*/ 3791405 w 4527492"/>
                  <a:gd name="connsiteY45605" fmla="*/ 550013 h 3582745"/>
                  <a:gd name="connsiteX45606" fmla="*/ 3785216 w 4527492"/>
                  <a:gd name="connsiteY45606" fmla="*/ 536758 h 3582745"/>
                  <a:gd name="connsiteX45607" fmla="*/ 3786833 w 4527492"/>
                  <a:gd name="connsiteY45607" fmla="*/ 538291 h 3582745"/>
                  <a:gd name="connsiteX45608" fmla="*/ 3790569 w 4527492"/>
                  <a:gd name="connsiteY45608" fmla="*/ 545943 h 3582745"/>
                  <a:gd name="connsiteX45609" fmla="*/ 3789510 w 4527492"/>
                  <a:gd name="connsiteY45609" fmla="*/ 540782 h 3582745"/>
                  <a:gd name="connsiteX45610" fmla="*/ 3788538 w 4527492"/>
                  <a:gd name="connsiteY45610" fmla="*/ 539665 h 3582745"/>
                  <a:gd name="connsiteX45611" fmla="*/ 3785832 w 4527492"/>
                  <a:gd name="connsiteY45611" fmla="*/ 527401 h 3582745"/>
                  <a:gd name="connsiteX45612" fmla="*/ 3787362 w 4527492"/>
                  <a:gd name="connsiteY45612" fmla="*/ 530316 h 3582745"/>
                  <a:gd name="connsiteX45613" fmla="*/ 3787224 w 4527492"/>
                  <a:gd name="connsiteY45613" fmla="*/ 529643 h 3582745"/>
                  <a:gd name="connsiteX45614" fmla="*/ 3785625 w 4527492"/>
                  <a:gd name="connsiteY45614" fmla="*/ 526464 h 3582745"/>
                  <a:gd name="connsiteX45615" fmla="*/ 3785207 w 4527492"/>
                  <a:gd name="connsiteY45615" fmla="*/ 524571 h 3582745"/>
                  <a:gd name="connsiteX45616" fmla="*/ 3770687 w 4527492"/>
                  <a:gd name="connsiteY45616" fmla="*/ 492481 h 3582745"/>
                  <a:gd name="connsiteX45617" fmla="*/ 3766487 w 4527492"/>
                  <a:gd name="connsiteY45617" fmla="*/ 484402 h 3582745"/>
                  <a:gd name="connsiteX45618" fmla="*/ 3764472 w 4527492"/>
                  <a:gd name="connsiteY45618" fmla="*/ 477902 h 3582745"/>
                  <a:gd name="connsiteX45619" fmla="*/ 3774806 w 4527492"/>
                  <a:gd name="connsiteY45619" fmla="*/ 495262 h 3582745"/>
                  <a:gd name="connsiteX45620" fmla="*/ 3784301 w 4527492"/>
                  <a:gd name="connsiteY45620" fmla="*/ 515403 h 3582745"/>
                  <a:gd name="connsiteX45621" fmla="*/ 3779098 w 4527492"/>
                  <a:gd name="connsiteY45621" fmla="*/ 490057 h 3582745"/>
                  <a:gd name="connsiteX45622" fmla="*/ 3763788 w 4527492"/>
                  <a:gd name="connsiteY45622" fmla="*/ 459051 h 3582745"/>
                  <a:gd name="connsiteX45623" fmla="*/ 3761187 w 4527492"/>
                  <a:gd name="connsiteY45623" fmla="*/ 448984 h 3582745"/>
                  <a:gd name="connsiteX45624" fmla="*/ 3779053 w 4527492"/>
                  <a:gd name="connsiteY45624" fmla="*/ 489834 h 3582745"/>
                  <a:gd name="connsiteX45625" fmla="*/ 3774908 w 4527492"/>
                  <a:gd name="connsiteY45625" fmla="*/ 469643 h 3582745"/>
                  <a:gd name="connsiteX45626" fmla="*/ 3768431 w 4527492"/>
                  <a:gd name="connsiteY45626" fmla="*/ 454073 h 3582745"/>
                  <a:gd name="connsiteX45627" fmla="*/ 3759002 w 4527492"/>
                  <a:gd name="connsiteY45627" fmla="*/ 440527 h 3582745"/>
                  <a:gd name="connsiteX45628" fmla="*/ 3757907 w 4527492"/>
                  <a:gd name="connsiteY45628" fmla="*/ 436287 h 3582745"/>
                  <a:gd name="connsiteX45629" fmla="*/ 3761316 w 4527492"/>
                  <a:gd name="connsiteY45629" fmla="*/ 441744 h 3582745"/>
                  <a:gd name="connsiteX45630" fmla="*/ 3766496 w 4527492"/>
                  <a:gd name="connsiteY45630" fmla="*/ 449421 h 3582745"/>
                  <a:gd name="connsiteX45631" fmla="*/ 3756955 w 4527492"/>
                  <a:gd name="connsiteY45631" fmla="*/ 426484 h 3582745"/>
                  <a:gd name="connsiteX45632" fmla="*/ 3755292 w 4527492"/>
                  <a:gd name="connsiteY45632" fmla="*/ 423613 h 3582745"/>
                  <a:gd name="connsiteX45633" fmla="*/ 3753302 w 4527492"/>
                  <a:gd name="connsiteY45633" fmla="*/ 418462 h 3582745"/>
                  <a:gd name="connsiteX45634" fmla="*/ 3753267 w 4527492"/>
                  <a:gd name="connsiteY45634" fmla="*/ 418324 h 3582745"/>
                  <a:gd name="connsiteX45635" fmla="*/ 3753330 w 4527492"/>
                  <a:gd name="connsiteY45635" fmla="*/ 417768 h 3582745"/>
                  <a:gd name="connsiteX45636" fmla="*/ 3752784 w 4527492"/>
                  <a:gd name="connsiteY45636" fmla="*/ 416456 h 3582745"/>
                  <a:gd name="connsiteX45637" fmla="*/ 3753267 w 4527492"/>
                  <a:gd name="connsiteY45637" fmla="*/ 418324 h 3582745"/>
                  <a:gd name="connsiteX45638" fmla="*/ 3753263 w 4527492"/>
                  <a:gd name="connsiteY45638" fmla="*/ 418359 h 3582745"/>
                  <a:gd name="connsiteX45639" fmla="*/ 3749191 w 4527492"/>
                  <a:gd name="connsiteY45639" fmla="*/ 407818 h 3582745"/>
                  <a:gd name="connsiteX45640" fmla="*/ 3738647 w 4527492"/>
                  <a:gd name="connsiteY45640" fmla="*/ 382469 h 3582745"/>
                  <a:gd name="connsiteX45641" fmla="*/ 3706633 w 4527492"/>
                  <a:gd name="connsiteY45641" fmla="*/ 319477 h 3582745"/>
                  <a:gd name="connsiteX45642" fmla="*/ 3718957 w 4527492"/>
                  <a:gd name="connsiteY45642" fmla="*/ 336174 h 3582745"/>
                  <a:gd name="connsiteX45643" fmla="*/ 3729089 w 4527492"/>
                  <a:gd name="connsiteY45643" fmla="*/ 355774 h 3582745"/>
                  <a:gd name="connsiteX45644" fmla="*/ 3723810 w 4527492"/>
                  <a:gd name="connsiteY45644" fmla="*/ 342106 h 3582745"/>
                  <a:gd name="connsiteX45645" fmla="*/ 3722703 w 4527492"/>
                  <a:gd name="connsiteY45645" fmla="*/ 341249 h 3582745"/>
                  <a:gd name="connsiteX45646" fmla="*/ 3718957 w 4527492"/>
                  <a:gd name="connsiteY45646" fmla="*/ 336174 h 3582745"/>
                  <a:gd name="connsiteX45647" fmla="*/ 3712750 w 4527492"/>
                  <a:gd name="connsiteY45647" fmla="*/ 324169 h 3582745"/>
                  <a:gd name="connsiteX45648" fmla="*/ 3719687 w 4527492"/>
                  <a:gd name="connsiteY45648" fmla="*/ 332888 h 3582745"/>
                  <a:gd name="connsiteX45649" fmla="*/ 3714989 w 4527492"/>
                  <a:gd name="connsiteY45649" fmla="*/ 322918 h 3582745"/>
                  <a:gd name="connsiteX45650" fmla="*/ 3718024 w 4527492"/>
                  <a:gd name="connsiteY45650" fmla="*/ 327126 h 3582745"/>
                  <a:gd name="connsiteX45651" fmla="*/ 3715182 w 4527492"/>
                  <a:gd name="connsiteY45651" fmla="*/ 319770 h 3582745"/>
                  <a:gd name="connsiteX45652" fmla="*/ 3718478 w 4527492"/>
                  <a:gd name="connsiteY45652" fmla="*/ 319770 h 3582745"/>
                  <a:gd name="connsiteX45653" fmla="*/ 3736649 w 4527492"/>
                  <a:gd name="connsiteY45653" fmla="*/ 340656 h 3582745"/>
                  <a:gd name="connsiteX45654" fmla="*/ 3737107 w 4527492"/>
                  <a:gd name="connsiteY45654" fmla="*/ 337521 h 3582745"/>
                  <a:gd name="connsiteX45655" fmla="*/ 3717402 w 4527492"/>
                  <a:gd name="connsiteY45655" fmla="*/ 312855 h 3582745"/>
                  <a:gd name="connsiteX45656" fmla="*/ 3703640 w 4527492"/>
                  <a:gd name="connsiteY45656" fmla="*/ 298834 h 3582745"/>
                  <a:gd name="connsiteX45657" fmla="*/ 3695120 w 4527492"/>
                  <a:gd name="connsiteY45657" fmla="*/ 280752 h 3582745"/>
                  <a:gd name="connsiteX45658" fmla="*/ 3734370 w 4527492"/>
                  <a:gd name="connsiteY45658" fmla="*/ 327405 h 3582745"/>
                  <a:gd name="connsiteX45659" fmla="*/ 3731932 w 4527492"/>
                  <a:gd name="connsiteY45659" fmla="*/ 319683 h 3582745"/>
                  <a:gd name="connsiteX45660" fmla="*/ 3737861 w 4527492"/>
                  <a:gd name="connsiteY45660" fmla="*/ 329174 h 3582745"/>
                  <a:gd name="connsiteX45661" fmla="*/ 3738187 w 4527492"/>
                  <a:gd name="connsiteY45661" fmla="*/ 330106 h 3582745"/>
                  <a:gd name="connsiteX45662" fmla="*/ 3737959 w 4527492"/>
                  <a:gd name="connsiteY45662" fmla="*/ 331671 h 3582745"/>
                  <a:gd name="connsiteX45663" fmla="*/ 3739287 w 4527492"/>
                  <a:gd name="connsiteY45663" fmla="*/ 333250 h 3582745"/>
                  <a:gd name="connsiteX45664" fmla="*/ 3738187 w 4527492"/>
                  <a:gd name="connsiteY45664" fmla="*/ 330106 h 3582745"/>
                  <a:gd name="connsiteX45665" fmla="*/ 3738236 w 4527492"/>
                  <a:gd name="connsiteY45665" fmla="*/ 329773 h 3582745"/>
                  <a:gd name="connsiteX45666" fmla="*/ 3737861 w 4527492"/>
                  <a:gd name="connsiteY45666" fmla="*/ 329174 h 3582745"/>
                  <a:gd name="connsiteX45667" fmla="*/ 3733326 w 4527492"/>
                  <a:gd name="connsiteY45667" fmla="*/ 316208 h 3582745"/>
                  <a:gd name="connsiteX45668" fmla="*/ 3729640 w 4527492"/>
                  <a:gd name="connsiteY45668" fmla="*/ 312420 h 3582745"/>
                  <a:gd name="connsiteX45669" fmla="*/ 3731932 w 4527492"/>
                  <a:gd name="connsiteY45669" fmla="*/ 319683 h 3582745"/>
                  <a:gd name="connsiteX45670" fmla="*/ 3723369 w 4527492"/>
                  <a:gd name="connsiteY45670" fmla="*/ 305975 h 3582745"/>
                  <a:gd name="connsiteX45671" fmla="*/ 3712234 w 4527492"/>
                  <a:gd name="connsiteY45671" fmla="*/ 294530 h 3582745"/>
                  <a:gd name="connsiteX45672" fmla="*/ 3722809 w 4527492"/>
                  <a:gd name="connsiteY45672" fmla="*/ 305077 h 3582745"/>
                  <a:gd name="connsiteX45673" fmla="*/ 3705318 w 4527492"/>
                  <a:gd name="connsiteY45673" fmla="*/ 277078 h 3582745"/>
                  <a:gd name="connsiteX45674" fmla="*/ 3694209 w 4527492"/>
                  <a:gd name="connsiteY45674" fmla="*/ 260919 h 3582745"/>
                  <a:gd name="connsiteX45675" fmla="*/ 3683405 w 4527492"/>
                  <a:gd name="connsiteY45675" fmla="*/ 246298 h 3582745"/>
                  <a:gd name="connsiteX45676" fmla="*/ 3669836 w 4527492"/>
                  <a:gd name="connsiteY45676" fmla="*/ 234208 h 3582745"/>
                  <a:gd name="connsiteX45677" fmla="*/ 3675693 w 4527492"/>
                  <a:gd name="connsiteY45677" fmla="*/ 250730 h 3582745"/>
                  <a:gd name="connsiteX45678" fmla="*/ 3676511 w 4527492"/>
                  <a:gd name="connsiteY45678" fmla="*/ 252367 h 3582745"/>
                  <a:gd name="connsiteX45679" fmla="*/ 3711506 w 4527492"/>
                  <a:gd name="connsiteY45679" fmla="*/ 293781 h 3582745"/>
                  <a:gd name="connsiteX45680" fmla="*/ 3682105 w 4527492"/>
                  <a:gd name="connsiteY45680" fmla="*/ 263562 h 3582745"/>
                  <a:gd name="connsiteX45681" fmla="*/ 3702027 w 4527492"/>
                  <a:gd name="connsiteY45681" fmla="*/ 303426 h 3582745"/>
                  <a:gd name="connsiteX45682" fmla="*/ 3712750 w 4527492"/>
                  <a:gd name="connsiteY45682" fmla="*/ 324169 h 3582745"/>
                  <a:gd name="connsiteX45683" fmla="*/ 3709022 w 4527492"/>
                  <a:gd name="connsiteY45683" fmla="*/ 319481 h 3582745"/>
                  <a:gd name="connsiteX45684" fmla="*/ 3695443 w 4527492"/>
                  <a:gd name="connsiteY45684" fmla="*/ 296839 h 3582745"/>
                  <a:gd name="connsiteX45685" fmla="*/ 3693184 w 4527492"/>
                  <a:gd name="connsiteY45685" fmla="*/ 292498 h 3582745"/>
                  <a:gd name="connsiteX45686" fmla="*/ 3677989 w 4527492"/>
                  <a:gd name="connsiteY45686" fmla="*/ 259331 h 3582745"/>
                  <a:gd name="connsiteX45687" fmla="*/ 3673551 w 4527492"/>
                  <a:gd name="connsiteY45687" fmla="*/ 254769 h 3582745"/>
                  <a:gd name="connsiteX45688" fmla="*/ 3693184 w 4527492"/>
                  <a:gd name="connsiteY45688" fmla="*/ 292498 h 3582745"/>
                  <a:gd name="connsiteX45689" fmla="*/ 3695597 w 4527492"/>
                  <a:gd name="connsiteY45689" fmla="*/ 297765 h 3582745"/>
                  <a:gd name="connsiteX45690" fmla="*/ 3706633 w 4527492"/>
                  <a:gd name="connsiteY45690" fmla="*/ 319477 h 3582745"/>
                  <a:gd name="connsiteX45691" fmla="*/ 3698735 w 4527492"/>
                  <a:gd name="connsiteY45691" fmla="*/ 308778 h 3582745"/>
                  <a:gd name="connsiteX45692" fmla="*/ 3671383 w 4527492"/>
                  <a:gd name="connsiteY45692" fmla="*/ 252491 h 3582745"/>
                  <a:gd name="connsiteX45693" fmla="*/ 3659207 w 4527492"/>
                  <a:gd name="connsiteY45693" fmla="*/ 237164 h 3582745"/>
                  <a:gd name="connsiteX45694" fmla="*/ 3682276 w 4527492"/>
                  <a:gd name="connsiteY45694" fmla="*/ 290252 h 3582745"/>
                  <a:gd name="connsiteX45695" fmla="*/ 3690037 w 4527492"/>
                  <a:gd name="connsiteY45695" fmla="*/ 308370 h 3582745"/>
                  <a:gd name="connsiteX45696" fmla="*/ 3668286 w 4527492"/>
                  <a:gd name="connsiteY45696" fmla="*/ 263081 h 3582745"/>
                  <a:gd name="connsiteX45697" fmla="*/ 3658084 w 4527492"/>
                  <a:gd name="connsiteY45697" fmla="*/ 235751 h 3582745"/>
                  <a:gd name="connsiteX45698" fmla="*/ 3632309 w 4527492"/>
                  <a:gd name="connsiteY45698" fmla="*/ 203308 h 3582745"/>
                  <a:gd name="connsiteX45699" fmla="*/ 3636603 w 4527492"/>
                  <a:gd name="connsiteY45699" fmla="*/ 218619 h 3582745"/>
                  <a:gd name="connsiteX45700" fmla="*/ 3652651 w 4527492"/>
                  <a:gd name="connsiteY45700" fmla="*/ 260611 h 3582745"/>
                  <a:gd name="connsiteX45701" fmla="*/ 3663182 w 4527492"/>
                  <a:gd name="connsiteY45701" fmla="*/ 279929 h 3582745"/>
                  <a:gd name="connsiteX45702" fmla="*/ 3669049 w 4527492"/>
                  <a:gd name="connsiteY45702" fmla="*/ 286804 h 3582745"/>
                  <a:gd name="connsiteX45703" fmla="*/ 3669049 w 4527492"/>
                  <a:gd name="connsiteY45703" fmla="*/ 290100 h 3582745"/>
                  <a:gd name="connsiteX45704" fmla="*/ 3668364 w 4527492"/>
                  <a:gd name="connsiteY45704" fmla="*/ 289433 h 3582745"/>
                  <a:gd name="connsiteX45705" fmla="*/ 3692151 w 4527492"/>
                  <a:gd name="connsiteY45705" fmla="*/ 333067 h 3582745"/>
                  <a:gd name="connsiteX45706" fmla="*/ 3702438 w 4527492"/>
                  <a:gd name="connsiteY45706" fmla="*/ 351027 h 3582745"/>
                  <a:gd name="connsiteX45707" fmla="*/ 3705674 w 4527492"/>
                  <a:gd name="connsiteY45707" fmla="*/ 355608 h 3582745"/>
                  <a:gd name="connsiteX45708" fmla="*/ 3702001 w 4527492"/>
                  <a:gd name="connsiteY45708" fmla="*/ 346142 h 3582745"/>
                  <a:gd name="connsiteX45709" fmla="*/ 3705297 w 4527492"/>
                  <a:gd name="connsiteY45709" fmla="*/ 346142 h 3582745"/>
                  <a:gd name="connsiteX45710" fmla="*/ 3712618 w 4527492"/>
                  <a:gd name="connsiteY45710" fmla="*/ 365439 h 3582745"/>
                  <a:gd name="connsiteX45711" fmla="*/ 3712725 w 4527492"/>
                  <a:gd name="connsiteY45711" fmla="*/ 365590 h 3582745"/>
                  <a:gd name="connsiteX45712" fmla="*/ 3713699 w 4527492"/>
                  <a:gd name="connsiteY45712" fmla="*/ 363610 h 3582745"/>
                  <a:gd name="connsiteX45713" fmla="*/ 3716755 w 4527492"/>
                  <a:gd name="connsiteY45713" fmla="*/ 370744 h 3582745"/>
                  <a:gd name="connsiteX45714" fmla="*/ 3714107 w 4527492"/>
                  <a:gd name="connsiteY45714" fmla="*/ 362780 h 3582745"/>
                  <a:gd name="connsiteX45715" fmla="*/ 3713699 w 4527492"/>
                  <a:gd name="connsiteY45715" fmla="*/ 363610 h 3582745"/>
                  <a:gd name="connsiteX45716" fmla="*/ 3690037 w 4527492"/>
                  <a:gd name="connsiteY45716" fmla="*/ 308370 h 3582745"/>
                  <a:gd name="connsiteX45717" fmla="*/ 3698735 w 4527492"/>
                  <a:gd name="connsiteY45717" fmla="*/ 326480 h 3582745"/>
                  <a:gd name="connsiteX45718" fmla="*/ 3712530 w 4527492"/>
                  <a:gd name="connsiteY45718" fmla="*/ 358036 h 3582745"/>
                  <a:gd name="connsiteX45719" fmla="*/ 3702001 w 4527492"/>
                  <a:gd name="connsiteY45719" fmla="*/ 326363 h 3582745"/>
                  <a:gd name="connsiteX45720" fmla="*/ 3705297 w 4527492"/>
                  <a:gd name="connsiteY45720" fmla="*/ 326363 h 3582745"/>
                  <a:gd name="connsiteX45721" fmla="*/ 3719962 w 4527492"/>
                  <a:gd name="connsiteY45721" fmla="*/ 353374 h 3582745"/>
                  <a:gd name="connsiteX45722" fmla="*/ 3710754 w 4527492"/>
                  <a:gd name="connsiteY45722" fmla="*/ 339858 h 3582745"/>
                  <a:gd name="connsiteX45723" fmla="*/ 3728364 w 4527492"/>
                  <a:gd name="connsiteY45723" fmla="*/ 388998 h 3582745"/>
                  <a:gd name="connsiteX45724" fmla="*/ 3745015 w 4527492"/>
                  <a:gd name="connsiteY45724" fmla="*/ 415651 h 3582745"/>
                  <a:gd name="connsiteX45725" fmla="*/ 3746487 w 4527492"/>
                  <a:gd name="connsiteY45725" fmla="*/ 419904 h 3582745"/>
                  <a:gd name="connsiteX45726" fmla="*/ 3747965 w 4527492"/>
                  <a:gd name="connsiteY45726" fmla="*/ 424670 h 3582745"/>
                  <a:gd name="connsiteX45727" fmla="*/ 3739485 w 4527492"/>
                  <a:gd name="connsiteY45727" fmla="*/ 412486 h 3582745"/>
                  <a:gd name="connsiteX45728" fmla="*/ 3717050 w 4527492"/>
                  <a:gd name="connsiteY45728" fmla="*/ 371433 h 3582745"/>
                  <a:gd name="connsiteX45729" fmla="*/ 3721777 w 4527492"/>
                  <a:gd name="connsiteY45729" fmla="*/ 382469 h 3582745"/>
                  <a:gd name="connsiteX45730" fmla="*/ 3719079 w 4527492"/>
                  <a:gd name="connsiteY45730" fmla="*/ 382469 h 3582745"/>
                  <a:gd name="connsiteX45731" fmla="*/ 3733471 w 4527492"/>
                  <a:gd name="connsiteY45731" fmla="*/ 420401 h 3582745"/>
                  <a:gd name="connsiteX45732" fmla="*/ 3721361 w 4527492"/>
                  <a:gd name="connsiteY45732" fmla="*/ 390234 h 3582745"/>
                  <a:gd name="connsiteX45733" fmla="*/ 3716988 w 4527492"/>
                  <a:gd name="connsiteY45733" fmla="*/ 379834 h 3582745"/>
                  <a:gd name="connsiteX45734" fmla="*/ 3716041 w 4527492"/>
                  <a:gd name="connsiteY45734" fmla="*/ 378167 h 3582745"/>
                  <a:gd name="connsiteX45735" fmla="*/ 3721773 w 4527492"/>
                  <a:gd name="connsiteY45735" fmla="*/ 392295 h 3582745"/>
                  <a:gd name="connsiteX45736" fmla="*/ 3734182 w 4527492"/>
                  <a:gd name="connsiteY45736" fmla="*/ 425732 h 3582745"/>
                  <a:gd name="connsiteX45737" fmla="*/ 3728003 w 4527492"/>
                  <a:gd name="connsiteY45737" fmla="*/ 413156 h 3582745"/>
                  <a:gd name="connsiteX45738" fmla="*/ 3727802 w 4527492"/>
                  <a:gd name="connsiteY45738" fmla="*/ 412637 h 3582745"/>
                  <a:gd name="connsiteX45739" fmla="*/ 3728364 w 4527492"/>
                  <a:gd name="connsiteY45739" fmla="*/ 412074 h 3582745"/>
                  <a:gd name="connsiteX45740" fmla="*/ 3727002 w 4527492"/>
                  <a:gd name="connsiteY45740" fmla="*/ 410576 h 3582745"/>
                  <a:gd name="connsiteX45741" fmla="*/ 3710953 w 4527492"/>
                  <a:gd name="connsiteY45741" fmla="*/ 369214 h 3582745"/>
                  <a:gd name="connsiteX45742" fmla="*/ 3663809 w 4527492"/>
                  <a:gd name="connsiteY45742" fmla="*/ 286250 h 3582745"/>
                  <a:gd name="connsiteX45743" fmla="*/ 3722694 w 4527492"/>
                  <a:gd name="connsiteY45743" fmla="*/ 405835 h 3582745"/>
                  <a:gd name="connsiteX45744" fmla="*/ 3719443 w 4527492"/>
                  <a:gd name="connsiteY45744" fmla="*/ 402257 h 3582745"/>
                  <a:gd name="connsiteX45745" fmla="*/ 3692116 w 4527492"/>
                  <a:gd name="connsiteY45745" fmla="*/ 346142 h 3582745"/>
                  <a:gd name="connsiteX45746" fmla="*/ 3678935 w 4527492"/>
                  <a:gd name="connsiteY45746" fmla="*/ 329659 h 3582745"/>
                  <a:gd name="connsiteX45747" fmla="*/ 3696147 w 4527492"/>
                  <a:gd name="connsiteY45747" fmla="*/ 368403 h 3582745"/>
                  <a:gd name="connsiteX45748" fmla="*/ 3686079 w 4527492"/>
                  <a:gd name="connsiteY45748" fmla="*/ 352619 h 3582745"/>
                  <a:gd name="connsiteX45749" fmla="*/ 3662771 w 4527492"/>
                  <a:gd name="connsiteY45749" fmla="*/ 284424 h 3582745"/>
                  <a:gd name="connsiteX45750" fmla="*/ 3662213 w 4527492"/>
                  <a:gd name="connsiteY45750" fmla="*/ 283442 h 3582745"/>
                  <a:gd name="connsiteX45751" fmla="*/ 3636359 w 4527492"/>
                  <a:gd name="connsiteY45751" fmla="*/ 258255 h 3582745"/>
                  <a:gd name="connsiteX45752" fmla="*/ 3636355 w 4527492"/>
                  <a:gd name="connsiteY45752" fmla="*/ 258248 h 3582745"/>
                  <a:gd name="connsiteX45753" fmla="*/ 3652572 w 4527492"/>
                  <a:gd name="connsiteY45753" fmla="*/ 273617 h 3582745"/>
                  <a:gd name="connsiteX45754" fmla="*/ 3629368 w 4527492"/>
                  <a:gd name="connsiteY45754" fmla="*/ 243439 h 3582745"/>
                  <a:gd name="connsiteX45755" fmla="*/ 3627858 w 4527492"/>
                  <a:gd name="connsiteY45755" fmla="*/ 240239 h 3582745"/>
                  <a:gd name="connsiteX45756" fmla="*/ 3621258 w 4527492"/>
                  <a:gd name="connsiteY45756" fmla="*/ 230797 h 3582745"/>
                  <a:gd name="connsiteX45757" fmla="*/ 3656781 w 4527492"/>
                  <a:gd name="connsiteY45757" fmla="*/ 272427 h 3582745"/>
                  <a:gd name="connsiteX45758" fmla="*/ 3635626 w 4527492"/>
                  <a:gd name="connsiteY45758" fmla="*/ 226853 h 3582745"/>
                  <a:gd name="connsiteX45759" fmla="*/ 3627621 w 4527492"/>
                  <a:gd name="connsiteY45759" fmla="*/ 197407 h 3582745"/>
                  <a:gd name="connsiteX45760" fmla="*/ 3605633 w 4527492"/>
                  <a:gd name="connsiteY45760" fmla="*/ 169730 h 3582745"/>
                  <a:gd name="connsiteX45761" fmla="*/ 3595124 w 4527492"/>
                  <a:gd name="connsiteY45761" fmla="*/ 146474 h 3582745"/>
                  <a:gd name="connsiteX45762" fmla="*/ 3597477 w 4527492"/>
                  <a:gd name="connsiteY45762" fmla="*/ 147530 h 3582745"/>
                  <a:gd name="connsiteX45763" fmla="*/ 3599740 w 4527492"/>
                  <a:gd name="connsiteY45763" fmla="*/ 149898 h 3582745"/>
                  <a:gd name="connsiteX45764" fmla="*/ 3597012 w 4527492"/>
                  <a:gd name="connsiteY45764" fmla="*/ 148921 h 3582745"/>
                  <a:gd name="connsiteX45765" fmla="*/ 3642085 w 4527492"/>
                  <a:gd name="connsiteY45765" fmla="*/ 146274 h 3582745"/>
                  <a:gd name="connsiteX45766" fmla="*/ 3643466 w 4527492"/>
                  <a:gd name="connsiteY45766" fmla="*/ 147156 h 3582745"/>
                  <a:gd name="connsiteX45767" fmla="*/ 3648548 w 4527492"/>
                  <a:gd name="connsiteY45767" fmla="*/ 151347 h 3582745"/>
                  <a:gd name="connsiteX45768" fmla="*/ 3645328 w 4527492"/>
                  <a:gd name="connsiteY45768" fmla="*/ 149247 h 3582745"/>
                  <a:gd name="connsiteX45769" fmla="*/ 3625799 w 4527492"/>
                  <a:gd name="connsiteY45769" fmla="*/ 145755 h 3582745"/>
                  <a:gd name="connsiteX45770" fmla="*/ 3629988 w 4527492"/>
                  <a:gd name="connsiteY45770" fmla="*/ 150487 h 3582745"/>
                  <a:gd name="connsiteX45771" fmla="*/ 3628279 w 4527492"/>
                  <a:gd name="connsiteY45771" fmla="*/ 149620 h 3582745"/>
                  <a:gd name="connsiteX45772" fmla="*/ 3592730 w 4527492"/>
                  <a:gd name="connsiteY45772" fmla="*/ 145399 h 3582745"/>
                  <a:gd name="connsiteX45773" fmla="*/ 3594613 w 4527492"/>
                  <a:gd name="connsiteY45773" fmla="*/ 146245 h 3582745"/>
                  <a:gd name="connsiteX45774" fmla="*/ 3596369 w 4527492"/>
                  <a:gd name="connsiteY45774" fmla="*/ 148690 h 3582745"/>
                  <a:gd name="connsiteX45775" fmla="*/ 3594508 w 4527492"/>
                  <a:gd name="connsiteY45775" fmla="*/ 148023 h 3582745"/>
                  <a:gd name="connsiteX45776" fmla="*/ 3523299 w 4527492"/>
                  <a:gd name="connsiteY45776" fmla="*/ 144017 h 3582745"/>
                  <a:gd name="connsiteX45777" fmla="*/ 3536414 w 4527492"/>
                  <a:gd name="connsiteY45777" fmla="*/ 159473 h 3582745"/>
                  <a:gd name="connsiteX45778" fmla="*/ 3543937 w 4527492"/>
                  <a:gd name="connsiteY45778" fmla="*/ 167173 h 3582745"/>
                  <a:gd name="connsiteX45779" fmla="*/ 3546853 w 4527492"/>
                  <a:gd name="connsiteY45779" fmla="*/ 171062 h 3582745"/>
                  <a:gd name="connsiteX45780" fmla="*/ 3543417 w 4527492"/>
                  <a:gd name="connsiteY45780" fmla="*/ 167714 h 3582745"/>
                  <a:gd name="connsiteX45781" fmla="*/ 3524769 w 4527492"/>
                  <a:gd name="connsiteY45781" fmla="*/ 146784 h 3582745"/>
                  <a:gd name="connsiteX45782" fmla="*/ 3511514 w 4527492"/>
                  <a:gd name="connsiteY45782" fmla="*/ 143194 h 3582745"/>
                  <a:gd name="connsiteX45783" fmla="*/ 3559069 w 4527492"/>
                  <a:gd name="connsiteY45783" fmla="*/ 218400 h 3582745"/>
                  <a:gd name="connsiteX45784" fmla="*/ 3588403 w 4527492"/>
                  <a:gd name="connsiteY45784" fmla="*/ 258056 h 3582745"/>
                  <a:gd name="connsiteX45785" fmla="*/ 3576387 w 4527492"/>
                  <a:gd name="connsiteY45785" fmla="*/ 244833 h 3582745"/>
                  <a:gd name="connsiteX45786" fmla="*/ 3556370 w 4527492"/>
                  <a:gd name="connsiteY45786" fmla="*/ 219073 h 3582745"/>
                  <a:gd name="connsiteX45787" fmla="*/ 3535444 w 4527492"/>
                  <a:gd name="connsiteY45787" fmla="*/ 189209 h 3582745"/>
                  <a:gd name="connsiteX45788" fmla="*/ 3621278 w 4527492"/>
                  <a:gd name="connsiteY45788" fmla="*/ 142538 h 3582745"/>
                  <a:gd name="connsiteX45789" fmla="*/ 3626805 w 4527492"/>
                  <a:gd name="connsiteY45789" fmla="*/ 148874 h 3582745"/>
                  <a:gd name="connsiteX45790" fmla="*/ 3623704 w 4527492"/>
                  <a:gd name="connsiteY45790" fmla="*/ 147303 h 3582745"/>
                  <a:gd name="connsiteX45791" fmla="*/ 3599392 w 4527492"/>
                  <a:gd name="connsiteY45791" fmla="*/ 142463 h 3582745"/>
                  <a:gd name="connsiteX45792" fmla="*/ 3602220 w 4527492"/>
                  <a:gd name="connsiteY45792" fmla="*/ 145284 h 3582745"/>
                  <a:gd name="connsiteX45793" fmla="*/ 3608306 w 4527492"/>
                  <a:gd name="connsiteY45793" fmla="*/ 152391 h 3582745"/>
                  <a:gd name="connsiteX45794" fmla="*/ 3603951 w 4527492"/>
                  <a:gd name="connsiteY45794" fmla="*/ 150436 h 3582745"/>
                  <a:gd name="connsiteX45795" fmla="*/ 3598511 w 4527492"/>
                  <a:gd name="connsiteY45795" fmla="*/ 143341 h 3582745"/>
                  <a:gd name="connsiteX45796" fmla="*/ 3640627 w 4527492"/>
                  <a:gd name="connsiteY45796" fmla="*/ 142085 h 3582745"/>
                  <a:gd name="connsiteX45797" fmla="*/ 3641202 w 4527492"/>
                  <a:gd name="connsiteY45797" fmla="*/ 142462 h 3582745"/>
                  <a:gd name="connsiteX45798" fmla="*/ 3649478 w 4527492"/>
                  <a:gd name="connsiteY45798" fmla="*/ 148289 h 3582745"/>
                  <a:gd name="connsiteX45799" fmla="*/ 3643526 w 4527492"/>
                  <a:gd name="connsiteY45799" fmla="*/ 144770 h 3582745"/>
                  <a:gd name="connsiteX45800" fmla="*/ 3520270 w 4527492"/>
                  <a:gd name="connsiteY45800" fmla="*/ 141734 h 3582745"/>
                  <a:gd name="connsiteX45801" fmla="*/ 3524769 w 4527492"/>
                  <a:gd name="connsiteY45801" fmla="*/ 146784 h 3582745"/>
                  <a:gd name="connsiteX45802" fmla="*/ 3527352 w 4527492"/>
                  <a:gd name="connsiteY45802" fmla="*/ 151643 h 3582745"/>
                  <a:gd name="connsiteX45803" fmla="*/ 3632801 w 4527492"/>
                  <a:gd name="connsiteY45803" fmla="*/ 299990 h 3582745"/>
                  <a:gd name="connsiteX45804" fmla="*/ 3639550 w 4527492"/>
                  <a:gd name="connsiteY45804" fmla="*/ 306932 h 3582745"/>
                  <a:gd name="connsiteX45805" fmla="*/ 3640335 w 4527492"/>
                  <a:gd name="connsiteY45805" fmla="*/ 308097 h 3582745"/>
                  <a:gd name="connsiteX45806" fmla="*/ 3619877 w 4527492"/>
                  <a:gd name="connsiteY45806" fmla="*/ 286186 h 3582745"/>
                  <a:gd name="connsiteX45807" fmla="*/ 3522770 w 4527492"/>
                  <a:gd name="connsiteY45807" fmla="*/ 147317 h 3582745"/>
                  <a:gd name="connsiteX45808" fmla="*/ 3590130 w 4527492"/>
                  <a:gd name="connsiteY45808" fmla="*/ 140002 h 3582745"/>
                  <a:gd name="connsiteX45809" fmla="*/ 3595124 w 4527492"/>
                  <a:gd name="connsiteY45809" fmla="*/ 146474 h 3582745"/>
                  <a:gd name="connsiteX45810" fmla="*/ 3594613 w 4527492"/>
                  <a:gd name="connsiteY45810" fmla="*/ 146245 h 3582745"/>
                  <a:gd name="connsiteX45811" fmla="*/ 3634851 w 4527492"/>
                  <a:gd name="connsiteY45811" fmla="*/ 139642 h 3582745"/>
                  <a:gd name="connsiteX45812" fmla="*/ 3643526 w 4527492"/>
                  <a:gd name="connsiteY45812" fmla="*/ 144770 h 3582745"/>
                  <a:gd name="connsiteX45813" fmla="*/ 3651946 w 4527492"/>
                  <a:gd name="connsiteY45813" fmla="*/ 152569 h 3582745"/>
                  <a:gd name="connsiteX45814" fmla="*/ 3643466 w 4527492"/>
                  <a:gd name="connsiteY45814" fmla="*/ 147156 h 3582745"/>
                  <a:gd name="connsiteX45815" fmla="*/ 3639286 w 4527492"/>
                  <a:gd name="connsiteY45815" fmla="*/ 143708 h 3582745"/>
                  <a:gd name="connsiteX45816" fmla="*/ 3589489 w 4527492"/>
                  <a:gd name="connsiteY45816" fmla="*/ 139170 h 3582745"/>
                  <a:gd name="connsiteX45817" fmla="*/ 3589668 w 4527492"/>
                  <a:gd name="connsiteY45817" fmla="*/ 139358 h 3582745"/>
                  <a:gd name="connsiteX45818" fmla="*/ 3590130 w 4527492"/>
                  <a:gd name="connsiteY45818" fmla="*/ 140002 h 3582745"/>
                  <a:gd name="connsiteX45819" fmla="*/ 3607611 w 4527492"/>
                  <a:gd name="connsiteY45819" fmla="*/ 139148 h 3582745"/>
                  <a:gd name="connsiteX45820" fmla="*/ 3623704 w 4527492"/>
                  <a:gd name="connsiteY45820" fmla="*/ 147303 h 3582745"/>
                  <a:gd name="connsiteX45821" fmla="*/ 3625665 w 4527492"/>
                  <a:gd name="connsiteY45821" fmla="*/ 151154 h 3582745"/>
                  <a:gd name="connsiteX45822" fmla="*/ 3628796 w 4527492"/>
                  <a:gd name="connsiteY45822" fmla="*/ 138465 h 3582745"/>
                  <a:gd name="connsiteX45823" fmla="*/ 3645328 w 4527492"/>
                  <a:gd name="connsiteY45823" fmla="*/ 149247 h 3582745"/>
                  <a:gd name="connsiteX45824" fmla="*/ 3667309 w 4527492"/>
                  <a:gd name="connsiteY45824" fmla="*/ 169397 h 3582745"/>
                  <a:gd name="connsiteX45825" fmla="*/ 3659625 w 4527492"/>
                  <a:gd name="connsiteY45825" fmla="*/ 165503 h 3582745"/>
                  <a:gd name="connsiteX45826" fmla="*/ 3639003 w 4527492"/>
                  <a:gd name="connsiteY45826" fmla="*/ 149048 h 3582745"/>
                  <a:gd name="connsiteX45827" fmla="*/ 3647119 w 4527492"/>
                  <a:gd name="connsiteY45827" fmla="*/ 159167 h 3582745"/>
                  <a:gd name="connsiteX45828" fmla="*/ 3644915 w 4527492"/>
                  <a:gd name="connsiteY45828" fmla="*/ 158050 h 3582745"/>
                  <a:gd name="connsiteX45829" fmla="*/ 3631922 w 4527492"/>
                  <a:gd name="connsiteY45829" fmla="*/ 143290 h 3582745"/>
                  <a:gd name="connsiteX45830" fmla="*/ 3533961 w 4527492"/>
                  <a:gd name="connsiteY45830" fmla="*/ 138312 h 3582745"/>
                  <a:gd name="connsiteX45831" fmla="*/ 3551733 w 4527492"/>
                  <a:gd name="connsiteY45831" fmla="*/ 153924 h 3582745"/>
                  <a:gd name="connsiteX45832" fmla="*/ 3536039 w 4527492"/>
                  <a:gd name="connsiteY45832" fmla="*/ 141661 h 3582745"/>
                  <a:gd name="connsiteX45833" fmla="*/ 3662020 w 4527492"/>
                  <a:gd name="connsiteY45833" fmla="*/ 137694 h 3582745"/>
                  <a:gd name="connsiteX45834" fmla="*/ 3677523 w 4527492"/>
                  <a:gd name="connsiteY45834" fmla="*/ 154155 h 3582745"/>
                  <a:gd name="connsiteX45835" fmla="*/ 3671089 w 4527492"/>
                  <a:gd name="connsiteY45835" fmla="*/ 149450 h 3582745"/>
                  <a:gd name="connsiteX45836" fmla="*/ 3624599 w 4527492"/>
                  <a:gd name="connsiteY45836" fmla="*/ 135728 h 3582745"/>
                  <a:gd name="connsiteX45837" fmla="*/ 3626163 w 4527492"/>
                  <a:gd name="connsiteY45837" fmla="*/ 136748 h 3582745"/>
                  <a:gd name="connsiteX45838" fmla="*/ 3631922 w 4527492"/>
                  <a:gd name="connsiteY45838" fmla="*/ 143290 h 3582745"/>
                  <a:gd name="connsiteX45839" fmla="*/ 3639806 w 4527492"/>
                  <a:gd name="connsiteY45839" fmla="*/ 155461 h 3582745"/>
                  <a:gd name="connsiteX45840" fmla="*/ 3639731 w 4527492"/>
                  <a:gd name="connsiteY45840" fmla="*/ 155424 h 3582745"/>
                  <a:gd name="connsiteX45841" fmla="*/ 3632365 w 4527492"/>
                  <a:gd name="connsiteY45841" fmla="*/ 147347 h 3582745"/>
                  <a:gd name="connsiteX45842" fmla="*/ 3624924 w 4527492"/>
                  <a:gd name="connsiteY45842" fmla="*/ 135341 h 3582745"/>
                  <a:gd name="connsiteX45843" fmla="*/ 3625799 w 4527492"/>
                  <a:gd name="connsiteY45843" fmla="*/ 135878 h 3582745"/>
                  <a:gd name="connsiteX45844" fmla="*/ 3628051 w 4527492"/>
                  <a:gd name="connsiteY45844" fmla="*/ 137315 h 3582745"/>
                  <a:gd name="connsiteX45845" fmla="*/ 3628796 w 4527492"/>
                  <a:gd name="connsiteY45845" fmla="*/ 138465 h 3582745"/>
                  <a:gd name="connsiteX45846" fmla="*/ 3626163 w 4527492"/>
                  <a:gd name="connsiteY45846" fmla="*/ 136748 h 3582745"/>
                  <a:gd name="connsiteX45847" fmla="*/ 3626275 w 4527492"/>
                  <a:gd name="connsiteY45847" fmla="*/ 134574 h 3582745"/>
                  <a:gd name="connsiteX45848" fmla="*/ 3633105 w 4527492"/>
                  <a:gd name="connsiteY45848" fmla="*/ 138611 h 3582745"/>
                  <a:gd name="connsiteX45849" fmla="*/ 3639286 w 4527492"/>
                  <a:gd name="connsiteY45849" fmla="*/ 143708 h 3582745"/>
                  <a:gd name="connsiteX45850" fmla="*/ 3642085 w 4527492"/>
                  <a:gd name="connsiteY45850" fmla="*/ 146274 h 3582745"/>
                  <a:gd name="connsiteX45851" fmla="*/ 3628051 w 4527492"/>
                  <a:gd name="connsiteY45851" fmla="*/ 137315 h 3582745"/>
                  <a:gd name="connsiteX45852" fmla="*/ 3500703 w 4527492"/>
                  <a:gd name="connsiteY45852" fmla="*/ 133024 h 3582745"/>
                  <a:gd name="connsiteX45853" fmla="*/ 3515557 w 4527492"/>
                  <a:gd name="connsiteY45853" fmla="*/ 158099 h 3582745"/>
                  <a:gd name="connsiteX45854" fmla="*/ 3526672 w 4527492"/>
                  <a:gd name="connsiteY45854" fmla="*/ 179657 h 3582745"/>
                  <a:gd name="connsiteX45855" fmla="*/ 3522273 w 4527492"/>
                  <a:gd name="connsiteY45855" fmla="*/ 173570 h 3582745"/>
                  <a:gd name="connsiteX45856" fmla="*/ 3622499 w 4527492"/>
                  <a:gd name="connsiteY45856" fmla="*/ 132586 h 3582745"/>
                  <a:gd name="connsiteX45857" fmla="*/ 3624924 w 4527492"/>
                  <a:gd name="connsiteY45857" fmla="*/ 135341 h 3582745"/>
                  <a:gd name="connsiteX45858" fmla="*/ 3623935 w 4527492"/>
                  <a:gd name="connsiteY45858" fmla="*/ 134734 h 3582745"/>
                  <a:gd name="connsiteX45859" fmla="*/ 3668712 w 4527492"/>
                  <a:gd name="connsiteY45859" fmla="*/ 132585 h 3582745"/>
                  <a:gd name="connsiteX45860" fmla="*/ 3718227 w 4527492"/>
                  <a:gd name="connsiteY45860" fmla="*/ 172096 h 3582745"/>
                  <a:gd name="connsiteX45861" fmla="*/ 3705302 w 4527492"/>
                  <a:gd name="connsiteY45861" fmla="*/ 163593 h 3582745"/>
                  <a:gd name="connsiteX45862" fmla="*/ 3622911 w 4527492"/>
                  <a:gd name="connsiteY45862" fmla="*/ 132585 h 3582745"/>
                  <a:gd name="connsiteX45863" fmla="*/ 3624987 w 4527492"/>
                  <a:gd name="connsiteY45863" fmla="*/ 132585 h 3582745"/>
                  <a:gd name="connsiteX45864" fmla="*/ 3626275 w 4527492"/>
                  <a:gd name="connsiteY45864" fmla="*/ 134574 h 3582745"/>
                  <a:gd name="connsiteX45865" fmla="*/ 3627076 w 4527492"/>
                  <a:gd name="connsiteY45865" fmla="*/ 132515 h 3582745"/>
                  <a:gd name="connsiteX45866" fmla="*/ 3640498 w 4527492"/>
                  <a:gd name="connsiteY45866" fmla="*/ 141966 h 3582745"/>
                  <a:gd name="connsiteX45867" fmla="*/ 3640627 w 4527492"/>
                  <a:gd name="connsiteY45867" fmla="*/ 142085 h 3582745"/>
                  <a:gd name="connsiteX45868" fmla="*/ 3629744 w 4527492"/>
                  <a:gd name="connsiteY45868" fmla="*/ 134961 h 3582745"/>
                  <a:gd name="connsiteX45869" fmla="*/ 3622229 w 4527492"/>
                  <a:gd name="connsiteY45869" fmla="*/ 132182 h 3582745"/>
                  <a:gd name="connsiteX45870" fmla="*/ 3622911 w 4527492"/>
                  <a:gd name="connsiteY45870" fmla="*/ 132585 h 3582745"/>
                  <a:gd name="connsiteX45871" fmla="*/ 3622498 w 4527492"/>
                  <a:gd name="connsiteY45871" fmla="*/ 132585 h 3582745"/>
                  <a:gd name="connsiteX45872" fmla="*/ 3523555 w 4527492"/>
                  <a:gd name="connsiteY45872" fmla="*/ 131907 h 3582745"/>
                  <a:gd name="connsiteX45873" fmla="*/ 3536039 w 4527492"/>
                  <a:gd name="connsiteY45873" fmla="*/ 141661 h 3582745"/>
                  <a:gd name="connsiteX45874" fmla="*/ 3565618 w 4527492"/>
                  <a:gd name="connsiteY45874" fmla="*/ 189342 h 3582745"/>
                  <a:gd name="connsiteX45875" fmla="*/ 3565200 w 4527492"/>
                  <a:gd name="connsiteY45875" fmla="*/ 188935 h 3582745"/>
                  <a:gd name="connsiteX45876" fmla="*/ 3554720 w 4527492"/>
                  <a:gd name="connsiteY45876" fmla="*/ 178209 h 3582745"/>
                  <a:gd name="connsiteX45877" fmla="*/ 3540343 w 4527492"/>
                  <a:gd name="connsiteY45877" fmla="*/ 158719 h 3582745"/>
                  <a:gd name="connsiteX45878" fmla="*/ 3524469 w 4527492"/>
                  <a:gd name="connsiteY45878" fmla="*/ 133512 h 3582745"/>
                  <a:gd name="connsiteX45879" fmla="*/ 3595961 w 4527492"/>
                  <a:gd name="connsiteY45879" fmla="*/ 131401 h 3582745"/>
                  <a:gd name="connsiteX45880" fmla="*/ 3607611 w 4527492"/>
                  <a:gd name="connsiteY45880" fmla="*/ 139148 h 3582745"/>
                  <a:gd name="connsiteX45881" fmla="*/ 3598344 w 4527492"/>
                  <a:gd name="connsiteY45881" fmla="*/ 134453 h 3582745"/>
                  <a:gd name="connsiteX45882" fmla="*/ 3624157 w 4527492"/>
                  <a:gd name="connsiteY45882" fmla="*/ 131304 h 3582745"/>
                  <a:gd name="connsiteX45883" fmla="*/ 3629744 w 4527492"/>
                  <a:gd name="connsiteY45883" fmla="*/ 134961 h 3582745"/>
                  <a:gd name="connsiteX45884" fmla="*/ 3634851 w 4527492"/>
                  <a:gd name="connsiteY45884" fmla="*/ 139642 h 3582745"/>
                  <a:gd name="connsiteX45885" fmla="*/ 3633105 w 4527492"/>
                  <a:gd name="connsiteY45885" fmla="*/ 138611 h 3582745"/>
                  <a:gd name="connsiteX45886" fmla="*/ 3625799 w 4527492"/>
                  <a:gd name="connsiteY45886" fmla="*/ 132585 h 3582745"/>
                  <a:gd name="connsiteX45887" fmla="*/ 3624987 w 4527492"/>
                  <a:gd name="connsiteY45887" fmla="*/ 132585 h 3582745"/>
                  <a:gd name="connsiteX45888" fmla="*/ 3628107 w 4527492"/>
                  <a:gd name="connsiteY45888" fmla="*/ 130489 h 3582745"/>
                  <a:gd name="connsiteX45889" fmla="*/ 3664722 w 4527492"/>
                  <a:gd name="connsiteY45889" fmla="*/ 157299 h 3582745"/>
                  <a:gd name="connsiteX45890" fmla="*/ 3655930 w 4527492"/>
                  <a:gd name="connsiteY45890" fmla="*/ 152102 h 3582745"/>
                  <a:gd name="connsiteX45891" fmla="*/ 3641202 w 4527492"/>
                  <a:gd name="connsiteY45891" fmla="*/ 142462 h 3582745"/>
                  <a:gd name="connsiteX45892" fmla="*/ 3640498 w 4527492"/>
                  <a:gd name="connsiteY45892" fmla="*/ 141966 h 3582745"/>
                  <a:gd name="connsiteX45893" fmla="*/ 3616955 w 4527492"/>
                  <a:gd name="connsiteY45893" fmla="*/ 130453 h 3582745"/>
                  <a:gd name="connsiteX45894" fmla="*/ 3623935 w 4527492"/>
                  <a:gd name="connsiteY45894" fmla="*/ 134734 h 3582745"/>
                  <a:gd name="connsiteX45895" fmla="*/ 3624599 w 4527492"/>
                  <a:gd name="connsiteY45895" fmla="*/ 135728 h 3582745"/>
                  <a:gd name="connsiteX45896" fmla="*/ 3617608 w 4527492"/>
                  <a:gd name="connsiteY45896" fmla="*/ 131169 h 3582745"/>
                  <a:gd name="connsiteX45897" fmla="*/ 3614970 w 4527492"/>
                  <a:gd name="connsiteY45897" fmla="*/ 130217 h 3582745"/>
                  <a:gd name="connsiteX45898" fmla="*/ 3615071 w 4527492"/>
                  <a:gd name="connsiteY45898" fmla="*/ 130527 h 3582745"/>
                  <a:gd name="connsiteX45899" fmla="*/ 3615399 w 4527492"/>
                  <a:gd name="connsiteY45899" fmla="*/ 130992 h 3582745"/>
                  <a:gd name="connsiteX45900" fmla="*/ 3621278 w 4527492"/>
                  <a:gd name="connsiteY45900" fmla="*/ 142538 h 3582745"/>
                  <a:gd name="connsiteX45901" fmla="*/ 3612596 w 4527492"/>
                  <a:gd name="connsiteY45901" fmla="*/ 132585 h 3582745"/>
                  <a:gd name="connsiteX45902" fmla="*/ 3614909 w 4527492"/>
                  <a:gd name="connsiteY45902" fmla="*/ 130031 h 3582745"/>
                  <a:gd name="connsiteX45903" fmla="*/ 3614993 w 4527492"/>
                  <a:gd name="connsiteY45903" fmla="*/ 130194 h 3582745"/>
                  <a:gd name="connsiteX45904" fmla="*/ 3614970 w 4527492"/>
                  <a:gd name="connsiteY45904" fmla="*/ 130217 h 3582745"/>
                  <a:gd name="connsiteX45905" fmla="*/ 3615436 w 4527492"/>
                  <a:gd name="connsiteY45905" fmla="*/ 129752 h 3582745"/>
                  <a:gd name="connsiteX45906" fmla="*/ 3617608 w 4527492"/>
                  <a:gd name="connsiteY45906" fmla="*/ 131169 h 3582745"/>
                  <a:gd name="connsiteX45907" fmla="*/ 3632365 w 4527492"/>
                  <a:gd name="connsiteY45907" fmla="*/ 147347 h 3582745"/>
                  <a:gd name="connsiteX45908" fmla="*/ 3635702 w 4527492"/>
                  <a:gd name="connsiteY45908" fmla="*/ 152341 h 3582745"/>
                  <a:gd name="connsiteX45909" fmla="*/ 3636658 w 4527492"/>
                  <a:gd name="connsiteY45909" fmla="*/ 153866 h 3582745"/>
                  <a:gd name="connsiteX45910" fmla="*/ 3630878 w 4527492"/>
                  <a:gd name="connsiteY45910" fmla="*/ 150937 h 3582745"/>
                  <a:gd name="connsiteX45911" fmla="*/ 3625799 w 4527492"/>
                  <a:gd name="connsiteY45911" fmla="*/ 145755 h 3582745"/>
                  <a:gd name="connsiteX45912" fmla="*/ 3615399 w 4527492"/>
                  <a:gd name="connsiteY45912" fmla="*/ 130992 h 3582745"/>
                  <a:gd name="connsiteX45913" fmla="*/ 3614993 w 4527492"/>
                  <a:gd name="connsiteY45913" fmla="*/ 130194 h 3582745"/>
                  <a:gd name="connsiteX45914" fmla="*/ 3588806 w 4527492"/>
                  <a:gd name="connsiteY45914" fmla="*/ 129620 h 3582745"/>
                  <a:gd name="connsiteX45915" fmla="*/ 3598344 w 4527492"/>
                  <a:gd name="connsiteY45915" fmla="*/ 134453 h 3582745"/>
                  <a:gd name="connsiteX45916" fmla="*/ 3614534 w 4527492"/>
                  <a:gd name="connsiteY45916" fmla="*/ 155186 h 3582745"/>
                  <a:gd name="connsiteX45917" fmla="*/ 3610195 w 4527492"/>
                  <a:gd name="connsiteY45917" fmla="*/ 153239 h 3582745"/>
                  <a:gd name="connsiteX45918" fmla="*/ 3602220 w 4527492"/>
                  <a:gd name="connsiteY45918" fmla="*/ 145284 h 3582745"/>
                  <a:gd name="connsiteX45919" fmla="*/ 3615897 w 4527492"/>
                  <a:gd name="connsiteY45919" fmla="*/ 129292 h 3582745"/>
                  <a:gd name="connsiteX45920" fmla="*/ 3616955 w 4527492"/>
                  <a:gd name="connsiteY45920" fmla="*/ 130453 h 3582745"/>
                  <a:gd name="connsiteX45921" fmla="*/ 3615579 w 4527492"/>
                  <a:gd name="connsiteY45921" fmla="*/ 129609 h 3582745"/>
                  <a:gd name="connsiteX45922" fmla="*/ 3614435 w 4527492"/>
                  <a:gd name="connsiteY45922" fmla="*/ 129099 h 3582745"/>
                  <a:gd name="connsiteX45923" fmla="*/ 3614651 w 4527492"/>
                  <a:gd name="connsiteY45923" fmla="*/ 129240 h 3582745"/>
                  <a:gd name="connsiteX45924" fmla="*/ 3614909 w 4527492"/>
                  <a:gd name="connsiteY45924" fmla="*/ 130031 h 3582745"/>
                  <a:gd name="connsiteX45925" fmla="*/ 3614570 w 4527492"/>
                  <a:gd name="connsiteY45925" fmla="*/ 128990 h 3582745"/>
                  <a:gd name="connsiteX45926" fmla="*/ 3615579 w 4527492"/>
                  <a:gd name="connsiteY45926" fmla="*/ 129609 h 3582745"/>
                  <a:gd name="connsiteX45927" fmla="*/ 3615436 w 4527492"/>
                  <a:gd name="connsiteY45927" fmla="*/ 129752 h 3582745"/>
                  <a:gd name="connsiteX45928" fmla="*/ 3614651 w 4527492"/>
                  <a:gd name="connsiteY45928" fmla="*/ 129240 h 3582745"/>
                  <a:gd name="connsiteX45929" fmla="*/ 3621822 w 4527492"/>
                  <a:gd name="connsiteY45929" fmla="*/ 127699 h 3582745"/>
                  <a:gd name="connsiteX45930" fmla="*/ 3627076 w 4527492"/>
                  <a:gd name="connsiteY45930" fmla="*/ 132515 h 3582745"/>
                  <a:gd name="connsiteX45931" fmla="*/ 3623152 w 4527492"/>
                  <a:gd name="connsiteY45931" fmla="*/ 129753 h 3582745"/>
                  <a:gd name="connsiteX45932" fmla="*/ 3613325 w 4527492"/>
                  <a:gd name="connsiteY45932" fmla="*/ 126919 h 3582745"/>
                  <a:gd name="connsiteX45933" fmla="*/ 3614030 w 4527492"/>
                  <a:gd name="connsiteY45933" fmla="*/ 127335 h 3582745"/>
                  <a:gd name="connsiteX45934" fmla="*/ 3614570 w 4527492"/>
                  <a:gd name="connsiteY45934" fmla="*/ 128990 h 3582745"/>
                  <a:gd name="connsiteX45935" fmla="*/ 3614293 w 4527492"/>
                  <a:gd name="connsiteY45935" fmla="*/ 128820 h 3582745"/>
                  <a:gd name="connsiteX45936" fmla="*/ 3618342 w 4527492"/>
                  <a:gd name="connsiteY45936" fmla="*/ 126366 h 3582745"/>
                  <a:gd name="connsiteX45937" fmla="*/ 3623152 w 4527492"/>
                  <a:gd name="connsiteY45937" fmla="*/ 129753 h 3582745"/>
                  <a:gd name="connsiteX45938" fmla="*/ 3624157 w 4527492"/>
                  <a:gd name="connsiteY45938" fmla="*/ 131304 h 3582745"/>
                  <a:gd name="connsiteX45939" fmla="*/ 3619686 w 4527492"/>
                  <a:gd name="connsiteY45939" fmla="*/ 128378 h 3582745"/>
                  <a:gd name="connsiteX45940" fmla="*/ 3609486 w 4527492"/>
                  <a:gd name="connsiteY45940" fmla="*/ 125872 h 3582745"/>
                  <a:gd name="connsiteX45941" fmla="*/ 3614293 w 4527492"/>
                  <a:gd name="connsiteY45941" fmla="*/ 128820 h 3582745"/>
                  <a:gd name="connsiteX45942" fmla="*/ 3614435 w 4527492"/>
                  <a:gd name="connsiteY45942" fmla="*/ 129099 h 3582745"/>
                  <a:gd name="connsiteX45943" fmla="*/ 3580671 w 4527492"/>
                  <a:gd name="connsiteY45943" fmla="*/ 124918 h 3582745"/>
                  <a:gd name="connsiteX45944" fmla="*/ 3582474 w 4527492"/>
                  <a:gd name="connsiteY45944" fmla="*/ 126412 h 3582745"/>
                  <a:gd name="connsiteX45945" fmla="*/ 3587262 w 4527492"/>
                  <a:gd name="connsiteY45945" fmla="*/ 128838 h 3582745"/>
                  <a:gd name="connsiteX45946" fmla="*/ 3592790 w 4527492"/>
                  <a:gd name="connsiteY45946" fmla="*/ 135878 h 3582745"/>
                  <a:gd name="connsiteX45947" fmla="*/ 3598511 w 4527492"/>
                  <a:gd name="connsiteY45947" fmla="*/ 143341 h 3582745"/>
                  <a:gd name="connsiteX45948" fmla="*/ 3596091 w 4527492"/>
                  <a:gd name="connsiteY45948" fmla="*/ 145755 h 3582745"/>
                  <a:gd name="connsiteX45949" fmla="*/ 3597917 w 4527492"/>
                  <a:gd name="connsiteY45949" fmla="*/ 147728 h 3582745"/>
                  <a:gd name="connsiteX45950" fmla="*/ 3597477 w 4527492"/>
                  <a:gd name="connsiteY45950" fmla="*/ 147530 h 3582745"/>
                  <a:gd name="connsiteX45951" fmla="*/ 3589668 w 4527492"/>
                  <a:gd name="connsiteY45951" fmla="*/ 139358 h 3582745"/>
                  <a:gd name="connsiteX45952" fmla="*/ 3579872 w 4527492"/>
                  <a:gd name="connsiteY45952" fmla="*/ 125715 h 3582745"/>
                  <a:gd name="connsiteX45953" fmla="*/ 3512634 w 4527492"/>
                  <a:gd name="connsiteY45953" fmla="*/ 124678 h 3582745"/>
                  <a:gd name="connsiteX45954" fmla="*/ 3516883 w 4527492"/>
                  <a:gd name="connsiteY45954" fmla="*/ 130997 h 3582745"/>
                  <a:gd name="connsiteX45955" fmla="*/ 3520453 w 4527492"/>
                  <a:gd name="connsiteY45955" fmla="*/ 138663 h 3582745"/>
                  <a:gd name="connsiteX45956" fmla="*/ 3523299 w 4527492"/>
                  <a:gd name="connsiteY45956" fmla="*/ 144017 h 3582745"/>
                  <a:gd name="connsiteX45957" fmla="*/ 3519052 w 4527492"/>
                  <a:gd name="connsiteY45957" fmla="*/ 139012 h 3582745"/>
                  <a:gd name="connsiteX45958" fmla="*/ 3612925 w 4527492"/>
                  <a:gd name="connsiteY45958" fmla="*/ 123952 h 3582745"/>
                  <a:gd name="connsiteX45959" fmla="*/ 3619686 w 4527492"/>
                  <a:gd name="connsiteY45959" fmla="*/ 128378 h 3582745"/>
                  <a:gd name="connsiteX45960" fmla="*/ 3622229 w 4527492"/>
                  <a:gd name="connsiteY45960" fmla="*/ 132182 h 3582745"/>
                  <a:gd name="connsiteX45961" fmla="*/ 3614030 w 4527492"/>
                  <a:gd name="connsiteY45961" fmla="*/ 127335 h 3582745"/>
                  <a:gd name="connsiteX45962" fmla="*/ 3495168 w 4527492"/>
                  <a:gd name="connsiteY45962" fmla="*/ 123335 h 3582745"/>
                  <a:gd name="connsiteX45963" fmla="*/ 3498596 w 4527492"/>
                  <a:gd name="connsiteY45963" fmla="*/ 129064 h 3582745"/>
                  <a:gd name="connsiteX45964" fmla="*/ 3500703 w 4527492"/>
                  <a:gd name="connsiteY45964" fmla="*/ 133024 h 3582745"/>
                  <a:gd name="connsiteX45965" fmla="*/ 3496072 w 4527492"/>
                  <a:gd name="connsiteY45965" fmla="*/ 125207 h 3582745"/>
                  <a:gd name="connsiteX45966" fmla="*/ 3582887 w 4527492"/>
                  <a:gd name="connsiteY45966" fmla="*/ 122707 h 3582745"/>
                  <a:gd name="connsiteX45967" fmla="*/ 3588806 w 4527492"/>
                  <a:gd name="connsiteY45967" fmla="*/ 129620 h 3582745"/>
                  <a:gd name="connsiteX45968" fmla="*/ 3587262 w 4527492"/>
                  <a:gd name="connsiteY45968" fmla="*/ 128838 h 3582745"/>
                  <a:gd name="connsiteX45969" fmla="*/ 3582732 w 4527492"/>
                  <a:gd name="connsiteY45969" fmla="*/ 123067 h 3582745"/>
                  <a:gd name="connsiteX45970" fmla="*/ 3582644 w 4527492"/>
                  <a:gd name="connsiteY45970" fmla="*/ 122949 h 3582745"/>
                  <a:gd name="connsiteX45971" fmla="*/ 3512807 w 4527492"/>
                  <a:gd name="connsiteY45971" fmla="*/ 122243 h 3582745"/>
                  <a:gd name="connsiteX45972" fmla="*/ 3516300 w 4527492"/>
                  <a:gd name="connsiteY45972" fmla="*/ 126126 h 3582745"/>
                  <a:gd name="connsiteX45973" fmla="*/ 3540343 w 4527492"/>
                  <a:gd name="connsiteY45973" fmla="*/ 158719 h 3582745"/>
                  <a:gd name="connsiteX45974" fmla="*/ 3548802 w 4527492"/>
                  <a:gd name="connsiteY45974" fmla="*/ 172152 h 3582745"/>
                  <a:gd name="connsiteX45975" fmla="*/ 3543937 w 4527492"/>
                  <a:gd name="connsiteY45975" fmla="*/ 167173 h 3582745"/>
                  <a:gd name="connsiteX45976" fmla="*/ 3517466 w 4527492"/>
                  <a:gd name="connsiteY45976" fmla="*/ 131864 h 3582745"/>
                  <a:gd name="connsiteX45977" fmla="*/ 3516883 w 4527492"/>
                  <a:gd name="connsiteY45977" fmla="*/ 130997 h 3582745"/>
                  <a:gd name="connsiteX45978" fmla="*/ 3610082 w 4527492"/>
                  <a:gd name="connsiteY45978" fmla="*/ 120550 h 3582745"/>
                  <a:gd name="connsiteX45979" fmla="*/ 3612332 w 4527492"/>
                  <a:gd name="connsiteY45979" fmla="*/ 122134 h 3582745"/>
                  <a:gd name="connsiteX45980" fmla="*/ 3612925 w 4527492"/>
                  <a:gd name="connsiteY45980" fmla="*/ 123952 h 3582745"/>
                  <a:gd name="connsiteX45981" fmla="*/ 3611258 w 4527492"/>
                  <a:gd name="connsiteY45981" fmla="*/ 122861 h 3582745"/>
                  <a:gd name="connsiteX45982" fmla="*/ 3614379 w 4527492"/>
                  <a:gd name="connsiteY45982" fmla="*/ 120438 h 3582745"/>
                  <a:gd name="connsiteX45983" fmla="*/ 3619589 w 4527492"/>
                  <a:gd name="connsiteY45983" fmla="*/ 124252 h 3582745"/>
                  <a:gd name="connsiteX45984" fmla="*/ 3621822 w 4527492"/>
                  <a:gd name="connsiteY45984" fmla="*/ 127699 h 3582745"/>
                  <a:gd name="connsiteX45985" fmla="*/ 3615138 w 4527492"/>
                  <a:gd name="connsiteY45985" fmla="*/ 121572 h 3582745"/>
                  <a:gd name="connsiteX45986" fmla="*/ 3616912 w 4527492"/>
                  <a:gd name="connsiteY45986" fmla="*/ 120120 h 3582745"/>
                  <a:gd name="connsiteX45987" fmla="*/ 3628107 w 4527492"/>
                  <a:gd name="connsiteY45987" fmla="*/ 130489 h 3582745"/>
                  <a:gd name="connsiteX45988" fmla="*/ 3619589 w 4527492"/>
                  <a:gd name="connsiteY45988" fmla="*/ 124252 h 3582745"/>
                  <a:gd name="connsiteX45989" fmla="*/ 3574800 w 4527492"/>
                  <a:gd name="connsiteY45989" fmla="*/ 120056 h 3582745"/>
                  <a:gd name="connsiteX45990" fmla="*/ 3577288 w 4527492"/>
                  <a:gd name="connsiteY45990" fmla="*/ 122117 h 3582745"/>
                  <a:gd name="connsiteX45991" fmla="*/ 3579872 w 4527492"/>
                  <a:gd name="connsiteY45991" fmla="*/ 125715 h 3582745"/>
                  <a:gd name="connsiteX45992" fmla="*/ 3579586 w 4527492"/>
                  <a:gd name="connsiteY45992" fmla="*/ 126000 h 3582745"/>
                  <a:gd name="connsiteX45993" fmla="*/ 3592730 w 4527492"/>
                  <a:gd name="connsiteY45993" fmla="*/ 145399 h 3582745"/>
                  <a:gd name="connsiteX45994" fmla="*/ 3589681 w 4527492"/>
                  <a:gd name="connsiteY45994" fmla="*/ 144031 h 3582745"/>
                  <a:gd name="connsiteX45995" fmla="*/ 3610961 w 4527492"/>
                  <a:gd name="connsiteY45995" fmla="*/ 117934 h 3582745"/>
                  <a:gd name="connsiteX45996" fmla="*/ 3611998 w 4527492"/>
                  <a:gd name="connsiteY45996" fmla="*/ 118694 h 3582745"/>
                  <a:gd name="connsiteX45997" fmla="*/ 3615138 w 4527492"/>
                  <a:gd name="connsiteY45997" fmla="*/ 121572 h 3582745"/>
                  <a:gd name="connsiteX45998" fmla="*/ 3618342 w 4527492"/>
                  <a:gd name="connsiteY45998" fmla="*/ 126366 h 3582745"/>
                  <a:gd name="connsiteX45999" fmla="*/ 3612332 w 4527492"/>
                  <a:gd name="connsiteY45999" fmla="*/ 122134 h 3582745"/>
                  <a:gd name="connsiteX46000" fmla="*/ 3653768 w 4527492"/>
                  <a:gd name="connsiteY46000" fmla="*/ 117175 h 3582745"/>
                  <a:gd name="connsiteX46001" fmla="*/ 3690427 w 4527492"/>
                  <a:gd name="connsiteY46001" fmla="*/ 135929 h 3582745"/>
                  <a:gd name="connsiteX46002" fmla="*/ 3742572 w 4527492"/>
                  <a:gd name="connsiteY46002" fmla="*/ 173331 h 3582745"/>
                  <a:gd name="connsiteX46003" fmla="*/ 3762531 w 4527492"/>
                  <a:gd name="connsiteY46003" fmla="*/ 190551 h 3582745"/>
                  <a:gd name="connsiteX46004" fmla="*/ 3652207 w 4527492"/>
                  <a:gd name="connsiteY46004" fmla="*/ 116122 h 3582745"/>
                  <a:gd name="connsiteX46005" fmla="*/ 3653768 w 4527492"/>
                  <a:gd name="connsiteY46005" fmla="*/ 117175 h 3582745"/>
                  <a:gd name="connsiteX46006" fmla="*/ 3651988 w 4527492"/>
                  <a:gd name="connsiteY46006" fmla="*/ 116265 h 3582745"/>
                  <a:gd name="connsiteX46007" fmla="*/ 3508623 w 4527492"/>
                  <a:gd name="connsiteY46007" fmla="*/ 115719 h 3582745"/>
                  <a:gd name="connsiteX46008" fmla="*/ 3511732 w 4527492"/>
                  <a:gd name="connsiteY46008" fmla="*/ 119933 h 3582745"/>
                  <a:gd name="connsiteX46009" fmla="*/ 3512807 w 4527492"/>
                  <a:gd name="connsiteY46009" fmla="*/ 122243 h 3582745"/>
                  <a:gd name="connsiteX46010" fmla="*/ 3510292 w 4527492"/>
                  <a:gd name="connsiteY46010" fmla="*/ 119447 h 3582745"/>
                  <a:gd name="connsiteX46011" fmla="*/ 3505635 w 4527492"/>
                  <a:gd name="connsiteY46011" fmla="*/ 114270 h 3582745"/>
                  <a:gd name="connsiteX46012" fmla="*/ 3510292 w 4527492"/>
                  <a:gd name="connsiteY46012" fmla="*/ 119447 h 3582745"/>
                  <a:gd name="connsiteX46013" fmla="*/ 3512634 w 4527492"/>
                  <a:gd name="connsiteY46013" fmla="*/ 124678 h 3582745"/>
                  <a:gd name="connsiteX46014" fmla="*/ 3606631 w 4527492"/>
                  <a:gd name="connsiteY46014" fmla="*/ 113774 h 3582745"/>
                  <a:gd name="connsiteX46015" fmla="*/ 3610872 w 4527492"/>
                  <a:gd name="connsiteY46015" fmla="*/ 117661 h 3582745"/>
                  <a:gd name="connsiteX46016" fmla="*/ 3610961 w 4527492"/>
                  <a:gd name="connsiteY46016" fmla="*/ 117934 h 3582745"/>
                  <a:gd name="connsiteX46017" fmla="*/ 3607435 w 4527492"/>
                  <a:gd name="connsiteY46017" fmla="*/ 115353 h 3582745"/>
                  <a:gd name="connsiteX46018" fmla="*/ 3609552 w 4527492"/>
                  <a:gd name="connsiteY46018" fmla="*/ 113618 h 3582745"/>
                  <a:gd name="connsiteX46019" fmla="*/ 3610151 w 4527492"/>
                  <a:gd name="connsiteY46019" fmla="*/ 114111 h 3582745"/>
                  <a:gd name="connsiteX46020" fmla="*/ 3614379 w 4527492"/>
                  <a:gd name="connsiteY46020" fmla="*/ 120438 h 3582745"/>
                  <a:gd name="connsiteX46021" fmla="*/ 3611998 w 4527492"/>
                  <a:gd name="connsiteY46021" fmla="*/ 118694 h 3582745"/>
                  <a:gd name="connsiteX46022" fmla="*/ 3610872 w 4527492"/>
                  <a:gd name="connsiteY46022" fmla="*/ 117661 h 3582745"/>
                  <a:gd name="connsiteX46023" fmla="*/ 3571245 w 4527492"/>
                  <a:gd name="connsiteY46023" fmla="*/ 112990 h 3582745"/>
                  <a:gd name="connsiteX46024" fmla="*/ 3580362 w 4527492"/>
                  <a:gd name="connsiteY46024" fmla="*/ 119889 h 3582745"/>
                  <a:gd name="connsiteX46025" fmla="*/ 3582644 w 4527492"/>
                  <a:gd name="connsiteY46025" fmla="*/ 122949 h 3582745"/>
                  <a:gd name="connsiteX46026" fmla="*/ 3580671 w 4527492"/>
                  <a:gd name="connsiteY46026" fmla="*/ 124918 h 3582745"/>
                  <a:gd name="connsiteX46027" fmla="*/ 3577288 w 4527492"/>
                  <a:gd name="connsiteY46027" fmla="*/ 122117 h 3582745"/>
                  <a:gd name="connsiteX46028" fmla="*/ 3572984 w 4527492"/>
                  <a:gd name="connsiteY46028" fmla="*/ 116122 h 3582745"/>
                  <a:gd name="connsiteX46029" fmla="*/ 3527360 w 4527492"/>
                  <a:gd name="connsiteY46029" fmla="*/ 112563 h 3582745"/>
                  <a:gd name="connsiteX46030" fmla="*/ 3616324 w 4527492"/>
                  <a:gd name="connsiteY46030" fmla="*/ 204389 h 3582745"/>
                  <a:gd name="connsiteX46031" fmla="*/ 3600221 w 4527492"/>
                  <a:gd name="connsiteY46031" fmla="*/ 191808 h 3582745"/>
                  <a:gd name="connsiteX46032" fmla="*/ 3601187 w 4527492"/>
                  <a:gd name="connsiteY46032" fmla="*/ 192027 h 3582745"/>
                  <a:gd name="connsiteX46033" fmla="*/ 3566895 w 4527492"/>
                  <a:gd name="connsiteY46033" fmla="*/ 154940 h 3582745"/>
                  <a:gd name="connsiteX46034" fmla="*/ 3508207 w 4527492"/>
                  <a:gd name="connsiteY46034" fmla="*/ 112177 h 3582745"/>
                  <a:gd name="connsiteX46035" fmla="*/ 3519114 w 4527492"/>
                  <a:gd name="connsiteY46035" fmla="*/ 125271 h 3582745"/>
                  <a:gd name="connsiteX46036" fmla="*/ 3520434 w 4527492"/>
                  <a:gd name="connsiteY46036" fmla="*/ 126430 h 3582745"/>
                  <a:gd name="connsiteX46037" fmla="*/ 3523555 w 4527492"/>
                  <a:gd name="connsiteY46037" fmla="*/ 131907 h 3582745"/>
                  <a:gd name="connsiteX46038" fmla="*/ 3516643 w 4527492"/>
                  <a:gd name="connsiteY46038" fmla="*/ 126507 h 3582745"/>
                  <a:gd name="connsiteX46039" fmla="*/ 3516300 w 4527492"/>
                  <a:gd name="connsiteY46039" fmla="*/ 126126 h 3582745"/>
                  <a:gd name="connsiteX46040" fmla="*/ 3511732 w 4527492"/>
                  <a:gd name="connsiteY46040" fmla="*/ 119933 h 3582745"/>
                  <a:gd name="connsiteX46041" fmla="*/ 3509228 w 4527492"/>
                  <a:gd name="connsiteY46041" fmla="*/ 114557 h 3582745"/>
                  <a:gd name="connsiteX46042" fmla="*/ 3453613 w 4527492"/>
                  <a:gd name="connsiteY46042" fmla="*/ 111474 h 3582745"/>
                  <a:gd name="connsiteX46043" fmla="*/ 3469905 w 4527492"/>
                  <a:gd name="connsiteY46043" fmla="*/ 135181 h 3582745"/>
                  <a:gd name="connsiteX46044" fmla="*/ 3479983 w 4527492"/>
                  <a:gd name="connsiteY46044" fmla="*/ 151643 h 3582745"/>
                  <a:gd name="connsiteX46045" fmla="*/ 3519115 w 4527492"/>
                  <a:gd name="connsiteY46045" fmla="*/ 206588 h 3582745"/>
                  <a:gd name="connsiteX46046" fmla="*/ 3477923 w 4527492"/>
                  <a:gd name="connsiteY46046" fmla="*/ 151643 h 3582745"/>
                  <a:gd name="connsiteX46047" fmla="*/ 3583302 w 4527492"/>
                  <a:gd name="connsiteY46047" fmla="*/ 109811 h 3582745"/>
                  <a:gd name="connsiteX46048" fmla="*/ 3589489 w 4527492"/>
                  <a:gd name="connsiteY46048" fmla="*/ 112830 h 3582745"/>
                  <a:gd name="connsiteX46049" fmla="*/ 3609486 w 4527492"/>
                  <a:gd name="connsiteY46049" fmla="*/ 125872 h 3582745"/>
                  <a:gd name="connsiteX46050" fmla="*/ 3493964 w 4527492"/>
                  <a:gd name="connsiteY46050" fmla="*/ 109448 h 3582745"/>
                  <a:gd name="connsiteX46051" fmla="*/ 3519052 w 4527492"/>
                  <a:gd name="connsiteY46051" fmla="*/ 139012 h 3582745"/>
                  <a:gd name="connsiteX46052" fmla="*/ 3520270 w 4527492"/>
                  <a:gd name="connsiteY46052" fmla="*/ 141734 h 3582745"/>
                  <a:gd name="connsiteX46053" fmla="*/ 3497411 w 4527492"/>
                  <a:gd name="connsiteY46053" fmla="*/ 116076 h 3582745"/>
                  <a:gd name="connsiteX46054" fmla="*/ 3489056 w 4527492"/>
                  <a:gd name="connsiteY46054" fmla="*/ 106698 h 3582745"/>
                  <a:gd name="connsiteX46055" fmla="*/ 3497411 w 4527492"/>
                  <a:gd name="connsiteY46055" fmla="*/ 116076 h 3582745"/>
                  <a:gd name="connsiteX46056" fmla="*/ 3511514 w 4527492"/>
                  <a:gd name="connsiteY46056" fmla="*/ 143194 h 3582745"/>
                  <a:gd name="connsiteX46057" fmla="*/ 3491792 w 4527492"/>
                  <a:gd name="connsiteY46057" fmla="*/ 112006 h 3582745"/>
                  <a:gd name="connsiteX46058" fmla="*/ 3632401 w 4527492"/>
                  <a:gd name="connsiteY46058" fmla="*/ 106244 h 3582745"/>
                  <a:gd name="connsiteX46059" fmla="*/ 3651988 w 4527492"/>
                  <a:gd name="connsiteY46059" fmla="*/ 116265 h 3582745"/>
                  <a:gd name="connsiteX46060" fmla="*/ 3648958 w 4527492"/>
                  <a:gd name="connsiteY46060" fmla="*/ 118231 h 3582745"/>
                  <a:gd name="connsiteX46061" fmla="*/ 3658397 w 4527492"/>
                  <a:gd name="connsiteY46061" fmla="*/ 132997 h 3582745"/>
                  <a:gd name="connsiteX46062" fmla="*/ 3662020 w 4527492"/>
                  <a:gd name="connsiteY46062" fmla="*/ 137694 h 3582745"/>
                  <a:gd name="connsiteX46063" fmla="*/ 3575241 w 4527492"/>
                  <a:gd name="connsiteY46063" fmla="*/ 104866 h 3582745"/>
                  <a:gd name="connsiteX46064" fmla="*/ 3583302 w 4527492"/>
                  <a:gd name="connsiteY46064" fmla="*/ 109811 h 3582745"/>
                  <a:gd name="connsiteX46065" fmla="*/ 3580237 w 4527492"/>
                  <a:gd name="connsiteY46065" fmla="*/ 108315 h 3582745"/>
                  <a:gd name="connsiteX46066" fmla="*/ 3576580 w 4527492"/>
                  <a:gd name="connsiteY46066" fmla="*/ 106581 h 3582745"/>
                  <a:gd name="connsiteX46067" fmla="*/ 3519193 w 4527492"/>
                  <a:gd name="connsiteY46067" fmla="*/ 104133 h 3582745"/>
                  <a:gd name="connsiteX46068" fmla="*/ 3520762 w 4527492"/>
                  <a:gd name="connsiteY46068" fmla="*/ 105491 h 3582745"/>
                  <a:gd name="connsiteX46069" fmla="*/ 3527360 w 4527492"/>
                  <a:gd name="connsiteY46069" fmla="*/ 112563 h 3582745"/>
                  <a:gd name="connsiteX46070" fmla="*/ 3518639 w 4527492"/>
                  <a:gd name="connsiteY46070" fmla="*/ 103655 h 3582745"/>
                  <a:gd name="connsiteX46071" fmla="*/ 3518694 w 4527492"/>
                  <a:gd name="connsiteY46071" fmla="*/ 103702 h 3582745"/>
                  <a:gd name="connsiteX46072" fmla="*/ 3527352 w 4527492"/>
                  <a:gd name="connsiteY46072" fmla="*/ 115381 h 3582745"/>
                  <a:gd name="connsiteX46073" fmla="*/ 3569030 w 4527492"/>
                  <a:gd name="connsiteY46073" fmla="*/ 167438 h 3582745"/>
                  <a:gd name="connsiteX46074" fmla="*/ 3562846 w 4527492"/>
                  <a:gd name="connsiteY46074" fmla="*/ 162606 h 3582745"/>
                  <a:gd name="connsiteX46075" fmla="*/ 3537238 w 4527492"/>
                  <a:gd name="connsiteY46075" fmla="*/ 131864 h 3582745"/>
                  <a:gd name="connsiteX46076" fmla="*/ 3518449 w 4527492"/>
                  <a:gd name="connsiteY46076" fmla="*/ 103366 h 3582745"/>
                  <a:gd name="connsiteX46077" fmla="*/ 3519193 w 4527492"/>
                  <a:gd name="connsiteY46077" fmla="*/ 104133 h 3582745"/>
                  <a:gd name="connsiteX46078" fmla="*/ 3518694 w 4527492"/>
                  <a:gd name="connsiteY46078" fmla="*/ 103702 h 3582745"/>
                  <a:gd name="connsiteX46079" fmla="*/ 3518483 w 4527492"/>
                  <a:gd name="connsiteY46079" fmla="*/ 103418 h 3582745"/>
                  <a:gd name="connsiteX46080" fmla="*/ 3566409 w 4527492"/>
                  <a:gd name="connsiteY46080" fmla="*/ 101758 h 3582745"/>
                  <a:gd name="connsiteX46081" fmla="*/ 3576580 w 4527492"/>
                  <a:gd name="connsiteY46081" fmla="*/ 106581 h 3582745"/>
                  <a:gd name="connsiteX46082" fmla="*/ 3595961 w 4527492"/>
                  <a:gd name="connsiteY46082" fmla="*/ 131401 h 3582745"/>
                  <a:gd name="connsiteX46083" fmla="*/ 3592790 w 4527492"/>
                  <a:gd name="connsiteY46083" fmla="*/ 129292 h 3582745"/>
                  <a:gd name="connsiteX46084" fmla="*/ 3580362 w 4527492"/>
                  <a:gd name="connsiteY46084" fmla="*/ 119889 h 3582745"/>
                  <a:gd name="connsiteX46085" fmla="*/ 3569270 w 4527492"/>
                  <a:gd name="connsiteY46085" fmla="*/ 105010 h 3582745"/>
                  <a:gd name="connsiteX46086" fmla="*/ 3484542 w 4527492"/>
                  <a:gd name="connsiteY46086" fmla="*/ 101254 h 3582745"/>
                  <a:gd name="connsiteX46087" fmla="*/ 3486007 w 4527492"/>
                  <a:gd name="connsiteY46087" fmla="*/ 103276 h 3582745"/>
                  <a:gd name="connsiteX46088" fmla="*/ 3486920 w 4527492"/>
                  <a:gd name="connsiteY46088" fmla="*/ 104301 h 3582745"/>
                  <a:gd name="connsiteX46089" fmla="*/ 3491792 w 4527492"/>
                  <a:gd name="connsiteY46089" fmla="*/ 112006 h 3582745"/>
                  <a:gd name="connsiteX46090" fmla="*/ 3512988 w 4527492"/>
                  <a:gd name="connsiteY46090" fmla="*/ 153116 h 3582745"/>
                  <a:gd name="connsiteX46091" fmla="*/ 3498596 w 4527492"/>
                  <a:gd name="connsiteY46091" fmla="*/ 129064 h 3582745"/>
                  <a:gd name="connsiteX46092" fmla="*/ 3491426 w 4527492"/>
                  <a:gd name="connsiteY46092" fmla="*/ 115586 h 3582745"/>
                  <a:gd name="connsiteX46093" fmla="*/ 3491053 w 4527492"/>
                  <a:gd name="connsiteY46093" fmla="*/ 114814 h 3582745"/>
                  <a:gd name="connsiteX46094" fmla="*/ 3562261 w 4527492"/>
                  <a:gd name="connsiteY46094" fmla="*/ 99855 h 3582745"/>
                  <a:gd name="connsiteX46095" fmla="*/ 3564370 w 4527492"/>
                  <a:gd name="connsiteY46095" fmla="*/ 100791 h 3582745"/>
                  <a:gd name="connsiteX46096" fmla="*/ 3564510 w 4527492"/>
                  <a:gd name="connsiteY46096" fmla="*/ 100857 h 3582745"/>
                  <a:gd name="connsiteX46097" fmla="*/ 3571245 w 4527492"/>
                  <a:gd name="connsiteY46097" fmla="*/ 112990 h 3582745"/>
                  <a:gd name="connsiteX46098" fmla="*/ 3569677 w 4527492"/>
                  <a:gd name="connsiteY46098" fmla="*/ 111804 h 3582745"/>
                  <a:gd name="connsiteX46099" fmla="*/ 3603328 w 4527492"/>
                  <a:gd name="connsiteY46099" fmla="*/ 99150 h 3582745"/>
                  <a:gd name="connsiteX46100" fmla="*/ 3668301 w 4527492"/>
                  <a:gd name="connsiteY46100" fmla="*/ 147411 h 3582745"/>
                  <a:gd name="connsiteX46101" fmla="*/ 3604252 w 4527492"/>
                  <a:gd name="connsiteY46101" fmla="*/ 100577 h 3582745"/>
                  <a:gd name="connsiteX46102" fmla="*/ 3562617 w 4527492"/>
                  <a:gd name="connsiteY46102" fmla="*/ 97447 h 3582745"/>
                  <a:gd name="connsiteX46103" fmla="*/ 3566409 w 4527492"/>
                  <a:gd name="connsiteY46103" fmla="*/ 101758 h 3582745"/>
                  <a:gd name="connsiteX46104" fmla="*/ 3564510 w 4527492"/>
                  <a:gd name="connsiteY46104" fmla="*/ 100857 h 3582745"/>
                  <a:gd name="connsiteX46105" fmla="*/ 3482286 w 4527492"/>
                  <a:gd name="connsiteY46105" fmla="*/ 96973 h 3582745"/>
                  <a:gd name="connsiteX46106" fmla="*/ 3483119 w 4527492"/>
                  <a:gd name="connsiteY46106" fmla="*/ 98291 h 3582745"/>
                  <a:gd name="connsiteX46107" fmla="*/ 3484542 w 4527492"/>
                  <a:gd name="connsiteY46107" fmla="*/ 101254 h 3582745"/>
                  <a:gd name="connsiteX46108" fmla="*/ 3483823 w 4527492"/>
                  <a:gd name="connsiteY46108" fmla="*/ 100261 h 3582745"/>
                  <a:gd name="connsiteX46109" fmla="*/ 3597336 w 4527492"/>
                  <a:gd name="connsiteY46109" fmla="*/ 95520 h 3582745"/>
                  <a:gd name="connsiteX46110" fmla="*/ 3604252 w 4527492"/>
                  <a:gd name="connsiteY46110" fmla="*/ 100577 h 3582745"/>
                  <a:gd name="connsiteX46111" fmla="*/ 3616912 w 4527492"/>
                  <a:gd name="connsiteY46111" fmla="*/ 120120 h 3582745"/>
                  <a:gd name="connsiteX46112" fmla="*/ 3612596 w 4527492"/>
                  <a:gd name="connsiteY46112" fmla="*/ 116122 h 3582745"/>
                  <a:gd name="connsiteX46113" fmla="*/ 3610151 w 4527492"/>
                  <a:gd name="connsiteY46113" fmla="*/ 114111 h 3582745"/>
                  <a:gd name="connsiteX46114" fmla="*/ 3609295 w 4527492"/>
                  <a:gd name="connsiteY46114" fmla="*/ 112830 h 3582745"/>
                  <a:gd name="connsiteX46115" fmla="*/ 3609552 w 4527492"/>
                  <a:gd name="connsiteY46115" fmla="*/ 113618 h 3582745"/>
                  <a:gd name="connsiteX46116" fmla="*/ 3607593 w 4527492"/>
                  <a:gd name="connsiteY46116" fmla="*/ 112006 h 3582745"/>
                  <a:gd name="connsiteX46117" fmla="*/ 3604142 w 4527492"/>
                  <a:gd name="connsiteY46117" fmla="*/ 108885 h 3582745"/>
                  <a:gd name="connsiteX46118" fmla="*/ 3567067 w 4527492"/>
                  <a:gd name="connsiteY46118" fmla="*/ 94398 h 3582745"/>
                  <a:gd name="connsiteX46119" fmla="*/ 3605994 w 4527492"/>
                  <a:gd name="connsiteY46119" fmla="*/ 119415 h 3582745"/>
                  <a:gd name="connsiteX46120" fmla="*/ 3611258 w 4527492"/>
                  <a:gd name="connsiteY46120" fmla="*/ 122861 h 3582745"/>
                  <a:gd name="connsiteX46121" fmla="*/ 3613325 w 4527492"/>
                  <a:gd name="connsiteY46121" fmla="*/ 126919 h 3582745"/>
                  <a:gd name="connsiteX46122" fmla="*/ 3589489 w 4527492"/>
                  <a:gd name="connsiteY46122" fmla="*/ 112830 h 3582745"/>
                  <a:gd name="connsiteX46123" fmla="*/ 3571654 w 4527492"/>
                  <a:gd name="connsiteY46123" fmla="*/ 100272 h 3582745"/>
                  <a:gd name="connsiteX46124" fmla="*/ 3596091 w 4527492"/>
                  <a:gd name="connsiteY46124" fmla="*/ 93074 h 3582745"/>
                  <a:gd name="connsiteX46125" fmla="*/ 3599392 w 4527492"/>
                  <a:gd name="connsiteY46125" fmla="*/ 93074 h 3582745"/>
                  <a:gd name="connsiteX46126" fmla="*/ 3603328 w 4527492"/>
                  <a:gd name="connsiteY46126" fmla="*/ 99150 h 3582745"/>
                  <a:gd name="connsiteX46127" fmla="*/ 3596665 w 4527492"/>
                  <a:gd name="connsiteY46127" fmla="*/ 94201 h 3582745"/>
                  <a:gd name="connsiteX46128" fmla="*/ 3441857 w 4527492"/>
                  <a:gd name="connsiteY46128" fmla="*/ 92049 h 3582745"/>
                  <a:gd name="connsiteX46129" fmla="*/ 3453613 w 4527492"/>
                  <a:gd name="connsiteY46129" fmla="*/ 111474 h 3582745"/>
                  <a:gd name="connsiteX46130" fmla="*/ 3444970 w 4527492"/>
                  <a:gd name="connsiteY46130" fmla="*/ 98898 h 3582745"/>
                  <a:gd name="connsiteX46131" fmla="*/ 3503924 w 4527492"/>
                  <a:gd name="connsiteY46131" fmla="*/ 89894 h 3582745"/>
                  <a:gd name="connsiteX46132" fmla="*/ 3512523 w 4527492"/>
                  <a:gd name="connsiteY46132" fmla="*/ 97250 h 3582745"/>
                  <a:gd name="connsiteX46133" fmla="*/ 3518431 w 4527492"/>
                  <a:gd name="connsiteY46133" fmla="*/ 103347 h 3582745"/>
                  <a:gd name="connsiteX46134" fmla="*/ 3518483 w 4527492"/>
                  <a:gd name="connsiteY46134" fmla="*/ 103418 h 3582745"/>
                  <a:gd name="connsiteX46135" fmla="*/ 3518639 w 4527492"/>
                  <a:gd name="connsiteY46135" fmla="*/ 103655 h 3582745"/>
                  <a:gd name="connsiteX46136" fmla="*/ 3505302 w 4527492"/>
                  <a:gd name="connsiteY46136" fmla="*/ 92115 h 3582745"/>
                  <a:gd name="connsiteX46137" fmla="*/ 3555429 w 4527492"/>
                  <a:gd name="connsiteY46137" fmla="*/ 88849 h 3582745"/>
                  <a:gd name="connsiteX46138" fmla="*/ 3571654 w 4527492"/>
                  <a:gd name="connsiteY46138" fmla="*/ 100272 h 3582745"/>
                  <a:gd name="connsiteX46139" fmla="*/ 3575241 w 4527492"/>
                  <a:gd name="connsiteY46139" fmla="*/ 104866 h 3582745"/>
                  <a:gd name="connsiteX46140" fmla="*/ 3559303 w 4527492"/>
                  <a:gd name="connsiteY46140" fmla="*/ 95090 h 3582745"/>
                  <a:gd name="connsiteX46141" fmla="*/ 3536733 w 4527492"/>
                  <a:gd name="connsiteY46141" fmla="*/ 88531 h 3582745"/>
                  <a:gd name="connsiteX46142" fmla="*/ 3542023 w 4527492"/>
                  <a:gd name="connsiteY46142" fmla="*/ 90878 h 3582745"/>
                  <a:gd name="connsiteX46143" fmla="*/ 3569677 w 4527492"/>
                  <a:gd name="connsiteY46143" fmla="*/ 111804 h 3582745"/>
                  <a:gd name="connsiteX46144" fmla="*/ 3574800 w 4527492"/>
                  <a:gd name="connsiteY46144" fmla="*/ 120056 h 3582745"/>
                  <a:gd name="connsiteX46145" fmla="*/ 3487560 w 4527492"/>
                  <a:gd name="connsiteY46145" fmla="*/ 87391 h 3582745"/>
                  <a:gd name="connsiteX46146" fmla="*/ 3505678 w 4527492"/>
                  <a:gd name="connsiteY46146" fmla="*/ 109141 h 3582745"/>
                  <a:gd name="connsiteX46147" fmla="*/ 3508623 w 4527492"/>
                  <a:gd name="connsiteY46147" fmla="*/ 115719 h 3582745"/>
                  <a:gd name="connsiteX46148" fmla="*/ 3500166 w 4527492"/>
                  <a:gd name="connsiteY46148" fmla="*/ 104255 h 3582745"/>
                  <a:gd name="connsiteX46149" fmla="*/ 3493443 w 4527492"/>
                  <a:gd name="connsiteY46149" fmla="*/ 96139 h 3582745"/>
                  <a:gd name="connsiteX46150" fmla="*/ 3501858 w 4527492"/>
                  <a:gd name="connsiteY46150" fmla="*/ 86386 h 3582745"/>
                  <a:gd name="connsiteX46151" fmla="*/ 3509745 w 4527492"/>
                  <a:gd name="connsiteY46151" fmla="*/ 91631 h 3582745"/>
                  <a:gd name="connsiteX46152" fmla="*/ 3506960 w 4527492"/>
                  <a:gd name="connsiteY46152" fmla="*/ 87875 h 3582745"/>
                  <a:gd name="connsiteX46153" fmla="*/ 3511253 w 4527492"/>
                  <a:gd name="connsiteY46153" fmla="*/ 92634 h 3582745"/>
                  <a:gd name="connsiteX46154" fmla="*/ 3586188 w 4527492"/>
                  <a:gd name="connsiteY46154" fmla="*/ 142463 h 3582745"/>
                  <a:gd name="connsiteX46155" fmla="*/ 3589681 w 4527492"/>
                  <a:gd name="connsiteY46155" fmla="*/ 144031 h 3582745"/>
                  <a:gd name="connsiteX46156" fmla="*/ 3591487 w 4527492"/>
                  <a:gd name="connsiteY46156" fmla="*/ 146941 h 3582745"/>
                  <a:gd name="connsiteX46157" fmla="*/ 3576697 w 4527492"/>
                  <a:gd name="connsiteY46157" fmla="*/ 141640 h 3582745"/>
                  <a:gd name="connsiteX46158" fmla="*/ 3522489 w 4527492"/>
                  <a:gd name="connsiteY46158" fmla="*/ 105627 h 3582745"/>
                  <a:gd name="connsiteX46159" fmla="*/ 3515870 w 4527492"/>
                  <a:gd name="connsiteY46159" fmla="*/ 99454 h 3582745"/>
                  <a:gd name="connsiteX46160" fmla="*/ 3518449 w 4527492"/>
                  <a:gd name="connsiteY46160" fmla="*/ 103366 h 3582745"/>
                  <a:gd name="connsiteX46161" fmla="*/ 3518431 w 4527492"/>
                  <a:gd name="connsiteY46161" fmla="*/ 103347 h 3582745"/>
                  <a:gd name="connsiteX46162" fmla="*/ 3514817 w 4527492"/>
                  <a:gd name="connsiteY46162" fmla="*/ 98472 h 3582745"/>
                  <a:gd name="connsiteX46163" fmla="*/ 3438667 w 4527492"/>
                  <a:gd name="connsiteY46163" fmla="*/ 85032 h 3582745"/>
                  <a:gd name="connsiteX46164" fmla="*/ 3441857 w 4527492"/>
                  <a:gd name="connsiteY46164" fmla="*/ 92049 h 3582745"/>
                  <a:gd name="connsiteX46165" fmla="*/ 3441263 w 4527492"/>
                  <a:gd name="connsiteY46165" fmla="*/ 91068 h 3582745"/>
                  <a:gd name="connsiteX46166" fmla="*/ 3484260 w 4527492"/>
                  <a:gd name="connsiteY46166" fmla="*/ 83428 h 3582745"/>
                  <a:gd name="connsiteX46167" fmla="*/ 3486985 w 4527492"/>
                  <a:gd name="connsiteY46167" fmla="*/ 86536 h 3582745"/>
                  <a:gd name="connsiteX46168" fmla="*/ 3487560 w 4527492"/>
                  <a:gd name="connsiteY46168" fmla="*/ 87391 h 3582745"/>
                  <a:gd name="connsiteX46169" fmla="*/ 3558455 w 4527492"/>
                  <a:gd name="connsiteY46169" fmla="*/ 83369 h 3582745"/>
                  <a:gd name="connsiteX46170" fmla="*/ 3588251 w 4527492"/>
                  <a:gd name="connsiteY46170" fmla="*/ 101306 h 3582745"/>
                  <a:gd name="connsiteX46171" fmla="*/ 3607435 w 4527492"/>
                  <a:gd name="connsiteY46171" fmla="*/ 115353 h 3582745"/>
                  <a:gd name="connsiteX46172" fmla="*/ 3610082 w 4527492"/>
                  <a:gd name="connsiteY46172" fmla="*/ 120550 h 3582745"/>
                  <a:gd name="connsiteX46173" fmla="*/ 3566382 w 4527492"/>
                  <a:gd name="connsiteY46173" fmla="*/ 89781 h 3582745"/>
                  <a:gd name="connsiteX46174" fmla="*/ 3560402 w 4527492"/>
                  <a:gd name="connsiteY46174" fmla="*/ 85863 h 3582745"/>
                  <a:gd name="connsiteX46175" fmla="*/ 3530430 w 4527492"/>
                  <a:gd name="connsiteY46175" fmla="*/ 82105 h 3582745"/>
                  <a:gd name="connsiteX46176" fmla="*/ 3554003 w 4527492"/>
                  <a:gd name="connsiteY46176" fmla="*/ 91839 h 3582745"/>
                  <a:gd name="connsiteX46177" fmla="*/ 3559303 w 4527492"/>
                  <a:gd name="connsiteY46177" fmla="*/ 95090 h 3582745"/>
                  <a:gd name="connsiteX46178" fmla="*/ 3562261 w 4527492"/>
                  <a:gd name="connsiteY46178" fmla="*/ 99855 h 3582745"/>
                  <a:gd name="connsiteX46179" fmla="*/ 3542023 w 4527492"/>
                  <a:gd name="connsiteY46179" fmla="*/ 90878 h 3582745"/>
                  <a:gd name="connsiteX46180" fmla="*/ 3493473 w 4527492"/>
                  <a:gd name="connsiteY46180" fmla="*/ 81881 h 3582745"/>
                  <a:gd name="connsiteX46181" fmla="*/ 3505302 w 4527492"/>
                  <a:gd name="connsiteY46181" fmla="*/ 92115 h 3582745"/>
                  <a:gd name="connsiteX46182" fmla="*/ 3533961 w 4527492"/>
                  <a:gd name="connsiteY46182" fmla="*/ 138312 h 3582745"/>
                  <a:gd name="connsiteX46183" fmla="*/ 3520434 w 4527492"/>
                  <a:gd name="connsiteY46183" fmla="*/ 126430 h 3582745"/>
                  <a:gd name="connsiteX46184" fmla="*/ 3500990 w 4527492"/>
                  <a:gd name="connsiteY46184" fmla="*/ 92305 h 3582745"/>
                  <a:gd name="connsiteX46185" fmla="*/ 3500475 w 4527492"/>
                  <a:gd name="connsiteY46185" fmla="*/ 94159 h 3582745"/>
                  <a:gd name="connsiteX46186" fmla="*/ 3508207 w 4527492"/>
                  <a:gd name="connsiteY46186" fmla="*/ 112177 h 3582745"/>
                  <a:gd name="connsiteX46187" fmla="*/ 3505678 w 4527492"/>
                  <a:gd name="connsiteY46187" fmla="*/ 109141 h 3582745"/>
                  <a:gd name="connsiteX46188" fmla="*/ 3519985 w 4527492"/>
                  <a:gd name="connsiteY46188" fmla="*/ 81389 h 3582745"/>
                  <a:gd name="connsiteX46189" fmla="*/ 3520993 w 4527492"/>
                  <a:gd name="connsiteY46189" fmla="*/ 81775 h 3582745"/>
                  <a:gd name="connsiteX46190" fmla="*/ 3563081 w 4527492"/>
                  <a:gd name="connsiteY46190" fmla="*/ 116122 h 3582745"/>
                  <a:gd name="connsiteX46191" fmla="*/ 3563081 w 4527492"/>
                  <a:gd name="connsiteY46191" fmla="*/ 119415 h 3582745"/>
                  <a:gd name="connsiteX46192" fmla="*/ 3475938 w 4527492"/>
                  <a:gd name="connsiteY46192" fmla="*/ 81256 h 3582745"/>
                  <a:gd name="connsiteX46193" fmla="*/ 3483913 w 4527492"/>
                  <a:gd name="connsiteY46193" fmla="*/ 90121 h 3582745"/>
                  <a:gd name="connsiteX46194" fmla="*/ 3493964 w 4527492"/>
                  <a:gd name="connsiteY46194" fmla="*/ 109448 h 3582745"/>
                  <a:gd name="connsiteX46195" fmla="*/ 3487809 w 4527492"/>
                  <a:gd name="connsiteY46195" fmla="*/ 102194 h 3582745"/>
                  <a:gd name="connsiteX46196" fmla="*/ 3486779 w 4527492"/>
                  <a:gd name="connsiteY46196" fmla="*/ 99464 h 3582745"/>
                  <a:gd name="connsiteX46197" fmla="*/ 3480700 w 4527492"/>
                  <a:gd name="connsiteY46197" fmla="*/ 90492 h 3582745"/>
                  <a:gd name="connsiteX46198" fmla="*/ 3550376 w 4527492"/>
                  <a:gd name="connsiteY46198" fmla="*/ 79405 h 3582745"/>
                  <a:gd name="connsiteX46199" fmla="*/ 3559071 w 4527492"/>
                  <a:gd name="connsiteY46199" fmla="*/ 84991 h 3582745"/>
                  <a:gd name="connsiteX46200" fmla="*/ 3560402 w 4527492"/>
                  <a:gd name="connsiteY46200" fmla="*/ 85863 h 3582745"/>
                  <a:gd name="connsiteX46201" fmla="*/ 3567067 w 4527492"/>
                  <a:gd name="connsiteY46201" fmla="*/ 94398 h 3582745"/>
                  <a:gd name="connsiteX46202" fmla="*/ 3553437 w 4527492"/>
                  <a:gd name="connsiteY46202" fmla="*/ 85639 h 3582745"/>
                  <a:gd name="connsiteX46203" fmla="*/ 3549877 w 4527492"/>
                  <a:gd name="connsiteY46203" fmla="*/ 79904 h 3582745"/>
                  <a:gd name="connsiteX46204" fmla="*/ 3572984 w 4527492"/>
                  <a:gd name="connsiteY46204" fmla="*/ 76611 h 3582745"/>
                  <a:gd name="connsiteX46205" fmla="*/ 3596665 w 4527492"/>
                  <a:gd name="connsiteY46205" fmla="*/ 94201 h 3582745"/>
                  <a:gd name="connsiteX46206" fmla="*/ 3597336 w 4527492"/>
                  <a:gd name="connsiteY46206" fmla="*/ 95520 h 3582745"/>
                  <a:gd name="connsiteX46207" fmla="*/ 3589489 w 4527492"/>
                  <a:gd name="connsiteY46207" fmla="*/ 89781 h 3582745"/>
                  <a:gd name="connsiteX46208" fmla="*/ 3594853 w 4527492"/>
                  <a:gd name="connsiteY46208" fmla="*/ 100482 h 3582745"/>
                  <a:gd name="connsiteX46209" fmla="*/ 3604142 w 4527492"/>
                  <a:gd name="connsiteY46209" fmla="*/ 108885 h 3582745"/>
                  <a:gd name="connsiteX46210" fmla="*/ 3606631 w 4527492"/>
                  <a:gd name="connsiteY46210" fmla="*/ 113774 h 3582745"/>
                  <a:gd name="connsiteX46211" fmla="*/ 3569683 w 4527492"/>
                  <a:gd name="connsiteY46211" fmla="*/ 79904 h 3582745"/>
                  <a:gd name="connsiteX46212" fmla="*/ 3572984 w 4527492"/>
                  <a:gd name="connsiteY46212" fmla="*/ 76611 h 3582745"/>
                  <a:gd name="connsiteX46213" fmla="*/ 3553178 w 4527492"/>
                  <a:gd name="connsiteY46213" fmla="*/ 76611 h 3582745"/>
                  <a:gd name="connsiteX46214" fmla="*/ 3558455 w 4527492"/>
                  <a:gd name="connsiteY46214" fmla="*/ 83369 h 3582745"/>
                  <a:gd name="connsiteX46215" fmla="*/ 3550939 w 4527492"/>
                  <a:gd name="connsiteY46215" fmla="*/ 78845 h 3582745"/>
                  <a:gd name="connsiteX46216" fmla="*/ 3476246 w 4527492"/>
                  <a:gd name="connsiteY46216" fmla="*/ 75380 h 3582745"/>
                  <a:gd name="connsiteX46217" fmla="*/ 3493443 w 4527492"/>
                  <a:gd name="connsiteY46217" fmla="*/ 96139 h 3582745"/>
                  <a:gd name="connsiteX46218" fmla="*/ 3505635 w 4527492"/>
                  <a:gd name="connsiteY46218" fmla="*/ 114270 h 3582745"/>
                  <a:gd name="connsiteX46219" fmla="*/ 3483913 w 4527492"/>
                  <a:gd name="connsiteY46219" fmla="*/ 90121 h 3582745"/>
                  <a:gd name="connsiteX46220" fmla="*/ 3490246 w 4527492"/>
                  <a:gd name="connsiteY46220" fmla="*/ 74673 h 3582745"/>
                  <a:gd name="connsiteX46221" fmla="*/ 3490065 w 4527492"/>
                  <a:gd name="connsiteY46221" fmla="*/ 74746 h 3582745"/>
                  <a:gd name="connsiteX46222" fmla="*/ 3490531 w 4527492"/>
                  <a:gd name="connsiteY46222" fmla="*/ 75308 h 3582745"/>
                  <a:gd name="connsiteX46223" fmla="*/ 3512324 w 4527492"/>
                  <a:gd name="connsiteY46223" fmla="*/ 74629 h 3582745"/>
                  <a:gd name="connsiteX46224" fmla="*/ 3527525 w 4527492"/>
                  <a:gd name="connsiteY46224" fmla="*/ 80906 h 3582745"/>
                  <a:gd name="connsiteX46225" fmla="*/ 3536733 w 4527492"/>
                  <a:gd name="connsiteY46225" fmla="*/ 88531 h 3582745"/>
                  <a:gd name="connsiteX46226" fmla="*/ 3524707 w 4527492"/>
                  <a:gd name="connsiteY46226" fmla="*/ 83196 h 3582745"/>
                  <a:gd name="connsiteX46227" fmla="*/ 3520993 w 4527492"/>
                  <a:gd name="connsiteY46227" fmla="*/ 81775 h 3582745"/>
                  <a:gd name="connsiteX46228" fmla="*/ 3513392 w 4527492"/>
                  <a:gd name="connsiteY46228" fmla="*/ 75571 h 3582745"/>
                  <a:gd name="connsiteX46229" fmla="*/ 3474071 w 4527492"/>
                  <a:gd name="connsiteY46229" fmla="*/ 71198 h 3582745"/>
                  <a:gd name="connsiteX46230" fmla="*/ 3484260 w 4527492"/>
                  <a:gd name="connsiteY46230" fmla="*/ 83428 h 3582745"/>
                  <a:gd name="connsiteX46231" fmla="*/ 3474858 w 4527492"/>
                  <a:gd name="connsiteY46231" fmla="*/ 72711 h 3582745"/>
                  <a:gd name="connsiteX46232" fmla="*/ 3461846 w 4527492"/>
                  <a:gd name="connsiteY46232" fmla="*/ 69916 h 3582745"/>
                  <a:gd name="connsiteX46233" fmla="*/ 3483823 w 4527492"/>
                  <a:gd name="connsiteY46233" fmla="*/ 100261 h 3582745"/>
                  <a:gd name="connsiteX46234" fmla="*/ 3487809 w 4527492"/>
                  <a:gd name="connsiteY46234" fmla="*/ 108788 h 3582745"/>
                  <a:gd name="connsiteX46235" fmla="*/ 3491426 w 4527492"/>
                  <a:gd name="connsiteY46235" fmla="*/ 115586 h 3582745"/>
                  <a:gd name="connsiteX46236" fmla="*/ 3495168 w 4527492"/>
                  <a:gd name="connsiteY46236" fmla="*/ 123335 h 3582745"/>
                  <a:gd name="connsiteX46237" fmla="*/ 3474628 w 4527492"/>
                  <a:gd name="connsiteY46237" fmla="*/ 89008 h 3582745"/>
                  <a:gd name="connsiteX46238" fmla="*/ 3496072 w 4527492"/>
                  <a:gd name="connsiteY46238" fmla="*/ 125207 h 3582745"/>
                  <a:gd name="connsiteX46239" fmla="*/ 3497695 w 4527492"/>
                  <a:gd name="connsiteY46239" fmla="*/ 128567 h 3582745"/>
                  <a:gd name="connsiteX46240" fmla="*/ 3520762 w 4527492"/>
                  <a:gd name="connsiteY46240" fmla="*/ 171423 h 3582745"/>
                  <a:gd name="connsiteX46241" fmla="*/ 3520763 w 4527492"/>
                  <a:gd name="connsiteY46241" fmla="*/ 171426 h 3582745"/>
                  <a:gd name="connsiteX46242" fmla="*/ 3513553 w 4527492"/>
                  <a:gd name="connsiteY46242" fmla="*/ 69335 h 3582745"/>
                  <a:gd name="connsiteX46243" fmla="*/ 3530430 w 4527492"/>
                  <a:gd name="connsiteY46243" fmla="*/ 82105 h 3582745"/>
                  <a:gd name="connsiteX46244" fmla="*/ 3527525 w 4527492"/>
                  <a:gd name="connsiteY46244" fmla="*/ 80906 h 3582745"/>
                  <a:gd name="connsiteX46245" fmla="*/ 3469685 w 4527492"/>
                  <a:gd name="connsiteY46245" fmla="*/ 65932 h 3582745"/>
                  <a:gd name="connsiteX46246" fmla="*/ 3471333 w 4527492"/>
                  <a:gd name="connsiteY46246" fmla="*/ 65932 h 3582745"/>
                  <a:gd name="connsiteX46247" fmla="*/ 3474071 w 4527492"/>
                  <a:gd name="connsiteY46247" fmla="*/ 71198 h 3582745"/>
                  <a:gd name="connsiteX46248" fmla="*/ 3468420 w 4527492"/>
                  <a:gd name="connsiteY46248" fmla="*/ 65932 h 3582745"/>
                  <a:gd name="connsiteX46249" fmla="*/ 3468912 w 4527492"/>
                  <a:gd name="connsiteY46249" fmla="*/ 65932 h 3582745"/>
                  <a:gd name="connsiteX46250" fmla="*/ 3474858 w 4527492"/>
                  <a:gd name="connsiteY46250" fmla="*/ 72711 h 3582745"/>
                  <a:gd name="connsiteX46251" fmla="*/ 3476246 w 4527492"/>
                  <a:gd name="connsiteY46251" fmla="*/ 75380 h 3582745"/>
                  <a:gd name="connsiteX46252" fmla="*/ 3497932 w 4527492"/>
                  <a:gd name="connsiteY46252" fmla="*/ 57515 h 3582745"/>
                  <a:gd name="connsiteX46253" fmla="*/ 3500541 w 4527492"/>
                  <a:gd name="connsiteY46253" fmla="*/ 58560 h 3582745"/>
                  <a:gd name="connsiteX46254" fmla="*/ 3513553 w 4527492"/>
                  <a:gd name="connsiteY46254" fmla="*/ 69335 h 3582745"/>
                  <a:gd name="connsiteX46255" fmla="*/ 3492109 w 4527492"/>
                  <a:gd name="connsiteY46255" fmla="*/ 56792 h 3582745"/>
                  <a:gd name="connsiteX46256" fmla="*/ 3512324 w 4527492"/>
                  <a:gd name="connsiteY46256" fmla="*/ 74629 h 3582745"/>
                  <a:gd name="connsiteX46257" fmla="*/ 3512149 w 4527492"/>
                  <a:gd name="connsiteY46257" fmla="*/ 74557 h 3582745"/>
                  <a:gd name="connsiteX46258" fmla="*/ 3490459 w 4527492"/>
                  <a:gd name="connsiteY46258" fmla="*/ 56855 h 3582745"/>
                  <a:gd name="connsiteX46259" fmla="*/ 3459297 w 4527492"/>
                  <a:gd name="connsiteY46259" fmla="*/ 54971 h 3582745"/>
                  <a:gd name="connsiteX46260" fmla="*/ 3460064 w 4527492"/>
                  <a:gd name="connsiteY46260" fmla="*/ 55846 h 3582745"/>
                  <a:gd name="connsiteX46261" fmla="*/ 3468420 w 4527492"/>
                  <a:gd name="connsiteY46261" fmla="*/ 65932 h 3582745"/>
                  <a:gd name="connsiteX46262" fmla="*/ 3468037 w 4527492"/>
                  <a:gd name="connsiteY46262" fmla="*/ 65932 h 3582745"/>
                  <a:gd name="connsiteX46263" fmla="*/ 3475938 w 4527492"/>
                  <a:gd name="connsiteY46263" fmla="*/ 81256 h 3582745"/>
                  <a:gd name="connsiteX46264" fmla="*/ 3474525 w 4527492"/>
                  <a:gd name="connsiteY46264" fmla="*/ 79685 h 3582745"/>
                  <a:gd name="connsiteX46265" fmla="*/ 3474894 w 4527492"/>
                  <a:gd name="connsiteY46265" fmla="*/ 53182 h 3582745"/>
                  <a:gd name="connsiteX46266" fmla="*/ 3490095 w 4527492"/>
                  <a:gd name="connsiteY46266" fmla="*/ 65450 h 3582745"/>
                  <a:gd name="connsiteX46267" fmla="*/ 3512149 w 4527492"/>
                  <a:gd name="connsiteY46267" fmla="*/ 74557 h 3582745"/>
                  <a:gd name="connsiteX46268" fmla="*/ 3513392 w 4527492"/>
                  <a:gd name="connsiteY46268" fmla="*/ 75571 h 3582745"/>
                  <a:gd name="connsiteX46269" fmla="*/ 3519985 w 4527492"/>
                  <a:gd name="connsiteY46269" fmla="*/ 81389 h 3582745"/>
                  <a:gd name="connsiteX46270" fmla="*/ 3506867 w 4527492"/>
                  <a:gd name="connsiteY46270" fmla="*/ 76367 h 3582745"/>
                  <a:gd name="connsiteX46271" fmla="*/ 3496339 w 4527492"/>
                  <a:gd name="connsiteY46271" fmla="*/ 73548 h 3582745"/>
                  <a:gd name="connsiteX46272" fmla="*/ 3506960 w 4527492"/>
                  <a:gd name="connsiteY46272" fmla="*/ 87875 h 3582745"/>
                  <a:gd name="connsiteX46273" fmla="*/ 3493759 w 4527492"/>
                  <a:gd name="connsiteY46273" fmla="*/ 73241 h 3582745"/>
                  <a:gd name="connsiteX46274" fmla="*/ 3493627 w 4527492"/>
                  <a:gd name="connsiteY46274" fmla="*/ 73295 h 3582745"/>
                  <a:gd name="connsiteX46275" fmla="*/ 3501598 w 4527492"/>
                  <a:gd name="connsiteY46275" fmla="*/ 86144 h 3582745"/>
                  <a:gd name="connsiteX46276" fmla="*/ 3501858 w 4527492"/>
                  <a:gd name="connsiteY46276" fmla="*/ 86386 h 3582745"/>
                  <a:gd name="connsiteX46277" fmla="*/ 3501671 w 4527492"/>
                  <a:gd name="connsiteY46277" fmla="*/ 86262 h 3582745"/>
                  <a:gd name="connsiteX46278" fmla="*/ 3503924 w 4527492"/>
                  <a:gd name="connsiteY46278" fmla="*/ 89894 h 3582745"/>
                  <a:gd name="connsiteX46279" fmla="*/ 3492801 w 4527492"/>
                  <a:gd name="connsiteY46279" fmla="*/ 80379 h 3582745"/>
                  <a:gd name="connsiteX46280" fmla="*/ 3490926 w 4527492"/>
                  <a:gd name="connsiteY46280" fmla="*/ 76191 h 3582745"/>
                  <a:gd name="connsiteX46281" fmla="*/ 3477255 w 4527492"/>
                  <a:gd name="connsiteY46281" fmla="*/ 63441 h 3582745"/>
                  <a:gd name="connsiteX46282" fmla="*/ 3477255 w 4527492"/>
                  <a:gd name="connsiteY46282" fmla="*/ 60148 h 3582745"/>
                  <a:gd name="connsiteX46283" fmla="*/ 3484735 w 4527492"/>
                  <a:gd name="connsiteY46283" fmla="*/ 63237 h 3582745"/>
                  <a:gd name="connsiteX46284" fmla="*/ 3481218 w 4527492"/>
                  <a:gd name="connsiteY46284" fmla="*/ 59339 h 3582745"/>
                  <a:gd name="connsiteX46285" fmla="*/ 3424616 w 4527492"/>
                  <a:gd name="connsiteY46285" fmla="*/ 52364 h 3582745"/>
                  <a:gd name="connsiteX46286" fmla="*/ 3438667 w 4527492"/>
                  <a:gd name="connsiteY46286" fmla="*/ 85032 h 3582745"/>
                  <a:gd name="connsiteX46287" fmla="*/ 3435651 w 4527492"/>
                  <a:gd name="connsiteY46287" fmla="*/ 78397 h 3582745"/>
                  <a:gd name="connsiteX46288" fmla="*/ 3424787 w 4527492"/>
                  <a:gd name="connsiteY46288" fmla="*/ 53570 h 3582745"/>
                  <a:gd name="connsiteX46289" fmla="*/ 3458321 w 4527492"/>
                  <a:gd name="connsiteY46289" fmla="*/ 50883 h 3582745"/>
                  <a:gd name="connsiteX46290" fmla="*/ 3492801 w 4527492"/>
                  <a:gd name="connsiteY46290" fmla="*/ 80379 h 3582745"/>
                  <a:gd name="connsiteX46291" fmla="*/ 3493473 w 4527492"/>
                  <a:gd name="connsiteY46291" fmla="*/ 81881 h 3582745"/>
                  <a:gd name="connsiteX46292" fmla="*/ 3459063 w 4527492"/>
                  <a:gd name="connsiteY46292" fmla="*/ 52108 h 3582745"/>
                  <a:gd name="connsiteX46293" fmla="*/ 3455786 w 4527492"/>
                  <a:gd name="connsiteY46293" fmla="*/ 49273 h 3582745"/>
                  <a:gd name="connsiteX46294" fmla="*/ 3459063 w 4527492"/>
                  <a:gd name="connsiteY46294" fmla="*/ 52108 h 3582745"/>
                  <a:gd name="connsiteX46295" fmla="*/ 3461447 w 4527492"/>
                  <a:gd name="connsiteY46295" fmla="*/ 56042 h 3582745"/>
                  <a:gd name="connsiteX46296" fmla="*/ 3469685 w 4527492"/>
                  <a:gd name="connsiteY46296" fmla="*/ 65932 h 3582745"/>
                  <a:gd name="connsiteX46297" fmla="*/ 3468912 w 4527492"/>
                  <a:gd name="connsiteY46297" fmla="*/ 65932 h 3582745"/>
                  <a:gd name="connsiteX46298" fmla="*/ 3460064 w 4527492"/>
                  <a:gd name="connsiteY46298" fmla="*/ 55846 h 3582745"/>
                  <a:gd name="connsiteX46299" fmla="*/ 3459173 w 4527492"/>
                  <a:gd name="connsiteY46299" fmla="*/ 54770 h 3582745"/>
                  <a:gd name="connsiteX46300" fmla="*/ 3467887 w 4527492"/>
                  <a:gd name="connsiteY46300" fmla="*/ 47527 h 3582745"/>
                  <a:gd name="connsiteX46301" fmla="*/ 3471641 w 4527492"/>
                  <a:gd name="connsiteY46301" fmla="*/ 50016 h 3582745"/>
                  <a:gd name="connsiteX46302" fmla="*/ 3474894 w 4527492"/>
                  <a:gd name="connsiteY46302" fmla="*/ 53182 h 3582745"/>
                  <a:gd name="connsiteX46303" fmla="*/ 3490423 w 4527492"/>
                  <a:gd name="connsiteY46303" fmla="*/ 46488 h 3582745"/>
                  <a:gd name="connsiteX46304" fmla="*/ 3544513 w 4527492"/>
                  <a:gd name="connsiteY46304" fmla="*/ 79904 h 3582745"/>
                  <a:gd name="connsiteX46305" fmla="*/ 3553437 w 4527492"/>
                  <a:gd name="connsiteY46305" fmla="*/ 85639 h 3582745"/>
                  <a:gd name="connsiteX46306" fmla="*/ 3555429 w 4527492"/>
                  <a:gd name="connsiteY46306" fmla="*/ 88849 h 3582745"/>
                  <a:gd name="connsiteX46307" fmla="*/ 3533372 w 4527492"/>
                  <a:gd name="connsiteY46307" fmla="*/ 73318 h 3582745"/>
                  <a:gd name="connsiteX46308" fmla="*/ 3510677 w 4527492"/>
                  <a:gd name="connsiteY46308" fmla="*/ 62618 h 3582745"/>
                  <a:gd name="connsiteX46309" fmla="*/ 3500541 w 4527492"/>
                  <a:gd name="connsiteY46309" fmla="*/ 58560 h 3582745"/>
                  <a:gd name="connsiteX46310" fmla="*/ 3493696 w 4527492"/>
                  <a:gd name="connsiteY46310" fmla="*/ 52891 h 3582745"/>
                  <a:gd name="connsiteX46311" fmla="*/ 3489208 w 4527492"/>
                  <a:gd name="connsiteY46311" fmla="*/ 47602 h 3582745"/>
                  <a:gd name="connsiteX46312" fmla="*/ 3450197 w 4527492"/>
                  <a:gd name="connsiteY46312" fmla="*/ 43934 h 3582745"/>
                  <a:gd name="connsiteX46313" fmla="*/ 3455059 w 4527492"/>
                  <a:gd name="connsiteY46313" fmla="*/ 48094 h 3582745"/>
                  <a:gd name="connsiteX46314" fmla="*/ 3455786 w 4527492"/>
                  <a:gd name="connsiteY46314" fmla="*/ 49273 h 3582745"/>
                  <a:gd name="connsiteX46315" fmla="*/ 3451668 w 4527492"/>
                  <a:gd name="connsiteY46315" fmla="*/ 45710 h 3582745"/>
                  <a:gd name="connsiteX46316" fmla="*/ 3423264 w 4527492"/>
                  <a:gd name="connsiteY46316" fmla="*/ 42856 h 3582745"/>
                  <a:gd name="connsiteX46317" fmla="*/ 3423804 w 4527492"/>
                  <a:gd name="connsiteY46317" fmla="*/ 42856 h 3582745"/>
                  <a:gd name="connsiteX46318" fmla="*/ 3427435 w 4527492"/>
                  <a:gd name="connsiteY46318" fmla="*/ 45905 h 3582745"/>
                  <a:gd name="connsiteX46319" fmla="*/ 3494400 w 4527492"/>
                  <a:gd name="connsiteY46319" fmla="*/ 137221 h 3582745"/>
                  <a:gd name="connsiteX46320" fmla="*/ 3527707 w 4527492"/>
                  <a:gd name="connsiteY46320" fmla="*/ 183830 h 3582745"/>
                  <a:gd name="connsiteX46321" fmla="*/ 3528210 w 4527492"/>
                  <a:gd name="connsiteY46321" fmla="*/ 184729 h 3582745"/>
                  <a:gd name="connsiteX46322" fmla="*/ 3529271 w 4527492"/>
                  <a:gd name="connsiteY46322" fmla="*/ 186722 h 3582745"/>
                  <a:gd name="connsiteX46323" fmla="*/ 3487809 w 4527492"/>
                  <a:gd name="connsiteY46323" fmla="*/ 131864 h 3582745"/>
                  <a:gd name="connsiteX46324" fmla="*/ 3435085 w 4527492"/>
                  <a:gd name="connsiteY46324" fmla="*/ 59339 h 3582745"/>
                  <a:gd name="connsiteX46325" fmla="*/ 3451561 w 4527492"/>
                  <a:gd name="connsiteY46325" fmla="*/ 102194 h 3582745"/>
                  <a:gd name="connsiteX46326" fmla="*/ 3500990 w 4527492"/>
                  <a:gd name="connsiteY46326" fmla="*/ 178016 h 3582745"/>
                  <a:gd name="connsiteX46327" fmla="*/ 3527352 w 4527492"/>
                  <a:gd name="connsiteY46327" fmla="*/ 217575 h 3582745"/>
                  <a:gd name="connsiteX46328" fmla="*/ 3481218 w 4527492"/>
                  <a:gd name="connsiteY46328" fmla="*/ 151643 h 3582745"/>
                  <a:gd name="connsiteX46329" fmla="*/ 3469905 w 4527492"/>
                  <a:gd name="connsiteY46329" fmla="*/ 135181 h 3582745"/>
                  <a:gd name="connsiteX46330" fmla="*/ 3448008 w 4527492"/>
                  <a:gd name="connsiteY46330" fmla="*/ 99413 h 3582745"/>
                  <a:gd name="connsiteX46331" fmla="*/ 3423869 w 4527492"/>
                  <a:gd name="connsiteY46331" fmla="*/ 47114 h 3582745"/>
                  <a:gd name="connsiteX46332" fmla="*/ 3479671 w 4527492"/>
                  <a:gd name="connsiteY46332" fmla="*/ 41275 h 3582745"/>
                  <a:gd name="connsiteX46333" fmla="*/ 3493696 w 4527492"/>
                  <a:gd name="connsiteY46333" fmla="*/ 52891 h 3582745"/>
                  <a:gd name="connsiteX46334" fmla="*/ 3497061 w 4527492"/>
                  <a:gd name="connsiteY46334" fmla="*/ 56855 h 3582745"/>
                  <a:gd name="connsiteX46335" fmla="*/ 3497932 w 4527492"/>
                  <a:gd name="connsiteY46335" fmla="*/ 57515 h 3582745"/>
                  <a:gd name="connsiteX46336" fmla="*/ 3495771 w 4527492"/>
                  <a:gd name="connsiteY46336" fmla="*/ 56650 h 3582745"/>
                  <a:gd name="connsiteX46337" fmla="*/ 3492109 w 4527492"/>
                  <a:gd name="connsiteY46337" fmla="*/ 56792 h 3582745"/>
                  <a:gd name="connsiteX46338" fmla="*/ 3477255 w 4527492"/>
                  <a:gd name="connsiteY46338" fmla="*/ 43685 h 3582745"/>
                  <a:gd name="connsiteX46339" fmla="*/ 3435944 w 4527492"/>
                  <a:gd name="connsiteY46339" fmla="*/ 32106 h 3582745"/>
                  <a:gd name="connsiteX46340" fmla="*/ 3451668 w 4527492"/>
                  <a:gd name="connsiteY46340" fmla="*/ 45710 h 3582745"/>
                  <a:gd name="connsiteX46341" fmla="*/ 3459173 w 4527492"/>
                  <a:gd name="connsiteY46341" fmla="*/ 54770 h 3582745"/>
                  <a:gd name="connsiteX46342" fmla="*/ 3459297 w 4527492"/>
                  <a:gd name="connsiteY46342" fmla="*/ 54971 h 3582745"/>
                  <a:gd name="connsiteX46343" fmla="*/ 3451561 w 4527492"/>
                  <a:gd name="connsiteY46343" fmla="*/ 46152 h 3582745"/>
                  <a:gd name="connsiteX46344" fmla="*/ 3472156 w 4527492"/>
                  <a:gd name="connsiteY46344" fmla="*/ 77882 h 3582745"/>
                  <a:gd name="connsiteX46345" fmla="*/ 3480700 w 4527492"/>
                  <a:gd name="connsiteY46345" fmla="*/ 90492 h 3582745"/>
                  <a:gd name="connsiteX46346" fmla="*/ 3489056 w 4527492"/>
                  <a:gd name="connsiteY46346" fmla="*/ 106698 h 3582745"/>
                  <a:gd name="connsiteX46347" fmla="*/ 3486920 w 4527492"/>
                  <a:gd name="connsiteY46347" fmla="*/ 104301 h 3582745"/>
                  <a:gd name="connsiteX46348" fmla="*/ 3483119 w 4527492"/>
                  <a:gd name="connsiteY46348" fmla="*/ 98291 h 3582745"/>
                  <a:gd name="connsiteX46349" fmla="*/ 3481630 w 4527492"/>
                  <a:gd name="connsiteY46349" fmla="*/ 95189 h 3582745"/>
                  <a:gd name="connsiteX46350" fmla="*/ 3477769 w 4527492"/>
                  <a:gd name="connsiteY46350" fmla="*/ 87308 h 3582745"/>
                  <a:gd name="connsiteX46351" fmla="*/ 3482286 w 4527492"/>
                  <a:gd name="connsiteY46351" fmla="*/ 96973 h 3582745"/>
                  <a:gd name="connsiteX46352" fmla="*/ 3464742 w 4527492"/>
                  <a:gd name="connsiteY46352" fmla="*/ 69228 h 3582745"/>
                  <a:gd name="connsiteX46353" fmla="*/ 3461447 w 4527492"/>
                  <a:gd name="connsiteY46353" fmla="*/ 69228 h 3582745"/>
                  <a:gd name="connsiteX46354" fmla="*/ 3461846 w 4527492"/>
                  <a:gd name="connsiteY46354" fmla="*/ 69916 h 3582745"/>
                  <a:gd name="connsiteX46355" fmla="*/ 3435085 w 4527492"/>
                  <a:gd name="connsiteY46355" fmla="*/ 32966 h 3582745"/>
                  <a:gd name="connsiteX46356" fmla="*/ 3470653 w 4527492"/>
                  <a:gd name="connsiteY46356" fmla="*/ 30515 h 3582745"/>
                  <a:gd name="connsiteX46357" fmla="*/ 3550939 w 4527492"/>
                  <a:gd name="connsiteY46357" fmla="*/ 78845 h 3582745"/>
                  <a:gd name="connsiteX46358" fmla="*/ 3550376 w 4527492"/>
                  <a:gd name="connsiteY46358" fmla="*/ 79405 h 3582745"/>
                  <a:gd name="connsiteX46359" fmla="*/ 3546266 w 4527492"/>
                  <a:gd name="connsiteY46359" fmla="*/ 76765 h 3582745"/>
                  <a:gd name="connsiteX46360" fmla="*/ 3491181 w 4527492"/>
                  <a:gd name="connsiteY46360" fmla="*/ 45794 h 3582745"/>
                  <a:gd name="connsiteX46361" fmla="*/ 3490423 w 4527492"/>
                  <a:gd name="connsiteY46361" fmla="*/ 46488 h 3582745"/>
                  <a:gd name="connsiteX46362" fmla="*/ 3480556 w 4527492"/>
                  <a:gd name="connsiteY46362" fmla="*/ 40393 h 3582745"/>
                  <a:gd name="connsiteX46363" fmla="*/ 3479671 w 4527492"/>
                  <a:gd name="connsiteY46363" fmla="*/ 41275 h 3582745"/>
                  <a:gd name="connsiteX46364" fmla="*/ 3470653 w 4527492"/>
                  <a:gd name="connsiteY46364" fmla="*/ 33807 h 3582745"/>
                  <a:gd name="connsiteX46365" fmla="*/ 3470653 w 4527492"/>
                  <a:gd name="connsiteY46365" fmla="*/ 30515 h 3582745"/>
                  <a:gd name="connsiteX46366" fmla="*/ 3438380 w 4527492"/>
                  <a:gd name="connsiteY46366" fmla="*/ 29669 h 3582745"/>
                  <a:gd name="connsiteX46367" fmla="*/ 3450197 w 4527492"/>
                  <a:gd name="connsiteY46367" fmla="*/ 43934 h 3582745"/>
                  <a:gd name="connsiteX46368" fmla="*/ 3436140 w 4527492"/>
                  <a:gd name="connsiteY46368" fmla="*/ 31910 h 3582745"/>
                  <a:gd name="connsiteX46369" fmla="*/ 3441675 w 4527492"/>
                  <a:gd name="connsiteY46369" fmla="*/ 26373 h 3582745"/>
                  <a:gd name="connsiteX46370" fmla="*/ 3467887 w 4527492"/>
                  <a:gd name="connsiteY46370" fmla="*/ 47527 h 3582745"/>
                  <a:gd name="connsiteX46371" fmla="*/ 3458975 w 4527492"/>
                  <a:gd name="connsiteY46371" fmla="*/ 41620 h 3582745"/>
                  <a:gd name="connsiteX46372" fmla="*/ 3452488 w 4527492"/>
                  <a:gd name="connsiteY46372" fmla="*/ 41259 h 3582745"/>
                  <a:gd name="connsiteX46373" fmla="*/ 3458321 w 4527492"/>
                  <a:gd name="connsiteY46373" fmla="*/ 50883 h 3582745"/>
                  <a:gd name="connsiteX46374" fmla="*/ 3455059 w 4527492"/>
                  <a:gd name="connsiteY46374" fmla="*/ 48094 h 3582745"/>
                  <a:gd name="connsiteX46375" fmla="*/ 3412018 w 4527492"/>
                  <a:gd name="connsiteY46375" fmla="*/ 23076 h 3582745"/>
                  <a:gd name="connsiteX46376" fmla="*/ 3415313 w 4527492"/>
                  <a:gd name="connsiteY46376" fmla="*/ 23076 h 3582745"/>
                  <a:gd name="connsiteX46377" fmla="*/ 3489457 w 4527492"/>
                  <a:gd name="connsiteY46377" fmla="*/ 128155 h 3582745"/>
                  <a:gd name="connsiteX46378" fmla="*/ 3520898 w 4527492"/>
                  <a:gd name="connsiteY46378" fmla="*/ 171667 h 3582745"/>
                  <a:gd name="connsiteX46379" fmla="*/ 3524414 w 4527492"/>
                  <a:gd name="connsiteY46379" fmla="*/ 177947 h 3582745"/>
                  <a:gd name="connsiteX46380" fmla="*/ 3521586 w 4527492"/>
                  <a:gd name="connsiteY46380" fmla="*/ 174307 h 3582745"/>
                  <a:gd name="connsiteX46381" fmla="*/ 3441675 w 4527492"/>
                  <a:gd name="connsiteY46381" fmla="*/ 62635 h 3582745"/>
                  <a:gd name="connsiteX46382" fmla="*/ 3429247 w 4527492"/>
                  <a:gd name="connsiteY46382" fmla="*/ 47427 h 3582745"/>
                  <a:gd name="connsiteX46383" fmla="*/ 3427435 w 4527492"/>
                  <a:gd name="connsiteY46383" fmla="*/ 45905 h 3582745"/>
                  <a:gd name="connsiteX46384" fmla="*/ 3425199 w 4527492"/>
                  <a:gd name="connsiteY46384" fmla="*/ 42856 h 3582745"/>
                  <a:gd name="connsiteX46385" fmla="*/ 3423804 w 4527492"/>
                  <a:gd name="connsiteY46385" fmla="*/ 42856 h 3582745"/>
                  <a:gd name="connsiteX46386" fmla="*/ 3423191 w 4527492"/>
                  <a:gd name="connsiteY46386" fmla="*/ 42341 h 3582745"/>
                  <a:gd name="connsiteX46387" fmla="*/ 3423264 w 4527492"/>
                  <a:gd name="connsiteY46387" fmla="*/ 42856 h 3582745"/>
                  <a:gd name="connsiteX46388" fmla="*/ 3421904 w 4527492"/>
                  <a:gd name="connsiteY46388" fmla="*/ 42856 h 3582745"/>
                  <a:gd name="connsiteX46389" fmla="*/ 3423869 w 4527492"/>
                  <a:gd name="connsiteY46389" fmla="*/ 47114 h 3582745"/>
                  <a:gd name="connsiteX46390" fmla="*/ 3424616 w 4527492"/>
                  <a:gd name="connsiteY46390" fmla="*/ 52364 h 3582745"/>
                  <a:gd name="connsiteX46391" fmla="*/ 3398837 w 4527492"/>
                  <a:gd name="connsiteY46391" fmla="*/ 0 h 3582745"/>
                  <a:gd name="connsiteX46392" fmla="*/ 3436140 w 4527492"/>
                  <a:gd name="connsiteY46392" fmla="*/ 31910 h 3582745"/>
                  <a:gd name="connsiteX46393" fmla="*/ 3435944 w 4527492"/>
                  <a:gd name="connsiteY46393" fmla="*/ 32106 h 358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8" y="connsiteY2018"/>
                  </a:cxn>
                  <a:cxn ang="0">
                    <a:pos x="connsiteX2018" y="connsiteY2018"/>
                  </a:cxn>
                  <a:cxn ang="0">
                    <a:pos x="connsiteX2018" y="connsiteY2018"/>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8" y="connsiteY12018"/>
                  </a:cxn>
                  <a:cxn ang="0">
                    <a:pos x="connsiteX12018" y="connsiteY12018"/>
                  </a:cxn>
                  <a:cxn ang="0">
                    <a:pos x="connsiteX12018" y="connsiteY12018"/>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8" y="connsiteY22018"/>
                  </a:cxn>
                  <a:cxn ang="0">
                    <a:pos x="connsiteX22018" y="connsiteY22018"/>
                  </a:cxn>
                  <a:cxn ang="0">
                    <a:pos x="connsiteX22018" y="connsiteY22018"/>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8" y="connsiteY32018"/>
                  </a:cxn>
                  <a:cxn ang="0">
                    <a:pos x="connsiteX32018" y="connsiteY32018"/>
                  </a:cxn>
                  <a:cxn ang="0">
                    <a:pos x="connsiteX32018" y="connsiteY32018"/>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8" y="connsiteY42018"/>
                  </a:cxn>
                  <a:cxn ang="0">
                    <a:pos x="connsiteX42018" y="connsiteY42018"/>
                  </a:cxn>
                  <a:cxn ang="0">
                    <a:pos x="connsiteX42018" y="connsiteY42018"/>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Lst>
                <a:rect l="l" t="t" r="r" b="b"/>
                <a:pathLst>
                  <a:path w="4527492" h="3582745">
                    <a:moveTo>
                      <a:pt x="37406" y="3560465"/>
                    </a:moveTo>
                    <a:lnTo>
                      <a:pt x="36437" y="3562962"/>
                    </a:lnTo>
                    <a:lnTo>
                      <a:pt x="37342" y="3560666"/>
                    </a:lnTo>
                    <a:close/>
                    <a:moveTo>
                      <a:pt x="43431" y="3558432"/>
                    </a:moveTo>
                    <a:lnTo>
                      <a:pt x="42536" y="3560700"/>
                    </a:lnTo>
                    <a:lnTo>
                      <a:pt x="38931" y="3567444"/>
                    </a:lnTo>
                    <a:cubicBezTo>
                      <a:pt x="38516" y="3568011"/>
                      <a:pt x="38931" y="3566877"/>
                      <a:pt x="39763" y="3565023"/>
                    </a:cubicBezTo>
                    <a:close/>
                    <a:moveTo>
                      <a:pt x="47746" y="3549679"/>
                    </a:moveTo>
                    <a:lnTo>
                      <a:pt x="46415" y="3553071"/>
                    </a:lnTo>
                    <a:lnTo>
                      <a:pt x="43431" y="3558432"/>
                    </a:lnTo>
                    <a:lnTo>
                      <a:pt x="44602" y="3555467"/>
                    </a:lnTo>
                    <a:close/>
                    <a:moveTo>
                      <a:pt x="25908" y="3536759"/>
                    </a:moveTo>
                    <a:lnTo>
                      <a:pt x="21780" y="3552563"/>
                    </a:lnTo>
                    <a:lnTo>
                      <a:pt x="23132" y="3543179"/>
                    </a:lnTo>
                    <a:close/>
                    <a:moveTo>
                      <a:pt x="38516" y="3528094"/>
                    </a:moveTo>
                    <a:lnTo>
                      <a:pt x="33972" y="3538005"/>
                    </a:lnTo>
                    <a:lnTo>
                      <a:pt x="32345" y="3542717"/>
                    </a:lnTo>
                    <a:cubicBezTo>
                      <a:pt x="32345" y="3545976"/>
                      <a:pt x="28972" y="3552493"/>
                      <a:pt x="28972" y="3555752"/>
                    </a:cubicBezTo>
                    <a:close/>
                    <a:moveTo>
                      <a:pt x="53068" y="3520098"/>
                    </a:moveTo>
                    <a:lnTo>
                      <a:pt x="53068" y="3520100"/>
                    </a:lnTo>
                    <a:lnTo>
                      <a:pt x="53061" y="3520119"/>
                    </a:lnTo>
                    <a:close/>
                    <a:moveTo>
                      <a:pt x="19806" y="3516802"/>
                    </a:moveTo>
                    <a:lnTo>
                      <a:pt x="13153" y="3543179"/>
                    </a:lnTo>
                    <a:cubicBezTo>
                      <a:pt x="9827" y="3543179"/>
                      <a:pt x="9827" y="3543179"/>
                      <a:pt x="9827" y="3543179"/>
                    </a:cubicBezTo>
                    <a:lnTo>
                      <a:pt x="13320" y="3531805"/>
                    </a:lnTo>
                    <a:lnTo>
                      <a:pt x="13569" y="3534524"/>
                    </a:lnTo>
                    <a:cubicBezTo>
                      <a:pt x="13985" y="3534112"/>
                      <a:pt x="14817" y="3531640"/>
                      <a:pt x="16480" y="3526694"/>
                    </a:cubicBezTo>
                    <a:close/>
                    <a:moveTo>
                      <a:pt x="39092" y="3516649"/>
                    </a:moveTo>
                    <a:lnTo>
                      <a:pt x="36357" y="3524576"/>
                    </a:lnTo>
                    <a:lnTo>
                      <a:pt x="37624" y="3521966"/>
                    </a:lnTo>
                    <a:close/>
                    <a:moveTo>
                      <a:pt x="2089" y="3514472"/>
                    </a:moveTo>
                    <a:lnTo>
                      <a:pt x="1937" y="3519396"/>
                    </a:lnTo>
                    <a:cubicBezTo>
                      <a:pt x="2095" y="3520010"/>
                      <a:pt x="2514" y="3519191"/>
                      <a:pt x="3351" y="3515917"/>
                    </a:cubicBezTo>
                    <a:cubicBezTo>
                      <a:pt x="3351" y="3515917"/>
                      <a:pt x="6703" y="3515917"/>
                      <a:pt x="6703" y="3515917"/>
                    </a:cubicBezTo>
                    <a:cubicBezTo>
                      <a:pt x="3351" y="3522466"/>
                      <a:pt x="6703" y="3519192"/>
                      <a:pt x="3351" y="3525740"/>
                    </a:cubicBezTo>
                    <a:cubicBezTo>
                      <a:pt x="0" y="3525740"/>
                      <a:pt x="0" y="3525740"/>
                      <a:pt x="0" y="3525740"/>
                    </a:cubicBezTo>
                    <a:close/>
                    <a:moveTo>
                      <a:pt x="18782" y="3514013"/>
                    </a:moveTo>
                    <a:lnTo>
                      <a:pt x="13320" y="3531805"/>
                    </a:lnTo>
                    <a:lnTo>
                      <a:pt x="13153" y="3529991"/>
                    </a:lnTo>
                    <a:lnTo>
                      <a:pt x="14483" y="3525377"/>
                    </a:lnTo>
                    <a:close/>
                    <a:moveTo>
                      <a:pt x="19806" y="3506911"/>
                    </a:moveTo>
                    <a:lnTo>
                      <a:pt x="14483" y="3525377"/>
                    </a:lnTo>
                    <a:lnTo>
                      <a:pt x="6501" y="3546477"/>
                    </a:lnTo>
                    <a:cubicBezTo>
                      <a:pt x="3175" y="3546477"/>
                      <a:pt x="3175" y="3546477"/>
                      <a:pt x="3175" y="3543179"/>
                    </a:cubicBezTo>
                    <a:lnTo>
                      <a:pt x="6501" y="3529991"/>
                    </a:lnTo>
                    <a:lnTo>
                      <a:pt x="6137" y="3538285"/>
                    </a:lnTo>
                    <a:cubicBezTo>
                      <a:pt x="7540" y="3540913"/>
                      <a:pt x="13153" y="3529166"/>
                      <a:pt x="13153" y="3526694"/>
                    </a:cubicBezTo>
                    <a:cubicBezTo>
                      <a:pt x="16480" y="3520100"/>
                      <a:pt x="19806" y="3513505"/>
                      <a:pt x="19806" y="3506911"/>
                    </a:cubicBezTo>
                    <a:close/>
                    <a:moveTo>
                      <a:pt x="49742" y="3503614"/>
                    </a:moveTo>
                    <a:lnTo>
                      <a:pt x="48247" y="3506873"/>
                    </a:lnTo>
                    <a:lnTo>
                      <a:pt x="48419" y="3506873"/>
                    </a:lnTo>
                    <a:close/>
                    <a:moveTo>
                      <a:pt x="24342" y="3501216"/>
                    </a:moveTo>
                    <a:lnTo>
                      <a:pt x="21802" y="3510867"/>
                    </a:lnTo>
                    <a:lnTo>
                      <a:pt x="19806" y="3516802"/>
                    </a:lnTo>
                    <a:lnTo>
                      <a:pt x="23132" y="3503614"/>
                    </a:lnTo>
                    <a:close/>
                    <a:moveTo>
                      <a:pt x="5087" y="3498299"/>
                    </a:moveTo>
                    <a:lnTo>
                      <a:pt x="2089" y="3514472"/>
                    </a:lnTo>
                    <a:lnTo>
                      <a:pt x="2095" y="3514280"/>
                    </a:lnTo>
                    <a:cubicBezTo>
                      <a:pt x="2514" y="3509369"/>
                      <a:pt x="3351" y="3502820"/>
                      <a:pt x="3351" y="3502820"/>
                    </a:cubicBezTo>
                    <a:close/>
                    <a:moveTo>
                      <a:pt x="65801" y="3485377"/>
                    </a:moveTo>
                    <a:lnTo>
                      <a:pt x="64288" y="3488150"/>
                    </a:lnTo>
                    <a:lnTo>
                      <a:pt x="62893" y="3489851"/>
                    </a:lnTo>
                    <a:lnTo>
                      <a:pt x="59724" y="3497309"/>
                    </a:lnTo>
                    <a:lnTo>
                      <a:pt x="59389" y="3498193"/>
                    </a:lnTo>
                    <a:lnTo>
                      <a:pt x="63046" y="3490425"/>
                    </a:lnTo>
                    <a:lnTo>
                      <a:pt x="64288" y="3488150"/>
                    </a:lnTo>
                    <a:lnTo>
                      <a:pt x="65125" y="3487128"/>
                    </a:lnTo>
                    <a:cubicBezTo>
                      <a:pt x="65749" y="3485892"/>
                      <a:pt x="66061" y="3485068"/>
                      <a:pt x="65801" y="3485377"/>
                    </a:cubicBezTo>
                    <a:close/>
                    <a:moveTo>
                      <a:pt x="43089" y="3480534"/>
                    </a:moveTo>
                    <a:lnTo>
                      <a:pt x="41981" y="3484051"/>
                    </a:lnTo>
                    <a:lnTo>
                      <a:pt x="39763" y="3489106"/>
                    </a:lnTo>
                    <a:close/>
                    <a:moveTo>
                      <a:pt x="30903" y="3474535"/>
                    </a:moveTo>
                    <a:lnTo>
                      <a:pt x="30701" y="3474854"/>
                    </a:lnTo>
                    <a:lnTo>
                      <a:pt x="30828" y="3474779"/>
                    </a:lnTo>
                    <a:close/>
                    <a:moveTo>
                      <a:pt x="65607" y="3472009"/>
                    </a:moveTo>
                    <a:lnTo>
                      <a:pt x="51108" y="3497020"/>
                    </a:lnTo>
                    <a:lnTo>
                      <a:pt x="53068" y="3497020"/>
                    </a:lnTo>
                    <a:cubicBezTo>
                      <a:pt x="49742" y="3510208"/>
                      <a:pt x="43089" y="3523397"/>
                      <a:pt x="39763" y="3536585"/>
                    </a:cubicBezTo>
                    <a:lnTo>
                      <a:pt x="37219" y="3541628"/>
                    </a:lnTo>
                    <a:lnTo>
                      <a:pt x="30097" y="3562267"/>
                    </a:lnTo>
                    <a:lnTo>
                      <a:pt x="29369" y="3569144"/>
                    </a:lnTo>
                    <a:cubicBezTo>
                      <a:pt x="29161" y="3572235"/>
                      <a:pt x="29265" y="3574811"/>
                      <a:pt x="30252" y="3575378"/>
                    </a:cubicBezTo>
                    <a:lnTo>
                      <a:pt x="33711" y="3572122"/>
                    </a:lnTo>
                    <a:lnTo>
                      <a:pt x="34227" y="3570495"/>
                    </a:lnTo>
                    <a:lnTo>
                      <a:pt x="33526" y="3570793"/>
                    </a:lnTo>
                    <a:cubicBezTo>
                      <a:pt x="33111" y="3570381"/>
                      <a:pt x="33111" y="3569556"/>
                      <a:pt x="33111" y="3569556"/>
                    </a:cubicBezTo>
                    <a:lnTo>
                      <a:pt x="39699" y="3553228"/>
                    </a:lnTo>
                    <a:lnTo>
                      <a:pt x="52512" y="3512801"/>
                    </a:lnTo>
                    <a:lnTo>
                      <a:pt x="39763" y="3539882"/>
                    </a:lnTo>
                    <a:cubicBezTo>
                      <a:pt x="39763" y="3543179"/>
                      <a:pt x="29784" y="3572854"/>
                      <a:pt x="36437" y="3556368"/>
                    </a:cubicBezTo>
                    <a:cubicBezTo>
                      <a:pt x="36437" y="3559665"/>
                      <a:pt x="33111" y="3566259"/>
                      <a:pt x="33111" y="3569556"/>
                    </a:cubicBezTo>
                    <a:cubicBezTo>
                      <a:pt x="33111" y="3569556"/>
                      <a:pt x="29784" y="3569556"/>
                      <a:pt x="29784" y="3569556"/>
                    </a:cubicBezTo>
                    <a:cubicBezTo>
                      <a:pt x="33111" y="3553071"/>
                      <a:pt x="38931" y="3537410"/>
                      <a:pt x="45584" y="3522160"/>
                    </a:cubicBezTo>
                    <a:lnTo>
                      <a:pt x="52697" y="3506789"/>
                    </a:lnTo>
                    <a:lnTo>
                      <a:pt x="52388" y="3506789"/>
                    </a:lnTo>
                    <a:close/>
                    <a:moveTo>
                      <a:pt x="77807" y="3470667"/>
                    </a:moveTo>
                    <a:lnTo>
                      <a:pt x="71926" y="3490173"/>
                    </a:lnTo>
                    <a:lnTo>
                      <a:pt x="70291" y="3493178"/>
                    </a:lnTo>
                    <a:lnTo>
                      <a:pt x="75224" y="3477050"/>
                    </a:lnTo>
                    <a:close/>
                    <a:moveTo>
                      <a:pt x="21593" y="3470149"/>
                    </a:moveTo>
                    <a:lnTo>
                      <a:pt x="13154" y="3503614"/>
                    </a:lnTo>
                    <a:lnTo>
                      <a:pt x="6501" y="3529991"/>
                    </a:lnTo>
                    <a:close/>
                    <a:moveTo>
                      <a:pt x="22357" y="3462461"/>
                    </a:moveTo>
                    <a:lnTo>
                      <a:pt x="21631" y="3464994"/>
                    </a:lnTo>
                    <a:lnTo>
                      <a:pt x="22357" y="3463545"/>
                    </a:lnTo>
                    <a:close/>
                    <a:moveTo>
                      <a:pt x="35905" y="3452509"/>
                    </a:moveTo>
                    <a:lnTo>
                      <a:pt x="32018" y="3462112"/>
                    </a:lnTo>
                    <a:lnTo>
                      <a:pt x="32018" y="3460318"/>
                    </a:lnTo>
                    <a:close/>
                    <a:moveTo>
                      <a:pt x="51032" y="3439656"/>
                    </a:moveTo>
                    <a:lnTo>
                      <a:pt x="46282" y="3449108"/>
                    </a:lnTo>
                    <a:lnTo>
                      <a:pt x="49213" y="3444118"/>
                    </a:lnTo>
                    <a:close/>
                    <a:moveTo>
                      <a:pt x="74032" y="3428886"/>
                    </a:moveTo>
                    <a:lnTo>
                      <a:pt x="73425" y="3429912"/>
                    </a:lnTo>
                    <a:lnTo>
                      <a:pt x="56278" y="3464207"/>
                    </a:lnTo>
                    <a:lnTo>
                      <a:pt x="52388" y="3473376"/>
                    </a:lnTo>
                    <a:cubicBezTo>
                      <a:pt x="50800" y="3476703"/>
                      <a:pt x="47625" y="3483355"/>
                      <a:pt x="45244" y="3490423"/>
                    </a:cubicBezTo>
                    <a:lnTo>
                      <a:pt x="44474" y="3496740"/>
                    </a:lnTo>
                    <a:close/>
                    <a:moveTo>
                      <a:pt x="51997" y="3403419"/>
                    </a:moveTo>
                    <a:lnTo>
                      <a:pt x="49698" y="3407688"/>
                    </a:lnTo>
                    <a:lnTo>
                      <a:pt x="49811" y="3408497"/>
                    </a:lnTo>
                    <a:cubicBezTo>
                      <a:pt x="50117" y="3408651"/>
                      <a:pt x="50525" y="3407932"/>
                      <a:pt x="50933" y="3406904"/>
                    </a:cubicBezTo>
                    <a:close/>
                    <a:moveTo>
                      <a:pt x="121776" y="3398246"/>
                    </a:moveTo>
                    <a:lnTo>
                      <a:pt x="110583" y="3412754"/>
                    </a:lnTo>
                    <a:lnTo>
                      <a:pt x="112713" y="3414813"/>
                    </a:lnTo>
                    <a:lnTo>
                      <a:pt x="76543" y="3489747"/>
                    </a:lnTo>
                    <a:lnTo>
                      <a:pt x="76408" y="3490163"/>
                    </a:lnTo>
                    <a:cubicBezTo>
                      <a:pt x="74870" y="3495304"/>
                      <a:pt x="77946" y="3487826"/>
                      <a:pt x="82867" y="3480347"/>
                    </a:cubicBezTo>
                    <a:cubicBezTo>
                      <a:pt x="86148" y="3470376"/>
                      <a:pt x="92710" y="3460404"/>
                      <a:pt x="95991" y="3453757"/>
                    </a:cubicBezTo>
                    <a:close/>
                    <a:moveTo>
                      <a:pt x="102886" y="3394465"/>
                    </a:moveTo>
                    <a:lnTo>
                      <a:pt x="82550" y="3427414"/>
                    </a:lnTo>
                    <a:cubicBezTo>
                      <a:pt x="84205" y="3417579"/>
                      <a:pt x="90000" y="3408563"/>
                      <a:pt x="97036" y="3400366"/>
                    </a:cubicBezTo>
                    <a:close/>
                    <a:moveTo>
                      <a:pt x="83366" y="3372393"/>
                    </a:moveTo>
                    <a:lnTo>
                      <a:pt x="65043" y="3400453"/>
                    </a:lnTo>
                    <a:lnTo>
                      <a:pt x="65078" y="3400561"/>
                    </a:lnTo>
                    <a:lnTo>
                      <a:pt x="65088" y="3400571"/>
                    </a:lnTo>
                    <a:lnTo>
                      <a:pt x="65084" y="3400578"/>
                    </a:lnTo>
                    <a:lnTo>
                      <a:pt x="65088" y="3400590"/>
                    </a:lnTo>
                    <a:cubicBezTo>
                      <a:pt x="55196" y="3417287"/>
                      <a:pt x="48602" y="3430644"/>
                      <a:pt x="38711" y="3447340"/>
                    </a:cubicBezTo>
                    <a:lnTo>
                      <a:pt x="32018" y="3464294"/>
                    </a:lnTo>
                    <a:lnTo>
                      <a:pt x="32018" y="3465303"/>
                    </a:lnTo>
                    <a:lnTo>
                      <a:pt x="41311" y="3451613"/>
                    </a:lnTo>
                    <a:cubicBezTo>
                      <a:pt x="46290" y="3441430"/>
                      <a:pt x="50440" y="3430840"/>
                      <a:pt x="55419" y="3421064"/>
                    </a:cubicBezTo>
                    <a:lnTo>
                      <a:pt x="57701" y="3423304"/>
                    </a:lnTo>
                    <a:lnTo>
                      <a:pt x="64259" y="3407221"/>
                    </a:lnTo>
                    <a:lnTo>
                      <a:pt x="61913" y="3411399"/>
                    </a:lnTo>
                    <a:lnTo>
                      <a:pt x="64398" y="3406880"/>
                    </a:lnTo>
                    <a:lnTo>
                      <a:pt x="65088" y="3405189"/>
                    </a:lnTo>
                    <a:lnTo>
                      <a:pt x="65328" y="3405189"/>
                    </a:lnTo>
                    <a:close/>
                    <a:moveTo>
                      <a:pt x="84707" y="3337888"/>
                    </a:moveTo>
                    <a:lnTo>
                      <a:pt x="71054" y="3357548"/>
                    </a:lnTo>
                    <a:lnTo>
                      <a:pt x="63628" y="3371114"/>
                    </a:lnTo>
                    <a:lnTo>
                      <a:pt x="74241" y="3355379"/>
                    </a:lnTo>
                    <a:close/>
                    <a:moveTo>
                      <a:pt x="117748" y="3317980"/>
                    </a:moveTo>
                    <a:lnTo>
                      <a:pt x="115240" y="3320301"/>
                    </a:lnTo>
                    <a:lnTo>
                      <a:pt x="105556" y="3334369"/>
                    </a:lnTo>
                    <a:lnTo>
                      <a:pt x="98344" y="3346989"/>
                    </a:lnTo>
                    <a:close/>
                    <a:moveTo>
                      <a:pt x="82053" y="3316960"/>
                    </a:moveTo>
                    <a:lnTo>
                      <a:pt x="74022" y="3328562"/>
                    </a:lnTo>
                    <a:lnTo>
                      <a:pt x="75803" y="3327799"/>
                    </a:lnTo>
                    <a:lnTo>
                      <a:pt x="75816" y="3327836"/>
                    </a:lnTo>
                    <a:close/>
                    <a:moveTo>
                      <a:pt x="144463" y="3316362"/>
                    </a:moveTo>
                    <a:lnTo>
                      <a:pt x="142454" y="3320357"/>
                    </a:lnTo>
                    <a:cubicBezTo>
                      <a:pt x="142454" y="3320357"/>
                      <a:pt x="143074" y="3319124"/>
                      <a:pt x="143901" y="3317480"/>
                    </a:cubicBezTo>
                    <a:close/>
                    <a:moveTo>
                      <a:pt x="167465" y="3309439"/>
                    </a:moveTo>
                    <a:lnTo>
                      <a:pt x="166104" y="3311501"/>
                    </a:lnTo>
                    <a:lnTo>
                      <a:pt x="165287" y="3312738"/>
                    </a:lnTo>
                    <a:lnTo>
                      <a:pt x="164742" y="3312738"/>
                    </a:lnTo>
                    <a:close/>
                    <a:moveTo>
                      <a:pt x="175328" y="3308483"/>
                    </a:moveTo>
                    <a:lnTo>
                      <a:pt x="171546" y="3312982"/>
                    </a:lnTo>
                    <a:cubicBezTo>
                      <a:pt x="171546" y="3314636"/>
                      <a:pt x="170728" y="3314636"/>
                      <a:pt x="169910" y="3314222"/>
                    </a:cubicBezTo>
                    <a:lnTo>
                      <a:pt x="169303" y="3313762"/>
                    </a:lnTo>
                    <a:lnTo>
                      <a:pt x="154418" y="3334363"/>
                    </a:lnTo>
                    <a:close/>
                    <a:moveTo>
                      <a:pt x="171924" y="3305062"/>
                    </a:moveTo>
                    <a:lnTo>
                      <a:pt x="152824" y="3334737"/>
                    </a:lnTo>
                    <a:lnTo>
                      <a:pt x="157729" y="3325736"/>
                    </a:lnTo>
                    <a:cubicBezTo>
                      <a:pt x="161018" y="3319154"/>
                      <a:pt x="167594" y="3312572"/>
                      <a:pt x="170883" y="3305989"/>
                    </a:cubicBezTo>
                    <a:close/>
                    <a:moveTo>
                      <a:pt x="90492" y="3299015"/>
                    </a:moveTo>
                    <a:lnTo>
                      <a:pt x="68407" y="3328989"/>
                    </a:lnTo>
                    <a:lnTo>
                      <a:pt x="68263" y="3328846"/>
                    </a:lnTo>
                    <a:lnTo>
                      <a:pt x="68263" y="3328989"/>
                    </a:lnTo>
                    <a:cubicBezTo>
                      <a:pt x="68263" y="3328989"/>
                      <a:pt x="65088" y="3328989"/>
                      <a:pt x="65088" y="3328989"/>
                    </a:cubicBezTo>
                    <a:cubicBezTo>
                      <a:pt x="65088" y="3328989"/>
                      <a:pt x="65088" y="3328989"/>
                      <a:pt x="65088" y="3325814"/>
                    </a:cubicBezTo>
                    <a:lnTo>
                      <a:pt x="65205" y="3325814"/>
                    </a:lnTo>
                    <a:lnTo>
                      <a:pt x="65088" y="3325698"/>
                    </a:lnTo>
                    <a:close/>
                    <a:moveTo>
                      <a:pt x="146152" y="3288109"/>
                    </a:moveTo>
                    <a:lnTo>
                      <a:pt x="138989" y="3296048"/>
                    </a:lnTo>
                    <a:lnTo>
                      <a:pt x="131196" y="3304751"/>
                    </a:lnTo>
                    <a:lnTo>
                      <a:pt x="131763" y="3305316"/>
                    </a:lnTo>
                    <a:lnTo>
                      <a:pt x="93778" y="3354979"/>
                    </a:lnTo>
                    <a:lnTo>
                      <a:pt x="87062" y="3366732"/>
                    </a:lnTo>
                    <a:lnTo>
                      <a:pt x="86596" y="3367447"/>
                    </a:lnTo>
                    <a:lnTo>
                      <a:pt x="65400" y="3405189"/>
                    </a:lnTo>
                    <a:lnTo>
                      <a:pt x="68263" y="3405189"/>
                    </a:lnTo>
                    <a:lnTo>
                      <a:pt x="41158" y="3463096"/>
                    </a:lnTo>
                    <a:lnTo>
                      <a:pt x="69729" y="3411605"/>
                    </a:lnTo>
                    <a:lnTo>
                      <a:pt x="71078" y="3411037"/>
                    </a:lnTo>
                    <a:lnTo>
                      <a:pt x="68263" y="3408228"/>
                    </a:lnTo>
                    <a:cubicBezTo>
                      <a:pt x="83200" y="3391673"/>
                      <a:pt x="94817" y="3373462"/>
                      <a:pt x="105605" y="3354837"/>
                    </a:cubicBezTo>
                    <a:lnTo>
                      <a:pt x="126093" y="3319464"/>
                    </a:lnTo>
                    <a:lnTo>
                      <a:pt x="125413" y="3319464"/>
                    </a:lnTo>
                    <a:lnTo>
                      <a:pt x="130887" y="3311187"/>
                    </a:lnTo>
                    <a:lnTo>
                      <a:pt x="137968" y="3298962"/>
                    </a:lnTo>
                    <a:lnTo>
                      <a:pt x="139369" y="3298363"/>
                    </a:lnTo>
                    <a:close/>
                    <a:moveTo>
                      <a:pt x="103728" y="3281050"/>
                    </a:moveTo>
                    <a:lnTo>
                      <a:pt x="94806" y="3294483"/>
                    </a:lnTo>
                    <a:lnTo>
                      <a:pt x="90492" y="3299015"/>
                    </a:lnTo>
                    <a:close/>
                    <a:moveTo>
                      <a:pt x="195598" y="3267825"/>
                    </a:moveTo>
                    <a:lnTo>
                      <a:pt x="171444" y="3300833"/>
                    </a:lnTo>
                    <a:lnTo>
                      <a:pt x="179659" y="3286697"/>
                    </a:lnTo>
                    <a:close/>
                    <a:moveTo>
                      <a:pt x="176932" y="3258476"/>
                    </a:moveTo>
                    <a:lnTo>
                      <a:pt x="135037" y="3311526"/>
                    </a:lnTo>
                    <a:lnTo>
                      <a:pt x="133948" y="3311526"/>
                    </a:lnTo>
                    <a:lnTo>
                      <a:pt x="107680" y="3356492"/>
                    </a:lnTo>
                    <a:lnTo>
                      <a:pt x="79426" y="3399577"/>
                    </a:lnTo>
                    <a:lnTo>
                      <a:pt x="79141" y="3404668"/>
                    </a:lnTo>
                    <a:cubicBezTo>
                      <a:pt x="80534" y="3406059"/>
                      <a:pt x="86106" y="3394931"/>
                      <a:pt x="86106" y="3394931"/>
                    </a:cubicBezTo>
                    <a:cubicBezTo>
                      <a:pt x="89408" y="3388337"/>
                      <a:pt x="92710" y="3381743"/>
                      <a:pt x="96012" y="3378446"/>
                    </a:cubicBezTo>
                    <a:cubicBezTo>
                      <a:pt x="102616" y="3368554"/>
                      <a:pt x="105918" y="3355366"/>
                      <a:pt x="115824" y="3345475"/>
                    </a:cubicBezTo>
                    <a:cubicBezTo>
                      <a:pt x="129032" y="3325692"/>
                      <a:pt x="142240" y="3305909"/>
                      <a:pt x="155448" y="3286126"/>
                    </a:cubicBezTo>
                    <a:lnTo>
                      <a:pt x="157671" y="3286126"/>
                    </a:lnTo>
                    <a:close/>
                    <a:moveTo>
                      <a:pt x="201878" y="3234673"/>
                    </a:moveTo>
                    <a:lnTo>
                      <a:pt x="191412" y="3244719"/>
                    </a:lnTo>
                    <a:lnTo>
                      <a:pt x="183253" y="3256620"/>
                    </a:lnTo>
                    <a:lnTo>
                      <a:pt x="193970" y="3242668"/>
                    </a:lnTo>
                    <a:lnTo>
                      <a:pt x="200316" y="3236559"/>
                    </a:lnTo>
                    <a:close/>
                    <a:moveTo>
                      <a:pt x="244678" y="3232448"/>
                    </a:moveTo>
                    <a:lnTo>
                      <a:pt x="236538" y="3240089"/>
                    </a:lnTo>
                    <a:lnTo>
                      <a:pt x="236538" y="3238316"/>
                    </a:lnTo>
                    <a:lnTo>
                      <a:pt x="227157" y="3246836"/>
                    </a:lnTo>
                    <a:lnTo>
                      <a:pt x="214119" y="3262343"/>
                    </a:lnTo>
                    <a:lnTo>
                      <a:pt x="220556" y="3255913"/>
                    </a:lnTo>
                    <a:lnTo>
                      <a:pt x="238131" y="3239526"/>
                    </a:lnTo>
                    <a:close/>
                    <a:moveTo>
                      <a:pt x="217903" y="3230836"/>
                    </a:moveTo>
                    <a:lnTo>
                      <a:pt x="194337" y="3256644"/>
                    </a:lnTo>
                    <a:lnTo>
                      <a:pt x="184207" y="3269863"/>
                    </a:lnTo>
                    <a:lnTo>
                      <a:pt x="196417" y="3257714"/>
                    </a:lnTo>
                    <a:lnTo>
                      <a:pt x="197428" y="3256565"/>
                    </a:lnTo>
                    <a:lnTo>
                      <a:pt x="199824" y="3254180"/>
                    </a:lnTo>
                    <a:lnTo>
                      <a:pt x="219911" y="3232860"/>
                    </a:lnTo>
                    <a:close/>
                    <a:moveTo>
                      <a:pt x="187396" y="3226978"/>
                    </a:moveTo>
                    <a:lnTo>
                      <a:pt x="184791" y="3230045"/>
                    </a:lnTo>
                    <a:lnTo>
                      <a:pt x="186888" y="3228081"/>
                    </a:lnTo>
                    <a:close/>
                    <a:moveTo>
                      <a:pt x="195308" y="3222095"/>
                    </a:moveTo>
                    <a:lnTo>
                      <a:pt x="195042" y="3222309"/>
                    </a:lnTo>
                    <a:lnTo>
                      <a:pt x="194898" y="3222530"/>
                    </a:lnTo>
                    <a:close/>
                    <a:moveTo>
                      <a:pt x="214768" y="3219102"/>
                    </a:moveTo>
                    <a:lnTo>
                      <a:pt x="214322" y="3219551"/>
                    </a:lnTo>
                    <a:lnTo>
                      <a:pt x="214586" y="3219323"/>
                    </a:lnTo>
                    <a:close/>
                    <a:moveTo>
                      <a:pt x="191614" y="3217819"/>
                    </a:moveTo>
                    <a:lnTo>
                      <a:pt x="186574" y="3223333"/>
                    </a:lnTo>
                    <a:lnTo>
                      <a:pt x="186288" y="3224235"/>
                    </a:lnTo>
                    <a:lnTo>
                      <a:pt x="190386" y="3219584"/>
                    </a:lnTo>
                    <a:lnTo>
                      <a:pt x="190904" y="3219360"/>
                    </a:lnTo>
                    <a:close/>
                    <a:moveTo>
                      <a:pt x="2929151" y="3216285"/>
                    </a:moveTo>
                    <a:lnTo>
                      <a:pt x="2928208" y="3216444"/>
                    </a:lnTo>
                    <a:lnTo>
                      <a:pt x="2926855" y="3216534"/>
                    </a:lnTo>
                    <a:close/>
                    <a:moveTo>
                      <a:pt x="2945798" y="3215946"/>
                    </a:moveTo>
                    <a:lnTo>
                      <a:pt x="2942892" y="3220287"/>
                    </a:lnTo>
                    <a:lnTo>
                      <a:pt x="2919411" y="3225799"/>
                    </a:lnTo>
                    <a:cubicBezTo>
                      <a:pt x="2935903" y="3215946"/>
                      <a:pt x="2929306" y="3219230"/>
                      <a:pt x="2945798" y="3215946"/>
                    </a:cubicBezTo>
                    <a:close/>
                    <a:moveTo>
                      <a:pt x="222267" y="3215429"/>
                    </a:moveTo>
                    <a:lnTo>
                      <a:pt x="221129" y="3216193"/>
                    </a:lnTo>
                    <a:lnTo>
                      <a:pt x="202413" y="3234159"/>
                    </a:lnTo>
                    <a:lnTo>
                      <a:pt x="200501" y="3236381"/>
                    </a:lnTo>
                    <a:close/>
                    <a:moveTo>
                      <a:pt x="266781" y="3212815"/>
                    </a:moveTo>
                    <a:lnTo>
                      <a:pt x="262278" y="3215926"/>
                    </a:lnTo>
                    <a:lnTo>
                      <a:pt x="245153" y="3232002"/>
                    </a:lnTo>
                    <a:lnTo>
                      <a:pt x="239070" y="3238651"/>
                    </a:lnTo>
                    <a:close/>
                    <a:moveTo>
                      <a:pt x="187538" y="3209852"/>
                    </a:moveTo>
                    <a:lnTo>
                      <a:pt x="187459" y="3209927"/>
                    </a:lnTo>
                    <a:lnTo>
                      <a:pt x="186592" y="3209927"/>
                    </a:lnTo>
                    <a:lnTo>
                      <a:pt x="184678" y="3213223"/>
                    </a:lnTo>
                    <a:lnTo>
                      <a:pt x="187534" y="3209865"/>
                    </a:lnTo>
                    <a:close/>
                    <a:moveTo>
                      <a:pt x="164990" y="3206751"/>
                    </a:moveTo>
                    <a:cubicBezTo>
                      <a:pt x="168275" y="3206751"/>
                      <a:pt x="168275" y="3206751"/>
                      <a:pt x="168275" y="3206751"/>
                    </a:cubicBezTo>
                    <a:lnTo>
                      <a:pt x="159539" y="3218545"/>
                    </a:lnTo>
                    <a:lnTo>
                      <a:pt x="162047" y="3216039"/>
                    </a:lnTo>
                    <a:lnTo>
                      <a:pt x="162047" y="3219333"/>
                    </a:lnTo>
                    <a:cubicBezTo>
                      <a:pt x="162047" y="3219333"/>
                      <a:pt x="162047" y="3219333"/>
                      <a:pt x="158750" y="3222627"/>
                    </a:cubicBezTo>
                    <a:lnTo>
                      <a:pt x="158750" y="3219610"/>
                    </a:lnTo>
                    <a:lnTo>
                      <a:pt x="81672" y="3323665"/>
                    </a:lnTo>
                    <a:lnTo>
                      <a:pt x="42976" y="3394077"/>
                    </a:lnTo>
                    <a:cubicBezTo>
                      <a:pt x="39688" y="3394077"/>
                      <a:pt x="39688" y="3394077"/>
                      <a:pt x="39688" y="3390836"/>
                    </a:cubicBezTo>
                    <a:cubicBezTo>
                      <a:pt x="47909" y="3379492"/>
                      <a:pt x="54486" y="3366527"/>
                      <a:pt x="61063" y="3353563"/>
                    </a:cubicBezTo>
                    <a:lnTo>
                      <a:pt x="73025" y="3332703"/>
                    </a:lnTo>
                    <a:lnTo>
                      <a:pt x="73025" y="3332164"/>
                    </a:lnTo>
                    <a:lnTo>
                      <a:pt x="73025" y="3330003"/>
                    </a:lnTo>
                    <a:lnTo>
                      <a:pt x="60299" y="3348388"/>
                    </a:lnTo>
                    <a:cubicBezTo>
                      <a:pt x="52097" y="3361183"/>
                      <a:pt x="44715" y="3374391"/>
                      <a:pt x="39794" y="3387599"/>
                    </a:cubicBezTo>
                    <a:cubicBezTo>
                      <a:pt x="39794" y="3390901"/>
                      <a:pt x="36513" y="3390901"/>
                      <a:pt x="36513" y="3387599"/>
                    </a:cubicBezTo>
                    <a:cubicBezTo>
                      <a:pt x="46355" y="3357881"/>
                      <a:pt x="66041" y="3334767"/>
                      <a:pt x="85726" y="3311653"/>
                    </a:cubicBezTo>
                    <a:lnTo>
                      <a:pt x="82517" y="3316289"/>
                    </a:lnTo>
                    <a:lnTo>
                      <a:pt x="85442" y="3316289"/>
                    </a:lnTo>
                    <a:lnTo>
                      <a:pt x="116544" y="3268572"/>
                    </a:lnTo>
                    <a:cubicBezTo>
                      <a:pt x="131324" y="3247141"/>
                      <a:pt x="146926" y="3226534"/>
                      <a:pt x="164990" y="3206751"/>
                    </a:cubicBezTo>
                    <a:close/>
                    <a:moveTo>
                      <a:pt x="2948295" y="3206387"/>
                    </a:moveTo>
                    <a:lnTo>
                      <a:pt x="2940049" y="3208630"/>
                    </a:lnTo>
                    <a:cubicBezTo>
                      <a:pt x="2925190" y="3212952"/>
                      <a:pt x="2915077" y="3216347"/>
                      <a:pt x="2916522" y="3217222"/>
                    </a:cubicBezTo>
                    <a:lnTo>
                      <a:pt x="2926855" y="3216534"/>
                    </a:lnTo>
                    <a:lnTo>
                      <a:pt x="2889693" y="3220566"/>
                    </a:lnTo>
                    <a:cubicBezTo>
                      <a:pt x="2886391" y="3220566"/>
                      <a:pt x="2886391" y="3217273"/>
                      <a:pt x="2889693" y="3217273"/>
                    </a:cubicBezTo>
                    <a:lnTo>
                      <a:pt x="2908358" y="3212441"/>
                    </a:lnTo>
                    <a:lnTo>
                      <a:pt x="2914213" y="3211554"/>
                    </a:lnTo>
                    <a:lnTo>
                      <a:pt x="2914284" y="3211550"/>
                    </a:lnTo>
                    <a:cubicBezTo>
                      <a:pt x="2920907" y="3210791"/>
                      <a:pt x="2930143" y="3209454"/>
                      <a:pt x="2942525" y="3207396"/>
                    </a:cubicBezTo>
                    <a:lnTo>
                      <a:pt x="2943737" y="3207078"/>
                    </a:lnTo>
                    <a:close/>
                    <a:moveTo>
                      <a:pt x="263236" y="3203982"/>
                    </a:moveTo>
                    <a:cubicBezTo>
                      <a:pt x="263338" y="3203827"/>
                      <a:pt x="262521" y="3204652"/>
                      <a:pt x="260070" y="3207127"/>
                    </a:cubicBezTo>
                    <a:lnTo>
                      <a:pt x="260646" y="3207127"/>
                    </a:lnTo>
                    <a:lnTo>
                      <a:pt x="257043" y="3213312"/>
                    </a:lnTo>
                    <a:lnTo>
                      <a:pt x="263161" y="3207127"/>
                    </a:lnTo>
                    <a:lnTo>
                      <a:pt x="260646" y="3207127"/>
                    </a:lnTo>
                    <a:lnTo>
                      <a:pt x="260887" y="3206715"/>
                    </a:lnTo>
                    <a:cubicBezTo>
                      <a:pt x="262113" y="3205271"/>
                      <a:pt x="263134" y="3204136"/>
                      <a:pt x="263236" y="3203982"/>
                    </a:cubicBezTo>
                    <a:close/>
                    <a:moveTo>
                      <a:pt x="230275" y="3203520"/>
                    </a:moveTo>
                    <a:lnTo>
                      <a:pt x="216477" y="3217385"/>
                    </a:lnTo>
                    <a:lnTo>
                      <a:pt x="218580" y="3215871"/>
                    </a:lnTo>
                    <a:lnTo>
                      <a:pt x="231669" y="3204559"/>
                    </a:lnTo>
                    <a:close/>
                    <a:moveTo>
                      <a:pt x="212075" y="3202838"/>
                    </a:moveTo>
                    <a:lnTo>
                      <a:pt x="198338" y="3217254"/>
                    </a:lnTo>
                    <a:lnTo>
                      <a:pt x="198165" y="3217519"/>
                    </a:lnTo>
                    <a:lnTo>
                      <a:pt x="208231" y="3208091"/>
                    </a:lnTo>
                    <a:close/>
                    <a:moveTo>
                      <a:pt x="265884" y="3200639"/>
                    </a:moveTo>
                    <a:lnTo>
                      <a:pt x="250953" y="3213522"/>
                    </a:lnTo>
                    <a:lnTo>
                      <a:pt x="239650" y="3225274"/>
                    </a:lnTo>
                    <a:lnTo>
                      <a:pt x="246996" y="3220328"/>
                    </a:lnTo>
                    <a:lnTo>
                      <a:pt x="211044" y="3256632"/>
                    </a:lnTo>
                    <a:lnTo>
                      <a:pt x="233599" y="3231009"/>
                    </a:lnTo>
                    <a:lnTo>
                      <a:pt x="207826" y="3253345"/>
                    </a:lnTo>
                    <a:lnTo>
                      <a:pt x="195598" y="3267825"/>
                    </a:lnTo>
                    <a:lnTo>
                      <a:pt x="206193" y="3253345"/>
                    </a:lnTo>
                    <a:lnTo>
                      <a:pt x="244475" y="3215774"/>
                    </a:lnTo>
                    <a:lnTo>
                      <a:pt x="244475" y="3212977"/>
                    </a:lnTo>
                    <a:lnTo>
                      <a:pt x="252618" y="3205776"/>
                    </a:lnTo>
                    <a:lnTo>
                      <a:pt x="250617" y="3203784"/>
                    </a:lnTo>
                    <a:lnTo>
                      <a:pt x="248315" y="3206075"/>
                    </a:lnTo>
                    <a:lnTo>
                      <a:pt x="246485" y="3208027"/>
                    </a:lnTo>
                    <a:lnTo>
                      <a:pt x="184029" y="3278190"/>
                    </a:lnTo>
                    <a:lnTo>
                      <a:pt x="173421" y="3291388"/>
                    </a:lnTo>
                    <a:lnTo>
                      <a:pt x="174625" y="3292590"/>
                    </a:lnTo>
                    <a:lnTo>
                      <a:pt x="157782" y="3319504"/>
                    </a:lnTo>
                    <a:lnTo>
                      <a:pt x="162018" y="3313715"/>
                    </a:lnTo>
                    <a:lnTo>
                      <a:pt x="162018" y="3312738"/>
                    </a:lnTo>
                    <a:lnTo>
                      <a:pt x="162733" y="3312738"/>
                    </a:lnTo>
                    <a:lnTo>
                      <a:pt x="171444" y="3300833"/>
                    </a:lnTo>
                    <a:lnTo>
                      <a:pt x="164525" y="3312738"/>
                    </a:lnTo>
                    <a:lnTo>
                      <a:pt x="164742" y="3312738"/>
                    </a:lnTo>
                    <a:lnTo>
                      <a:pt x="164009" y="3313626"/>
                    </a:lnTo>
                    <a:lnTo>
                      <a:pt x="162018" y="3317052"/>
                    </a:lnTo>
                    <a:lnTo>
                      <a:pt x="158840" y="3322520"/>
                    </a:lnTo>
                    <a:cubicBezTo>
                      <a:pt x="157208" y="3324167"/>
                      <a:pt x="156391" y="3324167"/>
                      <a:pt x="155983" y="3323756"/>
                    </a:cubicBezTo>
                    <a:lnTo>
                      <a:pt x="155685" y="3322854"/>
                    </a:lnTo>
                    <a:lnTo>
                      <a:pt x="129048" y="3365420"/>
                    </a:lnTo>
                    <a:lnTo>
                      <a:pt x="130483" y="3363901"/>
                    </a:lnTo>
                    <a:lnTo>
                      <a:pt x="132437" y="3361570"/>
                    </a:lnTo>
                    <a:lnTo>
                      <a:pt x="147762" y="3342603"/>
                    </a:lnTo>
                    <a:lnTo>
                      <a:pt x="152824" y="3334737"/>
                    </a:lnTo>
                    <a:lnTo>
                      <a:pt x="150530" y="3338947"/>
                    </a:lnTo>
                    <a:lnTo>
                      <a:pt x="169185" y="3313672"/>
                    </a:lnTo>
                    <a:lnTo>
                      <a:pt x="168275" y="3312982"/>
                    </a:lnTo>
                    <a:lnTo>
                      <a:pt x="174678" y="3305234"/>
                    </a:lnTo>
                    <a:lnTo>
                      <a:pt x="174625" y="3305074"/>
                    </a:lnTo>
                    <a:lnTo>
                      <a:pt x="176820" y="3302058"/>
                    </a:lnTo>
                    <a:lnTo>
                      <a:pt x="175741" y="3300978"/>
                    </a:lnTo>
                    <a:lnTo>
                      <a:pt x="178693" y="3296527"/>
                    </a:lnTo>
                    <a:lnTo>
                      <a:pt x="179059" y="3295390"/>
                    </a:lnTo>
                    <a:lnTo>
                      <a:pt x="175032" y="3300269"/>
                    </a:lnTo>
                    <a:lnTo>
                      <a:pt x="175741" y="3300978"/>
                    </a:lnTo>
                    <a:lnTo>
                      <a:pt x="174634" y="3302647"/>
                    </a:lnTo>
                    <a:lnTo>
                      <a:pt x="171924" y="3305062"/>
                    </a:lnTo>
                    <a:lnTo>
                      <a:pt x="174923" y="3300401"/>
                    </a:lnTo>
                    <a:lnTo>
                      <a:pt x="167465" y="3309439"/>
                    </a:lnTo>
                    <a:lnTo>
                      <a:pt x="171823" y="3302837"/>
                    </a:lnTo>
                    <a:lnTo>
                      <a:pt x="174377" y="3299613"/>
                    </a:lnTo>
                    <a:lnTo>
                      <a:pt x="174171" y="3299407"/>
                    </a:lnTo>
                    <a:lnTo>
                      <a:pt x="176671" y="3296718"/>
                    </a:lnTo>
                    <a:lnTo>
                      <a:pt x="179990" y="3292529"/>
                    </a:lnTo>
                    <a:lnTo>
                      <a:pt x="184036" y="3286242"/>
                    </a:lnTo>
                    <a:lnTo>
                      <a:pt x="184036" y="3287421"/>
                    </a:lnTo>
                    <a:lnTo>
                      <a:pt x="184897" y="3286335"/>
                    </a:lnTo>
                    <a:cubicBezTo>
                      <a:pt x="194702" y="3276434"/>
                      <a:pt x="201239" y="3266533"/>
                      <a:pt x="211044" y="3256632"/>
                    </a:cubicBezTo>
                    <a:lnTo>
                      <a:pt x="184036" y="3289359"/>
                    </a:lnTo>
                    <a:lnTo>
                      <a:pt x="184036" y="3289534"/>
                    </a:lnTo>
                    <a:lnTo>
                      <a:pt x="178805" y="3300006"/>
                    </a:lnTo>
                    <a:lnTo>
                      <a:pt x="179207" y="3299755"/>
                    </a:lnTo>
                    <a:lnTo>
                      <a:pt x="181186" y="3297360"/>
                    </a:lnTo>
                    <a:lnTo>
                      <a:pt x="186020" y="3291511"/>
                    </a:lnTo>
                    <a:lnTo>
                      <a:pt x="187748" y="3288687"/>
                    </a:lnTo>
                    <a:lnTo>
                      <a:pt x="191227" y="3285212"/>
                    </a:lnTo>
                    <a:lnTo>
                      <a:pt x="218161" y="3252624"/>
                    </a:lnTo>
                    <a:lnTo>
                      <a:pt x="256295" y="3214068"/>
                    </a:lnTo>
                    <a:lnTo>
                      <a:pt x="246996" y="3220328"/>
                    </a:lnTo>
                    <a:lnTo>
                      <a:pt x="266495" y="3200639"/>
                    </a:lnTo>
                    <a:close/>
                    <a:moveTo>
                      <a:pt x="272954" y="3200534"/>
                    </a:moveTo>
                    <a:lnTo>
                      <a:pt x="263633" y="3211024"/>
                    </a:lnTo>
                    <a:lnTo>
                      <a:pt x="272954" y="3202165"/>
                    </a:lnTo>
                    <a:close/>
                    <a:moveTo>
                      <a:pt x="168714" y="3199826"/>
                    </a:moveTo>
                    <a:lnTo>
                      <a:pt x="163557" y="3204864"/>
                    </a:lnTo>
                    <a:lnTo>
                      <a:pt x="163192" y="3205440"/>
                    </a:lnTo>
                    <a:cubicBezTo>
                      <a:pt x="163810" y="3204874"/>
                      <a:pt x="165457" y="3203229"/>
                      <a:pt x="168751" y="3199938"/>
                    </a:cubicBezTo>
                    <a:close/>
                    <a:moveTo>
                      <a:pt x="188075" y="3198918"/>
                    </a:moveTo>
                    <a:lnTo>
                      <a:pt x="183813" y="3202981"/>
                    </a:lnTo>
                    <a:lnTo>
                      <a:pt x="182584" y="3204621"/>
                    </a:lnTo>
                    <a:close/>
                    <a:moveTo>
                      <a:pt x="168269" y="3197409"/>
                    </a:moveTo>
                    <a:lnTo>
                      <a:pt x="165850" y="3199770"/>
                    </a:lnTo>
                    <a:lnTo>
                      <a:pt x="167121" y="3199225"/>
                    </a:lnTo>
                    <a:lnTo>
                      <a:pt x="164357" y="3203597"/>
                    </a:lnTo>
                    <a:lnTo>
                      <a:pt x="168643" y="3199613"/>
                    </a:lnTo>
                    <a:lnTo>
                      <a:pt x="168339" y="3198703"/>
                    </a:lnTo>
                    <a:lnTo>
                      <a:pt x="167121" y="3199225"/>
                    </a:lnTo>
                    <a:close/>
                    <a:moveTo>
                      <a:pt x="196105" y="3194454"/>
                    </a:moveTo>
                    <a:lnTo>
                      <a:pt x="190645" y="3200011"/>
                    </a:lnTo>
                    <a:lnTo>
                      <a:pt x="194609" y="3196291"/>
                    </a:lnTo>
                    <a:close/>
                    <a:moveTo>
                      <a:pt x="232264" y="3191219"/>
                    </a:moveTo>
                    <a:lnTo>
                      <a:pt x="190632" y="3230564"/>
                    </a:lnTo>
                    <a:lnTo>
                      <a:pt x="189659" y="3230564"/>
                    </a:lnTo>
                    <a:lnTo>
                      <a:pt x="187589" y="3233739"/>
                    </a:lnTo>
                    <a:lnTo>
                      <a:pt x="185262" y="3233739"/>
                    </a:lnTo>
                    <a:lnTo>
                      <a:pt x="177800" y="3243155"/>
                    </a:lnTo>
                    <a:lnTo>
                      <a:pt x="185158" y="3233739"/>
                    </a:lnTo>
                    <a:lnTo>
                      <a:pt x="184282" y="3233739"/>
                    </a:lnTo>
                    <a:lnTo>
                      <a:pt x="186314" y="3229327"/>
                    </a:lnTo>
                    <a:lnTo>
                      <a:pt x="183437" y="3231640"/>
                    </a:lnTo>
                    <a:lnTo>
                      <a:pt x="180975" y="3234540"/>
                    </a:lnTo>
                    <a:lnTo>
                      <a:pt x="145582" y="3276221"/>
                    </a:lnTo>
                    <a:lnTo>
                      <a:pt x="120883" y="3312103"/>
                    </a:lnTo>
                    <a:lnTo>
                      <a:pt x="122829" y="3310385"/>
                    </a:lnTo>
                    <a:lnTo>
                      <a:pt x="128437" y="3302001"/>
                    </a:lnTo>
                    <a:lnTo>
                      <a:pt x="130264" y="3303822"/>
                    </a:lnTo>
                    <a:lnTo>
                      <a:pt x="132009" y="3302281"/>
                    </a:lnTo>
                    <a:cubicBezTo>
                      <a:pt x="138168" y="3295218"/>
                      <a:pt x="143916" y="3287739"/>
                      <a:pt x="148842" y="3282753"/>
                    </a:cubicBezTo>
                    <a:lnTo>
                      <a:pt x="152167" y="3279014"/>
                    </a:lnTo>
                    <a:lnTo>
                      <a:pt x="172027" y="3248988"/>
                    </a:lnTo>
                    <a:lnTo>
                      <a:pt x="177800" y="3243519"/>
                    </a:lnTo>
                    <a:lnTo>
                      <a:pt x="224888" y="3198905"/>
                    </a:lnTo>
                    <a:close/>
                    <a:moveTo>
                      <a:pt x="2975545" y="3190933"/>
                    </a:moveTo>
                    <a:cubicBezTo>
                      <a:pt x="2953257" y="3193402"/>
                      <a:pt x="2890106" y="3210688"/>
                      <a:pt x="2901715" y="3212232"/>
                    </a:cubicBezTo>
                    <a:lnTo>
                      <a:pt x="2911144" y="3211720"/>
                    </a:lnTo>
                    <a:lnTo>
                      <a:pt x="2908358" y="3212441"/>
                    </a:lnTo>
                    <a:lnTo>
                      <a:pt x="2876485" y="3217273"/>
                    </a:lnTo>
                    <a:cubicBezTo>
                      <a:pt x="2876485" y="3217273"/>
                      <a:pt x="2876485" y="3213981"/>
                      <a:pt x="2876485" y="3213981"/>
                    </a:cubicBezTo>
                    <a:cubicBezTo>
                      <a:pt x="2906203" y="3197518"/>
                      <a:pt x="2939223" y="3194225"/>
                      <a:pt x="2975545" y="3190933"/>
                    </a:cubicBezTo>
                    <a:close/>
                    <a:moveTo>
                      <a:pt x="204209" y="3190261"/>
                    </a:moveTo>
                    <a:lnTo>
                      <a:pt x="198222" y="3195916"/>
                    </a:lnTo>
                    <a:lnTo>
                      <a:pt x="195318" y="3199481"/>
                    </a:lnTo>
                    <a:lnTo>
                      <a:pt x="196967" y="3198775"/>
                    </a:lnTo>
                    <a:close/>
                    <a:moveTo>
                      <a:pt x="224673" y="3185624"/>
                    </a:moveTo>
                    <a:lnTo>
                      <a:pt x="221693" y="3188790"/>
                    </a:lnTo>
                    <a:lnTo>
                      <a:pt x="223431" y="3187321"/>
                    </a:lnTo>
                    <a:close/>
                    <a:moveTo>
                      <a:pt x="2911355" y="3183738"/>
                    </a:moveTo>
                    <a:lnTo>
                      <a:pt x="2897083" y="3185898"/>
                    </a:lnTo>
                    <a:lnTo>
                      <a:pt x="2892405" y="3189224"/>
                    </a:lnTo>
                    <a:cubicBezTo>
                      <a:pt x="2894721" y="3189017"/>
                      <a:pt x="2901002" y="3187155"/>
                      <a:pt x="2908621" y="3184672"/>
                    </a:cubicBezTo>
                    <a:close/>
                    <a:moveTo>
                      <a:pt x="3043612" y="3180886"/>
                    </a:moveTo>
                    <a:lnTo>
                      <a:pt x="3041236" y="3181575"/>
                    </a:lnTo>
                    <a:lnTo>
                      <a:pt x="3040684" y="3181654"/>
                    </a:lnTo>
                    <a:close/>
                    <a:moveTo>
                      <a:pt x="257986" y="3177640"/>
                    </a:moveTo>
                    <a:lnTo>
                      <a:pt x="223838" y="3203577"/>
                    </a:lnTo>
                    <a:lnTo>
                      <a:pt x="223838" y="3203335"/>
                    </a:lnTo>
                    <a:lnTo>
                      <a:pt x="217624" y="3209926"/>
                    </a:lnTo>
                    <a:cubicBezTo>
                      <a:pt x="217624" y="3209926"/>
                      <a:pt x="214313" y="3209926"/>
                      <a:pt x="214313" y="3209926"/>
                    </a:cubicBezTo>
                    <a:lnTo>
                      <a:pt x="224278" y="3199542"/>
                    </a:lnTo>
                    <a:lnTo>
                      <a:pt x="177800" y="3243873"/>
                    </a:lnTo>
                    <a:lnTo>
                      <a:pt x="172436" y="3248988"/>
                    </a:lnTo>
                    <a:lnTo>
                      <a:pt x="157560" y="3272950"/>
                    </a:lnTo>
                    <a:lnTo>
                      <a:pt x="207963" y="3216276"/>
                    </a:lnTo>
                    <a:cubicBezTo>
                      <a:pt x="207963" y="3216276"/>
                      <a:pt x="207963" y="3216276"/>
                      <a:pt x="207963" y="3219600"/>
                    </a:cubicBezTo>
                    <a:lnTo>
                      <a:pt x="152557" y="3281010"/>
                    </a:lnTo>
                    <a:lnTo>
                      <a:pt x="140241" y="3300848"/>
                    </a:lnTo>
                    <a:lnTo>
                      <a:pt x="180058" y="3250702"/>
                    </a:lnTo>
                    <a:lnTo>
                      <a:pt x="187691" y="3243030"/>
                    </a:lnTo>
                    <a:lnTo>
                      <a:pt x="188504" y="3241864"/>
                    </a:lnTo>
                    <a:lnTo>
                      <a:pt x="190987" y="3239718"/>
                    </a:lnTo>
                    <a:lnTo>
                      <a:pt x="214310" y="3216276"/>
                    </a:lnTo>
                    <a:lnTo>
                      <a:pt x="211138" y="3216276"/>
                    </a:lnTo>
                    <a:cubicBezTo>
                      <a:pt x="211138" y="3219451"/>
                      <a:pt x="207963" y="3216276"/>
                      <a:pt x="207963" y="3216276"/>
                    </a:cubicBezTo>
                    <a:cubicBezTo>
                      <a:pt x="211138" y="3216276"/>
                      <a:pt x="211138" y="3213101"/>
                      <a:pt x="211138" y="3213101"/>
                    </a:cubicBezTo>
                    <a:lnTo>
                      <a:pt x="214311" y="3216275"/>
                    </a:lnTo>
                    <a:lnTo>
                      <a:pt x="233264" y="3197226"/>
                    </a:lnTo>
                    <a:cubicBezTo>
                      <a:pt x="233264" y="3197226"/>
                      <a:pt x="236538" y="3197226"/>
                      <a:pt x="236538" y="3197226"/>
                    </a:cubicBezTo>
                    <a:lnTo>
                      <a:pt x="232184" y="3201802"/>
                    </a:lnTo>
                    <a:close/>
                    <a:moveTo>
                      <a:pt x="3062612" y="3175903"/>
                    </a:moveTo>
                    <a:lnTo>
                      <a:pt x="3043612" y="3180886"/>
                    </a:lnTo>
                    <a:lnTo>
                      <a:pt x="3055985" y="3177297"/>
                    </a:lnTo>
                    <a:lnTo>
                      <a:pt x="3058095" y="3176939"/>
                    </a:lnTo>
                    <a:close/>
                    <a:moveTo>
                      <a:pt x="221840" y="3169532"/>
                    </a:moveTo>
                    <a:lnTo>
                      <a:pt x="212882" y="3177919"/>
                    </a:lnTo>
                    <a:lnTo>
                      <a:pt x="206518" y="3185731"/>
                    </a:lnTo>
                    <a:lnTo>
                      <a:pt x="211274" y="3181955"/>
                    </a:lnTo>
                    <a:close/>
                    <a:moveTo>
                      <a:pt x="226352" y="3168659"/>
                    </a:moveTo>
                    <a:lnTo>
                      <a:pt x="223634" y="3170858"/>
                    </a:lnTo>
                    <a:lnTo>
                      <a:pt x="222929" y="3171692"/>
                    </a:lnTo>
                    <a:close/>
                    <a:moveTo>
                      <a:pt x="3036657" y="3168059"/>
                    </a:moveTo>
                    <a:lnTo>
                      <a:pt x="3035019" y="3168610"/>
                    </a:lnTo>
                    <a:lnTo>
                      <a:pt x="3035751" y="3168277"/>
                    </a:lnTo>
                    <a:close/>
                    <a:moveTo>
                      <a:pt x="232356" y="3167025"/>
                    </a:moveTo>
                    <a:lnTo>
                      <a:pt x="229119" y="3169720"/>
                    </a:lnTo>
                    <a:lnTo>
                      <a:pt x="222709" y="3174829"/>
                    </a:lnTo>
                    <a:lnTo>
                      <a:pt x="220807" y="3176514"/>
                    </a:lnTo>
                    <a:cubicBezTo>
                      <a:pt x="220807" y="3178139"/>
                      <a:pt x="219977" y="3178139"/>
                      <a:pt x="219148" y="3177733"/>
                    </a:cubicBezTo>
                    <a:lnTo>
                      <a:pt x="219105" y="3177701"/>
                    </a:lnTo>
                    <a:lnTo>
                      <a:pt x="215261" y="3180765"/>
                    </a:lnTo>
                    <a:lnTo>
                      <a:pt x="205312" y="3192535"/>
                    </a:lnTo>
                    <a:close/>
                    <a:moveTo>
                      <a:pt x="3096004" y="3166365"/>
                    </a:moveTo>
                    <a:lnTo>
                      <a:pt x="3095885" y="3166374"/>
                    </a:lnTo>
                    <a:lnTo>
                      <a:pt x="3095723" y="3166451"/>
                    </a:lnTo>
                    <a:close/>
                    <a:moveTo>
                      <a:pt x="3099010" y="3164816"/>
                    </a:moveTo>
                    <a:lnTo>
                      <a:pt x="3097719" y="3165191"/>
                    </a:lnTo>
                    <a:lnTo>
                      <a:pt x="3098377" y="3165128"/>
                    </a:lnTo>
                    <a:close/>
                    <a:moveTo>
                      <a:pt x="299313" y="3163388"/>
                    </a:moveTo>
                    <a:lnTo>
                      <a:pt x="289974" y="3170608"/>
                    </a:lnTo>
                    <a:lnTo>
                      <a:pt x="263300" y="3190855"/>
                    </a:lnTo>
                    <a:lnTo>
                      <a:pt x="257176" y="3195925"/>
                    </a:lnTo>
                    <a:lnTo>
                      <a:pt x="257176" y="3197453"/>
                    </a:lnTo>
                    <a:lnTo>
                      <a:pt x="256337" y="3196619"/>
                    </a:lnTo>
                    <a:lnTo>
                      <a:pt x="248759" y="3202893"/>
                    </a:lnTo>
                    <a:lnTo>
                      <a:pt x="248139" y="3203576"/>
                    </a:lnTo>
                    <a:lnTo>
                      <a:pt x="250666" y="3203576"/>
                    </a:lnTo>
                    <a:lnTo>
                      <a:pt x="253856" y="3200401"/>
                    </a:lnTo>
                    <a:cubicBezTo>
                      <a:pt x="257176" y="3200401"/>
                      <a:pt x="257176" y="3200401"/>
                      <a:pt x="257176" y="3200401"/>
                    </a:cubicBezTo>
                    <a:lnTo>
                      <a:pt x="255961" y="3202819"/>
                    </a:lnTo>
                    <a:lnTo>
                      <a:pt x="281794" y="3179974"/>
                    </a:lnTo>
                    <a:close/>
                    <a:moveTo>
                      <a:pt x="2965162" y="3158266"/>
                    </a:moveTo>
                    <a:lnTo>
                      <a:pt x="2945978" y="3163526"/>
                    </a:lnTo>
                    <a:lnTo>
                      <a:pt x="2936012" y="3164873"/>
                    </a:lnTo>
                    <a:close/>
                    <a:moveTo>
                      <a:pt x="3119258" y="3154843"/>
                    </a:moveTo>
                    <a:lnTo>
                      <a:pt x="3116755" y="3156076"/>
                    </a:lnTo>
                    <a:lnTo>
                      <a:pt x="3114763" y="3156927"/>
                    </a:lnTo>
                    <a:close/>
                    <a:moveTo>
                      <a:pt x="248974" y="3153350"/>
                    </a:moveTo>
                    <a:lnTo>
                      <a:pt x="244085" y="3157259"/>
                    </a:lnTo>
                    <a:lnTo>
                      <a:pt x="236667" y="3163435"/>
                    </a:lnTo>
                    <a:lnTo>
                      <a:pt x="203113" y="3195138"/>
                    </a:lnTo>
                    <a:lnTo>
                      <a:pt x="190947" y="3209530"/>
                    </a:lnTo>
                    <a:lnTo>
                      <a:pt x="189786" y="3213194"/>
                    </a:lnTo>
                    <a:lnTo>
                      <a:pt x="198279" y="3203576"/>
                    </a:lnTo>
                    <a:cubicBezTo>
                      <a:pt x="201813" y="3203576"/>
                      <a:pt x="201813" y="3203576"/>
                      <a:pt x="201813" y="3206880"/>
                    </a:cubicBezTo>
                    <a:lnTo>
                      <a:pt x="194458" y="3214707"/>
                    </a:lnTo>
                    <a:lnTo>
                      <a:pt x="212394" y="3196647"/>
                    </a:lnTo>
                    <a:lnTo>
                      <a:pt x="219252" y="3190853"/>
                    </a:lnTo>
                    <a:close/>
                    <a:moveTo>
                      <a:pt x="2951368" y="3149306"/>
                    </a:moveTo>
                    <a:lnTo>
                      <a:pt x="2936409" y="3153536"/>
                    </a:lnTo>
                    <a:lnTo>
                      <a:pt x="2933744" y="3155287"/>
                    </a:lnTo>
                    <a:cubicBezTo>
                      <a:pt x="2933536" y="3156082"/>
                      <a:pt x="2936798" y="3155159"/>
                      <a:pt x="2942004" y="3153237"/>
                    </a:cubicBezTo>
                    <a:close/>
                    <a:moveTo>
                      <a:pt x="3298064" y="3146645"/>
                    </a:moveTo>
                    <a:lnTo>
                      <a:pt x="3288490" y="3149584"/>
                    </a:lnTo>
                    <a:cubicBezTo>
                      <a:pt x="3227147" y="3165040"/>
                      <a:pt x="3163487" y="3173076"/>
                      <a:pt x="3101681" y="3190386"/>
                    </a:cubicBezTo>
                    <a:cubicBezTo>
                      <a:pt x="3045643" y="3206872"/>
                      <a:pt x="2973123" y="3243140"/>
                      <a:pt x="2917086" y="3233249"/>
                    </a:cubicBezTo>
                    <a:lnTo>
                      <a:pt x="2942835" y="3220371"/>
                    </a:lnTo>
                    <a:lnTo>
                      <a:pt x="2942892" y="3220287"/>
                    </a:lnTo>
                    <a:lnTo>
                      <a:pt x="2943103" y="3220237"/>
                    </a:lnTo>
                    <a:lnTo>
                      <a:pt x="2953252" y="3215162"/>
                    </a:lnTo>
                    <a:lnTo>
                      <a:pt x="2946366" y="3219471"/>
                    </a:lnTo>
                    <a:lnTo>
                      <a:pt x="2963726" y="3215395"/>
                    </a:lnTo>
                    <a:lnTo>
                      <a:pt x="2962289" y="3215946"/>
                    </a:lnTo>
                    <a:lnTo>
                      <a:pt x="2942600" y="3221828"/>
                    </a:lnTo>
                    <a:lnTo>
                      <a:pt x="2936864" y="3225418"/>
                    </a:lnTo>
                    <a:cubicBezTo>
                      <a:pt x="2927799" y="3232425"/>
                      <a:pt x="2928623" y="3236546"/>
                      <a:pt x="2963234" y="3226655"/>
                    </a:cubicBezTo>
                    <a:cubicBezTo>
                      <a:pt x="2976420" y="3223357"/>
                      <a:pt x="2989605" y="3220060"/>
                      <a:pt x="3002790" y="3216763"/>
                    </a:cubicBezTo>
                    <a:cubicBezTo>
                      <a:pt x="3042346" y="3206872"/>
                      <a:pt x="3085199" y="3193683"/>
                      <a:pt x="3124755" y="3183792"/>
                    </a:cubicBezTo>
                    <a:cubicBezTo>
                      <a:pt x="3154422" y="3175549"/>
                      <a:pt x="3185737" y="3169779"/>
                      <a:pt x="3217052" y="3164009"/>
                    </a:cubicBezTo>
                    <a:close/>
                    <a:moveTo>
                      <a:pt x="2930094" y="3144343"/>
                    </a:moveTo>
                    <a:lnTo>
                      <a:pt x="2919001" y="3146797"/>
                    </a:lnTo>
                    <a:lnTo>
                      <a:pt x="2915241" y="3147269"/>
                    </a:lnTo>
                    <a:close/>
                    <a:moveTo>
                      <a:pt x="2874157" y="3143966"/>
                    </a:moveTo>
                    <a:lnTo>
                      <a:pt x="2862527" y="3145566"/>
                    </a:lnTo>
                    <a:lnTo>
                      <a:pt x="2856886" y="3145389"/>
                    </a:lnTo>
                    <a:close/>
                    <a:moveTo>
                      <a:pt x="302652" y="3143714"/>
                    </a:moveTo>
                    <a:lnTo>
                      <a:pt x="278100" y="3162363"/>
                    </a:lnTo>
                    <a:lnTo>
                      <a:pt x="241966" y="3195660"/>
                    </a:lnTo>
                    <a:lnTo>
                      <a:pt x="247502" y="3190876"/>
                    </a:lnTo>
                    <a:lnTo>
                      <a:pt x="230118" y="3207564"/>
                    </a:lnTo>
                    <a:lnTo>
                      <a:pt x="231388" y="3206649"/>
                    </a:lnTo>
                    <a:lnTo>
                      <a:pt x="244476" y="3194051"/>
                    </a:lnTo>
                    <a:lnTo>
                      <a:pt x="244476" y="3195794"/>
                    </a:lnTo>
                    <a:lnTo>
                      <a:pt x="255007" y="3185536"/>
                    </a:lnTo>
                    <a:cubicBezTo>
                      <a:pt x="262499" y="3179335"/>
                      <a:pt x="269992" y="3173547"/>
                      <a:pt x="276651" y="3166932"/>
                    </a:cubicBezTo>
                    <a:close/>
                    <a:moveTo>
                      <a:pt x="285892" y="3142471"/>
                    </a:moveTo>
                    <a:lnTo>
                      <a:pt x="274942" y="3150885"/>
                    </a:lnTo>
                    <a:lnTo>
                      <a:pt x="259777" y="3165217"/>
                    </a:lnTo>
                    <a:lnTo>
                      <a:pt x="234020" y="3192536"/>
                    </a:lnTo>
                    <a:lnTo>
                      <a:pt x="243437" y="3185384"/>
                    </a:lnTo>
                    <a:close/>
                    <a:moveTo>
                      <a:pt x="3312969" y="3142070"/>
                    </a:moveTo>
                    <a:lnTo>
                      <a:pt x="3309350" y="3144226"/>
                    </a:lnTo>
                    <a:lnTo>
                      <a:pt x="3298064" y="3146645"/>
                    </a:lnTo>
                    <a:close/>
                    <a:moveTo>
                      <a:pt x="3058655" y="3139724"/>
                    </a:moveTo>
                    <a:lnTo>
                      <a:pt x="3056007" y="3140597"/>
                    </a:lnTo>
                    <a:lnTo>
                      <a:pt x="3058384" y="3139873"/>
                    </a:lnTo>
                    <a:close/>
                    <a:moveTo>
                      <a:pt x="2807316" y="3137859"/>
                    </a:moveTo>
                    <a:lnTo>
                      <a:pt x="2768712" y="3148011"/>
                    </a:lnTo>
                    <a:cubicBezTo>
                      <a:pt x="2779400" y="3143834"/>
                      <a:pt x="2790087" y="3140909"/>
                      <a:pt x="2800825" y="3138768"/>
                    </a:cubicBezTo>
                    <a:close/>
                    <a:moveTo>
                      <a:pt x="2985876" y="3134770"/>
                    </a:moveTo>
                    <a:lnTo>
                      <a:pt x="2965501" y="3138267"/>
                    </a:lnTo>
                    <a:lnTo>
                      <a:pt x="2946301" y="3147035"/>
                    </a:lnTo>
                    <a:lnTo>
                      <a:pt x="2941302" y="3150320"/>
                    </a:lnTo>
                    <a:lnTo>
                      <a:pt x="2961904" y="3144883"/>
                    </a:lnTo>
                    <a:lnTo>
                      <a:pt x="2984391" y="3135444"/>
                    </a:lnTo>
                    <a:close/>
                    <a:moveTo>
                      <a:pt x="3089725" y="3131972"/>
                    </a:moveTo>
                    <a:lnTo>
                      <a:pt x="3069968" y="3138299"/>
                    </a:lnTo>
                    <a:lnTo>
                      <a:pt x="3081421" y="3135601"/>
                    </a:lnTo>
                    <a:close/>
                    <a:moveTo>
                      <a:pt x="3263802" y="3130659"/>
                    </a:moveTo>
                    <a:lnTo>
                      <a:pt x="3259275" y="3132847"/>
                    </a:lnTo>
                    <a:lnTo>
                      <a:pt x="3257129" y="3133369"/>
                    </a:lnTo>
                    <a:close/>
                    <a:moveTo>
                      <a:pt x="3323366" y="3130546"/>
                    </a:moveTo>
                    <a:lnTo>
                      <a:pt x="3348906" y="3131038"/>
                    </a:lnTo>
                    <a:lnTo>
                      <a:pt x="3312969" y="3142070"/>
                    </a:lnTo>
                    <a:lnTo>
                      <a:pt x="3328716" y="3132686"/>
                    </a:lnTo>
                    <a:close/>
                    <a:moveTo>
                      <a:pt x="3322793" y="3130317"/>
                    </a:moveTo>
                    <a:lnTo>
                      <a:pt x="3323366" y="3130546"/>
                    </a:lnTo>
                    <a:lnTo>
                      <a:pt x="3319298" y="3130467"/>
                    </a:lnTo>
                    <a:close/>
                    <a:moveTo>
                      <a:pt x="278754" y="3129539"/>
                    </a:moveTo>
                    <a:lnTo>
                      <a:pt x="251129" y="3151627"/>
                    </a:lnTo>
                    <a:lnTo>
                      <a:pt x="253872" y="3154347"/>
                    </a:lnTo>
                    <a:close/>
                    <a:moveTo>
                      <a:pt x="3117054" y="3129184"/>
                    </a:moveTo>
                    <a:lnTo>
                      <a:pt x="3114939" y="3129828"/>
                    </a:lnTo>
                    <a:lnTo>
                      <a:pt x="3108570" y="3133022"/>
                    </a:lnTo>
                    <a:cubicBezTo>
                      <a:pt x="3089163" y="3142914"/>
                      <a:pt x="3078428" y="3148684"/>
                      <a:pt x="3108157" y="3133847"/>
                    </a:cubicBezTo>
                    <a:close/>
                    <a:moveTo>
                      <a:pt x="239093" y="3128730"/>
                    </a:moveTo>
                    <a:lnTo>
                      <a:pt x="236461" y="3130876"/>
                    </a:lnTo>
                    <a:lnTo>
                      <a:pt x="198402" y="3168010"/>
                    </a:lnTo>
                    <a:lnTo>
                      <a:pt x="221456" y="3147279"/>
                    </a:lnTo>
                    <a:close/>
                    <a:moveTo>
                      <a:pt x="3120746" y="3126339"/>
                    </a:moveTo>
                    <a:lnTo>
                      <a:pt x="3108264" y="3129279"/>
                    </a:lnTo>
                    <a:lnTo>
                      <a:pt x="3094305" y="3136044"/>
                    </a:lnTo>
                    <a:lnTo>
                      <a:pt x="3113524" y="3130113"/>
                    </a:lnTo>
                    <a:close/>
                    <a:moveTo>
                      <a:pt x="3101386" y="3125654"/>
                    </a:moveTo>
                    <a:lnTo>
                      <a:pt x="3074082" y="3134645"/>
                    </a:lnTo>
                    <a:lnTo>
                      <a:pt x="3072263" y="3135646"/>
                    </a:lnTo>
                    <a:lnTo>
                      <a:pt x="3097907" y="3127838"/>
                    </a:lnTo>
                    <a:close/>
                    <a:moveTo>
                      <a:pt x="3123903" y="3125595"/>
                    </a:moveTo>
                    <a:lnTo>
                      <a:pt x="3122915" y="3125828"/>
                    </a:lnTo>
                    <a:lnTo>
                      <a:pt x="3115727" y="3129433"/>
                    </a:lnTo>
                    <a:lnTo>
                      <a:pt x="3117801" y="3128793"/>
                    </a:lnTo>
                    <a:close/>
                    <a:moveTo>
                      <a:pt x="3048656" y="3123997"/>
                    </a:moveTo>
                    <a:lnTo>
                      <a:pt x="3002719" y="3131880"/>
                    </a:lnTo>
                    <a:lnTo>
                      <a:pt x="2985104" y="3138761"/>
                    </a:lnTo>
                    <a:lnTo>
                      <a:pt x="2989148" y="3137693"/>
                    </a:lnTo>
                    <a:close/>
                    <a:moveTo>
                      <a:pt x="3197105" y="3122814"/>
                    </a:moveTo>
                    <a:lnTo>
                      <a:pt x="3194040" y="3123955"/>
                    </a:lnTo>
                    <a:lnTo>
                      <a:pt x="3194935" y="3123592"/>
                    </a:lnTo>
                    <a:close/>
                    <a:moveTo>
                      <a:pt x="3111675" y="3122266"/>
                    </a:moveTo>
                    <a:lnTo>
                      <a:pt x="3110332" y="3122708"/>
                    </a:lnTo>
                    <a:lnTo>
                      <a:pt x="3108157" y="3123955"/>
                    </a:lnTo>
                    <a:close/>
                    <a:moveTo>
                      <a:pt x="3141898" y="3121356"/>
                    </a:moveTo>
                    <a:lnTo>
                      <a:pt x="3130906" y="3123945"/>
                    </a:lnTo>
                    <a:lnTo>
                      <a:pt x="3126102" y="3126231"/>
                    </a:lnTo>
                    <a:close/>
                    <a:moveTo>
                      <a:pt x="3124287" y="3120905"/>
                    </a:moveTo>
                    <a:lnTo>
                      <a:pt x="3123869" y="3121038"/>
                    </a:lnTo>
                    <a:lnTo>
                      <a:pt x="3123160" y="3121374"/>
                    </a:lnTo>
                    <a:lnTo>
                      <a:pt x="3123549" y="3121267"/>
                    </a:lnTo>
                    <a:close/>
                    <a:moveTo>
                      <a:pt x="3147943" y="3119778"/>
                    </a:moveTo>
                    <a:lnTo>
                      <a:pt x="3147016" y="3120061"/>
                    </a:lnTo>
                    <a:lnTo>
                      <a:pt x="3147771" y="3119884"/>
                    </a:lnTo>
                    <a:close/>
                    <a:moveTo>
                      <a:pt x="3134208" y="3119304"/>
                    </a:moveTo>
                    <a:lnTo>
                      <a:pt x="3119020" y="3124066"/>
                    </a:lnTo>
                    <a:lnTo>
                      <a:pt x="3108899" y="3128971"/>
                    </a:lnTo>
                    <a:lnTo>
                      <a:pt x="3121220" y="3126091"/>
                    </a:lnTo>
                    <a:close/>
                    <a:moveTo>
                      <a:pt x="3138783" y="3117870"/>
                    </a:moveTo>
                    <a:lnTo>
                      <a:pt x="3138440" y="3117977"/>
                    </a:lnTo>
                    <a:lnTo>
                      <a:pt x="3135578" y="3119477"/>
                    </a:lnTo>
                    <a:lnTo>
                      <a:pt x="3123412" y="3125578"/>
                    </a:lnTo>
                    <a:lnTo>
                      <a:pt x="3124356" y="3125358"/>
                    </a:lnTo>
                    <a:lnTo>
                      <a:pt x="3135578" y="3119477"/>
                    </a:lnTo>
                    <a:close/>
                    <a:moveTo>
                      <a:pt x="290660" y="3116636"/>
                    </a:moveTo>
                    <a:lnTo>
                      <a:pt x="264522" y="3137780"/>
                    </a:lnTo>
                    <a:lnTo>
                      <a:pt x="253248" y="3147770"/>
                    </a:lnTo>
                    <a:lnTo>
                      <a:pt x="252489" y="3148488"/>
                    </a:lnTo>
                    <a:close/>
                    <a:moveTo>
                      <a:pt x="3204100" y="3115516"/>
                    </a:moveTo>
                    <a:lnTo>
                      <a:pt x="3203102" y="3115804"/>
                    </a:lnTo>
                    <a:lnTo>
                      <a:pt x="3181719" y="3125890"/>
                    </a:lnTo>
                    <a:lnTo>
                      <a:pt x="3162214" y="3134931"/>
                    </a:lnTo>
                    <a:lnTo>
                      <a:pt x="3162953" y="3134741"/>
                    </a:lnTo>
                    <a:lnTo>
                      <a:pt x="3181719" y="3125890"/>
                    </a:lnTo>
                    <a:close/>
                    <a:moveTo>
                      <a:pt x="373185" y="3115442"/>
                    </a:moveTo>
                    <a:lnTo>
                      <a:pt x="363798" y="3122631"/>
                    </a:lnTo>
                    <a:lnTo>
                      <a:pt x="373185" y="3117249"/>
                    </a:lnTo>
                    <a:close/>
                    <a:moveTo>
                      <a:pt x="3141999" y="3115233"/>
                    </a:moveTo>
                    <a:lnTo>
                      <a:pt x="3127989" y="3119719"/>
                    </a:lnTo>
                    <a:lnTo>
                      <a:pt x="3126442" y="3120469"/>
                    </a:lnTo>
                    <a:lnTo>
                      <a:pt x="3138162" y="3117238"/>
                    </a:lnTo>
                    <a:close/>
                    <a:moveTo>
                      <a:pt x="3118597" y="3114847"/>
                    </a:moveTo>
                    <a:lnTo>
                      <a:pt x="3099492" y="3120650"/>
                    </a:lnTo>
                    <a:lnTo>
                      <a:pt x="3085900" y="3128136"/>
                    </a:lnTo>
                    <a:lnTo>
                      <a:pt x="3108624" y="3121109"/>
                    </a:lnTo>
                    <a:close/>
                    <a:moveTo>
                      <a:pt x="3134429" y="3114773"/>
                    </a:moveTo>
                    <a:lnTo>
                      <a:pt x="3115867" y="3120885"/>
                    </a:lnTo>
                    <a:lnTo>
                      <a:pt x="3106942" y="3125087"/>
                    </a:lnTo>
                    <a:lnTo>
                      <a:pt x="3125286" y="3119502"/>
                    </a:lnTo>
                    <a:close/>
                    <a:moveTo>
                      <a:pt x="3009783" y="3114577"/>
                    </a:moveTo>
                    <a:lnTo>
                      <a:pt x="2973360" y="3122704"/>
                    </a:lnTo>
                    <a:lnTo>
                      <a:pt x="3000827" y="3118676"/>
                    </a:lnTo>
                    <a:close/>
                    <a:moveTo>
                      <a:pt x="3012926" y="3113139"/>
                    </a:moveTo>
                    <a:lnTo>
                      <a:pt x="2997021" y="3116831"/>
                    </a:lnTo>
                    <a:lnTo>
                      <a:pt x="2995849" y="3117361"/>
                    </a:lnTo>
                    <a:lnTo>
                      <a:pt x="2996640" y="3116920"/>
                    </a:lnTo>
                    <a:lnTo>
                      <a:pt x="2968918" y="3123356"/>
                    </a:lnTo>
                    <a:lnTo>
                      <a:pt x="2939697" y="3127642"/>
                    </a:lnTo>
                    <a:lnTo>
                      <a:pt x="2925164" y="3133514"/>
                    </a:lnTo>
                    <a:lnTo>
                      <a:pt x="2938931" y="3130318"/>
                    </a:lnTo>
                    <a:lnTo>
                      <a:pt x="2949706" y="3127654"/>
                    </a:lnTo>
                    <a:lnTo>
                      <a:pt x="2964204" y="3124450"/>
                    </a:lnTo>
                    <a:lnTo>
                      <a:pt x="2968918" y="3123356"/>
                    </a:lnTo>
                    <a:lnTo>
                      <a:pt x="2969629" y="3123251"/>
                    </a:lnTo>
                    <a:lnTo>
                      <a:pt x="3010622" y="3114193"/>
                    </a:lnTo>
                    <a:close/>
                    <a:moveTo>
                      <a:pt x="3149483" y="3112836"/>
                    </a:moveTo>
                    <a:lnTo>
                      <a:pt x="3146314" y="3113851"/>
                    </a:lnTo>
                    <a:lnTo>
                      <a:pt x="3141726" y="3116255"/>
                    </a:lnTo>
                    <a:lnTo>
                      <a:pt x="3142741" y="3115975"/>
                    </a:lnTo>
                    <a:close/>
                    <a:moveTo>
                      <a:pt x="3162514" y="3112052"/>
                    </a:moveTo>
                    <a:lnTo>
                      <a:pt x="3151076" y="3114389"/>
                    </a:lnTo>
                    <a:lnTo>
                      <a:pt x="3148208" y="3115713"/>
                    </a:lnTo>
                    <a:lnTo>
                      <a:pt x="3131396" y="3123712"/>
                    </a:lnTo>
                    <a:lnTo>
                      <a:pt x="3143219" y="3120948"/>
                    </a:lnTo>
                    <a:lnTo>
                      <a:pt x="3148884" y="3119200"/>
                    </a:lnTo>
                    <a:lnTo>
                      <a:pt x="3155227" y="3115300"/>
                    </a:lnTo>
                    <a:close/>
                    <a:moveTo>
                      <a:pt x="3005686" y="3111874"/>
                    </a:moveTo>
                    <a:lnTo>
                      <a:pt x="2975625" y="3117984"/>
                    </a:lnTo>
                    <a:lnTo>
                      <a:pt x="2986809" y="3116570"/>
                    </a:lnTo>
                    <a:lnTo>
                      <a:pt x="3002044" y="3113906"/>
                    </a:lnTo>
                    <a:close/>
                    <a:moveTo>
                      <a:pt x="378235" y="3111318"/>
                    </a:moveTo>
                    <a:lnTo>
                      <a:pt x="376482" y="3112287"/>
                    </a:lnTo>
                    <a:lnTo>
                      <a:pt x="376482" y="3112554"/>
                    </a:lnTo>
                    <a:close/>
                    <a:moveTo>
                      <a:pt x="391953" y="3109510"/>
                    </a:moveTo>
                    <a:lnTo>
                      <a:pt x="388334" y="3112030"/>
                    </a:lnTo>
                    <a:cubicBezTo>
                      <a:pt x="378015" y="3119027"/>
                      <a:pt x="367284" y="3125612"/>
                      <a:pt x="355727" y="3130551"/>
                    </a:cubicBezTo>
                    <a:lnTo>
                      <a:pt x="355727" y="3128812"/>
                    </a:lnTo>
                    <a:lnTo>
                      <a:pt x="297047" y="3173750"/>
                    </a:lnTo>
                    <a:lnTo>
                      <a:pt x="269795" y="3197265"/>
                    </a:lnTo>
                    <a:lnTo>
                      <a:pt x="269875" y="3197345"/>
                    </a:lnTo>
                    <a:cubicBezTo>
                      <a:pt x="266609" y="3197345"/>
                      <a:pt x="266609" y="3197345"/>
                      <a:pt x="266609" y="3200639"/>
                    </a:cubicBezTo>
                    <a:lnTo>
                      <a:pt x="266606" y="3200639"/>
                    </a:lnTo>
                    <a:lnTo>
                      <a:pt x="266606" y="3203644"/>
                    </a:lnTo>
                    <a:lnTo>
                      <a:pt x="272954" y="3197226"/>
                    </a:lnTo>
                    <a:lnTo>
                      <a:pt x="275471" y="3199772"/>
                    </a:lnTo>
                    <a:lnTo>
                      <a:pt x="300983" y="3175523"/>
                    </a:lnTo>
                    <a:cubicBezTo>
                      <a:pt x="324682" y="3157312"/>
                      <a:pt x="349628" y="3140757"/>
                      <a:pt x="372912" y="3124201"/>
                    </a:cubicBezTo>
                    <a:cubicBezTo>
                      <a:pt x="349628" y="3142412"/>
                      <a:pt x="325513" y="3159796"/>
                      <a:pt x="302230" y="3178420"/>
                    </a:cubicBezTo>
                    <a:lnTo>
                      <a:pt x="273721" y="3205183"/>
                    </a:lnTo>
                    <a:lnTo>
                      <a:pt x="280568" y="3199872"/>
                    </a:lnTo>
                    <a:cubicBezTo>
                      <a:pt x="287545" y="3194977"/>
                      <a:pt x="294932" y="3190083"/>
                      <a:pt x="299857" y="3186819"/>
                    </a:cubicBezTo>
                    <a:cubicBezTo>
                      <a:pt x="309707" y="3177030"/>
                      <a:pt x="316273" y="3170503"/>
                      <a:pt x="326123" y="3160714"/>
                    </a:cubicBezTo>
                    <a:close/>
                    <a:moveTo>
                      <a:pt x="3113835" y="3109200"/>
                    </a:moveTo>
                    <a:lnTo>
                      <a:pt x="3108615" y="3110465"/>
                    </a:lnTo>
                    <a:lnTo>
                      <a:pt x="3112913" y="3109717"/>
                    </a:lnTo>
                    <a:close/>
                    <a:moveTo>
                      <a:pt x="3057087" y="3107777"/>
                    </a:moveTo>
                    <a:lnTo>
                      <a:pt x="3025699" y="3115027"/>
                    </a:lnTo>
                    <a:lnTo>
                      <a:pt x="3011985" y="3117039"/>
                    </a:lnTo>
                    <a:lnTo>
                      <a:pt x="2972952" y="3134864"/>
                    </a:lnTo>
                    <a:lnTo>
                      <a:pt x="2989319" y="3131244"/>
                    </a:lnTo>
                    <a:lnTo>
                      <a:pt x="2996355" y="3130019"/>
                    </a:lnTo>
                    <a:lnTo>
                      <a:pt x="3002455" y="3127253"/>
                    </a:lnTo>
                    <a:close/>
                    <a:moveTo>
                      <a:pt x="3157276" y="3107250"/>
                    </a:moveTo>
                    <a:lnTo>
                      <a:pt x="3151809" y="3109050"/>
                    </a:lnTo>
                    <a:lnTo>
                      <a:pt x="3136423" y="3115632"/>
                    </a:lnTo>
                    <a:lnTo>
                      <a:pt x="3146177" y="3110905"/>
                    </a:lnTo>
                    <a:lnTo>
                      <a:pt x="3141619" y="3112405"/>
                    </a:lnTo>
                    <a:lnTo>
                      <a:pt x="3130197" y="3118007"/>
                    </a:lnTo>
                    <a:lnTo>
                      <a:pt x="3132537" y="3117294"/>
                    </a:lnTo>
                    <a:lnTo>
                      <a:pt x="3136423" y="3115632"/>
                    </a:lnTo>
                    <a:lnTo>
                      <a:pt x="3133763" y="3116921"/>
                    </a:lnTo>
                    <a:lnTo>
                      <a:pt x="3145758" y="3113268"/>
                    </a:lnTo>
                    <a:close/>
                    <a:moveTo>
                      <a:pt x="3194449" y="3105525"/>
                    </a:moveTo>
                    <a:lnTo>
                      <a:pt x="3178056" y="3108875"/>
                    </a:lnTo>
                    <a:lnTo>
                      <a:pt x="3169172" y="3112939"/>
                    </a:lnTo>
                    <a:lnTo>
                      <a:pt x="3178808" y="3109965"/>
                    </a:lnTo>
                    <a:close/>
                    <a:moveTo>
                      <a:pt x="2975245" y="3104787"/>
                    </a:moveTo>
                    <a:lnTo>
                      <a:pt x="2936080" y="3114757"/>
                    </a:lnTo>
                    <a:lnTo>
                      <a:pt x="2917042" y="3119604"/>
                    </a:lnTo>
                    <a:lnTo>
                      <a:pt x="2918855" y="3119348"/>
                    </a:lnTo>
                    <a:cubicBezTo>
                      <a:pt x="2924834" y="3118329"/>
                      <a:pt x="2928545" y="3117515"/>
                      <a:pt x="2926896" y="3117515"/>
                    </a:cubicBezTo>
                    <a:lnTo>
                      <a:pt x="2964670" y="3109659"/>
                    </a:lnTo>
                    <a:close/>
                    <a:moveTo>
                      <a:pt x="371763" y="3103764"/>
                    </a:moveTo>
                    <a:lnTo>
                      <a:pt x="364314" y="3107228"/>
                    </a:lnTo>
                    <a:lnTo>
                      <a:pt x="333982" y="3132339"/>
                    </a:lnTo>
                    <a:lnTo>
                      <a:pt x="365082" y="3108817"/>
                    </a:lnTo>
                    <a:lnTo>
                      <a:pt x="365830" y="3108251"/>
                    </a:lnTo>
                    <a:lnTo>
                      <a:pt x="365654" y="3108326"/>
                    </a:lnTo>
                    <a:cubicBezTo>
                      <a:pt x="365654" y="3108326"/>
                      <a:pt x="369358" y="3105151"/>
                      <a:pt x="369358" y="3105151"/>
                    </a:cubicBezTo>
                    <a:lnTo>
                      <a:pt x="369928" y="3105151"/>
                    </a:lnTo>
                    <a:close/>
                    <a:moveTo>
                      <a:pt x="3169108" y="3103354"/>
                    </a:moveTo>
                    <a:lnTo>
                      <a:pt x="3163043" y="3105351"/>
                    </a:lnTo>
                    <a:lnTo>
                      <a:pt x="3157705" y="3107882"/>
                    </a:lnTo>
                    <a:lnTo>
                      <a:pt x="3149738" y="3112056"/>
                    </a:lnTo>
                    <a:lnTo>
                      <a:pt x="3153839" y="3110808"/>
                    </a:lnTo>
                    <a:lnTo>
                      <a:pt x="3161008" y="3107470"/>
                    </a:lnTo>
                    <a:close/>
                    <a:moveTo>
                      <a:pt x="3339049" y="3102939"/>
                    </a:moveTo>
                    <a:cubicBezTo>
                      <a:pt x="3337217" y="3102830"/>
                      <a:pt x="3334225" y="3102959"/>
                      <a:pt x="3330510" y="3103267"/>
                    </a:cubicBezTo>
                    <a:lnTo>
                      <a:pt x="3313973" y="3105406"/>
                    </a:lnTo>
                    <a:lnTo>
                      <a:pt x="3304596" y="3110936"/>
                    </a:lnTo>
                    <a:lnTo>
                      <a:pt x="3294162" y="3115981"/>
                    </a:lnTo>
                    <a:lnTo>
                      <a:pt x="3312364" y="3105614"/>
                    </a:lnTo>
                    <a:lnTo>
                      <a:pt x="3303062" y="3106817"/>
                    </a:lnTo>
                    <a:cubicBezTo>
                      <a:pt x="3293363" y="3108412"/>
                      <a:pt x="3284282" y="3110264"/>
                      <a:pt x="3279329" y="3111910"/>
                    </a:cubicBezTo>
                    <a:lnTo>
                      <a:pt x="3270523" y="3114545"/>
                    </a:lnTo>
                    <a:lnTo>
                      <a:pt x="3260023" y="3118720"/>
                    </a:lnTo>
                    <a:lnTo>
                      <a:pt x="3205298" y="3138337"/>
                    </a:lnTo>
                    <a:lnTo>
                      <a:pt x="3212977" y="3136899"/>
                    </a:lnTo>
                    <a:lnTo>
                      <a:pt x="3212977" y="3138588"/>
                    </a:lnTo>
                    <a:lnTo>
                      <a:pt x="3290385" y="3117807"/>
                    </a:lnTo>
                    <a:lnTo>
                      <a:pt x="3294162" y="3115981"/>
                    </a:lnTo>
                    <a:lnTo>
                      <a:pt x="3291465" y="3117517"/>
                    </a:lnTo>
                    <a:lnTo>
                      <a:pt x="3312349" y="3111910"/>
                    </a:lnTo>
                    <a:cubicBezTo>
                      <a:pt x="3339591" y="3105737"/>
                      <a:pt x="3344544" y="3103267"/>
                      <a:pt x="3339049" y="3102939"/>
                    </a:cubicBezTo>
                    <a:close/>
                    <a:moveTo>
                      <a:pt x="3291384" y="3102139"/>
                    </a:moveTo>
                    <a:lnTo>
                      <a:pt x="3276027" y="3108618"/>
                    </a:lnTo>
                    <a:lnTo>
                      <a:pt x="3252562" y="3116746"/>
                    </a:lnTo>
                    <a:lnTo>
                      <a:pt x="3239394" y="3120670"/>
                    </a:lnTo>
                    <a:lnTo>
                      <a:pt x="3283082" y="3104333"/>
                    </a:lnTo>
                    <a:close/>
                    <a:moveTo>
                      <a:pt x="3043214" y="3100980"/>
                    </a:moveTo>
                    <a:lnTo>
                      <a:pt x="3014931" y="3109995"/>
                    </a:lnTo>
                    <a:lnTo>
                      <a:pt x="3009870" y="3111024"/>
                    </a:lnTo>
                    <a:lnTo>
                      <a:pt x="3004410" y="3113492"/>
                    </a:lnTo>
                    <a:lnTo>
                      <a:pt x="3016946" y="3111299"/>
                    </a:lnTo>
                    <a:lnTo>
                      <a:pt x="3023513" y="3108294"/>
                    </a:lnTo>
                    <a:close/>
                    <a:moveTo>
                      <a:pt x="3218057" y="3100367"/>
                    </a:moveTo>
                    <a:lnTo>
                      <a:pt x="3178808" y="3110380"/>
                    </a:lnTo>
                    <a:lnTo>
                      <a:pt x="3166719" y="3114061"/>
                    </a:lnTo>
                    <a:lnTo>
                      <a:pt x="3160491" y="3116911"/>
                    </a:lnTo>
                    <a:lnTo>
                      <a:pt x="3197224" y="3108324"/>
                    </a:lnTo>
                    <a:lnTo>
                      <a:pt x="3160195" y="3117047"/>
                    </a:lnTo>
                    <a:lnTo>
                      <a:pt x="3137886" y="3127253"/>
                    </a:lnTo>
                    <a:lnTo>
                      <a:pt x="3122247" y="3137659"/>
                    </a:lnTo>
                    <a:lnTo>
                      <a:pt x="3156942" y="3125889"/>
                    </a:lnTo>
                    <a:close/>
                    <a:moveTo>
                      <a:pt x="3189491" y="3100024"/>
                    </a:moveTo>
                    <a:lnTo>
                      <a:pt x="3165686" y="3107647"/>
                    </a:lnTo>
                    <a:lnTo>
                      <a:pt x="3154909" y="3112621"/>
                    </a:lnTo>
                    <a:lnTo>
                      <a:pt x="3171493" y="3108048"/>
                    </a:lnTo>
                    <a:close/>
                    <a:moveTo>
                      <a:pt x="3078420" y="3099262"/>
                    </a:moveTo>
                    <a:lnTo>
                      <a:pt x="3056865" y="3104072"/>
                    </a:lnTo>
                    <a:lnTo>
                      <a:pt x="3052107" y="3105149"/>
                    </a:lnTo>
                    <a:lnTo>
                      <a:pt x="3051781" y="3105206"/>
                    </a:lnTo>
                    <a:lnTo>
                      <a:pt x="3024628" y="3111265"/>
                    </a:lnTo>
                    <a:lnTo>
                      <a:pt x="3016339" y="3115050"/>
                    </a:lnTo>
                    <a:lnTo>
                      <a:pt x="3029000" y="3111734"/>
                    </a:lnTo>
                    <a:close/>
                    <a:moveTo>
                      <a:pt x="3087157" y="3097057"/>
                    </a:moveTo>
                    <a:lnTo>
                      <a:pt x="3081162" y="3098570"/>
                    </a:lnTo>
                    <a:lnTo>
                      <a:pt x="3074646" y="3100046"/>
                    </a:lnTo>
                    <a:lnTo>
                      <a:pt x="3080029" y="3098856"/>
                    </a:lnTo>
                    <a:lnTo>
                      <a:pt x="3081162" y="3098570"/>
                    </a:lnTo>
                    <a:lnTo>
                      <a:pt x="3085961" y="3097483"/>
                    </a:lnTo>
                    <a:close/>
                    <a:moveTo>
                      <a:pt x="405321" y="3096344"/>
                    </a:moveTo>
                    <a:lnTo>
                      <a:pt x="379442" y="3110650"/>
                    </a:lnTo>
                    <a:lnTo>
                      <a:pt x="376482" y="3112917"/>
                    </a:lnTo>
                    <a:lnTo>
                      <a:pt x="376482" y="3114549"/>
                    </a:lnTo>
                    <a:lnTo>
                      <a:pt x="385598" y="3110132"/>
                    </a:lnTo>
                    <a:lnTo>
                      <a:pt x="388747" y="3108326"/>
                    </a:lnTo>
                    <a:close/>
                    <a:moveTo>
                      <a:pt x="3091010" y="3096085"/>
                    </a:moveTo>
                    <a:lnTo>
                      <a:pt x="3090444" y="3096228"/>
                    </a:lnTo>
                    <a:lnTo>
                      <a:pt x="3089723" y="3096632"/>
                    </a:lnTo>
                    <a:lnTo>
                      <a:pt x="3090249" y="3096512"/>
                    </a:lnTo>
                    <a:close/>
                    <a:moveTo>
                      <a:pt x="3094416" y="3095225"/>
                    </a:moveTo>
                    <a:lnTo>
                      <a:pt x="3091543" y="3095950"/>
                    </a:lnTo>
                    <a:lnTo>
                      <a:pt x="3090586" y="3096436"/>
                    </a:lnTo>
                    <a:lnTo>
                      <a:pt x="3092277" y="3096053"/>
                    </a:lnTo>
                    <a:close/>
                    <a:moveTo>
                      <a:pt x="3100489" y="3093693"/>
                    </a:moveTo>
                    <a:lnTo>
                      <a:pt x="3098385" y="3094224"/>
                    </a:lnTo>
                    <a:lnTo>
                      <a:pt x="3098247" y="3094281"/>
                    </a:lnTo>
                    <a:lnTo>
                      <a:pt x="3096113" y="3095185"/>
                    </a:lnTo>
                    <a:lnTo>
                      <a:pt x="3097436" y="3094885"/>
                    </a:lnTo>
                    <a:close/>
                    <a:moveTo>
                      <a:pt x="361950" y="3092783"/>
                    </a:moveTo>
                    <a:lnTo>
                      <a:pt x="320701" y="3125469"/>
                    </a:lnTo>
                    <a:lnTo>
                      <a:pt x="299614" y="3142714"/>
                    </a:lnTo>
                    <a:lnTo>
                      <a:pt x="361950" y="3095367"/>
                    </a:lnTo>
                    <a:close/>
                    <a:moveTo>
                      <a:pt x="3025491" y="3091997"/>
                    </a:moveTo>
                    <a:lnTo>
                      <a:pt x="2985016" y="3102300"/>
                    </a:lnTo>
                    <a:lnTo>
                      <a:pt x="2969021" y="3108754"/>
                    </a:lnTo>
                    <a:lnTo>
                      <a:pt x="2985952" y="3105233"/>
                    </a:lnTo>
                    <a:close/>
                    <a:moveTo>
                      <a:pt x="400533" y="3091737"/>
                    </a:moveTo>
                    <a:lnTo>
                      <a:pt x="390584" y="3097259"/>
                    </a:lnTo>
                    <a:lnTo>
                      <a:pt x="389049" y="3098801"/>
                    </a:lnTo>
                    <a:lnTo>
                      <a:pt x="389049" y="3098111"/>
                    </a:lnTo>
                    <a:lnTo>
                      <a:pt x="384340" y="3100725"/>
                    </a:lnTo>
                    <a:lnTo>
                      <a:pt x="370099" y="3109599"/>
                    </a:lnTo>
                    <a:lnTo>
                      <a:pt x="357059" y="3118741"/>
                    </a:lnTo>
                    <a:lnTo>
                      <a:pt x="341020" y="3131141"/>
                    </a:lnTo>
                    <a:lnTo>
                      <a:pt x="313372" y="3153571"/>
                    </a:lnTo>
                    <a:lnTo>
                      <a:pt x="267693" y="3195145"/>
                    </a:lnTo>
                    <a:lnTo>
                      <a:pt x="268002" y="3195456"/>
                    </a:lnTo>
                    <a:lnTo>
                      <a:pt x="303619" y="3163937"/>
                    </a:lnTo>
                    <a:lnTo>
                      <a:pt x="373185" y="3114879"/>
                    </a:lnTo>
                    <a:lnTo>
                      <a:pt x="373185" y="3114549"/>
                    </a:lnTo>
                    <a:lnTo>
                      <a:pt x="374165" y="3113568"/>
                    </a:lnTo>
                    <a:lnTo>
                      <a:pt x="366713" y="3117687"/>
                    </a:lnTo>
                    <a:lnTo>
                      <a:pt x="366713" y="3117851"/>
                    </a:lnTo>
                    <a:cubicBezTo>
                      <a:pt x="362744" y="3117851"/>
                      <a:pt x="362744" y="3117851"/>
                      <a:pt x="362744" y="3121026"/>
                    </a:cubicBezTo>
                    <a:lnTo>
                      <a:pt x="361897" y="3120349"/>
                    </a:lnTo>
                    <a:lnTo>
                      <a:pt x="349365" y="3127277"/>
                    </a:lnTo>
                    <a:lnTo>
                      <a:pt x="361729" y="3120215"/>
                    </a:lnTo>
                    <a:lnTo>
                      <a:pt x="358775" y="3117851"/>
                    </a:lnTo>
                    <a:cubicBezTo>
                      <a:pt x="358775" y="3114676"/>
                      <a:pt x="362744" y="3114676"/>
                      <a:pt x="362744" y="3117851"/>
                    </a:cubicBezTo>
                    <a:cubicBezTo>
                      <a:pt x="362744" y="3117851"/>
                      <a:pt x="362744" y="3117851"/>
                      <a:pt x="366713" y="3114676"/>
                    </a:cubicBezTo>
                    <a:lnTo>
                      <a:pt x="366713" y="3117368"/>
                    </a:lnTo>
                    <a:lnTo>
                      <a:pt x="375227" y="3112504"/>
                    </a:lnTo>
                    <a:lnTo>
                      <a:pt x="376389" y="3111340"/>
                    </a:lnTo>
                    <a:lnTo>
                      <a:pt x="376349" y="3111363"/>
                    </a:lnTo>
                    <a:cubicBezTo>
                      <a:pt x="373063" y="3114676"/>
                      <a:pt x="373063" y="3111363"/>
                      <a:pt x="373063" y="3111363"/>
                    </a:cubicBezTo>
                    <a:close/>
                    <a:moveTo>
                      <a:pt x="3043696" y="3090672"/>
                    </a:moveTo>
                    <a:lnTo>
                      <a:pt x="2999202" y="3103599"/>
                    </a:lnTo>
                    <a:lnTo>
                      <a:pt x="2965194" y="3117340"/>
                    </a:lnTo>
                    <a:lnTo>
                      <a:pt x="2994790" y="3112501"/>
                    </a:lnTo>
                    <a:lnTo>
                      <a:pt x="3016997" y="3105565"/>
                    </a:lnTo>
                    <a:close/>
                    <a:moveTo>
                      <a:pt x="3194926" y="3090234"/>
                    </a:moveTo>
                    <a:lnTo>
                      <a:pt x="3190309" y="3092580"/>
                    </a:lnTo>
                    <a:lnTo>
                      <a:pt x="3186921" y="3094029"/>
                    </a:lnTo>
                    <a:close/>
                    <a:moveTo>
                      <a:pt x="3341916" y="3088783"/>
                    </a:moveTo>
                    <a:lnTo>
                      <a:pt x="3322217" y="3093990"/>
                    </a:lnTo>
                    <a:lnTo>
                      <a:pt x="3282567" y="3109755"/>
                    </a:lnTo>
                    <a:lnTo>
                      <a:pt x="3309305" y="3103679"/>
                    </a:lnTo>
                    <a:lnTo>
                      <a:pt x="3316949" y="3103003"/>
                    </a:lnTo>
                    <a:close/>
                    <a:moveTo>
                      <a:pt x="417473" y="3087559"/>
                    </a:moveTo>
                    <a:lnTo>
                      <a:pt x="376482" y="3111286"/>
                    </a:lnTo>
                    <a:lnTo>
                      <a:pt x="376482" y="3111787"/>
                    </a:lnTo>
                    <a:lnTo>
                      <a:pt x="382206" y="3108517"/>
                    </a:lnTo>
                    <a:lnTo>
                      <a:pt x="382477" y="3108326"/>
                    </a:lnTo>
                    <a:lnTo>
                      <a:pt x="382290" y="3108469"/>
                    </a:lnTo>
                    <a:lnTo>
                      <a:pt x="412117" y="3091431"/>
                    </a:lnTo>
                    <a:close/>
                    <a:moveTo>
                      <a:pt x="3129035" y="3086489"/>
                    </a:moveTo>
                    <a:lnTo>
                      <a:pt x="3125357" y="3087417"/>
                    </a:lnTo>
                    <a:lnTo>
                      <a:pt x="3124673" y="3087687"/>
                    </a:lnTo>
                    <a:lnTo>
                      <a:pt x="3125080" y="3087487"/>
                    </a:lnTo>
                    <a:lnTo>
                      <a:pt x="3111706" y="3090862"/>
                    </a:lnTo>
                    <a:lnTo>
                      <a:pt x="3108800" y="3092312"/>
                    </a:lnTo>
                    <a:lnTo>
                      <a:pt x="3123687" y="3088941"/>
                    </a:lnTo>
                    <a:close/>
                    <a:moveTo>
                      <a:pt x="3119095" y="3085672"/>
                    </a:moveTo>
                    <a:lnTo>
                      <a:pt x="3115372" y="3087113"/>
                    </a:lnTo>
                    <a:lnTo>
                      <a:pt x="3117208" y="3086345"/>
                    </a:lnTo>
                    <a:close/>
                    <a:moveTo>
                      <a:pt x="2946462" y="3085133"/>
                    </a:moveTo>
                    <a:cubicBezTo>
                      <a:pt x="2946462" y="3085133"/>
                      <a:pt x="2946462" y="3085133"/>
                      <a:pt x="2946462" y="3088446"/>
                    </a:cubicBezTo>
                    <a:cubicBezTo>
                      <a:pt x="2941097" y="3090931"/>
                      <a:pt x="2937795" y="3092535"/>
                      <a:pt x="2936144" y="3093435"/>
                    </a:cubicBezTo>
                    <a:lnTo>
                      <a:pt x="2936073" y="3093565"/>
                    </a:lnTo>
                    <a:lnTo>
                      <a:pt x="2913442" y="3101698"/>
                    </a:lnTo>
                    <a:cubicBezTo>
                      <a:pt x="2923348" y="3095072"/>
                      <a:pt x="2933254" y="3091759"/>
                      <a:pt x="2946462" y="3085133"/>
                    </a:cubicBezTo>
                    <a:close/>
                    <a:moveTo>
                      <a:pt x="3278804" y="3084870"/>
                    </a:moveTo>
                    <a:lnTo>
                      <a:pt x="3246308" y="3093160"/>
                    </a:lnTo>
                    <a:lnTo>
                      <a:pt x="3236830" y="3098067"/>
                    </a:lnTo>
                    <a:lnTo>
                      <a:pt x="3220573" y="3104109"/>
                    </a:lnTo>
                    <a:lnTo>
                      <a:pt x="3228126" y="3100797"/>
                    </a:lnTo>
                    <a:lnTo>
                      <a:pt x="3240152" y="3094731"/>
                    </a:lnTo>
                    <a:lnTo>
                      <a:pt x="3227448" y="3097972"/>
                    </a:lnTo>
                    <a:lnTo>
                      <a:pt x="3220465" y="3100876"/>
                    </a:lnTo>
                    <a:lnTo>
                      <a:pt x="3167531" y="3122296"/>
                    </a:lnTo>
                    <a:lnTo>
                      <a:pt x="3214644" y="3106313"/>
                    </a:lnTo>
                    <a:lnTo>
                      <a:pt x="3220573" y="3104109"/>
                    </a:lnTo>
                    <a:lnTo>
                      <a:pt x="3218636" y="3104959"/>
                    </a:lnTo>
                    <a:lnTo>
                      <a:pt x="3236791" y="3098799"/>
                    </a:lnTo>
                    <a:lnTo>
                      <a:pt x="3236791" y="3100361"/>
                    </a:lnTo>
                    <a:lnTo>
                      <a:pt x="3248129" y="3095106"/>
                    </a:lnTo>
                    <a:close/>
                    <a:moveTo>
                      <a:pt x="3157946" y="3084479"/>
                    </a:moveTo>
                    <a:lnTo>
                      <a:pt x="3119530" y="3093353"/>
                    </a:lnTo>
                    <a:lnTo>
                      <a:pt x="3104854" y="3100876"/>
                    </a:lnTo>
                    <a:cubicBezTo>
                      <a:pt x="3101550" y="3100876"/>
                      <a:pt x="3101550" y="3097578"/>
                      <a:pt x="3104854" y="3097578"/>
                    </a:cubicBezTo>
                    <a:lnTo>
                      <a:pt x="3108523" y="3095896"/>
                    </a:lnTo>
                    <a:lnTo>
                      <a:pt x="3095672" y="3098864"/>
                    </a:lnTo>
                    <a:lnTo>
                      <a:pt x="3058609" y="3117361"/>
                    </a:lnTo>
                    <a:cubicBezTo>
                      <a:pt x="3058609" y="3117361"/>
                      <a:pt x="3058609" y="3114064"/>
                      <a:pt x="3058609" y="3114064"/>
                    </a:cubicBezTo>
                    <a:lnTo>
                      <a:pt x="3078771" y="3102768"/>
                    </a:lnTo>
                    <a:lnTo>
                      <a:pt x="3075056" y="3103626"/>
                    </a:lnTo>
                    <a:lnTo>
                      <a:pt x="3016442" y="3126520"/>
                    </a:lnTo>
                    <a:lnTo>
                      <a:pt x="3103828" y="3111299"/>
                    </a:lnTo>
                    <a:lnTo>
                      <a:pt x="3114453" y="3108854"/>
                    </a:lnTo>
                    <a:close/>
                    <a:moveTo>
                      <a:pt x="3066790" y="3083962"/>
                    </a:moveTo>
                    <a:lnTo>
                      <a:pt x="3044207" y="3090523"/>
                    </a:lnTo>
                    <a:lnTo>
                      <a:pt x="3036725" y="3094693"/>
                    </a:lnTo>
                    <a:lnTo>
                      <a:pt x="3021450" y="3104174"/>
                    </a:lnTo>
                    <a:lnTo>
                      <a:pt x="3030383" y="3101383"/>
                    </a:lnTo>
                    <a:lnTo>
                      <a:pt x="3038790" y="3097578"/>
                    </a:lnTo>
                    <a:close/>
                    <a:moveTo>
                      <a:pt x="2965024" y="3083159"/>
                    </a:moveTo>
                    <a:lnTo>
                      <a:pt x="2954717" y="3087204"/>
                    </a:lnTo>
                    <a:cubicBezTo>
                      <a:pt x="2945637" y="3090724"/>
                      <a:pt x="2938207" y="3093519"/>
                      <a:pt x="2935731" y="3094192"/>
                    </a:cubicBezTo>
                    <a:lnTo>
                      <a:pt x="2936073" y="3093565"/>
                    </a:lnTo>
                    <a:close/>
                    <a:moveTo>
                      <a:pt x="3263223" y="3083092"/>
                    </a:moveTo>
                    <a:lnTo>
                      <a:pt x="3257731" y="3085377"/>
                    </a:lnTo>
                    <a:lnTo>
                      <a:pt x="3259701" y="3084869"/>
                    </a:lnTo>
                    <a:close/>
                    <a:moveTo>
                      <a:pt x="368483" y="3081840"/>
                    </a:moveTo>
                    <a:lnTo>
                      <a:pt x="346958" y="3096180"/>
                    </a:lnTo>
                    <a:lnTo>
                      <a:pt x="318120" y="3121116"/>
                    </a:lnTo>
                    <a:lnTo>
                      <a:pt x="350715" y="3096564"/>
                    </a:lnTo>
                    <a:close/>
                    <a:moveTo>
                      <a:pt x="313507" y="3080796"/>
                    </a:moveTo>
                    <a:lnTo>
                      <a:pt x="284474" y="3099594"/>
                    </a:lnTo>
                    <a:lnTo>
                      <a:pt x="280988" y="3102412"/>
                    </a:lnTo>
                    <a:lnTo>
                      <a:pt x="268377" y="3112603"/>
                    </a:lnTo>
                    <a:lnTo>
                      <a:pt x="182476" y="3196166"/>
                    </a:lnTo>
                    <a:lnTo>
                      <a:pt x="266269" y="3122388"/>
                    </a:lnTo>
                    <a:lnTo>
                      <a:pt x="283017" y="3106068"/>
                    </a:lnTo>
                    <a:lnTo>
                      <a:pt x="280194" y="3108326"/>
                    </a:lnTo>
                    <a:cubicBezTo>
                      <a:pt x="276225" y="3108326"/>
                      <a:pt x="276225" y="3108326"/>
                      <a:pt x="280194" y="3105151"/>
                    </a:cubicBezTo>
                    <a:lnTo>
                      <a:pt x="283958" y="3105151"/>
                    </a:lnTo>
                    <a:lnTo>
                      <a:pt x="287216" y="3101976"/>
                    </a:lnTo>
                    <a:lnTo>
                      <a:pt x="288269" y="3103018"/>
                    </a:lnTo>
                    <a:lnTo>
                      <a:pt x="290513" y="3101042"/>
                    </a:lnTo>
                    <a:lnTo>
                      <a:pt x="290513" y="3098658"/>
                    </a:lnTo>
                    <a:lnTo>
                      <a:pt x="300080" y="3092619"/>
                    </a:lnTo>
                    <a:close/>
                    <a:moveTo>
                      <a:pt x="3132508" y="3080480"/>
                    </a:moveTo>
                    <a:lnTo>
                      <a:pt x="3129628" y="3081917"/>
                    </a:lnTo>
                    <a:lnTo>
                      <a:pt x="3119095" y="3085672"/>
                    </a:lnTo>
                    <a:close/>
                    <a:moveTo>
                      <a:pt x="3178150" y="3079812"/>
                    </a:moveTo>
                    <a:lnTo>
                      <a:pt x="3172167" y="3081194"/>
                    </a:lnTo>
                    <a:lnTo>
                      <a:pt x="3126137" y="3106165"/>
                    </a:lnTo>
                    <a:lnTo>
                      <a:pt x="3130549" y="3105149"/>
                    </a:lnTo>
                    <a:lnTo>
                      <a:pt x="3125958" y="3106262"/>
                    </a:lnTo>
                    <a:lnTo>
                      <a:pt x="3120909" y="3109001"/>
                    </a:lnTo>
                    <a:lnTo>
                      <a:pt x="3120909" y="3111598"/>
                    </a:lnTo>
                    <a:lnTo>
                      <a:pt x="3113906" y="3112800"/>
                    </a:lnTo>
                    <a:lnTo>
                      <a:pt x="3103112" y="3118656"/>
                    </a:lnTo>
                    <a:lnTo>
                      <a:pt x="3101788" y="3119385"/>
                    </a:lnTo>
                    <a:lnTo>
                      <a:pt x="3119535" y="3114258"/>
                    </a:lnTo>
                    <a:lnTo>
                      <a:pt x="3156930" y="3090778"/>
                    </a:lnTo>
                    <a:close/>
                    <a:moveTo>
                      <a:pt x="423412" y="3079694"/>
                    </a:moveTo>
                    <a:lnTo>
                      <a:pt x="423146" y="3079815"/>
                    </a:lnTo>
                    <a:lnTo>
                      <a:pt x="419027" y="3081470"/>
                    </a:lnTo>
                    <a:lnTo>
                      <a:pt x="415011" y="3083699"/>
                    </a:lnTo>
                    <a:close/>
                    <a:moveTo>
                      <a:pt x="3360160" y="3078903"/>
                    </a:moveTo>
                    <a:lnTo>
                      <a:pt x="3329058" y="3091269"/>
                    </a:lnTo>
                    <a:lnTo>
                      <a:pt x="3347894" y="3085400"/>
                    </a:lnTo>
                    <a:lnTo>
                      <a:pt x="3348056" y="3085305"/>
                    </a:lnTo>
                    <a:close/>
                    <a:moveTo>
                      <a:pt x="281198" y="3078574"/>
                    </a:moveTo>
                    <a:lnTo>
                      <a:pt x="279156" y="3079645"/>
                    </a:lnTo>
                    <a:lnTo>
                      <a:pt x="259483" y="3097977"/>
                    </a:lnTo>
                    <a:lnTo>
                      <a:pt x="262739" y="3095644"/>
                    </a:lnTo>
                    <a:lnTo>
                      <a:pt x="257497" y="3099828"/>
                    </a:lnTo>
                    <a:lnTo>
                      <a:pt x="254101" y="3102992"/>
                    </a:lnTo>
                    <a:lnTo>
                      <a:pt x="254101" y="3105152"/>
                    </a:lnTo>
                    <a:lnTo>
                      <a:pt x="251783" y="3105152"/>
                    </a:lnTo>
                    <a:lnTo>
                      <a:pt x="213651" y="3140684"/>
                    </a:lnTo>
                    <a:lnTo>
                      <a:pt x="186456" y="3171454"/>
                    </a:lnTo>
                    <a:lnTo>
                      <a:pt x="227981" y="3127814"/>
                    </a:lnTo>
                    <a:cubicBezTo>
                      <a:pt x="237854" y="3119579"/>
                      <a:pt x="249373" y="3111343"/>
                      <a:pt x="260070" y="3102285"/>
                    </a:cubicBezTo>
                    <a:lnTo>
                      <a:pt x="271722" y="3089208"/>
                    </a:lnTo>
                    <a:lnTo>
                      <a:pt x="262739" y="3095644"/>
                    </a:lnTo>
                    <a:lnTo>
                      <a:pt x="273983" y="3086671"/>
                    </a:lnTo>
                    <a:close/>
                    <a:moveTo>
                      <a:pt x="3141189" y="3077796"/>
                    </a:moveTo>
                    <a:lnTo>
                      <a:pt x="3125994" y="3083731"/>
                    </a:lnTo>
                    <a:lnTo>
                      <a:pt x="3129628" y="3081917"/>
                    </a:lnTo>
                    <a:close/>
                    <a:moveTo>
                      <a:pt x="3274801" y="3077253"/>
                    </a:moveTo>
                    <a:lnTo>
                      <a:pt x="3209516" y="3094482"/>
                    </a:lnTo>
                    <a:lnTo>
                      <a:pt x="3192556" y="3102241"/>
                    </a:lnTo>
                    <a:lnTo>
                      <a:pt x="3196604" y="3101125"/>
                    </a:lnTo>
                    <a:lnTo>
                      <a:pt x="3247872" y="3087917"/>
                    </a:lnTo>
                    <a:lnTo>
                      <a:pt x="3259278" y="3083154"/>
                    </a:lnTo>
                    <a:lnTo>
                      <a:pt x="3272509" y="3078409"/>
                    </a:lnTo>
                    <a:close/>
                    <a:moveTo>
                      <a:pt x="328950" y="3076198"/>
                    </a:moveTo>
                    <a:lnTo>
                      <a:pt x="314305" y="3086021"/>
                    </a:lnTo>
                    <a:lnTo>
                      <a:pt x="292005" y="3105151"/>
                    </a:lnTo>
                    <a:lnTo>
                      <a:pt x="293688" y="3105151"/>
                    </a:lnTo>
                    <a:lnTo>
                      <a:pt x="275704" y="3120604"/>
                    </a:lnTo>
                    <a:lnTo>
                      <a:pt x="276225" y="3121125"/>
                    </a:lnTo>
                    <a:lnTo>
                      <a:pt x="238108" y="3154301"/>
                    </a:lnTo>
                    <a:lnTo>
                      <a:pt x="227867" y="3163889"/>
                    </a:lnTo>
                    <a:lnTo>
                      <a:pt x="224547" y="3166998"/>
                    </a:lnTo>
                    <a:lnTo>
                      <a:pt x="263503" y="3135743"/>
                    </a:lnTo>
                    <a:lnTo>
                      <a:pt x="287193" y="3114752"/>
                    </a:lnTo>
                    <a:cubicBezTo>
                      <a:pt x="287193" y="3113127"/>
                      <a:pt x="288023" y="3113127"/>
                      <a:pt x="288853" y="3113533"/>
                    </a:cubicBezTo>
                    <a:lnTo>
                      <a:pt x="288972" y="3113620"/>
                    </a:lnTo>
                    <a:lnTo>
                      <a:pt x="316516" y="3087637"/>
                    </a:lnTo>
                    <a:close/>
                    <a:moveTo>
                      <a:pt x="3150317" y="3075051"/>
                    </a:moveTo>
                    <a:lnTo>
                      <a:pt x="3149252" y="3075576"/>
                    </a:lnTo>
                    <a:lnTo>
                      <a:pt x="3141189" y="3077796"/>
                    </a:lnTo>
                    <a:close/>
                    <a:moveTo>
                      <a:pt x="289753" y="3074086"/>
                    </a:moveTo>
                    <a:lnTo>
                      <a:pt x="287128" y="3075463"/>
                    </a:lnTo>
                    <a:lnTo>
                      <a:pt x="284562" y="3078228"/>
                    </a:lnTo>
                    <a:close/>
                    <a:moveTo>
                      <a:pt x="3180530" y="3073493"/>
                    </a:moveTo>
                    <a:lnTo>
                      <a:pt x="3136692" y="3084556"/>
                    </a:lnTo>
                    <a:lnTo>
                      <a:pt x="3131659" y="3087136"/>
                    </a:lnTo>
                    <a:lnTo>
                      <a:pt x="3169243" y="3078626"/>
                    </a:lnTo>
                    <a:close/>
                    <a:moveTo>
                      <a:pt x="3301978" y="3073261"/>
                    </a:moveTo>
                    <a:lnTo>
                      <a:pt x="3298631" y="3074839"/>
                    </a:lnTo>
                    <a:lnTo>
                      <a:pt x="3296440" y="3075404"/>
                    </a:lnTo>
                    <a:close/>
                    <a:moveTo>
                      <a:pt x="3162222" y="3071470"/>
                    </a:moveTo>
                    <a:lnTo>
                      <a:pt x="3159972" y="3072624"/>
                    </a:lnTo>
                    <a:lnTo>
                      <a:pt x="3158207" y="3073110"/>
                    </a:lnTo>
                    <a:lnTo>
                      <a:pt x="3160942" y="3071855"/>
                    </a:lnTo>
                    <a:close/>
                    <a:moveTo>
                      <a:pt x="3088646" y="3070855"/>
                    </a:moveTo>
                    <a:lnTo>
                      <a:pt x="3072910" y="3074615"/>
                    </a:lnTo>
                    <a:lnTo>
                      <a:pt x="3068983" y="3076714"/>
                    </a:lnTo>
                    <a:lnTo>
                      <a:pt x="3065733" y="3078525"/>
                    </a:lnTo>
                    <a:lnTo>
                      <a:pt x="3065080" y="3078744"/>
                    </a:lnTo>
                    <a:lnTo>
                      <a:pt x="3072160" y="3074795"/>
                    </a:lnTo>
                    <a:lnTo>
                      <a:pt x="3025614" y="3085918"/>
                    </a:lnTo>
                    <a:lnTo>
                      <a:pt x="3006315" y="3093706"/>
                    </a:lnTo>
                    <a:lnTo>
                      <a:pt x="3054242" y="3081336"/>
                    </a:lnTo>
                    <a:lnTo>
                      <a:pt x="3054242" y="3082372"/>
                    </a:lnTo>
                    <a:lnTo>
                      <a:pt x="3065080" y="3078744"/>
                    </a:lnTo>
                    <a:lnTo>
                      <a:pt x="3053574" y="3085162"/>
                    </a:lnTo>
                    <a:lnTo>
                      <a:pt x="3054124" y="3084996"/>
                    </a:lnTo>
                    <a:lnTo>
                      <a:pt x="3065733" y="3078525"/>
                    </a:lnTo>
                    <a:close/>
                    <a:moveTo>
                      <a:pt x="3169196" y="3070084"/>
                    </a:moveTo>
                    <a:lnTo>
                      <a:pt x="3150526" y="3077465"/>
                    </a:lnTo>
                    <a:lnTo>
                      <a:pt x="3159972" y="3072624"/>
                    </a:lnTo>
                    <a:close/>
                    <a:moveTo>
                      <a:pt x="3220391" y="3070055"/>
                    </a:moveTo>
                    <a:lnTo>
                      <a:pt x="3188723" y="3077370"/>
                    </a:lnTo>
                    <a:lnTo>
                      <a:pt x="3166375" y="3090572"/>
                    </a:lnTo>
                    <a:lnTo>
                      <a:pt x="3130687" y="3111036"/>
                    </a:lnTo>
                    <a:lnTo>
                      <a:pt x="3140074" y="3108324"/>
                    </a:lnTo>
                    <a:lnTo>
                      <a:pt x="3130171" y="3111332"/>
                    </a:lnTo>
                    <a:lnTo>
                      <a:pt x="3118382" y="3118092"/>
                    </a:lnTo>
                    <a:lnTo>
                      <a:pt x="3123953" y="3116369"/>
                    </a:lnTo>
                    <a:close/>
                    <a:moveTo>
                      <a:pt x="450243" y="3069651"/>
                    </a:moveTo>
                    <a:lnTo>
                      <a:pt x="442885" y="3072849"/>
                    </a:lnTo>
                    <a:lnTo>
                      <a:pt x="430998" y="3079730"/>
                    </a:lnTo>
                    <a:lnTo>
                      <a:pt x="446395" y="3071850"/>
                    </a:lnTo>
                    <a:close/>
                    <a:moveTo>
                      <a:pt x="355280" y="3068751"/>
                    </a:moveTo>
                    <a:lnTo>
                      <a:pt x="353412" y="3069843"/>
                    </a:lnTo>
                    <a:lnTo>
                      <a:pt x="351428" y="3071429"/>
                    </a:lnTo>
                    <a:close/>
                    <a:moveTo>
                      <a:pt x="3199780" y="3068635"/>
                    </a:moveTo>
                    <a:lnTo>
                      <a:pt x="3191579" y="3070704"/>
                    </a:lnTo>
                    <a:lnTo>
                      <a:pt x="3191253" y="3070841"/>
                    </a:lnTo>
                    <a:lnTo>
                      <a:pt x="3182390" y="3075649"/>
                    </a:lnTo>
                    <a:lnTo>
                      <a:pt x="3189184" y="3074110"/>
                    </a:lnTo>
                    <a:close/>
                    <a:moveTo>
                      <a:pt x="318988" y="3068450"/>
                    </a:moveTo>
                    <a:lnTo>
                      <a:pt x="305555" y="3074530"/>
                    </a:lnTo>
                    <a:lnTo>
                      <a:pt x="291065" y="3086347"/>
                    </a:lnTo>
                    <a:close/>
                    <a:moveTo>
                      <a:pt x="3227343" y="3068449"/>
                    </a:moveTo>
                    <a:lnTo>
                      <a:pt x="3223265" y="3069391"/>
                    </a:lnTo>
                    <a:lnTo>
                      <a:pt x="3214685" y="3073262"/>
                    </a:lnTo>
                    <a:lnTo>
                      <a:pt x="3191056" y="3085484"/>
                    </a:lnTo>
                    <a:lnTo>
                      <a:pt x="3128339" y="3115013"/>
                    </a:lnTo>
                    <a:lnTo>
                      <a:pt x="3142328" y="3110688"/>
                    </a:lnTo>
                    <a:lnTo>
                      <a:pt x="3191056" y="3085484"/>
                    </a:lnTo>
                    <a:lnTo>
                      <a:pt x="3219639" y="3072026"/>
                    </a:lnTo>
                    <a:close/>
                    <a:moveTo>
                      <a:pt x="323221" y="3066533"/>
                    </a:moveTo>
                    <a:lnTo>
                      <a:pt x="322992" y="3066637"/>
                    </a:lnTo>
                    <a:lnTo>
                      <a:pt x="290374" y="3086910"/>
                    </a:lnTo>
                    <a:lnTo>
                      <a:pt x="284163" y="3091976"/>
                    </a:lnTo>
                    <a:lnTo>
                      <a:pt x="251740" y="3118416"/>
                    </a:lnTo>
                    <a:lnTo>
                      <a:pt x="229697" y="3141304"/>
                    </a:lnTo>
                    <a:lnTo>
                      <a:pt x="265509" y="3112673"/>
                    </a:lnTo>
                    <a:lnTo>
                      <a:pt x="284041" y="3094158"/>
                    </a:lnTo>
                    <a:cubicBezTo>
                      <a:pt x="285689" y="3092511"/>
                      <a:pt x="286514" y="3092511"/>
                      <a:pt x="286926" y="3092923"/>
                    </a:cubicBezTo>
                    <a:cubicBezTo>
                      <a:pt x="287338" y="3093335"/>
                      <a:pt x="287338" y="3094158"/>
                      <a:pt x="287338" y="3094158"/>
                    </a:cubicBezTo>
                    <a:lnTo>
                      <a:pt x="281204" y="3100125"/>
                    </a:lnTo>
                    <a:close/>
                    <a:moveTo>
                      <a:pt x="371006" y="3066086"/>
                    </a:moveTo>
                    <a:lnTo>
                      <a:pt x="354358" y="3073240"/>
                    </a:lnTo>
                    <a:lnTo>
                      <a:pt x="353532" y="3073797"/>
                    </a:lnTo>
                    <a:cubicBezTo>
                      <a:pt x="348605" y="3077495"/>
                      <a:pt x="343108" y="3081766"/>
                      <a:pt x="337506" y="3085725"/>
                    </a:cubicBezTo>
                    <a:lnTo>
                      <a:pt x="327048" y="3092040"/>
                    </a:lnTo>
                    <a:lnTo>
                      <a:pt x="319088" y="3098802"/>
                    </a:lnTo>
                    <a:lnTo>
                      <a:pt x="319088" y="3097288"/>
                    </a:lnTo>
                    <a:lnTo>
                      <a:pt x="296834" y="3115082"/>
                    </a:lnTo>
                    <a:lnTo>
                      <a:pt x="244596" y="3169432"/>
                    </a:lnTo>
                    <a:lnTo>
                      <a:pt x="250428" y="3164500"/>
                    </a:lnTo>
                    <a:cubicBezTo>
                      <a:pt x="270272" y="3146366"/>
                      <a:pt x="290116" y="3128232"/>
                      <a:pt x="310786" y="3110922"/>
                    </a:cubicBezTo>
                    <a:lnTo>
                      <a:pt x="333825" y="3093768"/>
                    </a:lnTo>
                    <a:lnTo>
                      <a:pt x="333375" y="3094039"/>
                    </a:lnTo>
                    <a:cubicBezTo>
                      <a:pt x="333375" y="3094039"/>
                      <a:pt x="333375" y="3094039"/>
                      <a:pt x="333375" y="3090771"/>
                    </a:cubicBezTo>
                    <a:lnTo>
                      <a:pt x="353935" y="3078796"/>
                    </a:lnTo>
                    <a:close/>
                    <a:moveTo>
                      <a:pt x="3254912" y="3063822"/>
                    </a:moveTo>
                    <a:lnTo>
                      <a:pt x="3246578" y="3067635"/>
                    </a:lnTo>
                    <a:lnTo>
                      <a:pt x="3207252" y="3084390"/>
                    </a:lnTo>
                    <a:lnTo>
                      <a:pt x="3194926" y="3090234"/>
                    </a:lnTo>
                    <a:lnTo>
                      <a:pt x="3229136" y="3072850"/>
                    </a:lnTo>
                    <a:close/>
                    <a:moveTo>
                      <a:pt x="3249598" y="3063309"/>
                    </a:moveTo>
                    <a:lnTo>
                      <a:pt x="3234739" y="3066741"/>
                    </a:lnTo>
                    <a:lnTo>
                      <a:pt x="3149892" y="3108349"/>
                    </a:lnTo>
                    <a:lnTo>
                      <a:pt x="3154198" y="3107017"/>
                    </a:lnTo>
                    <a:lnTo>
                      <a:pt x="3206840" y="3081505"/>
                    </a:lnTo>
                    <a:close/>
                    <a:moveTo>
                      <a:pt x="3283750" y="3062242"/>
                    </a:moveTo>
                    <a:lnTo>
                      <a:pt x="3279923" y="3064607"/>
                    </a:lnTo>
                    <a:lnTo>
                      <a:pt x="3268764" y="3068711"/>
                    </a:lnTo>
                    <a:close/>
                    <a:moveTo>
                      <a:pt x="3182094" y="3061284"/>
                    </a:moveTo>
                    <a:lnTo>
                      <a:pt x="3165967" y="3069551"/>
                    </a:lnTo>
                    <a:lnTo>
                      <a:pt x="3160942" y="3071855"/>
                    </a:lnTo>
                    <a:lnTo>
                      <a:pt x="3150317" y="3075051"/>
                    </a:lnTo>
                    <a:lnTo>
                      <a:pt x="3164182" y="3068218"/>
                    </a:lnTo>
                    <a:close/>
                    <a:moveTo>
                      <a:pt x="412581" y="3060754"/>
                    </a:moveTo>
                    <a:lnTo>
                      <a:pt x="404098" y="3066251"/>
                    </a:lnTo>
                    <a:lnTo>
                      <a:pt x="404945" y="3065465"/>
                    </a:lnTo>
                    <a:close/>
                    <a:moveTo>
                      <a:pt x="3269517" y="3058707"/>
                    </a:moveTo>
                    <a:lnTo>
                      <a:pt x="3265185" y="3059708"/>
                    </a:lnTo>
                    <a:lnTo>
                      <a:pt x="3258369" y="3062612"/>
                    </a:lnTo>
                    <a:lnTo>
                      <a:pt x="3254912" y="3063822"/>
                    </a:lnTo>
                    <a:lnTo>
                      <a:pt x="3262600" y="3060305"/>
                    </a:lnTo>
                    <a:lnTo>
                      <a:pt x="3251115" y="3062958"/>
                    </a:lnTo>
                    <a:lnTo>
                      <a:pt x="3200233" y="3084802"/>
                    </a:lnTo>
                    <a:lnTo>
                      <a:pt x="3162957" y="3104281"/>
                    </a:lnTo>
                    <a:lnTo>
                      <a:pt x="3162725" y="3104380"/>
                    </a:lnTo>
                    <a:lnTo>
                      <a:pt x="3162828" y="3104349"/>
                    </a:lnTo>
                    <a:lnTo>
                      <a:pt x="3162957" y="3104281"/>
                    </a:lnTo>
                    <a:lnTo>
                      <a:pt x="3186921" y="3094029"/>
                    </a:lnTo>
                    <a:lnTo>
                      <a:pt x="3169523" y="3102278"/>
                    </a:lnTo>
                    <a:lnTo>
                      <a:pt x="3173867" y="3100935"/>
                    </a:lnTo>
                    <a:lnTo>
                      <a:pt x="3190309" y="3092580"/>
                    </a:lnTo>
                    <a:lnTo>
                      <a:pt x="3217162" y="3081093"/>
                    </a:lnTo>
                    <a:lnTo>
                      <a:pt x="3246578" y="3067635"/>
                    </a:lnTo>
                    <a:lnTo>
                      <a:pt x="3258369" y="3062612"/>
                    </a:lnTo>
                    <a:close/>
                    <a:moveTo>
                      <a:pt x="3166197" y="3058035"/>
                    </a:moveTo>
                    <a:lnTo>
                      <a:pt x="3137921" y="3072396"/>
                    </a:lnTo>
                    <a:lnTo>
                      <a:pt x="3164311" y="3058837"/>
                    </a:lnTo>
                    <a:close/>
                    <a:moveTo>
                      <a:pt x="3184892" y="3058013"/>
                    </a:moveTo>
                    <a:lnTo>
                      <a:pt x="3164182" y="3068218"/>
                    </a:lnTo>
                    <a:lnTo>
                      <a:pt x="3132508" y="3080480"/>
                    </a:lnTo>
                    <a:lnTo>
                      <a:pt x="3136234" y="3078620"/>
                    </a:lnTo>
                    <a:lnTo>
                      <a:pt x="3150490" y="3072413"/>
                    </a:lnTo>
                    <a:close/>
                    <a:moveTo>
                      <a:pt x="348774" y="3057962"/>
                    </a:moveTo>
                    <a:lnTo>
                      <a:pt x="325157" y="3073253"/>
                    </a:lnTo>
                    <a:lnTo>
                      <a:pt x="327025" y="3075108"/>
                    </a:lnTo>
                    <a:lnTo>
                      <a:pt x="324808" y="3077010"/>
                    </a:lnTo>
                    <a:lnTo>
                      <a:pt x="335196" y="3070453"/>
                    </a:lnTo>
                    <a:close/>
                    <a:moveTo>
                      <a:pt x="3378003" y="3057710"/>
                    </a:moveTo>
                    <a:lnTo>
                      <a:pt x="3374963" y="3058562"/>
                    </a:lnTo>
                    <a:lnTo>
                      <a:pt x="3369863" y="3061503"/>
                    </a:lnTo>
                    <a:close/>
                    <a:moveTo>
                      <a:pt x="287582" y="3057404"/>
                    </a:moveTo>
                    <a:lnTo>
                      <a:pt x="287582" y="3058955"/>
                    </a:lnTo>
                    <a:cubicBezTo>
                      <a:pt x="287582" y="3058955"/>
                      <a:pt x="284285" y="3062289"/>
                      <a:pt x="284285" y="3062289"/>
                    </a:cubicBezTo>
                    <a:cubicBezTo>
                      <a:pt x="284285" y="3062289"/>
                      <a:pt x="280988" y="3062289"/>
                      <a:pt x="280988" y="3062289"/>
                    </a:cubicBezTo>
                    <a:close/>
                    <a:moveTo>
                      <a:pt x="465138" y="3057043"/>
                    </a:moveTo>
                    <a:lnTo>
                      <a:pt x="454438" y="3061813"/>
                    </a:lnTo>
                    <a:lnTo>
                      <a:pt x="453775" y="3062181"/>
                    </a:lnTo>
                    <a:lnTo>
                      <a:pt x="465138" y="3057384"/>
                    </a:lnTo>
                    <a:close/>
                    <a:moveTo>
                      <a:pt x="3362585" y="3056051"/>
                    </a:moveTo>
                    <a:lnTo>
                      <a:pt x="3351977" y="3060452"/>
                    </a:lnTo>
                    <a:lnTo>
                      <a:pt x="3287186" y="3082073"/>
                    </a:lnTo>
                    <a:lnTo>
                      <a:pt x="3322864" y="3067904"/>
                    </a:lnTo>
                    <a:lnTo>
                      <a:pt x="3359198" y="3056745"/>
                    </a:lnTo>
                    <a:close/>
                    <a:moveTo>
                      <a:pt x="3254054" y="3054938"/>
                    </a:moveTo>
                    <a:lnTo>
                      <a:pt x="3206292" y="3066991"/>
                    </a:lnTo>
                    <a:lnTo>
                      <a:pt x="3197309" y="3072298"/>
                    </a:lnTo>
                    <a:lnTo>
                      <a:pt x="3229935" y="3065472"/>
                    </a:lnTo>
                    <a:lnTo>
                      <a:pt x="3239459" y="3060898"/>
                    </a:lnTo>
                    <a:close/>
                    <a:moveTo>
                      <a:pt x="3370819" y="3054165"/>
                    </a:moveTo>
                    <a:lnTo>
                      <a:pt x="3368834" y="3054827"/>
                    </a:lnTo>
                    <a:lnTo>
                      <a:pt x="3369109" y="3054716"/>
                    </a:lnTo>
                    <a:lnTo>
                      <a:pt x="3362585" y="3056051"/>
                    </a:lnTo>
                    <a:lnTo>
                      <a:pt x="3365805" y="3054716"/>
                    </a:lnTo>
                    <a:lnTo>
                      <a:pt x="3359198" y="3056745"/>
                    </a:lnTo>
                    <a:lnTo>
                      <a:pt x="3336903" y="3061310"/>
                    </a:lnTo>
                    <a:lnTo>
                      <a:pt x="3329444" y="3062634"/>
                    </a:lnTo>
                    <a:lnTo>
                      <a:pt x="3301978" y="3073261"/>
                    </a:lnTo>
                    <a:lnTo>
                      <a:pt x="3318121" y="3065649"/>
                    </a:lnTo>
                    <a:lnTo>
                      <a:pt x="3321278" y="3064083"/>
                    </a:lnTo>
                    <a:lnTo>
                      <a:pt x="3314428" y="3065298"/>
                    </a:lnTo>
                    <a:lnTo>
                      <a:pt x="3300094" y="3070577"/>
                    </a:lnTo>
                    <a:lnTo>
                      <a:pt x="3281544" y="3075473"/>
                    </a:lnTo>
                    <a:lnTo>
                      <a:pt x="3276094" y="3077740"/>
                    </a:lnTo>
                    <a:lnTo>
                      <a:pt x="3264920" y="3083524"/>
                    </a:lnTo>
                    <a:lnTo>
                      <a:pt x="3296440" y="3075404"/>
                    </a:lnTo>
                    <a:lnTo>
                      <a:pt x="3288346" y="3078536"/>
                    </a:lnTo>
                    <a:lnTo>
                      <a:pt x="3256641" y="3087811"/>
                    </a:lnTo>
                    <a:lnTo>
                      <a:pt x="3256399" y="3087936"/>
                    </a:lnTo>
                    <a:lnTo>
                      <a:pt x="3279643" y="3081336"/>
                    </a:lnTo>
                    <a:lnTo>
                      <a:pt x="3279643" y="3084590"/>
                    </a:lnTo>
                    <a:lnTo>
                      <a:pt x="3287186" y="3082073"/>
                    </a:lnTo>
                    <a:lnTo>
                      <a:pt x="3251210" y="3096360"/>
                    </a:lnTo>
                    <a:lnTo>
                      <a:pt x="3276386" y="3088175"/>
                    </a:lnTo>
                    <a:lnTo>
                      <a:pt x="3313444" y="3075820"/>
                    </a:lnTo>
                    <a:lnTo>
                      <a:pt x="3334012" y="3067904"/>
                    </a:lnTo>
                    <a:lnTo>
                      <a:pt x="3351977" y="3060452"/>
                    </a:lnTo>
                    <a:lnTo>
                      <a:pt x="3368834" y="3054827"/>
                    </a:lnTo>
                    <a:lnTo>
                      <a:pt x="3333471" y="3069142"/>
                    </a:lnTo>
                    <a:lnTo>
                      <a:pt x="3345609" y="3065095"/>
                    </a:lnTo>
                    <a:lnTo>
                      <a:pt x="3365905" y="3057238"/>
                    </a:lnTo>
                    <a:close/>
                    <a:moveTo>
                      <a:pt x="3259295" y="3053615"/>
                    </a:moveTo>
                    <a:lnTo>
                      <a:pt x="3256888" y="3054223"/>
                    </a:lnTo>
                    <a:lnTo>
                      <a:pt x="3233699" y="3064684"/>
                    </a:lnTo>
                    <a:lnTo>
                      <a:pt x="3236892" y="3064016"/>
                    </a:lnTo>
                    <a:close/>
                    <a:moveTo>
                      <a:pt x="449263" y="3053581"/>
                    </a:moveTo>
                    <a:lnTo>
                      <a:pt x="434804" y="3060941"/>
                    </a:lnTo>
                    <a:lnTo>
                      <a:pt x="366713" y="3103003"/>
                    </a:lnTo>
                    <a:lnTo>
                      <a:pt x="366713" y="3103532"/>
                    </a:lnTo>
                    <a:lnTo>
                      <a:pt x="375727" y="3100766"/>
                    </a:lnTo>
                    <a:lnTo>
                      <a:pt x="388818" y="3090864"/>
                    </a:lnTo>
                    <a:lnTo>
                      <a:pt x="388818" y="3094175"/>
                    </a:lnTo>
                    <a:lnTo>
                      <a:pt x="388832" y="3094165"/>
                    </a:lnTo>
                    <a:cubicBezTo>
                      <a:pt x="388832" y="3092515"/>
                      <a:pt x="389652" y="3092515"/>
                      <a:pt x="390472" y="3092927"/>
                    </a:cubicBezTo>
                    <a:lnTo>
                      <a:pt x="390781" y="3093160"/>
                    </a:lnTo>
                    <a:lnTo>
                      <a:pt x="392336" y="3092219"/>
                    </a:lnTo>
                    <a:lnTo>
                      <a:pt x="392336" y="3092197"/>
                    </a:lnTo>
                    <a:lnTo>
                      <a:pt x="392441" y="3092155"/>
                    </a:lnTo>
                    <a:lnTo>
                      <a:pt x="398077" y="3088741"/>
                    </a:lnTo>
                    <a:cubicBezTo>
                      <a:pt x="409288" y="3080824"/>
                      <a:pt x="420085" y="3071656"/>
                      <a:pt x="431712" y="3064988"/>
                    </a:cubicBezTo>
                    <a:lnTo>
                      <a:pt x="449263" y="3055915"/>
                    </a:lnTo>
                    <a:close/>
                    <a:moveTo>
                      <a:pt x="3224657" y="3053426"/>
                    </a:moveTo>
                    <a:lnTo>
                      <a:pt x="3216931" y="3056940"/>
                    </a:lnTo>
                    <a:lnTo>
                      <a:pt x="3169196" y="3070084"/>
                    </a:lnTo>
                    <a:lnTo>
                      <a:pt x="3176704" y="3067115"/>
                    </a:lnTo>
                    <a:lnTo>
                      <a:pt x="3205601" y="3058425"/>
                    </a:lnTo>
                    <a:close/>
                    <a:moveTo>
                      <a:pt x="3386442" y="3052345"/>
                    </a:moveTo>
                    <a:lnTo>
                      <a:pt x="3384484" y="3053073"/>
                    </a:lnTo>
                    <a:lnTo>
                      <a:pt x="3376901" y="3057445"/>
                    </a:lnTo>
                    <a:close/>
                    <a:moveTo>
                      <a:pt x="355186" y="3052064"/>
                    </a:moveTo>
                    <a:lnTo>
                      <a:pt x="329274" y="3063793"/>
                    </a:lnTo>
                    <a:lnTo>
                      <a:pt x="325408" y="3066515"/>
                    </a:lnTo>
                    <a:lnTo>
                      <a:pt x="284573" y="3099515"/>
                    </a:lnTo>
                    <a:lnTo>
                      <a:pt x="314134" y="3080245"/>
                    </a:lnTo>
                    <a:lnTo>
                      <a:pt x="323709" y="3071814"/>
                    </a:lnTo>
                    <a:lnTo>
                      <a:pt x="325039" y="3073136"/>
                    </a:lnTo>
                    <a:lnTo>
                      <a:pt x="349888" y="3056938"/>
                    </a:lnTo>
                    <a:close/>
                    <a:moveTo>
                      <a:pt x="3317348" y="3051210"/>
                    </a:moveTo>
                    <a:lnTo>
                      <a:pt x="3311795" y="3052250"/>
                    </a:lnTo>
                    <a:lnTo>
                      <a:pt x="3294139" y="3057758"/>
                    </a:lnTo>
                    <a:lnTo>
                      <a:pt x="3283750" y="3062242"/>
                    </a:lnTo>
                    <a:lnTo>
                      <a:pt x="3288594" y="3059249"/>
                    </a:lnTo>
                    <a:lnTo>
                      <a:pt x="3292048" y="3057559"/>
                    </a:lnTo>
                    <a:lnTo>
                      <a:pt x="3292048" y="3055865"/>
                    </a:lnTo>
                    <a:lnTo>
                      <a:pt x="3230375" y="3077796"/>
                    </a:lnTo>
                    <a:lnTo>
                      <a:pt x="3193158" y="3094970"/>
                    </a:lnTo>
                    <a:lnTo>
                      <a:pt x="3216274" y="3087822"/>
                    </a:lnTo>
                    <a:lnTo>
                      <a:pt x="3189647" y="3096590"/>
                    </a:lnTo>
                    <a:lnTo>
                      <a:pt x="3168532" y="3106334"/>
                    </a:lnTo>
                    <a:lnTo>
                      <a:pt x="3189999" y="3099798"/>
                    </a:lnTo>
                    <a:lnTo>
                      <a:pt x="3217162" y="3087687"/>
                    </a:lnTo>
                    <a:lnTo>
                      <a:pt x="3268764" y="3068711"/>
                    </a:lnTo>
                    <a:lnTo>
                      <a:pt x="3217162" y="3090984"/>
                    </a:lnTo>
                    <a:lnTo>
                      <a:pt x="3216506" y="3091284"/>
                    </a:lnTo>
                    <a:lnTo>
                      <a:pt x="3305918" y="3062299"/>
                    </a:lnTo>
                    <a:lnTo>
                      <a:pt x="3306176" y="3062166"/>
                    </a:lnTo>
                    <a:lnTo>
                      <a:pt x="3306176" y="3058981"/>
                    </a:lnTo>
                    <a:close/>
                    <a:moveTo>
                      <a:pt x="2984261" y="3051025"/>
                    </a:moveTo>
                    <a:lnTo>
                      <a:pt x="2978939" y="3052061"/>
                    </a:lnTo>
                    <a:lnTo>
                      <a:pt x="2974482" y="3053970"/>
                    </a:lnTo>
                    <a:close/>
                    <a:moveTo>
                      <a:pt x="3174957" y="3050172"/>
                    </a:moveTo>
                    <a:lnTo>
                      <a:pt x="3164427" y="3055878"/>
                    </a:lnTo>
                    <a:lnTo>
                      <a:pt x="3160955" y="3057182"/>
                    </a:lnTo>
                    <a:lnTo>
                      <a:pt x="3158610" y="3058036"/>
                    </a:lnTo>
                    <a:lnTo>
                      <a:pt x="3170752" y="3051233"/>
                    </a:lnTo>
                    <a:close/>
                    <a:moveTo>
                      <a:pt x="3307751" y="3049876"/>
                    </a:moveTo>
                    <a:lnTo>
                      <a:pt x="3307639" y="3049902"/>
                    </a:lnTo>
                    <a:lnTo>
                      <a:pt x="3297477" y="3053896"/>
                    </a:lnTo>
                    <a:lnTo>
                      <a:pt x="3301308" y="3053028"/>
                    </a:lnTo>
                    <a:close/>
                    <a:moveTo>
                      <a:pt x="3238504" y="3049793"/>
                    </a:moveTo>
                    <a:lnTo>
                      <a:pt x="3230735" y="3053139"/>
                    </a:lnTo>
                    <a:lnTo>
                      <a:pt x="3228822" y="3053665"/>
                    </a:lnTo>
                    <a:lnTo>
                      <a:pt x="3236246" y="3050386"/>
                    </a:lnTo>
                    <a:close/>
                    <a:moveTo>
                      <a:pt x="362316" y="3048836"/>
                    </a:moveTo>
                    <a:lnTo>
                      <a:pt x="359213" y="3050241"/>
                    </a:lnTo>
                    <a:lnTo>
                      <a:pt x="356644" y="3052534"/>
                    </a:lnTo>
                    <a:close/>
                    <a:moveTo>
                      <a:pt x="299387" y="3048659"/>
                    </a:moveTo>
                    <a:lnTo>
                      <a:pt x="287582" y="3057404"/>
                    </a:lnTo>
                    <a:lnTo>
                      <a:pt x="287582" y="3055622"/>
                    </a:lnTo>
                    <a:close/>
                    <a:moveTo>
                      <a:pt x="489290" y="3047347"/>
                    </a:moveTo>
                    <a:lnTo>
                      <a:pt x="487305" y="3048082"/>
                    </a:lnTo>
                    <a:lnTo>
                      <a:pt x="486825" y="3048352"/>
                    </a:lnTo>
                    <a:lnTo>
                      <a:pt x="488847" y="3047600"/>
                    </a:lnTo>
                    <a:close/>
                    <a:moveTo>
                      <a:pt x="3187536" y="3047197"/>
                    </a:moveTo>
                    <a:lnTo>
                      <a:pt x="3185402" y="3048281"/>
                    </a:lnTo>
                    <a:lnTo>
                      <a:pt x="3164201" y="3056000"/>
                    </a:lnTo>
                    <a:lnTo>
                      <a:pt x="3164427" y="3055878"/>
                    </a:lnTo>
                    <a:close/>
                    <a:moveTo>
                      <a:pt x="3337825" y="3047134"/>
                    </a:moveTo>
                    <a:lnTo>
                      <a:pt x="3331542" y="3048553"/>
                    </a:lnTo>
                    <a:lnTo>
                      <a:pt x="3330016" y="3048839"/>
                    </a:lnTo>
                    <a:lnTo>
                      <a:pt x="3308795" y="3060810"/>
                    </a:lnTo>
                    <a:lnTo>
                      <a:pt x="3318827" y="3055616"/>
                    </a:lnTo>
                    <a:lnTo>
                      <a:pt x="3331087" y="3051258"/>
                    </a:lnTo>
                    <a:close/>
                    <a:moveTo>
                      <a:pt x="3189159" y="3046587"/>
                    </a:moveTo>
                    <a:lnTo>
                      <a:pt x="3187536" y="3047197"/>
                    </a:lnTo>
                    <a:lnTo>
                      <a:pt x="3188319" y="3046799"/>
                    </a:lnTo>
                    <a:close/>
                    <a:moveTo>
                      <a:pt x="504287" y="3046163"/>
                    </a:moveTo>
                    <a:lnTo>
                      <a:pt x="492272" y="3051385"/>
                    </a:lnTo>
                    <a:lnTo>
                      <a:pt x="504287" y="3046754"/>
                    </a:lnTo>
                    <a:close/>
                    <a:moveTo>
                      <a:pt x="3324992" y="3045893"/>
                    </a:moveTo>
                    <a:lnTo>
                      <a:pt x="3317752" y="3047566"/>
                    </a:lnTo>
                    <a:lnTo>
                      <a:pt x="3309278" y="3051223"/>
                    </a:lnTo>
                    <a:lnTo>
                      <a:pt x="3321215" y="3048521"/>
                    </a:lnTo>
                    <a:close/>
                    <a:moveTo>
                      <a:pt x="3326263" y="3045600"/>
                    </a:moveTo>
                    <a:lnTo>
                      <a:pt x="3326234" y="3045606"/>
                    </a:lnTo>
                    <a:lnTo>
                      <a:pt x="3325971" y="3045759"/>
                    </a:lnTo>
                    <a:close/>
                    <a:moveTo>
                      <a:pt x="3354254" y="3045085"/>
                    </a:moveTo>
                    <a:lnTo>
                      <a:pt x="3335978" y="3049795"/>
                    </a:lnTo>
                    <a:lnTo>
                      <a:pt x="3312494" y="3060168"/>
                    </a:lnTo>
                    <a:lnTo>
                      <a:pt x="3326089" y="3055760"/>
                    </a:lnTo>
                    <a:lnTo>
                      <a:pt x="3351043" y="3047464"/>
                    </a:lnTo>
                    <a:close/>
                    <a:moveTo>
                      <a:pt x="3348622" y="3044696"/>
                    </a:moveTo>
                    <a:lnTo>
                      <a:pt x="3339040" y="3046860"/>
                    </a:lnTo>
                    <a:lnTo>
                      <a:pt x="3331506" y="3051109"/>
                    </a:lnTo>
                    <a:lnTo>
                      <a:pt x="3349502" y="3044712"/>
                    </a:lnTo>
                    <a:close/>
                    <a:moveTo>
                      <a:pt x="3214671" y="3044586"/>
                    </a:moveTo>
                    <a:lnTo>
                      <a:pt x="3202826" y="3050658"/>
                    </a:lnTo>
                    <a:lnTo>
                      <a:pt x="3200646" y="3051419"/>
                    </a:lnTo>
                    <a:lnTo>
                      <a:pt x="3184892" y="3058013"/>
                    </a:lnTo>
                    <a:lnTo>
                      <a:pt x="3194956" y="3053054"/>
                    </a:lnTo>
                    <a:lnTo>
                      <a:pt x="3213859" y="3044824"/>
                    </a:lnTo>
                    <a:close/>
                    <a:moveTo>
                      <a:pt x="3220970" y="3044325"/>
                    </a:moveTo>
                    <a:lnTo>
                      <a:pt x="3194263" y="3056574"/>
                    </a:lnTo>
                    <a:lnTo>
                      <a:pt x="3182094" y="3061284"/>
                    </a:lnTo>
                    <a:lnTo>
                      <a:pt x="3202826" y="3050658"/>
                    </a:lnTo>
                    <a:close/>
                    <a:moveTo>
                      <a:pt x="3198813" y="3044150"/>
                    </a:moveTo>
                    <a:lnTo>
                      <a:pt x="3166197" y="3058035"/>
                    </a:lnTo>
                    <a:lnTo>
                      <a:pt x="3185402" y="3048281"/>
                    </a:lnTo>
                    <a:lnTo>
                      <a:pt x="3192073" y="3045851"/>
                    </a:lnTo>
                    <a:close/>
                    <a:moveTo>
                      <a:pt x="355924" y="3042962"/>
                    </a:moveTo>
                    <a:lnTo>
                      <a:pt x="312636" y="3067218"/>
                    </a:lnTo>
                    <a:lnTo>
                      <a:pt x="312636" y="3067479"/>
                    </a:lnTo>
                    <a:lnTo>
                      <a:pt x="339904" y="3054488"/>
                    </a:lnTo>
                    <a:close/>
                    <a:moveTo>
                      <a:pt x="3009381" y="3042182"/>
                    </a:moveTo>
                    <a:lnTo>
                      <a:pt x="3001907" y="3045712"/>
                    </a:lnTo>
                    <a:lnTo>
                      <a:pt x="2999200" y="3046527"/>
                    </a:lnTo>
                    <a:close/>
                    <a:moveTo>
                      <a:pt x="3330496" y="3042065"/>
                    </a:moveTo>
                    <a:lnTo>
                      <a:pt x="3319859" y="3046656"/>
                    </a:lnTo>
                    <a:lnTo>
                      <a:pt x="3325631" y="3045448"/>
                    </a:lnTo>
                    <a:close/>
                    <a:moveTo>
                      <a:pt x="504613" y="3041672"/>
                    </a:moveTo>
                    <a:lnTo>
                      <a:pt x="503421" y="3042113"/>
                    </a:lnTo>
                    <a:lnTo>
                      <a:pt x="503069" y="3042307"/>
                    </a:lnTo>
                    <a:lnTo>
                      <a:pt x="504428" y="3041801"/>
                    </a:lnTo>
                    <a:close/>
                    <a:moveTo>
                      <a:pt x="3258040" y="3040758"/>
                    </a:moveTo>
                    <a:lnTo>
                      <a:pt x="3236246" y="3050386"/>
                    </a:lnTo>
                    <a:lnTo>
                      <a:pt x="3224657" y="3053426"/>
                    </a:lnTo>
                    <a:lnTo>
                      <a:pt x="3245497" y="3043949"/>
                    </a:lnTo>
                    <a:close/>
                    <a:moveTo>
                      <a:pt x="517539" y="3039424"/>
                    </a:moveTo>
                    <a:lnTo>
                      <a:pt x="517518" y="3039432"/>
                    </a:lnTo>
                    <a:lnTo>
                      <a:pt x="517515" y="3039433"/>
                    </a:lnTo>
                    <a:close/>
                    <a:moveTo>
                      <a:pt x="479885" y="3037993"/>
                    </a:moveTo>
                    <a:lnTo>
                      <a:pt x="473951" y="3041014"/>
                    </a:lnTo>
                    <a:lnTo>
                      <a:pt x="449541" y="3055771"/>
                    </a:lnTo>
                    <a:lnTo>
                      <a:pt x="467404" y="3046536"/>
                    </a:lnTo>
                    <a:lnTo>
                      <a:pt x="425068" y="3071656"/>
                    </a:lnTo>
                    <a:lnTo>
                      <a:pt x="407242" y="3084434"/>
                    </a:lnTo>
                    <a:lnTo>
                      <a:pt x="441827" y="3064925"/>
                    </a:lnTo>
                    <a:lnTo>
                      <a:pt x="431800" y="3068639"/>
                    </a:lnTo>
                    <a:lnTo>
                      <a:pt x="445309" y="3062962"/>
                    </a:lnTo>
                    <a:lnTo>
                      <a:pt x="453199" y="3058511"/>
                    </a:lnTo>
                    <a:lnTo>
                      <a:pt x="459598" y="3055701"/>
                    </a:lnTo>
                    <a:lnTo>
                      <a:pt x="458897" y="3055939"/>
                    </a:lnTo>
                    <a:cubicBezTo>
                      <a:pt x="455613" y="3055939"/>
                      <a:pt x="455613" y="3055939"/>
                      <a:pt x="455613" y="3055939"/>
                    </a:cubicBezTo>
                    <a:lnTo>
                      <a:pt x="470484" y="3044944"/>
                    </a:lnTo>
                    <a:lnTo>
                      <a:pt x="467404" y="3046536"/>
                    </a:lnTo>
                    <a:lnTo>
                      <a:pt x="472094" y="3043753"/>
                    </a:lnTo>
                    <a:close/>
                    <a:moveTo>
                      <a:pt x="3206308" y="3037663"/>
                    </a:moveTo>
                    <a:lnTo>
                      <a:pt x="3188319" y="3046799"/>
                    </a:lnTo>
                    <a:lnTo>
                      <a:pt x="3174957" y="3050172"/>
                    </a:lnTo>
                    <a:lnTo>
                      <a:pt x="3189562" y="3042258"/>
                    </a:lnTo>
                    <a:close/>
                    <a:moveTo>
                      <a:pt x="387507" y="3037433"/>
                    </a:moveTo>
                    <a:lnTo>
                      <a:pt x="364153" y="3048005"/>
                    </a:lnTo>
                    <a:lnTo>
                      <a:pt x="355283" y="3053748"/>
                    </a:lnTo>
                    <a:lnTo>
                      <a:pt x="339866" y="3067505"/>
                    </a:lnTo>
                    <a:close/>
                    <a:moveTo>
                      <a:pt x="3274468" y="3036578"/>
                    </a:moveTo>
                    <a:lnTo>
                      <a:pt x="3253497" y="3044824"/>
                    </a:lnTo>
                    <a:lnTo>
                      <a:pt x="3246843" y="3047606"/>
                    </a:lnTo>
                    <a:lnTo>
                      <a:pt x="3238504" y="3049793"/>
                    </a:lnTo>
                    <a:lnTo>
                      <a:pt x="3261580" y="3039857"/>
                    </a:lnTo>
                    <a:close/>
                    <a:moveTo>
                      <a:pt x="3243224" y="3036226"/>
                    </a:moveTo>
                    <a:lnTo>
                      <a:pt x="3239595" y="3037825"/>
                    </a:lnTo>
                    <a:lnTo>
                      <a:pt x="3220970" y="3044325"/>
                    </a:lnTo>
                    <a:lnTo>
                      <a:pt x="3227072" y="3041527"/>
                    </a:lnTo>
                    <a:lnTo>
                      <a:pt x="3237633" y="3037863"/>
                    </a:lnTo>
                    <a:close/>
                    <a:moveTo>
                      <a:pt x="527109" y="3035602"/>
                    </a:moveTo>
                    <a:lnTo>
                      <a:pt x="525362" y="3036401"/>
                    </a:lnTo>
                    <a:lnTo>
                      <a:pt x="517539" y="3039424"/>
                    </a:lnTo>
                    <a:close/>
                    <a:moveTo>
                      <a:pt x="3233565" y="3035379"/>
                    </a:moveTo>
                    <a:lnTo>
                      <a:pt x="3227072" y="3038230"/>
                    </a:lnTo>
                    <a:lnTo>
                      <a:pt x="3225612" y="3038978"/>
                    </a:lnTo>
                    <a:lnTo>
                      <a:pt x="3216749" y="3042352"/>
                    </a:lnTo>
                    <a:lnTo>
                      <a:pt x="3216484" y="3042446"/>
                    </a:lnTo>
                    <a:lnTo>
                      <a:pt x="3227950" y="3036796"/>
                    </a:lnTo>
                    <a:close/>
                    <a:moveTo>
                      <a:pt x="3332176" y="3034909"/>
                    </a:moveTo>
                    <a:lnTo>
                      <a:pt x="3288102" y="3048639"/>
                    </a:lnTo>
                    <a:lnTo>
                      <a:pt x="3299282" y="3043523"/>
                    </a:lnTo>
                    <a:lnTo>
                      <a:pt x="3283396" y="3047533"/>
                    </a:lnTo>
                    <a:lnTo>
                      <a:pt x="3246250" y="3062058"/>
                    </a:lnTo>
                    <a:lnTo>
                      <a:pt x="3258618" y="3059470"/>
                    </a:lnTo>
                    <a:lnTo>
                      <a:pt x="3273058" y="3053325"/>
                    </a:lnTo>
                    <a:lnTo>
                      <a:pt x="3288102" y="3048639"/>
                    </a:lnTo>
                    <a:lnTo>
                      <a:pt x="3277844" y="3053331"/>
                    </a:lnTo>
                    <a:lnTo>
                      <a:pt x="3267794" y="3055798"/>
                    </a:lnTo>
                    <a:lnTo>
                      <a:pt x="3259831" y="3059216"/>
                    </a:lnTo>
                    <a:lnTo>
                      <a:pt x="3269321" y="3057231"/>
                    </a:lnTo>
                    <a:lnTo>
                      <a:pt x="3277844" y="3053331"/>
                    </a:lnTo>
                    <a:lnTo>
                      <a:pt x="3288934" y="3050610"/>
                    </a:lnTo>
                    <a:lnTo>
                      <a:pt x="3274968" y="3055540"/>
                    </a:lnTo>
                    <a:lnTo>
                      <a:pt x="3272621" y="3056540"/>
                    </a:lnTo>
                    <a:lnTo>
                      <a:pt x="3280283" y="3054937"/>
                    </a:lnTo>
                    <a:lnTo>
                      <a:pt x="3299742" y="3048122"/>
                    </a:lnTo>
                    <a:lnTo>
                      <a:pt x="3305482" y="3046549"/>
                    </a:lnTo>
                    <a:lnTo>
                      <a:pt x="3319533" y="3043101"/>
                    </a:lnTo>
                    <a:lnTo>
                      <a:pt x="3310054" y="3048708"/>
                    </a:lnTo>
                    <a:lnTo>
                      <a:pt x="3311385" y="3048429"/>
                    </a:lnTo>
                    <a:lnTo>
                      <a:pt x="3333936" y="3039566"/>
                    </a:lnTo>
                    <a:lnTo>
                      <a:pt x="3334171" y="3039509"/>
                    </a:lnTo>
                    <a:lnTo>
                      <a:pt x="3334286" y="3039429"/>
                    </a:lnTo>
                    <a:lnTo>
                      <a:pt x="3333936" y="3039566"/>
                    </a:lnTo>
                    <a:lnTo>
                      <a:pt x="3321182" y="3042696"/>
                    </a:lnTo>
                    <a:lnTo>
                      <a:pt x="3316073" y="3045759"/>
                    </a:lnTo>
                    <a:lnTo>
                      <a:pt x="3320296" y="3042914"/>
                    </a:lnTo>
                    <a:lnTo>
                      <a:pt x="3319533" y="3043101"/>
                    </a:lnTo>
                    <a:lnTo>
                      <a:pt x="3320800" y="3042352"/>
                    </a:lnTo>
                    <a:lnTo>
                      <a:pt x="3305482" y="3046549"/>
                    </a:lnTo>
                    <a:lnTo>
                      <a:pt x="3288934" y="3050610"/>
                    </a:lnTo>
                    <a:lnTo>
                      <a:pt x="3330817" y="3035825"/>
                    </a:lnTo>
                    <a:close/>
                    <a:moveTo>
                      <a:pt x="3346178" y="3034755"/>
                    </a:moveTo>
                    <a:lnTo>
                      <a:pt x="3342442" y="3036223"/>
                    </a:lnTo>
                    <a:lnTo>
                      <a:pt x="3338677" y="3038403"/>
                    </a:lnTo>
                    <a:lnTo>
                      <a:pt x="3339380" y="3038230"/>
                    </a:lnTo>
                    <a:lnTo>
                      <a:pt x="3337788" y="3038917"/>
                    </a:lnTo>
                    <a:lnTo>
                      <a:pt x="3327003" y="3045161"/>
                    </a:lnTo>
                    <a:lnTo>
                      <a:pt x="3327108" y="3045139"/>
                    </a:lnTo>
                    <a:close/>
                    <a:moveTo>
                      <a:pt x="533880" y="3034348"/>
                    </a:moveTo>
                    <a:lnTo>
                      <a:pt x="529640" y="3035999"/>
                    </a:lnTo>
                    <a:lnTo>
                      <a:pt x="526884" y="3036522"/>
                    </a:lnTo>
                    <a:close/>
                    <a:moveTo>
                      <a:pt x="2961287" y="3033935"/>
                    </a:moveTo>
                    <a:lnTo>
                      <a:pt x="2931383" y="3043789"/>
                    </a:lnTo>
                    <a:lnTo>
                      <a:pt x="2867657" y="3063081"/>
                    </a:lnTo>
                    <a:lnTo>
                      <a:pt x="2919249" y="3052010"/>
                    </a:lnTo>
                    <a:lnTo>
                      <a:pt x="2944347" y="3045491"/>
                    </a:lnTo>
                    <a:lnTo>
                      <a:pt x="2943459" y="3044605"/>
                    </a:lnTo>
                    <a:close/>
                    <a:moveTo>
                      <a:pt x="3223903" y="3033535"/>
                    </a:moveTo>
                    <a:lnTo>
                      <a:pt x="3220465" y="3034933"/>
                    </a:lnTo>
                    <a:lnTo>
                      <a:pt x="3207632" y="3040396"/>
                    </a:lnTo>
                    <a:lnTo>
                      <a:pt x="3203949" y="3041527"/>
                    </a:lnTo>
                    <a:lnTo>
                      <a:pt x="3192073" y="3045851"/>
                    </a:lnTo>
                    <a:lnTo>
                      <a:pt x="3189159" y="3046587"/>
                    </a:lnTo>
                    <a:close/>
                    <a:moveTo>
                      <a:pt x="405541" y="3032520"/>
                    </a:moveTo>
                    <a:lnTo>
                      <a:pt x="405140" y="3032689"/>
                    </a:lnTo>
                    <a:lnTo>
                      <a:pt x="364383" y="3061070"/>
                    </a:lnTo>
                    <a:lnTo>
                      <a:pt x="359414" y="3065044"/>
                    </a:lnTo>
                    <a:lnTo>
                      <a:pt x="379225" y="3052101"/>
                    </a:lnTo>
                    <a:lnTo>
                      <a:pt x="379413" y="3051971"/>
                    </a:lnTo>
                    <a:close/>
                    <a:moveTo>
                      <a:pt x="536487" y="3032101"/>
                    </a:moveTo>
                    <a:lnTo>
                      <a:pt x="526759" y="3036546"/>
                    </a:lnTo>
                    <a:lnTo>
                      <a:pt x="526884" y="3036522"/>
                    </a:lnTo>
                    <a:lnTo>
                      <a:pt x="521302" y="3038257"/>
                    </a:lnTo>
                    <a:lnTo>
                      <a:pt x="525362" y="3036401"/>
                    </a:lnTo>
                    <a:close/>
                    <a:moveTo>
                      <a:pt x="3292334" y="3032033"/>
                    </a:moveTo>
                    <a:lnTo>
                      <a:pt x="3274468" y="3036578"/>
                    </a:lnTo>
                    <a:lnTo>
                      <a:pt x="3280748" y="3034109"/>
                    </a:lnTo>
                    <a:close/>
                    <a:moveTo>
                      <a:pt x="537349" y="3031707"/>
                    </a:moveTo>
                    <a:lnTo>
                      <a:pt x="537349" y="3031767"/>
                    </a:lnTo>
                    <a:lnTo>
                      <a:pt x="536487" y="3032101"/>
                    </a:lnTo>
                    <a:close/>
                    <a:moveTo>
                      <a:pt x="541519" y="3031647"/>
                    </a:moveTo>
                    <a:lnTo>
                      <a:pt x="535800" y="3033752"/>
                    </a:lnTo>
                    <a:lnTo>
                      <a:pt x="533880" y="3034348"/>
                    </a:lnTo>
                    <a:lnTo>
                      <a:pt x="540385" y="3031815"/>
                    </a:lnTo>
                    <a:lnTo>
                      <a:pt x="540762" y="3031689"/>
                    </a:lnTo>
                    <a:lnTo>
                      <a:pt x="540191" y="3031955"/>
                    </a:lnTo>
                    <a:close/>
                    <a:moveTo>
                      <a:pt x="3342683" y="3031636"/>
                    </a:moveTo>
                    <a:lnTo>
                      <a:pt x="3336333" y="3033614"/>
                    </a:lnTo>
                    <a:lnTo>
                      <a:pt x="3335263" y="3034255"/>
                    </a:lnTo>
                    <a:close/>
                    <a:moveTo>
                      <a:pt x="3360570" y="3031603"/>
                    </a:moveTo>
                    <a:lnTo>
                      <a:pt x="3335500" y="3045745"/>
                    </a:lnTo>
                    <a:lnTo>
                      <a:pt x="3340959" y="3045216"/>
                    </a:lnTo>
                    <a:lnTo>
                      <a:pt x="3351262" y="3038910"/>
                    </a:lnTo>
                    <a:lnTo>
                      <a:pt x="3346848" y="3042040"/>
                    </a:lnTo>
                    <a:lnTo>
                      <a:pt x="3354266" y="3038272"/>
                    </a:lnTo>
                    <a:lnTo>
                      <a:pt x="3342162" y="3045099"/>
                    </a:lnTo>
                    <a:lnTo>
                      <a:pt x="3350756" y="3044266"/>
                    </a:lnTo>
                    <a:lnTo>
                      <a:pt x="3357091" y="3042018"/>
                    </a:lnTo>
                    <a:lnTo>
                      <a:pt x="3359175" y="3035779"/>
                    </a:lnTo>
                    <a:lnTo>
                      <a:pt x="3354266" y="3038272"/>
                    </a:lnTo>
                    <a:lnTo>
                      <a:pt x="3359288" y="3035440"/>
                    </a:lnTo>
                    <a:lnTo>
                      <a:pt x="3359894" y="3033628"/>
                    </a:lnTo>
                    <a:lnTo>
                      <a:pt x="3351262" y="3038910"/>
                    </a:lnTo>
                    <a:lnTo>
                      <a:pt x="3354426" y="3036668"/>
                    </a:lnTo>
                    <a:lnTo>
                      <a:pt x="3360088" y="3033048"/>
                    </a:lnTo>
                    <a:close/>
                    <a:moveTo>
                      <a:pt x="3230829" y="3030933"/>
                    </a:moveTo>
                    <a:lnTo>
                      <a:pt x="3223903" y="3033535"/>
                    </a:lnTo>
                    <a:lnTo>
                      <a:pt x="3229205" y="3031379"/>
                    </a:lnTo>
                    <a:close/>
                    <a:moveTo>
                      <a:pt x="378409" y="3030364"/>
                    </a:moveTo>
                    <a:lnTo>
                      <a:pt x="370353" y="3034877"/>
                    </a:lnTo>
                    <a:lnTo>
                      <a:pt x="360037" y="3042139"/>
                    </a:lnTo>
                    <a:close/>
                    <a:moveTo>
                      <a:pt x="540733" y="3030161"/>
                    </a:moveTo>
                    <a:lnTo>
                      <a:pt x="537349" y="3031707"/>
                    </a:lnTo>
                    <a:lnTo>
                      <a:pt x="537349" y="3031512"/>
                    </a:lnTo>
                    <a:close/>
                    <a:moveTo>
                      <a:pt x="3242170" y="3029789"/>
                    </a:moveTo>
                    <a:lnTo>
                      <a:pt x="3227950" y="3036796"/>
                    </a:lnTo>
                    <a:lnTo>
                      <a:pt x="3198813" y="3044150"/>
                    </a:lnTo>
                    <a:lnTo>
                      <a:pt x="3207632" y="3040396"/>
                    </a:lnTo>
                    <a:close/>
                    <a:moveTo>
                      <a:pt x="537349" y="3029547"/>
                    </a:moveTo>
                    <a:lnTo>
                      <a:pt x="507666" y="3040541"/>
                    </a:lnTo>
                    <a:lnTo>
                      <a:pt x="507473" y="3040669"/>
                    </a:lnTo>
                    <a:lnTo>
                      <a:pt x="537349" y="3029550"/>
                    </a:lnTo>
                    <a:close/>
                    <a:moveTo>
                      <a:pt x="551494" y="3028875"/>
                    </a:moveTo>
                    <a:lnTo>
                      <a:pt x="546771" y="3030922"/>
                    </a:lnTo>
                    <a:lnTo>
                      <a:pt x="520818" y="3039434"/>
                    </a:lnTo>
                    <a:lnTo>
                      <a:pt x="529640" y="3035999"/>
                    </a:lnTo>
                    <a:lnTo>
                      <a:pt x="529749" y="3035979"/>
                    </a:lnTo>
                    <a:lnTo>
                      <a:pt x="535800" y="3033752"/>
                    </a:lnTo>
                    <a:close/>
                    <a:moveTo>
                      <a:pt x="3260683" y="3028534"/>
                    </a:moveTo>
                    <a:lnTo>
                      <a:pt x="3246455" y="3034803"/>
                    </a:lnTo>
                    <a:lnTo>
                      <a:pt x="3237633" y="3037863"/>
                    </a:lnTo>
                    <a:lnTo>
                      <a:pt x="3214671" y="3044586"/>
                    </a:lnTo>
                    <a:lnTo>
                      <a:pt x="3225612" y="3038978"/>
                    </a:lnTo>
                    <a:lnTo>
                      <a:pt x="3238034" y="3034250"/>
                    </a:lnTo>
                    <a:close/>
                    <a:moveTo>
                      <a:pt x="3265422" y="3028223"/>
                    </a:moveTo>
                    <a:lnTo>
                      <a:pt x="3259691" y="3030812"/>
                    </a:lnTo>
                    <a:lnTo>
                      <a:pt x="3249137" y="3034495"/>
                    </a:lnTo>
                    <a:lnTo>
                      <a:pt x="3243224" y="3036226"/>
                    </a:lnTo>
                    <a:lnTo>
                      <a:pt x="3246455" y="3034803"/>
                    </a:lnTo>
                    <a:close/>
                    <a:moveTo>
                      <a:pt x="2941620" y="3026836"/>
                    </a:moveTo>
                    <a:lnTo>
                      <a:pt x="2939468" y="3027974"/>
                    </a:lnTo>
                    <a:lnTo>
                      <a:pt x="2940464" y="3027311"/>
                    </a:lnTo>
                    <a:close/>
                    <a:moveTo>
                      <a:pt x="559581" y="3026721"/>
                    </a:moveTo>
                    <a:lnTo>
                      <a:pt x="557272" y="3027764"/>
                    </a:lnTo>
                    <a:lnTo>
                      <a:pt x="544472" y="3031919"/>
                    </a:lnTo>
                    <a:lnTo>
                      <a:pt x="546771" y="3030922"/>
                    </a:lnTo>
                    <a:close/>
                    <a:moveTo>
                      <a:pt x="3039512" y="3026119"/>
                    </a:moveTo>
                    <a:lnTo>
                      <a:pt x="2980870" y="3051234"/>
                    </a:lnTo>
                    <a:lnTo>
                      <a:pt x="2987679" y="3049996"/>
                    </a:lnTo>
                    <a:lnTo>
                      <a:pt x="2999200" y="3046527"/>
                    </a:lnTo>
                    <a:lnTo>
                      <a:pt x="2993589" y="3048922"/>
                    </a:lnTo>
                    <a:lnTo>
                      <a:pt x="3001070" y="3047561"/>
                    </a:lnTo>
                    <a:lnTo>
                      <a:pt x="3015063" y="3039757"/>
                    </a:lnTo>
                    <a:lnTo>
                      <a:pt x="3009381" y="3042182"/>
                    </a:lnTo>
                    <a:lnTo>
                      <a:pt x="3018091" y="3038068"/>
                    </a:lnTo>
                    <a:close/>
                    <a:moveTo>
                      <a:pt x="487190" y="3025642"/>
                    </a:moveTo>
                    <a:lnTo>
                      <a:pt x="483295" y="3027563"/>
                    </a:lnTo>
                    <a:lnTo>
                      <a:pt x="481345" y="3028608"/>
                    </a:lnTo>
                    <a:close/>
                    <a:moveTo>
                      <a:pt x="558921" y="3025605"/>
                    </a:moveTo>
                    <a:lnTo>
                      <a:pt x="557187" y="3026230"/>
                    </a:lnTo>
                    <a:cubicBezTo>
                      <a:pt x="550574" y="3028706"/>
                      <a:pt x="546132" y="3030305"/>
                      <a:pt x="543439" y="3031201"/>
                    </a:cubicBezTo>
                    <a:lnTo>
                      <a:pt x="541519" y="3031647"/>
                    </a:lnTo>
                    <a:lnTo>
                      <a:pt x="547268" y="3029531"/>
                    </a:lnTo>
                    <a:lnTo>
                      <a:pt x="547715" y="3029360"/>
                    </a:lnTo>
                    <a:close/>
                    <a:moveTo>
                      <a:pt x="559609" y="3025357"/>
                    </a:moveTo>
                    <a:lnTo>
                      <a:pt x="559432" y="3025434"/>
                    </a:lnTo>
                    <a:lnTo>
                      <a:pt x="558921" y="3025605"/>
                    </a:lnTo>
                    <a:close/>
                    <a:moveTo>
                      <a:pt x="580036" y="3025161"/>
                    </a:moveTo>
                    <a:lnTo>
                      <a:pt x="507594" y="3055939"/>
                    </a:lnTo>
                    <a:lnTo>
                      <a:pt x="507594" y="3052959"/>
                    </a:lnTo>
                    <a:lnTo>
                      <a:pt x="503962" y="3054475"/>
                    </a:lnTo>
                    <a:lnTo>
                      <a:pt x="525002" y="3043626"/>
                    </a:lnTo>
                    <a:lnTo>
                      <a:pt x="520911" y="3046588"/>
                    </a:lnTo>
                    <a:lnTo>
                      <a:pt x="541217" y="3037363"/>
                    </a:lnTo>
                    <a:lnTo>
                      <a:pt x="542369" y="3037001"/>
                    </a:lnTo>
                    <a:lnTo>
                      <a:pt x="525778" y="3046036"/>
                    </a:lnTo>
                    <a:cubicBezTo>
                      <a:pt x="526604" y="3046036"/>
                      <a:pt x="534043" y="3042735"/>
                      <a:pt x="547268" y="3036133"/>
                    </a:cubicBezTo>
                    <a:lnTo>
                      <a:pt x="553606" y="3033469"/>
                    </a:lnTo>
                    <a:close/>
                    <a:moveTo>
                      <a:pt x="3274787" y="3024974"/>
                    </a:moveTo>
                    <a:lnTo>
                      <a:pt x="3265422" y="3028223"/>
                    </a:lnTo>
                    <a:lnTo>
                      <a:pt x="3269863" y="3026217"/>
                    </a:lnTo>
                    <a:close/>
                    <a:moveTo>
                      <a:pt x="557676" y="3023912"/>
                    </a:moveTo>
                    <a:lnTo>
                      <a:pt x="555120" y="3024992"/>
                    </a:lnTo>
                    <a:lnTo>
                      <a:pt x="541028" y="3031565"/>
                    </a:lnTo>
                    <a:lnTo>
                      <a:pt x="540385" y="3031815"/>
                    </a:lnTo>
                    <a:lnTo>
                      <a:pt x="537349" y="3032832"/>
                    </a:lnTo>
                    <a:lnTo>
                      <a:pt x="537349" y="3031767"/>
                    </a:lnTo>
                    <a:close/>
                    <a:moveTo>
                      <a:pt x="3332774" y="3023742"/>
                    </a:moveTo>
                    <a:lnTo>
                      <a:pt x="3332774" y="3023767"/>
                    </a:lnTo>
                    <a:lnTo>
                      <a:pt x="3319668" y="3028651"/>
                    </a:lnTo>
                    <a:lnTo>
                      <a:pt x="3319260" y="3028763"/>
                    </a:lnTo>
                    <a:close/>
                    <a:moveTo>
                      <a:pt x="417995" y="3023632"/>
                    </a:moveTo>
                    <a:lnTo>
                      <a:pt x="391707" y="3035532"/>
                    </a:lnTo>
                    <a:lnTo>
                      <a:pt x="373413" y="3046379"/>
                    </a:lnTo>
                    <a:lnTo>
                      <a:pt x="333676" y="3073029"/>
                    </a:lnTo>
                    <a:lnTo>
                      <a:pt x="309898" y="3094248"/>
                    </a:lnTo>
                    <a:lnTo>
                      <a:pt x="289209" y="3113794"/>
                    </a:lnTo>
                    <a:lnTo>
                      <a:pt x="290070" y="3114427"/>
                    </a:lnTo>
                    <a:lnTo>
                      <a:pt x="293572" y="3111617"/>
                    </a:lnTo>
                    <a:cubicBezTo>
                      <a:pt x="295217" y="3109972"/>
                      <a:pt x="296040" y="3109972"/>
                      <a:pt x="296451" y="3110383"/>
                    </a:cubicBezTo>
                    <a:lnTo>
                      <a:pt x="296822" y="3111494"/>
                    </a:lnTo>
                    <a:lnTo>
                      <a:pt x="297007" y="3111339"/>
                    </a:lnTo>
                    <a:lnTo>
                      <a:pt x="303213" y="3105151"/>
                    </a:lnTo>
                    <a:lnTo>
                      <a:pt x="303213" y="3106161"/>
                    </a:lnTo>
                    <a:lnTo>
                      <a:pt x="314037" y="3097129"/>
                    </a:lnTo>
                    <a:lnTo>
                      <a:pt x="306388" y="3098643"/>
                    </a:lnTo>
                    <a:lnTo>
                      <a:pt x="319904" y="3092233"/>
                    </a:lnTo>
                    <a:lnTo>
                      <a:pt x="363398" y="3055939"/>
                    </a:lnTo>
                    <a:lnTo>
                      <a:pt x="366241" y="3058742"/>
                    </a:lnTo>
                    <a:lnTo>
                      <a:pt x="403908" y="3031035"/>
                    </a:lnTo>
                    <a:lnTo>
                      <a:pt x="412670" y="3027214"/>
                    </a:lnTo>
                    <a:lnTo>
                      <a:pt x="414680" y="3025717"/>
                    </a:lnTo>
                    <a:close/>
                    <a:moveTo>
                      <a:pt x="426717" y="3023609"/>
                    </a:moveTo>
                    <a:lnTo>
                      <a:pt x="414754" y="3028644"/>
                    </a:lnTo>
                    <a:lnTo>
                      <a:pt x="408042" y="3032802"/>
                    </a:lnTo>
                    <a:lnTo>
                      <a:pt x="398724" y="3040029"/>
                    </a:lnTo>
                    <a:close/>
                    <a:moveTo>
                      <a:pt x="3260571" y="3023517"/>
                    </a:moveTo>
                    <a:lnTo>
                      <a:pt x="3255879" y="3025578"/>
                    </a:lnTo>
                    <a:lnTo>
                      <a:pt x="3242170" y="3029789"/>
                    </a:lnTo>
                    <a:lnTo>
                      <a:pt x="3249610" y="3026122"/>
                    </a:lnTo>
                    <a:close/>
                    <a:moveTo>
                      <a:pt x="573948" y="3021898"/>
                    </a:moveTo>
                    <a:lnTo>
                      <a:pt x="572747" y="3022402"/>
                    </a:lnTo>
                    <a:lnTo>
                      <a:pt x="559581" y="3026721"/>
                    </a:lnTo>
                    <a:lnTo>
                      <a:pt x="562126" y="3025571"/>
                    </a:lnTo>
                    <a:close/>
                    <a:moveTo>
                      <a:pt x="571039" y="3021546"/>
                    </a:moveTo>
                    <a:lnTo>
                      <a:pt x="562126" y="3025571"/>
                    </a:lnTo>
                    <a:lnTo>
                      <a:pt x="551494" y="3028875"/>
                    </a:lnTo>
                    <a:lnTo>
                      <a:pt x="559432" y="3025434"/>
                    </a:lnTo>
                    <a:close/>
                    <a:moveTo>
                      <a:pt x="3440093" y="3021008"/>
                    </a:moveTo>
                    <a:lnTo>
                      <a:pt x="3388928" y="3050510"/>
                    </a:lnTo>
                    <a:lnTo>
                      <a:pt x="3388928" y="3051015"/>
                    </a:lnTo>
                    <a:lnTo>
                      <a:pt x="3426430" y="3030965"/>
                    </a:lnTo>
                    <a:close/>
                    <a:moveTo>
                      <a:pt x="577781" y="3020751"/>
                    </a:moveTo>
                    <a:lnTo>
                      <a:pt x="575046" y="3021994"/>
                    </a:lnTo>
                    <a:lnTo>
                      <a:pt x="569215" y="3023887"/>
                    </a:lnTo>
                    <a:lnTo>
                      <a:pt x="572747" y="3022402"/>
                    </a:lnTo>
                    <a:close/>
                    <a:moveTo>
                      <a:pt x="3274142" y="3020292"/>
                    </a:moveTo>
                    <a:lnTo>
                      <a:pt x="3273058" y="3020920"/>
                    </a:lnTo>
                    <a:lnTo>
                      <a:pt x="3238034" y="3034250"/>
                    </a:lnTo>
                    <a:lnTo>
                      <a:pt x="3233565" y="3035379"/>
                    </a:lnTo>
                    <a:lnTo>
                      <a:pt x="3255879" y="3025578"/>
                    </a:lnTo>
                    <a:lnTo>
                      <a:pt x="3269491" y="3021398"/>
                    </a:lnTo>
                    <a:close/>
                    <a:moveTo>
                      <a:pt x="584959" y="3020288"/>
                    </a:moveTo>
                    <a:lnTo>
                      <a:pt x="553606" y="3033469"/>
                    </a:lnTo>
                    <a:lnTo>
                      <a:pt x="542369" y="3037001"/>
                    </a:lnTo>
                    <a:lnTo>
                      <a:pt x="543962" y="3036133"/>
                    </a:lnTo>
                    <a:lnTo>
                      <a:pt x="569089" y="3025570"/>
                    </a:lnTo>
                    <a:close/>
                    <a:moveTo>
                      <a:pt x="580373" y="3019901"/>
                    </a:moveTo>
                    <a:lnTo>
                      <a:pt x="577781" y="3020751"/>
                    </a:lnTo>
                    <a:lnTo>
                      <a:pt x="578093" y="3020610"/>
                    </a:lnTo>
                    <a:close/>
                    <a:moveTo>
                      <a:pt x="3290047" y="3019680"/>
                    </a:moveTo>
                    <a:lnTo>
                      <a:pt x="3284023" y="3022642"/>
                    </a:lnTo>
                    <a:lnTo>
                      <a:pt x="3274787" y="3024974"/>
                    </a:lnTo>
                    <a:close/>
                    <a:moveTo>
                      <a:pt x="3265293" y="3019447"/>
                    </a:moveTo>
                    <a:lnTo>
                      <a:pt x="3255149" y="3023393"/>
                    </a:lnTo>
                    <a:lnTo>
                      <a:pt x="3249610" y="3026122"/>
                    </a:lnTo>
                    <a:lnTo>
                      <a:pt x="3240284" y="3028339"/>
                    </a:lnTo>
                    <a:lnTo>
                      <a:pt x="3230829" y="3030933"/>
                    </a:lnTo>
                    <a:lnTo>
                      <a:pt x="3256387" y="3021332"/>
                    </a:lnTo>
                    <a:close/>
                    <a:moveTo>
                      <a:pt x="572547" y="3018164"/>
                    </a:moveTo>
                    <a:lnTo>
                      <a:pt x="557676" y="3023912"/>
                    </a:lnTo>
                    <a:lnTo>
                      <a:pt x="562317" y="3021949"/>
                    </a:lnTo>
                    <a:close/>
                    <a:moveTo>
                      <a:pt x="3303402" y="3017751"/>
                    </a:moveTo>
                    <a:lnTo>
                      <a:pt x="3251845" y="3037406"/>
                    </a:lnTo>
                    <a:lnTo>
                      <a:pt x="3176704" y="3067115"/>
                    </a:lnTo>
                    <a:lnTo>
                      <a:pt x="3162222" y="3071470"/>
                    </a:lnTo>
                    <a:lnTo>
                      <a:pt x="3165967" y="3069551"/>
                    </a:lnTo>
                    <a:lnTo>
                      <a:pt x="3194263" y="3056574"/>
                    </a:lnTo>
                    <a:lnTo>
                      <a:pt x="3217162" y="3047710"/>
                    </a:lnTo>
                    <a:lnTo>
                      <a:pt x="3239595" y="3037825"/>
                    </a:lnTo>
                    <a:lnTo>
                      <a:pt x="3249137" y="3034495"/>
                    </a:lnTo>
                    <a:lnTo>
                      <a:pt x="3275794" y="3026690"/>
                    </a:lnTo>
                    <a:lnTo>
                      <a:pt x="3284023" y="3022642"/>
                    </a:lnTo>
                    <a:close/>
                    <a:moveTo>
                      <a:pt x="585057" y="3017446"/>
                    </a:moveTo>
                    <a:lnTo>
                      <a:pt x="578093" y="3020610"/>
                    </a:lnTo>
                    <a:lnTo>
                      <a:pt x="573948" y="3021898"/>
                    </a:lnTo>
                    <a:lnTo>
                      <a:pt x="580330" y="3019216"/>
                    </a:lnTo>
                    <a:close/>
                    <a:moveTo>
                      <a:pt x="588809" y="3017280"/>
                    </a:moveTo>
                    <a:lnTo>
                      <a:pt x="569089" y="3025570"/>
                    </a:lnTo>
                    <a:lnTo>
                      <a:pt x="561931" y="3027952"/>
                    </a:lnTo>
                    <a:lnTo>
                      <a:pt x="575046" y="3021994"/>
                    </a:lnTo>
                    <a:lnTo>
                      <a:pt x="584876" y="3018803"/>
                    </a:lnTo>
                    <a:lnTo>
                      <a:pt x="588436" y="3017396"/>
                    </a:lnTo>
                    <a:close/>
                    <a:moveTo>
                      <a:pt x="590384" y="3016618"/>
                    </a:moveTo>
                    <a:lnTo>
                      <a:pt x="590068" y="3016750"/>
                    </a:lnTo>
                    <a:lnTo>
                      <a:pt x="588436" y="3017396"/>
                    </a:lnTo>
                    <a:lnTo>
                      <a:pt x="580373" y="3019901"/>
                    </a:lnTo>
                    <a:close/>
                    <a:moveTo>
                      <a:pt x="3285853" y="3016372"/>
                    </a:moveTo>
                    <a:lnTo>
                      <a:pt x="3282842" y="3018225"/>
                    </a:lnTo>
                    <a:lnTo>
                      <a:pt x="3274142" y="3020292"/>
                    </a:lnTo>
                    <a:lnTo>
                      <a:pt x="3275330" y="3019604"/>
                    </a:lnTo>
                    <a:close/>
                    <a:moveTo>
                      <a:pt x="3281541" y="3016007"/>
                    </a:moveTo>
                    <a:lnTo>
                      <a:pt x="3275330" y="3019604"/>
                    </a:lnTo>
                    <a:lnTo>
                      <a:pt x="3269491" y="3021398"/>
                    </a:lnTo>
                    <a:lnTo>
                      <a:pt x="3260571" y="3023517"/>
                    </a:lnTo>
                    <a:lnTo>
                      <a:pt x="3274072" y="3017588"/>
                    </a:lnTo>
                    <a:close/>
                    <a:moveTo>
                      <a:pt x="3292787" y="3015861"/>
                    </a:moveTo>
                    <a:lnTo>
                      <a:pt x="3269863" y="3026217"/>
                    </a:lnTo>
                    <a:lnTo>
                      <a:pt x="3260683" y="3028534"/>
                    </a:lnTo>
                    <a:lnTo>
                      <a:pt x="3279716" y="3020148"/>
                    </a:lnTo>
                    <a:lnTo>
                      <a:pt x="3282842" y="3018225"/>
                    </a:lnTo>
                    <a:close/>
                    <a:moveTo>
                      <a:pt x="582924" y="3015251"/>
                    </a:moveTo>
                    <a:lnTo>
                      <a:pt x="571039" y="3020403"/>
                    </a:lnTo>
                    <a:lnTo>
                      <a:pt x="547715" y="3029360"/>
                    </a:lnTo>
                    <a:lnTo>
                      <a:pt x="540762" y="3031689"/>
                    </a:lnTo>
                    <a:lnTo>
                      <a:pt x="541028" y="3031565"/>
                    </a:lnTo>
                    <a:close/>
                    <a:moveTo>
                      <a:pt x="3361924" y="3014865"/>
                    </a:moveTo>
                    <a:lnTo>
                      <a:pt x="3337026" y="3026256"/>
                    </a:lnTo>
                    <a:lnTo>
                      <a:pt x="3340273" y="3025510"/>
                    </a:lnTo>
                    <a:lnTo>
                      <a:pt x="3346553" y="3025222"/>
                    </a:lnTo>
                    <a:close/>
                    <a:moveTo>
                      <a:pt x="406309" y="3014853"/>
                    </a:moveTo>
                    <a:lnTo>
                      <a:pt x="368300" y="3038477"/>
                    </a:lnTo>
                    <a:lnTo>
                      <a:pt x="351194" y="3049109"/>
                    </a:lnTo>
                    <a:lnTo>
                      <a:pt x="366278" y="3041922"/>
                    </a:lnTo>
                    <a:lnTo>
                      <a:pt x="368346" y="3041034"/>
                    </a:lnTo>
                    <a:close/>
                    <a:moveTo>
                      <a:pt x="579635" y="3014624"/>
                    </a:moveTo>
                    <a:lnTo>
                      <a:pt x="562317" y="3021949"/>
                    </a:lnTo>
                    <a:lnTo>
                      <a:pt x="559666" y="3022929"/>
                    </a:lnTo>
                    <a:lnTo>
                      <a:pt x="557462" y="3023479"/>
                    </a:lnTo>
                    <a:close/>
                    <a:moveTo>
                      <a:pt x="462980" y="3014225"/>
                    </a:moveTo>
                    <a:lnTo>
                      <a:pt x="456819" y="3016755"/>
                    </a:lnTo>
                    <a:cubicBezTo>
                      <a:pt x="439483" y="3025410"/>
                      <a:pt x="422148" y="3035302"/>
                      <a:pt x="405638" y="3045193"/>
                    </a:cubicBezTo>
                    <a:lnTo>
                      <a:pt x="376105" y="3063775"/>
                    </a:lnTo>
                    <a:lnTo>
                      <a:pt x="376105" y="3065586"/>
                    </a:lnTo>
                    <a:lnTo>
                      <a:pt x="374205" y="3066990"/>
                    </a:lnTo>
                    <a:lnTo>
                      <a:pt x="423862" y="3038068"/>
                    </a:lnTo>
                    <a:close/>
                    <a:moveTo>
                      <a:pt x="587926" y="3013918"/>
                    </a:moveTo>
                    <a:lnTo>
                      <a:pt x="574405" y="3020025"/>
                    </a:lnTo>
                    <a:lnTo>
                      <a:pt x="559609" y="3025357"/>
                    </a:lnTo>
                    <a:lnTo>
                      <a:pt x="571039" y="3020403"/>
                    </a:lnTo>
                    <a:close/>
                    <a:moveTo>
                      <a:pt x="3299258" y="3012255"/>
                    </a:moveTo>
                    <a:lnTo>
                      <a:pt x="3285853" y="3016372"/>
                    </a:lnTo>
                    <a:lnTo>
                      <a:pt x="3289023" y="3014422"/>
                    </a:lnTo>
                    <a:close/>
                    <a:moveTo>
                      <a:pt x="2969390" y="3012152"/>
                    </a:moveTo>
                    <a:cubicBezTo>
                      <a:pt x="2969390" y="3012152"/>
                      <a:pt x="2969390" y="3012152"/>
                      <a:pt x="2969390" y="3015430"/>
                    </a:cubicBezTo>
                    <a:lnTo>
                      <a:pt x="2941620" y="3026836"/>
                    </a:lnTo>
                    <a:close/>
                    <a:moveTo>
                      <a:pt x="3326405" y="3011945"/>
                    </a:moveTo>
                    <a:lnTo>
                      <a:pt x="3261580" y="3039857"/>
                    </a:lnTo>
                    <a:lnTo>
                      <a:pt x="3258040" y="3040758"/>
                    </a:lnTo>
                    <a:lnTo>
                      <a:pt x="3319073" y="3013795"/>
                    </a:lnTo>
                    <a:close/>
                    <a:moveTo>
                      <a:pt x="586764" y="3011777"/>
                    </a:moveTo>
                    <a:lnTo>
                      <a:pt x="579635" y="3014624"/>
                    </a:lnTo>
                    <a:lnTo>
                      <a:pt x="581828" y="3013697"/>
                    </a:lnTo>
                    <a:lnTo>
                      <a:pt x="586445" y="3011866"/>
                    </a:lnTo>
                    <a:close/>
                    <a:moveTo>
                      <a:pt x="600202" y="3011775"/>
                    </a:moveTo>
                    <a:lnTo>
                      <a:pt x="585057" y="3017446"/>
                    </a:lnTo>
                    <a:lnTo>
                      <a:pt x="585703" y="3017153"/>
                    </a:lnTo>
                    <a:lnTo>
                      <a:pt x="597547" y="3012665"/>
                    </a:lnTo>
                    <a:close/>
                    <a:moveTo>
                      <a:pt x="605426" y="3011684"/>
                    </a:moveTo>
                    <a:lnTo>
                      <a:pt x="602633" y="3012858"/>
                    </a:lnTo>
                    <a:lnTo>
                      <a:pt x="598514" y="3014264"/>
                    </a:lnTo>
                    <a:lnTo>
                      <a:pt x="588809" y="3017280"/>
                    </a:lnTo>
                    <a:lnTo>
                      <a:pt x="590068" y="3016750"/>
                    </a:lnTo>
                    <a:lnTo>
                      <a:pt x="590501" y="3016579"/>
                    </a:lnTo>
                    <a:close/>
                    <a:moveTo>
                      <a:pt x="594029" y="3010927"/>
                    </a:moveTo>
                    <a:lnTo>
                      <a:pt x="582924" y="3015251"/>
                    </a:lnTo>
                    <a:lnTo>
                      <a:pt x="589009" y="3012614"/>
                    </a:lnTo>
                    <a:close/>
                    <a:moveTo>
                      <a:pt x="3303979" y="3010805"/>
                    </a:moveTo>
                    <a:lnTo>
                      <a:pt x="3302102" y="3011653"/>
                    </a:lnTo>
                    <a:lnTo>
                      <a:pt x="3299258" y="3012255"/>
                    </a:lnTo>
                    <a:close/>
                    <a:moveTo>
                      <a:pt x="598634" y="3009806"/>
                    </a:moveTo>
                    <a:lnTo>
                      <a:pt x="587926" y="3013918"/>
                    </a:lnTo>
                    <a:lnTo>
                      <a:pt x="593555" y="3011376"/>
                    </a:lnTo>
                    <a:close/>
                    <a:moveTo>
                      <a:pt x="428757" y="3009742"/>
                    </a:moveTo>
                    <a:lnTo>
                      <a:pt x="416158" y="3016103"/>
                    </a:lnTo>
                    <a:lnTo>
                      <a:pt x="422347" y="3011586"/>
                    </a:lnTo>
                    <a:lnTo>
                      <a:pt x="389714" y="3031853"/>
                    </a:lnTo>
                    <a:lnTo>
                      <a:pt x="410485" y="3022929"/>
                    </a:lnTo>
                    <a:lnTo>
                      <a:pt x="428757" y="3011395"/>
                    </a:lnTo>
                    <a:close/>
                    <a:moveTo>
                      <a:pt x="595528" y="3009282"/>
                    </a:moveTo>
                    <a:lnTo>
                      <a:pt x="595006" y="3009484"/>
                    </a:lnTo>
                    <a:lnTo>
                      <a:pt x="586764" y="3011777"/>
                    </a:lnTo>
                    <a:lnTo>
                      <a:pt x="587769" y="3011376"/>
                    </a:lnTo>
                    <a:close/>
                    <a:moveTo>
                      <a:pt x="3374624" y="3009055"/>
                    </a:moveTo>
                    <a:lnTo>
                      <a:pt x="3372862" y="3009861"/>
                    </a:lnTo>
                    <a:lnTo>
                      <a:pt x="3347902" y="3025160"/>
                    </a:lnTo>
                    <a:lnTo>
                      <a:pt x="3348053" y="3025153"/>
                    </a:lnTo>
                    <a:close/>
                    <a:moveTo>
                      <a:pt x="596846" y="3008972"/>
                    </a:moveTo>
                    <a:lnTo>
                      <a:pt x="582810" y="3014367"/>
                    </a:lnTo>
                    <a:lnTo>
                      <a:pt x="572547" y="3018164"/>
                    </a:lnTo>
                    <a:lnTo>
                      <a:pt x="595006" y="3009484"/>
                    </a:lnTo>
                    <a:close/>
                    <a:moveTo>
                      <a:pt x="3400755" y="3008935"/>
                    </a:moveTo>
                    <a:lnTo>
                      <a:pt x="3394171" y="3012649"/>
                    </a:lnTo>
                    <a:lnTo>
                      <a:pt x="3398690" y="3009883"/>
                    </a:lnTo>
                    <a:close/>
                    <a:moveTo>
                      <a:pt x="464915" y="3007535"/>
                    </a:moveTo>
                    <a:lnTo>
                      <a:pt x="446672" y="3015212"/>
                    </a:lnTo>
                    <a:lnTo>
                      <a:pt x="388740" y="3049193"/>
                    </a:lnTo>
                    <a:lnTo>
                      <a:pt x="381310" y="3053535"/>
                    </a:lnTo>
                    <a:lnTo>
                      <a:pt x="366135" y="3065306"/>
                    </a:lnTo>
                    <a:lnTo>
                      <a:pt x="360749" y="3068934"/>
                    </a:lnTo>
                    <a:lnTo>
                      <a:pt x="366713" y="3065851"/>
                    </a:lnTo>
                    <a:lnTo>
                      <a:pt x="389128" y="3054260"/>
                    </a:lnTo>
                    <a:lnTo>
                      <a:pt x="406649" y="3043326"/>
                    </a:lnTo>
                    <a:lnTo>
                      <a:pt x="366713" y="3065311"/>
                    </a:lnTo>
                    <a:lnTo>
                      <a:pt x="425305" y="3031683"/>
                    </a:lnTo>
                    <a:lnTo>
                      <a:pt x="435356" y="3025410"/>
                    </a:lnTo>
                    <a:lnTo>
                      <a:pt x="439554" y="3023505"/>
                    </a:lnTo>
                    <a:lnTo>
                      <a:pt x="446156" y="3019716"/>
                    </a:lnTo>
                    <a:close/>
                    <a:moveTo>
                      <a:pt x="602248" y="3007469"/>
                    </a:moveTo>
                    <a:lnTo>
                      <a:pt x="596846" y="3008972"/>
                    </a:lnTo>
                    <a:lnTo>
                      <a:pt x="597242" y="3008819"/>
                    </a:lnTo>
                    <a:close/>
                    <a:moveTo>
                      <a:pt x="566597" y="3007441"/>
                    </a:moveTo>
                    <a:lnTo>
                      <a:pt x="541071" y="3017811"/>
                    </a:lnTo>
                    <a:lnTo>
                      <a:pt x="523972" y="3027438"/>
                    </a:lnTo>
                    <a:lnTo>
                      <a:pt x="524703" y="3027117"/>
                    </a:lnTo>
                    <a:lnTo>
                      <a:pt x="527050" y="3025776"/>
                    </a:lnTo>
                    <a:lnTo>
                      <a:pt x="527050" y="3026086"/>
                    </a:lnTo>
                    <a:lnTo>
                      <a:pt x="534988" y="3022601"/>
                    </a:lnTo>
                    <a:lnTo>
                      <a:pt x="534988" y="3022650"/>
                    </a:lnTo>
                    <a:close/>
                    <a:moveTo>
                      <a:pt x="3296682" y="3007236"/>
                    </a:moveTo>
                    <a:lnTo>
                      <a:pt x="3293671" y="3008980"/>
                    </a:lnTo>
                    <a:lnTo>
                      <a:pt x="3274072" y="3017588"/>
                    </a:lnTo>
                    <a:lnTo>
                      <a:pt x="3265293" y="3019447"/>
                    </a:lnTo>
                    <a:close/>
                    <a:moveTo>
                      <a:pt x="2924215" y="3007107"/>
                    </a:moveTo>
                    <a:lnTo>
                      <a:pt x="2919959" y="3010782"/>
                    </a:lnTo>
                    <a:cubicBezTo>
                      <a:pt x="2918777" y="3012734"/>
                      <a:pt x="2921346" y="3013145"/>
                      <a:pt x="2925662" y="3012734"/>
                    </a:cubicBezTo>
                    <a:lnTo>
                      <a:pt x="2944973" y="3008614"/>
                    </a:lnTo>
                    <a:lnTo>
                      <a:pt x="2903876" y="3019311"/>
                    </a:lnTo>
                    <a:close/>
                    <a:moveTo>
                      <a:pt x="614821" y="3006965"/>
                    </a:moveTo>
                    <a:lnTo>
                      <a:pt x="590501" y="3016579"/>
                    </a:lnTo>
                    <a:lnTo>
                      <a:pt x="590384" y="3016618"/>
                    </a:lnTo>
                    <a:lnTo>
                      <a:pt x="606779" y="3009725"/>
                    </a:lnTo>
                    <a:close/>
                    <a:moveTo>
                      <a:pt x="605850" y="3006466"/>
                    </a:moveTo>
                    <a:lnTo>
                      <a:pt x="605343" y="3006634"/>
                    </a:lnTo>
                    <a:lnTo>
                      <a:pt x="602248" y="3007469"/>
                    </a:lnTo>
                    <a:close/>
                    <a:moveTo>
                      <a:pt x="3256484" y="3005995"/>
                    </a:moveTo>
                    <a:lnTo>
                      <a:pt x="3189562" y="3042258"/>
                    </a:lnTo>
                    <a:lnTo>
                      <a:pt x="3184091" y="3043759"/>
                    </a:lnTo>
                    <a:lnTo>
                      <a:pt x="3210143" y="3029163"/>
                    </a:lnTo>
                    <a:lnTo>
                      <a:pt x="3255505" y="3006117"/>
                    </a:lnTo>
                    <a:close/>
                    <a:moveTo>
                      <a:pt x="404564" y="3005762"/>
                    </a:moveTo>
                    <a:lnTo>
                      <a:pt x="379667" y="3019228"/>
                    </a:lnTo>
                    <a:cubicBezTo>
                      <a:pt x="366459" y="3029051"/>
                      <a:pt x="351600" y="3037237"/>
                      <a:pt x="337154" y="3045422"/>
                    </a:cubicBezTo>
                    <a:lnTo>
                      <a:pt x="320356" y="3056412"/>
                    </a:lnTo>
                    <a:lnTo>
                      <a:pt x="369734" y="3032126"/>
                    </a:lnTo>
                    <a:lnTo>
                      <a:pt x="309778" y="3063580"/>
                    </a:lnTo>
                    <a:lnTo>
                      <a:pt x="298406" y="3072189"/>
                    </a:lnTo>
                    <a:lnTo>
                      <a:pt x="339773" y="3049975"/>
                    </a:lnTo>
                    <a:lnTo>
                      <a:pt x="373702" y="3030172"/>
                    </a:lnTo>
                    <a:lnTo>
                      <a:pt x="398463" y="3012358"/>
                    </a:lnTo>
                    <a:lnTo>
                      <a:pt x="398463" y="3009753"/>
                    </a:lnTo>
                    <a:close/>
                    <a:moveTo>
                      <a:pt x="3514849" y="3005450"/>
                    </a:moveTo>
                    <a:lnTo>
                      <a:pt x="3498798" y="3018514"/>
                    </a:lnTo>
                    <a:lnTo>
                      <a:pt x="3505279" y="3011632"/>
                    </a:lnTo>
                    <a:close/>
                    <a:moveTo>
                      <a:pt x="3331614" y="3005405"/>
                    </a:moveTo>
                    <a:lnTo>
                      <a:pt x="3324486" y="3008897"/>
                    </a:lnTo>
                    <a:lnTo>
                      <a:pt x="3324412" y="3008917"/>
                    </a:lnTo>
                    <a:lnTo>
                      <a:pt x="3312266" y="3011333"/>
                    </a:lnTo>
                    <a:lnTo>
                      <a:pt x="3322934" y="3007242"/>
                    </a:lnTo>
                    <a:close/>
                    <a:moveTo>
                      <a:pt x="610566" y="3005224"/>
                    </a:moveTo>
                    <a:lnTo>
                      <a:pt x="607505" y="3006400"/>
                    </a:lnTo>
                    <a:lnTo>
                      <a:pt x="594029" y="3010927"/>
                    </a:lnTo>
                    <a:lnTo>
                      <a:pt x="603473" y="3007250"/>
                    </a:lnTo>
                    <a:lnTo>
                      <a:pt x="605343" y="3006634"/>
                    </a:lnTo>
                    <a:close/>
                    <a:moveTo>
                      <a:pt x="3338675" y="3005136"/>
                    </a:moveTo>
                    <a:lnTo>
                      <a:pt x="3319073" y="3013795"/>
                    </a:lnTo>
                    <a:lnTo>
                      <a:pt x="3303402" y="3017751"/>
                    </a:lnTo>
                    <a:lnTo>
                      <a:pt x="3316980" y="3012575"/>
                    </a:lnTo>
                    <a:lnTo>
                      <a:pt x="3324486" y="3008897"/>
                    </a:lnTo>
                    <a:close/>
                    <a:moveTo>
                      <a:pt x="3233232" y="3005136"/>
                    </a:moveTo>
                    <a:cubicBezTo>
                      <a:pt x="3236533" y="3005136"/>
                      <a:pt x="3239834" y="3005136"/>
                      <a:pt x="3243135" y="3005136"/>
                    </a:cubicBezTo>
                    <a:lnTo>
                      <a:pt x="3233232" y="3008048"/>
                    </a:lnTo>
                    <a:close/>
                    <a:moveTo>
                      <a:pt x="627473" y="3005007"/>
                    </a:moveTo>
                    <a:lnTo>
                      <a:pt x="615172" y="3010233"/>
                    </a:lnTo>
                    <a:lnTo>
                      <a:pt x="584959" y="3020288"/>
                    </a:lnTo>
                    <a:lnTo>
                      <a:pt x="602633" y="3012858"/>
                    </a:lnTo>
                    <a:lnTo>
                      <a:pt x="611635" y="3009786"/>
                    </a:lnTo>
                    <a:close/>
                    <a:moveTo>
                      <a:pt x="3315759" y="3004811"/>
                    </a:moveTo>
                    <a:lnTo>
                      <a:pt x="3311573" y="3007375"/>
                    </a:lnTo>
                    <a:lnTo>
                      <a:pt x="3316258" y="3005259"/>
                    </a:lnTo>
                    <a:close/>
                    <a:moveTo>
                      <a:pt x="478531" y="3004746"/>
                    </a:moveTo>
                    <a:lnTo>
                      <a:pt x="473283" y="3006643"/>
                    </a:lnTo>
                    <a:lnTo>
                      <a:pt x="457212" y="3015491"/>
                    </a:lnTo>
                    <a:lnTo>
                      <a:pt x="471671" y="3008928"/>
                    </a:lnTo>
                    <a:close/>
                    <a:moveTo>
                      <a:pt x="2960971" y="3004451"/>
                    </a:moveTo>
                    <a:lnTo>
                      <a:pt x="2956491" y="3006157"/>
                    </a:lnTo>
                    <a:lnTo>
                      <a:pt x="2944973" y="3008614"/>
                    </a:lnTo>
                    <a:close/>
                    <a:moveTo>
                      <a:pt x="574876" y="3004450"/>
                    </a:moveTo>
                    <a:lnTo>
                      <a:pt x="572119" y="3005198"/>
                    </a:lnTo>
                    <a:lnTo>
                      <a:pt x="570801" y="3005733"/>
                    </a:lnTo>
                    <a:close/>
                    <a:moveTo>
                      <a:pt x="3486248" y="3004436"/>
                    </a:moveTo>
                    <a:lnTo>
                      <a:pt x="3483216" y="3006091"/>
                    </a:lnTo>
                    <a:lnTo>
                      <a:pt x="3478243" y="3009966"/>
                    </a:lnTo>
                    <a:lnTo>
                      <a:pt x="3475517" y="3011217"/>
                    </a:lnTo>
                    <a:lnTo>
                      <a:pt x="3477296" y="3009323"/>
                    </a:lnTo>
                    <a:lnTo>
                      <a:pt x="3457295" y="3020243"/>
                    </a:lnTo>
                    <a:lnTo>
                      <a:pt x="3460559" y="3018696"/>
                    </a:lnTo>
                    <a:lnTo>
                      <a:pt x="3476467" y="3011350"/>
                    </a:lnTo>
                    <a:lnTo>
                      <a:pt x="3478243" y="3009966"/>
                    </a:lnTo>
                    <a:lnTo>
                      <a:pt x="3479999" y="3009160"/>
                    </a:lnTo>
                    <a:close/>
                    <a:moveTo>
                      <a:pt x="429944" y="3004115"/>
                    </a:moveTo>
                    <a:lnTo>
                      <a:pt x="416037" y="3013077"/>
                    </a:lnTo>
                    <a:lnTo>
                      <a:pt x="413641" y="3013077"/>
                    </a:lnTo>
                    <a:lnTo>
                      <a:pt x="379472" y="3036253"/>
                    </a:lnTo>
                    <a:lnTo>
                      <a:pt x="385767" y="3033549"/>
                    </a:lnTo>
                    <a:lnTo>
                      <a:pt x="429348" y="3005139"/>
                    </a:lnTo>
                    <a:lnTo>
                      <a:pt x="428625" y="3005139"/>
                    </a:lnTo>
                    <a:close/>
                    <a:moveTo>
                      <a:pt x="614326" y="3004108"/>
                    </a:moveTo>
                    <a:lnTo>
                      <a:pt x="612791" y="3004624"/>
                    </a:lnTo>
                    <a:lnTo>
                      <a:pt x="610566" y="3005224"/>
                    </a:lnTo>
                    <a:lnTo>
                      <a:pt x="611227" y="3004970"/>
                    </a:lnTo>
                    <a:close/>
                    <a:moveTo>
                      <a:pt x="625526" y="3003291"/>
                    </a:moveTo>
                    <a:lnTo>
                      <a:pt x="614821" y="3006965"/>
                    </a:lnTo>
                    <a:lnTo>
                      <a:pt x="616275" y="3006391"/>
                    </a:lnTo>
                    <a:close/>
                    <a:moveTo>
                      <a:pt x="616279" y="3003030"/>
                    </a:moveTo>
                    <a:lnTo>
                      <a:pt x="611227" y="3004970"/>
                    </a:lnTo>
                    <a:lnTo>
                      <a:pt x="605850" y="3006466"/>
                    </a:lnTo>
                    <a:close/>
                    <a:moveTo>
                      <a:pt x="3307624" y="3002980"/>
                    </a:moveTo>
                    <a:lnTo>
                      <a:pt x="3289023" y="3014422"/>
                    </a:lnTo>
                    <a:lnTo>
                      <a:pt x="3281541" y="3016007"/>
                    </a:lnTo>
                    <a:lnTo>
                      <a:pt x="3293671" y="3008980"/>
                    </a:lnTo>
                    <a:lnTo>
                      <a:pt x="3305085" y="3003967"/>
                    </a:lnTo>
                    <a:close/>
                    <a:moveTo>
                      <a:pt x="3111525" y="3002784"/>
                    </a:moveTo>
                    <a:cubicBezTo>
                      <a:pt x="3100803" y="3009395"/>
                      <a:pt x="3099772" y="3011255"/>
                      <a:pt x="3104102" y="3010377"/>
                    </a:cubicBezTo>
                    <a:lnTo>
                      <a:pt x="3118843" y="3005115"/>
                    </a:lnTo>
                    <a:lnTo>
                      <a:pt x="3085132" y="3019313"/>
                    </a:lnTo>
                    <a:cubicBezTo>
                      <a:pt x="3095030" y="3012701"/>
                      <a:pt x="3101628" y="3006090"/>
                      <a:pt x="3111525" y="3002784"/>
                    </a:cubicBezTo>
                    <a:close/>
                    <a:moveTo>
                      <a:pt x="3329913" y="3002434"/>
                    </a:moveTo>
                    <a:lnTo>
                      <a:pt x="3329270" y="3002784"/>
                    </a:lnTo>
                    <a:lnTo>
                      <a:pt x="3329652" y="3002565"/>
                    </a:lnTo>
                    <a:close/>
                    <a:moveTo>
                      <a:pt x="613392" y="3002362"/>
                    </a:moveTo>
                    <a:lnTo>
                      <a:pt x="613392" y="3002378"/>
                    </a:lnTo>
                    <a:lnTo>
                      <a:pt x="607455" y="3004672"/>
                    </a:lnTo>
                    <a:lnTo>
                      <a:pt x="596394" y="3007920"/>
                    </a:lnTo>
                    <a:lnTo>
                      <a:pt x="600167" y="3006424"/>
                    </a:lnTo>
                    <a:close/>
                    <a:moveTo>
                      <a:pt x="3071812" y="3001961"/>
                    </a:moveTo>
                    <a:lnTo>
                      <a:pt x="2989140" y="3024757"/>
                    </a:lnTo>
                    <a:lnTo>
                      <a:pt x="3000978" y="3020856"/>
                    </a:lnTo>
                    <a:cubicBezTo>
                      <a:pt x="3024314" y="3013557"/>
                      <a:pt x="3047857" y="3006931"/>
                      <a:pt x="3071812" y="3001961"/>
                    </a:cubicBezTo>
                    <a:close/>
                    <a:moveTo>
                      <a:pt x="3310778" y="3001752"/>
                    </a:moveTo>
                    <a:lnTo>
                      <a:pt x="3307624" y="3002980"/>
                    </a:lnTo>
                    <a:lnTo>
                      <a:pt x="3308348" y="3002534"/>
                    </a:lnTo>
                    <a:lnTo>
                      <a:pt x="3309651" y="3001962"/>
                    </a:lnTo>
                    <a:close/>
                    <a:moveTo>
                      <a:pt x="628517" y="3001551"/>
                    </a:moveTo>
                    <a:lnTo>
                      <a:pt x="616275" y="3006391"/>
                    </a:lnTo>
                    <a:lnTo>
                      <a:pt x="600202" y="3011775"/>
                    </a:lnTo>
                    <a:lnTo>
                      <a:pt x="623310" y="3003123"/>
                    </a:lnTo>
                    <a:close/>
                    <a:moveTo>
                      <a:pt x="620474" y="3001419"/>
                    </a:moveTo>
                    <a:lnTo>
                      <a:pt x="618902" y="3002023"/>
                    </a:lnTo>
                    <a:lnTo>
                      <a:pt x="603473" y="3006424"/>
                    </a:lnTo>
                    <a:lnTo>
                      <a:pt x="597242" y="3008819"/>
                    </a:lnTo>
                    <a:lnTo>
                      <a:pt x="595528" y="3009282"/>
                    </a:lnTo>
                    <a:lnTo>
                      <a:pt x="607455" y="3004672"/>
                    </a:lnTo>
                    <a:lnTo>
                      <a:pt x="613392" y="3002929"/>
                    </a:lnTo>
                    <a:lnTo>
                      <a:pt x="613392" y="3003123"/>
                    </a:lnTo>
                    <a:close/>
                    <a:moveTo>
                      <a:pt x="3311878" y="3001325"/>
                    </a:moveTo>
                    <a:lnTo>
                      <a:pt x="3312085" y="3001510"/>
                    </a:lnTo>
                    <a:lnTo>
                      <a:pt x="3310778" y="3001752"/>
                    </a:lnTo>
                    <a:close/>
                    <a:moveTo>
                      <a:pt x="3303413" y="3001202"/>
                    </a:moveTo>
                    <a:lnTo>
                      <a:pt x="3229205" y="3031379"/>
                    </a:lnTo>
                    <a:lnTo>
                      <a:pt x="3206308" y="3037663"/>
                    </a:lnTo>
                    <a:lnTo>
                      <a:pt x="3228723" y="3026278"/>
                    </a:lnTo>
                    <a:lnTo>
                      <a:pt x="3298755" y="3001553"/>
                    </a:lnTo>
                    <a:close/>
                    <a:moveTo>
                      <a:pt x="622138" y="3001100"/>
                    </a:moveTo>
                    <a:lnTo>
                      <a:pt x="616279" y="3003030"/>
                    </a:lnTo>
                    <a:lnTo>
                      <a:pt x="618902" y="3002023"/>
                    </a:lnTo>
                    <a:close/>
                    <a:moveTo>
                      <a:pt x="3311096" y="3000622"/>
                    </a:moveTo>
                    <a:lnTo>
                      <a:pt x="3311243" y="3000753"/>
                    </a:lnTo>
                    <a:lnTo>
                      <a:pt x="3308348" y="3002534"/>
                    </a:lnTo>
                    <a:lnTo>
                      <a:pt x="3305085" y="3003967"/>
                    </a:lnTo>
                    <a:lnTo>
                      <a:pt x="3296682" y="3007236"/>
                    </a:lnTo>
                    <a:lnTo>
                      <a:pt x="3307651" y="3000882"/>
                    </a:lnTo>
                    <a:close/>
                    <a:moveTo>
                      <a:pt x="623947" y="3000584"/>
                    </a:moveTo>
                    <a:lnTo>
                      <a:pt x="622138" y="3001100"/>
                    </a:lnTo>
                    <a:lnTo>
                      <a:pt x="623047" y="3000800"/>
                    </a:lnTo>
                    <a:close/>
                    <a:moveTo>
                      <a:pt x="490079" y="3000573"/>
                    </a:moveTo>
                    <a:lnTo>
                      <a:pt x="489822" y="3000666"/>
                    </a:lnTo>
                    <a:lnTo>
                      <a:pt x="489649" y="3000768"/>
                    </a:lnTo>
                    <a:close/>
                    <a:moveTo>
                      <a:pt x="517392" y="3000431"/>
                    </a:moveTo>
                    <a:lnTo>
                      <a:pt x="502470" y="3008854"/>
                    </a:lnTo>
                    <a:lnTo>
                      <a:pt x="504163" y="3008374"/>
                    </a:lnTo>
                    <a:cubicBezTo>
                      <a:pt x="509951" y="3006290"/>
                      <a:pt x="515739" y="3003790"/>
                      <a:pt x="517392" y="3002123"/>
                    </a:cubicBezTo>
                    <a:close/>
                    <a:moveTo>
                      <a:pt x="630278" y="3000263"/>
                    </a:moveTo>
                    <a:lnTo>
                      <a:pt x="597547" y="3012665"/>
                    </a:lnTo>
                    <a:lnTo>
                      <a:pt x="571039" y="3021546"/>
                    </a:lnTo>
                    <a:lnTo>
                      <a:pt x="574405" y="3020025"/>
                    </a:lnTo>
                    <a:lnTo>
                      <a:pt x="627030" y="3001060"/>
                    </a:lnTo>
                    <a:close/>
                    <a:moveTo>
                      <a:pt x="613392" y="3000116"/>
                    </a:moveTo>
                    <a:lnTo>
                      <a:pt x="613392" y="3000648"/>
                    </a:lnTo>
                    <a:lnTo>
                      <a:pt x="609393" y="3001663"/>
                    </a:lnTo>
                    <a:close/>
                    <a:moveTo>
                      <a:pt x="613392" y="2999939"/>
                    </a:moveTo>
                    <a:lnTo>
                      <a:pt x="613392" y="2999996"/>
                    </a:lnTo>
                    <a:lnTo>
                      <a:pt x="603473" y="3003123"/>
                    </a:lnTo>
                    <a:lnTo>
                      <a:pt x="603217" y="3003231"/>
                    </a:lnTo>
                    <a:lnTo>
                      <a:pt x="595518" y="3005186"/>
                    </a:lnTo>
                    <a:lnTo>
                      <a:pt x="595847" y="3004745"/>
                    </a:lnTo>
                    <a:close/>
                    <a:moveTo>
                      <a:pt x="441569" y="2999649"/>
                    </a:moveTo>
                    <a:lnTo>
                      <a:pt x="432191" y="3005473"/>
                    </a:lnTo>
                    <a:lnTo>
                      <a:pt x="440660" y="3000802"/>
                    </a:lnTo>
                    <a:lnTo>
                      <a:pt x="441569" y="3000120"/>
                    </a:lnTo>
                    <a:close/>
                    <a:moveTo>
                      <a:pt x="2936760" y="2999580"/>
                    </a:moveTo>
                    <a:lnTo>
                      <a:pt x="2924215" y="3007107"/>
                    </a:lnTo>
                    <a:lnTo>
                      <a:pt x="2924795" y="3006607"/>
                    </a:lnTo>
                    <a:cubicBezTo>
                      <a:pt x="2927511" y="3004770"/>
                      <a:pt x="2931416" y="3002458"/>
                      <a:pt x="2936760" y="2999580"/>
                    </a:cubicBezTo>
                    <a:close/>
                    <a:moveTo>
                      <a:pt x="614959" y="2999510"/>
                    </a:moveTo>
                    <a:lnTo>
                      <a:pt x="613392" y="3000116"/>
                    </a:lnTo>
                    <a:lnTo>
                      <a:pt x="613392" y="2999996"/>
                    </a:lnTo>
                    <a:lnTo>
                      <a:pt x="614767" y="2999562"/>
                    </a:lnTo>
                    <a:close/>
                    <a:moveTo>
                      <a:pt x="427060" y="2999180"/>
                    </a:moveTo>
                    <a:lnTo>
                      <a:pt x="424564" y="3000318"/>
                    </a:lnTo>
                    <a:lnTo>
                      <a:pt x="421634" y="3002658"/>
                    </a:lnTo>
                    <a:close/>
                    <a:moveTo>
                      <a:pt x="629923" y="2999146"/>
                    </a:moveTo>
                    <a:lnTo>
                      <a:pt x="629923" y="2999768"/>
                    </a:lnTo>
                    <a:lnTo>
                      <a:pt x="614326" y="3004108"/>
                    </a:lnTo>
                    <a:lnTo>
                      <a:pt x="627007" y="2999848"/>
                    </a:lnTo>
                    <a:close/>
                    <a:moveTo>
                      <a:pt x="3310663" y="2999138"/>
                    </a:moveTo>
                    <a:lnTo>
                      <a:pt x="3307651" y="3000882"/>
                    </a:lnTo>
                    <a:lnTo>
                      <a:pt x="3303413" y="3001202"/>
                    </a:lnTo>
                    <a:lnTo>
                      <a:pt x="3308368" y="2999187"/>
                    </a:lnTo>
                    <a:close/>
                    <a:moveTo>
                      <a:pt x="633391" y="2999065"/>
                    </a:moveTo>
                    <a:lnTo>
                      <a:pt x="598634" y="3009806"/>
                    </a:lnTo>
                    <a:lnTo>
                      <a:pt x="607505" y="3006400"/>
                    </a:lnTo>
                    <a:lnTo>
                      <a:pt x="612791" y="3004624"/>
                    </a:lnTo>
                    <a:close/>
                    <a:moveTo>
                      <a:pt x="3317898" y="2998983"/>
                    </a:moveTo>
                    <a:lnTo>
                      <a:pt x="3311878" y="3001325"/>
                    </a:lnTo>
                    <a:lnTo>
                      <a:pt x="3311243" y="3000753"/>
                    </a:lnTo>
                    <a:lnTo>
                      <a:pt x="3313985" y="2999067"/>
                    </a:lnTo>
                    <a:close/>
                    <a:moveTo>
                      <a:pt x="633663" y="2998981"/>
                    </a:moveTo>
                    <a:lnTo>
                      <a:pt x="633565" y="2999018"/>
                    </a:lnTo>
                    <a:lnTo>
                      <a:pt x="633391" y="2999065"/>
                    </a:lnTo>
                    <a:close/>
                    <a:moveTo>
                      <a:pt x="421388" y="2998953"/>
                    </a:moveTo>
                    <a:lnTo>
                      <a:pt x="411731" y="3005751"/>
                    </a:lnTo>
                    <a:lnTo>
                      <a:pt x="411731" y="3006430"/>
                    </a:lnTo>
                    <a:lnTo>
                      <a:pt x="408385" y="3008106"/>
                    </a:lnTo>
                    <a:lnTo>
                      <a:pt x="392113" y="3019560"/>
                    </a:lnTo>
                    <a:lnTo>
                      <a:pt x="392113" y="3021580"/>
                    </a:lnTo>
                    <a:lnTo>
                      <a:pt x="418046" y="3004958"/>
                    </a:lnTo>
                    <a:lnTo>
                      <a:pt x="421756" y="3001598"/>
                    </a:lnTo>
                    <a:lnTo>
                      <a:pt x="421388" y="3001766"/>
                    </a:lnTo>
                    <a:close/>
                    <a:moveTo>
                      <a:pt x="629703" y="2998942"/>
                    </a:moveTo>
                    <a:lnTo>
                      <a:pt x="627007" y="2999848"/>
                    </a:lnTo>
                    <a:lnTo>
                      <a:pt x="623947" y="3000584"/>
                    </a:lnTo>
                    <a:close/>
                    <a:moveTo>
                      <a:pt x="629923" y="2998868"/>
                    </a:moveTo>
                    <a:lnTo>
                      <a:pt x="629923" y="2998879"/>
                    </a:lnTo>
                    <a:lnTo>
                      <a:pt x="629703" y="2998942"/>
                    </a:lnTo>
                    <a:close/>
                    <a:moveTo>
                      <a:pt x="3325115" y="2998829"/>
                    </a:moveTo>
                    <a:lnTo>
                      <a:pt x="3323760" y="2998858"/>
                    </a:lnTo>
                    <a:lnTo>
                      <a:pt x="3322570" y="2999563"/>
                    </a:lnTo>
                    <a:lnTo>
                      <a:pt x="3324518" y="2999201"/>
                    </a:lnTo>
                    <a:close/>
                    <a:moveTo>
                      <a:pt x="617905" y="2998703"/>
                    </a:moveTo>
                    <a:lnTo>
                      <a:pt x="614959" y="2999510"/>
                    </a:lnTo>
                    <a:lnTo>
                      <a:pt x="615070" y="2999467"/>
                    </a:lnTo>
                    <a:lnTo>
                      <a:pt x="616934" y="2998879"/>
                    </a:lnTo>
                    <a:close/>
                    <a:moveTo>
                      <a:pt x="3345610" y="2998547"/>
                    </a:moveTo>
                    <a:lnTo>
                      <a:pt x="3340488" y="3001057"/>
                    </a:lnTo>
                    <a:lnTo>
                      <a:pt x="3338439" y="3001297"/>
                    </a:lnTo>
                    <a:close/>
                    <a:moveTo>
                      <a:pt x="629923" y="2998075"/>
                    </a:moveTo>
                    <a:lnTo>
                      <a:pt x="629923" y="2998535"/>
                    </a:lnTo>
                    <a:lnTo>
                      <a:pt x="623047" y="3000800"/>
                    </a:lnTo>
                    <a:lnTo>
                      <a:pt x="620474" y="3001419"/>
                    </a:lnTo>
                    <a:lnTo>
                      <a:pt x="626783" y="2998997"/>
                    </a:lnTo>
                    <a:close/>
                    <a:moveTo>
                      <a:pt x="636180" y="2998027"/>
                    </a:moveTo>
                    <a:lnTo>
                      <a:pt x="635603" y="2998246"/>
                    </a:lnTo>
                    <a:lnTo>
                      <a:pt x="629923" y="2999822"/>
                    </a:lnTo>
                    <a:lnTo>
                      <a:pt x="629923" y="2999768"/>
                    </a:lnTo>
                    <a:close/>
                    <a:moveTo>
                      <a:pt x="3315836" y="2997928"/>
                    </a:moveTo>
                    <a:lnTo>
                      <a:pt x="3313985" y="2999067"/>
                    </a:lnTo>
                    <a:lnTo>
                      <a:pt x="3310663" y="2999138"/>
                    </a:lnTo>
                    <a:lnTo>
                      <a:pt x="3311953" y="2998390"/>
                    </a:lnTo>
                    <a:close/>
                    <a:moveTo>
                      <a:pt x="637850" y="2997862"/>
                    </a:moveTo>
                    <a:lnTo>
                      <a:pt x="634222" y="2999296"/>
                    </a:lnTo>
                    <a:lnTo>
                      <a:pt x="630278" y="3000263"/>
                    </a:lnTo>
                    <a:lnTo>
                      <a:pt x="633565" y="2999018"/>
                    </a:lnTo>
                    <a:close/>
                    <a:moveTo>
                      <a:pt x="3333374" y="2997556"/>
                    </a:moveTo>
                    <a:lnTo>
                      <a:pt x="3326706" y="2998795"/>
                    </a:lnTo>
                    <a:lnTo>
                      <a:pt x="3325541" y="2998820"/>
                    </a:lnTo>
                    <a:lnTo>
                      <a:pt x="3325092" y="2999094"/>
                    </a:lnTo>
                    <a:lnTo>
                      <a:pt x="3326706" y="2998795"/>
                    </a:lnTo>
                    <a:lnTo>
                      <a:pt x="3331585" y="2998690"/>
                    </a:lnTo>
                    <a:close/>
                    <a:moveTo>
                      <a:pt x="3313496" y="2997497"/>
                    </a:moveTo>
                    <a:lnTo>
                      <a:pt x="3311953" y="2998390"/>
                    </a:lnTo>
                    <a:lnTo>
                      <a:pt x="3309651" y="2998665"/>
                    </a:lnTo>
                    <a:lnTo>
                      <a:pt x="3308368" y="2999187"/>
                    </a:lnTo>
                    <a:lnTo>
                      <a:pt x="3306054" y="2999236"/>
                    </a:lnTo>
                    <a:close/>
                    <a:moveTo>
                      <a:pt x="621423" y="2997464"/>
                    </a:moveTo>
                    <a:lnTo>
                      <a:pt x="616934" y="2998879"/>
                    </a:lnTo>
                    <a:lnTo>
                      <a:pt x="616285" y="2998997"/>
                    </a:lnTo>
                    <a:lnTo>
                      <a:pt x="615070" y="2999467"/>
                    </a:lnTo>
                    <a:lnTo>
                      <a:pt x="614767" y="2999562"/>
                    </a:lnTo>
                    <a:lnTo>
                      <a:pt x="613392" y="2999939"/>
                    </a:lnTo>
                    <a:lnTo>
                      <a:pt x="613392" y="2999822"/>
                    </a:lnTo>
                    <a:close/>
                    <a:moveTo>
                      <a:pt x="629923" y="2997283"/>
                    </a:moveTo>
                    <a:lnTo>
                      <a:pt x="629923" y="2997791"/>
                    </a:lnTo>
                    <a:lnTo>
                      <a:pt x="626783" y="2998997"/>
                    </a:lnTo>
                    <a:lnTo>
                      <a:pt x="613392" y="3002929"/>
                    </a:lnTo>
                    <a:lnTo>
                      <a:pt x="613392" y="3002378"/>
                    </a:lnTo>
                    <a:lnTo>
                      <a:pt x="613598" y="3002298"/>
                    </a:lnTo>
                    <a:close/>
                    <a:moveTo>
                      <a:pt x="639883" y="2997058"/>
                    </a:moveTo>
                    <a:lnTo>
                      <a:pt x="639875" y="2997061"/>
                    </a:lnTo>
                    <a:lnTo>
                      <a:pt x="633663" y="2998981"/>
                    </a:lnTo>
                    <a:lnTo>
                      <a:pt x="635603" y="2998246"/>
                    </a:lnTo>
                    <a:close/>
                    <a:moveTo>
                      <a:pt x="643721" y="2997047"/>
                    </a:moveTo>
                    <a:lnTo>
                      <a:pt x="641846" y="2997824"/>
                    </a:lnTo>
                    <a:lnTo>
                      <a:pt x="625526" y="3003291"/>
                    </a:lnTo>
                    <a:close/>
                    <a:moveTo>
                      <a:pt x="643626" y="2996989"/>
                    </a:moveTo>
                    <a:lnTo>
                      <a:pt x="628517" y="3001551"/>
                    </a:lnTo>
                    <a:lnTo>
                      <a:pt x="634222" y="2999296"/>
                    </a:lnTo>
                    <a:close/>
                    <a:moveTo>
                      <a:pt x="644551" y="2996762"/>
                    </a:moveTo>
                    <a:lnTo>
                      <a:pt x="643721" y="2997047"/>
                    </a:lnTo>
                    <a:lnTo>
                      <a:pt x="644201" y="2996848"/>
                    </a:lnTo>
                    <a:close/>
                    <a:moveTo>
                      <a:pt x="644491" y="2996728"/>
                    </a:moveTo>
                    <a:lnTo>
                      <a:pt x="644201" y="2996848"/>
                    </a:lnTo>
                    <a:lnTo>
                      <a:pt x="643626" y="2996989"/>
                    </a:lnTo>
                    <a:close/>
                    <a:moveTo>
                      <a:pt x="629566" y="2996586"/>
                    </a:moveTo>
                    <a:lnTo>
                      <a:pt x="620004" y="2999822"/>
                    </a:lnTo>
                    <a:lnTo>
                      <a:pt x="613598" y="3002298"/>
                    </a:lnTo>
                    <a:lnTo>
                      <a:pt x="613392" y="3002362"/>
                    </a:lnTo>
                    <a:lnTo>
                      <a:pt x="613392" y="3000648"/>
                    </a:lnTo>
                    <a:lnTo>
                      <a:pt x="623144" y="2997752"/>
                    </a:lnTo>
                    <a:close/>
                    <a:moveTo>
                      <a:pt x="633232" y="2996520"/>
                    </a:moveTo>
                    <a:lnTo>
                      <a:pt x="633232" y="2996520"/>
                    </a:lnTo>
                    <a:lnTo>
                      <a:pt x="633229" y="2996521"/>
                    </a:lnTo>
                    <a:close/>
                    <a:moveTo>
                      <a:pt x="641892" y="2996438"/>
                    </a:moveTo>
                    <a:lnTo>
                      <a:pt x="639905" y="2997052"/>
                    </a:lnTo>
                    <a:lnTo>
                      <a:pt x="639883" y="2997058"/>
                    </a:lnTo>
                    <a:lnTo>
                      <a:pt x="640405" y="2996851"/>
                    </a:lnTo>
                    <a:close/>
                    <a:moveTo>
                      <a:pt x="506587" y="2996317"/>
                    </a:moveTo>
                    <a:lnTo>
                      <a:pt x="475719" y="3008993"/>
                    </a:lnTo>
                    <a:lnTo>
                      <a:pt x="425096" y="3038885"/>
                    </a:lnTo>
                    <a:lnTo>
                      <a:pt x="356032" y="3080415"/>
                    </a:lnTo>
                    <a:lnTo>
                      <a:pt x="318641" y="3108037"/>
                    </a:lnTo>
                    <a:lnTo>
                      <a:pt x="305332" y="3120108"/>
                    </a:lnTo>
                    <a:lnTo>
                      <a:pt x="306388" y="3121166"/>
                    </a:lnTo>
                    <a:lnTo>
                      <a:pt x="298011" y="3129083"/>
                    </a:lnTo>
                    <a:lnTo>
                      <a:pt x="326890" y="3105151"/>
                    </a:lnTo>
                    <a:lnTo>
                      <a:pt x="329147" y="3107383"/>
                    </a:lnTo>
                    <a:lnTo>
                      <a:pt x="343022" y="3096515"/>
                    </a:lnTo>
                    <a:lnTo>
                      <a:pt x="343022" y="3095474"/>
                    </a:lnTo>
                    <a:cubicBezTo>
                      <a:pt x="367750" y="3075502"/>
                      <a:pt x="394952" y="3058026"/>
                      <a:pt x="422977" y="3041799"/>
                    </a:cubicBezTo>
                    <a:lnTo>
                      <a:pt x="452438" y="3025773"/>
                    </a:lnTo>
                    <a:lnTo>
                      <a:pt x="452438" y="3025649"/>
                    </a:lnTo>
                    <a:lnTo>
                      <a:pt x="455100" y="3024325"/>
                    </a:lnTo>
                    <a:close/>
                    <a:moveTo>
                      <a:pt x="641874" y="2996271"/>
                    </a:moveTo>
                    <a:lnTo>
                      <a:pt x="640405" y="2996851"/>
                    </a:lnTo>
                    <a:lnTo>
                      <a:pt x="636180" y="2998027"/>
                    </a:lnTo>
                    <a:lnTo>
                      <a:pt x="638973" y="2996969"/>
                    </a:lnTo>
                    <a:close/>
                    <a:moveTo>
                      <a:pt x="617802" y="2996154"/>
                    </a:moveTo>
                    <a:lnTo>
                      <a:pt x="602139" y="3001730"/>
                    </a:lnTo>
                    <a:lnTo>
                      <a:pt x="606779" y="2999822"/>
                    </a:lnTo>
                    <a:close/>
                    <a:moveTo>
                      <a:pt x="635984" y="2995421"/>
                    </a:moveTo>
                    <a:lnTo>
                      <a:pt x="629923" y="2997283"/>
                    </a:lnTo>
                    <a:lnTo>
                      <a:pt x="629923" y="2996521"/>
                    </a:lnTo>
                    <a:close/>
                    <a:moveTo>
                      <a:pt x="650061" y="2995410"/>
                    </a:moveTo>
                    <a:lnTo>
                      <a:pt x="634970" y="3001822"/>
                    </a:lnTo>
                    <a:lnTo>
                      <a:pt x="611635" y="3009786"/>
                    </a:lnTo>
                    <a:lnTo>
                      <a:pt x="606366" y="3011376"/>
                    </a:lnTo>
                    <a:lnTo>
                      <a:pt x="605426" y="3011684"/>
                    </a:lnTo>
                    <a:lnTo>
                      <a:pt x="610086" y="3009725"/>
                    </a:lnTo>
                    <a:cubicBezTo>
                      <a:pt x="613392" y="3008075"/>
                      <a:pt x="629923" y="3002298"/>
                      <a:pt x="639015" y="2998997"/>
                    </a:cubicBezTo>
                    <a:lnTo>
                      <a:pt x="641846" y="2997824"/>
                    </a:lnTo>
                    <a:lnTo>
                      <a:pt x="646287" y="2996336"/>
                    </a:lnTo>
                    <a:close/>
                    <a:moveTo>
                      <a:pt x="3430503" y="2995273"/>
                    </a:moveTo>
                    <a:lnTo>
                      <a:pt x="3421866" y="3000144"/>
                    </a:lnTo>
                    <a:lnTo>
                      <a:pt x="3429665" y="2995658"/>
                    </a:lnTo>
                    <a:close/>
                    <a:moveTo>
                      <a:pt x="636535" y="2995252"/>
                    </a:moveTo>
                    <a:lnTo>
                      <a:pt x="636193" y="2995383"/>
                    </a:lnTo>
                    <a:lnTo>
                      <a:pt x="635984" y="2995421"/>
                    </a:lnTo>
                    <a:close/>
                    <a:moveTo>
                      <a:pt x="646436" y="2995173"/>
                    </a:moveTo>
                    <a:lnTo>
                      <a:pt x="641892" y="2996438"/>
                    </a:lnTo>
                    <a:lnTo>
                      <a:pt x="644393" y="2995665"/>
                    </a:lnTo>
                    <a:close/>
                    <a:moveTo>
                      <a:pt x="639316" y="2994816"/>
                    </a:moveTo>
                    <a:lnTo>
                      <a:pt x="633232" y="2996520"/>
                    </a:lnTo>
                    <a:lnTo>
                      <a:pt x="636193" y="2995383"/>
                    </a:lnTo>
                    <a:close/>
                    <a:moveTo>
                      <a:pt x="3331580" y="2994796"/>
                    </a:moveTo>
                    <a:lnTo>
                      <a:pt x="3329911" y="2995211"/>
                    </a:lnTo>
                    <a:lnTo>
                      <a:pt x="3329683" y="2995346"/>
                    </a:lnTo>
                    <a:lnTo>
                      <a:pt x="3327716" y="2996512"/>
                    </a:lnTo>
                    <a:lnTo>
                      <a:pt x="3329092" y="2996348"/>
                    </a:lnTo>
                    <a:close/>
                    <a:moveTo>
                      <a:pt x="646145" y="2994252"/>
                    </a:moveTo>
                    <a:lnTo>
                      <a:pt x="638973" y="2996969"/>
                    </a:lnTo>
                    <a:lnTo>
                      <a:pt x="629923" y="2999146"/>
                    </a:lnTo>
                    <a:lnTo>
                      <a:pt x="629923" y="2998879"/>
                    </a:lnTo>
                    <a:close/>
                    <a:moveTo>
                      <a:pt x="643533" y="2994051"/>
                    </a:moveTo>
                    <a:lnTo>
                      <a:pt x="642769" y="2994302"/>
                    </a:lnTo>
                    <a:lnTo>
                      <a:pt x="629923" y="2998075"/>
                    </a:lnTo>
                    <a:lnTo>
                      <a:pt x="629923" y="2997791"/>
                    </a:lnTo>
                    <a:lnTo>
                      <a:pt x="633232" y="2996520"/>
                    </a:lnTo>
                    <a:lnTo>
                      <a:pt x="640577" y="2994587"/>
                    </a:lnTo>
                    <a:close/>
                    <a:moveTo>
                      <a:pt x="652148" y="2993799"/>
                    </a:moveTo>
                    <a:lnTo>
                      <a:pt x="650643" y="2994409"/>
                    </a:lnTo>
                    <a:lnTo>
                      <a:pt x="637850" y="2997862"/>
                    </a:lnTo>
                    <a:lnTo>
                      <a:pt x="639875" y="2997061"/>
                    </a:lnTo>
                    <a:lnTo>
                      <a:pt x="639905" y="2997052"/>
                    </a:lnTo>
                    <a:lnTo>
                      <a:pt x="648217" y="2994745"/>
                    </a:lnTo>
                    <a:close/>
                    <a:moveTo>
                      <a:pt x="645119" y="2993763"/>
                    </a:moveTo>
                    <a:lnTo>
                      <a:pt x="629923" y="2998868"/>
                    </a:lnTo>
                    <a:lnTo>
                      <a:pt x="629923" y="2998535"/>
                    </a:lnTo>
                    <a:lnTo>
                      <a:pt x="642769" y="2994302"/>
                    </a:lnTo>
                    <a:lnTo>
                      <a:pt x="643777" y="2994006"/>
                    </a:lnTo>
                    <a:close/>
                    <a:moveTo>
                      <a:pt x="3505150" y="2993729"/>
                    </a:moveTo>
                    <a:lnTo>
                      <a:pt x="3491293" y="3001681"/>
                    </a:lnTo>
                    <a:lnTo>
                      <a:pt x="3490605" y="3002057"/>
                    </a:lnTo>
                    <a:lnTo>
                      <a:pt x="3482626" y="3008506"/>
                    </a:lnTo>
                    <a:lnTo>
                      <a:pt x="3496346" y="3002170"/>
                    </a:lnTo>
                    <a:close/>
                    <a:moveTo>
                      <a:pt x="3359582" y="2993190"/>
                    </a:moveTo>
                    <a:lnTo>
                      <a:pt x="3358031" y="2993785"/>
                    </a:lnTo>
                    <a:lnTo>
                      <a:pt x="3346717" y="3000326"/>
                    </a:lnTo>
                    <a:lnTo>
                      <a:pt x="3346886" y="3000306"/>
                    </a:lnTo>
                    <a:close/>
                    <a:moveTo>
                      <a:pt x="653837" y="2993114"/>
                    </a:moveTo>
                    <a:lnTo>
                      <a:pt x="653282" y="2993339"/>
                    </a:lnTo>
                    <a:lnTo>
                      <a:pt x="648217" y="2994745"/>
                    </a:lnTo>
                    <a:lnTo>
                      <a:pt x="646436" y="2995173"/>
                    </a:lnTo>
                    <a:close/>
                    <a:moveTo>
                      <a:pt x="655503" y="2993098"/>
                    </a:moveTo>
                    <a:lnTo>
                      <a:pt x="653829" y="2993809"/>
                    </a:lnTo>
                    <a:lnTo>
                      <a:pt x="646287" y="2996336"/>
                    </a:lnTo>
                    <a:lnTo>
                      <a:pt x="644551" y="2996762"/>
                    </a:lnTo>
                    <a:lnTo>
                      <a:pt x="646454" y="2996109"/>
                    </a:lnTo>
                    <a:lnTo>
                      <a:pt x="650643" y="2994409"/>
                    </a:lnTo>
                    <a:close/>
                    <a:moveTo>
                      <a:pt x="655116" y="2992758"/>
                    </a:moveTo>
                    <a:lnTo>
                      <a:pt x="653837" y="2993114"/>
                    </a:lnTo>
                    <a:lnTo>
                      <a:pt x="654212" y="2992962"/>
                    </a:lnTo>
                    <a:close/>
                    <a:moveTo>
                      <a:pt x="650851" y="2992722"/>
                    </a:moveTo>
                    <a:lnTo>
                      <a:pt x="649152" y="2993394"/>
                    </a:lnTo>
                    <a:lnTo>
                      <a:pt x="646145" y="2994252"/>
                    </a:lnTo>
                    <a:lnTo>
                      <a:pt x="649565" y="2992955"/>
                    </a:lnTo>
                    <a:close/>
                    <a:moveTo>
                      <a:pt x="654812" y="2992718"/>
                    </a:moveTo>
                    <a:lnTo>
                      <a:pt x="654212" y="2992962"/>
                    </a:lnTo>
                    <a:lnTo>
                      <a:pt x="653066" y="2993220"/>
                    </a:lnTo>
                    <a:close/>
                    <a:moveTo>
                      <a:pt x="3357564" y="2992690"/>
                    </a:moveTo>
                    <a:lnTo>
                      <a:pt x="3357491" y="2992726"/>
                    </a:lnTo>
                    <a:lnTo>
                      <a:pt x="3357256" y="2992757"/>
                    </a:lnTo>
                    <a:close/>
                    <a:moveTo>
                      <a:pt x="658218" y="2992339"/>
                    </a:moveTo>
                    <a:lnTo>
                      <a:pt x="657810" y="2992476"/>
                    </a:lnTo>
                    <a:lnTo>
                      <a:pt x="655503" y="2993098"/>
                    </a:lnTo>
                    <a:lnTo>
                      <a:pt x="656078" y="2992853"/>
                    </a:lnTo>
                    <a:close/>
                    <a:moveTo>
                      <a:pt x="3341708" y="2992275"/>
                    </a:moveTo>
                    <a:lnTo>
                      <a:pt x="3332474" y="2994573"/>
                    </a:lnTo>
                    <a:lnTo>
                      <a:pt x="3329694" y="2996276"/>
                    </a:lnTo>
                    <a:lnTo>
                      <a:pt x="3336715" y="2995439"/>
                    </a:lnTo>
                    <a:close/>
                    <a:moveTo>
                      <a:pt x="657645" y="2992188"/>
                    </a:moveTo>
                    <a:lnTo>
                      <a:pt x="656078" y="2992853"/>
                    </a:lnTo>
                    <a:lnTo>
                      <a:pt x="652148" y="2993799"/>
                    </a:lnTo>
                    <a:lnTo>
                      <a:pt x="653282" y="2993339"/>
                    </a:lnTo>
                    <a:lnTo>
                      <a:pt x="656497" y="2992447"/>
                    </a:lnTo>
                    <a:close/>
                    <a:moveTo>
                      <a:pt x="650219" y="2992049"/>
                    </a:moveTo>
                    <a:lnTo>
                      <a:pt x="647272" y="2993039"/>
                    </a:lnTo>
                    <a:lnTo>
                      <a:pt x="646454" y="2993220"/>
                    </a:lnTo>
                    <a:lnTo>
                      <a:pt x="643777" y="2994006"/>
                    </a:lnTo>
                    <a:lnTo>
                      <a:pt x="643533" y="2994051"/>
                    </a:lnTo>
                    <a:lnTo>
                      <a:pt x="647178" y="2992850"/>
                    </a:lnTo>
                    <a:close/>
                    <a:moveTo>
                      <a:pt x="652250" y="2991938"/>
                    </a:moveTo>
                    <a:lnTo>
                      <a:pt x="649565" y="2992955"/>
                    </a:lnTo>
                    <a:lnTo>
                      <a:pt x="645119" y="2993763"/>
                    </a:lnTo>
                    <a:lnTo>
                      <a:pt x="647272" y="2993039"/>
                    </a:lnTo>
                    <a:close/>
                    <a:moveTo>
                      <a:pt x="642966" y="2991839"/>
                    </a:moveTo>
                    <a:lnTo>
                      <a:pt x="641185" y="2992395"/>
                    </a:lnTo>
                    <a:lnTo>
                      <a:pt x="623144" y="2997752"/>
                    </a:lnTo>
                    <a:lnTo>
                      <a:pt x="617905" y="2998703"/>
                    </a:lnTo>
                    <a:close/>
                    <a:moveTo>
                      <a:pt x="658556" y="2991801"/>
                    </a:moveTo>
                    <a:lnTo>
                      <a:pt x="658050" y="2992018"/>
                    </a:lnTo>
                    <a:lnTo>
                      <a:pt x="656497" y="2992447"/>
                    </a:lnTo>
                    <a:lnTo>
                      <a:pt x="655116" y="2992758"/>
                    </a:lnTo>
                    <a:close/>
                    <a:moveTo>
                      <a:pt x="3362295" y="2991669"/>
                    </a:moveTo>
                    <a:lnTo>
                      <a:pt x="3361329" y="2991878"/>
                    </a:lnTo>
                    <a:lnTo>
                      <a:pt x="3360556" y="2992325"/>
                    </a:lnTo>
                    <a:lnTo>
                      <a:pt x="3361299" y="2992228"/>
                    </a:lnTo>
                    <a:close/>
                    <a:moveTo>
                      <a:pt x="658005" y="2991423"/>
                    </a:moveTo>
                    <a:lnTo>
                      <a:pt x="657645" y="2991570"/>
                    </a:lnTo>
                    <a:lnTo>
                      <a:pt x="644393" y="2995665"/>
                    </a:lnTo>
                    <a:lnTo>
                      <a:pt x="641874" y="2996271"/>
                    </a:lnTo>
                    <a:lnTo>
                      <a:pt x="649152" y="2993394"/>
                    </a:lnTo>
                    <a:lnTo>
                      <a:pt x="652653" y="2992395"/>
                    </a:lnTo>
                    <a:close/>
                    <a:moveTo>
                      <a:pt x="651959" y="2991274"/>
                    </a:moveTo>
                    <a:lnTo>
                      <a:pt x="647178" y="2992850"/>
                    </a:lnTo>
                    <a:lnTo>
                      <a:pt x="640577" y="2994587"/>
                    </a:lnTo>
                    <a:lnTo>
                      <a:pt x="639316" y="2994816"/>
                    </a:lnTo>
                    <a:close/>
                    <a:moveTo>
                      <a:pt x="667076" y="2991236"/>
                    </a:moveTo>
                    <a:lnTo>
                      <a:pt x="656682" y="2995541"/>
                    </a:lnTo>
                    <a:lnTo>
                      <a:pt x="647944" y="2998830"/>
                    </a:lnTo>
                    <a:lnTo>
                      <a:pt x="627473" y="3005007"/>
                    </a:lnTo>
                    <a:lnTo>
                      <a:pt x="634970" y="3001822"/>
                    </a:lnTo>
                    <a:lnTo>
                      <a:pt x="663202" y="2992186"/>
                    </a:lnTo>
                    <a:close/>
                    <a:moveTo>
                      <a:pt x="660518" y="2990967"/>
                    </a:moveTo>
                    <a:lnTo>
                      <a:pt x="659709" y="2991311"/>
                    </a:lnTo>
                    <a:lnTo>
                      <a:pt x="654812" y="2992718"/>
                    </a:lnTo>
                    <a:lnTo>
                      <a:pt x="657645" y="2991570"/>
                    </a:lnTo>
                    <a:lnTo>
                      <a:pt x="658277" y="2991374"/>
                    </a:lnTo>
                    <a:close/>
                    <a:moveTo>
                      <a:pt x="501783" y="2990574"/>
                    </a:moveTo>
                    <a:lnTo>
                      <a:pt x="477838" y="3000808"/>
                    </a:lnTo>
                    <a:lnTo>
                      <a:pt x="477838" y="3002097"/>
                    </a:lnTo>
                    <a:lnTo>
                      <a:pt x="470310" y="3005264"/>
                    </a:lnTo>
                    <a:lnTo>
                      <a:pt x="456714" y="3013656"/>
                    </a:lnTo>
                    <a:lnTo>
                      <a:pt x="473283" y="3004147"/>
                    </a:lnTo>
                    <a:lnTo>
                      <a:pt x="487351" y="2999370"/>
                    </a:lnTo>
                    <a:close/>
                    <a:moveTo>
                      <a:pt x="647107" y="2990545"/>
                    </a:moveTo>
                    <a:lnTo>
                      <a:pt x="645559" y="2991128"/>
                    </a:lnTo>
                    <a:lnTo>
                      <a:pt x="642966" y="2991839"/>
                    </a:lnTo>
                    <a:close/>
                    <a:moveTo>
                      <a:pt x="665124" y="2990502"/>
                    </a:moveTo>
                    <a:lnTo>
                      <a:pt x="659128" y="2992120"/>
                    </a:lnTo>
                    <a:lnTo>
                      <a:pt x="658218" y="2992339"/>
                    </a:lnTo>
                    <a:lnTo>
                      <a:pt x="660773" y="2991483"/>
                    </a:lnTo>
                    <a:close/>
                    <a:moveTo>
                      <a:pt x="663493" y="2990427"/>
                    </a:moveTo>
                    <a:lnTo>
                      <a:pt x="658556" y="2991801"/>
                    </a:lnTo>
                    <a:lnTo>
                      <a:pt x="659709" y="2991311"/>
                    </a:lnTo>
                    <a:lnTo>
                      <a:pt x="661568" y="2990777"/>
                    </a:lnTo>
                    <a:close/>
                    <a:moveTo>
                      <a:pt x="657204" y="2990211"/>
                    </a:moveTo>
                    <a:lnTo>
                      <a:pt x="653575" y="2991645"/>
                    </a:lnTo>
                    <a:lnTo>
                      <a:pt x="652250" y="2991938"/>
                    </a:lnTo>
                    <a:lnTo>
                      <a:pt x="655914" y="2990550"/>
                    </a:lnTo>
                    <a:close/>
                    <a:moveTo>
                      <a:pt x="661168" y="2989966"/>
                    </a:moveTo>
                    <a:lnTo>
                      <a:pt x="652653" y="2992395"/>
                    </a:lnTo>
                    <a:lnTo>
                      <a:pt x="650851" y="2992722"/>
                    </a:lnTo>
                    <a:lnTo>
                      <a:pt x="653575" y="2991645"/>
                    </a:lnTo>
                    <a:close/>
                    <a:moveTo>
                      <a:pt x="666413" y="2989897"/>
                    </a:moveTo>
                    <a:lnTo>
                      <a:pt x="661745" y="2991157"/>
                    </a:lnTo>
                    <a:lnTo>
                      <a:pt x="660773" y="2991483"/>
                    </a:lnTo>
                    <a:lnTo>
                      <a:pt x="657645" y="2992188"/>
                    </a:lnTo>
                    <a:lnTo>
                      <a:pt x="658050" y="2992018"/>
                    </a:lnTo>
                    <a:lnTo>
                      <a:pt x="664305" y="2990280"/>
                    </a:lnTo>
                    <a:close/>
                    <a:moveTo>
                      <a:pt x="662618" y="2989552"/>
                    </a:moveTo>
                    <a:lnTo>
                      <a:pt x="662114" y="2989757"/>
                    </a:lnTo>
                    <a:lnTo>
                      <a:pt x="661168" y="2989966"/>
                    </a:lnTo>
                    <a:close/>
                    <a:moveTo>
                      <a:pt x="651536" y="2989491"/>
                    </a:moveTo>
                    <a:lnTo>
                      <a:pt x="642919" y="2992800"/>
                    </a:lnTo>
                    <a:lnTo>
                      <a:pt x="629923" y="2996521"/>
                    </a:lnTo>
                    <a:lnTo>
                      <a:pt x="629566" y="2996586"/>
                    </a:lnTo>
                    <a:lnTo>
                      <a:pt x="644388" y="2991570"/>
                    </a:lnTo>
                    <a:lnTo>
                      <a:pt x="645559" y="2991128"/>
                    </a:lnTo>
                    <a:close/>
                    <a:moveTo>
                      <a:pt x="671197" y="2989216"/>
                    </a:moveTo>
                    <a:lnTo>
                      <a:pt x="671239" y="2989443"/>
                    </a:lnTo>
                    <a:lnTo>
                      <a:pt x="663202" y="2992186"/>
                    </a:lnTo>
                    <a:lnTo>
                      <a:pt x="650061" y="2995410"/>
                    </a:lnTo>
                    <a:lnTo>
                      <a:pt x="653829" y="2993809"/>
                    </a:lnTo>
                    <a:lnTo>
                      <a:pt x="657810" y="2992476"/>
                    </a:lnTo>
                    <a:lnTo>
                      <a:pt x="659128" y="2992120"/>
                    </a:lnTo>
                    <a:close/>
                    <a:moveTo>
                      <a:pt x="3354384" y="2989121"/>
                    </a:moveTo>
                    <a:lnTo>
                      <a:pt x="3352169" y="2989672"/>
                    </a:lnTo>
                    <a:lnTo>
                      <a:pt x="3343677" y="2994535"/>
                    </a:lnTo>
                    <a:lnTo>
                      <a:pt x="3344673" y="2994405"/>
                    </a:lnTo>
                    <a:close/>
                    <a:moveTo>
                      <a:pt x="659799" y="2989078"/>
                    </a:moveTo>
                    <a:lnTo>
                      <a:pt x="655914" y="2990550"/>
                    </a:lnTo>
                    <a:lnTo>
                      <a:pt x="650219" y="2992049"/>
                    </a:lnTo>
                    <a:lnTo>
                      <a:pt x="655366" y="2990320"/>
                    </a:lnTo>
                    <a:close/>
                    <a:moveTo>
                      <a:pt x="671164" y="2989035"/>
                    </a:moveTo>
                    <a:lnTo>
                      <a:pt x="671183" y="2989136"/>
                    </a:lnTo>
                    <a:lnTo>
                      <a:pt x="665124" y="2990502"/>
                    </a:lnTo>
                    <a:lnTo>
                      <a:pt x="669322" y="2989369"/>
                    </a:lnTo>
                    <a:close/>
                    <a:moveTo>
                      <a:pt x="449414" y="2988990"/>
                    </a:moveTo>
                    <a:lnTo>
                      <a:pt x="443812" y="2991544"/>
                    </a:lnTo>
                    <a:lnTo>
                      <a:pt x="415791" y="3008960"/>
                    </a:lnTo>
                    <a:lnTo>
                      <a:pt x="415791" y="3011183"/>
                    </a:lnTo>
                    <a:lnTo>
                      <a:pt x="441304" y="2995290"/>
                    </a:lnTo>
                    <a:close/>
                    <a:moveTo>
                      <a:pt x="3269732" y="2988875"/>
                    </a:moveTo>
                    <a:lnTo>
                      <a:pt x="3197343" y="3015150"/>
                    </a:lnTo>
                    <a:cubicBezTo>
                      <a:pt x="3213446" y="3007732"/>
                      <a:pt x="3230013" y="3000313"/>
                      <a:pt x="3247045" y="2994286"/>
                    </a:cubicBezTo>
                    <a:close/>
                    <a:moveTo>
                      <a:pt x="656697" y="2988855"/>
                    </a:moveTo>
                    <a:lnTo>
                      <a:pt x="653841" y="2989713"/>
                    </a:lnTo>
                    <a:lnTo>
                      <a:pt x="657027" y="2988957"/>
                    </a:lnTo>
                    <a:lnTo>
                      <a:pt x="636535" y="2995252"/>
                    </a:lnTo>
                    <a:lnTo>
                      <a:pt x="642919" y="2992800"/>
                    </a:lnTo>
                    <a:close/>
                    <a:moveTo>
                      <a:pt x="3375715" y="2988773"/>
                    </a:moveTo>
                    <a:lnTo>
                      <a:pt x="3375599" y="2988798"/>
                    </a:lnTo>
                    <a:lnTo>
                      <a:pt x="3375449" y="2988891"/>
                    </a:lnTo>
                    <a:close/>
                    <a:moveTo>
                      <a:pt x="3270254" y="2988751"/>
                    </a:moveTo>
                    <a:lnTo>
                      <a:pt x="3269732" y="2988875"/>
                    </a:lnTo>
                    <a:lnTo>
                      <a:pt x="3270013" y="2988773"/>
                    </a:lnTo>
                    <a:close/>
                    <a:moveTo>
                      <a:pt x="671092" y="2988634"/>
                    </a:moveTo>
                    <a:lnTo>
                      <a:pt x="671136" y="2988879"/>
                    </a:lnTo>
                    <a:lnTo>
                      <a:pt x="669322" y="2989369"/>
                    </a:lnTo>
                    <a:lnTo>
                      <a:pt x="666413" y="2989897"/>
                    </a:lnTo>
                    <a:close/>
                    <a:moveTo>
                      <a:pt x="436123" y="2988589"/>
                    </a:moveTo>
                    <a:lnTo>
                      <a:pt x="429520" y="2993631"/>
                    </a:lnTo>
                    <a:lnTo>
                      <a:pt x="430644" y="2993550"/>
                    </a:lnTo>
                    <a:close/>
                    <a:moveTo>
                      <a:pt x="673881" y="2988541"/>
                    </a:moveTo>
                    <a:lnTo>
                      <a:pt x="673592" y="2988640"/>
                    </a:lnTo>
                    <a:lnTo>
                      <a:pt x="671197" y="2989216"/>
                    </a:lnTo>
                    <a:lnTo>
                      <a:pt x="671183" y="2989136"/>
                    </a:lnTo>
                    <a:lnTo>
                      <a:pt x="673565" y="2988599"/>
                    </a:lnTo>
                    <a:close/>
                    <a:moveTo>
                      <a:pt x="671036" y="2988328"/>
                    </a:moveTo>
                    <a:lnTo>
                      <a:pt x="671050" y="2988408"/>
                    </a:lnTo>
                    <a:lnTo>
                      <a:pt x="664305" y="2990280"/>
                    </a:lnTo>
                    <a:lnTo>
                      <a:pt x="663493" y="2990427"/>
                    </a:lnTo>
                    <a:close/>
                    <a:moveTo>
                      <a:pt x="676717" y="2987888"/>
                    </a:moveTo>
                    <a:lnTo>
                      <a:pt x="674373" y="2988452"/>
                    </a:lnTo>
                    <a:lnTo>
                      <a:pt x="673881" y="2988541"/>
                    </a:lnTo>
                    <a:lnTo>
                      <a:pt x="674001" y="2988501"/>
                    </a:lnTo>
                    <a:close/>
                    <a:moveTo>
                      <a:pt x="670940" y="2987805"/>
                    </a:moveTo>
                    <a:lnTo>
                      <a:pt x="670989" y="2988069"/>
                    </a:lnTo>
                    <a:lnTo>
                      <a:pt x="661568" y="2990777"/>
                    </a:lnTo>
                    <a:lnTo>
                      <a:pt x="660518" y="2990967"/>
                    </a:lnTo>
                    <a:lnTo>
                      <a:pt x="662985" y="2989919"/>
                    </a:lnTo>
                    <a:lnTo>
                      <a:pt x="658277" y="2991374"/>
                    </a:lnTo>
                    <a:lnTo>
                      <a:pt x="658005" y="2991423"/>
                    </a:lnTo>
                    <a:lnTo>
                      <a:pt x="662114" y="2989757"/>
                    </a:lnTo>
                    <a:close/>
                    <a:moveTo>
                      <a:pt x="665765" y="2986826"/>
                    </a:moveTo>
                    <a:lnTo>
                      <a:pt x="660725" y="2988819"/>
                    </a:lnTo>
                    <a:lnTo>
                      <a:pt x="659799" y="2989078"/>
                    </a:lnTo>
                    <a:lnTo>
                      <a:pt x="665563" y="2986894"/>
                    </a:lnTo>
                    <a:close/>
                    <a:moveTo>
                      <a:pt x="665777" y="2986813"/>
                    </a:moveTo>
                    <a:lnTo>
                      <a:pt x="665563" y="2986894"/>
                    </a:lnTo>
                    <a:lnTo>
                      <a:pt x="655366" y="2990320"/>
                    </a:lnTo>
                    <a:lnTo>
                      <a:pt x="651959" y="2991274"/>
                    </a:lnTo>
                    <a:lnTo>
                      <a:pt x="664358" y="2987189"/>
                    </a:lnTo>
                    <a:close/>
                    <a:moveTo>
                      <a:pt x="665907" y="2986779"/>
                    </a:moveTo>
                    <a:lnTo>
                      <a:pt x="665765" y="2986826"/>
                    </a:lnTo>
                    <a:lnTo>
                      <a:pt x="665842" y="2986796"/>
                    </a:lnTo>
                    <a:close/>
                    <a:moveTo>
                      <a:pt x="679516" y="2986618"/>
                    </a:moveTo>
                    <a:lnTo>
                      <a:pt x="674001" y="2988501"/>
                    </a:lnTo>
                    <a:lnTo>
                      <a:pt x="673565" y="2988599"/>
                    </a:lnTo>
                    <a:lnTo>
                      <a:pt x="671164" y="2989035"/>
                    </a:lnTo>
                    <a:lnTo>
                      <a:pt x="671136" y="2988879"/>
                    </a:lnTo>
                    <a:close/>
                    <a:moveTo>
                      <a:pt x="666291" y="2986618"/>
                    </a:moveTo>
                    <a:lnTo>
                      <a:pt x="665842" y="2986796"/>
                    </a:lnTo>
                    <a:lnTo>
                      <a:pt x="665777" y="2986813"/>
                    </a:lnTo>
                    <a:close/>
                    <a:moveTo>
                      <a:pt x="672911" y="2986617"/>
                    </a:moveTo>
                    <a:lnTo>
                      <a:pt x="672906" y="2986618"/>
                    </a:lnTo>
                    <a:lnTo>
                      <a:pt x="672908" y="2986618"/>
                    </a:lnTo>
                    <a:close/>
                    <a:moveTo>
                      <a:pt x="666649" y="2986000"/>
                    </a:moveTo>
                    <a:lnTo>
                      <a:pt x="666383" y="2986082"/>
                    </a:lnTo>
                    <a:lnTo>
                      <a:pt x="656697" y="2988855"/>
                    </a:lnTo>
                    <a:lnTo>
                      <a:pt x="659853" y="2987908"/>
                    </a:lnTo>
                    <a:close/>
                    <a:moveTo>
                      <a:pt x="3301316" y="2985832"/>
                    </a:moveTo>
                    <a:lnTo>
                      <a:pt x="3292656" y="2989247"/>
                    </a:lnTo>
                    <a:lnTo>
                      <a:pt x="3300736" y="2985887"/>
                    </a:lnTo>
                    <a:close/>
                    <a:moveTo>
                      <a:pt x="661167" y="2985793"/>
                    </a:moveTo>
                    <a:lnTo>
                      <a:pt x="656135" y="2987725"/>
                    </a:lnTo>
                    <a:lnTo>
                      <a:pt x="647107" y="2990545"/>
                    </a:lnTo>
                    <a:lnTo>
                      <a:pt x="654610" y="2987718"/>
                    </a:lnTo>
                    <a:close/>
                    <a:moveTo>
                      <a:pt x="689946" y="2985625"/>
                    </a:moveTo>
                    <a:lnTo>
                      <a:pt x="667076" y="2991236"/>
                    </a:lnTo>
                    <a:lnTo>
                      <a:pt x="671250" y="2989507"/>
                    </a:lnTo>
                    <a:lnTo>
                      <a:pt x="671239" y="2989443"/>
                    </a:lnTo>
                    <a:lnTo>
                      <a:pt x="673592" y="2988640"/>
                    </a:lnTo>
                    <a:lnTo>
                      <a:pt x="674373" y="2988452"/>
                    </a:lnTo>
                    <a:close/>
                    <a:moveTo>
                      <a:pt x="3305109" y="2985476"/>
                    </a:moveTo>
                    <a:lnTo>
                      <a:pt x="3304840" y="2985501"/>
                    </a:lnTo>
                    <a:lnTo>
                      <a:pt x="3297103" y="2991214"/>
                    </a:lnTo>
                    <a:cubicBezTo>
                      <a:pt x="3295247" y="2992660"/>
                      <a:pt x="3296278" y="2992040"/>
                      <a:pt x="3298753" y="2990387"/>
                    </a:cubicBezTo>
                    <a:lnTo>
                      <a:pt x="3305925" y="2985500"/>
                    </a:lnTo>
                    <a:close/>
                    <a:moveTo>
                      <a:pt x="672690" y="2985467"/>
                    </a:moveTo>
                    <a:lnTo>
                      <a:pt x="668003" y="2987368"/>
                    </a:lnTo>
                    <a:lnTo>
                      <a:pt x="657204" y="2990211"/>
                    </a:lnTo>
                    <a:lnTo>
                      <a:pt x="660725" y="2988819"/>
                    </a:lnTo>
                    <a:close/>
                    <a:moveTo>
                      <a:pt x="438869" y="2985270"/>
                    </a:moveTo>
                    <a:lnTo>
                      <a:pt x="438687" y="2985342"/>
                    </a:lnTo>
                    <a:lnTo>
                      <a:pt x="434976" y="2988130"/>
                    </a:lnTo>
                    <a:lnTo>
                      <a:pt x="434976" y="2988214"/>
                    </a:lnTo>
                    <a:close/>
                    <a:moveTo>
                      <a:pt x="3160015" y="2984924"/>
                    </a:moveTo>
                    <a:lnTo>
                      <a:pt x="3149362" y="2989819"/>
                    </a:lnTo>
                    <a:lnTo>
                      <a:pt x="3147262" y="2990183"/>
                    </a:lnTo>
                    <a:close/>
                    <a:moveTo>
                      <a:pt x="3023803" y="2984656"/>
                    </a:moveTo>
                    <a:lnTo>
                      <a:pt x="3001142" y="2993318"/>
                    </a:lnTo>
                    <a:lnTo>
                      <a:pt x="3005930" y="2991678"/>
                    </a:lnTo>
                    <a:close/>
                    <a:moveTo>
                      <a:pt x="702659" y="2984286"/>
                    </a:moveTo>
                    <a:lnTo>
                      <a:pt x="702659" y="2984587"/>
                    </a:lnTo>
                    <a:lnTo>
                      <a:pt x="683353" y="2989777"/>
                    </a:lnTo>
                    <a:lnTo>
                      <a:pt x="683524" y="2989720"/>
                    </a:lnTo>
                    <a:close/>
                    <a:moveTo>
                      <a:pt x="3220322" y="2984114"/>
                    </a:moveTo>
                    <a:lnTo>
                      <a:pt x="3217099" y="2986255"/>
                    </a:lnTo>
                    <a:lnTo>
                      <a:pt x="3216997" y="2986147"/>
                    </a:lnTo>
                    <a:close/>
                    <a:moveTo>
                      <a:pt x="536760" y="2983702"/>
                    </a:moveTo>
                    <a:lnTo>
                      <a:pt x="508000" y="2994096"/>
                    </a:lnTo>
                    <a:lnTo>
                      <a:pt x="508000" y="2995736"/>
                    </a:lnTo>
                    <a:lnTo>
                      <a:pt x="506901" y="2996188"/>
                    </a:lnTo>
                    <a:lnTo>
                      <a:pt x="480403" y="3011737"/>
                    </a:lnTo>
                    <a:close/>
                    <a:moveTo>
                      <a:pt x="3306222" y="2983605"/>
                    </a:moveTo>
                    <a:lnTo>
                      <a:pt x="3300736" y="2985887"/>
                    </a:lnTo>
                    <a:lnTo>
                      <a:pt x="3297661" y="2986176"/>
                    </a:lnTo>
                    <a:lnTo>
                      <a:pt x="3285300" y="2992148"/>
                    </a:lnTo>
                    <a:lnTo>
                      <a:pt x="3292656" y="2989247"/>
                    </a:lnTo>
                    <a:lnTo>
                      <a:pt x="3282939" y="2993289"/>
                    </a:lnTo>
                    <a:lnTo>
                      <a:pt x="3265178" y="3001870"/>
                    </a:lnTo>
                    <a:lnTo>
                      <a:pt x="3274968" y="2999901"/>
                    </a:lnTo>
                    <a:lnTo>
                      <a:pt x="3284023" y="2999708"/>
                    </a:lnTo>
                    <a:lnTo>
                      <a:pt x="3303424" y="2985634"/>
                    </a:lnTo>
                    <a:lnTo>
                      <a:pt x="3301316" y="2985832"/>
                    </a:lnTo>
                    <a:lnTo>
                      <a:pt x="3305337" y="2984247"/>
                    </a:lnTo>
                    <a:close/>
                    <a:moveTo>
                      <a:pt x="675533" y="2983507"/>
                    </a:moveTo>
                    <a:lnTo>
                      <a:pt x="664358" y="2987189"/>
                    </a:lnTo>
                    <a:lnTo>
                      <a:pt x="663398" y="2987444"/>
                    </a:lnTo>
                    <a:lnTo>
                      <a:pt x="657027" y="2988957"/>
                    </a:lnTo>
                    <a:lnTo>
                      <a:pt x="666383" y="2986082"/>
                    </a:lnTo>
                    <a:lnTo>
                      <a:pt x="667631" y="2985725"/>
                    </a:lnTo>
                    <a:close/>
                    <a:moveTo>
                      <a:pt x="702659" y="2983317"/>
                    </a:moveTo>
                    <a:lnTo>
                      <a:pt x="702659" y="2983384"/>
                    </a:lnTo>
                    <a:lnTo>
                      <a:pt x="683524" y="2989720"/>
                    </a:lnTo>
                    <a:lnTo>
                      <a:pt x="682822" y="2989919"/>
                    </a:lnTo>
                    <a:lnTo>
                      <a:pt x="683353" y="2989777"/>
                    </a:lnTo>
                    <a:lnTo>
                      <a:pt x="662985" y="2996521"/>
                    </a:lnTo>
                    <a:lnTo>
                      <a:pt x="662985" y="2999089"/>
                    </a:lnTo>
                    <a:lnTo>
                      <a:pt x="580036" y="3025161"/>
                    </a:lnTo>
                    <a:lnTo>
                      <a:pt x="615172" y="3010233"/>
                    </a:lnTo>
                    <a:lnTo>
                      <a:pt x="636535" y="3003123"/>
                    </a:lnTo>
                    <a:lnTo>
                      <a:pt x="647944" y="2998830"/>
                    </a:lnTo>
                    <a:lnTo>
                      <a:pt x="694361" y="2984824"/>
                    </a:lnTo>
                    <a:close/>
                    <a:moveTo>
                      <a:pt x="699353" y="2983317"/>
                    </a:moveTo>
                    <a:lnTo>
                      <a:pt x="694361" y="2984824"/>
                    </a:lnTo>
                    <a:lnTo>
                      <a:pt x="689946" y="2985625"/>
                    </a:lnTo>
                    <a:close/>
                    <a:moveTo>
                      <a:pt x="666291" y="2983317"/>
                    </a:moveTo>
                    <a:lnTo>
                      <a:pt x="654610" y="2987718"/>
                    </a:lnTo>
                    <a:lnTo>
                      <a:pt x="621423" y="2997464"/>
                    </a:lnTo>
                    <a:close/>
                    <a:moveTo>
                      <a:pt x="676210" y="2983284"/>
                    </a:moveTo>
                    <a:lnTo>
                      <a:pt x="676210" y="2983317"/>
                    </a:lnTo>
                    <a:lnTo>
                      <a:pt x="675533" y="2983507"/>
                    </a:lnTo>
                    <a:close/>
                    <a:moveTo>
                      <a:pt x="676570" y="2983165"/>
                    </a:moveTo>
                    <a:lnTo>
                      <a:pt x="676210" y="2983284"/>
                    </a:lnTo>
                    <a:lnTo>
                      <a:pt x="676210" y="2983269"/>
                    </a:lnTo>
                    <a:close/>
                    <a:moveTo>
                      <a:pt x="676210" y="2983063"/>
                    </a:moveTo>
                    <a:lnTo>
                      <a:pt x="676210" y="2983269"/>
                    </a:lnTo>
                    <a:lnTo>
                      <a:pt x="667631" y="2985725"/>
                    </a:lnTo>
                    <a:lnTo>
                      <a:pt x="666649" y="2986000"/>
                    </a:lnTo>
                    <a:close/>
                    <a:moveTo>
                      <a:pt x="675653" y="2982885"/>
                    </a:moveTo>
                    <a:lnTo>
                      <a:pt x="651536" y="2989491"/>
                    </a:lnTo>
                    <a:lnTo>
                      <a:pt x="656135" y="2987725"/>
                    </a:lnTo>
                    <a:lnTo>
                      <a:pt x="659679" y="2986618"/>
                    </a:lnTo>
                    <a:close/>
                    <a:moveTo>
                      <a:pt x="676210" y="2982733"/>
                    </a:moveTo>
                    <a:lnTo>
                      <a:pt x="676210" y="2982755"/>
                    </a:lnTo>
                    <a:lnTo>
                      <a:pt x="675653" y="2982885"/>
                    </a:lnTo>
                    <a:close/>
                    <a:moveTo>
                      <a:pt x="658852" y="2982492"/>
                    </a:moveTo>
                    <a:lnTo>
                      <a:pt x="617802" y="2996154"/>
                    </a:lnTo>
                    <a:lnTo>
                      <a:pt x="652498" y="2983801"/>
                    </a:lnTo>
                    <a:close/>
                    <a:moveTo>
                      <a:pt x="3507557" y="2982424"/>
                    </a:moveTo>
                    <a:lnTo>
                      <a:pt x="3495160" y="2989273"/>
                    </a:lnTo>
                    <a:lnTo>
                      <a:pt x="3468461" y="3009571"/>
                    </a:lnTo>
                    <a:lnTo>
                      <a:pt x="3434570" y="3029589"/>
                    </a:lnTo>
                    <a:lnTo>
                      <a:pt x="3483834" y="3002838"/>
                    </a:lnTo>
                    <a:lnTo>
                      <a:pt x="3491124" y="2995995"/>
                    </a:lnTo>
                    <a:close/>
                    <a:moveTo>
                      <a:pt x="680280" y="2982388"/>
                    </a:moveTo>
                    <a:lnTo>
                      <a:pt x="676147" y="2984065"/>
                    </a:lnTo>
                    <a:lnTo>
                      <a:pt x="665907" y="2986779"/>
                    </a:lnTo>
                    <a:lnTo>
                      <a:pt x="676210" y="2983317"/>
                    </a:lnTo>
                    <a:close/>
                    <a:moveTo>
                      <a:pt x="3236413" y="2982229"/>
                    </a:moveTo>
                    <a:lnTo>
                      <a:pt x="3200574" y="2997432"/>
                    </a:lnTo>
                    <a:lnTo>
                      <a:pt x="3231106" y="2986669"/>
                    </a:lnTo>
                    <a:close/>
                    <a:moveTo>
                      <a:pt x="680397" y="2981777"/>
                    </a:moveTo>
                    <a:lnTo>
                      <a:pt x="676210" y="2983063"/>
                    </a:lnTo>
                    <a:lnTo>
                      <a:pt x="676210" y="2982755"/>
                    </a:lnTo>
                    <a:close/>
                    <a:moveTo>
                      <a:pt x="683677" y="2981010"/>
                    </a:moveTo>
                    <a:lnTo>
                      <a:pt x="682670" y="2981419"/>
                    </a:lnTo>
                    <a:lnTo>
                      <a:pt x="676570" y="2983165"/>
                    </a:lnTo>
                    <a:lnTo>
                      <a:pt x="681730" y="2981466"/>
                    </a:lnTo>
                    <a:close/>
                    <a:moveTo>
                      <a:pt x="444700" y="2980823"/>
                    </a:moveTo>
                    <a:lnTo>
                      <a:pt x="444359" y="2981079"/>
                    </a:lnTo>
                    <a:lnTo>
                      <a:pt x="444509" y="2980996"/>
                    </a:lnTo>
                    <a:close/>
                    <a:moveTo>
                      <a:pt x="3455583" y="2980748"/>
                    </a:moveTo>
                    <a:lnTo>
                      <a:pt x="3429665" y="2995658"/>
                    </a:lnTo>
                    <a:lnTo>
                      <a:pt x="3400755" y="3008935"/>
                    </a:lnTo>
                    <a:lnTo>
                      <a:pt x="3413870" y="3001537"/>
                    </a:lnTo>
                    <a:close/>
                    <a:moveTo>
                      <a:pt x="696709" y="2980676"/>
                    </a:moveTo>
                    <a:lnTo>
                      <a:pt x="689435" y="2982767"/>
                    </a:lnTo>
                    <a:lnTo>
                      <a:pt x="672911" y="2986617"/>
                    </a:lnTo>
                    <a:close/>
                    <a:moveTo>
                      <a:pt x="699194" y="2980493"/>
                    </a:moveTo>
                    <a:lnTo>
                      <a:pt x="671036" y="2988328"/>
                    </a:lnTo>
                    <a:lnTo>
                      <a:pt x="670989" y="2988069"/>
                    </a:lnTo>
                    <a:lnTo>
                      <a:pt x="689435" y="2982767"/>
                    </a:lnTo>
                    <a:close/>
                    <a:moveTo>
                      <a:pt x="686128" y="2980016"/>
                    </a:moveTo>
                    <a:lnTo>
                      <a:pt x="681730" y="2981466"/>
                    </a:lnTo>
                    <a:lnTo>
                      <a:pt x="680397" y="2981777"/>
                    </a:lnTo>
                    <a:close/>
                    <a:moveTo>
                      <a:pt x="676210" y="2980016"/>
                    </a:moveTo>
                    <a:lnTo>
                      <a:pt x="676210" y="2981375"/>
                    </a:lnTo>
                    <a:lnTo>
                      <a:pt x="661167" y="2985793"/>
                    </a:lnTo>
                    <a:close/>
                    <a:moveTo>
                      <a:pt x="696435" y="2979884"/>
                    </a:moveTo>
                    <a:lnTo>
                      <a:pt x="696047" y="2980016"/>
                    </a:lnTo>
                    <a:lnTo>
                      <a:pt x="672908" y="2986618"/>
                    </a:lnTo>
                    <a:lnTo>
                      <a:pt x="672904" y="2986618"/>
                    </a:lnTo>
                    <a:lnTo>
                      <a:pt x="662618" y="2989552"/>
                    </a:lnTo>
                    <a:lnTo>
                      <a:pt x="668003" y="2987368"/>
                    </a:lnTo>
                    <a:close/>
                    <a:moveTo>
                      <a:pt x="3314448" y="2979694"/>
                    </a:moveTo>
                    <a:lnTo>
                      <a:pt x="3310893" y="2981033"/>
                    </a:lnTo>
                    <a:lnTo>
                      <a:pt x="3309743" y="2981882"/>
                    </a:lnTo>
                    <a:lnTo>
                      <a:pt x="3310348" y="2981889"/>
                    </a:lnTo>
                    <a:lnTo>
                      <a:pt x="3308940" y="2982474"/>
                    </a:lnTo>
                    <a:lnTo>
                      <a:pt x="3307918" y="2983229"/>
                    </a:lnTo>
                    <a:lnTo>
                      <a:pt x="3311100" y="2981974"/>
                    </a:lnTo>
                    <a:lnTo>
                      <a:pt x="3311211" y="2981899"/>
                    </a:lnTo>
                    <a:lnTo>
                      <a:pt x="3310348" y="2981889"/>
                    </a:lnTo>
                    <a:lnTo>
                      <a:pt x="3312600" y="2980952"/>
                    </a:lnTo>
                    <a:close/>
                    <a:moveTo>
                      <a:pt x="623310" y="2978903"/>
                    </a:moveTo>
                    <a:lnTo>
                      <a:pt x="615477" y="2981744"/>
                    </a:lnTo>
                    <a:cubicBezTo>
                      <a:pt x="600503" y="2986339"/>
                      <a:pt x="585529" y="2990517"/>
                      <a:pt x="570554" y="2995530"/>
                    </a:cubicBezTo>
                    <a:lnTo>
                      <a:pt x="541338" y="3008368"/>
                    </a:lnTo>
                    <a:lnTo>
                      <a:pt x="541338" y="3011648"/>
                    </a:lnTo>
                    <a:lnTo>
                      <a:pt x="496801" y="3031339"/>
                    </a:lnTo>
                    <a:lnTo>
                      <a:pt x="540647" y="3008671"/>
                    </a:lnTo>
                    <a:lnTo>
                      <a:pt x="517549" y="3018821"/>
                    </a:lnTo>
                    <a:lnTo>
                      <a:pt x="507329" y="3024023"/>
                    </a:lnTo>
                    <a:lnTo>
                      <a:pt x="507329" y="3025609"/>
                    </a:lnTo>
                    <a:lnTo>
                      <a:pt x="501180" y="3027153"/>
                    </a:lnTo>
                    <a:lnTo>
                      <a:pt x="484168" y="3035813"/>
                    </a:lnTo>
                    <a:lnTo>
                      <a:pt x="479551" y="3039329"/>
                    </a:lnTo>
                    <a:lnTo>
                      <a:pt x="481957" y="3037901"/>
                    </a:lnTo>
                    <a:lnTo>
                      <a:pt x="496801" y="3031339"/>
                    </a:lnTo>
                    <a:lnTo>
                      <a:pt x="476389" y="3041892"/>
                    </a:lnTo>
                    <a:lnTo>
                      <a:pt x="469675" y="3047472"/>
                    </a:lnTo>
                    <a:cubicBezTo>
                      <a:pt x="467724" y="3049249"/>
                      <a:pt x="467109" y="3050086"/>
                      <a:pt x="468751" y="3049249"/>
                    </a:cubicBezTo>
                    <a:lnTo>
                      <a:pt x="468751" y="3051367"/>
                    </a:lnTo>
                    <a:lnTo>
                      <a:pt x="480308" y="3045424"/>
                    </a:lnTo>
                    <a:lnTo>
                      <a:pt x="497335" y="3035937"/>
                    </a:lnTo>
                    <a:lnTo>
                      <a:pt x="484188" y="3041652"/>
                    </a:lnTo>
                    <a:cubicBezTo>
                      <a:pt x="484188" y="3041652"/>
                      <a:pt x="484188" y="3041652"/>
                      <a:pt x="484188" y="3038402"/>
                    </a:cubicBezTo>
                    <a:lnTo>
                      <a:pt x="538112" y="3015699"/>
                    </a:lnTo>
                    <a:lnTo>
                      <a:pt x="551548" y="3008790"/>
                    </a:lnTo>
                    <a:lnTo>
                      <a:pt x="624219" y="2979818"/>
                    </a:lnTo>
                    <a:lnTo>
                      <a:pt x="623310" y="2980016"/>
                    </a:lnTo>
                    <a:close/>
                    <a:moveTo>
                      <a:pt x="2992221" y="2978007"/>
                    </a:moveTo>
                    <a:lnTo>
                      <a:pt x="2982311" y="2982117"/>
                    </a:lnTo>
                    <a:lnTo>
                      <a:pt x="2976071" y="2984035"/>
                    </a:lnTo>
                    <a:close/>
                    <a:moveTo>
                      <a:pt x="606779" y="2977611"/>
                    </a:moveTo>
                    <a:lnTo>
                      <a:pt x="538681" y="3001880"/>
                    </a:lnTo>
                    <a:lnTo>
                      <a:pt x="513516" y="3017094"/>
                    </a:lnTo>
                    <a:lnTo>
                      <a:pt x="529075" y="3009649"/>
                    </a:lnTo>
                    <a:lnTo>
                      <a:pt x="531676" y="3008314"/>
                    </a:lnTo>
                    <a:lnTo>
                      <a:pt x="531676" y="3008405"/>
                    </a:lnTo>
                    <a:lnTo>
                      <a:pt x="545936" y="3001581"/>
                    </a:lnTo>
                    <a:lnTo>
                      <a:pt x="606779" y="2977709"/>
                    </a:lnTo>
                    <a:close/>
                    <a:moveTo>
                      <a:pt x="721513" y="2977141"/>
                    </a:moveTo>
                    <a:lnTo>
                      <a:pt x="715378" y="2979172"/>
                    </a:lnTo>
                    <a:lnTo>
                      <a:pt x="676717" y="2987888"/>
                    </a:lnTo>
                    <a:lnTo>
                      <a:pt x="716297" y="2978366"/>
                    </a:lnTo>
                    <a:close/>
                    <a:moveTo>
                      <a:pt x="714207" y="2976996"/>
                    </a:moveTo>
                    <a:lnTo>
                      <a:pt x="671092" y="2988634"/>
                    </a:lnTo>
                    <a:lnTo>
                      <a:pt x="671050" y="2988408"/>
                    </a:lnTo>
                    <a:lnTo>
                      <a:pt x="701510" y="2979954"/>
                    </a:lnTo>
                    <a:close/>
                    <a:moveTo>
                      <a:pt x="3593448" y="2976754"/>
                    </a:moveTo>
                    <a:lnTo>
                      <a:pt x="3593148" y="2977040"/>
                    </a:lnTo>
                    <a:lnTo>
                      <a:pt x="3590020" y="2979538"/>
                    </a:lnTo>
                    <a:close/>
                    <a:moveTo>
                      <a:pt x="3214099" y="2976639"/>
                    </a:moveTo>
                    <a:lnTo>
                      <a:pt x="3210500" y="2979230"/>
                    </a:lnTo>
                    <a:lnTo>
                      <a:pt x="3210739" y="2979484"/>
                    </a:lnTo>
                    <a:lnTo>
                      <a:pt x="3210500" y="2979644"/>
                    </a:lnTo>
                    <a:lnTo>
                      <a:pt x="3199894" y="2985238"/>
                    </a:lnTo>
                    <a:close/>
                    <a:moveTo>
                      <a:pt x="706978" y="2976296"/>
                    </a:moveTo>
                    <a:lnTo>
                      <a:pt x="705959" y="2976642"/>
                    </a:lnTo>
                    <a:lnTo>
                      <a:pt x="690674" y="2980429"/>
                    </a:lnTo>
                    <a:lnTo>
                      <a:pt x="672690" y="2985467"/>
                    </a:lnTo>
                    <a:lnTo>
                      <a:pt x="676147" y="2984065"/>
                    </a:lnTo>
                    <a:lnTo>
                      <a:pt x="685973" y="2981460"/>
                    </a:lnTo>
                    <a:lnTo>
                      <a:pt x="692585" y="2979580"/>
                    </a:lnTo>
                    <a:close/>
                    <a:moveTo>
                      <a:pt x="3362922" y="2975924"/>
                    </a:moveTo>
                    <a:lnTo>
                      <a:pt x="3362262" y="2976338"/>
                    </a:lnTo>
                    <a:lnTo>
                      <a:pt x="3362034" y="2976468"/>
                    </a:lnTo>
                    <a:close/>
                    <a:moveTo>
                      <a:pt x="3252179" y="2975542"/>
                    </a:moveTo>
                    <a:lnTo>
                      <a:pt x="3245848" y="2978227"/>
                    </a:lnTo>
                    <a:lnTo>
                      <a:pt x="3244884" y="2980160"/>
                    </a:lnTo>
                    <a:close/>
                    <a:moveTo>
                      <a:pt x="718550" y="2975224"/>
                    </a:moveTo>
                    <a:lnTo>
                      <a:pt x="701510" y="2979954"/>
                    </a:lnTo>
                    <a:lnTo>
                      <a:pt x="699194" y="2980493"/>
                    </a:lnTo>
                    <a:lnTo>
                      <a:pt x="714468" y="2976243"/>
                    </a:lnTo>
                    <a:close/>
                    <a:moveTo>
                      <a:pt x="452159" y="2975217"/>
                    </a:moveTo>
                    <a:lnTo>
                      <a:pt x="445624" y="2980128"/>
                    </a:lnTo>
                    <a:lnTo>
                      <a:pt x="445721" y="2980087"/>
                    </a:lnTo>
                    <a:close/>
                    <a:moveTo>
                      <a:pt x="479385" y="2974526"/>
                    </a:moveTo>
                    <a:lnTo>
                      <a:pt x="468574" y="2979219"/>
                    </a:lnTo>
                    <a:lnTo>
                      <a:pt x="463428" y="2982535"/>
                    </a:lnTo>
                    <a:lnTo>
                      <a:pt x="464484" y="2982120"/>
                    </a:lnTo>
                    <a:lnTo>
                      <a:pt x="463075" y="2982763"/>
                    </a:lnTo>
                    <a:lnTo>
                      <a:pt x="461247" y="2983941"/>
                    </a:lnTo>
                    <a:lnTo>
                      <a:pt x="464292" y="2982360"/>
                    </a:lnTo>
                    <a:lnTo>
                      <a:pt x="468313" y="2979739"/>
                    </a:lnTo>
                    <a:lnTo>
                      <a:pt x="468313" y="2980273"/>
                    </a:lnTo>
                    <a:close/>
                    <a:moveTo>
                      <a:pt x="633419" y="2974262"/>
                    </a:moveTo>
                    <a:lnTo>
                      <a:pt x="623310" y="2976715"/>
                    </a:lnTo>
                    <a:lnTo>
                      <a:pt x="623310" y="2977334"/>
                    </a:lnTo>
                    <a:lnTo>
                      <a:pt x="608835" y="2979683"/>
                    </a:lnTo>
                    <a:lnTo>
                      <a:pt x="557432" y="2999072"/>
                    </a:lnTo>
                    <a:lnTo>
                      <a:pt x="533429" y="3009937"/>
                    </a:lnTo>
                    <a:lnTo>
                      <a:pt x="575962" y="2993024"/>
                    </a:lnTo>
                    <a:lnTo>
                      <a:pt x="623310" y="2977563"/>
                    </a:lnTo>
                    <a:lnTo>
                      <a:pt x="623310" y="2977334"/>
                    </a:lnTo>
                    <a:lnTo>
                      <a:pt x="624701" y="2977109"/>
                    </a:lnTo>
                    <a:close/>
                    <a:moveTo>
                      <a:pt x="713819" y="2973967"/>
                    </a:moveTo>
                    <a:lnTo>
                      <a:pt x="710827" y="2974985"/>
                    </a:lnTo>
                    <a:lnTo>
                      <a:pt x="702659" y="2976715"/>
                    </a:lnTo>
                    <a:lnTo>
                      <a:pt x="692585" y="2979580"/>
                    </a:lnTo>
                    <a:lnTo>
                      <a:pt x="680280" y="2982388"/>
                    </a:lnTo>
                    <a:lnTo>
                      <a:pt x="682670" y="2981419"/>
                    </a:lnTo>
                    <a:lnTo>
                      <a:pt x="685961" y="2980477"/>
                    </a:lnTo>
                    <a:close/>
                    <a:moveTo>
                      <a:pt x="639975" y="2973537"/>
                    </a:moveTo>
                    <a:lnTo>
                      <a:pt x="638924" y="2973756"/>
                    </a:lnTo>
                    <a:lnTo>
                      <a:pt x="635772" y="2974384"/>
                    </a:lnTo>
                    <a:lnTo>
                      <a:pt x="631139" y="2976064"/>
                    </a:lnTo>
                    <a:lnTo>
                      <a:pt x="635348" y="2975381"/>
                    </a:lnTo>
                    <a:close/>
                    <a:moveTo>
                      <a:pt x="3204877" y="2972939"/>
                    </a:moveTo>
                    <a:lnTo>
                      <a:pt x="3186080" y="2981296"/>
                    </a:lnTo>
                    <a:lnTo>
                      <a:pt x="3077866" y="3034877"/>
                    </a:lnTo>
                    <a:lnTo>
                      <a:pt x="3168000" y="2999868"/>
                    </a:lnTo>
                    <a:lnTo>
                      <a:pt x="3167611" y="2999478"/>
                    </a:lnTo>
                    <a:close/>
                    <a:moveTo>
                      <a:pt x="3598824" y="2972506"/>
                    </a:moveTo>
                    <a:lnTo>
                      <a:pt x="3580131" y="2989412"/>
                    </a:lnTo>
                    <a:lnTo>
                      <a:pt x="3593148" y="2977040"/>
                    </a:lnTo>
                    <a:close/>
                    <a:moveTo>
                      <a:pt x="3596482" y="2972420"/>
                    </a:moveTo>
                    <a:lnTo>
                      <a:pt x="3571125" y="2993585"/>
                    </a:lnTo>
                    <a:lnTo>
                      <a:pt x="3570241" y="2992703"/>
                    </a:lnTo>
                    <a:close/>
                    <a:moveTo>
                      <a:pt x="723375" y="2972328"/>
                    </a:moveTo>
                    <a:lnTo>
                      <a:pt x="711814" y="2975192"/>
                    </a:lnTo>
                    <a:lnTo>
                      <a:pt x="706978" y="2976296"/>
                    </a:lnTo>
                    <a:lnTo>
                      <a:pt x="710827" y="2974985"/>
                    </a:lnTo>
                    <a:close/>
                    <a:moveTo>
                      <a:pt x="3435386" y="2972242"/>
                    </a:moveTo>
                    <a:lnTo>
                      <a:pt x="3434910" y="2972531"/>
                    </a:lnTo>
                    <a:lnTo>
                      <a:pt x="3434680" y="2972653"/>
                    </a:lnTo>
                    <a:close/>
                    <a:moveTo>
                      <a:pt x="748973" y="2972138"/>
                    </a:moveTo>
                    <a:lnTo>
                      <a:pt x="741054" y="2974266"/>
                    </a:lnTo>
                    <a:lnTo>
                      <a:pt x="727869" y="2977128"/>
                    </a:lnTo>
                    <a:lnTo>
                      <a:pt x="702659" y="2984286"/>
                    </a:lnTo>
                    <a:lnTo>
                      <a:pt x="702659" y="2983384"/>
                    </a:lnTo>
                    <a:lnTo>
                      <a:pt x="715378" y="2979172"/>
                    </a:lnTo>
                    <a:lnTo>
                      <a:pt x="742747" y="2973002"/>
                    </a:lnTo>
                    <a:close/>
                    <a:moveTo>
                      <a:pt x="3604866" y="2971691"/>
                    </a:moveTo>
                    <a:lnTo>
                      <a:pt x="3563648" y="3005869"/>
                    </a:lnTo>
                    <a:cubicBezTo>
                      <a:pt x="3563648" y="3005869"/>
                      <a:pt x="3560352" y="3002577"/>
                      <a:pt x="3560352" y="3002577"/>
                    </a:cubicBezTo>
                    <a:lnTo>
                      <a:pt x="3571125" y="2993585"/>
                    </a:lnTo>
                    <a:lnTo>
                      <a:pt x="3573538" y="2995995"/>
                    </a:lnTo>
                    <a:close/>
                    <a:moveTo>
                      <a:pt x="645528" y="2971323"/>
                    </a:moveTo>
                    <a:lnTo>
                      <a:pt x="641549" y="2972289"/>
                    </a:lnTo>
                    <a:lnTo>
                      <a:pt x="637277" y="2973838"/>
                    </a:lnTo>
                    <a:lnTo>
                      <a:pt x="640668" y="2973002"/>
                    </a:lnTo>
                    <a:lnTo>
                      <a:pt x="642243" y="2972632"/>
                    </a:lnTo>
                    <a:close/>
                    <a:moveTo>
                      <a:pt x="3528278" y="2970976"/>
                    </a:moveTo>
                    <a:lnTo>
                      <a:pt x="3523107" y="2973832"/>
                    </a:lnTo>
                    <a:lnTo>
                      <a:pt x="3507449" y="2987207"/>
                    </a:lnTo>
                    <a:lnTo>
                      <a:pt x="3495752" y="2996322"/>
                    </a:lnTo>
                    <a:lnTo>
                      <a:pt x="3498386" y="2994866"/>
                    </a:lnTo>
                    <a:lnTo>
                      <a:pt x="3501014" y="2992703"/>
                    </a:lnTo>
                    <a:lnTo>
                      <a:pt x="3507449" y="2987207"/>
                    </a:lnTo>
                    <a:close/>
                    <a:moveTo>
                      <a:pt x="731111" y="2970788"/>
                    </a:moveTo>
                    <a:lnTo>
                      <a:pt x="726693" y="2972058"/>
                    </a:lnTo>
                    <a:lnTo>
                      <a:pt x="724149" y="2972589"/>
                    </a:lnTo>
                    <a:lnTo>
                      <a:pt x="696435" y="2979884"/>
                    </a:lnTo>
                    <a:lnTo>
                      <a:pt x="705959" y="2976642"/>
                    </a:lnTo>
                    <a:lnTo>
                      <a:pt x="711814" y="2975192"/>
                    </a:lnTo>
                    <a:close/>
                    <a:moveTo>
                      <a:pt x="491320" y="2969884"/>
                    </a:moveTo>
                    <a:lnTo>
                      <a:pt x="491045" y="2969985"/>
                    </a:lnTo>
                    <a:lnTo>
                      <a:pt x="468313" y="2981462"/>
                    </a:lnTo>
                    <a:lnTo>
                      <a:pt x="468313" y="2981757"/>
                    </a:lnTo>
                    <a:close/>
                    <a:moveTo>
                      <a:pt x="737972" y="2969703"/>
                    </a:moveTo>
                    <a:lnTo>
                      <a:pt x="714468" y="2976243"/>
                    </a:lnTo>
                    <a:lnTo>
                      <a:pt x="696709" y="2980676"/>
                    </a:lnTo>
                    <a:lnTo>
                      <a:pt x="726693" y="2972058"/>
                    </a:lnTo>
                    <a:close/>
                    <a:moveTo>
                      <a:pt x="737115" y="2969418"/>
                    </a:moveTo>
                    <a:lnTo>
                      <a:pt x="731111" y="2970788"/>
                    </a:lnTo>
                    <a:lnTo>
                      <a:pt x="732415" y="2970413"/>
                    </a:lnTo>
                    <a:close/>
                    <a:moveTo>
                      <a:pt x="3227040" y="2968804"/>
                    </a:moveTo>
                    <a:lnTo>
                      <a:pt x="3212917" y="2981803"/>
                    </a:lnTo>
                    <a:lnTo>
                      <a:pt x="3210739" y="2979484"/>
                    </a:lnTo>
                    <a:lnTo>
                      <a:pt x="3223699" y="2970827"/>
                    </a:lnTo>
                    <a:close/>
                    <a:moveTo>
                      <a:pt x="742009" y="2968381"/>
                    </a:moveTo>
                    <a:lnTo>
                      <a:pt x="737115" y="2969418"/>
                    </a:lnTo>
                    <a:lnTo>
                      <a:pt x="740130" y="2968730"/>
                    </a:lnTo>
                    <a:close/>
                    <a:moveTo>
                      <a:pt x="631136" y="2968152"/>
                    </a:moveTo>
                    <a:lnTo>
                      <a:pt x="617269" y="2970036"/>
                    </a:lnTo>
                    <a:lnTo>
                      <a:pt x="602610" y="2975957"/>
                    </a:lnTo>
                    <a:lnTo>
                      <a:pt x="609493" y="2973389"/>
                    </a:lnTo>
                    <a:lnTo>
                      <a:pt x="609493" y="2976104"/>
                    </a:lnTo>
                    <a:lnTo>
                      <a:pt x="612722" y="2975377"/>
                    </a:lnTo>
                    <a:close/>
                    <a:moveTo>
                      <a:pt x="3287625" y="2968116"/>
                    </a:moveTo>
                    <a:lnTo>
                      <a:pt x="3286155" y="2969590"/>
                    </a:lnTo>
                    <a:lnTo>
                      <a:pt x="3281885" y="2970558"/>
                    </a:lnTo>
                    <a:close/>
                    <a:moveTo>
                      <a:pt x="3182619" y="2968003"/>
                    </a:moveTo>
                    <a:lnTo>
                      <a:pt x="3170663" y="2973438"/>
                    </a:lnTo>
                    <a:lnTo>
                      <a:pt x="3178198" y="2971061"/>
                    </a:lnTo>
                    <a:close/>
                    <a:moveTo>
                      <a:pt x="3512973" y="2967892"/>
                    </a:moveTo>
                    <a:lnTo>
                      <a:pt x="3506600" y="2970966"/>
                    </a:lnTo>
                    <a:lnTo>
                      <a:pt x="3390968" y="3035625"/>
                    </a:lnTo>
                    <a:lnTo>
                      <a:pt x="3391758" y="3035421"/>
                    </a:lnTo>
                    <a:lnTo>
                      <a:pt x="3389791" y="3037310"/>
                    </a:lnTo>
                    <a:lnTo>
                      <a:pt x="3387542" y="3037540"/>
                    </a:lnTo>
                    <a:lnTo>
                      <a:pt x="3378757" y="3042453"/>
                    </a:lnTo>
                    <a:cubicBezTo>
                      <a:pt x="3375458" y="3042453"/>
                      <a:pt x="3375458" y="3039147"/>
                      <a:pt x="3378757" y="3039147"/>
                    </a:cubicBezTo>
                    <a:lnTo>
                      <a:pt x="3380015" y="3038447"/>
                    </a:lnTo>
                    <a:lnTo>
                      <a:pt x="3368472" y="3041422"/>
                    </a:lnTo>
                    <a:lnTo>
                      <a:pt x="3366294" y="3042760"/>
                    </a:lnTo>
                    <a:lnTo>
                      <a:pt x="3374327" y="3041982"/>
                    </a:lnTo>
                    <a:cubicBezTo>
                      <a:pt x="3374327" y="3041982"/>
                      <a:pt x="3377618" y="3045267"/>
                      <a:pt x="3374327" y="3045267"/>
                    </a:cubicBezTo>
                    <a:lnTo>
                      <a:pt x="3356781" y="3052056"/>
                    </a:lnTo>
                    <a:lnTo>
                      <a:pt x="3380673" y="3046066"/>
                    </a:lnTo>
                    <a:lnTo>
                      <a:pt x="3389791" y="3037310"/>
                    </a:lnTo>
                    <a:lnTo>
                      <a:pt x="3408240" y="3035421"/>
                    </a:lnTo>
                    <a:lnTo>
                      <a:pt x="3398961" y="3041437"/>
                    </a:lnTo>
                    <a:lnTo>
                      <a:pt x="3461697" y="3005262"/>
                    </a:lnTo>
                    <a:close/>
                    <a:moveTo>
                      <a:pt x="744998" y="2967748"/>
                    </a:moveTo>
                    <a:lnTo>
                      <a:pt x="744149" y="2967985"/>
                    </a:lnTo>
                    <a:lnTo>
                      <a:pt x="742009" y="2968381"/>
                    </a:lnTo>
                    <a:close/>
                    <a:moveTo>
                      <a:pt x="730424" y="2967746"/>
                    </a:moveTo>
                    <a:lnTo>
                      <a:pt x="685961" y="2980477"/>
                    </a:lnTo>
                    <a:lnTo>
                      <a:pt x="683677" y="2981010"/>
                    </a:lnTo>
                    <a:lnTo>
                      <a:pt x="686128" y="2980016"/>
                    </a:lnTo>
                    <a:lnTo>
                      <a:pt x="676210" y="2982733"/>
                    </a:lnTo>
                    <a:lnTo>
                      <a:pt x="676210" y="2981375"/>
                    </a:lnTo>
                    <a:lnTo>
                      <a:pt x="704278" y="2973133"/>
                    </a:lnTo>
                    <a:close/>
                    <a:moveTo>
                      <a:pt x="616698" y="2967584"/>
                    </a:moveTo>
                    <a:lnTo>
                      <a:pt x="616698" y="2968783"/>
                    </a:lnTo>
                    <a:lnTo>
                      <a:pt x="606779" y="2970113"/>
                    </a:lnTo>
                    <a:close/>
                    <a:moveTo>
                      <a:pt x="3306430" y="2967569"/>
                    </a:moveTo>
                    <a:lnTo>
                      <a:pt x="3296187" y="2974606"/>
                    </a:lnTo>
                    <a:lnTo>
                      <a:pt x="3276483" y="2986255"/>
                    </a:lnTo>
                    <a:close/>
                    <a:moveTo>
                      <a:pt x="749326" y="2967025"/>
                    </a:moveTo>
                    <a:lnTo>
                      <a:pt x="744400" y="2968050"/>
                    </a:lnTo>
                    <a:lnTo>
                      <a:pt x="739873" y="2969307"/>
                    </a:lnTo>
                    <a:lnTo>
                      <a:pt x="737972" y="2969703"/>
                    </a:lnTo>
                    <a:lnTo>
                      <a:pt x="744149" y="2967985"/>
                    </a:lnTo>
                    <a:close/>
                    <a:moveTo>
                      <a:pt x="752318" y="2966709"/>
                    </a:moveTo>
                    <a:lnTo>
                      <a:pt x="748022" y="2967868"/>
                    </a:lnTo>
                    <a:lnTo>
                      <a:pt x="718550" y="2975224"/>
                    </a:lnTo>
                    <a:lnTo>
                      <a:pt x="739873" y="2969307"/>
                    </a:lnTo>
                    <a:close/>
                    <a:moveTo>
                      <a:pt x="768774" y="2966038"/>
                    </a:moveTo>
                    <a:lnTo>
                      <a:pt x="721513" y="2977141"/>
                    </a:lnTo>
                    <a:lnTo>
                      <a:pt x="740323" y="2970912"/>
                    </a:lnTo>
                    <a:lnTo>
                      <a:pt x="750297" y="2968588"/>
                    </a:lnTo>
                    <a:close/>
                    <a:moveTo>
                      <a:pt x="658789" y="2966036"/>
                    </a:moveTo>
                    <a:lnTo>
                      <a:pt x="646985" y="2970317"/>
                    </a:lnTo>
                    <a:lnTo>
                      <a:pt x="648942" y="2969962"/>
                    </a:lnTo>
                    <a:close/>
                    <a:moveTo>
                      <a:pt x="3255830" y="2965987"/>
                    </a:moveTo>
                    <a:lnTo>
                      <a:pt x="3237324" y="2973718"/>
                    </a:lnTo>
                    <a:lnTo>
                      <a:pt x="3220322" y="2984114"/>
                    </a:lnTo>
                    <a:lnTo>
                      <a:pt x="3233688" y="2975237"/>
                    </a:lnTo>
                    <a:lnTo>
                      <a:pt x="3214341" y="2983319"/>
                    </a:lnTo>
                    <a:lnTo>
                      <a:pt x="3216997" y="2986147"/>
                    </a:lnTo>
                    <a:lnTo>
                      <a:pt x="3205812" y="2992987"/>
                    </a:lnTo>
                    <a:lnTo>
                      <a:pt x="3241215" y="2978213"/>
                    </a:lnTo>
                    <a:close/>
                    <a:moveTo>
                      <a:pt x="602970" y="2965937"/>
                    </a:moveTo>
                    <a:lnTo>
                      <a:pt x="597403" y="2966964"/>
                    </a:lnTo>
                    <a:lnTo>
                      <a:pt x="531329" y="2992565"/>
                    </a:lnTo>
                    <a:lnTo>
                      <a:pt x="520302" y="2998789"/>
                    </a:lnTo>
                    <a:lnTo>
                      <a:pt x="520700" y="2998789"/>
                    </a:lnTo>
                    <a:lnTo>
                      <a:pt x="520700" y="3000848"/>
                    </a:lnTo>
                    <a:lnTo>
                      <a:pt x="538515" y="2992720"/>
                    </a:lnTo>
                    <a:close/>
                    <a:moveTo>
                      <a:pt x="428872" y="2965796"/>
                    </a:moveTo>
                    <a:lnTo>
                      <a:pt x="388938" y="2989264"/>
                    </a:lnTo>
                    <a:cubicBezTo>
                      <a:pt x="388938" y="2989264"/>
                      <a:pt x="388938" y="2989264"/>
                      <a:pt x="388938" y="2985972"/>
                    </a:cubicBezTo>
                    <a:close/>
                    <a:moveTo>
                      <a:pt x="496518" y="2965634"/>
                    </a:moveTo>
                    <a:lnTo>
                      <a:pt x="471463" y="2975612"/>
                    </a:lnTo>
                    <a:lnTo>
                      <a:pt x="464263" y="2980988"/>
                    </a:lnTo>
                    <a:lnTo>
                      <a:pt x="467187" y="2979167"/>
                    </a:lnTo>
                    <a:lnTo>
                      <a:pt x="486841" y="2970657"/>
                    </a:lnTo>
                    <a:close/>
                    <a:moveTo>
                      <a:pt x="584186" y="2965619"/>
                    </a:moveTo>
                    <a:lnTo>
                      <a:pt x="560493" y="2970113"/>
                    </a:lnTo>
                    <a:lnTo>
                      <a:pt x="560493" y="2968735"/>
                    </a:lnTo>
                    <a:lnTo>
                      <a:pt x="525777" y="2980319"/>
                    </a:lnTo>
                    <a:lnTo>
                      <a:pt x="514350" y="2985203"/>
                    </a:lnTo>
                    <a:lnTo>
                      <a:pt x="514350" y="2986183"/>
                    </a:lnTo>
                    <a:lnTo>
                      <a:pt x="498326" y="2995644"/>
                    </a:lnTo>
                    <a:lnTo>
                      <a:pt x="552004" y="2977421"/>
                    </a:lnTo>
                    <a:close/>
                    <a:moveTo>
                      <a:pt x="757395" y="2965529"/>
                    </a:moveTo>
                    <a:lnTo>
                      <a:pt x="754456" y="2966262"/>
                    </a:lnTo>
                    <a:lnTo>
                      <a:pt x="752318" y="2966709"/>
                    </a:lnTo>
                    <a:lnTo>
                      <a:pt x="755141" y="2965947"/>
                    </a:lnTo>
                    <a:close/>
                    <a:moveTo>
                      <a:pt x="757280" y="2965369"/>
                    </a:moveTo>
                    <a:lnTo>
                      <a:pt x="755141" y="2965947"/>
                    </a:lnTo>
                    <a:lnTo>
                      <a:pt x="749326" y="2967025"/>
                    </a:lnTo>
                    <a:close/>
                    <a:moveTo>
                      <a:pt x="627542" y="2964819"/>
                    </a:moveTo>
                    <a:lnTo>
                      <a:pt x="616698" y="2967584"/>
                    </a:lnTo>
                    <a:lnTo>
                      <a:pt x="616698" y="2966812"/>
                    </a:lnTo>
                    <a:close/>
                    <a:moveTo>
                      <a:pt x="741513" y="2964572"/>
                    </a:moveTo>
                    <a:lnTo>
                      <a:pt x="741493" y="2964577"/>
                    </a:lnTo>
                    <a:lnTo>
                      <a:pt x="723376" y="2967525"/>
                    </a:lnTo>
                    <a:lnTo>
                      <a:pt x="723831" y="2967391"/>
                    </a:lnTo>
                    <a:lnTo>
                      <a:pt x="741231" y="2964612"/>
                    </a:lnTo>
                    <a:close/>
                    <a:moveTo>
                      <a:pt x="607069" y="2964234"/>
                    </a:moveTo>
                    <a:lnTo>
                      <a:pt x="603473" y="2965025"/>
                    </a:lnTo>
                    <a:lnTo>
                      <a:pt x="603473" y="2964612"/>
                    </a:lnTo>
                    <a:lnTo>
                      <a:pt x="601011" y="2965566"/>
                    </a:lnTo>
                    <a:lnTo>
                      <a:pt x="603473" y="2965025"/>
                    </a:lnTo>
                    <a:lnTo>
                      <a:pt x="603473" y="2965728"/>
                    </a:lnTo>
                    <a:close/>
                    <a:moveTo>
                      <a:pt x="743975" y="2964173"/>
                    </a:moveTo>
                    <a:lnTo>
                      <a:pt x="741635" y="2964554"/>
                    </a:lnTo>
                    <a:lnTo>
                      <a:pt x="741513" y="2964572"/>
                    </a:lnTo>
                    <a:lnTo>
                      <a:pt x="741551" y="2964561"/>
                    </a:lnTo>
                    <a:close/>
                    <a:moveTo>
                      <a:pt x="786411" y="2963603"/>
                    </a:moveTo>
                    <a:lnTo>
                      <a:pt x="775396" y="2966812"/>
                    </a:lnTo>
                    <a:lnTo>
                      <a:pt x="754210" y="2971411"/>
                    </a:lnTo>
                    <a:lnTo>
                      <a:pt x="748973" y="2972138"/>
                    </a:lnTo>
                    <a:lnTo>
                      <a:pt x="768784" y="2966812"/>
                    </a:lnTo>
                    <a:lnTo>
                      <a:pt x="779346" y="2964579"/>
                    </a:lnTo>
                    <a:close/>
                    <a:moveTo>
                      <a:pt x="3218366" y="2963333"/>
                    </a:moveTo>
                    <a:lnTo>
                      <a:pt x="3176140" y="2982883"/>
                    </a:lnTo>
                    <a:lnTo>
                      <a:pt x="3060819" y="3041498"/>
                    </a:lnTo>
                    <a:lnTo>
                      <a:pt x="3072587" y="3036927"/>
                    </a:lnTo>
                    <a:lnTo>
                      <a:pt x="3186080" y="2978418"/>
                    </a:lnTo>
                    <a:lnTo>
                      <a:pt x="3215945" y="2965057"/>
                    </a:lnTo>
                    <a:close/>
                    <a:moveTo>
                      <a:pt x="3193571" y="2963024"/>
                    </a:moveTo>
                    <a:lnTo>
                      <a:pt x="3188636" y="2965267"/>
                    </a:lnTo>
                    <a:lnTo>
                      <a:pt x="3186427" y="2967299"/>
                    </a:lnTo>
                    <a:close/>
                    <a:moveTo>
                      <a:pt x="751928" y="2962879"/>
                    </a:moveTo>
                    <a:lnTo>
                      <a:pt x="750625" y="2963111"/>
                    </a:lnTo>
                    <a:lnTo>
                      <a:pt x="743975" y="2964173"/>
                    </a:lnTo>
                    <a:close/>
                    <a:moveTo>
                      <a:pt x="702312" y="2962787"/>
                    </a:moveTo>
                    <a:lnTo>
                      <a:pt x="688901" y="2966692"/>
                    </a:lnTo>
                    <a:lnTo>
                      <a:pt x="671340" y="2969542"/>
                    </a:lnTo>
                    <a:close/>
                    <a:moveTo>
                      <a:pt x="603473" y="2962787"/>
                    </a:moveTo>
                    <a:lnTo>
                      <a:pt x="603473" y="2963008"/>
                    </a:lnTo>
                    <a:lnTo>
                      <a:pt x="600167" y="2963511"/>
                    </a:lnTo>
                    <a:close/>
                    <a:moveTo>
                      <a:pt x="754505" y="2962460"/>
                    </a:moveTo>
                    <a:lnTo>
                      <a:pt x="751928" y="2962879"/>
                    </a:lnTo>
                    <a:lnTo>
                      <a:pt x="752859" y="2962714"/>
                    </a:lnTo>
                    <a:close/>
                    <a:moveTo>
                      <a:pt x="688451" y="2962295"/>
                    </a:moveTo>
                    <a:lnTo>
                      <a:pt x="680709" y="2964195"/>
                    </a:lnTo>
                    <a:lnTo>
                      <a:pt x="670574" y="2966035"/>
                    </a:lnTo>
                    <a:lnTo>
                      <a:pt x="680400" y="2963391"/>
                    </a:lnTo>
                    <a:close/>
                    <a:moveTo>
                      <a:pt x="3234228" y="2962189"/>
                    </a:moveTo>
                    <a:lnTo>
                      <a:pt x="3227869" y="2968041"/>
                    </a:lnTo>
                    <a:lnTo>
                      <a:pt x="3223699" y="2970827"/>
                    </a:lnTo>
                    <a:lnTo>
                      <a:pt x="3214099" y="2976639"/>
                    </a:lnTo>
                    <a:lnTo>
                      <a:pt x="3223697" y="2969726"/>
                    </a:lnTo>
                    <a:close/>
                    <a:moveTo>
                      <a:pt x="3609014" y="2961959"/>
                    </a:moveTo>
                    <a:lnTo>
                      <a:pt x="3604657" y="2966101"/>
                    </a:lnTo>
                    <a:lnTo>
                      <a:pt x="3596482" y="2972420"/>
                    </a:lnTo>
                    <a:close/>
                    <a:moveTo>
                      <a:pt x="765832" y="2961951"/>
                    </a:moveTo>
                    <a:lnTo>
                      <a:pt x="747585" y="2967029"/>
                    </a:lnTo>
                    <a:lnTo>
                      <a:pt x="740130" y="2968730"/>
                    </a:lnTo>
                    <a:lnTo>
                      <a:pt x="734895" y="2969701"/>
                    </a:lnTo>
                    <a:lnTo>
                      <a:pt x="732415" y="2970413"/>
                    </a:lnTo>
                    <a:lnTo>
                      <a:pt x="723375" y="2972328"/>
                    </a:lnTo>
                    <a:lnTo>
                      <a:pt x="745640" y="2966812"/>
                    </a:lnTo>
                    <a:cubicBezTo>
                      <a:pt x="748119" y="2965987"/>
                      <a:pt x="754939" y="2964337"/>
                      <a:pt x="762791" y="2962583"/>
                    </a:cubicBezTo>
                    <a:close/>
                    <a:moveTo>
                      <a:pt x="775470" y="2961875"/>
                    </a:moveTo>
                    <a:lnTo>
                      <a:pt x="762538" y="2964575"/>
                    </a:lnTo>
                    <a:lnTo>
                      <a:pt x="757395" y="2965529"/>
                    </a:lnTo>
                    <a:lnTo>
                      <a:pt x="761819" y="2964424"/>
                    </a:lnTo>
                    <a:lnTo>
                      <a:pt x="768890" y="2962953"/>
                    </a:lnTo>
                    <a:close/>
                    <a:moveTo>
                      <a:pt x="770535" y="2961791"/>
                    </a:moveTo>
                    <a:lnTo>
                      <a:pt x="761095" y="2964339"/>
                    </a:lnTo>
                    <a:lnTo>
                      <a:pt x="744998" y="2967748"/>
                    </a:lnTo>
                    <a:lnTo>
                      <a:pt x="747585" y="2967029"/>
                    </a:lnTo>
                    <a:close/>
                    <a:moveTo>
                      <a:pt x="611745" y="2961750"/>
                    </a:moveTo>
                    <a:lnTo>
                      <a:pt x="603473" y="2963511"/>
                    </a:lnTo>
                    <a:lnTo>
                      <a:pt x="603473" y="2963008"/>
                    </a:lnTo>
                    <a:close/>
                    <a:moveTo>
                      <a:pt x="824891" y="2961601"/>
                    </a:moveTo>
                    <a:lnTo>
                      <a:pt x="813006" y="2963250"/>
                    </a:lnTo>
                    <a:lnTo>
                      <a:pt x="812891" y="2963307"/>
                    </a:lnTo>
                    <a:cubicBezTo>
                      <a:pt x="810625" y="2964853"/>
                      <a:pt x="811655" y="2965266"/>
                      <a:pt x="818246" y="2963616"/>
                    </a:cubicBezTo>
                    <a:close/>
                    <a:moveTo>
                      <a:pt x="3261089" y="2961588"/>
                    </a:moveTo>
                    <a:lnTo>
                      <a:pt x="3250008" y="2966262"/>
                    </a:lnTo>
                    <a:lnTo>
                      <a:pt x="3250008" y="2965962"/>
                    </a:lnTo>
                    <a:lnTo>
                      <a:pt x="3244632" y="2969249"/>
                    </a:lnTo>
                    <a:lnTo>
                      <a:pt x="3258749" y="2963545"/>
                    </a:lnTo>
                    <a:close/>
                    <a:moveTo>
                      <a:pt x="760774" y="2961494"/>
                    </a:moveTo>
                    <a:lnTo>
                      <a:pt x="730424" y="2967746"/>
                    </a:lnTo>
                    <a:lnTo>
                      <a:pt x="741493" y="2964577"/>
                    </a:lnTo>
                    <a:lnTo>
                      <a:pt x="741635" y="2964554"/>
                    </a:lnTo>
                    <a:lnTo>
                      <a:pt x="746053" y="2963924"/>
                    </a:lnTo>
                    <a:lnTo>
                      <a:pt x="750625" y="2963111"/>
                    </a:lnTo>
                    <a:lnTo>
                      <a:pt x="760089" y="2961599"/>
                    </a:lnTo>
                    <a:close/>
                    <a:moveTo>
                      <a:pt x="780125" y="2961314"/>
                    </a:moveTo>
                    <a:lnTo>
                      <a:pt x="772090" y="2963511"/>
                    </a:lnTo>
                    <a:lnTo>
                      <a:pt x="750297" y="2968588"/>
                    </a:lnTo>
                    <a:lnTo>
                      <a:pt x="745227" y="2969288"/>
                    </a:lnTo>
                    <a:lnTo>
                      <a:pt x="740323" y="2970912"/>
                    </a:lnTo>
                    <a:lnTo>
                      <a:pt x="714207" y="2976996"/>
                    </a:lnTo>
                    <a:lnTo>
                      <a:pt x="748022" y="2967868"/>
                    </a:lnTo>
                    <a:lnTo>
                      <a:pt x="754456" y="2966262"/>
                    </a:lnTo>
                    <a:lnTo>
                      <a:pt x="762538" y="2964575"/>
                    </a:lnTo>
                    <a:close/>
                    <a:moveTo>
                      <a:pt x="762010" y="2961239"/>
                    </a:moveTo>
                    <a:lnTo>
                      <a:pt x="760857" y="2961477"/>
                    </a:lnTo>
                    <a:lnTo>
                      <a:pt x="760089" y="2961599"/>
                    </a:lnTo>
                    <a:lnTo>
                      <a:pt x="754505" y="2962460"/>
                    </a:lnTo>
                    <a:close/>
                    <a:moveTo>
                      <a:pt x="438212" y="2961077"/>
                    </a:moveTo>
                    <a:lnTo>
                      <a:pt x="428872" y="2965796"/>
                    </a:lnTo>
                    <a:lnTo>
                      <a:pt x="432971" y="2963387"/>
                    </a:lnTo>
                    <a:close/>
                    <a:moveTo>
                      <a:pt x="3546870" y="2960704"/>
                    </a:moveTo>
                    <a:lnTo>
                      <a:pt x="3530743" y="2969614"/>
                    </a:lnTo>
                    <a:lnTo>
                      <a:pt x="3530683" y="2969664"/>
                    </a:lnTo>
                    <a:lnTo>
                      <a:pt x="3501916" y="2992914"/>
                    </a:lnTo>
                    <a:lnTo>
                      <a:pt x="3511561" y="2987583"/>
                    </a:lnTo>
                    <a:lnTo>
                      <a:pt x="3512603" y="2986583"/>
                    </a:lnTo>
                    <a:close/>
                    <a:moveTo>
                      <a:pt x="700909" y="2960599"/>
                    </a:moveTo>
                    <a:lnTo>
                      <a:pt x="658104" y="2969743"/>
                    </a:lnTo>
                    <a:lnTo>
                      <a:pt x="680709" y="2964195"/>
                    </a:lnTo>
                    <a:lnTo>
                      <a:pt x="699353" y="2960810"/>
                    </a:lnTo>
                    <a:close/>
                    <a:moveTo>
                      <a:pt x="710126" y="2960512"/>
                    </a:moveTo>
                    <a:lnTo>
                      <a:pt x="704320" y="2962349"/>
                    </a:lnTo>
                    <a:lnTo>
                      <a:pt x="702312" y="2962787"/>
                    </a:lnTo>
                    <a:close/>
                    <a:moveTo>
                      <a:pt x="768784" y="2960210"/>
                    </a:moveTo>
                    <a:lnTo>
                      <a:pt x="767815" y="2960408"/>
                    </a:lnTo>
                    <a:lnTo>
                      <a:pt x="760774" y="2961494"/>
                    </a:lnTo>
                    <a:lnTo>
                      <a:pt x="760857" y="2961477"/>
                    </a:lnTo>
                    <a:close/>
                    <a:moveTo>
                      <a:pt x="788728" y="2959719"/>
                    </a:moveTo>
                    <a:lnTo>
                      <a:pt x="780125" y="2961314"/>
                    </a:lnTo>
                    <a:lnTo>
                      <a:pt x="781955" y="2960814"/>
                    </a:lnTo>
                    <a:lnTo>
                      <a:pt x="787846" y="2959849"/>
                    </a:lnTo>
                    <a:close/>
                    <a:moveTo>
                      <a:pt x="786471" y="2959579"/>
                    </a:moveTo>
                    <a:lnTo>
                      <a:pt x="781955" y="2960814"/>
                    </a:lnTo>
                    <a:lnTo>
                      <a:pt x="775470" y="2961875"/>
                    </a:lnTo>
                    <a:close/>
                    <a:moveTo>
                      <a:pt x="3613255" y="2959454"/>
                    </a:moveTo>
                    <a:lnTo>
                      <a:pt x="3600093" y="2971358"/>
                    </a:lnTo>
                    <a:lnTo>
                      <a:pt x="3593448" y="2976754"/>
                    </a:lnTo>
                    <a:lnTo>
                      <a:pt x="3604657" y="2966101"/>
                    </a:lnTo>
                    <a:close/>
                    <a:moveTo>
                      <a:pt x="696887" y="2958857"/>
                    </a:moveTo>
                    <a:lnTo>
                      <a:pt x="693472" y="2959686"/>
                    </a:lnTo>
                    <a:lnTo>
                      <a:pt x="688903" y="2960307"/>
                    </a:lnTo>
                    <a:close/>
                    <a:moveTo>
                      <a:pt x="643317" y="2958495"/>
                    </a:moveTo>
                    <a:lnTo>
                      <a:pt x="640471" y="2959020"/>
                    </a:lnTo>
                    <a:lnTo>
                      <a:pt x="642438" y="2958606"/>
                    </a:lnTo>
                    <a:close/>
                    <a:moveTo>
                      <a:pt x="633227" y="2958483"/>
                    </a:moveTo>
                    <a:lnTo>
                      <a:pt x="630721" y="2959034"/>
                    </a:lnTo>
                    <a:lnTo>
                      <a:pt x="630491" y="2959024"/>
                    </a:lnTo>
                    <a:lnTo>
                      <a:pt x="631307" y="2958775"/>
                    </a:lnTo>
                    <a:close/>
                    <a:moveTo>
                      <a:pt x="699117" y="2958453"/>
                    </a:moveTo>
                    <a:lnTo>
                      <a:pt x="696887" y="2958857"/>
                    </a:lnTo>
                    <a:lnTo>
                      <a:pt x="698113" y="2958560"/>
                    </a:lnTo>
                    <a:close/>
                    <a:moveTo>
                      <a:pt x="717658" y="2958318"/>
                    </a:moveTo>
                    <a:lnTo>
                      <a:pt x="710126" y="2960512"/>
                    </a:lnTo>
                    <a:lnTo>
                      <a:pt x="716602" y="2958462"/>
                    </a:lnTo>
                    <a:close/>
                    <a:moveTo>
                      <a:pt x="604640" y="2958118"/>
                    </a:moveTo>
                    <a:lnTo>
                      <a:pt x="580330" y="2963511"/>
                    </a:lnTo>
                    <a:lnTo>
                      <a:pt x="603037" y="2958705"/>
                    </a:lnTo>
                    <a:close/>
                    <a:moveTo>
                      <a:pt x="3273105" y="2957744"/>
                    </a:moveTo>
                    <a:lnTo>
                      <a:pt x="3265929" y="2959776"/>
                    </a:lnTo>
                    <a:lnTo>
                      <a:pt x="3264203" y="2961342"/>
                    </a:lnTo>
                    <a:close/>
                    <a:moveTo>
                      <a:pt x="707401" y="2957644"/>
                    </a:moveTo>
                    <a:lnTo>
                      <a:pt x="706024" y="2957981"/>
                    </a:lnTo>
                    <a:lnTo>
                      <a:pt x="694879" y="2959495"/>
                    </a:lnTo>
                    <a:lnTo>
                      <a:pt x="696822" y="2958972"/>
                    </a:lnTo>
                    <a:close/>
                    <a:moveTo>
                      <a:pt x="792844" y="2957615"/>
                    </a:moveTo>
                    <a:lnTo>
                      <a:pt x="790128" y="2958532"/>
                    </a:lnTo>
                    <a:lnTo>
                      <a:pt x="768890" y="2962953"/>
                    </a:lnTo>
                    <a:lnTo>
                      <a:pt x="765477" y="2963511"/>
                    </a:lnTo>
                    <a:lnTo>
                      <a:pt x="761819" y="2964424"/>
                    </a:lnTo>
                    <a:lnTo>
                      <a:pt x="757280" y="2965369"/>
                    </a:lnTo>
                    <a:lnTo>
                      <a:pt x="761095" y="2964339"/>
                    </a:lnTo>
                    <a:close/>
                    <a:moveTo>
                      <a:pt x="3160801" y="2957161"/>
                    </a:moveTo>
                    <a:lnTo>
                      <a:pt x="3145398" y="2962773"/>
                    </a:lnTo>
                    <a:lnTo>
                      <a:pt x="3140991" y="2965648"/>
                    </a:lnTo>
                    <a:lnTo>
                      <a:pt x="3143998" y="2963283"/>
                    </a:lnTo>
                    <a:lnTo>
                      <a:pt x="2993319" y="3018176"/>
                    </a:lnTo>
                    <a:lnTo>
                      <a:pt x="3114898" y="2983747"/>
                    </a:lnTo>
                    <a:lnTo>
                      <a:pt x="3114898" y="2982672"/>
                    </a:lnTo>
                    <a:lnTo>
                      <a:pt x="3140991" y="2965648"/>
                    </a:lnTo>
                    <a:lnTo>
                      <a:pt x="3130409" y="2973971"/>
                    </a:lnTo>
                    <a:cubicBezTo>
                      <a:pt x="3128560" y="2976339"/>
                      <a:pt x="3139449" y="2970265"/>
                      <a:pt x="3149104" y="2965219"/>
                    </a:cubicBezTo>
                    <a:lnTo>
                      <a:pt x="3151453" y="2964103"/>
                    </a:lnTo>
                    <a:close/>
                    <a:moveTo>
                      <a:pt x="711413" y="2957140"/>
                    </a:moveTo>
                    <a:lnTo>
                      <a:pt x="707401" y="2957644"/>
                    </a:lnTo>
                    <a:lnTo>
                      <a:pt x="707946" y="2957510"/>
                    </a:lnTo>
                    <a:close/>
                    <a:moveTo>
                      <a:pt x="722402" y="2956626"/>
                    </a:moveTo>
                    <a:lnTo>
                      <a:pt x="716602" y="2958462"/>
                    </a:lnTo>
                    <a:lnTo>
                      <a:pt x="700909" y="2960599"/>
                    </a:lnTo>
                    <a:lnTo>
                      <a:pt x="703107" y="2960129"/>
                    </a:lnTo>
                    <a:close/>
                    <a:moveTo>
                      <a:pt x="707820" y="2956562"/>
                    </a:moveTo>
                    <a:lnTo>
                      <a:pt x="696925" y="2958457"/>
                    </a:lnTo>
                    <a:lnTo>
                      <a:pt x="683019" y="2961106"/>
                    </a:lnTo>
                    <a:lnTo>
                      <a:pt x="665611" y="2963470"/>
                    </a:lnTo>
                    <a:lnTo>
                      <a:pt x="679314" y="2960385"/>
                    </a:lnTo>
                    <a:close/>
                    <a:moveTo>
                      <a:pt x="810524" y="2956497"/>
                    </a:moveTo>
                    <a:lnTo>
                      <a:pt x="810634" y="2956606"/>
                    </a:lnTo>
                    <a:lnTo>
                      <a:pt x="793632" y="2961500"/>
                    </a:lnTo>
                    <a:lnTo>
                      <a:pt x="792911" y="2961710"/>
                    </a:lnTo>
                    <a:lnTo>
                      <a:pt x="779346" y="2964579"/>
                    </a:lnTo>
                    <a:lnTo>
                      <a:pt x="768774" y="2966038"/>
                    </a:lnTo>
                    <a:lnTo>
                      <a:pt x="807459" y="2956950"/>
                    </a:lnTo>
                    <a:close/>
                    <a:moveTo>
                      <a:pt x="3323377" y="2956297"/>
                    </a:moveTo>
                    <a:lnTo>
                      <a:pt x="3321048" y="2958446"/>
                    </a:lnTo>
                    <a:lnTo>
                      <a:pt x="3306430" y="2967569"/>
                    </a:lnTo>
                    <a:lnTo>
                      <a:pt x="3318013" y="2959610"/>
                    </a:lnTo>
                    <a:close/>
                    <a:moveTo>
                      <a:pt x="661368" y="2956223"/>
                    </a:moveTo>
                    <a:lnTo>
                      <a:pt x="660097" y="2956517"/>
                    </a:lnTo>
                    <a:lnTo>
                      <a:pt x="661139" y="2956252"/>
                    </a:lnTo>
                    <a:close/>
                    <a:moveTo>
                      <a:pt x="648639" y="2956139"/>
                    </a:moveTo>
                    <a:lnTo>
                      <a:pt x="632555" y="2959112"/>
                    </a:lnTo>
                    <a:lnTo>
                      <a:pt x="632420" y="2959107"/>
                    </a:lnTo>
                    <a:lnTo>
                      <a:pt x="645583" y="2956603"/>
                    </a:lnTo>
                    <a:close/>
                    <a:moveTo>
                      <a:pt x="520475" y="2956093"/>
                    </a:moveTo>
                    <a:lnTo>
                      <a:pt x="509692" y="2960387"/>
                    </a:lnTo>
                    <a:lnTo>
                      <a:pt x="512976" y="2959340"/>
                    </a:lnTo>
                    <a:close/>
                    <a:moveTo>
                      <a:pt x="627055" y="2955929"/>
                    </a:moveTo>
                    <a:lnTo>
                      <a:pt x="612313" y="2958606"/>
                    </a:lnTo>
                    <a:lnTo>
                      <a:pt x="603473" y="2961847"/>
                    </a:lnTo>
                    <a:lnTo>
                      <a:pt x="603473" y="2961960"/>
                    </a:lnTo>
                    <a:lnTo>
                      <a:pt x="602838" y="2962080"/>
                    </a:lnTo>
                    <a:lnTo>
                      <a:pt x="581837" y="2969782"/>
                    </a:lnTo>
                    <a:lnTo>
                      <a:pt x="599388" y="2965923"/>
                    </a:lnTo>
                    <a:lnTo>
                      <a:pt x="603473" y="2964450"/>
                    </a:lnTo>
                    <a:lnTo>
                      <a:pt x="603473" y="2963511"/>
                    </a:lnTo>
                    <a:lnTo>
                      <a:pt x="607473" y="2963008"/>
                    </a:lnTo>
                    <a:lnTo>
                      <a:pt x="609502" y="2962276"/>
                    </a:lnTo>
                    <a:lnTo>
                      <a:pt x="607682" y="2962981"/>
                    </a:lnTo>
                    <a:lnTo>
                      <a:pt x="611128" y="2962548"/>
                    </a:lnTo>
                    <a:lnTo>
                      <a:pt x="613798" y="2961438"/>
                    </a:lnTo>
                    <a:lnTo>
                      <a:pt x="611745" y="2961750"/>
                    </a:lnTo>
                    <a:lnTo>
                      <a:pt x="614414" y="2961182"/>
                    </a:lnTo>
                    <a:lnTo>
                      <a:pt x="618434" y="2959512"/>
                    </a:lnTo>
                    <a:lnTo>
                      <a:pt x="603473" y="2962787"/>
                    </a:lnTo>
                    <a:lnTo>
                      <a:pt x="603473" y="2961960"/>
                    </a:lnTo>
                    <a:lnTo>
                      <a:pt x="620181" y="2958794"/>
                    </a:lnTo>
                    <a:close/>
                    <a:moveTo>
                      <a:pt x="722783" y="2955925"/>
                    </a:moveTo>
                    <a:lnTo>
                      <a:pt x="703107" y="2960129"/>
                    </a:lnTo>
                    <a:lnTo>
                      <a:pt x="699353" y="2960810"/>
                    </a:lnTo>
                    <a:lnTo>
                      <a:pt x="688451" y="2962295"/>
                    </a:lnTo>
                    <a:lnTo>
                      <a:pt x="706024" y="2957981"/>
                    </a:lnTo>
                    <a:lnTo>
                      <a:pt x="715200" y="2956735"/>
                    </a:lnTo>
                    <a:close/>
                    <a:moveTo>
                      <a:pt x="722189" y="2955786"/>
                    </a:moveTo>
                    <a:lnTo>
                      <a:pt x="715200" y="2956735"/>
                    </a:lnTo>
                    <a:lnTo>
                      <a:pt x="711413" y="2957140"/>
                    </a:lnTo>
                    <a:close/>
                    <a:moveTo>
                      <a:pt x="3288732" y="2955594"/>
                    </a:moveTo>
                    <a:lnTo>
                      <a:pt x="3286671" y="2956948"/>
                    </a:lnTo>
                    <a:lnTo>
                      <a:pt x="3289075" y="2955617"/>
                    </a:lnTo>
                    <a:close/>
                    <a:moveTo>
                      <a:pt x="716611" y="2955383"/>
                    </a:moveTo>
                    <a:lnTo>
                      <a:pt x="707946" y="2957510"/>
                    </a:lnTo>
                    <a:lnTo>
                      <a:pt x="699117" y="2958453"/>
                    </a:lnTo>
                    <a:lnTo>
                      <a:pt x="714373" y="2955683"/>
                    </a:lnTo>
                    <a:close/>
                    <a:moveTo>
                      <a:pt x="725612" y="2955321"/>
                    </a:moveTo>
                    <a:lnTo>
                      <a:pt x="725215" y="2955406"/>
                    </a:lnTo>
                    <a:lnTo>
                      <a:pt x="722189" y="2955786"/>
                    </a:lnTo>
                    <a:close/>
                    <a:moveTo>
                      <a:pt x="726944" y="2955189"/>
                    </a:moveTo>
                    <a:lnTo>
                      <a:pt x="725550" y="2955630"/>
                    </a:lnTo>
                    <a:lnTo>
                      <a:pt x="722783" y="2955925"/>
                    </a:lnTo>
                    <a:lnTo>
                      <a:pt x="725215" y="2955406"/>
                    </a:lnTo>
                    <a:close/>
                    <a:moveTo>
                      <a:pt x="3282254" y="2955154"/>
                    </a:moveTo>
                    <a:lnTo>
                      <a:pt x="3280723" y="2955588"/>
                    </a:lnTo>
                    <a:lnTo>
                      <a:pt x="3261855" y="2963470"/>
                    </a:lnTo>
                    <a:lnTo>
                      <a:pt x="3259627" y="2965491"/>
                    </a:lnTo>
                    <a:lnTo>
                      <a:pt x="3248764" y="2975062"/>
                    </a:lnTo>
                    <a:lnTo>
                      <a:pt x="3261004" y="2969955"/>
                    </a:lnTo>
                    <a:lnTo>
                      <a:pt x="3266586" y="2966421"/>
                    </a:lnTo>
                    <a:lnTo>
                      <a:pt x="3283497" y="2955239"/>
                    </a:lnTo>
                    <a:close/>
                    <a:moveTo>
                      <a:pt x="731234" y="2955023"/>
                    </a:moveTo>
                    <a:lnTo>
                      <a:pt x="722402" y="2956626"/>
                    </a:lnTo>
                    <a:lnTo>
                      <a:pt x="725550" y="2955630"/>
                    </a:lnTo>
                    <a:close/>
                    <a:moveTo>
                      <a:pt x="593819" y="2954859"/>
                    </a:moveTo>
                    <a:lnTo>
                      <a:pt x="565500" y="2958654"/>
                    </a:lnTo>
                    <a:lnTo>
                      <a:pt x="542284" y="2968575"/>
                    </a:lnTo>
                    <a:lnTo>
                      <a:pt x="493875" y="2987524"/>
                    </a:lnTo>
                    <a:lnTo>
                      <a:pt x="465483" y="3004178"/>
                    </a:lnTo>
                    <a:lnTo>
                      <a:pt x="477838" y="2998789"/>
                    </a:lnTo>
                    <a:lnTo>
                      <a:pt x="477838" y="2999361"/>
                    </a:lnTo>
                    <a:lnTo>
                      <a:pt x="510482" y="2985272"/>
                    </a:lnTo>
                    <a:lnTo>
                      <a:pt x="514350" y="2982914"/>
                    </a:lnTo>
                    <a:lnTo>
                      <a:pt x="514350" y="2983602"/>
                    </a:lnTo>
                    <a:lnTo>
                      <a:pt x="525777" y="2978670"/>
                    </a:lnTo>
                    <a:lnTo>
                      <a:pt x="579672" y="2959810"/>
                    </a:lnTo>
                    <a:lnTo>
                      <a:pt x="577024" y="2960210"/>
                    </a:lnTo>
                    <a:lnTo>
                      <a:pt x="581459" y="2959185"/>
                    </a:lnTo>
                    <a:close/>
                    <a:moveTo>
                      <a:pt x="728424" y="2954720"/>
                    </a:moveTo>
                    <a:lnTo>
                      <a:pt x="727213" y="2955104"/>
                    </a:lnTo>
                    <a:lnTo>
                      <a:pt x="725612" y="2955321"/>
                    </a:lnTo>
                    <a:close/>
                    <a:moveTo>
                      <a:pt x="3325269" y="2954592"/>
                    </a:moveTo>
                    <a:lnTo>
                      <a:pt x="3325018" y="2954797"/>
                    </a:lnTo>
                    <a:lnTo>
                      <a:pt x="3318013" y="2959610"/>
                    </a:lnTo>
                    <a:lnTo>
                      <a:pt x="3296278" y="2973032"/>
                    </a:lnTo>
                    <a:lnTo>
                      <a:pt x="3301369" y="2969459"/>
                    </a:lnTo>
                    <a:lnTo>
                      <a:pt x="3304939" y="2967660"/>
                    </a:lnTo>
                    <a:cubicBezTo>
                      <a:pt x="3310506" y="2964148"/>
                      <a:pt x="3317826" y="2959293"/>
                      <a:pt x="3324373" y="2955108"/>
                    </a:cubicBezTo>
                    <a:close/>
                    <a:moveTo>
                      <a:pt x="721109" y="2954460"/>
                    </a:moveTo>
                    <a:lnTo>
                      <a:pt x="717537" y="2955259"/>
                    </a:lnTo>
                    <a:lnTo>
                      <a:pt x="716611" y="2955383"/>
                    </a:lnTo>
                    <a:lnTo>
                      <a:pt x="718271" y="2954976"/>
                    </a:lnTo>
                    <a:close/>
                    <a:moveTo>
                      <a:pt x="474849" y="2954294"/>
                    </a:moveTo>
                    <a:lnTo>
                      <a:pt x="452318" y="2965489"/>
                    </a:lnTo>
                    <a:lnTo>
                      <a:pt x="452438" y="2965610"/>
                    </a:lnTo>
                    <a:cubicBezTo>
                      <a:pt x="445844" y="2968944"/>
                      <a:pt x="449141" y="2968944"/>
                      <a:pt x="442546" y="2972278"/>
                    </a:cubicBezTo>
                    <a:lnTo>
                      <a:pt x="442546" y="2970459"/>
                    </a:lnTo>
                    <a:lnTo>
                      <a:pt x="422402" y="2982914"/>
                    </a:lnTo>
                    <a:lnTo>
                      <a:pt x="419651" y="2982914"/>
                    </a:lnTo>
                    <a:lnTo>
                      <a:pt x="409333" y="2989914"/>
                    </a:lnTo>
                    <a:cubicBezTo>
                      <a:pt x="400692" y="2996047"/>
                      <a:pt x="395755" y="3000136"/>
                      <a:pt x="408922" y="2991958"/>
                    </a:cubicBezTo>
                    <a:cubicBezTo>
                      <a:pt x="405630" y="2998501"/>
                      <a:pt x="399046" y="3001772"/>
                      <a:pt x="392463" y="3001772"/>
                    </a:cubicBezTo>
                    <a:cubicBezTo>
                      <a:pt x="392463" y="3001772"/>
                      <a:pt x="389171" y="3001772"/>
                      <a:pt x="389171" y="3001772"/>
                    </a:cubicBezTo>
                    <a:lnTo>
                      <a:pt x="427520" y="2975091"/>
                    </a:lnTo>
                    <a:lnTo>
                      <a:pt x="425237" y="2976028"/>
                    </a:lnTo>
                    <a:lnTo>
                      <a:pt x="415925" y="2980038"/>
                    </a:lnTo>
                    <a:lnTo>
                      <a:pt x="415925" y="2983020"/>
                    </a:lnTo>
                    <a:cubicBezTo>
                      <a:pt x="389315" y="2999424"/>
                      <a:pt x="366032" y="3019109"/>
                      <a:pt x="339422" y="3035513"/>
                    </a:cubicBezTo>
                    <a:cubicBezTo>
                      <a:pt x="326118" y="3042075"/>
                      <a:pt x="316139" y="3051918"/>
                      <a:pt x="302834" y="3058479"/>
                    </a:cubicBezTo>
                    <a:cubicBezTo>
                      <a:pt x="303666" y="3057659"/>
                      <a:pt x="302626" y="3058479"/>
                      <a:pt x="300599" y="3060120"/>
                    </a:cubicBezTo>
                    <a:lnTo>
                      <a:pt x="297027" y="3062992"/>
                    </a:lnTo>
                    <a:lnTo>
                      <a:pt x="287560" y="3071814"/>
                    </a:lnTo>
                    <a:lnTo>
                      <a:pt x="289040" y="3071814"/>
                    </a:lnTo>
                    <a:lnTo>
                      <a:pt x="298317" y="3067252"/>
                    </a:lnTo>
                    <a:lnTo>
                      <a:pt x="324133" y="3046649"/>
                    </a:lnTo>
                    <a:lnTo>
                      <a:pt x="398463" y="2999631"/>
                    </a:lnTo>
                    <a:lnTo>
                      <a:pt x="398463" y="2998683"/>
                    </a:lnTo>
                    <a:cubicBezTo>
                      <a:pt x="414989" y="2987201"/>
                      <a:pt x="433167" y="2977358"/>
                      <a:pt x="451758" y="2967926"/>
                    </a:cubicBezTo>
                    <a:lnTo>
                      <a:pt x="466828" y="2960280"/>
                    </a:lnTo>
                    <a:close/>
                    <a:moveTo>
                      <a:pt x="721499" y="2954183"/>
                    </a:moveTo>
                    <a:lnTo>
                      <a:pt x="718271" y="2954976"/>
                    </a:lnTo>
                    <a:lnTo>
                      <a:pt x="714373" y="2955683"/>
                    </a:lnTo>
                    <a:lnTo>
                      <a:pt x="707820" y="2956562"/>
                    </a:lnTo>
                    <a:close/>
                    <a:moveTo>
                      <a:pt x="819810" y="2953956"/>
                    </a:moveTo>
                    <a:lnTo>
                      <a:pt x="819616" y="2954021"/>
                    </a:lnTo>
                    <a:lnTo>
                      <a:pt x="818240" y="2954417"/>
                    </a:lnTo>
                    <a:lnTo>
                      <a:pt x="807459" y="2956950"/>
                    </a:lnTo>
                    <a:lnTo>
                      <a:pt x="788728" y="2959719"/>
                    </a:lnTo>
                    <a:close/>
                    <a:moveTo>
                      <a:pt x="811343" y="2953697"/>
                    </a:moveTo>
                    <a:lnTo>
                      <a:pt x="792844" y="2957615"/>
                    </a:lnTo>
                    <a:lnTo>
                      <a:pt x="795853" y="2956600"/>
                    </a:lnTo>
                    <a:lnTo>
                      <a:pt x="790587" y="2957215"/>
                    </a:lnTo>
                    <a:lnTo>
                      <a:pt x="791927" y="2956909"/>
                    </a:lnTo>
                    <a:lnTo>
                      <a:pt x="794025" y="2956367"/>
                    </a:lnTo>
                    <a:close/>
                    <a:moveTo>
                      <a:pt x="833533" y="2953670"/>
                    </a:moveTo>
                    <a:lnTo>
                      <a:pt x="814065" y="2959786"/>
                    </a:lnTo>
                    <a:lnTo>
                      <a:pt x="808067" y="2960614"/>
                    </a:lnTo>
                    <a:lnTo>
                      <a:pt x="802020" y="2963571"/>
                    </a:lnTo>
                    <a:lnTo>
                      <a:pt x="814065" y="2959786"/>
                    </a:lnTo>
                    <a:lnTo>
                      <a:pt x="822343" y="2958644"/>
                    </a:lnTo>
                    <a:lnTo>
                      <a:pt x="827309" y="2956194"/>
                    </a:lnTo>
                    <a:close/>
                    <a:moveTo>
                      <a:pt x="744321" y="2953626"/>
                    </a:moveTo>
                    <a:lnTo>
                      <a:pt x="731353" y="2956454"/>
                    </a:lnTo>
                    <a:lnTo>
                      <a:pt x="717658" y="2958318"/>
                    </a:lnTo>
                    <a:lnTo>
                      <a:pt x="722496" y="2956909"/>
                    </a:lnTo>
                    <a:lnTo>
                      <a:pt x="736045" y="2954509"/>
                    </a:lnTo>
                    <a:close/>
                    <a:moveTo>
                      <a:pt x="3196125" y="2953501"/>
                    </a:moveTo>
                    <a:lnTo>
                      <a:pt x="3192524" y="2954531"/>
                    </a:lnTo>
                    <a:lnTo>
                      <a:pt x="3188677" y="2956963"/>
                    </a:lnTo>
                    <a:close/>
                    <a:moveTo>
                      <a:pt x="815070" y="2953340"/>
                    </a:moveTo>
                    <a:lnTo>
                      <a:pt x="815070" y="2953608"/>
                    </a:lnTo>
                    <a:lnTo>
                      <a:pt x="786471" y="2959579"/>
                    </a:lnTo>
                    <a:lnTo>
                      <a:pt x="789396" y="2958779"/>
                    </a:lnTo>
                    <a:lnTo>
                      <a:pt x="790128" y="2958532"/>
                    </a:lnTo>
                    <a:close/>
                    <a:moveTo>
                      <a:pt x="3235096" y="2953224"/>
                    </a:moveTo>
                    <a:lnTo>
                      <a:pt x="3230423" y="2954746"/>
                    </a:lnTo>
                    <a:lnTo>
                      <a:pt x="3228632" y="2956021"/>
                    </a:lnTo>
                    <a:close/>
                    <a:moveTo>
                      <a:pt x="459900" y="2953124"/>
                    </a:moveTo>
                    <a:lnTo>
                      <a:pt x="459472" y="2953332"/>
                    </a:lnTo>
                    <a:lnTo>
                      <a:pt x="459407" y="2953380"/>
                    </a:lnTo>
                    <a:close/>
                    <a:moveTo>
                      <a:pt x="3286821" y="2953040"/>
                    </a:moveTo>
                    <a:lnTo>
                      <a:pt x="3284961" y="2953817"/>
                    </a:lnTo>
                    <a:lnTo>
                      <a:pt x="3286095" y="2953520"/>
                    </a:lnTo>
                    <a:close/>
                    <a:moveTo>
                      <a:pt x="745045" y="2952915"/>
                    </a:moveTo>
                    <a:lnTo>
                      <a:pt x="736045" y="2954509"/>
                    </a:lnTo>
                    <a:lnTo>
                      <a:pt x="731234" y="2955023"/>
                    </a:lnTo>
                    <a:lnTo>
                      <a:pt x="737908" y="2953811"/>
                    </a:lnTo>
                    <a:close/>
                    <a:moveTo>
                      <a:pt x="815070" y="2952911"/>
                    </a:moveTo>
                    <a:lnTo>
                      <a:pt x="815070" y="2953123"/>
                    </a:lnTo>
                    <a:lnTo>
                      <a:pt x="811343" y="2953697"/>
                    </a:lnTo>
                    <a:lnTo>
                      <a:pt x="811764" y="2953608"/>
                    </a:lnTo>
                    <a:close/>
                    <a:moveTo>
                      <a:pt x="737502" y="2952781"/>
                    </a:moveTo>
                    <a:lnTo>
                      <a:pt x="728424" y="2954720"/>
                    </a:lnTo>
                    <a:lnTo>
                      <a:pt x="733241" y="2953196"/>
                    </a:lnTo>
                    <a:close/>
                    <a:moveTo>
                      <a:pt x="574814" y="2952555"/>
                    </a:moveTo>
                    <a:lnTo>
                      <a:pt x="565898" y="2953088"/>
                    </a:lnTo>
                    <a:lnTo>
                      <a:pt x="531365" y="2965197"/>
                    </a:lnTo>
                    <a:lnTo>
                      <a:pt x="435769" y="3009407"/>
                    </a:lnTo>
                    <a:lnTo>
                      <a:pt x="434975" y="3009878"/>
                    </a:lnTo>
                    <a:lnTo>
                      <a:pt x="419484" y="3019063"/>
                    </a:lnTo>
                    <a:lnTo>
                      <a:pt x="437698" y="3011237"/>
                    </a:lnTo>
                    <a:lnTo>
                      <a:pt x="452438" y="3001964"/>
                    </a:lnTo>
                    <a:cubicBezTo>
                      <a:pt x="452438" y="3001964"/>
                      <a:pt x="452438" y="3001964"/>
                      <a:pt x="452438" y="3005298"/>
                    </a:cubicBezTo>
                    <a:lnTo>
                      <a:pt x="444501" y="3010215"/>
                    </a:lnTo>
                    <a:lnTo>
                      <a:pt x="444501" y="3011634"/>
                    </a:lnTo>
                    <a:lnTo>
                      <a:pt x="435998" y="3015483"/>
                    </a:lnTo>
                    <a:lnTo>
                      <a:pt x="427512" y="3020740"/>
                    </a:lnTo>
                    <a:lnTo>
                      <a:pt x="443490" y="3013771"/>
                    </a:lnTo>
                    <a:lnTo>
                      <a:pt x="455735" y="3006589"/>
                    </a:lnTo>
                    <a:lnTo>
                      <a:pt x="455735" y="3005070"/>
                    </a:lnTo>
                    <a:lnTo>
                      <a:pt x="465626" y="3000450"/>
                    </a:lnTo>
                    <a:lnTo>
                      <a:pt x="465626" y="3000787"/>
                    </a:lnTo>
                    <a:lnTo>
                      <a:pt x="468445" y="2999133"/>
                    </a:lnTo>
                    <a:lnTo>
                      <a:pt x="465626" y="3000450"/>
                    </a:lnTo>
                    <a:lnTo>
                      <a:pt x="465626" y="2998582"/>
                    </a:lnTo>
                    <a:lnTo>
                      <a:pt x="476924" y="2994160"/>
                    </a:lnTo>
                    <a:lnTo>
                      <a:pt x="501509" y="2979739"/>
                    </a:lnTo>
                    <a:cubicBezTo>
                      <a:pt x="504826" y="2979739"/>
                      <a:pt x="504826" y="2983047"/>
                      <a:pt x="501509" y="2983047"/>
                    </a:cubicBezTo>
                    <a:lnTo>
                      <a:pt x="496132" y="2986200"/>
                    </a:lnTo>
                    <a:lnTo>
                      <a:pt x="537339" y="2966953"/>
                    </a:lnTo>
                    <a:lnTo>
                      <a:pt x="555428" y="2960003"/>
                    </a:lnTo>
                    <a:lnTo>
                      <a:pt x="553880" y="2960210"/>
                    </a:lnTo>
                    <a:lnTo>
                      <a:pt x="556531" y="2959579"/>
                    </a:lnTo>
                    <a:close/>
                    <a:moveTo>
                      <a:pt x="819093" y="2952503"/>
                    </a:moveTo>
                    <a:lnTo>
                      <a:pt x="815070" y="2953340"/>
                    </a:lnTo>
                    <a:lnTo>
                      <a:pt x="815070" y="2953123"/>
                    </a:lnTo>
                    <a:close/>
                    <a:moveTo>
                      <a:pt x="675934" y="2952479"/>
                    </a:moveTo>
                    <a:lnTo>
                      <a:pt x="661139" y="2956252"/>
                    </a:lnTo>
                    <a:lnTo>
                      <a:pt x="643317" y="2958495"/>
                    </a:lnTo>
                    <a:close/>
                    <a:moveTo>
                      <a:pt x="504803" y="2952457"/>
                    </a:moveTo>
                    <a:lnTo>
                      <a:pt x="504265" y="2952653"/>
                    </a:lnTo>
                    <a:lnTo>
                      <a:pt x="487866" y="2959779"/>
                    </a:lnTo>
                    <a:close/>
                    <a:moveTo>
                      <a:pt x="3161275" y="2952414"/>
                    </a:moveTo>
                    <a:lnTo>
                      <a:pt x="3052446" y="2990030"/>
                    </a:lnTo>
                    <a:lnTo>
                      <a:pt x="2948467" y="3030495"/>
                    </a:lnTo>
                    <a:lnTo>
                      <a:pt x="2966638" y="3025519"/>
                    </a:lnTo>
                    <a:lnTo>
                      <a:pt x="2967623" y="3025145"/>
                    </a:lnTo>
                    <a:cubicBezTo>
                      <a:pt x="2972788" y="3023244"/>
                      <a:pt x="2977127" y="3021805"/>
                      <a:pt x="2978779" y="3021805"/>
                    </a:cubicBezTo>
                    <a:cubicBezTo>
                      <a:pt x="2998612" y="3011940"/>
                      <a:pt x="3021751" y="3005364"/>
                      <a:pt x="3044889" y="2995498"/>
                    </a:cubicBezTo>
                    <a:lnTo>
                      <a:pt x="3156934" y="2955246"/>
                    </a:lnTo>
                    <a:close/>
                    <a:moveTo>
                      <a:pt x="589801" y="2951660"/>
                    </a:moveTo>
                    <a:lnTo>
                      <a:pt x="576676" y="2954784"/>
                    </a:lnTo>
                    <a:lnTo>
                      <a:pt x="578141" y="2954234"/>
                    </a:lnTo>
                    <a:lnTo>
                      <a:pt x="587768" y="2951781"/>
                    </a:lnTo>
                    <a:close/>
                    <a:moveTo>
                      <a:pt x="750616" y="2951505"/>
                    </a:moveTo>
                    <a:lnTo>
                      <a:pt x="737908" y="2953811"/>
                    </a:lnTo>
                    <a:lnTo>
                      <a:pt x="726944" y="2955189"/>
                    </a:lnTo>
                    <a:lnTo>
                      <a:pt x="727213" y="2955104"/>
                    </a:lnTo>
                    <a:lnTo>
                      <a:pt x="729109" y="2954846"/>
                    </a:lnTo>
                    <a:lnTo>
                      <a:pt x="749738" y="2951590"/>
                    </a:lnTo>
                    <a:close/>
                    <a:moveTo>
                      <a:pt x="3350909" y="2951189"/>
                    </a:moveTo>
                    <a:lnTo>
                      <a:pt x="3312683" y="2978918"/>
                    </a:lnTo>
                    <a:lnTo>
                      <a:pt x="3306621" y="2981847"/>
                    </a:lnTo>
                    <a:lnTo>
                      <a:pt x="3306803" y="2981849"/>
                    </a:lnTo>
                    <a:lnTo>
                      <a:pt x="3305931" y="2982180"/>
                    </a:lnTo>
                    <a:lnTo>
                      <a:pt x="3299146" y="2985459"/>
                    </a:lnTo>
                    <a:lnTo>
                      <a:pt x="3308552" y="2981915"/>
                    </a:lnTo>
                    <a:lnTo>
                      <a:pt x="3308614" y="2981870"/>
                    </a:lnTo>
                    <a:lnTo>
                      <a:pt x="3306803" y="2981849"/>
                    </a:lnTo>
                    <a:lnTo>
                      <a:pt x="3310670" y="2980378"/>
                    </a:lnTo>
                    <a:lnTo>
                      <a:pt x="3312683" y="2978918"/>
                    </a:lnTo>
                    <a:lnTo>
                      <a:pt x="3316373" y="2977135"/>
                    </a:lnTo>
                    <a:lnTo>
                      <a:pt x="3312982" y="2979499"/>
                    </a:lnTo>
                    <a:lnTo>
                      <a:pt x="3316944" y="2977992"/>
                    </a:lnTo>
                    <a:lnTo>
                      <a:pt x="3319373" y="2976338"/>
                    </a:lnTo>
                    <a:lnTo>
                      <a:pt x="3364924" y="2952174"/>
                    </a:lnTo>
                    <a:lnTo>
                      <a:pt x="3345766" y="2963115"/>
                    </a:lnTo>
                    <a:lnTo>
                      <a:pt x="3345766" y="2965956"/>
                    </a:lnTo>
                    <a:lnTo>
                      <a:pt x="3339711" y="2969335"/>
                    </a:lnTo>
                    <a:lnTo>
                      <a:pt x="3349289" y="2965693"/>
                    </a:lnTo>
                    <a:lnTo>
                      <a:pt x="3337310" y="2970676"/>
                    </a:lnTo>
                    <a:lnTo>
                      <a:pt x="3335081" y="2971920"/>
                    </a:lnTo>
                    <a:lnTo>
                      <a:pt x="3369109" y="2959099"/>
                    </a:lnTo>
                    <a:lnTo>
                      <a:pt x="3331430" y="2973958"/>
                    </a:lnTo>
                    <a:lnTo>
                      <a:pt x="3317083" y="2981965"/>
                    </a:lnTo>
                    <a:lnTo>
                      <a:pt x="3336077" y="2982179"/>
                    </a:lnTo>
                    <a:cubicBezTo>
                      <a:pt x="3336077" y="2982179"/>
                      <a:pt x="3339380" y="2982179"/>
                      <a:pt x="3336077" y="2985476"/>
                    </a:cubicBezTo>
                    <a:lnTo>
                      <a:pt x="3318401" y="2996350"/>
                    </a:lnTo>
                    <a:lnTo>
                      <a:pt x="3313496" y="2997497"/>
                    </a:lnTo>
                    <a:lnTo>
                      <a:pt x="3322864" y="2992070"/>
                    </a:lnTo>
                    <a:cubicBezTo>
                      <a:pt x="3326993" y="2988773"/>
                      <a:pt x="3326167" y="2986919"/>
                      <a:pt x="3322503" y="2985991"/>
                    </a:cubicBezTo>
                    <a:lnTo>
                      <a:pt x="3310506" y="2985636"/>
                    </a:lnTo>
                    <a:lnTo>
                      <a:pt x="3285345" y="2999679"/>
                    </a:lnTo>
                    <a:lnTo>
                      <a:pt x="3306054" y="2999236"/>
                    </a:lnTo>
                    <a:lnTo>
                      <a:pt x="3303871" y="2999747"/>
                    </a:lnTo>
                    <a:lnTo>
                      <a:pt x="3298755" y="3001553"/>
                    </a:lnTo>
                    <a:lnTo>
                      <a:pt x="3282400" y="3002786"/>
                    </a:lnTo>
                    <a:lnTo>
                      <a:pt x="3256484" y="3005995"/>
                    </a:lnTo>
                    <a:lnTo>
                      <a:pt x="3262979" y="3002476"/>
                    </a:lnTo>
                    <a:lnTo>
                      <a:pt x="3262875" y="3002372"/>
                    </a:lnTo>
                    <a:lnTo>
                      <a:pt x="3255505" y="3006117"/>
                    </a:lnTo>
                    <a:lnTo>
                      <a:pt x="3254942" y="3006186"/>
                    </a:lnTo>
                    <a:cubicBezTo>
                      <a:pt x="3248749" y="3006907"/>
                      <a:pt x="3246891" y="3006907"/>
                      <a:pt x="3253497" y="3005259"/>
                    </a:cubicBezTo>
                    <a:lnTo>
                      <a:pt x="3250552" y="3006033"/>
                    </a:lnTo>
                    <a:lnTo>
                      <a:pt x="3256559" y="3003604"/>
                    </a:lnTo>
                    <a:lnTo>
                      <a:pt x="3262843" y="3002340"/>
                    </a:lnTo>
                    <a:lnTo>
                      <a:pt x="3261936" y="3001430"/>
                    </a:lnTo>
                    <a:lnTo>
                      <a:pt x="3256559" y="3003604"/>
                    </a:lnTo>
                    <a:lnTo>
                      <a:pt x="3242066" y="3006518"/>
                    </a:lnTo>
                    <a:lnTo>
                      <a:pt x="3260132" y="2999623"/>
                    </a:lnTo>
                    <a:lnTo>
                      <a:pt x="3259988" y="2999478"/>
                    </a:lnTo>
                    <a:lnTo>
                      <a:pt x="3276448" y="2988169"/>
                    </a:lnTo>
                    <a:lnTo>
                      <a:pt x="3270254" y="2988751"/>
                    </a:lnTo>
                    <a:lnTo>
                      <a:pt x="3278443" y="2986798"/>
                    </a:lnTo>
                    <a:lnTo>
                      <a:pt x="3296187" y="2974606"/>
                    </a:lnTo>
                    <a:lnTo>
                      <a:pt x="3316643" y="2962513"/>
                    </a:lnTo>
                    <a:lnTo>
                      <a:pt x="3306588" y="2971793"/>
                    </a:lnTo>
                    <a:cubicBezTo>
                      <a:pt x="3296278" y="2982123"/>
                      <a:pt x="3292979" y="2987908"/>
                      <a:pt x="3316073" y="2973032"/>
                    </a:cubicBezTo>
                    <a:close/>
                    <a:moveTo>
                      <a:pt x="3246940" y="2950489"/>
                    </a:moveTo>
                    <a:lnTo>
                      <a:pt x="3245942" y="2951407"/>
                    </a:lnTo>
                    <a:lnTo>
                      <a:pt x="3245555" y="2951577"/>
                    </a:lnTo>
                    <a:close/>
                    <a:moveTo>
                      <a:pt x="719190" y="2950307"/>
                    </a:moveTo>
                    <a:cubicBezTo>
                      <a:pt x="719190" y="2950307"/>
                      <a:pt x="687781" y="2956909"/>
                      <a:pt x="664638" y="2961448"/>
                    </a:cubicBezTo>
                    <a:lnTo>
                      <a:pt x="646113" y="2964734"/>
                    </a:lnTo>
                    <a:lnTo>
                      <a:pt x="646113" y="2964838"/>
                    </a:lnTo>
                    <a:lnTo>
                      <a:pt x="670048" y="2961628"/>
                    </a:lnTo>
                    <a:lnTo>
                      <a:pt x="653663" y="2965093"/>
                    </a:lnTo>
                    <a:lnTo>
                      <a:pt x="644054" y="2966398"/>
                    </a:lnTo>
                    <a:lnTo>
                      <a:pt x="639667" y="2968053"/>
                    </a:lnTo>
                    <a:lnTo>
                      <a:pt x="653663" y="2965093"/>
                    </a:lnTo>
                    <a:lnTo>
                      <a:pt x="665611" y="2963470"/>
                    </a:lnTo>
                    <a:lnTo>
                      <a:pt x="631392" y="2971174"/>
                    </a:lnTo>
                    <a:lnTo>
                      <a:pt x="629923" y="2971728"/>
                    </a:lnTo>
                    <a:lnTo>
                      <a:pt x="629923" y="2973414"/>
                    </a:lnTo>
                    <a:lnTo>
                      <a:pt x="643641" y="2970924"/>
                    </a:lnTo>
                    <a:lnTo>
                      <a:pt x="659597" y="2965714"/>
                    </a:lnTo>
                    <a:lnTo>
                      <a:pt x="659997" y="2965554"/>
                    </a:lnTo>
                    <a:lnTo>
                      <a:pt x="653066" y="2966812"/>
                    </a:lnTo>
                    <a:lnTo>
                      <a:pt x="683019" y="2961106"/>
                    </a:lnTo>
                    <a:lnTo>
                      <a:pt x="688903" y="2960307"/>
                    </a:lnTo>
                    <a:lnTo>
                      <a:pt x="660255" y="2965507"/>
                    </a:lnTo>
                    <a:lnTo>
                      <a:pt x="660255" y="2967748"/>
                    </a:lnTo>
                    <a:lnTo>
                      <a:pt x="693472" y="2959686"/>
                    </a:lnTo>
                    <a:lnTo>
                      <a:pt x="694879" y="2959495"/>
                    </a:lnTo>
                    <a:lnTo>
                      <a:pt x="680400" y="2963391"/>
                    </a:lnTo>
                    <a:lnTo>
                      <a:pt x="679516" y="2963511"/>
                    </a:lnTo>
                    <a:lnTo>
                      <a:pt x="667643" y="2966567"/>
                    </a:lnTo>
                    <a:lnTo>
                      <a:pt x="660255" y="2967908"/>
                    </a:lnTo>
                    <a:lnTo>
                      <a:pt x="660255" y="2968408"/>
                    </a:lnTo>
                    <a:lnTo>
                      <a:pt x="662882" y="2967792"/>
                    </a:lnTo>
                    <a:lnTo>
                      <a:pt x="667643" y="2966567"/>
                    </a:lnTo>
                    <a:lnTo>
                      <a:pt x="670574" y="2966035"/>
                    </a:lnTo>
                    <a:lnTo>
                      <a:pt x="660049" y="2968867"/>
                    </a:lnTo>
                    <a:lnTo>
                      <a:pt x="657505" y="2969871"/>
                    </a:lnTo>
                    <a:lnTo>
                      <a:pt x="658104" y="2969743"/>
                    </a:lnTo>
                    <a:lnTo>
                      <a:pt x="657377" y="2969922"/>
                    </a:lnTo>
                    <a:lnTo>
                      <a:pt x="649271" y="2973122"/>
                    </a:lnTo>
                    <a:lnTo>
                      <a:pt x="671340" y="2969542"/>
                    </a:lnTo>
                    <a:lnTo>
                      <a:pt x="642299" y="2975875"/>
                    </a:lnTo>
                    <a:lnTo>
                      <a:pt x="598527" y="2993158"/>
                    </a:lnTo>
                    <a:lnTo>
                      <a:pt x="652463" y="2976564"/>
                    </a:lnTo>
                    <a:lnTo>
                      <a:pt x="632272" y="2983549"/>
                    </a:lnTo>
                    <a:lnTo>
                      <a:pt x="641321" y="2980883"/>
                    </a:lnTo>
                    <a:lnTo>
                      <a:pt x="643148" y="2980016"/>
                    </a:lnTo>
                    <a:lnTo>
                      <a:pt x="688901" y="2966692"/>
                    </a:lnTo>
                    <a:lnTo>
                      <a:pt x="692380" y="2966128"/>
                    </a:lnTo>
                    <a:lnTo>
                      <a:pt x="666751" y="2974240"/>
                    </a:lnTo>
                    <a:lnTo>
                      <a:pt x="666751" y="2976476"/>
                    </a:lnTo>
                    <a:lnTo>
                      <a:pt x="688976" y="2970214"/>
                    </a:lnTo>
                    <a:lnTo>
                      <a:pt x="688976" y="2972959"/>
                    </a:lnTo>
                    <a:lnTo>
                      <a:pt x="689764" y="2972833"/>
                    </a:lnTo>
                    <a:lnTo>
                      <a:pt x="688976" y="2973057"/>
                    </a:lnTo>
                    <a:lnTo>
                      <a:pt x="688976" y="2973122"/>
                    </a:lnTo>
                    <a:lnTo>
                      <a:pt x="723376" y="2967525"/>
                    </a:lnTo>
                    <a:lnTo>
                      <a:pt x="704278" y="2973133"/>
                    </a:lnTo>
                    <a:lnTo>
                      <a:pt x="658852" y="2982492"/>
                    </a:lnTo>
                    <a:lnTo>
                      <a:pt x="672094" y="2978085"/>
                    </a:lnTo>
                    <a:lnTo>
                      <a:pt x="657233" y="2982115"/>
                    </a:lnTo>
                    <a:lnTo>
                      <a:pt x="652498" y="2983801"/>
                    </a:lnTo>
                    <a:lnTo>
                      <a:pt x="646570" y="2985022"/>
                    </a:lnTo>
                    <a:lnTo>
                      <a:pt x="571394" y="3007984"/>
                    </a:lnTo>
                    <a:lnTo>
                      <a:pt x="534988" y="3024341"/>
                    </a:lnTo>
                    <a:lnTo>
                      <a:pt x="534988" y="3025903"/>
                    </a:lnTo>
                    <a:lnTo>
                      <a:pt x="525247" y="3030246"/>
                    </a:lnTo>
                    <a:lnTo>
                      <a:pt x="570411" y="3015709"/>
                    </a:lnTo>
                    <a:lnTo>
                      <a:pt x="570411" y="3013026"/>
                    </a:lnTo>
                    <a:lnTo>
                      <a:pt x="602139" y="3001730"/>
                    </a:lnTo>
                    <a:lnTo>
                      <a:pt x="596305" y="3004129"/>
                    </a:lnTo>
                    <a:lnTo>
                      <a:pt x="595847" y="3004745"/>
                    </a:lnTo>
                    <a:lnTo>
                      <a:pt x="592728" y="3005599"/>
                    </a:lnTo>
                    <a:lnTo>
                      <a:pt x="571105" y="3015485"/>
                    </a:lnTo>
                    <a:lnTo>
                      <a:pt x="584242" y="3011257"/>
                    </a:lnTo>
                    <a:lnTo>
                      <a:pt x="584928" y="3010963"/>
                    </a:lnTo>
                    <a:cubicBezTo>
                      <a:pt x="590274" y="3008694"/>
                      <a:pt x="594911" y="3006734"/>
                      <a:pt x="598210" y="3005341"/>
                    </a:cubicBezTo>
                    <a:lnTo>
                      <a:pt x="603217" y="3003231"/>
                    </a:lnTo>
                    <a:lnTo>
                      <a:pt x="609393" y="3001663"/>
                    </a:lnTo>
                    <a:lnTo>
                      <a:pt x="586317" y="3010589"/>
                    </a:lnTo>
                    <a:lnTo>
                      <a:pt x="603250" y="3005139"/>
                    </a:lnTo>
                    <a:lnTo>
                      <a:pt x="593238" y="3008847"/>
                    </a:lnTo>
                    <a:lnTo>
                      <a:pt x="596394" y="3007920"/>
                    </a:lnTo>
                    <a:lnTo>
                      <a:pt x="586445" y="3011866"/>
                    </a:lnTo>
                    <a:lnTo>
                      <a:pt x="581568" y="3013223"/>
                    </a:lnTo>
                    <a:lnTo>
                      <a:pt x="583208" y="3012562"/>
                    </a:lnTo>
                    <a:lnTo>
                      <a:pt x="580988" y="3013384"/>
                    </a:lnTo>
                    <a:lnTo>
                      <a:pt x="581568" y="3013223"/>
                    </a:lnTo>
                    <a:lnTo>
                      <a:pt x="566408" y="3019332"/>
                    </a:lnTo>
                    <a:cubicBezTo>
                      <a:pt x="560699" y="3021666"/>
                      <a:pt x="557083" y="3023187"/>
                      <a:pt x="555120" y="3024064"/>
                    </a:cubicBezTo>
                    <a:lnTo>
                      <a:pt x="557462" y="3023479"/>
                    </a:lnTo>
                    <a:lnTo>
                      <a:pt x="540733" y="3030161"/>
                    </a:lnTo>
                    <a:lnTo>
                      <a:pt x="549334" y="3026230"/>
                    </a:lnTo>
                    <a:lnTo>
                      <a:pt x="559314" y="3021949"/>
                    </a:lnTo>
                    <a:lnTo>
                      <a:pt x="537349" y="3031037"/>
                    </a:lnTo>
                    <a:lnTo>
                      <a:pt x="537349" y="3031512"/>
                    </a:lnTo>
                    <a:lnTo>
                      <a:pt x="527109" y="3035602"/>
                    </a:lnTo>
                    <a:lnTo>
                      <a:pt x="534652" y="3032153"/>
                    </a:lnTo>
                    <a:lnTo>
                      <a:pt x="514351" y="3040552"/>
                    </a:lnTo>
                    <a:lnTo>
                      <a:pt x="514351" y="3040697"/>
                    </a:lnTo>
                    <a:lnTo>
                      <a:pt x="517512" y="3039434"/>
                    </a:lnTo>
                    <a:lnTo>
                      <a:pt x="517513" y="3039434"/>
                    </a:lnTo>
                    <a:lnTo>
                      <a:pt x="517514" y="3039434"/>
                    </a:lnTo>
                    <a:lnTo>
                      <a:pt x="517518" y="3039432"/>
                    </a:lnTo>
                    <a:lnTo>
                      <a:pt x="521302" y="3038257"/>
                    </a:lnTo>
                    <a:lnTo>
                      <a:pt x="514351" y="3041435"/>
                    </a:lnTo>
                    <a:lnTo>
                      <a:pt x="514351" y="3041696"/>
                    </a:lnTo>
                    <a:lnTo>
                      <a:pt x="544472" y="3031919"/>
                    </a:lnTo>
                    <a:lnTo>
                      <a:pt x="534744" y="3036135"/>
                    </a:lnTo>
                    <a:lnTo>
                      <a:pt x="534744" y="3037939"/>
                    </a:lnTo>
                    <a:lnTo>
                      <a:pt x="557272" y="3027764"/>
                    </a:lnTo>
                    <a:lnTo>
                      <a:pt x="569215" y="3023887"/>
                    </a:lnTo>
                    <a:lnTo>
                      <a:pt x="560079" y="3027726"/>
                    </a:lnTo>
                    <a:cubicBezTo>
                      <a:pt x="554294" y="3030150"/>
                      <a:pt x="549748" y="3032007"/>
                      <a:pt x="547268" y="3032832"/>
                    </a:cubicBezTo>
                    <a:lnTo>
                      <a:pt x="561931" y="3027952"/>
                    </a:lnTo>
                    <a:lnTo>
                      <a:pt x="541217" y="3037363"/>
                    </a:lnTo>
                    <a:lnTo>
                      <a:pt x="530798" y="3040638"/>
                    </a:lnTo>
                    <a:lnTo>
                      <a:pt x="525002" y="3043626"/>
                    </a:lnTo>
                    <a:lnTo>
                      <a:pt x="525882" y="3042989"/>
                    </a:lnTo>
                    <a:cubicBezTo>
                      <a:pt x="525264" y="3041286"/>
                      <a:pt x="504245" y="3049335"/>
                      <a:pt x="501772" y="3051811"/>
                    </a:cubicBezTo>
                    <a:lnTo>
                      <a:pt x="501772" y="3049505"/>
                    </a:lnTo>
                    <a:lnTo>
                      <a:pt x="418465" y="3091040"/>
                    </a:lnTo>
                    <a:lnTo>
                      <a:pt x="403541" y="3101437"/>
                    </a:lnTo>
                    <a:lnTo>
                      <a:pt x="478693" y="3065019"/>
                    </a:lnTo>
                    <a:lnTo>
                      <a:pt x="503962" y="3054475"/>
                    </a:lnTo>
                    <a:lnTo>
                      <a:pt x="493118" y="3060066"/>
                    </a:lnTo>
                    <a:cubicBezTo>
                      <a:pt x="478693" y="3066670"/>
                      <a:pt x="463856" y="3073274"/>
                      <a:pt x="449019" y="3081529"/>
                    </a:cubicBezTo>
                    <a:lnTo>
                      <a:pt x="395813" y="3107013"/>
                    </a:lnTo>
                    <a:lnTo>
                      <a:pt x="360597" y="3137463"/>
                    </a:lnTo>
                    <a:cubicBezTo>
                      <a:pt x="346644" y="3148477"/>
                      <a:pt x="332690" y="3159082"/>
                      <a:pt x="319557" y="3170503"/>
                    </a:cubicBezTo>
                    <a:cubicBezTo>
                      <a:pt x="309707" y="3178661"/>
                      <a:pt x="300678" y="3187635"/>
                      <a:pt x="290828" y="3196201"/>
                    </a:cubicBezTo>
                    <a:lnTo>
                      <a:pt x="272515" y="3208853"/>
                    </a:lnTo>
                    <a:lnTo>
                      <a:pt x="272640" y="3208800"/>
                    </a:lnTo>
                    <a:cubicBezTo>
                      <a:pt x="273050" y="3209209"/>
                      <a:pt x="273050" y="3210029"/>
                      <a:pt x="273050" y="3210029"/>
                    </a:cubicBezTo>
                    <a:lnTo>
                      <a:pt x="191959" y="3291035"/>
                    </a:lnTo>
                    <a:lnTo>
                      <a:pt x="191077" y="3292062"/>
                    </a:lnTo>
                    <a:lnTo>
                      <a:pt x="190397" y="3292595"/>
                    </a:lnTo>
                    <a:lnTo>
                      <a:pt x="186770" y="3296219"/>
                    </a:lnTo>
                    <a:lnTo>
                      <a:pt x="169466" y="3320452"/>
                    </a:lnTo>
                    <a:lnTo>
                      <a:pt x="146638" y="3346087"/>
                    </a:lnTo>
                    <a:lnTo>
                      <a:pt x="137999" y="3361939"/>
                    </a:lnTo>
                    <a:lnTo>
                      <a:pt x="98641" y="3417743"/>
                    </a:lnTo>
                    <a:lnTo>
                      <a:pt x="99952" y="3416765"/>
                    </a:lnTo>
                    <a:lnTo>
                      <a:pt x="101158" y="3417664"/>
                    </a:lnTo>
                    <a:lnTo>
                      <a:pt x="144997" y="3365185"/>
                    </a:lnTo>
                    <a:cubicBezTo>
                      <a:pt x="160246" y="3345776"/>
                      <a:pt x="174259" y="3325127"/>
                      <a:pt x="184150" y="3302001"/>
                    </a:cubicBezTo>
                    <a:cubicBezTo>
                      <a:pt x="184150" y="3302001"/>
                      <a:pt x="184150" y="3302001"/>
                      <a:pt x="184150" y="3305305"/>
                    </a:cubicBezTo>
                    <a:cubicBezTo>
                      <a:pt x="174259" y="3326779"/>
                      <a:pt x="161070" y="3346601"/>
                      <a:pt x="146645" y="3366011"/>
                    </a:cubicBezTo>
                    <a:lnTo>
                      <a:pt x="122238" y="3397647"/>
                    </a:lnTo>
                    <a:lnTo>
                      <a:pt x="122238" y="3400575"/>
                    </a:lnTo>
                    <a:cubicBezTo>
                      <a:pt x="109114" y="3433814"/>
                      <a:pt x="92710" y="3467052"/>
                      <a:pt x="76306" y="3500290"/>
                    </a:cubicBezTo>
                    <a:cubicBezTo>
                      <a:pt x="73025" y="3503614"/>
                      <a:pt x="73025" y="3500290"/>
                      <a:pt x="73025" y="3500290"/>
                    </a:cubicBezTo>
                    <a:lnTo>
                      <a:pt x="76389" y="3490067"/>
                    </a:lnTo>
                    <a:lnTo>
                      <a:pt x="69850" y="3503614"/>
                    </a:lnTo>
                    <a:lnTo>
                      <a:pt x="73025" y="3503614"/>
                    </a:lnTo>
                    <a:cubicBezTo>
                      <a:pt x="63046" y="3526694"/>
                      <a:pt x="49742" y="3553071"/>
                      <a:pt x="39763" y="3576151"/>
                    </a:cubicBezTo>
                    <a:cubicBezTo>
                      <a:pt x="36437" y="3576151"/>
                      <a:pt x="36437" y="3576151"/>
                      <a:pt x="36437" y="3576151"/>
                    </a:cubicBezTo>
                    <a:lnTo>
                      <a:pt x="42536" y="3560700"/>
                    </a:lnTo>
                    <a:lnTo>
                      <a:pt x="43089" y="3559665"/>
                    </a:lnTo>
                    <a:lnTo>
                      <a:pt x="53066" y="3539886"/>
                    </a:lnTo>
                    <a:lnTo>
                      <a:pt x="53068" y="3539882"/>
                    </a:lnTo>
                    <a:lnTo>
                      <a:pt x="53881" y="3538271"/>
                    </a:lnTo>
                    <a:lnTo>
                      <a:pt x="56394" y="3533288"/>
                    </a:lnTo>
                    <a:lnTo>
                      <a:pt x="56397" y="3533281"/>
                    </a:lnTo>
                    <a:lnTo>
                      <a:pt x="66372" y="3513505"/>
                    </a:lnTo>
                    <a:cubicBezTo>
                      <a:pt x="71362" y="3501141"/>
                      <a:pt x="65125" y="3514742"/>
                      <a:pt x="60292" y="3525097"/>
                    </a:cubicBezTo>
                    <a:lnTo>
                      <a:pt x="56397" y="3533281"/>
                    </a:lnTo>
                    <a:lnTo>
                      <a:pt x="53881" y="3538271"/>
                    </a:lnTo>
                    <a:lnTo>
                      <a:pt x="53066" y="3539886"/>
                    </a:lnTo>
                    <a:lnTo>
                      <a:pt x="47746" y="3549679"/>
                    </a:lnTo>
                    <a:lnTo>
                      <a:pt x="52236" y="3538234"/>
                    </a:lnTo>
                    <a:lnTo>
                      <a:pt x="53068" y="3536585"/>
                    </a:lnTo>
                    <a:lnTo>
                      <a:pt x="64739" y="3513447"/>
                    </a:lnTo>
                    <a:lnTo>
                      <a:pt x="63606" y="3514268"/>
                    </a:lnTo>
                    <a:lnTo>
                      <a:pt x="62074" y="3513157"/>
                    </a:lnTo>
                    <a:lnTo>
                      <a:pt x="52236" y="3538234"/>
                    </a:lnTo>
                    <a:lnTo>
                      <a:pt x="48411" y="3545817"/>
                    </a:lnTo>
                    <a:lnTo>
                      <a:pt x="66372" y="3500317"/>
                    </a:lnTo>
                    <a:cubicBezTo>
                      <a:pt x="53068" y="3523397"/>
                      <a:pt x="46415" y="3546477"/>
                      <a:pt x="36437" y="3569556"/>
                    </a:cubicBezTo>
                    <a:lnTo>
                      <a:pt x="34256" y="3570483"/>
                    </a:lnTo>
                    <a:lnTo>
                      <a:pt x="33726" y="3572108"/>
                    </a:lnTo>
                    <a:lnTo>
                      <a:pt x="36437" y="3569556"/>
                    </a:lnTo>
                    <a:lnTo>
                      <a:pt x="48411" y="3545817"/>
                    </a:lnTo>
                    <a:lnTo>
                      <a:pt x="44602" y="3555467"/>
                    </a:lnTo>
                    <a:lnTo>
                      <a:pt x="29784" y="3582745"/>
                    </a:lnTo>
                    <a:cubicBezTo>
                      <a:pt x="29784" y="3582745"/>
                      <a:pt x="26458" y="3582745"/>
                      <a:pt x="26458" y="3579448"/>
                    </a:cubicBezTo>
                    <a:lnTo>
                      <a:pt x="29947" y="3562701"/>
                    </a:lnTo>
                    <a:lnTo>
                      <a:pt x="28972" y="3565527"/>
                    </a:lnTo>
                    <a:cubicBezTo>
                      <a:pt x="25598" y="3565527"/>
                      <a:pt x="25598" y="3565527"/>
                      <a:pt x="25598" y="3565527"/>
                    </a:cubicBezTo>
                    <a:lnTo>
                      <a:pt x="31742" y="3543275"/>
                    </a:lnTo>
                    <a:lnTo>
                      <a:pt x="30671" y="3545928"/>
                    </a:lnTo>
                    <a:lnTo>
                      <a:pt x="25598" y="3565527"/>
                    </a:lnTo>
                    <a:lnTo>
                      <a:pt x="22762" y="3565527"/>
                    </a:lnTo>
                    <a:lnTo>
                      <a:pt x="19806" y="3572854"/>
                    </a:lnTo>
                    <a:cubicBezTo>
                      <a:pt x="16480" y="3572854"/>
                      <a:pt x="16480" y="3572854"/>
                      <a:pt x="16480" y="3572854"/>
                    </a:cubicBezTo>
                    <a:lnTo>
                      <a:pt x="21780" y="3552563"/>
                    </a:lnTo>
                    <a:lnTo>
                      <a:pt x="19806" y="3566259"/>
                    </a:lnTo>
                    <a:cubicBezTo>
                      <a:pt x="24795" y="3554719"/>
                      <a:pt x="28953" y="3542355"/>
                      <a:pt x="33526" y="3530403"/>
                    </a:cubicBezTo>
                    <a:lnTo>
                      <a:pt x="33712" y="3530022"/>
                    </a:lnTo>
                    <a:lnTo>
                      <a:pt x="39092" y="3513390"/>
                    </a:lnTo>
                    <a:lnTo>
                      <a:pt x="41790" y="3513390"/>
                    </a:lnTo>
                    <a:lnTo>
                      <a:pt x="49742" y="3497020"/>
                    </a:lnTo>
                    <a:lnTo>
                      <a:pt x="50838" y="3497020"/>
                    </a:lnTo>
                    <a:lnTo>
                      <a:pt x="65132" y="3468274"/>
                    </a:lnTo>
                    <a:lnTo>
                      <a:pt x="74845" y="3437502"/>
                    </a:lnTo>
                    <a:lnTo>
                      <a:pt x="46182" y="3500439"/>
                    </a:lnTo>
                    <a:lnTo>
                      <a:pt x="44024" y="3500439"/>
                    </a:lnTo>
                    <a:lnTo>
                      <a:pt x="42863" y="3509964"/>
                    </a:lnTo>
                    <a:lnTo>
                      <a:pt x="41585" y="3496578"/>
                    </a:lnTo>
                    <a:lnTo>
                      <a:pt x="33111" y="3520100"/>
                    </a:lnTo>
                    <a:lnTo>
                      <a:pt x="25908" y="3536759"/>
                    </a:lnTo>
                    <a:lnTo>
                      <a:pt x="28537" y="3526694"/>
                    </a:lnTo>
                    <a:lnTo>
                      <a:pt x="35852" y="3503492"/>
                    </a:lnTo>
                    <a:lnTo>
                      <a:pt x="35665" y="3503492"/>
                    </a:lnTo>
                    <a:lnTo>
                      <a:pt x="36002" y="3503015"/>
                    </a:lnTo>
                    <a:lnTo>
                      <a:pt x="41981" y="3484051"/>
                    </a:lnTo>
                    <a:lnTo>
                      <a:pt x="46415" y="3473940"/>
                    </a:lnTo>
                    <a:lnTo>
                      <a:pt x="47298" y="3473940"/>
                    </a:lnTo>
                    <a:lnTo>
                      <a:pt x="51060" y="3463515"/>
                    </a:lnTo>
                    <a:cubicBezTo>
                      <a:pt x="57242" y="3449090"/>
                      <a:pt x="64661" y="3434253"/>
                      <a:pt x="72904" y="3421064"/>
                    </a:cubicBezTo>
                    <a:lnTo>
                      <a:pt x="75476" y="3423636"/>
                    </a:lnTo>
                    <a:lnTo>
                      <a:pt x="90105" y="3401716"/>
                    </a:lnTo>
                    <a:lnTo>
                      <a:pt x="76512" y="3424694"/>
                    </a:lnTo>
                    <a:lnTo>
                      <a:pt x="79376" y="3427552"/>
                    </a:lnTo>
                    <a:lnTo>
                      <a:pt x="76384" y="3434121"/>
                    </a:lnTo>
                    <a:lnTo>
                      <a:pt x="79376" y="3437090"/>
                    </a:lnTo>
                    <a:lnTo>
                      <a:pt x="71433" y="3457849"/>
                    </a:lnTo>
                    <a:lnTo>
                      <a:pt x="92076" y="3417889"/>
                    </a:lnTo>
                    <a:cubicBezTo>
                      <a:pt x="92076" y="3417889"/>
                      <a:pt x="92076" y="3417889"/>
                      <a:pt x="92076" y="3421182"/>
                    </a:cubicBezTo>
                    <a:lnTo>
                      <a:pt x="91567" y="3422380"/>
                    </a:lnTo>
                    <a:lnTo>
                      <a:pt x="94396" y="3420443"/>
                    </a:lnTo>
                    <a:lnTo>
                      <a:pt x="93545" y="3422482"/>
                    </a:lnTo>
                    <a:lnTo>
                      <a:pt x="89781" y="3426583"/>
                    </a:lnTo>
                    <a:lnTo>
                      <a:pt x="68254" y="3477237"/>
                    </a:lnTo>
                    <a:lnTo>
                      <a:pt x="69699" y="3477237"/>
                    </a:lnTo>
                    <a:lnTo>
                      <a:pt x="53068" y="3520098"/>
                    </a:lnTo>
                    <a:lnTo>
                      <a:pt x="57002" y="3504499"/>
                    </a:lnTo>
                    <a:lnTo>
                      <a:pt x="48022" y="3528220"/>
                    </a:lnTo>
                    <a:lnTo>
                      <a:pt x="40616" y="3550956"/>
                    </a:lnTo>
                    <a:lnTo>
                      <a:pt x="53061" y="3520119"/>
                    </a:lnTo>
                    <a:lnTo>
                      <a:pt x="38110" y="3558650"/>
                    </a:lnTo>
                    <a:lnTo>
                      <a:pt x="37982" y="3559043"/>
                    </a:lnTo>
                    <a:lnTo>
                      <a:pt x="50573" y="3527106"/>
                    </a:lnTo>
                    <a:lnTo>
                      <a:pt x="64870" y="3502151"/>
                    </a:lnTo>
                    <a:lnTo>
                      <a:pt x="58738" y="3509858"/>
                    </a:lnTo>
                    <a:lnTo>
                      <a:pt x="65482" y="3501083"/>
                    </a:lnTo>
                    <a:lnTo>
                      <a:pt x="69699" y="3493723"/>
                    </a:lnTo>
                    <a:lnTo>
                      <a:pt x="68936" y="3495667"/>
                    </a:lnTo>
                    <a:lnTo>
                      <a:pt x="70291" y="3493178"/>
                    </a:lnTo>
                    <a:lnTo>
                      <a:pt x="69454" y="3495915"/>
                    </a:lnTo>
                    <a:lnTo>
                      <a:pt x="68197" y="3497550"/>
                    </a:lnTo>
                    <a:lnTo>
                      <a:pt x="62934" y="3510966"/>
                    </a:lnTo>
                    <a:lnTo>
                      <a:pt x="86890" y="3462290"/>
                    </a:lnTo>
                    <a:lnTo>
                      <a:pt x="106382" y="3418199"/>
                    </a:lnTo>
                    <a:lnTo>
                      <a:pt x="101722" y="3424239"/>
                    </a:lnTo>
                    <a:lnTo>
                      <a:pt x="99593" y="3422106"/>
                    </a:lnTo>
                    <a:lnTo>
                      <a:pt x="87176" y="3447523"/>
                    </a:lnTo>
                    <a:lnTo>
                      <a:pt x="77807" y="3470667"/>
                    </a:lnTo>
                    <a:lnTo>
                      <a:pt x="81818" y="3457365"/>
                    </a:lnTo>
                    <a:cubicBezTo>
                      <a:pt x="88412" y="3444242"/>
                      <a:pt x="91709" y="3431118"/>
                      <a:pt x="98304" y="3417995"/>
                    </a:cubicBezTo>
                    <a:lnTo>
                      <a:pt x="98446" y="3417889"/>
                    </a:lnTo>
                    <a:lnTo>
                      <a:pt x="96098" y="3417889"/>
                    </a:lnTo>
                    <a:lnTo>
                      <a:pt x="94419" y="3420426"/>
                    </a:lnTo>
                    <a:lnTo>
                      <a:pt x="94396" y="3420443"/>
                    </a:lnTo>
                    <a:lnTo>
                      <a:pt x="95461" y="3417889"/>
                    </a:lnTo>
                    <a:lnTo>
                      <a:pt x="95250" y="3417889"/>
                    </a:lnTo>
                    <a:lnTo>
                      <a:pt x="96758" y="3415755"/>
                    </a:lnTo>
                    <a:lnTo>
                      <a:pt x="103011" y="3406040"/>
                    </a:lnTo>
                    <a:lnTo>
                      <a:pt x="101528" y="3409002"/>
                    </a:lnTo>
                    <a:lnTo>
                      <a:pt x="140876" y="3353300"/>
                    </a:lnTo>
                    <a:lnTo>
                      <a:pt x="142018" y="3351529"/>
                    </a:lnTo>
                    <a:lnTo>
                      <a:pt x="111276" y="3394076"/>
                    </a:lnTo>
                    <a:lnTo>
                      <a:pt x="110931" y="3393735"/>
                    </a:lnTo>
                    <a:lnTo>
                      <a:pt x="103011" y="3406040"/>
                    </a:lnTo>
                    <a:lnTo>
                      <a:pt x="108773" y="3394530"/>
                    </a:lnTo>
                    <a:lnTo>
                      <a:pt x="109925" y="3392741"/>
                    </a:lnTo>
                    <a:lnTo>
                      <a:pt x="107950" y="3390788"/>
                    </a:lnTo>
                    <a:lnTo>
                      <a:pt x="115719" y="3381518"/>
                    </a:lnTo>
                    <a:lnTo>
                      <a:pt x="102886" y="3394465"/>
                    </a:lnTo>
                    <a:lnTo>
                      <a:pt x="105314" y="3390531"/>
                    </a:lnTo>
                    <a:lnTo>
                      <a:pt x="124229" y="3370518"/>
                    </a:lnTo>
                    <a:lnTo>
                      <a:pt x="138406" y="3348493"/>
                    </a:lnTo>
                    <a:cubicBezTo>
                      <a:pt x="144991" y="3332051"/>
                      <a:pt x="154869" y="3318897"/>
                      <a:pt x="164747" y="3305743"/>
                    </a:cubicBezTo>
                    <a:lnTo>
                      <a:pt x="169478" y="3296293"/>
                    </a:lnTo>
                    <a:lnTo>
                      <a:pt x="167385" y="3298898"/>
                    </a:lnTo>
                    <a:lnTo>
                      <a:pt x="154869" y="3318897"/>
                    </a:lnTo>
                    <a:cubicBezTo>
                      <a:pt x="151577" y="3318897"/>
                      <a:pt x="151577" y="3318897"/>
                      <a:pt x="151577" y="3318897"/>
                    </a:cubicBezTo>
                    <a:lnTo>
                      <a:pt x="152883" y="3316940"/>
                    </a:lnTo>
                    <a:lnTo>
                      <a:pt x="150957" y="3319336"/>
                    </a:lnTo>
                    <a:cubicBezTo>
                      <a:pt x="150957" y="3316032"/>
                      <a:pt x="154276" y="3312728"/>
                      <a:pt x="154276" y="3312728"/>
                    </a:cubicBezTo>
                    <a:lnTo>
                      <a:pt x="155335" y="3311938"/>
                    </a:lnTo>
                    <a:lnTo>
                      <a:pt x="153913" y="3315361"/>
                    </a:lnTo>
                    <a:lnTo>
                      <a:pt x="153959" y="3315328"/>
                    </a:lnTo>
                    <a:lnTo>
                      <a:pt x="156327" y="3311781"/>
                    </a:lnTo>
                    <a:lnTo>
                      <a:pt x="155936" y="3311489"/>
                    </a:lnTo>
                    <a:lnTo>
                      <a:pt x="155335" y="3311938"/>
                    </a:lnTo>
                    <a:lnTo>
                      <a:pt x="155521" y="3311489"/>
                    </a:lnTo>
                    <a:lnTo>
                      <a:pt x="158150" y="3307263"/>
                    </a:lnTo>
                    <a:lnTo>
                      <a:pt x="148403" y="3318212"/>
                    </a:lnTo>
                    <a:lnTo>
                      <a:pt x="128646" y="3345367"/>
                    </a:lnTo>
                    <a:cubicBezTo>
                      <a:pt x="112183" y="3368406"/>
                      <a:pt x="99013" y="3391444"/>
                      <a:pt x="85842" y="3417773"/>
                    </a:cubicBezTo>
                    <a:cubicBezTo>
                      <a:pt x="85842" y="3421064"/>
                      <a:pt x="82550" y="3417773"/>
                      <a:pt x="82550" y="3417773"/>
                    </a:cubicBezTo>
                    <a:cubicBezTo>
                      <a:pt x="94074" y="3394735"/>
                      <a:pt x="108891" y="3373342"/>
                      <a:pt x="124119" y="3351950"/>
                    </a:cubicBezTo>
                    <a:lnTo>
                      <a:pt x="143470" y="3323026"/>
                    </a:lnTo>
                    <a:lnTo>
                      <a:pt x="141420" y="3325701"/>
                    </a:lnTo>
                    <a:lnTo>
                      <a:pt x="140838" y="3325701"/>
                    </a:lnTo>
                    <a:lnTo>
                      <a:pt x="90105" y="3401716"/>
                    </a:lnTo>
                    <a:lnTo>
                      <a:pt x="115723" y="3358411"/>
                    </a:lnTo>
                    <a:lnTo>
                      <a:pt x="139538" y="3325701"/>
                    </a:lnTo>
                    <a:lnTo>
                      <a:pt x="138113" y="3325701"/>
                    </a:lnTo>
                    <a:lnTo>
                      <a:pt x="144463" y="3316230"/>
                    </a:lnTo>
                    <a:lnTo>
                      <a:pt x="144463" y="3316025"/>
                    </a:lnTo>
                    <a:lnTo>
                      <a:pt x="144656" y="3315942"/>
                    </a:lnTo>
                    <a:lnTo>
                      <a:pt x="144727" y="3315836"/>
                    </a:lnTo>
                    <a:lnTo>
                      <a:pt x="144678" y="3315933"/>
                    </a:lnTo>
                    <a:lnTo>
                      <a:pt x="144679" y="3315933"/>
                    </a:lnTo>
                    <a:lnTo>
                      <a:pt x="148035" y="3309259"/>
                    </a:lnTo>
                    <a:cubicBezTo>
                      <a:pt x="151342" y="3302682"/>
                      <a:pt x="157957" y="3296105"/>
                      <a:pt x="164571" y="3289528"/>
                    </a:cubicBezTo>
                    <a:cubicBezTo>
                      <a:pt x="171186" y="3279663"/>
                      <a:pt x="177800" y="3269798"/>
                      <a:pt x="184415" y="3259933"/>
                    </a:cubicBezTo>
                    <a:lnTo>
                      <a:pt x="246778" y="3200879"/>
                    </a:lnTo>
                    <a:lnTo>
                      <a:pt x="254554" y="3193037"/>
                    </a:lnTo>
                    <a:lnTo>
                      <a:pt x="256553" y="3191495"/>
                    </a:lnTo>
                    <a:lnTo>
                      <a:pt x="257176" y="3190876"/>
                    </a:lnTo>
                    <a:lnTo>
                      <a:pt x="257176" y="3191015"/>
                    </a:lnTo>
                    <a:lnTo>
                      <a:pt x="271359" y="3180077"/>
                    </a:lnTo>
                    <a:lnTo>
                      <a:pt x="299122" y="3153819"/>
                    </a:lnTo>
                    <a:lnTo>
                      <a:pt x="359838" y="3107249"/>
                    </a:lnTo>
                    <a:lnTo>
                      <a:pt x="342900" y="3117712"/>
                    </a:lnTo>
                    <a:lnTo>
                      <a:pt x="361950" y="3105343"/>
                    </a:lnTo>
                    <a:lnTo>
                      <a:pt x="361950" y="3104993"/>
                    </a:lnTo>
                    <a:lnTo>
                      <a:pt x="362972" y="3104680"/>
                    </a:lnTo>
                    <a:lnTo>
                      <a:pt x="364379" y="3103766"/>
                    </a:lnTo>
                    <a:lnTo>
                      <a:pt x="366713" y="3101976"/>
                    </a:lnTo>
                    <a:lnTo>
                      <a:pt x="366713" y="3102251"/>
                    </a:lnTo>
                    <a:lnTo>
                      <a:pt x="434804" y="3058041"/>
                    </a:lnTo>
                    <a:lnTo>
                      <a:pt x="482925" y="3033339"/>
                    </a:lnTo>
                    <a:lnTo>
                      <a:pt x="494018" y="3026994"/>
                    </a:lnTo>
                    <a:lnTo>
                      <a:pt x="494018" y="3025609"/>
                    </a:lnTo>
                    <a:lnTo>
                      <a:pt x="501961" y="3022451"/>
                    </a:lnTo>
                    <a:lnTo>
                      <a:pt x="536667" y="3002598"/>
                    </a:lnTo>
                    <a:lnTo>
                      <a:pt x="536440" y="3002679"/>
                    </a:lnTo>
                    <a:cubicBezTo>
                      <a:pt x="512637" y="3012442"/>
                      <a:pt x="489654" y="3023833"/>
                      <a:pt x="468313" y="3038477"/>
                    </a:cubicBezTo>
                    <a:lnTo>
                      <a:pt x="468313" y="3035595"/>
                    </a:lnTo>
                    <a:lnTo>
                      <a:pt x="425252" y="3058682"/>
                    </a:lnTo>
                    <a:cubicBezTo>
                      <a:pt x="461736" y="3035446"/>
                      <a:pt x="501537" y="3012211"/>
                      <a:pt x="541338" y="2995614"/>
                    </a:cubicBezTo>
                    <a:lnTo>
                      <a:pt x="541338" y="2998818"/>
                    </a:lnTo>
                    <a:lnTo>
                      <a:pt x="597128" y="2978002"/>
                    </a:lnTo>
                    <a:lnTo>
                      <a:pt x="616956" y="2970078"/>
                    </a:lnTo>
                    <a:lnTo>
                      <a:pt x="616698" y="2970113"/>
                    </a:lnTo>
                    <a:lnTo>
                      <a:pt x="616698" y="2968783"/>
                    </a:lnTo>
                    <a:lnTo>
                      <a:pt x="621964" y="2968077"/>
                    </a:lnTo>
                    <a:lnTo>
                      <a:pt x="632308" y="2963943"/>
                    </a:lnTo>
                    <a:lnTo>
                      <a:pt x="627542" y="2964819"/>
                    </a:lnTo>
                    <a:lnTo>
                      <a:pt x="634653" y="2963006"/>
                    </a:lnTo>
                    <a:lnTo>
                      <a:pt x="636404" y="2962306"/>
                    </a:lnTo>
                    <a:lnTo>
                      <a:pt x="629923" y="2963511"/>
                    </a:lnTo>
                    <a:lnTo>
                      <a:pt x="660097" y="2956517"/>
                    </a:lnTo>
                    <a:lnTo>
                      <a:pt x="640074" y="2961623"/>
                    </a:lnTo>
                    <a:lnTo>
                      <a:pt x="636406" y="2962306"/>
                    </a:lnTo>
                    <a:lnTo>
                      <a:pt x="634706" y="2962992"/>
                    </a:lnTo>
                    <a:lnTo>
                      <a:pt x="640074" y="2961623"/>
                    </a:lnTo>
                    <a:lnTo>
                      <a:pt x="672077" y="2955671"/>
                    </a:lnTo>
                    <a:lnTo>
                      <a:pt x="685809" y="2954108"/>
                    </a:lnTo>
                    <a:lnTo>
                      <a:pt x="632390" y="2963928"/>
                    </a:lnTo>
                    <a:lnTo>
                      <a:pt x="622196" y="2968046"/>
                    </a:lnTo>
                    <a:lnTo>
                      <a:pt x="636193" y="2966168"/>
                    </a:lnTo>
                    <a:lnTo>
                      <a:pt x="646113" y="2962276"/>
                    </a:lnTo>
                    <a:lnTo>
                      <a:pt x="646113" y="2963772"/>
                    </a:lnTo>
                    <a:lnTo>
                      <a:pt x="659679" y="2960210"/>
                    </a:lnTo>
                    <a:lnTo>
                      <a:pt x="700654" y="2952418"/>
                    </a:lnTo>
                    <a:close/>
                    <a:moveTo>
                      <a:pt x="748530" y="2949483"/>
                    </a:moveTo>
                    <a:lnTo>
                      <a:pt x="721109" y="2954460"/>
                    </a:lnTo>
                    <a:lnTo>
                      <a:pt x="725326" y="2953518"/>
                    </a:lnTo>
                    <a:close/>
                    <a:moveTo>
                      <a:pt x="748547" y="2949480"/>
                    </a:moveTo>
                    <a:lnTo>
                      <a:pt x="748530" y="2949483"/>
                    </a:lnTo>
                    <a:lnTo>
                      <a:pt x="748533" y="2949482"/>
                    </a:lnTo>
                    <a:close/>
                    <a:moveTo>
                      <a:pt x="685709" y="2949285"/>
                    </a:moveTo>
                    <a:lnTo>
                      <a:pt x="665449" y="2953582"/>
                    </a:lnTo>
                    <a:lnTo>
                      <a:pt x="648639" y="2956139"/>
                    </a:lnTo>
                    <a:close/>
                    <a:moveTo>
                      <a:pt x="670349" y="2949273"/>
                    </a:moveTo>
                    <a:lnTo>
                      <a:pt x="644148" y="2954852"/>
                    </a:lnTo>
                    <a:lnTo>
                      <a:pt x="646867" y="2954021"/>
                    </a:lnTo>
                    <a:lnTo>
                      <a:pt x="653574" y="2952456"/>
                    </a:lnTo>
                    <a:close/>
                    <a:moveTo>
                      <a:pt x="800668" y="2949248"/>
                    </a:moveTo>
                    <a:lnTo>
                      <a:pt x="798748" y="2949927"/>
                    </a:lnTo>
                    <a:lnTo>
                      <a:pt x="765517" y="2957018"/>
                    </a:lnTo>
                    <a:lnTo>
                      <a:pt x="770294" y="2954902"/>
                    </a:lnTo>
                    <a:close/>
                    <a:moveTo>
                      <a:pt x="790167" y="2948387"/>
                    </a:moveTo>
                    <a:lnTo>
                      <a:pt x="782667" y="2949420"/>
                    </a:lnTo>
                    <a:lnTo>
                      <a:pt x="782223" y="2949617"/>
                    </a:lnTo>
                    <a:lnTo>
                      <a:pt x="788818" y="2948949"/>
                    </a:lnTo>
                    <a:close/>
                    <a:moveTo>
                      <a:pt x="3173107" y="2948325"/>
                    </a:moveTo>
                    <a:lnTo>
                      <a:pt x="3164073" y="2951447"/>
                    </a:lnTo>
                    <a:lnTo>
                      <a:pt x="3158597" y="2954649"/>
                    </a:lnTo>
                    <a:lnTo>
                      <a:pt x="3163886" y="2952749"/>
                    </a:lnTo>
                    <a:lnTo>
                      <a:pt x="3163886" y="2954870"/>
                    </a:lnTo>
                    <a:lnTo>
                      <a:pt x="3164120" y="2954697"/>
                    </a:lnTo>
                    <a:close/>
                    <a:moveTo>
                      <a:pt x="748619" y="2948311"/>
                    </a:moveTo>
                    <a:lnTo>
                      <a:pt x="725326" y="2953518"/>
                    </a:lnTo>
                    <a:lnTo>
                      <a:pt x="721499" y="2954183"/>
                    </a:lnTo>
                    <a:lnTo>
                      <a:pt x="740593" y="2949497"/>
                    </a:lnTo>
                    <a:lnTo>
                      <a:pt x="745340" y="2948707"/>
                    </a:lnTo>
                    <a:close/>
                    <a:moveTo>
                      <a:pt x="695726" y="2947432"/>
                    </a:moveTo>
                    <a:lnTo>
                      <a:pt x="680720" y="2951259"/>
                    </a:lnTo>
                    <a:lnTo>
                      <a:pt x="668495" y="2953118"/>
                    </a:lnTo>
                    <a:lnTo>
                      <a:pt x="693816" y="2947786"/>
                    </a:lnTo>
                    <a:close/>
                    <a:moveTo>
                      <a:pt x="810558" y="2947406"/>
                    </a:moveTo>
                    <a:lnTo>
                      <a:pt x="808337" y="2947880"/>
                    </a:lnTo>
                    <a:lnTo>
                      <a:pt x="808608" y="2947769"/>
                    </a:lnTo>
                    <a:close/>
                    <a:moveTo>
                      <a:pt x="632713" y="2947334"/>
                    </a:moveTo>
                    <a:lnTo>
                      <a:pt x="629355" y="2948502"/>
                    </a:lnTo>
                    <a:lnTo>
                      <a:pt x="629043" y="2948603"/>
                    </a:lnTo>
                    <a:lnTo>
                      <a:pt x="624416" y="2949252"/>
                    </a:lnTo>
                    <a:close/>
                    <a:moveTo>
                      <a:pt x="3338201" y="2947142"/>
                    </a:moveTo>
                    <a:lnTo>
                      <a:pt x="3323377" y="2956297"/>
                    </a:lnTo>
                    <a:lnTo>
                      <a:pt x="3324889" y="2954902"/>
                    </a:lnTo>
                    <a:lnTo>
                      <a:pt x="3325018" y="2954797"/>
                    </a:lnTo>
                    <a:lnTo>
                      <a:pt x="3325556" y="2954427"/>
                    </a:lnTo>
                    <a:close/>
                    <a:moveTo>
                      <a:pt x="812226" y="2947050"/>
                    </a:moveTo>
                    <a:lnTo>
                      <a:pt x="811943" y="2947149"/>
                    </a:lnTo>
                    <a:lnTo>
                      <a:pt x="810558" y="2947406"/>
                    </a:lnTo>
                    <a:close/>
                    <a:moveTo>
                      <a:pt x="775396" y="2947006"/>
                    </a:moveTo>
                    <a:cubicBezTo>
                      <a:pt x="772090" y="2947419"/>
                      <a:pt x="770798" y="2947625"/>
                      <a:pt x="771063" y="2947670"/>
                    </a:cubicBezTo>
                    <a:lnTo>
                      <a:pt x="772076" y="2947609"/>
                    </a:lnTo>
                    <a:lnTo>
                      <a:pt x="767405" y="2948457"/>
                    </a:lnTo>
                    <a:lnTo>
                      <a:pt x="762729" y="2949540"/>
                    </a:lnTo>
                    <a:lnTo>
                      <a:pt x="777051" y="2947279"/>
                    </a:lnTo>
                    <a:lnTo>
                      <a:pt x="777179" y="2947268"/>
                    </a:lnTo>
                    <a:lnTo>
                      <a:pt x="777203" y="2947255"/>
                    </a:lnTo>
                    <a:lnTo>
                      <a:pt x="777051" y="2947279"/>
                    </a:lnTo>
                    <a:lnTo>
                      <a:pt x="776068" y="2947367"/>
                    </a:lnTo>
                    <a:lnTo>
                      <a:pt x="772076" y="2947609"/>
                    </a:lnTo>
                    <a:close/>
                    <a:moveTo>
                      <a:pt x="779466" y="2946898"/>
                    </a:moveTo>
                    <a:lnTo>
                      <a:pt x="778889" y="2946989"/>
                    </a:lnTo>
                    <a:lnTo>
                      <a:pt x="778700" y="2947121"/>
                    </a:lnTo>
                    <a:close/>
                    <a:moveTo>
                      <a:pt x="610291" y="2946783"/>
                    </a:moveTo>
                    <a:lnTo>
                      <a:pt x="598618" y="2949561"/>
                    </a:lnTo>
                    <a:lnTo>
                      <a:pt x="593555" y="2950307"/>
                    </a:lnTo>
                    <a:close/>
                    <a:moveTo>
                      <a:pt x="3593127" y="2946502"/>
                    </a:moveTo>
                    <a:lnTo>
                      <a:pt x="3571820" y="2961230"/>
                    </a:lnTo>
                    <a:lnTo>
                      <a:pt x="3560643" y="2968178"/>
                    </a:lnTo>
                    <a:lnTo>
                      <a:pt x="3564884" y="2964727"/>
                    </a:lnTo>
                    <a:close/>
                    <a:moveTo>
                      <a:pt x="729548" y="2946068"/>
                    </a:moveTo>
                    <a:lnTo>
                      <a:pt x="708086" y="2950013"/>
                    </a:lnTo>
                    <a:lnTo>
                      <a:pt x="698527" y="2951545"/>
                    </a:lnTo>
                    <a:lnTo>
                      <a:pt x="661368" y="2956223"/>
                    </a:lnTo>
                    <a:lnTo>
                      <a:pt x="676210" y="2952783"/>
                    </a:lnTo>
                    <a:cubicBezTo>
                      <a:pt x="691914" y="2950307"/>
                      <a:pt x="707618" y="2948657"/>
                      <a:pt x="722496" y="2947006"/>
                    </a:cubicBezTo>
                    <a:close/>
                    <a:moveTo>
                      <a:pt x="795747" y="2946060"/>
                    </a:moveTo>
                    <a:lnTo>
                      <a:pt x="789030" y="2946601"/>
                    </a:lnTo>
                    <a:lnTo>
                      <a:pt x="785660" y="2948094"/>
                    </a:lnTo>
                    <a:lnTo>
                      <a:pt x="785758" y="2948084"/>
                    </a:lnTo>
                    <a:lnTo>
                      <a:pt x="785649" y="2948099"/>
                    </a:lnTo>
                    <a:lnTo>
                      <a:pt x="784306" y="2948694"/>
                    </a:lnTo>
                    <a:lnTo>
                      <a:pt x="791116" y="2947991"/>
                    </a:lnTo>
                    <a:lnTo>
                      <a:pt x="792455" y="2947432"/>
                    </a:lnTo>
                    <a:lnTo>
                      <a:pt x="785758" y="2948084"/>
                    </a:lnTo>
                    <a:lnTo>
                      <a:pt x="793312" y="2947075"/>
                    </a:lnTo>
                    <a:close/>
                    <a:moveTo>
                      <a:pt x="702080" y="2945812"/>
                    </a:moveTo>
                    <a:lnTo>
                      <a:pt x="696833" y="2947150"/>
                    </a:lnTo>
                    <a:lnTo>
                      <a:pt x="693816" y="2947786"/>
                    </a:lnTo>
                    <a:lnTo>
                      <a:pt x="685709" y="2949285"/>
                    </a:lnTo>
                    <a:close/>
                    <a:moveTo>
                      <a:pt x="732573" y="2945665"/>
                    </a:moveTo>
                    <a:lnTo>
                      <a:pt x="729548" y="2946068"/>
                    </a:lnTo>
                    <a:lnTo>
                      <a:pt x="731175" y="2945768"/>
                    </a:lnTo>
                    <a:close/>
                    <a:moveTo>
                      <a:pt x="703661" y="2945477"/>
                    </a:moveTo>
                    <a:lnTo>
                      <a:pt x="702080" y="2945812"/>
                    </a:lnTo>
                    <a:lnTo>
                      <a:pt x="702409" y="2945728"/>
                    </a:lnTo>
                    <a:close/>
                    <a:moveTo>
                      <a:pt x="811346" y="2945470"/>
                    </a:moveTo>
                    <a:lnTo>
                      <a:pt x="808290" y="2945891"/>
                    </a:lnTo>
                    <a:lnTo>
                      <a:pt x="793136" y="2947366"/>
                    </a:lnTo>
                    <a:lnTo>
                      <a:pt x="791680" y="2947933"/>
                    </a:lnTo>
                    <a:lnTo>
                      <a:pt x="798782" y="2947200"/>
                    </a:lnTo>
                    <a:lnTo>
                      <a:pt x="790704" y="2948313"/>
                    </a:lnTo>
                    <a:lnTo>
                      <a:pt x="789157" y="2948915"/>
                    </a:lnTo>
                    <a:lnTo>
                      <a:pt x="794768" y="2948347"/>
                    </a:lnTo>
                    <a:lnTo>
                      <a:pt x="808221" y="2946576"/>
                    </a:lnTo>
                    <a:lnTo>
                      <a:pt x="809614" y="2946083"/>
                    </a:lnTo>
                    <a:lnTo>
                      <a:pt x="798782" y="2947200"/>
                    </a:lnTo>
                    <a:lnTo>
                      <a:pt x="808290" y="2945891"/>
                    </a:lnTo>
                    <a:lnTo>
                      <a:pt x="810865" y="2945641"/>
                    </a:lnTo>
                    <a:close/>
                    <a:moveTo>
                      <a:pt x="761489" y="2945434"/>
                    </a:moveTo>
                    <a:lnTo>
                      <a:pt x="751245" y="2947724"/>
                    </a:lnTo>
                    <a:lnTo>
                      <a:pt x="745340" y="2948707"/>
                    </a:lnTo>
                    <a:lnTo>
                      <a:pt x="742334" y="2949069"/>
                    </a:lnTo>
                    <a:lnTo>
                      <a:pt x="740593" y="2949497"/>
                    </a:lnTo>
                    <a:lnTo>
                      <a:pt x="691088" y="2957735"/>
                    </a:lnTo>
                    <a:lnTo>
                      <a:pt x="679314" y="2960385"/>
                    </a:lnTo>
                    <a:lnTo>
                      <a:pt x="670048" y="2961628"/>
                    </a:lnTo>
                    <a:lnTo>
                      <a:pt x="728834" y="2949196"/>
                    </a:lnTo>
                    <a:close/>
                    <a:moveTo>
                      <a:pt x="817308" y="2945290"/>
                    </a:moveTo>
                    <a:lnTo>
                      <a:pt x="813773" y="2945654"/>
                    </a:lnTo>
                    <a:lnTo>
                      <a:pt x="813088" y="2945935"/>
                    </a:lnTo>
                    <a:lnTo>
                      <a:pt x="816891" y="2945434"/>
                    </a:lnTo>
                    <a:close/>
                    <a:moveTo>
                      <a:pt x="781355" y="2945265"/>
                    </a:moveTo>
                    <a:lnTo>
                      <a:pt x="781087" y="2945289"/>
                    </a:lnTo>
                    <a:lnTo>
                      <a:pt x="780727" y="2945372"/>
                    </a:lnTo>
                    <a:lnTo>
                      <a:pt x="780841" y="2945312"/>
                    </a:lnTo>
                    <a:lnTo>
                      <a:pt x="775107" y="2945832"/>
                    </a:lnTo>
                    <a:lnTo>
                      <a:pt x="772126" y="2947114"/>
                    </a:lnTo>
                    <a:lnTo>
                      <a:pt x="774632" y="2946784"/>
                    </a:lnTo>
                    <a:lnTo>
                      <a:pt x="780727" y="2945372"/>
                    </a:lnTo>
                    <a:lnTo>
                      <a:pt x="779216" y="2946180"/>
                    </a:lnTo>
                    <a:lnTo>
                      <a:pt x="780239" y="2946045"/>
                    </a:lnTo>
                    <a:close/>
                    <a:moveTo>
                      <a:pt x="3560175" y="2945126"/>
                    </a:moveTo>
                    <a:lnTo>
                      <a:pt x="3552510" y="2948823"/>
                    </a:lnTo>
                    <a:lnTo>
                      <a:pt x="3551833" y="2949296"/>
                    </a:lnTo>
                    <a:lnTo>
                      <a:pt x="3552229" y="2948958"/>
                    </a:lnTo>
                    <a:lnTo>
                      <a:pt x="3541172" y="2954291"/>
                    </a:lnTo>
                    <a:lnTo>
                      <a:pt x="3510984" y="2977242"/>
                    </a:lnTo>
                    <a:lnTo>
                      <a:pt x="3519584" y="2972491"/>
                    </a:lnTo>
                    <a:lnTo>
                      <a:pt x="3524502" y="2968429"/>
                    </a:lnTo>
                    <a:lnTo>
                      <a:pt x="3551833" y="2949296"/>
                    </a:lnTo>
                    <a:lnTo>
                      <a:pt x="3534007" y="2964522"/>
                    </a:lnTo>
                    <a:lnTo>
                      <a:pt x="3542505" y="2959827"/>
                    </a:lnTo>
                    <a:close/>
                    <a:moveTo>
                      <a:pt x="496947" y="2944999"/>
                    </a:moveTo>
                    <a:lnTo>
                      <a:pt x="481185" y="2951425"/>
                    </a:lnTo>
                    <a:lnTo>
                      <a:pt x="475144" y="2956061"/>
                    </a:lnTo>
                    <a:close/>
                    <a:moveTo>
                      <a:pt x="3341788" y="2944928"/>
                    </a:moveTo>
                    <a:lnTo>
                      <a:pt x="3339168" y="2946586"/>
                    </a:lnTo>
                    <a:lnTo>
                      <a:pt x="3338201" y="2947142"/>
                    </a:lnTo>
                    <a:close/>
                    <a:moveTo>
                      <a:pt x="668449" y="2944861"/>
                    </a:moveTo>
                    <a:lnTo>
                      <a:pt x="643048" y="2950237"/>
                    </a:lnTo>
                    <a:lnTo>
                      <a:pt x="633993" y="2951605"/>
                    </a:lnTo>
                    <a:lnTo>
                      <a:pt x="658199" y="2946234"/>
                    </a:lnTo>
                    <a:close/>
                    <a:moveTo>
                      <a:pt x="744935" y="2944749"/>
                    </a:moveTo>
                    <a:lnTo>
                      <a:pt x="729109" y="2947006"/>
                    </a:lnTo>
                    <a:lnTo>
                      <a:pt x="700654" y="2952418"/>
                    </a:lnTo>
                    <a:lnTo>
                      <a:pt x="685809" y="2954108"/>
                    </a:lnTo>
                    <a:lnTo>
                      <a:pt x="708086" y="2950013"/>
                    </a:lnTo>
                    <a:lnTo>
                      <a:pt x="737476" y="2945302"/>
                    </a:lnTo>
                    <a:close/>
                    <a:moveTo>
                      <a:pt x="3526091" y="2944478"/>
                    </a:moveTo>
                    <a:lnTo>
                      <a:pt x="3463865" y="2976620"/>
                    </a:lnTo>
                    <a:lnTo>
                      <a:pt x="3455583" y="2980748"/>
                    </a:lnTo>
                    <a:lnTo>
                      <a:pt x="3496290" y="2957329"/>
                    </a:lnTo>
                    <a:close/>
                    <a:moveTo>
                      <a:pt x="621650" y="2944390"/>
                    </a:moveTo>
                    <a:lnTo>
                      <a:pt x="610291" y="2946783"/>
                    </a:lnTo>
                    <a:lnTo>
                      <a:pt x="618814" y="2944754"/>
                    </a:lnTo>
                    <a:close/>
                    <a:moveTo>
                      <a:pt x="827278" y="2944294"/>
                    </a:moveTo>
                    <a:lnTo>
                      <a:pt x="799025" y="2953613"/>
                    </a:lnTo>
                    <a:lnTo>
                      <a:pt x="815070" y="2950307"/>
                    </a:lnTo>
                    <a:lnTo>
                      <a:pt x="801723" y="2953426"/>
                    </a:lnTo>
                    <a:lnTo>
                      <a:pt x="797508" y="2954113"/>
                    </a:lnTo>
                    <a:lnTo>
                      <a:pt x="794412" y="2955135"/>
                    </a:lnTo>
                    <a:lnTo>
                      <a:pt x="801723" y="2953426"/>
                    </a:lnTo>
                    <a:lnTo>
                      <a:pt x="815070" y="2951250"/>
                    </a:lnTo>
                    <a:lnTo>
                      <a:pt x="815070" y="2951373"/>
                    </a:lnTo>
                    <a:lnTo>
                      <a:pt x="806702" y="2953092"/>
                    </a:lnTo>
                    <a:lnTo>
                      <a:pt x="794025" y="2956367"/>
                    </a:lnTo>
                    <a:lnTo>
                      <a:pt x="787735" y="2957337"/>
                    </a:lnTo>
                    <a:lnTo>
                      <a:pt x="786742" y="2957665"/>
                    </a:lnTo>
                    <a:lnTo>
                      <a:pt x="790587" y="2957215"/>
                    </a:lnTo>
                    <a:lnTo>
                      <a:pt x="782529" y="2959054"/>
                    </a:lnTo>
                    <a:lnTo>
                      <a:pt x="778700" y="2960317"/>
                    </a:lnTo>
                    <a:lnTo>
                      <a:pt x="778700" y="2959928"/>
                    </a:lnTo>
                    <a:lnTo>
                      <a:pt x="770535" y="2961791"/>
                    </a:lnTo>
                    <a:lnTo>
                      <a:pt x="778700" y="2959587"/>
                    </a:lnTo>
                    <a:lnTo>
                      <a:pt x="778700" y="2959280"/>
                    </a:lnTo>
                    <a:lnTo>
                      <a:pt x="765832" y="2961951"/>
                    </a:lnTo>
                    <a:lnTo>
                      <a:pt x="768938" y="2961087"/>
                    </a:lnTo>
                    <a:lnTo>
                      <a:pt x="778700" y="2958806"/>
                    </a:lnTo>
                    <a:lnTo>
                      <a:pt x="778700" y="2958801"/>
                    </a:lnTo>
                    <a:lnTo>
                      <a:pt x="772090" y="2960210"/>
                    </a:lnTo>
                    <a:lnTo>
                      <a:pt x="768938" y="2961087"/>
                    </a:lnTo>
                    <a:lnTo>
                      <a:pt x="713819" y="2973967"/>
                    </a:lnTo>
                    <a:lnTo>
                      <a:pt x="732415" y="2967638"/>
                    </a:lnTo>
                    <a:lnTo>
                      <a:pt x="767815" y="2960408"/>
                    </a:lnTo>
                    <a:lnTo>
                      <a:pt x="778700" y="2958730"/>
                    </a:lnTo>
                    <a:lnTo>
                      <a:pt x="778700" y="2958523"/>
                    </a:lnTo>
                    <a:lnTo>
                      <a:pt x="762010" y="2961239"/>
                    </a:lnTo>
                    <a:lnTo>
                      <a:pt x="767402" y="2960128"/>
                    </a:lnTo>
                    <a:lnTo>
                      <a:pt x="776223" y="2958560"/>
                    </a:lnTo>
                    <a:lnTo>
                      <a:pt x="778700" y="2958127"/>
                    </a:lnTo>
                    <a:lnTo>
                      <a:pt x="778700" y="2957801"/>
                    </a:lnTo>
                    <a:lnTo>
                      <a:pt x="767402" y="2960128"/>
                    </a:lnTo>
                    <a:lnTo>
                      <a:pt x="752859" y="2962714"/>
                    </a:lnTo>
                    <a:lnTo>
                      <a:pt x="742334" y="2964337"/>
                    </a:lnTo>
                    <a:lnTo>
                      <a:pt x="741551" y="2964561"/>
                    </a:lnTo>
                    <a:lnTo>
                      <a:pt x="741231" y="2964612"/>
                    </a:lnTo>
                    <a:lnTo>
                      <a:pt x="725803" y="2966812"/>
                    </a:lnTo>
                    <a:lnTo>
                      <a:pt x="723831" y="2967391"/>
                    </a:lnTo>
                    <a:lnTo>
                      <a:pt x="689764" y="2972833"/>
                    </a:lnTo>
                    <a:lnTo>
                      <a:pt x="699353" y="2970113"/>
                    </a:lnTo>
                    <a:lnTo>
                      <a:pt x="778700" y="2957179"/>
                    </a:lnTo>
                    <a:lnTo>
                      <a:pt x="778700" y="2957018"/>
                    </a:lnTo>
                    <a:lnTo>
                      <a:pt x="798748" y="2949927"/>
                    </a:lnTo>
                    <a:lnTo>
                      <a:pt x="808337" y="2947880"/>
                    </a:lnTo>
                    <a:lnTo>
                      <a:pt x="800121" y="2951245"/>
                    </a:lnTo>
                    <a:lnTo>
                      <a:pt x="811943" y="2947149"/>
                    </a:lnTo>
                    <a:close/>
                    <a:moveTo>
                      <a:pt x="820374" y="2944227"/>
                    </a:moveTo>
                    <a:lnTo>
                      <a:pt x="815679" y="2944874"/>
                    </a:lnTo>
                    <a:lnTo>
                      <a:pt x="814723" y="2945265"/>
                    </a:lnTo>
                    <a:lnTo>
                      <a:pt x="818416" y="2944906"/>
                    </a:lnTo>
                    <a:close/>
                    <a:moveTo>
                      <a:pt x="814997" y="2944179"/>
                    </a:moveTo>
                    <a:lnTo>
                      <a:pt x="808757" y="2945012"/>
                    </a:lnTo>
                    <a:lnTo>
                      <a:pt x="796685" y="2945984"/>
                    </a:lnTo>
                    <a:lnTo>
                      <a:pt x="794181" y="2946959"/>
                    </a:lnTo>
                    <a:lnTo>
                      <a:pt x="808757" y="2945012"/>
                    </a:lnTo>
                    <a:lnTo>
                      <a:pt x="813785" y="2944607"/>
                    </a:lnTo>
                    <a:close/>
                    <a:moveTo>
                      <a:pt x="782917" y="2944173"/>
                    </a:moveTo>
                    <a:lnTo>
                      <a:pt x="777422" y="2944836"/>
                    </a:lnTo>
                    <a:lnTo>
                      <a:pt x="776480" y="2945241"/>
                    </a:lnTo>
                    <a:lnTo>
                      <a:pt x="782750" y="2944290"/>
                    </a:lnTo>
                    <a:close/>
                    <a:moveTo>
                      <a:pt x="794800" y="2944045"/>
                    </a:moveTo>
                    <a:lnTo>
                      <a:pt x="786751" y="2944775"/>
                    </a:lnTo>
                    <a:lnTo>
                      <a:pt x="784168" y="2945528"/>
                    </a:lnTo>
                    <a:lnTo>
                      <a:pt x="794533" y="2944162"/>
                    </a:lnTo>
                    <a:close/>
                    <a:moveTo>
                      <a:pt x="748129" y="2943594"/>
                    </a:moveTo>
                    <a:lnTo>
                      <a:pt x="737476" y="2945302"/>
                    </a:lnTo>
                    <a:lnTo>
                      <a:pt x="732573" y="2945665"/>
                    </a:lnTo>
                    <a:close/>
                    <a:moveTo>
                      <a:pt x="3528654" y="2943373"/>
                    </a:moveTo>
                    <a:lnTo>
                      <a:pt x="3526091" y="2944478"/>
                    </a:lnTo>
                    <a:lnTo>
                      <a:pt x="3526910" y="2944055"/>
                    </a:lnTo>
                    <a:close/>
                    <a:moveTo>
                      <a:pt x="700986" y="2943132"/>
                    </a:moveTo>
                    <a:lnTo>
                      <a:pt x="684475" y="2946594"/>
                    </a:lnTo>
                    <a:lnTo>
                      <a:pt x="670349" y="2949273"/>
                    </a:lnTo>
                    <a:lnTo>
                      <a:pt x="697050" y="2943589"/>
                    </a:lnTo>
                    <a:close/>
                    <a:moveTo>
                      <a:pt x="790445" y="2943123"/>
                    </a:moveTo>
                    <a:lnTo>
                      <a:pt x="785857" y="2943819"/>
                    </a:lnTo>
                    <a:lnTo>
                      <a:pt x="782988" y="2944165"/>
                    </a:lnTo>
                    <a:lnTo>
                      <a:pt x="782755" y="2944289"/>
                    </a:lnTo>
                    <a:lnTo>
                      <a:pt x="785857" y="2943819"/>
                    </a:lnTo>
                    <a:lnTo>
                      <a:pt x="789158" y="2943420"/>
                    </a:lnTo>
                    <a:close/>
                    <a:moveTo>
                      <a:pt x="757396" y="2942972"/>
                    </a:moveTo>
                    <a:lnTo>
                      <a:pt x="750152" y="2944362"/>
                    </a:lnTo>
                    <a:lnTo>
                      <a:pt x="744935" y="2944749"/>
                    </a:lnTo>
                    <a:close/>
                    <a:moveTo>
                      <a:pt x="824745" y="2942877"/>
                    </a:moveTo>
                    <a:lnTo>
                      <a:pt x="818782" y="2943673"/>
                    </a:lnTo>
                    <a:lnTo>
                      <a:pt x="818246" y="2943822"/>
                    </a:lnTo>
                    <a:lnTo>
                      <a:pt x="816951" y="2944353"/>
                    </a:lnTo>
                    <a:lnTo>
                      <a:pt x="820938" y="2944032"/>
                    </a:lnTo>
                    <a:lnTo>
                      <a:pt x="821542" y="2943822"/>
                    </a:lnTo>
                    <a:close/>
                    <a:moveTo>
                      <a:pt x="558528" y="2942873"/>
                    </a:moveTo>
                    <a:lnTo>
                      <a:pt x="525734" y="2954410"/>
                    </a:lnTo>
                    <a:lnTo>
                      <a:pt x="518247" y="2957659"/>
                    </a:lnTo>
                    <a:lnTo>
                      <a:pt x="530782" y="2953662"/>
                    </a:lnTo>
                    <a:close/>
                    <a:moveTo>
                      <a:pt x="785091" y="2942715"/>
                    </a:moveTo>
                    <a:lnTo>
                      <a:pt x="781420" y="2943138"/>
                    </a:lnTo>
                    <a:lnTo>
                      <a:pt x="781357" y="2943144"/>
                    </a:lnTo>
                    <a:lnTo>
                      <a:pt x="781353" y="2943146"/>
                    </a:lnTo>
                    <a:lnTo>
                      <a:pt x="781420" y="2943138"/>
                    </a:lnTo>
                    <a:lnTo>
                      <a:pt x="784922" y="2942809"/>
                    </a:lnTo>
                    <a:close/>
                    <a:moveTo>
                      <a:pt x="807433" y="2942464"/>
                    </a:moveTo>
                    <a:lnTo>
                      <a:pt x="802957" y="2943053"/>
                    </a:lnTo>
                    <a:lnTo>
                      <a:pt x="802429" y="2943273"/>
                    </a:lnTo>
                    <a:lnTo>
                      <a:pt x="807199" y="2942520"/>
                    </a:lnTo>
                    <a:close/>
                    <a:moveTo>
                      <a:pt x="3126548" y="2942285"/>
                    </a:moveTo>
                    <a:lnTo>
                      <a:pt x="3123776" y="2943987"/>
                    </a:lnTo>
                    <a:lnTo>
                      <a:pt x="3127246" y="2942981"/>
                    </a:lnTo>
                    <a:close/>
                    <a:moveTo>
                      <a:pt x="588567" y="2942210"/>
                    </a:moveTo>
                    <a:lnTo>
                      <a:pt x="587863" y="2942465"/>
                    </a:lnTo>
                    <a:lnTo>
                      <a:pt x="586942" y="2942700"/>
                    </a:lnTo>
                    <a:lnTo>
                      <a:pt x="586942" y="2942505"/>
                    </a:lnTo>
                    <a:close/>
                    <a:moveTo>
                      <a:pt x="520383" y="2942163"/>
                    </a:moveTo>
                    <a:lnTo>
                      <a:pt x="514860" y="2943542"/>
                    </a:lnTo>
                    <a:lnTo>
                      <a:pt x="501650" y="2949576"/>
                    </a:lnTo>
                    <a:lnTo>
                      <a:pt x="501650" y="2947800"/>
                    </a:lnTo>
                    <a:lnTo>
                      <a:pt x="497617" y="2949471"/>
                    </a:lnTo>
                    <a:lnTo>
                      <a:pt x="464680" y="2964090"/>
                    </a:lnTo>
                    <a:lnTo>
                      <a:pt x="452562" y="2973389"/>
                    </a:lnTo>
                    <a:cubicBezTo>
                      <a:pt x="452562" y="2973389"/>
                      <a:pt x="449263" y="2973389"/>
                      <a:pt x="449263" y="2973389"/>
                    </a:cubicBezTo>
                    <a:lnTo>
                      <a:pt x="457382" y="2967330"/>
                    </a:lnTo>
                    <a:lnTo>
                      <a:pt x="446800" y="2972027"/>
                    </a:lnTo>
                    <a:cubicBezTo>
                      <a:pt x="429861" y="2980639"/>
                      <a:pt x="413336" y="2990481"/>
                      <a:pt x="398463" y="3001964"/>
                    </a:cubicBezTo>
                    <a:lnTo>
                      <a:pt x="398463" y="3000018"/>
                    </a:lnTo>
                    <a:lnTo>
                      <a:pt x="328228" y="3048724"/>
                    </a:lnTo>
                    <a:lnTo>
                      <a:pt x="311238" y="3060896"/>
                    </a:lnTo>
                    <a:lnTo>
                      <a:pt x="317191" y="3057969"/>
                    </a:lnTo>
                    <a:lnTo>
                      <a:pt x="328899" y="3049106"/>
                    </a:lnTo>
                    <a:cubicBezTo>
                      <a:pt x="342519" y="3040511"/>
                      <a:pt x="356553" y="3032325"/>
                      <a:pt x="369761" y="3022503"/>
                    </a:cubicBezTo>
                    <a:lnTo>
                      <a:pt x="430733" y="2988645"/>
                    </a:lnTo>
                    <a:lnTo>
                      <a:pt x="435801" y="2985330"/>
                    </a:lnTo>
                    <a:lnTo>
                      <a:pt x="435801" y="2983212"/>
                    </a:lnTo>
                    <a:cubicBezTo>
                      <a:pt x="440754" y="2980756"/>
                      <a:pt x="442198" y="2980347"/>
                      <a:pt x="441528" y="2981165"/>
                    </a:cubicBezTo>
                    <a:lnTo>
                      <a:pt x="437713" y="2984079"/>
                    </a:lnTo>
                    <a:lnTo>
                      <a:pt x="449516" y="2976359"/>
                    </a:lnTo>
                    <a:lnTo>
                      <a:pt x="452161" y="2975215"/>
                    </a:lnTo>
                    <a:lnTo>
                      <a:pt x="464743" y="2965698"/>
                    </a:lnTo>
                    <a:cubicBezTo>
                      <a:pt x="481578" y="2956643"/>
                      <a:pt x="500328" y="2949174"/>
                      <a:pt x="519597" y="2942421"/>
                    </a:cubicBezTo>
                    <a:close/>
                    <a:moveTo>
                      <a:pt x="840952" y="2941952"/>
                    </a:moveTo>
                    <a:lnTo>
                      <a:pt x="839379" y="2942041"/>
                    </a:lnTo>
                    <a:lnTo>
                      <a:pt x="835339" y="2942793"/>
                    </a:lnTo>
                    <a:close/>
                    <a:moveTo>
                      <a:pt x="834580" y="2941885"/>
                    </a:moveTo>
                    <a:lnTo>
                      <a:pt x="834443" y="2941900"/>
                    </a:lnTo>
                    <a:lnTo>
                      <a:pt x="834440" y="2941901"/>
                    </a:lnTo>
                    <a:lnTo>
                      <a:pt x="831814" y="2942652"/>
                    </a:lnTo>
                    <a:lnTo>
                      <a:pt x="832574" y="2942547"/>
                    </a:lnTo>
                    <a:close/>
                    <a:moveTo>
                      <a:pt x="800145" y="2941676"/>
                    </a:moveTo>
                    <a:lnTo>
                      <a:pt x="799521" y="2941745"/>
                    </a:lnTo>
                    <a:lnTo>
                      <a:pt x="794570" y="2942497"/>
                    </a:lnTo>
                    <a:lnTo>
                      <a:pt x="792984" y="2942959"/>
                    </a:lnTo>
                    <a:lnTo>
                      <a:pt x="798847" y="2942251"/>
                    </a:lnTo>
                    <a:close/>
                    <a:moveTo>
                      <a:pt x="787062" y="2941628"/>
                    </a:moveTo>
                    <a:lnTo>
                      <a:pt x="784430" y="2941823"/>
                    </a:lnTo>
                    <a:lnTo>
                      <a:pt x="782279" y="2942748"/>
                    </a:lnTo>
                    <a:lnTo>
                      <a:pt x="785405" y="2942542"/>
                    </a:lnTo>
                    <a:close/>
                    <a:moveTo>
                      <a:pt x="679407" y="2941529"/>
                    </a:moveTo>
                    <a:lnTo>
                      <a:pt x="658199" y="2946234"/>
                    </a:lnTo>
                    <a:lnTo>
                      <a:pt x="646408" y="2947814"/>
                    </a:lnTo>
                    <a:lnTo>
                      <a:pt x="666866" y="2943290"/>
                    </a:lnTo>
                    <a:close/>
                    <a:moveTo>
                      <a:pt x="824258" y="2941371"/>
                    </a:moveTo>
                    <a:lnTo>
                      <a:pt x="822479" y="2941532"/>
                    </a:lnTo>
                    <a:lnTo>
                      <a:pt x="820789" y="2942130"/>
                    </a:lnTo>
                    <a:lnTo>
                      <a:pt x="817062" y="2942946"/>
                    </a:lnTo>
                    <a:lnTo>
                      <a:pt x="799136" y="2945030"/>
                    </a:lnTo>
                    <a:lnTo>
                      <a:pt x="802902" y="2943564"/>
                    </a:lnTo>
                    <a:lnTo>
                      <a:pt x="804578" y="2943157"/>
                    </a:lnTo>
                    <a:lnTo>
                      <a:pt x="802187" y="2943374"/>
                    </a:lnTo>
                    <a:lnTo>
                      <a:pt x="797956" y="2945138"/>
                    </a:lnTo>
                    <a:lnTo>
                      <a:pt x="790992" y="2945731"/>
                    </a:lnTo>
                    <a:lnTo>
                      <a:pt x="793281" y="2944717"/>
                    </a:lnTo>
                    <a:lnTo>
                      <a:pt x="782018" y="2946496"/>
                    </a:lnTo>
                    <a:lnTo>
                      <a:pt x="790992" y="2945731"/>
                    </a:lnTo>
                    <a:lnTo>
                      <a:pt x="790152" y="2946104"/>
                    </a:lnTo>
                    <a:lnTo>
                      <a:pt x="797146" y="2945476"/>
                    </a:lnTo>
                    <a:lnTo>
                      <a:pt x="797956" y="2945138"/>
                    </a:lnTo>
                    <a:lnTo>
                      <a:pt x="798885" y="2945059"/>
                    </a:lnTo>
                    <a:lnTo>
                      <a:pt x="799136" y="2945030"/>
                    </a:lnTo>
                    <a:lnTo>
                      <a:pt x="798243" y="2945378"/>
                    </a:lnTo>
                    <a:lnTo>
                      <a:pt x="803085" y="2944943"/>
                    </a:lnTo>
                    <a:lnTo>
                      <a:pt x="816523" y="2943639"/>
                    </a:lnTo>
                    <a:lnTo>
                      <a:pt x="820789" y="2942130"/>
                    </a:lnTo>
                    <a:close/>
                    <a:moveTo>
                      <a:pt x="604146" y="2941286"/>
                    </a:moveTo>
                    <a:lnTo>
                      <a:pt x="596479" y="2942364"/>
                    </a:lnTo>
                    <a:lnTo>
                      <a:pt x="580888" y="2947832"/>
                    </a:lnTo>
                    <a:lnTo>
                      <a:pt x="587109" y="2947832"/>
                    </a:lnTo>
                    <a:close/>
                    <a:moveTo>
                      <a:pt x="708291" y="2941196"/>
                    </a:moveTo>
                    <a:lnTo>
                      <a:pt x="697050" y="2943589"/>
                    </a:lnTo>
                    <a:lnTo>
                      <a:pt x="696047" y="2943705"/>
                    </a:lnTo>
                    <a:cubicBezTo>
                      <a:pt x="693567" y="2943705"/>
                      <a:pt x="685715" y="2945149"/>
                      <a:pt x="676261" y="2947161"/>
                    </a:cubicBezTo>
                    <a:lnTo>
                      <a:pt x="653574" y="2952456"/>
                    </a:lnTo>
                    <a:lnTo>
                      <a:pt x="631764" y="2956593"/>
                    </a:lnTo>
                    <a:lnTo>
                      <a:pt x="672341" y="2947709"/>
                    </a:lnTo>
                    <a:lnTo>
                      <a:pt x="708032" y="2941230"/>
                    </a:lnTo>
                    <a:close/>
                    <a:moveTo>
                      <a:pt x="801698" y="2940988"/>
                    </a:moveTo>
                    <a:lnTo>
                      <a:pt x="798453" y="2941365"/>
                    </a:lnTo>
                    <a:lnTo>
                      <a:pt x="797046" y="2941775"/>
                    </a:lnTo>
                    <a:lnTo>
                      <a:pt x="800424" y="2941553"/>
                    </a:lnTo>
                    <a:close/>
                    <a:moveTo>
                      <a:pt x="721176" y="2940943"/>
                    </a:moveTo>
                    <a:lnTo>
                      <a:pt x="702409" y="2945728"/>
                    </a:lnTo>
                    <a:lnTo>
                      <a:pt x="696047" y="2947006"/>
                    </a:lnTo>
                    <a:lnTo>
                      <a:pt x="645583" y="2956603"/>
                    </a:lnTo>
                    <a:lnTo>
                      <a:pt x="633227" y="2958483"/>
                    </a:lnTo>
                    <a:lnTo>
                      <a:pt x="694807" y="2944943"/>
                    </a:lnTo>
                    <a:close/>
                    <a:moveTo>
                      <a:pt x="832328" y="2940638"/>
                    </a:moveTo>
                    <a:lnTo>
                      <a:pt x="828421" y="2940993"/>
                    </a:lnTo>
                    <a:lnTo>
                      <a:pt x="820181" y="2943284"/>
                    </a:lnTo>
                    <a:lnTo>
                      <a:pt x="824924" y="2942824"/>
                    </a:lnTo>
                    <a:close/>
                    <a:moveTo>
                      <a:pt x="723343" y="2940614"/>
                    </a:moveTo>
                    <a:lnTo>
                      <a:pt x="721176" y="2940943"/>
                    </a:lnTo>
                    <a:lnTo>
                      <a:pt x="721670" y="2940817"/>
                    </a:lnTo>
                    <a:close/>
                    <a:moveTo>
                      <a:pt x="495415" y="2940505"/>
                    </a:moveTo>
                    <a:lnTo>
                      <a:pt x="494750" y="2941016"/>
                    </a:lnTo>
                    <a:lnTo>
                      <a:pt x="495415" y="2940774"/>
                    </a:lnTo>
                    <a:close/>
                    <a:moveTo>
                      <a:pt x="802903" y="2940454"/>
                    </a:moveTo>
                    <a:lnTo>
                      <a:pt x="801531" y="2940556"/>
                    </a:lnTo>
                    <a:lnTo>
                      <a:pt x="800069" y="2940894"/>
                    </a:lnTo>
                    <a:lnTo>
                      <a:pt x="801128" y="2940586"/>
                    </a:lnTo>
                    <a:lnTo>
                      <a:pt x="787846" y="2941570"/>
                    </a:lnTo>
                    <a:lnTo>
                      <a:pt x="786114" y="2942495"/>
                    </a:lnTo>
                    <a:lnTo>
                      <a:pt x="788192" y="2942358"/>
                    </a:lnTo>
                    <a:lnTo>
                      <a:pt x="785869" y="2942626"/>
                    </a:lnTo>
                    <a:lnTo>
                      <a:pt x="785656" y="2942740"/>
                    </a:lnTo>
                    <a:lnTo>
                      <a:pt x="790739" y="2942261"/>
                    </a:lnTo>
                    <a:lnTo>
                      <a:pt x="792146" y="2942098"/>
                    </a:lnTo>
                    <a:lnTo>
                      <a:pt x="795954" y="2941847"/>
                    </a:lnTo>
                    <a:lnTo>
                      <a:pt x="797614" y="2941463"/>
                    </a:lnTo>
                    <a:lnTo>
                      <a:pt x="792146" y="2942098"/>
                    </a:lnTo>
                    <a:lnTo>
                      <a:pt x="788192" y="2942358"/>
                    </a:lnTo>
                    <a:lnTo>
                      <a:pt x="799246" y="2941085"/>
                    </a:lnTo>
                    <a:lnTo>
                      <a:pt x="800069" y="2940894"/>
                    </a:lnTo>
                    <a:lnTo>
                      <a:pt x="799526" y="2941052"/>
                    </a:lnTo>
                    <a:lnTo>
                      <a:pt x="802265" y="2940737"/>
                    </a:lnTo>
                    <a:close/>
                    <a:moveTo>
                      <a:pt x="817644" y="2939984"/>
                    </a:moveTo>
                    <a:lnTo>
                      <a:pt x="809714" y="2940940"/>
                    </a:lnTo>
                    <a:lnTo>
                      <a:pt x="807706" y="2941073"/>
                    </a:lnTo>
                    <a:lnTo>
                      <a:pt x="807335" y="2941227"/>
                    </a:lnTo>
                    <a:lnTo>
                      <a:pt x="809714" y="2940940"/>
                    </a:lnTo>
                    <a:lnTo>
                      <a:pt x="815190" y="2940580"/>
                    </a:lnTo>
                    <a:close/>
                    <a:moveTo>
                      <a:pt x="841886" y="2939771"/>
                    </a:moveTo>
                    <a:lnTo>
                      <a:pt x="840650" y="2939883"/>
                    </a:lnTo>
                    <a:lnTo>
                      <a:pt x="836220" y="2941344"/>
                    </a:lnTo>
                    <a:lnTo>
                      <a:pt x="836530" y="2941303"/>
                    </a:lnTo>
                    <a:close/>
                    <a:moveTo>
                      <a:pt x="732921" y="2939599"/>
                    </a:moveTo>
                    <a:lnTo>
                      <a:pt x="703661" y="2945477"/>
                    </a:lnTo>
                    <a:lnTo>
                      <a:pt x="729522" y="2939992"/>
                    </a:lnTo>
                    <a:close/>
                    <a:moveTo>
                      <a:pt x="703387" y="2939450"/>
                    </a:moveTo>
                    <a:lnTo>
                      <a:pt x="703139" y="2939516"/>
                    </a:lnTo>
                    <a:lnTo>
                      <a:pt x="683235" y="2942880"/>
                    </a:lnTo>
                    <a:lnTo>
                      <a:pt x="668449" y="2944861"/>
                    </a:lnTo>
                    <a:lnTo>
                      <a:pt x="670010" y="2944531"/>
                    </a:lnTo>
                    <a:close/>
                    <a:moveTo>
                      <a:pt x="571936" y="2939224"/>
                    </a:moveTo>
                    <a:lnTo>
                      <a:pt x="556458" y="2945475"/>
                    </a:lnTo>
                    <a:lnTo>
                      <a:pt x="564286" y="2942979"/>
                    </a:lnTo>
                    <a:close/>
                    <a:moveTo>
                      <a:pt x="734987" y="2939184"/>
                    </a:moveTo>
                    <a:lnTo>
                      <a:pt x="734756" y="2939231"/>
                    </a:lnTo>
                    <a:lnTo>
                      <a:pt x="723343" y="2940614"/>
                    </a:lnTo>
                    <a:lnTo>
                      <a:pt x="725529" y="2940283"/>
                    </a:lnTo>
                    <a:close/>
                    <a:moveTo>
                      <a:pt x="668211" y="2939127"/>
                    </a:moveTo>
                    <a:lnTo>
                      <a:pt x="666078" y="2939619"/>
                    </a:lnTo>
                    <a:lnTo>
                      <a:pt x="657772" y="2940844"/>
                    </a:lnTo>
                    <a:lnTo>
                      <a:pt x="659679" y="2940404"/>
                    </a:lnTo>
                    <a:close/>
                    <a:moveTo>
                      <a:pt x="860496" y="2938852"/>
                    </a:moveTo>
                    <a:lnTo>
                      <a:pt x="830338" y="2943745"/>
                    </a:lnTo>
                    <a:lnTo>
                      <a:pt x="830100" y="2943768"/>
                    </a:lnTo>
                    <a:lnTo>
                      <a:pt x="829455" y="2943889"/>
                    </a:lnTo>
                    <a:lnTo>
                      <a:pt x="830338" y="2943745"/>
                    </a:lnTo>
                    <a:lnTo>
                      <a:pt x="850097" y="2941822"/>
                    </a:lnTo>
                    <a:close/>
                    <a:moveTo>
                      <a:pt x="721581" y="2938814"/>
                    </a:moveTo>
                    <a:lnTo>
                      <a:pt x="713439" y="2940521"/>
                    </a:lnTo>
                    <a:lnTo>
                      <a:pt x="708291" y="2941196"/>
                    </a:lnTo>
                    <a:lnTo>
                      <a:pt x="715884" y="2939579"/>
                    </a:lnTo>
                    <a:close/>
                    <a:moveTo>
                      <a:pt x="697347" y="2938772"/>
                    </a:moveTo>
                    <a:lnTo>
                      <a:pt x="684475" y="2940817"/>
                    </a:lnTo>
                    <a:lnTo>
                      <a:pt x="679407" y="2941529"/>
                    </a:lnTo>
                    <a:lnTo>
                      <a:pt x="684475" y="2940404"/>
                    </a:lnTo>
                    <a:close/>
                    <a:moveTo>
                      <a:pt x="837258" y="2938535"/>
                    </a:moveTo>
                    <a:lnTo>
                      <a:pt x="828286" y="2939717"/>
                    </a:lnTo>
                    <a:lnTo>
                      <a:pt x="827455" y="2939772"/>
                    </a:lnTo>
                    <a:lnTo>
                      <a:pt x="827209" y="2939859"/>
                    </a:lnTo>
                    <a:lnTo>
                      <a:pt x="828286" y="2939717"/>
                    </a:lnTo>
                    <a:lnTo>
                      <a:pt x="834474" y="2939310"/>
                    </a:lnTo>
                    <a:close/>
                    <a:moveTo>
                      <a:pt x="824488" y="2938244"/>
                    </a:moveTo>
                    <a:cubicBezTo>
                      <a:pt x="826021" y="2938032"/>
                      <a:pt x="825076" y="2938109"/>
                      <a:pt x="820282" y="2938651"/>
                    </a:cubicBezTo>
                    <a:lnTo>
                      <a:pt x="810909" y="2939737"/>
                    </a:lnTo>
                    <a:lnTo>
                      <a:pt x="810547" y="2939888"/>
                    </a:lnTo>
                    <a:lnTo>
                      <a:pt x="812271" y="2939760"/>
                    </a:lnTo>
                    <a:lnTo>
                      <a:pt x="810305" y="2939989"/>
                    </a:lnTo>
                    <a:lnTo>
                      <a:pt x="808462" y="2940757"/>
                    </a:lnTo>
                    <a:lnTo>
                      <a:pt x="819468" y="2939541"/>
                    </a:lnTo>
                    <a:lnTo>
                      <a:pt x="821326" y="2939089"/>
                    </a:lnTo>
                    <a:lnTo>
                      <a:pt x="812271" y="2939760"/>
                    </a:lnTo>
                    <a:lnTo>
                      <a:pt x="813831" y="2939579"/>
                    </a:lnTo>
                    <a:cubicBezTo>
                      <a:pt x="818945" y="2938960"/>
                      <a:pt x="822955" y="2938457"/>
                      <a:pt x="824488" y="2938244"/>
                    </a:cubicBezTo>
                    <a:close/>
                    <a:moveTo>
                      <a:pt x="609483" y="2938079"/>
                    </a:moveTo>
                    <a:lnTo>
                      <a:pt x="606764" y="2938758"/>
                    </a:lnTo>
                    <a:lnTo>
                      <a:pt x="608794" y="2938251"/>
                    </a:lnTo>
                    <a:close/>
                    <a:moveTo>
                      <a:pt x="605101" y="2938058"/>
                    </a:moveTo>
                    <a:lnTo>
                      <a:pt x="589577" y="2942027"/>
                    </a:lnTo>
                    <a:lnTo>
                      <a:pt x="588567" y="2942210"/>
                    </a:lnTo>
                    <a:lnTo>
                      <a:pt x="593555" y="2940404"/>
                    </a:lnTo>
                    <a:close/>
                    <a:moveTo>
                      <a:pt x="794119" y="2937734"/>
                    </a:moveTo>
                    <a:lnTo>
                      <a:pt x="793849" y="2937772"/>
                    </a:lnTo>
                    <a:lnTo>
                      <a:pt x="791773" y="2938665"/>
                    </a:lnTo>
                    <a:lnTo>
                      <a:pt x="792879" y="2938418"/>
                    </a:lnTo>
                    <a:close/>
                    <a:moveTo>
                      <a:pt x="648973" y="2937575"/>
                    </a:moveTo>
                    <a:lnTo>
                      <a:pt x="618814" y="2944754"/>
                    </a:lnTo>
                    <a:lnTo>
                      <a:pt x="594795" y="2947832"/>
                    </a:lnTo>
                    <a:lnTo>
                      <a:pt x="593555" y="2947832"/>
                    </a:lnTo>
                    <a:lnTo>
                      <a:pt x="593555" y="2947006"/>
                    </a:lnTo>
                    <a:lnTo>
                      <a:pt x="632637" y="2940355"/>
                    </a:lnTo>
                    <a:lnTo>
                      <a:pt x="616698" y="2943705"/>
                    </a:lnTo>
                    <a:lnTo>
                      <a:pt x="633710" y="2940172"/>
                    </a:lnTo>
                    <a:close/>
                    <a:moveTo>
                      <a:pt x="865434" y="2937442"/>
                    </a:moveTo>
                    <a:lnTo>
                      <a:pt x="860959" y="2938040"/>
                    </a:lnTo>
                    <a:lnTo>
                      <a:pt x="860790" y="2938055"/>
                    </a:lnTo>
                    <a:lnTo>
                      <a:pt x="860652" y="2938081"/>
                    </a:lnTo>
                    <a:lnTo>
                      <a:pt x="860959" y="2938040"/>
                    </a:lnTo>
                    <a:lnTo>
                      <a:pt x="864450" y="2937723"/>
                    </a:lnTo>
                    <a:close/>
                    <a:moveTo>
                      <a:pt x="3262348" y="2937139"/>
                    </a:moveTo>
                    <a:lnTo>
                      <a:pt x="3254626" y="2941584"/>
                    </a:lnTo>
                    <a:lnTo>
                      <a:pt x="3256976" y="2939830"/>
                    </a:lnTo>
                    <a:close/>
                    <a:moveTo>
                      <a:pt x="684575" y="2936894"/>
                    </a:moveTo>
                    <a:lnTo>
                      <a:pt x="666291" y="2940404"/>
                    </a:lnTo>
                    <a:lnTo>
                      <a:pt x="665620" y="2940611"/>
                    </a:lnTo>
                    <a:lnTo>
                      <a:pt x="656155" y="2941914"/>
                    </a:lnTo>
                    <a:lnTo>
                      <a:pt x="666078" y="2939619"/>
                    </a:lnTo>
                    <a:close/>
                    <a:moveTo>
                      <a:pt x="713791" y="2936667"/>
                    </a:moveTo>
                    <a:lnTo>
                      <a:pt x="713643" y="2936706"/>
                    </a:lnTo>
                    <a:lnTo>
                      <a:pt x="697347" y="2938772"/>
                    </a:lnTo>
                    <a:lnTo>
                      <a:pt x="705654" y="2937453"/>
                    </a:lnTo>
                    <a:close/>
                    <a:moveTo>
                      <a:pt x="3190578" y="2936615"/>
                    </a:moveTo>
                    <a:lnTo>
                      <a:pt x="3188231" y="2937322"/>
                    </a:lnTo>
                    <a:lnTo>
                      <a:pt x="3166632" y="2949951"/>
                    </a:lnTo>
                    <a:lnTo>
                      <a:pt x="3174183" y="2947562"/>
                    </a:lnTo>
                    <a:lnTo>
                      <a:pt x="3180928" y="2942779"/>
                    </a:lnTo>
                    <a:close/>
                    <a:moveTo>
                      <a:pt x="3025718" y="2936603"/>
                    </a:moveTo>
                    <a:lnTo>
                      <a:pt x="3025706" y="2936609"/>
                    </a:lnTo>
                    <a:lnTo>
                      <a:pt x="3025690" y="2936615"/>
                    </a:lnTo>
                    <a:close/>
                    <a:moveTo>
                      <a:pt x="758752" y="2936426"/>
                    </a:moveTo>
                    <a:lnTo>
                      <a:pt x="754761" y="2937079"/>
                    </a:lnTo>
                    <a:lnTo>
                      <a:pt x="732921" y="2939599"/>
                    </a:lnTo>
                    <a:lnTo>
                      <a:pt x="734756" y="2939231"/>
                    </a:lnTo>
                    <a:lnTo>
                      <a:pt x="738588" y="2938766"/>
                    </a:lnTo>
                    <a:close/>
                    <a:moveTo>
                      <a:pt x="610258" y="2936397"/>
                    </a:moveTo>
                    <a:lnTo>
                      <a:pt x="589034" y="2940045"/>
                    </a:lnTo>
                    <a:lnTo>
                      <a:pt x="586942" y="2940808"/>
                    </a:lnTo>
                    <a:lnTo>
                      <a:pt x="586942" y="2942505"/>
                    </a:lnTo>
                    <a:lnTo>
                      <a:pt x="580330" y="2943705"/>
                    </a:lnTo>
                    <a:lnTo>
                      <a:pt x="580330" y="2943220"/>
                    </a:lnTo>
                    <a:lnTo>
                      <a:pt x="569598" y="2947134"/>
                    </a:lnTo>
                    <a:lnTo>
                      <a:pt x="586942" y="2942700"/>
                    </a:lnTo>
                    <a:lnTo>
                      <a:pt x="586942" y="2942798"/>
                    </a:lnTo>
                    <a:lnTo>
                      <a:pt x="580091" y="2945278"/>
                    </a:lnTo>
                    <a:cubicBezTo>
                      <a:pt x="577579" y="2946490"/>
                      <a:pt x="576895" y="2947316"/>
                      <a:pt x="577592" y="2947832"/>
                    </a:cubicBezTo>
                    <a:lnTo>
                      <a:pt x="577785" y="2947832"/>
                    </a:lnTo>
                    <a:lnTo>
                      <a:pt x="591205" y="2943106"/>
                    </a:lnTo>
                    <a:lnTo>
                      <a:pt x="586942" y="2943705"/>
                    </a:lnTo>
                    <a:lnTo>
                      <a:pt x="586942" y="2942798"/>
                    </a:lnTo>
                    <a:lnTo>
                      <a:pt x="587863" y="2942465"/>
                    </a:lnTo>
                    <a:lnTo>
                      <a:pt x="589577" y="2942027"/>
                    </a:lnTo>
                    <a:lnTo>
                      <a:pt x="599263" y="2940268"/>
                    </a:lnTo>
                    <a:lnTo>
                      <a:pt x="606139" y="2937847"/>
                    </a:lnTo>
                    <a:lnTo>
                      <a:pt x="605101" y="2938058"/>
                    </a:lnTo>
                    <a:lnTo>
                      <a:pt x="606703" y="2937648"/>
                    </a:lnTo>
                    <a:close/>
                    <a:moveTo>
                      <a:pt x="618076" y="2935934"/>
                    </a:moveTo>
                    <a:lnTo>
                      <a:pt x="616698" y="2936278"/>
                    </a:lnTo>
                    <a:lnTo>
                      <a:pt x="609483" y="2938079"/>
                    </a:lnTo>
                    <a:close/>
                    <a:moveTo>
                      <a:pt x="3264515" y="2935891"/>
                    </a:moveTo>
                    <a:lnTo>
                      <a:pt x="3264112" y="2936255"/>
                    </a:lnTo>
                    <a:lnTo>
                      <a:pt x="3262348" y="2937139"/>
                    </a:lnTo>
                    <a:close/>
                    <a:moveTo>
                      <a:pt x="3265486" y="2935567"/>
                    </a:moveTo>
                    <a:lnTo>
                      <a:pt x="3259988" y="2939974"/>
                    </a:lnTo>
                    <a:lnTo>
                      <a:pt x="3264112" y="2936255"/>
                    </a:lnTo>
                    <a:close/>
                    <a:moveTo>
                      <a:pt x="799372" y="2935397"/>
                    </a:moveTo>
                    <a:lnTo>
                      <a:pt x="798043" y="2935568"/>
                    </a:lnTo>
                    <a:lnTo>
                      <a:pt x="794756" y="2937382"/>
                    </a:lnTo>
                    <a:lnTo>
                      <a:pt x="794740" y="2937389"/>
                    </a:lnTo>
                    <a:lnTo>
                      <a:pt x="794745" y="2937389"/>
                    </a:lnTo>
                    <a:lnTo>
                      <a:pt x="794756" y="2937382"/>
                    </a:lnTo>
                    <a:close/>
                    <a:moveTo>
                      <a:pt x="3155788" y="2935395"/>
                    </a:moveTo>
                    <a:lnTo>
                      <a:pt x="3115817" y="2948872"/>
                    </a:lnTo>
                    <a:lnTo>
                      <a:pt x="3114674" y="2949574"/>
                    </a:lnTo>
                    <a:lnTo>
                      <a:pt x="3115558" y="2948960"/>
                    </a:lnTo>
                    <a:lnTo>
                      <a:pt x="3069773" y="2964397"/>
                    </a:lnTo>
                    <a:lnTo>
                      <a:pt x="3033486" y="2978170"/>
                    </a:lnTo>
                    <a:lnTo>
                      <a:pt x="3038410" y="2976448"/>
                    </a:lnTo>
                    <a:lnTo>
                      <a:pt x="3085753" y="2960319"/>
                    </a:lnTo>
                    <a:lnTo>
                      <a:pt x="3105021" y="2952749"/>
                    </a:lnTo>
                    <a:lnTo>
                      <a:pt x="3105021" y="2953754"/>
                    </a:lnTo>
                    <a:lnTo>
                      <a:pt x="3152269" y="2937657"/>
                    </a:lnTo>
                    <a:close/>
                    <a:moveTo>
                      <a:pt x="3561806" y="2935368"/>
                    </a:moveTo>
                    <a:lnTo>
                      <a:pt x="3546602" y="2942867"/>
                    </a:lnTo>
                    <a:cubicBezTo>
                      <a:pt x="3519797" y="2954850"/>
                      <a:pt x="3492579" y="2966421"/>
                      <a:pt x="3464536" y="2979644"/>
                    </a:cubicBezTo>
                    <a:lnTo>
                      <a:pt x="3430503" y="2995273"/>
                    </a:lnTo>
                    <a:lnTo>
                      <a:pt x="3460412" y="2978404"/>
                    </a:lnTo>
                    <a:lnTo>
                      <a:pt x="3463865" y="2976620"/>
                    </a:lnTo>
                    <a:lnTo>
                      <a:pt x="3484331" y="2966421"/>
                    </a:lnTo>
                    <a:close/>
                    <a:moveTo>
                      <a:pt x="728283" y="2935266"/>
                    </a:moveTo>
                    <a:lnTo>
                      <a:pt x="704840" y="2939229"/>
                    </a:lnTo>
                    <a:lnTo>
                      <a:pt x="703387" y="2939450"/>
                    </a:lnTo>
                    <a:lnTo>
                      <a:pt x="713643" y="2936706"/>
                    </a:lnTo>
                    <a:lnTo>
                      <a:pt x="714483" y="2936600"/>
                    </a:lnTo>
                    <a:close/>
                    <a:moveTo>
                      <a:pt x="756305" y="2934903"/>
                    </a:moveTo>
                    <a:lnTo>
                      <a:pt x="741838" y="2937808"/>
                    </a:lnTo>
                    <a:lnTo>
                      <a:pt x="725529" y="2940283"/>
                    </a:lnTo>
                    <a:lnTo>
                      <a:pt x="700986" y="2943132"/>
                    </a:lnTo>
                    <a:lnTo>
                      <a:pt x="713439" y="2940521"/>
                    </a:lnTo>
                    <a:close/>
                    <a:moveTo>
                      <a:pt x="620911" y="2934845"/>
                    </a:moveTo>
                    <a:lnTo>
                      <a:pt x="613802" y="2936290"/>
                    </a:lnTo>
                    <a:lnTo>
                      <a:pt x="606764" y="2938758"/>
                    </a:lnTo>
                    <a:lnTo>
                      <a:pt x="605883" y="2939066"/>
                    </a:lnTo>
                    <a:lnTo>
                      <a:pt x="613541" y="2937676"/>
                    </a:lnTo>
                    <a:lnTo>
                      <a:pt x="618076" y="2935934"/>
                    </a:lnTo>
                    <a:close/>
                    <a:moveTo>
                      <a:pt x="3241195" y="2934640"/>
                    </a:moveTo>
                    <a:lnTo>
                      <a:pt x="3233759" y="2937887"/>
                    </a:lnTo>
                    <a:lnTo>
                      <a:pt x="3238949" y="2935888"/>
                    </a:lnTo>
                    <a:close/>
                    <a:moveTo>
                      <a:pt x="801240" y="2934415"/>
                    </a:moveTo>
                    <a:lnTo>
                      <a:pt x="799695" y="2934657"/>
                    </a:lnTo>
                    <a:lnTo>
                      <a:pt x="799158" y="2934953"/>
                    </a:lnTo>
                    <a:lnTo>
                      <a:pt x="800836" y="2934631"/>
                    </a:lnTo>
                    <a:close/>
                    <a:moveTo>
                      <a:pt x="623143" y="2933987"/>
                    </a:moveTo>
                    <a:lnTo>
                      <a:pt x="617530" y="2934982"/>
                    </a:lnTo>
                    <a:lnTo>
                      <a:pt x="616612" y="2935304"/>
                    </a:lnTo>
                    <a:lnTo>
                      <a:pt x="622228" y="2934339"/>
                    </a:lnTo>
                    <a:close/>
                    <a:moveTo>
                      <a:pt x="3160307" y="2933872"/>
                    </a:moveTo>
                    <a:lnTo>
                      <a:pt x="3159580" y="2934117"/>
                    </a:lnTo>
                    <a:lnTo>
                      <a:pt x="3157891" y="2935299"/>
                    </a:lnTo>
                    <a:lnTo>
                      <a:pt x="3156120" y="2936345"/>
                    </a:lnTo>
                    <a:lnTo>
                      <a:pt x="3156658" y="2936161"/>
                    </a:lnTo>
                    <a:lnTo>
                      <a:pt x="3157891" y="2935299"/>
                    </a:lnTo>
                    <a:close/>
                    <a:moveTo>
                      <a:pt x="805152" y="2933802"/>
                    </a:moveTo>
                    <a:lnTo>
                      <a:pt x="801894" y="2934312"/>
                    </a:lnTo>
                    <a:lnTo>
                      <a:pt x="801410" y="2934521"/>
                    </a:lnTo>
                    <a:close/>
                    <a:moveTo>
                      <a:pt x="3268306" y="2933709"/>
                    </a:moveTo>
                    <a:lnTo>
                      <a:pt x="3266743" y="2934937"/>
                    </a:lnTo>
                    <a:lnTo>
                      <a:pt x="3265486" y="2935567"/>
                    </a:lnTo>
                    <a:lnTo>
                      <a:pt x="3266523" y="2934736"/>
                    </a:lnTo>
                    <a:close/>
                    <a:moveTo>
                      <a:pt x="3403552" y="2933703"/>
                    </a:moveTo>
                    <a:lnTo>
                      <a:pt x="3392352" y="2939954"/>
                    </a:lnTo>
                    <a:lnTo>
                      <a:pt x="3365561" y="2953197"/>
                    </a:lnTo>
                    <a:close/>
                    <a:moveTo>
                      <a:pt x="668007" y="2933044"/>
                    </a:moveTo>
                    <a:lnTo>
                      <a:pt x="667817" y="2933089"/>
                    </a:lnTo>
                    <a:lnTo>
                      <a:pt x="633710" y="2940172"/>
                    </a:lnTo>
                    <a:lnTo>
                      <a:pt x="632637" y="2940355"/>
                    </a:lnTo>
                    <a:lnTo>
                      <a:pt x="666519" y="2933233"/>
                    </a:lnTo>
                    <a:close/>
                    <a:moveTo>
                      <a:pt x="506221" y="2932999"/>
                    </a:moveTo>
                    <a:lnTo>
                      <a:pt x="504825" y="2933701"/>
                    </a:lnTo>
                    <a:lnTo>
                      <a:pt x="504825" y="2933022"/>
                    </a:lnTo>
                    <a:lnTo>
                      <a:pt x="499173" y="2935448"/>
                    </a:lnTo>
                    <a:lnTo>
                      <a:pt x="475910" y="2949831"/>
                    </a:lnTo>
                    <a:lnTo>
                      <a:pt x="489271" y="2943529"/>
                    </a:lnTo>
                    <a:lnTo>
                      <a:pt x="496583" y="2938072"/>
                    </a:lnTo>
                    <a:close/>
                    <a:moveTo>
                      <a:pt x="3044016" y="2932962"/>
                    </a:moveTo>
                    <a:lnTo>
                      <a:pt x="2985973" y="2959232"/>
                    </a:lnTo>
                    <a:cubicBezTo>
                      <a:pt x="2987617" y="2958405"/>
                      <a:pt x="2982890" y="2960265"/>
                      <a:pt x="2975594" y="2963211"/>
                    </a:cubicBezTo>
                    <a:lnTo>
                      <a:pt x="2973171" y="2964196"/>
                    </a:lnTo>
                    <a:lnTo>
                      <a:pt x="3036943" y="2936080"/>
                    </a:lnTo>
                    <a:close/>
                    <a:moveTo>
                      <a:pt x="790693" y="2932933"/>
                    </a:moveTo>
                    <a:lnTo>
                      <a:pt x="789517" y="2933069"/>
                    </a:lnTo>
                    <a:lnTo>
                      <a:pt x="788134" y="2933476"/>
                    </a:lnTo>
                    <a:lnTo>
                      <a:pt x="789460" y="2933484"/>
                    </a:lnTo>
                    <a:close/>
                    <a:moveTo>
                      <a:pt x="633428" y="2932414"/>
                    </a:moveTo>
                    <a:lnTo>
                      <a:pt x="626617" y="2933802"/>
                    </a:lnTo>
                    <a:lnTo>
                      <a:pt x="619487" y="2935582"/>
                    </a:lnTo>
                    <a:lnTo>
                      <a:pt x="629136" y="2933173"/>
                    </a:lnTo>
                    <a:lnTo>
                      <a:pt x="629834" y="2933032"/>
                    </a:lnTo>
                    <a:close/>
                    <a:moveTo>
                      <a:pt x="3381201" y="2931947"/>
                    </a:moveTo>
                    <a:lnTo>
                      <a:pt x="3377664" y="2934412"/>
                    </a:lnTo>
                    <a:lnTo>
                      <a:pt x="3350909" y="2951189"/>
                    </a:lnTo>
                    <a:lnTo>
                      <a:pt x="3355973" y="2947515"/>
                    </a:lnTo>
                    <a:close/>
                    <a:moveTo>
                      <a:pt x="623365" y="2931781"/>
                    </a:moveTo>
                    <a:lnTo>
                      <a:pt x="597457" y="2936972"/>
                    </a:lnTo>
                    <a:lnTo>
                      <a:pt x="589094" y="2940023"/>
                    </a:lnTo>
                    <a:lnTo>
                      <a:pt x="610973" y="2936145"/>
                    </a:lnTo>
                    <a:close/>
                    <a:moveTo>
                      <a:pt x="780388" y="2931746"/>
                    </a:moveTo>
                    <a:lnTo>
                      <a:pt x="756305" y="2934903"/>
                    </a:lnTo>
                    <a:lnTo>
                      <a:pt x="765891" y="2932977"/>
                    </a:lnTo>
                    <a:lnTo>
                      <a:pt x="774475" y="2931900"/>
                    </a:lnTo>
                    <a:close/>
                    <a:moveTo>
                      <a:pt x="3273115" y="2931745"/>
                    </a:moveTo>
                    <a:lnTo>
                      <a:pt x="3259225" y="2940841"/>
                    </a:lnTo>
                    <a:lnTo>
                      <a:pt x="3266743" y="2934937"/>
                    </a:lnTo>
                    <a:close/>
                    <a:moveTo>
                      <a:pt x="795328" y="2931358"/>
                    </a:moveTo>
                    <a:lnTo>
                      <a:pt x="794152" y="2931388"/>
                    </a:lnTo>
                    <a:lnTo>
                      <a:pt x="792077" y="2932315"/>
                    </a:lnTo>
                    <a:lnTo>
                      <a:pt x="790723" y="2932714"/>
                    </a:lnTo>
                    <a:lnTo>
                      <a:pt x="791346" y="2932641"/>
                    </a:lnTo>
                    <a:lnTo>
                      <a:pt x="792077" y="2932315"/>
                    </a:lnTo>
                    <a:close/>
                    <a:moveTo>
                      <a:pt x="675587" y="2931240"/>
                    </a:moveTo>
                    <a:lnTo>
                      <a:pt x="672448" y="2931987"/>
                    </a:lnTo>
                    <a:lnTo>
                      <a:pt x="666519" y="2933233"/>
                    </a:lnTo>
                    <a:lnTo>
                      <a:pt x="613515" y="2939968"/>
                    </a:lnTo>
                    <a:close/>
                    <a:moveTo>
                      <a:pt x="638700" y="2931230"/>
                    </a:moveTo>
                    <a:lnTo>
                      <a:pt x="629834" y="2933032"/>
                    </a:lnTo>
                    <a:lnTo>
                      <a:pt x="629417" y="2933103"/>
                    </a:lnTo>
                    <a:lnTo>
                      <a:pt x="632568" y="2932317"/>
                    </a:lnTo>
                    <a:close/>
                    <a:moveTo>
                      <a:pt x="734516" y="2931122"/>
                    </a:moveTo>
                    <a:lnTo>
                      <a:pt x="718450" y="2935420"/>
                    </a:lnTo>
                    <a:lnTo>
                      <a:pt x="705654" y="2937453"/>
                    </a:lnTo>
                    <a:lnTo>
                      <a:pt x="683649" y="2939579"/>
                    </a:lnTo>
                    <a:lnTo>
                      <a:pt x="666866" y="2943290"/>
                    </a:lnTo>
                    <a:lnTo>
                      <a:pt x="648501" y="2945870"/>
                    </a:lnTo>
                    <a:lnTo>
                      <a:pt x="665620" y="2940611"/>
                    </a:lnTo>
                    <a:close/>
                    <a:moveTo>
                      <a:pt x="520067" y="2930955"/>
                    </a:moveTo>
                    <a:lnTo>
                      <a:pt x="513750" y="2934100"/>
                    </a:lnTo>
                    <a:lnTo>
                      <a:pt x="517662" y="2932676"/>
                    </a:lnTo>
                    <a:close/>
                    <a:moveTo>
                      <a:pt x="531451" y="2930932"/>
                    </a:moveTo>
                    <a:lnTo>
                      <a:pt x="531334" y="2930979"/>
                    </a:lnTo>
                    <a:lnTo>
                      <a:pt x="531423" y="2930947"/>
                    </a:lnTo>
                    <a:close/>
                    <a:moveTo>
                      <a:pt x="688817" y="2930794"/>
                    </a:moveTo>
                    <a:lnTo>
                      <a:pt x="648973" y="2937575"/>
                    </a:lnTo>
                    <a:lnTo>
                      <a:pt x="667817" y="2933089"/>
                    </a:lnTo>
                    <a:lnTo>
                      <a:pt x="668078" y="2933035"/>
                    </a:lnTo>
                    <a:lnTo>
                      <a:pt x="669463" y="2932859"/>
                    </a:lnTo>
                    <a:close/>
                    <a:moveTo>
                      <a:pt x="641421" y="2930748"/>
                    </a:moveTo>
                    <a:lnTo>
                      <a:pt x="638700" y="2931230"/>
                    </a:lnTo>
                    <a:lnTo>
                      <a:pt x="640255" y="2930914"/>
                    </a:lnTo>
                    <a:close/>
                    <a:moveTo>
                      <a:pt x="716722" y="2930721"/>
                    </a:moveTo>
                    <a:lnTo>
                      <a:pt x="689735" y="2935903"/>
                    </a:lnTo>
                    <a:lnTo>
                      <a:pt x="668211" y="2939127"/>
                    </a:lnTo>
                    <a:lnTo>
                      <a:pt x="694807" y="2932977"/>
                    </a:lnTo>
                    <a:close/>
                    <a:moveTo>
                      <a:pt x="3360060" y="2930720"/>
                    </a:moveTo>
                    <a:lnTo>
                      <a:pt x="3325556" y="2954427"/>
                    </a:lnTo>
                    <a:lnTo>
                      <a:pt x="3325269" y="2954592"/>
                    </a:lnTo>
                    <a:lnTo>
                      <a:pt x="3339168" y="2943280"/>
                    </a:lnTo>
                    <a:close/>
                    <a:moveTo>
                      <a:pt x="808230" y="2930681"/>
                    </a:moveTo>
                    <a:lnTo>
                      <a:pt x="807004" y="2930823"/>
                    </a:lnTo>
                    <a:lnTo>
                      <a:pt x="806530" y="2931067"/>
                    </a:lnTo>
                    <a:lnTo>
                      <a:pt x="806961" y="2931056"/>
                    </a:lnTo>
                    <a:lnTo>
                      <a:pt x="806433" y="2931117"/>
                    </a:lnTo>
                    <a:lnTo>
                      <a:pt x="801769" y="2933513"/>
                    </a:lnTo>
                    <a:lnTo>
                      <a:pt x="801685" y="2933559"/>
                    </a:lnTo>
                    <a:lnTo>
                      <a:pt x="802830" y="2933566"/>
                    </a:lnTo>
                    <a:lnTo>
                      <a:pt x="807558" y="2931040"/>
                    </a:lnTo>
                    <a:lnTo>
                      <a:pt x="806961" y="2931056"/>
                    </a:lnTo>
                    <a:lnTo>
                      <a:pt x="807685" y="2930972"/>
                    </a:lnTo>
                    <a:close/>
                    <a:moveTo>
                      <a:pt x="828295" y="2930501"/>
                    </a:moveTo>
                    <a:lnTo>
                      <a:pt x="814274" y="2933636"/>
                    </a:lnTo>
                    <a:lnTo>
                      <a:pt x="811764" y="2933620"/>
                    </a:lnTo>
                    <a:lnTo>
                      <a:pt x="811764" y="2930931"/>
                    </a:lnTo>
                    <a:close/>
                    <a:moveTo>
                      <a:pt x="642811" y="2930501"/>
                    </a:moveTo>
                    <a:lnTo>
                      <a:pt x="642025" y="2930661"/>
                    </a:lnTo>
                    <a:lnTo>
                      <a:pt x="641421" y="2930748"/>
                    </a:lnTo>
                    <a:close/>
                    <a:moveTo>
                      <a:pt x="680823" y="2930226"/>
                    </a:moveTo>
                    <a:lnTo>
                      <a:pt x="676843" y="2931063"/>
                    </a:lnTo>
                    <a:lnTo>
                      <a:pt x="675587" y="2931240"/>
                    </a:lnTo>
                    <a:lnTo>
                      <a:pt x="678689" y="2930501"/>
                    </a:lnTo>
                    <a:close/>
                    <a:moveTo>
                      <a:pt x="906697" y="2929952"/>
                    </a:moveTo>
                    <a:lnTo>
                      <a:pt x="888638" y="2933680"/>
                    </a:lnTo>
                    <a:lnTo>
                      <a:pt x="888562" y="2933689"/>
                    </a:lnTo>
                    <a:lnTo>
                      <a:pt x="900792" y="2930608"/>
                    </a:lnTo>
                    <a:close/>
                    <a:moveTo>
                      <a:pt x="3437042" y="2929507"/>
                    </a:moveTo>
                    <a:lnTo>
                      <a:pt x="3430438" y="2933642"/>
                    </a:lnTo>
                    <a:lnTo>
                      <a:pt x="3384097" y="2962034"/>
                    </a:lnTo>
                    <a:lnTo>
                      <a:pt x="3430719" y="2932950"/>
                    </a:lnTo>
                    <a:close/>
                    <a:moveTo>
                      <a:pt x="734495" y="2929440"/>
                    </a:moveTo>
                    <a:lnTo>
                      <a:pt x="705552" y="2933802"/>
                    </a:lnTo>
                    <a:lnTo>
                      <a:pt x="684575" y="2936894"/>
                    </a:lnTo>
                    <a:lnTo>
                      <a:pt x="689735" y="2935903"/>
                    </a:lnTo>
                    <a:lnTo>
                      <a:pt x="725803" y="2930501"/>
                    </a:lnTo>
                    <a:close/>
                    <a:moveTo>
                      <a:pt x="651414" y="2929322"/>
                    </a:moveTo>
                    <a:lnTo>
                      <a:pt x="633428" y="2932414"/>
                    </a:lnTo>
                    <a:lnTo>
                      <a:pt x="642025" y="2930661"/>
                    </a:lnTo>
                    <a:close/>
                    <a:moveTo>
                      <a:pt x="940504" y="2928896"/>
                    </a:moveTo>
                    <a:lnTo>
                      <a:pt x="925353" y="2932688"/>
                    </a:lnTo>
                    <a:lnTo>
                      <a:pt x="915331" y="2935530"/>
                    </a:lnTo>
                    <a:lnTo>
                      <a:pt x="895692" y="2940523"/>
                    </a:lnTo>
                    <a:lnTo>
                      <a:pt x="887549" y="2942593"/>
                    </a:lnTo>
                    <a:lnTo>
                      <a:pt x="925405" y="2931110"/>
                    </a:lnTo>
                    <a:close/>
                    <a:moveTo>
                      <a:pt x="3202903" y="2928743"/>
                    </a:moveTo>
                    <a:lnTo>
                      <a:pt x="3190109" y="2936224"/>
                    </a:lnTo>
                    <a:lnTo>
                      <a:pt x="3191880" y="2935783"/>
                    </a:lnTo>
                    <a:close/>
                    <a:moveTo>
                      <a:pt x="804938" y="2928528"/>
                    </a:moveTo>
                    <a:lnTo>
                      <a:pt x="798734" y="2929342"/>
                    </a:lnTo>
                    <a:lnTo>
                      <a:pt x="796844" y="2930186"/>
                    </a:lnTo>
                    <a:lnTo>
                      <a:pt x="802399" y="2929276"/>
                    </a:lnTo>
                    <a:close/>
                    <a:moveTo>
                      <a:pt x="3293678" y="2928463"/>
                    </a:moveTo>
                    <a:lnTo>
                      <a:pt x="3274219" y="2937473"/>
                    </a:lnTo>
                    <a:lnTo>
                      <a:pt x="3269885" y="2939974"/>
                    </a:lnTo>
                    <a:lnTo>
                      <a:pt x="3265745" y="2942740"/>
                    </a:lnTo>
                    <a:lnTo>
                      <a:pt x="3254565" y="2947633"/>
                    </a:lnTo>
                    <a:lnTo>
                      <a:pt x="3258764" y="2944628"/>
                    </a:lnTo>
                    <a:lnTo>
                      <a:pt x="3248139" y="2949547"/>
                    </a:lnTo>
                    <a:lnTo>
                      <a:pt x="3246940" y="2950489"/>
                    </a:lnTo>
                    <a:lnTo>
                      <a:pt x="3247785" y="2949711"/>
                    </a:lnTo>
                    <a:lnTo>
                      <a:pt x="3243492" y="2951699"/>
                    </a:lnTo>
                    <a:lnTo>
                      <a:pt x="3243492" y="2952480"/>
                    </a:lnTo>
                    <a:lnTo>
                      <a:pt x="3235244" y="2956090"/>
                    </a:lnTo>
                    <a:lnTo>
                      <a:pt x="3226226" y="2959889"/>
                    </a:lnTo>
                    <a:lnTo>
                      <a:pt x="3226997" y="2959336"/>
                    </a:lnTo>
                    <a:lnTo>
                      <a:pt x="3221565" y="2961851"/>
                    </a:lnTo>
                    <a:lnTo>
                      <a:pt x="3226226" y="2959889"/>
                    </a:lnTo>
                    <a:lnTo>
                      <a:pt x="3224106" y="2961405"/>
                    </a:lnTo>
                    <a:lnTo>
                      <a:pt x="3243492" y="2952732"/>
                    </a:lnTo>
                    <a:lnTo>
                      <a:pt x="3243492" y="2952480"/>
                    </a:lnTo>
                    <a:lnTo>
                      <a:pt x="3245555" y="2951577"/>
                    </a:lnTo>
                    <a:lnTo>
                      <a:pt x="3244869" y="2952116"/>
                    </a:lnTo>
                    <a:lnTo>
                      <a:pt x="3245460" y="2951851"/>
                    </a:lnTo>
                    <a:lnTo>
                      <a:pt x="3245942" y="2951407"/>
                    </a:lnTo>
                    <a:lnTo>
                      <a:pt x="3254565" y="2947633"/>
                    </a:lnTo>
                    <a:lnTo>
                      <a:pt x="3254027" y="2948018"/>
                    </a:lnTo>
                    <a:lnTo>
                      <a:pt x="3265582" y="2942849"/>
                    </a:lnTo>
                    <a:lnTo>
                      <a:pt x="3265745" y="2942740"/>
                    </a:lnTo>
                    <a:lnTo>
                      <a:pt x="3269429" y="2941128"/>
                    </a:lnTo>
                    <a:lnTo>
                      <a:pt x="3282187" y="2935420"/>
                    </a:lnTo>
                    <a:close/>
                    <a:moveTo>
                      <a:pt x="731343" y="2927914"/>
                    </a:moveTo>
                    <a:lnTo>
                      <a:pt x="729212" y="2928323"/>
                    </a:lnTo>
                    <a:lnTo>
                      <a:pt x="726287" y="2928572"/>
                    </a:lnTo>
                    <a:close/>
                    <a:moveTo>
                      <a:pt x="807615" y="2927740"/>
                    </a:moveTo>
                    <a:lnTo>
                      <a:pt x="800250" y="2928665"/>
                    </a:lnTo>
                    <a:lnTo>
                      <a:pt x="799291" y="2929093"/>
                    </a:lnTo>
                    <a:lnTo>
                      <a:pt x="806985" y="2927925"/>
                    </a:lnTo>
                    <a:close/>
                    <a:moveTo>
                      <a:pt x="3055886" y="2927729"/>
                    </a:moveTo>
                    <a:lnTo>
                      <a:pt x="3044016" y="2932962"/>
                    </a:lnTo>
                    <a:lnTo>
                      <a:pt x="3051741" y="2929466"/>
                    </a:lnTo>
                    <a:close/>
                    <a:moveTo>
                      <a:pt x="948461" y="2927729"/>
                    </a:moveTo>
                    <a:lnTo>
                      <a:pt x="936887" y="2930626"/>
                    </a:lnTo>
                    <a:lnTo>
                      <a:pt x="880852" y="2945924"/>
                    </a:lnTo>
                    <a:lnTo>
                      <a:pt x="851202" y="2953719"/>
                    </a:lnTo>
                    <a:lnTo>
                      <a:pt x="915331" y="2935530"/>
                    </a:lnTo>
                    <a:lnTo>
                      <a:pt x="942683" y="2928576"/>
                    </a:lnTo>
                    <a:close/>
                    <a:moveTo>
                      <a:pt x="748084" y="2927493"/>
                    </a:moveTo>
                    <a:lnTo>
                      <a:pt x="746099" y="2928024"/>
                    </a:lnTo>
                    <a:lnTo>
                      <a:pt x="734495" y="2929440"/>
                    </a:lnTo>
                    <a:lnTo>
                      <a:pt x="745976" y="2927710"/>
                    </a:lnTo>
                    <a:close/>
                    <a:moveTo>
                      <a:pt x="814641" y="2927257"/>
                    </a:moveTo>
                    <a:lnTo>
                      <a:pt x="813710" y="2927379"/>
                    </a:lnTo>
                    <a:lnTo>
                      <a:pt x="813582" y="2927444"/>
                    </a:lnTo>
                    <a:lnTo>
                      <a:pt x="814603" y="2927277"/>
                    </a:lnTo>
                    <a:close/>
                    <a:moveTo>
                      <a:pt x="878817" y="2926916"/>
                    </a:moveTo>
                    <a:lnTo>
                      <a:pt x="877567" y="2927327"/>
                    </a:lnTo>
                    <a:lnTo>
                      <a:pt x="875111" y="2928010"/>
                    </a:lnTo>
                    <a:close/>
                    <a:moveTo>
                      <a:pt x="3309105" y="2926600"/>
                    </a:moveTo>
                    <a:lnTo>
                      <a:pt x="3301201" y="2930114"/>
                    </a:lnTo>
                    <a:lnTo>
                      <a:pt x="3289268" y="2938322"/>
                    </a:lnTo>
                    <a:lnTo>
                      <a:pt x="3287495" y="2939499"/>
                    </a:lnTo>
                    <a:lnTo>
                      <a:pt x="3295893" y="2932474"/>
                    </a:lnTo>
                    <a:lnTo>
                      <a:pt x="3262609" y="2947272"/>
                    </a:lnTo>
                    <a:lnTo>
                      <a:pt x="3250090" y="2954850"/>
                    </a:lnTo>
                    <a:lnTo>
                      <a:pt x="3227040" y="2968804"/>
                    </a:lnTo>
                    <a:lnTo>
                      <a:pt x="3227869" y="2968041"/>
                    </a:lnTo>
                    <a:lnTo>
                      <a:pt x="3251701" y="2952121"/>
                    </a:lnTo>
                    <a:lnTo>
                      <a:pt x="3242708" y="2956119"/>
                    </a:lnTo>
                    <a:lnTo>
                      <a:pt x="3234228" y="2962189"/>
                    </a:lnTo>
                    <a:lnTo>
                      <a:pt x="3239061" y="2957741"/>
                    </a:lnTo>
                    <a:lnTo>
                      <a:pt x="3214733" y="2968557"/>
                    </a:lnTo>
                    <a:lnTo>
                      <a:pt x="3201840" y="2978404"/>
                    </a:lnTo>
                    <a:cubicBezTo>
                      <a:pt x="3192252" y="2986152"/>
                      <a:pt x="3187071" y="2991343"/>
                      <a:pt x="3196215" y="2987178"/>
                    </a:cubicBezTo>
                    <a:lnTo>
                      <a:pt x="3199894" y="2985238"/>
                    </a:lnTo>
                    <a:lnTo>
                      <a:pt x="3189561" y="2991493"/>
                    </a:lnTo>
                    <a:lnTo>
                      <a:pt x="3190081" y="2991291"/>
                    </a:lnTo>
                    <a:lnTo>
                      <a:pt x="3212411" y="2982269"/>
                    </a:lnTo>
                    <a:lnTo>
                      <a:pt x="3212917" y="2981803"/>
                    </a:lnTo>
                    <a:lnTo>
                      <a:pt x="3213095" y="2981992"/>
                    </a:lnTo>
                    <a:lnTo>
                      <a:pt x="3239707" y="2971240"/>
                    </a:lnTo>
                    <a:lnTo>
                      <a:pt x="3250008" y="2964397"/>
                    </a:lnTo>
                    <a:lnTo>
                      <a:pt x="3250008" y="2962971"/>
                    </a:lnTo>
                    <a:lnTo>
                      <a:pt x="3253553" y="2962043"/>
                    </a:lnTo>
                    <a:lnTo>
                      <a:pt x="3287495" y="2939499"/>
                    </a:lnTo>
                    <a:lnTo>
                      <a:pt x="3271762" y="2952660"/>
                    </a:lnTo>
                    <a:lnTo>
                      <a:pt x="3258563" y="2960731"/>
                    </a:lnTo>
                    <a:lnTo>
                      <a:pt x="3263732" y="2959377"/>
                    </a:lnTo>
                    <a:lnTo>
                      <a:pt x="3271762" y="2952660"/>
                    </a:lnTo>
                    <a:lnTo>
                      <a:pt x="3281020" y="2946999"/>
                    </a:lnTo>
                    <a:close/>
                    <a:moveTo>
                      <a:pt x="780972" y="2926361"/>
                    </a:moveTo>
                    <a:lnTo>
                      <a:pt x="776513" y="2927296"/>
                    </a:lnTo>
                    <a:lnTo>
                      <a:pt x="779135" y="2926710"/>
                    </a:lnTo>
                    <a:lnTo>
                      <a:pt x="779245" y="2926653"/>
                    </a:lnTo>
                    <a:close/>
                    <a:moveTo>
                      <a:pt x="752353" y="2926351"/>
                    </a:moveTo>
                    <a:lnTo>
                      <a:pt x="748946" y="2927263"/>
                    </a:lnTo>
                    <a:lnTo>
                      <a:pt x="745976" y="2927710"/>
                    </a:lnTo>
                    <a:lnTo>
                      <a:pt x="716722" y="2930721"/>
                    </a:lnTo>
                    <a:lnTo>
                      <a:pt x="729212" y="2928323"/>
                    </a:lnTo>
                    <a:close/>
                    <a:moveTo>
                      <a:pt x="941164" y="2926118"/>
                    </a:moveTo>
                    <a:lnTo>
                      <a:pt x="936887" y="2927327"/>
                    </a:lnTo>
                    <a:lnTo>
                      <a:pt x="931735" y="2928491"/>
                    </a:lnTo>
                    <a:lnTo>
                      <a:pt x="913643" y="2930669"/>
                    </a:lnTo>
                    <a:lnTo>
                      <a:pt x="913818" y="2930626"/>
                    </a:lnTo>
                    <a:lnTo>
                      <a:pt x="926059" y="2927798"/>
                    </a:lnTo>
                    <a:close/>
                    <a:moveTo>
                      <a:pt x="3442780" y="2926081"/>
                    </a:moveTo>
                    <a:lnTo>
                      <a:pt x="3438359" y="2928790"/>
                    </a:lnTo>
                    <a:lnTo>
                      <a:pt x="3437042" y="2929507"/>
                    </a:lnTo>
                    <a:lnTo>
                      <a:pt x="3441442" y="2926751"/>
                    </a:lnTo>
                    <a:close/>
                    <a:moveTo>
                      <a:pt x="953168" y="2925911"/>
                    </a:moveTo>
                    <a:lnTo>
                      <a:pt x="942683" y="2928576"/>
                    </a:lnTo>
                    <a:lnTo>
                      <a:pt x="940504" y="2928896"/>
                    </a:lnTo>
                    <a:lnTo>
                      <a:pt x="951750" y="2926081"/>
                    </a:lnTo>
                    <a:close/>
                    <a:moveTo>
                      <a:pt x="637129" y="2925691"/>
                    </a:moveTo>
                    <a:lnTo>
                      <a:pt x="603473" y="2933802"/>
                    </a:lnTo>
                    <a:lnTo>
                      <a:pt x="633539" y="2926083"/>
                    </a:lnTo>
                    <a:close/>
                    <a:moveTo>
                      <a:pt x="919518" y="2925658"/>
                    </a:moveTo>
                    <a:lnTo>
                      <a:pt x="913818" y="2927327"/>
                    </a:lnTo>
                    <a:lnTo>
                      <a:pt x="900792" y="2930608"/>
                    </a:lnTo>
                    <a:lnTo>
                      <a:pt x="900636" y="2930626"/>
                    </a:lnTo>
                    <a:lnTo>
                      <a:pt x="878923" y="2933590"/>
                    </a:lnTo>
                    <a:lnTo>
                      <a:pt x="893633" y="2929389"/>
                    </a:lnTo>
                    <a:close/>
                    <a:moveTo>
                      <a:pt x="3421798" y="2925398"/>
                    </a:moveTo>
                    <a:lnTo>
                      <a:pt x="3345766" y="2966421"/>
                    </a:lnTo>
                    <a:lnTo>
                      <a:pt x="3345766" y="2965956"/>
                    </a:lnTo>
                    <a:lnTo>
                      <a:pt x="3392352" y="2939954"/>
                    </a:lnTo>
                    <a:close/>
                    <a:moveTo>
                      <a:pt x="767394" y="2925382"/>
                    </a:moveTo>
                    <a:lnTo>
                      <a:pt x="762020" y="2926059"/>
                    </a:lnTo>
                    <a:lnTo>
                      <a:pt x="748084" y="2927493"/>
                    </a:lnTo>
                    <a:lnTo>
                      <a:pt x="748946" y="2927263"/>
                    </a:lnTo>
                    <a:lnTo>
                      <a:pt x="758429" y="2925833"/>
                    </a:lnTo>
                    <a:lnTo>
                      <a:pt x="761758" y="2925550"/>
                    </a:lnTo>
                    <a:close/>
                    <a:moveTo>
                      <a:pt x="780520" y="2924992"/>
                    </a:moveTo>
                    <a:lnTo>
                      <a:pt x="777695" y="2925076"/>
                    </a:lnTo>
                    <a:lnTo>
                      <a:pt x="773868" y="2926618"/>
                    </a:lnTo>
                    <a:lnTo>
                      <a:pt x="775724" y="2926323"/>
                    </a:lnTo>
                    <a:close/>
                    <a:moveTo>
                      <a:pt x="637844" y="2924978"/>
                    </a:moveTo>
                    <a:lnTo>
                      <a:pt x="633539" y="2926083"/>
                    </a:lnTo>
                    <a:lnTo>
                      <a:pt x="625990" y="2926908"/>
                    </a:lnTo>
                    <a:close/>
                    <a:moveTo>
                      <a:pt x="753893" y="2924977"/>
                    </a:moveTo>
                    <a:lnTo>
                      <a:pt x="731343" y="2927914"/>
                    </a:lnTo>
                    <a:lnTo>
                      <a:pt x="741190" y="2926023"/>
                    </a:lnTo>
                    <a:lnTo>
                      <a:pt x="745433" y="2925756"/>
                    </a:lnTo>
                    <a:close/>
                    <a:moveTo>
                      <a:pt x="650342" y="2924844"/>
                    </a:moveTo>
                    <a:lnTo>
                      <a:pt x="610910" y="2932469"/>
                    </a:lnTo>
                    <a:lnTo>
                      <a:pt x="609259" y="2932564"/>
                    </a:lnTo>
                    <a:cubicBezTo>
                      <a:pt x="610086" y="2932152"/>
                      <a:pt x="618351" y="2930501"/>
                      <a:pt x="633229" y="2927200"/>
                    </a:cubicBezTo>
                    <a:close/>
                    <a:moveTo>
                      <a:pt x="3658640" y="2924728"/>
                    </a:moveTo>
                    <a:lnTo>
                      <a:pt x="3598824" y="2972506"/>
                    </a:lnTo>
                    <a:lnTo>
                      <a:pt x="3600093" y="2971358"/>
                    </a:lnTo>
                    <a:lnTo>
                      <a:pt x="3644354" y="2935415"/>
                    </a:lnTo>
                    <a:lnTo>
                      <a:pt x="3654905" y="2927260"/>
                    </a:lnTo>
                    <a:close/>
                    <a:moveTo>
                      <a:pt x="626617" y="2924724"/>
                    </a:moveTo>
                    <a:lnTo>
                      <a:pt x="620004" y="2925880"/>
                    </a:lnTo>
                    <a:lnTo>
                      <a:pt x="620004" y="2925432"/>
                    </a:lnTo>
                    <a:close/>
                    <a:moveTo>
                      <a:pt x="3602738" y="2924596"/>
                    </a:moveTo>
                    <a:lnTo>
                      <a:pt x="3563524" y="2943510"/>
                    </a:lnTo>
                    <a:lnTo>
                      <a:pt x="3542777" y="2959677"/>
                    </a:lnTo>
                    <a:lnTo>
                      <a:pt x="3563088" y="2948455"/>
                    </a:lnTo>
                    <a:lnTo>
                      <a:pt x="3574774" y="2939630"/>
                    </a:lnTo>
                    <a:close/>
                    <a:moveTo>
                      <a:pt x="3393371" y="2924437"/>
                    </a:moveTo>
                    <a:lnTo>
                      <a:pt x="3381201" y="2931947"/>
                    </a:lnTo>
                    <a:lnTo>
                      <a:pt x="3388655" y="2926751"/>
                    </a:lnTo>
                    <a:close/>
                    <a:moveTo>
                      <a:pt x="760901" y="2924065"/>
                    </a:moveTo>
                    <a:lnTo>
                      <a:pt x="759376" y="2924473"/>
                    </a:lnTo>
                    <a:lnTo>
                      <a:pt x="753893" y="2924977"/>
                    </a:lnTo>
                    <a:close/>
                    <a:moveTo>
                      <a:pt x="959956" y="2924028"/>
                    </a:moveTo>
                    <a:lnTo>
                      <a:pt x="951750" y="2926081"/>
                    </a:lnTo>
                    <a:lnTo>
                      <a:pt x="946603" y="2926701"/>
                    </a:lnTo>
                    <a:close/>
                    <a:moveTo>
                      <a:pt x="3578618" y="2923829"/>
                    </a:moveTo>
                    <a:lnTo>
                      <a:pt x="3528654" y="2943373"/>
                    </a:lnTo>
                    <a:lnTo>
                      <a:pt x="3565521" y="2927474"/>
                    </a:lnTo>
                    <a:close/>
                    <a:moveTo>
                      <a:pt x="636718" y="2923644"/>
                    </a:moveTo>
                    <a:lnTo>
                      <a:pt x="634833" y="2924045"/>
                    </a:lnTo>
                    <a:lnTo>
                      <a:pt x="636028" y="2923718"/>
                    </a:lnTo>
                    <a:close/>
                    <a:moveTo>
                      <a:pt x="786013" y="2923467"/>
                    </a:moveTo>
                    <a:lnTo>
                      <a:pt x="783602" y="2923837"/>
                    </a:lnTo>
                    <a:lnTo>
                      <a:pt x="779797" y="2924229"/>
                    </a:lnTo>
                    <a:lnTo>
                      <a:pt x="779023" y="2924541"/>
                    </a:lnTo>
                    <a:lnTo>
                      <a:pt x="783602" y="2923837"/>
                    </a:lnTo>
                    <a:lnTo>
                      <a:pt x="785314" y="2923661"/>
                    </a:lnTo>
                    <a:close/>
                    <a:moveTo>
                      <a:pt x="962865" y="2923445"/>
                    </a:moveTo>
                    <a:lnTo>
                      <a:pt x="961055" y="2923906"/>
                    </a:lnTo>
                    <a:lnTo>
                      <a:pt x="959957" y="2924028"/>
                    </a:lnTo>
                    <a:close/>
                    <a:moveTo>
                      <a:pt x="965888" y="2923368"/>
                    </a:moveTo>
                    <a:lnTo>
                      <a:pt x="958100" y="2925317"/>
                    </a:lnTo>
                    <a:lnTo>
                      <a:pt x="953168" y="2925911"/>
                    </a:lnTo>
                    <a:lnTo>
                      <a:pt x="961055" y="2923906"/>
                    </a:lnTo>
                    <a:close/>
                    <a:moveTo>
                      <a:pt x="643199" y="2922951"/>
                    </a:moveTo>
                    <a:lnTo>
                      <a:pt x="623310" y="2927200"/>
                    </a:lnTo>
                    <a:lnTo>
                      <a:pt x="641344" y="2923149"/>
                    </a:lnTo>
                    <a:close/>
                    <a:moveTo>
                      <a:pt x="756580" y="2922932"/>
                    </a:moveTo>
                    <a:lnTo>
                      <a:pt x="752252" y="2923899"/>
                    </a:lnTo>
                    <a:lnTo>
                      <a:pt x="741190" y="2926023"/>
                    </a:lnTo>
                    <a:lnTo>
                      <a:pt x="722496" y="2927200"/>
                    </a:lnTo>
                    <a:lnTo>
                      <a:pt x="688817" y="2930794"/>
                    </a:lnTo>
                    <a:lnTo>
                      <a:pt x="697961" y="2929238"/>
                    </a:lnTo>
                    <a:lnTo>
                      <a:pt x="710775" y="2927609"/>
                    </a:lnTo>
                    <a:close/>
                    <a:moveTo>
                      <a:pt x="665661" y="2922575"/>
                    </a:moveTo>
                    <a:lnTo>
                      <a:pt x="664317" y="2922919"/>
                    </a:lnTo>
                    <a:lnTo>
                      <a:pt x="650342" y="2924844"/>
                    </a:lnTo>
                    <a:lnTo>
                      <a:pt x="657414" y="2923476"/>
                    </a:lnTo>
                    <a:close/>
                    <a:moveTo>
                      <a:pt x="642078" y="2922061"/>
                    </a:moveTo>
                    <a:lnTo>
                      <a:pt x="636028" y="2923718"/>
                    </a:lnTo>
                    <a:lnTo>
                      <a:pt x="626617" y="2924724"/>
                    </a:lnTo>
                    <a:lnTo>
                      <a:pt x="641165" y="2922183"/>
                    </a:lnTo>
                    <a:close/>
                    <a:moveTo>
                      <a:pt x="741292" y="2922000"/>
                    </a:moveTo>
                    <a:lnTo>
                      <a:pt x="704312" y="2927200"/>
                    </a:lnTo>
                    <a:lnTo>
                      <a:pt x="704203" y="2927216"/>
                    </a:lnTo>
                    <a:lnTo>
                      <a:pt x="680823" y="2930226"/>
                    </a:lnTo>
                    <a:lnTo>
                      <a:pt x="703073" y="2925550"/>
                    </a:lnTo>
                    <a:close/>
                    <a:moveTo>
                      <a:pt x="652733" y="2921931"/>
                    </a:moveTo>
                    <a:lnTo>
                      <a:pt x="644761" y="2923852"/>
                    </a:lnTo>
                    <a:lnTo>
                      <a:pt x="637844" y="2924978"/>
                    </a:lnTo>
                    <a:lnTo>
                      <a:pt x="647556" y="2922485"/>
                    </a:lnTo>
                    <a:close/>
                    <a:moveTo>
                      <a:pt x="756129" y="2921846"/>
                    </a:moveTo>
                    <a:lnTo>
                      <a:pt x="710775" y="2927609"/>
                    </a:lnTo>
                    <a:lnTo>
                      <a:pt x="702659" y="2928438"/>
                    </a:lnTo>
                    <a:lnTo>
                      <a:pt x="697961" y="2929238"/>
                    </a:lnTo>
                    <a:lnTo>
                      <a:pt x="669463" y="2932859"/>
                    </a:lnTo>
                    <a:lnTo>
                      <a:pt x="668358" y="2932977"/>
                    </a:lnTo>
                    <a:lnTo>
                      <a:pt x="668078" y="2933035"/>
                    </a:lnTo>
                    <a:lnTo>
                      <a:pt x="668007" y="2933044"/>
                    </a:lnTo>
                    <a:lnTo>
                      <a:pt x="672448" y="2931987"/>
                    </a:lnTo>
                    <a:lnTo>
                      <a:pt x="676843" y="2931063"/>
                    </a:lnTo>
                    <a:lnTo>
                      <a:pt x="704203" y="2927216"/>
                    </a:lnTo>
                    <a:lnTo>
                      <a:pt x="743573" y="2922146"/>
                    </a:lnTo>
                    <a:close/>
                    <a:moveTo>
                      <a:pt x="673673" y="2921701"/>
                    </a:moveTo>
                    <a:lnTo>
                      <a:pt x="652446" y="2925954"/>
                    </a:lnTo>
                    <a:lnTo>
                      <a:pt x="664317" y="2922919"/>
                    </a:lnTo>
                    <a:lnTo>
                      <a:pt x="671220" y="2921968"/>
                    </a:lnTo>
                    <a:close/>
                    <a:moveTo>
                      <a:pt x="675842" y="2921332"/>
                    </a:moveTo>
                    <a:lnTo>
                      <a:pt x="674386" y="2921623"/>
                    </a:lnTo>
                    <a:lnTo>
                      <a:pt x="673673" y="2921701"/>
                    </a:lnTo>
                    <a:lnTo>
                      <a:pt x="674789" y="2921477"/>
                    </a:lnTo>
                    <a:close/>
                    <a:moveTo>
                      <a:pt x="797204" y="2920867"/>
                    </a:moveTo>
                    <a:lnTo>
                      <a:pt x="797121" y="2920868"/>
                    </a:lnTo>
                    <a:lnTo>
                      <a:pt x="796914" y="2920945"/>
                    </a:lnTo>
                    <a:lnTo>
                      <a:pt x="791319" y="2922462"/>
                    </a:lnTo>
                    <a:lnTo>
                      <a:pt x="792088" y="2922378"/>
                    </a:lnTo>
                    <a:lnTo>
                      <a:pt x="790390" y="2922714"/>
                    </a:lnTo>
                    <a:lnTo>
                      <a:pt x="787865" y="2923398"/>
                    </a:lnTo>
                    <a:lnTo>
                      <a:pt x="791219" y="2923053"/>
                    </a:lnTo>
                    <a:lnTo>
                      <a:pt x="796914" y="2920945"/>
                    </a:lnTo>
                    <a:close/>
                    <a:moveTo>
                      <a:pt x="533166" y="2920855"/>
                    </a:moveTo>
                    <a:lnTo>
                      <a:pt x="526032" y="2923918"/>
                    </a:lnTo>
                    <a:lnTo>
                      <a:pt x="497975" y="2938541"/>
                    </a:lnTo>
                    <a:lnTo>
                      <a:pt x="497650" y="2938790"/>
                    </a:lnTo>
                    <a:close/>
                    <a:moveTo>
                      <a:pt x="697808" y="2920753"/>
                    </a:moveTo>
                    <a:lnTo>
                      <a:pt x="642811" y="2930501"/>
                    </a:lnTo>
                    <a:lnTo>
                      <a:pt x="683748" y="2922156"/>
                    </a:lnTo>
                    <a:close/>
                    <a:moveTo>
                      <a:pt x="996207" y="2920729"/>
                    </a:moveTo>
                    <a:lnTo>
                      <a:pt x="983929" y="2922207"/>
                    </a:lnTo>
                    <a:lnTo>
                      <a:pt x="980475" y="2923035"/>
                    </a:lnTo>
                    <a:close/>
                    <a:moveTo>
                      <a:pt x="652164" y="2920718"/>
                    </a:moveTo>
                    <a:lnTo>
                      <a:pt x="641344" y="2923149"/>
                    </a:lnTo>
                    <a:lnTo>
                      <a:pt x="636718" y="2923644"/>
                    </a:lnTo>
                    <a:lnTo>
                      <a:pt x="647631" y="2921322"/>
                    </a:lnTo>
                    <a:close/>
                    <a:moveTo>
                      <a:pt x="806360" y="2920648"/>
                    </a:moveTo>
                    <a:lnTo>
                      <a:pt x="799022" y="2920823"/>
                    </a:lnTo>
                    <a:lnTo>
                      <a:pt x="792032" y="2922970"/>
                    </a:lnTo>
                    <a:lnTo>
                      <a:pt x="802082" y="2921935"/>
                    </a:lnTo>
                    <a:lnTo>
                      <a:pt x="798127" y="2922764"/>
                    </a:lnTo>
                    <a:lnTo>
                      <a:pt x="781729" y="2925369"/>
                    </a:lnTo>
                    <a:lnTo>
                      <a:pt x="782577" y="2924931"/>
                    </a:lnTo>
                    <a:lnTo>
                      <a:pt x="782169" y="2924943"/>
                    </a:lnTo>
                    <a:lnTo>
                      <a:pt x="778993" y="2925804"/>
                    </a:lnTo>
                    <a:lnTo>
                      <a:pt x="781729" y="2925369"/>
                    </a:lnTo>
                    <a:lnTo>
                      <a:pt x="779245" y="2926653"/>
                    </a:lnTo>
                    <a:lnTo>
                      <a:pt x="770257" y="2928172"/>
                    </a:lnTo>
                    <a:lnTo>
                      <a:pt x="763167" y="2930094"/>
                    </a:lnTo>
                    <a:lnTo>
                      <a:pt x="776513" y="2927296"/>
                    </a:lnTo>
                    <a:lnTo>
                      <a:pt x="762171" y="2930501"/>
                    </a:lnTo>
                    <a:lnTo>
                      <a:pt x="761021" y="2930676"/>
                    </a:lnTo>
                    <a:lnTo>
                      <a:pt x="760861" y="2930720"/>
                    </a:lnTo>
                    <a:lnTo>
                      <a:pt x="788621" y="2927200"/>
                    </a:lnTo>
                    <a:lnTo>
                      <a:pt x="756576" y="2932533"/>
                    </a:lnTo>
                    <a:lnTo>
                      <a:pt x="752845" y="2932893"/>
                    </a:lnTo>
                    <a:lnTo>
                      <a:pt x="750356" y="2933568"/>
                    </a:lnTo>
                    <a:lnTo>
                      <a:pt x="756576" y="2932533"/>
                    </a:lnTo>
                    <a:lnTo>
                      <a:pt x="785069" y="2929780"/>
                    </a:lnTo>
                    <a:lnTo>
                      <a:pt x="800887" y="2922995"/>
                    </a:lnTo>
                    <a:lnTo>
                      <a:pt x="780972" y="2926361"/>
                    </a:lnTo>
                    <a:lnTo>
                      <a:pt x="798127" y="2922764"/>
                    </a:lnTo>
                    <a:lnTo>
                      <a:pt x="803365" y="2921932"/>
                    </a:lnTo>
                    <a:lnTo>
                      <a:pt x="803762" y="2921762"/>
                    </a:lnTo>
                    <a:lnTo>
                      <a:pt x="802082" y="2921935"/>
                    </a:lnTo>
                    <a:lnTo>
                      <a:pt x="804580" y="2921412"/>
                    </a:lnTo>
                    <a:close/>
                    <a:moveTo>
                      <a:pt x="649715" y="2919970"/>
                    </a:moveTo>
                    <a:lnTo>
                      <a:pt x="642462" y="2921956"/>
                    </a:lnTo>
                    <a:lnTo>
                      <a:pt x="641165" y="2922183"/>
                    </a:lnTo>
                    <a:lnTo>
                      <a:pt x="620004" y="2925000"/>
                    </a:lnTo>
                    <a:lnTo>
                      <a:pt x="620004" y="2924384"/>
                    </a:lnTo>
                    <a:lnTo>
                      <a:pt x="643226" y="2920428"/>
                    </a:lnTo>
                    <a:lnTo>
                      <a:pt x="646454" y="2919991"/>
                    </a:lnTo>
                    <a:lnTo>
                      <a:pt x="646454" y="2920598"/>
                    </a:lnTo>
                    <a:close/>
                    <a:moveTo>
                      <a:pt x="654701" y="2919818"/>
                    </a:moveTo>
                    <a:lnTo>
                      <a:pt x="647631" y="2921322"/>
                    </a:lnTo>
                    <a:lnTo>
                      <a:pt x="642078" y="2922061"/>
                    </a:lnTo>
                    <a:lnTo>
                      <a:pt x="642462" y="2921956"/>
                    </a:lnTo>
                    <a:close/>
                    <a:moveTo>
                      <a:pt x="657994" y="2919805"/>
                    </a:moveTo>
                    <a:lnTo>
                      <a:pt x="647556" y="2922485"/>
                    </a:lnTo>
                    <a:lnTo>
                      <a:pt x="643199" y="2922951"/>
                    </a:lnTo>
                    <a:lnTo>
                      <a:pt x="657702" y="2919852"/>
                    </a:lnTo>
                    <a:close/>
                    <a:moveTo>
                      <a:pt x="3455453" y="2919732"/>
                    </a:moveTo>
                    <a:lnTo>
                      <a:pt x="3449277" y="2923032"/>
                    </a:lnTo>
                    <a:lnTo>
                      <a:pt x="3362922" y="2975924"/>
                    </a:lnTo>
                    <a:lnTo>
                      <a:pt x="3430438" y="2933642"/>
                    </a:lnTo>
                    <a:lnTo>
                      <a:pt x="3438359" y="2928790"/>
                    </a:lnTo>
                    <a:lnTo>
                      <a:pt x="3449692" y="2922618"/>
                    </a:lnTo>
                    <a:close/>
                    <a:moveTo>
                      <a:pt x="685358" y="2919359"/>
                    </a:moveTo>
                    <a:lnTo>
                      <a:pt x="674789" y="2921477"/>
                    </a:lnTo>
                    <a:lnTo>
                      <a:pt x="671220" y="2921968"/>
                    </a:lnTo>
                    <a:lnTo>
                      <a:pt x="665661" y="2922575"/>
                    </a:lnTo>
                    <a:lnTo>
                      <a:pt x="676623" y="2919773"/>
                    </a:lnTo>
                    <a:close/>
                    <a:moveTo>
                      <a:pt x="692690" y="2919012"/>
                    </a:moveTo>
                    <a:lnTo>
                      <a:pt x="675842" y="2921332"/>
                    </a:lnTo>
                    <a:lnTo>
                      <a:pt x="685834" y="2919337"/>
                    </a:lnTo>
                    <a:close/>
                    <a:moveTo>
                      <a:pt x="3495492" y="2918964"/>
                    </a:moveTo>
                    <a:lnTo>
                      <a:pt x="3460824" y="2936669"/>
                    </a:lnTo>
                    <a:lnTo>
                      <a:pt x="3458406" y="2937883"/>
                    </a:lnTo>
                    <a:lnTo>
                      <a:pt x="3460027" y="2936887"/>
                    </a:lnTo>
                    <a:lnTo>
                      <a:pt x="3476876" y="2927442"/>
                    </a:lnTo>
                    <a:close/>
                    <a:moveTo>
                      <a:pt x="681096" y="2918897"/>
                    </a:moveTo>
                    <a:lnTo>
                      <a:pt x="657414" y="2923476"/>
                    </a:lnTo>
                    <a:lnTo>
                      <a:pt x="637129" y="2925691"/>
                    </a:lnTo>
                    <a:lnTo>
                      <a:pt x="644761" y="2923852"/>
                    </a:lnTo>
                    <a:lnTo>
                      <a:pt x="663904" y="2920736"/>
                    </a:lnTo>
                    <a:close/>
                    <a:moveTo>
                      <a:pt x="961083" y="2918730"/>
                    </a:moveTo>
                    <a:lnTo>
                      <a:pt x="956920" y="2919811"/>
                    </a:lnTo>
                    <a:lnTo>
                      <a:pt x="957472" y="2919478"/>
                    </a:lnTo>
                    <a:close/>
                    <a:moveTo>
                      <a:pt x="764727" y="2918565"/>
                    </a:moveTo>
                    <a:lnTo>
                      <a:pt x="759863" y="2918709"/>
                    </a:lnTo>
                    <a:lnTo>
                      <a:pt x="755404" y="2920016"/>
                    </a:lnTo>
                    <a:lnTo>
                      <a:pt x="764204" y="2918778"/>
                    </a:lnTo>
                    <a:close/>
                    <a:moveTo>
                      <a:pt x="657035" y="2918559"/>
                    </a:moveTo>
                    <a:lnTo>
                      <a:pt x="649715" y="2919970"/>
                    </a:lnTo>
                    <a:lnTo>
                      <a:pt x="652747" y="2919140"/>
                    </a:lnTo>
                    <a:close/>
                    <a:moveTo>
                      <a:pt x="702591" y="2918543"/>
                    </a:moveTo>
                    <a:lnTo>
                      <a:pt x="700189" y="2918805"/>
                    </a:lnTo>
                    <a:lnTo>
                      <a:pt x="701138" y="2918611"/>
                    </a:lnTo>
                    <a:close/>
                    <a:moveTo>
                      <a:pt x="778700" y="2918416"/>
                    </a:moveTo>
                    <a:lnTo>
                      <a:pt x="778154" y="2918576"/>
                    </a:lnTo>
                    <a:lnTo>
                      <a:pt x="778700" y="2918526"/>
                    </a:lnTo>
                    <a:close/>
                    <a:moveTo>
                      <a:pt x="655975" y="2918256"/>
                    </a:moveTo>
                    <a:lnTo>
                      <a:pt x="652747" y="2919140"/>
                    </a:lnTo>
                    <a:lnTo>
                      <a:pt x="646454" y="2919991"/>
                    </a:lnTo>
                    <a:lnTo>
                      <a:pt x="646454" y="2919878"/>
                    </a:lnTo>
                    <a:close/>
                    <a:moveTo>
                      <a:pt x="664853" y="2918044"/>
                    </a:moveTo>
                    <a:lnTo>
                      <a:pt x="658350" y="2919713"/>
                    </a:lnTo>
                    <a:lnTo>
                      <a:pt x="657702" y="2919852"/>
                    </a:lnTo>
                    <a:lnTo>
                      <a:pt x="653066" y="2920598"/>
                    </a:lnTo>
                    <a:lnTo>
                      <a:pt x="652164" y="2920718"/>
                    </a:lnTo>
                    <a:lnTo>
                      <a:pt x="661330" y="2918659"/>
                    </a:lnTo>
                    <a:close/>
                    <a:moveTo>
                      <a:pt x="787049" y="2917750"/>
                    </a:moveTo>
                    <a:lnTo>
                      <a:pt x="785343" y="2917909"/>
                    </a:lnTo>
                    <a:lnTo>
                      <a:pt x="784627" y="2918225"/>
                    </a:lnTo>
                    <a:lnTo>
                      <a:pt x="786323" y="2918009"/>
                    </a:lnTo>
                    <a:close/>
                    <a:moveTo>
                      <a:pt x="646454" y="2917704"/>
                    </a:moveTo>
                    <a:lnTo>
                      <a:pt x="646454" y="2919878"/>
                    </a:lnTo>
                    <a:lnTo>
                      <a:pt x="643226" y="2920428"/>
                    </a:lnTo>
                    <a:lnTo>
                      <a:pt x="632816" y="2921836"/>
                    </a:lnTo>
                    <a:lnTo>
                      <a:pt x="627628" y="2922113"/>
                    </a:lnTo>
                    <a:close/>
                    <a:moveTo>
                      <a:pt x="809526" y="2917526"/>
                    </a:moveTo>
                    <a:lnTo>
                      <a:pt x="806186" y="2917867"/>
                    </a:lnTo>
                    <a:lnTo>
                      <a:pt x="802363" y="2918928"/>
                    </a:lnTo>
                    <a:lnTo>
                      <a:pt x="804866" y="2918002"/>
                    </a:lnTo>
                    <a:lnTo>
                      <a:pt x="791988" y="2919317"/>
                    </a:lnTo>
                    <a:lnTo>
                      <a:pt x="787572" y="2921096"/>
                    </a:lnTo>
                    <a:lnTo>
                      <a:pt x="790292" y="2921031"/>
                    </a:lnTo>
                    <a:lnTo>
                      <a:pt x="786203" y="2921648"/>
                    </a:lnTo>
                    <a:lnTo>
                      <a:pt x="785919" y="2921762"/>
                    </a:lnTo>
                    <a:lnTo>
                      <a:pt x="787588" y="2921630"/>
                    </a:lnTo>
                    <a:lnTo>
                      <a:pt x="785738" y="2921835"/>
                    </a:lnTo>
                    <a:lnTo>
                      <a:pt x="781270" y="2923635"/>
                    </a:lnTo>
                    <a:lnTo>
                      <a:pt x="785728" y="2923074"/>
                    </a:lnTo>
                    <a:lnTo>
                      <a:pt x="788535" y="2922767"/>
                    </a:lnTo>
                    <a:lnTo>
                      <a:pt x="795209" y="2920914"/>
                    </a:lnTo>
                    <a:lnTo>
                      <a:pt x="790292" y="2921031"/>
                    </a:lnTo>
                    <a:lnTo>
                      <a:pt x="800125" y="2919549"/>
                    </a:lnTo>
                    <a:lnTo>
                      <a:pt x="802363" y="2918928"/>
                    </a:lnTo>
                    <a:lnTo>
                      <a:pt x="801069" y="2919407"/>
                    </a:lnTo>
                    <a:lnTo>
                      <a:pt x="804487" y="2918892"/>
                    </a:lnTo>
                    <a:close/>
                    <a:moveTo>
                      <a:pt x="724718" y="2917494"/>
                    </a:moveTo>
                    <a:lnTo>
                      <a:pt x="717721" y="2918764"/>
                    </a:lnTo>
                    <a:lnTo>
                      <a:pt x="697808" y="2920753"/>
                    </a:lnTo>
                    <a:lnTo>
                      <a:pt x="701006" y="2920186"/>
                    </a:lnTo>
                    <a:lnTo>
                      <a:pt x="711350" y="2918128"/>
                    </a:lnTo>
                    <a:close/>
                    <a:moveTo>
                      <a:pt x="811764" y="2917297"/>
                    </a:moveTo>
                    <a:lnTo>
                      <a:pt x="809877" y="2917490"/>
                    </a:lnTo>
                    <a:lnTo>
                      <a:pt x="806106" y="2918648"/>
                    </a:lnTo>
                    <a:lnTo>
                      <a:pt x="811764" y="2917795"/>
                    </a:lnTo>
                    <a:lnTo>
                      <a:pt x="811764" y="2918330"/>
                    </a:lnTo>
                    <a:lnTo>
                      <a:pt x="813687" y="2917506"/>
                    </a:lnTo>
                    <a:lnTo>
                      <a:pt x="811764" y="2917795"/>
                    </a:lnTo>
                    <a:lnTo>
                      <a:pt x="811764" y="2917395"/>
                    </a:lnTo>
                    <a:lnTo>
                      <a:pt x="811655" y="2917430"/>
                    </a:lnTo>
                    <a:lnTo>
                      <a:pt x="811764" y="2917391"/>
                    </a:lnTo>
                    <a:close/>
                    <a:moveTo>
                      <a:pt x="696047" y="2917297"/>
                    </a:moveTo>
                    <a:lnTo>
                      <a:pt x="685834" y="2919337"/>
                    </a:lnTo>
                    <a:lnTo>
                      <a:pt x="685358" y="2919359"/>
                    </a:lnTo>
                    <a:lnTo>
                      <a:pt x="695191" y="2917389"/>
                    </a:lnTo>
                    <a:close/>
                    <a:moveTo>
                      <a:pt x="3602692" y="2917130"/>
                    </a:moveTo>
                    <a:lnTo>
                      <a:pt x="3601457" y="2917474"/>
                    </a:lnTo>
                    <a:lnTo>
                      <a:pt x="3589198" y="2923503"/>
                    </a:lnTo>
                    <a:lnTo>
                      <a:pt x="3593317" y="2920293"/>
                    </a:lnTo>
                    <a:lnTo>
                      <a:pt x="3594592" y="2919384"/>
                    </a:lnTo>
                    <a:lnTo>
                      <a:pt x="3594417" y="2919433"/>
                    </a:lnTo>
                    <a:lnTo>
                      <a:pt x="3587250" y="2924461"/>
                    </a:lnTo>
                    <a:lnTo>
                      <a:pt x="3581775" y="2927154"/>
                    </a:lnTo>
                    <a:lnTo>
                      <a:pt x="3586598" y="2923141"/>
                    </a:lnTo>
                    <a:lnTo>
                      <a:pt x="3573920" y="2929394"/>
                    </a:lnTo>
                    <a:lnTo>
                      <a:pt x="3554356" y="2944267"/>
                    </a:lnTo>
                    <a:lnTo>
                      <a:pt x="3561482" y="2941054"/>
                    </a:lnTo>
                    <a:lnTo>
                      <a:pt x="3572301" y="2931813"/>
                    </a:lnTo>
                    <a:lnTo>
                      <a:pt x="3581775" y="2927154"/>
                    </a:lnTo>
                    <a:lnTo>
                      <a:pt x="3572968" y="2934481"/>
                    </a:lnTo>
                    <a:lnTo>
                      <a:pt x="3567409" y="2938382"/>
                    </a:lnTo>
                    <a:lnTo>
                      <a:pt x="3569311" y="2937525"/>
                    </a:lnTo>
                    <a:lnTo>
                      <a:pt x="3572968" y="2934481"/>
                    </a:lnTo>
                    <a:lnTo>
                      <a:pt x="3587250" y="2924461"/>
                    </a:lnTo>
                    <a:lnTo>
                      <a:pt x="3589198" y="2923503"/>
                    </a:lnTo>
                    <a:lnTo>
                      <a:pt x="3573807" y="2935497"/>
                    </a:lnTo>
                    <a:lnTo>
                      <a:pt x="3593203" y="2926751"/>
                    </a:lnTo>
                    <a:lnTo>
                      <a:pt x="3602172" y="2922552"/>
                    </a:lnTo>
                    <a:lnTo>
                      <a:pt x="3599910" y="2920293"/>
                    </a:lnTo>
                    <a:close/>
                    <a:moveTo>
                      <a:pt x="777355" y="2916929"/>
                    </a:moveTo>
                    <a:lnTo>
                      <a:pt x="777015" y="2916977"/>
                    </a:lnTo>
                    <a:lnTo>
                      <a:pt x="775543" y="2917570"/>
                    </a:lnTo>
                    <a:close/>
                    <a:moveTo>
                      <a:pt x="717383" y="2916927"/>
                    </a:moveTo>
                    <a:lnTo>
                      <a:pt x="711350" y="2918128"/>
                    </a:lnTo>
                    <a:lnTo>
                      <a:pt x="702591" y="2918543"/>
                    </a:lnTo>
                    <a:close/>
                    <a:moveTo>
                      <a:pt x="651133" y="2916607"/>
                    </a:moveTo>
                    <a:lnTo>
                      <a:pt x="646454" y="2917704"/>
                    </a:lnTo>
                    <a:lnTo>
                      <a:pt x="646454" y="2917297"/>
                    </a:lnTo>
                    <a:close/>
                    <a:moveTo>
                      <a:pt x="3406142" y="2916556"/>
                    </a:moveTo>
                    <a:lnTo>
                      <a:pt x="3394302" y="2923980"/>
                    </a:lnTo>
                    <a:lnTo>
                      <a:pt x="3393371" y="2924437"/>
                    </a:lnTo>
                    <a:close/>
                    <a:moveTo>
                      <a:pt x="712679" y="2916259"/>
                    </a:moveTo>
                    <a:lnTo>
                      <a:pt x="701138" y="2918611"/>
                    </a:lnTo>
                    <a:lnTo>
                      <a:pt x="692690" y="2919012"/>
                    </a:lnTo>
                    <a:close/>
                    <a:moveTo>
                      <a:pt x="3387601" y="2915935"/>
                    </a:moveTo>
                    <a:lnTo>
                      <a:pt x="3364009" y="2931205"/>
                    </a:lnTo>
                    <a:lnTo>
                      <a:pt x="3341788" y="2944928"/>
                    </a:lnTo>
                    <a:close/>
                    <a:moveTo>
                      <a:pt x="673642" y="2915787"/>
                    </a:moveTo>
                    <a:lnTo>
                      <a:pt x="670334" y="2916637"/>
                    </a:lnTo>
                    <a:lnTo>
                      <a:pt x="661330" y="2918659"/>
                    </a:lnTo>
                    <a:lnTo>
                      <a:pt x="654701" y="2919818"/>
                    </a:lnTo>
                    <a:close/>
                    <a:moveTo>
                      <a:pt x="709275" y="2915764"/>
                    </a:moveTo>
                    <a:lnTo>
                      <a:pt x="707619" y="2916059"/>
                    </a:lnTo>
                    <a:lnTo>
                      <a:pt x="696047" y="2917297"/>
                    </a:lnTo>
                    <a:lnTo>
                      <a:pt x="700425" y="2916423"/>
                    </a:lnTo>
                    <a:close/>
                    <a:moveTo>
                      <a:pt x="978597" y="2915729"/>
                    </a:moveTo>
                    <a:cubicBezTo>
                      <a:pt x="980141" y="2915471"/>
                      <a:pt x="976846" y="2916399"/>
                      <a:pt x="971491" y="2917842"/>
                    </a:cubicBezTo>
                    <a:lnTo>
                      <a:pt x="968850" y="2918548"/>
                    </a:lnTo>
                    <a:lnTo>
                      <a:pt x="961714" y="2919577"/>
                    </a:lnTo>
                    <a:close/>
                    <a:moveTo>
                      <a:pt x="645980" y="2915568"/>
                    </a:moveTo>
                    <a:lnTo>
                      <a:pt x="641153" y="2916928"/>
                    </a:lnTo>
                    <a:lnTo>
                      <a:pt x="640720" y="2916988"/>
                    </a:lnTo>
                    <a:lnTo>
                      <a:pt x="640602" y="2917016"/>
                    </a:lnTo>
                    <a:lnTo>
                      <a:pt x="642314" y="2916382"/>
                    </a:lnTo>
                    <a:close/>
                    <a:moveTo>
                      <a:pt x="679430" y="2915497"/>
                    </a:moveTo>
                    <a:lnTo>
                      <a:pt x="668725" y="2918077"/>
                    </a:lnTo>
                    <a:lnTo>
                      <a:pt x="657994" y="2919805"/>
                    </a:lnTo>
                    <a:lnTo>
                      <a:pt x="658350" y="2919713"/>
                    </a:lnTo>
                    <a:lnTo>
                      <a:pt x="672044" y="2916787"/>
                    </a:lnTo>
                    <a:close/>
                    <a:moveTo>
                      <a:pt x="3361231" y="2915387"/>
                    </a:moveTo>
                    <a:lnTo>
                      <a:pt x="3357904" y="2917833"/>
                    </a:lnTo>
                    <a:lnTo>
                      <a:pt x="3358962" y="2916834"/>
                    </a:lnTo>
                    <a:close/>
                    <a:moveTo>
                      <a:pt x="675902" y="2915306"/>
                    </a:moveTo>
                    <a:lnTo>
                      <a:pt x="673642" y="2915787"/>
                    </a:lnTo>
                    <a:lnTo>
                      <a:pt x="674429" y="2915585"/>
                    </a:lnTo>
                    <a:close/>
                    <a:moveTo>
                      <a:pt x="772955" y="2915209"/>
                    </a:moveTo>
                    <a:lnTo>
                      <a:pt x="771590" y="2915273"/>
                    </a:lnTo>
                    <a:lnTo>
                      <a:pt x="765696" y="2917000"/>
                    </a:lnTo>
                    <a:lnTo>
                      <a:pt x="769066" y="2916795"/>
                    </a:lnTo>
                    <a:close/>
                    <a:moveTo>
                      <a:pt x="794676" y="2915029"/>
                    </a:moveTo>
                    <a:lnTo>
                      <a:pt x="793673" y="2915298"/>
                    </a:lnTo>
                    <a:lnTo>
                      <a:pt x="790876" y="2915468"/>
                    </a:lnTo>
                    <a:lnTo>
                      <a:pt x="787547" y="2916937"/>
                    </a:lnTo>
                    <a:lnTo>
                      <a:pt x="793673" y="2915298"/>
                    </a:lnTo>
                    <a:lnTo>
                      <a:pt x="793976" y="2915279"/>
                    </a:lnTo>
                    <a:close/>
                    <a:moveTo>
                      <a:pt x="707968" y="2914917"/>
                    </a:moveTo>
                    <a:lnTo>
                      <a:pt x="700425" y="2916423"/>
                    </a:lnTo>
                    <a:lnTo>
                      <a:pt x="699766" y="2916472"/>
                    </a:lnTo>
                    <a:lnTo>
                      <a:pt x="695191" y="2917389"/>
                    </a:lnTo>
                    <a:lnTo>
                      <a:pt x="681096" y="2918897"/>
                    </a:lnTo>
                    <a:lnTo>
                      <a:pt x="691501" y="2916885"/>
                    </a:lnTo>
                    <a:close/>
                    <a:moveTo>
                      <a:pt x="3116372" y="2914853"/>
                    </a:moveTo>
                    <a:lnTo>
                      <a:pt x="3051852" y="2943223"/>
                    </a:lnTo>
                    <a:cubicBezTo>
                      <a:pt x="3035393" y="2949785"/>
                      <a:pt x="3017288" y="2961268"/>
                      <a:pt x="2998772" y="2971521"/>
                    </a:cubicBezTo>
                    <a:lnTo>
                      <a:pt x="2984279" y="2978624"/>
                    </a:lnTo>
                    <a:lnTo>
                      <a:pt x="2986500" y="2977792"/>
                    </a:lnTo>
                    <a:cubicBezTo>
                      <a:pt x="3026557" y="2961798"/>
                      <a:pt x="3067028" y="2945394"/>
                      <a:pt x="3108324" y="2930630"/>
                    </a:cubicBezTo>
                    <a:lnTo>
                      <a:pt x="2978714" y="2981762"/>
                    </a:lnTo>
                    <a:lnTo>
                      <a:pt x="2977376" y="2982594"/>
                    </a:lnTo>
                    <a:lnTo>
                      <a:pt x="2974521" y="2983417"/>
                    </a:lnTo>
                    <a:lnTo>
                      <a:pt x="2974410" y="2983460"/>
                    </a:lnTo>
                    <a:lnTo>
                      <a:pt x="2970844" y="2985208"/>
                    </a:lnTo>
                    <a:lnTo>
                      <a:pt x="2968277" y="2985880"/>
                    </a:lnTo>
                    <a:lnTo>
                      <a:pt x="2961948" y="2988377"/>
                    </a:lnTo>
                    <a:lnTo>
                      <a:pt x="2976071" y="2984035"/>
                    </a:lnTo>
                    <a:lnTo>
                      <a:pt x="2936760" y="2998709"/>
                    </a:lnTo>
                    <a:lnTo>
                      <a:pt x="2919540" y="3005136"/>
                    </a:lnTo>
                    <a:lnTo>
                      <a:pt x="2919588" y="3005088"/>
                    </a:lnTo>
                    <a:lnTo>
                      <a:pt x="2867153" y="3025774"/>
                    </a:lnTo>
                    <a:cubicBezTo>
                      <a:pt x="2863849" y="3025774"/>
                      <a:pt x="2863849" y="3022493"/>
                      <a:pt x="2867153" y="3022493"/>
                    </a:cubicBezTo>
                    <a:lnTo>
                      <a:pt x="2923187" y="3001506"/>
                    </a:lnTo>
                    <a:lnTo>
                      <a:pt x="2926147" y="2998559"/>
                    </a:lnTo>
                    <a:lnTo>
                      <a:pt x="2926147" y="3000397"/>
                    </a:lnTo>
                    <a:lnTo>
                      <a:pt x="2957089" y="2988808"/>
                    </a:lnTo>
                    <a:lnTo>
                      <a:pt x="2943224" y="2992436"/>
                    </a:lnTo>
                    <a:lnTo>
                      <a:pt x="2961343" y="2987214"/>
                    </a:lnTo>
                    <a:lnTo>
                      <a:pt x="2982986" y="2979108"/>
                    </a:lnTo>
                    <a:lnTo>
                      <a:pt x="3009059" y="2962909"/>
                    </a:lnTo>
                    <a:cubicBezTo>
                      <a:pt x="3033747" y="2949785"/>
                      <a:pt x="3059258" y="2937482"/>
                      <a:pt x="3085180" y="2926409"/>
                    </a:cubicBezTo>
                    <a:close/>
                    <a:moveTo>
                      <a:pt x="783649" y="2914702"/>
                    </a:moveTo>
                    <a:lnTo>
                      <a:pt x="782699" y="2914747"/>
                    </a:lnTo>
                    <a:lnTo>
                      <a:pt x="780959" y="2915387"/>
                    </a:lnTo>
                    <a:lnTo>
                      <a:pt x="778958" y="2916193"/>
                    </a:lnTo>
                    <a:lnTo>
                      <a:pt x="779532" y="2916158"/>
                    </a:lnTo>
                    <a:close/>
                    <a:moveTo>
                      <a:pt x="3630248" y="2914639"/>
                    </a:moveTo>
                    <a:lnTo>
                      <a:pt x="3586772" y="2938658"/>
                    </a:lnTo>
                    <a:lnTo>
                      <a:pt x="3547578" y="2964315"/>
                    </a:lnTo>
                    <a:lnTo>
                      <a:pt x="3534299" y="2975013"/>
                    </a:lnTo>
                    <a:lnTo>
                      <a:pt x="3606615" y="2935036"/>
                    </a:lnTo>
                    <a:close/>
                    <a:moveTo>
                      <a:pt x="724509" y="2914630"/>
                    </a:moveTo>
                    <a:lnTo>
                      <a:pt x="712679" y="2916259"/>
                    </a:lnTo>
                    <a:lnTo>
                      <a:pt x="718463" y="2915080"/>
                    </a:lnTo>
                    <a:close/>
                    <a:moveTo>
                      <a:pt x="679910" y="2914178"/>
                    </a:moveTo>
                    <a:lnTo>
                      <a:pt x="674429" y="2915585"/>
                    </a:lnTo>
                    <a:lnTo>
                      <a:pt x="662933" y="2917761"/>
                    </a:lnTo>
                    <a:lnTo>
                      <a:pt x="657035" y="2918559"/>
                    </a:lnTo>
                    <a:lnTo>
                      <a:pt x="678743" y="2914377"/>
                    </a:lnTo>
                    <a:close/>
                    <a:moveTo>
                      <a:pt x="667646" y="2914173"/>
                    </a:moveTo>
                    <a:lnTo>
                      <a:pt x="662985" y="2915286"/>
                    </a:lnTo>
                    <a:cubicBezTo>
                      <a:pt x="647280" y="2919102"/>
                      <a:pt x="644801" y="2919825"/>
                      <a:pt x="658852" y="2916214"/>
                    </a:cubicBezTo>
                    <a:lnTo>
                      <a:pt x="665451" y="2914497"/>
                    </a:lnTo>
                    <a:close/>
                    <a:moveTo>
                      <a:pt x="999503" y="2914131"/>
                    </a:moveTo>
                    <a:lnTo>
                      <a:pt x="959957" y="2924028"/>
                    </a:lnTo>
                    <a:lnTo>
                      <a:pt x="959956" y="2924028"/>
                    </a:lnTo>
                    <a:lnTo>
                      <a:pt x="941164" y="2926118"/>
                    </a:lnTo>
                    <a:lnTo>
                      <a:pt x="952026" y="2923048"/>
                    </a:lnTo>
                    <a:lnTo>
                      <a:pt x="968850" y="2918548"/>
                    </a:lnTo>
                    <a:close/>
                    <a:moveTo>
                      <a:pt x="797425" y="2914049"/>
                    </a:moveTo>
                    <a:lnTo>
                      <a:pt x="793691" y="2914226"/>
                    </a:lnTo>
                    <a:lnTo>
                      <a:pt x="792342" y="2914821"/>
                    </a:lnTo>
                    <a:lnTo>
                      <a:pt x="797159" y="2914144"/>
                    </a:lnTo>
                    <a:close/>
                    <a:moveTo>
                      <a:pt x="3152170" y="2913953"/>
                    </a:moveTo>
                    <a:lnTo>
                      <a:pt x="3149132" y="2916186"/>
                    </a:lnTo>
                    <a:lnTo>
                      <a:pt x="3149836" y="2915920"/>
                    </a:lnTo>
                    <a:close/>
                    <a:moveTo>
                      <a:pt x="851475" y="2913900"/>
                    </a:moveTo>
                    <a:lnTo>
                      <a:pt x="831832" y="2920610"/>
                    </a:lnTo>
                    <a:lnTo>
                      <a:pt x="820244" y="2924022"/>
                    </a:lnTo>
                    <a:lnTo>
                      <a:pt x="821336" y="2923461"/>
                    </a:lnTo>
                    <a:cubicBezTo>
                      <a:pt x="827309" y="2920523"/>
                      <a:pt x="832253" y="2918255"/>
                      <a:pt x="834724" y="2917430"/>
                    </a:cubicBezTo>
                    <a:close/>
                    <a:moveTo>
                      <a:pt x="3325181" y="2913621"/>
                    </a:moveTo>
                    <a:lnTo>
                      <a:pt x="3324712" y="2913944"/>
                    </a:lnTo>
                    <a:lnTo>
                      <a:pt x="3317007" y="2917421"/>
                    </a:lnTo>
                    <a:lnTo>
                      <a:pt x="3317546" y="2917044"/>
                    </a:lnTo>
                    <a:close/>
                    <a:moveTo>
                      <a:pt x="686879" y="2913618"/>
                    </a:moveTo>
                    <a:lnTo>
                      <a:pt x="672044" y="2916787"/>
                    </a:lnTo>
                    <a:lnTo>
                      <a:pt x="664853" y="2918044"/>
                    </a:lnTo>
                    <a:lnTo>
                      <a:pt x="670334" y="2916637"/>
                    </a:lnTo>
                    <a:lnTo>
                      <a:pt x="672903" y="2916059"/>
                    </a:lnTo>
                    <a:close/>
                    <a:moveTo>
                      <a:pt x="894176" y="2913471"/>
                    </a:moveTo>
                    <a:lnTo>
                      <a:pt x="852516" y="2925611"/>
                    </a:lnTo>
                    <a:lnTo>
                      <a:pt x="877567" y="2917430"/>
                    </a:lnTo>
                    <a:close/>
                    <a:moveTo>
                      <a:pt x="823854" y="2913145"/>
                    </a:moveTo>
                    <a:lnTo>
                      <a:pt x="823418" y="2913332"/>
                    </a:lnTo>
                    <a:lnTo>
                      <a:pt x="822651" y="2913568"/>
                    </a:lnTo>
                    <a:close/>
                    <a:moveTo>
                      <a:pt x="689954" y="2912960"/>
                    </a:moveTo>
                    <a:lnTo>
                      <a:pt x="688147" y="2913396"/>
                    </a:lnTo>
                    <a:lnTo>
                      <a:pt x="686879" y="2913618"/>
                    </a:lnTo>
                    <a:close/>
                    <a:moveTo>
                      <a:pt x="687159" y="2912943"/>
                    </a:moveTo>
                    <a:lnTo>
                      <a:pt x="682822" y="2913996"/>
                    </a:lnTo>
                    <a:lnTo>
                      <a:pt x="675902" y="2915306"/>
                    </a:lnTo>
                    <a:lnTo>
                      <a:pt x="686406" y="2913071"/>
                    </a:lnTo>
                    <a:close/>
                    <a:moveTo>
                      <a:pt x="1019357" y="2912864"/>
                    </a:moveTo>
                    <a:lnTo>
                      <a:pt x="994235" y="2918791"/>
                    </a:lnTo>
                    <a:lnTo>
                      <a:pt x="984552" y="2921292"/>
                    </a:lnTo>
                    <a:lnTo>
                      <a:pt x="982810" y="2921486"/>
                    </a:lnTo>
                    <a:lnTo>
                      <a:pt x="975399" y="2923234"/>
                    </a:lnTo>
                    <a:lnTo>
                      <a:pt x="976715" y="2923076"/>
                    </a:lnTo>
                    <a:lnTo>
                      <a:pt x="980583" y="2922317"/>
                    </a:lnTo>
                    <a:lnTo>
                      <a:pt x="984552" y="2921292"/>
                    </a:lnTo>
                    <a:lnTo>
                      <a:pt x="987468" y="2920968"/>
                    </a:lnTo>
                    <a:lnTo>
                      <a:pt x="996385" y="2919220"/>
                    </a:lnTo>
                    <a:lnTo>
                      <a:pt x="990505" y="2920630"/>
                    </a:lnTo>
                    <a:lnTo>
                      <a:pt x="1019276" y="2917430"/>
                    </a:lnTo>
                    <a:cubicBezTo>
                      <a:pt x="1022572" y="2917430"/>
                      <a:pt x="1022572" y="2920729"/>
                      <a:pt x="1019276" y="2920729"/>
                    </a:cubicBezTo>
                    <a:lnTo>
                      <a:pt x="953469" y="2929512"/>
                    </a:lnTo>
                    <a:lnTo>
                      <a:pt x="949731" y="2930409"/>
                    </a:lnTo>
                    <a:lnTo>
                      <a:pt x="949731" y="2930288"/>
                    </a:lnTo>
                    <a:lnTo>
                      <a:pt x="897340" y="2943822"/>
                    </a:lnTo>
                    <a:lnTo>
                      <a:pt x="834908" y="2959950"/>
                    </a:lnTo>
                    <a:lnTo>
                      <a:pt x="834908" y="2960210"/>
                    </a:lnTo>
                    <a:lnTo>
                      <a:pt x="832734" y="2960512"/>
                    </a:lnTo>
                    <a:lnTo>
                      <a:pt x="795177" y="2970214"/>
                    </a:lnTo>
                    <a:cubicBezTo>
                      <a:pt x="795177" y="2970214"/>
                      <a:pt x="795177" y="2966915"/>
                      <a:pt x="795177" y="2966915"/>
                    </a:cubicBezTo>
                    <a:lnTo>
                      <a:pt x="798579" y="2965253"/>
                    </a:lnTo>
                    <a:lnTo>
                      <a:pt x="798233" y="2965300"/>
                    </a:lnTo>
                    <a:lnTo>
                      <a:pt x="791882" y="2966915"/>
                    </a:lnTo>
                    <a:lnTo>
                      <a:pt x="791882" y="2966755"/>
                    </a:lnTo>
                    <a:lnTo>
                      <a:pt x="758865" y="2977128"/>
                    </a:lnTo>
                    <a:cubicBezTo>
                      <a:pt x="726629" y="2986618"/>
                      <a:pt x="694394" y="2994871"/>
                      <a:pt x="662985" y="2999822"/>
                    </a:cubicBezTo>
                    <a:lnTo>
                      <a:pt x="662985" y="2999089"/>
                    </a:lnTo>
                    <a:lnTo>
                      <a:pt x="702659" y="2986618"/>
                    </a:lnTo>
                    <a:lnTo>
                      <a:pt x="702659" y="2984587"/>
                    </a:lnTo>
                    <a:lnTo>
                      <a:pt x="741054" y="2974266"/>
                    </a:lnTo>
                    <a:lnTo>
                      <a:pt x="754210" y="2971411"/>
                    </a:lnTo>
                    <a:lnTo>
                      <a:pt x="791882" y="2966182"/>
                    </a:lnTo>
                    <a:lnTo>
                      <a:pt x="791882" y="2963616"/>
                    </a:lnTo>
                    <a:lnTo>
                      <a:pt x="795589" y="2962336"/>
                    </a:lnTo>
                    <a:lnTo>
                      <a:pt x="786411" y="2963603"/>
                    </a:lnTo>
                    <a:lnTo>
                      <a:pt x="792911" y="2961710"/>
                    </a:lnTo>
                    <a:lnTo>
                      <a:pt x="796983" y="2960849"/>
                    </a:lnTo>
                    <a:lnTo>
                      <a:pt x="805891" y="2958781"/>
                    </a:lnTo>
                    <a:lnTo>
                      <a:pt x="811034" y="2957005"/>
                    </a:lnTo>
                    <a:lnTo>
                      <a:pt x="810634" y="2956606"/>
                    </a:lnTo>
                    <a:lnTo>
                      <a:pt x="818240" y="2954417"/>
                    </a:lnTo>
                    <a:lnTo>
                      <a:pt x="819154" y="2954202"/>
                    </a:lnTo>
                    <a:lnTo>
                      <a:pt x="819935" y="2953932"/>
                    </a:lnTo>
                    <a:lnTo>
                      <a:pt x="819810" y="2953956"/>
                    </a:lnTo>
                    <a:lnTo>
                      <a:pt x="822654" y="2952994"/>
                    </a:lnTo>
                    <a:lnTo>
                      <a:pt x="826063" y="2951817"/>
                    </a:lnTo>
                    <a:lnTo>
                      <a:pt x="825904" y="2951895"/>
                    </a:lnTo>
                    <a:lnTo>
                      <a:pt x="828309" y="2951082"/>
                    </a:lnTo>
                    <a:lnTo>
                      <a:pt x="839280" y="2949390"/>
                    </a:lnTo>
                    <a:lnTo>
                      <a:pt x="840418" y="2949133"/>
                    </a:lnTo>
                    <a:lnTo>
                      <a:pt x="839930" y="2949290"/>
                    </a:lnTo>
                    <a:lnTo>
                      <a:pt x="847041" y="2948194"/>
                    </a:lnTo>
                    <a:lnTo>
                      <a:pt x="847907" y="2947843"/>
                    </a:lnTo>
                    <a:lnTo>
                      <a:pt x="853004" y="2946288"/>
                    </a:lnTo>
                    <a:lnTo>
                      <a:pt x="931735" y="2928491"/>
                    </a:lnTo>
                    <a:lnTo>
                      <a:pt x="946603" y="2926701"/>
                    </a:lnTo>
                    <a:lnTo>
                      <a:pt x="927000" y="2930626"/>
                    </a:lnTo>
                    <a:lnTo>
                      <a:pt x="925405" y="2931110"/>
                    </a:lnTo>
                    <a:lnTo>
                      <a:pt x="914642" y="2932688"/>
                    </a:lnTo>
                    <a:cubicBezTo>
                      <a:pt x="884982" y="2938873"/>
                      <a:pt x="854498" y="2947121"/>
                      <a:pt x="828133" y="2957018"/>
                    </a:cubicBezTo>
                    <a:lnTo>
                      <a:pt x="828133" y="2957699"/>
                    </a:lnTo>
                    <a:lnTo>
                      <a:pt x="826881" y="2958017"/>
                    </a:lnTo>
                    <a:lnTo>
                      <a:pt x="828133" y="2957844"/>
                    </a:lnTo>
                    <a:lnTo>
                      <a:pt x="828133" y="2957699"/>
                    </a:lnTo>
                    <a:lnTo>
                      <a:pt x="887549" y="2942593"/>
                    </a:lnTo>
                    <a:lnTo>
                      <a:pt x="838016" y="2957619"/>
                    </a:lnTo>
                    <a:lnTo>
                      <a:pt x="834908" y="2958468"/>
                    </a:lnTo>
                    <a:lnTo>
                      <a:pt x="834908" y="2958562"/>
                    </a:lnTo>
                    <a:lnTo>
                      <a:pt x="838016" y="2957619"/>
                    </a:lnTo>
                    <a:lnTo>
                      <a:pt x="880852" y="2945924"/>
                    </a:lnTo>
                    <a:lnTo>
                      <a:pt x="932767" y="2932275"/>
                    </a:lnTo>
                    <a:lnTo>
                      <a:pt x="949731" y="2930011"/>
                    </a:lnTo>
                    <a:lnTo>
                      <a:pt x="949731" y="2927543"/>
                    </a:lnTo>
                    <a:lnTo>
                      <a:pt x="948461" y="2927729"/>
                    </a:lnTo>
                    <a:lnTo>
                      <a:pt x="949731" y="2927411"/>
                    </a:lnTo>
                    <a:lnTo>
                      <a:pt x="949731" y="2927116"/>
                    </a:lnTo>
                    <a:lnTo>
                      <a:pt x="956208" y="2925790"/>
                    </a:lnTo>
                    <a:lnTo>
                      <a:pt x="958100" y="2925317"/>
                    </a:lnTo>
                    <a:lnTo>
                      <a:pt x="959123" y="2925194"/>
                    </a:lnTo>
                    <a:lnTo>
                      <a:pt x="970607" y="2922843"/>
                    </a:lnTo>
                    <a:lnTo>
                      <a:pt x="965888" y="2923368"/>
                    </a:lnTo>
                    <a:lnTo>
                      <a:pt x="976434" y="2920729"/>
                    </a:lnTo>
                    <a:lnTo>
                      <a:pt x="962865" y="2923445"/>
                    </a:lnTo>
                    <a:lnTo>
                      <a:pt x="999503" y="2914131"/>
                    </a:lnTo>
                    <a:lnTo>
                      <a:pt x="999503" y="2916928"/>
                    </a:lnTo>
                    <a:close/>
                    <a:moveTo>
                      <a:pt x="738872" y="2912652"/>
                    </a:moveTo>
                    <a:lnTo>
                      <a:pt x="731575" y="2914104"/>
                    </a:lnTo>
                    <a:lnTo>
                      <a:pt x="724509" y="2914630"/>
                    </a:lnTo>
                    <a:lnTo>
                      <a:pt x="729109" y="2913996"/>
                    </a:lnTo>
                    <a:close/>
                    <a:moveTo>
                      <a:pt x="751616" y="2912611"/>
                    </a:moveTo>
                    <a:lnTo>
                      <a:pt x="743630" y="2914061"/>
                    </a:lnTo>
                    <a:lnTo>
                      <a:pt x="717383" y="2916927"/>
                    </a:lnTo>
                    <a:lnTo>
                      <a:pt x="731575" y="2914104"/>
                    </a:lnTo>
                    <a:close/>
                    <a:moveTo>
                      <a:pt x="3305063" y="2912551"/>
                    </a:moveTo>
                    <a:lnTo>
                      <a:pt x="3285718" y="2925814"/>
                    </a:lnTo>
                    <a:lnTo>
                      <a:pt x="3283082" y="2926751"/>
                    </a:lnTo>
                    <a:lnTo>
                      <a:pt x="3273115" y="2931745"/>
                    </a:lnTo>
                    <a:lnTo>
                      <a:pt x="3283248" y="2925109"/>
                    </a:lnTo>
                    <a:close/>
                    <a:moveTo>
                      <a:pt x="673096" y="2912507"/>
                    </a:moveTo>
                    <a:lnTo>
                      <a:pt x="665451" y="2914497"/>
                    </a:lnTo>
                    <a:lnTo>
                      <a:pt x="651133" y="2916607"/>
                    </a:lnTo>
                    <a:lnTo>
                      <a:pt x="662200" y="2914015"/>
                    </a:lnTo>
                    <a:close/>
                    <a:moveTo>
                      <a:pt x="660679" y="2912307"/>
                    </a:moveTo>
                    <a:lnTo>
                      <a:pt x="645980" y="2915568"/>
                    </a:lnTo>
                    <a:lnTo>
                      <a:pt x="653323" y="2913501"/>
                    </a:lnTo>
                    <a:close/>
                    <a:moveTo>
                      <a:pt x="826336" y="2912273"/>
                    </a:moveTo>
                    <a:lnTo>
                      <a:pt x="823854" y="2913145"/>
                    </a:lnTo>
                    <a:lnTo>
                      <a:pt x="825062" y="2912627"/>
                    </a:lnTo>
                    <a:close/>
                    <a:moveTo>
                      <a:pt x="729872" y="2912092"/>
                    </a:moveTo>
                    <a:lnTo>
                      <a:pt x="726345" y="2912721"/>
                    </a:lnTo>
                    <a:lnTo>
                      <a:pt x="707968" y="2914917"/>
                    </a:lnTo>
                    <a:lnTo>
                      <a:pt x="714688" y="2913575"/>
                    </a:lnTo>
                    <a:close/>
                    <a:moveTo>
                      <a:pt x="690902" y="2912034"/>
                    </a:moveTo>
                    <a:lnTo>
                      <a:pt x="688221" y="2912685"/>
                    </a:lnTo>
                    <a:lnTo>
                      <a:pt x="686406" y="2913071"/>
                    </a:lnTo>
                    <a:lnTo>
                      <a:pt x="679910" y="2914178"/>
                    </a:lnTo>
                    <a:lnTo>
                      <a:pt x="680317" y="2914074"/>
                    </a:lnTo>
                    <a:close/>
                    <a:moveTo>
                      <a:pt x="676738" y="2912003"/>
                    </a:moveTo>
                    <a:lnTo>
                      <a:pt x="673692" y="2912730"/>
                    </a:lnTo>
                    <a:lnTo>
                      <a:pt x="675710" y="2912145"/>
                    </a:lnTo>
                    <a:close/>
                    <a:moveTo>
                      <a:pt x="3324952" y="2911865"/>
                    </a:moveTo>
                    <a:lnTo>
                      <a:pt x="3317546" y="2917044"/>
                    </a:lnTo>
                    <a:lnTo>
                      <a:pt x="3298262" y="2925688"/>
                    </a:lnTo>
                    <a:lnTo>
                      <a:pt x="3315611" y="2915186"/>
                    </a:lnTo>
                    <a:close/>
                    <a:moveTo>
                      <a:pt x="680925" y="2911423"/>
                    </a:moveTo>
                    <a:lnTo>
                      <a:pt x="674660" y="2913139"/>
                    </a:lnTo>
                    <a:lnTo>
                      <a:pt x="667646" y="2914173"/>
                    </a:lnTo>
                    <a:lnTo>
                      <a:pt x="673692" y="2912730"/>
                    </a:lnTo>
                    <a:lnTo>
                      <a:pt x="669856" y="2913842"/>
                    </a:lnTo>
                    <a:cubicBezTo>
                      <a:pt x="668461" y="2914306"/>
                      <a:pt x="672284" y="2913377"/>
                      <a:pt x="678276" y="2911933"/>
                    </a:cubicBezTo>
                    <a:lnTo>
                      <a:pt x="679782" y="2911582"/>
                    </a:lnTo>
                    <a:close/>
                    <a:moveTo>
                      <a:pt x="791917" y="2911356"/>
                    </a:moveTo>
                    <a:lnTo>
                      <a:pt x="791849" y="2911363"/>
                    </a:lnTo>
                    <a:lnTo>
                      <a:pt x="791653" y="2911454"/>
                    </a:lnTo>
                    <a:lnTo>
                      <a:pt x="790591" y="2911844"/>
                    </a:lnTo>
                    <a:lnTo>
                      <a:pt x="790905" y="2911799"/>
                    </a:lnTo>
                    <a:lnTo>
                      <a:pt x="791653" y="2911454"/>
                    </a:lnTo>
                    <a:close/>
                    <a:moveTo>
                      <a:pt x="3630580" y="2911167"/>
                    </a:moveTo>
                    <a:lnTo>
                      <a:pt x="3621909" y="2915350"/>
                    </a:lnTo>
                    <a:lnTo>
                      <a:pt x="3617142" y="2918591"/>
                    </a:lnTo>
                    <a:close/>
                    <a:moveTo>
                      <a:pt x="704314" y="2910571"/>
                    </a:moveTo>
                    <a:lnTo>
                      <a:pt x="692741" y="2913171"/>
                    </a:lnTo>
                    <a:lnTo>
                      <a:pt x="679430" y="2915497"/>
                    </a:lnTo>
                    <a:lnTo>
                      <a:pt x="688147" y="2913396"/>
                    </a:lnTo>
                    <a:close/>
                    <a:moveTo>
                      <a:pt x="701352" y="2910525"/>
                    </a:moveTo>
                    <a:lnTo>
                      <a:pt x="689954" y="2912960"/>
                    </a:lnTo>
                    <a:lnTo>
                      <a:pt x="696942" y="2911276"/>
                    </a:lnTo>
                    <a:close/>
                    <a:moveTo>
                      <a:pt x="1033537" y="2910309"/>
                    </a:moveTo>
                    <a:lnTo>
                      <a:pt x="1027681" y="2913085"/>
                    </a:lnTo>
                    <a:lnTo>
                      <a:pt x="996385" y="2919220"/>
                    </a:lnTo>
                    <a:close/>
                    <a:moveTo>
                      <a:pt x="3603100" y="2910223"/>
                    </a:moveTo>
                    <a:lnTo>
                      <a:pt x="3602878" y="2910394"/>
                    </a:lnTo>
                    <a:lnTo>
                      <a:pt x="3601058" y="2910923"/>
                    </a:lnTo>
                    <a:close/>
                    <a:moveTo>
                      <a:pt x="696493" y="2909921"/>
                    </a:moveTo>
                    <a:lnTo>
                      <a:pt x="680317" y="2914074"/>
                    </a:lnTo>
                    <a:lnTo>
                      <a:pt x="678743" y="2914377"/>
                    </a:lnTo>
                    <a:lnTo>
                      <a:pt x="655975" y="2918256"/>
                    </a:lnTo>
                    <a:lnTo>
                      <a:pt x="674660" y="2913139"/>
                    </a:lnTo>
                    <a:close/>
                    <a:moveTo>
                      <a:pt x="753079" y="2909825"/>
                    </a:moveTo>
                    <a:lnTo>
                      <a:pt x="749637" y="2910510"/>
                    </a:lnTo>
                    <a:lnTo>
                      <a:pt x="725803" y="2913584"/>
                    </a:lnTo>
                    <a:lnTo>
                      <a:pt x="718463" y="2915080"/>
                    </a:lnTo>
                    <a:lnTo>
                      <a:pt x="709275" y="2915764"/>
                    </a:lnTo>
                    <a:lnTo>
                      <a:pt x="726345" y="2912721"/>
                    </a:lnTo>
                    <a:lnTo>
                      <a:pt x="739369" y="2911164"/>
                    </a:lnTo>
                    <a:close/>
                    <a:moveTo>
                      <a:pt x="705346" y="2909251"/>
                    </a:moveTo>
                    <a:lnTo>
                      <a:pt x="696942" y="2911276"/>
                    </a:lnTo>
                    <a:lnTo>
                      <a:pt x="687159" y="2912943"/>
                    </a:lnTo>
                    <a:lnTo>
                      <a:pt x="688221" y="2912685"/>
                    </a:lnTo>
                    <a:lnTo>
                      <a:pt x="694913" y="2911261"/>
                    </a:lnTo>
                    <a:close/>
                    <a:moveTo>
                      <a:pt x="711972" y="2909233"/>
                    </a:moveTo>
                    <a:lnTo>
                      <a:pt x="704314" y="2910571"/>
                    </a:lnTo>
                    <a:lnTo>
                      <a:pt x="709764" y="2909347"/>
                    </a:lnTo>
                    <a:close/>
                    <a:moveTo>
                      <a:pt x="3333652" y="2908771"/>
                    </a:moveTo>
                    <a:lnTo>
                      <a:pt x="3329865" y="2911522"/>
                    </a:lnTo>
                    <a:lnTo>
                      <a:pt x="3325181" y="2913621"/>
                    </a:lnTo>
                    <a:lnTo>
                      <a:pt x="3330715" y="2909815"/>
                    </a:lnTo>
                    <a:close/>
                    <a:moveTo>
                      <a:pt x="1036856" y="2908737"/>
                    </a:moveTo>
                    <a:lnTo>
                      <a:pt x="1034827" y="2909698"/>
                    </a:lnTo>
                    <a:lnTo>
                      <a:pt x="1019357" y="2912864"/>
                    </a:lnTo>
                    <a:close/>
                    <a:moveTo>
                      <a:pt x="839360" y="2908658"/>
                    </a:moveTo>
                    <a:lnTo>
                      <a:pt x="822230" y="2914081"/>
                    </a:lnTo>
                    <a:lnTo>
                      <a:pt x="820709" y="2914494"/>
                    </a:lnTo>
                    <a:lnTo>
                      <a:pt x="823418" y="2913332"/>
                    </a:lnTo>
                    <a:lnTo>
                      <a:pt x="831862" y="2910739"/>
                    </a:lnTo>
                    <a:close/>
                    <a:moveTo>
                      <a:pt x="3336521" y="2908539"/>
                    </a:moveTo>
                    <a:lnTo>
                      <a:pt x="3336217" y="2908752"/>
                    </a:lnTo>
                    <a:lnTo>
                      <a:pt x="3329513" y="2911778"/>
                    </a:lnTo>
                    <a:lnTo>
                      <a:pt x="3329865" y="2911522"/>
                    </a:lnTo>
                    <a:close/>
                    <a:moveTo>
                      <a:pt x="706705" y="2908196"/>
                    </a:moveTo>
                    <a:lnTo>
                      <a:pt x="704410" y="2908753"/>
                    </a:lnTo>
                    <a:lnTo>
                      <a:pt x="696493" y="2909921"/>
                    </a:lnTo>
                    <a:lnTo>
                      <a:pt x="701024" y="2908757"/>
                    </a:lnTo>
                    <a:close/>
                    <a:moveTo>
                      <a:pt x="692876" y="2908151"/>
                    </a:moveTo>
                    <a:lnTo>
                      <a:pt x="683610" y="2910688"/>
                    </a:lnTo>
                    <a:lnTo>
                      <a:pt x="679782" y="2911582"/>
                    </a:lnTo>
                    <a:lnTo>
                      <a:pt x="676738" y="2912003"/>
                    </a:lnTo>
                    <a:close/>
                    <a:moveTo>
                      <a:pt x="709719" y="2908111"/>
                    </a:moveTo>
                    <a:lnTo>
                      <a:pt x="694913" y="2911261"/>
                    </a:lnTo>
                    <a:lnTo>
                      <a:pt x="690902" y="2912034"/>
                    </a:lnTo>
                    <a:lnTo>
                      <a:pt x="704410" y="2908753"/>
                    </a:lnTo>
                    <a:lnTo>
                      <a:pt x="708032" y="2908220"/>
                    </a:lnTo>
                    <a:close/>
                    <a:moveTo>
                      <a:pt x="712039" y="2907961"/>
                    </a:moveTo>
                    <a:lnTo>
                      <a:pt x="705346" y="2909251"/>
                    </a:lnTo>
                    <a:lnTo>
                      <a:pt x="710207" y="2908079"/>
                    </a:lnTo>
                    <a:close/>
                    <a:moveTo>
                      <a:pt x="1043423" y="2907938"/>
                    </a:moveTo>
                    <a:lnTo>
                      <a:pt x="1033537" y="2910309"/>
                    </a:lnTo>
                    <a:lnTo>
                      <a:pt x="1034827" y="2909698"/>
                    </a:lnTo>
                    <a:close/>
                    <a:moveTo>
                      <a:pt x="917636" y="2907880"/>
                    </a:moveTo>
                    <a:lnTo>
                      <a:pt x="894176" y="2913471"/>
                    </a:lnTo>
                    <a:lnTo>
                      <a:pt x="898988" y="2912069"/>
                    </a:lnTo>
                    <a:lnTo>
                      <a:pt x="905314" y="2910321"/>
                    </a:lnTo>
                    <a:close/>
                    <a:moveTo>
                      <a:pt x="801848" y="2907704"/>
                    </a:moveTo>
                    <a:lnTo>
                      <a:pt x="799342" y="2907977"/>
                    </a:lnTo>
                    <a:lnTo>
                      <a:pt x="798117" y="2908471"/>
                    </a:lnTo>
                    <a:lnTo>
                      <a:pt x="796365" y="2909280"/>
                    </a:lnTo>
                    <a:lnTo>
                      <a:pt x="797868" y="2909167"/>
                    </a:lnTo>
                    <a:close/>
                    <a:moveTo>
                      <a:pt x="815229" y="2907698"/>
                    </a:moveTo>
                    <a:lnTo>
                      <a:pt x="814421" y="2907935"/>
                    </a:lnTo>
                    <a:lnTo>
                      <a:pt x="814602" y="2907921"/>
                    </a:lnTo>
                    <a:close/>
                    <a:moveTo>
                      <a:pt x="711820" y="2907691"/>
                    </a:moveTo>
                    <a:lnTo>
                      <a:pt x="710207" y="2908079"/>
                    </a:lnTo>
                    <a:lnTo>
                      <a:pt x="709719" y="2908111"/>
                    </a:lnTo>
                    <a:lnTo>
                      <a:pt x="711583" y="2907714"/>
                    </a:lnTo>
                    <a:close/>
                    <a:moveTo>
                      <a:pt x="689347" y="2907656"/>
                    </a:moveTo>
                    <a:lnTo>
                      <a:pt x="662200" y="2914015"/>
                    </a:lnTo>
                    <a:lnTo>
                      <a:pt x="657204" y="2914706"/>
                    </a:lnTo>
                    <a:lnTo>
                      <a:pt x="680510" y="2909090"/>
                    </a:lnTo>
                    <a:close/>
                    <a:moveTo>
                      <a:pt x="939930" y="2907650"/>
                    </a:moveTo>
                    <a:lnTo>
                      <a:pt x="934546" y="2908667"/>
                    </a:lnTo>
                    <a:lnTo>
                      <a:pt x="933149" y="2909231"/>
                    </a:lnTo>
                    <a:lnTo>
                      <a:pt x="938502" y="2908306"/>
                    </a:lnTo>
                    <a:close/>
                    <a:moveTo>
                      <a:pt x="717496" y="2907610"/>
                    </a:moveTo>
                    <a:lnTo>
                      <a:pt x="709764" y="2909347"/>
                    </a:lnTo>
                    <a:lnTo>
                      <a:pt x="707619" y="2909457"/>
                    </a:lnTo>
                    <a:lnTo>
                      <a:pt x="701352" y="2910525"/>
                    </a:lnTo>
                    <a:lnTo>
                      <a:pt x="713916" y="2907840"/>
                    </a:lnTo>
                    <a:close/>
                    <a:moveTo>
                      <a:pt x="744932" y="2907535"/>
                    </a:moveTo>
                    <a:lnTo>
                      <a:pt x="714688" y="2913575"/>
                    </a:lnTo>
                    <a:lnTo>
                      <a:pt x="697700" y="2915234"/>
                    </a:lnTo>
                    <a:lnTo>
                      <a:pt x="663904" y="2920736"/>
                    </a:lnTo>
                    <a:lnTo>
                      <a:pt x="652733" y="2921931"/>
                    </a:lnTo>
                    <a:lnTo>
                      <a:pt x="668725" y="2918077"/>
                    </a:lnTo>
                    <a:lnTo>
                      <a:pt x="729128" y="2908350"/>
                    </a:lnTo>
                    <a:close/>
                    <a:moveTo>
                      <a:pt x="3150620" y="2907505"/>
                    </a:moveTo>
                    <a:cubicBezTo>
                      <a:pt x="3143221" y="2912466"/>
                      <a:pt x="3130273" y="2921148"/>
                      <a:pt x="3135360" y="2916807"/>
                    </a:cubicBezTo>
                    <a:lnTo>
                      <a:pt x="3138912" y="2914047"/>
                    </a:lnTo>
                    <a:close/>
                    <a:moveTo>
                      <a:pt x="692741" y="2907394"/>
                    </a:moveTo>
                    <a:cubicBezTo>
                      <a:pt x="685302" y="2909457"/>
                      <a:pt x="679929" y="2910953"/>
                      <a:pt x="676242" y="2911991"/>
                    </a:cubicBezTo>
                    <a:lnTo>
                      <a:pt x="675710" y="2912145"/>
                    </a:lnTo>
                    <a:lnTo>
                      <a:pt x="673096" y="2912507"/>
                    </a:lnTo>
                    <a:close/>
                    <a:moveTo>
                      <a:pt x="779001" y="2907293"/>
                    </a:moveTo>
                    <a:lnTo>
                      <a:pt x="776833" y="2907505"/>
                    </a:lnTo>
                    <a:lnTo>
                      <a:pt x="774777" y="2908407"/>
                    </a:lnTo>
                    <a:lnTo>
                      <a:pt x="777112" y="2907983"/>
                    </a:lnTo>
                    <a:close/>
                    <a:moveTo>
                      <a:pt x="3618888" y="2907215"/>
                    </a:moveTo>
                    <a:lnTo>
                      <a:pt x="3616274" y="2908505"/>
                    </a:lnTo>
                    <a:lnTo>
                      <a:pt x="3616805" y="2908774"/>
                    </a:lnTo>
                    <a:close/>
                    <a:moveTo>
                      <a:pt x="717021" y="2907177"/>
                    </a:moveTo>
                    <a:lnTo>
                      <a:pt x="713916" y="2907840"/>
                    </a:lnTo>
                    <a:lnTo>
                      <a:pt x="712039" y="2907961"/>
                    </a:lnTo>
                    <a:lnTo>
                      <a:pt x="715152" y="2907362"/>
                    </a:lnTo>
                    <a:close/>
                    <a:moveTo>
                      <a:pt x="1048909" y="2906623"/>
                    </a:moveTo>
                    <a:lnTo>
                      <a:pt x="1049009" y="2906795"/>
                    </a:lnTo>
                    <a:lnTo>
                      <a:pt x="1043423" y="2907938"/>
                    </a:lnTo>
                    <a:close/>
                    <a:moveTo>
                      <a:pt x="696978" y="2906488"/>
                    </a:moveTo>
                    <a:lnTo>
                      <a:pt x="692741" y="2907394"/>
                    </a:lnTo>
                    <a:lnTo>
                      <a:pt x="695425" y="2906670"/>
                    </a:lnTo>
                    <a:lnTo>
                      <a:pt x="696047" y="2906569"/>
                    </a:lnTo>
                    <a:close/>
                    <a:moveTo>
                      <a:pt x="781416" y="2906412"/>
                    </a:moveTo>
                    <a:lnTo>
                      <a:pt x="778455" y="2906793"/>
                    </a:lnTo>
                    <a:lnTo>
                      <a:pt x="777102" y="2907387"/>
                    </a:lnTo>
                    <a:lnTo>
                      <a:pt x="779739" y="2907024"/>
                    </a:lnTo>
                    <a:close/>
                    <a:moveTo>
                      <a:pt x="771452" y="2906170"/>
                    </a:moveTo>
                    <a:lnTo>
                      <a:pt x="756845" y="2909076"/>
                    </a:lnTo>
                    <a:lnTo>
                      <a:pt x="739369" y="2911164"/>
                    </a:lnTo>
                    <a:lnTo>
                      <a:pt x="729872" y="2912092"/>
                    </a:lnTo>
                    <a:lnTo>
                      <a:pt x="759692" y="2906775"/>
                    </a:lnTo>
                    <a:close/>
                    <a:moveTo>
                      <a:pt x="703394" y="2905927"/>
                    </a:moveTo>
                    <a:lnTo>
                      <a:pt x="696047" y="2907394"/>
                    </a:lnTo>
                    <a:lnTo>
                      <a:pt x="692876" y="2908151"/>
                    </a:lnTo>
                    <a:lnTo>
                      <a:pt x="699875" y="2906235"/>
                    </a:lnTo>
                    <a:close/>
                    <a:moveTo>
                      <a:pt x="3431152" y="2905895"/>
                    </a:moveTo>
                    <a:lnTo>
                      <a:pt x="3384944" y="2935842"/>
                    </a:lnTo>
                    <a:cubicBezTo>
                      <a:pt x="3365355" y="2948652"/>
                      <a:pt x="3345663" y="2961255"/>
                      <a:pt x="3325507" y="2972722"/>
                    </a:cubicBezTo>
                    <a:lnTo>
                      <a:pt x="3316373" y="2977135"/>
                    </a:lnTo>
                    <a:lnTo>
                      <a:pt x="3377664" y="2934412"/>
                    </a:lnTo>
                    <a:lnTo>
                      <a:pt x="3394302" y="2923980"/>
                    </a:lnTo>
                    <a:close/>
                    <a:moveTo>
                      <a:pt x="766095" y="2905634"/>
                    </a:moveTo>
                    <a:lnTo>
                      <a:pt x="759692" y="2906775"/>
                    </a:lnTo>
                    <a:lnTo>
                      <a:pt x="744932" y="2907535"/>
                    </a:lnTo>
                    <a:lnTo>
                      <a:pt x="745640" y="2907394"/>
                    </a:lnTo>
                    <a:cubicBezTo>
                      <a:pt x="748119" y="2907394"/>
                      <a:pt x="754526" y="2906775"/>
                      <a:pt x="761861" y="2905950"/>
                    </a:cubicBezTo>
                    <a:lnTo>
                      <a:pt x="764063" y="2905679"/>
                    </a:lnTo>
                    <a:close/>
                    <a:moveTo>
                      <a:pt x="848919" y="2905631"/>
                    </a:moveTo>
                    <a:lnTo>
                      <a:pt x="845961" y="2906825"/>
                    </a:lnTo>
                    <a:lnTo>
                      <a:pt x="839360" y="2908658"/>
                    </a:lnTo>
                    <a:close/>
                    <a:moveTo>
                      <a:pt x="783824" y="2905532"/>
                    </a:moveTo>
                    <a:lnTo>
                      <a:pt x="780998" y="2905678"/>
                    </a:lnTo>
                    <a:lnTo>
                      <a:pt x="779395" y="2906381"/>
                    </a:lnTo>
                    <a:lnTo>
                      <a:pt x="782524" y="2906007"/>
                    </a:lnTo>
                    <a:close/>
                    <a:moveTo>
                      <a:pt x="735550" y="2905347"/>
                    </a:moveTo>
                    <a:lnTo>
                      <a:pt x="723648" y="2907214"/>
                    </a:lnTo>
                    <a:lnTo>
                      <a:pt x="717496" y="2907610"/>
                    </a:lnTo>
                    <a:lnTo>
                      <a:pt x="721308" y="2906753"/>
                    </a:lnTo>
                    <a:close/>
                    <a:moveTo>
                      <a:pt x="716511" y="2904781"/>
                    </a:moveTo>
                    <a:lnTo>
                      <a:pt x="701024" y="2908757"/>
                    </a:lnTo>
                    <a:lnTo>
                      <a:pt x="698113" y="2909045"/>
                    </a:lnTo>
                    <a:lnTo>
                      <a:pt x="680925" y="2911423"/>
                    </a:lnTo>
                    <a:lnTo>
                      <a:pt x="683610" y="2910688"/>
                    </a:lnTo>
                    <a:lnTo>
                      <a:pt x="699715" y="2906930"/>
                    </a:lnTo>
                    <a:lnTo>
                      <a:pt x="707452" y="2905573"/>
                    </a:lnTo>
                    <a:close/>
                    <a:moveTo>
                      <a:pt x="3345011" y="2904733"/>
                    </a:moveTo>
                    <a:lnTo>
                      <a:pt x="3336521" y="2908539"/>
                    </a:lnTo>
                    <a:lnTo>
                      <a:pt x="3338772" y="2906951"/>
                    </a:lnTo>
                    <a:close/>
                    <a:moveTo>
                      <a:pt x="3144048" y="2904599"/>
                    </a:moveTo>
                    <a:lnTo>
                      <a:pt x="3141972" y="2905368"/>
                    </a:lnTo>
                    <a:lnTo>
                      <a:pt x="3130915" y="2914160"/>
                    </a:lnTo>
                    <a:close/>
                    <a:moveTo>
                      <a:pt x="705998" y="2904558"/>
                    </a:moveTo>
                    <a:lnTo>
                      <a:pt x="699875" y="2906235"/>
                    </a:lnTo>
                    <a:lnTo>
                      <a:pt x="696978" y="2906488"/>
                    </a:lnTo>
                    <a:close/>
                    <a:moveTo>
                      <a:pt x="808087" y="2904452"/>
                    </a:moveTo>
                    <a:lnTo>
                      <a:pt x="806489" y="2904608"/>
                    </a:lnTo>
                    <a:lnTo>
                      <a:pt x="806214" y="2904735"/>
                    </a:lnTo>
                    <a:lnTo>
                      <a:pt x="807453" y="2904708"/>
                    </a:lnTo>
                    <a:close/>
                    <a:moveTo>
                      <a:pt x="811629" y="2904107"/>
                    </a:moveTo>
                    <a:lnTo>
                      <a:pt x="808737" y="2904389"/>
                    </a:lnTo>
                    <a:lnTo>
                      <a:pt x="807665" y="2904703"/>
                    </a:lnTo>
                    <a:lnTo>
                      <a:pt x="810158" y="2904647"/>
                    </a:lnTo>
                    <a:close/>
                    <a:moveTo>
                      <a:pt x="887955" y="2904083"/>
                    </a:moveTo>
                    <a:lnTo>
                      <a:pt x="887453" y="2904234"/>
                    </a:lnTo>
                    <a:lnTo>
                      <a:pt x="862553" y="2911565"/>
                    </a:lnTo>
                    <a:lnTo>
                      <a:pt x="851475" y="2913900"/>
                    </a:lnTo>
                    <a:lnTo>
                      <a:pt x="868356" y="2908133"/>
                    </a:lnTo>
                    <a:close/>
                    <a:moveTo>
                      <a:pt x="620529" y="2904037"/>
                    </a:moveTo>
                    <a:lnTo>
                      <a:pt x="598344" y="2913656"/>
                    </a:lnTo>
                    <a:lnTo>
                      <a:pt x="595208" y="2914822"/>
                    </a:lnTo>
                    <a:lnTo>
                      <a:pt x="589092" y="2916953"/>
                    </a:lnTo>
                    <a:lnTo>
                      <a:pt x="617670" y="2905065"/>
                    </a:lnTo>
                    <a:close/>
                    <a:moveTo>
                      <a:pt x="1022961" y="2903987"/>
                    </a:moveTo>
                    <a:lnTo>
                      <a:pt x="1020842" y="2904473"/>
                    </a:lnTo>
                    <a:lnTo>
                      <a:pt x="1019540" y="2904667"/>
                    </a:lnTo>
                    <a:close/>
                    <a:moveTo>
                      <a:pt x="728090" y="2903770"/>
                    </a:moveTo>
                    <a:lnTo>
                      <a:pt x="712777" y="2907460"/>
                    </a:lnTo>
                    <a:lnTo>
                      <a:pt x="711583" y="2907714"/>
                    </a:lnTo>
                    <a:lnTo>
                      <a:pt x="706705" y="2908196"/>
                    </a:lnTo>
                    <a:lnTo>
                      <a:pt x="723157" y="2904201"/>
                    </a:lnTo>
                    <a:close/>
                    <a:moveTo>
                      <a:pt x="707720" y="2903352"/>
                    </a:moveTo>
                    <a:lnTo>
                      <a:pt x="695425" y="2906670"/>
                    </a:lnTo>
                    <a:lnTo>
                      <a:pt x="689347" y="2907656"/>
                    </a:lnTo>
                    <a:close/>
                    <a:moveTo>
                      <a:pt x="706349" y="2902862"/>
                    </a:moveTo>
                    <a:lnTo>
                      <a:pt x="680510" y="2909090"/>
                    </a:lnTo>
                    <a:lnTo>
                      <a:pt x="660679" y="2912307"/>
                    </a:lnTo>
                    <a:lnTo>
                      <a:pt x="701420" y="2903268"/>
                    </a:lnTo>
                    <a:close/>
                    <a:moveTo>
                      <a:pt x="3567849" y="2902821"/>
                    </a:moveTo>
                    <a:lnTo>
                      <a:pt x="3551729" y="2910607"/>
                    </a:lnTo>
                    <a:lnTo>
                      <a:pt x="3530416" y="2919778"/>
                    </a:lnTo>
                    <a:lnTo>
                      <a:pt x="3516618" y="2927566"/>
                    </a:lnTo>
                    <a:lnTo>
                      <a:pt x="3490929" y="2939974"/>
                    </a:lnTo>
                    <a:lnTo>
                      <a:pt x="3435386" y="2972242"/>
                    </a:lnTo>
                    <a:lnTo>
                      <a:pt x="3477732" y="2946586"/>
                    </a:lnTo>
                    <a:cubicBezTo>
                      <a:pt x="3501651" y="2932950"/>
                      <a:pt x="3525983" y="2920140"/>
                      <a:pt x="3551139" y="2908880"/>
                    </a:cubicBezTo>
                    <a:close/>
                    <a:moveTo>
                      <a:pt x="739939" y="2902568"/>
                    </a:moveTo>
                    <a:lnTo>
                      <a:pt x="739391" y="2902691"/>
                    </a:lnTo>
                    <a:lnTo>
                      <a:pt x="738526" y="2902858"/>
                    </a:lnTo>
                    <a:lnTo>
                      <a:pt x="738253" y="2902882"/>
                    </a:lnTo>
                    <a:close/>
                    <a:moveTo>
                      <a:pt x="813108" y="2902428"/>
                    </a:moveTo>
                    <a:lnTo>
                      <a:pt x="810409" y="2902800"/>
                    </a:lnTo>
                    <a:lnTo>
                      <a:pt x="807083" y="2904334"/>
                    </a:lnTo>
                    <a:lnTo>
                      <a:pt x="808570" y="2904258"/>
                    </a:lnTo>
                    <a:close/>
                    <a:moveTo>
                      <a:pt x="711684" y="2902424"/>
                    </a:moveTo>
                    <a:lnTo>
                      <a:pt x="707720" y="2903352"/>
                    </a:lnTo>
                    <a:lnTo>
                      <a:pt x="710932" y="2902485"/>
                    </a:lnTo>
                    <a:close/>
                    <a:moveTo>
                      <a:pt x="718654" y="2901850"/>
                    </a:moveTo>
                    <a:lnTo>
                      <a:pt x="705998" y="2904558"/>
                    </a:lnTo>
                    <a:lnTo>
                      <a:pt x="714698" y="2902176"/>
                    </a:lnTo>
                    <a:close/>
                    <a:moveTo>
                      <a:pt x="793064" y="2901824"/>
                    </a:moveTo>
                    <a:lnTo>
                      <a:pt x="788905" y="2902209"/>
                    </a:lnTo>
                    <a:lnTo>
                      <a:pt x="788016" y="2902599"/>
                    </a:lnTo>
                    <a:close/>
                    <a:moveTo>
                      <a:pt x="818036" y="2901750"/>
                    </a:moveTo>
                    <a:lnTo>
                      <a:pt x="817486" y="2901826"/>
                    </a:lnTo>
                    <a:lnTo>
                      <a:pt x="809316" y="2904219"/>
                    </a:lnTo>
                    <a:lnTo>
                      <a:pt x="811648" y="2904099"/>
                    </a:lnTo>
                    <a:close/>
                    <a:moveTo>
                      <a:pt x="3616346" y="2901604"/>
                    </a:moveTo>
                    <a:lnTo>
                      <a:pt x="3613122" y="2906169"/>
                    </a:lnTo>
                    <a:lnTo>
                      <a:pt x="3611001" y="2907682"/>
                    </a:lnTo>
                    <a:close/>
                    <a:moveTo>
                      <a:pt x="794804" y="2901523"/>
                    </a:moveTo>
                    <a:lnTo>
                      <a:pt x="786869" y="2903102"/>
                    </a:lnTo>
                    <a:lnTo>
                      <a:pt x="781905" y="2905280"/>
                    </a:lnTo>
                    <a:lnTo>
                      <a:pt x="784686" y="2905218"/>
                    </a:lnTo>
                    <a:close/>
                    <a:moveTo>
                      <a:pt x="819181" y="2901329"/>
                    </a:moveTo>
                    <a:lnTo>
                      <a:pt x="817886" y="2901708"/>
                    </a:lnTo>
                    <a:lnTo>
                      <a:pt x="818291" y="2901656"/>
                    </a:lnTo>
                    <a:close/>
                    <a:moveTo>
                      <a:pt x="736647" y="2900924"/>
                    </a:moveTo>
                    <a:lnTo>
                      <a:pt x="723157" y="2904201"/>
                    </a:lnTo>
                    <a:lnTo>
                      <a:pt x="716511" y="2904781"/>
                    </a:lnTo>
                    <a:lnTo>
                      <a:pt x="719190" y="2904093"/>
                    </a:lnTo>
                    <a:close/>
                    <a:moveTo>
                      <a:pt x="734559" y="2900542"/>
                    </a:moveTo>
                    <a:lnTo>
                      <a:pt x="715884" y="2904093"/>
                    </a:lnTo>
                    <a:lnTo>
                      <a:pt x="707452" y="2905573"/>
                    </a:lnTo>
                    <a:lnTo>
                      <a:pt x="703394" y="2905927"/>
                    </a:lnTo>
                    <a:lnTo>
                      <a:pt x="727424" y="2901129"/>
                    </a:lnTo>
                    <a:close/>
                    <a:moveTo>
                      <a:pt x="3247362" y="2900345"/>
                    </a:moveTo>
                    <a:lnTo>
                      <a:pt x="3245261" y="2901688"/>
                    </a:lnTo>
                    <a:lnTo>
                      <a:pt x="3246724" y="2900678"/>
                    </a:lnTo>
                    <a:close/>
                    <a:moveTo>
                      <a:pt x="3695550" y="2899705"/>
                    </a:moveTo>
                    <a:lnTo>
                      <a:pt x="3687620" y="2906129"/>
                    </a:lnTo>
                    <a:lnTo>
                      <a:pt x="3682724" y="2909895"/>
                    </a:lnTo>
                    <a:lnTo>
                      <a:pt x="3685098" y="2906791"/>
                    </a:lnTo>
                    <a:close/>
                    <a:moveTo>
                      <a:pt x="1053577" y="2899576"/>
                    </a:moveTo>
                    <a:lnTo>
                      <a:pt x="961083" y="2918730"/>
                    </a:lnTo>
                    <a:lnTo>
                      <a:pt x="979522" y="2913946"/>
                    </a:lnTo>
                    <a:lnTo>
                      <a:pt x="1020842" y="2904473"/>
                    </a:lnTo>
                    <a:close/>
                    <a:moveTo>
                      <a:pt x="599382" y="2899360"/>
                    </a:moveTo>
                    <a:lnTo>
                      <a:pt x="562004" y="2910656"/>
                    </a:lnTo>
                    <a:lnTo>
                      <a:pt x="536385" y="2925860"/>
                    </a:lnTo>
                    <a:lnTo>
                      <a:pt x="549128" y="2921222"/>
                    </a:lnTo>
                    <a:lnTo>
                      <a:pt x="560028" y="2915234"/>
                    </a:lnTo>
                    <a:lnTo>
                      <a:pt x="588961" y="2904537"/>
                    </a:lnTo>
                    <a:close/>
                    <a:moveTo>
                      <a:pt x="3579089" y="2898834"/>
                    </a:moveTo>
                    <a:lnTo>
                      <a:pt x="3537839" y="2921173"/>
                    </a:lnTo>
                    <a:lnTo>
                      <a:pt x="3464732" y="2956853"/>
                    </a:lnTo>
                    <a:lnTo>
                      <a:pt x="3516618" y="2927566"/>
                    </a:lnTo>
                    <a:lnTo>
                      <a:pt x="3551729" y="2910607"/>
                    </a:lnTo>
                    <a:close/>
                    <a:moveTo>
                      <a:pt x="802427" y="2898740"/>
                    </a:moveTo>
                    <a:lnTo>
                      <a:pt x="795180" y="2899456"/>
                    </a:lnTo>
                    <a:lnTo>
                      <a:pt x="791371" y="2901127"/>
                    </a:lnTo>
                    <a:lnTo>
                      <a:pt x="800202" y="2899553"/>
                    </a:lnTo>
                    <a:close/>
                    <a:moveTo>
                      <a:pt x="1058181" y="2898631"/>
                    </a:moveTo>
                    <a:lnTo>
                      <a:pt x="1057391" y="2899006"/>
                    </a:lnTo>
                    <a:lnTo>
                      <a:pt x="1053577" y="2899576"/>
                    </a:lnTo>
                    <a:lnTo>
                      <a:pt x="1057723" y="2898717"/>
                    </a:lnTo>
                    <a:close/>
                    <a:moveTo>
                      <a:pt x="3618992" y="2898594"/>
                    </a:moveTo>
                    <a:lnTo>
                      <a:pt x="3616346" y="2901604"/>
                    </a:lnTo>
                    <a:lnTo>
                      <a:pt x="3618035" y="2899212"/>
                    </a:lnTo>
                    <a:close/>
                    <a:moveTo>
                      <a:pt x="3691377" y="2898580"/>
                    </a:moveTo>
                    <a:lnTo>
                      <a:pt x="3685098" y="2906791"/>
                    </a:lnTo>
                    <a:lnTo>
                      <a:pt x="3658640" y="2924728"/>
                    </a:lnTo>
                    <a:lnTo>
                      <a:pt x="3672417" y="2913724"/>
                    </a:lnTo>
                    <a:lnTo>
                      <a:pt x="3672434" y="2913711"/>
                    </a:lnTo>
                    <a:close/>
                    <a:moveTo>
                      <a:pt x="867962" y="2898575"/>
                    </a:moveTo>
                    <a:lnTo>
                      <a:pt x="862070" y="2900904"/>
                    </a:lnTo>
                    <a:lnTo>
                      <a:pt x="857999" y="2901965"/>
                    </a:lnTo>
                    <a:lnTo>
                      <a:pt x="850260" y="2905090"/>
                    </a:lnTo>
                    <a:lnTo>
                      <a:pt x="831862" y="2910739"/>
                    </a:lnTo>
                    <a:lnTo>
                      <a:pt x="826336" y="2912273"/>
                    </a:lnTo>
                    <a:lnTo>
                      <a:pt x="848702" y="2904417"/>
                    </a:lnTo>
                    <a:close/>
                    <a:moveTo>
                      <a:pt x="872142" y="2898278"/>
                    </a:moveTo>
                    <a:lnTo>
                      <a:pt x="848919" y="2905631"/>
                    </a:lnTo>
                    <a:lnTo>
                      <a:pt x="850260" y="2905090"/>
                    </a:lnTo>
                    <a:lnTo>
                      <a:pt x="855734" y="2903409"/>
                    </a:lnTo>
                    <a:lnTo>
                      <a:pt x="862070" y="2900904"/>
                    </a:lnTo>
                    <a:close/>
                    <a:moveTo>
                      <a:pt x="3580393" y="2898273"/>
                    </a:moveTo>
                    <a:lnTo>
                      <a:pt x="3579089" y="2898834"/>
                    </a:lnTo>
                    <a:lnTo>
                      <a:pt x="3579583" y="2898567"/>
                    </a:lnTo>
                    <a:close/>
                    <a:moveTo>
                      <a:pt x="3535015" y="2897918"/>
                    </a:moveTo>
                    <a:lnTo>
                      <a:pt x="3484743" y="2923032"/>
                    </a:lnTo>
                    <a:lnTo>
                      <a:pt x="3476876" y="2927442"/>
                    </a:lnTo>
                    <a:lnTo>
                      <a:pt x="3471134" y="2930057"/>
                    </a:lnTo>
                    <a:lnTo>
                      <a:pt x="3460027" y="2936887"/>
                    </a:lnTo>
                    <a:lnTo>
                      <a:pt x="3456892" y="2938644"/>
                    </a:lnTo>
                    <a:lnTo>
                      <a:pt x="3430259" y="2952023"/>
                    </a:lnTo>
                    <a:lnTo>
                      <a:pt x="3487353" y="2919013"/>
                    </a:lnTo>
                    <a:lnTo>
                      <a:pt x="3495380" y="2915183"/>
                    </a:lnTo>
                    <a:close/>
                    <a:moveTo>
                      <a:pt x="692287" y="2897885"/>
                    </a:moveTo>
                    <a:lnTo>
                      <a:pt x="679599" y="2902581"/>
                    </a:lnTo>
                    <a:lnTo>
                      <a:pt x="669184" y="2906156"/>
                    </a:lnTo>
                    <a:cubicBezTo>
                      <a:pt x="658026" y="2909870"/>
                      <a:pt x="654719" y="2910695"/>
                      <a:pt x="682822" y="2900792"/>
                    </a:cubicBezTo>
                    <a:close/>
                    <a:moveTo>
                      <a:pt x="638057" y="2897737"/>
                    </a:moveTo>
                    <a:lnTo>
                      <a:pt x="620529" y="2904037"/>
                    </a:lnTo>
                    <a:lnTo>
                      <a:pt x="625757" y="2901770"/>
                    </a:lnTo>
                    <a:close/>
                    <a:moveTo>
                      <a:pt x="3284337" y="2897636"/>
                    </a:moveTo>
                    <a:lnTo>
                      <a:pt x="3249340" y="2921846"/>
                    </a:lnTo>
                    <a:lnTo>
                      <a:pt x="3223284" y="2935086"/>
                    </a:lnTo>
                    <a:lnTo>
                      <a:pt x="3278958" y="2899892"/>
                    </a:lnTo>
                    <a:close/>
                    <a:moveTo>
                      <a:pt x="785992" y="2897441"/>
                    </a:moveTo>
                    <a:cubicBezTo>
                      <a:pt x="782628" y="2897891"/>
                      <a:pt x="775189" y="2898936"/>
                      <a:pt x="762171" y="2900792"/>
                    </a:cubicBezTo>
                    <a:lnTo>
                      <a:pt x="756715" y="2901269"/>
                    </a:lnTo>
                    <a:lnTo>
                      <a:pt x="751313" y="2902891"/>
                    </a:lnTo>
                    <a:lnTo>
                      <a:pt x="769298" y="2900139"/>
                    </a:lnTo>
                    <a:cubicBezTo>
                      <a:pt x="783144" y="2898021"/>
                      <a:pt x="792719" y="2896542"/>
                      <a:pt x="785992" y="2897441"/>
                    </a:cubicBezTo>
                    <a:close/>
                    <a:moveTo>
                      <a:pt x="647141" y="2897239"/>
                    </a:moveTo>
                    <a:lnTo>
                      <a:pt x="643956" y="2898475"/>
                    </a:lnTo>
                    <a:lnTo>
                      <a:pt x="638670" y="2899617"/>
                    </a:lnTo>
                    <a:lnTo>
                      <a:pt x="640097" y="2899038"/>
                    </a:lnTo>
                    <a:close/>
                    <a:moveTo>
                      <a:pt x="3619439" y="2897224"/>
                    </a:moveTo>
                    <a:lnTo>
                      <a:pt x="3618035" y="2899212"/>
                    </a:lnTo>
                    <a:lnTo>
                      <a:pt x="3598899" y="2911551"/>
                    </a:lnTo>
                    <a:lnTo>
                      <a:pt x="3601058" y="2910923"/>
                    </a:lnTo>
                    <a:lnTo>
                      <a:pt x="3598527" y="2911791"/>
                    </a:lnTo>
                    <a:lnTo>
                      <a:pt x="3588953" y="2917964"/>
                    </a:lnTo>
                    <a:lnTo>
                      <a:pt x="3595879" y="2912699"/>
                    </a:lnTo>
                    <a:lnTo>
                      <a:pt x="3541373" y="2931390"/>
                    </a:lnTo>
                    <a:lnTo>
                      <a:pt x="3553823" y="2924663"/>
                    </a:lnTo>
                    <a:lnTo>
                      <a:pt x="3596453" y="2912263"/>
                    </a:lnTo>
                    <a:lnTo>
                      <a:pt x="3603207" y="2907128"/>
                    </a:lnTo>
                    <a:close/>
                    <a:moveTo>
                      <a:pt x="3655883" y="2897187"/>
                    </a:moveTo>
                    <a:cubicBezTo>
                      <a:pt x="3655883" y="2897187"/>
                      <a:pt x="3659187" y="2897187"/>
                      <a:pt x="3655883" y="2900476"/>
                    </a:cubicBezTo>
                    <a:lnTo>
                      <a:pt x="3640417" y="2909021"/>
                    </a:lnTo>
                    <a:lnTo>
                      <a:pt x="3622824" y="2926075"/>
                    </a:lnTo>
                    <a:lnTo>
                      <a:pt x="3628894" y="2922720"/>
                    </a:lnTo>
                    <a:lnTo>
                      <a:pt x="3622501" y="2926388"/>
                    </a:lnTo>
                    <a:lnTo>
                      <a:pt x="3618923" y="2929857"/>
                    </a:lnTo>
                    <a:lnTo>
                      <a:pt x="3593127" y="2946502"/>
                    </a:lnTo>
                    <a:lnTo>
                      <a:pt x="3594141" y="2945801"/>
                    </a:lnTo>
                    <a:lnTo>
                      <a:pt x="3604995" y="2936434"/>
                    </a:lnTo>
                    <a:lnTo>
                      <a:pt x="3525715" y="2981928"/>
                    </a:lnTo>
                    <a:lnTo>
                      <a:pt x="3506288" y="2997579"/>
                    </a:lnTo>
                    <a:lnTo>
                      <a:pt x="3540849" y="2981620"/>
                    </a:lnTo>
                    <a:lnTo>
                      <a:pt x="3546341" y="2977069"/>
                    </a:lnTo>
                    <a:lnTo>
                      <a:pt x="3560643" y="2968178"/>
                    </a:lnTo>
                    <a:lnTo>
                      <a:pt x="3554305" y="2973337"/>
                    </a:lnTo>
                    <a:lnTo>
                      <a:pt x="3545288" y="2979570"/>
                    </a:lnTo>
                    <a:lnTo>
                      <a:pt x="3548429" y="2978119"/>
                    </a:lnTo>
                    <a:lnTo>
                      <a:pt x="3554305" y="2973337"/>
                    </a:lnTo>
                    <a:lnTo>
                      <a:pt x="3571820" y="2961230"/>
                    </a:lnTo>
                    <a:lnTo>
                      <a:pt x="3590020" y="2949916"/>
                    </a:lnTo>
                    <a:lnTo>
                      <a:pt x="3614071" y="2934561"/>
                    </a:lnTo>
                    <a:lnTo>
                      <a:pt x="3613457" y="2935156"/>
                    </a:lnTo>
                    <a:lnTo>
                      <a:pt x="3572454" y="2967025"/>
                    </a:lnTo>
                    <a:lnTo>
                      <a:pt x="3588846" y="2959455"/>
                    </a:lnTo>
                    <a:lnTo>
                      <a:pt x="3632051" y="2926876"/>
                    </a:lnTo>
                    <a:lnTo>
                      <a:pt x="3656811" y="2910949"/>
                    </a:lnTo>
                    <a:lnTo>
                      <a:pt x="3655790" y="2912229"/>
                    </a:lnTo>
                    <a:lnTo>
                      <a:pt x="3591257" y="2960612"/>
                    </a:lnTo>
                    <a:lnTo>
                      <a:pt x="3544945" y="2992559"/>
                    </a:lnTo>
                    <a:lnTo>
                      <a:pt x="3588839" y="2959461"/>
                    </a:lnTo>
                    <a:lnTo>
                      <a:pt x="3572225" y="2967203"/>
                    </a:lnTo>
                    <a:lnTo>
                      <a:pt x="3563236" y="2974189"/>
                    </a:lnTo>
                    <a:lnTo>
                      <a:pt x="3514849" y="3005450"/>
                    </a:lnTo>
                    <a:lnTo>
                      <a:pt x="3547934" y="2978523"/>
                    </a:lnTo>
                    <a:lnTo>
                      <a:pt x="3544463" y="2980140"/>
                    </a:lnTo>
                    <a:lnTo>
                      <a:pt x="3540572" y="2982829"/>
                    </a:lnTo>
                    <a:lnTo>
                      <a:pt x="3536216" y="2985458"/>
                    </a:lnTo>
                    <a:lnTo>
                      <a:pt x="3540285" y="2982087"/>
                    </a:lnTo>
                    <a:lnTo>
                      <a:pt x="3505257" y="2998410"/>
                    </a:lnTo>
                    <a:lnTo>
                      <a:pt x="3487828" y="3012451"/>
                    </a:lnTo>
                    <a:cubicBezTo>
                      <a:pt x="3444561" y="3052770"/>
                      <a:pt x="3514870" y="2999852"/>
                      <a:pt x="3535331" y="2985992"/>
                    </a:cubicBezTo>
                    <a:lnTo>
                      <a:pt x="3536216" y="2985458"/>
                    </a:lnTo>
                    <a:lnTo>
                      <a:pt x="3507607" y="3009160"/>
                    </a:lnTo>
                    <a:lnTo>
                      <a:pt x="3505279" y="3011632"/>
                    </a:lnTo>
                    <a:lnTo>
                      <a:pt x="3484174" y="3025267"/>
                    </a:lnTo>
                    <a:lnTo>
                      <a:pt x="3498344" y="3018884"/>
                    </a:lnTo>
                    <a:lnTo>
                      <a:pt x="3498798" y="3018514"/>
                    </a:lnTo>
                    <a:lnTo>
                      <a:pt x="3498528" y="3018801"/>
                    </a:lnTo>
                    <a:lnTo>
                      <a:pt x="3522671" y="3007925"/>
                    </a:lnTo>
                    <a:lnTo>
                      <a:pt x="3544945" y="2992559"/>
                    </a:lnTo>
                    <a:lnTo>
                      <a:pt x="3527384" y="3005802"/>
                    </a:lnTo>
                    <a:lnTo>
                      <a:pt x="3563805" y="2989394"/>
                    </a:lnTo>
                    <a:lnTo>
                      <a:pt x="3527102" y="3006015"/>
                    </a:lnTo>
                    <a:lnTo>
                      <a:pt x="3514200" y="3015743"/>
                    </a:lnTo>
                    <a:lnTo>
                      <a:pt x="3501100" y="3022805"/>
                    </a:lnTo>
                    <a:lnTo>
                      <a:pt x="3522266" y="3008204"/>
                    </a:lnTo>
                    <a:lnTo>
                      <a:pt x="3498277" y="3019067"/>
                    </a:lnTo>
                    <a:lnTo>
                      <a:pt x="3497048" y="3020371"/>
                    </a:lnTo>
                    <a:cubicBezTo>
                      <a:pt x="3492824" y="3025514"/>
                      <a:pt x="3494163" y="3026131"/>
                      <a:pt x="3500653" y="3023045"/>
                    </a:cubicBezTo>
                    <a:lnTo>
                      <a:pt x="3501100" y="3022805"/>
                    </a:lnTo>
                    <a:lnTo>
                      <a:pt x="3477938" y="3038782"/>
                    </a:lnTo>
                    <a:cubicBezTo>
                      <a:pt x="3477938" y="3038782"/>
                      <a:pt x="3477938" y="3035491"/>
                      <a:pt x="3477938" y="3035491"/>
                    </a:cubicBezTo>
                    <a:lnTo>
                      <a:pt x="3497921" y="3019229"/>
                    </a:lnTo>
                    <a:lnTo>
                      <a:pt x="3483211" y="3025889"/>
                    </a:lnTo>
                    <a:lnTo>
                      <a:pt x="3458159" y="3042074"/>
                    </a:lnTo>
                    <a:cubicBezTo>
                      <a:pt x="3458159" y="3042074"/>
                      <a:pt x="3458159" y="3038782"/>
                      <a:pt x="3458159" y="3038782"/>
                    </a:cubicBezTo>
                    <a:lnTo>
                      <a:pt x="3461220" y="3035847"/>
                    </a:lnTo>
                    <a:lnTo>
                      <a:pt x="3454251" y="3039003"/>
                    </a:lnTo>
                    <a:lnTo>
                      <a:pt x="3411409" y="3057973"/>
                    </a:lnTo>
                    <a:lnTo>
                      <a:pt x="3411409" y="3059229"/>
                    </a:lnTo>
                    <a:lnTo>
                      <a:pt x="3408688" y="3060427"/>
                    </a:lnTo>
                    <a:lnTo>
                      <a:pt x="3470274" y="3041649"/>
                    </a:lnTo>
                    <a:cubicBezTo>
                      <a:pt x="3470274" y="3041649"/>
                      <a:pt x="3470274" y="3044946"/>
                      <a:pt x="3470274" y="3044946"/>
                    </a:cubicBezTo>
                    <a:lnTo>
                      <a:pt x="3393083" y="3068444"/>
                    </a:lnTo>
                    <a:lnTo>
                      <a:pt x="3392062" y="3069158"/>
                    </a:lnTo>
                    <a:cubicBezTo>
                      <a:pt x="3387057" y="3071576"/>
                      <a:pt x="3379215" y="3074868"/>
                      <a:pt x="3368483" y="3078984"/>
                    </a:cubicBezTo>
                    <a:lnTo>
                      <a:pt x="3361839" y="3081055"/>
                    </a:lnTo>
                    <a:lnTo>
                      <a:pt x="3384647" y="3071012"/>
                    </a:lnTo>
                    <a:lnTo>
                      <a:pt x="3376058" y="3073627"/>
                    </a:lnTo>
                    <a:lnTo>
                      <a:pt x="3353214" y="3083742"/>
                    </a:lnTo>
                    <a:lnTo>
                      <a:pt x="3361839" y="3081055"/>
                    </a:lnTo>
                    <a:lnTo>
                      <a:pt x="3347846" y="3087216"/>
                    </a:lnTo>
                    <a:lnTo>
                      <a:pt x="3342354" y="3088667"/>
                    </a:lnTo>
                    <a:lnTo>
                      <a:pt x="3318241" y="3102889"/>
                    </a:lnTo>
                    <a:lnTo>
                      <a:pt x="3365181" y="3098740"/>
                    </a:lnTo>
                    <a:cubicBezTo>
                      <a:pt x="3365181" y="3098740"/>
                      <a:pt x="3365181" y="3102033"/>
                      <a:pt x="3365181" y="3102033"/>
                    </a:cubicBezTo>
                    <a:lnTo>
                      <a:pt x="3280977" y="3123490"/>
                    </a:lnTo>
                    <a:lnTo>
                      <a:pt x="3279791" y="3124166"/>
                    </a:lnTo>
                    <a:lnTo>
                      <a:pt x="3263802" y="3130659"/>
                    </a:lnTo>
                    <a:lnTo>
                      <a:pt x="3276013" y="3124755"/>
                    </a:lnTo>
                    <a:lnTo>
                      <a:pt x="3216591" y="3139898"/>
                    </a:lnTo>
                    <a:lnTo>
                      <a:pt x="3214617" y="3140401"/>
                    </a:lnTo>
                    <a:lnTo>
                      <a:pt x="3255838" y="3130549"/>
                    </a:lnTo>
                    <a:cubicBezTo>
                      <a:pt x="3226978" y="3136297"/>
                      <a:pt x="3198736" y="3143892"/>
                      <a:pt x="3170804" y="3152360"/>
                    </a:cubicBezTo>
                    <a:lnTo>
                      <a:pt x="3157295" y="3156752"/>
                    </a:lnTo>
                    <a:lnTo>
                      <a:pt x="3227138" y="3140655"/>
                    </a:lnTo>
                    <a:lnTo>
                      <a:pt x="3257129" y="3133369"/>
                    </a:lnTo>
                    <a:lnTo>
                      <a:pt x="3252671" y="3135180"/>
                    </a:lnTo>
                    <a:lnTo>
                      <a:pt x="3298122" y="3130059"/>
                    </a:lnTo>
                    <a:lnTo>
                      <a:pt x="3319298" y="3130467"/>
                    </a:lnTo>
                    <a:lnTo>
                      <a:pt x="3306053" y="3131038"/>
                    </a:lnTo>
                    <a:lnTo>
                      <a:pt x="3248757" y="3136769"/>
                    </a:lnTo>
                    <a:lnTo>
                      <a:pt x="3245943" y="3137912"/>
                    </a:lnTo>
                    <a:lnTo>
                      <a:pt x="3212305" y="3144379"/>
                    </a:lnTo>
                    <a:lnTo>
                      <a:pt x="3145622" y="3160548"/>
                    </a:lnTo>
                    <a:lnTo>
                      <a:pt x="3087625" y="3179406"/>
                    </a:lnTo>
                    <a:lnTo>
                      <a:pt x="3043585" y="3193399"/>
                    </a:lnTo>
                    <a:lnTo>
                      <a:pt x="3128676" y="3175293"/>
                    </a:lnTo>
                    <a:cubicBezTo>
                      <a:pt x="3183571" y="3162945"/>
                      <a:pt x="3238054" y="3149775"/>
                      <a:pt x="3292537" y="3134958"/>
                    </a:cubicBezTo>
                    <a:cubicBezTo>
                      <a:pt x="3195954" y="3162122"/>
                      <a:pt x="3093798" y="3192990"/>
                      <a:pt x="2991643" y="3209505"/>
                    </a:cubicBezTo>
                    <a:lnTo>
                      <a:pt x="2986390" y="3210075"/>
                    </a:lnTo>
                    <a:lnTo>
                      <a:pt x="2963726" y="3215395"/>
                    </a:lnTo>
                    <a:lnTo>
                      <a:pt x="2974151" y="3211402"/>
                    </a:lnTo>
                    <a:lnTo>
                      <a:pt x="2957061" y="3213257"/>
                    </a:lnTo>
                    <a:lnTo>
                      <a:pt x="2953252" y="3215162"/>
                    </a:lnTo>
                    <a:lnTo>
                      <a:pt x="2954891" y="3214136"/>
                    </a:lnTo>
                    <a:lnTo>
                      <a:pt x="2956594" y="3213307"/>
                    </a:lnTo>
                    <a:lnTo>
                      <a:pt x="2929151" y="3216285"/>
                    </a:lnTo>
                    <a:lnTo>
                      <a:pt x="2961790" y="3210781"/>
                    </a:lnTo>
                    <a:lnTo>
                      <a:pt x="2969827" y="3206872"/>
                    </a:lnTo>
                    <a:lnTo>
                      <a:pt x="2962124" y="3210724"/>
                    </a:lnTo>
                    <a:lnTo>
                      <a:pt x="2962337" y="3210688"/>
                    </a:lnTo>
                    <a:lnTo>
                      <a:pt x="2993117" y="3204138"/>
                    </a:lnTo>
                    <a:lnTo>
                      <a:pt x="3005167" y="3199523"/>
                    </a:lnTo>
                    <a:lnTo>
                      <a:pt x="3011887" y="3197207"/>
                    </a:lnTo>
                    <a:lnTo>
                      <a:pt x="2989605" y="3203575"/>
                    </a:lnTo>
                    <a:lnTo>
                      <a:pt x="2969827" y="3206699"/>
                    </a:lnTo>
                    <a:lnTo>
                      <a:pt x="2968572" y="3206898"/>
                    </a:lnTo>
                    <a:lnTo>
                      <a:pt x="2964351" y="3205916"/>
                    </a:lnTo>
                    <a:lnTo>
                      <a:pt x="3018719" y="3194852"/>
                    </a:lnTo>
                    <a:lnTo>
                      <a:pt x="3050543" y="3183882"/>
                    </a:lnTo>
                    <a:lnTo>
                      <a:pt x="2979312" y="3201885"/>
                    </a:lnTo>
                    <a:lnTo>
                      <a:pt x="2964280" y="3203963"/>
                    </a:lnTo>
                    <a:lnTo>
                      <a:pt x="2962256" y="3205429"/>
                    </a:lnTo>
                    <a:lnTo>
                      <a:pt x="2964351" y="3205916"/>
                    </a:lnTo>
                    <a:lnTo>
                      <a:pt x="2943456" y="3210169"/>
                    </a:lnTo>
                    <a:lnTo>
                      <a:pt x="2953541" y="3205592"/>
                    </a:lnTo>
                    <a:lnTo>
                      <a:pt x="2948295" y="3206387"/>
                    </a:lnTo>
                    <a:lnTo>
                      <a:pt x="2957015" y="3204015"/>
                    </a:lnTo>
                    <a:lnTo>
                      <a:pt x="2959201" y="3203022"/>
                    </a:lnTo>
                    <a:lnTo>
                      <a:pt x="2943737" y="3207078"/>
                    </a:lnTo>
                    <a:lnTo>
                      <a:pt x="2914213" y="3211554"/>
                    </a:lnTo>
                    <a:lnTo>
                      <a:pt x="2911144" y="3211720"/>
                    </a:lnTo>
                    <a:lnTo>
                      <a:pt x="2977179" y="3194625"/>
                    </a:lnTo>
                    <a:lnTo>
                      <a:pt x="2978480" y="3193683"/>
                    </a:lnTo>
                    <a:lnTo>
                      <a:pt x="2987679" y="3189204"/>
                    </a:lnTo>
                    <a:lnTo>
                      <a:pt x="2975545" y="3190933"/>
                    </a:lnTo>
                    <a:lnTo>
                      <a:pt x="2988714" y="3188700"/>
                    </a:lnTo>
                    <a:lnTo>
                      <a:pt x="3007684" y="3179464"/>
                    </a:lnTo>
                    <a:cubicBezTo>
                      <a:pt x="3016182" y="3175549"/>
                      <a:pt x="3021745" y="3173076"/>
                      <a:pt x="3019272" y="3173901"/>
                    </a:cubicBezTo>
                    <a:lnTo>
                      <a:pt x="3035019" y="3168610"/>
                    </a:lnTo>
                    <a:lnTo>
                      <a:pt x="2991972" y="3188148"/>
                    </a:lnTo>
                    <a:lnTo>
                      <a:pt x="3021049" y="3183219"/>
                    </a:lnTo>
                    <a:lnTo>
                      <a:pt x="3018471" y="3183936"/>
                    </a:lnTo>
                    <a:lnTo>
                      <a:pt x="3010894" y="3185897"/>
                    </a:lnTo>
                    <a:lnTo>
                      <a:pt x="2990544" y="3188796"/>
                    </a:lnTo>
                    <a:lnTo>
                      <a:pt x="2978395" y="3194310"/>
                    </a:lnTo>
                    <a:lnTo>
                      <a:pt x="3010894" y="3185897"/>
                    </a:lnTo>
                    <a:lnTo>
                      <a:pt x="3040684" y="3181654"/>
                    </a:lnTo>
                    <a:lnTo>
                      <a:pt x="2969203" y="3200399"/>
                    </a:lnTo>
                    <a:lnTo>
                      <a:pt x="2968541" y="3200879"/>
                    </a:lnTo>
                    <a:lnTo>
                      <a:pt x="2992055" y="3194482"/>
                    </a:lnTo>
                    <a:cubicBezTo>
                      <a:pt x="3009597" y="3189904"/>
                      <a:pt x="3025075" y="3185994"/>
                      <a:pt x="3031679" y="3184347"/>
                    </a:cubicBezTo>
                    <a:lnTo>
                      <a:pt x="3041236" y="3181575"/>
                    </a:lnTo>
                    <a:lnTo>
                      <a:pt x="3068001" y="3177762"/>
                    </a:lnTo>
                    <a:lnTo>
                      <a:pt x="3069137" y="3177473"/>
                    </a:lnTo>
                    <a:lnTo>
                      <a:pt x="3090923" y="3169963"/>
                    </a:lnTo>
                    <a:lnTo>
                      <a:pt x="3116727" y="3163796"/>
                    </a:lnTo>
                    <a:lnTo>
                      <a:pt x="3119322" y="3162897"/>
                    </a:lnTo>
                    <a:lnTo>
                      <a:pt x="3140645" y="3158007"/>
                    </a:lnTo>
                    <a:lnTo>
                      <a:pt x="3188161" y="3145251"/>
                    </a:lnTo>
                    <a:lnTo>
                      <a:pt x="3183663" y="3146093"/>
                    </a:lnTo>
                    <a:lnTo>
                      <a:pt x="3180700" y="3147155"/>
                    </a:lnTo>
                    <a:lnTo>
                      <a:pt x="3131553" y="3158660"/>
                    </a:lnTo>
                    <a:lnTo>
                      <a:pt x="3119322" y="3162897"/>
                    </a:lnTo>
                    <a:lnTo>
                      <a:pt x="3062612" y="3175903"/>
                    </a:lnTo>
                    <a:lnTo>
                      <a:pt x="3077495" y="3172000"/>
                    </a:lnTo>
                    <a:lnTo>
                      <a:pt x="3095638" y="3166477"/>
                    </a:lnTo>
                    <a:lnTo>
                      <a:pt x="3095838" y="3166378"/>
                    </a:lnTo>
                    <a:lnTo>
                      <a:pt x="3092843" y="3166605"/>
                    </a:lnTo>
                    <a:lnTo>
                      <a:pt x="3055985" y="3177297"/>
                    </a:lnTo>
                    <a:lnTo>
                      <a:pt x="3021049" y="3183219"/>
                    </a:lnTo>
                    <a:lnTo>
                      <a:pt x="3076300" y="3167856"/>
                    </a:lnTo>
                    <a:lnTo>
                      <a:pt x="3044824" y="3170237"/>
                    </a:lnTo>
                    <a:lnTo>
                      <a:pt x="3079707" y="3166909"/>
                    </a:lnTo>
                    <a:lnTo>
                      <a:pt x="3114276" y="3157297"/>
                    </a:lnTo>
                    <a:lnTo>
                      <a:pt x="3116755" y="3156076"/>
                    </a:lnTo>
                    <a:lnTo>
                      <a:pt x="3126969" y="3151714"/>
                    </a:lnTo>
                    <a:lnTo>
                      <a:pt x="3116359" y="3156718"/>
                    </a:lnTo>
                    <a:lnTo>
                      <a:pt x="3147249" y="3148129"/>
                    </a:lnTo>
                    <a:lnTo>
                      <a:pt x="3239394" y="3120670"/>
                    </a:lnTo>
                    <a:lnTo>
                      <a:pt x="3216272" y="3129316"/>
                    </a:lnTo>
                    <a:lnTo>
                      <a:pt x="3205860" y="3132922"/>
                    </a:lnTo>
                    <a:lnTo>
                      <a:pt x="3143223" y="3151991"/>
                    </a:lnTo>
                    <a:lnTo>
                      <a:pt x="3122484" y="3158007"/>
                    </a:lnTo>
                    <a:lnTo>
                      <a:pt x="3099477" y="3164680"/>
                    </a:lnTo>
                    <a:lnTo>
                      <a:pt x="3098567" y="3165110"/>
                    </a:lnTo>
                    <a:lnTo>
                      <a:pt x="3099899" y="3164982"/>
                    </a:lnTo>
                    <a:lnTo>
                      <a:pt x="3102778" y="3164303"/>
                    </a:lnTo>
                    <a:lnTo>
                      <a:pt x="3143223" y="3151991"/>
                    </a:lnTo>
                    <a:lnTo>
                      <a:pt x="3189898" y="3138451"/>
                    </a:lnTo>
                    <a:lnTo>
                      <a:pt x="3141925" y="3155068"/>
                    </a:lnTo>
                    <a:lnTo>
                      <a:pt x="3167357" y="3149068"/>
                    </a:lnTo>
                    <a:lnTo>
                      <a:pt x="3173411" y="3146977"/>
                    </a:lnTo>
                    <a:lnTo>
                      <a:pt x="3173411" y="3144308"/>
                    </a:lnTo>
                    <a:lnTo>
                      <a:pt x="3190282" y="3141149"/>
                    </a:lnTo>
                    <a:lnTo>
                      <a:pt x="3233698" y="3126151"/>
                    </a:lnTo>
                    <a:lnTo>
                      <a:pt x="3239596" y="3123796"/>
                    </a:lnTo>
                    <a:lnTo>
                      <a:pt x="3213289" y="3131666"/>
                    </a:lnTo>
                    <a:lnTo>
                      <a:pt x="3189898" y="3138451"/>
                    </a:lnTo>
                    <a:lnTo>
                      <a:pt x="3205860" y="3132922"/>
                    </a:lnTo>
                    <a:lnTo>
                      <a:pt x="3209987" y="3131666"/>
                    </a:lnTo>
                    <a:lnTo>
                      <a:pt x="3216272" y="3129316"/>
                    </a:lnTo>
                    <a:lnTo>
                      <a:pt x="3252562" y="3116746"/>
                    </a:lnTo>
                    <a:lnTo>
                      <a:pt x="3254977" y="3116026"/>
                    </a:lnTo>
                    <a:lnTo>
                      <a:pt x="3264455" y="3113872"/>
                    </a:lnTo>
                    <a:lnTo>
                      <a:pt x="3298664" y="3100215"/>
                    </a:lnTo>
                    <a:lnTo>
                      <a:pt x="3291384" y="3102139"/>
                    </a:lnTo>
                    <a:lnTo>
                      <a:pt x="3294102" y="3100992"/>
                    </a:lnTo>
                    <a:lnTo>
                      <a:pt x="3301457" y="3099100"/>
                    </a:lnTo>
                    <a:lnTo>
                      <a:pt x="3364839" y="3073796"/>
                    </a:lnTo>
                    <a:lnTo>
                      <a:pt x="3376585" y="3070215"/>
                    </a:lnTo>
                    <a:lnTo>
                      <a:pt x="3382491" y="3067091"/>
                    </a:lnTo>
                    <a:lnTo>
                      <a:pt x="3361879" y="3072399"/>
                    </a:lnTo>
                    <a:cubicBezTo>
                      <a:pt x="3370134" y="3067460"/>
                      <a:pt x="3377564" y="3063344"/>
                      <a:pt x="3385406" y="3060464"/>
                    </a:cubicBezTo>
                    <a:lnTo>
                      <a:pt x="3404412" y="3057154"/>
                    </a:lnTo>
                    <a:lnTo>
                      <a:pt x="3463458" y="3033702"/>
                    </a:lnTo>
                    <a:lnTo>
                      <a:pt x="3495551" y="3002933"/>
                    </a:lnTo>
                    <a:lnTo>
                      <a:pt x="3481312" y="3009568"/>
                    </a:lnTo>
                    <a:lnTo>
                      <a:pt x="3461456" y="3025617"/>
                    </a:lnTo>
                    <a:cubicBezTo>
                      <a:pt x="3461456" y="3025617"/>
                      <a:pt x="3458159" y="3025617"/>
                      <a:pt x="3458159" y="3025617"/>
                    </a:cubicBezTo>
                    <a:lnTo>
                      <a:pt x="3474949" y="3012533"/>
                    </a:lnTo>
                    <a:lnTo>
                      <a:pt x="3450832" y="3023772"/>
                    </a:lnTo>
                    <a:lnTo>
                      <a:pt x="3361443" y="3072577"/>
                    </a:lnTo>
                    <a:lnTo>
                      <a:pt x="3361879" y="3072399"/>
                    </a:lnTo>
                    <a:lnTo>
                      <a:pt x="3361388" y="3072606"/>
                    </a:lnTo>
                    <a:lnTo>
                      <a:pt x="3351212" y="3078162"/>
                    </a:lnTo>
                    <a:lnTo>
                      <a:pt x="3351212" y="3076899"/>
                    </a:lnTo>
                    <a:lnTo>
                      <a:pt x="3294102" y="3100992"/>
                    </a:lnTo>
                    <a:lnTo>
                      <a:pt x="3287091" y="3102797"/>
                    </a:lnTo>
                    <a:lnTo>
                      <a:pt x="3351212" y="3076735"/>
                    </a:lnTo>
                    <a:lnTo>
                      <a:pt x="3351212" y="3074855"/>
                    </a:lnTo>
                    <a:lnTo>
                      <a:pt x="3387893" y="3054936"/>
                    </a:lnTo>
                    <a:lnTo>
                      <a:pt x="3378255" y="3057639"/>
                    </a:lnTo>
                    <a:lnTo>
                      <a:pt x="3370167" y="3061645"/>
                    </a:lnTo>
                    <a:lnTo>
                      <a:pt x="3368706" y="3062170"/>
                    </a:lnTo>
                    <a:lnTo>
                      <a:pt x="3335465" y="3081337"/>
                    </a:lnTo>
                    <a:cubicBezTo>
                      <a:pt x="3332162" y="3081337"/>
                      <a:pt x="3332162" y="3078049"/>
                      <a:pt x="3335465" y="3078049"/>
                    </a:cubicBezTo>
                    <a:lnTo>
                      <a:pt x="3348291" y="3070653"/>
                    </a:lnTo>
                    <a:lnTo>
                      <a:pt x="3348291" y="3069254"/>
                    </a:lnTo>
                    <a:lnTo>
                      <a:pt x="3324183" y="3079108"/>
                    </a:lnTo>
                    <a:lnTo>
                      <a:pt x="3288259" y="3090140"/>
                    </a:lnTo>
                    <a:lnTo>
                      <a:pt x="3197105" y="3122814"/>
                    </a:lnTo>
                    <a:lnTo>
                      <a:pt x="3269008" y="3096052"/>
                    </a:lnTo>
                    <a:lnTo>
                      <a:pt x="3243636" y="3103844"/>
                    </a:lnTo>
                    <a:lnTo>
                      <a:pt x="3194935" y="3123592"/>
                    </a:lnTo>
                    <a:lnTo>
                      <a:pt x="3181704" y="3128335"/>
                    </a:lnTo>
                    <a:lnTo>
                      <a:pt x="3172393" y="3132312"/>
                    </a:lnTo>
                    <a:lnTo>
                      <a:pt x="3287091" y="3102797"/>
                    </a:lnTo>
                    <a:lnTo>
                      <a:pt x="3285933" y="3103267"/>
                    </a:lnTo>
                    <a:lnTo>
                      <a:pt x="3283082" y="3104333"/>
                    </a:lnTo>
                    <a:lnTo>
                      <a:pt x="3279329" y="3105325"/>
                    </a:lnTo>
                    <a:cubicBezTo>
                      <a:pt x="3251262" y="3113557"/>
                      <a:pt x="3223195" y="3121788"/>
                      <a:pt x="3195128" y="3129197"/>
                    </a:cubicBezTo>
                    <a:lnTo>
                      <a:pt x="3162522" y="3136528"/>
                    </a:lnTo>
                    <a:lnTo>
                      <a:pt x="3126969" y="3151714"/>
                    </a:lnTo>
                    <a:lnTo>
                      <a:pt x="3156106" y="3137971"/>
                    </a:lnTo>
                    <a:lnTo>
                      <a:pt x="3155235" y="3138166"/>
                    </a:lnTo>
                    <a:lnTo>
                      <a:pt x="3119258" y="3154843"/>
                    </a:lnTo>
                    <a:lnTo>
                      <a:pt x="3151340" y="3139042"/>
                    </a:lnTo>
                    <a:lnTo>
                      <a:pt x="3110927" y="3148129"/>
                    </a:lnTo>
                    <a:lnTo>
                      <a:pt x="3156921" y="3136293"/>
                    </a:lnTo>
                    <a:lnTo>
                      <a:pt x="3157705" y="3135907"/>
                    </a:lnTo>
                    <a:lnTo>
                      <a:pt x="3200255" y="3116627"/>
                    </a:lnTo>
                    <a:lnTo>
                      <a:pt x="3176096" y="3123612"/>
                    </a:lnTo>
                    <a:lnTo>
                      <a:pt x="3183720" y="3120269"/>
                    </a:lnTo>
                    <a:lnTo>
                      <a:pt x="3162447" y="3127559"/>
                    </a:lnTo>
                    <a:lnTo>
                      <a:pt x="3176096" y="3123612"/>
                    </a:lnTo>
                    <a:lnTo>
                      <a:pt x="3174200" y="3124444"/>
                    </a:lnTo>
                    <a:lnTo>
                      <a:pt x="3113110" y="3144464"/>
                    </a:lnTo>
                    <a:lnTo>
                      <a:pt x="3110749" y="3145273"/>
                    </a:lnTo>
                    <a:lnTo>
                      <a:pt x="3098247" y="3150332"/>
                    </a:lnTo>
                    <a:lnTo>
                      <a:pt x="3101094" y="3148582"/>
                    </a:lnTo>
                    <a:lnTo>
                      <a:pt x="3098826" y="3149359"/>
                    </a:lnTo>
                    <a:lnTo>
                      <a:pt x="3086023" y="3154118"/>
                    </a:lnTo>
                    <a:lnTo>
                      <a:pt x="3077839" y="3156023"/>
                    </a:lnTo>
                    <a:lnTo>
                      <a:pt x="3087853" y="3152741"/>
                    </a:lnTo>
                    <a:lnTo>
                      <a:pt x="3061925" y="3159729"/>
                    </a:lnTo>
                    <a:lnTo>
                      <a:pt x="3077839" y="3156023"/>
                    </a:lnTo>
                    <a:lnTo>
                      <a:pt x="3053471" y="3164009"/>
                    </a:lnTo>
                    <a:lnTo>
                      <a:pt x="3036657" y="3168059"/>
                    </a:lnTo>
                    <a:lnTo>
                      <a:pt x="3059512" y="3160379"/>
                    </a:lnTo>
                    <a:lnTo>
                      <a:pt x="3047985" y="3163486"/>
                    </a:lnTo>
                    <a:lnTo>
                      <a:pt x="3041522" y="3165658"/>
                    </a:lnTo>
                    <a:lnTo>
                      <a:pt x="3035751" y="3168277"/>
                    </a:lnTo>
                    <a:lnTo>
                      <a:pt x="2983555" y="3180849"/>
                    </a:lnTo>
                    <a:lnTo>
                      <a:pt x="2946762" y="3190765"/>
                    </a:lnTo>
                    <a:lnTo>
                      <a:pt x="2946762" y="3189711"/>
                    </a:lnTo>
                    <a:lnTo>
                      <a:pt x="2930271" y="3193683"/>
                    </a:lnTo>
                    <a:cubicBezTo>
                      <a:pt x="2926975" y="3193683"/>
                      <a:pt x="2926975" y="3190386"/>
                      <a:pt x="2930271" y="3190386"/>
                    </a:cubicBezTo>
                    <a:lnTo>
                      <a:pt x="2950925" y="3185577"/>
                    </a:lnTo>
                    <a:lnTo>
                      <a:pt x="2960682" y="3181115"/>
                    </a:lnTo>
                    <a:lnTo>
                      <a:pt x="2957194" y="3181257"/>
                    </a:lnTo>
                    <a:lnTo>
                      <a:pt x="2963448" y="3179851"/>
                    </a:lnTo>
                    <a:lnTo>
                      <a:pt x="2981780" y="3171468"/>
                    </a:lnTo>
                    <a:cubicBezTo>
                      <a:pt x="2993727" y="3166952"/>
                      <a:pt x="3006086" y="3162847"/>
                      <a:pt x="3019269" y="3157920"/>
                    </a:cubicBezTo>
                    <a:cubicBezTo>
                      <a:pt x="3008558" y="3162025"/>
                      <a:pt x="2998053" y="3166336"/>
                      <a:pt x="2989350" y="3170185"/>
                    </a:cubicBezTo>
                    <a:lnTo>
                      <a:pt x="2975236" y="3177199"/>
                    </a:lnTo>
                    <a:lnTo>
                      <a:pt x="2976566" y="3176900"/>
                    </a:lnTo>
                    <a:lnTo>
                      <a:pt x="2973822" y="3177901"/>
                    </a:lnTo>
                    <a:lnTo>
                      <a:pt x="2970244" y="3179680"/>
                    </a:lnTo>
                    <a:lnTo>
                      <a:pt x="2970840" y="3180939"/>
                    </a:lnTo>
                    <a:lnTo>
                      <a:pt x="3017375" y="3170103"/>
                    </a:lnTo>
                    <a:lnTo>
                      <a:pt x="3081889" y="3151351"/>
                    </a:lnTo>
                    <a:lnTo>
                      <a:pt x="3114691" y="3140223"/>
                    </a:lnTo>
                    <a:lnTo>
                      <a:pt x="3147538" y="3120028"/>
                    </a:lnTo>
                    <a:lnTo>
                      <a:pt x="3145713" y="3120458"/>
                    </a:lnTo>
                    <a:lnTo>
                      <a:pt x="3124946" y="3126781"/>
                    </a:lnTo>
                    <a:lnTo>
                      <a:pt x="3068519" y="3153630"/>
                    </a:lnTo>
                    <a:lnTo>
                      <a:pt x="3112853" y="3130463"/>
                    </a:lnTo>
                    <a:lnTo>
                      <a:pt x="3093932" y="3136225"/>
                    </a:lnTo>
                    <a:lnTo>
                      <a:pt x="3078428" y="3143738"/>
                    </a:lnTo>
                    <a:lnTo>
                      <a:pt x="3091556" y="3136948"/>
                    </a:lnTo>
                    <a:lnTo>
                      <a:pt x="3077972" y="3141084"/>
                    </a:lnTo>
                    <a:lnTo>
                      <a:pt x="3091824" y="3136809"/>
                    </a:lnTo>
                    <a:lnTo>
                      <a:pt x="3103344" y="3130851"/>
                    </a:lnTo>
                    <a:lnTo>
                      <a:pt x="3105119" y="3130019"/>
                    </a:lnTo>
                    <a:lnTo>
                      <a:pt x="3104811" y="3130092"/>
                    </a:lnTo>
                    <a:lnTo>
                      <a:pt x="3103344" y="3130851"/>
                    </a:lnTo>
                    <a:lnTo>
                      <a:pt x="3095409" y="3134568"/>
                    </a:lnTo>
                    <a:cubicBezTo>
                      <a:pt x="3093396" y="3135495"/>
                      <a:pt x="3095976" y="3134259"/>
                      <a:pt x="3100312" y="3132198"/>
                    </a:cubicBezTo>
                    <a:lnTo>
                      <a:pt x="3104699" y="3130119"/>
                    </a:lnTo>
                    <a:lnTo>
                      <a:pt x="3090598" y="3133440"/>
                    </a:lnTo>
                    <a:lnTo>
                      <a:pt x="3096728" y="3131816"/>
                    </a:lnTo>
                    <a:lnTo>
                      <a:pt x="3105388" y="3129792"/>
                    </a:lnTo>
                    <a:lnTo>
                      <a:pt x="3105435" y="3129769"/>
                    </a:lnTo>
                    <a:lnTo>
                      <a:pt x="3105395" y="3129790"/>
                    </a:lnTo>
                    <a:lnTo>
                      <a:pt x="3105822" y="3129690"/>
                    </a:lnTo>
                    <a:lnTo>
                      <a:pt x="3115420" y="3125195"/>
                    </a:lnTo>
                    <a:lnTo>
                      <a:pt x="3114433" y="3125504"/>
                    </a:lnTo>
                    <a:lnTo>
                      <a:pt x="3105435" y="3129769"/>
                    </a:lnTo>
                    <a:lnTo>
                      <a:pt x="3112525" y="3126102"/>
                    </a:lnTo>
                    <a:lnTo>
                      <a:pt x="3097870" y="3130697"/>
                    </a:lnTo>
                    <a:lnTo>
                      <a:pt x="3089349" y="3133734"/>
                    </a:lnTo>
                    <a:lnTo>
                      <a:pt x="3090598" y="3133440"/>
                    </a:lnTo>
                    <a:lnTo>
                      <a:pt x="3088948" y="3133877"/>
                    </a:lnTo>
                    <a:lnTo>
                      <a:pt x="3076117" y="3138450"/>
                    </a:lnTo>
                    <a:lnTo>
                      <a:pt x="3063486" y="3143440"/>
                    </a:lnTo>
                    <a:lnTo>
                      <a:pt x="3079857" y="3136285"/>
                    </a:lnTo>
                    <a:lnTo>
                      <a:pt x="3062992" y="3140753"/>
                    </a:lnTo>
                    <a:lnTo>
                      <a:pt x="3044442" y="3150970"/>
                    </a:lnTo>
                    <a:lnTo>
                      <a:pt x="3044800" y="3150823"/>
                    </a:lnTo>
                    <a:lnTo>
                      <a:pt x="3063486" y="3143440"/>
                    </a:lnTo>
                    <a:lnTo>
                      <a:pt x="3038629" y="3154304"/>
                    </a:lnTo>
                    <a:lnTo>
                      <a:pt x="3038629" y="3154172"/>
                    </a:lnTo>
                    <a:lnTo>
                      <a:pt x="3037467" y="3154811"/>
                    </a:lnTo>
                    <a:lnTo>
                      <a:pt x="3038629" y="3154304"/>
                    </a:lnTo>
                    <a:lnTo>
                      <a:pt x="3038629" y="3154824"/>
                    </a:lnTo>
                    <a:lnTo>
                      <a:pt x="3039952" y="3154362"/>
                    </a:lnTo>
                    <a:cubicBezTo>
                      <a:pt x="3052350" y="3149382"/>
                      <a:pt x="3064748" y="3144403"/>
                      <a:pt x="3077972" y="3141084"/>
                    </a:cubicBezTo>
                    <a:lnTo>
                      <a:pt x="3038629" y="3156929"/>
                    </a:lnTo>
                    <a:lnTo>
                      <a:pt x="3038629" y="3156983"/>
                    </a:lnTo>
                    <a:lnTo>
                      <a:pt x="3037273" y="3157475"/>
                    </a:lnTo>
                    <a:lnTo>
                      <a:pt x="3020002" y="3164431"/>
                    </a:lnTo>
                    <a:lnTo>
                      <a:pt x="3015668" y="3166818"/>
                    </a:lnTo>
                    <a:cubicBezTo>
                      <a:pt x="3012364" y="3170115"/>
                      <a:pt x="3012364" y="3170115"/>
                      <a:pt x="3009061" y="3170115"/>
                    </a:cubicBezTo>
                    <a:lnTo>
                      <a:pt x="3009061" y="3168837"/>
                    </a:lnTo>
                    <a:lnTo>
                      <a:pt x="3004825" y="3170543"/>
                    </a:lnTo>
                    <a:lnTo>
                      <a:pt x="2976566" y="3176900"/>
                    </a:lnTo>
                    <a:lnTo>
                      <a:pt x="3001932" y="3167639"/>
                    </a:lnTo>
                    <a:lnTo>
                      <a:pt x="3017529" y="3162192"/>
                    </a:lnTo>
                    <a:lnTo>
                      <a:pt x="3048933" y="3145035"/>
                    </a:lnTo>
                    <a:lnTo>
                      <a:pt x="3037252" y="3148776"/>
                    </a:lnTo>
                    <a:lnTo>
                      <a:pt x="2973572" y="3167163"/>
                    </a:lnTo>
                    <a:lnTo>
                      <a:pt x="2962672" y="3173033"/>
                    </a:lnTo>
                    <a:cubicBezTo>
                      <a:pt x="2956680" y="3176560"/>
                      <a:pt x="2952031" y="3179775"/>
                      <a:pt x="2951566" y="3181487"/>
                    </a:cubicBezTo>
                    <a:lnTo>
                      <a:pt x="2957194" y="3181257"/>
                    </a:lnTo>
                    <a:lnTo>
                      <a:pt x="2929198" y="3187555"/>
                    </a:lnTo>
                    <a:cubicBezTo>
                      <a:pt x="2925892" y="3187555"/>
                      <a:pt x="2925892" y="3184236"/>
                      <a:pt x="2929198" y="3184236"/>
                    </a:cubicBezTo>
                    <a:lnTo>
                      <a:pt x="2951573" y="3173595"/>
                    </a:lnTo>
                    <a:lnTo>
                      <a:pt x="2876909" y="3197088"/>
                    </a:lnTo>
                    <a:cubicBezTo>
                      <a:pt x="2873614" y="3197088"/>
                      <a:pt x="2873614" y="3193777"/>
                      <a:pt x="2876909" y="3193777"/>
                    </a:cubicBezTo>
                    <a:lnTo>
                      <a:pt x="2883504" y="3190937"/>
                    </a:lnTo>
                    <a:lnTo>
                      <a:pt x="2880814" y="3188360"/>
                    </a:lnTo>
                    <a:lnTo>
                      <a:pt x="2894185" y="3186336"/>
                    </a:lnTo>
                    <a:lnTo>
                      <a:pt x="2899972" y="3183844"/>
                    </a:lnTo>
                    <a:lnTo>
                      <a:pt x="2899571" y="3184129"/>
                    </a:lnTo>
                    <a:lnTo>
                      <a:pt x="2938387" y="3174459"/>
                    </a:lnTo>
                    <a:lnTo>
                      <a:pt x="2943595" y="3172633"/>
                    </a:lnTo>
                    <a:lnTo>
                      <a:pt x="2977207" y="3160254"/>
                    </a:lnTo>
                    <a:lnTo>
                      <a:pt x="2982053" y="3159099"/>
                    </a:lnTo>
                    <a:lnTo>
                      <a:pt x="2992014" y="3154362"/>
                    </a:lnTo>
                    <a:lnTo>
                      <a:pt x="2992014" y="3156725"/>
                    </a:lnTo>
                    <a:lnTo>
                      <a:pt x="2999928" y="3154839"/>
                    </a:lnTo>
                    <a:lnTo>
                      <a:pt x="3044944" y="3140800"/>
                    </a:lnTo>
                    <a:lnTo>
                      <a:pt x="3072000" y="3132434"/>
                    </a:lnTo>
                    <a:lnTo>
                      <a:pt x="3086157" y="3124699"/>
                    </a:lnTo>
                    <a:lnTo>
                      <a:pt x="3006428" y="3148914"/>
                    </a:lnTo>
                    <a:lnTo>
                      <a:pt x="2965162" y="3158266"/>
                    </a:lnTo>
                    <a:lnTo>
                      <a:pt x="3005194" y="3147290"/>
                    </a:lnTo>
                    <a:lnTo>
                      <a:pt x="3089146" y="3123037"/>
                    </a:lnTo>
                    <a:lnTo>
                      <a:pt x="3104546" y="3114406"/>
                    </a:lnTo>
                    <a:lnTo>
                      <a:pt x="3062791" y="3121572"/>
                    </a:lnTo>
                    <a:lnTo>
                      <a:pt x="2974039" y="3143082"/>
                    </a:lnTo>
                    <a:lnTo>
                      <a:pt x="2913269" y="3166818"/>
                    </a:lnTo>
                    <a:lnTo>
                      <a:pt x="2933995" y="3154218"/>
                    </a:lnTo>
                    <a:lnTo>
                      <a:pt x="2914749" y="3159660"/>
                    </a:lnTo>
                    <a:lnTo>
                      <a:pt x="2909791" y="3160578"/>
                    </a:lnTo>
                    <a:lnTo>
                      <a:pt x="2909791" y="3163526"/>
                    </a:lnTo>
                    <a:cubicBezTo>
                      <a:pt x="2882651" y="3173268"/>
                      <a:pt x="2912875" y="3168397"/>
                      <a:pt x="2932459" y="3165353"/>
                    </a:cubicBezTo>
                    <a:lnTo>
                      <a:pt x="2936012" y="3164873"/>
                    </a:lnTo>
                    <a:lnTo>
                      <a:pt x="2872988" y="3179156"/>
                    </a:lnTo>
                    <a:lnTo>
                      <a:pt x="2872988" y="3180861"/>
                    </a:lnTo>
                    <a:lnTo>
                      <a:pt x="2880814" y="3188360"/>
                    </a:lnTo>
                    <a:lnTo>
                      <a:pt x="2843211" y="3194049"/>
                    </a:lnTo>
                    <a:cubicBezTo>
                      <a:pt x="2853136" y="3187455"/>
                      <a:pt x="2855618" y="3185806"/>
                      <a:pt x="2858099" y="3184570"/>
                    </a:cubicBezTo>
                    <a:lnTo>
                      <a:pt x="2870314" y="3178822"/>
                    </a:lnTo>
                    <a:lnTo>
                      <a:pt x="2870314" y="3176515"/>
                    </a:lnTo>
                    <a:lnTo>
                      <a:pt x="2908470" y="3160822"/>
                    </a:lnTo>
                    <a:lnTo>
                      <a:pt x="2857612" y="3170237"/>
                    </a:lnTo>
                    <a:cubicBezTo>
                      <a:pt x="2854324" y="3170237"/>
                      <a:pt x="2854324" y="3166983"/>
                      <a:pt x="2857612" y="3166983"/>
                    </a:cubicBezTo>
                    <a:cubicBezTo>
                      <a:pt x="2857612" y="3166983"/>
                      <a:pt x="2860901" y="3163728"/>
                      <a:pt x="2864189" y="3163728"/>
                    </a:cubicBezTo>
                    <a:cubicBezTo>
                      <a:pt x="2877343" y="3166983"/>
                      <a:pt x="2890497" y="3163728"/>
                      <a:pt x="2903650" y="3160474"/>
                    </a:cubicBezTo>
                    <a:lnTo>
                      <a:pt x="2939719" y="3150739"/>
                    </a:lnTo>
                    <a:lnTo>
                      <a:pt x="2958163" y="3139526"/>
                    </a:lnTo>
                    <a:lnTo>
                      <a:pt x="2930103" y="3144341"/>
                    </a:lnTo>
                    <a:lnTo>
                      <a:pt x="2930094" y="3144343"/>
                    </a:lnTo>
                    <a:lnTo>
                      <a:pt x="2961760" y="3137339"/>
                    </a:lnTo>
                    <a:lnTo>
                      <a:pt x="2966997" y="3134156"/>
                    </a:lnTo>
                    <a:lnTo>
                      <a:pt x="2998589" y="3119700"/>
                    </a:lnTo>
                    <a:lnTo>
                      <a:pt x="2914290" y="3141779"/>
                    </a:lnTo>
                    <a:lnTo>
                      <a:pt x="2897669" y="3144623"/>
                    </a:lnTo>
                    <a:lnTo>
                      <a:pt x="2883540" y="3150332"/>
                    </a:lnTo>
                    <a:lnTo>
                      <a:pt x="2883540" y="3147041"/>
                    </a:lnTo>
                    <a:lnTo>
                      <a:pt x="2867761" y="3149741"/>
                    </a:lnTo>
                    <a:lnTo>
                      <a:pt x="2881528" y="3151503"/>
                    </a:lnTo>
                    <a:lnTo>
                      <a:pt x="2915241" y="3147269"/>
                    </a:lnTo>
                    <a:lnTo>
                      <a:pt x="2890626" y="3152117"/>
                    </a:lnTo>
                    <a:cubicBezTo>
                      <a:pt x="2883636" y="3153141"/>
                      <a:pt x="2876645" y="3153652"/>
                      <a:pt x="2869963" y="3153089"/>
                    </a:cubicBezTo>
                    <a:lnTo>
                      <a:pt x="2861901" y="3150744"/>
                    </a:lnTo>
                    <a:lnTo>
                      <a:pt x="2854459" y="3152018"/>
                    </a:lnTo>
                    <a:cubicBezTo>
                      <a:pt x="2834447" y="3154332"/>
                      <a:pt x="2814435" y="3155361"/>
                      <a:pt x="2794629" y="3154538"/>
                    </a:cubicBezTo>
                    <a:lnTo>
                      <a:pt x="2815145" y="3148265"/>
                    </a:lnTo>
                    <a:lnTo>
                      <a:pt x="2814022" y="3149291"/>
                    </a:lnTo>
                    <a:cubicBezTo>
                      <a:pt x="2815260" y="3151297"/>
                      <a:pt x="2828567" y="3150757"/>
                      <a:pt x="2842803" y="3149406"/>
                    </a:cubicBezTo>
                    <a:lnTo>
                      <a:pt x="2853146" y="3148196"/>
                    </a:lnTo>
                    <a:lnTo>
                      <a:pt x="2851149" y="3147615"/>
                    </a:lnTo>
                    <a:lnTo>
                      <a:pt x="2854475" y="3148041"/>
                    </a:lnTo>
                    <a:lnTo>
                      <a:pt x="2863460" y="3146990"/>
                    </a:lnTo>
                    <a:cubicBezTo>
                      <a:pt x="2869650" y="3146127"/>
                      <a:pt x="2874679" y="3145278"/>
                      <a:pt x="2877154" y="3144660"/>
                    </a:cubicBezTo>
                    <a:lnTo>
                      <a:pt x="2883443" y="3143200"/>
                    </a:lnTo>
                    <a:lnTo>
                      <a:pt x="2874157" y="3143966"/>
                    </a:lnTo>
                    <a:lnTo>
                      <a:pt x="2888862" y="3141942"/>
                    </a:lnTo>
                    <a:lnTo>
                      <a:pt x="2900421" y="3139259"/>
                    </a:lnTo>
                    <a:lnTo>
                      <a:pt x="2912121" y="3133868"/>
                    </a:lnTo>
                    <a:lnTo>
                      <a:pt x="2905785" y="3137659"/>
                    </a:lnTo>
                    <a:cubicBezTo>
                      <a:pt x="2906676" y="3137737"/>
                      <a:pt x="2910788" y="3136249"/>
                      <a:pt x="2916534" y="3133935"/>
                    </a:cubicBezTo>
                    <a:lnTo>
                      <a:pt x="2927037" y="3129499"/>
                    </a:lnTo>
                    <a:lnTo>
                      <a:pt x="2919068" y="3130668"/>
                    </a:lnTo>
                    <a:lnTo>
                      <a:pt x="2912121" y="3133868"/>
                    </a:lnTo>
                    <a:lnTo>
                      <a:pt x="2916951" y="3130978"/>
                    </a:lnTo>
                    <a:lnTo>
                      <a:pt x="2913465" y="3131490"/>
                    </a:lnTo>
                    <a:cubicBezTo>
                      <a:pt x="2900261" y="3133136"/>
                      <a:pt x="2886232" y="3133960"/>
                      <a:pt x="2872203" y="3135194"/>
                    </a:cubicBezTo>
                    <a:lnTo>
                      <a:pt x="2844186" y="3139386"/>
                    </a:lnTo>
                    <a:lnTo>
                      <a:pt x="2856213" y="3135709"/>
                    </a:lnTo>
                    <a:lnTo>
                      <a:pt x="2905754" y="3127433"/>
                    </a:lnTo>
                    <a:lnTo>
                      <a:pt x="2901487" y="3127756"/>
                    </a:lnTo>
                    <a:lnTo>
                      <a:pt x="2935856" y="3122137"/>
                    </a:lnTo>
                    <a:lnTo>
                      <a:pt x="2949790" y="3116514"/>
                    </a:lnTo>
                    <a:lnTo>
                      <a:pt x="2938537" y="3121699"/>
                    </a:lnTo>
                    <a:lnTo>
                      <a:pt x="2948994" y="3119989"/>
                    </a:lnTo>
                    <a:lnTo>
                      <a:pt x="2957890" y="3116055"/>
                    </a:lnTo>
                    <a:cubicBezTo>
                      <a:pt x="2963810" y="3113394"/>
                      <a:pt x="2968185" y="3111385"/>
                      <a:pt x="2969423" y="3110767"/>
                    </a:cubicBezTo>
                    <a:lnTo>
                      <a:pt x="2970509" y="3110403"/>
                    </a:lnTo>
                    <a:lnTo>
                      <a:pt x="2958983" y="3112805"/>
                    </a:lnTo>
                    <a:lnTo>
                      <a:pt x="2949790" y="3116514"/>
                    </a:lnTo>
                    <a:lnTo>
                      <a:pt x="2956900" y="3113239"/>
                    </a:lnTo>
                    <a:lnTo>
                      <a:pt x="2928803" y="3119093"/>
                    </a:lnTo>
                    <a:lnTo>
                      <a:pt x="2914527" y="3120244"/>
                    </a:lnTo>
                    <a:lnTo>
                      <a:pt x="2878053" y="3129529"/>
                    </a:lnTo>
                    <a:lnTo>
                      <a:pt x="2901487" y="3127756"/>
                    </a:lnTo>
                    <a:lnTo>
                      <a:pt x="2900249" y="3127959"/>
                    </a:lnTo>
                    <a:lnTo>
                      <a:pt x="2874910" y="3130329"/>
                    </a:lnTo>
                    <a:lnTo>
                      <a:pt x="2832405" y="3141148"/>
                    </a:lnTo>
                    <a:lnTo>
                      <a:pt x="2844186" y="3139386"/>
                    </a:lnTo>
                    <a:lnTo>
                      <a:pt x="2827559" y="3144470"/>
                    </a:lnTo>
                    <a:lnTo>
                      <a:pt x="2856886" y="3145389"/>
                    </a:lnTo>
                    <a:lnTo>
                      <a:pt x="2827336" y="3147824"/>
                    </a:lnTo>
                    <a:lnTo>
                      <a:pt x="2827336" y="3144538"/>
                    </a:lnTo>
                    <a:lnTo>
                      <a:pt x="2815145" y="3148265"/>
                    </a:lnTo>
                    <a:lnTo>
                      <a:pt x="2817220" y="3146371"/>
                    </a:lnTo>
                    <a:lnTo>
                      <a:pt x="2829543" y="3141877"/>
                    </a:lnTo>
                    <a:lnTo>
                      <a:pt x="2817918" y="3144836"/>
                    </a:lnTo>
                    <a:lnTo>
                      <a:pt x="2867318" y="3131039"/>
                    </a:lnTo>
                    <a:lnTo>
                      <a:pt x="2833247" y="3134225"/>
                    </a:lnTo>
                    <a:lnTo>
                      <a:pt x="2807316" y="3137859"/>
                    </a:lnTo>
                    <a:lnTo>
                      <a:pt x="2811204" y="3136836"/>
                    </a:lnTo>
                    <a:cubicBezTo>
                      <a:pt x="2825540" y="3134225"/>
                      <a:pt x="2840029" y="3132554"/>
                      <a:pt x="2854622" y="3131301"/>
                    </a:cubicBezTo>
                    <a:lnTo>
                      <a:pt x="2870746" y="3130081"/>
                    </a:lnTo>
                    <a:lnTo>
                      <a:pt x="2899289" y="3122109"/>
                    </a:lnTo>
                    <a:lnTo>
                      <a:pt x="2897207" y="3122403"/>
                    </a:lnTo>
                    <a:cubicBezTo>
                      <a:pt x="2889785" y="3123217"/>
                      <a:pt x="2883188" y="3123625"/>
                      <a:pt x="2880508" y="3123014"/>
                    </a:cubicBezTo>
                    <a:lnTo>
                      <a:pt x="2880497" y="3122986"/>
                    </a:lnTo>
                    <a:lnTo>
                      <a:pt x="2902495" y="3121214"/>
                    </a:lnTo>
                    <a:lnTo>
                      <a:pt x="2936080" y="3111833"/>
                    </a:lnTo>
                    <a:lnTo>
                      <a:pt x="2990363" y="3097823"/>
                    </a:lnTo>
                    <a:lnTo>
                      <a:pt x="2996261" y="3095106"/>
                    </a:lnTo>
                    <a:lnTo>
                      <a:pt x="3009127" y="3089858"/>
                    </a:lnTo>
                    <a:lnTo>
                      <a:pt x="2966243" y="3100107"/>
                    </a:lnTo>
                    <a:cubicBezTo>
                      <a:pt x="2939917" y="3106804"/>
                      <a:pt x="2913591" y="3113197"/>
                      <a:pt x="2887265" y="3118525"/>
                    </a:cubicBezTo>
                    <a:lnTo>
                      <a:pt x="2884420" y="3118958"/>
                    </a:lnTo>
                    <a:lnTo>
                      <a:pt x="2879812" y="3121257"/>
                    </a:lnTo>
                    <a:lnTo>
                      <a:pt x="2880497" y="3122986"/>
                    </a:lnTo>
                    <a:lnTo>
                      <a:pt x="2867519" y="3124032"/>
                    </a:lnTo>
                    <a:lnTo>
                      <a:pt x="2881648" y="3119380"/>
                    </a:lnTo>
                    <a:lnTo>
                      <a:pt x="2808286" y="3130549"/>
                    </a:lnTo>
                    <a:cubicBezTo>
                      <a:pt x="2860938" y="3124055"/>
                      <a:pt x="2913591" y="3111878"/>
                      <a:pt x="2966243" y="3098484"/>
                    </a:cubicBezTo>
                    <a:lnTo>
                      <a:pt x="3022143" y="3084550"/>
                    </a:lnTo>
                    <a:lnTo>
                      <a:pt x="3111460" y="3048122"/>
                    </a:lnTo>
                    <a:lnTo>
                      <a:pt x="3167036" y="3029066"/>
                    </a:lnTo>
                    <a:lnTo>
                      <a:pt x="3144790" y="3039280"/>
                    </a:lnTo>
                    <a:lnTo>
                      <a:pt x="3078428" y="3064607"/>
                    </a:lnTo>
                    <a:lnTo>
                      <a:pt x="3040095" y="3080075"/>
                    </a:lnTo>
                    <a:lnTo>
                      <a:pt x="3080950" y="3069892"/>
                    </a:lnTo>
                    <a:lnTo>
                      <a:pt x="3094118" y="3062546"/>
                    </a:lnTo>
                    <a:lnTo>
                      <a:pt x="3144790" y="3039280"/>
                    </a:lnTo>
                    <a:lnTo>
                      <a:pt x="3150112" y="3037249"/>
                    </a:lnTo>
                    <a:lnTo>
                      <a:pt x="3091641" y="3064607"/>
                    </a:lnTo>
                    <a:lnTo>
                      <a:pt x="3082452" y="3069517"/>
                    </a:lnTo>
                    <a:lnTo>
                      <a:pt x="3111264" y="3062335"/>
                    </a:lnTo>
                    <a:lnTo>
                      <a:pt x="3167614" y="3034933"/>
                    </a:lnTo>
                    <a:lnTo>
                      <a:pt x="3227415" y="3012110"/>
                    </a:lnTo>
                    <a:lnTo>
                      <a:pt x="3250552" y="3006033"/>
                    </a:lnTo>
                    <a:lnTo>
                      <a:pt x="3170917" y="3038230"/>
                    </a:lnTo>
                    <a:lnTo>
                      <a:pt x="3124199" y="3059347"/>
                    </a:lnTo>
                    <a:lnTo>
                      <a:pt x="3124199" y="3060195"/>
                    </a:lnTo>
                    <a:lnTo>
                      <a:pt x="3184091" y="3043759"/>
                    </a:lnTo>
                    <a:lnTo>
                      <a:pt x="3170752" y="3051233"/>
                    </a:lnTo>
                    <a:lnTo>
                      <a:pt x="3127563" y="3062134"/>
                    </a:lnTo>
                    <a:lnTo>
                      <a:pt x="3094981" y="3072554"/>
                    </a:lnTo>
                    <a:lnTo>
                      <a:pt x="3110063" y="3065737"/>
                    </a:lnTo>
                    <a:lnTo>
                      <a:pt x="3098672" y="3068459"/>
                    </a:lnTo>
                    <a:lnTo>
                      <a:pt x="3081912" y="3076608"/>
                    </a:lnTo>
                    <a:lnTo>
                      <a:pt x="3088836" y="3074519"/>
                    </a:lnTo>
                    <a:lnTo>
                      <a:pt x="3094981" y="3072554"/>
                    </a:lnTo>
                    <a:lnTo>
                      <a:pt x="3094247" y="3072885"/>
                    </a:lnTo>
                    <a:lnTo>
                      <a:pt x="3108324" y="3068636"/>
                    </a:lnTo>
                    <a:cubicBezTo>
                      <a:pt x="3108324" y="3068636"/>
                      <a:pt x="3108324" y="3071895"/>
                      <a:pt x="3108324" y="3071895"/>
                    </a:cubicBezTo>
                    <a:lnTo>
                      <a:pt x="3075051" y="3081562"/>
                    </a:lnTo>
                    <a:lnTo>
                      <a:pt x="3033021" y="3100560"/>
                    </a:lnTo>
                    <a:lnTo>
                      <a:pt x="3084399" y="3084511"/>
                    </a:lnTo>
                    <a:lnTo>
                      <a:pt x="3084399" y="3085057"/>
                    </a:lnTo>
                    <a:lnTo>
                      <a:pt x="3158610" y="3058036"/>
                    </a:lnTo>
                    <a:lnTo>
                      <a:pt x="3158464" y="3058118"/>
                    </a:lnTo>
                    <a:lnTo>
                      <a:pt x="3141189" y="3064607"/>
                    </a:lnTo>
                    <a:lnTo>
                      <a:pt x="3084399" y="3085690"/>
                    </a:lnTo>
                    <a:lnTo>
                      <a:pt x="3084399" y="3087853"/>
                    </a:lnTo>
                    <a:lnTo>
                      <a:pt x="3056243" y="3096827"/>
                    </a:lnTo>
                    <a:lnTo>
                      <a:pt x="3029275" y="3109143"/>
                    </a:lnTo>
                    <a:lnTo>
                      <a:pt x="3029996" y="3109017"/>
                    </a:lnTo>
                    <a:lnTo>
                      <a:pt x="3029017" y="3109261"/>
                    </a:lnTo>
                    <a:lnTo>
                      <a:pt x="3025335" y="3110942"/>
                    </a:lnTo>
                    <a:lnTo>
                      <a:pt x="3049436" y="3105616"/>
                    </a:lnTo>
                    <a:lnTo>
                      <a:pt x="3029996" y="3109017"/>
                    </a:lnTo>
                    <a:lnTo>
                      <a:pt x="3097792" y="3092111"/>
                    </a:lnTo>
                    <a:lnTo>
                      <a:pt x="3158464" y="3058118"/>
                    </a:lnTo>
                    <a:lnTo>
                      <a:pt x="3160955" y="3057182"/>
                    </a:lnTo>
                    <a:lnTo>
                      <a:pt x="3164201" y="3056000"/>
                    </a:lnTo>
                    <a:lnTo>
                      <a:pt x="3154401" y="3061310"/>
                    </a:lnTo>
                    <a:cubicBezTo>
                      <a:pt x="3149446" y="3064607"/>
                      <a:pt x="3121370" y="3079444"/>
                      <a:pt x="3101550" y="3090160"/>
                    </a:cubicBezTo>
                    <a:lnTo>
                      <a:pt x="3098309" y="3091982"/>
                    </a:lnTo>
                    <a:lnTo>
                      <a:pt x="3100369" y="3091468"/>
                    </a:lnTo>
                    <a:lnTo>
                      <a:pt x="3137921" y="3072396"/>
                    </a:lnTo>
                    <a:lnTo>
                      <a:pt x="3108157" y="3087687"/>
                    </a:lnTo>
                    <a:cubicBezTo>
                      <a:pt x="3123847" y="3077796"/>
                      <a:pt x="3141395" y="3069759"/>
                      <a:pt x="3159821" y="3062547"/>
                    </a:cubicBezTo>
                    <a:lnTo>
                      <a:pt x="3216484" y="3042446"/>
                    </a:lnTo>
                    <a:lnTo>
                      <a:pt x="3194956" y="3053054"/>
                    </a:lnTo>
                    <a:lnTo>
                      <a:pt x="3150490" y="3072413"/>
                    </a:lnTo>
                    <a:lnTo>
                      <a:pt x="3117208" y="3086345"/>
                    </a:lnTo>
                    <a:lnTo>
                      <a:pt x="3108580" y="3089420"/>
                    </a:lnTo>
                    <a:lnTo>
                      <a:pt x="3110915" y="3088838"/>
                    </a:lnTo>
                    <a:lnTo>
                      <a:pt x="3115372" y="3087113"/>
                    </a:lnTo>
                    <a:lnTo>
                      <a:pt x="3111744" y="3088632"/>
                    </a:lnTo>
                    <a:lnTo>
                      <a:pt x="3116454" y="3087457"/>
                    </a:lnTo>
                    <a:lnTo>
                      <a:pt x="3125994" y="3083731"/>
                    </a:lnTo>
                    <a:lnTo>
                      <a:pt x="3120599" y="3086423"/>
                    </a:lnTo>
                    <a:lnTo>
                      <a:pt x="3134039" y="3083072"/>
                    </a:lnTo>
                    <a:lnTo>
                      <a:pt x="3149252" y="3075576"/>
                    </a:lnTo>
                    <a:lnTo>
                      <a:pt x="3158207" y="3073110"/>
                    </a:lnTo>
                    <a:lnTo>
                      <a:pt x="3139399" y="3081735"/>
                    </a:lnTo>
                    <a:lnTo>
                      <a:pt x="3140286" y="3081514"/>
                    </a:lnTo>
                    <a:lnTo>
                      <a:pt x="3150526" y="3077465"/>
                    </a:lnTo>
                    <a:lnTo>
                      <a:pt x="3144844" y="3080378"/>
                    </a:lnTo>
                    <a:lnTo>
                      <a:pt x="3164341" y="3075516"/>
                    </a:lnTo>
                    <a:lnTo>
                      <a:pt x="3201841" y="3063802"/>
                    </a:lnTo>
                    <a:lnTo>
                      <a:pt x="3216931" y="3056940"/>
                    </a:lnTo>
                    <a:lnTo>
                      <a:pt x="3228822" y="3053665"/>
                    </a:lnTo>
                    <a:lnTo>
                      <a:pt x="3228310" y="3053891"/>
                    </a:lnTo>
                    <a:lnTo>
                      <a:pt x="3220276" y="3058043"/>
                    </a:lnTo>
                    <a:lnTo>
                      <a:pt x="3222744" y="3057272"/>
                    </a:lnTo>
                    <a:lnTo>
                      <a:pt x="3227072" y="3054716"/>
                    </a:lnTo>
                    <a:lnTo>
                      <a:pt x="3230735" y="3053139"/>
                    </a:lnTo>
                    <a:lnTo>
                      <a:pt x="3236981" y="3051419"/>
                    </a:lnTo>
                    <a:lnTo>
                      <a:pt x="3239148" y="3050822"/>
                    </a:lnTo>
                    <a:lnTo>
                      <a:pt x="3226587" y="3056072"/>
                    </a:lnTo>
                    <a:lnTo>
                      <a:pt x="3274978" y="3040956"/>
                    </a:lnTo>
                    <a:lnTo>
                      <a:pt x="3239148" y="3050822"/>
                    </a:lnTo>
                    <a:lnTo>
                      <a:pt x="3246843" y="3047606"/>
                    </a:lnTo>
                    <a:lnTo>
                      <a:pt x="3270013" y="3041527"/>
                    </a:lnTo>
                    <a:cubicBezTo>
                      <a:pt x="3276619" y="3038230"/>
                      <a:pt x="3306348" y="3028339"/>
                      <a:pt x="3312954" y="3028339"/>
                    </a:cubicBezTo>
                    <a:lnTo>
                      <a:pt x="3292334" y="3032033"/>
                    </a:lnTo>
                    <a:lnTo>
                      <a:pt x="3332774" y="3021745"/>
                    </a:lnTo>
                    <a:lnTo>
                      <a:pt x="3332774" y="3022793"/>
                    </a:lnTo>
                    <a:lnTo>
                      <a:pt x="3315867" y="3029697"/>
                    </a:lnTo>
                    <a:lnTo>
                      <a:pt x="3284609" y="3038304"/>
                    </a:lnTo>
                    <a:lnTo>
                      <a:pt x="3307898" y="3032951"/>
                    </a:lnTo>
                    <a:lnTo>
                      <a:pt x="3315867" y="3029697"/>
                    </a:lnTo>
                    <a:lnTo>
                      <a:pt x="3319260" y="3028763"/>
                    </a:lnTo>
                    <a:lnTo>
                      <a:pt x="3308133" y="3032897"/>
                    </a:lnTo>
                    <a:lnTo>
                      <a:pt x="3308498" y="3032813"/>
                    </a:lnTo>
                    <a:lnTo>
                      <a:pt x="3319668" y="3028651"/>
                    </a:lnTo>
                    <a:lnTo>
                      <a:pt x="3332774" y="3025042"/>
                    </a:lnTo>
                    <a:lnTo>
                      <a:pt x="3332774" y="3023767"/>
                    </a:lnTo>
                    <a:lnTo>
                      <a:pt x="3355896" y="3015150"/>
                    </a:lnTo>
                    <a:lnTo>
                      <a:pt x="3332774" y="3023742"/>
                    </a:lnTo>
                    <a:lnTo>
                      <a:pt x="3332774" y="3022793"/>
                    </a:lnTo>
                    <a:lnTo>
                      <a:pt x="3375715" y="3005259"/>
                    </a:lnTo>
                    <a:lnTo>
                      <a:pt x="3375715" y="3005573"/>
                    </a:lnTo>
                    <a:lnTo>
                      <a:pt x="3387521" y="2997619"/>
                    </a:lnTo>
                    <a:lnTo>
                      <a:pt x="3434680" y="2972653"/>
                    </a:lnTo>
                    <a:lnTo>
                      <a:pt x="3413399" y="2985016"/>
                    </a:lnTo>
                    <a:lnTo>
                      <a:pt x="3375715" y="3008113"/>
                    </a:lnTo>
                    <a:lnTo>
                      <a:pt x="3375715" y="3008394"/>
                    </a:lnTo>
                    <a:lnTo>
                      <a:pt x="3434910" y="2972531"/>
                    </a:lnTo>
                    <a:lnTo>
                      <a:pt x="3462061" y="2958156"/>
                    </a:lnTo>
                    <a:lnTo>
                      <a:pt x="3464732" y="2956853"/>
                    </a:lnTo>
                    <a:lnTo>
                      <a:pt x="3458762" y="2960223"/>
                    </a:lnTo>
                    <a:lnTo>
                      <a:pt x="3350644" y="3025035"/>
                    </a:lnTo>
                    <a:lnTo>
                      <a:pt x="3355285" y="3024822"/>
                    </a:lnTo>
                    <a:lnTo>
                      <a:pt x="3379840" y="3007742"/>
                    </a:lnTo>
                    <a:cubicBezTo>
                      <a:pt x="3405048" y="2991834"/>
                      <a:pt x="3430926" y="2977164"/>
                      <a:pt x="3457525" y="2963942"/>
                    </a:cubicBezTo>
                    <a:lnTo>
                      <a:pt x="3520724" y="2936876"/>
                    </a:lnTo>
                    <a:lnTo>
                      <a:pt x="3508971" y="2944726"/>
                    </a:lnTo>
                    <a:lnTo>
                      <a:pt x="3505753" y="2946621"/>
                    </a:lnTo>
                    <a:lnTo>
                      <a:pt x="3455875" y="2970553"/>
                    </a:lnTo>
                    <a:lnTo>
                      <a:pt x="3362723" y="3024482"/>
                    </a:lnTo>
                    <a:lnTo>
                      <a:pt x="3365256" y="3024366"/>
                    </a:lnTo>
                    <a:lnTo>
                      <a:pt x="3477732" y="2963115"/>
                    </a:lnTo>
                    <a:lnTo>
                      <a:pt x="3505753" y="2946621"/>
                    </a:lnTo>
                    <a:lnTo>
                      <a:pt x="3527787" y="2936049"/>
                    </a:lnTo>
                    <a:lnTo>
                      <a:pt x="3541373" y="2931390"/>
                    </a:lnTo>
                    <a:lnTo>
                      <a:pt x="3466598" y="2971793"/>
                    </a:lnTo>
                    <a:lnTo>
                      <a:pt x="3413870" y="3001537"/>
                    </a:lnTo>
                    <a:lnTo>
                      <a:pt x="3405563" y="3005676"/>
                    </a:lnTo>
                    <a:lnTo>
                      <a:pt x="3398690" y="3009883"/>
                    </a:lnTo>
                    <a:lnTo>
                      <a:pt x="3385356" y="3016007"/>
                    </a:lnTo>
                    <a:lnTo>
                      <a:pt x="3374152" y="3023942"/>
                    </a:lnTo>
                    <a:lnTo>
                      <a:pt x="3374119" y="3023960"/>
                    </a:lnTo>
                    <a:lnTo>
                      <a:pt x="3374126" y="3023960"/>
                    </a:lnTo>
                    <a:lnTo>
                      <a:pt x="3374152" y="3023942"/>
                    </a:lnTo>
                    <a:lnTo>
                      <a:pt x="3394171" y="3012649"/>
                    </a:lnTo>
                    <a:lnTo>
                      <a:pt x="3375816" y="3023882"/>
                    </a:lnTo>
                    <a:lnTo>
                      <a:pt x="3380129" y="3023685"/>
                    </a:lnTo>
                    <a:lnTo>
                      <a:pt x="3421866" y="3000144"/>
                    </a:lnTo>
                    <a:lnTo>
                      <a:pt x="3381017" y="3023644"/>
                    </a:lnTo>
                    <a:lnTo>
                      <a:pt x="3398711" y="3022834"/>
                    </a:lnTo>
                    <a:lnTo>
                      <a:pt x="3372237" y="3039107"/>
                    </a:lnTo>
                    <a:lnTo>
                      <a:pt x="3380314" y="3038280"/>
                    </a:lnTo>
                    <a:lnTo>
                      <a:pt x="3527220" y="2956503"/>
                    </a:lnTo>
                    <a:lnTo>
                      <a:pt x="3533762" y="2953554"/>
                    </a:lnTo>
                    <a:lnTo>
                      <a:pt x="3562221" y="2935202"/>
                    </a:lnTo>
                    <a:lnTo>
                      <a:pt x="3561806" y="2935368"/>
                    </a:lnTo>
                    <a:lnTo>
                      <a:pt x="3562475" y="2935039"/>
                    </a:lnTo>
                    <a:lnTo>
                      <a:pt x="3580798" y="2923223"/>
                    </a:lnTo>
                    <a:lnTo>
                      <a:pt x="3578618" y="2923829"/>
                    </a:lnTo>
                    <a:lnTo>
                      <a:pt x="3581768" y="2922597"/>
                    </a:lnTo>
                    <a:lnTo>
                      <a:pt x="3588953" y="2917964"/>
                    </a:lnTo>
                    <a:lnTo>
                      <a:pt x="3584015" y="2921719"/>
                    </a:lnTo>
                    <a:lnTo>
                      <a:pt x="3588128" y="2920110"/>
                    </a:lnTo>
                    <a:lnTo>
                      <a:pt x="3587429" y="2920553"/>
                    </a:lnTo>
                    <a:lnTo>
                      <a:pt x="3585035" y="2922044"/>
                    </a:lnTo>
                    <a:lnTo>
                      <a:pt x="3582751" y="2922680"/>
                    </a:lnTo>
                    <a:lnTo>
                      <a:pt x="3577041" y="2927021"/>
                    </a:lnTo>
                    <a:lnTo>
                      <a:pt x="3585035" y="2922044"/>
                    </a:lnTo>
                    <a:lnTo>
                      <a:pt x="3589364" y="2920839"/>
                    </a:lnTo>
                    <a:lnTo>
                      <a:pt x="3590020" y="2920293"/>
                    </a:lnTo>
                    <a:lnTo>
                      <a:pt x="3597100" y="2917550"/>
                    </a:lnTo>
                    <a:lnTo>
                      <a:pt x="3595128" y="2918934"/>
                    </a:lnTo>
                    <a:lnTo>
                      <a:pt x="3595437" y="2918781"/>
                    </a:lnTo>
                    <a:lnTo>
                      <a:pt x="3597238" y="2917497"/>
                    </a:lnTo>
                    <a:lnTo>
                      <a:pt x="3600986" y="2916045"/>
                    </a:lnTo>
                    <a:lnTo>
                      <a:pt x="3601541" y="2915771"/>
                    </a:lnTo>
                    <a:lnTo>
                      <a:pt x="3601874" y="2915701"/>
                    </a:lnTo>
                    <a:lnTo>
                      <a:pt x="3603824" y="2914945"/>
                    </a:lnTo>
                    <a:lnTo>
                      <a:pt x="3605027" y="2914474"/>
                    </a:lnTo>
                    <a:lnTo>
                      <a:pt x="3604422" y="2915163"/>
                    </a:lnTo>
                    <a:lnTo>
                      <a:pt x="3607459" y="2914522"/>
                    </a:lnTo>
                    <a:lnTo>
                      <a:pt x="3617372" y="2909646"/>
                    </a:lnTo>
                    <a:lnTo>
                      <a:pt x="3620305" y="2908499"/>
                    </a:lnTo>
                    <a:lnTo>
                      <a:pt x="3615373" y="2912851"/>
                    </a:lnTo>
                    <a:lnTo>
                      <a:pt x="3617792" y="2912340"/>
                    </a:lnTo>
                    <a:lnTo>
                      <a:pt x="3617381" y="2913042"/>
                    </a:lnTo>
                    <a:lnTo>
                      <a:pt x="3614131" y="2913947"/>
                    </a:lnTo>
                    <a:lnTo>
                      <a:pt x="3607269" y="2920001"/>
                    </a:lnTo>
                    <a:lnTo>
                      <a:pt x="3615885" y="2915595"/>
                    </a:lnTo>
                    <a:lnTo>
                      <a:pt x="3617381" y="2913042"/>
                    </a:lnTo>
                    <a:lnTo>
                      <a:pt x="3630787" y="2909312"/>
                    </a:lnTo>
                    <a:lnTo>
                      <a:pt x="3638232" y="2904248"/>
                    </a:lnTo>
                    <a:lnTo>
                      <a:pt x="3641195" y="2902631"/>
                    </a:lnTo>
                    <a:lnTo>
                      <a:pt x="3642183" y="2903389"/>
                    </a:lnTo>
                    <a:lnTo>
                      <a:pt x="3631576" y="2909092"/>
                    </a:lnTo>
                    <a:lnTo>
                      <a:pt x="3637137" y="2907545"/>
                    </a:lnTo>
                    <a:lnTo>
                      <a:pt x="3640837" y="2905500"/>
                    </a:lnTo>
                    <a:lnTo>
                      <a:pt x="3642765" y="2903836"/>
                    </a:lnTo>
                    <a:lnTo>
                      <a:pt x="3642183" y="2903389"/>
                    </a:lnTo>
                    <a:lnTo>
                      <a:pt x="3651260" y="2898510"/>
                    </a:lnTo>
                    <a:lnTo>
                      <a:pt x="3648305" y="2901374"/>
                    </a:lnTo>
                    <a:close/>
                    <a:moveTo>
                      <a:pt x="3362262" y="2897000"/>
                    </a:moveTo>
                    <a:lnTo>
                      <a:pt x="3345550" y="2904541"/>
                    </a:lnTo>
                    <a:lnTo>
                      <a:pt x="3345011" y="2904733"/>
                    </a:lnTo>
                    <a:close/>
                    <a:moveTo>
                      <a:pt x="3316234" y="2896660"/>
                    </a:moveTo>
                    <a:lnTo>
                      <a:pt x="3306386" y="2903803"/>
                    </a:lnTo>
                    <a:lnTo>
                      <a:pt x="3314255" y="2897623"/>
                    </a:lnTo>
                    <a:close/>
                    <a:moveTo>
                      <a:pt x="1012843" y="2896368"/>
                    </a:moveTo>
                    <a:lnTo>
                      <a:pt x="1002139" y="2898581"/>
                    </a:lnTo>
                    <a:lnTo>
                      <a:pt x="1006002" y="2897483"/>
                    </a:lnTo>
                    <a:close/>
                    <a:moveTo>
                      <a:pt x="1070195" y="2896363"/>
                    </a:moveTo>
                    <a:lnTo>
                      <a:pt x="1058181" y="2898631"/>
                    </a:lnTo>
                    <a:lnTo>
                      <a:pt x="1061565" y="2897028"/>
                    </a:lnTo>
                    <a:close/>
                    <a:moveTo>
                      <a:pt x="743654" y="2896054"/>
                    </a:moveTo>
                    <a:lnTo>
                      <a:pt x="721256" y="2900380"/>
                    </a:lnTo>
                    <a:lnTo>
                      <a:pt x="714698" y="2902176"/>
                    </a:lnTo>
                    <a:lnTo>
                      <a:pt x="711684" y="2902424"/>
                    </a:lnTo>
                    <a:lnTo>
                      <a:pt x="727456" y="2898729"/>
                    </a:lnTo>
                    <a:close/>
                    <a:moveTo>
                      <a:pt x="1110431" y="2896051"/>
                    </a:moveTo>
                    <a:lnTo>
                      <a:pt x="1064574" y="2903625"/>
                    </a:lnTo>
                    <a:lnTo>
                      <a:pt x="1064343" y="2903656"/>
                    </a:lnTo>
                    <a:lnTo>
                      <a:pt x="1064180" y="2903690"/>
                    </a:lnTo>
                    <a:lnTo>
                      <a:pt x="1054413" y="2905303"/>
                    </a:lnTo>
                    <a:lnTo>
                      <a:pt x="1048909" y="2906623"/>
                    </a:lnTo>
                    <a:lnTo>
                      <a:pt x="1048620" y="2906126"/>
                    </a:lnTo>
                    <a:lnTo>
                      <a:pt x="1049309" y="2905799"/>
                    </a:lnTo>
                    <a:lnTo>
                      <a:pt x="1077583" y="2899129"/>
                    </a:lnTo>
                    <a:lnTo>
                      <a:pt x="1092352" y="2897087"/>
                    </a:lnTo>
                    <a:close/>
                    <a:moveTo>
                      <a:pt x="763880" y="2895981"/>
                    </a:moveTo>
                    <a:lnTo>
                      <a:pt x="754809" y="2897627"/>
                    </a:lnTo>
                    <a:lnTo>
                      <a:pt x="752850" y="2898770"/>
                    </a:lnTo>
                    <a:cubicBezTo>
                      <a:pt x="751099" y="2900110"/>
                      <a:pt x="752335" y="2900110"/>
                      <a:pt x="758926" y="2897636"/>
                    </a:cubicBezTo>
                    <a:close/>
                    <a:moveTo>
                      <a:pt x="3691985" y="2895928"/>
                    </a:moveTo>
                    <a:lnTo>
                      <a:pt x="3692168" y="2896740"/>
                    </a:lnTo>
                    <a:lnTo>
                      <a:pt x="3693103" y="2896322"/>
                    </a:lnTo>
                    <a:lnTo>
                      <a:pt x="3691378" y="2898579"/>
                    </a:lnTo>
                    <a:lnTo>
                      <a:pt x="3672434" y="2913710"/>
                    </a:lnTo>
                    <a:lnTo>
                      <a:pt x="3672417" y="2913724"/>
                    </a:lnTo>
                    <a:lnTo>
                      <a:pt x="3654905" y="2927260"/>
                    </a:lnTo>
                    <a:lnTo>
                      <a:pt x="3651830" y="2929345"/>
                    </a:lnTo>
                    <a:lnTo>
                      <a:pt x="3644354" y="2935415"/>
                    </a:lnTo>
                    <a:lnTo>
                      <a:pt x="3613255" y="2959454"/>
                    </a:lnTo>
                    <a:lnTo>
                      <a:pt x="3628107" y="2946023"/>
                    </a:lnTo>
                    <a:lnTo>
                      <a:pt x="3658518" y="2920639"/>
                    </a:lnTo>
                    <a:close/>
                    <a:moveTo>
                      <a:pt x="736147" y="2895681"/>
                    </a:moveTo>
                    <a:lnTo>
                      <a:pt x="710932" y="2902485"/>
                    </a:lnTo>
                    <a:lnTo>
                      <a:pt x="706349" y="2902862"/>
                    </a:lnTo>
                    <a:close/>
                    <a:moveTo>
                      <a:pt x="777491" y="2895583"/>
                    </a:moveTo>
                    <a:lnTo>
                      <a:pt x="772650" y="2896483"/>
                    </a:lnTo>
                    <a:lnTo>
                      <a:pt x="768409" y="2897757"/>
                    </a:lnTo>
                    <a:lnTo>
                      <a:pt x="773174" y="2897365"/>
                    </a:lnTo>
                    <a:close/>
                    <a:moveTo>
                      <a:pt x="1083537" y="2895335"/>
                    </a:moveTo>
                    <a:lnTo>
                      <a:pt x="1072204" y="2897483"/>
                    </a:lnTo>
                    <a:cubicBezTo>
                      <a:pt x="1068067" y="2898306"/>
                      <a:pt x="1063101" y="2899746"/>
                      <a:pt x="1058705" y="2901341"/>
                    </a:cubicBezTo>
                    <a:lnTo>
                      <a:pt x="1049309" y="2905799"/>
                    </a:lnTo>
                    <a:lnTo>
                      <a:pt x="1036856" y="2908737"/>
                    </a:lnTo>
                    <a:lnTo>
                      <a:pt x="1057391" y="2899006"/>
                    </a:lnTo>
                    <a:lnTo>
                      <a:pt x="1080217" y="2895591"/>
                    </a:lnTo>
                    <a:close/>
                    <a:moveTo>
                      <a:pt x="3695594" y="2895211"/>
                    </a:moveTo>
                    <a:lnTo>
                      <a:pt x="3695595" y="2895211"/>
                    </a:lnTo>
                    <a:lnTo>
                      <a:pt x="3691377" y="2898580"/>
                    </a:lnTo>
                    <a:lnTo>
                      <a:pt x="3691378" y="2898579"/>
                    </a:lnTo>
                    <a:close/>
                    <a:moveTo>
                      <a:pt x="1128503" y="2895016"/>
                    </a:moveTo>
                    <a:lnTo>
                      <a:pt x="1124436" y="2896024"/>
                    </a:lnTo>
                    <a:lnTo>
                      <a:pt x="1086272" y="2901598"/>
                    </a:lnTo>
                    <a:lnTo>
                      <a:pt x="1050111" y="2908687"/>
                    </a:lnTo>
                    <a:lnTo>
                      <a:pt x="1049009" y="2906795"/>
                    </a:lnTo>
                    <a:lnTo>
                      <a:pt x="1064180" y="2903690"/>
                    </a:lnTo>
                    <a:lnTo>
                      <a:pt x="1064574" y="2903625"/>
                    </a:lnTo>
                    <a:lnTo>
                      <a:pt x="1126561" y="2895127"/>
                    </a:lnTo>
                    <a:close/>
                    <a:moveTo>
                      <a:pt x="1085445" y="2894974"/>
                    </a:moveTo>
                    <a:lnTo>
                      <a:pt x="1085445" y="2895189"/>
                    </a:lnTo>
                    <a:lnTo>
                      <a:pt x="1083537" y="2895335"/>
                    </a:lnTo>
                    <a:close/>
                    <a:moveTo>
                      <a:pt x="758947" y="2894834"/>
                    </a:moveTo>
                    <a:lnTo>
                      <a:pt x="751457" y="2896330"/>
                    </a:lnTo>
                    <a:lnTo>
                      <a:pt x="747080" y="2898161"/>
                    </a:lnTo>
                    <a:lnTo>
                      <a:pt x="751446" y="2897330"/>
                    </a:lnTo>
                    <a:lnTo>
                      <a:pt x="745769" y="2898709"/>
                    </a:lnTo>
                    <a:lnTo>
                      <a:pt x="743407" y="2899697"/>
                    </a:lnTo>
                    <a:lnTo>
                      <a:pt x="749816" y="2898534"/>
                    </a:lnTo>
                    <a:lnTo>
                      <a:pt x="745073" y="2899677"/>
                    </a:lnTo>
                    <a:lnTo>
                      <a:pt x="743060" y="2899842"/>
                    </a:lnTo>
                    <a:lnTo>
                      <a:pt x="741256" y="2900597"/>
                    </a:lnTo>
                    <a:lnTo>
                      <a:pt x="745073" y="2899677"/>
                    </a:lnTo>
                    <a:lnTo>
                      <a:pt x="751032" y="2899186"/>
                    </a:lnTo>
                    <a:lnTo>
                      <a:pt x="753404" y="2897882"/>
                    </a:lnTo>
                    <a:lnTo>
                      <a:pt x="749816" y="2898534"/>
                    </a:lnTo>
                    <a:lnTo>
                      <a:pt x="754095" y="2897503"/>
                    </a:lnTo>
                    <a:lnTo>
                      <a:pt x="755974" y="2896469"/>
                    </a:lnTo>
                    <a:lnTo>
                      <a:pt x="751446" y="2897330"/>
                    </a:lnTo>
                    <a:lnTo>
                      <a:pt x="756750" y="2896042"/>
                    </a:lnTo>
                    <a:close/>
                    <a:moveTo>
                      <a:pt x="3571667" y="2894756"/>
                    </a:moveTo>
                    <a:lnTo>
                      <a:pt x="3568026" y="2897871"/>
                    </a:lnTo>
                    <a:lnTo>
                      <a:pt x="3570820" y="2897036"/>
                    </a:lnTo>
                    <a:lnTo>
                      <a:pt x="3547165" y="2910419"/>
                    </a:lnTo>
                    <a:close/>
                    <a:moveTo>
                      <a:pt x="1025153" y="2894363"/>
                    </a:moveTo>
                    <a:lnTo>
                      <a:pt x="993411" y="2902063"/>
                    </a:lnTo>
                    <a:lnTo>
                      <a:pt x="982831" y="2904068"/>
                    </a:lnTo>
                    <a:lnTo>
                      <a:pt x="995500" y="2900468"/>
                    </a:lnTo>
                    <a:lnTo>
                      <a:pt x="1017174" y="2895663"/>
                    </a:lnTo>
                    <a:close/>
                    <a:moveTo>
                      <a:pt x="1019276" y="2894337"/>
                    </a:moveTo>
                    <a:cubicBezTo>
                      <a:pt x="997031" y="2897636"/>
                      <a:pt x="975404" y="2902378"/>
                      <a:pt x="954137" y="2907842"/>
                    </a:cubicBezTo>
                    <a:lnTo>
                      <a:pt x="948122" y="2909546"/>
                    </a:lnTo>
                    <a:lnTo>
                      <a:pt x="959661" y="2907361"/>
                    </a:lnTo>
                    <a:lnTo>
                      <a:pt x="1002139" y="2898581"/>
                    </a:lnTo>
                    <a:lnTo>
                      <a:pt x="995500" y="2900468"/>
                    </a:lnTo>
                    <a:lnTo>
                      <a:pt x="958258" y="2908724"/>
                    </a:lnTo>
                    <a:lnTo>
                      <a:pt x="936403" y="2912865"/>
                    </a:lnTo>
                    <a:lnTo>
                      <a:pt x="933665" y="2913640"/>
                    </a:lnTo>
                    <a:lnTo>
                      <a:pt x="930441" y="2913994"/>
                    </a:lnTo>
                    <a:lnTo>
                      <a:pt x="913319" y="2917238"/>
                    </a:lnTo>
                    <a:lnTo>
                      <a:pt x="917956" y="2915366"/>
                    </a:lnTo>
                    <a:lnTo>
                      <a:pt x="917937" y="2915368"/>
                    </a:lnTo>
                    <a:lnTo>
                      <a:pt x="878817" y="2926916"/>
                    </a:lnTo>
                    <a:lnTo>
                      <a:pt x="929921" y="2910112"/>
                    </a:lnTo>
                    <a:lnTo>
                      <a:pt x="925474" y="2910968"/>
                    </a:lnTo>
                    <a:lnTo>
                      <a:pt x="874271" y="2927327"/>
                    </a:lnTo>
                    <a:lnTo>
                      <a:pt x="843609" y="2934058"/>
                    </a:lnTo>
                    <a:lnTo>
                      <a:pt x="895280" y="2915780"/>
                    </a:lnTo>
                    <a:lnTo>
                      <a:pt x="914652" y="2912430"/>
                    </a:lnTo>
                    <a:lnTo>
                      <a:pt x="942013" y="2903499"/>
                    </a:lnTo>
                    <a:lnTo>
                      <a:pt x="949100" y="2902791"/>
                    </a:lnTo>
                    <a:lnTo>
                      <a:pt x="935911" y="2908116"/>
                    </a:lnTo>
                    <a:lnTo>
                      <a:pt x="940918" y="2907195"/>
                    </a:lnTo>
                    <a:lnTo>
                      <a:pt x="941455" y="2906949"/>
                    </a:lnTo>
                    <a:lnTo>
                      <a:pt x="953422" y="2902359"/>
                    </a:lnTo>
                    <a:lnTo>
                      <a:pt x="954607" y="2902240"/>
                    </a:lnTo>
                    <a:lnTo>
                      <a:pt x="954541" y="2902267"/>
                    </a:lnTo>
                    <a:lnTo>
                      <a:pt x="944170" y="2906598"/>
                    </a:lnTo>
                    <a:lnTo>
                      <a:pt x="992912" y="2897636"/>
                    </a:lnTo>
                    <a:lnTo>
                      <a:pt x="943073" y="2907056"/>
                    </a:lnTo>
                    <a:lnTo>
                      <a:pt x="941195" y="2907840"/>
                    </a:lnTo>
                    <a:lnTo>
                      <a:pt x="946390" y="2906941"/>
                    </a:lnTo>
                    <a:lnTo>
                      <a:pt x="1007219" y="2895231"/>
                    </a:lnTo>
                    <a:lnTo>
                      <a:pt x="975923" y="2901834"/>
                    </a:lnTo>
                    <a:close/>
                    <a:moveTo>
                      <a:pt x="3670087" y="2894302"/>
                    </a:moveTo>
                    <a:lnTo>
                      <a:pt x="3665500" y="2900054"/>
                    </a:lnTo>
                    <a:lnTo>
                      <a:pt x="3650594" y="2911242"/>
                    </a:lnTo>
                    <a:lnTo>
                      <a:pt x="3614071" y="2934561"/>
                    </a:lnTo>
                    <a:lnTo>
                      <a:pt x="3618923" y="2929857"/>
                    </a:lnTo>
                    <a:lnTo>
                      <a:pt x="3659248" y="2903836"/>
                    </a:lnTo>
                    <a:cubicBezTo>
                      <a:pt x="3660896" y="2902191"/>
                      <a:pt x="3665223" y="2898488"/>
                      <a:pt x="3670064" y="2894322"/>
                    </a:cubicBezTo>
                    <a:close/>
                    <a:moveTo>
                      <a:pt x="1067397" y="2894264"/>
                    </a:moveTo>
                    <a:lnTo>
                      <a:pt x="1061565" y="2897028"/>
                    </a:lnTo>
                    <a:lnTo>
                      <a:pt x="1055654" y="2897483"/>
                    </a:lnTo>
                    <a:lnTo>
                      <a:pt x="1022961" y="2903987"/>
                    </a:lnTo>
                    <a:lnTo>
                      <a:pt x="1056531" y="2896290"/>
                    </a:lnTo>
                    <a:close/>
                    <a:moveTo>
                      <a:pt x="1089579" y="2894191"/>
                    </a:moveTo>
                    <a:lnTo>
                      <a:pt x="1085445" y="2894974"/>
                    </a:lnTo>
                    <a:lnTo>
                      <a:pt x="1085445" y="2894809"/>
                    </a:lnTo>
                    <a:close/>
                    <a:moveTo>
                      <a:pt x="1089587" y="2894190"/>
                    </a:moveTo>
                    <a:lnTo>
                      <a:pt x="1089579" y="2894191"/>
                    </a:lnTo>
                    <a:lnTo>
                      <a:pt x="1089583" y="2894190"/>
                    </a:lnTo>
                    <a:close/>
                    <a:moveTo>
                      <a:pt x="1089605" y="2894186"/>
                    </a:moveTo>
                    <a:lnTo>
                      <a:pt x="1089614" y="2894186"/>
                    </a:lnTo>
                    <a:lnTo>
                      <a:pt x="1089587" y="2894190"/>
                    </a:lnTo>
                    <a:close/>
                    <a:moveTo>
                      <a:pt x="1114265" y="2894057"/>
                    </a:moveTo>
                    <a:lnTo>
                      <a:pt x="1092352" y="2897087"/>
                    </a:lnTo>
                    <a:lnTo>
                      <a:pt x="1085445" y="2897483"/>
                    </a:lnTo>
                    <a:lnTo>
                      <a:pt x="1085445" y="2895189"/>
                    </a:lnTo>
                    <a:lnTo>
                      <a:pt x="1099109" y="2894136"/>
                    </a:lnTo>
                    <a:lnTo>
                      <a:pt x="1105862" y="2894101"/>
                    </a:lnTo>
                    <a:lnTo>
                      <a:pt x="1105306" y="2894190"/>
                    </a:lnTo>
                    <a:lnTo>
                      <a:pt x="1106415" y="2894098"/>
                    </a:lnTo>
                    <a:close/>
                    <a:moveTo>
                      <a:pt x="1132932" y="2893960"/>
                    </a:moveTo>
                    <a:lnTo>
                      <a:pt x="1132252" y="2894087"/>
                    </a:lnTo>
                    <a:lnTo>
                      <a:pt x="1129903" y="2894669"/>
                    </a:lnTo>
                    <a:lnTo>
                      <a:pt x="1126561" y="2895127"/>
                    </a:lnTo>
                    <a:lnTo>
                      <a:pt x="1110431" y="2896051"/>
                    </a:lnTo>
                    <a:lnTo>
                      <a:pt x="1122774" y="2894013"/>
                    </a:lnTo>
                    <a:close/>
                    <a:moveTo>
                      <a:pt x="1027732" y="2893942"/>
                    </a:moveTo>
                    <a:lnTo>
                      <a:pt x="1025153" y="2894363"/>
                    </a:lnTo>
                    <a:lnTo>
                      <a:pt x="1025863" y="2894190"/>
                    </a:lnTo>
                    <a:close/>
                    <a:moveTo>
                      <a:pt x="1138770" y="2893930"/>
                    </a:moveTo>
                    <a:lnTo>
                      <a:pt x="1133159" y="2894749"/>
                    </a:lnTo>
                    <a:lnTo>
                      <a:pt x="1128503" y="2895016"/>
                    </a:lnTo>
                    <a:lnTo>
                      <a:pt x="1129903" y="2894669"/>
                    </a:lnTo>
                    <a:lnTo>
                      <a:pt x="1135161" y="2893949"/>
                    </a:lnTo>
                    <a:close/>
                    <a:moveTo>
                      <a:pt x="1154329" y="2893849"/>
                    </a:moveTo>
                    <a:lnTo>
                      <a:pt x="1106547" y="2903656"/>
                    </a:lnTo>
                    <a:cubicBezTo>
                      <a:pt x="1079652" y="2908184"/>
                      <a:pt x="1052344" y="2912300"/>
                      <a:pt x="1025863" y="2917238"/>
                    </a:cubicBezTo>
                    <a:cubicBezTo>
                      <a:pt x="1025863" y="2917238"/>
                      <a:pt x="1025863" y="2913946"/>
                      <a:pt x="1025863" y="2913946"/>
                    </a:cubicBezTo>
                    <a:lnTo>
                      <a:pt x="1027681" y="2913085"/>
                    </a:lnTo>
                    <a:lnTo>
                      <a:pt x="1050111" y="2908687"/>
                    </a:lnTo>
                    <a:lnTo>
                      <a:pt x="1050327" y="2909058"/>
                    </a:lnTo>
                    <a:cubicBezTo>
                      <a:pt x="1053792" y="2909419"/>
                      <a:pt x="1060619" y="2909007"/>
                      <a:pt x="1072204" y="2907361"/>
                    </a:cubicBezTo>
                    <a:cubicBezTo>
                      <a:pt x="1088755" y="2904068"/>
                      <a:pt x="1101995" y="2900775"/>
                      <a:pt x="1118546" y="2897483"/>
                    </a:cubicBezTo>
                    <a:lnTo>
                      <a:pt x="1124436" y="2896024"/>
                    </a:lnTo>
                    <a:lnTo>
                      <a:pt x="1133159" y="2894749"/>
                    </a:lnTo>
                    <a:lnTo>
                      <a:pt x="1148337" y="2893880"/>
                    </a:lnTo>
                    <a:close/>
                    <a:moveTo>
                      <a:pt x="665418" y="2893838"/>
                    </a:moveTo>
                    <a:lnTo>
                      <a:pt x="657199" y="2897079"/>
                    </a:lnTo>
                    <a:cubicBezTo>
                      <a:pt x="649760" y="2900173"/>
                      <a:pt x="642941" y="2903165"/>
                      <a:pt x="638808" y="2905176"/>
                    </a:cubicBezTo>
                    <a:lnTo>
                      <a:pt x="638492" y="2905485"/>
                    </a:lnTo>
                    <a:lnTo>
                      <a:pt x="613392" y="2913996"/>
                    </a:lnTo>
                    <a:lnTo>
                      <a:pt x="663540" y="2894244"/>
                    </a:lnTo>
                    <a:close/>
                    <a:moveTo>
                      <a:pt x="3261248" y="2893837"/>
                    </a:moveTo>
                    <a:lnTo>
                      <a:pt x="3256242" y="2897006"/>
                    </a:lnTo>
                    <a:lnTo>
                      <a:pt x="3253134" y="2898751"/>
                    </a:lnTo>
                    <a:close/>
                    <a:moveTo>
                      <a:pt x="3354119" y="2893719"/>
                    </a:moveTo>
                    <a:lnTo>
                      <a:pt x="3330715" y="2909815"/>
                    </a:lnTo>
                    <a:lnTo>
                      <a:pt x="3324952" y="2911865"/>
                    </a:lnTo>
                    <a:lnTo>
                      <a:pt x="3340726" y="2900833"/>
                    </a:lnTo>
                    <a:close/>
                    <a:moveTo>
                      <a:pt x="743754" y="2893629"/>
                    </a:moveTo>
                    <a:lnTo>
                      <a:pt x="742334" y="2894190"/>
                    </a:lnTo>
                    <a:lnTo>
                      <a:pt x="736147" y="2895681"/>
                    </a:lnTo>
                    <a:close/>
                    <a:moveTo>
                      <a:pt x="782411" y="2893552"/>
                    </a:moveTo>
                    <a:lnTo>
                      <a:pt x="774511" y="2895925"/>
                    </a:lnTo>
                    <a:lnTo>
                      <a:pt x="778548" y="2895147"/>
                    </a:lnTo>
                    <a:close/>
                    <a:moveTo>
                      <a:pt x="3691981" y="2893328"/>
                    </a:moveTo>
                    <a:lnTo>
                      <a:pt x="3691543" y="2893962"/>
                    </a:lnTo>
                    <a:lnTo>
                      <a:pt x="3691953" y="2895785"/>
                    </a:lnTo>
                    <a:lnTo>
                      <a:pt x="3663368" y="2916591"/>
                    </a:lnTo>
                    <a:lnTo>
                      <a:pt x="3658518" y="2920639"/>
                    </a:lnTo>
                    <a:lnTo>
                      <a:pt x="3645752" y="2930064"/>
                    </a:lnTo>
                    <a:lnTo>
                      <a:pt x="3628107" y="2946023"/>
                    </a:lnTo>
                    <a:lnTo>
                      <a:pt x="3609014" y="2961959"/>
                    </a:lnTo>
                    <a:lnTo>
                      <a:pt x="3631588" y="2940504"/>
                    </a:lnTo>
                    <a:cubicBezTo>
                      <a:pt x="3650079" y="2924510"/>
                      <a:pt x="3669755" y="2908979"/>
                      <a:pt x="3690152" y="2894374"/>
                    </a:cubicBezTo>
                    <a:close/>
                    <a:moveTo>
                      <a:pt x="3695475" y="2893221"/>
                    </a:moveTo>
                    <a:lnTo>
                      <a:pt x="3695245" y="2893522"/>
                    </a:lnTo>
                    <a:lnTo>
                      <a:pt x="3691985" y="2895928"/>
                    </a:lnTo>
                    <a:lnTo>
                      <a:pt x="3691953" y="2895785"/>
                    </a:lnTo>
                    <a:close/>
                    <a:moveTo>
                      <a:pt x="3351816" y="2893076"/>
                    </a:moveTo>
                    <a:lnTo>
                      <a:pt x="3340726" y="2900833"/>
                    </a:lnTo>
                    <a:lnTo>
                      <a:pt x="3329270" y="2906917"/>
                    </a:lnTo>
                    <a:lnTo>
                      <a:pt x="3315611" y="2915186"/>
                    </a:lnTo>
                    <a:lnTo>
                      <a:pt x="3308367" y="2917761"/>
                    </a:lnTo>
                    <a:lnTo>
                      <a:pt x="3345766" y="2896173"/>
                    </a:lnTo>
                    <a:close/>
                    <a:moveTo>
                      <a:pt x="3684647" y="2893042"/>
                    </a:moveTo>
                    <a:lnTo>
                      <a:pt x="3649358" y="2923585"/>
                    </a:lnTo>
                    <a:cubicBezTo>
                      <a:pt x="3649358" y="2923585"/>
                      <a:pt x="3649358" y="2923585"/>
                      <a:pt x="3649358" y="2920293"/>
                    </a:cubicBezTo>
                    <a:lnTo>
                      <a:pt x="3655790" y="2912229"/>
                    </a:lnTo>
                    <a:lnTo>
                      <a:pt x="3661644" y="2907839"/>
                    </a:lnTo>
                    <a:close/>
                    <a:moveTo>
                      <a:pt x="1029810" y="2892861"/>
                    </a:moveTo>
                    <a:lnTo>
                      <a:pt x="1017174" y="2895663"/>
                    </a:lnTo>
                    <a:lnTo>
                      <a:pt x="1012843" y="2896368"/>
                    </a:lnTo>
                    <a:close/>
                    <a:moveTo>
                      <a:pt x="1088755" y="2892859"/>
                    </a:moveTo>
                    <a:lnTo>
                      <a:pt x="1088755" y="2893504"/>
                    </a:lnTo>
                    <a:lnTo>
                      <a:pt x="1085445" y="2894190"/>
                    </a:lnTo>
                    <a:lnTo>
                      <a:pt x="1085445" y="2894809"/>
                    </a:lnTo>
                    <a:lnTo>
                      <a:pt x="1080217" y="2895591"/>
                    </a:lnTo>
                    <a:lnTo>
                      <a:pt x="1070195" y="2896363"/>
                    </a:lnTo>
                    <a:close/>
                    <a:moveTo>
                      <a:pt x="1070870" y="2892618"/>
                    </a:moveTo>
                    <a:lnTo>
                      <a:pt x="1069296" y="2893364"/>
                    </a:lnTo>
                    <a:lnTo>
                      <a:pt x="1056531" y="2896290"/>
                    </a:lnTo>
                    <a:lnTo>
                      <a:pt x="1027840" y="2901642"/>
                    </a:lnTo>
                    <a:lnTo>
                      <a:pt x="1067653" y="2892955"/>
                    </a:lnTo>
                    <a:close/>
                    <a:moveTo>
                      <a:pt x="1263898" y="2892488"/>
                    </a:moveTo>
                    <a:lnTo>
                      <a:pt x="1264615" y="2893497"/>
                    </a:lnTo>
                    <a:lnTo>
                      <a:pt x="1266945" y="2896775"/>
                    </a:lnTo>
                    <a:lnTo>
                      <a:pt x="1265979" y="2896775"/>
                    </a:lnTo>
                    <a:lnTo>
                      <a:pt x="1264388" y="2893497"/>
                    </a:lnTo>
                    <a:close/>
                    <a:moveTo>
                      <a:pt x="1031615" y="2892488"/>
                    </a:moveTo>
                    <a:lnTo>
                      <a:pt x="1029810" y="2892861"/>
                    </a:lnTo>
                    <a:lnTo>
                      <a:pt x="1031242" y="2892544"/>
                    </a:lnTo>
                    <a:close/>
                    <a:moveTo>
                      <a:pt x="1040021" y="2892312"/>
                    </a:moveTo>
                    <a:lnTo>
                      <a:pt x="1022085" y="2896631"/>
                    </a:lnTo>
                    <a:lnTo>
                      <a:pt x="1012348" y="2898476"/>
                    </a:lnTo>
                    <a:lnTo>
                      <a:pt x="1037975" y="2892584"/>
                    </a:lnTo>
                    <a:close/>
                    <a:moveTo>
                      <a:pt x="763721" y="2892208"/>
                    </a:moveTo>
                    <a:lnTo>
                      <a:pt x="758785" y="2893264"/>
                    </a:lnTo>
                    <a:lnTo>
                      <a:pt x="757633" y="2893746"/>
                    </a:lnTo>
                    <a:lnTo>
                      <a:pt x="762337" y="2892970"/>
                    </a:lnTo>
                    <a:close/>
                    <a:moveTo>
                      <a:pt x="3231728" y="2891908"/>
                    </a:moveTo>
                    <a:lnTo>
                      <a:pt x="3229287" y="2893574"/>
                    </a:lnTo>
                    <a:cubicBezTo>
                      <a:pt x="3209516" y="2906751"/>
                      <a:pt x="3189744" y="2916633"/>
                      <a:pt x="3169972" y="2929809"/>
                    </a:cubicBezTo>
                    <a:lnTo>
                      <a:pt x="3167162" y="2931415"/>
                    </a:lnTo>
                    <a:lnTo>
                      <a:pt x="3170236" y="2930524"/>
                    </a:lnTo>
                    <a:lnTo>
                      <a:pt x="3166539" y="2931770"/>
                    </a:lnTo>
                    <a:lnTo>
                      <a:pt x="3162095" y="2934309"/>
                    </a:lnTo>
                    <a:lnTo>
                      <a:pt x="3163886" y="2933699"/>
                    </a:lnTo>
                    <a:cubicBezTo>
                      <a:pt x="3163886" y="2933699"/>
                      <a:pt x="3163886" y="2936987"/>
                      <a:pt x="3163886" y="2936987"/>
                    </a:cubicBezTo>
                    <a:lnTo>
                      <a:pt x="3148201" y="2942246"/>
                    </a:lnTo>
                    <a:lnTo>
                      <a:pt x="3146905" y="2942986"/>
                    </a:lnTo>
                    <a:lnTo>
                      <a:pt x="3147744" y="2942399"/>
                    </a:lnTo>
                    <a:lnTo>
                      <a:pt x="3143412" y="2943851"/>
                    </a:lnTo>
                    <a:lnTo>
                      <a:pt x="3133724" y="2949574"/>
                    </a:lnTo>
                    <a:lnTo>
                      <a:pt x="3141776" y="2944400"/>
                    </a:lnTo>
                    <a:lnTo>
                      <a:pt x="3084743" y="2963520"/>
                    </a:lnTo>
                    <a:lnTo>
                      <a:pt x="2978678" y="3002528"/>
                    </a:lnTo>
                    <a:lnTo>
                      <a:pt x="2978678" y="3002612"/>
                    </a:lnTo>
                    <a:lnTo>
                      <a:pt x="2974855" y="3003935"/>
                    </a:lnTo>
                    <a:lnTo>
                      <a:pt x="2967305" y="3006711"/>
                    </a:lnTo>
                    <a:lnTo>
                      <a:pt x="2950773" y="3014316"/>
                    </a:lnTo>
                    <a:cubicBezTo>
                      <a:pt x="2945192" y="3016937"/>
                      <a:pt x="2971237" y="3005222"/>
                      <a:pt x="2978678" y="3002755"/>
                    </a:cubicBezTo>
                    <a:lnTo>
                      <a:pt x="2978678" y="3002612"/>
                    </a:lnTo>
                    <a:lnTo>
                      <a:pt x="3044824" y="2979737"/>
                    </a:lnTo>
                    <a:cubicBezTo>
                      <a:pt x="3071282" y="2969872"/>
                      <a:pt x="3096914" y="2960828"/>
                      <a:pt x="3122545" y="2953018"/>
                    </a:cubicBezTo>
                    <a:lnTo>
                      <a:pt x="3163306" y="2942886"/>
                    </a:lnTo>
                    <a:close/>
                    <a:moveTo>
                      <a:pt x="1042609" y="2891519"/>
                    </a:moveTo>
                    <a:lnTo>
                      <a:pt x="1037975" y="2892584"/>
                    </a:lnTo>
                    <a:lnTo>
                      <a:pt x="1027732" y="2893942"/>
                    </a:lnTo>
                    <a:close/>
                    <a:moveTo>
                      <a:pt x="1132684" y="2891511"/>
                    </a:moveTo>
                    <a:lnTo>
                      <a:pt x="1125279" y="2892535"/>
                    </a:lnTo>
                    <a:lnTo>
                      <a:pt x="1106415" y="2894098"/>
                    </a:lnTo>
                    <a:lnTo>
                      <a:pt x="1105862" y="2894101"/>
                    </a:lnTo>
                    <a:lnTo>
                      <a:pt x="1111693" y="2893167"/>
                    </a:lnTo>
                    <a:lnTo>
                      <a:pt x="1119787" y="2892544"/>
                    </a:lnTo>
                    <a:close/>
                    <a:moveTo>
                      <a:pt x="1138224" y="2891461"/>
                    </a:moveTo>
                    <a:lnTo>
                      <a:pt x="1122774" y="2894013"/>
                    </a:lnTo>
                    <a:lnTo>
                      <a:pt x="1114265" y="2894057"/>
                    </a:lnTo>
                    <a:lnTo>
                      <a:pt x="1125279" y="2892535"/>
                    </a:lnTo>
                    <a:close/>
                    <a:moveTo>
                      <a:pt x="679860" y="2891458"/>
                    </a:moveTo>
                    <a:lnTo>
                      <a:pt x="658695" y="2899243"/>
                    </a:lnTo>
                    <a:lnTo>
                      <a:pt x="653066" y="2900792"/>
                    </a:lnTo>
                    <a:lnTo>
                      <a:pt x="657475" y="2899692"/>
                    </a:lnTo>
                    <a:lnTo>
                      <a:pt x="636535" y="2907394"/>
                    </a:lnTo>
                    <a:lnTo>
                      <a:pt x="638492" y="2905485"/>
                    </a:lnTo>
                    <a:close/>
                    <a:moveTo>
                      <a:pt x="1083098" y="2891335"/>
                    </a:moveTo>
                    <a:lnTo>
                      <a:pt x="1067397" y="2894264"/>
                    </a:lnTo>
                    <a:lnTo>
                      <a:pt x="1069296" y="2893364"/>
                    </a:lnTo>
                    <a:lnTo>
                      <a:pt x="1073965" y="2892293"/>
                    </a:lnTo>
                    <a:close/>
                    <a:moveTo>
                      <a:pt x="1137860" y="2891096"/>
                    </a:moveTo>
                    <a:lnTo>
                      <a:pt x="1132684" y="2891511"/>
                    </a:lnTo>
                    <a:lnTo>
                      <a:pt x="1135431" y="2891131"/>
                    </a:lnTo>
                    <a:close/>
                    <a:moveTo>
                      <a:pt x="1143634" y="2891013"/>
                    </a:moveTo>
                    <a:lnTo>
                      <a:pt x="1138224" y="2891461"/>
                    </a:lnTo>
                    <a:lnTo>
                      <a:pt x="1140683" y="2891055"/>
                    </a:lnTo>
                    <a:close/>
                    <a:moveTo>
                      <a:pt x="1112258" y="2890945"/>
                    </a:moveTo>
                    <a:lnTo>
                      <a:pt x="1124457" y="2891123"/>
                    </a:lnTo>
                    <a:lnTo>
                      <a:pt x="1111693" y="2893167"/>
                    </a:lnTo>
                    <a:lnTo>
                      <a:pt x="1099109" y="2894136"/>
                    </a:lnTo>
                    <a:lnTo>
                      <a:pt x="1089614" y="2894186"/>
                    </a:lnTo>
                    <a:close/>
                    <a:moveTo>
                      <a:pt x="672160" y="2890849"/>
                    </a:moveTo>
                    <a:lnTo>
                      <a:pt x="663540" y="2894244"/>
                    </a:lnTo>
                    <a:lnTo>
                      <a:pt x="659077" y="2895208"/>
                    </a:lnTo>
                    <a:lnTo>
                      <a:pt x="667008" y="2892165"/>
                    </a:lnTo>
                    <a:close/>
                    <a:moveTo>
                      <a:pt x="1046421" y="2890772"/>
                    </a:moveTo>
                    <a:lnTo>
                      <a:pt x="1044806" y="2891161"/>
                    </a:lnTo>
                    <a:lnTo>
                      <a:pt x="1042609" y="2891519"/>
                    </a:lnTo>
                    <a:lnTo>
                      <a:pt x="1045310" y="2890898"/>
                    </a:lnTo>
                    <a:close/>
                    <a:moveTo>
                      <a:pt x="1142865" y="2890695"/>
                    </a:moveTo>
                    <a:lnTo>
                      <a:pt x="1140683" y="2891055"/>
                    </a:lnTo>
                    <a:lnTo>
                      <a:pt x="1137860" y="2891096"/>
                    </a:lnTo>
                    <a:close/>
                    <a:moveTo>
                      <a:pt x="779735" y="2890683"/>
                    </a:moveTo>
                    <a:lnTo>
                      <a:pt x="759937" y="2894636"/>
                    </a:lnTo>
                    <a:lnTo>
                      <a:pt x="758081" y="2895719"/>
                    </a:lnTo>
                    <a:lnTo>
                      <a:pt x="759278" y="2895428"/>
                    </a:lnTo>
                    <a:lnTo>
                      <a:pt x="767542" y="2894262"/>
                    </a:lnTo>
                    <a:lnTo>
                      <a:pt x="767397" y="2894297"/>
                    </a:lnTo>
                    <a:lnTo>
                      <a:pt x="757192" y="2896238"/>
                    </a:lnTo>
                    <a:lnTo>
                      <a:pt x="755676" y="2897122"/>
                    </a:lnTo>
                    <a:lnTo>
                      <a:pt x="767397" y="2894297"/>
                    </a:lnTo>
                    <a:lnTo>
                      <a:pt x="767693" y="2894241"/>
                    </a:lnTo>
                    <a:lnTo>
                      <a:pt x="770107" y="2893900"/>
                    </a:lnTo>
                    <a:lnTo>
                      <a:pt x="770929" y="2893625"/>
                    </a:lnTo>
                    <a:lnTo>
                      <a:pt x="767693" y="2894241"/>
                    </a:lnTo>
                    <a:lnTo>
                      <a:pt x="767542" y="2894262"/>
                    </a:lnTo>
                    <a:lnTo>
                      <a:pt x="772860" y="2892980"/>
                    </a:lnTo>
                    <a:close/>
                    <a:moveTo>
                      <a:pt x="3655951" y="2890671"/>
                    </a:moveTo>
                    <a:cubicBezTo>
                      <a:pt x="3655951" y="2890671"/>
                      <a:pt x="3655951" y="2890671"/>
                      <a:pt x="3655951" y="2893962"/>
                    </a:cubicBezTo>
                    <a:lnTo>
                      <a:pt x="3654499" y="2895369"/>
                    </a:lnTo>
                    <a:lnTo>
                      <a:pt x="3641195" y="2902631"/>
                    </a:lnTo>
                    <a:lnTo>
                      <a:pt x="3640086" y="2901779"/>
                    </a:lnTo>
                    <a:cubicBezTo>
                      <a:pt x="3636378" y="2902602"/>
                      <a:pt x="3630403" y="2904659"/>
                      <a:pt x="3623810" y="2907128"/>
                    </a:cubicBezTo>
                    <a:lnTo>
                      <a:pt x="3620305" y="2908499"/>
                    </a:lnTo>
                    <a:lnTo>
                      <a:pt x="3621061" y="2907831"/>
                    </a:lnTo>
                    <a:lnTo>
                      <a:pt x="3649325" y="2893930"/>
                    </a:lnTo>
                    <a:lnTo>
                      <a:pt x="3649358" y="2893962"/>
                    </a:lnTo>
                    <a:lnTo>
                      <a:pt x="3649517" y="2893835"/>
                    </a:lnTo>
                    <a:close/>
                    <a:moveTo>
                      <a:pt x="1081555" y="2890553"/>
                    </a:moveTo>
                    <a:lnTo>
                      <a:pt x="1073965" y="2892293"/>
                    </a:lnTo>
                    <a:lnTo>
                      <a:pt x="1070870" y="2892618"/>
                    </a:lnTo>
                    <a:lnTo>
                      <a:pt x="1072980" y="2891618"/>
                    </a:lnTo>
                    <a:lnTo>
                      <a:pt x="1076850" y="2890727"/>
                    </a:lnTo>
                    <a:close/>
                    <a:moveTo>
                      <a:pt x="809596" y="2890406"/>
                    </a:moveTo>
                    <a:lnTo>
                      <a:pt x="804833" y="2892634"/>
                    </a:lnTo>
                    <a:lnTo>
                      <a:pt x="802916" y="2892935"/>
                    </a:lnTo>
                    <a:lnTo>
                      <a:pt x="802984" y="2892685"/>
                    </a:lnTo>
                    <a:lnTo>
                      <a:pt x="803606" y="2892379"/>
                    </a:lnTo>
                    <a:close/>
                    <a:moveTo>
                      <a:pt x="3358962" y="2890388"/>
                    </a:moveTo>
                    <a:lnTo>
                      <a:pt x="3355075" y="2893211"/>
                    </a:lnTo>
                    <a:lnTo>
                      <a:pt x="3354119" y="2893719"/>
                    </a:lnTo>
                    <a:close/>
                    <a:moveTo>
                      <a:pt x="838048" y="2890289"/>
                    </a:moveTo>
                    <a:lnTo>
                      <a:pt x="835505" y="2891221"/>
                    </a:lnTo>
                    <a:lnTo>
                      <a:pt x="836367" y="2890823"/>
                    </a:lnTo>
                    <a:close/>
                    <a:moveTo>
                      <a:pt x="1152728" y="2890259"/>
                    </a:moveTo>
                    <a:lnTo>
                      <a:pt x="1149117" y="2890934"/>
                    </a:lnTo>
                    <a:lnTo>
                      <a:pt x="1143634" y="2891013"/>
                    </a:lnTo>
                    <a:close/>
                    <a:moveTo>
                      <a:pt x="639895" y="2890143"/>
                    </a:moveTo>
                    <a:lnTo>
                      <a:pt x="639479" y="2890312"/>
                    </a:lnTo>
                    <a:lnTo>
                      <a:pt x="639895" y="2890217"/>
                    </a:lnTo>
                    <a:close/>
                    <a:moveTo>
                      <a:pt x="1094715" y="2890068"/>
                    </a:moveTo>
                    <a:lnTo>
                      <a:pt x="1093306" y="2890265"/>
                    </a:lnTo>
                    <a:lnTo>
                      <a:pt x="1083098" y="2891335"/>
                    </a:lnTo>
                    <a:lnTo>
                      <a:pt x="1088703" y="2890290"/>
                    </a:lnTo>
                    <a:close/>
                    <a:moveTo>
                      <a:pt x="1166243" y="2889688"/>
                    </a:moveTo>
                    <a:lnTo>
                      <a:pt x="1135161" y="2893949"/>
                    </a:lnTo>
                    <a:lnTo>
                      <a:pt x="1132932" y="2893960"/>
                    </a:lnTo>
                    <a:lnTo>
                      <a:pt x="1149117" y="2890934"/>
                    </a:lnTo>
                    <a:lnTo>
                      <a:pt x="1151647" y="2890898"/>
                    </a:lnTo>
                    <a:close/>
                    <a:moveTo>
                      <a:pt x="675992" y="2889670"/>
                    </a:moveTo>
                    <a:lnTo>
                      <a:pt x="674548" y="2890239"/>
                    </a:lnTo>
                    <a:lnTo>
                      <a:pt x="672160" y="2890849"/>
                    </a:lnTo>
                    <a:lnTo>
                      <a:pt x="673972" y="2890135"/>
                    </a:lnTo>
                    <a:close/>
                    <a:moveTo>
                      <a:pt x="1105677" y="2889665"/>
                    </a:moveTo>
                    <a:lnTo>
                      <a:pt x="1088755" y="2892859"/>
                    </a:lnTo>
                    <a:lnTo>
                      <a:pt x="1088755" y="2890898"/>
                    </a:lnTo>
                    <a:lnTo>
                      <a:pt x="1093306" y="2890265"/>
                    </a:lnTo>
                    <a:lnTo>
                      <a:pt x="1095425" y="2890042"/>
                    </a:lnTo>
                    <a:close/>
                    <a:moveTo>
                      <a:pt x="1108704" y="2889553"/>
                    </a:moveTo>
                    <a:lnTo>
                      <a:pt x="1108939" y="2890523"/>
                    </a:lnTo>
                    <a:lnTo>
                      <a:pt x="1089605" y="2894186"/>
                    </a:lnTo>
                    <a:lnTo>
                      <a:pt x="1088755" y="2894190"/>
                    </a:lnTo>
                    <a:lnTo>
                      <a:pt x="1088755" y="2893504"/>
                    </a:lnTo>
                    <a:lnTo>
                      <a:pt x="1107631" y="2889593"/>
                    </a:lnTo>
                    <a:close/>
                    <a:moveTo>
                      <a:pt x="685868" y="2889421"/>
                    </a:moveTo>
                    <a:lnTo>
                      <a:pt x="679860" y="2891458"/>
                    </a:lnTo>
                    <a:lnTo>
                      <a:pt x="684730" y="2889666"/>
                    </a:lnTo>
                    <a:close/>
                    <a:moveTo>
                      <a:pt x="999142" y="2889337"/>
                    </a:moveTo>
                    <a:cubicBezTo>
                      <a:pt x="999194" y="2889079"/>
                      <a:pt x="993942" y="2890007"/>
                      <a:pt x="986733" y="2891450"/>
                    </a:cubicBezTo>
                    <a:lnTo>
                      <a:pt x="979300" y="2893052"/>
                    </a:lnTo>
                    <a:lnTo>
                      <a:pt x="973791" y="2894927"/>
                    </a:lnTo>
                    <a:lnTo>
                      <a:pt x="969458" y="2895711"/>
                    </a:lnTo>
                    <a:lnTo>
                      <a:pt x="971833" y="2894662"/>
                    </a:lnTo>
                    <a:lnTo>
                      <a:pt x="966251" y="2895865"/>
                    </a:lnTo>
                    <a:lnTo>
                      <a:pt x="964343" y="2896636"/>
                    </a:lnTo>
                    <a:lnTo>
                      <a:pt x="961420" y="2897164"/>
                    </a:lnTo>
                    <a:lnTo>
                      <a:pt x="963744" y="2896406"/>
                    </a:lnTo>
                    <a:lnTo>
                      <a:pt x="962582" y="2896656"/>
                    </a:lnTo>
                    <a:lnTo>
                      <a:pt x="959265" y="2897554"/>
                    </a:lnTo>
                    <a:lnTo>
                      <a:pt x="961420" y="2897164"/>
                    </a:lnTo>
                    <a:lnTo>
                      <a:pt x="952833" y="2899967"/>
                    </a:lnTo>
                    <a:lnTo>
                      <a:pt x="959601" y="2898551"/>
                    </a:lnTo>
                    <a:lnTo>
                      <a:pt x="964343" y="2896636"/>
                    </a:lnTo>
                    <a:lnTo>
                      <a:pt x="969458" y="2895711"/>
                    </a:lnTo>
                    <a:lnTo>
                      <a:pt x="966117" y="2897186"/>
                    </a:lnTo>
                    <a:lnTo>
                      <a:pt x="968807" y="2896623"/>
                    </a:lnTo>
                    <a:lnTo>
                      <a:pt x="973791" y="2894927"/>
                    </a:lnTo>
                    <a:lnTo>
                      <a:pt x="987424" y="2892462"/>
                    </a:lnTo>
                    <a:lnTo>
                      <a:pt x="994669" y="2890696"/>
                    </a:lnTo>
                    <a:cubicBezTo>
                      <a:pt x="997765" y="2889891"/>
                      <a:pt x="999117" y="2889465"/>
                      <a:pt x="999142" y="2889337"/>
                    </a:cubicBezTo>
                    <a:close/>
                    <a:moveTo>
                      <a:pt x="3432027" y="2889201"/>
                    </a:moveTo>
                    <a:lnTo>
                      <a:pt x="3411548" y="2901848"/>
                    </a:lnTo>
                    <a:lnTo>
                      <a:pt x="3401852" y="2906917"/>
                    </a:lnTo>
                    <a:lnTo>
                      <a:pt x="3387601" y="2915935"/>
                    </a:lnTo>
                    <a:lnTo>
                      <a:pt x="3411749" y="2900305"/>
                    </a:lnTo>
                    <a:close/>
                    <a:moveTo>
                      <a:pt x="1108598" y="2889113"/>
                    </a:moveTo>
                    <a:lnTo>
                      <a:pt x="1108662" y="2889379"/>
                    </a:lnTo>
                    <a:lnTo>
                      <a:pt x="1107631" y="2889593"/>
                    </a:lnTo>
                    <a:lnTo>
                      <a:pt x="1105677" y="2889665"/>
                    </a:lnTo>
                    <a:close/>
                    <a:moveTo>
                      <a:pt x="1062803" y="2888916"/>
                    </a:moveTo>
                    <a:lnTo>
                      <a:pt x="1056207" y="2890166"/>
                    </a:lnTo>
                    <a:lnTo>
                      <a:pt x="1040021" y="2892312"/>
                    </a:lnTo>
                    <a:lnTo>
                      <a:pt x="1044806" y="2891161"/>
                    </a:lnTo>
                    <a:lnTo>
                      <a:pt x="1048954" y="2890485"/>
                    </a:lnTo>
                    <a:close/>
                    <a:moveTo>
                      <a:pt x="1126586" y="2888894"/>
                    </a:moveTo>
                    <a:lnTo>
                      <a:pt x="1112258" y="2890945"/>
                    </a:lnTo>
                    <a:lnTo>
                      <a:pt x="1109029" y="2890898"/>
                    </a:lnTo>
                    <a:lnTo>
                      <a:pt x="1108939" y="2890523"/>
                    </a:lnTo>
                    <a:lnTo>
                      <a:pt x="1115349" y="2889308"/>
                    </a:lnTo>
                    <a:close/>
                    <a:moveTo>
                      <a:pt x="677151" y="2888883"/>
                    </a:moveTo>
                    <a:lnTo>
                      <a:pt x="673972" y="2890135"/>
                    </a:lnTo>
                    <a:lnTo>
                      <a:pt x="669780" y="2891101"/>
                    </a:lnTo>
                    <a:lnTo>
                      <a:pt x="672393" y="2890098"/>
                    </a:lnTo>
                    <a:close/>
                    <a:moveTo>
                      <a:pt x="1192009" y="2888662"/>
                    </a:moveTo>
                    <a:lnTo>
                      <a:pt x="1195464" y="2889165"/>
                    </a:lnTo>
                    <a:lnTo>
                      <a:pt x="1167784" y="2893779"/>
                    </a:lnTo>
                    <a:lnTo>
                      <a:pt x="1154329" y="2893849"/>
                    </a:lnTo>
                    <a:lnTo>
                      <a:pt x="1156437" y="2893416"/>
                    </a:lnTo>
                    <a:lnTo>
                      <a:pt x="1164474" y="2892956"/>
                    </a:lnTo>
                    <a:close/>
                    <a:moveTo>
                      <a:pt x="1180263" y="2888525"/>
                    </a:moveTo>
                    <a:lnTo>
                      <a:pt x="1156437" y="2893416"/>
                    </a:lnTo>
                    <a:lnTo>
                      <a:pt x="1148337" y="2893880"/>
                    </a:lnTo>
                    <a:lnTo>
                      <a:pt x="1138770" y="2893930"/>
                    </a:lnTo>
                    <a:lnTo>
                      <a:pt x="1169866" y="2889387"/>
                    </a:lnTo>
                    <a:close/>
                    <a:moveTo>
                      <a:pt x="1108426" y="2888406"/>
                    </a:moveTo>
                    <a:lnTo>
                      <a:pt x="1108491" y="2888672"/>
                    </a:lnTo>
                    <a:lnTo>
                      <a:pt x="1095425" y="2890042"/>
                    </a:lnTo>
                    <a:lnTo>
                      <a:pt x="1094715" y="2890068"/>
                    </a:lnTo>
                    <a:lnTo>
                      <a:pt x="1104481" y="2888709"/>
                    </a:lnTo>
                    <a:close/>
                    <a:moveTo>
                      <a:pt x="1200091" y="2888394"/>
                    </a:moveTo>
                    <a:lnTo>
                      <a:pt x="1201861" y="2888536"/>
                    </a:lnTo>
                    <a:lnTo>
                      <a:pt x="1201812" y="2890075"/>
                    </a:lnTo>
                    <a:lnTo>
                      <a:pt x="1195464" y="2889165"/>
                    </a:lnTo>
                    <a:close/>
                    <a:moveTo>
                      <a:pt x="1178554" y="2888118"/>
                    </a:moveTo>
                    <a:lnTo>
                      <a:pt x="1169866" y="2889387"/>
                    </a:lnTo>
                    <a:lnTo>
                      <a:pt x="1166243" y="2889688"/>
                    </a:lnTo>
                    <a:lnTo>
                      <a:pt x="1176374" y="2888299"/>
                    </a:lnTo>
                    <a:close/>
                    <a:moveTo>
                      <a:pt x="1113994" y="2888094"/>
                    </a:moveTo>
                    <a:lnTo>
                      <a:pt x="1108598" y="2889113"/>
                    </a:lnTo>
                    <a:lnTo>
                      <a:pt x="1108491" y="2888672"/>
                    </a:lnTo>
                    <a:close/>
                    <a:moveTo>
                      <a:pt x="1072204" y="2888044"/>
                    </a:moveTo>
                    <a:lnTo>
                      <a:pt x="1072204" y="2888782"/>
                    </a:lnTo>
                    <a:lnTo>
                      <a:pt x="1055654" y="2890898"/>
                    </a:lnTo>
                    <a:cubicBezTo>
                      <a:pt x="1035793" y="2894190"/>
                      <a:pt x="1012623" y="2897483"/>
                      <a:pt x="992762" y="2904068"/>
                    </a:cubicBezTo>
                    <a:lnTo>
                      <a:pt x="989127" y="2905561"/>
                    </a:lnTo>
                    <a:lnTo>
                      <a:pt x="996207" y="2904234"/>
                    </a:lnTo>
                    <a:lnTo>
                      <a:pt x="985268" y="2907146"/>
                    </a:lnTo>
                    <a:lnTo>
                      <a:pt x="982530" y="2908271"/>
                    </a:lnTo>
                    <a:lnTo>
                      <a:pt x="1006294" y="2905660"/>
                    </a:lnTo>
                    <a:lnTo>
                      <a:pt x="1027840" y="2901642"/>
                    </a:lnTo>
                    <a:lnTo>
                      <a:pt x="1012593" y="2904968"/>
                    </a:lnTo>
                    <a:lnTo>
                      <a:pt x="1019276" y="2904234"/>
                    </a:lnTo>
                    <a:lnTo>
                      <a:pt x="1014267" y="2905456"/>
                    </a:lnTo>
                    <a:lnTo>
                      <a:pt x="1019540" y="2904667"/>
                    </a:lnTo>
                    <a:lnTo>
                      <a:pt x="1008493" y="2906865"/>
                    </a:lnTo>
                    <a:lnTo>
                      <a:pt x="957929" y="2919203"/>
                    </a:lnTo>
                    <a:lnTo>
                      <a:pt x="957472" y="2919478"/>
                    </a:lnTo>
                    <a:lnTo>
                      <a:pt x="946197" y="2921813"/>
                    </a:lnTo>
                    <a:lnTo>
                      <a:pt x="961714" y="2919577"/>
                    </a:lnTo>
                    <a:lnTo>
                      <a:pt x="956660" y="2920729"/>
                    </a:lnTo>
                    <a:lnTo>
                      <a:pt x="926059" y="2927798"/>
                    </a:lnTo>
                    <a:lnTo>
                      <a:pt x="906697" y="2929952"/>
                    </a:lnTo>
                    <a:lnTo>
                      <a:pt x="936624" y="2923773"/>
                    </a:lnTo>
                    <a:lnTo>
                      <a:pt x="939101" y="2922836"/>
                    </a:lnTo>
                    <a:lnTo>
                      <a:pt x="919518" y="2925658"/>
                    </a:lnTo>
                    <a:lnTo>
                      <a:pt x="957484" y="2914543"/>
                    </a:lnTo>
                    <a:lnTo>
                      <a:pt x="969454" y="2911356"/>
                    </a:lnTo>
                    <a:lnTo>
                      <a:pt x="975598" y="2909033"/>
                    </a:lnTo>
                    <a:lnTo>
                      <a:pt x="966353" y="2910048"/>
                    </a:lnTo>
                    <a:lnTo>
                      <a:pt x="936490" y="2917238"/>
                    </a:lnTo>
                    <a:cubicBezTo>
                      <a:pt x="905044" y="2925470"/>
                      <a:pt x="919940" y="2921354"/>
                      <a:pt x="943938" y="2914769"/>
                    </a:cubicBezTo>
                    <a:lnTo>
                      <a:pt x="952356" y="2912454"/>
                    </a:lnTo>
                    <a:lnTo>
                      <a:pt x="944558" y="2913916"/>
                    </a:lnTo>
                    <a:lnTo>
                      <a:pt x="890149" y="2927116"/>
                    </a:lnTo>
                    <a:lnTo>
                      <a:pt x="890149" y="2925967"/>
                    </a:lnTo>
                    <a:lnTo>
                      <a:pt x="849413" y="2937618"/>
                    </a:lnTo>
                    <a:lnTo>
                      <a:pt x="846178" y="2938060"/>
                    </a:lnTo>
                    <a:lnTo>
                      <a:pt x="886218" y="2924853"/>
                    </a:lnTo>
                    <a:lnTo>
                      <a:pt x="890149" y="2924116"/>
                    </a:lnTo>
                    <a:lnTo>
                      <a:pt x="890149" y="2923823"/>
                    </a:lnTo>
                    <a:lnTo>
                      <a:pt x="924954" y="2916107"/>
                    </a:lnTo>
                    <a:lnTo>
                      <a:pt x="933665" y="2913640"/>
                    </a:lnTo>
                    <a:lnTo>
                      <a:pt x="938458" y="2913113"/>
                    </a:lnTo>
                    <a:lnTo>
                      <a:pt x="958258" y="2908724"/>
                    </a:lnTo>
                    <a:lnTo>
                      <a:pt x="982831" y="2904068"/>
                    </a:lnTo>
                    <a:lnTo>
                      <a:pt x="982108" y="2904274"/>
                    </a:lnTo>
                    <a:lnTo>
                      <a:pt x="965655" y="2908798"/>
                    </a:lnTo>
                    <a:lnTo>
                      <a:pt x="955654" y="2911224"/>
                    </a:lnTo>
                    <a:lnTo>
                      <a:pt x="957613" y="2911009"/>
                    </a:lnTo>
                    <a:lnTo>
                      <a:pt x="965655" y="2908798"/>
                    </a:lnTo>
                    <a:lnTo>
                      <a:pt x="993411" y="2902063"/>
                    </a:lnTo>
                    <a:lnTo>
                      <a:pt x="1012348" y="2898476"/>
                    </a:lnTo>
                    <a:lnTo>
                      <a:pt x="989814" y="2903656"/>
                    </a:lnTo>
                    <a:lnTo>
                      <a:pt x="984401" y="2905703"/>
                    </a:lnTo>
                    <a:lnTo>
                      <a:pt x="970448" y="2909063"/>
                    </a:lnTo>
                    <a:lnTo>
                      <a:pt x="980502" y="2907178"/>
                    </a:lnTo>
                    <a:lnTo>
                      <a:pt x="984401" y="2905703"/>
                    </a:lnTo>
                    <a:lnTo>
                      <a:pt x="1022085" y="2896631"/>
                    </a:lnTo>
                    <a:lnTo>
                      <a:pt x="1052344" y="2890898"/>
                    </a:lnTo>
                    <a:lnTo>
                      <a:pt x="1056207" y="2890166"/>
                    </a:lnTo>
                    <a:close/>
                    <a:moveTo>
                      <a:pt x="771382" y="2887995"/>
                    </a:moveTo>
                    <a:lnTo>
                      <a:pt x="768747" y="2889444"/>
                    </a:lnTo>
                    <a:lnTo>
                      <a:pt x="766755" y="2889930"/>
                    </a:lnTo>
                    <a:close/>
                    <a:moveTo>
                      <a:pt x="785430" y="2887987"/>
                    </a:moveTo>
                    <a:lnTo>
                      <a:pt x="782469" y="2888559"/>
                    </a:lnTo>
                    <a:lnTo>
                      <a:pt x="779190" y="2890187"/>
                    </a:lnTo>
                    <a:lnTo>
                      <a:pt x="783205" y="2889524"/>
                    </a:lnTo>
                    <a:lnTo>
                      <a:pt x="785430" y="2888780"/>
                    </a:lnTo>
                    <a:close/>
                    <a:moveTo>
                      <a:pt x="1115204" y="2887866"/>
                    </a:moveTo>
                    <a:lnTo>
                      <a:pt x="1115026" y="2887900"/>
                    </a:lnTo>
                    <a:lnTo>
                      <a:pt x="1108426" y="2888406"/>
                    </a:lnTo>
                    <a:lnTo>
                      <a:pt x="1108369" y="2888168"/>
                    </a:lnTo>
                    <a:lnTo>
                      <a:pt x="1109460" y="2888017"/>
                    </a:lnTo>
                    <a:close/>
                    <a:moveTo>
                      <a:pt x="3434494" y="2887850"/>
                    </a:moveTo>
                    <a:lnTo>
                      <a:pt x="3432027" y="2889201"/>
                    </a:lnTo>
                    <a:lnTo>
                      <a:pt x="3432781" y="2888735"/>
                    </a:lnTo>
                    <a:close/>
                    <a:moveTo>
                      <a:pt x="1116073" y="2887843"/>
                    </a:moveTo>
                    <a:lnTo>
                      <a:pt x="1115748" y="2887910"/>
                    </a:lnTo>
                    <a:lnTo>
                      <a:pt x="1113994" y="2888094"/>
                    </a:lnTo>
                    <a:lnTo>
                      <a:pt x="1115026" y="2887900"/>
                    </a:lnTo>
                    <a:lnTo>
                      <a:pt x="1115598" y="2887856"/>
                    </a:lnTo>
                    <a:close/>
                    <a:moveTo>
                      <a:pt x="1268558" y="2887681"/>
                    </a:moveTo>
                    <a:lnTo>
                      <a:pt x="1270725" y="2891349"/>
                    </a:lnTo>
                    <a:lnTo>
                      <a:pt x="1272571" y="2900054"/>
                    </a:lnTo>
                    <a:cubicBezTo>
                      <a:pt x="1272571" y="2900054"/>
                      <a:pt x="1269275" y="2900054"/>
                      <a:pt x="1269275" y="2900054"/>
                    </a:cubicBezTo>
                    <a:lnTo>
                      <a:pt x="1266945" y="2896775"/>
                    </a:lnTo>
                    <a:lnTo>
                      <a:pt x="1269275" y="2896775"/>
                    </a:lnTo>
                    <a:lnTo>
                      <a:pt x="1267500" y="2891983"/>
                    </a:lnTo>
                    <a:lnTo>
                      <a:pt x="1269275" y="2890218"/>
                    </a:lnTo>
                    <a:close/>
                    <a:moveTo>
                      <a:pt x="1118109" y="2887663"/>
                    </a:moveTo>
                    <a:lnTo>
                      <a:pt x="1116495" y="2887832"/>
                    </a:lnTo>
                    <a:lnTo>
                      <a:pt x="1116073" y="2887843"/>
                    </a:lnTo>
                    <a:lnTo>
                      <a:pt x="1116257" y="2887805"/>
                    </a:lnTo>
                    <a:close/>
                    <a:moveTo>
                      <a:pt x="1160699" y="2887637"/>
                    </a:moveTo>
                    <a:lnTo>
                      <a:pt x="1135431" y="2891131"/>
                    </a:lnTo>
                    <a:lnTo>
                      <a:pt x="1130183" y="2891206"/>
                    </a:lnTo>
                    <a:lnTo>
                      <a:pt x="1124457" y="2891123"/>
                    </a:lnTo>
                    <a:lnTo>
                      <a:pt x="1141893" y="2888330"/>
                    </a:lnTo>
                    <a:close/>
                    <a:moveTo>
                      <a:pt x="1124206" y="2887630"/>
                    </a:moveTo>
                    <a:lnTo>
                      <a:pt x="1115349" y="2889308"/>
                    </a:lnTo>
                    <a:lnTo>
                      <a:pt x="1108704" y="2889553"/>
                    </a:lnTo>
                    <a:lnTo>
                      <a:pt x="1108662" y="2889379"/>
                    </a:lnTo>
                    <a:lnTo>
                      <a:pt x="1115748" y="2887910"/>
                    </a:lnTo>
                    <a:lnTo>
                      <a:pt x="1116495" y="2887832"/>
                    </a:lnTo>
                    <a:close/>
                    <a:moveTo>
                      <a:pt x="1191368" y="2887605"/>
                    </a:moveTo>
                    <a:lnTo>
                      <a:pt x="1196065" y="2888030"/>
                    </a:lnTo>
                    <a:lnTo>
                      <a:pt x="1192009" y="2888662"/>
                    </a:lnTo>
                    <a:lnTo>
                      <a:pt x="1187150" y="2887954"/>
                    </a:lnTo>
                    <a:close/>
                    <a:moveTo>
                      <a:pt x="1184748" y="2887605"/>
                    </a:moveTo>
                    <a:lnTo>
                      <a:pt x="1187150" y="2887954"/>
                    </a:lnTo>
                    <a:lnTo>
                      <a:pt x="1180263" y="2888525"/>
                    </a:lnTo>
                    <a:close/>
                    <a:moveTo>
                      <a:pt x="1181438" y="2887605"/>
                    </a:moveTo>
                    <a:lnTo>
                      <a:pt x="1176374" y="2888299"/>
                    </a:lnTo>
                    <a:lnTo>
                      <a:pt x="1152728" y="2890259"/>
                    </a:lnTo>
                    <a:lnTo>
                      <a:pt x="1153716" y="2890074"/>
                    </a:lnTo>
                    <a:lnTo>
                      <a:pt x="1155983" y="2889644"/>
                    </a:lnTo>
                    <a:close/>
                    <a:moveTo>
                      <a:pt x="1099770" y="2887587"/>
                    </a:moveTo>
                    <a:lnTo>
                      <a:pt x="1105293" y="2888126"/>
                    </a:lnTo>
                    <a:lnTo>
                      <a:pt x="1108756" y="2888035"/>
                    </a:lnTo>
                    <a:lnTo>
                      <a:pt x="1108357" y="2888120"/>
                    </a:lnTo>
                    <a:lnTo>
                      <a:pt x="1108369" y="2888168"/>
                    </a:lnTo>
                    <a:lnTo>
                      <a:pt x="1104481" y="2888709"/>
                    </a:lnTo>
                    <a:lnTo>
                      <a:pt x="1092065" y="2889663"/>
                    </a:lnTo>
                    <a:lnTo>
                      <a:pt x="1088703" y="2890290"/>
                    </a:lnTo>
                    <a:lnTo>
                      <a:pt x="1081555" y="2890553"/>
                    </a:lnTo>
                    <a:lnTo>
                      <a:pt x="1090824" y="2888428"/>
                    </a:lnTo>
                    <a:close/>
                    <a:moveTo>
                      <a:pt x="1167966" y="2887370"/>
                    </a:moveTo>
                    <a:lnTo>
                      <a:pt x="1155983" y="2889644"/>
                    </a:lnTo>
                    <a:lnTo>
                      <a:pt x="1142865" y="2890695"/>
                    </a:lnTo>
                    <a:lnTo>
                      <a:pt x="1161575" y="2887605"/>
                    </a:lnTo>
                    <a:lnTo>
                      <a:pt x="1161577" y="2887605"/>
                    </a:lnTo>
                    <a:lnTo>
                      <a:pt x="1161585" y="2887605"/>
                    </a:lnTo>
                    <a:close/>
                    <a:moveTo>
                      <a:pt x="969483" y="2887237"/>
                    </a:moveTo>
                    <a:lnTo>
                      <a:pt x="966281" y="2887605"/>
                    </a:lnTo>
                    <a:lnTo>
                      <a:pt x="964715" y="2888222"/>
                    </a:lnTo>
                    <a:close/>
                    <a:moveTo>
                      <a:pt x="1184748" y="2887213"/>
                    </a:moveTo>
                    <a:lnTo>
                      <a:pt x="1184748" y="2887605"/>
                    </a:lnTo>
                    <a:lnTo>
                      <a:pt x="1178554" y="2888118"/>
                    </a:lnTo>
                    <a:close/>
                    <a:moveTo>
                      <a:pt x="1201815" y="2887164"/>
                    </a:moveTo>
                    <a:lnTo>
                      <a:pt x="1201847" y="2888134"/>
                    </a:lnTo>
                    <a:lnTo>
                      <a:pt x="1200091" y="2888394"/>
                    </a:lnTo>
                    <a:lnTo>
                      <a:pt x="1196065" y="2888030"/>
                    </a:lnTo>
                    <a:close/>
                    <a:moveTo>
                      <a:pt x="1119385" y="2887157"/>
                    </a:moveTo>
                    <a:lnTo>
                      <a:pt x="1116257" y="2887805"/>
                    </a:lnTo>
                    <a:lnTo>
                      <a:pt x="1115598" y="2887856"/>
                    </a:lnTo>
                    <a:lnTo>
                      <a:pt x="1115204" y="2887866"/>
                    </a:lnTo>
                    <a:lnTo>
                      <a:pt x="1118494" y="2887245"/>
                    </a:lnTo>
                    <a:close/>
                    <a:moveTo>
                      <a:pt x="3606400" y="2887082"/>
                    </a:moveTo>
                    <a:lnTo>
                      <a:pt x="3589939" y="2894812"/>
                    </a:lnTo>
                    <a:lnTo>
                      <a:pt x="3580393" y="2898273"/>
                    </a:lnTo>
                    <a:close/>
                    <a:moveTo>
                      <a:pt x="1209099" y="2886892"/>
                    </a:moveTo>
                    <a:lnTo>
                      <a:pt x="1209574" y="2889251"/>
                    </a:lnTo>
                    <a:lnTo>
                      <a:pt x="1201861" y="2888536"/>
                    </a:lnTo>
                    <a:lnTo>
                      <a:pt x="1201847" y="2888134"/>
                    </a:lnTo>
                    <a:close/>
                    <a:moveTo>
                      <a:pt x="819892" y="2886873"/>
                    </a:moveTo>
                    <a:lnTo>
                      <a:pt x="803953" y="2889123"/>
                    </a:lnTo>
                    <a:lnTo>
                      <a:pt x="803832" y="2889569"/>
                    </a:lnTo>
                    <a:lnTo>
                      <a:pt x="803629" y="2890314"/>
                    </a:lnTo>
                    <a:lnTo>
                      <a:pt x="812473" y="2888610"/>
                    </a:lnTo>
                    <a:lnTo>
                      <a:pt x="814109" y="2888295"/>
                    </a:lnTo>
                    <a:lnTo>
                      <a:pt x="815089" y="2887836"/>
                    </a:lnTo>
                    <a:close/>
                    <a:moveTo>
                      <a:pt x="726144" y="2886740"/>
                    </a:moveTo>
                    <a:lnTo>
                      <a:pt x="702659" y="2894190"/>
                    </a:lnTo>
                    <a:lnTo>
                      <a:pt x="695452" y="2896912"/>
                    </a:lnTo>
                    <a:lnTo>
                      <a:pt x="692287" y="2897885"/>
                    </a:lnTo>
                    <a:lnTo>
                      <a:pt x="712237" y="2890500"/>
                    </a:lnTo>
                    <a:close/>
                    <a:moveTo>
                      <a:pt x="1082176" y="2886721"/>
                    </a:moveTo>
                    <a:lnTo>
                      <a:pt x="1072204" y="2888044"/>
                    </a:lnTo>
                    <a:lnTo>
                      <a:pt x="1072204" y="2887851"/>
                    </a:lnTo>
                    <a:close/>
                    <a:moveTo>
                      <a:pt x="670498" y="2886707"/>
                    </a:moveTo>
                    <a:lnTo>
                      <a:pt x="670383" y="2886754"/>
                    </a:lnTo>
                    <a:lnTo>
                      <a:pt x="664072" y="2888527"/>
                    </a:lnTo>
                    <a:lnTo>
                      <a:pt x="666291" y="2887588"/>
                    </a:lnTo>
                    <a:close/>
                    <a:moveTo>
                      <a:pt x="1188978" y="2886595"/>
                    </a:moveTo>
                    <a:lnTo>
                      <a:pt x="1184748" y="2887213"/>
                    </a:lnTo>
                    <a:lnTo>
                      <a:pt x="1184748" y="2886751"/>
                    </a:lnTo>
                    <a:close/>
                    <a:moveTo>
                      <a:pt x="1131381" y="2886271"/>
                    </a:moveTo>
                    <a:lnTo>
                      <a:pt x="1128071" y="2886898"/>
                    </a:lnTo>
                    <a:lnTo>
                      <a:pt x="1118109" y="2887663"/>
                    </a:lnTo>
                    <a:close/>
                    <a:moveTo>
                      <a:pt x="1259469" y="2886255"/>
                    </a:moveTo>
                    <a:lnTo>
                      <a:pt x="1262521" y="2889650"/>
                    </a:lnTo>
                    <a:lnTo>
                      <a:pt x="1263898" y="2892488"/>
                    </a:lnTo>
                    <a:close/>
                    <a:moveTo>
                      <a:pt x="825746" y="2886047"/>
                    </a:moveTo>
                    <a:lnTo>
                      <a:pt x="820643" y="2886767"/>
                    </a:lnTo>
                    <a:lnTo>
                      <a:pt x="818678" y="2887414"/>
                    </a:lnTo>
                    <a:lnTo>
                      <a:pt x="825723" y="2886057"/>
                    </a:lnTo>
                    <a:close/>
                    <a:moveTo>
                      <a:pt x="673804" y="2886015"/>
                    </a:moveTo>
                    <a:lnTo>
                      <a:pt x="665458" y="2888751"/>
                    </a:lnTo>
                    <a:lnTo>
                      <a:pt x="670383" y="2886754"/>
                    </a:lnTo>
                    <a:lnTo>
                      <a:pt x="670698" y="2886665"/>
                    </a:lnTo>
                    <a:close/>
                    <a:moveTo>
                      <a:pt x="1208892" y="2885862"/>
                    </a:moveTo>
                    <a:lnTo>
                      <a:pt x="1208925" y="2886024"/>
                    </a:lnTo>
                    <a:lnTo>
                      <a:pt x="1201815" y="2887164"/>
                    </a:lnTo>
                    <a:lnTo>
                      <a:pt x="1201880" y="2886131"/>
                    </a:lnTo>
                    <a:close/>
                    <a:moveTo>
                      <a:pt x="776298" y="2885784"/>
                    </a:moveTo>
                    <a:lnTo>
                      <a:pt x="774837" y="2886550"/>
                    </a:lnTo>
                    <a:lnTo>
                      <a:pt x="771382" y="2887995"/>
                    </a:lnTo>
                    <a:lnTo>
                      <a:pt x="773509" y="2886825"/>
                    </a:lnTo>
                    <a:close/>
                    <a:moveTo>
                      <a:pt x="772846" y="2885778"/>
                    </a:moveTo>
                    <a:lnTo>
                      <a:pt x="767173" y="2887309"/>
                    </a:lnTo>
                    <a:lnTo>
                      <a:pt x="754427" y="2893974"/>
                    </a:lnTo>
                    <a:lnTo>
                      <a:pt x="755892" y="2893691"/>
                    </a:lnTo>
                    <a:lnTo>
                      <a:pt x="768813" y="2887738"/>
                    </a:lnTo>
                    <a:close/>
                    <a:moveTo>
                      <a:pt x="804873" y="2885743"/>
                    </a:moveTo>
                    <a:lnTo>
                      <a:pt x="803912" y="2885783"/>
                    </a:lnTo>
                    <a:lnTo>
                      <a:pt x="801769" y="2885991"/>
                    </a:lnTo>
                    <a:lnTo>
                      <a:pt x="801769" y="2886458"/>
                    </a:lnTo>
                    <a:lnTo>
                      <a:pt x="804815" y="2885955"/>
                    </a:lnTo>
                    <a:close/>
                    <a:moveTo>
                      <a:pt x="1258986" y="2885575"/>
                    </a:moveTo>
                    <a:lnTo>
                      <a:pt x="1259469" y="2886255"/>
                    </a:lnTo>
                    <a:lnTo>
                      <a:pt x="1259124" y="2885871"/>
                    </a:lnTo>
                    <a:close/>
                    <a:moveTo>
                      <a:pt x="1217093" y="2885560"/>
                    </a:moveTo>
                    <a:lnTo>
                      <a:pt x="1209099" y="2886892"/>
                    </a:lnTo>
                    <a:lnTo>
                      <a:pt x="1208925" y="2886024"/>
                    </a:lnTo>
                    <a:lnTo>
                      <a:pt x="1210299" y="2885810"/>
                    </a:lnTo>
                    <a:close/>
                    <a:moveTo>
                      <a:pt x="1101610" y="2885024"/>
                    </a:moveTo>
                    <a:lnTo>
                      <a:pt x="1076850" y="2890727"/>
                    </a:lnTo>
                    <a:lnTo>
                      <a:pt x="1072204" y="2890898"/>
                    </a:lnTo>
                    <a:lnTo>
                      <a:pt x="1072204" y="2888782"/>
                    </a:lnTo>
                    <a:close/>
                    <a:moveTo>
                      <a:pt x="727487" y="2884889"/>
                    </a:moveTo>
                    <a:lnTo>
                      <a:pt x="696047" y="2894190"/>
                    </a:lnTo>
                    <a:cubicBezTo>
                      <a:pt x="636535" y="2910695"/>
                      <a:pt x="709272" y="2890889"/>
                      <a:pt x="719190" y="2887588"/>
                    </a:cubicBezTo>
                    <a:lnTo>
                      <a:pt x="721802" y="2886960"/>
                    </a:lnTo>
                    <a:lnTo>
                      <a:pt x="712237" y="2890500"/>
                    </a:lnTo>
                    <a:lnTo>
                      <a:pt x="649760" y="2907394"/>
                    </a:lnTo>
                    <a:cubicBezTo>
                      <a:pt x="672904" y="2899142"/>
                      <a:pt x="696047" y="2892540"/>
                      <a:pt x="719190" y="2886763"/>
                    </a:cubicBezTo>
                    <a:close/>
                    <a:moveTo>
                      <a:pt x="1169305" y="2884861"/>
                    </a:moveTo>
                    <a:lnTo>
                      <a:pt x="1154130" y="2886370"/>
                    </a:lnTo>
                    <a:lnTo>
                      <a:pt x="1141893" y="2888330"/>
                    </a:lnTo>
                    <a:lnTo>
                      <a:pt x="1126586" y="2888894"/>
                    </a:lnTo>
                    <a:lnTo>
                      <a:pt x="1143604" y="2886459"/>
                    </a:lnTo>
                    <a:close/>
                    <a:moveTo>
                      <a:pt x="1154968" y="2884832"/>
                    </a:moveTo>
                    <a:lnTo>
                      <a:pt x="1143604" y="2886459"/>
                    </a:lnTo>
                    <a:lnTo>
                      <a:pt x="1125166" y="2887605"/>
                    </a:lnTo>
                    <a:lnTo>
                      <a:pt x="1124206" y="2887630"/>
                    </a:lnTo>
                    <a:lnTo>
                      <a:pt x="1128071" y="2886898"/>
                    </a:lnTo>
                    <a:close/>
                    <a:moveTo>
                      <a:pt x="1201834" y="2884761"/>
                    </a:moveTo>
                    <a:lnTo>
                      <a:pt x="1201880" y="2886131"/>
                    </a:lnTo>
                    <a:lnTo>
                      <a:pt x="1188978" y="2886595"/>
                    </a:lnTo>
                    <a:close/>
                    <a:moveTo>
                      <a:pt x="1131883" y="2884567"/>
                    </a:moveTo>
                    <a:lnTo>
                      <a:pt x="1127044" y="2885570"/>
                    </a:lnTo>
                    <a:lnTo>
                      <a:pt x="1109460" y="2888017"/>
                    </a:lnTo>
                    <a:lnTo>
                      <a:pt x="1108756" y="2888035"/>
                    </a:lnTo>
                    <a:lnTo>
                      <a:pt x="1119715" y="2885711"/>
                    </a:lnTo>
                    <a:close/>
                    <a:moveTo>
                      <a:pt x="3707604" y="2884393"/>
                    </a:moveTo>
                    <a:lnTo>
                      <a:pt x="3695475" y="2893221"/>
                    </a:lnTo>
                    <a:lnTo>
                      <a:pt x="3698045" y="2889860"/>
                    </a:lnTo>
                    <a:close/>
                    <a:moveTo>
                      <a:pt x="1184748" y="2884312"/>
                    </a:moveTo>
                    <a:lnTo>
                      <a:pt x="1184748" y="2886751"/>
                    </a:lnTo>
                    <a:lnTo>
                      <a:pt x="1167966" y="2887370"/>
                    </a:lnTo>
                    <a:lnTo>
                      <a:pt x="1168353" y="2887296"/>
                    </a:lnTo>
                    <a:lnTo>
                      <a:pt x="1161585" y="2887605"/>
                    </a:lnTo>
                    <a:lnTo>
                      <a:pt x="1161575" y="2887605"/>
                    </a:lnTo>
                    <a:lnTo>
                      <a:pt x="1160699" y="2887637"/>
                    </a:lnTo>
                    <a:close/>
                    <a:moveTo>
                      <a:pt x="699352" y="2884288"/>
                    </a:moveTo>
                    <a:lnTo>
                      <a:pt x="684730" y="2889666"/>
                    </a:lnTo>
                    <a:lnTo>
                      <a:pt x="665418" y="2893838"/>
                    </a:lnTo>
                    <a:lnTo>
                      <a:pt x="674548" y="2890239"/>
                    </a:lnTo>
                    <a:lnTo>
                      <a:pt x="684006" y="2887823"/>
                    </a:lnTo>
                    <a:close/>
                    <a:moveTo>
                      <a:pt x="699353" y="2884287"/>
                    </a:moveTo>
                    <a:lnTo>
                      <a:pt x="699354" y="2884287"/>
                    </a:lnTo>
                    <a:lnTo>
                      <a:pt x="699352" y="2884288"/>
                    </a:lnTo>
                    <a:close/>
                    <a:moveTo>
                      <a:pt x="3161341" y="2884272"/>
                    </a:moveTo>
                    <a:lnTo>
                      <a:pt x="3159973" y="2884960"/>
                    </a:lnTo>
                    <a:lnTo>
                      <a:pt x="3157001" y="2887247"/>
                    </a:lnTo>
                    <a:lnTo>
                      <a:pt x="3147678" y="2893635"/>
                    </a:lnTo>
                    <a:lnTo>
                      <a:pt x="3149873" y="2892729"/>
                    </a:lnTo>
                    <a:lnTo>
                      <a:pt x="3157001" y="2887247"/>
                    </a:lnTo>
                    <a:close/>
                    <a:moveTo>
                      <a:pt x="3493039" y="2884264"/>
                    </a:moveTo>
                    <a:lnTo>
                      <a:pt x="3487630" y="2887082"/>
                    </a:lnTo>
                    <a:lnTo>
                      <a:pt x="3364924" y="2952174"/>
                    </a:lnTo>
                    <a:lnTo>
                      <a:pt x="3425358" y="2917661"/>
                    </a:lnTo>
                    <a:close/>
                    <a:moveTo>
                      <a:pt x="3707938" y="2884149"/>
                    </a:moveTo>
                    <a:lnTo>
                      <a:pt x="3707625" y="2884381"/>
                    </a:lnTo>
                    <a:lnTo>
                      <a:pt x="3707604" y="2884393"/>
                    </a:lnTo>
                    <a:close/>
                    <a:moveTo>
                      <a:pt x="1088112" y="2884105"/>
                    </a:moveTo>
                    <a:lnTo>
                      <a:pt x="1048954" y="2890485"/>
                    </a:lnTo>
                    <a:lnTo>
                      <a:pt x="1046421" y="2890772"/>
                    </a:lnTo>
                    <a:lnTo>
                      <a:pt x="1051772" y="2889484"/>
                    </a:lnTo>
                    <a:lnTo>
                      <a:pt x="1087509" y="2884156"/>
                    </a:lnTo>
                    <a:close/>
                    <a:moveTo>
                      <a:pt x="1088710" y="2884007"/>
                    </a:moveTo>
                    <a:lnTo>
                      <a:pt x="1088265" y="2884092"/>
                    </a:lnTo>
                    <a:lnTo>
                      <a:pt x="1088112" y="2884105"/>
                    </a:lnTo>
                    <a:close/>
                    <a:moveTo>
                      <a:pt x="3678346" y="2883948"/>
                    </a:moveTo>
                    <a:lnTo>
                      <a:pt x="3678234" y="2884088"/>
                    </a:lnTo>
                    <a:lnTo>
                      <a:pt x="3678084" y="2884088"/>
                    </a:lnTo>
                    <a:close/>
                    <a:moveTo>
                      <a:pt x="1090882" y="2883654"/>
                    </a:moveTo>
                    <a:lnTo>
                      <a:pt x="1088710" y="2884007"/>
                    </a:lnTo>
                    <a:lnTo>
                      <a:pt x="1089455" y="2883866"/>
                    </a:lnTo>
                    <a:close/>
                    <a:moveTo>
                      <a:pt x="3719526" y="2883462"/>
                    </a:moveTo>
                    <a:lnTo>
                      <a:pt x="3714318" y="2890022"/>
                    </a:lnTo>
                    <a:lnTo>
                      <a:pt x="3691801" y="2904248"/>
                    </a:lnTo>
                    <a:lnTo>
                      <a:pt x="3604866" y="2971691"/>
                    </a:lnTo>
                    <a:lnTo>
                      <a:pt x="3636584" y="2945390"/>
                    </a:lnTo>
                    <a:lnTo>
                      <a:pt x="3682724" y="2909895"/>
                    </a:lnTo>
                    <a:lnTo>
                      <a:pt x="3682323" y="2910419"/>
                    </a:lnTo>
                    <a:lnTo>
                      <a:pt x="3687620" y="2906129"/>
                    </a:lnTo>
                    <a:lnTo>
                      <a:pt x="3699089" y="2897306"/>
                    </a:lnTo>
                    <a:lnTo>
                      <a:pt x="3718585" y="2884088"/>
                    </a:lnTo>
                    <a:close/>
                    <a:moveTo>
                      <a:pt x="3522009" y="2883237"/>
                    </a:moveTo>
                    <a:lnTo>
                      <a:pt x="3449692" y="2922618"/>
                    </a:lnTo>
                    <a:lnTo>
                      <a:pt x="3442780" y="2926081"/>
                    </a:lnTo>
                    <a:lnTo>
                      <a:pt x="3476083" y="2905677"/>
                    </a:lnTo>
                    <a:close/>
                    <a:moveTo>
                      <a:pt x="1110618" y="2882949"/>
                    </a:moveTo>
                    <a:lnTo>
                      <a:pt x="1105915" y="2884032"/>
                    </a:lnTo>
                    <a:lnTo>
                      <a:pt x="1082176" y="2886721"/>
                    </a:lnTo>
                    <a:close/>
                    <a:moveTo>
                      <a:pt x="1204609" y="2882666"/>
                    </a:moveTo>
                    <a:lnTo>
                      <a:pt x="1204609" y="2884312"/>
                    </a:lnTo>
                    <a:lnTo>
                      <a:pt x="1201834" y="2884761"/>
                    </a:lnTo>
                    <a:lnTo>
                      <a:pt x="1201471" y="2882861"/>
                    </a:lnTo>
                    <a:close/>
                    <a:moveTo>
                      <a:pt x="785373" y="2882398"/>
                    </a:moveTo>
                    <a:lnTo>
                      <a:pt x="783651" y="2882863"/>
                    </a:lnTo>
                    <a:lnTo>
                      <a:pt x="779712" y="2884511"/>
                    </a:lnTo>
                    <a:lnTo>
                      <a:pt x="776298" y="2885784"/>
                    </a:lnTo>
                    <a:lnTo>
                      <a:pt x="779991" y="2883850"/>
                    </a:lnTo>
                    <a:lnTo>
                      <a:pt x="777885" y="2884419"/>
                    </a:lnTo>
                    <a:lnTo>
                      <a:pt x="773509" y="2886825"/>
                    </a:lnTo>
                    <a:lnTo>
                      <a:pt x="762222" y="2891037"/>
                    </a:lnTo>
                    <a:lnTo>
                      <a:pt x="766755" y="2889930"/>
                    </a:lnTo>
                    <a:lnTo>
                      <a:pt x="759371" y="2893019"/>
                    </a:lnTo>
                    <a:lnTo>
                      <a:pt x="763802" y="2892164"/>
                    </a:lnTo>
                    <a:lnTo>
                      <a:pt x="768747" y="2889444"/>
                    </a:lnTo>
                    <a:lnTo>
                      <a:pt x="769803" y="2889186"/>
                    </a:lnTo>
                    <a:lnTo>
                      <a:pt x="764693" y="2891862"/>
                    </a:lnTo>
                    <a:lnTo>
                      <a:pt x="764362" y="2892056"/>
                    </a:lnTo>
                    <a:lnTo>
                      <a:pt x="765107" y="2891912"/>
                    </a:lnTo>
                    <a:lnTo>
                      <a:pt x="764320" y="2892080"/>
                    </a:lnTo>
                    <a:lnTo>
                      <a:pt x="762976" y="2892864"/>
                    </a:lnTo>
                    <a:lnTo>
                      <a:pt x="777875" y="2890404"/>
                    </a:lnTo>
                    <a:lnTo>
                      <a:pt x="777875" y="2889446"/>
                    </a:lnTo>
                    <a:lnTo>
                      <a:pt x="765107" y="2891912"/>
                    </a:lnTo>
                    <a:lnTo>
                      <a:pt x="777875" y="2889180"/>
                    </a:lnTo>
                    <a:lnTo>
                      <a:pt x="777875" y="2887555"/>
                    </a:lnTo>
                    <a:lnTo>
                      <a:pt x="778694" y="2887015"/>
                    </a:lnTo>
                    <a:lnTo>
                      <a:pt x="769803" y="2889186"/>
                    </a:lnTo>
                    <a:lnTo>
                      <a:pt x="774837" y="2886550"/>
                    </a:lnTo>
                    <a:lnTo>
                      <a:pt x="779712" y="2884511"/>
                    </a:lnTo>
                    <a:close/>
                    <a:moveTo>
                      <a:pt x="1110456" y="2882196"/>
                    </a:moveTo>
                    <a:lnTo>
                      <a:pt x="1072204" y="2887605"/>
                    </a:lnTo>
                    <a:lnTo>
                      <a:pt x="1072204" y="2887851"/>
                    </a:lnTo>
                    <a:lnTo>
                      <a:pt x="1062803" y="2888916"/>
                    </a:lnTo>
                    <a:lnTo>
                      <a:pt x="1088265" y="2884092"/>
                    </a:lnTo>
                    <a:close/>
                    <a:moveTo>
                      <a:pt x="3681892" y="2882041"/>
                    </a:moveTo>
                    <a:lnTo>
                      <a:pt x="3679593" y="2884603"/>
                    </a:lnTo>
                    <a:lnTo>
                      <a:pt x="3675946" y="2889124"/>
                    </a:lnTo>
                    <a:lnTo>
                      <a:pt x="3670087" y="2894302"/>
                    </a:lnTo>
                    <a:lnTo>
                      <a:pt x="3678234" y="2884088"/>
                    </a:lnTo>
                    <a:lnTo>
                      <a:pt x="3679027" y="2884088"/>
                    </a:lnTo>
                    <a:lnTo>
                      <a:pt x="3680491" y="2882794"/>
                    </a:lnTo>
                    <a:close/>
                    <a:moveTo>
                      <a:pt x="707354" y="2881860"/>
                    </a:moveTo>
                    <a:lnTo>
                      <a:pt x="703513" y="2883329"/>
                    </a:lnTo>
                    <a:lnTo>
                      <a:pt x="699354" y="2884287"/>
                    </a:lnTo>
                    <a:lnTo>
                      <a:pt x="703236" y="2882912"/>
                    </a:lnTo>
                    <a:close/>
                    <a:moveTo>
                      <a:pt x="956626" y="2881854"/>
                    </a:moveTo>
                    <a:lnTo>
                      <a:pt x="907227" y="2891037"/>
                    </a:lnTo>
                    <a:lnTo>
                      <a:pt x="839759" y="2909329"/>
                    </a:lnTo>
                    <a:lnTo>
                      <a:pt x="845961" y="2906825"/>
                    </a:lnTo>
                    <a:lnTo>
                      <a:pt x="919173" y="2886501"/>
                    </a:lnTo>
                    <a:close/>
                    <a:moveTo>
                      <a:pt x="3678128" y="2881841"/>
                    </a:moveTo>
                    <a:lnTo>
                      <a:pt x="3675730" y="2884088"/>
                    </a:lnTo>
                    <a:lnTo>
                      <a:pt x="3678084" y="2884088"/>
                    </a:lnTo>
                    <a:lnTo>
                      <a:pt x="3651260" y="2898510"/>
                    </a:lnTo>
                    <a:lnTo>
                      <a:pt x="3654499" y="2895369"/>
                    </a:lnTo>
                    <a:lnTo>
                      <a:pt x="3669137" y="2887380"/>
                    </a:lnTo>
                    <a:close/>
                    <a:moveTo>
                      <a:pt x="1201431" y="2881665"/>
                    </a:moveTo>
                    <a:lnTo>
                      <a:pt x="1201471" y="2882861"/>
                    </a:lnTo>
                    <a:lnTo>
                      <a:pt x="1178128" y="2884312"/>
                    </a:lnTo>
                    <a:lnTo>
                      <a:pt x="1169305" y="2884861"/>
                    </a:lnTo>
                    <a:close/>
                    <a:moveTo>
                      <a:pt x="742869" y="2881433"/>
                    </a:moveTo>
                    <a:lnTo>
                      <a:pt x="736919" y="2883321"/>
                    </a:lnTo>
                    <a:lnTo>
                      <a:pt x="721802" y="2886960"/>
                    </a:lnTo>
                    <a:lnTo>
                      <a:pt x="724563" y="2885938"/>
                    </a:lnTo>
                    <a:close/>
                    <a:moveTo>
                      <a:pt x="1106094" y="2881386"/>
                    </a:moveTo>
                    <a:lnTo>
                      <a:pt x="1090882" y="2883654"/>
                    </a:lnTo>
                    <a:lnTo>
                      <a:pt x="1101996" y="2881843"/>
                    </a:lnTo>
                    <a:close/>
                    <a:moveTo>
                      <a:pt x="3713006" y="2881303"/>
                    </a:moveTo>
                    <a:lnTo>
                      <a:pt x="3695594" y="2895211"/>
                    </a:lnTo>
                    <a:lnTo>
                      <a:pt x="3693103" y="2896322"/>
                    </a:lnTo>
                    <a:lnTo>
                      <a:pt x="3695245" y="2893522"/>
                    </a:lnTo>
                    <a:lnTo>
                      <a:pt x="3707625" y="2884381"/>
                    </a:lnTo>
                    <a:close/>
                    <a:moveTo>
                      <a:pt x="696507" y="2881259"/>
                    </a:moveTo>
                    <a:lnTo>
                      <a:pt x="688635" y="2884360"/>
                    </a:lnTo>
                    <a:lnTo>
                      <a:pt x="683235" y="2885938"/>
                    </a:lnTo>
                    <a:lnTo>
                      <a:pt x="672393" y="2890098"/>
                    </a:lnTo>
                    <a:lnTo>
                      <a:pt x="656372" y="2894190"/>
                    </a:lnTo>
                    <a:lnTo>
                      <a:pt x="669780" y="2891101"/>
                    </a:lnTo>
                    <a:lnTo>
                      <a:pt x="667008" y="2892165"/>
                    </a:lnTo>
                    <a:lnTo>
                      <a:pt x="647141" y="2897239"/>
                    </a:lnTo>
                    <a:lnTo>
                      <a:pt x="678722" y="2884984"/>
                    </a:lnTo>
                    <a:close/>
                    <a:moveTo>
                      <a:pt x="743752" y="2881216"/>
                    </a:moveTo>
                    <a:lnTo>
                      <a:pt x="742869" y="2881433"/>
                    </a:lnTo>
                    <a:lnTo>
                      <a:pt x="743064" y="2881371"/>
                    </a:lnTo>
                    <a:close/>
                    <a:moveTo>
                      <a:pt x="1181438" y="2881020"/>
                    </a:moveTo>
                    <a:lnTo>
                      <a:pt x="1131381" y="2886271"/>
                    </a:lnTo>
                    <a:lnTo>
                      <a:pt x="1134696" y="2885642"/>
                    </a:lnTo>
                    <a:close/>
                    <a:moveTo>
                      <a:pt x="1119348" y="2880939"/>
                    </a:moveTo>
                    <a:lnTo>
                      <a:pt x="1115913" y="2881730"/>
                    </a:lnTo>
                    <a:lnTo>
                      <a:pt x="1110456" y="2882196"/>
                    </a:lnTo>
                    <a:close/>
                    <a:moveTo>
                      <a:pt x="1126091" y="2880860"/>
                    </a:moveTo>
                    <a:lnTo>
                      <a:pt x="1125166" y="2881020"/>
                    </a:lnTo>
                    <a:lnTo>
                      <a:pt x="1110618" y="2882949"/>
                    </a:lnTo>
                    <a:lnTo>
                      <a:pt x="1115913" y="2881730"/>
                    </a:lnTo>
                    <a:close/>
                    <a:moveTo>
                      <a:pt x="1162852" y="2880587"/>
                    </a:moveTo>
                    <a:lnTo>
                      <a:pt x="1139185" y="2883880"/>
                    </a:lnTo>
                    <a:lnTo>
                      <a:pt x="1131883" y="2884567"/>
                    </a:lnTo>
                    <a:lnTo>
                      <a:pt x="1149110" y="2880997"/>
                    </a:lnTo>
                    <a:close/>
                    <a:moveTo>
                      <a:pt x="3629494" y="2880471"/>
                    </a:moveTo>
                    <a:cubicBezTo>
                      <a:pt x="3629494" y="2880471"/>
                      <a:pt x="3629494" y="2880471"/>
                      <a:pt x="3629494" y="2883777"/>
                    </a:cubicBezTo>
                    <a:lnTo>
                      <a:pt x="3553823" y="2924663"/>
                    </a:lnTo>
                    <a:lnTo>
                      <a:pt x="3539540" y="2928818"/>
                    </a:lnTo>
                    <a:lnTo>
                      <a:pt x="3520724" y="2936876"/>
                    </a:lnTo>
                    <a:lnTo>
                      <a:pt x="3542066" y="2922619"/>
                    </a:lnTo>
                    <a:cubicBezTo>
                      <a:pt x="3553201" y="2915181"/>
                      <a:pt x="3564335" y="2907950"/>
                      <a:pt x="3575161" y="2901752"/>
                    </a:cubicBezTo>
                    <a:lnTo>
                      <a:pt x="3589939" y="2894812"/>
                    </a:lnTo>
                    <a:close/>
                    <a:moveTo>
                      <a:pt x="1137524" y="2880452"/>
                    </a:moveTo>
                    <a:lnTo>
                      <a:pt x="1131672" y="2881240"/>
                    </a:lnTo>
                    <a:lnTo>
                      <a:pt x="1129718" y="2881431"/>
                    </a:lnTo>
                    <a:lnTo>
                      <a:pt x="1101610" y="2885024"/>
                    </a:lnTo>
                    <a:lnTo>
                      <a:pt x="1105915" y="2884032"/>
                    </a:lnTo>
                    <a:close/>
                    <a:moveTo>
                      <a:pt x="1081663" y="2880451"/>
                    </a:moveTo>
                    <a:lnTo>
                      <a:pt x="1081136" y="2880551"/>
                    </a:lnTo>
                    <a:lnTo>
                      <a:pt x="1080523" y="2880575"/>
                    </a:lnTo>
                    <a:close/>
                    <a:moveTo>
                      <a:pt x="710225" y="2880436"/>
                    </a:moveTo>
                    <a:lnTo>
                      <a:pt x="703236" y="2882912"/>
                    </a:lnTo>
                    <a:lnTo>
                      <a:pt x="684006" y="2887823"/>
                    </a:lnTo>
                    <a:lnTo>
                      <a:pt x="675992" y="2889670"/>
                    </a:lnTo>
                    <a:lnTo>
                      <a:pt x="679309" y="2888362"/>
                    </a:lnTo>
                    <a:lnTo>
                      <a:pt x="679936" y="2888172"/>
                    </a:lnTo>
                    <a:close/>
                    <a:moveTo>
                      <a:pt x="3336285" y="2880323"/>
                    </a:moveTo>
                    <a:lnTo>
                      <a:pt x="3327857" y="2886942"/>
                    </a:lnTo>
                    <a:lnTo>
                      <a:pt x="3323323" y="2890324"/>
                    </a:lnTo>
                    <a:lnTo>
                      <a:pt x="3312292" y="2895709"/>
                    </a:lnTo>
                    <a:lnTo>
                      <a:pt x="3327528" y="2884259"/>
                    </a:lnTo>
                    <a:close/>
                    <a:moveTo>
                      <a:pt x="1180078" y="2880073"/>
                    </a:moveTo>
                    <a:lnTo>
                      <a:pt x="1141717" y="2884312"/>
                    </a:lnTo>
                    <a:lnTo>
                      <a:pt x="1134696" y="2885642"/>
                    </a:lnTo>
                    <a:lnTo>
                      <a:pt x="1119385" y="2887157"/>
                    </a:lnTo>
                    <a:lnTo>
                      <a:pt x="1127044" y="2885570"/>
                    </a:lnTo>
                    <a:lnTo>
                      <a:pt x="1139185" y="2883880"/>
                    </a:lnTo>
                    <a:lnTo>
                      <a:pt x="1179481" y="2880090"/>
                    </a:lnTo>
                    <a:close/>
                    <a:moveTo>
                      <a:pt x="1094759" y="2880030"/>
                    </a:moveTo>
                    <a:lnTo>
                      <a:pt x="1087100" y="2881020"/>
                    </a:lnTo>
                    <a:lnTo>
                      <a:pt x="1077747" y="2882953"/>
                    </a:lnTo>
                    <a:lnTo>
                      <a:pt x="1012623" y="2894190"/>
                    </a:lnTo>
                    <a:lnTo>
                      <a:pt x="1007219" y="2895231"/>
                    </a:lnTo>
                    <a:lnTo>
                      <a:pt x="1039956" y="2888323"/>
                    </a:lnTo>
                    <a:lnTo>
                      <a:pt x="1046138" y="2887193"/>
                    </a:lnTo>
                    <a:lnTo>
                      <a:pt x="1081136" y="2880551"/>
                    </a:lnTo>
                    <a:close/>
                    <a:moveTo>
                      <a:pt x="1257841" y="2880007"/>
                    </a:moveTo>
                    <a:lnTo>
                      <a:pt x="1261762" y="2882966"/>
                    </a:lnTo>
                    <a:lnTo>
                      <a:pt x="1265979" y="2893497"/>
                    </a:lnTo>
                    <a:lnTo>
                      <a:pt x="1262521" y="2889650"/>
                    </a:lnTo>
                    <a:close/>
                    <a:moveTo>
                      <a:pt x="694511" y="2879975"/>
                    </a:moveTo>
                    <a:lnTo>
                      <a:pt x="681582" y="2883875"/>
                    </a:lnTo>
                    <a:lnTo>
                      <a:pt x="678722" y="2884984"/>
                    </a:lnTo>
                    <a:lnTo>
                      <a:pt x="673804" y="2886015"/>
                    </a:lnTo>
                    <a:lnTo>
                      <a:pt x="678534" y="2884464"/>
                    </a:lnTo>
                    <a:close/>
                    <a:moveTo>
                      <a:pt x="1180998" y="2879971"/>
                    </a:moveTo>
                    <a:lnTo>
                      <a:pt x="1182655" y="2879996"/>
                    </a:lnTo>
                    <a:lnTo>
                      <a:pt x="1180078" y="2880073"/>
                    </a:lnTo>
                    <a:close/>
                    <a:moveTo>
                      <a:pt x="1182404" y="2879816"/>
                    </a:moveTo>
                    <a:lnTo>
                      <a:pt x="1180998" y="2879971"/>
                    </a:lnTo>
                    <a:lnTo>
                      <a:pt x="1180786" y="2879968"/>
                    </a:lnTo>
                    <a:close/>
                    <a:moveTo>
                      <a:pt x="1168611" y="2879785"/>
                    </a:moveTo>
                    <a:lnTo>
                      <a:pt x="1180786" y="2879968"/>
                    </a:lnTo>
                    <a:lnTo>
                      <a:pt x="1179481" y="2880090"/>
                    </a:lnTo>
                    <a:lnTo>
                      <a:pt x="1162852" y="2880587"/>
                    </a:lnTo>
                    <a:close/>
                    <a:moveTo>
                      <a:pt x="3474293" y="2879688"/>
                    </a:moveTo>
                    <a:lnTo>
                      <a:pt x="3436493" y="2897826"/>
                    </a:lnTo>
                    <a:lnTo>
                      <a:pt x="3406142" y="2916556"/>
                    </a:lnTo>
                    <a:lnTo>
                      <a:pt x="3447215" y="2890801"/>
                    </a:lnTo>
                    <a:close/>
                    <a:moveTo>
                      <a:pt x="1146209" y="2879468"/>
                    </a:moveTo>
                    <a:lnTo>
                      <a:pt x="1137524" y="2880452"/>
                    </a:lnTo>
                    <a:lnTo>
                      <a:pt x="1142855" y="2879734"/>
                    </a:lnTo>
                    <a:close/>
                    <a:moveTo>
                      <a:pt x="3724313" y="2879336"/>
                    </a:moveTo>
                    <a:lnTo>
                      <a:pt x="3722650" y="2881382"/>
                    </a:lnTo>
                    <a:lnTo>
                      <a:pt x="3719526" y="2883462"/>
                    </a:lnTo>
                    <a:lnTo>
                      <a:pt x="3721175" y="2881384"/>
                    </a:lnTo>
                    <a:close/>
                    <a:moveTo>
                      <a:pt x="1113482" y="2879314"/>
                    </a:moveTo>
                    <a:lnTo>
                      <a:pt x="1089455" y="2883866"/>
                    </a:lnTo>
                    <a:lnTo>
                      <a:pt x="1087509" y="2884156"/>
                    </a:lnTo>
                    <a:lnTo>
                      <a:pt x="1066412" y="2885959"/>
                    </a:lnTo>
                    <a:lnTo>
                      <a:pt x="1051772" y="2889484"/>
                    </a:lnTo>
                    <a:lnTo>
                      <a:pt x="1031615" y="2892488"/>
                    </a:lnTo>
                    <a:lnTo>
                      <a:pt x="1077747" y="2882953"/>
                    </a:lnTo>
                    <a:lnTo>
                      <a:pt x="1093720" y="2880197"/>
                    </a:lnTo>
                    <a:lnTo>
                      <a:pt x="1095446" y="2880004"/>
                    </a:lnTo>
                    <a:close/>
                    <a:moveTo>
                      <a:pt x="753909" y="2879232"/>
                    </a:moveTo>
                    <a:lnTo>
                      <a:pt x="726144" y="2886740"/>
                    </a:lnTo>
                    <a:lnTo>
                      <a:pt x="736919" y="2883321"/>
                    </a:lnTo>
                    <a:close/>
                    <a:moveTo>
                      <a:pt x="3706229" y="2879159"/>
                    </a:moveTo>
                    <a:lnTo>
                      <a:pt x="3698045" y="2889860"/>
                    </a:lnTo>
                    <a:lnTo>
                      <a:pt x="3691981" y="2893328"/>
                    </a:lnTo>
                    <a:lnTo>
                      <a:pt x="3698187" y="2884332"/>
                    </a:lnTo>
                    <a:close/>
                    <a:moveTo>
                      <a:pt x="3515400" y="2879129"/>
                    </a:moveTo>
                    <a:lnTo>
                      <a:pt x="3421798" y="2925398"/>
                    </a:lnTo>
                    <a:lnTo>
                      <a:pt x="3461871" y="2903778"/>
                    </a:lnTo>
                    <a:lnTo>
                      <a:pt x="3479326" y="2894821"/>
                    </a:lnTo>
                    <a:lnTo>
                      <a:pt x="3499949" y="2885637"/>
                    </a:lnTo>
                    <a:close/>
                    <a:moveTo>
                      <a:pt x="1253027" y="2879090"/>
                    </a:moveTo>
                    <a:lnTo>
                      <a:pt x="1259124" y="2885871"/>
                    </a:lnTo>
                    <a:lnTo>
                      <a:pt x="1262683" y="2893497"/>
                    </a:lnTo>
                    <a:close/>
                    <a:moveTo>
                      <a:pt x="1006091" y="2878775"/>
                    </a:moveTo>
                    <a:lnTo>
                      <a:pt x="992299" y="2881243"/>
                    </a:lnTo>
                    <a:lnTo>
                      <a:pt x="989489" y="2882211"/>
                    </a:lnTo>
                    <a:lnTo>
                      <a:pt x="997291" y="2881036"/>
                    </a:lnTo>
                    <a:close/>
                    <a:moveTo>
                      <a:pt x="1128975" y="2878721"/>
                    </a:moveTo>
                    <a:lnTo>
                      <a:pt x="1128016" y="2878942"/>
                    </a:lnTo>
                    <a:lnTo>
                      <a:pt x="1106094" y="2881386"/>
                    </a:lnTo>
                    <a:lnTo>
                      <a:pt x="1122243" y="2878979"/>
                    </a:lnTo>
                    <a:close/>
                    <a:moveTo>
                      <a:pt x="3726713" y="2878678"/>
                    </a:moveTo>
                    <a:lnTo>
                      <a:pt x="3718072" y="2887650"/>
                    </a:lnTo>
                    <a:lnTo>
                      <a:pt x="3717016" y="2888317"/>
                    </a:lnTo>
                    <a:lnTo>
                      <a:pt x="3722650" y="2881382"/>
                    </a:lnTo>
                    <a:close/>
                    <a:moveTo>
                      <a:pt x="1137275" y="2878404"/>
                    </a:moveTo>
                    <a:lnTo>
                      <a:pt x="1119348" y="2880939"/>
                    </a:lnTo>
                    <a:lnTo>
                      <a:pt x="1128016" y="2878942"/>
                    </a:lnTo>
                    <a:lnTo>
                      <a:pt x="1130532" y="2878662"/>
                    </a:lnTo>
                    <a:close/>
                    <a:moveTo>
                      <a:pt x="3557441" y="2878267"/>
                    </a:moveTo>
                    <a:lnTo>
                      <a:pt x="3543716" y="2887082"/>
                    </a:lnTo>
                    <a:lnTo>
                      <a:pt x="3517321" y="2899204"/>
                    </a:lnTo>
                    <a:close/>
                    <a:moveTo>
                      <a:pt x="1162452" y="2878232"/>
                    </a:moveTo>
                    <a:lnTo>
                      <a:pt x="1149110" y="2880997"/>
                    </a:lnTo>
                    <a:lnTo>
                      <a:pt x="1148337" y="2881020"/>
                    </a:lnTo>
                    <a:cubicBezTo>
                      <a:pt x="1137165" y="2882666"/>
                      <a:pt x="1128528" y="2884055"/>
                      <a:pt x="1122005" y="2885226"/>
                    </a:cubicBezTo>
                    <a:lnTo>
                      <a:pt x="1119715" y="2885711"/>
                    </a:lnTo>
                    <a:lnTo>
                      <a:pt x="1099770" y="2887587"/>
                    </a:lnTo>
                    <a:lnTo>
                      <a:pt x="1098375" y="2887451"/>
                    </a:lnTo>
                    <a:cubicBezTo>
                      <a:pt x="1097444" y="2886679"/>
                      <a:pt x="1103237" y="2885341"/>
                      <a:pt x="1111926" y="2883901"/>
                    </a:cubicBezTo>
                    <a:lnTo>
                      <a:pt x="1131672" y="2881240"/>
                    </a:lnTo>
                    <a:close/>
                    <a:moveTo>
                      <a:pt x="3650675" y="2878165"/>
                    </a:moveTo>
                    <a:lnTo>
                      <a:pt x="3618992" y="2898594"/>
                    </a:lnTo>
                    <a:lnTo>
                      <a:pt x="3621077" y="2896224"/>
                    </a:lnTo>
                    <a:lnTo>
                      <a:pt x="3632875" y="2889025"/>
                    </a:lnTo>
                    <a:close/>
                    <a:moveTo>
                      <a:pt x="1135337" y="2878126"/>
                    </a:moveTo>
                    <a:lnTo>
                      <a:pt x="1130532" y="2878662"/>
                    </a:lnTo>
                    <a:lnTo>
                      <a:pt x="1128975" y="2878721"/>
                    </a:lnTo>
                    <a:lnTo>
                      <a:pt x="1129718" y="2878550"/>
                    </a:lnTo>
                    <a:close/>
                    <a:moveTo>
                      <a:pt x="1165125" y="2877971"/>
                    </a:moveTo>
                    <a:lnTo>
                      <a:pt x="1162452" y="2878232"/>
                    </a:lnTo>
                    <a:lnTo>
                      <a:pt x="1162840" y="2878151"/>
                    </a:lnTo>
                    <a:close/>
                    <a:moveTo>
                      <a:pt x="3210555" y="2877821"/>
                    </a:moveTo>
                    <a:lnTo>
                      <a:pt x="3206611" y="2880914"/>
                    </a:lnTo>
                    <a:lnTo>
                      <a:pt x="3200834" y="2884519"/>
                    </a:lnTo>
                    <a:close/>
                    <a:moveTo>
                      <a:pt x="1201299" y="2877727"/>
                    </a:moveTo>
                    <a:lnTo>
                      <a:pt x="1200544" y="2877811"/>
                    </a:lnTo>
                    <a:lnTo>
                      <a:pt x="1201039" y="2878063"/>
                    </a:lnTo>
                    <a:lnTo>
                      <a:pt x="1201309" y="2878038"/>
                    </a:lnTo>
                    <a:lnTo>
                      <a:pt x="1201315" y="2878199"/>
                    </a:lnTo>
                    <a:lnTo>
                      <a:pt x="1201307" y="2878200"/>
                    </a:lnTo>
                    <a:lnTo>
                      <a:pt x="1201315" y="2878204"/>
                    </a:lnTo>
                    <a:lnTo>
                      <a:pt x="1201315" y="2878199"/>
                    </a:lnTo>
                    <a:lnTo>
                      <a:pt x="1204609" y="2877727"/>
                    </a:lnTo>
                    <a:lnTo>
                      <a:pt x="1201309" y="2878038"/>
                    </a:lnTo>
                    <a:close/>
                    <a:moveTo>
                      <a:pt x="3653242" y="2877556"/>
                    </a:moveTo>
                    <a:lnTo>
                      <a:pt x="3649358" y="2880797"/>
                    </a:lnTo>
                    <a:lnTo>
                      <a:pt x="3649040" y="2881109"/>
                    </a:lnTo>
                    <a:lnTo>
                      <a:pt x="3612926" y="2906446"/>
                    </a:lnTo>
                    <a:lnTo>
                      <a:pt x="3613122" y="2906169"/>
                    </a:lnTo>
                    <a:close/>
                    <a:moveTo>
                      <a:pt x="3685958" y="2877511"/>
                    </a:moveTo>
                    <a:lnTo>
                      <a:pt x="3683994" y="2879698"/>
                    </a:lnTo>
                    <a:lnTo>
                      <a:pt x="3680491" y="2882794"/>
                    </a:lnTo>
                    <a:lnTo>
                      <a:pt x="3678346" y="2883948"/>
                    </a:lnTo>
                    <a:lnTo>
                      <a:pt x="3681859" y="2879543"/>
                    </a:lnTo>
                    <a:lnTo>
                      <a:pt x="3682233" y="2879312"/>
                    </a:lnTo>
                    <a:close/>
                    <a:moveTo>
                      <a:pt x="1097301" y="2877484"/>
                    </a:moveTo>
                    <a:lnTo>
                      <a:pt x="1096505" y="2877635"/>
                    </a:lnTo>
                    <a:lnTo>
                      <a:pt x="1095375" y="2877727"/>
                    </a:lnTo>
                    <a:close/>
                    <a:moveTo>
                      <a:pt x="3342787" y="2877399"/>
                    </a:moveTo>
                    <a:lnTo>
                      <a:pt x="3328354" y="2887869"/>
                    </a:lnTo>
                    <a:lnTo>
                      <a:pt x="3323921" y="2890033"/>
                    </a:lnTo>
                    <a:lnTo>
                      <a:pt x="3327857" y="2886942"/>
                    </a:lnTo>
                    <a:lnTo>
                      <a:pt x="3337398" y="2879822"/>
                    </a:lnTo>
                    <a:close/>
                    <a:moveTo>
                      <a:pt x="787497" y="2877019"/>
                    </a:moveTo>
                    <a:lnTo>
                      <a:pt x="787019" y="2877120"/>
                    </a:lnTo>
                    <a:lnTo>
                      <a:pt x="780513" y="2880413"/>
                    </a:lnTo>
                    <a:lnTo>
                      <a:pt x="785986" y="2878491"/>
                    </a:lnTo>
                    <a:cubicBezTo>
                      <a:pt x="788931" y="2877340"/>
                      <a:pt x="789900" y="2876726"/>
                      <a:pt x="787497" y="2877019"/>
                    </a:cubicBezTo>
                    <a:close/>
                    <a:moveTo>
                      <a:pt x="992069" y="2877017"/>
                    </a:moveTo>
                    <a:lnTo>
                      <a:pt x="986479" y="2878149"/>
                    </a:lnTo>
                    <a:lnTo>
                      <a:pt x="987890" y="2877974"/>
                    </a:lnTo>
                    <a:lnTo>
                      <a:pt x="994760" y="2877017"/>
                    </a:lnTo>
                    <a:close/>
                    <a:moveTo>
                      <a:pt x="3589105" y="2876786"/>
                    </a:moveTo>
                    <a:lnTo>
                      <a:pt x="3580006" y="2880471"/>
                    </a:lnTo>
                    <a:lnTo>
                      <a:pt x="3495492" y="2918964"/>
                    </a:lnTo>
                    <a:lnTo>
                      <a:pt x="3546470" y="2892928"/>
                    </a:lnTo>
                    <a:lnTo>
                      <a:pt x="3567480" y="2883777"/>
                    </a:lnTo>
                    <a:close/>
                    <a:moveTo>
                      <a:pt x="1081020" y="2876631"/>
                    </a:moveTo>
                    <a:lnTo>
                      <a:pt x="1068894" y="2877900"/>
                    </a:lnTo>
                    <a:lnTo>
                      <a:pt x="1068894" y="2877758"/>
                    </a:lnTo>
                    <a:lnTo>
                      <a:pt x="1069240" y="2877696"/>
                    </a:lnTo>
                    <a:close/>
                    <a:moveTo>
                      <a:pt x="3687989" y="2876528"/>
                    </a:moveTo>
                    <a:lnTo>
                      <a:pt x="3685303" y="2880207"/>
                    </a:lnTo>
                    <a:lnTo>
                      <a:pt x="3681892" y="2882041"/>
                    </a:lnTo>
                    <a:lnTo>
                      <a:pt x="3683994" y="2879698"/>
                    </a:lnTo>
                    <a:lnTo>
                      <a:pt x="3687089" y="2876964"/>
                    </a:lnTo>
                    <a:close/>
                    <a:moveTo>
                      <a:pt x="3704961" y="2876347"/>
                    </a:moveTo>
                    <a:lnTo>
                      <a:pt x="3698568" y="2883780"/>
                    </a:lnTo>
                    <a:lnTo>
                      <a:pt x="3698187" y="2884332"/>
                    </a:lnTo>
                    <a:lnTo>
                      <a:pt x="3684647" y="2893042"/>
                    </a:lnTo>
                    <a:lnTo>
                      <a:pt x="3703033" y="2877128"/>
                    </a:lnTo>
                    <a:close/>
                    <a:moveTo>
                      <a:pt x="721849" y="2876318"/>
                    </a:moveTo>
                    <a:lnTo>
                      <a:pt x="712797" y="2879779"/>
                    </a:lnTo>
                    <a:lnTo>
                      <a:pt x="710225" y="2880436"/>
                    </a:lnTo>
                    <a:close/>
                    <a:moveTo>
                      <a:pt x="1179527" y="2876295"/>
                    </a:moveTo>
                    <a:lnTo>
                      <a:pt x="1171625" y="2876970"/>
                    </a:lnTo>
                    <a:lnTo>
                      <a:pt x="1172471" y="2877057"/>
                    </a:lnTo>
                    <a:lnTo>
                      <a:pt x="1174498" y="2876980"/>
                    </a:lnTo>
                    <a:lnTo>
                      <a:pt x="1173206" y="2877133"/>
                    </a:lnTo>
                    <a:lnTo>
                      <a:pt x="1173443" y="2877158"/>
                    </a:lnTo>
                    <a:lnTo>
                      <a:pt x="1175754" y="2876932"/>
                    </a:lnTo>
                    <a:lnTo>
                      <a:pt x="1179923" y="2876772"/>
                    </a:lnTo>
                    <a:lnTo>
                      <a:pt x="1179733" y="2876543"/>
                    </a:lnTo>
                    <a:lnTo>
                      <a:pt x="1175754" y="2876932"/>
                    </a:lnTo>
                    <a:lnTo>
                      <a:pt x="1174498" y="2876980"/>
                    </a:lnTo>
                    <a:lnTo>
                      <a:pt x="1179593" y="2876375"/>
                    </a:lnTo>
                    <a:close/>
                    <a:moveTo>
                      <a:pt x="722214" y="2876188"/>
                    </a:moveTo>
                    <a:lnTo>
                      <a:pt x="721849" y="2876318"/>
                    </a:lnTo>
                    <a:lnTo>
                      <a:pt x="722119" y="2876214"/>
                    </a:lnTo>
                    <a:close/>
                    <a:moveTo>
                      <a:pt x="765235" y="2876169"/>
                    </a:moveTo>
                    <a:lnTo>
                      <a:pt x="760850" y="2877355"/>
                    </a:lnTo>
                    <a:lnTo>
                      <a:pt x="743752" y="2881216"/>
                    </a:lnTo>
                    <a:lnTo>
                      <a:pt x="756871" y="2877988"/>
                    </a:lnTo>
                    <a:close/>
                    <a:moveTo>
                      <a:pt x="899271" y="2875973"/>
                    </a:moveTo>
                    <a:lnTo>
                      <a:pt x="887320" y="2877970"/>
                    </a:lnTo>
                    <a:lnTo>
                      <a:pt x="861913" y="2886501"/>
                    </a:lnTo>
                    <a:lnTo>
                      <a:pt x="859555" y="2887455"/>
                    </a:lnTo>
                    <a:lnTo>
                      <a:pt x="881632" y="2882279"/>
                    </a:lnTo>
                    <a:close/>
                    <a:moveTo>
                      <a:pt x="1082905" y="2875787"/>
                    </a:moveTo>
                    <a:lnTo>
                      <a:pt x="1076859" y="2876328"/>
                    </a:lnTo>
                    <a:lnTo>
                      <a:pt x="1078219" y="2876084"/>
                    </a:lnTo>
                    <a:close/>
                    <a:moveTo>
                      <a:pt x="1169592" y="2875540"/>
                    </a:moveTo>
                    <a:lnTo>
                      <a:pt x="1164035" y="2875959"/>
                    </a:lnTo>
                    <a:lnTo>
                      <a:pt x="1166956" y="2875669"/>
                    </a:lnTo>
                    <a:close/>
                    <a:moveTo>
                      <a:pt x="723968" y="2875507"/>
                    </a:moveTo>
                    <a:lnTo>
                      <a:pt x="722119" y="2876214"/>
                    </a:lnTo>
                    <a:lnTo>
                      <a:pt x="692741" y="2884287"/>
                    </a:lnTo>
                    <a:lnTo>
                      <a:pt x="679936" y="2888172"/>
                    </a:lnTo>
                    <a:lnTo>
                      <a:pt x="677151" y="2888883"/>
                    </a:lnTo>
                    <a:lnTo>
                      <a:pt x="688635" y="2884360"/>
                    </a:lnTo>
                    <a:lnTo>
                      <a:pt x="706176" y="2879234"/>
                    </a:lnTo>
                    <a:close/>
                    <a:moveTo>
                      <a:pt x="3719856" y="2875475"/>
                    </a:moveTo>
                    <a:lnTo>
                      <a:pt x="3707938" y="2884149"/>
                    </a:lnTo>
                    <a:lnTo>
                      <a:pt x="3716937" y="2877505"/>
                    </a:lnTo>
                    <a:close/>
                    <a:moveTo>
                      <a:pt x="1251776" y="2875431"/>
                    </a:moveTo>
                    <a:lnTo>
                      <a:pt x="1255596" y="2878313"/>
                    </a:lnTo>
                    <a:lnTo>
                      <a:pt x="1258986" y="2885575"/>
                    </a:lnTo>
                    <a:close/>
                    <a:moveTo>
                      <a:pt x="721245" y="2874830"/>
                    </a:moveTo>
                    <a:lnTo>
                      <a:pt x="706176" y="2879234"/>
                    </a:lnTo>
                    <a:lnTo>
                      <a:pt x="696507" y="2881259"/>
                    </a:lnTo>
                    <a:lnTo>
                      <a:pt x="703486" y="2878511"/>
                    </a:lnTo>
                    <a:lnTo>
                      <a:pt x="718494" y="2875253"/>
                    </a:lnTo>
                    <a:close/>
                    <a:moveTo>
                      <a:pt x="3685644" y="2874796"/>
                    </a:moveTo>
                    <a:lnTo>
                      <a:pt x="3681859" y="2879543"/>
                    </a:lnTo>
                    <a:lnTo>
                      <a:pt x="3678128" y="2881841"/>
                    </a:lnTo>
                    <a:close/>
                    <a:moveTo>
                      <a:pt x="1236954" y="2874590"/>
                    </a:moveTo>
                    <a:lnTo>
                      <a:pt x="1225143" y="2875042"/>
                    </a:lnTo>
                    <a:lnTo>
                      <a:pt x="1228413" y="2876866"/>
                    </a:lnTo>
                    <a:lnTo>
                      <a:pt x="1238379" y="2877547"/>
                    </a:lnTo>
                    <a:close/>
                    <a:moveTo>
                      <a:pt x="3726599" y="2874554"/>
                    </a:moveTo>
                    <a:lnTo>
                      <a:pt x="3721175" y="2881384"/>
                    </a:lnTo>
                    <a:lnTo>
                      <a:pt x="3711992" y="2887380"/>
                    </a:lnTo>
                    <a:lnTo>
                      <a:pt x="3699089" y="2897306"/>
                    </a:lnTo>
                    <a:lnTo>
                      <a:pt x="3695550" y="2899705"/>
                    </a:lnTo>
                    <a:close/>
                    <a:moveTo>
                      <a:pt x="1178051" y="2874519"/>
                    </a:moveTo>
                    <a:lnTo>
                      <a:pt x="1158199" y="2875584"/>
                    </a:lnTo>
                    <a:lnTo>
                      <a:pt x="1162763" y="2876055"/>
                    </a:lnTo>
                    <a:lnTo>
                      <a:pt x="1164035" y="2875959"/>
                    </a:lnTo>
                    <a:lnTo>
                      <a:pt x="1162912" y="2876071"/>
                    </a:lnTo>
                    <a:lnTo>
                      <a:pt x="1169379" y="2876738"/>
                    </a:lnTo>
                    <a:lnTo>
                      <a:pt x="1176440" y="2875843"/>
                    </a:lnTo>
                    <a:lnTo>
                      <a:pt x="1178757" y="2875369"/>
                    </a:lnTo>
                    <a:lnTo>
                      <a:pt x="1178533" y="2875100"/>
                    </a:lnTo>
                    <a:lnTo>
                      <a:pt x="1169592" y="2875540"/>
                    </a:lnTo>
                    <a:lnTo>
                      <a:pt x="1178349" y="2874878"/>
                    </a:lnTo>
                    <a:close/>
                    <a:moveTo>
                      <a:pt x="1064197" y="2874423"/>
                    </a:moveTo>
                    <a:lnTo>
                      <a:pt x="1052765" y="2876576"/>
                    </a:lnTo>
                    <a:lnTo>
                      <a:pt x="1041586" y="2877316"/>
                    </a:lnTo>
                    <a:lnTo>
                      <a:pt x="1025277" y="2879316"/>
                    </a:lnTo>
                    <a:lnTo>
                      <a:pt x="1037171" y="2876409"/>
                    </a:lnTo>
                    <a:close/>
                    <a:moveTo>
                      <a:pt x="709272" y="2874384"/>
                    </a:moveTo>
                    <a:lnTo>
                      <a:pt x="678534" y="2884464"/>
                    </a:lnTo>
                    <a:lnTo>
                      <a:pt x="670698" y="2886665"/>
                    </a:lnTo>
                    <a:lnTo>
                      <a:pt x="670498" y="2886707"/>
                    </a:lnTo>
                    <a:lnTo>
                      <a:pt x="681943" y="2882065"/>
                    </a:lnTo>
                    <a:lnTo>
                      <a:pt x="689021" y="2879748"/>
                    </a:lnTo>
                    <a:cubicBezTo>
                      <a:pt x="692121" y="2878717"/>
                      <a:pt x="693464" y="2878201"/>
                      <a:pt x="690933" y="2878768"/>
                    </a:cubicBezTo>
                    <a:lnTo>
                      <a:pt x="688553" y="2879384"/>
                    </a:lnTo>
                    <a:lnTo>
                      <a:pt x="690083" y="2878763"/>
                    </a:lnTo>
                    <a:close/>
                    <a:moveTo>
                      <a:pt x="1107908" y="2874199"/>
                    </a:moveTo>
                    <a:lnTo>
                      <a:pt x="1081020" y="2876631"/>
                    </a:lnTo>
                    <a:lnTo>
                      <a:pt x="1098592" y="2874791"/>
                    </a:lnTo>
                    <a:close/>
                    <a:moveTo>
                      <a:pt x="1088725" y="2874199"/>
                    </a:moveTo>
                    <a:lnTo>
                      <a:pt x="1078219" y="2876084"/>
                    </a:lnTo>
                    <a:lnTo>
                      <a:pt x="1052344" y="2877727"/>
                    </a:lnTo>
                    <a:lnTo>
                      <a:pt x="1037779" y="2879399"/>
                    </a:lnTo>
                    <a:lnTo>
                      <a:pt x="1052765" y="2876576"/>
                    </a:lnTo>
                    <a:close/>
                    <a:moveTo>
                      <a:pt x="3611564" y="2873984"/>
                    </a:moveTo>
                    <a:lnTo>
                      <a:pt x="3606503" y="2877506"/>
                    </a:lnTo>
                    <a:cubicBezTo>
                      <a:pt x="3603207" y="2880797"/>
                      <a:pt x="3585900" y="2890671"/>
                      <a:pt x="3575598" y="2895608"/>
                    </a:cubicBezTo>
                    <a:lnTo>
                      <a:pt x="3570820" y="2897036"/>
                    </a:lnTo>
                    <a:close/>
                    <a:moveTo>
                      <a:pt x="3486192" y="2873978"/>
                    </a:moveTo>
                    <a:lnTo>
                      <a:pt x="3480655" y="2877077"/>
                    </a:lnTo>
                    <a:lnTo>
                      <a:pt x="3474293" y="2879688"/>
                    </a:lnTo>
                    <a:close/>
                    <a:moveTo>
                      <a:pt x="949731" y="2873938"/>
                    </a:moveTo>
                    <a:lnTo>
                      <a:pt x="943127" y="2875865"/>
                    </a:lnTo>
                    <a:lnTo>
                      <a:pt x="950860" y="2874348"/>
                    </a:lnTo>
                    <a:lnTo>
                      <a:pt x="949731" y="2874435"/>
                    </a:lnTo>
                    <a:close/>
                    <a:moveTo>
                      <a:pt x="1259558" y="2873858"/>
                    </a:moveTo>
                    <a:lnTo>
                      <a:pt x="1260466" y="2873984"/>
                    </a:lnTo>
                    <a:lnTo>
                      <a:pt x="1261451" y="2875651"/>
                    </a:lnTo>
                    <a:lnTo>
                      <a:pt x="1267500" y="2891983"/>
                    </a:lnTo>
                    <a:lnTo>
                      <a:pt x="1265979" y="2893497"/>
                    </a:lnTo>
                    <a:lnTo>
                      <a:pt x="1262138" y="2883249"/>
                    </a:lnTo>
                    <a:lnTo>
                      <a:pt x="1262683" y="2883661"/>
                    </a:lnTo>
                    <a:close/>
                    <a:moveTo>
                      <a:pt x="748747" y="2873856"/>
                    </a:moveTo>
                    <a:lnTo>
                      <a:pt x="703899" y="2885525"/>
                    </a:lnTo>
                    <a:lnTo>
                      <a:pt x="685868" y="2889421"/>
                    </a:lnTo>
                    <a:lnTo>
                      <a:pt x="701006" y="2884287"/>
                    </a:lnTo>
                    <a:lnTo>
                      <a:pt x="703513" y="2883329"/>
                    </a:lnTo>
                    <a:lnTo>
                      <a:pt x="726216" y="2878098"/>
                    </a:lnTo>
                    <a:close/>
                    <a:moveTo>
                      <a:pt x="830567" y="2873673"/>
                    </a:moveTo>
                    <a:lnTo>
                      <a:pt x="830237" y="2873809"/>
                    </a:lnTo>
                    <a:lnTo>
                      <a:pt x="830567" y="2873699"/>
                    </a:lnTo>
                    <a:close/>
                    <a:moveTo>
                      <a:pt x="1258030" y="2873645"/>
                    </a:moveTo>
                    <a:lnTo>
                      <a:pt x="1258565" y="2873719"/>
                    </a:lnTo>
                    <a:lnTo>
                      <a:pt x="1262138" y="2883249"/>
                    </a:lnTo>
                    <a:lnTo>
                      <a:pt x="1261762" y="2882966"/>
                    </a:lnTo>
                    <a:close/>
                    <a:moveTo>
                      <a:pt x="729721" y="2873528"/>
                    </a:moveTo>
                    <a:lnTo>
                      <a:pt x="724379" y="2875421"/>
                    </a:lnTo>
                    <a:lnTo>
                      <a:pt x="723968" y="2875507"/>
                    </a:lnTo>
                    <a:lnTo>
                      <a:pt x="728755" y="2873677"/>
                    </a:lnTo>
                    <a:close/>
                    <a:moveTo>
                      <a:pt x="3726737" y="2873450"/>
                    </a:moveTo>
                    <a:lnTo>
                      <a:pt x="3719461" y="2879151"/>
                    </a:lnTo>
                    <a:cubicBezTo>
                      <a:pt x="3711889" y="2884911"/>
                      <a:pt x="3703957" y="2890671"/>
                      <a:pt x="3698394" y="2893962"/>
                    </a:cubicBezTo>
                    <a:lnTo>
                      <a:pt x="3695595" y="2895211"/>
                    </a:lnTo>
                    <a:lnTo>
                      <a:pt x="3713007" y="2881303"/>
                    </a:lnTo>
                    <a:close/>
                    <a:moveTo>
                      <a:pt x="1250327" y="2873392"/>
                    </a:moveTo>
                    <a:lnTo>
                      <a:pt x="1251776" y="2875431"/>
                    </a:lnTo>
                    <a:lnTo>
                      <a:pt x="1250735" y="2874645"/>
                    </a:lnTo>
                    <a:close/>
                    <a:moveTo>
                      <a:pt x="3660302" y="2873208"/>
                    </a:moveTo>
                    <a:lnTo>
                      <a:pt x="3625671" y="2903764"/>
                    </a:lnTo>
                    <a:lnTo>
                      <a:pt x="3626195" y="2903611"/>
                    </a:lnTo>
                    <a:lnTo>
                      <a:pt x="3625399" y="2904004"/>
                    </a:lnTo>
                    <a:lnTo>
                      <a:pt x="3621061" y="2907831"/>
                    </a:lnTo>
                    <a:lnTo>
                      <a:pt x="3617372" y="2909646"/>
                    </a:lnTo>
                    <a:lnTo>
                      <a:pt x="3605027" y="2914474"/>
                    </a:lnTo>
                    <a:lnTo>
                      <a:pt x="3605683" y="2913728"/>
                    </a:lnTo>
                    <a:lnTo>
                      <a:pt x="3601541" y="2915771"/>
                    </a:lnTo>
                    <a:lnTo>
                      <a:pt x="3598867" y="2916335"/>
                    </a:lnTo>
                    <a:lnTo>
                      <a:pt x="3597238" y="2917497"/>
                    </a:lnTo>
                    <a:lnTo>
                      <a:pt x="3597100" y="2917550"/>
                    </a:lnTo>
                    <a:lnTo>
                      <a:pt x="3598816" y="2916346"/>
                    </a:lnTo>
                    <a:lnTo>
                      <a:pt x="3596502" y="2916834"/>
                    </a:lnTo>
                    <a:lnTo>
                      <a:pt x="3588128" y="2920110"/>
                    </a:lnTo>
                    <a:lnTo>
                      <a:pt x="3600214" y="2912444"/>
                    </a:lnTo>
                    <a:lnTo>
                      <a:pt x="3602878" y="2910394"/>
                    </a:lnTo>
                    <a:lnTo>
                      <a:pt x="3610175" y="2908272"/>
                    </a:lnTo>
                    <a:lnTo>
                      <a:pt x="3611001" y="2907682"/>
                    </a:lnTo>
                    <a:lnTo>
                      <a:pt x="3610735" y="2907984"/>
                    </a:lnTo>
                    <a:lnTo>
                      <a:pt x="3610432" y="2908197"/>
                    </a:lnTo>
                    <a:lnTo>
                      <a:pt x="3610588" y="2908151"/>
                    </a:lnTo>
                    <a:lnTo>
                      <a:pt x="3610735" y="2907984"/>
                    </a:lnTo>
                    <a:lnTo>
                      <a:pt x="3612926" y="2906446"/>
                    </a:lnTo>
                    <a:lnTo>
                      <a:pt x="3612736" y="2906716"/>
                    </a:lnTo>
                    <a:lnTo>
                      <a:pt x="3613754" y="2907231"/>
                    </a:lnTo>
                    <a:lnTo>
                      <a:pt x="3622122" y="2904796"/>
                    </a:lnTo>
                    <a:lnTo>
                      <a:pt x="3633854" y="2896019"/>
                    </a:lnTo>
                    <a:lnTo>
                      <a:pt x="3649040" y="2881109"/>
                    </a:lnTo>
                    <a:close/>
                    <a:moveTo>
                      <a:pt x="1254516" y="2873156"/>
                    </a:moveTo>
                    <a:lnTo>
                      <a:pt x="1255008" y="2873224"/>
                    </a:lnTo>
                    <a:lnTo>
                      <a:pt x="1255629" y="2875450"/>
                    </a:lnTo>
                    <a:close/>
                    <a:moveTo>
                      <a:pt x="3723316" y="2873069"/>
                    </a:moveTo>
                    <a:lnTo>
                      <a:pt x="3713007" y="2881303"/>
                    </a:lnTo>
                    <a:lnTo>
                      <a:pt x="3713006" y="2881303"/>
                    </a:lnTo>
                    <a:lnTo>
                      <a:pt x="3723314" y="2873070"/>
                    </a:lnTo>
                    <a:close/>
                    <a:moveTo>
                      <a:pt x="1266843" y="2873052"/>
                    </a:moveTo>
                    <a:lnTo>
                      <a:pt x="1279163" y="2900054"/>
                    </a:lnTo>
                    <a:cubicBezTo>
                      <a:pt x="1279163" y="2900054"/>
                      <a:pt x="1275867" y="2900054"/>
                      <a:pt x="1275867" y="2900054"/>
                    </a:cubicBezTo>
                    <a:lnTo>
                      <a:pt x="1270725" y="2891349"/>
                    </a:lnTo>
                    <a:close/>
                    <a:moveTo>
                      <a:pt x="1253097" y="2872958"/>
                    </a:moveTo>
                    <a:lnTo>
                      <a:pt x="1254106" y="2873099"/>
                    </a:lnTo>
                    <a:lnTo>
                      <a:pt x="1256091" y="2877104"/>
                    </a:lnTo>
                    <a:lnTo>
                      <a:pt x="1255629" y="2875450"/>
                    </a:lnTo>
                    <a:lnTo>
                      <a:pt x="1257841" y="2880007"/>
                    </a:lnTo>
                    <a:lnTo>
                      <a:pt x="1255596" y="2878313"/>
                    </a:lnTo>
                    <a:close/>
                    <a:moveTo>
                      <a:pt x="3658774" y="2872942"/>
                    </a:moveTo>
                    <a:lnTo>
                      <a:pt x="3657521" y="2873988"/>
                    </a:lnTo>
                    <a:lnTo>
                      <a:pt x="3650675" y="2878165"/>
                    </a:lnTo>
                    <a:close/>
                    <a:moveTo>
                      <a:pt x="3549176" y="2872777"/>
                    </a:moveTo>
                    <a:lnTo>
                      <a:pt x="3455453" y="2919732"/>
                    </a:lnTo>
                    <a:lnTo>
                      <a:pt x="3524178" y="2883002"/>
                    </a:lnTo>
                    <a:close/>
                    <a:moveTo>
                      <a:pt x="734645" y="2872772"/>
                    </a:moveTo>
                    <a:lnTo>
                      <a:pt x="722214" y="2876188"/>
                    </a:lnTo>
                    <a:lnTo>
                      <a:pt x="724379" y="2875421"/>
                    </a:lnTo>
                    <a:lnTo>
                      <a:pt x="725389" y="2875210"/>
                    </a:lnTo>
                    <a:lnTo>
                      <a:pt x="732050" y="2873171"/>
                    </a:lnTo>
                    <a:close/>
                    <a:moveTo>
                      <a:pt x="3641889" y="2872558"/>
                    </a:moveTo>
                    <a:lnTo>
                      <a:pt x="3621077" y="2896224"/>
                    </a:lnTo>
                    <a:lnTo>
                      <a:pt x="3619439" y="2897224"/>
                    </a:lnTo>
                    <a:lnTo>
                      <a:pt x="3620108" y="2896277"/>
                    </a:lnTo>
                    <a:cubicBezTo>
                      <a:pt x="3623913" y="2891494"/>
                      <a:pt x="3629167" y="2885323"/>
                      <a:pt x="3636172" y="2877506"/>
                    </a:cubicBezTo>
                    <a:close/>
                    <a:moveTo>
                      <a:pt x="732692" y="2872171"/>
                    </a:moveTo>
                    <a:lnTo>
                      <a:pt x="728755" y="2873677"/>
                    </a:lnTo>
                    <a:lnTo>
                      <a:pt x="721245" y="2874830"/>
                    </a:lnTo>
                    <a:lnTo>
                      <a:pt x="723568" y="2874152"/>
                    </a:lnTo>
                    <a:close/>
                    <a:moveTo>
                      <a:pt x="3623135" y="2872028"/>
                    </a:moveTo>
                    <a:lnTo>
                      <a:pt x="3612998" y="2880471"/>
                    </a:lnTo>
                    <a:lnTo>
                      <a:pt x="3579583" y="2898567"/>
                    </a:lnTo>
                    <a:lnTo>
                      <a:pt x="3567849" y="2902821"/>
                    </a:lnTo>
                    <a:lnTo>
                      <a:pt x="3571346" y="2901132"/>
                    </a:lnTo>
                    <a:close/>
                    <a:moveTo>
                      <a:pt x="3728690" y="2871920"/>
                    </a:moveTo>
                    <a:lnTo>
                      <a:pt x="3728089" y="2872677"/>
                    </a:lnTo>
                    <a:lnTo>
                      <a:pt x="3726737" y="2873450"/>
                    </a:lnTo>
                    <a:close/>
                    <a:moveTo>
                      <a:pt x="3724889" y="2871812"/>
                    </a:moveTo>
                    <a:lnTo>
                      <a:pt x="3724056" y="2872478"/>
                    </a:lnTo>
                    <a:lnTo>
                      <a:pt x="3723314" y="2873070"/>
                    </a:lnTo>
                    <a:lnTo>
                      <a:pt x="3719856" y="2875475"/>
                    </a:lnTo>
                    <a:close/>
                    <a:moveTo>
                      <a:pt x="900053" y="2871584"/>
                    </a:moveTo>
                    <a:lnTo>
                      <a:pt x="892759" y="2872886"/>
                    </a:lnTo>
                    <a:lnTo>
                      <a:pt x="865108" y="2881681"/>
                    </a:lnTo>
                    <a:lnTo>
                      <a:pt x="865469" y="2881621"/>
                    </a:lnTo>
                    <a:lnTo>
                      <a:pt x="864497" y="2881876"/>
                    </a:lnTo>
                    <a:lnTo>
                      <a:pt x="838048" y="2890289"/>
                    </a:lnTo>
                    <a:lnTo>
                      <a:pt x="852215" y="2885094"/>
                    </a:lnTo>
                    <a:lnTo>
                      <a:pt x="844275" y="2887175"/>
                    </a:lnTo>
                    <a:lnTo>
                      <a:pt x="836367" y="2890823"/>
                    </a:lnTo>
                    <a:lnTo>
                      <a:pt x="819882" y="2896067"/>
                    </a:lnTo>
                    <a:lnTo>
                      <a:pt x="801335" y="2903632"/>
                    </a:lnTo>
                    <a:lnTo>
                      <a:pt x="828133" y="2893924"/>
                    </a:lnTo>
                    <a:lnTo>
                      <a:pt x="835505" y="2891221"/>
                    </a:lnTo>
                    <a:lnTo>
                      <a:pt x="810792" y="2902623"/>
                    </a:lnTo>
                    <a:lnTo>
                      <a:pt x="813487" y="2902276"/>
                    </a:lnTo>
                    <a:lnTo>
                      <a:pt x="815500" y="2901464"/>
                    </a:lnTo>
                    <a:lnTo>
                      <a:pt x="841641" y="2893068"/>
                    </a:lnTo>
                    <a:lnTo>
                      <a:pt x="878838" y="2879387"/>
                    </a:lnTo>
                    <a:lnTo>
                      <a:pt x="865469" y="2881621"/>
                    </a:lnTo>
                    <a:lnTo>
                      <a:pt x="890846" y="2874970"/>
                    </a:lnTo>
                    <a:close/>
                    <a:moveTo>
                      <a:pt x="3200136" y="2871501"/>
                    </a:moveTo>
                    <a:lnTo>
                      <a:pt x="3160589" y="2904269"/>
                    </a:lnTo>
                    <a:lnTo>
                      <a:pt x="3200585" y="2874431"/>
                    </a:lnTo>
                    <a:lnTo>
                      <a:pt x="3196858" y="2877892"/>
                    </a:lnTo>
                    <a:lnTo>
                      <a:pt x="3192509" y="2881988"/>
                    </a:lnTo>
                    <a:lnTo>
                      <a:pt x="3176459" y="2896109"/>
                    </a:lnTo>
                    <a:lnTo>
                      <a:pt x="3155540" y="2911477"/>
                    </a:lnTo>
                    <a:lnTo>
                      <a:pt x="3166855" y="2904065"/>
                    </a:lnTo>
                    <a:lnTo>
                      <a:pt x="3166855" y="2907309"/>
                    </a:lnTo>
                    <a:lnTo>
                      <a:pt x="3161548" y="2911097"/>
                    </a:lnTo>
                    <a:lnTo>
                      <a:pt x="3157408" y="2914002"/>
                    </a:lnTo>
                    <a:lnTo>
                      <a:pt x="3157408" y="2914013"/>
                    </a:lnTo>
                    <a:lnTo>
                      <a:pt x="3159814" y="2912334"/>
                    </a:lnTo>
                    <a:lnTo>
                      <a:pt x="3161548" y="2911097"/>
                    </a:lnTo>
                    <a:lnTo>
                      <a:pt x="3166855" y="2907373"/>
                    </a:lnTo>
                    <a:lnTo>
                      <a:pt x="3166855" y="2907309"/>
                    </a:lnTo>
                    <a:lnTo>
                      <a:pt x="3167184" y="2907074"/>
                    </a:lnTo>
                    <a:lnTo>
                      <a:pt x="3167184" y="2904269"/>
                    </a:lnTo>
                    <a:lnTo>
                      <a:pt x="3176459" y="2896109"/>
                    </a:lnTo>
                    <a:lnTo>
                      <a:pt x="3190559" y="2885749"/>
                    </a:lnTo>
                    <a:lnTo>
                      <a:pt x="3169422" y="2905477"/>
                    </a:lnTo>
                    <a:lnTo>
                      <a:pt x="3171979" y="2903652"/>
                    </a:lnTo>
                    <a:cubicBezTo>
                      <a:pt x="3175965" y="2900758"/>
                      <a:pt x="3179279" y="2898278"/>
                      <a:pt x="3180107" y="2897451"/>
                    </a:cubicBezTo>
                    <a:lnTo>
                      <a:pt x="3200834" y="2884519"/>
                    </a:lnTo>
                    <a:lnTo>
                      <a:pt x="3157408" y="2914439"/>
                    </a:lnTo>
                    <a:lnTo>
                      <a:pt x="3157408" y="2916349"/>
                    </a:lnTo>
                    <a:lnTo>
                      <a:pt x="3151359" y="2918607"/>
                    </a:lnTo>
                    <a:lnTo>
                      <a:pt x="3143663" y="2923909"/>
                    </a:lnTo>
                    <a:cubicBezTo>
                      <a:pt x="3143663" y="2923909"/>
                      <a:pt x="3140350" y="2923909"/>
                      <a:pt x="3140350" y="2923909"/>
                    </a:cubicBezTo>
                    <a:lnTo>
                      <a:pt x="3142894" y="2921767"/>
                    </a:lnTo>
                    <a:lnTo>
                      <a:pt x="3038474" y="2960743"/>
                    </a:lnTo>
                    <a:lnTo>
                      <a:pt x="2992221" y="2978007"/>
                    </a:lnTo>
                    <a:lnTo>
                      <a:pt x="3061600" y="2949233"/>
                    </a:lnTo>
                    <a:lnTo>
                      <a:pt x="3145763" y="2917457"/>
                    </a:lnTo>
                    <a:lnTo>
                      <a:pt x="3144104" y="2917457"/>
                    </a:lnTo>
                    <a:lnTo>
                      <a:pt x="3192280" y="2876621"/>
                    </a:lnTo>
                    <a:close/>
                    <a:moveTo>
                      <a:pt x="1174818" y="2871142"/>
                    </a:moveTo>
                    <a:lnTo>
                      <a:pt x="1146158" y="2874342"/>
                    </a:lnTo>
                    <a:lnTo>
                      <a:pt x="1149084" y="2874644"/>
                    </a:lnTo>
                    <a:lnTo>
                      <a:pt x="1151502" y="2874617"/>
                    </a:lnTo>
                    <a:lnTo>
                      <a:pt x="1150408" y="2874780"/>
                    </a:lnTo>
                    <a:lnTo>
                      <a:pt x="1158167" y="2875581"/>
                    </a:lnTo>
                    <a:lnTo>
                      <a:pt x="1168711" y="2874406"/>
                    </a:lnTo>
                    <a:lnTo>
                      <a:pt x="1177539" y="2873903"/>
                    </a:lnTo>
                    <a:lnTo>
                      <a:pt x="1177172" y="2873462"/>
                    </a:lnTo>
                    <a:lnTo>
                      <a:pt x="1168711" y="2874406"/>
                    </a:lnTo>
                    <a:lnTo>
                      <a:pt x="1168198" y="2874435"/>
                    </a:lnTo>
                    <a:lnTo>
                      <a:pt x="1151502" y="2874617"/>
                    </a:lnTo>
                    <a:close/>
                    <a:moveTo>
                      <a:pt x="992765" y="2871142"/>
                    </a:moveTo>
                    <a:lnTo>
                      <a:pt x="992762" y="2871142"/>
                    </a:lnTo>
                    <a:lnTo>
                      <a:pt x="992758" y="2871142"/>
                    </a:lnTo>
                    <a:close/>
                    <a:moveTo>
                      <a:pt x="3730901" y="2871069"/>
                    </a:moveTo>
                    <a:lnTo>
                      <a:pt x="3726599" y="2874554"/>
                    </a:lnTo>
                    <a:lnTo>
                      <a:pt x="3728089" y="2872677"/>
                    </a:lnTo>
                    <a:close/>
                    <a:moveTo>
                      <a:pt x="3662544" y="2870923"/>
                    </a:moveTo>
                    <a:lnTo>
                      <a:pt x="3653242" y="2877556"/>
                    </a:lnTo>
                    <a:lnTo>
                      <a:pt x="3657521" y="2873988"/>
                    </a:lnTo>
                    <a:close/>
                    <a:moveTo>
                      <a:pt x="3744859" y="2870726"/>
                    </a:moveTo>
                    <a:lnTo>
                      <a:pt x="3744887" y="2870783"/>
                    </a:lnTo>
                    <a:lnTo>
                      <a:pt x="3715289" y="2897254"/>
                    </a:lnTo>
                    <a:lnTo>
                      <a:pt x="3712381" y="2894350"/>
                    </a:lnTo>
                    <a:lnTo>
                      <a:pt x="3713254" y="2892947"/>
                    </a:lnTo>
                    <a:lnTo>
                      <a:pt x="3714786" y="2891061"/>
                    </a:lnTo>
                    <a:lnTo>
                      <a:pt x="3718072" y="2887650"/>
                    </a:lnTo>
                    <a:close/>
                    <a:moveTo>
                      <a:pt x="877295" y="2870554"/>
                    </a:moveTo>
                    <a:lnTo>
                      <a:pt x="835761" y="2881788"/>
                    </a:lnTo>
                    <a:lnTo>
                      <a:pt x="855997" y="2875122"/>
                    </a:lnTo>
                    <a:lnTo>
                      <a:pt x="864813" y="2873121"/>
                    </a:lnTo>
                    <a:close/>
                    <a:moveTo>
                      <a:pt x="745056" y="2870501"/>
                    </a:moveTo>
                    <a:lnTo>
                      <a:pt x="745640" y="2871083"/>
                    </a:lnTo>
                    <a:lnTo>
                      <a:pt x="734645" y="2872772"/>
                    </a:lnTo>
                    <a:lnTo>
                      <a:pt x="737788" y="2871909"/>
                    </a:lnTo>
                    <a:close/>
                    <a:moveTo>
                      <a:pt x="741710" y="2870214"/>
                    </a:moveTo>
                    <a:lnTo>
                      <a:pt x="732050" y="2873171"/>
                    </a:lnTo>
                    <a:lnTo>
                      <a:pt x="729721" y="2873528"/>
                    </a:lnTo>
                    <a:lnTo>
                      <a:pt x="734912" y="2871689"/>
                    </a:lnTo>
                    <a:close/>
                    <a:moveTo>
                      <a:pt x="3745683" y="2870205"/>
                    </a:moveTo>
                    <a:lnTo>
                      <a:pt x="3744957" y="2870923"/>
                    </a:lnTo>
                    <a:lnTo>
                      <a:pt x="3744887" y="2870783"/>
                    </a:lnTo>
                    <a:lnTo>
                      <a:pt x="3745172" y="2870528"/>
                    </a:lnTo>
                    <a:close/>
                    <a:moveTo>
                      <a:pt x="804578" y="2869738"/>
                    </a:moveTo>
                    <a:lnTo>
                      <a:pt x="798587" y="2871266"/>
                    </a:lnTo>
                    <a:lnTo>
                      <a:pt x="787364" y="2876946"/>
                    </a:lnTo>
                    <a:lnTo>
                      <a:pt x="791884" y="2876528"/>
                    </a:lnTo>
                    <a:lnTo>
                      <a:pt x="794875" y="2875074"/>
                    </a:lnTo>
                    <a:lnTo>
                      <a:pt x="792303" y="2876489"/>
                    </a:lnTo>
                    <a:lnTo>
                      <a:pt x="795066" y="2876234"/>
                    </a:lnTo>
                    <a:lnTo>
                      <a:pt x="802317" y="2871458"/>
                    </a:lnTo>
                    <a:lnTo>
                      <a:pt x="794875" y="2875074"/>
                    </a:lnTo>
                    <a:close/>
                    <a:moveTo>
                      <a:pt x="3351005" y="2869669"/>
                    </a:moveTo>
                    <a:lnTo>
                      <a:pt x="3337398" y="2879822"/>
                    </a:lnTo>
                    <a:lnTo>
                      <a:pt x="3336285" y="2880323"/>
                    </a:lnTo>
                    <a:lnTo>
                      <a:pt x="3348526" y="2870709"/>
                    </a:lnTo>
                    <a:close/>
                    <a:moveTo>
                      <a:pt x="1263145" y="2869514"/>
                    </a:moveTo>
                    <a:lnTo>
                      <a:pt x="1263453" y="2869626"/>
                    </a:lnTo>
                    <a:lnTo>
                      <a:pt x="1268558" y="2887681"/>
                    </a:lnTo>
                    <a:lnTo>
                      <a:pt x="1261451" y="2875651"/>
                    </a:lnTo>
                    <a:lnTo>
                      <a:pt x="1260854" y="2874038"/>
                    </a:lnTo>
                    <a:lnTo>
                      <a:pt x="1262271" y="2874235"/>
                    </a:lnTo>
                    <a:close/>
                    <a:moveTo>
                      <a:pt x="744051" y="2869497"/>
                    </a:moveTo>
                    <a:lnTo>
                      <a:pt x="744223" y="2869669"/>
                    </a:lnTo>
                    <a:lnTo>
                      <a:pt x="741710" y="2870214"/>
                    </a:lnTo>
                    <a:close/>
                    <a:moveTo>
                      <a:pt x="1161105" y="2869413"/>
                    </a:moveTo>
                    <a:lnTo>
                      <a:pt x="1149778" y="2870845"/>
                    </a:lnTo>
                    <a:lnTo>
                      <a:pt x="1139988" y="2871298"/>
                    </a:lnTo>
                    <a:lnTo>
                      <a:pt x="1160123" y="2869478"/>
                    </a:lnTo>
                    <a:close/>
                    <a:moveTo>
                      <a:pt x="1263352" y="2869268"/>
                    </a:moveTo>
                    <a:lnTo>
                      <a:pt x="1265620" y="2870372"/>
                    </a:lnTo>
                    <a:lnTo>
                      <a:pt x="1265644" y="2870425"/>
                    </a:lnTo>
                    <a:lnTo>
                      <a:pt x="1263453" y="2869626"/>
                    </a:lnTo>
                    <a:close/>
                    <a:moveTo>
                      <a:pt x="1263254" y="2868923"/>
                    </a:moveTo>
                    <a:lnTo>
                      <a:pt x="1263352" y="2869268"/>
                    </a:lnTo>
                    <a:lnTo>
                      <a:pt x="1263204" y="2869196"/>
                    </a:lnTo>
                    <a:close/>
                    <a:moveTo>
                      <a:pt x="3665290" y="2868807"/>
                    </a:moveTo>
                    <a:lnTo>
                      <a:pt x="3663220" y="2871160"/>
                    </a:lnTo>
                    <a:lnTo>
                      <a:pt x="3660302" y="2873208"/>
                    </a:lnTo>
                    <a:close/>
                    <a:moveTo>
                      <a:pt x="1168401" y="2868592"/>
                    </a:moveTo>
                    <a:lnTo>
                      <a:pt x="1166956" y="2868672"/>
                    </a:lnTo>
                    <a:lnTo>
                      <a:pt x="1161767" y="2869329"/>
                    </a:lnTo>
                    <a:lnTo>
                      <a:pt x="1160123" y="2869478"/>
                    </a:lnTo>
                    <a:lnTo>
                      <a:pt x="1140886" y="2870750"/>
                    </a:lnTo>
                    <a:lnTo>
                      <a:pt x="1145632" y="2870167"/>
                    </a:lnTo>
                    <a:lnTo>
                      <a:pt x="1157876" y="2869070"/>
                    </a:lnTo>
                    <a:close/>
                    <a:moveTo>
                      <a:pt x="3665566" y="2868563"/>
                    </a:moveTo>
                    <a:lnTo>
                      <a:pt x="3665290" y="2868807"/>
                    </a:lnTo>
                    <a:lnTo>
                      <a:pt x="3665423" y="2868655"/>
                    </a:lnTo>
                    <a:close/>
                    <a:moveTo>
                      <a:pt x="743020" y="2868467"/>
                    </a:moveTo>
                    <a:lnTo>
                      <a:pt x="743278" y="2868725"/>
                    </a:lnTo>
                    <a:lnTo>
                      <a:pt x="734912" y="2871689"/>
                    </a:lnTo>
                    <a:lnTo>
                      <a:pt x="732692" y="2872171"/>
                    </a:lnTo>
                    <a:lnTo>
                      <a:pt x="740300" y="2869262"/>
                    </a:lnTo>
                    <a:close/>
                    <a:moveTo>
                      <a:pt x="1172326" y="2868374"/>
                    </a:moveTo>
                    <a:lnTo>
                      <a:pt x="1171443" y="2868454"/>
                    </a:lnTo>
                    <a:lnTo>
                      <a:pt x="1168401" y="2868592"/>
                    </a:lnTo>
                    <a:close/>
                    <a:moveTo>
                      <a:pt x="777930" y="2868362"/>
                    </a:moveTo>
                    <a:lnTo>
                      <a:pt x="729522" y="2879748"/>
                    </a:lnTo>
                    <a:lnTo>
                      <a:pt x="708346" y="2885577"/>
                    </a:lnTo>
                    <a:lnTo>
                      <a:pt x="706792" y="2885938"/>
                    </a:lnTo>
                    <a:cubicBezTo>
                      <a:pt x="694394" y="2889239"/>
                      <a:pt x="682822" y="2892540"/>
                      <a:pt x="676210" y="2894190"/>
                    </a:cubicBezTo>
                    <a:lnTo>
                      <a:pt x="752827" y="2873088"/>
                    </a:lnTo>
                    <a:close/>
                    <a:moveTo>
                      <a:pt x="713688" y="2868154"/>
                    </a:moveTo>
                    <a:lnTo>
                      <a:pt x="673831" y="2877345"/>
                    </a:lnTo>
                    <a:lnTo>
                      <a:pt x="645471" y="2888944"/>
                    </a:lnTo>
                    <a:lnTo>
                      <a:pt x="666302" y="2884190"/>
                    </a:lnTo>
                    <a:lnTo>
                      <a:pt x="658882" y="2887408"/>
                    </a:lnTo>
                    <a:lnTo>
                      <a:pt x="600585" y="2904384"/>
                    </a:lnTo>
                    <a:lnTo>
                      <a:pt x="560510" y="2922690"/>
                    </a:lnTo>
                    <a:lnTo>
                      <a:pt x="550086" y="2927735"/>
                    </a:lnTo>
                    <a:lnTo>
                      <a:pt x="547536" y="2928791"/>
                    </a:lnTo>
                    <a:lnTo>
                      <a:pt x="540501" y="2932461"/>
                    </a:lnTo>
                    <a:lnTo>
                      <a:pt x="534285" y="2934669"/>
                    </a:lnTo>
                    <a:lnTo>
                      <a:pt x="527431" y="2937800"/>
                    </a:lnTo>
                    <a:lnTo>
                      <a:pt x="527431" y="2939856"/>
                    </a:lnTo>
                    <a:lnTo>
                      <a:pt x="540656" y="2935525"/>
                    </a:lnTo>
                    <a:lnTo>
                      <a:pt x="540656" y="2933802"/>
                    </a:lnTo>
                    <a:cubicBezTo>
                      <a:pt x="567105" y="2920598"/>
                      <a:pt x="593555" y="2909870"/>
                      <a:pt x="620418" y="2900792"/>
                    </a:cubicBezTo>
                    <a:lnTo>
                      <a:pt x="641993" y="2894730"/>
                    </a:lnTo>
                    <a:lnTo>
                      <a:pt x="625757" y="2901770"/>
                    </a:lnTo>
                    <a:lnTo>
                      <a:pt x="624964" y="2902030"/>
                    </a:lnTo>
                    <a:lnTo>
                      <a:pt x="617670" y="2905065"/>
                    </a:lnTo>
                    <a:lnTo>
                      <a:pt x="583636" y="2917297"/>
                    </a:lnTo>
                    <a:cubicBezTo>
                      <a:pt x="567105" y="2923899"/>
                      <a:pt x="563179" y="2925756"/>
                      <a:pt x="566795" y="2924725"/>
                    </a:cubicBezTo>
                    <a:lnTo>
                      <a:pt x="589092" y="2916953"/>
                    </a:lnTo>
                    <a:lnTo>
                      <a:pt x="558481" y="2929688"/>
                    </a:lnTo>
                    <a:lnTo>
                      <a:pt x="570278" y="2925825"/>
                    </a:lnTo>
                    <a:lnTo>
                      <a:pt x="598344" y="2913656"/>
                    </a:lnTo>
                    <a:lnTo>
                      <a:pt x="633648" y="2900532"/>
                    </a:lnTo>
                    <a:lnTo>
                      <a:pt x="645250" y="2895378"/>
                    </a:lnTo>
                    <a:lnTo>
                      <a:pt x="638057" y="2897737"/>
                    </a:lnTo>
                    <a:lnTo>
                      <a:pt x="647923" y="2894190"/>
                    </a:lnTo>
                    <a:lnTo>
                      <a:pt x="654820" y="2891126"/>
                    </a:lnTo>
                    <a:lnTo>
                      <a:pt x="641993" y="2894730"/>
                    </a:lnTo>
                    <a:lnTo>
                      <a:pt x="658882" y="2887408"/>
                    </a:lnTo>
                    <a:lnTo>
                      <a:pt x="669597" y="2884287"/>
                    </a:lnTo>
                    <a:lnTo>
                      <a:pt x="671076" y="2883905"/>
                    </a:lnTo>
                    <a:lnTo>
                      <a:pt x="674796" y="2882252"/>
                    </a:lnTo>
                    <a:lnTo>
                      <a:pt x="666302" y="2884190"/>
                    </a:lnTo>
                    <a:lnTo>
                      <a:pt x="670837" y="2882224"/>
                    </a:lnTo>
                    <a:close/>
                    <a:moveTo>
                      <a:pt x="1210828" y="2868021"/>
                    </a:moveTo>
                    <a:lnTo>
                      <a:pt x="1203120" y="2868378"/>
                    </a:lnTo>
                    <a:lnTo>
                      <a:pt x="1213836" y="2871318"/>
                    </a:lnTo>
                    <a:close/>
                    <a:moveTo>
                      <a:pt x="785314" y="2867782"/>
                    </a:moveTo>
                    <a:lnTo>
                      <a:pt x="657475" y="2899692"/>
                    </a:lnTo>
                    <a:lnTo>
                      <a:pt x="658695" y="2899243"/>
                    </a:lnTo>
                    <a:lnTo>
                      <a:pt x="708346" y="2885577"/>
                    </a:lnTo>
                    <a:lnTo>
                      <a:pt x="742334" y="2877685"/>
                    </a:lnTo>
                    <a:cubicBezTo>
                      <a:pt x="739854" y="2877685"/>
                      <a:pt x="770850" y="2870258"/>
                      <a:pt x="782318" y="2867937"/>
                    </a:cubicBezTo>
                    <a:close/>
                    <a:moveTo>
                      <a:pt x="772090" y="2867782"/>
                    </a:moveTo>
                    <a:lnTo>
                      <a:pt x="752827" y="2873088"/>
                    </a:lnTo>
                    <a:lnTo>
                      <a:pt x="748747" y="2873856"/>
                    </a:lnTo>
                    <a:close/>
                    <a:moveTo>
                      <a:pt x="1246880" y="2867649"/>
                    </a:moveTo>
                    <a:lnTo>
                      <a:pt x="1249170" y="2869835"/>
                    </a:lnTo>
                    <a:lnTo>
                      <a:pt x="1250327" y="2873392"/>
                    </a:lnTo>
                    <a:lnTo>
                      <a:pt x="1246723" y="2868320"/>
                    </a:lnTo>
                    <a:close/>
                    <a:moveTo>
                      <a:pt x="3708695" y="2867631"/>
                    </a:moveTo>
                    <a:lnTo>
                      <a:pt x="3669632" y="2896952"/>
                    </a:lnTo>
                    <a:lnTo>
                      <a:pt x="3675946" y="2889124"/>
                    </a:lnTo>
                    <a:lnTo>
                      <a:pt x="3683972" y="2882031"/>
                    </a:lnTo>
                    <a:lnTo>
                      <a:pt x="3685303" y="2880207"/>
                    </a:lnTo>
                    <a:close/>
                    <a:moveTo>
                      <a:pt x="1257520" y="2867463"/>
                    </a:moveTo>
                    <a:lnTo>
                      <a:pt x="1258559" y="2867842"/>
                    </a:lnTo>
                    <a:lnTo>
                      <a:pt x="1260854" y="2874038"/>
                    </a:lnTo>
                    <a:lnTo>
                      <a:pt x="1260466" y="2873984"/>
                    </a:lnTo>
                    <a:lnTo>
                      <a:pt x="1258582" y="2870794"/>
                    </a:lnTo>
                    <a:close/>
                    <a:moveTo>
                      <a:pt x="3743046" y="2867107"/>
                    </a:moveTo>
                    <a:lnTo>
                      <a:pt x="3743309" y="2867632"/>
                    </a:lnTo>
                    <a:lnTo>
                      <a:pt x="3726713" y="2878678"/>
                    </a:lnTo>
                    <a:lnTo>
                      <a:pt x="3729071" y="2876230"/>
                    </a:lnTo>
                    <a:close/>
                    <a:moveTo>
                      <a:pt x="3737895" y="2867069"/>
                    </a:moveTo>
                    <a:lnTo>
                      <a:pt x="3729071" y="2876230"/>
                    </a:lnTo>
                    <a:lnTo>
                      <a:pt x="3724313" y="2879336"/>
                    </a:lnTo>
                    <a:lnTo>
                      <a:pt x="3728475" y="2874214"/>
                    </a:lnTo>
                    <a:lnTo>
                      <a:pt x="3733605" y="2869522"/>
                    </a:lnTo>
                    <a:close/>
                    <a:moveTo>
                      <a:pt x="1256331" y="2867030"/>
                    </a:moveTo>
                    <a:lnTo>
                      <a:pt x="1256365" y="2867042"/>
                    </a:lnTo>
                    <a:lnTo>
                      <a:pt x="1258582" y="2870794"/>
                    </a:lnTo>
                    <a:lnTo>
                      <a:pt x="1259558" y="2873858"/>
                    </a:lnTo>
                    <a:lnTo>
                      <a:pt x="1258565" y="2873719"/>
                    </a:lnTo>
                    <a:lnTo>
                      <a:pt x="1256132" y="2867228"/>
                    </a:lnTo>
                    <a:close/>
                    <a:moveTo>
                      <a:pt x="3750712" y="2867028"/>
                    </a:moveTo>
                    <a:lnTo>
                      <a:pt x="3698806" y="2917002"/>
                    </a:lnTo>
                    <a:cubicBezTo>
                      <a:pt x="3698806" y="2917002"/>
                      <a:pt x="3695509" y="2913711"/>
                      <a:pt x="3695509" y="2913711"/>
                    </a:cubicBezTo>
                    <a:lnTo>
                      <a:pt x="3714318" y="2890022"/>
                    </a:lnTo>
                    <a:lnTo>
                      <a:pt x="3717016" y="2888317"/>
                    </a:lnTo>
                    <a:lnTo>
                      <a:pt x="3714786" y="2891061"/>
                    </a:lnTo>
                    <a:lnTo>
                      <a:pt x="3711992" y="2893962"/>
                    </a:lnTo>
                    <a:lnTo>
                      <a:pt x="3712381" y="2894350"/>
                    </a:lnTo>
                    <a:lnTo>
                      <a:pt x="3708077" y="2901265"/>
                    </a:lnTo>
                    <a:cubicBezTo>
                      <a:pt x="3706841" y="2906408"/>
                      <a:pt x="3726208" y="2889745"/>
                      <a:pt x="3741455" y="2875140"/>
                    </a:cubicBezTo>
                    <a:lnTo>
                      <a:pt x="3746977" y="2869388"/>
                    </a:lnTo>
                    <a:close/>
                    <a:moveTo>
                      <a:pt x="3324381" y="2866942"/>
                    </a:moveTo>
                    <a:lnTo>
                      <a:pt x="3323429" y="2867683"/>
                    </a:lnTo>
                    <a:lnTo>
                      <a:pt x="3318691" y="2871107"/>
                    </a:lnTo>
                    <a:lnTo>
                      <a:pt x="3319786" y="2870101"/>
                    </a:lnTo>
                    <a:close/>
                    <a:moveTo>
                      <a:pt x="1255866" y="2866860"/>
                    </a:moveTo>
                    <a:lnTo>
                      <a:pt x="1256014" y="2866914"/>
                    </a:lnTo>
                    <a:lnTo>
                      <a:pt x="1256132" y="2867228"/>
                    </a:lnTo>
                    <a:lnTo>
                      <a:pt x="1256091" y="2867268"/>
                    </a:lnTo>
                    <a:close/>
                    <a:moveTo>
                      <a:pt x="1258149" y="2866735"/>
                    </a:moveTo>
                    <a:lnTo>
                      <a:pt x="1263204" y="2869196"/>
                    </a:lnTo>
                    <a:lnTo>
                      <a:pt x="1263145" y="2869514"/>
                    </a:lnTo>
                    <a:lnTo>
                      <a:pt x="1258559" y="2867842"/>
                    </a:lnTo>
                    <a:close/>
                    <a:moveTo>
                      <a:pt x="3211053" y="2866621"/>
                    </a:moveTo>
                    <a:lnTo>
                      <a:pt x="3203784" y="2873406"/>
                    </a:lnTo>
                    <a:lnTo>
                      <a:pt x="3202421" y="2874646"/>
                    </a:lnTo>
                    <a:cubicBezTo>
                      <a:pt x="3192530" y="2883404"/>
                      <a:pt x="3180166" y="2894017"/>
                      <a:pt x="3181815" y="2892059"/>
                    </a:cubicBezTo>
                    <a:lnTo>
                      <a:pt x="3192509" y="2881988"/>
                    </a:lnTo>
                    <a:lnTo>
                      <a:pt x="3203958" y="2871915"/>
                    </a:lnTo>
                    <a:close/>
                    <a:moveTo>
                      <a:pt x="1191998" y="2866595"/>
                    </a:moveTo>
                    <a:lnTo>
                      <a:pt x="1181440" y="2867550"/>
                    </a:lnTo>
                    <a:lnTo>
                      <a:pt x="1180483" y="2867579"/>
                    </a:lnTo>
                    <a:lnTo>
                      <a:pt x="1180579" y="2867628"/>
                    </a:lnTo>
                    <a:lnTo>
                      <a:pt x="1181440" y="2867550"/>
                    </a:lnTo>
                    <a:lnTo>
                      <a:pt x="1188789" y="2867328"/>
                    </a:lnTo>
                    <a:lnTo>
                      <a:pt x="1189180" y="2867437"/>
                    </a:lnTo>
                    <a:lnTo>
                      <a:pt x="1181088" y="2867887"/>
                    </a:lnTo>
                    <a:lnTo>
                      <a:pt x="1181319" y="2868005"/>
                    </a:lnTo>
                    <a:lnTo>
                      <a:pt x="1184748" y="2867849"/>
                    </a:lnTo>
                    <a:lnTo>
                      <a:pt x="1181442" y="2868068"/>
                    </a:lnTo>
                    <a:lnTo>
                      <a:pt x="1182638" y="2868678"/>
                    </a:lnTo>
                    <a:lnTo>
                      <a:pt x="1190150" y="2867707"/>
                    </a:lnTo>
                    <a:lnTo>
                      <a:pt x="1191213" y="2868004"/>
                    </a:lnTo>
                    <a:lnTo>
                      <a:pt x="1183583" y="2869160"/>
                    </a:lnTo>
                    <a:lnTo>
                      <a:pt x="1183802" y="2869271"/>
                    </a:lnTo>
                    <a:lnTo>
                      <a:pt x="1185653" y="2869186"/>
                    </a:lnTo>
                    <a:lnTo>
                      <a:pt x="1183987" y="2869366"/>
                    </a:lnTo>
                    <a:lnTo>
                      <a:pt x="1183992" y="2869368"/>
                    </a:lnTo>
                    <a:lnTo>
                      <a:pt x="1190140" y="2868978"/>
                    </a:lnTo>
                    <a:lnTo>
                      <a:pt x="1197989" y="2868615"/>
                    </a:lnTo>
                    <a:lnTo>
                      <a:pt x="1197989" y="2871142"/>
                    </a:lnTo>
                    <a:lnTo>
                      <a:pt x="1189356" y="2872104"/>
                    </a:lnTo>
                    <a:lnTo>
                      <a:pt x="1191343" y="2873118"/>
                    </a:lnTo>
                    <a:lnTo>
                      <a:pt x="1199850" y="2872634"/>
                    </a:lnTo>
                    <a:cubicBezTo>
                      <a:pt x="1206884" y="2872274"/>
                      <a:pt x="1210401" y="2872171"/>
                      <a:pt x="1210401" y="2872377"/>
                    </a:cubicBezTo>
                    <a:lnTo>
                      <a:pt x="1206222" y="2873008"/>
                    </a:lnTo>
                    <a:lnTo>
                      <a:pt x="1192565" y="2873741"/>
                    </a:lnTo>
                    <a:lnTo>
                      <a:pt x="1194093" y="2874521"/>
                    </a:lnTo>
                    <a:lnTo>
                      <a:pt x="1194810" y="2874570"/>
                    </a:lnTo>
                    <a:lnTo>
                      <a:pt x="1194306" y="2874629"/>
                    </a:lnTo>
                    <a:lnTo>
                      <a:pt x="1194983" y="2874974"/>
                    </a:lnTo>
                    <a:lnTo>
                      <a:pt x="1197538" y="2874756"/>
                    </a:lnTo>
                    <a:lnTo>
                      <a:pt x="1197817" y="2874775"/>
                    </a:lnTo>
                    <a:lnTo>
                      <a:pt x="1195111" y="2875040"/>
                    </a:lnTo>
                    <a:lnTo>
                      <a:pt x="1197211" y="2876111"/>
                    </a:lnTo>
                    <a:lnTo>
                      <a:pt x="1210130" y="2875616"/>
                    </a:lnTo>
                    <a:lnTo>
                      <a:pt x="1226225" y="2876716"/>
                    </a:lnTo>
                    <a:lnTo>
                      <a:pt x="1221088" y="2875197"/>
                    </a:lnTo>
                    <a:lnTo>
                      <a:pt x="1210130" y="2875616"/>
                    </a:lnTo>
                    <a:lnTo>
                      <a:pt x="1197817" y="2874775"/>
                    </a:lnTo>
                    <a:lnTo>
                      <a:pt x="1201299" y="2874435"/>
                    </a:lnTo>
                    <a:lnTo>
                      <a:pt x="1197538" y="2874756"/>
                    </a:lnTo>
                    <a:lnTo>
                      <a:pt x="1194810" y="2874570"/>
                    </a:lnTo>
                    <a:lnTo>
                      <a:pt x="1199850" y="2873971"/>
                    </a:lnTo>
                    <a:lnTo>
                      <a:pt x="1206222" y="2873008"/>
                    </a:lnTo>
                    <a:lnTo>
                      <a:pt x="1212539" y="2872669"/>
                    </a:lnTo>
                    <a:lnTo>
                      <a:pt x="1198715" y="2868581"/>
                    </a:lnTo>
                    <a:lnTo>
                      <a:pt x="1197989" y="2868615"/>
                    </a:lnTo>
                    <a:lnTo>
                      <a:pt x="1197989" y="2868480"/>
                    </a:lnTo>
                    <a:lnTo>
                      <a:pt x="1198303" y="2868460"/>
                    </a:lnTo>
                    <a:lnTo>
                      <a:pt x="1197989" y="2868367"/>
                    </a:lnTo>
                    <a:lnTo>
                      <a:pt x="1197989" y="2868480"/>
                    </a:lnTo>
                    <a:lnTo>
                      <a:pt x="1190140" y="2868978"/>
                    </a:lnTo>
                    <a:lnTo>
                      <a:pt x="1185653" y="2869186"/>
                    </a:lnTo>
                    <a:lnTo>
                      <a:pt x="1196708" y="2867988"/>
                    </a:lnTo>
                    <a:lnTo>
                      <a:pt x="1194054" y="2867203"/>
                    </a:lnTo>
                    <a:lnTo>
                      <a:pt x="1190150" y="2867707"/>
                    </a:lnTo>
                    <a:lnTo>
                      <a:pt x="1189180" y="2867437"/>
                    </a:lnTo>
                    <a:lnTo>
                      <a:pt x="1193950" y="2867172"/>
                    </a:lnTo>
                    <a:close/>
                    <a:moveTo>
                      <a:pt x="1256800" y="2866563"/>
                    </a:moveTo>
                    <a:lnTo>
                      <a:pt x="1257284" y="2866724"/>
                    </a:lnTo>
                    <a:lnTo>
                      <a:pt x="1257520" y="2867463"/>
                    </a:lnTo>
                    <a:lnTo>
                      <a:pt x="1256365" y="2867042"/>
                    </a:lnTo>
                    <a:lnTo>
                      <a:pt x="1256348" y="2867013"/>
                    </a:lnTo>
                    <a:close/>
                    <a:moveTo>
                      <a:pt x="856339" y="2866547"/>
                    </a:moveTo>
                    <a:lnTo>
                      <a:pt x="855893" y="2866626"/>
                    </a:lnTo>
                    <a:lnTo>
                      <a:pt x="856117" y="2866615"/>
                    </a:lnTo>
                    <a:close/>
                    <a:moveTo>
                      <a:pt x="1241612" y="2866392"/>
                    </a:moveTo>
                    <a:lnTo>
                      <a:pt x="1241937" y="2866753"/>
                    </a:lnTo>
                    <a:lnTo>
                      <a:pt x="1246203" y="2873825"/>
                    </a:lnTo>
                    <a:cubicBezTo>
                      <a:pt x="1246203" y="2873825"/>
                      <a:pt x="1245379" y="2874645"/>
                      <a:pt x="1244555" y="2875055"/>
                    </a:cubicBezTo>
                    <a:lnTo>
                      <a:pt x="1243346" y="2874153"/>
                    </a:lnTo>
                    <a:close/>
                    <a:moveTo>
                      <a:pt x="1072619" y="2866365"/>
                    </a:moveTo>
                    <a:lnTo>
                      <a:pt x="1055517" y="2869402"/>
                    </a:lnTo>
                    <a:lnTo>
                      <a:pt x="1042827" y="2870319"/>
                    </a:lnTo>
                    <a:lnTo>
                      <a:pt x="1022572" y="2873141"/>
                    </a:lnTo>
                    <a:lnTo>
                      <a:pt x="1022572" y="2873670"/>
                    </a:lnTo>
                    <a:lnTo>
                      <a:pt x="1005967" y="2875731"/>
                    </a:lnTo>
                    <a:lnTo>
                      <a:pt x="1001451" y="2876492"/>
                    </a:lnTo>
                    <a:lnTo>
                      <a:pt x="999970" y="2876805"/>
                    </a:lnTo>
                    <a:lnTo>
                      <a:pt x="1022572" y="2874542"/>
                    </a:lnTo>
                    <a:lnTo>
                      <a:pt x="1011848" y="2876709"/>
                    </a:lnTo>
                    <a:lnTo>
                      <a:pt x="1015162" y="2876446"/>
                    </a:lnTo>
                    <a:lnTo>
                      <a:pt x="1022572" y="2874542"/>
                    </a:lnTo>
                    <a:cubicBezTo>
                      <a:pt x="1072005" y="2867944"/>
                      <a:pt x="1035754" y="2871243"/>
                      <a:pt x="1022572" y="2874542"/>
                    </a:cubicBezTo>
                    <a:lnTo>
                      <a:pt x="1022572" y="2873670"/>
                    </a:lnTo>
                    <a:lnTo>
                      <a:pt x="1052169" y="2869997"/>
                    </a:lnTo>
                    <a:lnTo>
                      <a:pt x="1055517" y="2869402"/>
                    </a:lnTo>
                    <a:lnTo>
                      <a:pt x="1058972" y="2869153"/>
                    </a:lnTo>
                    <a:lnTo>
                      <a:pt x="1068710" y="2867944"/>
                    </a:lnTo>
                    <a:lnTo>
                      <a:pt x="1068710" y="2868449"/>
                    </a:lnTo>
                    <a:lnTo>
                      <a:pt x="1081040" y="2867559"/>
                    </a:lnTo>
                    <a:close/>
                    <a:moveTo>
                      <a:pt x="926330" y="2866299"/>
                    </a:moveTo>
                    <a:lnTo>
                      <a:pt x="920542" y="2867188"/>
                    </a:lnTo>
                    <a:lnTo>
                      <a:pt x="915466" y="2868519"/>
                    </a:lnTo>
                    <a:lnTo>
                      <a:pt x="913464" y="2869191"/>
                    </a:lnTo>
                    <a:lnTo>
                      <a:pt x="923003" y="2867488"/>
                    </a:lnTo>
                    <a:close/>
                    <a:moveTo>
                      <a:pt x="1257130" y="2866239"/>
                    </a:moveTo>
                    <a:lnTo>
                      <a:pt x="1257373" y="2866358"/>
                    </a:lnTo>
                    <a:lnTo>
                      <a:pt x="1257996" y="2866961"/>
                    </a:lnTo>
                    <a:lnTo>
                      <a:pt x="1257284" y="2866724"/>
                    </a:lnTo>
                    <a:close/>
                    <a:moveTo>
                      <a:pt x="1257129" y="2866236"/>
                    </a:moveTo>
                    <a:lnTo>
                      <a:pt x="1257130" y="2866239"/>
                    </a:lnTo>
                    <a:lnTo>
                      <a:pt x="1257127" y="2866238"/>
                    </a:lnTo>
                    <a:close/>
                    <a:moveTo>
                      <a:pt x="1255752" y="2866214"/>
                    </a:moveTo>
                    <a:lnTo>
                      <a:pt x="1255907" y="2866266"/>
                    </a:lnTo>
                    <a:lnTo>
                      <a:pt x="1256348" y="2867013"/>
                    </a:lnTo>
                    <a:lnTo>
                      <a:pt x="1256331" y="2867030"/>
                    </a:lnTo>
                    <a:lnTo>
                      <a:pt x="1256014" y="2866914"/>
                    </a:lnTo>
                    <a:close/>
                    <a:moveTo>
                      <a:pt x="1257076" y="2866070"/>
                    </a:moveTo>
                    <a:lnTo>
                      <a:pt x="1257188" y="2866178"/>
                    </a:lnTo>
                    <a:lnTo>
                      <a:pt x="1257129" y="2866236"/>
                    </a:lnTo>
                    <a:close/>
                    <a:moveTo>
                      <a:pt x="1214539" y="2866069"/>
                    </a:moveTo>
                    <a:lnTo>
                      <a:pt x="1214539" y="2867849"/>
                    </a:lnTo>
                    <a:lnTo>
                      <a:pt x="1212420" y="2867947"/>
                    </a:lnTo>
                    <a:lnTo>
                      <a:pt x="1220186" y="2872261"/>
                    </a:lnTo>
                    <a:lnTo>
                      <a:pt x="1225437" y="2871978"/>
                    </a:lnTo>
                    <a:close/>
                    <a:moveTo>
                      <a:pt x="740616" y="2866067"/>
                    </a:moveTo>
                    <a:lnTo>
                      <a:pt x="742842" y="2868290"/>
                    </a:lnTo>
                    <a:lnTo>
                      <a:pt x="740300" y="2869262"/>
                    </a:lnTo>
                    <a:lnTo>
                      <a:pt x="723568" y="2874152"/>
                    </a:lnTo>
                    <a:lnTo>
                      <a:pt x="718494" y="2875253"/>
                    </a:lnTo>
                    <a:lnTo>
                      <a:pt x="702659" y="2877685"/>
                    </a:lnTo>
                    <a:lnTo>
                      <a:pt x="694511" y="2879975"/>
                    </a:lnTo>
                    <a:close/>
                    <a:moveTo>
                      <a:pt x="3750195" y="2866036"/>
                    </a:moveTo>
                    <a:lnTo>
                      <a:pt x="3746977" y="2869388"/>
                    </a:lnTo>
                    <a:lnTo>
                      <a:pt x="3745683" y="2870205"/>
                    </a:lnTo>
                    <a:lnTo>
                      <a:pt x="3747105" y="2868799"/>
                    </a:lnTo>
                    <a:close/>
                    <a:moveTo>
                      <a:pt x="1254947" y="2865947"/>
                    </a:moveTo>
                    <a:lnTo>
                      <a:pt x="1255454" y="2866115"/>
                    </a:lnTo>
                    <a:lnTo>
                      <a:pt x="1255866" y="2866860"/>
                    </a:lnTo>
                    <a:lnTo>
                      <a:pt x="1255219" y="2866624"/>
                    </a:lnTo>
                    <a:close/>
                    <a:moveTo>
                      <a:pt x="1257739" y="2865629"/>
                    </a:moveTo>
                    <a:lnTo>
                      <a:pt x="1258149" y="2866735"/>
                    </a:lnTo>
                    <a:lnTo>
                      <a:pt x="1257373" y="2866358"/>
                    </a:lnTo>
                    <a:lnTo>
                      <a:pt x="1257188" y="2866178"/>
                    </a:lnTo>
                    <a:close/>
                    <a:moveTo>
                      <a:pt x="1252105" y="2865489"/>
                    </a:moveTo>
                    <a:lnTo>
                      <a:pt x="1255219" y="2866624"/>
                    </a:lnTo>
                    <a:lnTo>
                      <a:pt x="1258030" y="2873645"/>
                    </a:lnTo>
                    <a:lnTo>
                      <a:pt x="1255008" y="2873224"/>
                    </a:lnTo>
                    <a:lnTo>
                      <a:pt x="1254289" y="2870649"/>
                    </a:lnTo>
                    <a:close/>
                    <a:moveTo>
                      <a:pt x="1255456" y="2865424"/>
                    </a:moveTo>
                    <a:lnTo>
                      <a:pt x="1257127" y="2866238"/>
                    </a:lnTo>
                    <a:lnTo>
                      <a:pt x="1256800" y="2866563"/>
                    </a:lnTo>
                    <a:lnTo>
                      <a:pt x="1255907" y="2866266"/>
                    </a:lnTo>
                    <a:lnTo>
                      <a:pt x="1255536" y="2865638"/>
                    </a:lnTo>
                    <a:close/>
                    <a:moveTo>
                      <a:pt x="805398" y="2865309"/>
                    </a:moveTo>
                    <a:lnTo>
                      <a:pt x="805202" y="2865362"/>
                    </a:lnTo>
                    <a:lnTo>
                      <a:pt x="805202" y="2865386"/>
                    </a:lnTo>
                    <a:close/>
                    <a:moveTo>
                      <a:pt x="1207484" y="2865195"/>
                    </a:moveTo>
                    <a:lnTo>
                      <a:pt x="1195478" y="2866280"/>
                    </a:lnTo>
                    <a:lnTo>
                      <a:pt x="1197308" y="2866783"/>
                    </a:lnTo>
                    <a:lnTo>
                      <a:pt x="1207882" y="2865417"/>
                    </a:lnTo>
                    <a:close/>
                    <a:moveTo>
                      <a:pt x="1254932" y="2865169"/>
                    </a:moveTo>
                    <a:lnTo>
                      <a:pt x="1255391" y="2865393"/>
                    </a:lnTo>
                    <a:lnTo>
                      <a:pt x="1255536" y="2865638"/>
                    </a:lnTo>
                    <a:lnTo>
                      <a:pt x="1255752" y="2866214"/>
                    </a:lnTo>
                    <a:lnTo>
                      <a:pt x="1255454" y="2866115"/>
                    </a:lnTo>
                    <a:close/>
                    <a:moveTo>
                      <a:pt x="1186941" y="2865100"/>
                    </a:moveTo>
                    <a:lnTo>
                      <a:pt x="1178463" y="2866140"/>
                    </a:lnTo>
                    <a:lnTo>
                      <a:pt x="1177726" y="2866172"/>
                    </a:lnTo>
                    <a:lnTo>
                      <a:pt x="1177817" y="2866219"/>
                    </a:lnTo>
                    <a:lnTo>
                      <a:pt x="1178463" y="2866140"/>
                    </a:lnTo>
                    <a:lnTo>
                      <a:pt x="1188908" y="2865682"/>
                    </a:lnTo>
                    <a:close/>
                    <a:moveTo>
                      <a:pt x="1232350" y="2865039"/>
                    </a:moveTo>
                    <a:lnTo>
                      <a:pt x="1214582" y="2866026"/>
                    </a:lnTo>
                    <a:lnTo>
                      <a:pt x="1225471" y="2871976"/>
                    </a:lnTo>
                    <a:lnTo>
                      <a:pt x="1235437" y="2871441"/>
                    </a:lnTo>
                    <a:close/>
                    <a:moveTo>
                      <a:pt x="1255168" y="2865016"/>
                    </a:moveTo>
                    <a:lnTo>
                      <a:pt x="1255332" y="2865094"/>
                    </a:lnTo>
                    <a:lnTo>
                      <a:pt x="1255456" y="2865424"/>
                    </a:lnTo>
                    <a:lnTo>
                      <a:pt x="1255391" y="2865393"/>
                    </a:lnTo>
                    <a:close/>
                    <a:moveTo>
                      <a:pt x="3717075" y="2864976"/>
                    </a:moveTo>
                    <a:lnTo>
                      <a:pt x="3710291" y="2873847"/>
                    </a:lnTo>
                    <a:lnTo>
                      <a:pt x="3707305" y="2875397"/>
                    </a:lnTo>
                    <a:lnTo>
                      <a:pt x="3704961" y="2876347"/>
                    </a:lnTo>
                    <a:lnTo>
                      <a:pt x="3707947" y="2872875"/>
                    </a:lnTo>
                    <a:close/>
                    <a:moveTo>
                      <a:pt x="972183" y="2864918"/>
                    </a:moveTo>
                    <a:lnTo>
                      <a:pt x="971887" y="2864959"/>
                    </a:lnTo>
                    <a:lnTo>
                      <a:pt x="920409" y="2877841"/>
                    </a:lnTo>
                    <a:lnTo>
                      <a:pt x="909777" y="2882045"/>
                    </a:lnTo>
                    <a:lnTo>
                      <a:pt x="914577" y="2881279"/>
                    </a:lnTo>
                    <a:lnTo>
                      <a:pt x="929060" y="2876192"/>
                    </a:lnTo>
                    <a:close/>
                    <a:moveTo>
                      <a:pt x="1206925" y="2864883"/>
                    </a:moveTo>
                    <a:lnTo>
                      <a:pt x="1190941" y="2865036"/>
                    </a:lnTo>
                    <a:lnTo>
                      <a:pt x="1192690" y="2865516"/>
                    </a:lnTo>
                    <a:lnTo>
                      <a:pt x="1206938" y="2864890"/>
                    </a:lnTo>
                    <a:close/>
                    <a:moveTo>
                      <a:pt x="1212287" y="2864848"/>
                    </a:moveTo>
                    <a:lnTo>
                      <a:pt x="1208391" y="2865351"/>
                    </a:lnTo>
                    <a:lnTo>
                      <a:pt x="1209041" y="2866063"/>
                    </a:lnTo>
                    <a:lnTo>
                      <a:pt x="1207919" y="2865437"/>
                    </a:lnTo>
                    <a:lnTo>
                      <a:pt x="1207919" y="2866396"/>
                    </a:lnTo>
                    <a:lnTo>
                      <a:pt x="1197924" y="2866952"/>
                    </a:lnTo>
                    <a:lnTo>
                      <a:pt x="1202459" y="2868196"/>
                    </a:lnTo>
                    <a:lnTo>
                      <a:pt x="1207919" y="2867849"/>
                    </a:lnTo>
                    <a:lnTo>
                      <a:pt x="1207919" y="2866396"/>
                    </a:lnTo>
                    <a:lnTo>
                      <a:pt x="1209276" y="2866321"/>
                    </a:lnTo>
                    <a:lnTo>
                      <a:pt x="1209041" y="2866063"/>
                    </a:lnTo>
                    <a:lnTo>
                      <a:pt x="1209483" y="2866309"/>
                    </a:lnTo>
                    <a:lnTo>
                      <a:pt x="1214471" y="2866032"/>
                    </a:lnTo>
                    <a:close/>
                    <a:moveTo>
                      <a:pt x="1168856" y="2864815"/>
                    </a:moveTo>
                    <a:lnTo>
                      <a:pt x="1163928" y="2865294"/>
                    </a:lnTo>
                    <a:lnTo>
                      <a:pt x="1154957" y="2865380"/>
                    </a:lnTo>
                    <a:lnTo>
                      <a:pt x="1154515" y="2865410"/>
                    </a:lnTo>
                    <a:lnTo>
                      <a:pt x="1155449" y="2865287"/>
                    </a:lnTo>
                    <a:lnTo>
                      <a:pt x="1164817" y="2864861"/>
                    </a:lnTo>
                    <a:close/>
                    <a:moveTo>
                      <a:pt x="1212149" y="2864773"/>
                    </a:moveTo>
                    <a:lnTo>
                      <a:pt x="1211407" y="2864840"/>
                    </a:lnTo>
                    <a:lnTo>
                      <a:pt x="1207955" y="2864873"/>
                    </a:lnTo>
                    <a:lnTo>
                      <a:pt x="1208190" y="2865131"/>
                    </a:lnTo>
                    <a:lnTo>
                      <a:pt x="1211407" y="2864840"/>
                    </a:lnTo>
                    <a:lnTo>
                      <a:pt x="1212258" y="2864832"/>
                    </a:lnTo>
                    <a:close/>
                    <a:moveTo>
                      <a:pt x="1249945" y="2864702"/>
                    </a:moveTo>
                    <a:lnTo>
                      <a:pt x="1250514" y="2864909"/>
                    </a:lnTo>
                    <a:lnTo>
                      <a:pt x="1254516" y="2873156"/>
                    </a:lnTo>
                    <a:lnTo>
                      <a:pt x="1254106" y="2873099"/>
                    </a:lnTo>
                    <a:close/>
                    <a:moveTo>
                      <a:pt x="1254433" y="2864663"/>
                    </a:moveTo>
                    <a:lnTo>
                      <a:pt x="1254731" y="2864806"/>
                    </a:lnTo>
                    <a:lnTo>
                      <a:pt x="1254932" y="2865169"/>
                    </a:lnTo>
                    <a:lnTo>
                      <a:pt x="1254564" y="2864990"/>
                    </a:lnTo>
                    <a:close/>
                    <a:moveTo>
                      <a:pt x="1185338" y="2864626"/>
                    </a:moveTo>
                    <a:lnTo>
                      <a:pt x="1174928" y="2864745"/>
                    </a:lnTo>
                    <a:lnTo>
                      <a:pt x="1175782" y="2865181"/>
                    </a:lnTo>
                    <a:lnTo>
                      <a:pt x="1186856" y="2865075"/>
                    </a:lnTo>
                    <a:close/>
                    <a:moveTo>
                      <a:pt x="1214539" y="2864557"/>
                    </a:moveTo>
                    <a:lnTo>
                      <a:pt x="1214539" y="2864810"/>
                    </a:lnTo>
                    <a:lnTo>
                      <a:pt x="1212422" y="2864830"/>
                    </a:lnTo>
                    <a:close/>
                    <a:moveTo>
                      <a:pt x="1191368" y="2864557"/>
                    </a:moveTo>
                    <a:lnTo>
                      <a:pt x="1189282" y="2864581"/>
                    </a:lnTo>
                    <a:lnTo>
                      <a:pt x="1189867" y="2864741"/>
                    </a:lnTo>
                    <a:close/>
                    <a:moveTo>
                      <a:pt x="867816" y="2864507"/>
                    </a:moveTo>
                    <a:lnTo>
                      <a:pt x="856694" y="2866484"/>
                    </a:lnTo>
                    <a:lnTo>
                      <a:pt x="837812" y="2872230"/>
                    </a:lnTo>
                    <a:lnTo>
                      <a:pt x="860856" y="2866454"/>
                    </a:lnTo>
                    <a:close/>
                    <a:moveTo>
                      <a:pt x="798539" y="2864481"/>
                    </a:moveTo>
                    <a:lnTo>
                      <a:pt x="796413" y="2864882"/>
                    </a:lnTo>
                    <a:lnTo>
                      <a:pt x="794873" y="2865396"/>
                    </a:lnTo>
                    <a:close/>
                    <a:moveTo>
                      <a:pt x="775396" y="2864481"/>
                    </a:moveTo>
                    <a:lnTo>
                      <a:pt x="707354" y="2881860"/>
                    </a:lnTo>
                    <a:lnTo>
                      <a:pt x="712797" y="2879779"/>
                    </a:lnTo>
                    <a:lnTo>
                      <a:pt x="762195" y="2867162"/>
                    </a:lnTo>
                    <a:close/>
                    <a:moveTo>
                      <a:pt x="1250260" y="2864388"/>
                    </a:moveTo>
                    <a:lnTo>
                      <a:pt x="1251865" y="2864921"/>
                    </a:lnTo>
                    <a:lnTo>
                      <a:pt x="1252105" y="2865489"/>
                    </a:lnTo>
                    <a:lnTo>
                      <a:pt x="1250514" y="2864909"/>
                    </a:lnTo>
                    <a:close/>
                    <a:moveTo>
                      <a:pt x="869638" y="2864183"/>
                    </a:moveTo>
                    <a:lnTo>
                      <a:pt x="869302" y="2864243"/>
                    </a:lnTo>
                    <a:lnTo>
                      <a:pt x="868305" y="2864587"/>
                    </a:lnTo>
                    <a:lnTo>
                      <a:pt x="869110" y="2864386"/>
                    </a:lnTo>
                    <a:close/>
                    <a:moveTo>
                      <a:pt x="1257132" y="2863990"/>
                    </a:moveTo>
                    <a:lnTo>
                      <a:pt x="1259387" y="2863990"/>
                    </a:lnTo>
                    <a:lnTo>
                      <a:pt x="1257739" y="2865629"/>
                    </a:lnTo>
                    <a:close/>
                    <a:moveTo>
                      <a:pt x="1254918" y="2863990"/>
                    </a:moveTo>
                    <a:lnTo>
                      <a:pt x="1256413" y="2863990"/>
                    </a:lnTo>
                    <a:lnTo>
                      <a:pt x="1257076" y="2866070"/>
                    </a:lnTo>
                    <a:lnTo>
                      <a:pt x="1256793" y="2865795"/>
                    </a:lnTo>
                    <a:lnTo>
                      <a:pt x="1255332" y="2865094"/>
                    </a:lnTo>
                    <a:close/>
                    <a:moveTo>
                      <a:pt x="1254281" y="2863990"/>
                    </a:moveTo>
                    <a:lnTo>
                      <a:pt x="1254562" y="2863990"/>
                    </a:lnTo>
                    <a:lnTo>
                      <a:pt x="1255168" y="2865016"/>
                    </a:lnTo>
                    <a:lnTo>
                      <a:pt x="1254731" y="2864806"/>
                    </a:lnTo>
                    <a:close/>
                    <a:moveTo>
                      <a:pt x="1253032" y="2863990"/>
                    </a:moveTo>
                    <a:lnTo>
                      <a:pt x="1254164" y="2863990"/>
                    </a:lnTo>
                    <a:lnTo>
                      <a:pt x="1254433" y="2864663"/>
                    </a:lnTo>
                    <a:close/>
                    <a:moveTo>
                      <a:pt x="1251471" y="2863990"/>
                    </a:moveTo>
                    <a:lnTo>
                      <a:pt x="1252509" y="2863990"/>
                    </a:lnTo>
                    <a:lnTo>
                      <a:pt x="1254564" y="2864990"/>
                    </a:lnTo>
                    <a:lnTo>
                      <a:pt x="1254947" y="2865947"/>
                    </a:lnTo>
                    <a:lnTo>
                      <a:pt x="1251865" y="2864921"/>
                    </a:lnTo>
                    <a:close/>
                    <a:moveTo>
                      <a:pt x="1249592" y="2863990"/>
                    </a:moveTo>
                    <a:lnTo>
                      <a:pt x="1250067" y="2863990"/>
                    </a:lnTo>
                    <a:lnTo>
                      <a:pt x="1250260" y="2864388"/>
                    </a:lnTo>
                    <a:lnTo>
                      <a:pt x="1249696" y="2864200"/>
                    </a:lnTo>
                    <a:close/>
                    <a:moveTo>
                      <a:pt x="1248911" y="2863990"/>
                    </a:moveTo>
                    <a:lnTo>
                      <a:pt x="1249064" y="2863990"/>
                    </a:lnTo>
                    <a:lnTo>
                      <a:pt x="1249696" y="2864200"/>
                    </a:lnTo>
                    <a:lnTo>
                      <a:pt x="1249945" y="2864702"/>
                    </a:lnTo>
                    <a:lnTo>
                      <a:pt x="1249099" y="2864394"/>
                    </a:lnTo>
                    <a:close/>
                    <a:moveTo>
                      <a:pt x="1247736" y="2863990"/>
                    </a:moveTo>
                    <a:lnTo>
                      <a:pt x="1247991" y="2863990"/>
                    </a:lnTo>
                    <a:lnTo>
                      <a:pt x="1249099" y="2864394"/>
                    </a:lnTo>
                    <a:lnTo>
                      <a:pt x="1253097" y="2872958"/>
                    </a:lnTo>
                    <a:lnTo>
                      <a:pt x="1252332" y="2872852"/>
                    </a:lnTo>
                    <a:lnTo>
                      <a:pt x="1249170" y="2869835"/>
                    </a:lnTo>
                    <a:lnTo>
                      <a:pt x="1247541" y="2864825"/>
                    </a:lnTo>
                    <a:close/>
                    <a:moveTo>
                      <a:pt x="1243646" y="2863990"/>
                    </a:moveTo>
                    <a:lnTo>
                      <a:pt x="1247269" y="2863990"/>
                    </a:lnTo>
                    <a:lnTo>
                      <a:pt x="1247541" y="2864825"/>
                    </a:lnTo>
                    <a:lnTo>
                      <a:pt x="1246880" y="2867649"/>
                    </a:lnTo>
                    <a:lnTo>
                      <a:pt x="1244910" y="2865769"/>
                    </a:lnTo>
                    <a:close/>
                    <a:moveTo>
                      <a:pt x="1242907" y="2863990"/>
                    </a:moveTo>
                    <a:lnTo>
                      <a:pt x="1243046" y="2863990"/>
                    </a:lnTo>
                    <a:lnTo>
                      <a:pt x="1244910" y="2865769"/>
                    </a:lnTo>
                    <a:lnTo>
                      <a:pt x="1246723" y="2868320"/>
                    </a:lnTo>
                    <a:lnTo>
                      <a:pt x="1246487" y="2869331"/>
                    </a:lnTo>
                    <a:close/>
                    <a:moveTo>
                      <a:pt x="1241076" y="2863990"/>
                    </a:moveTo>
                    <a:lnTo>
                      <a:pt x="1242907" y="2863990"/>
                    </a:lnTo>
                    <a:lnTo>
                      <a:pt x="1246203" y="2870547"/>
                    </a:lnTo>
                    <a:lnTo>
                      <a:pt x="1246487" y="2869331"/>
                    </a:lnTo>
                    <a:lnTo>
                      <a:pt x="1253027" y="2879090"/>
                    </a:lnTo>
                    <a:lnTo>
                      <a:pt x="1241937" y="2866753"/>
                    </a:lnTo>
                    <a:lnTo>
                      <a:pt x="1241550" y="2866111"/>
                    </a:lnTo>
                    <a:close/>
                    <a:moveTo>
                      <a:pt x="3504126" y="2863942"/>
                    </a:moveTo>
                    <a:lnTo>
                      <a:pt x="3504184" y="2865345"/>
                    </a:lnTo>
                    <a:lnTo>
                      <a:pt x="3486192" y="2873978"/>
                    </a:lnTo>
                    <a:close/>
                    <a:moveTo>
                      <a:pt x="3739767" y="2863887"/>
                    </a:moveTo>
                    <a:lnTo>
                      <a:pt x="3733605" y="2869522"/>
                    </a:lnTo>
                    <a:lnTo>
                      <a:pt x="3730901" y="2871069"/>
                    </a:lnTo>
                    <a:close/>
                    <a:moveTo>
                      <a:pt x="1247172" y="2863691"/>
                    </a:moveTo>
                    <a:lnTo>
                      <a:pt x="1247756" y="2863904"/>
                    </a:lnTo>
                    <a:lnTo>
                      <a:pt x="1247736" y="2863990"/>
                    </a:lnTo>
                    <a:lnTo>
                      <a:pt x="1247269" y="2863990"/>
                    </a:lnTo>
                    <a:close/>
                    <a:moveTo>
                      <a:pt x="1262564" y="2863672"/>
                    </a:moveTo>
                    <a:lnTo>
                      <a:pt x="1263746" y="2866264"/>
                    </a:lnTo>
                    <a:lnTo>
                      <a:pt x="1263254" y="2868923"/>
                    </a:lnTo>
                    <a:lnTo>
                      <a:pt x="1261859" y="2863990"/>
                    </a:lnTo>
                    <a:lnTo>
                      <a:pt x="1262683" y="2863990"/>
                    </a:lnTo>
                    <a:close/>
                    <a:moveTo>
                      <a:pt x="1242660" y="2863622"/>
                    </a:moveTo>
                    <a:lnTo>
                      <a:pt x="1242779" y="2863735"/>
                    </a:lnTo>
                    <a:lnTo>
                      <a:pt x="1242906" y="2863989"/>
                    </a:lnTo>
                    <a:close/>
                    <a:moveTo>
                      <a:pt x="1247832" y="2863580"/>
                    </a:moveTo>
                    <a:lnTo>
                      <a:pt x="1248882" y="2863929"/>
                    </a:lnTo>
                    <a:lnTo>
                      <a:pt x="1248911" y="2863990"/>
                    </a:lnTo>
                    <a:lnTo>
                      <a:pt x="1247991" y="2863990"/>
                    </a:lnTo>
                    <a:lnTo>
                      <a:pt x="1247756" y="2863904"/>
                    </a:lnTo>
                    <a:close/>
                    <a:moveTo>
                      <a:pt x="3730454" y="2863575"/>
                    </a:moveTo>
                    <a:lnTo>
                      <a:pt x="3706229" y="2879159"/>
                    </a:lnTo>
                    <a:lnTo>
                      <a:pt x="3710291" y="2873847"/>
                    </a:lnTo>
                    <a:lnTo>
                      <a:pt x="3721469" y="2868043"/>
                    </a:lnTo>
                    <a:close/>
                    <a:moveTo>
                      <a:pt x="992840" y="2863509"/>
                    </a:moveTo>
                    <a:lnTo>
                      <a:pt x="986142" y="2864557"/>
                    </a:lnTo>
                    <a:cubicBezTo>
                      <a:pt x="976211" y="2867026"/>
                      <a:pt x="970832" y="2868673"/>
                      <a:pt x="968557" y="2869753"/>
                    </a:cubicBezTo>
                    <a:lnTo>
                      <a:pt x="968774" y="2870132"/>
                    </a:lnTo>
                    <a:close/>
                    <a:moveTo>
                      <a:pt x="1047997" y="2863233"/>
                    </a:moveTo>
                    <a:lnTo>
                      <a:pt x="1025863" y="2866402"/>
                    </a:lnTo>
                    <a:lnTo>
                      <a:pt x="1025863" y="2864653"/>
                    </a:lnTo>
                    <a:lnTo>
                      <a:pt x="985149" y="2870033"/>
                    </a:lnTo>
                    <a:lnTo>
                      <a:pt x="979586" y="2871376"/>
                    </a:lnTo>
                    <a:lnTo>
                      <a:pt x="992758" y="2871142"/>
                    </a:lnTo>
                    <a:lnTo>
                      <a:pt x="974891" y="2872509"/>
                    </a:lnTo>
                    <a:lnTo>
                      <a:pt x="922057" y="2885264"/>
                    </a:lnTo>
                    <a:lnTo>
                      <a:pt x="872142" y="2898278"/>
                    </a:lnTo>
                    <a:lnTo>
                      <a:pt x="909632" y="2886408"/>
                    </a:lnTo>
                    <a:lnTo>
                      <a:pt x="947139" y="2876086"/>
                    </a:lnTo>
                    <a:lnTo>
                      <a:pt x="937252" y="2877663"/>
                    </a:lnTo>
                    <a:lnTo>
                      <a:pt x="909632" y="2886408"/>
                    </a:lnTo>
                    <a:lnTo>
                      <a:pt x="892809" y="2891038"/>
                    </a:lnTo>
                    <a:lnTo>
                      <a:pt x="867962" y="2898575"/>
                    </a:lnTo>
                    <a:lnTo>
                      <a:pt x="888892" y="2890301"/>
                    </a:lnTo>
                    <a:lnTo>
                      <a:pt x="913377" y="2881700"/>
                    </a:lnTo>
                    <a:lnTo>
                      <a:pt x="907959" y="2882763"/>
                    </a:lnTo>
                    <a:lnTo>
                      <a:pt x="888892" y="2890301"/>
                    </a:lnTo>
                    <a:lnTo>
                      <a:pt x="848702" y="2904417"/>
                    </a:lnTo>
                    <a:lnTo>
                      <a:pt x="833334" y="2909079"/>
                    </a:lnTo>
                    <a:lnTo>
                      <a:pt x="825062" y="2912627"/>
                    </a:lnTo>
                    <a:lnTo>
                      <a:pt x="815070" y="2915401"/>
                    </a:lnTo>
                    <a:lnTo>
                      <a:pt x="815070" y="2915895"/>
                    </a:lnTo>
                    <a:lnTo>
                      <a:pt x="822651" y="2913568"/>
                    </a:lnTo>
                    <a:lnTo>
                      <a:pt x="817661" y="2915320"/>
                    </a:lnTo>
                    <a:lnTo>
                      <a:pt x="815070" y="2916023"/>
                    </a:lnTo>
                    <a:lnTo>
                      <a:pt x="815070" y="2916230"/>
                    </a:lnTo>
                    <a:lnTo>
                      <a:pt x="817661" y="2915320"/>
                    </a:lnTo>
                    <a:lnTo>
                      <a:pt x="820709" y="2914494"/>
                    </a:lnTo>
                    <a:lnTo>
                      <a:pt x="820093" y="2914758"/>
                    </a:lnTo>
                    <a:lnTo>
                      <a:pt x="815070" y="2916348"/>
                    </a:lnTo>
                    <a:lnTo>
                      <a:pt x="815070" y="2916912"/>
                    </a:lnTo>
                    <a:lnTo>
                      <a:pt x="820093" y="2914758"/>
                    </a:lnTo>
                    <a:lnTo>
                      <a:pt x="822230" y="2914081"/>
                    </a:lnTo>
                    <a:lnTo>
                      <a:pt x="839759" y="2909329"/>
                    </a:lnTo>
                    <a:lnTo>
                      <a:pt x="810740" y="2921044"/>
                    </a:lnTo>
                    <a:lnTo>
                      <a:pt x="811551" y="2920961"/>
                    </a:lnTo>
                    <a:lnTo>
                      <a:pt x="810494" y="2921372"/>
                    </a:lnTo>
                    <a:lnTo>
                      <a:pt x="809521" y="2921536"/>
                    </a:lnTo>
                    <a:lnTo>
                      <a:pt x="795177" y="2927327"/>
                    </a:lnTo>
                    <a:lnTo>
                      <a:pt x="810494" y="2921372"/>
                    </a:lnTo>
                    <a:lnTo>
                      <a:pt x="815070" y="2920598"/>
                    </a:lnTo>
                    <a:lnTo>
                      <a:pt x="811551" y="2920961"/>
                    </a:lnTo>
                    <a:lnTo>
                      <a:pt x="819173" y="2917997"/>
                    </a:lnTo>
                    <a:cubicBezTo>
                      <a:pt x="846671" y="2909183"/>
                      <a:pt x="882510" y="2901760"/>
                      <a:pt x="907227" y="2894337"/>
                    </a:cubicBezTo>
                    <a:lnTo>
                      <a:pt x="910009" y="2893660"/>
                    </a:lnTo>
                    <a:lnTo>
                      <a:pt x="910009" y="2890898"/>
                    </a:lnTo>
                    <a:lnTo>
                      <a:pt x="960298" y="2881398"/>
                    </a:lnTo>
                    <a:lnTo>
                      <a:pt x="956626" y="2881854"/>
                    </a:lnTo>
                    <a:lnTo>
                      <a:pt x="964899" y="2880316"/>
                    </a:lnTo>
                    <a:lnTo>
                      <a:pt x="960968" y="2881271"/>
                    </a:lnTo>
                    <a:lnTo>
                      <a:pt x="967300" y="2880075"/>
                    </a:lnTo>
                    <a:lnTo>
                      <a:pt x="964900" y="2880315"/>
                    </a:lnTo>
                    <a:lnTo>
                      <a:pt x="971643" y="2879255"/>
                    </a:lnTo>
                    <a:lnTo>
                      <a:pt x="1029449" y="2868335"/>
                    </a:lnTo>
                    <a:lnTo>
                      <a:pt x="1035793" y="2867849"/>
                    </a:lnTo>
                    <a:lnTo>
                      <a:pt x="1041414" y="2867021"/>
                    </a:lnTo>
                    <a:lnTo>
                      <a:pt x="1013611" y="2872653"/>
                    </a:lnTo>
                    <a:lnTo>
                      <a:pt x="1022572" y="2871243"/>
                    </a:lnTo>
                    <a:lnTo>
                      <a:pt x="1022572" y="2872929"/>
                    </a:lnTo>
                    <a:lnTo>
                      <a:pt x="1066558" y="2865509"/>
                    </a:lnTo>
                    <a:lnTo>
                      <a:pt x="1058433" y="2864513"/>
                    </a:lnTo>
                    <a:lnTo>
                      <a:pt x="1041414" y="2867021"/>
                    </a:lnTo>
                    <a:lnTo>
                      <a:pt x="1054806" y="2864308"/>
                    </a:lnTo>
                    <a:lnTo>
                      <a:pt x="1056225" y="2864242"/>
                    </a:lnTo>
                    <a:lnTo>
                      <a:pt x="1055543" y="2864159"/>
                    </a:lnTo>
                    <a:lnTo>
                      <a:pt x="1054806" y="2864308"/>
                    </a:lnTo>
                    <a:lnTo>
                      <a:pt x="1049448" y="2864557"/>
                    </a:lnTo>
                    <a:lnTo>
                      <a:pt x="1029449" y="2868335"/>
                    </a:lnTo>
                    <a:lnTo>
                      <a:pt x="992765" y="2871142"/>
                    </a:lnTo>
                    <a:lnTo>
                      <a:pt x="1025863" y="2866402"/>
                    </a:lnTo>
                    <a:lnTo>
                      <a:pt x="1025863" y="2867849"/>
                    </a:lnTo>
                    <a:lnTo>
                      <a:pt x="1048912" y="2863346"/>
                    </a:lnTo>
                    <a:close/>
                    <a:moveTo>
                      <a:pt x="1253856" y="2863221"/>
                    </a:moveTo>
                    <a:lnTo>
                      <a:pt x="1254281" y="2863990"/>
                    </a:lnTo>
                    <a:lnTo>
                      <a:pt x="1254164" y="2863990"/>
                    </a:lnTo>
                    <a:close/>
                    <a:moveTo>
                      <a:pt x="666038" y="2863197"/>
                    </a:moveTo>
                    <a:lnTo>
                      <a:pt x="663698" y="2863851"/>
                    </a:lnTo>
                    <a:lnTo>
                      <a:pt x="663698" y="2863602"/>
                    </a:lnTo>
                    <a:lnTo>
                      <a:pt x="596350" y="2883738"/>
                    </a:lnTo>
                    <a:lnTo>
                      <a:pt x="515318" y="2922046"/>
                    </a:lnTo>
                    <a:lnTo>
                      <a:pt x="505170" y="2929039"/>
                    </a:lnTo>
                    <a:lnTo>
                      <a:pt x="511890" y="2926473"/>
                    </a:lnTo>
                    <a:lnTo>
                      <a:pt x="517319" y="2924157"/>
                    </a:lnTo>
                    <a:lnTo>
                      <a:pt x="592844" y="2886490"/>
                    </a:lnTo>
                    <a:lnTo>
                      <a:pt x="663651" y="2864409"/>
                    </a:lnTo>
                    <a:close/>
                    <a:moveTo>
                      <a:pt x="1171821" y="2863161"/>
                    </a:moveTo>
                    <a:lnTo>
                      <a:pt x="1173164" y="2863846"/>
                    </a:lnTo>
                    <a:lnTo>
                      <a:pt x="1183408" y="2864055"/>
                    </a:lnTo>
                    <a:lnTo>
                      <a:pt x="1182018" y="2863643"/>
                    </a:lnTo>
                    <a:close/>
                    <a:moveTo>
                      <a:pt x="1137527" y="2863116"/>
                    </a:moveTo>
                    <a:lnTo>
                      <a:pt x="1141443" y="2863197"/>
                    </a:lnTo>
                    <a:lnTo>
                      <a:pt x="1126647" y="2864265"/>
                    </a:lnTo>
                    <a:close/>
                    <a:moveTo>
                      <a:pt x="1251073" y="2863049"/>
                    </a:moveTo>
                    <a:lnTo>
                      <a:pt x="1253032" y="2863990"/>
                    </a:lnTo>
                    <a:lnTo>
                      <a:pt x="1252509" y="2863990"/>
                    </a:lnTo>
                    <a:lnTo>
                      <a:pt x="1251201" y="2863353"/>
                    </a:lnTo>
                    <a:close/>
                    <a:moveTo>
                      <a:pt x="1249312" y="2862434"/>
                    </a:moveTo>
                    <a:lnTo>
                      <a:pt x="1251201" y="2863353"/>
                    </a:lnTo>
                    <a:lnTo>
                      <a:pt x="1251471" y="2863990"/>
                    </a:lnTo>
                    <a:lnTo>
                      <a:pt x="1250067" y="2863990"/>
                    </a:lnTo>
                    <a:close/>
                    <a:moveTo>
                      <a:pt x="3672600" y="2862357"/>
                    </a:moveTo>
                    <a:lnTo>
                      <a:pt x="3669993" y="2865708"/>
                    </a:lnTo>
                    <a:lnTo>
                      <a:pt x="3665566" y="2868563"/>
                    </a:lnTo>
                    <a:close/>
                    <a:moveTo>
                      <a:pt x="1102752" y="2862084"/>
                    </a:moveTo>
                    <a:lnTo>
                      <a:pt x="1091669" y="2862981"/>
                    </a:lnTo>
                    <a:lnTo>
                      <a:pt x="1094588" y="2862462"/>
                    </a:lnTo>
                    <a:close/>
                    <a:moveTo>
                      <a:pt x="1261317" y="2862071"/>
                    </a:moveTo>
                    <a:lnTo>
                      <a:pt x="1261859" y="2863990"/>
                    </a:lnTo>
                    <a:lnTo>
                      <a:pt x="1259387" y="2863990"/>
                    </a:lnTo>
                    <a:close/>
                    <a:moveTo>
                      <a:pt x="887267" y="2862062"/>
                    </a:moveTo>
                    <a:lnTo>
                      <a:pt x="855768" y="2869495"/>
                    </a:lnTo>
                    <a:lnTo>
                      <a:pt x="851202" y="2871243"/>
                    </a:lnTo>
                    <a:cubicBezTo>
                      <a:pt x="814951" y="2882790"/>
                      <a:pt x="824838" y="2879491"/>
                      <a:pt x="845435" y="2872481"/>
                    </a:cubicBezTo>
                    <a:lnTo>
                      <a:pt x="850450" y="2870750"/>
                    </a:lnTo>
                    <a:lnTo>
                      <a:pt x="848043" y="2871318"/>
                    </a:lnTo>
                    <a:cubicBezTo>
                      <a:pt x="844747" y="2872970"/>
                      <a:pt x="824975" y="2878751"/>
                      <a:pt x="813441" y="2881642"/>
                    </a:cubicBezTo>
                    <a:lnTo>
                      <a:pt x="809875" y="2882215"/>
                    </a:lnTo>
                    <a:lnTo>
                      <a:pt x="821137" y="2877566"/>
                    </a:lnTo>
                    <a:lnTo>
                      <a:pt x="817759" y="2878511"/>
                    </a:lnTo>
                    <a:lnTo>
                      <a:pt x="825920" y="2875485"/>
                    </a:lnTo>
                    <a:lnTo>
                      <a:pt x="826550" y="2875331"/>
                    </a:lnTo>
                    <a:lnTo>
                      <a:pt x="828267" y="2874622"/>
                    </a:lnTo>
                    <a:lnTo>
                      <a:pt x="828270" y="2874621"/>
                    </a:lnTo>
                    <a:lnTo>
                      <a:pt x="830567" y="2874046"/>
                    </a:lnTo>
                    <a:lnTo>
                      <a:pt x="830567" y="2873762"/>
                    </a:lnTo>
                    <a:lnTo>
                      <a:pt x="828445" y="2874549"/>
                    </a:lnTo>
                    <a:lnTo>
                      <a:pt x="828267" y="2874622"/>
                    </a:lnTo>
                    <a:lnTo>
                      <a:pt x="827227" y="2875000"/>
                    </a:lnTo>
                    <a:lnTo>
                      <a:pt x="825920" y="2875485"/>
                    </a:lnTo>
                    <a:lnTo>
                      <a:pt x="825841" y="2875504"/>
                    </a:lnTo>
                    <a:lnTo>
                      <a:pt x="816942" y="2878739"/>
                    </a:lnTo>
                    <a:lnTo>
                      <a:pt x="817759" y="2878511"/>
                    </a:lnTo>
                    <a:lnTo>
                      <a:pt x="806158" y="2882812"/>
                    </a:lnTo>
                    <a:lnTo>
                      <a:pt x="809875" y="2882215"/>
                    </a:lnTo>
                    <a:lnTo>
                      <a:pt x="805088" y="2884191"/>
                    </a:lnTo>
                    <a:lnTo>
                      <a:pt x="811260" y="2882999"/>
                    </a:lnTo>
                    <a:lnTo>
                      <a:pt x="851277" y="2872871"/>
                    </a:lnTo>
                    <a:close/>
                    <a:moveTo>
                      <a:pt x="1248224" y="2861904"/>
                    </a:moveTo>
                    <a:lnTo>
                      <a:pt x="1248665" y="2862119"/>
                    </a:lnTo>
                    <a:lnTo>
                      <a:pt x="1249592" y="2863990"/>
                    </a:lnTo>
                    <a:lnTo>
                      <a:pt x="1249064" y="2863990"/>
                    </a:lnTo>
                    <a:lnTo>
                      <a:pt x="1248882" y="2863929"/>
                    </a:lnTo>
                    <a:lnTo>
                      <a:pt x="1248128" y="2862313"/>
                    </a:lnTo>
                    <a:close/>
                    <a:moveTo>
                      <a:pt x="1248518" y="2861823"/>
                    </a:moveTo>
                    <a:lnTo>
                      <a:pt x="1249167" y="2862134"/>
                    </a:lnTo>
                    <a:lnTo>
                      <a:pt x="1249312" y="2862434"/>
                    </a:lnTo>
                    <a:lnTo>
                      <a:pt x="1248665" y="2862119"/>
                    </a:lnTo>
                    <a:close/>
                    <a:moveTo>
                      <a:pt x="1201299" y="2861746"/>
                    </a:moveTo>
                    <a:lnTo>
                      <a:pt x="1201299" y="2864421"/>
                    </a:lnTo>
                    <a:lnTo>
                      <a:pt x="1196264" y="2864318"/>
                    </a:lnTo>
                    <a:lnTo>
                      <a:pt x="1186670" y="2863864"/>
                    </a:lnTo>
                    <a:lnTo>
                      <a:pt x="1187687" y="2864143"/>
                    </a:lnTo>
                    <a:lnTo>
                      <a:pt x="1196264" y="2864318"/>
                    </a:lnTo>
                    <a:lnTo>
                      <a:pt x="1201299" y="2864557"/>
                    </a:lnTo>
                    <a:lnTo>
                      <a:pt x="1201299" y="2864421"/>
                    </a:lnTo>
                    <a:lnTo>
                      <a:pt x="1206280" y="2864523"/>
                    </a:lnTo>
                    <a:close/>
                    <a:moveTo>
                      <a:pt x="1241766" y="2861721"/>
                    </a:moveTo>
                    <a:lnTo>
                      <a:pt x="1242127" y="2861852"/>
                    </a:lnTo>
                    <a:lnTo>
                      <a:pt x="1243646" y="2863990"/>
                    </a:lnTo>
                    <a:lnTo>
                      <a:pt x="1243046" y="2863990"/>
                    </a:lnTo>
                    <a:lnTo>
                      <a:pt x="1242779" y="2863735"/>
                    </a:lnTo>
                    <a:close/>
                    <a:moveTo>
                      <a:pt x="1241968" y="2861630"/>
                    </a:moveTo>
                    <a:lnTo>
                      <a:pt x="1247051" y="2863320"/>
                    </a:lnTo>
                    <a:lnTo>
                      <a:pt x="1247172" y="2863691"/>
                    </a:lnTo>
                    <a:lnTo>
                      <a:pt x="1242127" y="2861852"/>
                    </a:lnTo>
                    <a:close/>
                    <a:moveTo>
                      <a:pt x="1261784" y="2861605"/>
                    </a:moveTo>
                    <a:lnTo>
                      <a:pt x="1262564" y="2863672"/>
                    </a:lnTo>
                    <a:lnTo>
                      <a:pt x="1261672" y="2861717"/>
                    </a:lnTo>
                    <a:close/>
                    <a:moveTo>
                      <a:pt x="1248331" y="2861445"/>
                    </a:moveTo>
                    <a:lnTo>
                      <a:pt x="1248518" y="2861823"/>
                    </a:lnTo>
                    <a:lnTo>
                      <a:pt x="1248270" y="2861704"/>
                    </a:lnTo>
                    <a:close/>
                    <a:moveTo>
                      <a:pt x="1247720" y="2861440"/>
                    </a:moveTo>
                    <a:lnTo>
                      <a:pt x="1248270" y="2861704"/>
                    </a:lnTo>
                    <a:lnTo>
                      <a:pt x="1248224" y="2861904"/>
                    </a:lnTo>
                    <a:lnTo>
                      <a:pt x="1247853" y="2861723"/>
                    </a:lnTo>
                    <a:close/>
                    <a:moveTo>
                      <a:pt x="1134212" y="2861379"/>
                    </a:moveTo>
                    <a:lnTo>
                      <a:pt x="1146179" y="2861946"/>
                    </a:lnTo>
                    <a:lnTo>
                      <a:pt x="1107889" y="2865313"/>
                    </a:lnTo>
                    <a:close/>
                    <a:moveTo>
                      <a:pt x="1241130" y="2861338"/>
                    </a:moveTo>
                    <a:lnTo>
                      <a:pt x="1241671" y="2861531"/>
                    </a:lnTo>
                    <a:lnTo>
                      <a:pt x="1241766" y="2861721"/>
                    </a:lnTo>
                    <a:lnTo>
                      <a:pt x="1241263" y="2861537"/>
                    </a:lnTo>
                    <a:close/>
                    <a:moveTo>
                      <a:pt x="1240463" y="2861246"/>
                    </a:moveTo>
                    <a:lnTo>
                      <a:pt x="1241263" y="2861537"/>
                    </a:lnTo>
                    <a:lnTo>
                      <a:pt x="1242660" y="2863622"/>
                    </a:lnTo>
                    <a:lnTo>
                      <a:pt x="1240542" y="2861600"/>
                    </a:lnTo>
                    <a:close/>
                    <a:moveTo>
                      <a:pt x="3738364" y="2861049"/>
                    </a:moveTo>
                    <a:lnTo>
                      <a:pt x="3724898" y="2871805"/>
                    </a:lnTo>
                    <a:lnTo>
                      <a:pt x="3724895" y="2871807"/>
                    </a:lnTo>
                    <a:close/>
                    <a:moveTo>
                      <a:pt x="1246284" y="2860960"/>
                    </a:moveTo>
                    <a:lnTo>
                      <a:pt x="1247853" y="2861723"/>
                    </a:lnTo>
                    <a:lnTo>
                      <a:pt x="1248128" y="2862313"/>
                    </a:lnTo>
                    <a:lnTo>
                      <a:pt x="1247832" y="2863580"/>
                    </a:lnTo>
                    <a:lnTo>
                      <a:pt x="1247051" y="2863320"/>
                    </a:lnTo>
                    <a:close/>
                    <a:moveTo>
                      <a:pt x="918040" y="2860946"/>
                    </a:moveTo>
                    <a:lnTo>
                      <a:pt x="906537" y="2862645"/>
                    </a:lnTo>
                    <a:lnTo>
                      <a:pt x="883421" y="2868897"/>
                    </a:lnTo>
                    <a:lnTo>
                      <a:pt x="864813" y="2873121"/>
                    </a:lnTo>
                    <a:lnTo>
                      <a:pt x="857517" y="2874621"/>
                    </a:lnTo>
                    <a:lnTo>
                      <a:pt x="855997" y="2875122"/>
                    </a:lnTo>
                    <a:lnTo>
                      <a:pt x="821683" y="2882911"/>
                    </a:lnTo>
                    <a:lnTo>
                      <a:pt x="821683" y="2883170"/>
                    </a:lnTo>
                    <a:lnTo>
                      <a:pt x="817495" y="2883862"/>
                    </a:lnTo>
                    <a:lnTo>
                      <a:pt x="809711" y="2885628"/>
                    </a:lnTo>
                    <a:lnTo>
                      <a:pt x="804541" y="2886962"/>
                    </a:lnTo>
                    <a:lnTo>
                      <a:pt x="804260" y="2887994"/>
                    </a:lnTo>
                    <a:lnTo>
                      <a:pt x="821683" y="2884287"/>
                    </a:lnTo>
                    <a:lnTo>
                      <a:pt x="821683" y="2883170"/>
                    </a:lnTo>
                    <a:lnTo>
                      <a:pt x="834908" y="2880986"/>
                    </a:lnTo>
                    <a:lnTo>
                      <a:pt x="834908" y="2882028"/>
                    </a:lnTo>
                    <a:lnTo>
                      <a:pt x="834964" y="2882003"/>
                    </a:lnTo>
                    <a:lnTo>
                      <a:pt x="835761" y="2881788"/>
                    </a:lnTo>
                    <a:lnTo>
                      <a:pt x="834908" y="2882069"/>
                    </a:lnTo>
                    <a:lnTo>
                      <a:pt x="834908" y="2883862"/>
                    </a:lnTo>
                    <a:lnTo>
                      <a:pt x="864520" y="2877925"/>
                    </a:lnTo>
                    <a:cubicBezTo>
                      <a:pt x="849691" y="2881229"/>
                      <a:pt x="834861" y="2886184"/>
                      <a:pt x="819620" y="2890314"/>
                    </a:cubicBezTo>
                    <a:lnTo>
                      <a:pt x="814015" y="2891193"/>
                    </a:lnTo>
                    <a:lnTo>
                      <a:pt x="823532" y="2887018"/>
                    </a:lnTo>
                    <a:lnTo>
                      <a:pt x="815142" y="2888579"/>
                    </a:lnTo>
                    <a:lnTo>
                      <a:pt x="809596" y="2890406"/>
                    </a:lnTo>
                    <a:lnTo>
                      <a:pt x="812418" y="2889086"/>
                    </a:lnTo>
                    <a:lnTo>
                      <a:pt x="803513" y="2890742"/>
                    </a:lnTo>
                    <a:lnTo>
                      <a:pt x="802984" y="2892685"/>
                    </a:lnTo>
                    <a:lnTo>
                      <a:pt x="802272" y="2893036"/>
                    </a:lnTo>
                    <a:lnTo>
                      <a:pt x="776348" y="2897104"/>
                    </a:lnTo>
                    <a:lnTo>
                      <a:pt x="797557" y="2895359"/>
                    </a:lnTo>
                    <a:lnTo>
                      <a:pt x="802272" y="2893036"/>
                    </a:lnTo>
                    <a:lnTo>
                      <a:pt x="802916" y="2892935"/>
                    </a:lnTo>
                    <a:lnTo>
                      <a:pt x="802731" y="2893618"/>
                    </a:lnTo>
                    <a:lnTo>
                      <a:pt x="804833" y="2892634"/>
                    </a:lnTo>
                    <a:lnTo>
                      <a:pt x="814015" y="2891193"/>
                    </a:lnTo>
                    <a:lnTo>
                      <a:pt x="806126" y="2894654"/>
                    </a:lnTo>
                    <a:lnTo>
                      <a:pt x="811764" y="2894190"/>
                    </a:lnTo>
                    <a:lnTo>
                      <a:pt x="811764" y="2895331"/>
                    </a:lnTo>
                    <a:lnTo>
                      <a:pt x="835685" y="2886597"/>
                    </a:lnTo>
                    <a:lnTo>
                      <a:pt x="844584" y="2885110"/>
                    </a:lnTo>
                    <a:lnTo>
                      <a:pt x="874999" y="2876151"/>
                    </a:lnTo>
                    <a:lnTo>
                      <a:pt x="854174" y="2883508"/>
                    </a:lnTo>
                    <a:lnTo>
                      <a:pt x="858522" y="2882781"/>
                    </a:lnTo>
                    <a:lnTo>
                      <a:pt x="872417" y="2877687"/>
                    </a:lnTo>
                    <a:lnTo>
                      <a:pt x="878988" y="2875343"/>
                    </a:lnTo>
                    <a:lnTo>
                      <a:pt x="875825" y="2875908"/>
                    </a:lnTo>
                    <a:lnTo>
                      <a:pt x="874999" y="2876151"/>
                    </a:lnTo>
                    <a:lnTo>
                      <a:pt x="875547" y="2875957"/>
                    </a:lnTo>
                    <a:lnTo>
                      <a:pt x="864520" y="2877925"/>
                    </a:lnTo>
                    <a:lnTo>
                      <a:pt x="881345" y="2873909"/>
                    </a:lnTo>
                    <a:lnTo>
                      <a:pt x="909713" y="2863888"/>
                    </a:lnTo>
                    <a:lnTo>
                      <a:pt x="877295" y="2870554"/>
                    </a:lnTo>
                    <a:lnTo>
                      <a:pt x="883421" y="2868897"/>
                    </a:lnTo>
                    <a:lnTo>
                      <a:pt x="917297" y="2861208"/>
                    </a:lnTo>
                    <a:close/>
                    <a:moveTo>
                      <a:pt x="1239754" y="2860848"/>
                    </a:moveTo>
                    <a:lnTo>
                      <a:pt x="1240427" y="2861088"/>
                    </a:lnTo>
                    <a:lnTo>
                      <a:pt x="1240463" y="2861246"/>
                    </a:lnTo>
                    <a:lnTo>
                      <a:pt x="1239990" y="2861073"/>
                    </a:lnTo>
                    <a:close/>
                    <a:moveTo>
                      <a:pt x="1240370" y="2860832"/>
                    </a:moveTo>
                    <a:lnTo>
                      <a:pt x="1240821" y="2860903"/>
                    </a:lnTo>
                    <a:lnTo>
                      <a:pt x="1240801" y="2860847"/>
                    </a:lnTo>
                    <a:lnTo>
                      <a:pt x="1241130" y="2861338"/>
                    </a:lnTo>
                    <a:lnTo>
                      <a:pt x="1240427" y="2861088"/>
                    </a:lnTo>
                    <a:close/>
                    <a:moveTo>
                      <a:pt x="3216682" y="2860720"/>
                    </a:moveTo>
                    <a:lnTo>
                      <a:pt x="3203958" y="2871915"/>
                    </a:lnTo>
                    <a:lnTo>
                      <a:pt x="3200585" y="2874431"/>
                    </a:lnTo>
                    <a:lnTo>
                      <a:pt x="3212218" y="2863628"/>
                    </a:lnTo>
                    <a:close/>
                    <a:moveTo>
                      <a:pt x="1119853" y="2860699"/>
                    </a:moveTo>
                    <a:lnTo>
                      <a:pt x="1126156" y="2860998"/>
                    </a:lnTo>
                    <a:lnTo>
                      <a:pt x="1102752" y="2862084"/>
                    </a:lnTo>
                    <a:close/>
                    <a:moveTo>
                      <a:pt x="3609699" y="2860637"/>
                    </a:moveTo>
                    <a:lnTo>
                      <a:pt x="3546470" y="2892928"/>
                    </a:lnTo>
                    <a:lnTo>
                      <a:pt x="3535015" y="2897918"/>
                    </a:lnTo>
                    <a:lnTo>
                      <a:pt x="3608428" y="2861243"/>
                    </a:lnTo>
                    <a:close/>
                    <a:moveTo>
                      <a:pt x="943110" y="2860509"/>
                    </a:moveTo>
                    <a:lnTo>
                      <a:pt x="942896" y="2860570"/>
                    </a:lnTo>
                    <a:lnTo>
                      <a:pt x="943110" y="2860551"/>
                    </a:lnTo>
                    <a:close/>
                    <a:moveTo>
                      <a:pt x="1241121" y="2860437"/>
                    </a:moveTo>
                    <a:lnTo>
                      <a:pt x="1241968" y="2861630"/>
                    </a:lnTo>
                    <a:lnTo>
                      <a:pt x="1241671" y="2861531"/>
                    </a:lnTo>
                    <a:close/>
                    <a:moveTo>
                      <a:pt x="1238094" y="2860382"/>
                    </a:moveTo>
                    <a:lnTo>
                      <a:pt x="1239990" y="2861073"/>
                    </a:lnTo>
                    <a:lnTo>
                      <a:pt x="1240542" y="2861600"/>
                    </a:lnTo>
                    <a:lnTo>
                      <a:pt x="1241076" y="2863990"/>
                    </a:lnTo>
                    <a:lnTo>
                      <a:pt x="1240270" y="2863990"/>
                    </a:lnTo>
                    <a:close/>
                    <a:moveTo>
                      <a:pt x="3306021" y="2860315"/>
                    </a:moveTo>
                    <a:lnTo>
                      <a:pt x="3305869" y="2860410"/>
                    </a:lnTo>
                    <a:lnTo>
                      <a:pt x="3302474" y="2863559"/>
                    </a:lnTo>
                    <a:lnTo>
                      <a:pt x="3306396" y="2860441"/>
                    </a:lnTo>
                    <a:close/>
                    <a:moveTo>
                      <a:pt x="1141541" y="2860284"/>
                    </a:moveTo>
                    <a:lnTo>
                      <a:pt x="1134212" y="2861379"/>
                    </a:lnTo>
                    <a:lnTo>
                      <a:pt x="1126156" y="2860998"/>
                    </a:lnTo>
                    <a:close/>
                    <a:moveTo>
                      <a:pt x="933161" y="2860273"/>
                    </a:moveTo>
                    <a:lnTo>
                      <a:pt x="929372" y="2861239"/>
                    </a:lnTo>
                    <a:lnTo>
                      <a:pt x="930254" y="2860959"/>
                    </a:lnTo>
                    <a:close/>
                    <a:moveTo>
                      <a:pt x="1237350" y="2860111"/>
                    </a:moveTo>
                    <a:lnTo>
                      <a:pt x="1237468" y="2860154"/>
                    </a:lnTo>
                    <a:lnTo>
                      <a:pt x="1239611" y="2863990"/>
                    </a:lnTo>
                    <a:lnTo>
                      <a:pt x="1237706" y="2861743"/>
                    </a:lnTo>
                    <a:close/>
                    <a:moveTo>
                      <a:pt x="1054297" y="2860018"/>
                    </a:moveTo>
                    <a:lnTo>
                      <a:pt x="1049034" y="2861264"/>
                    </a:lnTo>
                    <a:lnTo>
                      <a:pt x="1055402" y="2860123"/>
                    </a:lnTo>
                    <a:close/>
                    <a:moveTo>
                      <a:pt x="1237384" y="2860004"/>
                    </a:moveTo>
                    <a:lnTo>
                      <a:pt x="1237997" y="2860222"/>
                    </a:lnTo>
                    <a:lnTo>
                      <a:pt x="1238094" y="2860382"/>
                    </a:lnTo>
                    <a:lnTo>
                      <a:pt x="1237468" y="2860154"/>
                    </a:lnTo>
                    <a:close/>
                    <a:moveTo>
                      <a:pt x="3416661" y="2859883"/>
                    </a:moveTo>
                    <a:lnTo>
                      <a:pt x="3404738" y="2866835"/>
                    </a:lnTo>
                    <a:lnTo>
                      <a:pt x="3375854" y="2882176"/>
                    </a:lnTo>
                    <a:lnTo>
                      <a:pt x="3391061" y="2872987"/>
                    </a:lnTo>
                    <a:close/>
                    <a:moveTo>
                      <a:pt x="1237289" y="2859832"/>
                    </a:moveTo>
                    <a:lnTo>
                      <a:pt x="1237384" y="2860004"/>
                    </a:lnTo>
                    <a:lnTo>
                      <a:pt x="1237321" y="2859981"/>
                    </a:lnTo>
                    <a:close/>
                    <a:moveTo>
                      <a:pt x="3741859" y="2859460"/>
                    </a:moveTo>
                    <a:lnTo>
                      <a:pt x="3738872" y="2862249"/>
                    </a:lnTo>
                    <a:lnTo>
                      <a:pt x="3723316" y="2873069"/>
                    </a:lnTo>
                    <a:lnTo>
                      <a:pt x="3724056" y="2872478"/>
                    </a:lnTo>
                    <a:lnTo>
                      <a:pt x="3724891" y="2871811"/>
                    </a:lnTo>
                    <a:lnTo>
                      <a:pt x="3724889" y="2871812"/>
                    </a:lnTo>
                    <a:lnTo>
                      <a:pt x="3724894" y="2871808"/>
                    </a:lnTo>
                    <a:lnTo>
                      <a:pt x="3724898" y="2871805"/>
                    </a:lnTo>
                    <a:close/>
                    <a:moveTo>
                      <a:pt x="1235732" y="2859415"/>
                    </a:moveTo>
                    <a:lnTo>
                      <a:pt x="1237321" y="2859981"/>
                    </a:lnTo>
                    <a:lnTo>
                      <a:pt x="1237350" y="2860111"/>
                    </a:lnTo>
                    <a:lnTo>
                      <a:pt x="1235862" y="2859569"/>
                    </a:lnTo>
                    <a:close/>
                    <a:moveTo>
                      <a:pt x="988793" y="2859392"/>
                    </a:moveTo>
                    <a:lnTo>
                      <a:pt x="984779" y="2859603"/>
                    </a:lnTo>
                    <a:lnTo>
                      <a:pt x="974243" y="2861722"/>
                    </a:lnTo>
                    <a:lnTo>
                      <a:pt x="981845" y="2859756"/>
                    </a:lnTo>
                    <a:lnTo>
                      <a:pt x="974671" y="2860132"/>
                    </a:lnTo>
                    <a:lnTo>
                      <a:pt x="959478" y="2861943"/>
                    </a:lnTo>
                    <a:lnTo>
                      <a:pt x="963383" y="2860993"/>
                    </a:lnTo>
                    <a:lnTo>
                      <a:pt x="968029" y="2860480"/>
                    </a:lnTo>
                    <a:lnTo>
                      <a:pt x="962214" y="2860784"/>
                    </a:lnTo>
                    <a:lnTo>
                      <a:pt x="946296" y="2863231"/>
                    </a:lnTo>
                    <a:lnTo>
                      <a:pt x="943793" y="2863813"/>
                    </a:lnTo>
                    <a:lnTo>
                      <a:pt x="959478" y="2861943"/>
                    </a:lnTo>
                    <a:lnTo>
                      <a:pt x="909216" y="2874170"/>
                    </a:lnTo>
                    <a:lnTo>
                      <a:pt x="896524" y="2878698"/>
                    </a:lnTo>
                    <a:lnTo>
                      <a:pt x="898394" y="2878349"/>
                    </a:lnTo>
                    <a:lnTo>
                      <a:pt x="895786" y="2878961"/>
                    </a:lnTo>
                    <a:lnTo>
                      <a:pt x="879363" y="2884819"/>
                    </a:lnTo>
                    <a:lnTo>
                      <a:pt x="848601" y="2894088"/>
                    </a:lnTo>
                    <a:lnTo>
                      <a:pt x="869984" y="2886444"/>
                    </a:lnTo>
                    <a:lnTo>
                      <a:pt x="841228" y="2894869"/>
                    </a:lnTo>
                    <a:lnTo>
                      <a:pt x="836511" y="2896777"/>
                    </a:lnTo>
                    <a:lnTo>
                      <a:pt x="845582" y="2894998"/>
                    </a:lnTo>
                    <a:lnTo>
                      <a:pt x="848601" y="2894088"/>
                    </a:lnTo>
                    <a:lnTo>
                      <a:pt x="846634" y="2894792"/>
                    </a:lnTo>
                    <a:lnTo>
                      <a:pt x="857239" y="2892711"/>
                    </a:lnTo>
                    <a:lnTo>
                      <a:pt x="879363" y="2884819"/>
                    </a:lnTo>
                    <a:lnTo>
                      <a:pt x="891573" y="2881140"/>
                    </a:lnTo>
                    <a:lnTo>
                      <a:pt x="893460" y="2880718"/>
                    </a:lnTo>
                    <a:lnTo>
                      <a:pt x="863977" y="2891390"/>
                    </a:lnTo>
                    <a:lnTo>
                      <a:pt x="884580" y="2887349"/>
                    </a:lnTo>
                    <a:lnTo>
                      <a:pt x="835811" y="2901659"/>
                    </a:lnTo>
                    <a:lnTo>
                      <a:pt x="829467" y="2904215"/>
                    </a:lnTo>
                    <a:lnTo>
                      <a:pt x="834908" y="2904093"/>
                    </a:lnTo>
                    <a:lnTo>
                      <a:pt x="827858" y="2904863"/>
                    </a:lnTo>
                    <a:lnTo>
                      <a:pt x="821552" y="2907404"/>
                    </a:lnTo>
                    <a:lnTo>
                      <a:pt x="821683" y="2907394"/>
                    </a:lnTo>
                    <a:cubicBezTo>
                      <a:pt x="821683" y="2907394"/>
                      <a:pt x="821683" y="2910695"/>
                      <a:pt x="821683" y="2910695"/>
                    </a:cubicBezTo>
                    <a:lnTo>
                      <a:pt x="808936" y="2912488"/>
                    </a:lnTo>
                    <a:lnTo>
                      <a:pt x="803435" y="2914704"/>
                    </a:lnTo>
                    <a:lnTo>
                      <a:pt x="815070" y="2913996"/>
                    </a:lnTo>
                    <a:lnTo>
                      <a:pt x="815070" y="2914224"/>
                    </a:lnTo>
                    <a:lnTo>
                      <a:pt x="891164" y="2886057"/>
                    </a:lnTo>
                    <a:lnTo>
                      <a:pt x="884580" y="2887349"/>
                    </a:lnTo>
                    <a:lnTo>
                      <a:pt x="894179" y="2884532"/>
                    </a:lnTo>
                    <a:lnTo>
                      <a:pt x="896120" y="2884223"/>
                    </a:lnTo>
                    <a:lnTo>
                      <a:pt x="916702" y="2876604"/>
                    </a:lnTo>
                    <a:lnTo>
                      <a:pt x="939779" y="2870636"/>
                    </a:lnTo>
                    <a:lnTo>
                      <a:pt x="932304" y="2872029"/>
                    </a:lnTo>
                    <a:lnTo>
                      <a:pt x="893460" y="2880718"/>
                    </a:lnTo>
                    <a:lnTo>
                      <a:pt x="901714" y="2877730"/>
                    </a:lnTo>
                    <a:lnTo>
                      <a:pt x="898394" y="2878349"/>
                    </a:lnTo>
                    <a:lnTo>
                      <a:pt x="902966" y="2877277"/>
                    </a:lnTo>
                    <a:lnTo>
                      <a:pt x="910522" y="2874542"/>
                    </a:lnTo>
                    <a:lnTo>
                      <a:pt x="974243" y="2861722"/>
                    </a:lnTo>
                    <a:lnTo>
                      <a:pt x="950134" y="2867958"/>
                    </a:lnTo>
                    <a:lnTo>
                      <a:pt x="951099" y="2867825"/>
                    </a:lnTo>
                    <a:close/>
                    <a:moveTo>
                      <a:pt x="1235291" y="2859360"/>
                    </a:moveTo>
                    <a:lnTo>
                      <a:pt x="1235862" y="2859569"/>
                    </a:lnTo>
                    <a:lnTo>
                      <a:pt x="1237706" y="2861743"/>
                    </a:lnTo>
                    <a:lnTo>
                      <a:pt x="1237793" y="2862144"/>
                    </a:lnTo>
                    <a:close/>
                    <a:moveTo>
                      <a:pt x="680544" y="2859140"/>
                    </a:moveTo>
                    <a:lnTo>
                      <a:pt x="669059" y="2862352"/>
                    </a:lnTo>
                    <a:lnTo>
                      <a:pt x="666827" y="2863418"/>
                    </a:lnTo>
                    <a:close/>
                    <a:moveTo>
                      <a:pt x="1260476" y="2859096"/>
                    </a:moveTo>
                    <a:lnTo>
                      <a:pt x="1261672" y="2861717"/>
                    </a:lnTo>
                    <a:lnTo>
                      <a:pt x="1261317" y="2862071"/>
                    </a:lnTo>
                    <a:close/>
                    <a:moveTo>
                      <a:pt x="998820" y="2858868"/>
                    </a:moveTo>
                    <a:lnTo>
                      <a:pt x="994449" y="2859096"/>
                    </a:lnTo>
                    <a:lnTo>
                      <a:pt x="976468" y="2863797"/>
                    </a:lnTo>
                    <a:lnTo>
                      <a:pt x="976696" y="2863755"/>
                    </a:lnTo>
                    <a:lnTo>
                      <a:pt x="986321" y="2861346"/>
                    </a:lnTo>
                    <a:cubicBezTo>
                      <a:pt x="987145" y="2861346"/>
                      <a:pt x="992088" y="2860315"/>
                      <a:pt x="998319" y="2858975"/>
                    </a:cubicBezTo>
                    <a:close/>
                    <a:moveTo>
                      <a:pt x="743928" y="2858812"/>
                    </a:moveTo>
                    <a:lnTo>
                      <a:pt x="731838" y="2861915"/>
                    </a:lnTo>
                    <a:lnTo>
                      <a:pt x="731838" y="2862683"/>
                    </a:lnTo>
                    <a:close/>
                    <a:moveTo>
                      <a:pt x="1239897" y="2858715"/>
                    </a:moveTo>
                    <a:lnTo>
                      <a:pt x="1240154" y="2859076"/>
                    </a:lnTo>
                    <a:lnTo>
                      <a:pt x="1240801" y="2860847"/>
                    </a:lnTo>
                    <a:lnTo>
                      <a:pt x="1240160" y="2859891"/>
                    </a:lnTo>
                    <a:close/>
                    <a:moveTo>
                      <a:pt x="1151649" y="2858699"/>
                    </a:moveTo>
                    <a:lnTo>
                      <a:pt x="1149639" y="2859051"/>
                    </a:lnTo>
                    <a:lnTo>
                      <a:pt x="1145027" y="2858795"/>
                    </a:lnTo>
                    <a:lnTo>
                      <a:pt x="1144778" y="2858779"/>
                    </a:lnTo>
                    <a:close/>
                    <a:moveTo>
                      <a:pt x="3353830" y="2858577"/>
                    </a:moveTo>
                    <a:lnTo>
                      <a:pt x="3352228" y="2859405"/>
                    </a:lnTo>
                    <a:lnTo>
                      <a:pt x="3335247" y="2874395"/>
                    </a:lnTo>
                    <a:close/>
                    <a:moveTo>
                      <a:pt x="1004519" y="2858569"/>
                    </a:moveTo>
                    <a:lnTo>
                      <a:pt x="1001927" y="2858705"/>
                    </a:lnTo>
                    <a:lnTo>
                      <a:pt x="998633" y="2859666"/>
                    </a:lnTo>
                    <a:close/>
                    <a:moveTo>
                      <a:pt x="1166106" y="2858532"/>
                    </a:moveTo>
                    <a:lnTo>
                      <a:pt x="1162821" y="2858570"/>
                    </a:lnTo>
                    <a:lnTo>
                      <a:pt x="1163784" y="2859061"/>
                    </a:lnTo>
                    <a:lnTo>
                      <a:pt x="1165597" y="2859168"/>
                    </a:lnTo>
                    <a:lnTo>
                      <a:pt x="1164126" y="2859236"/>
                    </a:lnTo>
                    <a:lnTo>
                      <a:pt x="1164132" y="2859239"/>
                    </a:lnTo>
                    <a:lnTo>
                      <a:pt x="1167855" y="2859617"/>
                    </a:lnTo>
                    <a:lnTo>
                      <a:pt x="1167941" y="2860032"/>
                    </a:lnTo>
                    <a:lnTo>
                      <a:pt x="1167704" y="2860053"/>
                    </a:lnTo>
                    <a:lnTo>
                      <a:pt x="1165487" y="2859930"/>
                    </a:lnTo>
                    <a:lnTo>
                      <a:pt x="1166019" y="2860201"/>
                    </a:lnTo>
                    <a:lnTo>
                      <a:pt x="1167704" y="2860053"/>
                    </a:lnTo>
                    <a:lnTo>
                      <a:pt x="1167949" y="2860067"/>
                    </a:lnTo>
                    <a:lnTo>
                      <a:pt x="1168198" y="2861264"/>
                    </a:lnTo>
                    <a:lnTo>
                      <a:pt x="1168115" y="2861270"/>
                    </a:lnTo>
                    <a:lnTo>
                      <a:pt x="1171789" y="2863144"/>
                    </a:lnTo>
                    <a:lnTo>
                      <a:pt x="1177704" y="2862368"/>
                    </a:lnTo>
                    <a:lnTo>
                      <a:pt x="1173055" y="2860994"/>
                    </a:lnTo>
                    <a:lnTo>
                      <a:pt x="1170900" y="2860230"/>
                    </a:lnTo>
                    <a:lnTo>
                      <a:pt x="1167949" y="2860067"/>
                    </a:lnTo>
                    <a:lnTo>
                      <a:pt x="1167941" y="2860032"/>
                    </a:lnTo>
                    <a:lnTo>
                      <a:pt x="1169571" y="2859889"/>
                    </a:lnTo>
                    <a:lnTo>
                      <a:pt x="1170746" y="2860176"/>
                    </a:lnTo>
                    <a:lnTo>
                      <a:pt x="1169864" y="2859863"/>
                    </a:lnTo>
                    <a:lnTo>
                      <a:pt x="1169571" y="2859889"/>
                    </a:lnTo>
                    <a:lnTo>
                      <a:pt x="1168883" y="2859721"/>
                    </a:lnTo>
                    <a:lnTo>
                      <a:pt x="1167855" y="2859617"/>
                    </a:lnTo>
                    <a:lnTo>
                      <a:pt x="1167788" y="2859296"/>
                    </a:lnTo>
                    <a:lnTo>
                      <a:pt x="1168358" y="2859330"/>
                    </a:lnTo>
                    <a:lnTo>
                      <a:pt x="1167751" y="2859114"/>
                    </a:lnTo>
                    <a:lnTo>
                      <a:pt x="1167788" y="2859296"/>
                    </a:lnTo>
                    <a:lnTo>
                      <a:pt x="1165597" y="2859168"/>
                    </a:lnTo>
                    <a:lnTo>
                      <a:pt x="1167634" y="2859073"/>
                    </a:lnTo>
                    <a:close/>
                    <a:moveTo>
                      <a:pt x="1038156" y="2858477"/>
                    </a:moveTo>
                    <a:lnTo>
                      <a:pt x="1025806" y="2858735"/>
                    </a:lnTo>
                    <a:lnTo>
                      <a:pt x="1019716" y="2859766"/>
                    </a:lnTo>
                    <a:lnTo>
                      <a:pt x="1018058" y="2859563"/>
                    </a:lnTo>
                    <a:lnTo>
                      <a:pt x="1013959" y="2860204"/>
                    </a:lnTo>
                    <a:lnTo>
                      <a:pt x="1007528" y="2862420"/>
                    </a:lnTo>
                    <a:lnTo>
                      <a:pt x="1017346" y="2860167"/>
                    </a:lnTo>
                    <a:lnTo>
                      <a:pt x="1019716" y="2859766"/>
                    </a:lnTo>
                    <a:lnTo>
                      <a:pt x="1038913" y="2862120"/>
                    </a:lnTo>
                    <a:lnTo>
                      <a:pt x="1051564" y="2859757"/>
                    </a:lnTo>
                    <a:close/>
                    <a:moveTo>
                      <a:pt x="1234928" y="2858467"/>
                    </a:moveTo>
                    <a:lnTo>
                      <a:pt x="1235732" y="2859415"/>
                    </a:lnTo>
                    <a:lnTo>
                      <a:pt x="1235155" y="2859209"/>
                    </a:lnTo>
                    <a:lnTo>
                      <a:pt x="1234655" y="2858654"/>
                    </a:lnTo>
                    <a:lnTo>
                      <a:pt x="1234667" y="2858662"/>
                    </a:lnTo>
                    <a:close/>
                    <a:moveTo>
                      <a:pt x="1249065" y="2858305"/>
                    </a:moveTo>
                    <a:lnTo>
                      <a:pt x="1251073" y="2863049"/>
                    </a:lnTo>
                    <a:lnTo>
                      <a:pt x="1249167" y="2862134"/>
                    </a:lnTo>
                    <a:lnTo>
                      <a:pt x="1248494" y="2860748"/>
                    </a:lnTo>
                    <a:close/>
                    <a:moveTo>
                      <a:pt x="1012262" y="2858164"/>
                    </a:moveTo>
                    <a:lnTo>
                      <a:pt x="1008328" y="2858370"/>
                    </a:lnTo>
                    <a:lnTo>
                      <a:pt x="1010531" y="2858640"/>
                    </a:lnTo>
                    <a:close/>
                    <a:moveTo>
                      <a:pt x="943110" y="2858090"/>
                    </a:moveTo>
                    <a:lnTo>
                      <a:pt x="941921" y="2858207"/>
                    </a:lnTo>
                    <a:lnTo>
                      <a:pt x="933161" y="2860273"/>
                    </a:lnTo>
                    <a:lnTo>
                      <a:pt x="940850" y="2858313"/>
                    </a:lnTo>
                    <a:lnTo>
                      <a:pt x="937554" y="2858637"/>
                    </a:lnTo>
                    <a:lnTo>
                      <a:pt x="930254" y="2860959"/>
                    </a:lnTo>
                    <a:lnTo>
                      <a:pt x="900636" y="2867944"/>
                    </a:lnTo>
                    <a:cubicBezTo>
                      <a:pt x="898988" y="2868357"/>
                      <a:pt x="895383" y="2869542"/>
                      <a:pt x="890466" y="2871250"/>
                    </a:cubicBezTo>
                    <a:lnTo>
                      <a:pt x="886376" y="2872708"/>
                    </a:lnTo>
                    <a:lnTo>
                      <a:pt x="888014" y="2872317"/>
                    </a:lnTo>
                    <a:lnTo>
                      <a:pt x="901460" y="2868357"/>
                    </a:lnTo>
                    <a:lnTo>
                      <a:pt x="929372" y="2861239"/>
                    </a:lnTo>
                    <a:lnTo>
                      <a:pt x="914184" y="2866070"/>
                    </a:lnTo>
                    <a:lnTo>
                      <a:pt x="933724" y="2861406"/>
                    </a:lnTo>
                    <a:lnTo>
                      <a:pt x="938069" y="2861010"/>
                    </a:lnTo>
                    <a:lnTo>
                      <a:pt x="943110" y="2859665"/>
                    </a:lnTo>
                    <a:close/>
                    <a:moveTo>
                      <a:pt x="1191368" y="2857972"/>
                    </a:moveTo>
                    <a:lnTo>
                      <a:pt x="1187860" y="2858280"/>
                    </a:lnTo>
                    <a:lnTo>
                      <a:pt x="1183675" y="2858329"/>
                    </a:lnTo>
                    <a:close/>
                    <a:moveTo>
                      <a:pt x="798539" y="2857879"/>
                    </a:moveTo>
                    <a:lnTo>
                      <a:pt x="762195" y="2867162"/>
                    </a:lnTo>
                    <a:lnTo>
                      <a:pt x="760157" y="2867576"/>
                    </a:lnTo>
                    <a:lnTo>
                      <a:pt x="745056" y="2870501"/>
                    </a:lnTo>
                    <a:lnTo>
                      <a:pt x="744223" y="2869669"/>
                    </a:lnTo>
                    <a:close/>
                    <a:moveTo>
                      <a:pt x="1260341" y="2857778"/>
                    </a:moveTo>
                    <a:lnTo>
                      <a:pt x="1262391" y="2860345"/>
                    </a:lnTo>
                    <a:lnTo>
                      <a:pt x="1262609" y="2860785"/>
                    </a:lnTo>
                    <a:lnTo>
                      <a:pt x="1261784" y="2861605"/>
                    </a:lnTo>
                    <a:close/>
                    <a:moveTo>
                      <a:pt x="3758142" y="2857758"/>
                    </a:moveTo>
                    <a:lnTo>
                      <a:pt x="3755692" y="2860311"/>
                    </a:lnTo>
                    <a:lnTo>
                      <a:pt x="3747105" y="2868799"/>
                    </a:lnTo>
                    <a:lnTo>
                      <a:pt x="3745172" y="2870528"/>
                    </a:lnTo>
                    <a:lnTo>
                      <a:pt x="3744859" y="2870726"/>
                    </a:lnTo>
                    <a:lnTo>
                      <a:pt x="3743309" y="2867632"/>
                    </a:lnTo>
                    <a:close/>
                    <a:moveTo>
                      <a:pt x="3682323" y="2857757"/>
                    </a:moveTo>
                    <a:lnTo>
                      <a:pt x="3668906" y="2867171"/>
                    </a:lnTo>
                    <a:lnTo>
                      <a:pt x="3669137" y="2866809"/>
                    </a:lnTo>
                    <a:lnTo>
                      <a:pt x="3669993" y="2865708"/>
                    </a:lnTo>
                    <a:close/>
                    <a:moveTo>
                      <a:pt x="1239681" y="2857746"/>
                    </a:moveTo>
                    <a:lnTo>
                      <a:pt x="1239796" y="2857802"/>
                    </a:lnTo>
                    <a:lnTo>
                      <a:pt x="1241121" y="2860437"/>
                    </a:lnTo>
                    <a:lnTo>
                      <a:pt x="1240154" y="2859076"/>
                    </a:lnTo>
                    <a:lnTo>
                      <a:pt x="1239701" y="2857836"/>
                    </a:lnTo>
                    <a:close/>
                    <a:moveTo>
                      <a:pt x="989956" y="2857659"/>
                    </a:moveTo>
                    <a:lnTo>
                      <a:pt x="980753" y="2857935"/>
                    </a:lnTo>
                    <a:lnTo>
                      <a:pt x="980689" y="2857945"/>
                    </a:lnTo>
                    <a:lnTo>
                      <a:pt x="989654" y="2857737"/>
                    </a:lnTo>
                    <a:close/>
                    <a:moveTo>
                      <a:pt x="3200575" y="2857469"/>
                    </a:moveTo>
                    <a:lnTo>
                      <a:pt x="3196905" y="2860446"/>
                    </a:lnTo>
                    <a:lnTo>
                      <a:pt x="3190263" y="2864703"/>
                    </a:lnTo>
                    <a:lnTo>
                      <a:pt x="3166859" y="2881224"/>
                    </a:lnTo>
                    <a:lnTo>
                      <a:pt x="3170123" y="2879856"/>
                    </a:lnTo>
                    <a:lnTo>
                      <a:pt x="3165512" y="2882175"/>
                    </a:lnTo>
                    <a:lnTo>
                      <a:pt x="3151526" y="2892048"/>
                    </a:lnTo>
                    <a:lnTo>
                      <a:pt x="3154236" y="2890929"/>
                    </a:lnTo>
                    <a:lnTo>
                      <a:pt x="3151245" y="2892246"/>
                    </a:lnTo>
                    <a:lnTo>
                      <a:pt x="3142223" y="2898614"/>
                    </a:lnTo>
                    <a:lnTo>
                      <a:pt x="3149508" y="2893010"/>
                    </a:lnTo>
                    <a:lnTo>
                      <a:pt x="3146943" y="2894139"/>
                    </a:lnTo>
                    <a:lnTo>
                      <a:pt x="3137399" y="2900679"/>
                    </a:lnTo>
                    <a:lnTo>
                      <a:pt x="3142455" y="2896850"/>
                    </a:lnTo>
                    <a:lnTo>
                      <a:pt x="3145196" y="2894908"/>
                    </a:lnTo>
                    <a:lnTo>
                      <a:pt x="2916612" y="2995518"/>
                    </a:lnTo>
                    <a:cubicBezTo>
                      <a:pt x="2913312" y="2995518"/>
                      <a:pt x="2913312" y="2992249"/>
                      <a:pt x="2916612" y="2992249"/>
                    </a:cubicBezTo>
                    <a:cubicBezTo>
                      <a:pt x="2923213" y="2988981"/>
                      <a:pt x="2929814" y="2982444"/>
                      <a:pt x="2939715" y="2979176"/>
                    </a:cubicBezTo>
                    <a:lnTo>
                      <a:pt x="2939715" y="2982444"/>
                    </a:lnTo>
                    <a:lnTo>
                      <a:pt x="2938065" y="2983261"/>
                    </a:lnTo>
                    <a:cubicBezTo>
                      <a:pt x="2928164" y="2988164"/>
                      <a:pt x="2923213" y="2990615"/>
                      <a:pt x="2939715" y="2982444"/>
                    </a:cubicBezTo>
                    <a:lnTo>
                      <a:pt x="2939715" y="2982444"/>
                    </a:lnTo>
                    <a:lnTo>
                      <a:pt x="2954566" y="2975091"/>
                    </a:lnTo>
                    <a:cubicBezTo>
                      <a:pt x="2959929" y="2972435"/>
                      <a:pt x="2964467" y="2970188"/>
                      <a:pt x="2966117" y="2969371"/>
                    </a:cubicBezTo>
                    <a:cubicBezTo>
                      <a:pt x="2989219" y="2959566"/>
                      <a:pt x="3012322" y="2949760"/>
                      <a:pt x="3035424" y="2939955"/>
                    </a:cubicBezTo>
                    <a:lnTo>
                      <a:pt x="3146036" y="2894313"/>
                    </a:lnTo>
                    <a:lnTo>
                      <a:pt x="3155540" y="2887577"/>
                    </a:lnTo>
                    <a:lnTo>
                      <a:pt x="3159089" y="2885405"/>
                    </a:lnTo>
                    <a:lnTo>
                      <a:pt x="3156969" y="2886471"/>
                    </a:lnTo>
                    <a:lnTo>
                      <a:pt x="3156969" y="2885368"/>
                    </a:lnTo>
                    <a:lnTo>
                      <a:pt x="3161682" y="2883393"/>
                    </a:lnTo>
                    <a:lnTo>
                      <a:pt x="3164106" y="2882378"/>
                    </a:lnTo>
                    <a:lnTo>
                      <a:pt x="3198918" y="2858521"/>
                    </a:lnTo>
                    <a:close/>
                    <a:moveTo>
                      <a:pt x="1000772" y="2857443"/>
                    </a:moveTo>
                    <a:lnTo>
                      <a:pt x="1000625" y="2857482"/>
                    </a:lnTo>
                    <a:lnTo>
                      <a:pt x="1001013" y="2857473"/>
                    </a:lnTo>
                    <a:close/>
                    <a:moveTo>
                      <a:pt x="1236315" y="2857433"/>
                    </a:moveTo>
                    <a:lnTo>
                      <a:pt x="1237020" y="2858602"/>
                    </a:lnTo>
                    <a:lnTo>
                      <a:pt x="1237289" y="2859832"/>
                    </a:lnTo>
                    <a:lnTo>
                      <a:pt x="1236056" y="2857626"/>
                    </a:lnTo>
                    <a:close/>
                    <a:moveTo>
                      <a:pt x="997566" y="2857430"/>
                    </a:moveTo>
                    <a:lnTo>
                      <a:pt x="997257" y="2857439"/>
                    </a:lnTo>
                    <a:lnTo>
                      <a:pt x="995997" y="2857589"/>
                    </a:lnTo>
                    <a:lnTo>
                      <a:pt x="996954" y="2857567"/>
                    </a:lnTo>
                    <a:close/>
                    <a:moveTo>
                      <a:pt x="1026869" y="2857399"/>
                    </a:moveTo>
                    <a:lnTo>
                      <a:pt x="1021243" y="2857694"/>
                    </a:lnTo>
                    <a:lnTo>
                      <a:pt x="1018767" y="2858547"/>
                    </a:lnTo>
                    <a:lnTo>
                      <a:pt x="1029364" y="2857638"/>
                    </a:lnTo>
                    <a:close/>
                    <a:moveTo>
                      <a:pt x="1123106" y="2857397"/>
                    </a:moveTo>
                    <a:lnTo>
                      <a:pt x="1123930" y="2857414"/>
                    </a:lnTo>
                    <a:lnTo>
                      <a:pt x="1144778" y="2858779"/>
                    </a:lnTo>
                    <a:lnTo>
                      <a:pt x="1143372" y="2858795"/>
                    </a:lnTo>
                    <a:lnTo>
                      <a:pt x="1119853" y="2860699"/>
                    </a:lnTo>
                    <a:lnTo>
                      <a:pt x="1107745" y="2860126"/>
                    </a:lnTo>
                    <a:close/>
                    <a:moveTo>
                      <a:pt x="1238958" y="2857394"/>
                    </a:moveTo>
                    <a:lnTo>
                      <a:pt x="1239665" y="2857738"/>
                    </a:lnTo>
                    <a:lnTo>
                      <a:pt x="1239701" y="2857836"/>
                    </a:lnTo>
                    <a:lnTo>
                      <a:pt x="1239897" y="2858715"/>
                    </a:lnTo>
                    <a:close/>
                    <a:moveTo>
                      <a:pt x="1229669" y="2857311"/>
                    </a:moveTo>
                    <a:lnTo>
                      <a:pt x="1229851" y="2857377"/>
                    </a:lnTo>
                    <a:lnTo>
                      <a:pt x="1229978" y="2857687"/>
                    </a:lnTo>
                    <a:lnTo>
                      <a:pt x="1229680" y="2857390"/>
                    </a:lnTo>
                    <a:close/>
                    <a:moveTo>
                      <a:pt x="1229823" y="2857310"/>
                    </a:moveTo>
                    <a:lnTo>
                      <a:pt x="1235155" y="2859209"/>
                    </a:lnTo>
                    <a:lnTo>
                      <a:pt x="1235291" y="2859360"/>
                    </a:lnTo>
                    <a:lnTo>
                      <a:pt x="1229851" y="2857377"/>
                    </a:lnTo>
                    <a:close/>
                    <a:moveTo>
                      <a:pt x="1229474" y="2857186"/>
                    </a:moveTo>
                    <a:lnTo>
                      <a:pt x="1229661" y="2857252"/>
                    </a:lnTo>
                    <a:lnTo>
                      <a:pt x="1229669" y="2857311"/>
                    </a:lnTo>
                    <a:lnTo>
                      <a:pt x="1229561" y="2857272"/>
                    </a:lnTo>
                    <a:close/>
                    <a:moveTo>
                      <a:pt x="782008" y="2857074"/>
                    </a:moveTo>
                    <a:lnTo>
                      <a:pt x="782008" y="2857879"/>
                    </a:lnTo>
                    <a:lnTo>
                      <a:pt x="744051" y="2869497"/>
                    </a:lnTo>
                    <a:lnTo>
                      <a:pt x="743278" y="2868725"/>
                    </a:lnTo>
                    <a:lnTo>
                      <a:pt x="748654" y="2866821"/>
                    </a:lnTo>
                    <a:close/>
                    <a:moveTo>
                      <a:pt x="1023133" y="2857043"/>
                    </a:moveTo>
                    <a:lnTo>
                      <a:pt x="1021808" y="2857499"/>
                    </a:lnTo>
                    <a:lnTo>
                      <a:pt x="1023893" y="2857115"/>
                    </a:lnTo>
                    <a:close/>
                    <a:moveTo>
                      <a:pt x="1104597" y="2857024"/>
                    </a:moveTo>
                    <a:lnTo>
                      <a:pt x="1108693" y="2857107"/>
                    </a:lnTo>
                    <a:lnTo>
                      <a:pt x="1092960" y="2859425"/>
                    </a:lnTo>
                    <a:lnTo>
                      <a:pt x="1085200" y="2859058"/>
                    </a:lnTo>
                    <a:close/>
                    <a:moveTo>
                      <a:pt x="1239401" y="2857016"/>
                    </a:moveTo>
                    <a:lnTo>
                      <a:pt x="1239611" y="2857433"/>
                    </a:lnTo>
                    <a:lnTo>
                      <a:pt x="1239681" y="2857746"/>
                    </a:lnTo>
                    <a:lnTo>
                      <a:pt x="1239665" y="2857738"/>
                    </a:lnTo>
                    <a:close/>
                    <a:moveTo>
                      <a:pt x="3530803" y="2856989"/>
                    </a:moveTo>
                    <a:lnTo>
                      <a:pt x="3431152" y="2905895"/>
                    </a:lnTo>
                    <a:lnTo>
                      <a:pt x="3443761" y="2897723"/>
                    </a:lnTo>
                    <a:lnTo>
                      <a:pt x="3480655" y="2877077"/>
                    </a:lnTo>
                    <a:lnTo>
                      <a:pt x="3521901" y="2860149"/>
                    </a:lnTo>
                    <a:close/>
                    <a:moveTo>
                      <a:pt x="1016386" y="2856865"/>
                    </a:moveTo>
                    <a:lnTo>
                      <a:pt x="1013141" y="2856962"/>
                    </a:lnTo>
                    <a:lnTo>
                      <a:pt x="1011736" y="2857224"/>
                    </a:lnTo>
                    <a:lnTo>
                      <a:pt x="1015537" y="2857136"/>
                    </a:lnTo>
                    <a:close/>
                    <a:moveTo>
                      <a:pt x="1228426" y="2856858"/>
                    </a:moveTo>
                    <a:lnTo>
                      <a:pt x="1229561" y="2857272"/>
                    </a:lnTo>
                    <a:lnTo>
                      <a:pt x="1229680" y="2857390"/>
                    </a:lnTo>
                    <a:lnTo>
                      <a:pt x="1229893" y="2858939"/>
                    </a:lnTo>
                    <a:lnTo>
                      <a:pt x="1228817" y="2857708"/>
                    </a:lnTo>
                    <a:lnTo>
                      <a:pt x="1228487" y="2857023"/>
                    </a:lnTo>
                    <a:close/>
                    <a:moveTo>
                      <a:pt x="1126173" y="2856852"/>
                    </a:moveTo>
                    <a:lnTo>
                      <a:pt x="1141890" y="2857775"/>
                    </a:lnTo>
                    <a:lnTo>
                      <a:pt x="1123930" y="2857414"/>
                    </a:lnTo>
                    <a:lnTo>
                      <a:pt x="1123260" y="2857370"/>
                    </a:lnTo>
                    <a:close/>
                    <a:moveTo>
                      <a:pt x="3748442" y="2856817"/>
                    </a:moveTo>
                    <a:lnTo>
                      <a:pt x="3741661" y="2864340"/>
                    </a:lnTo>
                    <a:lnTo>
                      <a:pt x="3741885" y="2864787"/>
                    </a:lnTo>
                    <a:lnTo>
                      <a:pt x="3737895" y="2867069"/>
                    </a:lnTo>
                    <a:lnTo>
                      <a:pt x="3745194" y="2859491"/>
                    </a:lnTo>
                    <a:lnTo>
                      <a:pt x="3747842" y="2857346"/>
                    </a:lnTo>
                    <a:close/>
                    <a:moveTo>
                      <a:pt x="1229590" y="2856744"/>
                    </a:moveTo>
                    <a:lnTo>
                      <a:pt x="1229823" y="2857310"/>
                    </a:lnTo>
                    <a:lnTo>
                      <a:pt x="1229661" y="2857252"/>
                    </a:lnTo>
                    <a:close/>
                    <a:moveTo>
                      <a:pt x="1111939" y="2856628"/>
                    </a:moveTo>
                    <a:lnTo>
                      <a:pt x="1123260" y="2857370"/>
                    </a:lnTo>
                    <a:lnTo>
                      <a:pt x="1123106" y="2857397"/>
                    </a:lnTo>
                    <a:lnTo>
                      <a:pt x="1108693" y="2857107"/>
                    </a:lnTo>
                    <a:close/>
                    <a:moveTo>
                      <a:pt x="908720" y="2856619"/>
                    </a:moveTo>
                    <a:lnTo>
                      <a:pt x="892252" y="2859290"/>
                    </a:lnTo>
                    <a:lnTo>
                      <a:pt x="879079" y="2862506"/>
                    </a:lnTo>
                    <a:lnTo>
                      <a:pt x="895511" y="2859586"/>
                    </a:lnTo>
                    <a:lnTo>
                      <a:pt x="900636" y="2858047"/>
                    </a:lnTo>
                    <a:close/>
                    <a:moveTo>
                      <a:pt x="1227856" y="2856609"/>
                    </a:moveTo>
                    <a:lnTo>
                      <a:pt x="1228406" y="2856805"/>
                    </a:lnTo>
                    <a:lnTo>
                      <a:pt x="1228426" y="2856858"/>
                    </a:lnTo>
                    <a:lnTo>
                      <a:pt x="1227909" y="2856670"/>
                    </a:lnTo>
                    <a:close/>
                    <a:moveTo>
                      <a:pt x="1083445" y="2856598"/>
                    </a:moveTo>
                    <a:lnTo>
                      <a:pt x="1092996" y="2856791"/>
                    </a:lnTo>
                    <a:lnTo>
                      <a:pt x="1079161" y="2858772"/>
                    </a:lnTo>
                    <a:lnTo>
                      <a:pt x="1073657" y="2858511"/>
                    </a:lnTo>
                    <a:close/>
                    <a:moveTo>
                      <a:pt x="3469632" y="2856430"/>
                    </a:moveTo>
                    <a:lnTo>
                      <a:pt x="3467835" y="2857331"/>
                    </a:lnTo>
                    <a:lnTo>
                      <a:pt x="3325588" y="2948308"/>
                    </a:lnTo>
                    <a:lnTo>
                      <a:pt x="3337519" y="2937056"/>
                    </a:lnTo>
                    <a:lnTo>
                      <a:pt x="3348189" y="2928456"/>
                    </a:lnTo>
                    <a:cubicBezTo>
                      <a:pt x="3372881" y="2910533"/>
                      <a:pt x="3398346" y="2893901"/>
                      <a:pt x="3424533" y="2878405"/>
                    </a:cubicBezTo>
                    <a:close/>
                    <a:moveTo>
                      <a:pt x="1259251" y="2856412"/>
                    </a:moveTo>
                    <a:lnTo>
                      <a:pt x="1259972" y="2857315"/>
                    </a:lnTo>
                    <a:lnTo>
                      <a:pt x="1260476" y="2859096"/>
                    </a:lnTo>
                    <a:close/>
                    <a:moveTo>
                      <a:pt x="833318" y="2856395"/>
                    </a:moveTo>
                    <a:lnTo>
                      <a:pt x="820132" y="2860410"/>
                    </a:lnTo>
                    <a:lnTo>
                      <a:pt x="811764" y="2864611"/>
                    </a:lnTo>
                    <a:lnTo>
                      <a:pt x="811764" y="2865786"/>
                    </a:lnTo>
                    <a:lnTo>
                      <a:pt x="812994" y="2865109"/>
                    </a:lnTo>
                    <a:lnTo>
                      <a:pt x="815175" y="2864348"/>
                    </a:lnTo>
                    <a:lnTo>
                      <a:pt x="829397" y="2858300"/>
                    </a:lnTo>
                    <a:close/>
                    <a:moveTo>
                      <a:pt x="975782" y="2856364"/>
                    </a:moveTo>
                    <a:lnTo>
                      <a:pt x="972942" y="2857026"/>
                    </a:lnTo>
                    <a:lnTo>
                      <a:pt x="981612" y="2856613"/>
                    </a:lnTo>
                    <a:lnTo>
                      <a:pt x="978939" y="2857286"/>
                    </a:lnTo>
                    <a:lnTo>
                      <a:pt x="981269" y="2857073"/>
                    </a:lnTo>
                    <a:lnTo>
                      <a:pt x="983807" y="2856622"/>
                    </a:lnTo>
                    <a:lnTo>
                      <a:pt x="982385" y="2856577"/>
                    </a:lnTo>
                    <a:lnTo>
                      <a:pt x="981612" y="2856613"/>
                    </a:lnTo>
                    <a:lnTo>
                      <a:pt x="981830" y="2856559"/>
                    </a:lnTo>
                    <a:close/>
                    <a:moveTo>
                      <a:pt x="1236495" y="2856195"/>
                    </a:moveTo>
                    <a:lnTo>
                      <a:pt x="1238258" y="2857053"/>
                    </a:lnTo>
                    <a:lnTo>
                      <a:pt x="1240160" y="2859891"/>
                    </a:lnTo>
                    <a:lnTo>
                      <a:pt x="1240370" y="2860832"/>
                    </a:lnTo>
                    <a:lnTo>
                      <a:pt x="1239611" y="2860711"/>
                    </a:lnTo>
                    <a:lnTo>
                      <a:pt x="1239754" y="2860848"/>
                    </a:lnTo>
                    <a:lnTo>
                      <a:pt x="1237997" y="2860222"/>
                    </a:lnTo>
                    <a:lnTo>
                      <a:pt x="1237020" y="2858602"/>
                    </a:lnTo>
                    <a:close/>
                    <a:moveTo>
                      <a:pt x="968736" y="2856137"/>
                    </a:moveTo>
                    <a:lnTo>
                      <a:pt x="961697" y="2857560"/>
                    </a:lnTo>
                    <a:lnTo>
                      <a:pt x="959661" y="2857657"/>
                    </a:lnTo>
                    <a:lnTo>
                      <a:pt x="959661" y="2856883"/>
                    </a:lnTo>
                    <a:lnTo>
                      <a:pt x="962193" y="2856213"/>
                    </a:lnTo>
                    <a:lnTo>
                      <a:pt x="959661" y="2856462"/>
                    </a:lnTo>
                    <a:lnTo>
                      <a:pt x="959661" y="2856883"/>
                    </a:lnTo>
                    <a:lnTo>
                      <a:pt x="956097" y="2857826"/>
                    </a:lnTo>
                    <a:lnTo>
                      <a:pt x="953041" y="2857972"/>
                    </a:lnTo>
                    <a:lnTo>
                      <a:pt x="953041" y="2858635"/>
                    </a:lnTo>
                    <a:lnTo>
                      <a:pt x="947220" y="2860176"/>
                    </a:lnTo>
                    <a:lnTo>
                      <a:pt x="952847" y="2859663"/>
                    </a:lnTo>
                    <a:lnTo>
                      <a:pt x="953041" y="2859626"/>
                    </a:lnTo>
                    <a:lnTo>
                      <a:pt x="953041" y="2858635"/>
                    </a:lnTo>
                    <a:lnTo>
                      <a:pt x="956097" y="2857826"/>
                    </a:lnTo>
                    <a:lnTo>
                      <a:pt x="959661" y="2857657"/>
                    </a:lnTo>
                    <a:lnTo>
                      <a:pt x="959661" y="2857972"/>
                    </a:lnTo>
                    <a:lnTo>
                      <a:pt x="961697" y="2857560"/>
                    </a:lnTo>
                    <a:lnTo>
                      <a:pt x="964433" y="2857430"/>
                    </a:lnTo>
                    <a:lnTo>
                      <a:pt x="970797" y="2856204"/>
                    </a:lnTo>
                    <a:close/>
                    <a:moveTo>
                      <a:pt x="1113397" y="2856102"/>
                    </a:moveTo>
                    <a:lnTo>
                      <a:pt x="1114909" y="2856191"/>
                    </a:lnTo>
                    <a:lnTo>
                      <a:pt x="1111939" y="2856628"/>
                    </a:lnTo>
                    <a:lnTo>
                      <a:pt x="1109744" y="2856485"/>
                    </a:lnTo>
                    <a:close/>
                    <a:moveTo>
                      <a:pt x="1226152" y="2856029"/>
                    </a:moveTo>
                    <a:lnTo>
                      <a:pt x="1227909" y="2856670"/>
                    </a:lnTo>
                    <a:lnTo>
                      <a:pt x="1228817" y="2857708"/>
                    </a:lnTo>
                    <a:lnTo>
                      <a:pt x="1229764" y="2859672"/>
                    </a:lnTo>
                    <a:close/>
                    <a:moveTo>
                      <a:pt x="3760037" y="2856015"/>
                    </a:moveTo>
                    <a:lnTo>
                      <a:pt x="3758544" y="2857491"/>
                    </a:lnTo>
                    <a:lnTo>
                      <a:pt x="3758142" y="2857758"/>
                    </a:lnTo>
                    <a:lnTo>
                      <a:pt x="3758143" y="2857757"/>
                    </a:lnTo>
                    <a:lnTo>
                      <a:pt x="3759341" y="2856469"/>
                    </a:lnTo>
                    <a:close/>
                    <a:moveTo>
                      <a:pt x="1229242" y="2855898"/>
                    </a:moveTo>
                    <a:lnTo>
                      <a:pt x="1229556" y="2856491"/>
                    </a:lnTo>
                    <a:lnTo>
                      <a:pt x="1229590" y="2856744"/>
                    </a:lnTo>
                    <a:close/>
                    <a:moveTo>
                      <a:pt x="1049004" y="2855885"/>
                    </a:moveTo>
                    <a:lnTo>
                      <a:pt x="1041274" y="2856117"/>
                    </a:lnTo>
                    <a:lnTo>
                      <a:pt x="1038391" y="2856605"/>
                    </a:lnTo>
                    <a:lnTo>
                      <a:pt x="1042502" y="2856510"/>
                    </a:lnTo>
                    <a:lnTo>
                      <a:pt x="1040385" y="2856692"/>
                    </a:lnTo>
                    <a:lnTo>
                      <a:pt x="1036760" y="2856881"/>
                    </a:lnTo>
                    <a:lnTo>
                      <a:pt x="1035304" y="2857128"/>
                    </a:lnTo>
                    <a:lnTo>
                      <a:pt x="1040385" y="2856692"/>
                    </a:lnTo>
                    <a:lnTo>
                      <a:pt x="1041714" y="2856622"/>
                    </a:lnTo>
                    <a:lnTo>
                      <a:pt x="1042919" y="2856500"/>
                    </a:lnTo>
                    <a:lnTo>
                      <a:pt x="1042502" y="2856510"/>
                    </a:lnTo>
                    <a:lnTo>
                      <a:pt x="1044634" y="2856327"/>
                    </a:lnTo>
                    <a:close/>
                    <a:moveTo>
                      <a:pt x="1099525" y="2855856"/>
                    </a:moveTo>
                    <a:lnTo>
                      <a:pt x="1104168" y="2856120"/>
                    </a:lnTo>
                    <a:lnTo>
                      <a:pt x="1109744" y="2856485"/>
                    </a:lnTo>
                    <a:lnTo>
                      <a:pt x="1104597" y="2857024"/>
                    </a:lnTo>
                    <a:lnTo>
                      <a:pt x="1092996" y="2856791"/>
                    </a:lnTo>
                    <a:close/>
                    <a:moveTo>
                      <a:pt x="1228009" y="2855728"/>
                    </a:moveTo>
                    <a:lnTo>
                      <a:pt x="1229474" y="2857186"/>
                    </a:lnTo>
                    <a:lnTo>
                      <a:pt x="1228406" y="2856805"/>
                    </a:lnTo>
                    <a:close/>
                    <a:moveTo>
                      <a:pt x="3724200" y="2855657"/>
                    </a:moveTo>
                    <a:lnTo>
                      <a:pt x="3721863" y="2858714"/>
                    </a:lnTo>
                    <a:lnTo>
                      <a:pt x="3715289" y="2864340"/>
                    </a:lnTo>
                    <a:lnTo>
                      <a:pt x="3707947" y="2872875"/>
                    </a:lnTo>
                    <a:lnTo>
                      <a:pt x="3703033" y="2877128"/>
                    </a:lnTo>
                    <a:lnTo>
                      <a:pt x="3702102" y="2877506"/>
                    </a:lnTo>
                    <a:lnTo>
                      <a:pt x="3661644" y="2907839"/>
                    </a:lnTo>
                    <a:lnTo>
                      <a:pt x="3656811" y="2910949"/>
                    </a:lnTo>
                    <a:lnTo>
                      <a:pt x="3665500" y="2900054"/>
                    </a:lnTo>
                    <a:lnTo>
                      <a:pt x="3669632" y="2896952"/>
                    </a:lnTo>
                    <a:lnTo>
                      <a:pt x="3668725" y="2898077"/>
                    </a:lnTo>
                    <a:cubicBezTo>
                      <a:pt x="3663368" y="2905482"/>
                      <a:pt x="3664192" y="2907128"/>
                      <a:pt x="3685620" y="2887380"/>
                    </a:cubicBezTo>
                    <a:close/>
                    <a:moveTo>
                      <a:pt x="1089478" y="2855420"/>
                    </a:moveTo>
                    <a:lnTo>
                      <a:pt x="1083445" y="2856598"/>
                    </a:lnTo>
                    <a:lnTo>
                      <a:pt x="1075921" y="2856447"/>
                    </a:lnTo>
                    <a:lnTo>
                      <a:pt x="1080490" y="2855628"/>
                    </a:lnTo>
                    <a:close/>
                    <a:moveTo>
                      <a:pt x="1234795" y="2855367"/>
                    </a:moveTo>
                    <a:lnTo>
                      <a:pt x="1235183" y="2855556"/>
                    </a:lnTo>
                    <a:lnTo>
                      <a:pt x="1236315" y="2857433"/>
                    </a:lnTo>
                    <a:lnTo>
                      <a:pt x="1235633" y="2856868"/>
                    </a:lnTo>
                    <a:close/>
                    <a:moveTo>
                      <a:pt x="1090013" y="2855315"/>
                    </a:moveTo>
                    <a:lnTo>
                      <a:pt x="1091162" y="2855380"/>
                    </a:lnTo>
                    <a:lnTo>
                      <a:pt x="1089478" y="2855420"/>
                    </a:lnTo>
                    <a:close/>
                    <a:moveTo>
                      <a:pt x="1259387" y="2855247"/>
                    </a:moveTo>
                    <a:lnTo>
                      <a:pt x="1260341" y="2857778"/>
                    </a:lnTo>
                    <a:lnTo>
                      <a:pt x="1259972" y="2857315"/>
                    </a:lnTo>
                    <a:close/>
                    <a:moveTo>
                      <a:pt x="1098294" y="2855215"/>
                    </a:moveTo>
                    <a:lnTo>
                      <a:pt x="1102539" y="2855464"/>
                    </a:lnTo>
                    <a:lnTo>
                      <a:pt x="1101995" y="2855502"/>
                    </a:lnTo>
                    <a:lnTo>
                      <a:pt x="1099525" y="2855856"/>
                    </a:lnTo>
                    <a:lnTo>
                      <a:pt x="1091162" y="2855380"/>
                    </a:lnTo>
                    <a:close/>
                    <a:moveTo>
                      <a:pt x="3749211" y="2855058"/>
                    </a:moveTo>
                    <a:lnTo>
                      <a:pt x="3738364" y="2864340"/>
                    </a:lnTo>
                    <a:lnTo>
                      <a:pt x="3728690" y="2871920"/>
                    </a:lnTo>
                    <a:lnTo>
                      <a:pt x="3729196" y="2871283"/>
                    </a:lnTo>
                    <a:lnTo>
                      <a:pt x="3738872" y="2862249"/>
                    </a:lnTo>
                    <a:close/>
                    <a:moveTo>
                      <a:pt x="1122805" y="2855027"/>
                    </a:moveTo>
                    <a:lnTo>
                      <a:pt x="1120725" y="2855334"/>
                    </a:lnTo>
                    <a:lnTo>
                      <a:pt x="1113397" y="2856102"/>
                    </a:lnTo>
                    <a:lnTo>
                      <a:pt x="1102539" y="2855464"/>
                    </a:lnTo>
                    <a:lnTo>
                      <a:pt x="1108112" y="2855076"/>
                    </a:lnTo>
                    <a:close/>
                    <a:moveTo>
                      <a:pt x="1223131" y="2854926"/>
                    </a:moveTo>
                    <a:lnTo>
                      <a:pt x="1226110" y="2855987"/>
                    </a:lnTo>
                    <a:lnTo>
                      <a:pt x="1226152" y="2856029"/>
                    </a:lnTo>
                    <a:lnTo>
                      <a:pt x="1223131" y="2854928"/>
                    </a:lnTo>
                    <a:close/>
                    <a:moveTo>
                      <a:pt x="1155904" y="2854917"/>
                    </a:moveTo>
                    <a:lnTo>
                      <a:pt x="1146976" y="2854947"/>
                    </a:lnTo>
                    <a:lnTo>
                      <a:pt x="1160032" y="2857233"/>
                    </a:lnTo>
                    <a:lnTo>
                      <a:pt x="1161643" y="2856951"/>
                    </a:lnTo>
                    <a:close/>
                    <a:moveTo>
                      <a:pt x="723290" y="2854909"/>
                    </a:moveTo>
                    <a:lnTo>
                      <a:pt x="694780" y="2862339"/>
                    </a:lnTo>
                    <a:lnTo>
                      <a:pt x="659937" y="2879230"/>
                    </a:lnTo>
                    <a:lnTo>
                      <a:pt x="660814" y="2878977"/>
                    </a:lnTo>
                    <a:lnTo>
                      <a:pt x="668186" y="2876137"/>
                    </a:lnTo>
                    <a:lnTo>
                      <a:pt x="704129" y="2861683"/>
                    </a:lnTo>
                    <a:lnTo>
                      <a:pt x="708280" y="2860691"/>
                    </a:lnTo>
                    <a:close/>
                    <a:moveTo>
                      <a:pt x="1173601" y="2854859"/>
                    </a:moveTo>
                    <a:lnTo>
                      <a:pt x="1167102" y="2855996"/>
                    </a:lnTo>
                    <a:lnTo>
                      <a:pt x="1166870" y="2854881"/>
                    </a:lnTo>
                    <a:close/>
                    <a:moveTo>
                      <a:pt x="1194019" y="2854791"/>
                    </a:moveTo>
                    <a:lnTo>
                      <a:pt x="1193740" y="2854792"/>
                    </a:lnTo>
                    <a:lnTo>
                      <a:pt x="1199917" y="2858141"/>
                    </a:lnTo>
                    <a:lnTo>
                      <a:pt x="1200145" y="2858138"/>
                    </a:lnTo>
                    <a:close/>
                    <a:moveTo>
                      <a:pt x="3749778" y="2854731"/>
                    </a:moveTo>
                    <a:lnTo>
                      <a:pt x="3745194" y="2859491"/>
                    </a:lnTo>
                    <a:lnTo>
                      <a:pt x="3739767" y="2863887"/>
                    </a:lnTo>
                    <a:close/>
                    <a:moveTo>
                      <a:pt x="1214539" y="2854723"/>
                    </a:moveTo>
                    <a:lnTo>
                      <a:pt x="1214539" y="2857972"/>
                    </a:lnTo>
                    <a:lnTo>
                      <a:pt x="1210909" y="2858014"/>
                    </a:lnTo>
                    <a:lnTo>
                      <a:pt x="1211229" y="2857972"/>
                    </a:lnTo>
                    <a:lnTo>
                      <a:pt x="1211229" y="2854734"/>
                    </a:lnTo>
                    <a:close/>
                    <a:moveTo>
                      <a:pt x="1089169" y="2854679"/>
                    </a:moveTo>
                    <a:lnTo>
                      <a:pt x="1092321" y="2854864"/>
                    </a:lnTo>
                    <a:lnTo>
                      <a:pt x="1090013" y="2855315"/>
                    </a:lnTo>
                    <a:lnTo>
                      <a:pt x="1084110" y="2854980"/>
                    </a:lnTo>
                    <a:lnTo>
                      <a:pt x="1085106" y="2854801"/>
                    </a:lnTo>
                    <a:close/>
                    <a:moveTo>
                      <a:pt x="1023388" y="2854627"/>
                    </a:moveTo>
                    <a:lnTo>
                      <a:pt x="1019243" y="2854824"/>
                    </a:lnTo>
                    <a:lnTo>
                      <a:pt x="1019243" y="2854818"/>
                    </a:lnTo>
                    <a:lnTo>
                      <a:pt x="1019155" y="2854829"/>
                    </a:lnTo>
                    <a:lnTo>
                      <a:pt x="1019243" y="2854824"/>
                    </a:lnTo>
                    <a:lnTo>
                      <a:pt x="1019243" y="2855825"/>
                    </a:lnTo>
                    <a:lnTo>
                      <a:pt x="1020196" y="2855647"/>
                    </a:lnTo>
                    <a:close/>
                    <a:moveTo>
                      <a:pt x="782008" y="2854578"/>
                    </a:moveTo>
                    <a:lnTo>
                      <a:pt x="782008" y="2855004"/>
                    </a:lnTo>
                    <a:lnTo>
                      <a:pt x="748654" y="2866821"/>
                    </a:lnTo>
                    <a:lnTo>
                      <a:pt x="743020" y="2868467"/>
                    </a:lnTo>
                    <a:lnTo>
                      <a:pt x="742842" y="2868290"/>
                    </a:lnTo>
                    <a:lnTo>
                      <a:pt x="775949" y="2855631"/>
                    </a:lnTo>
                    <a:close/>
                    <a:moveTo>
                      <a:pt x="778702" y="2854578"/>
                    </a:moveTo>
                    <a:lnTo>
                      <a:pt x="775949" y="2855631"/>
                    </a:lnTo>
                    <a:lnTo>
                      <a:pt x="774211" y="2855933"/>
                    </a:lnTo>
                    <a:close/>
                    <a:moveTo>
                      <a:pt x="3750091" y="2854446"/>
                    </a:moveTo>
                    <a:lnTo>
                      <a:pt x="3749778" y="2854731"/>
                    </a:lnTo>
                    <a:lnTo>
                      <a:pt x="3749978" y="2854524"/>
                    </a:lnTo>
                    <a:close/>
                    <a:moveTo>
                      <a:pt x="3763259" y="2854353"/>
                    </a:moveTo>
                    <a:lnTo>
                      <a:pt x="3750195" y="2866036"/>
                    </a:lnTo>
                    <a:lnTo>
                      <a:pt x="3755692" y="2860311"/>
                    </a:lnTo>
                    <a:lnTo>
                      <a:pt x="3758544" y="2857491"/>
                    </a:lnTo>
                    <a:close/>
                    <a:moveTo>
                      <a:pt x="1011461" y="2854322"/>
                    </a:moveTo>
                    <a:lnTo>
                      <a:pt x="1007268" y="2854704"/>
                    </a:lnTo>
                    <a:lnTo>
                      <a:pt x="1004742" y="2855287"/>
                    </a:lnTo>
                    <a:lnTo>
                      <a:pt x="1006331" y="2855438"/>
                    </a:lnTo>
                    <a:lnTo>
                      <a:pt x="1006508" y="2855430"/>
                    </a:lnTo>
                    <a:close/>
                    <a:moveTo>
                      <a:pt x="963490" y="2854229"/>
                    </a:moveTo>
                    <a:lnTo>
                      <a:pt x="959661" y="2854795"/>
                    </a:lnTo>
                    <a:lnTo>
                      <a:pt x="959661" y="2855251"/>
                    </a:lnTo>
                    <a:close/>
                    <a:moveTo>
                      <a:pt x="1250038" y="2854142"/>
                    </a:moveTo>
                    <a:lnTo>
                      <a:pt x="1252383" y="2860301"/>
                    </a:lnTo>
                    <a:lnTo>
                      <a:pt x="1253326" y="2861897"/>
                    </a:lnTo>
                    <a:lnTo>
                      <a:pt x="1253856" y="2863221"/>
                    </a:lnTo>
                    <a:lnTo>
                      <a:pt x="1249682" y="2855665"/>
                    </a:lnTo>
                    <a:close/>
                    <a:moveTo>
                      <a:pt x="1192492" y="2854115"/>
                    </a:moveTo>
                    <a:lnTo>
                      <a:pt x="1192980" y="2854380"/>
                    </a:lnTo>
                    <a:lnTo>
                      <a:pt x="1193255" y="2854374"/>
                    </a:lnTo>
                    <a:lnTo>
                      <a:pt x="1192796" y="2854123"/>
                    </a:lnTo>
                    <a:close/>
                    <a:moveTo>
                      <a:pt x="1023043" y="2853910"/>
                    </a:moveTo>
                    <a:lnTo>
                      <a:pt x="1018041" y="2854748"/>
                    </a:lnTo>
                    <a:lnTo>
                      <a:pt x="1017241" y="2854920"/>
                    </a:lnTo>
                    <a:lnTo>
                      <a:pt x="1019121" y="2854830"/>
                    </a:lnTo>
                    <a:lnTo>
                      <a:pt x="1019243" y="2854817"/>
                    </a:lnTo>
                    <a:lnTo>
                      <a:pt x="1019243" y="2854679"/>
                    </a:lnTo>
                    <a:lnTo>
                      <a:pt x="1023313" y="2853919"/>
                    </a:lnTo>
                    <a:close/>
                    <a:moveTo>
                      <a:pt x="1228172" y="2853869"/>
                    </a:moveTo>
                    <a:lnTo>
                      <a:pt x="1228510" y="2854118"/>
                    </a:lnTo>
                    <a:lnTo>
                      <a:pt x="1229242" y="2855898"/>
                    </a:lnTo>
                    <a:close/>
                    <a:moveTo>
                      <a:pt x="1004736" y="2853836"/>
                    </a:moveTo>
                    <a:lnTo>
                      <a:pt x="998245" y="2854058"/>
                    </a:lnTo>
                    <a:lnTo>
                      <a:pt x="995849" y="2854484"/>
                    </a:lnTo>
                    <a:lnTo>
                      <a:pt x="999633" y="2854799"/>
                    </a:lnTo>
                    <a:lnTo>
                      <a:pt x="1000574" y="2854889"/>
                    </a:lnTo>
                    <a:lnTo>
                      <a:pt x="993777" y="2855933"/>
                    </a:lnTo>
                    <a:lnTo>
                      <a:pt x="991443" y="2856146"/>
                    </a:lnTo>
                    <a:lnTo>
                      <a:pt x="992818" y="2856081"/>
                    </a:lnTo>
                    <a:lnTo>
                      <a:pt x="993777" y="2855933"/>
                    </a:lnTo>
                    <a:lnTo>
                      <a:pt x="998177" y="2855532"/>
                    </a:lnTo>
                    <a:lnTo>
                      <a:pt x="1000641" y="2854895"/>
                    </a:lnTo>
                    <a:lnTo>
                      <a:pt x="1000574" y="2854889"/>
                    </a:lnTo>
                    <a:lnTo>
                      <a:pt x="1000799" y="2854854"/>
                    </a:lnTo>
                    <a:close/>
                    <a:moveTo>
                      <a:pt x="3750652" y="2853824"/>
                    </a:moveTo>
                    <a:lnTo>
                      <a:pt x="3749978" y="2854524"/>
                    </a:lnTo>
                    <a:lnTo>
                      <a:pt x="3749211" y="2855058"/>
                    </a:lnTo>
                    <a:close/>
                    <a:moveTo>
                      <a:pt x="699632" y="2853802"/>
                    </a:moveTo>
                    <a:lnTo>
                      <a:pt x="683130" y="2858417"/>
                    </a:lnTo>
                    <a:lnTo>
                      <a:pt x="662430" y="2865518"/>
                    </a:lnTo>
                    <a:lnTo>
                      <a:pt x="646113" y="2873311"/>
                    </a:lnTo>
                    <a:lnTo>
                      <a:pt x="659454" y="2866539"/>
                    </a:lnTo>
                    <a:lnTo>
                      <a:pt x="592844" y="2889389"/>
                    </a:lnTo>
                    <a:lnTo>
                      <a:pt x="559690" y="2906080"/>
                    </a:lnTo>
                    <a:lnTo>
                      <a:pt x="573088" y="2900364"/>
                    </a:lnTo>
                    <a:lnTo>
                      <a:pt x="573088" y="2900695"/>
                    </a:lnTo>
                    <a:lnTo>
                      <a:pt x="580556" y="2896924"/>
                    </a:lnTo>
                    <a:cubicBezTo>
                      <a:pt x="610581" y="2885349"/>
                      <a:pt x="641841" y="2875427"/>
                      <a:pt x="673100" y="2863851"/>
                    </a:cubicBezTo>
                    <a:cubicBezTo>
                      <a:pt x="673100" y="2863851"/>
                      <a:pt x="673100" y="2867159"/>
                      <a:pt x="673100" y="2867159"/>
                    </a:cubicBezTo>
                    <a:lnTo>
                      <a:pt x="666628" y="2869503"/>
                    </a:lnTo>
                    <a:lnTo>
                      <a:pt x="666628" y="2870334"/>
                    </a:lnTo>
                    <a:lnTo>
                      <a:pt x="644815" y="2877767"/>
                    </a:lnTo>
                    <a:lnTo>
                      <a:pt x="606755" y="2891367"/>
                    </a:lnTo>
                    <a:lnTo>
                      <a:pt x="596900" y="2895219"/>
                    </a:lnTo>
                    <a:lnTo>
                      <a:pt x="596900" y="2897307"/>
                    </a:lnTo>
                    <a:lnTo>
                      <a:pt x="595300" y="2897897"/>
                    </a:lnTo>
                    <a:lnTo>
                      <a:pt x="612078" y="2893052"/>
                    </a:lnTo>
                    <a:lnTo>
                      <a:pt x="613455" y="2892367"/>
                    </a:lnTo>
                    <a:lnTo>
                      <a:pt x="627037" y="2888732"/>
                    </a:lnTo>
                    <a:lnTo>
                      <a:pt x="655638" y="2880472"/>
                    </a:lnTo>
                    <a:lnTo>
                      <a:pt x="655638" y="2877995"/>
                    </a:lnTo>
                    <a:lnTo>
                      <a:pt x="673221" y="2869487"/>
                    </a:lnTo>
                    <a:close/>
                    <a:moveTo>
                      <a:pt x="987017" y="2853748"/>
                    </a:moveTo>
                    <a:lnTo>
                      <a:pt x="983526" y="2854561"/>
                    </a:lnTo>
                    <a:lnTo>
                      <a:pt x="990756" y="2854314"/>
                    </a:lnTo>
                    <a:lnTo>
                      <a:pt x="991516" y="2854123"/>
                    </a:lnTo>
                    <a:close/>
                    <a:moveTo>
                      <a:pt x="959667" y="2853515"/>
                    </a:moveTo>
                    <a:lnTo>
                      <a:pt x="956755" y="2853640"/>
                    </a:lnTo>
                    <a:lnTo>
                      <a:pt x="947737" y="2855462"/>
                    </a:lnTo>
                    <a:lnTo>
                      <a:pt x="950287" y="2855544"/>
                    </a:lnTo>
                    <a:lnTo>
                      <a:pt x="941773" y="2857295"/>
                    </a:lnTo>
                    <a:lnTo>
                      <a:pt x="940927" y="2857564"/>
                    </a:lnTo>
                    <a:lnTo>
                      <a:pt x="947727" y="2856559"/>
                    </a:lnTo>
                    <a:lnTo>
                      <a:pt x="951549" y="2855585"/>
                    </a:lnTo>
                    <a:lnTo>
                      <a:pt x="950287" y="2855544"/>
                    </a:lnTo>
                    <a:lnTo>
                      <a:pt x="957639" y="2854032"/>
                    </a:lnTo>
                    <a:close/>
                    <a:moveTo>
                      <a:pt x="1043527" y="2853498"/>
                    </a:moveTo>
                    <a:lnTo>
                      <a:pt x="1042273" y="2853730"/>
                    </a:lnTo>
                    <a:lnTo>
                      <a:pt x="1032026" y="2854217"/>
                    </a:lnTo>
                    <a:lnTo>
                      <a:pt x="1038439" y="2854436"/>
                    </a:lnTo>
                    <a:lnTo>
                      <a:pt x="1042273" y="2853730"/>
                    </a:lnTo>
                    <a:lnTo>
                      <a:pt x="1045470" y="2853578"/>
                    </a:lnTo>
                    <a:close/>
                    <a:moveTo>
                      <a:pt x="1166573" y="2853452"/>
                    </a:moveTo>
                    <a:lnTo>
                      <a:pt x="1179719" y="2853788"/>
                    </a:lnTo>
                    <a:lnTo>
                      <a:pt x="1174958" y="2854621"/>
                    </a:lnTo>
                    <a:lnTo>
                      <a:pt x="1166785" y="2854472"/>
                    </a:lnTo>
                    <a:close/>
                    <a:moveTo>
                      <a:pt x="982442" y="2853367"/>
                    </a:moveTo>
                    <a:lnTo>
                      <a:pt x="974214" y="2855030"/>
                    </a:lnTo>
                    <a:lnTo>
                      <a:pt x="976565" y="2854799"/>
                    </a:lnTo>
                    <a:lnTo>
                      <a:pt x="978413" y="2854736"/>
                    </a:lnTo>
                    <a:lnTo>
                      <a:pt x="984588" y="2853545"/>
                    </a:lnTo>
                    <a:close/>
                    <a:moveTo>
                      <a:pt x="1015837" y="2853343"/>
                    </a:moveTo>
                    <a:lnTo>
                      <a:pt x="1012444" y="2853573"/>
                    </a:lnTo>
                    <a:lnTo>
                      <a:pt x="1012125" y="2853584"/>
                    </a:lnTo>
                    <a:lnTo>
                      <a:pt x="1012060" y="2853599"/>
                    </a:lnTo>
                    <a:lnTo>
                      <a:pt x="1012444" y="2853573"/>
                    </a:lnTo>
                    <a:lnTo>
                      <a:pt x="1012815" y="2853560"/>
                    </a:lnTo>
                    <a:lnTo>
                      <a:pt x="1014595" y="2853621"/>
                    </a:lnTo>
                    <a:close/>
                    <a:moveTo>
                      <a:pt x="1230547" y="2853300"/>
                    </a:moveTo>
                    <a:lnTo>
                      <a:pt x="1232440" y="2854221"/>
                    </a:lnTo>
                    <a:lnTo>
                      <a:pt x="1235633" y="2856868"/>
                    </a:lnTo>
                    <a:lnTo>
                      <a:pt x="1236056" y="2857626"/>
                    </a:lnTo>
                    <a:lnTo>
                      <a:pt x="1234928" y="2858467"/>
                    </a:lnTo>
                    <a:close/>
                    <a:moveTo>
                      <a:pt x="685701" y="2853216"/>
                    </a:moveTo>
                    <a:lnTo>
                      <a:pt x="590444" y="2883710"/>
                    </a:lnTo>
                    <a:cubicBezTo>
                      <a:pt x="573220" y="2889686"/>
                      <a:pt x="556405" y="2896384"/>
                      <a:pt x="540821" y="2904472"/>
                    </a:cubicBezTo>
                    <a:lnTo>
                      <a:pt x="516986" y="2920897"/>
                    </a:lnTo>
                    <a:lnTo>
                      <a:pt x="596350" y="2882504"/>
                    </a:lnTo>
                    <a:lnTo>
                      <a:pt x="663698" y="2863063"/>
                    </a:lnTo>
                    <a:lnTo>
                      <a:pt x="663698" y="2860538"/>
                    </a:lnTo>
                    <a:lnTo>
                      <a:pt x="680587" y="2855812"/>
                    </a:lnTo>
                    <a:close/>
                    <a:moveTo>
                      <a:pt x="1087614" y="2853024"/>
                    </a:moveTo>
                    <a:lnTo>
                      <a:pt x="1094338" y="2853147"/>
                    </a:lnTo>
                    <a:lnTo>
                      <a:pt x="1085106" y="2854801"/>
                    </a:lnTo>
                    <a:lnTo>
                      <a:pt x="1082398" y="2854882"/>
                    </a:lnTo>
                    <a:lnTo>
                      <a:pt x="1078825" y="2854679"/>
                    </a:lnTo>
                    <a:lnTo>
                      <a:pt x="1078723" y="2854685"/>
                    </a:lnTo>
                    <a:close/>
                    <a:moveTo>
                      <a:pt x="1021649" y="2852949"/>
                    </a:moveTo>
                    <a:lnTo>
                      <a:pt x="1016672" y="2853286"/>
                    </a:lnTo>
                    <a:lnTo>
                      <a:pt x="1015301" y="2853645"/>
                    </a:lnTo>
                    <a:lnTo>
                      <a:pt x="1017908" y="2853734"/>
                    </a:lnTo>
                    <a:lnTo>
                      <a:pt x="1013381" y="2854147"/>
                    </a:lnTo>
                    <a:lnTo>
                      <a:pt x="1008911" y="2855316"/>
                    </a:lnTo>
                    <a:lnTo>
                      <a:pt x="1014441" y="2855053"/>
                    </a:lnTo>
                    <a:lnTo>
                      <a:pt x="1018849" y="2853766"/>
                    </a:lnTo>
                    <a:lnTo>
                      <a:pt x="1017908" y="2853734"/>
                    </a:lnTo>
                    <a:lnTo>
                      <a:pt x="1019436" y="2853595"/>
                    </a:lnTo>
                    <a:close/>
                    <a:moveTo>
                      <a:pt x="967914" y="2852947"/>
                    </a:moveTo>
                    <a:lnTo>
                      <a:pt x="966910" y="2853204"/>
                    </a:lnTo>
                    <a:lnTo>
                      <a:pt x="967417" y="2853182"/>
                    </a:lnTo>
                    <a:lnTo>
                      <a:pt x="968265" y="2852956"/>
                    </a:lnTo>
                    <a:close/>
                    <a:moveTo>
                      <a:pt x="1235781" y="2852923"/>
                    </a:moveTo>
                    <a:lnTo>
                      <a:pt x="1238958" y="2857394"/>
                    </a:lnTo>
                    <a:lnTo>
                      <a:pt x="1238258" y="2857053"/>
                    </a:lnTo>
                    <a:lnTo>
                      <a:pt x="1235922" y="2853567"/>
                    </a:lnTo>
                    <a:close/>
                    <a:moveTo>
                      <a:pt x="3762651" y="2852910"/>
                    </a:moveTo>
                    <a:lnTo>
                      <a:pt x="3759341" y="2856469"/>
                    </a:lnTo>
                    <a:lnTo>
                      <a:pt x="3743046" y="2867107"/>
                    </a:lnTo>
                    <a:lnTo>
                      <a:pt x="3741885" y="2864787"/>
                    </a:lnTo>
                    <a:close/>
                    <a:moveTo>
                      <a:pt x="966322" y="2852906"/>
                    </a:moveTo>
                    <a:lnTo>
                      <a:pt x="964874" y="2853291"/>
                    </a:lnTo>
                    <a:lnTo>
                      <a:pt x="966834" y="2853207"/>
                    </a:lnTo>
                    <a:lnTo>
                      <a:pt x="967793" y="2852944"/>
                    </a:lnTo>
                    <a:close/>
                    <a:moveTo>
                      <a:pt x="1149831" y="2852766"/>
                    </a:moveTo>
                    <a:lnTo>
                      <a:pt x="1148495" y="2852990"/>
                    </a:lnTo>
                    <a:lnTo>
                      <a:pt x="1144148" y="2852878"/>
                    </a:lnTo>
                    <a:lnTo>
                      <a:pt x="1138526" y="2853468"/>
                    </a:lnTo>
                    <a:lnTo>
                      <a:pt x="1141634" y="2854012"/>
                    </a:lnTo>
                    <a:lnTo>
                      <a:pt x="1142317" y="2854024"/>
                    </a:lnTo>
                    <a:lnTo>
                      <a:pt x="1142004" y="2854077"/>
                    </a:lnTo>
                    <a:lnTo>
                      <a:pt x="1145447" y="2854679"/>
                    </a:lnTo>
                    <a:lnTo>
                      <a:pt x="1148337" y="2854679"/>
                    </a:lnTo>
                    <a:lnTo>
                      <a:pt x="1150007" y="2854165"/>
                    </a:lnTo>
                    <a:lnTo>
                      <a:pt x="1153985" y="2854238"/>
                    </a:lnTo>
                    <a:lnTo>
                      <a:pt x="1152026" y="2853543"/>
                    </a:lnTo>
                    <a:lnTo>
                      <a:pt x="1150007" y="2854165"/>
                    </a:lnTo>
                    <a:lnTo>
                      <a:pt x="1142317" y="2854024"/>
                    </a:lnTo>
                    <a:lnTo>
                      <a:pt x="1148495" y="2852990"/>
                    </a:lnTo>
                    <a:lnTo>
                      <a:pt x="1150615" y="2853044"/>
                    </a:lnTo>
                    <a:close/>
                    <a:moveTo>
                      <a:pt x="1238478" y="2852360"/>
                    </a:moveTo>
                    <a:lnTo>
                      <a:pt x="1246203" y="2860711"/>
                    </a:lnTo>
                    <a:lnTo>
                      <a:pt x="1246284" y="2860960"/>
                    </a:lnTo>
                    <a:lnTo>
                      <a:pt x="1239796" y="2857802"/>
                    </a:lnTo>
                    <a:lnTo>
                      <a:pt x="1239611" y="2857433"/>
                    </a:lnTo>
                    <a:close/>
                    <a:moveTo>
                      <a:pt x="977510" y="2852158"/>
                    </a:moveTo>
                    <a:lnTo>
                      <a:pt x="971871" y="2852991"/>
                    </a:lnTo>
                    <a:lnTo>
                      <a:pt x="971028" y="2853027"/>
                    </a:lnTo>
                    <a:lnTo>
                      <a:pt x="969415" y="2852986"/>
                    </a:lnTo>
                    <a:lnTo>
                      <a:pt x="968959" y="2853116"/>
                    </a:lnTo>
                    <a:lnTo>
                      <a:pt x="971028" y="2853027"/>
                    </a:lnTo>
                    <a:lnTo>
                      <a:pt x="971537" y="2853040"/>
                    </a:lnTo>
                    <a:lnTo>
                      <a:pt x="966750" y="2853748"/>
                    </a:lnTo>
                    <a:lnTo>
                      <a:pt x="959661" y="2855775"/>
                    </a:lnTo>
                    <a:lnTo>
                      <a:pt x="959661" y="2855845"/>
                    </a:lnTo>
                    <a:lnTo>
                      <a:pt x="963156" y="2855958"/>
                    </a:lnTo>
                    <a:lnTo>
                      <a:pt x="973942" y="2853102"/>
                    </a:lnTo>
                    <a:lnTo>
                      <a:pt x="971537" y="2853040"/>
                    </a:lnTo>
                    <a:lnTo>
                      <a:pt x="971871" y="2852991"/>
                    </a:lnTo>
                    <a:lnTo>
                      <a:pt x="974844" y="2852864"/>
                    </a:lnTo>
                    <a:close/>
                    <a:moveTo>
                      <a:pt x="1189160" y="2852137"/>
                    </a:moveTo>
                    <a:lnTo>
                      <a:pt x="1188458" y="2852260"/>
                    </a:lnTo>
                    <a:lnTo>
                      <a:pt x="1189944" y="2852734"/>
                    </a:lnTo>
                    <a:lnTo>
                      <a:pt x="1191549" y="2853604"/>
                    </a:lnTo>
                    <a:lnTo>
                      <a:pt x="1191879" y="2853622"/>
                    </a:lnTo>
                    <a:close/>
                    <a:moveTo>
                      <a:pt x="3752787" y="2851997"/>
                    </a:moveTo>
                    <a:lnTo>
                      <a:pt x="3751402" y="2853534"/>
                    </a:lnTo>
                    <a:lnTo>
                      <a:pt x="3750091" y="2854446"/>
                    </a:lnTo>
                    <a:lnTo>
                      <a:pt x="3752492" y="2852249"/>
                    </a:lnTo>
                    <a:close/>
                    <a:moveTo>
                      <a:pt x="1227579" y="2851855"/>
                    </a:moveTo>
                    <a:lnTo>
                      <a:pt x="1229294" y="2852689"/>
                    </a:lnTo>
                    <a:lnTo>
                      <a:pt x="1234655" y="2858654"/>
                    </a:lnTo>
                    <a:lnTo>
                      <a:pt x="1233019" y="2857433"/>
                    </a:lnTo>
                    <a:lnTo>
                      <a:pt x="1228510" y="2854118"/>
                    </a:lnTo>
                    <a:close/>
                    <a:moveTo>
                      <a:pt x="3766603" y="2851728"/>
                    </a:moveTo>
                    <a:lnTo>
                      <a:pt x="3765263" y="2853018"/>
                    </a:lnTo>
                    <a:lnTo>
                      <a:pt x="3763259" y="2854353"/>
                    </a:lnTo>
                    <a:lnTo>
                      <a:pt x="3765084" y="2852720"/>
                    </a:lnTo>
                    <a:close/>
                    <a:moveTo>
                      <a:pt x="3230503" y="2851714"/>
                    </a:moveTo>
                    <a:lnTo>
                      <a:pt x="3218143" y="2861208"/>
                    </a:lnTo>
                    <a:lnTo>
                      <a:pt x="3213343" y="2864703"/>
                    </a:lnTo>
                    <a:lnTo>
                      <a:pt x="3212068" y="2865864"/>
                    </a:lnTo>
                    <a:lnTo>
                      <a:pt x="3211053" y="2866621"/>
                    </a:lnTo>
                    <a:lnTo>
                      <a:pt x="3218982" y="2859221"/>
                    </a:lnTo>
                    <a:close/>
                    <a:moveTo>
                      <a:pt x="643224" y="2851548"/>
                    </a:moveTo>
                    <a:lnTo>
                      <a:pt x="635736" y="2855193"/>
                    </a:lnTo>
                    <a:lnTo>
                      <a:pt x="623254" y="2860711"/>
                    </a:lnTo>
                    <a:lnTo>
                      <a:pt x="642795" y="2851652"/>
                    </a:lnTo>
                    <a:close/>
                    <a:moveTo>
                      <a:pt x="3409134" y="2851432"/>
                    </a:moveTo>
                    <a:lnTo>
                      <a:pt x="3399711" y="2856020"/>
                    </a:lnTo>
                    <a:lnTo>
                      <a:pt x="3404898" y="2853109"/>
                    </a:lnTo>
                    <a:close/>
                    <a:moveTo>
                      <a:pt x="1257913" y="2851335"/>
                    </a:moveTo>
                    <a:lnTo>
                      <a:pt x="1258768" y="2853056"/>
                    </a:lnTo>
                    <a:lnTo>
                      <a:pt x="1259387" y="2855247"/>
                    </a:lnTo>
                    <a:close/>
                    <a:moveTo>
                      <a:pt x="930103" y="2851313"/>
                    </a:moveTo>
                    <a:lnTo>
                      <a:pt x="929182" y="2851369"/>
                    </a:lnTo>
                    <a:lnTo>
                      <a:pt x="927133" y="2852103"/>
                    </a:lnTo>
                    <a:lnTo>
                      <a:pt x="927133" y="2852156"/>
                    </a:lnTo>
                    <a:close/>
                    <a:moveTo>
                      <a:pt x="943668" y="2851224"/>
                    </a:moveTo>
                    <a:lnTo>
                      <a:pt x="940315" y="2851495"/>
                    </a:lnTo>
                    <a:lnTo>
                      <a:pt x="927133" y="2853633"/>
                    </a:lnTo>
                    <a:lnTo>
                      <a:pt x="927133" y="2853366"/>
                    </a:lnTo>
                    <a:lnTo>
                      <a:pt x="920182" y="2854596"/>
                    </a:lnTo>
                    <a:lnTo>
                      <a:pt x="919940" y="2854679"/>
                    </a:lnTo>
                    <a:lnTo>
                      <a:pt x="919940" y="2854637"/>
                    </a:lnTo>
                    <a:lnTo>
                      <a:pt x="915836" y="2855362"/>
                    </a:lnTo>
                    <a:lnTo>
                      <a:pt x="916702" y="2855116"/>
                    </a:lnTo>
                    <a:lnTo>
                      <a:pt x="915138" y="2855485"/>
                    </a:lnTo>
                    <a:lnTo>
                      <a:pt x="915836" y="2855362"/>
                    </a:lnTo>
                    <a:lnTo>
                      <a:pt x="914989" y="2855603"/>
                    </a:lnTo>
                    <a:lnTo>
                      <a:pt x="927133" y="2853633"/>
                    </a:lnTo>
                    <a:lnTo>
                      <a:pt x="927133" y="2854799"/>
                    </a:lnTo>
                    <a:lnTo>
                      <a:pt x="928630" y="2854847"/>
                    </a:lnTo>
                    <a:lnTo>
                      <a:pt x="920131" y="2855212"/>
                    </a:lnTo>
                    <a:lnTo>
                      <a:pt x="910063" y="2857001"/>
                    </a:lnTo>
                    <a:lnTo>
                      <a:pt x="877826" y="2866151"/>
                    </a:lnTo>
                    <a:lnTo>
                      <a:pt x="888412" y="2863471"/>
                    </a:lnTo>
                    <a:lnTo>
                      <a:pt x="919568" y="2860406"/>
                    </a:lnTo>
                    <a:lnTo>
                      <a:pt x="920409" y="2860109"/>
                    </a:lnTo>
                    <a:lnTo>
                      <a:pt x="940899" y="2855242"/>
                    </a:lnTo>
                    <a:lnTo>
                      <a:pt x="928630" y="2854847"/>
                    </a:lnTo>
                    <a:lnTo>
                      <a:pt x="943110" y="2854225"/>
                    </a:lnTo>
                    <a:lnTo>
                      <a:pt x="943110" y="2851386"/>
                    </a:lnTo>
                    <a:close/>
                    <a:moveTo>
                      <a:pt x="1159885" y="2851124"/>
                    </a:moveTo>
                    <a:lnTo>
                      <a:pt x="1157815" y="2851761"/>
                    </a:lnTo>
                    <a:lnTo>
                      <a:pt x="1156612" y="2851695"/>
                    </a:lnTo>
                    <a:lnTo>
                      <a:pt x="1155946" y="2851742"/>
                    </a:lnTo>
                    <a:lnTo>
                      <a:pt x="1158681" y="2851284"/>
                    </a:lnTo>
                    <a:close/>
                    <a:moveTo>
                      <a:pt x="3755048" y="2850998"/>
                    </a:moveTo>
                    <a:lnTo>
                      <a:pt x="3748442" y="2856817"/>
                    </a:lnTo>
                    <a:lnTo>
                      <a:pt x="3751402" y="2853534"/>
                    </a:lnTo>
                    <a:close/>
                    <a:moveTo>
                      <a:pt x="1098932" y="2850910"/>
                    </a:moveTo>
                    <a:lnTo>
                      <a:pt x="1087614" y="2853024"/>
                    </a:lnTo>
                    <a:lnTo>
                      <a:pt x="1084098" y="2852960"/>
                    </a:lnTo>
                    <a:lnTo>
                      <a:pt x="1088676" y="2851876"/>
                    </a:lnTo>
                    <a:lnTo>
                      <a:pt x="1078891" y="2852865"/>
                    </a:lnTo>
                    <a:lnTo>
                      <a:pt x="1084098" y="2852960"/>
                    </a:lnTo>
                    <a:lnTo>
                      <a:pt x="1076274" y="2854813"/>
                    </a:lnTo>
                    <a:lnTo>
                      <a:pt x="1075428" y="2854857"/>
                    </a:lnTo>
                    <a:lnTo>
                      <a:pt x="1075428" y="2855013"/>
                    </a:lnTo>
                    <a:lnTo>
                      <a:pt x="1076274" y="2854813"/>
                    </a:lnTo>
                    <a:lnTo>
                      <a:pt x="1078723" y="2854685"/>
                    </a:lnTo>
                    <a:lnTo>
                      <a:pt x="1076757" y="2855052"/>
                    </a:lnTo>
                    <a:lnTo>
                      <a:pt x="1075428" y="2855092"/>
                    </a:lnTo>
                    <a:lnTo>
                      <a:pt x="1075428" y="2855300"/>
                    </a:lnTo>
                    <a:lnTo>
                      <a:pt x="1076757" y="2855052"/>
                    </a:lnTo>
                    <a:lnTo>
                      <a:pt x="1082398" y="2854882"/>
                    </a:lnTo>
                    <a:lnTo>
                      <a:pt x="1084110" y="2854980"/>
                    </a:lnTo>
                    <a:lnTo>
                      <a:pt x="1080490" y="2855628"/>
                    </a:lnTo>
                    <a:lnTo>
                      <a:pt x="1075428" y="2855746"/>
                    </a:lnTo>
                    <a:lnTo>
                      <a:pt x="1075428" y="2856437"/>
                    </a:lnTo>
                    <a:lnTo>
                      <a:pt x="1075921" y="2856447"/>
                    </a:lnTo>
                    <a:lnTo>
                      <a:pt x="1075428" y="2856535"/>
                    </a:lnTo>
                    <a:lnTo>
                      <a:pt x="1075428" y="2858103"/>
                    </a:lnTo>
                    <a:lnTo>
                      <a:pt x="1072687" y="2858465"/>
                    </a:lnTo>
                    <a:lnTo>
                      <a:pt x="1073657" y="2858511"/>
                    </a:lnTo>
                    <a:lnTo>
                      <a:pt x="1062121" y="2860765"/>
                    </a:lnTo>
                    <a:lnTo>
                      <a:pt x="1063991" y="2860944"/>
                    </a:lnTo>
                    <a:lnTo>
                      <a:pt x="1079161" y="2858772"/>
                    </a:lnTo>
                    <a:lnTo>
                      <a:pt x="1085200" y="2859058"/>
                    </a:lnTo>
                    <a:lnTo>
                      <a:pt x="1075929" y="2860029"/>
                    </a:lnTo>
                    <a:lnTo>
                      <a:pt x="1068988" y="2861435"/>
                    </a:lnTo>
                    <a:lnTo>
                      <a:pt x="1073479" y="2862296"/>
                    </a:lnTo>
                    <a:lnTo>
                      <a:pt x="1092960" y="2859425"/>
                    </a:lnTo>
                    <a:lnTo>
                      <a:pt x="1107745" y="2860126"/>
                    </a:lnTo>
                    <a:lnTo>
                      <a:pt x="1094588" y="2862462"/>
                    </a:lnTo>
                    <a:lnTo>
                      <a:pt x="1078292" y="2863218"/>
                    </a:lnTo>
                    <a:lnTo>
                      <a:pt x="1081393" y="2863813"/>
                    </a:lnTo>
                    <a:lnTo>
                      <a:pt x="1091669" y="2862981"/>
                    </a:lnTo>
                    <a:lnTo>
                      <a:pt x="1084083" y="2864328"/>
                    </a:lnTo>
                    <a:lnTo>
                      <a:pt x="1095094" y="2866439"/>
                    </a:lnTo>
                    <a:lnTo>
                      <a:pt x="1107889" y="2865313"/>
                    </a:lnTo>
                    <a:lnTo>
                      <a:pt x="1103923" y="2865906"/>
                    </a:lnTo>
                    <a:lnTo>
                      <a:pt x="1095493" y="2866515"/>
                    </a:lnTo>
                    <a:lnTo>
                      <a:pt x="1097401" y="2866881"/>
                    </a:lnTo>
                    <a:lnTo>
                      <a:pt x="1103923" y="2865906"/>
                    </a:lnTo>
                    <a:lnTo>
                      <a:pt x="1126647" y="2864265"/>
                    </a:lnTo>
                    <a:lnTo>
                      <a:pt x="1098989" y="2867185"/>
                    </a:lnTo>
                    <a:lnTo>
                      <a:pt x="1100871" y="2867546"/>
                    </a:lnTo>
                    <a:lnTo>
                      <a:pt x="1119529" y="2865380"/>
                    </a:lnTo>
                    <a:lnTo>
                      <a:pt x="1158111" y="2864938"/>
                    </a:lnTo>
                    <a:lnTo>
                      <a:pt x="1155449" y="2865287"/>
                    </a:lnTo>
                    <a:lnTo>
                      <a:pt x="1101811" y="2867726"/>
                    </a:lnTo>
                    <a:lnTo>
                      <a:pt x="1106497" y="2868624"/>
                    </a:lnTo>
                    <a:lnTo>
                      <a:pt x="1154515" y="2865410"/>
                    </a:lnTo>
                    <a:lnTo>
                      <a:pt x="1144148" y="2866769"/>
                    </a:lnTo>
                    <a:lnTo>
                      <a:pt x="1109611" y="2869221"/>
                    </a:lnTo>
                    <a:lnTo>
                      <a:pt x="1111653" y="2869612"/>
                    </a:lnTo>
                    <a:lnTo>
                      <a:pt x="1130131" y="2868261"/>
                    </a:lnTo>
                    <a:lnTo>
                      <a:pt x="1136143" y="2867997"/>
                    </a:lnTo>
                    <a:lnTo>
                      <a:pt x="1114308" y="2870121"/>
                    </a:lnTo>
                    <a:lnTo>
                      <a:pt x="1118227" y="2870872"/>
                    </a:lnTo>
                    <a:lnTo>
                      <a:pt x="1152630" y="2869309"/>
                    </a:lnTo>
                    <a:lnTo>
                      <a:pt x="1145632" y="2870167"/>
                    </a:lnTo>
                    <a:lnTo>
                      <a:pt x="1134194" y="2871192"/>
                    </a:lnTo>
                    <a:lnTo>
                      <a:pt x="1123562" y="2871895"/>
                    </a:lnTo>
                    <a:lnTo>
                      <a:pt x="1124449" y="2872065"/>
                    </a:lnTo>
                    <a:lnTo>
                      <a:pt x="1134194" y="2871192"/>
                    </a:lnTo>
                    <a:lnTo>
                      <a:pt x="1140886" y="2870750"/>
                    </a:lnTo>
                    <a:lnTo>
                      <a:pt x="1134247" y="2871564"/>
                    </a:lnTo>
                    <a:lnTo>
                      <a:pt x="1125580" y="2871965"/>
                    </a:lnTo>
                    <a:lnTo>
                      <a:pt x="1124511" y="2872077"/>
                    </a:lnTo>
                    <a:lnTo>
                      <a:pt x="1124859" y="2872144"/>
                    </a:lnTo>
                    <a:lnTo>
                      <a:pt x="1127392" y="2872405"/>
                    </a:lnTo>
                    <a:lnTo>
                      <a:pt x="1134247" y="2871564"/>
                    </a:lnTo>
                    <a:lnTo>
                      <a:pt x="1139988" y="2871298"/>
                    </a:lnTo>
                    <a:lnTo>
                      <a:pt x="1127559" y="2872422"/>
                    </a:lnTo>
                    <a:lnTo>
                      <a:pt x="1130735" y="2872750"/>
                    </a:lnTo>
                    <a:lnTo>
                      <a:pt x="1138741" y="2872242"/>
                    </a:lnTo>
                    <a:lnTo>
                      <a:pt x="1132931" y="2872977"/>
                    </a:lnTo>
                    <a:lnTo>
                      <a:pt x="1142011" y="2873914"/>
                    </a:lnTo>
                    <a:lnTo>
                      <a:pt x="1142612" y="2873848"/>
                    </a:lnTo>
                    <a:lnTo>
                      <a:pt x="1142064" y="2873919"/>
                    </a:lnTo>
                    <a:lnTo>
                      <a:pt x="1145556" y="2874280"/>
                    </a:lnTo>
                    <a:lnTo>
                      <a:pt x="1167784" y="2871554"/>
                    </a:lnTo>
                    <a:lnTo>
                      <a:pt x="1174713" y="2870504"/>
                    </a:lnTo>
                    <a:lnTo>
                      <a:pt x="1174611" y="2870382"/>
                    </a:lnTo>
                    <a:lnTo>
                      <a:pt x="1142612" y="2873848"/>
                    </a:lnTo>
                    <a:lnTo>
                      <a:pt x="1170816" y="2870205"/>
                    </a:lnTo>
                    <a:lnTo>
                      <a:pt x="1174282" y="2869985"/>
                    </a:lnTo>
                    <a:lnTo>
                      <a:pt x="1174111" y="2869779"/>
                    </a:lnTo>
                    <a:lnTo>
                      <a:pt x="1170816" y="2870205"/>
                    </a:lnTo>
                    <a:lnTo>
                      <a:pt x="1138741" y="2872242"/>
                    </a:lnTo>
                    <a:lnTo>
                      <a:pt x="1149778" y="2870845"/>
                    </a:lnTo>
                    <a:lnTo>
                      <a:pt x="1174063" y="2869722"/>
                    </a:lnTo>
                    <a:lnTo>
                      <a:pt x="1173144" y="2868617"/>
                    </a:lnTo>
                    <a:lnTo>
                      <a:pt x="1161105" y="2869413"/>
                    </a:lnTo>
                    <a:lnTo>
                      <a:pt x="1161767" y="2869329"/>
                    </a:lnTo>
                    <a:lnTo>
                      <a:pt x="1171443" y="2868454"/>
                    </a:lnTo>
                    <a:lnTo>
                      <a:pt x="1172952" y="2868385"/>
                    </a:lnTo>
                    <a:lnTo>
                      <a:pt x="1172915" y="2868341"/>
                    </a:lnTo>
                    <a:lnTo>
                      <a:pt x="1172326" y="2868374"/>
                    </a:lnTo>
                    <a:lnTo>
                      <a:pt x="1172899" y="2868322"/>
                    </a:lnTo>
                    <a:lnTo>
                      <a:pt x="1172482" y="2867820"/>
                    </a:lnTo>
                    <a:lnTo>
                      <a:pt x="1171508" y="2867849"/>
                    </a:lnTo>
                    <a:lnTo>
                      <a:pt x="1157876" y="2869070"/>
                    </a:lnTo>
                    <a:lnTo>
                      <a:pt x="1152630" y="2869309"/>
                    </a:lnTo>
                    <a:lnTo>
                      <a:pt x="1171768" y="2866961"/>
                    </a:lnTo>
                    <a:lnTo>
                      <a:pt x="1171345" y="2866452"/>
                    </a:lnTo>
                    <a:lnTo>
                      <a:pt x="1136143" y="2867997"/>
                    </a:lnTo>
                    <a:lnTo>
                      <a:pt x="1163928" y="2865294"/>
                    </a:lnTo>
                    <a:lnTo>
                      <a:pt x="1170331" y="2865233"/>
                    </a:lnTo>
                    <a:lnTo>
                      <a:pt x="1169973" y="2864802"/>
                    </a:lnTo>
                    <a:lnTo>
                      <a:pt x="1168856" y="2864815"/>
                    </a:lnTo>
                    <a:lnTo>
                      <a:pt x="1169899" y="2864713"/>
                    </a:lnTo>
                    <a:lnTo>
                      <a:pt x="1169833" y="2864633"/>
                    </a:lnTo>
                    <a:lnTo>
                      <a:pt x="1164817" y="2864861"/>
                    </a:lnTo>
                    <a:lnTo>
                      <a:pt x="1158111" y="2864938"/>
                    </a:lnTo>
                    <a:lnTo>
                      <a:pt x="1167347" y="2863727"/>
                    </a:lnTo>
                    <a:lnTo>
                      <a:pt x="1169109" y="2863763"/>
                    </a:lnTo>
                    <a:lnTo>
                      <a:pt x="1168909" y="2863522"/>
                    </a:lnTo>
                    <a:lnTo>
                      <a:pt x="1167347" y="2863727"/>
                    </a:lnTo>
                    <a:lnTo>
                      <a:pt x="1141443" y="2863197"/>
                    </a:lnTo>
                    <a:lnTo>
                      <a:pt x="1153776" y="2862306"/>
                    </a:lnTo>
                    <a:lnTo>
                      <a:pt x="1168298" y="2862994"/>
                    </a:lnTo>
                    <a:lnTo>
                      <a:pt x="1163456" y="2861607"/>
                    </a:lnTo>
                    <a:lnTo>
                      <a:pt x="1153776" y="2862306"/>
                    </a:lnTo>
                    <a:lnTo>
                      <a:pt x="1146179" y="2861946"/>
                    </a:lnTo>
                    <a:lnTo>
                      <a:pt x="1160303" y="2860704"/>
                    </a:lnTo>
                    <a:lnTo>
                      <a:pt x="1156426" y="2859593"/>
                    </a:lnTo>
                    <a:lnTo>
                      <a:pt x="1141541" y="2860284"/>
                    </a:lnTo>
                    <a:lnTo>
                      <a:pt x="1148751" y="2859206"/>
                    </a:lnTo>
                    <a:lnTo>
                      <a:pt x="1149639" y="2859051"/>
                    </a:lnTo>
                    <a:lnTo>
                      <a:pt x="1155708" y="2859387"/>
                    </a:lnTo>
                    <a:lnTo>
                      <a:pt x="1153241" y="2858681"/>
                    </a:lnTo>
                    <a:lnTo>
                      <a:pt x="1151649" y="2858699"/>
                    </a:lnTo>
                    <a:lnTo>
                      <a:pt x="1152677" y="2858519"/>
                    </a:lnTo>
                    <a:lnTo>
                      <a:pt x="1152192" y="2858380"/>
                    </a:lnTo>
                    <a:lnTo>
                      <a:pt x="1141890" y="2857775"/>
                    </a:lnTo>
                    <a:lnTo>
                      <a:pt x="1149896" y="2857936"/>
                    </a:lnTo>
                    <a:lnTo>
                      <a:pt x="1132408" y="2855745"/>
                    </a:lnTo>
                    <a:lnTo>
                      <a:pt x="1126173" y="2856852"/>
                    </a:lnTo>
                    <a:lnTo>
                      <a:pt x="1114909" y="2856191"/>
                    </a:lnTo>
                    <a:lnTo>
                      <a:pt x="1120725" y="2855334"/>
                    </a:lnTo>
                    <a:lnTo>
                      <a:pt x="1123677" y="2855024"/>
                    </a:lnTo>
                    <a:lnTo>
                      <a:pt x="1126582" y="2855015"/>
                    </a:lnTo>
                    <a:lnTo>
                      <a:pt x="1125301" y="2854854"/>
                    </a:lnTo>
                    <a:lnTo>
                      <a:pt x="1123677" y="2855024"/>
                    </a:lnTo>
                    <a:lnTo>
                      <a:pt x="1122805" y="2855027"/>
                    </a:lnTo>
                    <a:lnTo>
                      <a:pt x="1124609" y="2854761"/>
                    </a:lnTo>
                    <a:lnTo>
                      <a:pt x="1120807" y="2854191"/>
                    </a:lnTo>
                    <a:lnTo>
                      <a:pt x="1108112" y="2855076"/>
                    </a:lnTo>
                    <a:lnTo>
                      <a:pt x="1103650" y="2855091"/>
                    </a:lnTo>
                    <a:lnTo>
                      <a:pt x="1098294" y="2855215"/>
                    </a:lnTo>
                    <a:lnTo>
                      <a:pt x="1092321" y="2854864"/>
                    </a:lnTo>
                    <a:lnTo>
                      <a:pt x="1100529" y="2853260"/>
                    </a:lnTo>
                    <a:lnTo>
                      <a:pt x="1116555" y="2853553"/>
                    </a:lnTo>
                    <a:lnTo>
                      <a:pt x="1106640" y="2852066"/>
                    </a:lnTo>
                    <a:lnTo>
                      <a:pt x="1100529" y="2853260"/>
                    </a:lnTo>
                    <a:lnTo>
                      <a:pt x="1094338" y="2853147"/>
                    </a:lnTo>
                    <a:lnTo>
                      <a:pt x="1103227" y="2851554"/>
                    </a:lnTo>
                    <a:close/>
                    <a:moveTo>
                      <a:pt x="1016228" y="2850864"/>
                    </a:moveTo>
                    <a:lnTo>
                      <a:pt x="1009259" y="2852102"/>
                    </a:lnTo>
                    <a:lnTo>
                      <a:pt x="1011145" y="2852179"/>
                    </a:lnTo>
                    <a:close/>
                    <a:moveTo>
                      <a:pt x="3629494" y="2850719"/>
                    </a:moveTo>
                    <a:lnTo>
                      <a:pt x="3608428" y="2861243"/>
                    </a:lnTo>
                    <a:lnTo>
                      <a:pt x="3495380" y="2915183"/>
                    </a:lnTo>
                    <a:lnTo>
                      <a:pt x="3489692" y="2917660"/>
                    </a:lnTo>
                    <a:lnTo>
                      <a:pt x="3487353" y="2919013"/>
                    </a:lnTo>
                    <a:lnTo>
                      <a:pt x="3462474" y="2930884"/>
                    </a:lnTo>
                    <a:cubicBezTo>
                      <a:pt x="3438349" y="2943280"/>
                      <a:pt x="3414533" y="2956296"/>
                      <a:pt x="3391181" y="2970346"/>
                    </a:cubicBezTo>
                    <a:lnTo>
                      <a:pt x="3383206" y="2975662"/>
                    </a:lnTo>
                    <a:lnTo>
                      <a:pt x="3362585" y="2986021"/>
                    </a:lnTo>
                    <a:lnTo>
                      <a:pt x="3370406" y="2984193"/>
                    </a:lnTo>
                    <a:lnTo>
                      <a:pt x="3383206" y="2975662"/>
                    </a:lnTo>
                    <a:lnTo>
                      <a:pt x="3430259" y="2952023"/>
                    </a:lnTo>
                    <a:lnTo>
                      <a:pt x="3377483" y="2982538"/>
                    </a:lnTo>
                    <a:lnTo>
                      <a:pt x="3379018" y="2982179"/>
                    </a:lnTo>
                    <a:lnTo>
                      <a:pt x="3375650" y="2983830"/>
                    </a:lnTo>
                    <a:lnTo>
                      <a:pt x="3374946" y="2984005"/>
                    </a:lnTo>
                    <a:lnTo>
                      <a:pt x="3373021" y="2985118"/>
                    </a:lnTo>
                    <a:lnTo>
                      <a:pt x="3375650" y="2983830"/>
                    </a:lnTo>
                    <a:lnTo>
                      <a:pt x="3376784" y="2983548"/>
                    </a:lnTo>
                    <a:lnTo>
                      <a:pt x="3456892" y="2938644"/>
                    </a:lnTo>
                    <a:lnTo>
                      <a:pt x="3458406" y="2937883"/>
                    </a:lnTo>
                    <a:lnTo>
                      <a:pt x="3389139" y="2980473"/>
                    </a:lnTo>
                    <a:lnTo>
                      <a:pt x="3395534" y="2978882"/>
                    </a:lnTo>
                    <a:cubicBezTo>
                      <a:pt x="3395534" y="2978882"/>
                      <a:pt x="3398837" y="2982179"/>
                      <a:pt x="3395534" y="2982179"/>
                    </a:cubicBezTo>
                    <a:lnTo>
                      <a:pt x="3364937" y="2995354"/>
                    </a:lnTo>
                    <a:lnTo>
                      <a:pt x="3357507" y="2999922"/>
                    </a:lnTo>
                    <a:lnTo>
                      <a:pt x="3379018" y="2995368"/>
                    </a:lnTo>
                    <a:cubicBezTo>
                      <a:pt x="3379018" y="2995368"/>
                      <a:pt x="3379018" y="2998665"/>
                      <a:pt x="3379018" y="2998665"/>
                    </a:cubicBezTo>
                    <a:lnTo>
                      <a:pt x="3345997" y="3007000"/>
                    </a:lnTo>
                    <a:lnTo>
                      <a:pt x="3325971" y="3019313"/>
                    </a:lnTo>
                    <a:cubicBezTo>
                      <a:pt x="3325971" y="3019313"/>
                      <a:pt x="3322672" y="3016007"/>
                      <a:pt x="3322672" y="3016007"/>
                    </a:cubicBezTo>
                    <a:lnTo>
                      <a:pt x="3330206" y="3010985"/>
                    </a:lnTo>
                    <a:lnTo>
                      <a:pt x="3326405" y="3011945"/>
                    </a:lnTo>
                    <a:lnTo>
                      <a:pt x="3333076" y="3009073"/>
                    </a:lnTo>
                    <a:lnTo>
                      <a:pt x="3339185" y="3005001"/>
                    </a:lnTo>
                    <a:lnTo>
                      <a:pt x="3338675" y="3005136"/>
                    </a:lnTo>
                    <a:lnTo>
                      <a:pt x="3339586" y="3004734"/>
                    </a:lnTo>
                    <a:lnTo>
                      <a:pt x="3341822" y="3003243"/>
                    </a:lnTo>
                    <a:lnTo>
                      <a:pt x="3331614" y="3005405"/>
                    </a:lnTo>
                    <a:lnTo>
                      <a:pt x="3340488" y="3001057"/>
                    </a:lnTo>
                    <a:lnTo>
                      <a:pt x="3346088" y="3000400"/>
                    </a:lnTo>
                    <a:lnTo>
                      <a:pt x="3353281" y="2995606"/>
                    </a:lnTo>
                    <a:lnTo>
                      <a:pt x="3345610" y="2998547"/>
                    </a:lnTo>
                    <a:lnTo>
                      <a:pt x="3357491" y="2992726"/>
                    </a:lnTo>
                    <a:lnTo>
                      <a:pt x="3357629" y="2992708"/>
                    </a:lnTo>
                    <a:lnTo>
                      <a:pt x="3357700" y="2992661"/>
                    </a:lnTo>
                    <a:lnTo>
                      <a:pt x="3357564" y="2992690"/>
                    </a:lnTo>
                    <a:lnTo>
                      <a:pt x="3357910" y="2992521"/>
                    </a:lnTo>
                    <a:lnTo>
                      <a:pt x="3368150" y="2985696"/>
                    </a:lnTo>
                    <a:lnTo>
                      <a:pt x="3358405" y="2988121"/>
                    </a:lnTo>
                    <a:lnTo>
                      <a:pt x="3346328" y="2994188"/>
                    </a:lnTo>
                    <a:lnTo>
                      <a:pt x="3357256" y="2992757"/>
                    </a:lnTo>
                    <a:lnTo>
                      <a:pt x="3345160" y="2995368"/>
                    </a:lnTo>
                    <a:lnTo>
                      <a:pt x="3343286" y="2995716"/>
                    </a:lnTo>
                    <a:lnTo>
                      <a:pt x="3329913" y="3002434"/>
                    </a:lnTo>
                    <a:lnTo>
                      <a:pt x="3341732" y="2996004"/>
                    </a:lnTo>
                    <a:lnTo>
                      <a:pt x="3340812" y="2996175"/>
                    </a:lnTo>
                    <a:lnTo>
                      <a:pt x="3329652" y="3002565"/>
                    </a:lnTo>
                    <a:lnTo>
                      <a:pt x="3327832" y="3003480"/>
                    </a:lnTo>
                    <a:lnTo>
                      <a:pt x="3332774" y="3001962"/>
                    </a:lnTo>
                    <a:lnTo>
                      <a:pt x="3338439" y="3001297"/>
                    </a:lnTo>
                    <a:lnTo>
                      <a:pt x="3322934" y="3007242"/>
                    </a:lnTo>
                    <a:lnTo>
                      <a:pt x="3318453" y="3008191"/>
                    </a:lnTo>
                    <a:lnTo>
                      <a:pt x="3312154" y="3011355"/>
                    </a:lnTo>
                    <a:lnTo>
                      <a:pt x="3312266" y="3011333"/>
                    </a:lnTo>
                    <a:lnTo>
                      <a:pt x="3311981" y="3011442"/>
                    </a:lnTo>
                    <a:lnTo>
                      <a:pt x="3309475" y="3012701"/>
                    </a:lnTo>
                    <a:lnTo>
                      <a:pt x="3310666" y="3011947"/>
                    </a:lnTo>
                    <a:lnTo>
                      <a:pt x="3294787" y="3018035"/>
                    </a:lnTo>
                    <a:lnTo>
                      <a:pt x="3290047" y="3019680"/>
                    </a:lnTo>
                    <a:lnTo>
                      <a:pt x="3302508" y="3013551"/>
                    </a:lnTo>
                    <a:lnTo>
                      <a:pt x="3309651" y="3011853"/>
                    </a:lnTo>
                    <a:lnTo>
                      <a:pt x="3311345" y="3011516"/>
                    </a:lnTo>
                    <a:lnTo>
                      <a:pt x="3315659" y="3008783"/>
                    </a:lnTo>
                    <a:lnTo>
                      <a:pt x="3309589" y="3010068"/>
                    </a:lnTo>
                    <a:lnTo>
                      <a:pt x="3314925" y="3007444"/>
                    </a:lnTo>
                    <a:lnTo>
                      <a:pt x="3320449" y="3005747"/>
                    </a:lnTo>
                    <a:lnTo>
                      <a:pt x="3327644" y="3001188"/>
                    </a:lnTo>
                    <a:lnTo>
                      <a:pt x="3314925" y="3007444"/>
                    </a:lnTo>
                    <a:lnTo>
                      <a:pt x="3307977" y="3009578"/>
                    </a:lnTo>
                    <a:lnTo>
                      <a:pt x="3305901" y="3010849"/>
                    </a:lnTo>
                    <a:lnTo>
                      <a:pt x="3309589" y="3010068"/>
                    </a:lnTo>
                    <a:lnTo>
                      <a:pt x="3302508" y="3013551"/>
                    </a:lnTo>
                    <a:lnTo>
                      <a:pt x="3292787" y="3015861"/>
                    </a:lnTo>
                    <a:lnTo>
                      <a:pt x="3302102" y="3011653"/>
                    </a:lnTo>
                    <a:lnTo>
                      <a:pt x="3305818" y="3010866"/>
                    </a:lnTo>
                    <a:lnTo>
                      <a:pt x="3307794" y="3009634"/>
                    </a:lnTo>
                    <a:lnTo>
                      <a:pt x="3303979" y="3010805"/>
                    </a:lnTo>
                    <a:lnTo>
                      <a:pt x="3311000" y="3007634"/>
                    </a:lnTo>
                    <a:lnTo>
                      <a:pt x="3315663" y="3004725"/>
                    </a:lnTo>
                    <a:lnTo>
                      <a:pt x="3312085" y="3001510"/>
                    </a:lnTo>
                    <a:lnTo>
                      <a:pt x="3322536" y="2999569"/>
                    </a:lnTo>
                    <a:lnTo>
                      <a:pt x="3323717" y="2998859"/>
                    </a:lnTo>
                    <a:lnTo>
                      <a:pt x="3317898" y="2998983"/>
                    </a:lnTo>
                    <a:lnTo>
                      <a:pt x="3322719" y="2997107"/>
                    </a:lnTo>
                    <a:lnTo>
                      <a:pt x="3327592" y="2996527"/>
                    </a:lnTo>
                    <a:lnTo>
                      <a:pt x="3329685" y="2995267"/>
                    </a:lnTo>
                    <a:lnTo>
                      <a:pt x="3323483" y="2996810"/>
                    </a:lnTo>
                    <a:lnTo>
                      <a:pt x="3322719" y="2997107"/>
                    </a:lnTo>
                    <a:lnTo>
                      <a:pt x="3315836" y="2997928"/>
                    </a:lnTo>
                    <a:lnTo>
                      <a:pt x="3318401" y="2996350"/>
                    </a:lnTo>
                    <a:lnTo>
                      <a:pt x="3333911" y="2992724"/>
                    </a:lnTo>
                    <a:lnTo>
                      <a:pt x="3339168" y="2989561"/>
                    </a:lnTo>
                    <a:lnTo>
                      <a:pt x="3384097" y="2962034"/>
                    </a:lnTo>
                    <a:lnTo>
                      <a:pt x="3348949" y="2983960"/>
                    </a:lnTo>
                    <a:lnTo>
                      <a:pt x="3348910" y="2983982"/>
                    </a:lnTo>
                    <a:lnTo>
                      <a:pt x="3334255" y="2992643"/>
                    </a:lnTo>
                    <a:lnTo>
                      <a:pt x="3335494" y="2992354"/>
                    </a:lnTo>
                    <a:lnTo>
                      <a:pt x="3348949" y="2983960"/>
                    </a:lnTo>
                    <a:lnTo>
                      <a:pt x="3362034" y="2976468"/>
                    </a:lnTo>
                    <a:lnTo>
                      <a:pt x="3336470" y="2992126"/>
                    </a:lnTo>
                    <a:lnTo>
                      <a:pt x="3345144" y="2990098"/>
                    </a:lnTo>
                    <a:lnTo>
                      <a:pt x="3385768" y="2964355"/>
                    </a:lnTo>
                    <a:cubicBezTo>
                      <a:pt x="3411749" y="2949892"/>
                      <a:pt x="3438142" y="2936669"/>
                      <a:pt x="3464536" y="2923446"/>
                    </a:cubicBezTo>
                    <a:lnTo>
                      <a:pt x="3517321" y="2899204"/>
                    </a:lnTo>
                    <a:lnTo>
                      <a:pt x="3464536" y="2926751"/>
                    </a:lnTo>
                    <a:cubicBezTo>
                      <a:pt x="3441441" y="2936669"/>
                      <a:pt x="3418347" y="2950718"/>
                      <a:pt x="3395666" y="2964768"/>
                    </a:cubicBezTo>
                    <a:lnTo>
                      <a:pt x="3355761" y="2987616"/>
                    </a:lnTo>
                    <a:lnTo>
                      <a:pt x="3358198" y="2987046"/>
                    </a:lnTo>
                    <a:lnTo>
                      <a:pt x="3478145" y="2921793"/>
                    </a:lnTo>
                    <a:cubicBezTo>
                      <a:pt x="3527220" y="2894520"/>
                      <a:pt x="3576707" y="2868901"/>
                      <a:pt x="3629494" y="2850719"/>
                    </a:cubicBezTo>
                    <a:close/>
                    <a:moveTo>
                      <a:pt x="1226158" y="2850714"/>
                    </a:moveTo>
                    <a:lnTo>
                      <a:pt x="1226820" y="2851308"/>
                    </a:lnTo>
                    <a:lnTo>
                      <a:pt x="1228172" y="2853869"/>
                    </a:lnTo>
                    <a:lnTo>
                      <a:pt x="1227007" y="2853013"/>
                    </a:lnTo>
                    <a:close/>
                    <a:moveTo>
                      <a:pt x="1248701" y="2850628"/>
                    </a:moveTo>
                    <a:lnTo>
                      <a:pt x="1248961" y="2850996"/>
                    </a:lnTo>
                    <a:lnTo>
                      <a:pt x="1250106" y="2853855"/>
                    </a:lnTo>
                    <a:lnTo>
                      <a:pt x="1250038" y="2854142"/>
                    </a:lnTo>
                    <a:close/>
                    <a:moveTo>
                      <a:pt x="1226114" y="2850593"/>
                    </a:moveTo>
                    <a:lnTo>
                      <a:pt x="1226427" y="2850875"/>
                    </a:lnTo>
                    <a:lnTo>
                      <a:pt x="1226128" y="2850630"/>
                    </a:lnTo>
                    <a:close/>
                    <a:moveTo>
                      <a:pt x="3754075" y="2850568"/>
                    </a:moveTo>
                    <a:lnTo>
                      <a:pt x="3752876" y="2851899"/>
                    </a:lnTo>
                    <a:lnTo>
                      <a:pt x="3752492" y="2852249"/>
                    </a:lnTo>
                    <a:lnTo>
                      <a:pt x="3750652" y="2853824"/>
                    </a:lnTo>
                    <a:lnTo>
                      <a:pt x="3753116" y="2851267"/>
                    </a:lnTo>
                    <a:close/>
                    <a:moveTo>
                      <a:pt x="3583455" y="2850466"/>
                    </a:moveTo>
                    <a:lnTo>
                      <a:pt x="3515400" y="2879129"/>
                    </a:lnTo>
                    <a:lnTo>
                      <a:pt x="3523019" y="2875363"/>
                    </a:lnTo>
                    <a:lnTo>
                      <a:pt x="3563511" y="2857331"/>
                    </a:lnTo>
                    <a:cubicBezTo>
                      <a:pt x="3571759" y="2854025"/>
                      <a:pt x="3577326" y="2851959"/>
                      <a:pt x="3580677" y="2850874"/>
                    </a:cubicBezTo>
                    <a:close/>
                    <a:moveTo>
                      <a:pt x="882094" y="2850114"/>
                    </a:moveTo>
                    <a:lnTo>
                      <a:pt x="879350" y="2850669"/>
                    </a:lnTo>
                    <a:lnTo>
                      <a:pt x="850729" y="2857968"/>
                    </a:lnTo>
                    <a:lnTo>
                      <a:pt x="839705" y="2862346"/>
                    </a:lnTo>
                    <a:lnTo>
                      <a:pt x="877527" y="2852059"/>
                    </a:lnTo>
                    <a:close/>
                    <a:moveTo>
                      <a:pt x="3228785" y="2850071"/>
                    </a:moveTo>
                    <a:lnTo>
                      <a:pt x="3218982" y="2859221"/>
                    </a:lnTo>
                    <a:lnTo>
                      <a:pt x="3216682" y="2860720"/>
                    </a:lnTo>
                    <a:close/>
                    <a:moveTo>
                      <a:pt x="1251972" y="2850060"/>
                    </a:moveTo>
                    <a:lnTo>
                      <a:pt x="1257132" y="2863990"/>
                    </a:lnTo>
                    <a:lnTo>
                      <a:pt x="1256413" y="2863990"/>
                    </a:lnTo>
                    <a:close/>
                    <a:moveTo>
                      <a:pt x="1251971" y="2850055"/>
                    </a:moveTo>
                    <a:lnTo>
                      <a:pt x="1251972" y="2850060"/>
                    </a:lnTo>
                    <a:lnTo>
                      <a:pt x="1251971" y="2850056"/>
                    </a:lnTo>
                    <a:close/>
                    <a:moveTo>
                      <a:pt x="1225424" y="2850054"/>
                    </a:moveTo>
                    <a:lnTo>
                      <a:pt x="1226128" y="2850630"/>
                    </a:lnTo>
                    <a:lnTo>
                      <a:pt x="1226158" y="2850714"/>
                    </a:lnTo>
                    <a:close/>
                    <a:moveTo>
                      <a:pt x="3226861" y="2850031"/>
                    </a:moveTo>
                    <a:lnTo>
                      <a:pt x="3212218" y="2863628"/>
                    </a:lnTo>
                    <a:lnTo>
                      <a:pt x="3200136" y="2871501"/>
                    </a:lnTo>
                    <a:lnTo>
                      <a:pt x="3223763" y="2851924"/>
                    </a:lnTo>
                    <a:close/>
                    <a:moveTo>
                      <a:pt x="1227294" y="2849956"/>
                    </a:moveTo>
                    <a:lnTo>
                      <a:pt x="1228698" y="2851119"/>
                    </a:lnTo>
                    <a:lnTo>
                      <a:pt x="1230547" y="2853300"/>
                    </a:lnTo>
                    <a:lnTo>
                      <a:pt x="1229294" y="2852689"/>
                    </a:lnTo>
                    <a:lnTo>
                      <a:pt x="1227663" y="2850876"/>
                    </a:lnTo>
                    <a:close/>
                    <a:moveTo>
                      <a:pt x="3768810" y="2849388"/>
                    </a:moveTo>
                    <a:lnTo>
                      <a:pt x="3765084" y="2852720"/>
                    </a:lnTo>
                    <a:lnTo>
                      <a:pt x="3760037" y="2856015"/>
                    </a:lnTo>
                    <a:lnTo>
                      <a:pt x="3763900" y="2852196"/>
                    </a:lnTo>
                    <a:close/>
                    <a:moveTo>
                      <a:pt x="1165715" y="2849329"/>
                    </a:moveTo>
                    <a:lnTo>
                      <a:pt x="1165922" y="2850322"/>
                    </a:lnTo>
                    <a:lnTo>
                      <a:pt x="1159885" y="2851124"/>
                    </a:lnTo>
                    <a:close/>
                    <a:moveTo>
                      <a:pt x="950481" y="2849242"/>
                    </a:moveTo>
                    <a:lnTo>
                      <a:pt x="943364" y="2850499"/>
                    </a:lnTo>
                    <a:lnTo>
                      <a:pt x="946907" y="2850282"/>
                    </a:lnTo>
                    <a:close/>
                    <a:moveTo>
                      <a:pt x="977562" y="2849160"/>
                    </a:moveTo>
                    <a:lnTo>
                      <a:pt x="975846" y="2849389"/>
                    </a:lnTo>
                    <a:lnTo>
                      <a:pt x="968420" y="2851283"/>
                    </a:lnTo>
                    <a:lnTo>
                      <a:pt x="961059" y="2852770"/>
                    </a:lnTo>
                    <a:lnTo>
                      <a:pt x="962447" y="2852806"/>
                    </a:lnTo>
                    <a:lnTo>
                      <a:pt x="968420" y="2851283"/>
                    </a:lnTo>
                    <a:lnTo>
                      <a:pt x="972429" y="2850473"/>
                    </a:lnTo>
                    <a:close/>
                    <a:moveTo>
                      <a:pt x="3752955" y="2849100"/>
                    </a:moveTo>
                    <a:lnTo>
                      <a:pt x="3750775" y="2851135"/>
                    </a:lnTo>
                    <a:lnTo>
                      <a:pt x="3738364" y="2861049"/>
                    </a:lnTo>
                    <a:lnTo>
                      <a:pt x="3735016" y="2861306"/>
                    </a:lnTo>
                    <a:lnTo>
                      <a:pt x="3730454" y="2863575"/>
                    </a:lnTo>
                    <a:close/>
                    <a:moveTo>
                      <a:pt x="1235375" y="2849006"/>
                    </a:moveTo>
                    <a:lnTo>
                      <a:pt x="1237003" y="2850766"/>
                    </a:lnTo>
                    <a:lnTo>
                      <a:pt x="1238169" y="2853642"/>
                    </a:lnTo>
                    <a:lnTo>
                      <a:pt x="1239401" y="2857016"/>
                    </a:lnTo>
                    <a:close/>
                    <a:moveTo>
                      <a:pt x="999661" y="2848885"/>
                    </a:moveTo>
                    <a:lnTo>
                      <a:pt x="987473" y="2850686"/>
                    </a:lnTo>
                    <a:lnTo>
                      <a:pt x="982994" y="2852514"/>
                    </a:lnTo>
                    <a:lnTo>
                      <a:pt x="985811" y="2852393"/>
                    </a:lnTo>
                    <a:lnTo>
                      <a:pt x="986743" y="2852255"/>
                    </a:lnTo>
                    <a:close/>
                    <a:moveTo>
                      <a:pt x="928598" y="2848741"/>
                    </a:moveTo>
                    <a:lnTo>
                      <a:pt x="928437" y="2848766"/>
                    </a:lnTo>
                    <a:lnTo>
                      <a:pt x="928050" y="2848885"/>
                    </a:lnTo>
                    <a:lnTo>
                      <a:pt x="926453" y="2849304"/>
                    </a:lnTo>
                    <a:lnTo>
                      <a:pt x="910004" y="2854244"/>
                    </a:lnTo>
                    <a:lnTo>
                      <a:pt x="919940" y="2852223"/>
                    </a:lnTo>
                    <a:lnTo>
                      <a:pt x="919940" y="2851386"/>
                    </a:lnTo>
                    <a:lnTo>
                      <a:pt x="928050" y="2848885"/>
                    </a:lnTo>
                    <a:close/>
                    <a:moveTo>
                      <a:pt x="3756628" y="2848710"/>
                    </a:moveTo>
                    <a:lnTo>
                      <a:pt x="3752787" y="2851997"/>
                    </a:lnTo>
                    <a:lnTo>
                      <a:pt x="3752876" y="2851899"/>
                    </a:lnTo>
                    <a:lnTo>
                      <a:pt x="3755327" y="2849657"/>
                    </a:lnTo>
                    <a:close/>
                    <a:moveTo>
                      <a:pt x="1225255" y="2848265"/>
                    </a:moveTo>
                    <a:lnTo>
                      <a:pt x="1226541" y="2849331"/>
                    </a:lnTo>
                    <a:lnTo>
                      <a:pt x="1227579" y="2851855"/>
                    </a:lnTo>
                    <a:lnTo>
                      <a:pt x="1227251" y="2851695"/>
                    </a:lnTo>
                    <a:lnTo>
                      <a:pt x="1226820" y="2851308"/>
                    </a:lnTo>
                    <a:lnTo>
                      <a:pt x="1225350" y="2848523"/>
                    </a:lnTo>
                    <a:close/>
                    <a:moveTo>
                      <a:pt x="981469" y="2848160"/>
                    </a:moveTo>
                    <a:lnTo>
                      <a:pt x="980411" y="2848225"/>
                    </a:lnTo>
                    <a:lnTo>
                      <a:pt x="980264" y="2848263"/>
                    </a:lnTo>
                    <a:lnTo>
                      <a:pt x="981442" y="2848167"/>
                    </a:lnTo>
                    <a:close/>
                    <a:moveTo>
                      <a:pt x="1126971" y="2848094"/>
                    </a:moveTo>
                    <a:lnTo>
                      <a:pt x="1134496" y="2848094"/>
                    </a:lnTo>
                    <a:lnTo>
                      <a:pt x="1123176" y="2848835"/>
                    </a:lnTo>
                    <a:close/>
                    <a:moveTo>
                      <a:pt x="1213243" y="2847924"/>
                    </a:moveTo>
                    <a:lnTo>
                      <a:pt x="1211553" y="2848219"/>
                    </a:lnTo>
                    <a:lnTo>
                      <a:pt x="1213243" y="2849564"/>
                    </a:lnTo>
                    <a:lnTo>
                      <a:pt x="1213243" y="2850875"/>
                    </a:lnTo>
                    <a:lnTo>
                      <a:pt x="1209721" y="2848540"/>
                    </a:lnTo>
                    <a:lnTo>
                      <a:pt x="1206941" y="2849026"/>
                    </a:lnTo>
                    <a:lnTo>
                      <a:pt x="1212985" y="2851229"/>
                    </a:lnTo>
                    <a:lnTo>
                      <a:pt x="1216310" y="2852005"/>
                    </a:lnTo>
                    <a:lnTo>
                      <a:pt x="1213243" y="2849564"/>
                    </a:lnTo>
                    <a:close/>
                    <a:moveTo>
                      <a:pt x="986820" y="2847922"/>
                    </a:moveTo>
                    <a:lnTo>
                      <a:pt x="983246" y="2848400"/>
                    </a:lnTo>
                    <a:lnTo>
                      <a:pt x="974427" y="2850748"/>
                    </a:lnTo>
                    <a:lnTo>
                      <a:pt x="978916" y="2849994"/>
                    </a:lnTo>
                    <a:lnTo>
                      <a:pt x="986142" y="2848094"/>
                    </a:lnTo>
                    <a:close/>
                    <a:moveTo>
                      <a:pt x="1225937" y="2847863"/>
                    </a:moveTo>
                    <a:lnTo>
                      <a:pt x="1226921" y="2849023"/>
                    </a:lnTo>
                    <a:lnTo>
                      <a:pt x="1227294" y="2849956"/>
                    </a:lnTo>
                    <a:lnTo>
                      <a:pt x="1226541" y="2849331"/>
                    </a:lnTo>
                    <a:close/>
                    <a:moveTo>
                      <a:pt x="1169152" y="2847806"/>
                    </a:moveTo>
                    <a:lnTo>
                      <a:pt x="1148337" y="2848094"/>
                    </a:lnTo>
                    <a:lnTo>
                      <a:pt x="1145532" y="2848094"/>
                    </a:lnTo>
                    <a:lnTo>
                      <a:pt x="1154319" y="2851855"/>
                    </a:lnTo>
                    <a:lnTo>
                      <a:pt x="1155946" y="2851742"/>
                    </a:lnTo>
                    <a:lnTo>
                      <a:pt x="1154586" y="2851969"/>
                    </a:lnTo>
                    <a:lnTo>
                      <a:pt x="1155654" y="2852426"/>
                    </a:lnTo>
                    <a:lnTo>
                      <a:pt x="1157815" y="2851761"/>
                    </a:lnTo>
                    <a:lnTo>
                      <a:pt x="1166318" y="2852225"/>
                    </a:lnTo>
                    <a:lnTo>
                      <a:pt x="1166573" y="2853452"/>
                    </a:lnTo>
                    <a:lnTo>
                      <a:pt x="1157508" y="2853220"/>
                    </a:lnTo>
                    <a:lnTo>
                      <a:pt x="1160149" y="2854350"/>
                    </a:lnTo>
                    <a:lnTo>
                      <a:pt x="1166785" y="2854472"/>
                    </a:lnTo>
                    <a:lnTo>
                      <a:pt x="1166870" y="2854881"/>
                    </a:lnTo>
                    <a:lnTo>
                      <a:pt x="1161430" y="2854899"/>
                    </a:lnTo>
                    <a:lnTo>
                      <a:pt x="1164895" y="2856382"/>
                    </a:lnTo>
                    <a:lnTo>
                      <a:pt x="1167102" y="2855996"/>
                    </a:lnTo>
                    <a:lnTo>
                      <a:pt x="1167406" y="2857457"/>
                    </a:lnTo>
                    <a:lnTo>
                      <a:pt x="1169817" y="2858489"/>
                    </a:lnTo>
                    <a:lnTo>
                      <a:pt x="1183675" y="2858329"/>
                    </a:lnTo>
                    <a:lnTo>
                      <a:pt x="1170835" y="2858925"/>
                    </a:lnTo>
                    <a:lnTo>
                      <a:pt x="1172326" y="2859563"/>
                    </a:lnTo>
                    <a:lnTo>
                      <a:pt x="1172897" y="2859596"/>
                    </a:lnTo>
                    <a:lnTo>
                      <a:pt x="1172488" y="2859632"/>
                    </a:lnTo>
                    <a:lnTo>
                      <a:pt x="1174703" y="2860580"/>
                    </a:lnTo>
                    <a:lnTo>
                      <a:pt x="1180083" y="2862056"/>
                    </a:lnTo>
                    <a:lnTo>
                      <a:pt x="1190817" y="2860649"/>
                    </a:lnTo>
                    <a:lnTo>
                      <a:pt x="1200334" y="2861208"/>
                    </a:lnTo>
                    <a:lnTo>
                      <a:pt x="1197710" y="2859745"/>
                    </a:lnTo>
                    <a:lnTo>
                      <a:pt x="1190817" y="2860649"/>
                    </a:lnTo>
                    <a:lnTo>
                      <a:pt x="1172897" y="2859596"/>
                    </a:lnTo>
                    <a:lnTo>
                      <a:pt x="1187860" y="2858280"/>
                    </a:lnTo>
                    <a:lnTo>
                      <a:pt x="1194937" y="2858198"/>
                    </a:lnTo>
                    <a:lnTo>
                      <a:pt x="1188858" y="2854808"/>
                    </a:lnTo>
                    <a:lnTo>
                      <a:pt x="1173601" y="2854859"/>
                    </a:lnTo>
                    <a:lnTo>
                      <a:pt x="1174958" y="2854621"/>
                    </a:lnTo>
                    <a:lnTo>
                      <a:pt x="1178128" y="2854679"/>
                    </a:lnTo>
                    <a:lnTo>
                      <a:pt x="1188260" y="2854475"/>
                    </a:lnTo>
                    <a:lnTo>
                      <a:pt x="1188193" y="2854438"/>
                    </a:lnTo>
                    <a:lnTo>
                      <a:pt x="1186853" y="2853971"/>
                    </a:lnTo>
                    <a:lnTo>
                      <a:pt x="1179719" y="2853788"/>
                    </a:lnTo>
                    <a:lnTo>
                      <a:pt x="1183337" y="2853155"/>
                    </a:lnTo>
                    <a:lnTo>
                      <a:pt x="1184729" y="2853231"/>
                    </a:lnTo>
                    <a:lnTo>
                      <a:pt x="1184119" y="2853019"/>
                    </a:lnTo>
                    <a:lnTo>
                      <a:pt x="1183337" y="2853155"/>
                    </a:lnTo>
                    <a:lnTo>
                      <a:pt x="1166318" y="2852225"/>
                    </a:lnTo>
                    <a:lnTo>
                      <a:pt x="1165922" y="2850322"/>
                    </a:lnTo>
                    <a:lnTo>
                      <a:pt x="1173488" y="2849316"/>
                    </a:lnTo>
                    <a:close/>
                    <a:moveTo>
                      <a:pt x="987337" y="2847791"/>
                    </a:moveTo>
                    <a:lnTo>
                      <a:pt x="985331" y="2847866"/>
                    </a:lnTo>
                    <a:lnTo>
                      <a:pt x="985002" y="2847932"/>
                    </a:lnTo>
                    <a:lnTo>
                      <a:pt x="984948" y="2847947"/>
                    </a:lnTo>
                    <a:lnTo>
                      <a:pt x="987291" y="2847803"/>
                    </a:lnTo>
                    <a:close/>
                    <a:moveTo>
                      <a:pt x="1174404" y="2847734"/>
                    </a:moveTo>
                    <a:lnTo>
                      <a:pt x="1174274" y="2847736"/>
                    </a:lnTo>
                    <a:lnTo>
                      <a:pt x="1177542" y="2848778"/>
                    </a:lnTo>
                    <a:lnTo>
                      <a:pt x="1180879" y="2848334"/>
                    </a:lnTo>
                    <a:lnTo>
                      <a:pt x="1182472" y="2848482"/>
                    </a:lnTo>
                    <a:lnTo>
                      <a:pt x="1181943" y="2848193"/>
                    </a:lnTo>
                    <a:lnTo>
                      <a:pt x="1180879" y="2848334"/>
                    </a:lnTo>
                    <a:close/>
                    <a:moveTo>
                      <a:pt x="722111" y="2847516"/>
                    </a:moveTo>
                    <a:lnTo>
                      <a:pt x="700822" y="2853469"/>
                    </a:lnTo>
                    <a:lnTo>
                      <a:pt x="674481" y="2868877"/>
                    </a:lnTo>
                    <a:lnTo>
                      <a:pt x="688975" y="2861865"/>
                    </a:lnTo>
                    <a:lnTo>
                      <a:pt x="688975" y="2860589"/>
                    </a:lnTo>
                    <a:lnTo>
                      <a:pt x="694689" y="2859100"/>
                    </a:lnTo>
                    <a:lnTo>
                      <a:pt x="711913" y="2850766"/>
                    </a:lnTo>
                    <a:close/>
                    <a:moveTo>
                      <a:pt x="1234582" y="2847428"/>
                    </a:moveTo>
                    <a:lnTo>
                      <a:pt x="1235375" y="2849006"/>
                    </a:lnTo>
                    <a:lnTo>
                      <a:pt x="1234787" y="2848371"/>
                    </a:lnTo>
                    <a:close/>
                    <a:moveTo>
                      <a:pt x="1233752" y="2847252"/>
                    </a:moveTo>
                    <a:lnTo>
                      <a:pt x="1234787" y="2848371"/>
                    </a:lnTo>
                    <a:lnTo>
                      <a:pt x="1235781" y="2852923"/>
                    </a:lnTo>
                    <a:lnTo>
                      <a:pt x="1235491" y="2852515"/>
                    </a:lnTo>
                    <a:close/>
                    <a:moveTo>
                      <a:pt x="1217673" y="2847149"/>
                    </a:moveTo>
                    <a:lnTo>
                      <a:pt x="1216325" y="2847384"/>
                    </a:lnTo>
                    <a:lnTo>
                      <a:pt x="1222397" y="2853424"/>
                    </a:lnTo>
                    <a:lnTo>
                      <a:pt x="1223922" y="2853780"/>
                    </a:lnTo>
                    <a:lnTo>
                      <a:pt x="1219011" y="2848826"/>
                    </a:lnTo>
                    <a:close/>
                    <a:moveTo>
                      <a:pt x="3428971" y="2847090"/>
                    </a:moveTo>
                    <a:lnTo>
                      <a:pt x="3427646" y="2848073"/>
                    </a:lnTo>
                    <a:lnTo>
                      <a:pt x="3426409" y="2848552"/>
                    </a:lnTo>
                    <a:lnTo>
                      <a:pt x="3427304" y="2847998"/>
                    </a:lnTo>
                    <a:close/>
                    <a:moveTo>
                      <a:pt x="1257043" y="2846955"/>
                    </a:moveTo>
                    <a:lnTo>
                      <a:pt x="1263095" y="2855384"/>
                    </a:lnTo>
                    <a:lnTo>
                      <a:pt x="1266843" y="2873052"/>
                    </a:lnTo>
                    <a:lnTo>
                      <a:pt x="1265644" y="2870425"/>
                    </a:lnTo>
                    <a:lnTo>
                      <a:pt x="1265979" y="2870547"/>
                    </a:lnTo>
                    <a:lnTo>
                      <a:pt x="1265620" y="2870372"/>
                    </a:lnTo>
                    <a:lnTo>
                      <a:pt x="1263746" y="2866264"/>
                    </a:lnTo>
                    <a:lnTo>
                      <a:pt x="1264177" y="2863938"/>
                    </a:lnTo>
                    <a:lnTo>
                      <a:pt x="1262609" y="2860785"/>
                    </a:lnTo>
                    <a:lnTo>
                      <a:pt x="1262683" y="2860711"/>
                    </a:lnTo>
                    <a:lnTo>
                      <a:pt x="1262391" y="2860345"/>
                    </a:lnTo>
                    <a:lnTo>
                      <a:pt x="1258768" y="2853056"/>
                    </a:lnTo>
                    <a:close/>
                    <a:moveTo>
                      <a:pt x="3558733" y="2846760"/>
                    </a:moveTo>
                    <a:lnTo>
                      <a:pt x="3556683" y="2847512"/>
                    </a:lnTo>
                    <a:lnTo>
                      <a:pt x="3557055" y="2847883"/>
                    </a:lnTo>
                    <a:close/>
                    <a:moveTo>
                      <a:pt x="1017388" y="2846676"/>
                    </a:moveTo>
                    <a:lnTo>
                      <a:pt x="1015131" y="2846759"/>
                    </a:lnTo>
                    <a:lnTo>
                      <a:pt x="987651" y="2852314"/>
                    </a:lnTo>
                    <a:lnTo>
                      <a:pt x="991931" y="2852130"/>
                    </a:lnTo>
                    <a:lnTo>
                      <a:pt x="993324" y="2851862"/>
                    </a:lnTo>
                    <a:lnTo>
                      <a:pt x="1000543" y="2850598"/>
                    </a:lnTo>
                    <a:lnTo>
                      <a:pt x="994424" y="2852023"/>
                    </a:lnTo>
                    <a:lnTo>
                      <a:pt x="1000714" y="2851753"/>
                    </a:lnTo>
                    <a:lnTo>
                      <a:pt x="1000906" y="2851761"/>
                    </a:lnTo>
                    <a:lnTo>
                      <a:pt x="1016944" y="2847728"/>
                    </a:lnTo>
                    <a:lnTo>
                      <a:pt x="1000543" y="2850598"/>
                    </a:lnTo>
                    <a:close/>
                    <a:moveTo>
                      <a:pt x="3771963" y="2846568"/>
                    </a:moveTo>
                    <a:lnTo>
                      <a:pt x="3769362" y="2849072"/>
                    </a:lnTo>
                    <a:lnTo>
                      <a:pt x="3768810" y="2849388"/>
                    </a:lnTo>
                    <a:close/>
                    <a:moveTo>
                      <a:pt x="3350554" y="2846566"/>
                    </a:moveTo>
                    <a:lnTo>
                      <a:pt x="3337726" y="2853252"/>
                    </a:lnTo>
                    <a:lnTo>
                      <a:pt x="3336992" y="2854035"/>
                    </a:lnTo>
                    <a:lnTo>
                      <a:pt x="3350365" y="2846713"/>
                    </a:lnTo>
                    <a:close/>
                    <a:moveTo>
                      <a:pt x="1010134" y="2846401"/>
                    </a:moveTo>
                    <a:lnTo>
                      <a:pt x="996142" y="2847260"/>
                    </a:lnTo>
                    <a:lnTo>
                      <a:pt x="995423" y="2847491"/>
                    </a:lnTo>
                    <a:lnTo>
                      <a:pt x="1007275" y="2847051"/>
                    </a:lnTo>
                    <a:close/>
                    <a:moveTo>
                      <a:pt x="1025953" y="2846358"/>
                    </a:moveTo>
                    <a:lnTo>
                      <a:pt x="1024455" y="2846413"/>
                    </a:lnTo>
                    <a:lnTo>
                      <a:pt x="1020297" y="2847141"/>
                    </a:lnTo>
                    <a:lnTo>
                      <a:pt x="1007244" y="2850975"/>
                    </a:lnTo>
                    <a:lnTo>
                      <a:pt x="1004467" y="2851906"/>
                    </a:lnTo>
                    <a:lnTo>
                      <a:pt x="1005813" y="2851961"/>
                    </a:lnTo>
                    <a:lnTo>
                      <a:pt x="1019243" y="2848094"/>
                    </a:lnTo>
                    <a:close/>
                    <a:moveTo>
                      <a:pt x="1240519" y="2846011"/>
                    </a:moveTo>
                    <a:lnTo>
                      <a:pt x="1247720" y="2861440"/>
                    </a:lnTo>
                    <a:lnTo>
                      <a:pt x="1246203" y="2860711"/>
                    </a:lnTo>
                    <a:close/>
                    <a:moveTo>
                      <a:pt x="1045239" y="2845946"/>
                    </a:moveTo>
                    <a:lnTo>
                      <a:pt x="1043399" y="2846602"/>
                    </a:lnTo>
                    <a:lnTo>
                      <a:pt x="1034951" y="2849067"/>
                    </a:lnTo>
                    <a:lnTo>
                      <a:pt x="1020126" y="2852383"/>
                    </a:lnTo>
                    <a:lnTo>
                      <a:pt x="1041063" y="2846910"/>
                    </a:lnTo>
                    <a:close/>
                    <a:moveTo>
                      <a:pt x="3570241" y="2845908"/>
                    </a:moveTo>
                    <a:lnTo>
                      <a:pt x="3561954" y="2850092"/>
                    </a:lnTo>
                    <a:lnTo>
                      <a:pt x="3558565" y="2852134"/>
                    </a:lnTo>
                    <a:lnTo>
                      <a:pt x="3570241" y="2846086"/>
                    </a:lnTo>
                    <a:close/>
                    <a:moveTo>
                      <a:pt x="1046900" y="2845580"/>
                    </a:moveTo>
                    <a:lnTo>
                      <a:pt x="1046815" y="2845583"/>
                    </a:lnTo>
                    <a:lnTo>
                      <a:pt x="1045239" y="2845946"/>
                    </a:lnTo>
                    <a:lnTo>
                      <a:pt x="1046195" y="2845606"/>
                    </a:lnTo>
                    <a:lnTo>
                      <a:pt x="1046025" y="2845612"/>
                    </a:lnTo>
                    <a:lnTo>
                      <a:pt x="1041063" y="2846910"/>
                    </a:lnTo>
                    <a:lnTo>
                      <a:pt x="1017156" y="2852423"/>
                    </a:lnTo>
                    <a:lnTo>
                      <a:pt x="1019517" y="2852520"/>
                    </a:lnTo>
                    <a:lnTo>
                      <a:pt x="1020126" y="2852383"/>
                    </a:lnTo>
                    <a:lnTo>
                      <a:pt x="1019593" y="2852523"/>
                    </a:lnTo>
                    <a:lnTo>
                      <a:pt x="1022679" y="2852649"/>
                    </a:lnTo>
                    <a:lnTo>
                      <a:pt x="1034951" y="2849067"/>
                    </a:lnTo>
                    <a:lnTo>
                      <a:pt x="1039050" y="2848150"/>
                    </a:lnTo>
                    <a:lnTo>
                      <a:pt x="1043399" y="2846602"/>
                    </a:lnTo>
                    <a:close/>
                    <a:moveTo>
                      <a:pt x="1022214" y="2845552"/>
                    </a:moveTo>
                    <a:lnTo>
                      <a:pt x="1020969" y="2845736"/>
                    </a:lnTo>
                    <a:lnTo>
                      <a:pt x="1019857" y="2845804"/>
                    </a:lnTo>
                    <a:lnTo>
                      <a:pt x="1018089" y="2846161"/>
                    </a:lnTo>
                    <a:lnTo>
                      <a:pt x="1020969" y="2845736"/>
                    </a:lnTo>
                    <a:lnTo>
                      <a:pt x="1021587" y="2845698"/>
                    </a:lnTo>
                    <a:close/>
                    <a:moveTo>
                      <a:pt x="1049034" y="2845501"/>
                    </a:moveTo>
                    <a:lnTo>
                      <a:pt x="1048936" y="2845504"/>
                    </a:lnTo>
                    <a:lnTo>
                      <a:pt x="1048936" y="2848150"/>
                    </a:lnTo>
                    <a:lnTo>
                      <a:pt x="1042710" y="2850296"/>
                    </a:lnTo>
                    <a:lnTo>
                      <a:pt x="1054501" y="2848094"/>
                    </a:lnTo>
                    <a:lnTo>
                      <a:pt x="1058964" y="2848094"/>
                    </a:lnTo>
                    <a:cubicBezTo>
                      <a:pt x="1052344" y="2849329"/>
                      <a:pt x="1047844" y="2850203"/>
                      <a:pt x="1045051" y="2850782"/>
                    </a:cubicBezTo>
                    <a:lnTo>
                      <a:pt x="1042018" y="2851537"/>
                    </a:lnTo>
                    <a:lnTo>
                      <a:pt x="1042473" y="2851495"/>
                    </a:lnTo>
                    <a:lnTo>
                      <a:pt x="1042105" y="2851564"/>
                    </a:lnTo>
                    <a:lnTo>
                      <a:pt x="1041833" y="2851582"/>
                    </a:lnTo>
                    <a:lnTo>
                      <a:pt x="1041379" y="2851695"/>
                    </a:lnTo>
                    <a:lnTo>
                      <a:pt x="1041476" y="2851681"/>
                    </a:lnTo>
                    <a:lnTo>
                      <a:pt x="1042105" y="2851564"/>
                    </a:lnTo>
                    <a:lnTo>
                      <a:pt x="1042438" y="2851541"/>
                    </a:lnTo>
                    <a:lnTo>
                      <a:pt x="1054827" y="2849740"/>
                    </a:lnTo>
                    <a:lnTo>
                      <a:pt x="1063988" y="2848094"/>
                    </a:lnTo>
                    <a:lnTo>
                      <a:pt x="1072868" y="2848094"/>
                    </a:lnTo>
                    <a:lnTo>
                      <a:pt x="1060962" y="2850287"/>
                    </a:lnTo>
                    <a:lnTo>
                      <a:pt x="1084258" y="2848709"/>
                    </a:lnTo>
                    <a:lnTo>
                      <a:pt x="1095148" y="2850343"/>
                    </a:lnTo>
                    <a:lnTo>
                      <a:pt x="1104644" y="2848094"/>
                    </a:lnTo>
                    <a:lnTo>
                      <a:pt x="1107604" y="2848094"/>
                    </a:lnTo>
                    <a:lnTo>
                      <a:pt x="1105669" y="2847851"/>
                    </a:lnTo>
                    <a:lnTo>
                      <a:pt x="1104644" y="2848094"/>
                    </a:lnTo>
                    <a:lnTo>
                      <a:pt x="1092264" y="2848094"/>
                    </a:lnTo>
                    <a:lnTo>
                      <a:pt x="1091905" y="2848191"/>
                    </a:lnTo>
                    <a:lnTo>
                      <a:pt x="1084258" y="2848709"/>
                    </a:lnTo>
                    <a:lnTo>
                      <a:pt x="1080154" y="2848094"/>
                    </a:lnTo>
                    <a:lnTo>
                      <a:pt x="1072868" y="2848094"/>
                    </a:lnTo>
                    <a:lnTo>
                      <a:pt x="1076138" y="2847491"/>
                    </a:lnTo>
                    <a:lnTo>
                      <a:pt x="1072544" y="2846952"/>
                    </a:lnTo>
                    <a:lnTo>
                      <a:pt x="1071729" y="2846702"/>
                    </a:lnTo>
                    <a:lnTo>
                      <a:pt x="1063988" y="2848094"/>
                    </a:lnTo>
                    <a:lnTo>
                      <a:pt x="1058964" y="2848094"/>
                    </a:lnTo>
                    <a:lnTo>
                      <a:pt x="1070354" y="2846281"/>
                    </a:lnTo>
                    <a:lnTo>
                      <a:pt x="1068027" y="2845567"/>
                    </a:lnTo>
                    <a:lnTo>
                      <a:pt x="1054501" y="2848094"/>
                    </a:lnTo>
                    <a:lnTo>
                      <a:pt x="1049034" y="2848094"/>
                    </a:lnTo>
                    <a:close/>
                    <a:moveTo>
                      <a:pt x="681486" y="2845410"/>
                    </a:moveTo>
                    <a:lnTo>
                      <a:pt x="669399" y="2850671"/>
                    </a:lnTo>
                    <a:lnTo>
                      <a:pt x="669399" y="2850511"/>
                    </a:lnTo>
                    <a:lnTo>
                      <a:pt x="675992" y="2847596"/>
                    </a:lnTo>
                    <a:close/>
                    <a:moveTo>
                      <a:pt x="3562950" y="2845233"/>
                    </a:moveTo>
                    <a:lnTo>
                      <a:pt x="3562603" y="2845342"/>
                    </a:lnTo>
                    <a:lnTo>
                      <a:pt x="3562824" y="2845415"/>
                    </a:lnTo>
                    <a:close/>
                    <a:moveTo>
                      <a:pt x="978870" y="2845208"/>
                    </a:moveTo>
                    <a:lnTo>
                      <a:pt x="975060" y="2845599"/>
                    </a:lnTo>
                    <a:lnTo>
                      <a:pt x="966281" y="2848094"/>
                    </a:lnTo>
                    <a:close/>
                    <a:moveTo>
                      <a:pt x="3692235" y="2845032"/>
                    </a:moveTo>
                    <a:lnTo>
                      <a:pt x="3672600" y="2862357"/>
                    </a:lnTo>
                    <a:lnTo>
                      <a:pt x="3674696" y="2859662"/>
                    </a:lnTo>
                    <a:close/>
                    <a:moveTo>
                      <a:pt x="3443031" y="2844507"/>
                    </a:moveTo>
                    <a:lnTo>
                      <a:pt x="3442885" y="2844624"/>
                    </a:lnTo>
                    <a:cubicBezTo>
                      <a:pt x="3436080" y="2849273"/>
                      <a:pt x="3428245" y="2854025"/>
                      <a:pt x="3421647" y="2857331"/>
                    </a:cubicBezTo>
                    <a:lnTo>
                      <a:pt x="3416661" y="2859883"/>
                    </a:lnTo>
                    <a:close/>
                    <a:moveTo>
                      <a:pt x="3560050" y="2844492"/>
                    </a:moveTo>
                    <a:lnTo>
                      <a:pt x="3559031" y="2844910"/>
                    </a:lnTo>
                    <a:lnTo>
                      <a:pt x="3555283" y="2846114"/>
                    </a:lnTo>
                    <a:lnTo>
                      <a:pt x="3555521" y="2846351"/>
                    </a:lnTo>
                    <a:lnTo>
                      <a:pt x="3559031" y="2844910"/>
                    </a:lnTo>
                    <a:lnTo>
                      <a:pt x="3560189" y="2844538"/>
                    </a:lnTo>
                    <a:close/>
                    <a:moveTo>
                      <a:pt x="1159244" y="2844356"/>
                    </a:moveTo>
                    <a:lnTo>
                      <a:pt x="1157814" y="2844413"/>
                    </a:lnTo>
                    <a:lnTo>
                      <a:pt x="1157814" y="2844888"/>
                    </a:lnTo>
                    <a:lnTo>
                      <a:pt x="1141818" y="2846504"/>
                    </a:lnTo>
                    <a:lnTo>
                      <a:pt x="1139715" y="2845604"/>
                    </a:lnTo>
                    <a:lnTo>
                      <a:pt x="1133205" y="2846876"/>
                    </a:lnTo>
                    <a:lnTo>
                      <a:pt x="1134301" y="2847264"/>
                    </a:lnTo>
                    <a:lnTo>
                      <a:pt x="1127912" y="2847910"/>
                    </a:lnTo>
                    <a:lnTo>
                      <a:pt x="1126971" y="2848094"/>
                    </a:lnTo>
                    <a:lnTo>
                      <a:pt x="1126094" y="2848094"/>
                    </a:lnTo>
                    <a:lnTo>
                      <a:pt x="1114512" y="2849264"/>
                    </a:lnTo>
                    <a:lnTo>
                      <a:pt x="1111019" y="2848653"/>
                    </a:lnTo>
                    <a:lnTo>
                      <a:pt x="1099763" y="2850755"/>
                    </a:lnTo>
                    <a:lnTo>
                      <a:pt x="1114512" y="2849264"/>
                    </a:lnTo>
                    <a:lnTo>
                      <a:pt x="1115269" y="2849397"/>
                    </a:lnTo>
                    <a:lnTo>
                      <a:pt x="1115650" y="2849329"/>
                    </a:lnTo>
                    <a:lnTo>
                      <a:pt x="1123176" y="2848835"/>
                    </a:lnTo>
                    <a:lnTo>
                      <a:pt x="1117924" y="2849862"/>
                    </a:lnTo>
                    <a:lnTo>
                      <a:pt x="1136434" y="2853102"/>
                    </a:lnTo>
                    <a:lnTo>
                      <a:pt x="1148420" y="2852266"/>
                    </a:lnTo>
                    <a:lnTo>
                      <a:pt x="1136643" y="2848094"/>
                    </a:lnTo>
                    <a:lnTo>
                      <a:pt x="1134496" y="2848094"/>
                    </a:lnTo>
                    <a:lnTo>
                      <a:pt x="1136308" y="2847975"/>
                    </a:lnTo>
                    <a:lnTo>
                      <a:pt x="1134301" y="2847264"/>
                    </a:lnTo>
                    <a:lnTo>
                      <a:pt x="1141818" y="2846504"/>
                    </a:lnTo>
                    <a:lnTo>
                      <a:pt x="1144067" y="2847467"/>
                    </a:lnTo>
                    <a:lnTo>
                      <a:pt x="1164359" y="2846137"/>
                    </a:lnTo>
                    <a:close/>
                    <a:moveTo>
                      <a:pt x="1201221" y="2844145"/>
                    </a:moveTo>
                    <a:lnTo>
                      <a:pt x="1193573" y="2844450"/>
                    </a:lnTo>
                    <a:lnTo>
                      <a:pt x="1197780" y="2845778"/>
                    </a:lnTo>
                    <a:lnTo>
                      <a:pt x="1203985" y="2844736"/>
                    </a:lnTo>
                    <a:lnTo>
                      <a:pt x="1203359" y="2844322"/>
                    </a:lnTo>
                    <a:close/>
                    <a:moveTo>
                      <a:pt x="1075822" y="2844111"/>
                    </a:moveTo>
                    <a:lnTo>
                      <a:pt x="1073185" y="2844604"/>
                    </a:lnTo>
                    <a:lnTo>
                      <a:pt x="1078253" y="2844416"/>
                    </a:lnTo>
                    <a:lnTo>
                      <a:pt x="1080391" y="2844684"/>
                    </a:lnTo>
                    <a:lnTo>
                      <a:pt x="1083237" y="2844231"/>
                    </a:lnTo>
                    <a:lnTo>
                      <a:pt x="1078253" y="2844416"/>
                    </a:lnTo>
                    <a:close/>
                    <a:moveTo>
                      <a:pt x="1168732" y="2843980"/>
                    </a:moveTo>
                    <a:lnTo>
                      <a:pt x="1163189" y="2844200"/>
                    </a:lnTo>
                    <a:lnTo>
                      <a:pt x="1168427" y="2845871"/>
                    </a:lnTo>
                    <a:lnTo>
                      <a:pt x="1173357" y="2845548"/>
                    </a:lnTo>
                    <a:lnTo>
                      <a:pt x="1170995" y="2844888"/>
                    </a:lnTo>
                    <a:close/>
                    <a:moveTo>
                      <a:pt x="1029515" y="2843852"/>
                    </a:moveTo>
                    <a:lnTo>
                      <a:pt x="1026006" y="2844561"/>
                    </a:lnTo>
                    <a:lnTo>
                      <a:pt x="1026716" y="2844503"/>
                    </a:lnTo>
                    <a:close/>
                    <a:moveTo>
                      <a:pt x="3235870" y="2843838"/>
                    </a:moveTo>
                    <a:lnTo>
                      <a:pt x="3228785" y="2850071"/>
                    </a:lnTo>
                    <a:lnTo>
                      <a:pt x="3234050" y="2845157"/>
                    </a:lnTo>
                    <a:close/>
                    <a:moveTo>
                      <a:pt x="1096515" y="2843738"/>
                    </a:moveTo>
                    <a:lnTo>
                      <a:pt x="1084123" y="2844198"/>
                    </a:lnTo>
                    <a:lnTo>
                      <a:pt x="1081506" y="2844823"/>
                    </a:lnTo>
                    <a:lnTo>
                      <a:pt x="1086931" y="2845503"/>
                    </a:lnTo>
                    <a:close/>
                    <a:moveTo>
                      <a:pt x="3520660" y="2843321"/>
                    </a:moveTo>
                    <a:lnTo>
                      <a:pt x="3434494" y="2887850"/>
                    </a:lnTo>
                    <a:lnTo>
                      <a:pt x="3482681" y="2861463"/>
                    </a:lnTo>
                    <a:close/>
                    <a:moveTo>
                      <a:pt x="3626327" y="2843281"/>
                    </a:moveTo>
                    <a:lnTo>
                      <a:pt x="3609800" y="2854466"/>
                    </a:lnTo>
                    <a:lnTo>
                      <a:pt x="3603943" y="2855002"/>
                    </a:lnTo>
                    <a:close/>
                    <a:moveTo>
                      <a:pt x="1009259" y="2843031"/>
                    </a:moveTo>
                    <a:lnTo>
                      <a:pt x="995438" y="2845824"/>
                    </a:lnTo>
                    <a:lnTo>
                      <a:pt x="988772" y="2847574"/>
                    </a:lnTo>
                    <a:lnTo>
                      <a:pt x="990421" y="2847441"/>
                    </a:lnTo>
                    <a:lnTo>
                      <a:pt x="988099" y="2847751"/>
                    </a:lnTo>
                    <a:lnTo>
                      <a:pt x="988088" y="2847754"/>
                    </a:lnTo>
                    <a:lnTo>
                      <a:pt x="994672" y="2847350"/>
                    </a:lnTo>
                    <a:lnTo>
                      <a:pt x="993378" y="2847567"/>
                    </a:lnTo>
                    <a:lnTo>
                      <a:pt x="988045" y="2847765"/>
                    </a:lnTo>
                    <a:lnTo>
                      <a:pt x="983659" y="2848917"/>
                    </a:lnTo>
                    <a:lnTo>
                      <a:pt x="983468" y="2848966"/>
                    </a:lnTo>
                    <a:lnTo>
                      <a:pt x="981232" y="2849606"/>
                    </a:lnTo>
                    <a:lnTo>
                      <a:pt x="993378" y="2847567"/>
                    </a:lnTo>
                    <a:lnTo>
                      <a:pt x="995092" y="2847504"/>
                    </a:lnTo>
                    <a:lnTo>
                      <a:pt x="995976" y="2847270"/>
                    </a:lnTo>
                    <a:lnTo>
                      <a:pt x="994672" y="2847350"/>
                    </a:lnTo>
                    <a:lnTo>
                      <a:pt x="997155" y="2846933"/>
                    </a:lnTo>
                    <a:lnTo>
                      <a:pt x="997310" y="2846883"/>
                    </a:lnTo>
                    <a:lnTo>
                      <a:pt x="990421" y="2847441"/>
                    </a:lnTo>
                    <a:lnTo>
                      <a:pt x="999234" y="2846263"/>
                    </a:lnTo>
                    <a:close/>
                    <a:moveTo>
                      <a:pt x="3779933" y="2843027"/>
                    </a:moveTo>
                    <a:lnTo>
                      <a:pt x="3766603" y="2851728"/>
                    </a:lnTo>
                    <a:lnTo>
                      <a:pt x="3769362" y="2849072"/>
                    </a:lnTo>
                    <a:close/>
                    <a:moveTo>
                      <a:pt x="1130321" y="2842842"/>
                    </a:moveTo>
                    <a:lnTo>
                      <a:pt x="1124536" y="2843805"/>
                    </a:lnTo>
                    <a:lnTo>
                      <a:pt x="1129427" y="2845538"/>
                    </a:lnTo>
                    <a:lnTo>
                      <a:pt x="1138701" y="2845170"/>
                    </a:lnTo>
                    <a:lnTo>
                      <a:pt x="1138041" y="2844888"/>
                    </a:lnTo>
                    <a:close/>
                    <a:moveTo>
                      <a:pt x="1002459" y="2842791"/>
                    </a:moveTo>
                    <a:lnTo>
                      <a:pt x="1001225" y="2842918"/>
                    </a:lnTo>
                    <a:lnTo>
                      <a:pt x="981221" y="2848019"/>
                    </a:lnTo>
                    <a:lnTo>
                      <a:pt x="982159" y="2847984"/>
                    </a:lnTo>
                    <a:close/>
                    <a:moveTo>
                      <a:pt x="3565394" y="2842299"/>
                    </a:moveTo>
                    <a:lnTo>
                      <a:pt x="3564822" y="2842533"/>
                    </a:lnTo>
                    <a:lnTo>
                      <a:pt x="3564630" y="2842810"/>
                    </a:lnTo>
                    <a:lnTo>
                      <a:pt x="3563765" y="2843390"/>
                    </a:lnTo>
                    <a:lnTo>
                      <a:pt x="3564361" y="2843199"/>
                    </a:lnTo>
                    <a:lnTo>
                      <a:pt x="3564630" y="2842810"/>
                    </a:lnTo>
                    <a:close/>
                    <a:moveTo>
                      <a:pt x="1008811" y="2842141"/>
                    </a:moveTo>
                    <a:lnTo>
                      <a:pt x="1006508" y="2842376"/>
                    </a:lnTo>
                    <a:lnTo>
                      <a:pt x="992090" y="2846500"/>
                    </a:lnTo>
                    <a:lnTo>
                      <a:pt x="985439" y="2847844"/>
                    </a:lnTo>
                    <a:lnTo>
                      <a:pt x="987923" y="2847643"/>
                    </a:lnTo>
                    <a:lnTo>
                      <a:pt x="989420" y="2847264"/>
                    </a:lnTo>
                    <a:lnTo>
                      <a:pt x="992090" y="2846500"/>
                    </a:lnTo>
                    <a:lnTo>
                      <a:pt x="993644" y="2846186"/>
                    </a:lnTo>
                    <a:lnTo>
                      <a:pt x="993015" y="2846354"/>
                    </a:lnTo>
                    <a:lnTo>
                      <a:pt x="993812" y="2846152"/>
                    </a:lnTo>
                    <a:lnTo>
                      <a:pt x="993644" y="2846186"/>
                    </a:lnTo>
                    <a:close/>
                    <a:moveTo>
                      <a:pt x="1248650" y="2841636"/>
                    </a:moveTo>
                    <a:lnTo>
                      <a:pt x="1254855" y="2846777"/>
                    </a:lnTo>
                    <a:lnTo>
                      <a:pt x="1259251" y="2856412"/>
                    </a:lnTo>
                    <a:lnTo>
                      <a:pt x="1250062" y="2844903"/>
                    </a:lnTo>
                    <a:lnTo>
                      <a:pt x="1249087" y="2842269"/>
                    </a:lnTo>
                    <a:close/>
                    <a:moveTo>
                      <a:pt x="1247207" y="2841326"/>
                    </a:moveTo>
                    <a:lnTo>
                      <a:pt x="1250062" y="2844903"/>
                    </a:lnTo>
                    <a:lnTo>
                      <a:pt x="1251971" y="2850055"/>
                    </a:lnTo>
                    <a:close/>
                    <a:moveTo>
                      <a:pt x="1161948" y="2841260"/>
                    </a:moveTo>
                    <a:lnTo>
                      <a:pt x="1157814" y="2842068"/>
                    </a:lnTo>
                    <a:lnTo>
                      <a:pt x="1157814" y="2842485"/>
                    </a:lnTo>
                    <a:lnTo>
                      <a:pt x="1157002" y="2842226"/>
                    </a:lnTo>
                    <a:lnTo>
                      <a:pt x="1154521" y="2842711"/>
                    </a:lnTo>
                    <a:lnTo>
                      <a:pt x="1155959" y="2843212"/>
                    </a:lnTo>
                    <a:lnTo>
                      <a:pt x="1157814" y="2843312"/>
                    </a:lnTo>
                    <a:lnTo>
                      <a:pt x="1157814" y="2842485"/>
                    </a:lnTo>
                    <a:lnTo>
                      <a:pt x="1160933" y="2843480"/>
                    </a:lnTo>
                    <a:lnTo>
                      <a:pt x="1168504" y="2843889"/>
                    </a:lnTo>
                    <a:close/>
                    <a:moveTo>
                      <a:pt x="926137" y="2841206"/>
                    </a:moveTo>
                    <a:lnTo>
                      <a:pt x="892171" y="2848076"/>
                    </a:lnTo>
                    <a:lnTo>
                      <a:pt x="888374" y="2849109"/>
                    </a:lnTo>
                    <a:lnTo>
                      <a:pt x="855272" y="2861725"/>
                    </a:lnTo>
                    <a:lnTo>
                      <a:pt x="855910" y="2861264"/>
                    </a:lnTo>
                    <a:lnTo>
                      <a:pt x="877032" y="2852270"/>
                    </a:lnTo>
                    <a:lnTo>
                      <a:pt x="827991" y="2866997"/>
                    </a:lnTo>
                    <a:lnTo>
                      <a:pt x="807664" y="2875069"/>
                    </a:lnTo>
                    <a:lnTo>
                      <a:pt x="815070" y="2874384"/>
                    </a:lnTo>
                    <a:lnTo>
                      <a:pt x="797338" y="2879169"/>
                    </a:lnTo>
                    <a:lnTo>
                      <a:pt x="789327" y="2882350"/>
                    </a:lnTo>
                    <a:lnTo>
                      <a:pt x="784982" y="2885110"/>
                    </a:lnTo>
                    <a:lnTo>
                      <a:pt x="787390" y="2884892"/>
                    </a:lnTo>
                    <a:lnTo>
                      <a:pt x="784492" y="2885600"/>
                    </a:lnTo>
                    <a:lnTo>
                      <a:pt x="784492" y="2887555"/>
                    </a:lnTo>
                    <a:lnTo>
                      <a:pt x="783751" y="2887923"/>
                    </a:lnTo>
                    <a:lnTo>
                      <a:pt x="785315" y="2887588"/>
                    </a:lnTo>
                    <a:lnTo>
                      <a:pt x="786593" y="2887464"/>
                    </a:lnTo>
                    <a:lnTo>
                      <a:pt x="802931" y="2882239"/>
                    </a:lnTo>
                    <a:lnTo>
                      <a:pt x="791766" y="2884497"/>
                    </a:lnTo>
                    <a:lnTo>
                      <a:pt x="787390" y="2884892"/>
                    </a:lnTo>
                    <a:lnTo>
                      <a:pt x="818001" y="2877418"/>
                    </a:lnTo>
                    <a:lnTo>
                      <a:pt x="830567" y="2873399"/>
                    </a:lnTo>
                    <a:lnTo>
                      <a:pt x="830567" y="2871142"/>
                    </a:lnTo>
                    <a:lnTo>
                      <a:pt x="855272" y="2861725"/>
                    </a:lnTo>
                    <a:lnTo>
                      <a:pt x="847945" y="2867026"/>
                    </a:lnTo>
                    <a:lnTo>
                      <a:pt x="848859" y="2866980"/>
                    </a:lnTo>
                    <a:lnTo>
                      <a:pt x="879626" y="2855573"/>
                    </a:lnTo>
                    <a:lnTo>
                      <a:pt x="922045" y="2842943"/>
                    </a:lnTo>
                    <a:close/>
                    <a:moveTo>
                      <a:pt x="3336760" y="2841180"/>
                    </a:moveTo>
                    <a:lnTo>
                      <a:pt x="3334421" y="2842636"/>
                    </a:lnTo>
                    <a:lnTo>
                      <a:pt x="3328539" y="2847275"/>
                    </a:lnTo>
                    <a:cubicBezTo>
                      <a:pt x="3321584" y="2853005"/>
                      <a:pt x="3322311" y="2853005"/>
                      <a:pt x="3329473" y="2847275"/>
                    </a:cubicBezTo>
                    <a:close/>
                    <a:moveTo>
                      <a:pt x="1252796" y="2841041"/>
                    </a:moveTo>
                    <a:lnTo>
                      <a:pt x="1255397" y="2844664"/>
                    </a:lnTo>
                    <a:lnTo>
                      <a:pt x="1257913" y="2851335"/>
                    </a:lnTo>
                    <a:close/>
                    <a:moveTo>
                      <a:pt x="1252794" y="2841039"/>
                    </a:moveTo>
                    <a:lnTo>
                      <a:pt x="1252795" y="2841040"/>
                    </a:lnTo>
                    <a:lnTo>
                      <a:pt x="1252796" y="2841041"/>
                    </a:lnTo>
                    <a:close/>
                    <a:moveTo>
                      <a:pt x="811650" y="2840874"/>
                    </a:moveTo>
                    <a:lnTo>
                      <a:pt x="765882" y="2849150"/>
                    </a:lnTo>
                    <a:lnTo>
                      <a:pt x="699141" y="2867052"/>
                    </a:lnTo>
                    <a:lnTo>
                      <a:pt x="691272" y="2870212"/>
                    </a:lnTo>
                    <a:lnTo>
                      <a:pt x="687018" y="2871952"/>
                    </a:lnTo>
                    <a:lnTo>
                      <a:pt x="716900" y="2864675"/>
                    </a:lnTo>
                    <a:lnTo>
                      <a:pt x="731838" y="2860676"/>
                    </a:lnTo>
                    <a:lnTo>
                      <a:pt x="731838" y="2861038"/>
                    </a:lnTo>
                    <a:lnTo>
                      <a:pt x="798513" y="2844801"/>
                    </a:lnTo>
                    <a:lnTo>
                      <a:pt x="748661" y="2857597"/>
                    </a:lnTo>
                    <a:lnTo>
                      <a:pt x="796880" y="2846970"/>
                    </a:lnTo>
                    <a:close/>
                    <a:moveTo>
                      <a:pt x="691948" y="2840542"/>
                    </a:moveTo>
                    <a:lnTo>
                      <a:pt x="675992" y="2847596"/>
                    </a:lnTo>
                    <a:lnTo>
                      <a:pt x="669399" y="2850220"/>
                    </a:lnTo>
                    <a:lnTo>
                      <a:pt x="669399" y="2847597"/>
                    </a:lnTo>
                    <a:close/>
                    <a:moveTo>
                      <a:pt x="1244825" y="2840446"/>
                    </a:moveTo>
                    <a:lnTo>
                      <a:pt x="1247851" y="2845138"/>
                    </a:lnTo>
                    <a:lnTo>
                      <a:pt x="1254918" y="2863990"/>
                    </a:lnTo>
                    <a:lnTo>
                      <a:pt x="1254562" y="2863990"/>
                    </a:lnTo>
                    <a:lnTo>
                      <a:pt x="1253326" y="2861897"/>
                    </a:lnTo>
                    <a:lnTo>
                      <a:pt x="1250106" y="2853855"/>
                    </a:lnTo>
                    <a:lnTo>
                      <a:pt x="1250323" y="2852925"/>
                    </a:lnTo>
                    <a:lnTo>
                      <a:pt x="1248961" y="2850996"/>
                    </a:lnTo>
                    <a:lnTo>
                      <a:pt x="1246615" y="2845138"/>
                    </a:lnTo>
                    <a:lnTo>
                      <a:pt x="1246604" y="2845121"/>
                    </a:lnTo>
                    <a:close/>
                    <a:moveTo>
                      <a:pt x="666285" y="2840323"/>
                    </a:moveTo>
                    <a:lnTo>
                      <a:pt x="647319" y="2849555"/>
                    </a:lnTo>
                    <a:lnTo>
                      <a:pt x="642795" y="2851652"/>
                    </a:lnTo>
                    <a:lnTo>
                      <a:pt x="642618" y="2851695"/>
                    </a:lnTo>
                    <a:lnTo>
                      <a:pt x="652395" y="2846535"/>
                    </a:lnTo>
                    <a:close/>
                    <a:moveTo>
                      <a:pt x="1119940" y="2840092"/>
                    </a:moveTo>
                    <a:lnTo>
                      <a:pt x="1129130" y="2842527"/>
                    </a:lnTo>
                    <a:lnTo>
                      <a:pt x="1121707" y="2842802"/>
                    </a:lnTo>
                    <a:lnTo>
                      <a:pt x="1118268" y="2841584"/>
                    </a:lnTo>
                    <a:lnTo>
                      <a:pt x="1116369" y="2840968"/>
                    </a:lnTo>
                    <a:lnTo>
                      <a:pt x="1116549" y="2840281"/>
                    </a:lnTo>
                    <a:close/>
                    <a:moveTo>
                      <a:pt x="1046013" y="2840010"/>
                    </a:moveTo>
                    <a:lnTo>
                      <a:pt x="1044985" y="2840147"/>
                    </a:lnTo>
                    <a:lnTo>
                      <a:pt x="1042552" y="2840816"/>
                    </a:lnTo>
                    <a:close/>
                    <a:moveTo>
                      <a:pt x="1211779" y="2839758"/>
                    </a:moveTo>
                    <a:lnTo>
                      <a:pt x="1212625" y="2840425"/>
                    </a:lnTo>
                    <a:lnTo>
                      <a:pt x="1214066" y="2841859"/>
                    </a:lnTo>
                    <a:lnTo>
                      <a:pt x="1212394" y="2840530"/>
                    </a:lnTo>
                    <a:close/>
                    <a:moveTo>
                      <a:pt x="3439125" y="2839558"/>
                    </a:moveTo>
                    <a:lnTo>
                      <a:pt x="3436261" y="2841683"/>
                    </a:lnTo>
                    <a:lnTo>
                      <a:pt x="3435075" y="2842082"/>
                    </a:lnTo>
                    <a:lnTo>
                      <a:pt x="3437470" y="2840214"/>
                    </a:lnTo>
                    <a:close/>
                    <a:moveTo>
                      <a:pt x="1171319" y="2839429"/>
                    </a:moveTo>
                    <a:lnTo>
                      <a:pt x="1167329" y="2840208"/>
                    </a:lnTo>
                    <a:lnTo>
                      <a:pt x="1173860" y="2843777"/>
                    </a:lnTo>
                    <a:lnTo>
                      <a:pt x="1185056" y="2843333"/>
                    </a:lnTo>
                    <a:close/>
                    <a:moveTo>
                      <a:pt x="945701" y="2839396"/>
                    </a:moveTo>
                    <a:lnTo>
                      <a:pt x="925912" y="2844380"/>
                    </a:lnTo>
                    <a:lnTo>
                      <a:pt x="919526" y="2846448"/>
                    </a:lnTo>
                    <a:lnTo>
                      <a:pt x="913887" y="2847474"/>
                    </a:lnTo>
                    <a:lnTo>
                      <a:pt x="914532" y="2847247"/>
                    </a:lnTo>
                    <a:lnTo>
                      <a:pt x="912955" y="2847644"/>
                    </a:lnTo>
                    <a:lnTo>
                      <a:pt x="913887" y="2847474"/>
                    </a:lnTo>
                    <a:lnTo>
                      <a:pt x="906084" y="2850226"/>
                    </a:lnTo>
                    <a:lnTo>
                      <a:pt x="893459" y="2855061"/>
                    </a:lnTo>
                    <a:lnTo>
                      <a:pt x="893459" y="2855295"/>
                    </a:lnTo>
                    <a:lnTo>
                      <a:pt x="890488" y="2856199"/>
                    </a:lnTo>
                    <a:lnTo>
                      <a:pt x="880030" y="2860204"/>
                    </a:lnTo>
                    <a:lnTo>
                      <a:pt x="877739" y="2860809"/>
                    </a:lnTo>
                    <a:lnTo>
                      <a:pt x="879255" y="2860500"/>
                    </a:lnTo>
                    <a:lnTo>
                      <a:pt x="880030" y="2860204"/>
                    </a:lnTo>
                    <a:lnTo>
                      <a:pt x="882905" y="2859444"/>
                    </a:lnTo>
                    <a:lnTo>
                      <a:pt x="881130" y="2860119"/>
                    </a:lnTo>
                    <a:lnTo>
                      <a:pt x="889825" y="2858350"/>
                    </a:lnTo>
                    <a:lnTo>
                      <a:pt x="893459" y="2857333"/>
                    </a:lnTo>
                    <a:lnTo>
                      <a:pt x="893459" y="2856656"/>
                    </a:lnTo>
                    <a:lnTo>
                      <a:pt x="882905" y="2859444"/>
                    </a:lnTo>
                    <a:lnTo>
                      <a:pt x="893459" y="2855431"/>
                    </a:lnTo>
                    <a:lnTo>
                      <a:pt x="893459" y="2855295"/>
                    </a:lnTo>
                    <a:lnTo>
                      <a:pt x="895256" y="2854748"/>
                    </a:lnTo>
                    <a:lnTo>
                      <a:pt x="903931" y="2851449"/>
                    </a:lnTo>
                    <a:lnTo>
                      <a:pt x="910876" y="2849994"/>
                    </a:lnTo>
                    <a:close/>
                    <a:moveTo>
                      <a:pt x="3443201" y="2839343"/>
                    </a:moveTo>
                    <a:lnTo>
                      <a:pt x="3428971" y="2847090"/>
                    </a:lnTo>
                    <a:lnTo>
                      <a:pt x="3436261" y="2841683"/>
                    </a:lnTo>
                    <a:close/>
                    <a:moveTo>
                      <a:pt x="1245118" y="2838710"/>
                    </a:moveTo>
                    <a:lnTo>
                      <a:pt x="1246325" y="2839710"/>
                    </a:lnTo>
                    <a:lnTo>
                      <a:pt x="1247207" y="2841326"/>
                    </a:lnTo>
                    <a:close/>
                    <a:moveTo>
                      <a:pt x="1240128" y="2838493"/>
                    </a:moveTo>
                    <a:lnTo>
                      <a:pt x="1243626" y="2843444"/>
                    </a:lnTo>
                    <a:lnTo>
                      <a:pt x="1244915" y="2847033"/>
                    </a:lnTo>
                    <a:lnTo>
                      <a:pt x="1249682" y="2855665"/>
                    </a:lnTo>
                    <a:lnTo>
                      <a:pt x="1249065" y="2858305"/>
                    </a:lnTo>
                    <a:lnTo>
                      <a:pt x="1246615" y="2852515"/>
                    </a:lnTo>
                    <a:close/>
                    <a:moveTo>
                      <a:pt x="1057276" y="2838253"/>
                    </a:moveTo>
                    <a:lnTo>
                      <a:pt x="1055270" y="2838772"/>
                    </a:lnTo>
                    <a:lnTo>
                      <a:pt x="1057185" y="2838516"/>
                    </a:lnTo>
                    <a:lnTo>
                      <a:pt x="1056826" y="2839236"/>
                    </a:lnTo>
                    <a:lnTo>
                      <a:pt x="1063057" y="2838253"/>
                    </a:lnTo>
                    <a:lnTo>
                      <a:pt x="1059275" y="2838253"/>
                    </a:lnTo>
                    <a:lnTo>
                      <a:pt x="1058951" y="2838280"/>
                    </a:lnTo>
                    <a:lnTo>
                      <a:pt x="1057185" y="2838516"/>
                    </a:lnTo>
                    <a:lnTo>
                      <a:pt x="1057316" y="2838253"/>
                    </a:lnTo>
                    <a:close/>
                    <a:moveTo>
                      <a:pt x="1044167" y="2838253"/>
                    </a:moveTo>
                    <a:lnTo>
                      <a:pt x="1044813" y="2838451"/>
                    </a:lnTo>
                    <a:lnTo>
                      <a:pt x="1019483" y="2841047"/>
                    </a:lnTo>
                    <a:lnTo>
                      <a:pt x="1000336" y="2846115"/>
                    </a:lnTo>
                    <a:lnTo>
                      <a:pt x="1008645" y="2845005"/>
                    </a:lnTo>
                    <a:lnTo>
                      <a:pt x="997585" y="2846861"/>
                    </a:lnTo>
                    <a:lnTo>
                      <a:pt x="997492" y="2846868"/>
                    </a:lnTo>
                    <a:lnTo>
                      <a:pt x="997408" y="2846890"/>
                    </a:lnTo>
                    <a:lnTo>
                      <a:pt x="997585" y="2846861"/>
                    </a:lnTo>
                    <a:lnTo>
                      <a:pt x="1013922" y="2845539"/>
                    </a:lnTo>
                    <a:lnTo>
                      <a:pt x="1027131" y="2842534"/>
                    </a:lnTo>
                    <a:lnTo>
                      <a:pt x="1008645" y="2845005"/>
                    </a:lnTo>
                    <a:lnTo>
                      <a:pt x="1037719" y="2840125"/>
                    </a:lnTo>
                    <a:lnTo>
                      <a:pt x="1044925" y="2838485"/>
                    </a:lnTo>
                    <a:lnTo>
                      <a:pt x="1044813" y="2838451"/>
                    </a:lnTo>
                    <a:lnTo>
                      <a:pt x="1045289" y="2838402"/>
                    </a:lnTo>
                    <a:lnTo>
                      <a:pt x="1045945" y="2838253"/>
                    </a:lnTo>
                    <a:close/>
                    <a:moveTo>
                      <a:pt x="908360" y="2838235"/>
                    </a:moveTo>
                    <a:lnTo>
                      <a:pt x="888220" y="2843081"/>
                    </a:lnTo>
                    <a:lnTo>
                      <a:pt x="879290" y="2846627"/>
                    </a:lnTo>
                    <a:close/>
                    <a:moveTo>
                      <a:pt x="3334339" y="2838231"/>
                    </a:moveTo>
                    <a:lnTo>
                      <a:pt x="3327520" y="2843652"/>
                    </a:lnTo>
                    <a:lnTo>
                      <a:pt x="3331356" y="2841172"/>
                    </a:lnTo>
                    <a:close/>
                    <a:moveTo>
                      <a:pt x="1126656" y="2838186"/>
                    </a:moveTo>
                    <a:lnTo>
                      <a:pt x="1124613" y="2838562"/>
                    </a:lnTo>
                    <a:lnTo>
                      <a:pt x="1132117" y="2838781"/>
                    </a:lnTo>
                    <a:lnTo>
                      <a:pt x="1132451" y="2838818"/>
                    </a:lnTo>
                    <a:lnTo>
                      <a:pt x="1122800" y="2839932"/>
                    </a:lnTo>
                    <a:lnTo>
                      <a:pt x="1119940" y="2840092"/>
                    </a:lnTo>
                    <a:lnTo>
                      <a:pt x="1118450" y="2839697"/>
                    </a:lnTo>
                    <a:lnTo>
                      <a:pt x="1116613" y="2840036"/>
                    </a:lnTo>
                    <a:lnTo>
                      <a:pt x="1116549" y="2840281"/>
                    </a:lnTo>
                    <a:lnTo>
                      <a:pt x="1114727" y="2840383"/>
                    </a:lnTo>
                    <a:lnTo>
                      <a:pt x="1114624" y="2840402"/>
                    </a:lnTo>
                    <a:lnTo>
                      <a:pt x="1116369" y="2840968"/>
                    </a:lnTo>
                    <a:lnTo>
                      <a:pt x="1116209" y="2841584"/>
                    </a:lnTo>
                    <a:lnTo>
                      <a:pt x="1110541" y="2843125"/>
                    </a:lnTo>
                    <a:lnTo>
                      <a:pt x="1119844" y="2842871"/>
                    </a:lnTo>
                    <a:lnTo>
                      <a:pt x="1121707" y="2842802"/>
                    </a:lnTo>
                    <a:lnTo>
                      <a:pt x="1121755" y="2842819"/>
                    </a:lnTo>
                    <a:lnTo>
                      <a:pt x="1129444" y="2842610"/>
                    </a:lnTo>
                    <a:lnTo>
                      <a:pt x="1129130" y="2842527"/>
                    </a:lnTo>
                    <a:lnTo>
                      <a:pt x="1133103" y="2842379"/>
                    </a:lnTo>
                    <a:lnTo>
                      <a:pt x="1145775" y="2840271"/>
                    </a:lnTo>
                    <a:lnTo>
                      <a:pt x="1132451" y="2838818"/>
                    </a:lnTo>
                    <a:lnTo>
                      <a:pt x="1132635" y="2838797"/>
                    </a:lnTo>
                    <a:lnTo>
                      <a:pt x="1132117" y="2838781"/>
                    </a:lnTo>
                    <a:close/>
                    <a:moveTo>
                      <a:pt x="700244" y="2837947"/>
                    </a:moveTo>
                    <a:lnTo>
                      <a:pt x="681486" y="2845410"/>
                    </a:lnTo>
                    <a:lnTo>
                      <a:pt x="694525" y="2839736"/>
                    </a:lnTo>
                    <a:close/>
                    <a:moveTo>
                      <a:pt x="1237294" y="2837670"/>
                    </a:moveTo>
                    <a:lnTo>
                      <a:pt x="1248494" y="2860748"/>
                    </a:lnTo>
                    <a:lnTo>
                      <a:pt x="1248331" y="2861445"/>
                    </a:lnTo>
                    <a:lnTo>
                      <a:pt x="1241671" y="2848007"/>
                    </a:lnTo>
                    <a:lnTo>
                      <a:pt x="1238913" y="2841858"/>
                    </a:lnTo>
                    <a:close/>
                    <a:moveTo>
                      <a:pt x="3451732" y="2837520"/>
                    </a:moveTo>
                    <a:lnTo>
                      <a:pt x="3448817" y="2839861"/>
                    </a:lnTo>
                    <a:lnTo>
                      <a:pt x="3440631" y="2843036"/>
                    </a:lnTo>
                    <a:lnTo>
                      <a:pt x="3444328" y="2840802"/>
                    </a:lnTo>
                    <a:close/>
                    <a:moveTo>
                      <a:pt x="3431544" y="2837496"/>
                    </a:moveTo>
                    <a:lnTo>
                      <a:pt x="3406980" y="2848540"/>
                    </a:lnTo>
                    <a:lnTo>
                      <a:pt x="3404072" y="2850907"/>
                    </a:lnTo>
                    <a:close/>
                    <a:moveTo>
                      <a:pt x="3455334" y="2837333"/>
                    </a:moveTo>
                    <a:lnTo>
                      <a:pt x="3443031" y="2844507"/>
                    </a:lnTo>
                    <a:lnTo>
                      <a:pt x="3448817" y="2839861"/>
                    </a:lnTo>
                    <a:close/>
                    <a:moveTo>
                      <a:pt x="896056" y="2837329"/>
                    </a:moveTo>
                    <a:lnTo>
                      <a:pt x="880910" y="2841793"/>
                    </a:lnTo>
                    <a:lnTo>
                      <a:pt x="892751" y="2838472"/>
                    </a:lnTo>
                    <a:close/>
                    <a:moveTo>
                      <a:pt x="3693024" y="2837269"/>
                    </a:moveTo>
                    <a:lnTo>
                      <a:pt x="3688498" y="2842416"/>
                    </a:lnTo>
                    <a:lnTo>
                      <a:pt x="3692213" y="2838009"/>
                    </a:lnTo>
                    <a:close/>
                    <a:moveTo>
                      <a:pt x="673195" y="2837233"/>
                    </a:moveTo>
                    <a:lnTo>
                      <a:pt x="666285" y="2840323"/>
                    </a:lnTo>
                    <a:lnTo>
                      <a:pt x="670924" y="2838065"/>
                    </a:lnTo>
                    <a:close/>
                    <a:moveTo>
                      <a:pt x="1243591" y="2837204"/>
                    </a:moveTo>
                    <a:lnTo>
                      <a:pt x="1245077" y="2838658"/>
                    </a:lnTo>
                    <a:lnTo>
                      <a:pt x="1245118" y="2838710"/>
                    </a:lnTo>
                    <a:lnTo>
                      <a:pt x="1243724" y="2837555"/>
                    </a:lnTo>
                    <a:close/>
                    <a:moveTo>
                      <a:pt x="1117359" y="2837172"/>
                    </a:moveTo>
                    <a:lnTo>
                      <a:pt x="1120671" y="2837533"/>
                    </a:lnTo>
                    <a:lnTo>
                      <a:pt x="1117285" y="2837458"/>
                    </a:lnTo>
                    <a:close/>
                    <a:moveTo>
                      <a:pt x="3582118" y="2836942"/>
                    </a:moveTo>
                    <a:lnTo>
                      <a:pt x="3576821" y="2838243"/>
                    </a:lnTo>
                    <a:lnTo>
                      <a:pt x="3575222" y="2839711"/>
                    </a:lnTo>
                    <a:lnTo>
                      <a:pt x="3580401" y="2838048"/>
                    </a:lnTo>
                    <a:close/>
                    <a:moveTo>
                      <a:pt x="833670" y="2836892"/>
                    </a:moveTo>
                    <a:lnTo>
                      <a:pt x="823309" y="2838765"/>
                    </a:lnTo>
                    <a:lnTo>
                      <a:pt x="822705" y="2839039"/>
                    </a:lnTo>
                    <a:lnTo>
                      <a:pt x="819625" y="2840873"/>
                    </a:lnTo>
                    <a:lnTo>
                      <a:pt x="802459" y="2845740"/>
                    </a:lnTo>
                    <a:lnTo>
                      <a:pt x="816738" y="2842593"/>
                    </a:lnTo>
                    <a:lnTo>
                      <a:pt x="819625" y="2840873"/>
                    </a:lnTo>
                    <a:close/>
                    <a:moveTo>
                      <a:pt x="1052607" y="2836737"/>
                    </a:moveTo>
                    <a:lnTo>
                      <a:pt x="1042311" y="2837684"/>
                    </a:lnTo>
                    <a:lnTo>
                      <a:pt x="1043840" y="2838153"/>
                    </a:lnTo>
                    <a:lnTo>
                      <a:pt x="1046229" y="2838188"/>
                    </a:lnTo>
                    <a:close/>
                    <a:moveTo>
                      <a:pt x="666251" y="2836340"/>
                    </a:moveTo>
                    <a:lnTo>
                      <a:pt x="649622" y="2844318"/>
                    </a:lnTo>
                    <a:lnTo>
                      <a:pt x="645386" y="2846646"/>
                    </a:lnTo>
                    <a:lnTo>
                      <a:pt x="623254" y="2857433"/>
                    </a:lnTo>
                    <a:lnTo>
                      <a:pt x="623254" y="2858534"/>
                    </a:lnTo>
                    <a:lnTo>
                      <a:pt x="605538" y="2867678"/>
                    </a:lnTo>
                    <a:cubicBezTo>
                      <a:pt x="590294" y="2875465"/>
                      <a:pt x="583702" y="2878743"/>
                      <a:pt x="613366" y="2863990"/>
                    </a:cubicBezTo>
                    <a:lnTo>
                      <a:pt x="623254" y="2859568"/>
                    </a:lnTo>
                    <a:lnTo>
                      <a:pt x="623254" y="2860711"/>
                    </a:lnTo>
                    <a:lnTo>
                      <a:pt x="623254" y="2861269"/>
                    </a:lnTo>
                    <a:lnTo>
                      <a:pt x="570518" y="2886939"/>
                    </a:lnTo>
                    <a:cubicBezTo>
                      <a:pt x="570518" y="2886939"/>
                      <a:pt x="570518" y="2886939"/>
                      <a:pt x="570518" y="2883661"/>
                    </a:cubicBezTo>
                    <a:cubicBezTo>
                      <a:pt x="593590" y="2870547"/>
                      <a:pt x="615838" y="2858252"/>
                      <a:pt x="638910" y="2847187"/>
                    </a:cubicBezTo>
                    <a:close/>
                    <a:moveTo>
                      <a:pt x="1026860" y="2836267"/>
                    </a:moveTo>
                    <a:lnTo>
                      <a:pt x="1020182" y="2837737"/>
                    </a:lnTo>
                    <a:lnTo>
                      <a:pt x="1022031" y="2837600"/>
                    </a:lnTo>
                    <a:close/>
                    <a:moveTo>
                      <a:pt x="1160031" y="2836221"/>
                    </a:moveTo>
                    <a:lnTo>
                      <a:pt x="1161807" y="2837191"/>
                    </a:lnTo>
                    <a:lnTo>
                      <a:pt x="1162779" y="2837002"/>
                    </a:lnTo>
                    <a:close/>
                    <a:moveTo>
                      <a:pt x="1061010" y="2836216"/>
                    </a:moveTo>
                    <a:lnTo>
                      <a:pt x="1058088" y="2836706"/>
                    </a:lnTo>
                    <a:lnTo>
                      <a:pt x="1058180" y="2836521"/>
                    </a:lnTo>
                    <a:lnTo>
                      <a:pt x="1056600" y="2836956"/>
                    </a:lnTo>
                    <a:lnTo>
                      <a:pt x="1058088" y="2836706"/>
                    </a:lnTo>
                    <a:lnTo>
                      <a:pt x="1057886" y="2837112"/>
                    </a:lnTo>
                    <a:lnTo>
                      <a:pt x="1054929" y="2837415"/>
                    </a:lnTo>
                    <a:lnTo>
                      <a:pt x="1051878" y="2838253"/>
                    </a:lnTo>
                    <a:lnTo>
                      <a:pt x="1053556" y="2838253"/>
                    </a:lnTo>
                    <a:lnTo>
                      <a:pt x="1051815" y="2838659"/>
                    </a:lnTo>
                    <a:lnTo>
                      <a:pt x="1051173" y="2838447"/>
                    </a:lnTo>
                    <a:lnTo>
                      <a:pt x="1047811" y="2839371"/>
                    </a:lnTo>
                    <a:lnTo>
                      <a:pt x="1048220" y="2839496"/>
                    </a:lnTo>
                    <a:lnTo>
                      <a:pt x="1051815" y="2838659"/>
                    </a:lnTo>
                    <a:lnTo>
                      <a:pt x="1052330" y="2838829"/>
                    </a:lnTo>
                    <a:lnTo>
                      <a:pt x="1054618" y="2838253"/>
                    </a:lnTo>
                    <a:lnTo>
                      <a:pt x="1053556" y="2838253"/>
                    </a:lnTo>
                    <a:lnTo>
                      <a:pt x="1057811" y="2837263"/>
                    </a:lnTo>
                    <a:lnTo>
                      <a:pt x="1057886" y="2837112"/>
                    </a:lnTo>
                    <a:lnTo>
                      <a:pt x="1058908" y="2837007"/>
                    </a:lnTo>
                    <a:lnTo>
                      <a:pt x="1062194" y="2836242"/>
                    </a:lnTo>
                    <a:close/>
                    <a:moveTo>
                      <a:pt x="1242084" y="2836196"/>
                    </a:moveTo>
                    <a:lnTo>
                      <a:pt x="1243724" y="2837555"/>
                    </a:lnTo>
                    <a:lnTo>
                      <a:pt x="1244825" y="2840446"/>
                    </a:lnTo>
                    <a:close/>
                    <a:moveTo>
                      <a:pt x="1044308" y="2835950"/>
                    </a:moveTo>
                    <a:lnTo>
                      <a:pt x="1038142" y="2836406"/>
                    </a:lnTo>
                    <a:lnTo>
                      <a:pt x="1038118" y="2836399"/>
                    </a:lnTo>
                    <a:lnTo>
                      <a:pt x="1038044" y="2836414"/>
                    </a:lnTo>
                    <a:lnTo>
                      <a:pt x="1038142" y="2836406"/>
                    </a:lnTo>
                    <a:lnTo>
                      <a:pt x="1039694" y="2836882"/>
                    </a:lnTo>
                    <a:close/>
                    <a:moveTo>
                      <a:pt x="1240907" y="2835878"/>
                    </a:moveTo>
                    <a:lnTo>
                      <a:pt x="1246604" y="2845121"/>
                    </a:lnTo>
                    <a:lnTo>
                      <a:pt x="1248701" y="2850628"/>
                    </a:lnTo>
                    <a:lnTo>
                      <a:pt x="1243626" y="2843444"/>
                    </a:lnTo>
                    <a:close/>
                    <a:moveTo>
                      <a:pt x="1190368" y="2835707"/>
                    </a:moveTo>
                    <a:lnTo>
                      <a:pt x="1175240" y="2838663"/>
                    </a:lnTo>
                    <a:lnTo>
                      <a:pt x="1189480" y="2843158"/>
                    </a:lnTo>
                    <a:lnTo>
                      <a:pt x="1200921" y="2842704"/>
                    </a:lnTo>
                    <a:close/>
                    <a:moveTo>
                      <a:pt x="1207749" y="2835575"/>
                    </a:moveTo>
                    <a:lnTo>
                      <a:pt x="1209748" y="2837213"/>
                    </a:lnTo>
                    <a:lnTo>
                      <a:pt x="1210272" y="2837870"/>
                    </a:lnTo>
                    <a:lnTo>
                      <a:pt x="1209654" y="2837470"/>
                    </a:lnTo>
                    <a:close/>
                    <a:moveTo>
                      <a:pt x="1102216" y="2835520"/>
                    </a:moveTo>
                    <a:lnTo>
                      <a:pt x="1103012" y="2835607"/>
                    </a:lnTo>
                    <a:lnTo>
                      <a:pt x="1109337" y="2837283"/>
                    </a:lnTo>
                    <a:lnTo>
                      <a:pt x="1104689" y="2837180"/>
                    </a:lnTo>
                    <a:lnTo>
                      <a:pt x="1100577" y="2835846"/>
                    </a:lnTo>
                    <a:close/>
                    <a:moveTo>
                      <a:pt x="1241465" y="2835237"/>
                    </a:moveTo>
                    <a:lnTo>
                      <a:pt x="1242084" y="2836196"/>
                    </a:lnTo>
                    <a:lnTo>
                      <a:pt x="1241185" y="2835452"/>
                    </a:lnTo>
                    <a:close/>
                    <a:moveTo>
                      <a:pt x="899392" y="2835101"/>
                    </a:moveTo>
                    <a:lnTo>
                      <a:pt x="898164" y="2835366"/>
                    </a:lnTo>
                    <a:lnTo>
                      <a:pt x="875081" y="2843427"/>
                    </a:lnTo>
                    <a:lnTo>
                      <a:pt x="880373" y="2841943"/>
                    </a:lnTo>
                    <a:close/>
                    <a:moveTo>
                      <a:pt x="1193755" y="2835045"/>
                    </a:moveTo>
                    <a:lnTo>
                      <a:pt x="1192573" y="2835276"/>
                    </a:lnTo>
                    <a:lnTo>
                      <a:pt x="1197586" y="2838274"/>
                    </a:lnTo>
                    <a:close/>
                    <a:moveTo>
                      <a:pt x="1033564" y="2835003"/>
                    </a:moveTo>
                    <a:lnTo>
                      <a:pt x="1024497" y="2837417"/>
                    </a:lnTo>
                    <a:lnTo>
                      <a:pt x="1027297" y="2837210"/>
                    </a:lnTo>
                    <a:lnTo>
                      <a:pt x="1033886" y="2835452"/>
                    </a:lnTo>
                    <a:lnTo>
                      <a:pt x="1034486" y="2835286"/>
                    </a:lnTo>
                    <a:close/>
                    <a:moveTo>
                      <a:pt x="1241270" y="2834933"/>
                    </a:moveTo>
                    <a:lnTo>
                      <a:pt x="1241529" y="2835187"/>
                    </a:lnTo>
                    <a:lnTo>
                      <a:pt x="1241465" y="2835237"/>
                    </a:lnTo>
                    <a:close/>
                    <a:moveTo>
                      <a:pt x="739756" y="2834919"/>
                    </a:moveTo>
                    <a:lnTo>
                      <a:pt x="708568" y="2843482"/>
                    </a:lnTo>
                    <a:lnTo>
                      <a:pt x="685818" y="2854348"/>
                    </a:lnTo>
                    <a:lnTo>
                      <a:pt x="710205" y="2847523"/>
                    </a:lnTo>
                    <a:lnTo>
                      <a:pt x="717586" y="2843140"/>
                    </a:lnTo>
                    <a:close/>
                    <a:moveTo>
                      <a:pt x="1210283" y="2834915"/>
                    </a:moveTo>
                    <a:lnTo>
                      <a:pt x="1213638" y="2838636"/>
                    </a:lnTo>
                    <a:lnTo>
                      <a:pt x="1210870" y="2836341"/>
                    </a:lnTo>
                    <a:close/>
                    <a:moveTo>
                      <a:pt x="1033166" y="2834881"/>
                    </a:moveTo>
                    <a:lnTo>
                      <a:pt x="1030110" y="2835553"/>
                    </a:lnTo>
                    <a:lnTo>
                      <a:pt x="1022102" y="2837595"/>
                    </a:lnTo>
                    <a:lnTo>
                      <a:pt x="1023052" y="2837524"/>
                    </a:lnTo>
                    <a:lnTo>
                      <a:pt x="1033266" y="2834911"/>
                    </a:lnTo>
                    <a:close/>
                    <a:moveTo>
                      <a:pt x="1195183" y="2834766"/>
                    </a:moveTo>
                    <a:lnTo>
                      <a:pt x="1194752" y="2834850"/>
                    </a:lnTo>
                    <a:lnTo>
                      <a:pt x="1204447" y="2842565"/>
                    </a:lnTo>
                    <a:lnTo>
                      <a:pt x="1206070" y="2842500"/>
                    </a:lnTo>
                    <a:close/>
                    <a:moveTo>
                      <a:pt x="3768382" y="2834697"/>
                    </a:moveTo>
                    <a:lnTo>
                      <a:pt x="3758262" y="2845924"/>
                    </a:lnTo>
                    <a:lnTo>
                      <a:pt x="3753116" y="2851267"/>
                    </a:lnTo>
                    <a:lnTo>
                      <a:pt x="3741859" y="2859460"/>
                    </a:lnTo>
                    <a:lnTo>
                      <a:pt x="3750775" y="2851135"/>
                    </a:lnTo>
                    <a:lnTo>
                      <a:pt x="3754847" y="2847883"/>
                    </a:lnTo>
                    <a:lnTo>
                      <a:pt x="3752955" y="2849100"/>
                    </a:lnTo>
                    <a:close/>
                    <a:moveTo>
                      <a:pt x="1000473" y="2834697"/>
                    </a:moveTo>
                    <a:lnTo>
                      <a:pt x="989856" y="2836556"/>
                    </a:lnTo>
                    <a:lnTo>
                      <a:pt x="980553" y="2837274"/>
                    </a:lnTo>
                    <a:lnTo>
                      <a:pt x="978137" y="2837411"/>
                    </a:lnTo>
                    <a:lnTo>
                      <a:pt x="966575" y="2840632"/>
                    </a:lnTo>
                    <a:lnTo>
                      <a:pt x="989856" y="2836556"/>
                    </a:lnTo>
                    <a:lnTo>
                      <a:pt x="994514" y="2836196"/>
                    </a:lnTo>
                    <a:lnTo>
                      <a:pt x="962123" y="2843611"/>
                    </a:lnTo>
                    <a:lnTo>
                      <a:pt x="948294" y="2845727"/>
                    </a:lnTo>
                    <a:lnTo>
                      <a:pt x="939800" y="2848094"/>
                    </a:lnTo>
                    <a:lnTo>
                      <a:pt x="944894" y="2846247"/>
                    </a:lnTo>
                    <a:lnTo>
                      <a:pt x="942437" y="2846623"/>
                    </a:lnTo>
                    <a:lnTo>
                      <a:pt x="933368" y="2849871"/>
                    </a:lnTo>
                    <a:lnTo>
                      <a:pt x="936209" y="2849580"/>
                    </a:lnTo>
                    <a:lnTo>
                      <a:pt x="936887" y="2849387"/>
                    </a:lnTo>
                    <a:lnTo>
                      <a:pt x="962123" y="2843611"/>
                    </a:lnTo>
                    <a:lnTo>
                      <a:pt x="978393" y="2841121"/>
                    </a:lnTo>
                    <a:lnTo>
                      <a:pt x="995610" y="2836112"/>
                    </a:lnTo>
                    <a:lnTo>
                      <a:pt x="994514" y="2836196"/>
                    </a:lnTo>
                    <a:lnTo>
                      <a:pt x="998289" y="2835332"/>
                    </a:lnTo>
                    <a:close/>
                    <a:moveTo>
                      <a:pt x="1205318" y="2834668"/>
                    </a:moveTo>
                    <a:lnTo>
                      <a:pt x="1209654" y="2837470"/>
                    </a:lnTo>
                    <a:lnTo>
                      <a:pt x="1211104" y="2838912"/>
                    </a:lnTo>
                    <a:lnTo>
                      <a:pt x="1211779" y="2839758"/>
                    </a:lnTo>
                    <a:close/>
                    <a:moveTo>
                      <a:pt x="1240078" y="2834534"/>
                    </a:moveTo>
                    <a:lnTo>
                      <a:pt x="1241185" y="2835452"/>
                    </a:lnTo>
                    <a:lnTo>
                      <a:pt x="1240847" y="2835712"/>
                    </a:lnTo>
                    <a:lnTo>
                      <a:pt x="1240907" y="2835878"/>
                    </a:lnTo>
                    <a:close/>
                    <a:moveTo>
                      <a:pt x="1196368" y="2834534"/>
                    </a:moveTo>
                    <a:lnTo>
                      <a:pt x="1195878" y="2834630"/>
                    </a:lnTo>
                    <a:lnTo>
                      <a:pt x="1203355" y="2837761"/>
                    </a:lnTo>
                    <a:close/>
                    <a:moveTo>
                      <a:pt x="1145296" y="2834524"/>
                    </a:moveTo>
                    <a:lnTo>
                      <a:pt x="1141717" y="2834923"/>
                    </a:lnTo>
                    <a:lnTo>
                      <a:pt x="1136602" y="2835737"/>
                    </a:lnTo>
                    <a:lnTo>
                      <a:pt x="1135544" y="2835796"/>
                    </a:lnTo>
                    <a:lnTo>
                      <a:pt x="1135799" y="2835865"/>
                    </a:lnTo>
                    <a:lnTo>
                      <a:pt x="1136602" y="2835737"/>
                    </a:lnTo>
                    <a:lnTo>
                      <a:pt x="1141372" y="2835475"/>
                    </a:lnTo>
                    <a:lnTo>
                      <a:pt x="1137189" y="2836245"/>
                    </a:lnTo>
                    <a:lnTo>
                      <a:pt x="1143763" y="2838043"/>
                    </a:lnTo>
                    <a:lnTo>
                      <a:pt x="1140847" y="2837978"/>
                    </a:lnTo>
                    <a:lnTo>
                      <a:pt x="1136208" y="2836426"/>
                    </a:lnTo>
                    <a:lnTo>
                      <a:pt x="1129180" y="2837721"/>
                    </a:lnTo>
                    <a:lnTo>
                      <a:pt x="1140847" y="2837978"/>
                    </a:lnTo>
                    <a:lnTo>
                      <a:pt x="1142984" y="2838693"/>
                    </a:lnTo>
                    <a:lnTo>
                      <a:pt x="1146953" y="2840075"/>
                    </a:lnTo>
                    <a:lnTo>
                      <a:pt x="1147303" y="2840017"/>
                    </a:lnTo>
                    <a:lnTo>
                      <a:pt x="1149024" y="2839681"/>
                    </a:lnTo>
                    <a:lnTo>
                      <a:pt x="1144632" y="2838280"/>
                    </a:lnTo>
                    <a:lnTo>
                      <a:pt x="1143763" y="2838043"/>
                    </a:lnTo>
                    <a:lnTo>
                      <a:pt x="1154518" y="2838280"/>
                    </a:lnTo>
                    <a:lnTo>
                      <a:pt x="1154518" y="2838611"/>
                    </a:lnTo>
                    <a:lnTo>
                      <a:pt x="1155073" y="2838503"/>
                    </a:lnTo>
                    <a:lnTo>
                      <a:pt x="1154518" y="2838280"/>
                    </a:lnTo>
                    <a:lnTo>
                      <a:pt x="1146885" y="2835171"/>
                    </a:lnTo>
                    <a:lnTo>
                      <a:pt x="1141372" y="2835475"/>
                    </a:lnTo>
                    <a:lnTo>
                      <a:pt x="1145681" y="2834681"/>
                    </a:lnTo>
                    <a:close/>
                    <a:moveTo>
                      <a:pt x="3639314" y="2834492"/>
                    </a:moveTo>
                    <a:lnTo>
                      <a:pt x="3632409" y="2839165"/>
                    </a:lnTo>
                    <a:lnTo>
                      <a:pt x="3627880" y="2840556"/>
                    </a:lnTo>
                    <a:close/>
                    <a:moveTo>
                      <a:pt x="1228171" y="2834421"/>
                    </a:moveTo>
                    <a:lnTo>
                      <a:pt x="1228567" y="2835463"/>
                    </a:lnTo>
                    <a:lnTo>
                      <a:pt x="1228355" y="2835040"/>
                    </a:lnTo>
                    <a:close/>
                    <a:moveTo>
                      <a:pt x="1242530" y="2834417"/>
                    </a:moveTo>
                    <a:lnTo>
                      <a:pt x="1243591" y="2837204"/>
                    </a:lnTo>
                    <a:lnTo>
                      <a:pt x="1241529" y="2835187"/>
                    </a:lnTo>
                    <a:close/>
                    <a:moveTo>
                      <a:pt x="3625164" y="2834325"/>
                    </a:moveTo>
                    <a:lnTo>
                      <a:pt x="3604255" y="2847814"/>
                    </a:lnTo>
                    <a:lnTo>
                      <a:pt x="3597694" y="2849830"/>
                    </a:lnTo>
                    <a:lnTo>
                      <a:pt x="3598210" y="2849375"/>
                    </a:lnTo>
                    <a:cubicBezTo>
                      <a:pt x="3601558" y="2847266"/>
                      <a:pt x="3606503" y="2844592"/>
                      <a:pt x="3613096" y="2841301"/>
                    </a:cubicBezTo>
                    <a:close/>
                    <a:moveTo>
                      <a:pt x="1026279" y="2834078"/>
                    </a:moveTo>
                    <a:lnTo>
                      <a:pt x="1012659" y="2834913"/>
                    </a:lnTo>
                    <a:lnTo>
                      <a:pt x="1000907" y="2838253"/>
                    </a:lnTo>
                    <a:lnTo>
                      <a:pt x="1009218" y="2838253"/>
                    </a:lnTo>
                    <a:lnTo>
                      <a:pt x="1026994" y="2834179"/>
                    </a:lnTo>
                    <a:close/>
                    <a:moveTo>
                      <a:pt x="1243271" y="2833847"/>
                    </a:moveTo>
                    <a:lnTo>
                      <a:pt x="1248650" y="2841636"/>
                    </a:lnTo>
                    <a:lnTo>
                      <a:pt x="1246325" y="2839710"/>
                    </a:lnTo>
                    <a:lnTo>
                      <a:pt x="1243168" y="2833926"/>
                    </a:lnTo>
                    <a:close/>
                    <a:moveTo>
                      <a:pt x="3445917" y="2833620"/>
                    </a:moveTo>
                    <a:lnTo>
                      <a:pt x="3437470" y="2840214"/>
                    </a:lnTo>
                    <a:lnTo>
                      <a:pt x="3409134" y="2851432"/>
                    </a:lnTo>
                    <a:lnTo>
                      <a:pt x="3443520" y="2834692"/>
                    </a:lnTo>
                    <a:close/>
                    <a:moveTo>
                      <a:pt x="1202251" y="2833385"/>
                    </a:moveTo>
                    <a:lnTo>
                      <a:pt x="1200717" y="2833685"/>
                    </a:lnTo>
                    <a:lnTo>
                      <a:pt x="1207750" y="2838855"/>
                    </a:lnTo>
                    <a:lnTo>
                      <a:pt x="1211210" y="2842297"/>
                    </a:lnTo>
                    <a:lnTo>
                      <a:pt x="1212369" y="2842251"/>
                    </a:lnTo>
                    <a:lnTo>
                      <a:pt x="1207750" y="2838855"/>
                    </a:lnTo>
                    <a:close/>
                    <a:moveTo>
                      <a:pt x="3461650" y="2833124"/>
                    </a:moveTo>
                    <a:lnTo>
                      <a:pt x="3451732" y="2837520"/>
                    </a:lnTo>
                    <a:lnTo>
                      <a:pt x="3453993" y="2835705"/>
                    </a:lnTo>
                    <a:close/>
                    <a:moveTo>
                      <a:pt x="1206484" y="2833120"/>
                    </a:moveTo>
                    <a:lnTo>
                      <a:pt x="1208556" y="2834636"/>
                    </a:lnTo>
                    <a:cubicBezTo>
                      <a:pt x="1213758" y="2838888"/>
                      <a:pt x="1214273" y="2840015"/>
                      <a:pt x="1212007" y="2838991"/>
                    </a:cubicBezTo>
                    <a:lnTo>
                      <a:pt x="1211589" y="2838721"/>
                    </a:lnTo>
                    <a:lnTo>
                      <a:pt x="1209748" y="2837213"/>
                    </a:lnTo>
                    <a:close/>
                    <a:moveTo>
                      <a:pt x="966736" y="2832994"/>
                    </a:moveTo>
                    <a:lnTo>
                      <a:pt x="963708" y="2833607"/>
                    </a:lnTo>
                    <a:lnTo>
                      <a:pt x="966014" y="2833214"/>
                    </a:lnTo>
                    <a:close/>
                    <a:moveTo>
                      <a:pt x="3457436" y="2832309"/>
                    </a:moveTo>
                    <a:lnTo>
                      <a:pt x="3457937" y="2832538"/>
                    </a:lnTo>
                    <a:lnTo>
                      <a:pt x="3453993" y="2835705"/>
                    </a:lnTo>
                    <a:lnTo>
                      <a:pt x="3443201" y="2839343"/>
                    </a:lnTo>
                    <a:lnTo>
                      <a:pt x="3452620" y="2834215"/>
                    </a:lnTo>
                    <a:close/>
                    <a:moveTo>
                      <a:pt x="1185181" y="2832267"/>
                    </a:moveTo>
                    <a:lnTo>
                      <a:pt x="1181355" y="2833275"/>
                    </a:lnTo>
                    <a:lnTo>
                      <a:pt x="1161613" y="2834361"/>
                    </a:lnTo>
                    <a:lnTo>
                      <a:pt x="1167231" y="2836134"/>
                    </a:lnTo>
                    <a:lnTo>
                      <a:pt x="1179783" y="2833689"/>
                    </a:lnTo>
                    <a:lnTo>
                      <a:pt x="1181355" y="2833275"/>
                    </a:lnTo>
                    <a:lnTo>
                      <a:pt x="1186291" y="2833003"/>
                    </a:lnTo>
                    <a:close/>
                    <a:moveTo>
                      <a:pt x="711753" y="2832239"/>
                    </a:moveTo>
                    <a:lnTo>
                      <a:pt x="694525" y="2839736"/>
                    </a:lnTo>
                    <a:lnTo>
                      <a:pt x="691948" y="2840542"/>
                    </a:lnTo>
                    <a:lnTo>
                      <a:pt x="705655" y="2834483"/>
                    </a:lnTo>
                    <a:close/>
                    <a:moveTo>
                      <a:pt x="3449824" y="2831623"/>
                    </a:moveTo>
                    <a:lnTo>
                      <a:pt x="3448969" y="2832257"/>
                    </a:lnTo>
                    <a:lnTo>
                      <a:pt x="3445917" y="2833620"/>
                    </a:lnTo>
                    <a:lnTo>
                      <a:pt x="3446244" y="2833365"/>
                    </a:lnTo>
                    <a:close/>
                    <a:moveTo>
                      <a:pt x="1121564" y="2831527"/>
                    </a:moveTo>
                    <a:lnTo>
                      <a:pt x="1128863" y="2833969"/>
                    </a:lnTo>
                    <a:lnTo>
                      <a:pt x="1120928" y="2831799"/>
                    </a:lnTo>
                    <a:lnTo>
                      <a:pt x="1121564" y="2831673"/>
                    </a:lnTo>
                    <a:close/>
                    <a:moveTo>
                      <a:pt x="3465417" y="2831454"/>
                    </a:moveTo>
                    <a:lnTo>
                      <a:pt x="3463791" y="2832402"/>
                    </a:lnTo>
                    <a:lnTo>
                      <a:pt x="3461650" y="2833124"/>
                    </a:lnTo>
                    <a:close/>
                    <a:moveTo>
                      <a:pt x="3797702" y="2831427"/>
                    </a:moveTo>
                    <a:lnTo>
                      <a:pt x="3782361" y="2841638"/>
                    </a:lnTo>
                    <a:lnTo>
                      <a:pt x="3779933" y="2843027"/>
                    </a:lnTo>
                    <a:close/>
                    <a:moveTo>
                      <a:pt x="1081892" y="2831265"/>
                    </a:moveTo>
                    <a:lnTo>
                      <a:pt x="1081892" y="2831393"/>
                    </a:lnTo>
                    <a:lnTo>
                      <a:pt x="1082213" y="2831313"/>
                    </a:lnTo>
                    <a:close/>
                    <a:moveTo>
                      <a:pt x="1241589" y="2831034"/>
                    </a:moveTo>
                    <a:lnTo>
                      <a:pt x="1246938" y="2832884"/>
                    </a:lnTo>
                    <a:lnTo>
                      <a:pt x="1252794" y="2841039"/>
                    </a:lnTo>
                    <a:lnTo>
                      <a:pt x="1243576" y="2833612"/>
                    </a:lnTo>
                    <a:lnTo>
                      <a:pt x="1243271" y="2833847"/>
                    </a:lnTo>
                    <a:lnTo>
                      <a:pt x="1242577" y="2832843"/>
                    </a:lnTo>
                    <a:close/>
                    <a:moveTo>
                      <a:pt x="1085469" y="2830959"/>
                    </a:moveTo>
                    <a:lnTo>
                      <a:pt x="1085163" y="2831038"/>
                    </a:lnTo>
                    <a:lnTo>
                      <a:pt x="1087363" y="2831460"/>
                    </a:lnTo>
                    <a:lnTo>
                      <a:pt x="1092086" y="2832712"/>
                    </a:lnTo>
                    <a:lnTo>
                      <a:pt x="1091316" y="2832842"/>
                    </a:lnTo>
                    <a:lnTo>
                      <a:pt x="1090257" y="2832499"/>
                    </a:lnTo>
                    <a:lnTo>
                      <a:pt x="1083415" y="2831490"/>
                    </a:lnTo>
                    <a:lnTo>
                      <a:pt x="1074952" y="2833680"/>
                    </a:lnTo>
                    <a:lnTo>
                      <a:pt x="1081143" y="2833221"/>
                    </a:lnTo>
                    <a:lnTo>
                      <a:pt x="1085972" y="2833748"/>
                    </a:lnTo>
                    <a:lnTo>
                      <a:pt x="1078723" y="2834977"/>
                    </a:lnTo>
                    <a:lnTo>
                      <a:pt x="1072005" y="2835665"/>
                    </a:lnTo>
                    <a:lnTo>
                      <a:pt x="1072005" y="2836459"/>
                    </a:lnTo>
                    <a:lnTo>
                      <a:pt x="1074140" y="2836506"/>
                    </a:lnTo>
                    <a:lnTo>
                      <a:pt x="1089313" y="2834113"/>
                    </a:lnTo>
                    <a:lnTo>
                      <a:pt x="1085972" y="2833748"/>
                    </a:lnTo>
                    <a:lnTo>
                      <a:pt x="1091316" y="2832842"/>
                    </a:lnTo>
                    <a:lnTo>
                      <a:pt x="1093296" y="2833485"/>
                    </a:lnTo>
                    <a:lnTo>
                      <a:pt x="1094366" y="2833316"/>
                    </a:lnTo>
                    <a:lnTo>
                      <a:pt x="1092086" y="2832712"/>
                    </a:lnTo>
                    <a:lnTo>
                      <a:pt x="1093038" y="2832550"/>
                    </a:lnTo>
                    <a:lnTo>
                      <a:pt x="1087363" y="2831460"/>
                    </a:lnTo>
                    <a:close/>
                    <a:moveTo>
                      <a:pt x="1241189" y="2830895"/>
                    </a:moveTo>
                    <a:lnTo>
                      <a:pt x="1241245" y="2830914"/>
                    </a:lnTo>
                    <a:lnTo>
                      <a:pt x="1242577" y="2832843"/>
                    </a:lnTo>
                    <a:lnTo>
                      <a:pt x="1243168" y="2833926"/>
                    </a:lnTo>
                    <a:lnTo>
                      <a:pt x="1242530" y="2834417"/>
                    </a:lnTo>
                    <a:close/>
                    <a:moveTo>
                      <a:pt x="3340742" y="2830785"/>
                    </a:moveTo>
                    <a:lnTo>
                      <a:pt x="3340263" y="2830999"/>
                    </a:lnTo>
                    <a:lnTo>
                      <a:pt x="3337288" y="2833644"/>
                    </a:lnTo>
                    <a:lnTo>
                      <a:pt x="3328805" y="2840667"/>
                    </a:lnTo>
                    <a:lnTo>
                      <a:pt x="3320326" y="2848302"/>
                    </a:lnTo>
                    <a:lnTo>
                      <a:pt x="3322061" y="2847180"/>
                    </a:lnTo>
                    <a:lnTo>
                      <a:pt x="3337288" y="2833644"/>
                    </a:lnTo>
                    <a:close/>
                    <a:moveTo>
                      <a:pt x="997835" y="2830553"/>
                    </a:moveTo>
                    <a:lnTo>
                      <a:pt x="986798" y="2831056"/>
                    </a:lnTo>
                    <a:lnTo>
                      <a:pt x="967629" y="2838005"/>
                    </a:lnTo>
                    <a:lnTo>
                      <a:pt x="968267" y="2837969"/>
                    </a:lnTo>
                    <a:lnTo>
                      <a:pt x="966991" y="2838237"/>
                    </a:lnTo>
                    <a:lnTo>
                      <a:pt x="962794" y="2839758"/>
                    </a:lnTo>
                    <a:lnTo>
                      <a:pt x="958340" y="2840928"/>
                    </a:lnTo>
                    <a:lnTo>
                      <a:pt x="964256" y="2838810"/>
                    </a:lnTo>
                    <a:lnTo>
                      <a:pt x="954804" y="2840790"/>
                    </a:lnTo>
                    <a:lnTo>
                      <a:pt x="963252" y="2838253"/>
                    </a:lnTo>
                    <a:lnTo>
                      <a:pt x="966291" y="2838081"/>
                    </a:lnTo>
                    <a:lnTo>
                      <a:pt x="985778" y="2831103"/>
                    </a:lnTo>
                    <a:lnTo>
                      <a:pt x="985697" y="2831106"/>
                    </a:lnTo>
                    <a:lnTo>
                      <a:pt x="953222" y="2841122"/>
                    </a:lnTo>
                    <a:lnTo>
                      <a:pt x="954804" y="2840790"/>
                    </a:lnTo>
                    <a:lnTo>
                      <a:pt x="939602" y="2845355"/>
                    </a:lnTo>
                    <a:lnTo>
                      <a:pt x="939352" y="2845399"/>
                    </a:lnTo>
                    <a:lnTo>
                      <a:pt x="935476" y="2846595"/>
                    </a:lnTo>
                    <a:lnTo>
                      <a:pt x="939602" y="2845355"/>
                    </a:lnTo>
                    <a:lnTo>
                      <a:pt x="945253" y="2844366"/>
                    </a:lnTo>
                    <a:lnTo>
                      <a:pt x="958340" y="2840928"/>
                    </a:lnTo>
                    <a:lnTo>
                      <a:pt x="952077" y="2843171"/>
                    </a:lnTo>
                    <a:lnTo>
                      <a:pt x="954596" y="2842730"/>
                    </a:lnTo>
                    <a:lnTo>
                      <a:pt x="962794" y="2839758"/>
                    </a:lnTo>
                    <a:lnTo>
                      <a:pt x="969971" y="2837873"/>
                    </a:lnTo>
                    <a:lnTo>
                      <a:pt x="968267" y="2837969"/>
                    </a:lnTo>
                    <a:lnTo>
                      <a:pt x="974870" y="2836586"/>
                    </a:lnTo>
                    <a:close/>
                    <a:moveTo>
                      <a:pt x="1235253" y="2830536"/>
                    </a:moveTo>
                    <a:lnTo>
                      <a:pt x="1237189" y="2832140"/>
                    </a:lnTo>
                    <a:lnTo>
                      <a:pt x="1240128" y="2838493"/>
                    </a:lnTo>
                    <a:lnTo>
                      <a:pt x="1239611" y="2837761"/>
                    </a:lnTo>
                    <a:close/>
                    <a:moveTo>
                      <a:pt x="3451339" y="2830498"/>
                    </a:moveTo>
                    <a:lnTo>
                      <a:pt x="3451339" y="2830885"/>
                    </a:lnTo>
                    <a:lnTo>
                      <a:pt x="3449824" y="2831623"/>
                    </a:lnTo>
                    <a:close/>
                    <a:moveTo>
                      <a:pt x="691712" y="2830447"/>
                    </a:moveTo>
                    <a:lnTo>
                      <a:pt x="644901" y="2851141"/>
                    </a:lnTo>
                    <a:lnTo>
                      <a:pt x="643224" y="2851548"/>
                    </a:lnTo>
                    <a:lnTo>
                      <a:pt x="647319" y="2849555"/>
                    </a:lnTo>
                    <a:lnTo>
                      <a:pt x="676555" y="2836001"/>
                    </a:lnTo>
                    <a:close/>
                    <a:moveTo>
                      <a:pt x="716729" y="2830408"/>
                    </a:moveTo>
                    <a:lnTo>
                      <a:pt x="711753" y="2832239"/>
                    </a:lnTo>
                    <a:lnTo>
                      <a:pt x="712247" y="2832024"/>
                    </a:lnTo>
                    <a:close/>
                    <a:moveTo>
                      <a:pt x="3453195" y="2830368"/>
                    </a:moveTo>
                    <a:lnTo>
                      <a:pt x="3456723" y="2831982"/>
                    </a:lnTo>
                    <a:lnTo>
                      <a:pt x="3452620" y="2834215"/>
                    </a:lnTo>
                    <a:lnTo>
                      <a:pt x="3439125" y="2839558"/>
                    </a:lnTo>
                    <a:lnTo>
                      <a:pt x="3448969" y="2832257"/>
                    </a:lnTo>
                    <a:close/>
                    <a:moveTo>
                      <a:pt x="1005280" y="2830214"/>
                    </a:moveTo>
                    <a:lnTo>
                      <a:pt x="1003702" y="2830286"/>
                    </a:lnTo>
                    <a:lnTo>
                      <a:pt x="999962" y="2831329"/>
                    </a:lnTo>
                    <a:close/>
                    <a:moveTo>
                      <a:pt x="1063711" y="2830205"/>
                    </a:moveTo>
                    <a:lnTo>
                      <a:pt x="1061288" y="2830291"/>
                    </a:lnTo>
                    <a:lnTo>
                      <a:pt x="1061295" y="2830276"/>
                    </a:lnTo>
                    <a:lnTo>
                      <a:pt x="1061210" y="2830294"/>
                    </a:lnTo>
                    <a:lnTo>
                      <a:pt x="1061288" y="2830291"/>
                    </a:lnTo>
                    <a:lnTo>
                      <a:pt x="1061043" y="2830782"/>
                    </a:lnTo>
                    <a:close/>
                    <a:moveTo>
                      <a:pt x="1082128" y="2830074"/>
                    </a:moveTo>
                    <a:lnTo>
                      <a:pt x="1081892" y="2830120"/>
                    </a:lnTo>
                    <a:lnTo>
                      <a:pt x="1081892" y="2830425"/>
                    </a:lnTo>
                    <a:lnTo>
                      <a:pt x="1082019" y="2830434"/>
                    </a:lnTo>
                    <a:lnTo>
                      <a:pt x="1084111" y="2830836"/>
                    </a:lnTo>
                    <a:lnTo>
                      <a:pt x="1084570" y="2830720"/>
                    </a:lnTo>
                    <a:close/>
                    <a:moveTo>
                      <a:pt x="1072884" y="2829938"/>
                    </a:moveTo>
                    <a:lnTo>
                      <a:pt x="1060644" y="2831583"/>
                    </a:lnTo>
                    <a:lnTo>
                      <a:pt x="1060052" y="2832768"/>
                    </a:lnTo>
                    <a:lnTo>
                      <a:pt x="1073565" y="2830038"/>
                    </a:lnTo>
                    <a:close/>
                    <a:moveTo>
                      <a:pt x="1074686" y="2829812"/>
                    </a:moveTo>
                    <a:lnTo>
                      <a:pt x="1073779" y="2829844"/>
                    </a:lnTo>
                    <a:lnTo>
                      <a:pt x="1073648" y="2829835"/>
                    </a:lnTo>
                    <a:lnTo>
                      <a:pt x="1073506" y="2829854"/>
                    </a:lnTo>
                    <a:lnTo>
                      <a:pt x="1073779" y="2829844"/>
                    </a:lnTo>
                    <a:lnTo>
                      <a:pt x="1074330" y="2829884"/>
                    </a:lnTo>
                    <a:close/>
                    <a:moveTo>
                      <a:pt x="1235887" y="2829667"/>
                    </a:moveTo>
                    <a:lnTo>
                      <a:pt x="1238887" y="2832602"/>
                    </a:lnTo>
                    <a:lnTo>
                      <a:pt x="1240078" y="2834534"/>
                    </a:lnTo>
                    <a:lnTo>
                      <a:pt x="1237189" y="2832140"/>
                    </a:lnTo>
                    <a:lnTo>
                      <a:pt x="1237087" y="2831922"/>
                    </a:lnTo>
                    <a:close/>
                    <a:moveTo>
                      <a:pt x="3784307" y="2829626"/>
                    </a:moveTo>
                    <a:lnTo>
                      <a:pt x="3781616" y="2832519"/>
                    </a:lnTo>
                    <a:lnTo>
                      <a:pt x="3755048" y="2850998"/>
                    </a:lnTo>
                    <a:lnTo>
                      <a:pt x="3762477" y="2844453"/>
                    </a:lnTo>
                    <a:lnTo>
                      <a:pt x="3771330" y="2838009"/>
                    </a:lnTo>
                    <a:close/>
                    <a:moveTo>
                      <a:pt x="3250813" y="2829512"/>
                    </a:moveTo>
                    <a:lnTo>
                      <a:pt x="3234050" y="2845157"/>
                    </a:lnTo>
                    <a:lnTo>
                      <a:pt x="3229829" y="2848218"/>
                    </a:lnTo>
                    <a:lnTo>
                      <a:pt x="3226861" y="2850031"/>
                    </a:lnTo>
                    <a:lnTo>
                      <a:pt x="3233598" y="2843775"/>
                    </a:lnTo>
                    <a:close/>
                    <a:moveTo>
                      <a:pt x="1236925" y="2829420"/>
                    </a:moveTo>
                    <a:lnTo>
                      <a:pt x="1237940" y="2829771"/>
                    </a:lnTo>
                    <a:lnTo>
                      <a:pt x="1241270" y="2834933"/>
                    </a:lnTo>
                    <a:lnTo>
                      <a:pt x="1238887" y="2832602"/>
                    </a:lnTo>
                    <a:close/>
                    <a:moveTo>
                      <a:pt x="3224749" y="2829326"/>
                    </a:moveTo>
                    <a:lnTo>
                      <a:pt x="3208019" y="2839993"/>
                    </a:lnTo>
                    <a:lnTo>
                      <a:pt x="3180147" y="2856040"/>
                    </a:lnTo>
                    <a:lnTo>
                      <a:pt x="3205607" y="2838898"/>
                    </a:lnTo>
                    <a:close/>
                    <a:moveTo>
                      <a:pt x="1131951" y="2829089"/>
                    </a:moveTo>
                    <a:lnTo>
                      <a:pt x="1121564" y="2831180"/>
                    </a:lnTo>
                    <a:lnTo>
                      <a:pt x="1121564" y="2831527"/>
                    </a:lnTo>
                    <a:lnTo>
                      <a:pt x="1120917" y="2831310"/>
                    </a:lnTo>
                    <a:lnTo>
                      <a:pt x="1119894" y="2831516"/>
                    </a:lnTo>
                    <a:lnTo>
                      <a:pt x="1120928" y="2831799"/>
                    </a:lnTo>
                    <a:lnTo>
                      <a:pt x="1102660" y="2835432"/>
                    </a:lnTo>
                    <a:lnTo>
                      <a:pt x="1102135" y="2835374"/>
                    </a:lnTo>
                    <a:lnTo>
                      <a:pt x="1101528" y="2835214"/>
                    </a:lnTo>
                    <a:lnTo>
                      <a:pt x="1101224" y="2835275"/>
                    </a:lnTo>
                    <a:lnTo>
                      <a:pt x="1102135" y="2835374"/>
                    </a:lnTo>
                    <a:lnTo>
                      <a:pt x="1102484" y="2835467"/>
                    </a:lnTo>
                    <a:lnTo>
                      <a:pt x="1102216" y="2835520"/>
                    </a:lnTo>
                    <a:lnTo>
                      <a:pt x="1100783" y="2835364"/>
                    </a:lnTo>
                    <a:lnTo>
                      <a:pt x="1099738" y="2835574"/>
                    </a:lnTo>
                    <a:lnTo>
                      <a:pt x="1100577" y="2835846"/>
                    </a:lnTo>
                    <a:lnTo>
                      <a:pt x="1094949" y="2836965"/>
                    </a:lnTo>
                    <a:lnTo>
                      <a:pt x="1093039" y="2836923"/>
                    </a:lnTo>
                    <a:lnTo>
                      <a:pt x="1080480" y="2839451"/>
                    </a:lnTo>
                    <a:lnTo>
                      <a:pt x="1076098" y="2840229"/>
                    </a:lnTo>
                    <a:lnTo>
                      <a:pt x="1079355" y="2840066"/>
                    </a:lnTo>
                    <a:lnTo>
                      <a:pt x="1077951" y="2840345"/>
                    </a:lnTo>
                    <a:lnTo>
                      <a:pt x="1073334" y="2840720"/>
                    </a:lnTo>
                    <a:lnTo>
                      <a:pt x="1063169" y="2842526"/>
                    </a:lnTo>
                    <a:lnTo>
                      <a:pt x="1066490" y="2842942"/>
                    </a:lnTo>
                    <a:lnTo>
                      <a:pt x="1060634" y="2843301"/>
                    </a:lnTo>
                    <a:lnTo>
                      <a:pt x="1059962" y="2843095"/>
                    </a:lnTo>
                    <a:lnTo>
                      <a:pt x="1057835" y="2843473"/>
                    </a:lnTo>
                    <a:lnTo>
                      <a:pt x="1060634" y="2843301"/>
                    </a:lnTo>
                    <a:lnTo>
                      <a:pt x="1064181" y="2844388"/>
                    </a:lnTo>
                    <a:lnTo>
                      <a:pt x="1075560" y="2844078"/>
                    </a:lnTo>
                    <a:lnTo>
                      <a:pt x="1066490" y="2842942"/>
                    </a:lnTo>
                    <a:lnTo>
                      <a:pt x="1088610" y="2841584"/>
                    </a:lnTo>
                    <a:lnTo>
                      <a:pt x="1089536" y="2841550"/>
                    </a:lnTo>
                    <a:lnTo>
                      <a:pt x="1104132" y="2838824"/>
                    </a:lnTo>
                    <a:lnTo>
                      <a:pt x="1079355" y="2840066"/>
                    </a:lnTo>
                    <a:lnTo>
                      <a:pt x="1094949" y="2836965"/>
                    </a:lnTo>
                    <a:lnTo>
                      <a:pt x="1104689" y="2837180"/>
                    </a:lnTo>
                    <a:lnTo>
                      <a:pt x="1107702" y="2838157"/>
                    </a:lnTo>
                    <a:lnTo>
                      <a:pt x="1110596" y="2837616"/>
                    </a:lnTo>
                    <a:lnTo>
                      <a:pt x="1109337" y="2837283"/>
                    </a:lnTo>
                    <a:lnTo>
                      <a:pt x="1112059" y="2837343"/>
                    </a:lnTo>
                    <a:lnTo>
                      <a:pt x="1113995" y="2836981"/>
                    </a:lnTo>
                    <a:lnTo>
                      <a:pt x="1115071" y="2836922"/>
                    </a:lnTo>
                    <a:lnTo>
                      <a:pt x="1103012" y="2835607"/>
                    </a:lnTo>
                    <a:lnTo>
                      <a:pt x="1102484" y="2835467"/>
                    </a:lnTo>
                    <a:lnTo>
                      <a:pt x="1102660" y="2835432"/>
                    </a:lnTo>
                    <a:lnTo>
                      <a:pt x="1115887" y="2836877"/>
                    </a:lnTo>
                    <a:lnTo>
                      <a:pt x="1116339" y="2836852"/>
                    </a:lnTo>
                    <a:lnTo>
                      <a:pt x="1116115" y="2836902"/>
                    </a:lnTo>
                    <a:lnTo>
                      <a:pt x="1117393" y="2837042"/>
                    </a:lnTo>
                    <a:lnTo>
                      <a:pt x="1117359" y="2837172"/>
                    </a:lnTo>
                    <a:lnTo>
                      <a:pt x="1115711" y="2836992"/>
                    </a:lnTo>
                    <a:lnTo>
                      <a:pt x="1113943" y="2837384"/>
                    </a:lnTo>
                    <a:lnTo>
                      <a:pt x="1117285" y="2837458"/>
                    </a:lnTo>
                    <a:lnTo>
                      <a:pt x="1117054" y="2838341"/>
                    </a:lnTo>
                    <a:lnTo>
                      <a:pt x="1114973" y="2838280"/>
                    </a:lnTo>
                    <a:lnTo>
                      <a:pt x="1113400" y="2838359"/>
                    </a:lnTo>
                    <a:lnTo>
                      <a:pt x="1111647" y="2837895"/>
                    </a:lnTo>
                    <a:lnTo>
                      <a:pt x="1108825" y="2838521"/>
                    </a:lnTo>
                    <a:lnTo>
                      <a:pt x="1109004" y="2838579"/>
                    </a:lnTo>
                    <a:lnTo>
                      <a:pt x="1108436" y="2838608"/>
                    </a:lnTo>
                    <a:lnTo>
                      <a:pt x="1096330" y="2841297"/>
                    </a:lnTo>
                    <a:lnTo>
                      <a:pt x="1102461" y="2841068"/>
                    </a:lnTo>
                    <a:lnTo>
                      <a:pt x="1103457" y="2841013"/>
                    </a:lnTo>
                    <a:lnTo>
                      <a:pt x="1112211" y="2839619"/>
                    </a:lnTo>
                    <a:lnTo>
                      <a:pt x="1109004" y="2838579"/>
                    </a:lnTo>
                    <a:lnTo>
                      <a:pt x="1113400" y="2838359"/>
                    </a:lnTo>
                    <a:lnTo>
                      <a:pt x="1115925" y="2839028"/>
                    </a:lnTo>
                    <a:lnTo>
                      <a:pt x="1116916" y="2838870"/>
                    </a:lnTo>
                    <a:lnTo>
                      <a:pt x="1117054" y="2838341"/>
                    </a:lnTo>
                    <a:lnTo>
                      <a:pt x="1119747" y="2838420"/>
                    </a:lnTo>
                    <a:lnTo>
                      <a:pt x="1123430" y="2837834"/>
                    </a:lnTo>
                    <a:lnTo>
                      <a:pt x="1120671" y="2837533"/>
                    </a:lnTo>
                    <a:lnTo>
                      <a:pt x="1124755" y="2837623"/>
                    </a:lnTo>
                    <a:lnTo>
                      <a:pt x="1134940" y="2836002"/>
                    </a:lnTo>
                    <a:lnTo>
                      <a:pt x="1134496" y="2835853"/>
                    </a:lnTo>
                    <a:lnTo>
                      <a:pt x="1116339" y="2836852"/>
                    </a:lnTo>
                    <a:lnTo>
                      <a:pt x="1129046" y="2834030"/>
                    </a:lnTo>
                    <a:lnTo>
                      <a:pt x="1128863" y="2833969"/>
                    </a:lnTo>
                    <a:lnTo>
                      <a:pt x="1129068" y="2834025"/>
                    </a:lnTo>
                    <a:lnTo>
                      <a:pt x="1137993" y="2832043"/>
                    </a:lnTo>
                    <a:lnTo>
                      <a:pt x="1138840" y="2831895"/>
                    </a:lnTo>
                    <a:close/>
                    <a:moveTo>
                      <a:pt x="1067032" y="2829075"/>
                    </a:moveTo>
                    <a:lnTo>
                      <a:pt x="1066014" y="2829288"/>
                    </a:lnTo>
                    <a:lnTo>
                      <a:pt x="1067463" y="2829392"/>
                    </a:lnTo>
                    <a:lnTo>
                      <a:pt x="1068159" y="2829241"/>
                    </a:lnTo>
                    <a:close/>
                    <a:moveTo>
                      <a:pt x="1061317" y="2828952"/>
                    </a:moveTo>
                    <a:lnTo>
                      <a:pt x="1057309" y="2829573"/>
                    </a:lnTo>
                    <a:lnTo>
                      <a:pt x="1052632" y="2830601"/>
                    </a:lnTo>
                    <a:lnTo>
                      <a:pt x="1055682" y="2830492"/>
                    </a:lnTo>
                    <a:lnTo>
                      <a:pt x="1061668" y="2828977"/>
                    </a:lnTo>
                    <a:close/>
                    <a:moveTo>
                      <a:pt x="1240440" y="2828928"/>
                    </a:moveTo>
                    <a:lnTo>
                      <a:pt x="1241589" y="2831034"/>
                    </a:lnTo>
                    <a:lnTo>
                      <a:pt x="1241245" y="2830914"/>
                    </a:lnTo>
                    <a:lnTo>
                      <a:pt x="1241137" y="2830758"/>
                    </a:lnTo>
                    <a:close/>
                    <a:moveTo>
                      <a:pt x="1186875" y="2828862"/>
                    </a:moveTo>
                    <a:lnTo>
                      <a:pt x="1190169" y="2831203"/>
                    </a:lnTo>
                    <a:lnTo>
                      <a:pt x="1191573" y="2832320"/>
                    </a:lnTo>
                    <a:lnTo>
                      <a:pt x="1188790" y="2831035"/>
                    </a:lnTo>
                    <a:lnTo>
                      <a:pt x="1186875" y="2829663"/>
                    </a:lnTo>
                    <a:close/>
                    <a:moveTo>
                      <a:pt x="1056928" y="2828782"/>
                    </a:moveTo>
                    <a:lnTo>
                      <a:pt x="1049703" y="2830706"/>
                    </a:lnTo>
                    <a:lnTo>
                      <a:pt x="1049708" y="2830706"/>
                    </a:lnTo>
                    <a:lnTo>
                      <a:pt x="1057190" y="2828792"/>
                    </a:lnTo>
                    <a:close/>
                    <a:moveTo>
                      <a:pt x="1234928" y="2828729"/>
                    </a:moveTo>
                    <a:lnTo>
                      <a:pt x="1235491" y="2828924"/>
                    </a:lnTo>
                    <a:lnTo>
                      <a:pt x="1235887" y="2829667"/>
                    </a:lnTo>
                    <a:close/>
                    <a:moveTo>
                      <a:pt x="1232996" y="2828667"/>
                    </a:moveTo>
                    <a:lnTo>
                      <a:pt x="1234197" y="2829662"/>
                    </a:lnTo>
                    <a:lnTo>
                      <a:pt x="1237294" y="2837670"/>
                    </a:lnTo>
                    <a:lnTo>
                      <a:pt x="1233876" y="2830629"/>
                    </a:lnTo>
                    <a:close/>
                    <a:moveTo>
                      <a:pt x="1063397" y="2828539"/>
                    </a:moveTo>
                    <a:lnTo>
                      <a:pt x="1062475" y="2828772"/>
                    </a:lnTo>
                    <a:lnTo>
                      <a:pt x="1062009" y="2828845"/>
                    </a:lnTo>
                    <a:lnTo>
                      <a:pt x="1061983" y="2828897"/>
                    </a:lnTo>
                    <a:lnTo>
                      <a:pt x="1062475" y="2828772"/>
                    </a:lnTo>
                    <a:lnTo>
                      <a:pt x="1063697" y="2828583"/>
                    </a:lnTo>
                    <a:close/>
                    <a:moveTo>
                      <a:pt x="693143" y="2828311"/>
                    </a:moveTo>
                    <a:lnTo>
                      <a:pt x="676555" y="2836001"/>
                    </a:lnTo>
                    <a:lnTo>
                      <a:pt x="673195" y="2837233"/>
                    </a:lnTo>
                    <a:close/>
                    <a:moveTo>
                      <a:pt x="1233668" y="2828293"/>
                    </a:moveTo>
                    <a:lnTo>
                      <a:pt x="1233960" y="2828394"/>
                    </a:lnTo>
                    <a:lnTo>
                      <a:pt x="1235253" y="2830536"/>
                    </a:lnTo>
                    <a:lnTo>
                      <a:pt x="1234197" y="2829662"/>
                    </a:lnTo>
                    <a:close/>
                    <a:moveTo>
                      <a:pt x="1226296" y="2828089"/>
                    </a:moveTo>
                    <a:lnTo>
                      <a:pt x="1228171" y="2834421"/>
                    </a:lnTo>
                    <a:lnTo>
                      <a:pt x="1226015" y="2828745"/>
                    </a:lnTo>
                    <a:close/>
                    <a:moveTo>
                      <a:pt x="1232139" y="2828058"/>
                    </a:moveTo>
                    <a:lnTo>
                      <a:pt x="1232349" y="2828131"/>
                    </a:lnTo>
                    <a:lnTo>
                      <a:pt x="1232875" y="2828567"/>
                    </a:lnTo>
                    <a:lnTo>
                      <a:pt x="1233876" y="2830629"/>
                    </a:lnTo>
                    <a:lnTo>
                      <a:pt x="1238913" y="2841858"/>
                    </a:lnTo>
                    <a:lnTo>
                      <a:pt x="1240519" y="2846011"/>
                    </a:lnTo>
                    <a:close/>
                    <a:moveTo>
                      <a:pt x="896215" y="2827952"/>
                    </a:moveTo>
                    <a:lnTo>
                      <a:pt x="870438" y="2837001"/>
                    </a:lnTo>
                    <a:lnTo>
                      <a:pt x="869918" y="2837122"/>
                    </a:lnTo>
                    <a:lnTo>
                      <a:pt x="888700" y="2829676"/>
                    </a:lnTo>
                    <a:close/>
                    <a:moveTo>
                      <a:pt x="1232556" y="2827908"/>
                    </a:moveTo>
                    <a:lnTo>
                      <a:pt x="1232674" y="2827949"/>
                    </a:lnTo>
                    <a:lnTo>
                      <a:pt x="1232996" y="2828667"/>
                    </a:lnTo>
                    <a:lnTo>
                      <a:pt x="1232875" y="2828567"/>
                    </a:lnTo>
                    <a:close/>
                    <a:moveTo>
                      <a:pt x="1110277" y="2827751"/>
                    </a:moveTo>
                    <a:lnTo>
                      <a:pt x="1107124" y="2828092"/>
                    </a:lnTo>
                    <a:lnTo>
                      <a:pt x="1108382" y="2828369"/>
                    </a:lnTo>
                    <a:lnTo>
                      <a:pt x="1115635" y="2830352"/>
                    </a:lnTo>
                    <a:lnTo>
                      <a:pt x="1117563" y="2830188"/>
                    </a:lnTo>
                    <a:close/>
                    <a:moveTo>
                      <a:pt x="694607" y="2827657"/>
                    </a:moveTo>
                    <a:lnTo>
                      <a:pt x="693143" y="2828311"/>
                    </a:lnTo>
                    <a:lnTo>
                      <a:pt x="694404" y="2827727"/>
                    </a:lnTo>
                    <a:close/>
                    <a:moveTo>
                      <a:pt x="3788999" y="2827384"/>
                    </a:moveTo>
                    <a:lnTo>
                      <a:pt x="3763900" y="2852196"/>
                    </a:lnTo>
                    <a:lnTo>
                      <a:pt x="3762651" y="2852910"/>
                    </a:lnTo>
                    <a:lnTo>
                      <a:pt x="3781616" y="2832519"/>
                    </a:lnTo>
                    <a:close/>
                    <a:moveTo>
                      <a:pt x="1233344" y="2827372"/>
                    </a:moveTo>
                    <a:lnTo>
                      <a:pt x="1233688" y="2827516"/>
                    </a:lnTo>
                    <a:lnTo>
                      <a:pt x="1234928" y="2828729"/>
                    </a:lnTo>
                    <a:lnTo>
                      <a:pt x="1233960" y="2828394"/>
                    </a:lnTo>
                    <a:close/>
                    <a:moveTo>
                      <a:pt x="1185455" y="2827354"/>
                    </a:moveTo>
                    <a:lnTo>
                      <a:pt x="1185356" y="2827373"/>
                    </a:lnTo>
                    <a:lnTo>
                      <a:pt x="1186875" y="2828582"/>
                    </a:lnTo>
                    <a:lnTo>
                      <a:pt x="1186875" y="2828862"/>
                    </a:lnTo>
                    <a:lnTo>
                      <a:pt x="1184897" y="2827457"/>
                    </a:lnTo>
                    <a:lnTo>
                      <a:pt x="1184022" y="2827619"/>
                    </a:lnTo>
                    <a:lnTo>
                      <a:pt x="1186875" y="2829663"/>
                    </a:lnTo>
                    <a:lnTo>
                      <a:pt x="1186875" y="2830150"/>
                    </a:lnTo>
                    <a:lnTo>
                      <a:pt x="1182142" y="2827965"/>
                    </a:lnTo>
                    <a:lnTo>
                      <a:pt x="1180770" y="2828218"/>
                    </a:lnTo>
                    <a:lnTo>
                      <a:pt x="1181243" y="2828501"/>
                    </a:lnTo>
                    <a:lnTo>
                      <a:pt x="1180629" y="2828244"/>
                    </a:lnTo>
                    <a:lnTo>
                      <a:pt x="1179443" y="2828462"/>
                    </a:lnTo>
                    <a:lnTo>
                      <a:pt x="1179669" y="2828612"/>
                    </a:lnTo>
                    <a:lnTo>
                      <a:pt x="1179317" y="2828485"/>
                    </a:lnTo>
                    <a:lnTo>
                      <a:pt x="1156383" y="2832710"/>
                    </a:lnTo>
                    <a:lnTo>
                      <a:pt x="1157736" y="2833137"/>
                    </a:lnTo>
                    <a:lnTo>
                      <a:pt x="1173033" y="2831431"/>
                    </a:lnTo>
                    <a:lnTo>
                      <a:pt x="1182904" y="2830757"/>
                    </a:lnTo>
                    <a:lnTo>
                      <a:pt x="1179669" y="2828612"/>
                    </a:lnTo>
                    <a:lnTo>
                      <a:pt x="1184088" y="2830202"/>
                    </a:lnTo>
                    <a:lnTo>
                      <a:pt x="1184801" y="2830628"/>
                    </a:lnTo>
                    <a:lnTo>
                      <a:pt x="1185197" y="2830601"/>
                    </a:lnTo>
                    <a:lnTo>
                      <a:pt x="1184088" y="2830202"/>
                    </a:lnTo>
                    <a:lnTo>
                      <a:pt x="1181243" y="2828501"/>
                    </a:lnTo>
                    <a:lnTo>
                      <a:pt x="1186109" y="2830538"/>
                    </a:lnTo>
                    <a:lnTo>
                      <a:pt x="1186875" y="2830486"/>
                    </a:lnTo>
                    <a:lnTo>
                      <a:pt x="1186875" y="2830150"/>
                    </a:lnTo>
                    <a:lnTo>
                      <a:pt x="1188790" y="2831035"/>
                    </a:lnTo>
                    <a:lnTo>
                      <a:pt x="1190170" y="2832024"/>
                    </a:lnTo>
                    <a:lnTo>
                      <a:pt x="1190679" y="2832452"/>
                    </a:lnTo>
                    <a:lnTo>
                      <a:pt x="1188284" y="2831449"/>
                    </a:lnTo>
                    <a:lnTo>
                      <a:pt x="1186820" y="2831835"/>
                    </a:lnTo>
                    <a:lnTo>
                      <a:pt x="1188563" y="2832878"/>
                    </a:lnTo>
                    <a:lnTo>
                      <a:pt x="1191023" y="2832743"/>
                    </a:lnTo>
                    <a:lnTo>
                      <a:pt x="1190679" y="2832452"/>
                    </a:lnTo>
                    <a:lnTo>
                      <a:pt x="1191331" y="2832726"/>
                    </a:lnTo>
                    <a:lnTo>
                      <a:pt x="1192034" y="2832687"/>
                    </a:lnTo>
                    <a:lnTo>
                      <a:pt x="1191573" y="2832320"/>
                    </a:lnTo>
                    <a:lnTo>
                      <a:pt x="1192054" y="2832542"/>
                    </a:lnTo>
                    <a:lnTo>
                      <a:pt x="1192242" y="2832676"/>
                    </a:lnTo>
                    <a:lnTo>
                      <a:pt x="1192332" y="2832671"/>
                    </a:lnTo>
                    <a:lnTo>
                      <a:pt x="1192054" y="2832542"/>
                    </a:lnTo>
                    <a:lnTo>
                      <a:pt x="1190169" y="2831203"/>
                    </a:lnTo>
                    <a:lnTo>
                      <a:pt x="1186875" y="2828582"/>
                    </a:lnTo>
                    <a:lnTo>
                      <a:pt x="1186875" y="2827926"/>
                    </a:lnTo>
                    <a:close/>
                    <a:moveTo>
                      <a:pt x="1233254" y="2827223"/>
                    </a:moveTo>
                    <a:lnTo>
                      <a:pt x="1233344" y="2827372"/>
                    </a:lnTo>
                    <a:lnTo>
                      <a:pt x="1233305" y="2827356"/>
                    </a:lnTo>
                    <a:close/>
                    <a:moveTo>
                      <a:pt x="1232201" y="2826893"/>
                    </a:moveTo>
                    <a:lnTo>
                      <a:pt x="1233305" y="2827356"/>
                    </a:lnTo>
                    <a:lnTo>
                      <a:pt x="1233668" y="2828293"/>
                    </a:lnTo>
                    <a:lnTo>
                      <a:pt x="1232674" y="2827949"/>
                    </a:lnTo>
                    <a:close/>
                    <a:moveTo>
                      <a:pt x="1231448" y="2826578"/>
                    </a:moveTo>
                    <a:lnTo>
                      <a:pt x="1232028" y="2826821"/>
                    </a:lnTo>
                    <a:lnTo>
                      <a:pt x="1232556" y="2827908"/>
                    </a:lnTo>
                    <a:lnTo>
                      <a:pt x="1231975" y="2827707"/>
                    </a:lnTo>
                    <a:close/>
                    <a:moveTo>
                      <a:pt x="3342239" y="2826406"/>
                    </a:moveTo>
                    <a:lnTo>
                      <a:pt x="3322857" y="2837854"/>
                    </a:lnTo>
                    <a:lnTo>
                      <a:pt x="3335082" y="2832665"/>
                    </a:lnTo>
                    <a:close/>
                    <a:moveTo>
                      <a:pt x="1227248" y="2826364"/>
                    </a:moveTo>
                    <a:lnTo>
                      <a:pt x="1227623" y="2826494"/>
                    </a:lnTo>
                    <a:lnTo>
                      <a:pt x="1235491" y="2838991"/>
                    </a:lnTo>
                    <a:lnTo>
                      <a:pt x="1238478" y="2852360"/>
                    </a:lnTo>
                    <a:lnTo>
                      <a:pt x="1237003" y="2850766"/>
                    </a:lnTo>
                    <a:lnTo>
                      <a:pt x="1228075" y="2828745"/>
                    </a:lnTo>
                    <a:close/>
                    <a:moveTo>
                      <a:pt x="1227063" y="2826303"/>
                    </a:moveTo>
                    <a:lnTo>
                      <a:pt x="1233791" y="2843806"/>
                    </a:lnTo>
                    <a:lnTo>
                      <a:pt x="1234582" y="2847428"/>
                    </a:lnTo>
                    <a:lnTo>
                      <a:pt x="1232332" y="2842953"/>
                    </a:lnTo>
                    <a:lnTo>
                      <a:pt x="1226933" y="2826606"/>
                    </a:lnTo>
                    <a:close/>
                    <a:moveTo>
                      <a:pt x="1227062" y="2826300"/>
                    </a:moveTo>
                    <a:lnTo>
                      <a:pt x="1227064" y="2826301"/>
                    </a:lnTo>
                    <a:lnTo>
                      <a:pt x="1227063" y="2826303"/>
                    </a:lnTo>
                    <a:close/>
                    <a:moveTo>
                      <a:pt x="1124801" y="2826177"/>
                    </a:moveTo>
                    <a:lnTo>
                      <a:pt x="1113062" y="2827449"/>
                    </a:lnTo>
                    <a:lnTo>
                      <a:pt x="1121564" y="2828369"/>
                    </a:lnTo>
                    <a:lnTo>
                      <a:pt x="1121564" y="2829849"/>
                    </a:lnTo>
                    <a:lnTo>
                      <a:pt x="1131702" y="2828988"/>
                    </a:lnTo>
                    <a:close/>
                    <a:moveTo>
                      <a:pt x="1227387" y="2826120"/>
                    </a:moveTo>
                    <a:lnTo>
                      <a:pt x="1231975" y="2827707"/>
                    </a:lnTo>
                    <a:lnTo>
                      <a:pt x="1232139" y="2828058"/>
                    </a:lnTo>
                    <a:lnTo>
                      <a:pt x="1227623" y="2826494"/>
                    </a:lnTo>
                    <a:close/>
                    <a:moveTo>
                      <a:pt x="1227154" y="2826092"/>
                    </a:moveTo>
                    <a:lnTo>
                      <a:pt x="1227248" y="2826364"/>
                    </a:lnTo>
                    <a:lnTo>
                      <a:pt x="1227064" y="2826301"/>
                    </a:lnTo>
                    <a:close/>
                    <a:moveTo>
                      <a:pt x="687681" y="2826081"/>
                    </a:moveTo>
                    <a:cubicBezTo>
                      <a:pt x="690720" y="2824647"/>
                      <a:pt x="685673" y="2827106"/>
                      <a:pt x="677227" y="2831204"/>
                    </a:cubicBezTo>
                    <a:lnTo>
                      <a:pt x="668369" y="2835499"/>
                    </a:lnTo>
                    <a:lnTo>
                      <a:pt x="666251" y="2836340"/>
                    </a:lnTo>
                    <a:lnTo>
                      <a:pt x="676473" y="2831435"/>
                    </a:lnTo>
                    <a:cubicBezTo>
                      <a:pt x="682621" y="2828489"/>
                      <a:pt x="686162" y="2826799"/>
                      <a:pt x="687681" y="2826081"/>
                    </a:cubicBezTo>
                    <a:close/>
                    <a:moveTo>
                      <a:pt x="3612771" y="2826067"/>
                    </a:moveTo>
                    <a:lnTo>
                      <a:pt x="3612390" y="2826437"/>
                    </a:lnTo>
                    <a:lnTo>
                      <a:pt x="3608931" y="2828037"/>
                    </a:lnTo>
                    <a:close/>
                    <a:moveTo>
                      <a:pt x="1227133" y="2826032"/>
                    </a:moveTo>
                    <a:lnTo>
                      <a:pt x="1227173" y="2826046"/>
                    </a:lnTo>
                    <a:lnTo>
                      <a:pt x="1227154" y="2826092"/>
                    </a:lnTo>
                    <a:close/>
                    <a:moveTo>
                      <a:pt x="1227241" y="2825888"/>
                    </a:moveTo>
                    <a:lnTo>
                      <a:pt x="1227387" y="2826120"/>
                    </a:lnTo>
                    <a:lnTo>
                      <a:pt x="1227173" y="2826046"/>
                    </a:lnTo>
                    <a:close/>
                    <a:moveTo>
                      <a:pt x="1226693" y="2825880"/>
                    </a:moveTo>
                    <a:lnTo>
                      <a:pt x="1226932" y="2825963"/>
                    </a:lnTo>
                    <a:lnTo>
                      <a:pt x="1227062" y="2826300"/>
                    </a:lnTo>
                    <a:lnTo>
                      <a:pt x="1226802" y="2826210"/>
                    </a:lnTo>
                    <a:close/>
                    <a:moveTo>
                      <a:pt x="1225618" y="2825800"/>
                    </a:moveTo>
                    <a:lnTo>
                      <a:pt x="1226802" y="2826210"/>
                    </a:lnTo>
                    <a:lnTo>
                      <a:pt x="1226933" y="2826606"/>
                    </a:lnTo>
                    <a:lnTo>
                      <a:pt x="1226296" y="2828089"/>
                    </a:lnTo>
                    <a:close/>
                    <a:moveTo>
                      <a:pt x="1097375" y="2825752"/>
                    </a:moveTo>
                    <a:lnTo>
                      <a:pt x="1096980" y="2825860"/>
                    </a:lnTo>
                    <a:lnTo>
                      <a:pt x="1099346" y="2826381"/>
                    </a:lnTo>
                    <a:lnTo>
                      <a:pt x="1101060" y="2826150"/>
                    </a:lnTo>
                    <a:close/>
                    <a:moveTo>
                      <a:pt x="1171356" y="2825621"/>
                    </a:moveTo>
                    <a:lnTo>
                      <a:pt x="1142735" y="2828051"/>
                    </a:lnTo>
                    <a:lnTo>
                      <a:pt x="1147928" y="2829608"/>
                    </a:lnTo>
                    <a:lnTo>
                      <a:pt x="1148902" y="2830141"/>
                    </a:lnTo>
                    <a:lnTo>
                      <a:pt x="1172489" y="2826029"/>
                    </a:lnTo>
                    <a:close/>
                    <a:moveTo>
                      <a:pt x="1195463" y="2825511"/>
                    </a:moveTo>
                    <a:lnTo>
                      <a:pt x="1194512" y="2825686"/>
                    </a:lnTo>
                    <a:lnTo>
                      <a:pt x="1196763" y="2827926"/>
                    </a:lnTo>
                    <a:lnTo>
                      <a:pt x="1194618" y="2826402"/>
                    </a:lnTo>
                    <a:lnTo>
                      <a:pt x="1193867" y="2825805"/>
                    </a:lnTo>
                    <a:lnTo>
                      <a:pt x="1193796" y="2825818"/>
                    </a:lnTo>
                    <a:lnTo>
                      <a:pt x="1194618" y="2826402"/>
                    </a:lnTo>
                    <a:lnTo>
                      <a:pt x="1197667" y="2828825"/>
                    </a:lnTo>
                    <a:lnTo>
                      <a:pt x="1200242" y="2831386"/>
                    </a:lnTo>
                    <a:lnTo>
                      <a:pt x="1198771" y="2830436"/>
                    </a:lnTo>
                    <a:lnTo>
                      <a:pt x="1193394" y="2825892"/>
                    </a:lnTo>
                    <a:lnTo>
                      <a:pt x="1190775" y="2826375"/>
                    </a:lnTo>
                    <a:lnTo>
                      <a:pt x="1198851" y="2832312"/>
                    </a:lnTo>
                    <a:lnTo>
                      <a:pt x="1201051" y="2832191"/>
                    </a:lnTo>
                    <a:lnTo>
                      <a:pt x="1200242" y="2831386"/>
                    </a:lnTo>
                    <a:lnTo>
                      <a:pt x="1201452" y="2832169"/>
                    </a:lnTo>
                    <a:lnTo>
                      <a:pt x="1201847" y="2832147"/>
                    </a:lnTo>
                    <a:lnTo>
                      <a:pt x="1197667" y="2828825"/>
                    </a:lnTo>
                    <a:lnTo>
                      <a:pt x="1196763" y="2827926"/>
                    </a:lnTo>
                    <a:lnTo>
                      <a:pt x="1202102" y="2832133"/>
                    </a:lnTo>
                    <a:lnTo>
                      <a:pt x="1203456" y="2832058"/>
                    </a:lnTo>
                    <a:close/>
                    <a:moveTo>
                      <a:pt x="1174727" y="2825335"/>
                    </a:moveTo>
                    <a:lnTo>
                      <a:pt x="1173860" y="2825408"/>
                    </a:lnTo>
                    <a:lnTo>
                      <a:pt x="1174503" y="2825678"/>
                    </a:lnTo>
                    <a:lnTo>
                      <a:pt x="1175090" y="2825575"/>
                    </a:lnTo>
                    <a:close/>
                    <a:moveTo>
                      <a:pt x="3427435" y="2825315"/>
                    </a:moveTo>
                    <a:lnTo>
                      <a:pt x="3360200" y="2864769"/>
                    </a:lnTo>
                    <a:lnTo>
                      <a:pt x="3356789" y="2867242"/>
                    </a:lnTo>
                    <a:lnTo>
                      <a:pt x="3351005" y="2869669"/>
                    </a:lnTo>
                    <a:lnTo>
                      <a:pt x="3359787" y="2863116"/>
                    </a:lnTo>
                    <a:cubicBezTo>
                      <a:pt x="3379995" y="2849893"/>
                      <a:pt x="3400821" y="2837703"/>
                      <a:pt x="3422575" y="2827166"/>
                    </a:cubicBezTo>
                    <a:close/>
                    <a:moveTo>
                      <a:pt x="3268397" y="2825279"/>
                    </a:moveTo>
                    <a:lnTo>
                      <a:pt x="3248375" y="2843272"/>
                    </a:lnTo>
                    <a:lnTo>
                      <a:pt x="3190559" y="2885749"/>
                    </a:lnTo>
                    <a:lnTo>
                      <a:pt x="3203784" y="2873406"/>
                    </a:lnTo>
                    <a:lnTo>
                      <a:pt x="3212068" y="2865864"/>
                    </a:lnTo>
                    <a:lnTo>
                      <a:pt x="3212519" y="2865528"/>
                    </a:lnTo>
                    <a:lnTo>
                      <a:pt x="3218143" y="2861208"/>
                    </a:lnTo>
                    <a:lnTo>
                      <a:pt x="3236931" y="2847525"/>
                    </a:lnTo>
                    <a:lnTo>
                      <a:pt x="3242193" y="2844096"/>
                    </a:lnTo>
                    <a:close/>
                    <a:moveTo>
                      <a:pt x="1176180" y="2825211"/>
                    </a:moveTo>
                    <a:lnTo>
                      <a:pt x="1176000" y="2825226"/>
                    </a:lnTo>
                    <a:lnTo>
                      <a:pt x="1176236" y="2825376"/>
                    </a:lnTo>
                    <a:lnTo>
                      <a:pt x="1176454" y="2825338"/>
                    </a:lnTo>
                    <a:close/>
                    <a:moveTo>
                      <a:pt x="1197292" y="2825174"/>
                    </a:moveTo>
                    <a:lnTo>
                      <a:pt x="1195961" y="2825419"/>
                    </a:lnTo>
                    <a:lnTo>
                      <a:pt x="1201931" y="2829788"/>
                    </a:lnTo>
                    <a:lnTo>
                      <a:pt x="1204174" y="2832019"/>
                    </a:lnTo>
                    <a:lnTo>
                      <a:pt x="1204923" y="2831978"/>
                    </a:lnTo>
                    <a:lnTo>
                      <a:pt x="1201931" y="2829788"/>
                    </a:lnTo>
                    <a:close/>
                    <a:moveTo>
                      <a:pt x="745895" y="2824888"/>
                    </a:moveTo>
                    <a:lnTo>
                      <a:pt x="733671" y="2829565"/>
                    </a:lnTo>
                    <a:lnTo>
                      <a:pt x="728729" y="2831203"/>
                    </a:lnTo>
                    <a:lnTo>
                      <a:pt x="745658" y="2824951"/>
                    </a:lnTo>
                    <a:close/>
                    <a:moveTo>
                      <a:pt x="1223131" y="2824647"/>
                    </a:moveTo>
                    <a:lnTo>
                      <a:pt x="1225522" y="2825475"/>
                    </a:lnTo>
                    <a:lnTo>
                      <a:pt x="1225618" y="2825800"/>
                    </a:lnTo>
                    <a:lnTo>
                      <a:pt x="1223308" y="2825000"/>
                    </a:lnTo>
                    <a:close/>
                    <a:moveTo>
                      <a:pt x="3534986" y="2824586"/>
                    </a:moveTo>
                    <a:lnTo>
                      <a:pt x="3469632" y="2856430"/>
                    </a:lnTo>
                    <a:lnTo>
                      <a:pt x="3527220" y="2827579"/>
                    </a:lnTo>
                    <a:close/>
                    <a:moveTo>
                      <a:pt x="1090427" y="2824418"/>
                    </a:moveTo>
                    <a:lnTo>
                      <a:pt x="1090061" y="2824497"/>
                    </a:lnTo>
                    <a:lnTo>
                      <a:pt x="1088302" y="2824770"/>
                    </a:lnTo>
                    <a:lnTo>
                      <a:pt x="1088636" y="2824806"/>
                    </a:lnTo>
                    <a:lnTo>
                      <a:pt x="1090061" y="2824497"/>
                    </a:lnTo>
                    <a:lnTo>
                      <a:pt x="1090487" y="2824431"/>
                    </a:lnTo>
                    <a:close/>
                    <a:moveTo>
                      <a:pt x="1089863" y="2824294"/>
                    </a:moveTo>
                    <a:lnTo>
                      <a:pt x="1088741" y="2824529"/>
                    </a:lnTo>
                    <a:lnTo>
                      <a:pt x="1087615" y="2824695"/>
                    </a:lnTo>
                    <a:lnTo>
                      <a:pt x="1087833" y="2824719"/>
                    </a:lnTo>
                    <a:lnTo>
                      <a:pt x="1088741" y="2824529"/>
                    </a:lnTo>
                    <a:lnTo>
                      <a:pt x="1090050" y="2824335"/>
                    </a:lnTo>
                    <a:close/>
                    <a:moveTo>
                      <a:pt x="1226093" y="2824064"/>
                    </a:moveTo>
                    <a:lnTo>
                      <a:pt x="1226888" y="2825326"/>
                    </a:lnTo>
                    <a:lnTo>
                      <a:pt x="1227133" y="2826032"/>
                    </a:lnTo>
                    <a:lnTo>
                      <a:pt x="1226932" y="2825963"/>
                    </a:lnTo>
                    <a:lnTo>
                      <a:pt x="1226427" y="2824647"/>
                    </a:lnTo>
                    <a:lnTo>
                      <a:pt x="1226177" y="2824318"/>
                    </a:lnTo>
                    <a:close/>
                    <a:moveTo>
                      <a:pt x="3785956" y="2823769"/>
                    </a:moveTo>
                    <a:lnTo>
                      <a:pt x="3762477" y="2844453"/>
                    </a:lnTo>
                    <a:lnTo>
                      <a:pt x="3756628" y="2848710"/>
                    </a:lnTo>
                    <a:lnTo>
                      <a:pt x="3785140" y="2824310"/>
                    </a:lnTo>
                    <a:close/>
                    <a:moveTo>
                      <a:pt x="1085867" y="2823414"/>
                    </a:moveTo>
                    <a:lnTo>
                      <a:pt x="1081987" y="2824086"/>
                    </a:lnTo>
                    <a:lnTo>
                      <a:pt x="1081999" y="2824088"/>
                    </a:lnTo>
                    <a:lnTo>
                      <a:pt x="1086966" y="2823656"/>
                    </a:lnTo>
                    <a:close/>
                    <a:moveTo>
                      <a:pt x="3786696" y="2822978"/>
                    </a:moveTo>
                    <a:lnTo>
                      <a:pt x="3785140" y="2824310"/>
                    </a:lnTo>
                    <a:lnTo>
                      <a:pt x="3777511" y="2829369"/>
                    </a:lnTo>
                    <a:lnTo>
                      <a:pt x="3755327" y="2849657"/>
                    </a:lnTo>
                    <a:lnTo>
                      <a:pt x="3754075" y="2850568"/>
                    </a:lnTo>
                    <a:lnTo>
                      <a:pt x="3758262" y="2845924"/>
                    </a:lnTo>
                    <a:lnTo>
                      <a:pt x="3771069" y="2832627"/>
                    </a:lnTo>
                    <a:close/>
                    <a:moveTo>
                      <a:pt x="1163400" y="2822758"/>
                    </a:moveTo>
                    <a:lnTo>
                      <a:pt x="1155420" y="2824365"/>
                    </a:lnTo>
                    <a:lnTo>
                      <a:pt x="1143320" y="2824171"/>
                    </a:lnTo>
                    <a:lnTo>
                      <a:pt x="1133385" y="2825247"/>
                    </a:lnTo>
                    <a:lnTo>
                      <a:pt x="1140475" y="2827373"/>
                    </a:lnTo>
                    <a:lnTo>
                      <a:pt x="1155420" y="2824365"/>
                    </a:lnTo>
                    <a:lnTo>
                      <a:pt x="1168444" y="2824573"/>
                    </a:lnTo>
                    <a:close/>
                    <a:moveTo>
                      <a:pt x="1216021" y="2822477"/>
                    </a:moveTo>
                    <a:lnTo>
                      <a:pt x="1216330" y="2822584"/>
                    </a:lnTo>
                    <a:lnTo>
                      <a:pt x="1218379" y="2827697"/>
                    </a:lnTo>
                    <a:lnTo>
                      <a:pt x="1217399" y="2826073"/>
                    </a:lnTo>
                    <a:close/>
                    <a:moveTo>
                      <a:pt x="755224" y="2822419"/>
                    </a:moveTo>
                    <a:lnTo>
                      <a:pt x="755096" y="2822461"/>
                    </a:lnTo>
                    <a:lnTo>
                      <a:pt x="755096" y="2822453"/>
                    </a:lnTo>
                    <a:close/>
                    <a:moveTo>
                      <a:pt x="856430" y="2822393"/>
                    </a:moveTo>
                    <a:lnTo>
                      <a:pt x="804796" y="2833668"/>
                    </a:lnTo>
                    <a:lnTo>
                      <a:pt x="732593" y="2852485"/>
                    </a:lnTo>
                    <a:lnTo>
                      <a:pt x="718264" y="2858306"/>
                    </a:lnTo>
                    <a:lnTo>
                      <a:pt x="742210" y="2852584"/>
                    </a:lnTo>
                    <a:lnTo>
                      <a:pt x="764648" y="2846251"/>
                    </a:lnTo>
                    <a:lnTo>
                      <a:pt x="825476" y="2835168"/>
                    </a:lnTo>
                    <a:close/>
                    <a:moveTo>
                      <a:pt x="1224541" y="2822163"/>
                    </a:moveTo>
                    <a:lnTo>
                      <a:pt x="1226177" y="2824318"/>
                    </a:lnTo>
                    <a:lnTo>
                      <a:pt x="1226693" y="2825880"/>
                    </a:lnTo>
                    <a:lnTo>
                      <a:pt x="1225522" y="2825475"/>
                    </a:lnTo>
                    <a:close/>
                    <a:moveTo>
                      <a:pt x="3360939" y="2821724"/>
                    </a:moveTo>
                    <a:lnTo>
                      <a:pt x="3347552" y="2827729"/>
                    </a:lnTo>
                    <a:lnTo>
                      <a:pt x="3342340" y="2831872"/>
                    </a:lnTo>
                    <a:lnTo>
                      <a:pt x="3343734" y="2833246"/>
                    </a:lnTo>
                    <a:lnTo>
                      <a:pt x="3350328" y="2829217"/>
                    </a:lnTo>
                    <a:lnTo>
                      <a:pt x="3353935" y="2827247"/>
                    </a:lnTo>
                    <a:close/>
                    <a:moveTo>
                      <a:pt x="1102964" y="2821703"/>
                    </a:moveTo>
                    <a:lnTo>
                      <a:pt x="1098611" y="2822646"/>
                    </a:lnTo>
                    <a:lnTo>
                      <a:pt x="1097114" y="2822775"/>
                    </a:lnTo>
                    <a:lnTo>
                      <a:pt x="1101995" y="2821753"/>
                    </a:lnTo>
                    <a:close/>
                    <a:moveTo>
                      <a:pt x="3621420" y="2821631"/>
                    </a:moveTo>
                    <a:lnTo>
                      <a:pt x="3620292" y="2822708"/>
                    </a:lnTo>
                    <a:lnTo>
                      <a:pt x="3616911" y="2824326"/>
                    </a:lnTo>
                    <a:lnTo>
                      <a:pt x="3617700" y="2823539"/>
                    </a:lnTo>
                    <a:close/>
                    <a:moveTo>
                      <a:pt x="3817481" y="2821552"/>
                    </a:moveTo>
                    <a:cubicBezTo>
                      <a:pt x="3817481" y="2821552"/>
                      <a:pt x="3817481" y="2821552"/>
                      <a:pt x="3817481" y="2824844"/>
                    </a:cubicBezTo>
                    <a:lnTo>
                      <a:pt x="3750712" y="2867028"/>
                    </a:lnTo>
                    <a:lnTo>
                      <a:pt x="3765263" y="2853018"/>
                    </a:lnTo>
                    <a:lnTo>
                      <a:pt x="3782361" y="2841638"/>
                    </a:lnTo>
                    <a:close/>
                    <a:moveTo>
                      <a:pt x="1113127" y="2821539"/>
                    </a:moveTo>
                    <a:lnTo>
                      <a:pt x="1111926" y="2821753"/>
                    </a:lnTo>
                    <a:lnTo>
                      <a:pt x="1101178" y="2824707"/>
                    </a:lnTo>
                    <a:lnTo>
                      <a:pt x="1104223" y="2825725"/>
                    </a:lnTo>
                    <a:lnTo>
                      <a:pt x="1104595" y="2825675"/>
                    </a:lnTo>
                    <a:lnTo>
                      <a:pt x="1104266" y="2825740"/>
                    </a:lnTo>
                    <a:lnTo>
                      <a:pt x="1107612" y="2826859"/>
                    </a:lnTo>
                    <a:lnTo>
                      <a:pt x="1101774" y="2826228"/>
                    </a:lnTo>
                    <a:lnTo>
                      <a:pt x="1100121" y="2826551"/>
                    </a:lnTo>
                    <a:lnTo>
                      <a:pt x="1104517" y="2827519"/>
                    </a:lnTo>
                    <a:lnTo>
                      <a:pt x="1108015" y="2826994"/>
                    </a:lnTo>
                    <a:lnTo>
                      <a:pt x="1107612" y="2826859"/>
                    </a:lnTo>
                    <a:lnTo>
                      <a:pt x="1108367" y="2826941"/>
                    </a:lnTo>
                    <a:lnTo>
                      <a:pt x="1121747" y="2824934"/>
                    </a:lnTo>
                    <a:lnTo>
                      <a:pt x="1118860" y="2823758"/>
                    </a:lnTo>
                    <a:lnTo>
                      <a:pt x="1104595" y="2825675"/>
                    </a:lnTo>
                    <a:lnTo>
                      <a:pt x="1117409" y="2823167"/>
                    </a:lnTo>
                    <a:lnTo>
                      <a:pt x="1114973" y="2822175"/>
                    </a:lnTo>
                    <a:close/>
                    <a:moveTo>
                      <a:pt x="755096" y="2821465"/>
                    </a:moveTo>
                    <a:lnTo>
                      <a:pt x="755096" y="2822453"/>
                    </a:lnTo>
                    <a:lnTo>
                      <a:pt x="745895" y="2824888"/>
                    </a:lnTo>
                    <a:lnTo>
                      <a:pt x="747772" y="2824170"/>
                    </a:lnTo>
                    <a:close/>
                    <a:moveTo>
                      <a:pt x="3496314" y="2821438"/>
                    </a:moveTo>
                    <a:lnTo>
                      <a:pt x="3455334" y="2837333"/>
                    </a:lnTo>
                    <a:lnTo>
                      <a:pt x="3463791" y="2832402"/>
                    </a:lnTo>
                    <a:close/>
                    <a:moveTo>
                      <a:pt x="1169982" y="2821433"/>
                    </a:moveTo>
                    <a:lnTo>
                      <a:pt x="1169109" y="2821609"/>
                    </a:lnTo>
                    <a:lnTo>
                      <a:pt x="1170781" y="2822718"/>
                    </a:lnTo>
                    <a:lnTo>
                      <a:pt x="1168601" y="2821711"/>
                    </a:lnTo>
                    <a:lnTo>
                      <a:pt x="1166191" y="2822196"/>
                    </a:lnTo>
                    <a:lnTo>
                      <a:pt x="1172002" y="2824630"/>
                    </a:lnTo>
                    <a:lnTo>
                      <a:pt x="1173706" y="2824657"/>
                    </a:lnTo>
                    <a:lnTo>
                      <a:pt x="1170781" y="2822718"/>
                    </a:lnTo>
                    <a:lnTo>
                      <a:pt x="1175026" y="2824678"/>
                    </a:lnTo>
                    <a:lnTo>
                      <a:pt x="1175133" y="2824680"/>
                    </a:lnTo>
                    <a:close/>
                    <a:moveTo>
                      <a:pt x="1229723" y="2821369"/>
                    </a:moveTo>
                    <a:lnTo>
                      <a:pt x="1229785" y="2821507"/>
                    </a:lnTo>
                    <a:lnTo>
                      <a:pt x="1229819" y="2821528"/>
                    </a:lnTo>
                    <a:close/>
                    <a:moveTo>
                      <a:pt x="1110712" y="2821297"/>
                    </a:moveTo>
                    <a:lnTo>
                      <a:pt x="1106340" y="2821975"/>
                    </a:lnTo>
                    <a:lnTo>
                      <a:pt x="1105506" y="2822047"/>
                    </a:lnTo>
                    <a:lnTo>
                      <a:pt x="1110271" y="2821342"/>
                    </a:lnTo>
                    <a:lnTo>
                      <a:pt x="1110497" y="2821308"/>
                    </a:lnTo>
                    <a:close/>
                    <a:moveTo>
                      <a:pt x="3512456" y="2820993"/>
                    </a:moveTo>
                    <a:lnTo>
                      <a:pt x="3492579" y="2833777"/>
                    </a:lnTo>
                    <a:cubicBezTo>
                      <a:pt x="3471959" y="2845761"/>
                      <a:pt x="3451339" y="2857331"/>
                      <a:pt x="3431544" y="2870554"/>
                    </a:cubicBezTo>
                    <a:lnTo>
                      <a:pt x="3361231" y="2915387"/>
                    </a:lnTo>
                    <a:lnTo>
                      <a:pt x="3395253" y="2890388"/>
                    </a:lnTo>
                    <a:lnTo>
                      <a:pt x="3451927" y="2855235"/>
                    </a:lnTo>
                    <a:lnTo>
                      <a:pt x="3485125" y="2836161"/>
                    </a:lnTo>
                    <a:lnTo>
                      <a:pt x="3500826" y="2827579"/>
                    </a:lnTo>
                    <a:close/>
                    <a:moveTo>
                      <a:pt x="3497527" y="2820968"/>
                    </a:moveTo>
                    <a:lnTo>
                      <a:pt x="3497245" y="2821124"/>
                    </a:lnTo>
                    <a:lnTo>
                      <a:pt x="3496314" y="2821438"/>
                    </a:lnTo>
                    <a:close/>
                    <a:moveTo>
                      <a:pt x="1174202" y="2820584"/>
                    </a:moveTo>
                    <a:lnTo>
                      <a:pt x="1170488" y="2821331"/>
                    </a:lnTo>
                    <a:lnTo>
                      <a:pt x="1178962" y="2824741"/>
                    </a:lnTo>
                    <a:lnTo>
                      <a:pt x="1180029" y="2824758"/>
                    </a:lnTo>
                    <a:close/>
                    <a:moveTo>
                      <a:pt x="758145" y="2820339"/>
                    </a:moveTo>
                    <a:lnTo>
                      <a:pt x="755096" y="2821465"/>
                    </a:lnTo>
                    <a:lnTo>
                      <a:pt x="755096" y="2821369"/>
                    </a:lnTo>
                    <a:close/>
                    <a:moveTo>
                      <a:pt x="1176026" y="2820217"/>
                    </a:moveTo>
                    <a:lnTo>
                      <a:pt x="1174998" y="2820424"/>
                    </a:lnTo>
                    <a:lnTo>
                      <a:pt x="1181124" y="2824776"/>
                    </a:lnTo>
                    <a:lnTo>
                      <a:pt x="1182113" y="2824792"/>
                    </a:lnTo>
                    <a:lnTo>
                      <a:pt x="1179871" y="2823008"/>
                    </a:lnTo>
                    <a:close/>
                    <a:moveTo>
                      <a:pt x="712247" y="2819768"/>
                    </a:moveTo>
                    <a:lnTo>
                      <a:pt x="712247" y="2821369"/>
                    </a:lnTo>
                    <a:lnTo>
                      <a:pt x="710180" y="2822282"/>
                    </a:lnTo>
                    <a:lnTo>
                      <a:pt x="694607" y="2827657"/>
                    </a:lnTo>
                    <a:close/>
                    <a:moveTo>
                      <a:pt x="3597062" y="2819656"/>
                    </a:moveTo>
                    <a:lnTo>
                      <a:pt x="3591296" y="2824951"/>
                    </a:lnTo>
                    <a:lnTo>
                      <a:pt x="3581901" y="2831243"/>
                    </a:lnTo>
                    <a:lnTo>
                      <a:pt x="3594936" y="2820698"/>
                    </a:lnTo>
                    <a:lnTo>
                      <a:pt x="3590020" y="2824844"/>
                    </a:lnTo>
                    <a:close/>
                    <a:moveTo>
                      <a:pt x="1107632" y="2819645"/>
                    </a:moveTo>
                    <a:lnTo>
                      <a:pt x="1094548" y="2821911"/>
                    </a:lnTo>
                    <a:lnTo>
                      <a:pt x="1096359" y="2822841"/>
                    </a:lnTo>
                    <a:lnTo>
                      <a:pt x="1097114" y="2822775"/>
                    </a:lnTo>
                    <a:lnTo>
                      <a:pt x="1096487" y="2822907"/>
                    </a:lnTo>
                    <a:lnTo>
                      <a:pt x="1096759" y="2823047"/>
                    </a:lnTo>
                    <a:lnTo>
                      <a:pt x="1098611" y="2822646"/>
                    </a:lnTo>
                    <a:lnTo>
                      <a:pt x="1105506" y="2822047"/>
                    </a:lnTo>
                    <a:lnTo>
                      <a:pt x="1097206" y="2823276"/>
                    </a:lnTo>
                    <a:lnTo>
                      <a:pt x="1097377" y="2823364"/>
                    </a:lnTo>
                    <a:lnTo>
                      <a:pt x="1106340" y="2821975"/>
                    </a:lnTo>
                    <a:lnTo>
                      <a:pt x="1112772" y="2821416"/>
                    </a:lnTo>
                    <a:lnTo>
                      <a:pt x="1112200" y="2821219"/>
                    </a:lnTo>
                    <a:lnTo>
                      <a:pt x="1110712" y="2821297"/>
                    </a:lnTo>
                    <a:lnTo>
                      <a:pt x="1111894" y="2821114"/>
                    </a:lnTo>
                    <a:lnTo>
                      <a:pt x="1111871" y="2821106"/>
                    </a:lnTo>
                    <a:lnTo>
                      <a:pt x="1110497" y="2821308"/>
                    </a:lnTo>
                    <a:lnTo>
                      <a:pt x="1102964" y="2821703"/>
                    </a:lnTo>
                    <a:lnTo>
                      <a:pt x="1109497" y="2820288"/>
                    </a:lnTo>
                    <a:close/>
                    <a:moveTo>
                      <a:pt x="1137169" y="2819298"/>
                    </a:moveTo>
                    <a:lnTo>
                      <a:pt x="1132890" y="2820136"/>
                    </a:lnTo>
                    <a:lnTo>
                      <a:pt x="1119361" y="2820844"/>
                    </a:lnTo>
                    <a:close/>
                    <a:moveTo>
                      <a:pt x="1152535" y="2819231"/>
                    </a:moveTo>
                    <a:lnTo>
                      <a:pt x="1125459" y="2822871"/>
                    </a:lnTo>
                    <a:lnTo>
                      <a:pt x="1128806" y="2823874"/>
                    </a:lnTo>
                    <a:lnTo>
                      <a:pt x="1154716" y="2819987"/>
                    </a:lnTo>
                    <a:close/>
                    <a:moveTo>
                      <a:pt x="3793252" y="2818930"/>
                    </a:moveTo>
                    <a:lnTo>
                      <a:pt x="3785956" y="2823769"/>
                    </a:lnTo>
                    <a:lnTo>
                      <a:pt x="3787223" y="2822653"/>
                    </a:lnTo>
                    <a:close/>
                    <a:moveTo>
                      <a:pt x="1157213" y="2818863"/>
                    </a:moveTo>
                    <a:lnTo>
                      <a:pt x="1155159" y="2818970"/>
                    </a:lnTo>
                    <a:lnTo>
                      <a:pt x="1156747" y="2819682"/>
                    </a:lnTo>
                    <a:lnTo>
                      <a:pt x="1158552" y="2819411"/>
                    </a:lnTo>
                    <a:close/>
                    <a:moveTo>
                      <a:pt x="3801224" y="2818697"/>
                    </a:moveTo>
                    <a:lnTo>
                      <a:pt x="3800448" y="2819421"/>
                    </a:lnTo>
                    <a:lnTo>
                      <a:pt x="3788999" y="2827384"/>
                    </a:lnTo>
                    <a:lnTo>
                      <a:pt x="3791304" y="2825106"/>
                    </a:lnTo>
                    <a:close/>
                    <a:moveTo>
                      <a:pt x="1161901" y="2818617"/>
                    </a:moveTo>
                    <a:lnTo>
                      <a:pt x="1158118" y="2818815"/>
                    </a:lnTo>
                    <a:lnTo>
                      <a:pt x="1159281" y="2819302"/>
                    </a:lnTo>
                    <a:lnTo>
                      <a:pt x="1162378" y="2818837"/>
                    </a:lnTo>
                    <a:close/>
                    <a:moveTo>
                      <a:pt x="1164399" y="2818486"/>
                    </a:moveTo>
                    <a:lnTo>
                      <a:pt x="1163530" y="2818532"/>
                    </a:lnTo>
                    <a:lnTo>
                      <a:pt x="1163770" y="2818628"/>
                    </a:lnTo>
                    <a:lnTo>
                      <a:pt x="1164458" y="2818525"/>
                    </a:lnTo>
                    <a:close/>
                    <a:moveTo>
                      <a:pt x="949740" y="2818460"/>
                    </a:moveTo>
                    <a:lnTo>
                      <a:pt x="949731" y="2818461"/>
                    </a:lnTo>
                    <a:lnTo>
                      <a:pt x="944487" y="2820148"/>
                    </a:lnTo>
                    <a:lnTo>
                      <a:pt x="936490" y="2821753"/>
                    </a:lnTo>
                    <a:lnTo>
                      <a:pt x="929949" y="2824107"/>
                    </a:lnTo>
                    <a:lnTo>
                      <a:pt x="938575" y="2822033"/>
                    </a:lnTo>
                    <a:lnTo>
                      <a:pt x="933055" y="2823765"/>
                    </a:lnTo>
                    <a:lnTo>
                      <a:pt x="927758" y="2824895"/>
                    </a:lnTo>
                    <a:lnTo>
                      <a:pt x="926268" y="2825431"/>
                    </a:lnTo>
                    <a:lnTo>
                      <a:pt x="925371" y="2825583"/>
                    </a:lnTo>
                    <a:lnTo>
                      <a:pt x="905426" y="2832023"/>
                    </a:lnTo>
                    <a:lnTo>
                      <a:pt x="904343" y="2832325"/>
                    </a:lnTo>
                    <a:cubicBezTo>
                      <a:pt x="904343" y="2832196"/>
                      <a:pt x="905682" y="2831616"/>
                      <a:pt x="908772" y="2830450"/>
                    </a:cubicBezTo>
                    <a:lnTo>
                      <a:pt x="918477" y="2826945"/>
                    </a:lnTo>
                    <a:lnTo>
                      <a:pt x="919370" y="2826651"/>
                    </a:lnTo>
                    <a:lnTo>
                      <a:pt x="920107" y="2826473"/>
                    </a:lnTo>
                    <a:lnTo>
                      <a:pt x="919698" y="2826543"/>
                    </a:lnTo>
                    <a:lnTo>
                      <a:pt x="919370" y="2826651"/>
                    </a:lnTo>
                    <a:lnTo>
                      <a:pt x="919136" y="2826707"/>
                    </a:lnTo>
                    <a:lnTo>
                      <a:pt x="919496" y="2826577"/>
                    </a:lnTo>
                    <a:lnTo>
                      <a:pt x="919216" y="2826624"/>
                    </a:lnTo>
                    <a:lnTo>
                      <a:pt x="918519" y="2826855"/>
                    </a:lnTo>
                    <a:lnTo>
                      <a:pt x="888759" y="2834011"/>
                    </a:lnTo>
                    <a:lnTo>
                      <a:pt x="872826" y="2839338"/>
                    </a:lnTo>
                    <a:lnTo>
                      <a:pt x="867060" y="2841771"/>
                    </a:lnTo>
                    <a:lnTo>
                      <a:pt x="873340" y="2839965"/>
                    </a:lnTo>
                    <a:lnTo>
                      <a:pt x="887152" y="2837260"/>
                    </a:lnTo>
                    <a:lnTo>
                      <a:pt x="918519" y="2826855"/>
                    </a:lnTo>
                    <a:lnTo>
                      <a:pt x="919136" y="2826707"/>
                    </a:lnTo>
                    <a:lnTo>
                      <a:pt x="918477" y="2826945"/>
                    </a:lnTo>
                    <a:lnTo>
                      <a:pt x="887201" y="2837250"/>
                    </a:lnTo>
                    <a:lnTo>
                      <a:pt x="892382" y="2836236"/>
                    </a:lnTo>
                    <a:lnTo>
                      <a:pt x="905426" y="2832023"/>
                    </a:lnTo>
                    <a:lnTo>
                      <a:pt x="916578" y="2828918"/>
                    </a:lnTo>
                    <a:lnTo>
                      <a:pt x="926268" y="2825431"/>
                    </a:lnTo>
                    <a:lnTo>
                      <a:pt x="929476" y="2824888"/>
                    </a:lnTo>
                    <a:lnTo>
                      <a:pt x="933055" y="2823765"/>
                    </a:lnTo>
                    <a:lnTo>
                      <a:pt x="933628" y="2823643"/>
                    </a:lnTo>
                    <a:lnTo>
                      <a:pt x="938799" y="2821979"/>
                    </a:lnTo>
                    <a:lnTo>
                      <a:pt x="938575" y="2822033"/>
                    </a:lnTo>
                    <a:lnTo>
                      <a:pt x="940867" y="2821313"/>
                    </a:lnTo>
                    <a:lnTo>
                      <a:pt x="944487" y="2820148"/>
                    </a:lnTo>
                    <a:lnTo>
                      <a:pt x="944554" y="2820135"/>
                    </a:lnTo>
                    <a:close/>
                    <a:moveTo>
                      <a:pt x="749510" y="2818345"/>
                    </a:moveTo>
                    <a:lnTo>
                      <a:pt x="743008" y="2820932"/>
                    </a:lnTo>
                    <a:lnTo>
                      <a:pt x="716729" y="2830408"/>
                    </a:lnTo>
                    <a:close/>
                    <a:moveTo>
                      <a:pt x="816599" y="2818317"/>
                    </a:moveTo>
                    <a:lnTo>
                      <a:pt x="793714" y="2821901"/>
                    </a:lnTo>
                    <a:lnTo>
                      <a:pt x="765297" y="2830514"/>
                    </a:lnTo>
                    <a:lnTo>
                      <a:pt x="765297" y="2827905"/>
                    </a:lnTo>
                    <a:lnTo>
                      <a:pt x="751135" y="2831794"/>
                    </a:lnTo>
                    <a:lnTo>
                      <a:pt x="717586" y="2843663"/>
                    </a:lnTo>
                    <a:lnTo>
                      <a:pt x="711705" y="2847103"/>
                    </a:lnTo>
                    <a:lnTo>
                      <a:pt x="746568" y="2837347"/>
                    </a:lnTo>
                    <a:close/>
                    <a:moveTo>
                      <a:pt x="3792205" y="2818264"/>
                    </a:moveTo>
                    <a:lnTo>
                      <a:pt x="3787223" y="2822653"/>
                    </a:lnTo>
                    <a:lnTo>
                      <a:pt x="3786696" y="2822978"/>
                    </a:lnTo>
                    <a:close/>
                    <a:moveTo>
                      <a:pt x="712247" y="2818090"/>
                    </a:moveTo>
                    <a:lnTo>
                      <a:pt x="712247" y="2819455"/>
                    </a:lnTo>
                    <a:lnTo>
                      <a:pt x="694404" y="2827727"/>
                    </a:lnTo>
                    <a:lnTo>
                      <a:pt x="686702" y="2830384"/>
                    </a:lnTo>
                    <a:lnTo>
                      <a:pt x="670924" y="2838065"/>
                    </a:lnTo>
                    <a:lnTo>
                      <a:pt x="662806" y="2841040"/>
                    </a:lnTo>
                    <a:lnTo>
                      <a:pt x="652395" y="2846535"/>
                    </a:lnTo>
                    <a:lnTo>
                      <a:pt x="623254" y="2859568"/>
                    </a:lnTo>
                    <a:lnTo>
                      <a:pt x="623254" y="2858534"/>
                    </a:lnTo>
                    <a:lnTo>
                      <a:pt x="631443" y="2854308"/>
                    </a:lnTo>
                    <a:lnTo>
                      <a:pt x="645386" y="2846646"/>
                    </a:lnTo>
                    <a:lnTo>
                      <a:pt x="646378" y="2846163"/>
                    </a:lnTo>
                    <a:lnTo>
                      <a:pt x="668369" y="2835499"/>
                    </a:lnTo>
                    <a:close/>
                    <a:moveTo>
                      <a:pt x="1151702" y="2818037"/>
                    </a:moveTo>
                    <a:lnTo>
                      <a:pt x="1150553" y="2818136"/>
                    </a:lnTo>
                    <a:lnTo>
                      <a:pt x="1153161" y="2819075"/>
                    </a:lnTo>
                    <a:lnTo>
                      <a:pt x="1154044" y="2819028"/>
                    </a:lnTo>
                    <a:lnTo>
                      <a:pt x="1153308" y="2819127"/>
                    </a:lnTo>
                    <a:lnTo>
                      <a:pt x="1155408" y="2819883"/>
                    </a:lnTo>
                    <a:lnTo>
                      <a:pt x="1155915" y="2819807"/>
                    </a:lnTo>
                    <a:lnTo>
                      <a:pt x="1154060" y="2819028"/>
                    </a:lnTo>
                    <a:lnTo>
                      <a:pt x="1154044" y="2819028"/>
                    </a:lnTo>
                    <a:lnTo>
                      <a:pt x="1154058" y="2819027"/>
                    </a:lnTo>
                    <a:close/>
                    <a:moveTo>
                      <a:pt x="1048523" y="2818027"/>
                    </a:moveTo>
                    <a:lnTo>
                      <a:pt x="1042261" y="2819541"/>
                    </a:lnTo>
                    <a:lnTo>
                      <a:pt x="1046137" y="2818461"/>
                    </a:lnTo>
                    <a:close/>
                    <a:moveTo>
                      <a:pt x="1154585" y="2817786"/>
                    </a:moveTo>
                    <a:lnTo>
                      <a:pt x="1152855" y="2817936"/>
                    </a:lnTo>
                    <a:lnTo>
                      <a:pt x="1155002" y="2818900"/>
                    </a:lnTo>
                    <a:lnTo>
                      <a:pt x="1156735" y="2818667"/>
                    </a:lnTo>
                    <a:close/>
                    <a:moveTo>
                      <a:pt x="1074820" y="2817683"/>
                    </a:moveTo>
                    <a:lnTo>
                      <a:pt x="1072005" y="2818406"/>
                    </a:lnTo>
                    <a:lnTo>
                      <a:pt x="1072005" y="2818459"/>
                    </a:lnTo>
                    <a:lnTo>
                      <a:pt x="1070099" y="2818895"/>
                    </a:lnTo>
                    <a:lnTo>
                      <a:pt x="1059398" y="2821642"/>
                    </a:lnTo>
                    <a:lnTo>
                      <a:pt x="1078514" y="2823710"/>
                    </a:lnTo>
                    <a:lnTo>
                      <a:pt x="1083428" y="2822878"/>
                    </a:lnTo>
                    <a:lnTo>
                      <a:pt x="1074604" y="2820936"/>
                    </a:lnTo>
                    <a:close/>
                    <a:moveTo>
                      <a:pt x="717026" y="2817630"/>
                    </a:moveTo>
                    <a:lnTo>
                      <a:pt x="712247" y="2819768"/>
                    </a:lnTo>
                    <a:lnTo>
                      <a:pt x="712247" y="2819455"/>
                    </a:lnTo>
                    <a:lnTo>
                      <a:pt x="714307" y="2818500"/>
                    </a:lnTo>
                    <a:close/>
                    <a:moveTo>
                      <a:pt x="957764" y="2817418"/>
                    </a:moveTo>
                    <a:lnTo>
                      <a:pt x="955095" y="2817765"/>
                    </a:lnTo>
                    <a:lnTo>
                      <a:pt x="948061" y="2819335"/>
                    </a:lnTo>
                    <a:lnTo>
                      <a:pt x="947311" y="2819595"/>
                    </a:lnTo>
                    <a:lnTo>
                      <a:pt x="952772" y="2818619"/>
                    </a:lnTo>
                    <a:close/>
                    <a:moveTo>
                      <a:pt x="3795867" y="2817196"/>
                    </a:moveTo>
                    <a:lnTo>
                      <a:pt x="3795606" y="2817477"/>
                    </a:lnTo>
                    <a:lnTo>
                      <a:pt x="3793252" y="2818930"/>
                    </a:lnTo>
                    <a:close/>
                    <a:moveTo>
                      <a:pt x="972172" y="2817157"/>
                    </a:moveTo>
                    <a:lnTo>
                      <a:pt x="954231" y="2820701"/>
                    </a:lnTo>
                    <a:lnTo>
                      <a:pt x="934437" y="2824049"/>
                    </a:lnTo>
                    <a:lnTo>
                      <a:pt x="908130" y="2833151"/>
                    </a:lnTo>
                    <a:lnTo>
                      <a:pt x="911024" y="2832584"/>
                    </a:lnTo>
                    <a:lnTo>
                      <a:pt x="915271" y="2831666"/>
                    </a:lnTo>
                    <a:lnTo>
                      <a:pt x="948903" y="2821753"/>
                    </a:lnTo>
                    <a:lnTo>
                      <a:pt x="954231" y="2820701"/>
                    </a:lnTo>
                    <a:lnTo>
                      <a:pt x="970866" y="2817887"/>
                    </a:lnTo>
                    <a:close/>
                    <a:moveTo>
                      <a:pt x="1158267" y="2816939"/>
                    </a:moveTo>
                    <a:lnTo>
                      <a:pt x="1158267" y="2817467"/>
                    </a:lnTo>
                    <a:lnTo>
                      <a:pt x="1155477" y="2817709"/>
                    </a:lnTo>
                    <a:lnTo>
                      <a:pt x="1157514" y="2818562"/>
                    </a:lnTo>
                    <a:lnTo>
                      <a:pt x="1158267" y="2818461"/>
                    </a:lnTo>
                    <a:lnTo>
                      <a:pt x="1158267" y="2817467"/>
                    </a:lnTo>
                    <a:lnTo>
                      <a:pt x="1159230" y="2817383"/>
                    </a:lnTo>
                    <a:close/>
                    <a:moveTo>
                      <a:pt x="1143729" y="2816180"/>
                    </a:moveTo>
                    <a:lnTo>
                      <a:pt x="1116974" y="2820326"/>
                    </a:lnTo>
                    <a:lnTo>
                      <a:pt x="1117037" y="2820345"/>
                    </a:lnTo>
                    <a:lnTo>
                      <a:pt x="1128787" y="2818615"/>
                    </a:lnTo>
                    <a:cubicBezTo>
                      <a:pt x="1129562" y="2818538"/>
                      <a:pt x="1128864" y="2818705"/>
                      <a:pt x="1126214" y="2819200"/>
                    </a:cubicBezTo>
                    <a:lnTo>
                      <a:pt x="1118071" y="2820655"/>
                    </a:lnTo>
                    <a:lnTo>
                      <a:pt x="1118799" y="2820874"/>
                    </a:lnTo>
                    <a:lnTo>
                      <a:pt x="1119361" y="2820844"/>
                    </a:lnTo>
                    <a:lnTo>
                      <a:pt x="1118849" y="2820889"/>
                    </a:lnTo>
                    <a:lnTo>
                      <a:pt x="1122876" y="2822096"/>
                    </a:lnTo>
                    <a:lnTo>
                      <a:pt x="1132890" y="2820136"/>
                    </a:lnTo>
                    <a:lnTo>
                      <a:pt x="1152225" y="2819124"/>
                    </a:lnTo>
                    <a:lnTo>
                      <a:pt x="1149611" y="2818218"/>
                    </a:lnTo>
                    <a:lnTo>
                      <a:pt x="1137169" y="2819298"/>
                    </a:lnTo>
                    <a:lnTo>
                      <a:pt x="1147111" y="2817352"/>
                    </a:lnTo>
                    <a:close/>
                    <a:moveTo>
                      <a:pt x="3373952" y="2816084"/>
                    </a:moveTo>
                    <a:lnTo>
                      <a:pt x="3369892" y="2817459"/>
                    </a:lnTo>
                    <a:lnTo>
                      <a:pt x="3364742" y="2821341"/>
                    </a:lnTo>
                    <a:close/>
                    <a:moveTo>
                      <a:pt x="1146326" y="2815778"/>
                    </a:moveTo>
                    <a:lnTo>
                      <a:pt x="1144699" y="2816030"/>
                    </a:lnTo>
                    <a:lnTo>
                      <a:pt x="1147928" y="2817192"/>
                    </a:lnTo>
                    <a:lnTo>
                      <a:pt x="1149131" y="2816956"/>
                    </a:lnTo>
                    <a:close/>
                    <a:moveTo>
                      <a:pt x="1023392" y="2815519"/>
                    </a:moveTo>
                    <a:lnTo>
                      <a:pt x="997297" y="2819017"/>
                    </a:lnTo>
                    <a:lnTo>
                      <a:pt x="991235" y="2820193"/>
                    </a:lnTo>
                    <a:lnTo>
                      <a:pt x="992898" y="2819606"/>
                    </a:lnTo>
                    <a:lnTo>
                      <a:pt x="976846" y="2821758"/>
                    </a:lnTo>
                    <a:lnTo>
                      <a:pt x="927848" y="2833547"/>
                    </a:lnTo>
                    <a:lnTo>
                      <a:pt x="971885" y="2826140"/>
                    </a:lnTo>
                    <a:lnTo>
                      <a:pt x="985314" y="2821342"/>
                    </a:lnTo>
                    <a:lnTo>
                      <a:pt x="991235" y="2820193"/>
                    </a:lnTo>
                    <a:lnTo>
                      <a:pt x="976639" y="2825341"/>
                    </a:lnTo>
                    <a:lnTo>
                      <a:pt x="977770" y="2825151"/>
                    </a:lnTo>
                    <a:lnTo>
                      <a:pt x="986556" y="2822576"/>
                    </a:lnTo>
                    <a:close/>
                    <a:moveTo>
                      <a:pt x="3520980" y="2815511"/>
                    </a:moveTo>
                    <a:lnTo>
                      <a:pt x="3519797" y="2816836"/>
                    </a:lnTo>
                    <a:lnTo>
                      <a:pt x="3512456" y="2820993"/>
                    </a:lnTo>
                    <a:close/>
                    <a:moveTo>
                      <a:pt x="1148761" y="2815400"/>
                    </a:moveTo>
                    <a:lnTo>
                      <a:pt x="1147602" y="2815580"/>
                    </a:lnTo>
                    <a:lnTo>
                      <a:pt x="1150203" y="2816747"/>
                    </a:lnTo>
                    <a:lnTo>
                      <a:pt x="1151451" y="2816502"/>
                    </a:lnTo>
                    <a:close/>
                    <a:moveTo>
                      <a:pt x="1158267" y="2815358"/>
                    </a:moveTo>
                    <a:lnTo>
                      <a:pt x="1158267" y="2816414"/>
                    </a:lnTo>
                    <a:lnTo>
                      <a:pt x="1160419" y="2817280"/>
                    </a:lnTo>
                    <a:lnTo>
                      <a:pt x="1161900" y="2817151"/>
                    </a:lnTo>
                    <a:close/>
                    <a:moveTo>
                      <a:pt x="783120" y="2815301"/>
                    </a:moveTo>
                    <a:lnTo>
                      <a:pt x="776992" y="2816640"/>
                    </a:lnTo>
                    <a:lnTo>
                      <a:pt x="766197" y="2820351"/>
                    </a:lnTo>
                    <a:close/>
                    <a:moveTo>
                      <a:pt x="3634405" y="2814970"/>
                    </a:moveTo>
                    <a:lnTo>
                      <a:pt x="3634973" y="2814970"/>
                    </a:lnTo>
                    <a:lnTo>
                      <a:pt x="3629579" y="2818261"/>
                    </a:lnTo>
                    <a:lnTo>
                      <a:pt x="3621479" y="2822139"/>
                    </a:lnTo>
                    <a:lnTo>
                      <a:pt x="3622730" y="2820959"/>
                    </a:lnTo>
                    <a:close/>
                    <a:moveTo>
                      <a:pt x="1031184" y="2814966"/>
                    </a:moveTo>
                    <a:lnTo>
                      <a:pt x="1030948" y="2815051"/>
                    </a:lnTo>
                    <a:lnTo>
                      <a:pt x="1026946" y="2815796"/>
                    </a:lnTo>
                    <a:lnTo>
                      <a:pt x="1027998" y="2815499"/>
                    </a:lnTo>
                    <a:close/>
                    <a:moveTo>
                      <a:pt x="3807017" y="2814954"/>
                    </a:moveTo>
                    <a:lnTo>
                      <a:pt x="3802235" y="2819495"/>
                    </a:lnTo>
                    <a:lnTo>
                      <a:pt x="3771963" y="2846568"/>
                    </a:lnTo>
                    <a:lnTo>
                      <a:pt x="3791109" y="2828135"/>
                    </a:lnTo>
                    <a:lnTo>
                      <a:pt x="3800448" y="2819421"/>
                    </a:lnTo>
                    <a:lnTo>
                      <a:pt x="3804949" y="2816290"/>
                    </a:lnTo>
                    <a:close/>
                    <a:moveTo>
                      <a:pt x="1153385" y="2814684"/>
                    </a:moveTo>
                    <a:lnTo>
                      <a:pt x="1149640" y="2815264"/>
                    </a:lnTo>
                    <a:lnTo>
                      <a:pt x="1152231" y="2816349"/>
                    </a:lnTo>
                    <a:lnTo>
                      <a:pt x="1155574" y="2815695"/>
                    </a:lnTo>
                    <a:close/>
                    <a:moveTo>
                      <a:pt x="977048" y="2814431"/>
                    </a:moveTo>
                    <a:lnTo>
                      <a:pt x="975962" y="2814611"/>
                    </a:lnTo>
                    <a:lnTo>
                      <a:pt x="970629" y="2815749"/>
                    </a:lnTo>
                    <a:lnTo>
                      <a:pt x="975917" y="2815063"/>
                    </a:lnTo>
                    <a:close/>
                    <a:moveTo>
                      <a:pt x="1156061" y="2814269"/>
                    </a:moveTo>
                    <a:lnTo>
                      <a:pt x="1153806" y="2814619"/>
                    </a:lnTo>
                    <a:lnTo>
                      <a:pt x="1156184" y="2815576"/>
                    </a:lnTo>
                    <a:lnTo>
                      <a:pt x="1157991" y="2815222"/>
                    </a:lnTo>
                    <a:close/>
                    <a:moveTo>
                      <a:pt x="1138003" y="2814113"/>
                    </a:moveTo>
                    <a:lnTo>
                      <a:pt x="1131741" y="2815470"/>
                    </a:lnTo>
                    <a:lnTo>
                      <a:pt x="1112113" y="2818869"/>
                    </a:lnTo>
                    <a:lnTo>
                      <a:pt x="1113763" y="2819364"/>
                    </a:lnTo>
                    <a:lnTo>
                      <a:pt x="1131741" y="2815470"/>
                    </a:lnTo>
                    <a:lnTo>
                      <a:pt x="1138511" y="2814297"/>
                    </a:lnTo>
                    <a:close/>
                    <a:moveTo>
                      <a:pt x="800547" y="2814104"/>
                    </a:moveTo>
                    <a:lnTo>
                      <a:pt x="797944" y="2814811"/>
                    </a:lnTo>
                    <a:cubicBezTo>
                      <a:pt x="791352" y="2816451"/>
                      <a:pt x="786923" y="2817475"/>
                      <a:pt x="784251" y="2818007"/>
                    </a:cubicBezTo>
                    <a:lnTo>
                      <a:pt x="783470" y="2818066"/>
                    </a:lnTo>
                    <a:close/>
                    <a:moveTo>
                      <a:pt x="1090542" y="2813755"/>
                    </a:moveTo>
                    <a:lnTo>
                      <a:pt x="1082519" y="2815734"/>
                    </a:lnTo>
                    <a:lnTo>
                      <a:pt x="1093203" y="2821221"/>
                    </a:lnTo>
                    <a:lnTo>
                      <a:pt x="1105940" y="2819062"/>
                    </a:lnTo>
                    <a:close/>
                    <a:moveTo>
                      <a:pt x="812965" y="2813552"/>
                    </a:moveTo>
                    <a:lnTo>
                      <a:pt x="785228" y="2819732"/>
                    </a:lnTo>
                    <a:lnTo>
                      <a:pt x="781923" y="2820901"/>
                    </a:lnTo>
                    <a:lnTo>
                      <a:pt x="794176" y="2818948"/>
                    </a:lnTo>
                    <a:close/>
                    <a:moveTo>
                      <a:pt x="1140946" y="2813476"/>
                    </a:moveTo>
                    <a:lnTo>
                      <a:pt x="1138858" y="2813928"/>
                    </a:lnTo>
                    <a:lnTo>
                      <a:pt x="1139437" y="2814137"/>
                    </a:lnTo>
                    <a:lnTo>
                      <a:pt x="1141605" y="2813761"/>
                    </a:lnTo>
                    <a:close/>
                    <a:moveTo>
                      <a:pt x="3637702" y="2813305"/>
                    </a:moveTo>
                    <a:lnTo>
                      <a:pt x="3637470" y="2813557"/>
                    </a:lnTo>
                    <a:lnTo>
                      <a:pt x="3635308" y="2814970"/>
                    </a:lnTo>
                    <a:lnTo>
                      <a:pt x="3634973" y="2814970"/>
                    </a:lnTo>
                    <a:close/>
                    <a:moveTo>
                      <a:pt x="1163034" y="2813188"/>
                    </a:moveTo>
                    <a:lnTo>
                      <a:pt x="1158112" y="2813951"/>
                    </a:lnTo>
                    <a:lnTo>
                      <a:pt x="1163033" y="2817053"/>
                    </a:lnTo>
                    <a:lnTo>
                      <a:pt x="1168245" y="2816600"/>
                    </a:lnTo>
                    <a:close/>
                    <a:moveTo>
                      <a:pt x="3637970" y="2813141"/>
                    </a:moveTo>
                    <a:lnTo>
                      <a:pt x="3637702" y="2813305"/>
                    </a:lnTo>
                    <a:lnTo>
                      <a:pt x="3637747" y="2813256"/>
                    </a:lnTo>
                    <a:close/>
                    <a:moveTo>
                      <a:pt x="3325637" y="2813054"/>
                    </a:moveTo>
                    <a:lnTo>
                      <a:pt x="3310159" y="2822907"/>
                    </a:lnTo>
                    <a:lnTo>
                      <a:pt x="3305314" y="2827337"/>
                    </a:lnTo>
                    <a:lnTo>
                      <a:pt x="3303200" y="2827337"/>
                    </a:lnTo>
                    <a:lnTo>
                      <a:pt x="3236472" y="2869815"/>
                    </a:lnTo>
                    <a:lnTo>
                      <a:pt x="3155136" y="2924601"/>
                    </a:lnTo>
                    <a:lnTo>
                      <a:pt x="3157403" y="2923345"/>
                    </a:lnTo>
                    <a:lnTo>
                      <a:pt x="3152872" y="2926127"/>
                    </a:lnTo>
                    <a:lnTo>
                      <a:pt x="3128305" y="2942674"/>
                    </a:lnTo>
                    <a:lnTo>
                      <a:pt x="3157729" y="2934148"/>
                    </a:lnTo>
                    <a:lnTo>
                      <a:pt x="3179858" y="2919927"/>
                    </a:lnTo>
                    <a:lnTo>
                      <a:pt x="3160812" y="2933255"/>
                    </a:lnTo>
                    <a:lnTo>
                      <a:pt x="3161870" y="2932948"/>
                    </a:lnTo>
                    <a:lnTo>
                      <a:pt x="3233180" y="2890826"/>
                    </a:lnTo>
                    <a:lnTo>
                      <a:pt x="3252219" y="2876641"/>
                    </a:lnTo>
                    <a:lnTo>
                      <a:pt x="3266012" y="2868497"/>
                    </a:lnTo>
                    <a:lnTo>
                      <a:pt x="3287778" y="2853634"/>
                    </a:lnTo>
                    <a:lnTo>
                      <a:pt x="3291434" y="2851760"/>
                    </a:lnTo>
                    <a:lnTo>
                      <a:pt x="3292304" y="2850856"/>
                    </a:lnTo>
                    <a:lnTo>
                      <a:pt x="3289300" y="2847853"/>
                    </a:lnTo>
                    <a:cubicBezTo>
                      <a:pt x="3295898" y="2837962"/>
                      <a:pt x="3292599" y="2844556"/>
                      <a:pt x="3302496" y="2834665"/>
                    </a:cubicBezTo>
                    <a:cubicBezTo>
                      <a:pt x="3302496" y="2834665"/>
                      <a:pt x="3305795" y="2834665"/>
                      <a:pt x="3302496" y="2837962"/>
                    </a:cubicBezTo>
                    <a:lnTo>
                      <a:pt x="3313402" y="2828955"/>
                    </a:lnTo>
                    <a:lnTo>
                      <a:pt x="3315668" y="2826604"/>
                    </a:lnTo>
                    <a:lnTo>
                      <a:pt x="3313112" y="2824064"/>
                    </a:lnTo>
                    <a:close/>
                    <a:moveTo>
                      <a:pt x="1177457" y="2812938"/>
                    </a:moveTo>
                    <a:lnTo>
                      <a:pt x="1178955" y="2813931"/>
                    </a:lnTo>
                    <a:lnTo>
                      <a:pt x="1179163" y="2814161"/>
                    </a:lnTo>
                    <a:close/>
                    <a:moveTo>
                      <a:pt x="3325019" y="2812935"/>
                    </a:moveTo>
                    <a:lnTo>
                      <a:pt x="3321332" y="2814334"/>
                    </a:lnTo>
                    <a:lnTo>
                      <a:pt x="3317428" y="2816260"/>
                    </a:lnTo>
                    <a:lnTo>
                      <a:pt x="3312970" y="2820336"/>
                    </a:lnTo>
                    <a:close/>
                    <a:moveTo>
                      <a:pt x="1143517" y="2812919"/>
                    </a:moveTo>
                    <a:lnTo>
                      <a:pt x="1142272" y="2813189"/>
                    </a:lnTo>
                    <a:lnTo>
                      <a:pt x="1143007" y="2813519"/>
                    </a:lnTo>
                    <a:lnTo>
                      <a:pt x="1144280" y="2813298"/>
                    </a:lnTo>
                    <a:close/>
                    <a:moveTo>
                      <a:pt x="3604537" y="2812793"/>
                    </a:moveTo>
                    <a:lnTo>
                      <a:pt x="3603276" y="2813951"/>
                    </a:lnTo>
                    <a:lnTo>
                      <a:pt x="3594936" y="2820698"/>
                    </a:lnTo>
                    <a:lnTo>
                      <a:pt x="3603411" y="2813551"/>
                    </a:lnTo>
                    <a:close/>
                    <a:moveTo>
                      <a:pt x="1165764" y="2812765"/>
                    </a:moveTo>
                    <a:lnTo>
                      <a:pt x="1164496" y="2812962"/>
                    </a:lnTo>
                    <a:lnTo>
                      <a:pt x="1169467" y="2816494"/>
                    </a:lnTo>
                    <a:lnTo>
                      <a:pt x="1170747" y="2816383"/>
                    </a:lnTo>
                    <a:close/>
                    <a:moveTo>
                      <a:pt x="3298825" y="2812315"/>
                    </a:moveTo>
                    <a:lnTo>
                      <a:pt x="3293818" y="2816651"/>
                    </a:lnTo>
                    <a:lnTo>
                      <a:pt x="3298825" y="2813231"/>
                    </a:lnTo>
                    <a:close/>
                    <a:moveTo>
                      <a:pt x="3567132" y="2812198"/>
                    </a:moveTo>
                    <a:lnTo>
                      <a:pt x="3561853" y="2814232"/>
                    </a:lnTo>
                    <a:lnTo>
                      <a:pt x="3559943" y="2815752"/>
                    </a:lnTo>
                    <a:lnTo>
                      <a:pt x="3567002" y="2812487"/>
                    </a:lnTo>
                    <a:close/>
                    <a:moveTo>
                      <a:pt x="3595527" y="2812140"/>
                    </a:moveTo>
                    <a:lnTo>
                      <a:pt x="3562154" y="2829580"/>
                    </a:lnTo>
                    <a:lnTo>
                      <a:pt x="3550462" y="2841301"/>
                    </a:lnTo>
                    <a:lnTo>
                      <a:pt x="3555736" y="2843056"/>
                    </a:lnTo>
                    <a:lnTo>
                      <a:pt x="3553759" y="2844592"/>
                    </a:lnTo>
                    <a:lnTo>
                      <a:pt x="3554948" y="2845779"/>
                    </a:lnTo>
                    <a:lnTo>
                      <a:pt x="3559302" y="2844243"/>
                    </a:lnTo>
                    <a:lnTo>
                      <a:pt x="3555736" y="2843056"/>
                    </a:lnTo>
                    <a:close/>
                    <a:moveTo>
                      <a:pt x="1147460" y="2812065"/>
                    </a:moveTo>
                    <a:lnTo>
                      <a:pt x="1143862" y="2812844"/>
                    </a:lnTo>
                    <a:lnTo>
                      <a:pt x="1144751" y="2813217"/>
                    </a:lnTo>
                    <a:lnTo>
                      <a:pt x="1148646" y="2812542"/>
                    </a:lnTo>
                    <a:close/>
                    <a:moveTo>
                      <a:pt x="3640039" y="2811879"/>
                    </a:moveTo>
                    <a:lnTo>
                      <a:pt x="3638606" y="2812815"/>
                    </a:lnTo>
                    <a:lnTo>
                      <a:pt x="3637970" y="2813141"/>
                    </a:lnTo>
                    <a:close/>
                    <a:moveTo>
                      <a:pt x="3804701" y="2811861"/>
                    </a:moveTo>
                    <a:lnTo>
                      <a:pt x="3791304" y="2825106"/>
                    </a:lnTo>
                    <a:lnTo>
                      <a:pt x="3784307" y="2829626"/>
                    </a:lnTo>
                    <a:lnTo>
                      <a:pt x="3795606" y="2817477"/>
                    </a:lnTo>
                    <a:close/>
                    <a:moveTo>
                      <a:pt x="1074676" y="2811707"/>
                    </a:moveTo>
                    <a:lnTo>
                      <a:pt x="1073974" y="2811877"/>
                    </a:lnTo>
                    <a:lnTo>
                      <a:pt x="1035334" y="2818582"/>
                    </a:lnTo>
                    <a:lnTo>
                      <a:pt x="1031008" y="2820183"/>
                    </a:lnTo>
                    <a:lnTo>
                      <a:pt x="1032188" y="2819128"/>
                    </a:lnTo>
                    <a:lnTo>
                      <a:pt x="1018190" y="2821557"/>
                    </a:lnTo>
                    <a:lnTo>
                      <a:pt x="1031358" y="2818594"/>
                    </a:lnTo>
                    <a:lnTo>
                      <a:pt x="1033187" y="2818259"/>
                    </a:lnTo>
                    <a:lnTo>
                      <a:pt x="1033307" y="2818155"/>
                    </a:lnTo>
                    <a:lnTo>
                      <a:pt x="1031358" y="2818594"/>
                    </a:lnTo>
                    <a:lnTo>
                      <a:pt x="1010814" y="2822350"/>
                    </a:lnTo>
                    <a:lnTo>
                      <a:pt x="1030948" y="2815051"/>
                    </a:lnTo>
                    <a:lnTo>
                      <a:pt x="1033429" y="2814590"/>
                    </a:lnTo>
                    <a:lnTo>
                      <a:pt x="1038358" y="2813764"/>
                    </a:lnTo>
                    <a:lnTo>
                      <a:pt x="1038492" y="2813648"/>
                    </a:lnTo>
                    <a:lnTo>
                      <a:pt x="1033429" y="2814590"/>
                    </a:lnTo>
                    <a:lnTo>
                      <a:pt x="1031184" y="2814966"/>
                    </a:lnTo>
                    <a:lnTo>
                      <a:pt x="1032897" y="2814345"/>
                    </a:lnTo>
                    <a:lnTo>
                      <a:pt x="1033646" y="2814145"/>
                    </a:lnTo>
                    <a:lnTo>
                      <a:pt x="1032036" y="2814361"/>
                    </a:lnTo>
                    <a:lnTo>
                      <a:pt x="1027998" y="2815499"/>
                    </a:lnTo>
                    <a:lnTo>
                      <a:pt x="1027518" y="2815580"/>
                    </a:lnTo>
                    <a:lnTo>
                      <a:pt x="1018263" y="2817411"/>
                    </a:lnTo>
                    <a:lnTo>
                      <a:pt x="1012623" y="2818461"/>
                    </a:lnTo>
                    <a:lnTo>
                      <a:pt x="997867" y="2821448"/>
                    </a:lnTo>
                    <a:lnTo>
                      <a:pt x="984139" y="2824165"/>
                    </a:lnTo>
                    <a:lnTo>
                      <a:pt x="984592" y="2824136"/>
                    </a:lnTo>
                    <a:lnTo>
                      <a:pt x="997867" y="2821448"/>
                    </a:lnTo>
                    <a:lnTo>
                      <a:pt x="1018263" y="2817411"/>
                    </a:lnTo>
                    <a:lnTo>
                      <a:pt x="1026946" y="2815796"/>
                    </a:lnTo>
                    <a:lnTo>
                      <a:pt x="1001197" y="2823056"/>
                    </a:lnTo>
                    <a:lnTo>
                      <a:pt x="1010130" y="2822475"/>
                    </a:lnTo>
                    <a:lnTo>
                      <a:pt x="1010814" y="2822350"/>
                    </a:lnTo>
                    <a:lnTo>
                      <a:pt x="1010543" y="2822448"/>
                    </a:lnTo>
                    <a:lnTo>
                      <a:pt x="1014634" y="2822182"/>
                    </a:lnTo>
                    <a:lnTo>
                      <a:pt x="1014692" y="2822165"/>
                    </a:lnTo>
                    <a:lnTo>
                      <a:pt x="1018190" y="2821557"/>
                    </a:lnTo>
                    <a:lnTo>
                      <a:pt x="1015730" y="2822111"/>
                    </a:lnTo>
                    <a:lnTo>
                      <a:pt x="1027774" y="2821328"/>
                    </a:lnTo>
                    <a:lnTo>
                      <a:pt x="1031008" y="2820183"/>
                    </a:lnTo>
                    <a:lnTo>
                      <a:pt x="1029809" y="2821196"/>
                    </a:lnTo>
                    <a:lnTo>
                      <a:pt x="1037476" y="2820697"/>
                    </a:lnTo>
                    <a:lnTo>
                      <a:pt x="1042261" y="2819541"/>
                    </a:lnTo>
                    <a:lnTo>
                      <a:pt x="1038305" y="2820643"/>
                    </a:lnTo>
                    <a:lnTo>
                      <a:pt x="1040744" y="2820485"/>
                    </a:lnTo>
                    <a:lnTo>
                      <a:pt x="1072005" y="2815160"/>
                    </a:lnTo>
                    <a:lnTo>
                      <a:pt x="1072005" y="2815164"/>
                    </a:lnTo>
                    <a:lnTo>
                      <a:pt x="1075036" y="2814443"/>
                    </a:lnTo>
                    <a:lnTo>
                      <a:pt x="1075118" y="2813199"/>
                    </a:lnTo>
                    <a:lnTo>
                      <a:pt x="1048523" y="2818027"/>
                    </a:lnTo>
                    <a:lnTo>
                      <a:pt x="1073974" y="2811877"/>
                    </a:lnTo>
                    <a:lnTo>
                      <a:pt x="1074746" y="2811743"/>
                    </a:lnTo>
                    <a:close/>
                    <a:moveTo>
                      <a:pt x="1084163" y="2811557"/>
                    </a:moveTo>
                    <a:lnTo>
                      <a:pt x="1076939" y="2812869"/>
                    </a:lnTo>
                    <a:lnTo>
                      <a:pt x="1078430" y="2813635"/>
                    </a:lnTo>
                    <a:lnTo>
                      <a:pt x="1085386" y="2811978"/>
                    </a:lnTo>
                    <a:close/>
                    <a:moveTo>
                      <a:pt x="1176986" y="2811533"/>
                    </a:moveTo>
                    <a:lnTo>
                      <a:pt x="1181595" y="2815441"/>
                    </a:lnTo>
                    <a:lnTo>
                      <a:pt x="1182250" y="2815385"/>
                    </a:lnTo>
                    <a:close/>
                    <a:moveTo>
                      <a:pt x="3630665" y="2810594"/>
                    </a:moveTo>
                    <a:lnTo>
                      <a:pt x="3617700" y="2823539"/>
                    </a:lnTo>
                    <a:lnTo>
                      <a:pt x="3612771" y="2826067"/>
                    </a:lnTo>
                    <a:lnTo>
                      <a:pt x="3624943" y="2814250"/>
                    </a:lnTo>
                    <a:close/>
                    <a:moveTo>
                      <a:pt x="1032444" y="2810544"/>
                    </a:moveTo>
                    <a:lnTo>
                      <a:pt x="1009390" y="2815160"/>
                    </a:lnTo>
                    <a:lnTo>
                      <a:pt x="1006545" y="2813736"/>
                    </a:lnTo>
                    <a:close/>
                    <a:moveTo>
                      <a:pt x="1080508" y="2810297"/>
                    </a:moveTo>
                    <a:lnTo>
                      <a:pt x="1075226" y="2811574"/>
                    </a:lnTo>
                    <a:lnTo>
                      <a:pt x="1075221" y="2811660"/>
                    </a:lnTo>
                    <a:lnTo>
                      <a:pt x="1081367" y="2810594"/>
                    </a:lnTo>
                    <a:close/>
                    <a:moveTo>
                      <a:pt x="1225376" y="2810290"/>
                    </a:moveTo>
                    <a:lnTo>
                      <a:pt x="1226453" y="2810419"/>
                    </a:lnTo>
                    <a:lnTo>
                      <a:pt x="1229188" y="2813456"/>
                    </a:lnTo>
                    <a:lnTo>
                      <a:pt x="1241137" y="2830758"/>
                    </a:lnTo>
                    <a:lnTo>
                      <a:pt x="1241189" y="2830895"/>
                    </a:lnTo>
                    <a:lnTo>
                      <a:pt x="1237940" y="2829771"/>
                    </a:lnTo>
                    <a:close/>
                    <a:moveTo>
                      <a:pt x="1047343" y="2810045"/>
                    </a:moveTo>
                    <a:lnTo>
                      <a:pt x="1041357" y="2811157"/>
                    </a:lnTo>
                    <a:lnTo>
                      <a:pt x="1042376" y="2810271"/>
                    </a:lnTo>
                    <a:lnTo>
                      <a:pt x="1019653" y="2814680"/>
                    </a:lnTo>
                    <a:lnTo>
                      <a:pt x="1024529" y="2814283"/>
                    </a:lnTo>
                    <a:lnTo>
                      <a:pt x="1041357" y="2811157"/>
                    </a:lnTo>
                    <a:lnTo>
                      <a:pt x="1040378" y="2812009"/>
                    </a:lnTo>
                    <a:close/>
                    <a:moveTo>
                      <a:pt x="3270304" y="2810017"/>
                    </a:moveTo>
                    <a:lnTo>
                      <a:pt x="3266756" y="2813268"/>
                    </a:lnTo>
                    <a:lnTo>
                      <a:pt x="3233538" y="2832557"/>
                    </a:lnTo>
                    <a:lnTo>
                      <a:pt x="3208711" y="2852298"/>
                    </a:lnTo>
                    <a:lnTo>
                      <a:pt x="3200575" y="2857469"/>
                    </a:lnTo>
                    <a:lnTo>
                      <a:pt x="3232302" y="2831732"/>
                    </a:lnTo>
                    <a:close/>
                    <a:moveTo>
                      <a:pt x="1071054" y="2809847"/>
                    </a:moveTo>
                    <a:lnTo>
                      <a:pt x="1059378" y="2812287"/>
                    </a:lnTo>
                    <a:lnTo>
                      <a:pt x="1041729" y="2816259"/>
                    </a:lnTo>
                    <a:lnTo>
                      <a:pt x="1039301" y="2817141"/>
                    </a:lnTo>
                    <a:lnTo>
                      <a:pt x="1052344" y="2814756"/>
                    </a:lnTo>
                    <a:lnTo>
                      <a:pt x="1071955" y="2810310"/>
                    </a:lnTo>
                    <a:close/>
                    <a:moveTo>
                      <a:pt x="3748861" y="2809749"/>
                    </a:moveTo>
                    <a:lnTo>
                      <a:pt x="3724431" y="2833198"/>
                    </a:lnTo>
                    <a:lnTo>
                      <a:pt x="3709932" y="2845826"/>
                    </a:lnTo>
                    <a:lnTo>
                      <a:pt x="3649517" y="2893835"/>
                    </a:lnTo>
                    <a:lnTo>
                      <a:pt x="3649325" y="2893930"/>
                    </a:lnTo>
                    <a:lnTo>
                      <a:pt x="3646061" y="2890671"/>
                    </a:lnTo>
                    <a:lnTo>
                      <a:pt x="3663220" y="2871160"/>
                    </a:lnTo>
                    <a:lnTo>
                      <a:pt x="3668906" y="2867171"/>
                    </a:lnTo>
                    <a:lnTo>
                      <a:pt x="3659763" y="2881517"/>
                    </a:lnTo>
                    <a:cubicBezTo>
                      <a:pt x="3658629" y="2884500"/>
                      <a:pt x="3660072" y="2884911"/>
                      <a:pt x="3665841" y="2880797"/>
                    </a:cubicBezTo>
                    <a:close/>
                    <a:moveTo>
                      <a:pt x="1061199" y="2809188"/>
                    </a:moveTo>
                    <a:lnTo>
                      <a:pt x="1041262" y="2813124"/>
                    </a:lnTo>
                    <a:lnTo>
                      <a:pt x="1045865" y="2812507"/>
                    </a:lnTo>
                    <a:lnTo>
                      <a:pt x="1057361" y="2810582"/>
                    </a:lnTo>
                    <a:close/>
                    <a:moveTo>
                      <a:pt x="775026" y="2808956"/>
                    </a:moveTo>
                    <a:lnTo>
                      <a:pt x="749510" y="2818345"/>
                    </a:lnTo>
                    <a:lnTo>
                      <a:pt x="758392" y="2814811"/>
                    </a:lnTo>
                    <a:cubicBezTo>
                      <a:pt x="725431" y="2827926"/>
                      <a:pt x="692471" y="2834483"/>
                      <a:pt x="662806" y="2847597"/>
                    </a:cubicBezTo>
                    <a:cubicBezTo>
                      <a:pt x="639734" y="2857433"/>
                      <a:pt x="649622" y="2854154"/>
                      <a:pt x="623254" y="2863990"/>
                    </a:cubicBezTo>
                    <a:lnTo>
                      <a:pt x="623254" y="2861269"/>
                    </a:lnTo>
                    <a:lnTo>
                      <a:pt x="635736" y="2855193"/>
                    </a:lnTo>
                    <a:lnTo>
                      <a:pt x="644901" y="2851141"/>
                    </a:lnTo>
                    <a:lnTo>
                      <a:pt x="659510" y="2847597"/>
                    </a:lnTo>
                    <a:cubicBezTo>
                      <a:pt x="679286" y="2837761"/>
                      <a:pt x="698239" y="2828745"/>
                      <a:pt x="717603" y="2821778"/>
                    </a:cubicBezTo>
                    <a:close/>
                    <a:moveTo>
                      <a:pt x="3337738" y="2808859"/>
                    </a:moveTo>
                    <a:lnTo>
                      <a:pt x="3334510" y="2810791"/>
                    </a:lnTo>
                    <a:lnTo>
                      <a:pt x="3331081" y="2814356"/>
                    </a:lnTo>
                    <a:close/>
                    <a:moveTo>
                      <a:pt x="1076125" y="2808787"/>
                    </a:moveTo>
                    <a:lnTo>
                      <a:pt x="1075402" y="2808938"/>
                    </a:lnTo>
                    <a:lnTo>
                      <a:pt x="1075362" y="2809537"/>
                    </a:lnTo>
                    <a:lnTo>
                      <a:pt x="1077135" y="2809135"/>
                    </a:lnTo>
                    <a:close/>
                    <a:moveTo>
                      <a:pt x="1025862" y="2808583"/>
                    </a:moveTo>
                    <a:lnTo>
                      <a:pt x="1016240" y="2809832"/>
                    </a:lnTo>
                    <a:lnTo>
                      <a:pt x="1008802" y="2811469"/>
                    </a:lnTo>
                    <a:close/>
                    <a:moveTo>
                      <a:pt x="3608830" y="2808194"/>
                    </a:moveTo>
                    <a:lnTo>
                      <a:pt x="3605556" y="2811742"/>
                    </a:lnTo>
                    <a:lnTo>
                      <a:pt x="3603411" y="2813551"/>
                    </a:lnTo>
                    <a:lnTo>
                      <a:pt x="3576834" y="2831427"/>
                    </a:lnTo>
                    <a:close/>
                    <a:moveTo>
                      <a:pt x="1044660" y="2808098"/>
                    </a:moveTo>
                    <a:lnTo>
                      <a:pt x="1044817" y="2808149"/>
                    </a:lnTo>
                    <a:lnTo>
                      <a:pt x="1043651" y="2809163"/>
                    </a:lnTo>
                    <a:lnTo>
                      <a:pt x="1032444" y="2810544"/>
                    </a:lnTo>
                    <a:close/>
                    <a:moveTo>
                      <a:pt x="3794705" y="2808089"/>
                    </a:moveTo>
                    <a:lnTo>
                      <a:pt x="3771069" y="2832627"/>
                    </a:lnTo>
                    <a:lnTo>
                      <a:pt x="3769681" y="2833484"/>
                    </a:lnTo>
                    <a:lnTo>
                      <a:pt x="3768382" y="2834697"/>
                    </a:lnTo>
                    <a:lnTo>
                      <a:pt x="3771330" y="2831427"/>
                    </a:lnTo>
                    <a:close/>
                    <a:moveTo>
                      <a:pt x="1031626" y="2807835"/>
                    </a:moveTo>
                    <a:lnTo>
                      <a:pt x="1028337" y="2808021"/>
                    </a:lnTo>
                    <a:lnTo>
                      <a:pt x="1025864" y="2808583"/>
                    </a:lnTo>
                    <a:close/>
                    <a:moveTo>
                      <a:pt x="1018760" y="2807702"/>
                    </a:moveTo>
                    <a:lnTo>
                      <a:pt x="1009726" y="2808994"/>
                    </a:lnTo>
                    <a:lnTo>
                      <a:pt x="1000228" y="2810574"/>
                    </a:lnTo>
                    <a:lnTo>
                      <a:pt x="1001719" y="2811320"/>
                    </a:lnTo>
                    <a:lnTo>
                      <a:pt x="1012142" y="2809261"/>
                    </a:lnTo>
                    <a:close/>
                    <a:moveTo>
                      <a:pt x="3256067" y="2807686"/>
                    </a:moveTo>
                    <a:lnTo>
                      <a:pt x="3238896" y="2816483"/>
                    </a:lnTo>
                    <a:lnTo>
                      <a:pt x="3205607" y="2838898"/>
                    </a:lnTo>
                    <a:lnTo>
                      <a:pt x="3163833" y="2859784"/>
                    </a:lnTo>
                    <a:lnTo>
                      <a:pt x="3197457" y="2834484"/>
                    </a:lnTo>
                    <a:close/>
                    <a:moveTo>
                      <a:pt x="1212419" y="2807435"/>
                    </a:moveTo>
                    <a:lnTo>
                      <a:pt x="1212501" y="2810886"/>
                    </a:lnTo>
                    <a:lnTo>
                      <a:pt x="1219026" y="2814895"/>
                    </a:lnTo>
                    <a:lnTo>
                      <a:pt x="1218496" y="2814197"/>
                    </a:lnTo>
                    <a:cubicBezTo>
                      <a:pt x="1215921" y="2810918"/>
                      <a:pt x="1213655" y="2808255"/>
                      <a:pt x="1212419" y="2807435"/>
                    </a:cubicBezTo>
                    <a:close/>
                    <a:moveTo>
                      <a:pt x="977965" y="2807412"/>
                    </a:moveTo>
                    <a:lnTo>
                      <a:pt x="969282" y="2809597"/>
                    </a:lnTo>
                    <a:lnTo>
                      <a:pt x="954797" y="2814510"/>
                    </a:lnTo>
                    <a:lnTo>
                      <a:pt x="958347" y="2813696"/>
                    </a:lnTo>
                    <a:close/>
                    <a:moveTo>
                      <a:pt x="1117764" y="2806791"/>
                    </a:moveTo>
                    <a:lnTo>
                      <a:pt x="1111512" y="2808583"/>
                    </a:lnTo>
                    <a:lnTo>
                      <a:pt x="1093021" y="2813144"/>
                    </a:lnTo>
                    <a:lnTo>
                      <a:pt x="1110295" y="2818324"/>
                    </a:lnTo>
                    <a:lnTo>
                      <a:pt x="1137087" y="2813782"/>
                    </a:lnTo>
                    <a:close/>
                    <a:moveTo>
                      <a:pt x="1065037" y="2806757"/>
                    </a:moveTo>
                    <a:lnTo>
                      <a:pt x="1052798" y="2809031"/>
                    </a:lnTo>
                    <a:lnTo>
                      <a:pt x="1041465" y="2812057"/>
                    </a:lnTo>
                    <a:lnTo>
                      <a:pt x="1039998" y="2812338"/>
                    </a:lnTo>
                    <a:lnTo>
                      <a:pt x="1039815" y="2812498"/>
                    </a:lnTo>
                    <a:lnTo>
                      <a:pt x="1041465" y="2812057"/>
                    </a:lnTo>
                    <a:lnTo>
                      <a:pt x="1042414" y="2811875"/>
                    </a:lnTo>
                    <a:lnTo>
                      <a:pt x="1065550" y="2807607"/>
                    </a:lnTo>
                    <a:lnTo>
                      <a:pt x="1066219" y="2807364"/>
                    </a:lnTo>
                    <a:close/>
                    <a:moveTo>
                      <a:pt x="3521275" y="2806693"/>
                    </a:moveTo>
                    <a:lnTo>
                      <a:pt x="3465417" y="2831454"/>
                    </a:lnTo>
                    <a:lnTo>
                      <a:pt x="3477732" y="2824273"/>
                    </a:lnTo>
                    <a:lnTo>
                      <a:pt x="3457436" y="2832309"/>
                    </a:lnTo>
                    <a:lnTo>
                      <a:pt x="3456723" y="2831982"/>
                    </a:lnTo>
                    <a:lnTo>
                      <a:pt x="3462628" y="2828767"/>
                    </a:lnTo>
                    <a:close/>
                    <a:moveTo>
                      <a:pt x="1063610" y="2806024"/>
                    </a:moveTo>
                    <a:lnTo>
                      <a:pt x="1051633" y="2806702"/>
                    </a:lnTo>
                    <a:lnTo>
                      <a:pt x="1044660" y="2808098"/>
                    </a:lnTo>
                    <a:lnTo>
                      <a:pt x="1042047" y="2807245"/>
                    </a:lnTo>
                    <a:lnTo>
                      <a:pt x="1037953" y="2807477"/>
                    </a:lnTo>
                    <a:lnTo>
                      <a:pt x="1006501" y="2813714"/>
                    </a:lnTo>
                    <a:lnTo>
                      <a:pt x="1006545" y="2813736"/>
                    </a:lnTo>
                    <a:lnTo>
                      <a:pt x="1006139" y="2813786"/>
                    </a:lnTo>
                    <a:lnTo>
                      <a:pt x="989123" y="2817160"/>
                    </a:lnTo>
                    <a:lnTo>
                      <a:pt x="1014110" y="2815130"/>
                    </a:lnTo>
                    <a:lnTo>
                      <a:pt x="1042454" y="2810204"/>
                    </a:lnTo>
                    <a:lnTo>
                      <a:pt x="1043651" y="2809163"/>
                    </a:lnTo>
                    <a:lnTo>
                      <a:pt x="1055812" y="2807664"/>
                    </a:lnTo>
                    <a:lnTo>
                      <a:pt x="1063506" y="2806172"/>
                    </a:lnTo>
                    <a:lnTo>
                      <a:pt x="1059721" y="2807183"/>
                    </a:lnTo>
                    <a:lnTo>
                      <a:pt x="1060118" y="2807134"/>
                    </a:lnTo>
                    <a:lnTo>
                      <a:pt x="1064341" y="2806400"/>
                    </a:lnTo>
                    <a:lnTo>
                      <a:pt x="1063790" y="2806117"/>
                    </a:lnTo>
                    <a:lnTo>
                      <a:pt x="1063506" y="2806172"/>
                    </a:lnTo>
                    <a:lnTo>
                      <a:pt x="1063764" y="2806103"/>
                    </a:lnTo>
                    <a:close/>
                    <a:moveTo>
                      <a:pt x="1122439" y="2805451"/>
                    </a:moveTo>
                    <a:lnTo>
                      <a:pt x="1118463" y="2806591"/>
                    </a:lnTo>
                    <a:lnTo>
                      <a:pt x="1138014" y="2813625"/>
                    </a:lnTo>
                    <a:lnTo>
                      <a:pt x="1140369" y="2813226"/>
                    </a:lnTo>
                    <a:close/>
                    <a:moveTo>
                      <a:pt x="1073806" y="2805447"/>
                    </a:moveTo>
                    <a:lnTo>
                      <a:pt x="1071339" y="2805587"/>
                    </a:lnTo>
                    <a:lnTo>
                      <a:pt x="1070878" y="2805672"/>
                    </a:lnTo>
                    <a:lnTo>
                      <a:pt x="1071072" y="2805602"/>
                    </a:lnTo>
                    <a:lnTo>
                      <a:pt x="1070137" y="2805655"/>
                    </a:lnTo>
                    <a:lnTo>
                      <a:pt x="1068847" y="2805895"/>
                    </a:lnTo>
                    <a:lnTo>
                      <a:pt x="1069165" y="2805990"/>
                    </a:lnTo>
                    <a:lnTo>
                      <a:pt x="1070878" y="2805672"/>
                    </a:lnTo>
                    <a:lnTo>
                      <a:pt x="1070313" y="2805877"/>
                    </a:lnTo>
                    <a:lnTo>
                      <a:pt x="1069233" y="2806011"/>
                    </a:lnTo>
                    <a:lnTo>
                      <a:pt x="1069624" y="2806128"/>
                    </a:lnTo>
                    <a:lnTo>
                      <a:pt x="1070313" y="2805877"/>
                    </a:lnTo>
                    <a:close/>
                    <a:moveTo>
                      <a:pt x="1113537" y="2805275"/>
                    </a:moveTo>
                    <a:lnTo>
                      <a:pt x="1096755" y="2809271"/>
                    </a:lnTo>
                    <a:lnTo>
                      <a:pt x="1086385" y="2811154"/>
                    </a:lnTo>
                    <a:lnTo>
                      <a:pt x="1087475" y="2811481"/>
                    </a:lnTo>
                    <a:lnTo>
                      <a:pt x="1096755" y="2809271"/>
                    </a:lnTo>
                    <a:lnTo>
                      <a:pt x="1115296" y="2805905"/>
                    </a:lnTo>
                    <a:close/>
                    <a:moveTo>
                      <a:pt x="1079745" y="2805111"/>
                    </a:moveTo>
                    <a:lnTo>
                      <a:pt x="1075301" y="2805362"/>
                    </a:lnTo>
                    <a:lnTo>
                      <a:pt x="1075301" y="2805857"/>
                    </a:lnTo>
                    <a:close/>
                    <a:moveTo>
                      <a:pt x="3639479" y="2804964"/>
                    </a:moveTo>
                    <a:lnTo>
                      <a:pt x="3628858" y="2815176"/>
                    </a:lnTo>
                    <a:lnTo>
                      <a:pt x="3622730" y="2820959"/>
                    </a:lnTo>
                    <a:lnTo>
                      <a:pt x="3621420" y="2821631"/>
                    </a:lnTo>
                    <a:lnTo>
                      <a:pt x="3637665" y="2806123"/>
                    </a:lnTo>
                    <a:close/>
                    <a:moveTo>
                      <a:pt x="808173" y="2804863"/>
                    </a:moveTo>
                    <a:lnTo>
                      <a:pt x="795379" y="2809105"/>
                    </a:lnTo>
                    <a:lnTo>
                      <a:pt x="803570" y="2805619"/>
                    </a:lnTo>
                    <a:close/>
                    <a:moveTo>
                      <a:pt x="1034621" y="2804821"/>
                    </a:moveTo>
                    <a:lnTo>
                      <a:pt x="1026445" y="2806436"/>
                    </a:lnTo>
                    <a:lnTo>
                      <a:pt x="1028777" y="2806269"/>
                    </a:lnTo>
                    <a:lnTo>
                      <a:pt x="1035924" y="2805246"/>
                    </a:lnTo>
                    <a:close/>
                    <a:moveTo>
                      <a:pt x="841280" y="2804655"/>
                    </a:moveTo>
                    <a:lnTo>
                      <a:pt x="818201" y="2810009"/>
                    </a:lnTo>
                    <a:lnTo>
                      <a:pt x="816720" y="2810527"/>
                    </a:lnTo>
                    <a:close/>
                    <a:moveTo>
                      <a:pt x="904547" y="2804543"/>
                    </a:moveTo>
                    <a:lnTo>
                      <a:pt x="852703" y="2812663"/>
                    </a:lnTo>
                    <a:lnTo>
                      <a:pt x="808824" y="2820782"/>
                    </a:lnTo>
                    <a:lnTo>
                      <a:pt x="776927" y="2830794"/>
                    </a:lnTo>
                    <a:lnTo>
                      <a:pt x="879445" y="2811047"/>
                    </a:lnTo>
                    <a:lnTo>
                      <a:pt x="900079" y="2805290"/>
                    </a:lnTo>
                    <a:close/>
                    <a:moveTo>
                      <a:pt x="1095282" y="2804231"/>
                    </a:moveTo>
                    <a:lnTo>
                      <a:pt x="1081762" y="2804996"/>
                    </a:lnTo>
                    <a:lnTo>
                      <a:pt x="1075301" y="2806392"/>
                    </a:lnTo>
                    <a:lnTo>
                      <a:pt x="1075301" y="2807577"/>
                    </a:lnTo>
                    <a:close/>
                    <a:moveTo>
                      <a:pt x="1127454" y="2804014"/>
                    </a:moveTo>
                    <a:lnTo>
                      <a:pt x="1126286" y="2804349"/>
                    </a:lnTo>
                    <a:lnTo>
                      <a:pt x="1140730" y="2811533"/>
                    </a:lnTo>
                    <a:lnTo>
                      <a:pt x="1135194" y="2809612"/>
                    </a:lnTo>
                    <a:lnTo>
                      <a:pt x="1131314" y="2808273"/>
                    </a:lnTo>
                    <a:lnTo>
                      <a:pt x="1124016" y="2805000"/>
                    </a:lnTo>
                    <a:lnTo>
                      <a:pt x="1122818" y="2805343"/>
                    </a:lnTo>
                    <a:lnTo>
                      <a:pt x="1131314" y="2808273"/>
                    </a:lnTo>
                    <a:lnTo>
                      <a:pt x="1141810" y="2812982"/>
                    </a:lnTo>
                    <a:lnTo>
                      <a:pt x="1143177" y="2812750"/>
                    </a:lnTo>
                    <a:lnTo>
                      <a:pt x="1140730" y="2811533"/>
                    </a:lnTo>
                    <a:lnTo>
                      <a:pt x="1143504" y="2812694"/>
                    </a:lnTo>
                    <a:lnTo>
                      <a:pt x="1147388" y="2812036"/>
                    </a:lnTo>
                    <a:close/>
                    <a:moveTo>
                      <a:pt x="1099927" y="2803968"/>
                    </a:moveTo>
                    <a:lnTo>
                      <a:pt x="1098913" y="2804025"/>
                    </a:lnTo>
                    <a:lnTo>
                      <a:pt x="1077520" y="2808496"/>
                    </a:lnTo>
                    <a:lnTo>
                      <a:pt x="1078569" y="2808810"/>
                    </a:lnTo>
                    <a:close/>
                    <a:moveTo>
                      <a:pt x="826904" y="2803785"/>
                    </a:moveTo>
                    <a:lnTo>
                      <a:pt x="825291" y="2804207"/>
                    </a:lnTo>
                    <a:lnTo>
                      <a:pt x="813223" y="2807819"/>
                    </a:lnTo>
                    <a:lnTo>
                      <a:pt x="818207" y="2806777"/>
                    </a:lnTo>
                    <a:close/>
                    <a:moveTo>
                      <a:pt x="1108603" y="2803508"/>
                    </a:moveTo>
                    <a:lnTo>
                      <a:pt x="1082181" y="2809893"/>
                    </a:lnTo>
                    <a:lnTo>
                      <a:pt x="1083362" y="2810247"/>
                    </a:lnTo>
                    <a:lnTo>
                      <a:pt x="1111926" y="2805290"/>
                    </a:lnTo>
                    <a:lnTo>
                      <a:pt x="1113095" y="2805117"/>
                    </a:lnTo>
                    <a:close/>
                    <a:moveTo>
                      <a:pt x="1125583" y="2803261"/>
                    </a:moveTo>
                    <a:lnTo>
                      <a:pt x="1124440" y="2803431"/>
                    </a:lnTo>
                    <a:lnTo>
                      <a:pt x="1125639" y="2804027"/>
                    </a:lnTo>
                    <a:lnTo>
                      <a:pt x="1126912" y="2803796"/>
                    </a:lnTo>
                    <a:close/>
                    <a:moveTo>
                      <a:pt x="1128312" y="2803105"/>
                    </a:moveTo>
                    <a:lnTo>
                      <a:pt x="1128992" y="2803419"/>
                    </a:lnTo>
                    <a:lnTo>
                      <a:pt x="1130063" y="2803224"/>
                    </a:lnTo>
                    <a:lnTo>
                      <a:pt x="1130183" y="2803232"/>
                    </a:lnTo>
                    <a:lnTo>
                      <a:pt x="1129199" y="2803514"/>
                    </a:lnTo>
                    <a:lnTo>
                      <a:pt x="1147581" y="2812003"/>
                    </a:lnTo>
                    <a:lnTo>
                      <a:pt x="1148337" y="2811875"/>
                    </a:lnTo>
                    <a:lnTo>
                      <a:pt x="1147633" y="2812028"/>
                    </a:lnTo>
                    <a:lnTo>
                      <a:pt x="1148720" y="2812529"/>
                    </a:lnTo>
                    <a:lnTo>
                      <a:pt x="1151546" y="2812040"/>
                    </a:lnTo>
                    <a:lnTo>
                      <a:pt x="1150000" y="2811277"/>
                    </a:lnTo>
                    <a:lnTo>
                      <a:pt x="1130528" y="2803140"/>
                    </a:lnTo>
                    <a:lnTo>
                      <a:pt x="1130063" y="2803224"/>
                    </a:lnTo>
                    <a:close/>
                    <a:moveTo>
                      <a:pt x="1116089" y="2803053"/>
                    </a:moveTo>
                    <a:lnTo>
                      <a:pt x="1109644" y="2803418"/>
                    </a:lnTo>
                    <a:lnTo>
                      <a:pt x="1113994" y="2804983"/>
                    </a:lnTo>
                    <a:lnTo>
                      <a:pt x="1116040" y="2804679"/>
                    </a:lnTo>
                    <a:lnTo>
                      <a:pt x="1114301" y="2805093"/>
                    </a:lnTo>
                    <a:lnTo>
                      <a:pt x="1116134" y="2805753"/>
                    </a:lnTo>
                    <a:lnTo>
                      <a:pt x="1121068" y="2804857"/>
                    </a:lnTo>
                    <a:lnTo>
                      <a:pt x="1119830" y="2804320"/>
                    </a:lnTo>
                    <a:lnTo>
                      <a:pt x="1121160" y="2804771"/>
                    </a:lnTo>
                    <a:lnTo>
                      <a:pt x="1121293" y="2804816"/>
                    </a:lnTo>
                    <a:lnTo>
                      <a:pt x="1122941" y="2804517"/>
                    </a:lnTo>
                    <a:lnTo>
                      <a:pt x="1121495" y="2803869"/>
                    </a:lnTo>
                    <a:lnTo>
                      <a:pt x="1119479" y="2804168"/>
                    </a:lnTo>
                    <a:lnTo>
                      <a:pt x="1119830" y="2804320"/>
                    </a:lnTo>
                    <a:lnTo>
                      <a:pt x="1119411" y="2804178"/>
                    </a:lnTo>
                    <a:lnTo>
                      <a:pt x="1116040" y="2804679"/>
                    </a:lnTo>
                    <a:lnTo>
                      <a:pt x="1118888" y="2804001"/>
                    </a:lnTo>
                    <a:close/>
                    <a:moveTo>
                      <a:pt x="1208068" y="2802996"/>
                    </a:moveTo>
                    <a:lnTo>
                      <a:pt x="1211023" y="2809977"/>
                    </a:lnTo>
                    <a:lnTo>
                      <a:pt x="1211364" y="2810187"/>
                    </a:lnTo>
                    <a:lnTo>
                      <a:pt x="1208527" y="2803104"/>
                    </a:lnTo>
                    <a:close/>
                    <a:moveTo>
                      <a:pt x="3641543" y="2802979"/>
                    </a:moveTo>
                    <a:lnTo>
                      <a:pt x="3640649" y="2804216"/>
                    </a:lnTo>
                    <a:lnTo>
                      <a:pt x="3639479" y="2804964"/>
                    </a:lnTo>
                    <a:close/>
                    <a:moveTo>
                      <a:pt x="1119274" y="2802872"/>
                    </a:moveTo>
                    <a:lnTo>
                      <a:pt x="1116813" y="2803012"/>
                    </a:lnTo>
                    <a:lnTo>
                      <a:pt x="1119021" y="2803969"/>
                    </a:lnTo>
                    <a:lnTo>
                      <a:pt x="1120784" y="2803550"/>
                    </a:lnTo>
                    <a:close/>
                    <a:moveTo>
                      <a:pt x="1123957" y="2802607"/>
                    </a:moveTo>
                    <a:lnTo>
                      <a:pt x="1122904" y="2802667"/>
                    </a:lnTo>
                    <a:lnTo>
                      <a:pt x="1123418" y="2802922"/>
                    </a:lnTo>
                    <a:lnTo>
                      <a:pt x="1124248" y="2802725"/>
                    </a:lnTo>
                    <a:close/>
                    <a:moveTo>
                      <a:pt x="1072399" y="2802545"/>
                    </a:moveTo>
                    <a:lnTo>
                      <a:pt x="1072005" y="2802596"/>
                    </a:lnTo>
                    <a:lnTo>
                      <a:pt x="1072005" y="2802624"/>
                    </a:lnTo>
                    <a:lnTo>
                      <a:pt x="1067764" y="2803473"/>
                    </a:lnTo>
                    <a:lnTo>
                      <a:pt x="1072005" y="2803168"/>
                    </a:lnTo>
                    <a:lnTo>
                      <a:pt x="1072005" y="2802624"/>
                    </a:lnTo>
                    <a:close/>
                    <a:moveTo>
                      <a:pt x="3820629" y="2802026"/>
                    </a:moveTo>
                    <a:lnTo>
                      <a:pt x="3807419" y="2814572"/>
                    </a:lnTo>
                    <a:lnTo>
                      <a:pt x="3804949" y="2816290"/>
                    </a:lnTo>
                    <a:lnTo>
                      <a:pt x="3801224" y="2818697"/>
                    </a:lnTo>
                    <a:lnTo>
                      <a:pt x="3816074" y="2804838"/>
                    </a:lnTo>
                    <a:close/>
                    <a:moveTo>
                      <a:pt x="1162154" y="2801964"/>
                    </a:moveTo>
                    <a:lnTo>
                      <a:pt x="1180282" y="2808254"/>
                    </a:lnTo>
                    <a:lnTo>
                      <a:pt x="1171589" y="2805955"/>
                    </a:lnTo>
                    <a:lnTo>
                      <a:pt x="1170394" y="2804976"/>
                    </a:lnTo>
                    <a:lnTo>
                      <a:pt x="1171244" y="2805863"/>
                    </a:lnTo>
                    <a:lnTo>
                      <a:pt x="1165457" y="2804332"/>
                    </a:lnTo>
                    <a:close/>
                    <a:moveTo>
                      <a:pt x="1219835" y="2801697"/>
                    </a:moveTo>
                    <a:lnTo>
                      <a:pt x="1223920" y="2810115"/>
                    </a:lnTo>
                    <a:lnTo>
                      <a:pt x="1223755" y="2810096"/>
                    </a:lnTo>
                    <a:close/>
                    <a:moveTo>
                      <a:pt x="1219835" y="2801697"/>
                    </a:moveTo>
                    <a:lnTo>
                      <a:pt x="1225376" y="2810290"/>
                    </a:lnTo>
                    <a:lnTo>
                      <a:pt x="1225112" y="2810258"/>
                    </a:lnTo>
                    <a:close/>
                    <a:moveTo>
                      <a:pt x="3819940" y="2801231"/>
                    </a:moveTo>
                    <a:lnTo>
                      <a:pt x="3816074" y="2804838"/>
                    </a:lnTo>
                    <a:lnTo>
                      <a:pt x="3804701" y="2811861"/>
                    </a:lnTo>
                    <a:lnTo>
                      <a:pt x="3806310" y="2810270"/>
                    </a:lnTo>
                    <a:close/>
                    <a:moveTo>
                      <a:pt x="3688585" y="2801147"/>
                    </a:moveTo>
                    <a:lnTo>
                      <a:pt x="3655951" y="2824844"/>
                    </a:lnTo>
                    <a:lnTo>
                      <a:pt x="3649856" y="2828901"/>
                    </a:lnTo>
                    <a:lnTo>
                      <a:pt x="3639314" y="2834492"/>
                    </a:lnTo>
                    <a:close/>
                    <a:moveTo>
                      <a:pt x="3490929" y="2801133"/>
                    </a:moveTo>
                    <a:lnTo>
                      <a:pt x="3451339" y="2830498"/>
                    </a:lnTo>
                    <a:lnTo>
                      <a:pt x="3451339" y="2829134"/>
                    </a:lnTo>
                    <a:lnTo>
                      <a:pt x="3468660" y="2814356"/>
                    </a:lnTo>
                    <a:lnTo>
                      <a:pt x="3470199" y="2809028"/>
                    </a:lnTo>
                    <a:close/>
                    <a:moveTo>
                      <a:pt x="3576987" y="2801031"/>
                    </a:moveTo>
                    <a:lnTo>
                      <a:pt x="3572008" y="2803648"/>
                    </a:lnTo>
                    <a:lnTo>
                      <a:pt x="3569932" y="2805975"/>
                    </a:lnTo>
                    <a:lnTo>
                      <a:pt x="3569019" y="2808004"/>
                    </a:lnTo>
                    <a:lnTo>
                      <a:pt x="3570568" y="2807249"/>
                    </a:lnTo>
                    <a:close/>
                    <a:moveTo>
                      <a:pt x="3721523" y="2801006"/>
                    </a:moveTo>
                    <a:lnTo>
                      <a:pt x="3720422" y="2801922"/>
                    </a:lnTo>
                    <a:lnTo>
                      <a:pt x="3720130" y="2802103"/>
                    </a:lnTo>
                    <a:lnTo>
                      <a:pt x="3718707" y="2803349"/>
                    </a:lnTo>
                    <a:lnTo>
                      <a:pt x="3720422" y="2801922"/>
                    </a:lnTo>
                    <a:lnTo>
                      <a:pt x="3721059" y="2801528"/>
                    </a:lnTo>
                    <a:close/>
                    <a:moveTo>
                      <a:pt x="1157210" y="2800938"/>
                    </a:moveTo>
                    <a:lnTo>
                      <a:pt x="1160506" y="2801697"/>
                    </a:lnTo>
                    <a:lnTo>
                      <a:pt x="1163831" y="2803902"/>
                    </a:lnTo>
                    <a:lnTo>
                      <a:pt x="1158174" y="2802406"/>
                    </a:lnTo>
                    <a:lnTo>
                      <a:pt x="1157210" y="2801697"/>
                    </a:lnTo>
                    <a:close/>
                    <a:moveTo>
                      <a:pt x="3269438" y="2800835"/>
                    </a:moveTo>
                    <a:lnTo>
                      <a:pt x="3265351" y="2803440"/>
                    </a:lnTo>
                    <a:lnTo>
                      <a:pt x="3256067" y="2807686"/>
                    </a:lnTo>
                    <a:close/>
                    <a:moveTo>
                      <a:pt x="849733" y="2800743"/>
                    </a:moveTo>
                    <a:lnTo>
                      <a:pt x="836284" y="2803682"/>
                    </a:lnTo>
                    <a:lnTo>
                      <a:pt x="827155" y="2806876"/>
                    </a:lnTo>
                    <a:close/>
                    <a:moveTo>
                      <a:pt x="1145179" y="2800479"/>
                    </a:moveTo>
                    <a:lnTo>
                      <a:pt x="1138606" y="2801673"/>
                    </a:lnTo>
                    <a:lnTo>
                      <a:pt x="1138670" y="2801697"/>
                    </a:lnTo>
                    <a:lnTo>
                      <a:pt x="1154318" y="2811560"/>
                    </a:lnTo>
                    <a:lnTo>
                      <a:pt x="1159338" y="2810690"/>
                    </a:lnTo>
                    <a:close/>
                    <a:moveTo>
                      <a:pt x="811924" y="2800476"/>
                    </a:moveTo>
                    <a:lnTo>
                      <a:pt x="809085" y="2801525"/>
                    </a:lnTo>
                    <a:lnTo>
                      <a:pt x="797944" y="2804976"/>
                    </a:lnTo>
                    <a:lnTo>
                      <a:pt x="747772" y="2824170"/>
                    </a:lnTo>
                    <a:lnTo>
                      <a:pt x="745658" y="2824951"/>
                    </a:lnTo>
                    <a:lnTo>
                      <a:pt x="720487" y="2831614"/>
                    </a:lnTo>
                    <a:lnTo>
                      <a:pt x="700244" y="2837947"/>
                    </a:lnTo>
                    <a:lnTo>
                      <a:pt x="743008" y="2820932"/>
                    </a:lnTo>
                    <a:lnTo>
                      <a:pt x="778168" y="2808254"/>
                    </a:lnTo>
                    <a:lnTo>
                      <a:pt x="775026" y="2808956"/>
                    </a:lnTo>
                    <a:lnTo>
                      <a:pt x="776932" y="2808255"/>
                    </a:lnTo>
                    <a:close/>
                    <a:moveTo>
                      <a:pt x="1157210" y="2800248"/>
                    </a:moveTo>
                    <a:lnTo>
                      <a:pt x="1159542" y="2801057"/>
                    </a:lnTo>
                    <a:lnTo>
                      <a:pt x="1160506" y="2801697"/>
                    </a:lnTo>
                    <a:lnTo>
                      <a:pt x="1157210" y="2800860"/>
                    </a:lnTo>
                    <a:close/>
                    <a:moveTo>
                      <a:pt x="1146830" y="2800180"/>
                    </a:moveTo>
                    <a:lnTo>
                      <a:pt x="1146572" y="2800227"/>
                    </a:lnTo>
                    <a:lnTo>
                      <a:pt x="1160914" y="2810417"/>
                    </a:lnTo>
                    <a:lnTo>
                      <a:pt x="1162218" y="2810192"/>
                    </a:lnTo>
                    <a:lnTo>
                      <a:pt x="1158704" y="2807640"/>
                    </a:lnTo>
                    <a:close/>
                    <a:moveTo>
                      <a:pt x="1099164" y="2800126"/>
                    </a:moveTo>
                    <a:lnTo>
                      <a:pt x="1090493" y="2801842"/>
                    </a:lnTo>
                    <a:lnTo>
                      <a:pt x="1090610" y="2801834"/>
                    </a:lnTo>
                    <a:lnTo>
                      <a:pt x="1091425" y="2801692"/>
                    </a:lnTo>
                    <a:lnTo>
                      <a:pt x="1090699" y="2801827"/>
                    </a:lnTo>
                    <a:lnTo>
                      <a:pt x="1101710" y="2801038"/>
                    </a:lnTo>
                    <a:lnTo>
                      <a:pt x="1099580" y="2800275"/>
                    </a:lnTo>
                    <a:lnTo>
                      <a:pt x="1091425" y="2801692"/>
                    </a:lnTo>
                    <a:lnTo>
                      <a:pt x="1099395" y="2800208"/>
                    </a:lnTo>
                    <a:close/>
                    <a:moveTo>
                      <a:pt x="814806" y="2799835"/>
                    </a:moveTo>
                    <a:lnTo>
                      <a:pt x="807008" y="2804156"/>
                    </a:lnTo>
                    <a:lnTo>
                      <a:pt x="803570" y="2805619"/>
                    </a:lnTo>
                    <a:lnTo>
                      <a:pt x="800004" y="2806205"/>
                    </a:lnTo>
                    <a:lnTo>
                      <a:pt x="758145" y="2820339"/>
                    </a:lnTo>
                    <a:lnTo>
                      <a:pt x="809085" y="2801525"/>
                    </a:lnTo>
                    <a:lnTo>
                      <a:pt x="813861" y="2800046"/>
                    </a:lnTo>
                    <a:close/>
                    <a:moveTo>
                      <a:pt x="1105071" y="2799320"/>
                    </a:moveTo>
                    <a:lnTo>
                      <a:pt x="1100476" y="2800119"/>
                    </a:lnTo>
                    <a:lnTo>
                      <a:pt x="1102811" y="2800959"/>
                    </a:lnTo>
                    <a:lnTo>
                      <a:pt x="1108616" y="2800542"/>
                    </a:lnTo>
                    <a:lnTo>
                      <a:pt x="1108616" y="2800521"/>
                    </a:lnTo>
                    <a:close/>
                    <a:moveTo>
                      <a:pt x="1104392" y="2799091"/>
                    </a:moveTo>
                    <a:lnTo>
                      <a:pt x="1100023" y="2799956"/>
                    </a:lnTo>
                    <a:lnTo>
                      <a:pt x="1100272" y="2800045"/>
                    </a:lnTo>
                    <a:lnTo>
                      <a:pt x="1104750" y="2799212"/>
                    </a:lnTo>
                    <a:close/>
                    <a:moveTo>
                      <a:pt x="1041010" y="2798955"/>
                    </a:moveTo>
                    <a:lnTo>
                      <a:pt x="1046740" y="2799511"/>
                    </a:lnTo>
                    <a:lnTo>
                      <a:pt x="1029574" y="2803174"/>
                    </a:lnTo>
                    <a:lnTo>
                      <a:pt x="1025867" y="2801964"/>
                    </a:lnTo>
                    <a:lnTo>
                      <a:pt x="996241" y="2808578"/>
                    </a:lnTo>
                    <a:lnTo>
                      <a:pt x="995684" y="2808300"/>
                    </a:lnTo>
                    <a:lnTo>
                      <a:pt x="1031631" y="2799656"/>
                    </a:lnTo>
                    <a:close/>
                    <a:moveTo>
                      <a:pt x="1108616" y="2798704"/>
                    </a:moveTo>
                    <a:lnTo>
                      <a:pt x="1107376" y="2798920"/>
                    </a:lnTo>
                    <a:lnTo>
                      <a:pt x="1108616" y="2799457"/>
                    </a:lnTo>
                    <a:close/>
                    <a:moveTo>
                      <a:pt x="1157210" y="2798418"/>
                    </a:moveTo>
                    <a:lnTo>
                      <a:pt x="1162154" y="2801964"/>
                    </a:lnTo>
                    <a:lnTo>
                      <a:pt x="1159542" y="2801057"/>
                    </a:lnTo>
                    <a:lnTo>
                      <a:pt x="1157210" y="2799511"/>
                    </a:lnTo>
                    <a:close/>
                    <a:moveTo>
                      <a:pt x="3830919" y="2798227"/>
                    </a:moveTo>
                    <a:lnTo>
                      <a:pt x="3827371" y="2801804"/>
                    </a:lnTo>
                    <a:lnTo>
                      <a:pt x="3807017" y="2814954"/>
                    </a:lnTo>
                    <a:lnTo>
                      <a:pt x="3807419" y="2814572"/>
                    </a:lnTo>
                    <a:close/>
                    <a:moveTo>
                      <a:pt x="3815643" y="2798206"/>
                    </a:moveTo>
                    <a:lnTo>
                      <a:pt x="3792205" y="2818264"/>
                    </a:lnTo>
                    <a:lnTo>
                      <a:pt x="3810888" y="2801804"/>
                    </a:lnTo>
                    <a:close/>
                    <a:moveTo>
                      <a:pt x="1108869" y="2798204"/>
                    </a:moveTo>
                    <a:lnTo>
                      <a:pt x="1106711" y="2798632"/>
                    </a:lnTo>
                    <a:lnTo>
                      <a:pt x="1107059" y="2798782"/>
                    </a:lnTo>
                    <a:lnTo>
                      <a:pt x="1109248" y="2798375"/>
                    </a:lnTo>
                    <a:close/>
                    <a:moveTo>
                      <a:pt x="943998" y="2797946"/>
                    </a:moveTo>
                    <a:lnTo>
                      <a:pt x="920751" y="2801018"/>
                    </a:lnTo>
                    <a:lnTo>
                      <a:pt x="920751" y="2801833"/>
                    </a:lnTo>
                    <a:close/>
                    <a:moveTo>
                      <a:pt x="3646324" y="2797855"/>
                    </a:moveTo>
                    <a:lnTo>
                      <a:pt x="3642765" y="2801804"/>
                    </a:lnTo>
                    <a:lnTo>
                      <a:pt x="3641543" y="2802979"/>
                    </a:lnTo>
                    <a:lnTo>
                      <a:pt x="3642847" y="2801175"/>
                    </a:lnTo>
                    <a:close/>
                    <a:moveTo>
                      <a:pt x="1112529" y="2797507"/>
                    </a:moveTo>
                    <a:lnTo>
                      <a:pt x="1112125" y="2797560"/>
                    </a:lnTo>
                    <a:lnTo>
                      <a:pt x="1111649" y="2797654"/>
                    </a:lnTo>
                    <a:lnTo>
                      <a:pt x="1112114" y="2797841"/>
                    </a:lnTo>
                    <a:lnTo>
                      <a:pt x="1112906" y="2797694"/>
                    </a:lnTo>
                    <a:close/>
                    <a:moveTo>
                      <a:pt x="3646727" y="2797409"/>
                    </a:moveTo>
                    <a:lnTo>
                      <a:pt x="3646639" y="2797555"/>
                    </a:lnTo>
                    <a:lnTo>
                      <a:pt x="3646324" y="2797855"/>
                    </a:lnTo>
                    <a:close/>
                    <a:moveTo>
                      <a:pt x="1115489" y="2797118"/>
                    </a:moveTo>
                    <a:lnTo>
                      <a:pt x="1115380" y="2797132"/>
                    </a:lnTo>
                    <a:lnTo>
                      <a:pt x="1115536" y="2797204"/>
                    </a:lnTo>
                    <a:lnTo>
                      <a:pt x="1115651" y="2797183"/>
                    </a:lnTo>
                    <a:close/>
                    <a:moveTo>
                      <a:pt x="3624084" y="2797117"/>
                    </a:moveTo>
                    <a:lnTo>
                      <a:pt x="3605546" y="2812114"/>
                    </a:lnTo>
                    <a:lnTo>
                      <a:pt x="3604537" y="2812793"/>
                    </a:lnTo>
                    <a:lnTo>
                      <a:pt x="3604855" y="2812501"/>
                    </a:lnTo>
                    <a:lnTo>
                      <a:pt x="3605556" y="2811742"/>
                    </a:lnTo>
                    <a:lnTo>
                      <a:pt x="3615540" y="2803321"/>
                    </a:lnTo>
                    <a:close/>
                    <a:moveTo>
                      <a:pt x="3647256" y="2796966"/>
                    </a:moveTo>
                    <a:lnTo>
                      <a:pt x="3646061" y="2798513"/>
                    </a:lnTo>
                    <a:lnTo>
                      <a:pt x="3646639" y="2797555"/>
                    </a:lnTo>
                    <a:close/>
                    <a:moveTo>
                      <a:pt x="3581935" y="2796238"/>
                    </a:moveTo>
                    <a:lnTo>
                      <a:pt x="3575327" y="2799926"/>
                    </a:lnTo>
                    <a:lnTo>
                      <a:pt x="3572455" y="2803146"/>
                    </a:lnTo>
                    <a:lnTo>
                      <a:pt x="3577733" y="2800309"/>
                    </a:lnTo>
                    <a:close/>
                    <a:moveTo>
                      <a:pt x="3721749" y="2796167"/>
                    </a:moveTo>
                    <a:lnTo>
                      <a:pt x="3672022" y="2830604"/>
                    </a:lnTo>
                    <a:lnTo>
                      <a:pt x="3612134" y="2868888"/>
                    </a:lnTo>
                    <a:lnTo>
                      <a:pt x="3618772" y="2866835"/>
                    </a:lnTo>
                    <a:lnTo>
                      <a:pt x="3619839" y="2866851"/>
                    </a:lnTo>
                    <a:lnTo>
                      <a:pt x="3610697" y="2869807"/>
                    </a:lnTo>
                    <a:lnTo>
                      <a:pt x="3571667" y="2894756"/>
                    </a:lnTo>
                    <a:lnTo>
                      <a:pt x="3573106" y="2893525"/>
                    </a:lnTo>
                    <a:cubicBezTo>
                      <a:pt x="3576113" y="2891288"/>
                      <a:pt x="3580543" y="2888202"/>
                      <a:pt x="3586724" y="2884088"/>
                    </a:cubicBezTo>
                    <a:lnTo>
                      <a:pt x="3606962" y="2871014"/>
                    </a:lnTo>
                    <a:lnTo>
                      <a:pt x="3589105" y="2876786"/>
                    </a:lnTo>
                    <a:lnTo>
                      <a:pt x="3597224" y="2873498"/>
                    </a:lnTo>
                    <a:lnTo>
                      <a:pt x="3608525" y="2870004"/>
                    </a:lnTo>
                    <a:lnTo>
                      <a:pt x="3642765" y="2847883"/>
                    </a:lnTo>
                    <a:close/>
                    <a:moveTo>
                      <a:pt x="3573956" y="2796034"/>
                    </a:moveTo>
                    <a:lnTo>
                      <a:pt x="3566972" y="2800967"/>
                    </a:lnTo>
                    <a:lnTo>
                      <a:pt x="3569756" y="2798077"/>
                    </a:lnTo>
                    <a:close/>
                    <a:moveTo>
                      <a:pt x="3653738" y="2795854"/>
                    </a:moveTo>
                    <a:lnTo>
                      <a:pt x="3637747" y="2813256"/>
                    </a:lnTo>
                    <a:lnTo>
                      <a:pt x="3634405" y="2814970"/>
                    </a:lnTo>
                    <a:lnTo>
                      <a:pt x="3632875" y="2814970"/>
                    </a:lnTo>
                    <a:lnTo>
                      <a:pt x="3640649" y="2804216"/>
                    </a:lnTo>
                    <a:close/>
                    <a:moveTo>
                      <a:pt x="992997" y="2795389"/>
                    </a:moveTo>
                    <a:lnTo>
                      <a:pt x="942277" y="2804152"/>
                    </a:lnTo>
                    <a:lnTo>
                      <a:pt x="959659" y="2798705"/>
                    </a:lnTo>
                    <a:close/>
                    <a:moveTo>
                      <a:pt x="1216539" y="2795140"/>
                    </a:moveTo>
                    <a:cubicBezTo>
                      <a:pt x="1216539" y="2795140"/>
                      <a:pt x="1219835" y="2795140"/>
                      <a:pt x="1219835" y="2795140"/>
                    </a:cubicBezTo>
                    <a:cubicBezTo>
                      <a:pt x="1234667" y="2806615"/>
                      <a:pt x="1246203" y="2821369"/>
                      <a:pt x="1254443" y="2837761"/>
                    </a:cubicBezTo>
                    <a:lnTo>
                      <a:pt x="1257043" y="2846955"/>
                    </a:lnTo>
                    <a:lnTo>
                      <a:pt x="1255397" y="2844664"/>
                    </a:lnTo>
                    <a:lnTo>
                      <a:pt x="1251559" y="2834483"/>
                    </a:lnTo>
                    <a:lnTo>
                      <a:pt x="1246938" y="2832884"/>
                    </a:lnTo>
                    <a:lnTo>
                      <a:pt x="1236315" y="2818090"/>
                    </a:lnTo>
                    <a:lnTo>
                      <a:pt x="1240440" y="2828928"/>
                    </a:lnTo>
                    <a:lnTo>
                      <a:pt x="1236315" y="2821369"/>
                    </a:lnTo>
                    <a:lnTo>
                      <a:pt x="1229188" y="2813456"/>
                    </a:lnTo>
                    <a:close/>
                    <a:moveTo>
                      <a:pt x="1092618" y="2795102"/>
                    </a:moveTo>
                    <a:lnTo>
                      <a:pt x="1087578" y="2795478"/>
                    </a:lnTo>
                    <a:lnTo>
                      <a:pt x="1094769" y="2798066"/>
                    </a:lnTo>
                    <a:lnTo>
                      <a:pt x="1098916" y="2797235"/>
                    </a:lnTo>
                    <a:close/>
                    <a:moveTo>
                      <a:pt x="3647382" y="2794902"/>
                    </a:moveTo>
                    <a:lnTo>
                      <a:pt x="3642847" y="2801175"/>
                    </a:lnTo>
                    <a:lnTo>
                      <a:pt x="3637665" y="2806123"/>
                    </a:lnTo>
                    <a:lnTo>
                      <a:pt x="3630665" y="2810594"/>
                    </a:lnTo>
                    <a:lnTo>
                      <a:pt x="3644564" y="2796717"/>
                    </a:lnTo>
                    <a:close/>
                    <a:moveTo>
                      <a:pt x="1100621" y="2794505"/>
                    </a:moveTo>
                    <a:lnTo>
                      <a:pt x="1097697" y="2794723"/>
                    </a:lnTo>
                    <a:lnTo>
                      <a:pt x="1102046" y="2796609"/>
                    </a:lnTo>
                    <a:lnTo>
                      <a:pt x="1104304" y="2796157"/>
                    </a:lnTo>
                    <a:close/>
                    <a:moveTo>
                      <a:pt x="1138602" y="2794491"/>
                    </a:moveTo>
                    <a:lnTo>
                      <a:pt x="1140291" y="2794541"/>
                    </a:lnTo>
                    <a:lnTo>
                      <a:pt x="1141245" y="2794935"/>
                    </a:lnTo>
                    <a:close/>
                    <a:moveTo>
                      <a:pt x="1137981" y="2794387"/>
                    </a:moveTo>
                    <a:lnTo>
                      <a:pt x="1138602" y="2794491"/>
                    </a:lnTo>
                    <a:lnTo>
                      <a:pt x="1138084" y="2794476"/>
                    </a:lnTo>
                    <a:close/>
                    <a:moveTo>
                      <a:pt x="1131278" y="2794274"/>
                    </a:moveTo>
                    <a:lnTo>
                      <a:pt x="1138084" y="2794476"/>
                    </a:lnTo>
                    <a:lnTo>
                      <a:pt x="1140560" y="2796631"/>
                    </a:lnTo>
                    <a:close/>
                    <a:moveTo>
                      <a:pt x="3295153" y="2794124"/>
                    </a:moveTo>
                    <a:lnTo>
                      <a:pt x="3293940" y="2794649"/>
                    </a:lnTo>
                    <a:lnTo>
                      <a:pt x="3295105" y="2794225"/>
                    </a:lnTo>
                    <a:close/>
                    <a:moveTo>
                      <a:pt x="1105726" y="2794123"/>
                    </a:moveTo>
                    <a:lnTo>
                      <a:pt x="1103321" y="2794303"/>
                    </a:lnTo>
                    <a:lnTo>
                      <a:pt x="1106724" y="2795672"/>
                    </a:lnTo>
                    <a:lnTo>
                      <a:pt x="1108233" y="2795370"/>
                    </a:lnTo>
                    <a:close/>
                    <a:moveTo>
                      <a:pt x="1005770" y="2794118"/>
                    </a:moveTo>
                    <a:lnTo>
                      <a:pt x="992997" y="2795389"/>
                    </a:lnTo>
                    <a:lnTo>
                      <a:pt x="995245" y="2795000"/>
                    </a:lnTo>
                    <a:close/>
                    <a:moveTo>
                      <a:pt x="896769" y="2793566"/>
                    </a:moveTo>
                    <a:lnTo>
                      <a:pt x="869503" y="2799088"/>
                    </a:lnTo>
                    <a:lnTo>
                      <a:pt x="896769" y="2794949"/>
                    </a:lnTo>
                    <a:close/>
                    <a:moveTo>
                      <a:pt x="1137812" y="2793517"/>
                    </a:moveTo>
                    <a:lnTo>
                      <a:pt x="1140806" y="2794556"/>
                    </a:lnTo>
                    <a:lnTo>
                      <a:pt x="1140291" y="2794541"/>
                    </a:lnTo>
                    <a:close/>
                    <a:moveTo>
                      <a:pt x="1116200" y="2793341"/>
                    </a:moveTo>
                    <a:lnTo>
                      <a:pt x="1113702" y="2793528"/>
                    </a:lnTo>
                    <a:lnTo>
                      <a:pt x="1115547" y="2793808"/>
                    </a:lnTo>
                    <a:lnTo>
                      <a:pt x="1117436" y="2793864"/>
                    </a:lnTo>
                    <a:lnTo>
                      <a:pt x="1117553" y="2793845"/>
                    </a:lnTo>
                    <a:close/>
                    <a:moveTo>
                      <a:pt x="3648210" y="2793077"/>
                    </a:moveTo>
                    <a:lnTo>
                      <a:pt x="3644564" y="2796717"/>
                    </a:lnTo>
                    <a:lnTo>
                      <a:pt x="3639921" y="2799708"/>
                    </a:lnTo>
                    <a:lnTo>
                      <a:pt x="3644372" y="2795386"/>
                    </a:lnTo>
                    <a:close/>
                    <a:moveTo>
                      <a:pt x="3650305" y="2793019"/>
                    </a:moveTo>
                    <a:lnTo>
                      <a:pt x="3648034" y="2795958"/>
                    </a:lnTo>
                    <a:lnTo>
                      <a:pt x="3646727" y="2797409"/>
                    </a:lnTo>
                    <a:lnTo>
                      <a:pt x="3648783" y="2793999"/>
                    </a:lnTo>
                    <a:close/>
                    <a:moveTo>
                      <a:pt x="1122255" y="2792889"/>
                    </a:moveTo>
                    <a:lnTo>
                      <a:pt x="1122215" y="2792892"/>
                    </a:lnTo>
                    <a:lnTo>
                      <a:pt x="1122658" y="2793010"/>
                    </a:lnTo>
                    <a:lnTo>
                      <a:pt x="1122728" y="2792998"/>
                    </a:lnTo>
                    <a:close/>
                    <a:moveTo>
                      <a:pt x="3565946" y="2792704"/>
                    </a:moveTo>
                    <a:lnTo>
                      <a:pt x="3550465" y="2804250"/>
                    </a:lnTo>
                    <a:lnTo>
                      <a:pt x="3550644" y="2803405"/>
                    </a:lnTo>
                    <a:close/>
                    <a:moveTo>
                      <a:pt x="1024314" y="2792564"/>
                    </a:moveTo>
                    <a:lnTo>
                      <a:pt x="1017915" y="2793100"/>
                    </a:lnTo>
                    <a:lnTo>
                      <a:pt x="1015298" y="2793988"/>
                    </a:lnTo>
                    <a:lnTo>
                      <a:pt x="1023116" y="2792948"/>
                    </a:lnTo>
                    <a:close/>
                    <a:moveTo>
                      <a:pt x="1146671" y="2792522"/>
                    </a:moveTo>
                    <a:lnTo>
                      <a:pt x="1160506" y="2795140"/>
                    </a:lnTo>
                    <a:lnTo>
                      <a:pt x="1150156" y="2794833"/>
                    </a:lnTo>
                    <a:close/>
                    <a:moveTo>
                      <a:pt x="1126647" y="2792357"/>
                    </a:moveTo>
                    <a:lnTo>
                      <a:pt x="1124874" y="2792647"/>
                    </a:lnTo>
                    <a:lnTo>
                      <a:pt x="1125016" y="2792683"/>
                    </a:lnTo>
                    <a:lnTo>
                      <a:pt x="1127392" y="2792506"/>
                    </a:lnTo>
                    <a:close/>
                    <a:moveTo>
                      <a:pt x="3649982" y="2792010"/>
                    </a:moveTo>
                    <a:lnTo>
                      <a:pt x="3648783" y="2793999"/>
                    </a:lnTo>
                    <a:lnTo>
                      <a:pt x="3647382" y="2794902"/>
                    </a:lnTo>
                    <a:lnTo>
                      <a:pt x="3649079" y="2792553"/>
                    </a:lnTo>
                    <a:close/>
                    <a:moveTo>
                      <a:pt x="850680" y="2791861"/>
                    </a:moveTo>
                    <a:cubicBezTo>
                      <a:pt x="853976" y="2791861"/>
                      <a:pt x="853976" y="2795140"/>
                      <a:pt x="850680" y="2795140"/>
                    </a:cubicBezTo>
                    <a:lnTo>
                      <a:pt x="830267" y="2801231"/>
                    </a:lnTo>
                    <a:lnTo>
                      <a:pt x="808173" y="2804863"/>
                    </a:lnTo>
                    <a:lnTo>
                      <a:pt x="840680" y="2794084"/>
                    </a:lnTo>
                    <a:close/>
                    <a:moveTo>
                      <a:pt x="1082866" y="2791804"/>
                    </a:moveTo>
                    <a:lnTo>
                      <a:pt x="1079413" y="2792541"/>
                    </a:lnTo>
                    <a:lnTo>
                      <a:pt x="1087205" y="2795344"/>
                    </a:lnTo>
                    <a:lnTo>
                      <a:pt x="1091403" y="2794691"/>
                    </a:lnTo>
                    <a:lnTo>
                      <a:pt x="1083050" y="2791861"/>
                    </a:lnTo>
                    <a:close/>
                    <a:moveTo>
                      <a:pt x="1134951" y="2791749"/>
                    </a:moveTo>
                    <a:lnTo>
                      <a:pt x="1135155" y="2791926"/>
                    </a:lnTo>
                    <a:lnTo>
                      <a:pt x="1136440" y="2791830"/>
                    </a:lnTo>
                    <a:close/>
                    <a:moveTo>
                      <a:pt x="1131515" y="2791561"/>
                    </a:moveTo>
                    <a:lnTo>
                      <a:pt x="1131228" y="2791608"/>
                    </a:lnTo>
                    <a:lnTo>
                      <a:pt x="1133201" y="2792072"/>
                    </a:lnTo>
                    <a:lnTo>
                      <a:pt x="1133569" y="2792045"/>
                    </a:lnTo>
                    <a:lnTo>
                      <a:pt x="1132297" y="2791603"/>
                    </a:lnTo>
                    <a:close/>
                    <a:moveTo>
                      <a:pt x="3302386" y="2791556"/>
                    </a:moveTo>
                    <a:lnTo>
                      <a:pt x="3302306" y="2791603"/>
                    </a:lnTo>
                    <a:lnTo>
                      <a:pt x="3302361" y="2791583"/>
                    </a:lnTo>
                    <a:close/>
                    <a:moveTo>
                      <a:pt x="1073514" y="2791323"/>
                    </a:moveTo>
                    <a:lnTo>
                      <a:pt x="1015622" y="2797933"/>
                    </a:lnTo>
                    <a:lnTo>
                      <a:pt x="1007198" y="2800053"/>
                    </a:lnTo>
                    <a:lnTo>
                      <a:pt x="1033295" y="2798207"/>
                    </a:lnTo>
                    <a:lnTo>
                      <a:pt x="1036567" y="2798524"/>
                    </a:lnTo>
                    <a:lnTo>
                      <a:pt x="1035754" y="2798664"/>
                    </a:lnTo>
                    <a:lnTo>
                      <a:pt x="1031631" y="2799656"/>
                    </a:lnTo>
                    <a:lnTo>
                      <a:pt x="1028339" y="2799901"/>
                    </a:lnTo>
                    <a:lnTo>
                      <a:pt x="993328" y="2807121"/>
                    </a:lnTo>
                    <a:lnTo>
                      <a:pt x="991638" y="2806275"/>
                    </a:lnTo>
                    <a:lnTo>
                      <a:pt x="999137" y="2802083"/>
                    </a:lnTo>
                    <a:lnTo>
                      <a:pt x="993401" y="2803526"/>
                    </a:lnTo>
                    <a:lnTo>
                      <a:pt x="989616" y="2805263"/>
                    </a:lnTo>
                    <a:lnTo>
                      <a:pt x="991638" y="2806275"/>
                    </a:lnTo>
                    <a:lnTo>
                      <a:pt x="988253" y="2808167"/>
                    </a:lnTo>
                    <a:lnTo>
                      <a:pt x="974293" y="2811045"/>
                    </a:lnTo>
                    <a:lnTo>
                      <a:pt x="985109" y="2809924"/>
                    </a:lnTo>
                    <a:lnTo>
                      <a:pt x="988253" y="2808167"/>
                    </a:lnTo>
                    <a:lnTo>
                      <a:pt x="993328" y="2807121"/>
                    </a:lnTo>
                    <a:lnTo>
                      <a:pt x="995684" y="2808300"/>
                    </a:lnTo>
                    <a:lnTo>
                      <a:pt x="991821" y="2809229"/>
                    </a:lnTo>
                    <a:lnTo>
                      <a:pt x="994630" y="2808938"/>
                    </a:lnTo>
                    <a:lnTo>
                      <a:pt x="996241" y="2808578"/>
                    </a:lnTo>
                    <a:lnTo>
                      <a:pt x="996560" y="2808738"/>
                    </a:lnTo>
                    <a:lnTo>
                      <a:pt x="1010041" y="2807341"/>
                    </a:lnTo>
                    <a:lnTo>
                      <a:pt x="1027515" y="2803613"/>
                    </a:lnTo>
                    <a:lnTo>
                      <a:pt x="1029574" y="2803174"/>
                    </a:lnTo>
                    <a:lnTo>
                      <a:pt x="1031949" y="2803949"/>
                    </a:lnTo>
                    <a:lnTo>
                      <a:pt x="1010415" y="2807302"/>
                    </a:lnTo>
                    <a:lnTo>
                      <a:pt x="1034558" y="2804801"/>
                    </a:lnTo>
                    <a:lnTo>
                      <a:pt x="1031949" y="2803949"/>
                    </a:lnTo>
                    <a:lnTo>
                      <a:pt x="1055183" y="2800331"/>
                    </a:lnTo>
                    <a:lnTo>
                      <a:pt x="1056636" y="2800472"/>
                    </a:lnTo>
                    <a:lnTo>
                      <a:pt x="1065421" y="2798737"/>
                    </a:lnTo>
                    <a:lnTo>
                      <a:pt x="1055183" y="2800331"/>
                    </a:lnTo>
                    <a:lnTo>
                      <a:pt x="1046740" y="2799511"/>
                    </a:lnTo>
                    <a:lnTo>
                      <a:pt x="1053833" y="2797998"/>
                    </a:lnTo>
                    <a:lnTo>
                      <a:pt x="1085207" y="2795655"/>
                    </a:lnTo>
                    <a:lnTo>
                      <a:pt x="1065584" y="2798711"/>
                    </a:lnTo>
                    <a:lnTo>
                      <a:pt x="1065584" y="2801340"/>
                    </a:lnTo>
                    <a:lnTo>
                      <a:pt x="1066806" y="2801459"/>
                    </a:lnTo>
                    <a:lnTo>
                      <a:pt x="1089635" y="2799093"/>
                    </a:lnTo>
                    <a:lnTo>
                      <a:pt x="1093899" y="2798240"/>
                    </a:lnTo>
                    <a:lnTo>
                      <a:pt x="1090895" y="2797163"/>
                    </a:lnTo>
                    <a:lnTo>
                      <a:pt x="1086115" y="2795588"/>
                    </a:lnTo>
                    <a:lnTo>
                      <a:pt x="1085207" y="2795655"/>
                    </a:lnTo>
                    <a:lnTo>
                      <a:pt x="1085963" y="2795538"/>
                    </a:lnTo>
                    <a:lnTo>
                      <a:pt x="1077870" y="2792870"/>
                    </a:lnTo>
                    <a:lnTo>
                      <a:pt x="1053833" y="2797998"/>
                    </a:lnTo>
                    <a:lnTo>
                      <a:pt x="1041010" y="2798955"/>
                    </a:lnTo>
                    <a:lnTo>
                      <a:pt x="1036567" y="2798524"/>
                    </a:lnTo>
                    <a:lnTo>
                      <a:pt x="1074065" y="2792066"/>
                    </a:lnTo>
                    <a:lnTo>
                      <a:pt x="1074982" y="2791918"/>
                    </a:lnTo>
                    <a:lnTo>
                      <a:pt x="1074810" y="2791861"/>
                    </a:lnTo>
                    <a:close/>
                    <a:moveTo>
                      <a:pt x="3649976" y="2791314"/>
                    </a:moveTo>
                    <a:lnTo>
                      <a:pt x="3649079" y="2792553"/>
                    </a:lnTo>
                    <a:lnTo>
                      <a:pt x="3648210" y="2793077"/>
                    </a:lnTo>
                    <a:close/>
                    <a:moveTo>
                      <a:pt x="3825543" y="2791257"/>
                    </a:moveTo>
                    <a:lnTo>
                      <a:pt x="3806310" y="2810270"/>
                    </a:lnTo>
                    <a:lnTo>
                      <a:pt x="3795867" y="2817196"/>
                    </a:lnTo>
                    <a:lnTo>
                      <a:pt x="3800999" y="2811678"/>
                    </a:lnTo>
                    <a:close/>
                    <a:moveTo>
                      <a:pt x="893865" y="2791098"/>
                    </a:moveTo>
                    <a:lnTo>
                      <a:pt x="883820" y="2793293"/>
                    </a:lnTo>
                    <a:lnTo>
                      <a:pt x="888173" y="2792681"/>
                    </a:lnTo>
                    <a:close/>
                    <a:moveTo>
                      <a:pt x="3653643" y="2790869"/>
                    </a:moveTo>
                    <a:lnTo>
                      <a:pt x="3647256" y="2796966"/>
                    </a:lnTo>
                    <a:lnTo>
                      <a:pt x="3648034" y="2795958"/>
                    </a:lnTo>
                    <a:lnTo>
                      <a:pt x="3651209" y="2792436"/>
                    </a:lnTo>
                    <a:close/>
                    <a:moveTo>
                      <a:pt x="1137522" y="2790791"/>
                    </a:moveTo>
                    <a:lnTo>
                      <a:pt x="1139972" y="2791567"/>
                    </a:lnTo>
                    <a:lnTo>
                      <a:pt x="1141155" y="2791478"/>
                    </a:lnTo>
                    <a:close/>
                    <a:moveTo>
                      <a:pt x="1079217" y="2790672"/>
                    </a:moveTo>
                    <a:lnTo>
                      <a:pt x="1075422" y="2791105"/>
                    </a:lnTo>
                    <a:lnTo>
                      <a:pt x="1076845" y="2791617"/>
                    </a:lnTo>
                    <a:lnTo>
                      <a:pt x="1080405" y="2791040"/>
                    </a:lnTo>
                    <a:close/>
                    <a:moveTo>
                      <a:pt x="1111795" y="2790481"/>
                    </a:moveTo>
                    <a:lnTo>
                      <a:pt x="1116199" y="2791495"/>
                    </a:lnTo>
                    <a:lnTo>
                      <a:pt x="1116775" y="2791453"/>
                    </a:lnTo>
                    <a:lnTo>
                      <a:pt x="1113440" y="2790571"/>
                    </a:lnTo>
                    <a:close/>
                    <a:moveTo>
                      <a:pt x="1089201" y="2790453"/>
                    </a:moveTo>
                    <a:lnTo>
                      <a:pt x="1087385" y="2790840"/>
                    </a:lnTo>
                    <a:lnTo>
                      <a:pt x="1095822" y="2793910"/>
                    </a:lnTo>
                    <a:lnTo>
                      <a:pt x="1095979" y="2793978"/>
                    </a:lnTo>
                    <a:lnTo>
                      <a:pt x="1098554" y="2793577"/>
                    </a:lnTo>
                    <a:lnTo>
                      <a:pt x="1097470" y="2793091"/>
                    </a:lnTo>
                    <a:close/>
                    <a:moveTo>
                      <a:pt x="3583395" y="2790252"/>
                    </a:moveTo>
                    <a:lnTo>
                      <a:pt x="3581192" y="2792513"/>
                    </a:lnTo>
                    <a:lnTo>
                      <a:pt x="3573956" y="2796034"/>
                    </a:lnTo>
                    <a:lnTo>
                      <a:pt x="3581337" y="2790820"/>
                    </a:lnTo>
                    <a:close/>
                    <a:moveTo>
                      <a:pt x="919728" y="2790092"/>
                    </a:moveTo>
                    <a:lnTo>
                      <a:pt x="917586" y="2790705"/>
                    </a:lnTo>
                    <a:lnTo>
                      <a:pt x="918933" y="2790258"/>
                    </a:lnTo>
                    <a:close/>
                    <a:moveTo>
                      <a:pt x="3653503" y="2789892"/>
                    </a:moveTo>
                    <a:lnTo>
                      <a:pt x="3651209" y="2792436"/>
                    </a:lnTo>
                    <a:lnTo>
                      <a:pt x="3650305" y="2793019"/>
                    </a:lnTo>
                    <a:lnTo>
                      <a:pt x="3650749" y="2792444"/>
                    </a:lnTo>
                    <a:lnTo>
                      <a:pt x="3653092" y="2790139"/>
                    </a:lnTo>
                    <a:close/>
                    <a:moveTo>
                      <a:pt x="1087075" y="2789774"/>
                    </a:moveTo>
                    <a:lnTo>
                      <a:pt x="1085082" y="2790002"/>
                    </a:lnTo>
                    <a:lnTo>
                      <a:pt x="1085619" y="2790197"/>
                    </a:lnTo>
                    <a:lnTo>
                      <a:pt x="1087464" y="2789898"/>
                    </a:lnTo>
                    <a:close/>
                    <a:moveTo>
                      <a:pt x="921226" y="2789664"/>
                    </a:moveTo>
                    <a:lnTo>
                      <a:pt x="920780" y="2789873"/>
                    </a:lnTo>
                    <a:lnTo>
                      <a:pt x="919728" y="2790092"/>
                    </a:lnTo>
                    <a:close/>
                    <a:moveTo>
                      <a:pt x="1096745" y="2789657"/>
                    </a:moveTo>
                    <a:lnTo>
                      <a:pt x="1100506" y="2791527"/>
                    </a:lnTo>
                    <a:lnTo>
                      <a:pt x="1092857" y="2790367"/>
                    </a:lnTo>
                    <a:lnTo>
                      <a:pt x="1091557" y="2789950"/>
                    </a:lnTo>
                    <a:lnTo>
                      <a:pt x="1090953" y="2790079"/>
                    </a:lnTo>
                    <a:lnTo>
                      <a:pt x="1092857" y="2790367"/>
                    </a:lnTo>
                    <a:lnTo>
                      <a:pt x="1096234" y="2791451"/>
                    </a:lnTo>
                    <a:lnTo>
                      <a:pt x="1100691" y="2793244"/>
                    </a:lnTo>
                    <a:lnTo>
                      <a:pt x="1103180" y="2792857"/>
                    </a:lnTo>
                    <a:lnTo>
                      <a:pt x="1100506" y="2791527"/>
                    </a:lnTo>
                    <a:lnTo>
                      <a:pt x="1106187" y="2792389"/>
                    </a:lnTo>
                    <a:lnTo>
                      <a:pt x="1108257" y="2792066"/>
                    </a:lnTo>
                    <a:lnTo>
                      <a:pt x="1112039" y="2791794"/>
                    </a:lnTo>
                    <a:lnTo>
                      <a:pt x="1107939" y="2790270"/>
                    </a:lnTo>
                    <a:close/>
                    <a:moveTo>
                      <a:pt x="1089978" y="2789443"/>
                    </a:moveTo>
                    <a:lnTo>
                      <a:pt x="1088143" y="2789653"/>
                    </a:lnTo>
                    <a:lnTo>
                      <a:pt x="1088576" y="2789718"/>
                    </a:lnTo>
                    <a:lnTo>
                      <a:pt x="1090079" y="2789475"/>
                    </a:lnTo>
                    <a:close/>
                    <a:moveTo>
                      <a:pt x="3307908" y="2789374"/>
                    </a:moveTo>
                    <a:lnTo>
                      <a:pt x="3307163" y="2789807"/>
                    </a:lnTo>
                    <a:lnTo>
                      <a:pt x="3307126" y="2789848"/>
                    </a:lnTo>
                    <a:lnTo>
                      <a:pt x="3307506" y="2789709"/>
                    </a:lnTo>
                    <a:close/>
                    <a:moveTo>
                      <a:pt x="923808" y="2788926"/>
                    </a:moveTo>
                    <a:lnTo>
                      <a:pt x="921226" y="2789664"/>
                    </a:lnTo>
                    <a:lnTo>
                      <a:pt x="921970" y="2789315"/>
                    </a:lnTo>
                    <a:close/>
                    <a:moveTo>
                      <a:pt x="3553725" y="2788854"/>
                    </a:moveTo>
                    <a:lnTo>
                      <a:pt x="3553200" y="2791331"/>
                    </a:lnTo>
                    <a:lnTo>
                      <a:pt x="3550792" y="2792670"/>
                    </a:lnTo>
                    <a:lnTo>
                      <a:pt x="3550181" y="2792733"/>
                    </a:lnTo>
                    <a:close/>
                    <a:moveTo>
                      <a:pt x="1131144" y="2788771"/>
                    </a:moveTo>
                    <a:lnTo>
                      <a:pt x="1131750" y="2788963"/>
                    </a:lnTo>
                    <a:lnTo>
                      <a:pt x="1131567" y="2788804"/>
                    </a:lnTo>
                    <a:close/>
                    <a:moveTo>
                      <a:pt x="1147099" y="2788645"/>
                    </a:moveTo>
                    <a:lnTo>
                      <a:pt x="1148700" y="2788922"/>
                    </a:lnTo>
                    <a:lnTo>
                      <a:pt x="1142203" y="2789559"/>
                    </a:lnTo>
                    <a:lnTo>
                      <a:pt x="1142320" y="2789636"/>
                    </a:lnTo>
                    <a:lnTo>
                      <a:pt x="1143361" y="2789717"/>
                    </a:lnTo>
                    <a:lnTo>
                      <a:pt x="1142599" y="2789822"/>
                    </a:lnTo>
                    <a:lnTo>
                      <a:pt x="1144698" y="2791214"/>
                    </a:lnTo>
                    <a:lnTo>
                      <a:pt x="1153857" y="2790530"/>
                    </a:lnTo>
                    <a:lnTo>
                      <a:pt x="1156859" y="2790762"/>
                    </a:lnTo>
                    <a:lnTo>
                      <a:pt x="1155546" y="2790404"/>
                    </a:lnTo>
                    <a:lnTo>
                      <a:pt x="1153857" y="2790530"/>
                    </a:lnTo>
                    <a:lnTo>
                      <a:pt x="1143361" y="2789717"/>
                    </a:lnTo>
                    <a:lnTo>
                      <a:pt x="1148899" y="2788956"/>
                    </a:lnTo>
                    <a:lnTo>
                      <a:pt x="1152559" y="2789588"/>
                    </a:lnTo>
                    <a:lnTo>
                      <a:pt x="1149796" y="2788833"/>
                    </a:lnTo>
                    <a:lnTo>
                      <a:pt x="1148899" y="2788956"/>
                    </a:lnTo>
                    <a:lnTo>
                      <a:pt x="1148700" y="2788922"/>
                    </a:lnTo>
                    <a:lnTo>
                      <a:pt x="1149704" y="2788823"/>
                    </a:lnTo>
                    <a:close/>
                    <a:moveTo>
                      <a:pt x="3733358" y="2788566"/>
                    </a:moveTo>
                    <a:lnTo>
                      <a:pt x="3731494" y="2789786"/>
                    </a:lnTo>
                    <a:lnTo>
                      <a:pt x="3727857" y="2793879"/>
                    </a:lnTo>
                    <a:lnTo>
                      <a:pt x="3729669" y="2792736"/>
                    </a:lnTo>
                    <a:close/>
                    <a:moveTo>
                      <a:pt x="3751957" y="2788307"/>
                    </a:moveTo>
                    <a:lnTo>
                      <a:pt x="3751550" y="2788639"/>
                    </a:lnTo>
                    <a:lnTo>
                      <a:pt x="3747532" y="2791688"/>
                    </a:lnTo>
                    <a:lnTo>
                      <a:pt x="3749095" y="2791094"/>
                    </a:lnTo>
                    <a:close/>
                    <a:moveTo>
                      <a:pt x="883702" y="2788244"/>
                    </a:moveTo>
                    <a:lnTo>
                      <a:pt x="875865" y="2789834"/>
                    </a:lnTo>
                    <a:lnTo>
                      <a:pt x="861092" y="2795002"/>
                    </a:lnTo>
                    <a:lnTo>
                      <a:pt x="872259" y="2792220"/>
                    </a:lnTo>
                    <a:close/>
                    <a:moveTo>
                      <a:pt x="3554296" y="2788229"/>
                    </a:moveTo>
                    <a:lnTo>
                      <a:pt x="3553725" y="2788854"/>
                    </a:lnTo>
                    <a:lnTo>
                      <a:pt x="3553767" y="2788656"/>
                    </a:lnTo>
                    <a:close/>
                    <a:moveTo>
                      <a:pt x="3294110" y="2788194"/>
                    </a:moveTo>
                    <a:lnTo>
                      <a:pt x="3289547" y="2792377"/>
                    </a:lnTo>
                    <a:lnTo>
                      <a:pt x="3288745" y="2792744"/>
                    </a:lnTo>
                    <a:lnTo>
                      <a:pt x="3289795" y="2790982"/>
                    </a:lnTo>
                    <a:lnTo>
                      <a:pt x="3279771" y="2795541"/>
                    </a:lnTo>
                    <a:close/>
                    <a:moveTo>
                      <a:pt x="3363771" y="2787923"/>
                    </a:moveTo>
                    <a:lnTo>
                      <a:pt x="3313863" y="2832260"/>
                    </a:lnTo>
                    <a:lnTo>
                      <a:pt x="3298687" y="2848040"/>
                    </a:lnTo>
                    <a:lnTo>
                      <a:pt x="3298874" y="2847944"/>
                    </a:lnTo>
                    <a:lnTo>
                      <a:pt x="3299085" y="2847629"/>
                    </a:lnTo>
                    <a:lnTo>
                      <a:pt x="3299489" y="2847629"/>
                    </a:lnTo>
                    <a:lnTo>
                      <a:pt x="3305532" y="2844530"/>
                    </a:lnTo>
                    <a:lnTo>
                      <a:pt x="3347423" y="2803208"/>
                    </a:lnTo>
                    <a:close/>
                    <a:moveTo>
                      <a:pt x="3774401" y="2787891"/>
                    </a:moveTo>
                    <a:lnTo>
                      <a:pt x="3748861" y="2809749"/>
                    </a:lnTo>
                    <a:lnTo>
                      <a:pt x="3761852" y="2797279"/>
                    </a:lnTo>
                    <a:close/>
                    <a:moveTo>
                      <a:pt x="3554655" y="2787836"/>
                    </a:moveTo>
                    <a:lnTo>
                      <a:pt x="3554782" y="2787836"/>
                    </a:lnTo>
                    <a:lnTo>
                      <a:pt x="3554296" y="2788229"/>
                    </a:lnTo>
                    <a:close/>
                    <a:moveTo>
                      <a:pt x="3652548" y="2787755"/>
                    </a:moveTo>
                    <a:lnTo>
                      <a:pt x="3651048" y="2790243"/>
                    </a:lnTo>
                    <a:lnTo>
                      <a:pt x="3649976" y="2791314"/>
                    </a:lnTo>
                    <a:close/>
                    <a:moveTo>
                      <a:pt x="1102302" y="2787658"/>
                    </a:moveTo>
                    <a:lnTo>
                      <a:pt x="1101809" y="2787763"/>
                    </a:lnTo>
                    <a:lnTo>
                      <a:pt x="1105251" y="2788405"/>
                    </a:lnTo>
                    <a:lnTo>
                      <a:pt x="1102826" y="2787763"/>
                    </a:lnTo>
                    <a:close/>
                    <a:moveTo>
                      <a:pt x="3652442" y="2787551"/>
                    </a:moveTo>
                    <a:lnTo>
                      <a:pt x="3644372" y="2795386"/>
                    </a:lnTo>
                    <a:lnTo>
                      <a:pt x="3583800" y="2831834"/>
                    </a:lnTo>
                    <a:lnTo>
                      <a:pt x="3591296" y="2824951"/>
                    </a:lnTo>
                    <a:lnTo>
                      <a:pt x="3628482" y="2800047"/>
                    </a:lnTo>
                    <a:lnTo>
                      <a:pt x="3636584" y="2795633"/>
                    </a:lnTo>
                    <a:close/>
                    <a:moveTo>
                      <a:pt x="1047741" y="2787489"/>
                    </a:moveTo>
                    <a:lnTo>
                      <a:pt x="1048490" y="2787555"/>
                    </a:lnTo>
                    <a:lnTo>
                      <a:pt x="1044347" y="2787734"/>
                    </a:lnTo>
                    <a:close/>
                    <a:moveTo>
                      <a:pt x="1113321" y="2787391"/>
                    </a:moveTo>
                    <a:lnTo>
                      <a:pt x="1116146" y="2788056"/>
                    </a:lnTo>
                    <a:lnTo>
                      <a:pt x="1114949" y="2787517"/>
                    </a:lnTo>
                    <a:close/>
                    <a:moveTo>
                      <a:pt x="3652843" y="2787347"/>
                    </a:moveTo>
                    <a:lnTo>
                      <a:pt x="3652548" y="2787755"/>
                    </a:lnTo>
                    <a:lnTo>
                      <a:pt x="3652773" y="2787383"/>
                    </a:lnTo>
                    <a:close/>
                    <a:moveTo>
                      <a:pt x="1103891" y="2787319"/>
                    </a:moveTo>
                    <a:lnTo>
                      <a:pt x="1102392" y="2787639"/>
                    </a:lnTo>
                    <a:lnTo>
                      <a:pt x="1107770" y="2788583"/>
                    </a:lnTo>
                    <a:lnTo>
                      <a:pt x="1112937" y="2789616"/>
                    </a:lnTo>
                    <a:lnTo>
                      <a:pt x="1116238" y="2790454"/>
                    </a:lnTo>
                    <a:lnTo>
                      <a:pt x="1118288" y="2790836"/>
                    </a:lnTo>
                    <a:lnTo>
                      <a:pt x="1117594" y="2790798"/>
                    </a:lnTo>
                    <a:lnTo>
                      <a:pt x="1119423" y="2791263"/>
                    </a:lnTo>
                    <a:lnTo>
                      <a:pt x="1120253" y="2791203"/>
                    </a:lnTo>
                    <a:lnTo>
                      <a:pt x="1118288" y="2790836"/>
                    </a:lnTo>
                    <a:lnTo>
                      <a:pt x="1119327" y="2790893"/>
                    </a:lnTo>
                    <a:lnTo>
                      <a:pt x="1112937" y="2789616"/>
                    </a:lnTo>
                    <a:close/>
                    <a:moveTo>
                      <a:pt x="3314886" y="2787227"/>
                    </a:moveTo>
                    <a:lnTo>
                      <a:pt x="3306377" y="2791147"/>
                    </a:lnTo>
                    <a:lnTo>
                      <a:pt x="3304401" y="2792923"/>
                    </a:lnTo>
                    <a:lnTo>
                      <a:pt x="3304189" y="2793163"/>
                    </a:lnTo>
                    <a:lnTo>
                      <a:pt x="3309583" y="2790541"/>
                    </a:lnTo>
                    <a:close/>
                    <a:moveTo>
                      <a:pt x="1099282" y="2787051"/>
                    </a:moveTo>
                    <a:lnTo>
                      <a:pt x="1100938" y="2787383"/>
                    </a:lnTo>
                    <a:lnTo>
                      <a:pt x="1099497" y="2787131"/>
                    </a:lnTo>
                    <a:close/>
                    <a:moveTo>
                      <a:pt x="1067513" y="2787040"/>
                    </a:moveTo>
                    <a:lnTo>
                      <a:pt x="1065038" y="2787369"/>
                    </a:lnTo>
                    <a:lnTo>
                      <a:pt x="1065274" y="2787454"/>
                    </a:lnTo>
                    <a:lnTo>
                      <a:pt x="1067728" y="2787106"/>
                    </a:lnTo>
                    <a:close/>
                    <a:moveTo>
                      <a:pt x="3652995" y="2787015"/>
                    </a:moveTo>
                    <a:lnTo>
                      <a:pt x="3652773" y="2787383"/>
                    </a:lnTo>
                    <a:lnTo>
                      <a:pt x="3652442" y="2787551"/>
                    </a:lnTo>
                    <a:close/>
                    <a:moveTo>
                      <a:pt x="3591458" y="2787015"/>
                    </a:moveTo>
                    <a:lnTo>
                      <a:pt x="3590413" y="2788027"/>
                    </a:lnTo>
                    <a:lnTo>
                      <a:pt x="3582514" y="2791870"/>
                    </a:lnTo>
                    <a:lnTo>
                      <a:pt x="3584141" y="2790047"/>
                    </a:lnTo>
                    <a:lnTo>
                      <a:pt x="3584718" y="2789887"/>
                    </a:lnTo>
                    <a:close/>
                    <a:moveTo>
                      <a:pt x="3587051" y="2786784"/>
                    </a:moveTo>
                    <a:lnTo>
                      <a:pt x="3584141" y="2790047"/>
                    </a:lnTo>
                    <a:lnTo>
                      <a:pt x="3583395" y="2790252"/>
                    </a:lnTo>
                    <a:lnTo>
                      <a:pt x="3586163" y="2787411"/>
                    </a:lnTo>
                    <a:close/>
                    <a:moveTo>
                      <a:pt x="3311134" y="2786685"/>
                    </a:moveTo>
                    <a:lnTo>
                      <a:pt x="3308693" y="2788080"/>
                    </a:lnTo>
                    <a:lnTo>
                      <a:pt x="3307242" y="2789717"/>
                    </a:lnTo>
                    <a:lnTo>
                      <a:pt x="3308343" y="2789012"/>
                    </a:lnTo>
                    <a:close/>
                    <a:moveTo>
                      <a:pt x="1144485" y="2786667"/>
                    </a:moveTo>
                    <a:lnTo>
                      <a:pt x="1144511" y="2786670"/>
                    </a:lnTo>
                    <a:lnTo>
                      <a:pt x="1152749" y="2789031"/>
                    </a:lnTo>
                    <a:lnTo>
                      <a:pt x="1152333" y="2789003"/>
                    </a:lnTo>
                    <a:close/>
                    <a:moveTo>
                      <a:pt x="1061676" y="2786406"/>
                    </a:moveTo>
                    <a:lnTo>
                      <a:pt x="1056624" y="2787205"/>
                    </a:lnTo>
                    <a:lnTo>
                      <a:pt x="1062943" y="2786932"/>
                    </a:lnTo>
                    <a:close/>
                    <a:moveTo>
                      <a:pt x="1109058" y="2786216"/>
                    </a:moveTo>
                    <a:lnTo>
                      <a:pt x="1108425" y="2786351"/>
                    </a:lnTo>
                    <a:lnTo>
                      <a:pt x="1108878" y="2786434"/>
                    </a:lnTo>
                    <a:lnTo>
                      <a:pt x="1109580" y="2786320"/>
                    </a:lnTo>
                    <a:close/>
                    <a:moveTo>
                      <a:pt x="1074166" y="2786154"/>
                    </a:moveTo>
                    <a:lnTo>
                      <a:pt x="1074300" y="2786175"/>
                    </a:lnTo>
                    <a:lnTo>
                      <a:pt x="1071587" y="2786560"/>
                    </a:lnTo>
                    <a:lnTo>
                      <a:pt x="1070896" y="2786589"/>
                    </a:lnTo>
                    <a:close/>
                    <a:moveTo>
                      <a:pt x="1096746" y="2786108"/>
                    </a:moveTo>
                    <a:lnTo>
                      <a:pt x="1099282" y="2787051"/>
                    </a:lnTo>
                    <a:lnTo>
                      <a:pt x="1095375" y="2786265"/>
                    </a:lnTo>
                    <a:lnTo>
                      <a:pt x="1095375" y="2786407"/>
                    </a:lnTo>
                    <a:lnTo>
                      <a:pt x="1099497" y="2787131"/>
                    </a:lnTo>
                    <a:lnTo>
                      <a:pt x="1100581" y="2787534"/>
                    </a:lnTo>
                    <a:lnTo>
                      <a:pt x="1101277" y="2787663"/>
                    </a:lnTo>
                    <a:lnTo>
                      <a:pt x="1101861" y="2787569"/>
                    </a:lnTo>
                    <a:lnTo>
                      <a:pt x="1100938" y="2787383"/>
                    </a:lnTo>
                    <a:lnTo>
                      <a:pt x="1101931" y="2787558"/>
                    </a:lnTo>
                    <a:lnTo>
                      <a:pt x="1103704" y="2787271"/>
                    </a:lnTo>
                    <a:lnTo>
                      <a:pt x="1100166" y="2786372"/>
                    </a:lnTo>
                    <a:close/>
                    <a:moveTo>
                      <a:pt x="3780312" y="2786070"/>
                    </a:moveTo>
                    <a:lnTo>
                      <a:pt x="3766769" y="2798763"/>
                    </a:lnTo>
                    <a:lnTo>
                      <a:pt x="3741661" y="2818261"/>
                    </a:lnTo>
                    <a:lnTo>
                      <a:pt x="3711212" y="2850833"/>
                    </a:lnTo>
                    <a:lnTo>
                      <a:pt x="3685644" y="2874796"/>
                    </a:lnTo>
                    <a:lnTo>
                      <a:pt x="3700505" y="2856163"/>
                    </a:lnTo>
                    <a:lnTo>
                      <a:pt x="3724431" y="2833198"/>
                    </a:lnTo>
                    <a:lnTo>
                      <a:pt x="3768033" y="2795222"/>
                    </a:lnTo>
                    <a:close/>
                    <a:moveTo>
                      <a:pt x="1156089" y="2785919"/>
                    </a:moveTo>
                    <a:lnTo>
                      <a:pt x="1167260" y="2786473"/>
                    </a:lnTo>
                    <a:cubicBezTo>
                      <a:pt x="1179498" y="2787129"/>
                      <a:pt x="1173059" y="2786975"/>
                      <a:pt x="1160336" y="2786357"/>
                    </a:cubicBezTo>
                    <a:lnTo>
                      <a:pt x="1156841" y="2786155"/>
                    </a:lnTo>
                    <a:close/>
                    <a:moveTo>
                      <a:pt x="1072594" y="2785910"/>
                    </a:moveTo>
                    <a:lnTo>
                      <a:pt x="1066123" y="2786090"/>
                    </a:lnTo>
                    <a:lnTo>
                      <a:pt x="1068961" y="2786673"/>
                    </a:lnTo>
                    <a:lnTo>
                      <a:pt x="1070896" y="2786589"/>
                    </a:lnTo>
                    <a:lnTo>
                      <a:pt x="1069475" y="2786778"/>
                    </a:lnTo>
                    <a:lnTo>
                      <a:pt x="1069707" y="2786826"/>
                    </a:lnTo>
                    <a:lnTo>
                      <a:pt x="1071587" y="2786560"/>
                    </a:lnTo>
                    <a:lnTo>
                      <a:pt x="1075196" y="2786404"/>
                    </a:lnTo>
                    <a:lnTo>
                      <a:pt x="1074766" y="2786248"/>
                    </a:lnTo>
                    <a:lnTo>
                      <a:pt x="1074300" y="2786175"/>
                    </a:lnTo>
                    <a:lnTo>
                      <a:pt x="1074492" y="2786148"/>
                    </a:lnTo>
                    <a:lnTo>
                      <a:pt x="1074417" y="2786121"/>
                    </a:lnTo>
                    <a:lnTo>
                      <a:pt x="1074166" y="2786154"/>
                    </a:lnTo>
                    <a:close/>
                    <a:moveTo>
                      <a:pt x="1076470" y="2785848"/>
                    </a:moveTo>
                    <a:lnTo>
                      <a:pt x="1075269" y="2786007"/>
                    </a:lnTo>
                    <a:lnTo>
                      <a:pt x="1075335" y="2786029"/>
                    </a:lnTo>
                    <a:lnTo>
                      <a:pt x="1076540" y="2785858"/>
                    </a:lnTo>
                    <a:close/>
                    <a:moveTo>
                      <a:pt x="1091241" y="2785681"/>
                    </a:moveTo>
                    <a:lnTo>
                      <a:pt x="1091383" y="2785706"/>
                    </a:lnTo>
                    <a:lnTo>
                      <a:pt x="1091499" y="2785701"/>
                    </a:lnTo>
                    <a:close/>
                    <a:moveTo>
                      <a:pt x="1090228" y="2785603"/>
                    </a:moveTo>
                    <a:lnTo>
                      <a:pt x="1090895" y="2785727"/>
                    </a:lnTo>
                    <a:lnTo>
                      <a:pt x="1079883" y="2786202"/>
                    </a:lnTo>
                    <a:lnTo>
                      <a:pt x="1080827" y="2786505"/>
                    </a:lnTo>
                    <a:lnTo>
                      <a:pt x="1079055" y="2786238"/>
                    </a:lnTo>
                    <a:lnTo>
                      <a:pt x="1076355" y="2786354"/>
                    </a:lnTo>
                    <a:lnTo>
                      <a:pt x="1077219" y="2786630"/>
                    </a:lnTo>
                    <a:lnTo>
                      <a:pt x="1084978" y="2787838"/>
                    </a:lnTo>
                    <a:lnTo>
                      <a:pt x="1080827" y="2786505"/>
                    </a:lnTo>
                    <a:lnTo>
                      <a:pt x="1094586" y="2788583"/>
                    </a:lnTo>
                    <a:lnTo>
                      <a:pt x="1094833" y="2788706"/>
                    </a:lnTo>
                    <a:lnTo>
                      <a:pt x="1095375" y="2788618"/>
                    </a:lnTo>
                    <a:lnTo>
                      <a:pt x="1095375" y="2786700"/>
                    </a:lnTo>
                    <a:lnTo>
                      <a:pt x="1094586" y="2786518"/>
                    </a:lnTo>
                    <a:lnTo>
                      <a:pt x="1092239" y="2785978"/>
                    </a:lnTo>
                    <a:lnTo>
                      <a:pt x="1090895" y="2785727"/>
                    </a:lnTo>
                    <a:lnTo>
                      <a:pt x="1091110" y="2785718"/>
                    </a:lnTo>
                    <a:lnTo>
                      <a:pt x="1090802" y="2785647"/>
                    </a:lnTo>
                    <a:close/>
                    <a:moveTo>
                      <a:pt x="939800" y="2785534"/>
                    </a:moveTo>
                    <a:lnTo>
                      <a:pt x="923808" y="2788926"/>
                    </a:lnTo>
                    <a:lnTo>
                      <a:pt x="923974" y="2788878"/>
                    </a:lnTo>
                    <a:cubicBezTo>
                      <a:pt x="931111" y="2786975"/>
                      <a:pt x="937318" y="2785534"/>
                      <a:pt x="939800" y="2785534"/>
                    </a:cubicBezTo>
                    <a:close/>
                    <a:moveTo>
                      <a:pt x="1140140" y="2785374"/>
                    </a:moveTo>
                    <a:lnTo>
                      <a:pt x="1145040" y="2785470"/>
                    </a:lnTo>
                    <a:lnTo>
                      <a:pt x="1156841" y="2786155"/>
                    </a:lnTo>
                    <a:lnTo>
                      <a:pt x="1165208" y="2788779"/>
                    </a:lnTo>
                    <a:lnTo>
                      <a:pt x="1144511" y="2786670"/>
                    </a:lnTo>
                    <a:lnTo>
                      <a:pt x="1144044" y="2786536"/>
                    </a:lnTo>
                    <a:close/>
                    <a:moveTo>
                      <a:pt x="1136904" y="2785311"/>
                    </a:moveTo>
                    <a:lnTo>
                      <a:pt x="1139980" y="2785371"/>
                    </a:lnTo>
                    <a:lnTo>
                      <a:pt x="1144044" y="2786536"/>
                    </a:lnTo>
                    <a:lnTo>
                      <a:pt x="1144485" y="2786667"/>
                    </a:lnTo>
                    <a:lnTo>
                      <a:pt x="1140311" y="2786242"/>
                    </a:lnTo>
                    <a:close/>
                    <a:moveTo>
                      <a:pt x="867160" y="2785304"/>
                    </a:moveTo>
                    <a:lnTo>
                      <a:pt x="847394" y="2791858"/>
                    </a:lnTo>
                    <a:lnTo>
                      <a:pt x="847384" y="2791861"/>
                    </a:lnTo>
                    <a:lnTo>
                      <a:pt x="847385" y="2791861"/>
                    </a:lnTo>
                    <a:lnTo>
                      <a:pt x="840680" y="2794084"/>
                    </a:lnTo>
                    <a:lnTo>
                      <a:pt x="814806" y="2799835"/>
                    </a:lnTo>
                    <a:lnTo>
                      <a:pt x="815145" y="2799648"/>
                    </a:lnTo>
                    <a:lnTo>
                      <a:pt x="813861" y="2800046"/>
                    </a:lnTo>
                    <a:lnTo>
                      <a:pt x="811924" y="2800476"/>
                    </a:lnTo>
                    <a:lnTo>
                      <a:pt x="826372" y="2795140"/>
                    </a:lnTo>
                    <a:close/>
                    <a:moveTo>
                      <a:pt x="3832786" y="2785231"/>
                    </a:moveTo>
                    <a:lnTo>
                      <a:pt x="3825543" y="2791257"/>
                    </a:lnTo>
                    <a:lnTo>
                      <a:pt x="3827892" y="2788935"/>
                    </a:lnTo>
                    <a:close/>
                    <a:moveTo>
                      <a:pt x="1058690" y="2785152"/>
                    </a:moveTo>
                    <a:lnTo>
                      <a:pt x="1043519" y="2787769"/>
                    </a:lnTo>
                    <a:lnTo>
                      <a:pt x="1044347" y="2787734"/>
                    </a:lnTo>
                    <a:lnTo>
                      <a:pt x="1043281" y="2787811"/>
                    </a:lnTo>
                    <a:lnTo>
                      <a:pt x="1023396" y="2791241"/>
                    </a:lnTo>
                    <a:lnTo>
                      <a:pt x="1018709" y="2792831"/>
                    </a:lnTo>
                    <a:lnTo>
                      <a:pt x="1025629" y="2792143"/>
                    </a:lnTo>
                    <a:lnTo>
                      <a:pt x="1025867" y="2792066"/>
                    </a:lnTo>
                    <a:lnTo>
                      <a:pt x="1043398" y="2789295"/>
                    </a:lnTo>
                    <a:lnTo>
                      <a:pt x="1033284" y="2791264"/>
                    </a:lnTo>
                    <a:lnTo>
                      <a:pt x="1046396" y="2789753"/>
                    </a:lnTo>
                    <a:cubicBezTo>
                      <a:pt x="1050999" y="2789033"/>
                      <a:pt x="1053378" y="2788415"/>
                      <a:pt x="1053585" y="2788004"/>
                    </a:cubicBezTo>
                    <a:lnTo>
                      <a:pt x="1052290" y="2787890"/>
                    </a:lnTo>
                    <a:lnTo>
                      <a:pt x="1043398" y="2789295"/>
                    </a:lnTo>
                    <a:lnTo>
                      <a:pt x="1051139" y="2787788"/>
                    </a:lnTo>
                    <a:lnTo>
                      <a:pt x="1048490" y="2787555"/>
                    </a:lnTo>
                    <a:lnTo>
                      <a:pt x="1053430" y="2787342"/>
                    </a:lnTo>
                    <a:lnTo>
                      <a:pt x="1058823" y="2786293"/>
                    </a:lnTo>
                    <a:lnTo>
                      <a:pt x="1061241" y="2786225"/>
                    </a:lnTo>
                    <a:lnTo>
                      <a:pt x="1058716" y="2785176"/>
                    </a:lnTo>
                    <a:close/>
                    <a:moveTo>
                      <a:pt x="1139127" y="2785127"/>
                    </a:moveTo>
                    <a:lnTo>
                      <a:pt x="1139352" y="2785140"/>
                    </a:lnTo>
                    <a:lnTo>
                      <a:pt x="1140140" y="2785374"/>
                    </a:lnTo>
                    <a:lnTo>
                      <a:pt x="1139980" y="2785371"/>
                    </a:lnTo>
                    <a:close/>
                    <a:moveTo>
                      <a:pt x="1113746" y="2784859"/>
                    </a:moveTo>
                    <a:lnTo>
                      <a:pt x="1114212" y="2785117"/>
                    </a:lnTo>
                    <a:lnTo>
                      <a:pt x="1111096" y="2785781"/>
                    </a:lnTo>
                    <a:lnTo>
                      <a:pt x="1111133" y="2785798"/>
                    </a:lnTo>
                    <a:lnTo>
                      <a:pt x="1111905" y="2785944"/>
                    </a:lnTo>
                    <a:lnTo>
                      <a:pt x="1114848" y="2785468"/>
                    </a:lnTo>
                    <a:lnTo>
                      <a:pt x="1114212" y="2785117"/>
                    </a:lnTo>
                    <a:lnTo>
                      <a:pt x="1115278" y="2784889"/>
                    </a:lnTo>
                    <a:close/>
                    <a:moveTo>
                      <a:pt x="869912" y="2784641"/>
                    </a:moveTo>
                    <a:lnTo>
                      <a:pt x="869160" y="2784882"/>
                    </a:lnTo>
                    <a:lnTo>
                      <a:pt x="867161" y="2785304"/>
                    </a:lnTo>
                    <a:close/>
                    <a:moveTo>
                      <a:pt x="3658307" y="2784562"/>
                    </a:moveTo>
                    <a:lnTo>
                      <a:pt x="3654753" y="2788505"/>
                    </a:lnTo>
                    <a:lnTo>
                      <a:pt x="3653092" y="2790139"/>
                    </a:lnTo>
                    <a:lnTo>
                      <a:pt x="3649982" y="2792010"/>
                    </a:lnTo>
                    <a:lnTo>
                      <a:pt x="3651048" y="2790243"/>
                    </a:lnTo>
                    <a:lnTo>
                      <a:pt x="3655102" y="2786196"/>
                    </a:lnTo>
                    <a:close/>
                    <a:moveTo>
                      <a:pt x="3443270" y="2784478"/>
                    </a:moveTo>
                    <a:lnTo>
                      <a:pt x="3415041" y="2804427"/>
                    </a:lnTo>
                    <a:lnTo>
                      <a:pt x="3401468" y="2811916"/>
                    </a:lnTo>
                    <a:lnTo>
                      <a:pt x="3376923" y="2829645"/>
                    </a:lnTo>
                    <a:lnTo>
                      <a:pt x="3394396" y="2816397"/>
                    </a:lnTo>
                    <a:lnTo>
                      <a:pt x="3415954" y="2800817"/>
                    </a:lnTo>
                    <a:lnTo>
                      <a:pt x="3427943" y="2792851"/>
                    </a:lnTo>
                    <a:close/>
                    <a:moveTo>
                      <a:pt x="1122884" y="2784466"/>
                    </a:moveTo>
                    <a:lnTo>
                      <a:pt x="1126620" y="2785111"/>
                    </a:lnTo>
                    <a:lnTo>
                      <a:pt x="1127719" y="2785132"/>
                    </a:lnTo>
                    <a:lnTo>
                      <a:pt x="1127877" y="2784975"/>
                    </a:lnTo>
                    <a:close/>
                    <a:moveTo>
                      <a:pt x="1062978" y="2784412"/>
                    </a:moveTo>
                    <a:lnTo>
                      <a:pt x="1060452" y="2784848"/>
                    </a:lnTo>
                    <a:lnTo>
                      <a:pt x="1061181" y="2785074"/>
                    </a:lnTo>
                    <a:lnTo>
                      <a:pt x="1060250" y="2784883"/>
                    </a:lnTo>
                    <a:lnTo>
                      <a:pt x="1058816" y="2785130"/>
                    </a:lnTo>
                    <a:lnTo>
                      <a:pt x="1061815" y="2786209"/>
                    </a:lnTo>
                    <a:lnTo>
                      <a:pt x="1063157" y="2786172"/>
                    </a:lnTo>
                    <a:lnTo>
                      <a:pt x="1062153" y="2786331"/>
                    </a:lnTo>
                    <a:lnTo>
                      <a:pt x="1063730" y="2786898"/>
                    </a:lnTo>
                    <a:lnTo>
                      <a:pt x="1066652" y="2786772"/>
                    </a:lnTo>
                    <a:lnTo>
                      <a:pt x="1064590" y="2786132"/>
                    </a:lnTo>
                    <a:lnTo>
                      <a:pt x="1063157" y="2786172"/>
                    </a:lnTo>
                    <a:lnTo>
                      <a:pt x="1064191" y="2786009"/>
                    </a:lnTo>
                    <a:lnTo>
                      <a:pt x="1061181" y="2785074"/>
                    </a:lnTo>
                    <a:lnTo>
                      <a:pt x="1065060" y="2785871"/>
                    </a:lnTo>
                    <a:lnTo>
                      <a:pt x="1068676" y="2785300"/>
                    </a:lnTo>
                    <a:close/>
                    <a:moveTo>
                      <a:pt x="871064" y="2784363"/>
                    </a:moveTo>
                    <a:lnTo>
                      <a:pt x="869912" y="2784641"/>
                    </a:lnTo>
                    <a:lnTo>
                      <a:pt x="870582" y="2784426"/>
                    </a:lnTo>
                    <a:close/>
                    <a:moveTo>
                      <a:pt x="870855" y="2784338"/>
                    </a:moveTo>
                    <a:lnTo>
                      <a:pt x="870582" y="2784426"/>
                    </a:lnTo>
                    <a:lnTo>
                      <a:pt x="863864" y="2785304"/>
                    </a:lnTo>
                    <a:close/>
                    <a:moveTo>
                      <a:pt x="948163" y="2784162"/>
                    </a:moveTo>
                    <a:lnTo>
                      <a:pt x="945202" y="2784779"/>
                    </a:lnTo>
                    <a:lnTo>
                      <a:pt x="939800" y="2785534"/>
                    </a:lnTo>
                    <a:lnTo>
                      <a:pt x="944323" y="2784756"/>
                    </a:lnTo>
                    <a:close/>
                    <a:moveTo>
                      <a:pt x="919016" y="2784104"/>
                    </a:moveTo>
                    <a:lnTo>
                      <a:pt x="918027" y="2784379"/>
                    </a:lnTo>
                    <a:lnTo>
                      <a:pt x="915444" y="2784652"/>
                    </a:lnTo>
                    <a:close/>
                    <a:moveTo>
                      <a:pt x="3589419" y="2784069"/>
                    </a:moveTo>
                    <a:lnTo>
                      <a:pt x="3586163" y="2787411"/>
                    </a:lnTo>
                    <a:lnTo>
                      <a:pt x="3581337" y="2790820"/>
                    </a:lnTo>
                    <a:lnTo>
                      <a:pt x="3575085" y="2792546"/>
                    </a:lnTo>
                    <a:lnTo>
                      <a:pt x="3579538" y="2787923"/>
                    </a:lnTo>
                    <a:lnTo>
                      <a:pt x="3583874" y="2785187"/>
                    </a:lnTo>
                    <a:lnTo>
                      <a:pt x="3583841" y="2787836"/>
                    </a:lnTo>
                    <a:close/>
                    <a:moveTo>
                      <a:pt x="3558166" y="2783993"/>
                    </a:moveTo>
                    <a:lnTo>
                      <a:pt x="3554655" y="2787836"/>
                    </a:lnTo>
                    <a:lnTo>
                      <a:pt x="3553767" y="2787836"/>
                    </a:lnTo>
                    <a:close/>
                    <a:moveTo>
                      <a:pt x="873387" y="2783989"/>
                    </a:moveTo>
                    <a:lnTo>
                      <a:pt x="872510" y="2784174"/>
                    </a:lnTo>
                    <a:lnTo>
                      <a:pt x="871064" y="2784363"/>
                    </a:lnTo>
                    <a:lnTo>
                      <a:pt x="871582" y="2784238"/>
                    </a:lnTo>
                    <a:close/>
                    <a:moveTo>
                      <a:pt x="1058573" y="2783727"/>
                    </a:moveTo>
                    <a:lnTo>
                      <a:pt x="1058990" y="2783791"/>
                    </a:lnTo>
                    <a:lnTo>
                      <a:pt x="1057962" y="2783771"/>
                    </a:lnTo>
                    <a:close/>
                    <a:moveTo>
                      <a:pt x="3567032" y="2783643"/>
                    </a:moveTo>
                    <a:lnTo>
                      <a:pt x="3557893" y="2791939"/>
                    </a:lnTo>
                    <a:lnTo>
                      <a:pt x="3552964" y="2792446"/>
                    </a:lnTo>
                    <a:lnTo>
                      <a:pt x="3553200" y="2791331"/>
                    </a:lnTo>
                    <a:close/>
                    <a:moveTo>
                      <a:pt x="1067711" y="2783596"/>
                    </a:moveTo>
                    <a:lnTo>
                      <a:pt x="1067554" y="2783623"/>
                    </a:lnTo>
                    <a:lnTo>
                      <a:pt x="1068528" y="2783977"/>
                    </a:lnTo>
                    <a:lnTo>
                      <a:pt x="1068932" y="2783985"/>
                    </a:lnTo>
                    <a:close/>
                    <a:moveTo>
                      <a:pt x="3599807" y="2783457"/>
                    </a:moveTo>
                    <a:lnTo>
                      <a:pt x="3596812" y="2784914"/>
                    </a:lnTo>
                    <a:lnTo>
                      <a:pt x="3597236" y="2784552"/>
                    </a:lnTo>
                    <a:close/>
                    <a:moveTo>
                      <a:pt x="1066337" y="2783157"/>
                    </a:moveTo>
                    <a:lnTo>
                      <a:pt x="1066285" y="2783161"/>
                    </a:lnTo>
                    <a:lnTo>
                      <a:pt x="1067335" y="2783543"/>
                    </a:lnTo>
                    <a:lnTo>
                      <a:pt x="1067498" y="2783528"/>
                    </a:lnTo>
                    <a:close/>
                    <a:moveTo>
                      <a:pt x="1074041" y="2782923"/>
                    </a:moveTo>
                    <a:lnTo>
                      <a:pt x="1070645" y="2783237"/>
                    </a:lnTo>
                    <a:lnTo>
                      <a:pt x="1073239" y="2784069"/>
                    </a:lnTo>
                    <a:lnTo>
                      <a:pt x="1076106" y="2784125"/>
                    </a:lnTo>
                    <a:lnTo>
                      <a:pt x="1079405" y="2783604"/>
                    </a:lnTo>
                    <a:lnTo>
                      <a:pt x="1075654" y="2782945"/>
                    </a:lnTo>
                    <a:close/>
                    <a:moveTo>
                      <a:pt x="1012850" y="2782891"/>
                    </a:moveTo>
                    <a:lnTo>
                      <a:pt x="1024747" y="2783123"/>
                    </a:lnTo>
                    <a:lnTo>
                      <a:pt x="986142" y="2788827"/>
                    </a:lnTo>
                    <a:lnTo>
                      <a:pt x="984837" y="2789126"/>
                    </a:lnTo>
                    <a:lnTo>
                      <a:pt x="926121" y="2793317"/>
                    </a:lnTo>
                    <a:lnTo>
                      <a:pt x="938920" y="2790399"/>
                    </a:lnTo>
                    <a:lnTo>
                      <a:pt x="970522" y="2787386"/>
                    </a:lnTo>
                    <a:cubicBezTo>
                      <a:pt x="980142" y="2786357"/>
                      <a:pt x="986969" y="2785534"/>
                      <a:pt x="986142" y="2785534"/>
                    </a:cubicBezTo>
                    <a:close/>
                    <a:moveTo>
                      <a:pt x="3592775" y="2782741"/>
                    </a:moveTo>
                    <a:lnTo>
                      <a:pt x="3587051" y="2786784"/>
                    </a:lnTo>
                    <a:lnTo>
                      <a:pt x="3587348" y="2786451"/>
                    </a:lnTo>
                    <a:close/>
                    <a:moveTo>
                      <a:pt x="1052123" y="2782722"/>
                    </a:moveTo>
                    <a:lnTo>
                      <a:pt x="1054871" y="2783711"/>
                    </a:lnTo>
                    <a:lnTo>
                      <a:pt x="1057962" y="2783771"/>
                    </a:lnTo>
                    <a:lnTo>
                      <a:pt x="1055661" y="2783940"/>
                    </a:lnTo>
                    <a:lnTo>
                      <a:pt x="1057867" y="2784393"/>
                    </a:lnTo>
                    <a:lnTo>
                      <a:pt x="1057892" y="2784416"/>
                    </a:lnTo>
                    <a:lnTo>
                      <a:pt x="1057953" y="2784411"/>
                    </a:lnTo>
                    <a:lnTo>
                      <a:pt x="1057867" y="2784393"/>
                    </a:lnTo>
                    <a:lnTo>
                      <a:pt x="1057300" y="2783870"/>
                    </a:lnTo>
                    <a:lnTo>
                      <a:pt x="1058793" y="2784333"/>
                    </a:lnTo>
                    <a:lnTo>
                      <a:pt x="1061099" y="2784120"/>
                    </a:lnTo>
                    <a:lnTo>
                      <a:pt x="1058990" y="2783791"/>
                    </a:lnTo>
                    <a:lnTo>
                      <a:pt x="1063425" y="2783878"/>
                    </a:lnTo>
                    <a:lnTo>
                      <a:pt x="1061164" y="2783537"/>
                    </a:lnTo>
                    <a:lnTo>
                      <a:pt x="1058573" y="2783727"/>
                    </a:lnTo>
                    <a:close/>
                    <a:moveTo>
                      <a:pt x="1077557" y="2782597"/>
                    </a:moveTo>
                    <a:lnTo>
                      <a:pt x="1077267" y="2782624"/>
                    </a:lnTo>
                    <a:lnTo>
                      <a:pt x="1079108" y="2782994"/>
                    </a:lnTo>
                    <a:lnTo>
                      <a:pt x="1079293" y="2782997"/>
                    </a:lnTo>
                    <a:close/>
                    <a:moveTo>
                      <a:pt x="884143" y="2782503"/>
                    </a:moveTo>
                    <a:lnTo>
                      <a:pt x="873387" y="2783989"/>
                    </a:lnTo>
                    <a:lnTo>
                      <a:pt x="877727" y="2783072"/>
                    </a:lnTo>
                    <a:close/>
                    <a:moveTo>
                      <a:pt x="1126553" y="2782484"/>
                    </a:moveTo>
                    <a:lnTo>
                      <a:pt x="1120787" y="2783714"/>
                    </a:lnTo>
                    <a:lnTo>
                      <a:pt x="1128415" y="2784440"/>
                    </a:lnTo>
                    <a:lnTo>
                      <a:pt x="1129557" y="2783304"/>
                    </a:lnTo>
                    <a:close/>
                    <a:moveTo>
                      <a:pt x="1111160" y="2782442"/>
                    </a:moveTo>
                    <a:lnTo>
                      <a:pt x="1112766" y="2782951"/>
                    </a:lnTo>
                    <a:lnTo>
                      <a:pt x="1109776" y="2782667"/>
                    </a:lnTo>
                    <a:lnTo>
                      <a:pt x="1111191" y="2783448"/>
                    </a:lnTo>
                    <a:lnTo>
                      <a:pt x="1113167" y="2783476"/>
                    </a:lnTo>
                    <a:lnTo>
                      <a:pt x="1115020" y="2783665"/>
                    </a:lnTo>
                    <a:lnTo>
                      <a:pt x="1117435" y="2784429"/>
                    </a:lnTo>
                    <a:lnTo>
                      <a:pt x="1119079" y="2784078"/>
                    </a:lnTo>
                    <a:lnTo>
                      <a:pt x="1115020" y="2783665"/>
                    </a:lnTo>
                    <a:lnTo>
                      <a:pt x="1112766" y="2782951"/>
                    </a:lnTo>
                    <a:lnTo>
                      <a:pt x="1115755" y="2783236"/>
                    </a:lnTo>
                    <a:close/>
                    <a:moveTo>
                      <a:pt x="3662472" y="2782439"/>
                    </a:moveTo>
                    <a:lnTo>
                      <a:pt x="3656649" y="2787998"/>
                    </a:lnTo>
                    <a:lnTo>
                      <a:pt x="3653503" y="2789892"/>
                    </a:lnTo>
                    <a:lnTo>
                      <a:pt x="3654753" y="2788505"/>
                    </a:lnTo>
                    <a:lnTo>
                      <a:pt x="3659248" y="2784082"/>
                    </a:lnTo>
                    <a:close/>
                    <a:moveTo>
                      <a:pt x="3849159" y="2782365"/>
                    </a:moveTo>
                    <a:cubicBezTo>
                      <a:pt x="3850138" y="2782056"/>
                      <a:pt x="3847769" y="2784113"/>
                      <a:pt x="3844266" y="2786993"/>
                    </a:cubicBezTo>
                    <a:lnTo>
                      <a:pt x="3842082" y="2788780"/>
                    </a:lnTo>
                    <a:lnTo>
                      <a:pt x="3820629" y="2802026"/>
                    </a:lnTo>
                    <a:lnTo>
                      <a:pt x="3824999" y="2797876"/>
                    </a:lnTo>
                    <a:lnTo>
                      <a:pt x="3833964" y="2791930"/>
                    </a:lnTo>
                    <a:cubicBezTo>
                      <a:pt x="3843854" y="2785347"/>
                      <a:pt x="3848181" y="2782673"/>
                      <a:pt x="3849159" y="2782365"/>
                    </a:cubicBezTo>
                    <a:close/>
                    <a:moveTo>
                      <a:pt x="1031841" y="2782326"/>
                    </a:moveTo>
                    <a:lnTo>
                      <a:pt x="1043738" y="2782494"/>
                    </a:lnTo>
                    <a:lnTo>
                      <a:pt x="1037528" y="2783373"/>
                    </a:lnTo>
                    <a:lnTo>
                      <a:pt x="1024747" y="2783123"/>
                    </a:lnTo>
                    <a:lnTo>
                      <a:pt x="1027932" y="2782653"/>
                    </a:lnTo>
                    <a:close/>
                    <a:moveTo>
                      <a:pt x="3305663" y="2782275"/>
                    </a:moveTo>
                    <a:lnTo>
                      <a:pt x="3305663" y="2785009"/>
                    </a:lnTo>
                    <a:lnTo>
                      <a:pt x="3291611" y="2791434"/>
                    </a:lnTo>
                    <a:lnTo>
                      <a:pt x="3296264" y="2787091"/>
                    </a:lnTo>
                    <a:close/>
                    <a:moveTo>
                      <a:pt x="1025863" y="2782241"/>
                    </a:moveTo>
                    <a:lnTo>
                      <a:pt x="1032380" y="2782241"/>
                    </a:lnTo>
                    <a:lnTo>
                      <a:pt x="1032852" y="2782241"/>
                    </a:lnTo>
                    <a:lnTo>
                      <a:pt x="1031841" y="2782326"/>
                    </a:lnTo>
                    <a:close/>
                    <a:moveTo>
                      <a:pt x="3666287" y="2782199"/>
                    </a:moveTo>
                    <a:lnTo>
                      <a:pt x="3665105" y="2783485"/>
                    </a:lnTo>
                    <a:lnTo>
                      <a:pt x="3653643" y="2790869"/>
                    </a:lnTo>
                    <a:lnTo>
                      <a:pt x="3656649" y="2787998"/>
                    </a:lnTo>
                    <a:close/>
                    <a:moveTo>
                      <a:pt x="1088590" y="2782144"/>
                    </a:moveTo>
                    <a:lnTo>
                      <a:pt x="1088483" y="2782169"/>
                    </a:lnTo>
                    <a:lnTo>
                      <a:pt x="1088025" y="2782241"/>
                    </a:lnTo>
                    <a:lnTo>
                      <a:pt x="1089077" y="2782241"/>
                    </a:lnTo>
                    <a:close/>
                    <a:moveTo>
                      <a:pt x="1066964" y="2782055"/>
                    </a:moveTo>
                    <a:lnTo>
                      <a:pt x="1069465" y="2782858"/>
                    </a:lnTo>
                    <a:lnTo>
                      <a:pt x="1070263" y="2782869"/>
                    </a:lnTo>
                    <a:lnTo>
                      <a:pt x="1069642" y="2782915"/>
                    </a:lnTo>
                    <a:lnTo>
                      <a:pt x="1070346" y="2783141"/>
                    </a:lnTo>
                    <a:lnTo>
                      <a:pt x="1071796" y="2782891"/>
                    </a:lnTo>
                    <a:lnTo>
                      <a:pt x="1070263" y="2782869"/>
                    </a:lnTo>
                    <a:lnTo>
                      <a:pt x="1073148" y="2782658"/>
                    </a:lnTo>
                    <a:lnTo>
                      <a:pt x="1073585" y="2782582"/>
                    </a:lnTo>
                    <a:lnTo>
                      <a:pt x="1071499" y="2782216"/>
                    </a:lnTo>
                    <a:close/>
                    <a:moveTo>
                      <a:pt x="1062370" y="2781892"/>
                    </a:moveTo>
                    <a:lnTo>
                      <a:pt x="1065210" y="2782798"/>
                    </a:lnTo>
                    <a:lnTo>
                      <a:pt x="1065290" y="2782799"/>
                    </a:lnTo>
                    <a:lnTo>
                      <a:pt x="1062844" y="2781909"/>
                    </a:lnTo>
                    <a:close/>
                    <a:moveTo>
                      <a:pt x="1057275" y="2781711"/>
                    </a:moveTo>
                    <a:lnTo>
                      <a:pt x="1058330" y="2782026"/>
                    </a:lnTo>
                    <a:lnTo>
                      <a:pt x="1057672" y="2781725"/>
                    </a:lnTo>
                    <a:close/>
                    <a:moveTo>
                      <a:pt x="1049301" y="2781707"/>
                    </a:moveTo>
                    <a:lnTo>
                      <a:pt x="1049170" y="2781726"/>
                    </a:lnTo>
                    <a:lnTo>
                      <a:pt x="1049486" y="2781773"/>
                    </a:lnTo>
                    <a:lnTo>
                      <a:pt x="1051806" y="2782608"/>
                    </a:lnTo>
                    <a:lnTo>
                      <a:pt x="1055347" y="2782658"/>
                    </a:lnTo>
                    <a:lnTo>
                      <a:pt x="1049486" y="2781773"/>
                    </a:lnTo>
                    <a:close/>
                    <a:moveTo>
                      <a:pt x="3745235" y="2780789"/>
                    </a:moveTo>
                    <a:lnTo>
                      <a:pt x="3742182" y="2782788"/>
                    </a:lnTo>
                    <a:lnTo>
                      <a:pt x="3733793" y="2790135"/>
                    </a:lnTo>
                    <a:lnTo>
                      <a:pt x="3737652" y="2787702"/>
                    </a:lnTo>
                    <a:lnTo>
                      <a:pt x="3728475" y="2795222"/>
                    </a:lnTo>
                    <a:lnTo>
                      <a:pt x="3724672" y="2798386"/>
                    </a:lnTo>
                    <a:lnTo>
                      <a:pt x="3722899" y="2800391"/>
                    </a:lnTo>
                    <a:lnTo>
                      <a:pt x="3732789" y="2794275"/>
                    </a:lnTo>
                    <a:lnTo>
                      <a:pt x="3740530" y="2785887"/>
                    </a:lnTo>
                    <a:lnTo>
                      <a:pt x="3737652" y="2787702"/>
                    </a:lnTo>
                    <a:lnTo>
                      <a:pt x="3742587" y="2783659"/>
                    </a:lnTo>
                    <a:close/>
                    <a:moveTo>
                      <a:pt x="1077437" y="2780600"/>
                    </a:moveTo>
                    <a:lnTo>
                      <a:pt x="1079573" y="2780658"/>
                    </a:lnTo>
                    <a:lnTo>
                      <a:pt x="1083876" y="2781990"/>
                    </a:lnTo>
                    <a:lnTo>
                      <a:pt x="1082707" y="2781938"/>
                    </a:lnTo>
                    <a:close/>
                    <a:moveTo>
                      <a:pt x="1053315" y="2780529"/>
                    </a:moveTo>
                    <a:lnTo>
                      <a:pt x="1047403" y="2781024"/>
                    </a:lnTo>
                    <a:lnTo>
                      <a:pt x="1047848" y="2781184"/>
                    </a:lnTo>
                    <a:lnTo>
                      <a:pt x="1046597" y="2781239"/>
                    </a:lnTo>
                    <a:lnTo>
                      <a:pt x="1046085" y="2781134"/>
                    </a:lnTo>
                    <a:lnTo>
                      <a:pt x="1044581" y="2781260"/>
                    </a:lnTo>
                    <a:lnTo>
                      <a:pt x="1042209" y="2781176"/>
                    </a:lnTo>
                    <a:lnTo>
                      <a:pt x="1043187" y="2781377"/>
                    </a:lnTo>
                    <a:lnTo>
                      <a:pt x="1044581" y="2781260"/>
                    </a:lnTo>
                    <a:lnTo>
                      <a:pt x="1045428" y="2781290"/>
                    </a:lnTo>
                    <a:lnTo>
                      <a:pt x="1046597" y="2781239"/>
                    </a:lnTo>
                    <a:lnTo>
                      <a:pt x="1047147" y="2781351"/>
                    </a:lnTo>
                    <a:lnTo>
                      <a:pt x="1048440" y="2781397"/>
                    </a:lnTo>
                    <a:lnTo>
                      <a:pt x="1047848" y="2781184"/>
                    </a:lnTo>
                    <a:lnTo>
                      <a:pt x="1054527" y="2780891"/>
                    </a:lnTo>
                    <a:lnTo>
                      <a:pt x="1054701" y="2780943"/>
                    </a:lnTo>
                    <a:lnTo>
                      <a:pt x="1055312" y="2780857"/>
                    </a:lnTo>
                    <a:lnTo>
                      <a:pt x="1054527" y="2780891"/>
                    </a:lnTo>
                    <a:close/>
                    <a:moveTo>
                      <a:pt x="3522043" y="2780523"/>
                    </a:moveTo>
                    <a:lnTo>
                      <a:pt x="3520752" y="2781270"/>
                    </a:lnTo>
                    <a:lnTo>
                      <a:pt x="3519626" y="2781270"/>
                    </a:lnTo>
                    <a:close/>
                    <a:moveTo>
                      <a:pt x="3586726" y="2780323"/>
                    </a:moveTo>
                    <a:lnTo>
                      <a:pt x="3585884" y="2781336"/>
                    </a:lnTo>
                    <a:lnTo>
                      <a:pt x="3579538" y="2787923"/>
                    </a:lnTo>
                    <a:lnTo>
                      <a:pt x="3576883" y="2789599"/>
                    </a:lnTo>
                    <a:cubicBezTo>
                      <a:pt x="3574155" y="2791516"/>
                      <a:pt x="3572982" y="2792632"/>
                      <a:pt x="3573008" y="2793119"/>
                    </a:cubicBezTo>
                    <a:lnTo>
                      <a:pt x="3575085" y="2792546"/>
                    </a:lnTo>
                    <a:lnTo>
                      <a:pt x="3569756" y="2798077"/>
                    </a:lnTo>
                    <a:lnTo>
                      <a:pt x="3557068" y="2804250"/>
                    </a:lnTo>
                    <a:cubicBezTo>
                      <a:pt x="3553767" y="2804250"/>
                      <a:pt x="3553767" y="2800967"/>
                      <a:pt x="3557068" y="2800967"/>
                    </a:cubicBezTo>
                    <a:close/>
                    <a:moveTo>
                      <a:pt x="3333219" y="2780275"/>
                    </a:moveTo>
                    <a:lnTo>
                      <a:pt x="3324176" y="2786271"/>
                    </a:lnTo>
                    <a:lnTo>
                      <a:pt x="3284307" y="2823147"/>
                    </a:lnTo>
                    <a:lnTo>
                      <a:pt x="3293334" y="2816981"/>
                    </a:lnTo>
                    <a:lnTo>
                      <a:pt x="3298825" y="2811660"/>
                    </a:lnTo>
                    <a:lnTo>
                      <a:pt x="3298825" y="2811335"/>
                    </a:lnTo>
                    <a:lnTo>
                      <a:pt x="3302368" y="2808227"/>
                    </a:lnTo>
                    <a:lnTo>
                      <a:pt x="3320873" y="2790295"/>
                    </a:lnTo>
                    <a:close/>
                    <a:moveTo>
                      <a:pt x="1057104" y="2780212"/>
                    </a:moveTo>
                    <a:lnTo>
                      <a:pt x="1054786" y="2780406"/>
                    </a:lnTo>
                    <a:lnTo>
                      <a:pt x="1055663" y="2780807"/>
                    </a:lnTo>
                    <a:lnTo>
                      <a:pt x="1057953" y="2780483"/>
                    </a:lnTo>
                    <a:close/>
                    <a:moveTo>
                      <a:pt x="3658017" y="2780189"/>
                    </a:moveTo>
                    <a:lnTo>
                      <a:pt x="3653292" y="2786726"/>
                    </a:lnTo>
                    <a:lnTo>
                      <a:pt x="3652995" y="2787015"/>
                    </a:lnTo>
                    <a:lnTo>
                      <a:pt x="3656418" y="2781337"/>
                    </a:lnTo>
                    <a:lnTo>
                      <a:pt x="3657187" y="2780822"/>
                    </a:lnTo>
                    <a:close/>
                    <a:moveTo>
                      <a:pt x="901756" y="2780070"/>
                    </a:moveTo>
                    <a:lnTo>
                      <a:pt x="901371" y="2780401"/>
                    </a:lnTo>
                    <a:lnTo>
                      <a:pt x="887720" y="2782185"/>
                    </a:lnTo>
                    <a:lnTo>
                      <a:pt x="884143" y="2782503"/>
                    </a:lnTo>
                    <a:close/>
                    <a:moveTo>
                      <a:pt x="1060371" y="2779939"/>
                    </a:moveTo>
                    <a:lnTo>
                      <a:pt x="1059121" y="2780043"/>
                    </a:lnTo>
                    <a:lnTo>
                      <a:pt x="1059537" y="2780116"/>
                    </a:lnTo>
                    <a:lnTo>
                      <a:pt x="1058565" y="2780090"/>
                    </a:lnTo>
                    <a:lnTo>
                      <a:pt x="1057980" y="2780139"/>
                    </a:lnTo>
                    <a:lnTo>
                      <a:pt x="1058653" y="2780384"/>
                    </a:lnTo>
                    <a:lnTo>
                      <a:pt x="1059986" y="2780195"/>
                    </a:lnTo>
                    <a:lnTo>
                      <a:pt x="1059537" y="2780116"/>
                    </a:lnTo>
                    <a:lnTo>
                      <a:pt x="1060382" y="2780139"/>
                    </a:lnTo>
                    <a:lnTo>
                      <a:pt x="1060808" y="2780079"/>
                    </a:lnTo>
                    <a:close/>
                    <a:moveTo>
                      <a:pt x="1076794" y="2779798"/>
                    </a:moveTo>
                    <a:lnTo>
                      <a:pt x="1081360" y="2780706"/>
                    </a:lnTo>
                    <a:lnTo>
                      <a:pt x="1079573" y="2780658"/>
                    </a:lnTo>
                    <a:close/>
                    <a:moveTo>
                      <a:pt x="3524222" y="2779263"/>
                    </a:moveTo>
                    <a:lnTo>
                      <a:pt x="3524841" y="2779659"/>
                    </a:lnTo>
                    <a:lnTo>
                      <a:pt x="3522043" y="2780523"/>
                    </a:lnTo>
                    <a:close/>
                    <a:moveTo>
                      <a:pt x="3612356" y="2779260"/>
                    </a:moveTo>
                    <a:lnTo>
                      <a:pt x="3609685" y="2781936"/>
                    </a:lnTo>
                    <a:lnTo>
                      <a:pt x="3593317" y="2791930"/>
                    </a:lnTo>
                    <a:lnTo>
                      <a:pt x="3593119" y="2792037"/>
                    </a:lnTo>
                    <a:lnTo>
                      <a:pt x="3598201" y="2787160"/>
                    </a:lnTo>
                    <a:close/>
                    <a:moveTo>
                      <a:pt x="965658" y="2778825"/>
                    </a:moveTo>
                    <a:lnTo>
                      <a:pt x="963946" y="2779174"/>
                    </a:lnTo>
                    <a:lnTo>
                      <a:pt x="961116" y="2778834"/>
                    </a:lnTo>
                    <a:close/>
                    <a:moveTo>
                      <a:pt x="975567" y="2778806"/>
                    </a:moveTo>
                    <a:lnTo>
                      <a:pt x="969600" y="2778818"/>
                    </a:lnTo>
                    <a:lnTo>
                      <a:pt x="966391" y="2779467"/>
                    </a:lnTo>
                    <a:lnTo>
                      <a:pt x="969508" y="2779842"/>
                    </a:lnTo>
                    <a:lnTo>
                      <a:pt x="961415" y="2780475"/>
                    </a:lnTo>
                    <a:lnTo>
                      <a:pt x="927126" y="2787419"/>
                    </a:lnTo>
                    <a:lnTo>
                      <a:pt x="933511" y="2786430"/>
                    </a:lnTo>
                    <a:lnTo>
                      <a:pt x="926818" y="2787643"/>
                    </a:lnTo>
                    <a:lnTo>
                      <a:pt x="918933" y="2790258"/>
                    </a:lnTo>
                    <a:lnTo>
                      <a:pt x="910009" y="2792119"/>
                    </a:lnTo>
                    <a:lnTo>
                      <a:pt x="905525" y="2793619"/>
                    </a:lnTo>
                    <a:lnTo>
                      <a:pt x="909506" y="2793015"/>
                    </a:lnTo>
                    <a:lnTo>
                      <a:pt x="917586" y="2790705"/>
                    </a:lnTo>
                    <a:lnTo>
                      <a:pt x="911558" y="2792703"/>
                    </a:lnTo>
                    <a:lnTo>
                      <a:pt x="923207" y="2790935"/>
                    </a:lnTo>
                    <a:lnTo>
                      <a:pt x="918181" y="2791090"/>
                    </a:lnTo>
                    <a:lnTo>
                      <a:pt x="920780" y="2789873"/>
                    </a:lnTo>
                    <a:lnTo>
                      <a:pt x="945202" y="2784779"/>
                    </a:lnTo>
                    <a:lnTo>
                      <a:pt x="975432" y="2780553"/>
                    </a:lnTo>
                    <a:lnTo>
                      <a:pt x="973199" y="2780285"/>
                    </a:lnTo>
                    <a:lnTo>
                      <a:pt x="948163" y="2784162"/>
                    </a:lnTo>
                    <a:lnTo>
                      <a:pt x="949975" y="2783784"/>
                    </a:lnTo>
                    <a:lnTo>
                      <a:pt x="968246" y="2780640"/>
                    </a:lnTo>
                    <a:lnTo>
                      <a:pt x="972333" y="2780181"/>
                    </a:lnTo>
                    <a:lnTo>
                      <a:pt x="971497" y="2780081"/>
                    </a:lnTo>
                    <a:lnTo>
                      <a:pt x="968246" y="2780640"/>
                    </a:lnTo>
                    <a:lnTo>
                      <a:pt x="961316" y="2781418"/>
                    </a:lnTo>
                    <a:lnTo>
                      <a:pt x="949975" y="2783784"/>
                    </a:lnTo>
                    <a:lnTo>
                      <a:pt x="944323" y="2784756"/>
                    </a:lnTo>
                    <a:lnTo>
                      <a:pt x="933511" y="2786430"/>
                    </a:lnTo>
                    <a:lnTo>
                      <a:pt x="969716" y="2779867"/>
                    </a:lnTo>
                    <a:lnTo>
                      <a:pt x="969508" y="2779842"/>
                    </a:lnTo>
                    <a:lnTo>
                      <a:pt x="970117" y="2779794"/>
                    </a:lnTo>
                    <a:close/>
                    <a:moveTo>
                      <a:pt x="982842" y="2778792"/>
                    </a:moveTo>
                    <a:lnTo>
                      <a:pt x="978942" y="2778800"/>
                    </a:lnTo>
                    <a:lnTo>
                      <a:pt x="975704" y="2779357"/>
                    </a:lnTo>
                    <a:lnTo>
                      <a:pt x="979522" y="2779058"/>
                    </a:lnTo>
                    <a:lnTo>
                      <a:pt x="979522" y="2778949"/>
                    </a:lnTo>
                    <a:lnTo>
                      <a:pt x="980480" y="2778983"/>
                    </a:lnTo>
                    <a:lnTo>
                      <a:pt x="982764" y="2778804"/>
                    </a:lnTo>
                    <a:close/>
                    <a:moveTo>
                      <a:pt x="985099" y="2778747"/>
                    </a:moveTo>
                    <a:lnTo>
                      <a:pt x="984735" y="2778788"/>
                    </a:lnTo>
                    <a:lnTo>
                      <a:pt x="988103" y="2778782"/>
                    </a:lnTo>
                    <a:lnTo>
                      <a:pt x="988349" y="2778747"/>
                    </a:lnTo>
                    <a:close/>
                    <a:moveTo>
                      <a:pt x="830904" y="2778747"/>
                    </a:moveTo>
                    <a:cubicBezTo>
                      <a:pt x="830904" y="2778747"/>
                      <a:pt x="830904" y="2782026"/>
                      <a:pt x="830904" y="2782026"/>
                    </a:cubicBezTo>
                    <a:cubicBezTo>
                      <a:pt x="794648" y="2795140"/>
                      <a:pt x="758392" y="2804976"/>
                      <a:pt x="725431" y="2818090"/>
                    </a:cubicBezTo>
                    <a:lnTo>
                      <a:pt x="691712" y="2830447"/>
                    </a:lnTo>
                    <a:lnTo>
                      <a:pt x="710180" y="2822282"/>
                    </a:lnTo>
                    <a:lnTo>
                      <a:pt x="807832" y="2788583"/>
                    </a:lnTo>
                    <a:lnTo>
                      <a:pt x="717026" y="2817630"/>
                    </a:lnTo>
                    <a:lnTo>
                      <a:pt x="719663" y="2816451"/>
                    </a:lnTo>
                    <a:cubicBezTo>
                      <a:pt x="755920" y="2802517"/>
                      <a:pt x="793000" y="2790222"/>
                      <a:pt x="830904" y="2778747"/>
                    </a:cubicBezTo>
                    <a:close/>
                    <a:moveTo>
                      <a:pt x="1056205" y="2778601"/>
                    </a:moveTo>
                    <a:lnTo>
                      <a:pt x="1054279" y="2778792"/>
                    </a:lnTo>
                    <a:lnTo>
                      <a:pt x="1054477" y="2778864"/>
                    </a:lnTo>
                    <a:lnTo>
                      <a:pt x="1058686" y="2779398"/>
                    </a:lnTo>
                    <a:close/>
                    <a:moveTo>
                      <a:pt x="1056910" y="2778532"/>
                    </a:moveTo>
                    <a:lnTo>
                      <a:pt x="1056477" y="2778574"/>
                    </a:lnTo>
                    <a:lnTo>
                      <a:pt x="1061475" y="2779449"/>
                    </a:lnTo>
                    <a:lnTo>
                      <a:pt x="1062870" y="2779730"/>
                    </a:lnTo>
                    <a:lnTo>
                      <a:pt x="1063011" y="2779718"/>
                    </a:lnTo>
                    <a:lnTo>
                      <a:pt x="1061475" y="2779449"/>
                    </a:lnTo>
                    <a:close/>
                    <a:moveTo>
                      <a:pt x="3329976" y="2778123"/>
                    </a:moveTo>
                    <a:lnTo>
                      <a:pt x="3328742" y="2778978"/>
                    </a:lnTo>
                    <a:lnTo>
                      <a:pt x="3316833" y="2787017"/>
                    </a:lnTo>
                    <a:lnTo>
                      <a:pt x="3324134" y="2783469"/>
                    </a:lnTo>
                    <a:close/>
                    <a:moveTo>
                      <a:pt x="3590082" y="2777987"/>
                    </a:moveTo>
                    <a:cubicBezTo>
                      <a:pt x="3590082" y="2777987"/>
                      <a:pt x="3593384" y="2777987"/>
                      <a:pt x="3590082" y="2781270"/>
                    </a:cubicBezTo>
                    <a:lnTo>
                      <a:pt x="3583874" y="2785187"/>
                    </a:lnTo>
                    <a:lnTo>
                      <a:pt x="3583892" y="2783732"/>
                    </a:lnTo>
                    <a:lnTo>
                      <a:pt x="3585884" y="2781336"/>
                    </a:lnTo>
                    <a:lnTo>
                      <a:pt x="3587132" y="2780040"/>
                    </a:lnTo>
                    <a:close/>
                    <a:moveTo>
                      <a:pt x="994540" y="2777882"/>
                    </a:moveTo>
                    <a:lnTo>
                      <a:pt x="991109" y="2778150"/>
                    </a:lnTo>
                    <a:lnTo>
                      <a:pt x="990601" y="2778129"/>
                    </a:lnTo>
                    <a:lnTo>
                      <a:pt x="988816" y="2778330"/>
                    </a:lnTo>
                    <a:lnTo>
                      <a:pt x="991109" y="2778150"/>
                    </a:lnTo>
                    <a:lnTo>
                      <a:pt x="992275" y="2778198"/>
                    </a:lnTo>
                    <a:close/>
                    <a:moveTo>
                      <a:pt x="984337" y="2777871"/>
                    </a:moveTo>
                    <a:lnTo>
                      <a:pt x="979246" y="2778747"/>
                    </a:lnTo>
                    <a:lnTo>
                      <a:pt x="983130" y="2778747"/>
                    </a:lnTo>
                    <a:lnTo>
                      <a:pt x="984487" y="2778537"/>
                    </a:lnTo>
                    <a:lnTo>
                      <a:pt x="990400" y="2778121"/>
                    </a:lnTo>
                    <a:close/>
                    <a:moveTo>
                      <a:pt x="1042756" y="2777378"/>
                    </a:moveTo>
                    <a:lnTo>
                      <a:pt x="1049183" y="2779296"/>
                    </a:lnTo>
                    <a:lnTo>
                      <a:pt x="1051792" y="2779038"/>
                    </a:lnTo>
                    <a:lnTo>
                      <a:pt x="1050591" y="2778489"/>
                    </a:lnTo>
                    <a:lnTo>
                      <a:pt x="1051738" y="2778747"/>
                    </a:lnTo>
                    <a:lnTo>
                      <a:pt x="1052816" y="2778937"/>
                    </a:lnTo>
                    <a:lnTo>
                      <a:pt x="1053038" y="2778915"/>
                    </a:lnTo>
                    <a:lnTo>
                      <a:pt x="1051827" y="2778528"/>
                    </a:lnTo>
                    <a:lnTo>
                      <a:pt x="1050235" y="2778326"/>
                    </a:lnTo>
                    <a:lnTo>
                      <a:pt x="1050591" y="2778489"/>
                    </a:lnTo>
                    <a:lnTo>
                      <a:pt x="1049397" y="2778220"/>
                    </a:lnTo>
                    <a:close/>
                    <a:moveTo>
                      <a:pt x="971429" y="2777340"/>
                    </a:moveTo>
                    <a:lnTo>
                      <a:pt x="975641" y="2777513"/>
                    </a:lnTo>
                    <a:lnTo>
                      <a:pt x="970116" y="2778223"/>
                    </a:lnTo>
                    <a:close/>
                    <a:moveTo>
                      <a:pt x="3533117" y="2777103"/>
                    </a:moveTo>
                    <a:lnTo>
                      <a:pt x="3527355" y="2781270"/>
                    </a:lnTo>
                    <a:lnTo>
                      <a:pt x="3524841" y="2779659"/>
                    </a:lnTo>
                    <a:close/>
                    <a:moveTo>
                      <a:pt x="1081869" y="2777099"/>
                    </a:moveTo>
                    <a:lnTo>
                      <a:pt x="1093570" y="2779666"/>
                    </a:lnTo>
                    <a:lnTo>
                      <a:pt x="1073483" y="2778286"/>
                    </a:lnTo>
                    <a:close/>
                    <a:moveTo>
                      <a:pt x="1038777" y="2775827"/>
                    </a:moveTo>
                    <a:lnTo>
                      <a:pt x="1037873" y="2775921"/>
                    </a:lnTo>
                    <a:lnTo>
                      <a:pt x="1041786" y="2777089"/>
                    </a:lnTo>
                    <a:lnTo>
                      <a:pt x="1045098" y="2777251"/>
                    </a:lnTo>
                    <a:close/>
                    <a:moveTo>
                      <a:pt x="1043193" y="2775773"/>
                    </a:moveTo>
                    <a:lnTo>
                      <a:pt x="1045794" y="2776296"/>
                    </a:lnTo>
                    <a:lnTo>
                      <a:pt x="1047243" y="2776959"/>
                    </a:lnTo>
                    <a:lnTo>
                      <a:pt x="1046501" y="2776829"/>
                    </a:lnTo>
                    <a:close/>
                    <a:moveTo>
                      <a:pt x="3485321" y="2775750"/>
                    </a:moveTo>
                    <a:lnTo>
                      <a:pt x="3485147" y="2777186"/>
                    </a:lnTo>
                    <a:lnTo>
                      <a:pt x="3461067" y="2795474"/>
                    </a:lnTo>
                    <a:lnTo>
                      <a:pt x="3447002" y="2803585"/>
                    </a:lnTo>
                    <a:close/>
                    <a:moveTo>
                      <a:pt x="1100356" y="2775626"/>
                    </a:moveTo>
                    <a:lnTo>
                      <a:pt x="1106453" y="2776739"/>
                    </a:lnTo>
                    <a:lnTo>
                      <a:pt x="1109561" y="2777656"/>
                    </a:lnTo>
                    <a:close/>
                    <a:moveTo>
                      <a:pt x="3659909" y="2775548"/>
                    </a:moveTo>
                    <a:lnTo>
                      <a:pt x="3656418" y="2781337"/>
                    </a:lnTo>
                    <a:lnTo>
                      <a:pt x="3628482" y="2800047"/>
                    </a:lnTo>
                    <a:lnTo>
                      <a:pt x="3610057" y="2810084"/>
                    </a:lnTo>
                    <a:lnTo>
                      <a:pt x="3597062" y="2819656"/>
                    </a:lnTo>
                    <a:lnTo>
                      <a:pt x="3603276" y="2813951"/>
                    </a:lnTo>
                    <a:lnTo>
                      <a:pt x="3605546" y="2812114"/>
                    </a:lnTo>
                    <a:close/>
                    <a:moveTo>
                      <a:pt x="3863633" y="2775473"/>
                    </a:moveTo>
                    <a:lnTo>
                      <a:pt x="3830919" y="2798227"/>
                    </a:lnTo>
                    <a:lnTo>
                      <a:pt x="3832574" y="2796559"/>
                    </a:lnTo>
                    <a:lnTo>
                      <a:pt x="3842082" y="2788780"/>
                    </a:lnTo>
                    <a:close/>
                    <a:moveTo>
                      <a:pt x="1029173" y="2775392"/>
                    </a:moveTo>
                    <a:lnTo>
                      <a:pt x="1029173" y="2775410"/>
                    </a:lnTo>
                    <a:lnTo>
                      <a:pt x="1028378" y="2775448"/>
                    </a:lnTo>
                    <a:close/>
                    <a:moveTo>
                      <a:pt x="1030337" y="2775353"/>
                    </a:moveTo>
                    <a:lnTo>
                      <a:pt x="1029427" y="2775374"/>
                    </a:lnTo>
                    <a:lnTo>
                      <a:pt x="1029173" y="2775392"/>
                    </a:lnTo>
                    <a:lnTo>
                      <a:pt x="1029173" y="2775380"/>
                    </a:lnTo>
                    <a:lnTo>
                      <a:pt x="1025369" y="2775468"/>
                    </a:lnTo>
                    <a:lnTo>
                      <a:pt x="1021162" y="2775798"/>
                    </a:lnTo>
                    <a:lnTo>
                      <a:pt x="1028378" y="2775448"/>
                    </a:lnTo>
                    <a:lnTo>
                      <a:pt x="1020844" y="2775978"/>
                    </a:lnTo>
                    <a:lnTo>
                      <a:pt x="1021371" y="2776086"/>
                    </a:lnTo>
                    <a:lnTo>
                      <a:pt x="1031485" y="2776583"/>
                    </a:lnTo>
                    <a:lnTo>
                      <a:pt x="1026389" y="2777111"/>
                    </a:lnTo>
                    <a:lnTo>
                      <a:pt x="1038290" y="2779542"/>
                    </a:lnTo>
                    <a:lnTo>
                      <a:pt x="1033646" y="2779416"/>
                    </a:lnTo>
                    <a:lnTo>
                      <a:pt x="1023755" y="2777384"/>
                    </a:lnTo>
                    <a:lnTo>
                      <a:pt x="1010243" y="2778784"/>
                    </a:lnTo>
                    <a:lnTo>
                      <a:pt x="1033646" y="2779416"/>
                    </a:lnTo>
                    <a:lnTo>
                      <a:pt x="1038302" y="2780373"/>
                    </a:lnTo>
                    <a:lnTo>
                      <a:pt x="1041035" y="2780102"/>
                    </a:lnTo>
                    <a:lnTo>
                      <a:pt x="1038290" y="2779542"/>
                    </a:lnTo>
                    <a:lnTo>
                      <a:pt x="1043689" y="2779688"/>
                    </a:lnTo>
                    <a:lnTo>
                      <a:pt x="1044021" y="2779807"/>
                    </a:lnTo>
                    <a:lnTo>
                      <a:pt x="1044896" y="2779720"/>
                    </a:lnTo>
                    <a:lnTo>
                      <a:pt x="1043689" y="2779688"/>
                    </a:lnTo>
                    <a:lnTo>
                      <a:pt x="1035624" y="2776786"/>
                    </a:lnTo>
                    <a:lnTo>
                      <a:pt x="1031485" y="2776583"/>
                    </a:lnTo>
                    <a:lnTo>
                      <a:pt x="1034235" y="2776298"/>
                    </a:lnTo>
                    <a:lnTo>
                      <a:pt x="1034285" y="2776304"/>
                    </a:lnTo>
                    <a:lnTo>
                      <a:pt x="1034260" y="2776295"/>
                    </a:lnTo>
                    <a:lnTo>
                      <a:pt x="1034235" y="2776298"/>
                    </a:lnTo>
                    <a:lnTo>
                      <a:pt x="1029173" y="2775656"/>
                    </a:lnTo>
                    <a:lnTo>
                      <a:pt x="1029173" y="2775410"/>
                    </a:lnTo>
                    <a:close/>
                    <a:moveTo>
                      <a:pt x="933081" y="2775324"/>
                    </a:moveTo>
                    <a:lnTo>
                      <a:pt x="933081" y="2775468"/>
                    </a:lnTo>
                    <a:lnTo>
                      <a:pt x="936772" y="2775911"/>
                    </a:lnTo>
                    <a:lnTo>
                      <a:pt x="935965" y="2775878"/>
                    </a:lnTo>
                    <a:lnTo>
                      <a:pt x="915260" y="2778585"/>
                    </a:lnTo>
                    <a:lnTo>
                      <a:pt x="908361" y="2779157"/>
                    </a:lnTo>
                    <a:lnTo>
                      <a:pt x="901756" y="2780070"/>
                    </a:lnTo>
                    <a:lnTo>
                      <a:pt x="903468" y="2778593"/>
                    </a:lnTo>
                    <a:cubicBezTo>
                      <a:pt x="901485" y="2778568"/>
                      <a:pt x="897764" y="2779016"/>
                      <a:pt x="891861" y="2780085"/>
                    </a:cubicBezTo>
                    <a:lnTo>
                      <a:pt x="877727" y="2783072"/>
                    </a:lnTo>
                    <a:lnTo>
                      <a:pt x="875658" y="2783255"/>
                    </a:lnTo>
                    <a:lnTo>
                      <a:pt x="871582" y="2784238"/>
                    </a:lnTo>
                    <a:lnTo>
                      <a:pt x="870855" y="2784338"/>
                    </a:lnTo>
                    <a:lnTo>
                      <a:pt x="884465" y="2779976"/>
                    </a:lnTo>
                    <a:cubicBezTo>
                      <a:pt x="897649" y="2777108"/>
                      <a:pt x="911657" y="2775468"/>
                      <a:pt x="926489" y="2775468"/>
                    </a:cubicBezTo>
                    <a:close/>
                    <a:moveTo>
                      <a:pt x="1098674" y="2775318"/>
                    </a:moveTo>
                    <a:lnTo>
                      <a:pt x="1099032" y="2775333"/>
                    </a:lnTo>
                    <a:lnTo>
                      <a:pt x="1100356" y="2775626"/>
                    </a:lnTo>
                    <a:close/>
                    <a:moveTo>
                      <a:pt x="1045419" y="2775139"/>
                    </a:moveTo>
                    <a:lnTo>
                      <a:pt x="1044451" y="2775239"/>
                    </a:lnTo>
                    <a:lnTo>
                      <a:pt x="1045146" y="2775468"/>
                    </a:lnTo>
                    <a:lnTo>
                      <a:pt x="1049430" y="2777027"/>
                    </a:lnTo>
                    <a:lnTo>
                      <a:pt x="1045794" y="2776296"/>
                    </a:lnTo>
                    <a:lnTo>
                      <a:pt x="1043660" y="2775321"/>
                    </a:lnTo>
                    <a:lnTo>
                      <a:pt x="1042238" y="2775469"/>
                    </a:lnTo>
                    <a:lnTo>
                      <a:pt x="1043193" y="2775773"/>
                    </a:lnTo>
                    <a:lnTo>
                      <a:pt x="1041868" y="2775507"/>
                    </a:lnTo>
                    <a:lnTo>
                      <a:pt x="1040034" y="2775697"/>
                    </a:lnTo>
                    <a:lnTo>
                      <a:pt x="1046501" y="2776829"/>
                    </a:lnTo>
                    <a:lnTo>
                      <a:pt x="1048018" y="2777313"/>
                    </a:lnTo>
                    <a:lnTo>
                      <a:pt x="1048307" y="2777445"/>
                    </a:lnTo>
                    <a:lnTo>
                      <a:pt x="1048465" y="2777455"/>
                    </a:lnTo>
                    <a:lnTo>
                      <a:pt x="1048018" y="2777313"/>
                    </a:lnTo>
                    <a:lnTo>
                      <a:pt x="1047243" y="2776959"/>
                    </a:lnTo>
                    <a:lnTo>
                      <a:pt x="1051054" y="2777626"/>
                    </a:lnTo>
                    <a:lnTo>
                      <a:pt x="1051078" y="2777627"/>
                    </a:lnTo>
                    <a:lnTo>
                      <a:pt x="1049430" y="2777027"/>
                    </a:lnTo>
                    <a:lnTo>
                      <a:pt x="1053060" y="2777757"/>
                    </a:lnTo>
                    <a:lnTo>
                      <a:pt x="1053708" y="2777800"/>
                    </a:lnTo>
                    <a:close/>
                    <a:moveTo>
                      <a:pt x="1034535" y="2775015"/>
                    </a:moveTo>
                    <a:lnTo>
                      <a:pt x="1031961" y="2775196"/>
                    </a:lnTo>
                    <a:lnTo>
                      <a:pt x="1031961" y="2775275"/>
                    </a:lnTo>
                    <a:lnTo>
                      <a:pt x="1035164" y="2775120"/>
                    </a:lnTo>
                    <a:close/>
                    <a:moveTo>
                      <a:pt x="1035677" y="2774935"/>
                    </a:moveTo>
                    <a:lnTo>
                      <a:pt x="1034778" y="2774998"/>
                    </a:lnTo>
                    <a:lnTo>
                      <a:pt x="1035183" y="2775119"/>
                    </a:lnTo>
                    <a:lnTo>
                      <a:pt x="1036394" y="2775060"/>
                    </a:lnTo>
                    <a:close/>
                    <a:moveTo>
                      <a:pt x="1015688" y="2774925"/>
                    </a:moveTo>
                    <a:lnTo>
                      <a:pt x="1013368" y="2775250"/>
                    </a:lnTo>
                    <a:lnTo>
                      <a:pt x="1016203" y="2775832"/>
                    </a:lnTo>
                    <a:lnTo>
                      <a:pt x="1018312" y="2775936"/>
                    </a:lnTo>
                    <a:lnTo>
                      <a:pt x="1017013" y="2775999"/>
                    </a:lnTo>
                    <a:lnTo>
                      <a:pt x="1017449" y="2776088"/>
                    </a:lnTo>
                    <a:lnTo>
                      <a:pt x="1001115" y="2777367"/>
                    </a:lnTo>
                    <a:lnTo>
                      <a:pt x="1017917" y="2776184"/>
                    </a:lnTo>
                    <a:lnTo>
                      <a:pt x="1017449" y="2776088"/>
                    </a:lnTo>
                    <a:lnTo>
                      <a:pt x="1018980" y="2775969"/>
                    </a:lnTo>
                    <a:lnTo>
                      <a:pt x="1018312" y="2775936"/>
                    </a:lnTo>
                    <a:lnTo>
                      <a:pt x="1020190" y="2775845"/>
                    </a:lnTo>
                    <a:close/>
                    <a:moveTo>
                      <a:pt x="1039680" y="2774653"/>
                    </a:moveTo>
                    <a:lnTo>
                      <a:pt x="1038153" y="2774760"/>
                    </a:lnTo>
                    <a:lnTo>
                      <a:pt x="1039013" y="2774933"/>
                    </a:lnTo>
                    <a:lnTo>
                      <a:pt x="1040355" y="2774868"/>
                    </a:lnTo>
                    <a:close/>
                    <a:moveTo>
                      <a:pt x="972221" y="2774649"/>
                    </a:moveTo>
                    <a:lnTo>
                      <a:pt x="975172" y="2774821"/>
                    </a:lnTo>
                    <a:lnTo>
                      <a:pt x="971429" y="2777340"/>
                    </a:lnTo>
                    <a:lnTo>
                      <a:pt x="943945" y="2776207"/>
                    </a:lnTo>
                    <a:lnTo>
                      <a:pt x="952857" y="2775468"/>
                    </a:lnTo>
                    <a:lnTo>
                      <a:pt x="967829" y="2774715"/>
                    </a:lnTo>
                    <a:close/>
                    <a:moveTo>
                      <a:pt x="1043145" y="2774409"/>
                    </a:moveTo>
                    <a:lnTo>
                      <a:pt x="1042142" y="2774480"/>
                    </a:lnTo>
                    <a:lnTo>
                      <a:pt x="1042942" y="2774743"/>
                    </a:lnTo>
                    <a:lnTo>
                      <a:pt x="1044022" y="2774691"/>
                    </a:lnTo>
                    <a:close/>
                    <a:moveTo>
                      <a:pt x="3455734" y="2774382"/>
                    </a:moveTo>
                    <a:lnTo>
                      <a:pt x="3427943" y="2792851"/>
                    </a:lnTo>
                    <a:lnTo>
                      <a:pt x="3419035" y="2797716"/>
                    </a:lnTo>
                    <a:lnTo>
                      <a:pt x="3427957" y="2790952"/>
                    </a:lnTo>
                    <a:close/>
                    <a:moveTo>
                      <a:pt x="3459064" y="2774288"/>
                    </a:moveTo>
                    <a:lnTo>
                      <a:pt x="3449184" y="2781248"/>
                    </a:lnTo>
                    <a:lnTo>
                      <a:pt x="3443270" y="2784478"/>
                    </a:lnTo>
                    <a:lnTo>
                      <a:pt x="3454031" y="2776874"/>
                    </a:lnTo>
                    <a:close/>
                    <a:moveTo>
                      <a:pt x="1092065" y="2774111"/>
                    </a:moveTo>
                    <a:lnTo>
                      <a:pt x="1098674" y="2775318"/>
                    </a:lnTo>
                    <a:lnTo>
                      <a:pt x="1092065" y="2775037"/>
                    </a:lnTo>
                    <a:close/>
                    <a:moveTo>
                      <a:pt x="3334392" y="2774082"/>
                    </a:moveTo>
                    <a:lnTo>
                      <a:pt x="3320455" y="2782258"/>
                    </a:lnTo>
                    <a:lnTo>
                      <a:pt x="3315184" y="2787041"/>
                    </a:lnTo>
                    <a:lnTo>
                      <a:pt x="3331103" y="2777091"/>
                    </a:lnTo>
                    <a:close/>
                    <a:moveTo>
                      <a:pt x="3845766" y="2774041"/>
                    </a:moveTo>
                    <a:lnTo>
                      <a:pt x="3828607" y="2788227"/>
                    </a:lnTo>
                    <a:lnTo>
                      <a:pt x="3827892" y="2788935"/>
                    </a:lnTo>
                    <a:lnTo>
                      <a:pt x="3815643" y="2798206"/>
                    </a:lnTo>
                    <a:lnTo>
                      <a:pt x="3830668" y="2785347"/>
                    </a:lnTo>
                    <a:close/>
                    <a:moveTo>
                      <a:pt x="1050908" y="2773863"/>
                    </a:moveTo>
                    <a:lnTo>
                      <a:pt x="1049747" y="2773944"/>
                    </a:lnTo>
                    <a:lnTo>
                      <a:pt x="1052070" y="2774158"/>
                    </a:lnTo>
                    <a:lnTo>
                      <a:pt x="1052543" y="2774278"/>
                    </a:lnTo>
                    <a:lnTo>
                      <a:pt x="1053090" y="2774251"/>
                    </a:lnTo>
                    <a:lnTo>
                      <a:pt x="1052070" y="2774158"/>
                    </a:lnTo>
                    <a:close/>
                    <a:moveTo>
                      <a:pt x="1029173" y="2773796"/>
                    </a:moveTo>
                    <a:lnTo>
                      <a:pt x="1029173" y="2773898"/>
                    </a:lnTo>
                    <a:lnTo>
                      <a:pt x="1028229" y="2773967"/>
                    </a:lnTo>
                    <a:lnTo>
                      <a:pt x="1029173" y="2774124"/>
                    </a:lnTo>
                    <a:lnTo>
                      <a:pt x="1029173" y="2773898"/>
                    </a:lnTo>
                    <a:lnTo>
                      <a:pt x="1029583" y="2773868"/>
                    </a:lnTo>
                    <a:close/>
                    <a:moveTo>
                      <a:pt x="3798929" y="2773790"/>
                    </a:moveTo>
                    <a:lnTo>
                      <a:pt x="3737498" y="2829867"/>
                    </a:lnTo>
                    <a:lnTo>
                      <a:pt x="3731771" y="2834718"/>
                    </a:lnTo>
                    <a:cubicBezTo>
                      <a:pt x="3718585" y="2844592"/>
                      <a:pt x="3705399" y="2857757"/>
                      <a:pt x="3695509" y="2867631"/>
                    </a:cubicBezTo>
                    <a:lnTo>
                      <a:pt x="3711212" y="2850833"/>
                    </a:lnTo>
                    <a:lnTo>
                      <a:pt x="3766769" y="2798763"/>
                    </a:lnTo>
                    <a:close/>
                    <a:moveTo>
                      <a:pt x="1062667" y="2773788"/>
                    </a:moveTo>
                    <a:lnTo>
                      <a:pt x="1092065" y="2775037"/>
                    </a:lnTo>
                    <a:lnTo>
                      <a:pt x="1092065" y="2775656"/>
                    </a:lnTo>
                    <a:lnTo>
                      <a:pt x="1081869" y="2777099"/>
                    </a:lnTo>
                    <a:lnTo>
                      <a:pt x="1077170" y="2776068"/>
                    </a:lnTo>
                    <a:lnTo>
                      <a:pt x="1060607" y="2773887"/>
                    </a:lnTo>
                    <a:close/>
                    <a:moveTo>
                      <a:pt x="1058505" y="2773611"/>
                    </a:moveTo>
                    <a:lnTo>
                      <a:pt x="1059686" y="2773661"/>
                    </a:lnTo>
                    <a:lnTo>
                      <a:pt x="1059238" y="2773707"/>
                    </a:lnTo>
                    <a:close/>
                    <a:moveTo>
                      <a:pt x="3593480" y="2773451"/>
                    </a:moveTo>
                    <a:lnTo>
                      <a:pt x="3587132" y="2780040"/>
                    </a:lnTo>
                    <a:lnTo>
                      <a:pt x="3586726" y="2780323"/>
                    </a:lnTo>
                    <a:lnTo>
                      <a:pt x="3590993" y="2775190"/>
                    </a:lnTo>
                    <a:close/>
                    <a:moveTo>
                      <a:pt x="1057106" y="2773426"/>
                    </a:moveTo>
                    <a:lnTo>
                      <a:pt x="1058505" y="2773611"/>
                    </a:lnTo>
                    <a:lnTo>
                      <a:pt x="1056001" y="2773504"/>
                    </a:lnTo>
                    <a:close/>
                    <a:moveTo>
                      <a:pt x="3606768" y="2772856"/>
                    </a:moveTo>
                    <a:lnTo>
                      <a:pt x="3604546" y="2774692"/>
                    </a:lnTo>
                    <a:lnTo>
                      <a:pt x="3592775" y="2782741"/>
                    </a:lnTo>
                    <a:close/>
                    <a:moveTo>
                      <a:pt x="1084853" y="2772793"/>
                    </a:moveTo>
                    <a:lnTo>
                      <a:pt x="1087669" y="2772827"/>
                    </a:lnTo>
                    <a:lnTo>
                      <a:pt x="1092065" y="2773797"/>
                    </a:lnTo>
                    <a:lnTo>
                      <a:pt x="1092065" y="2774111"/>
                    </a:lnTo>
                    <a:close/>
                    <a:moveTo>
                      <a:pt x="1084507" y="2772730"/>
                    </a:moveTo>
                    <a:lnTo>
                      <a:pt x="1084853" y="2772793"/>
                    </a:lnTo>
                    <a:lnTo>
                      <a:pt x="1083528" y="2772777"/>
                    </a:lnTo>
                    <a:close/>
                    <a:moveTo>
                      <a:pt x="1035447" y="2772630"/>
                    </a:moveTo>
                    <a:lnTo>
                      <a:pt x="1036941" y="2772768"/>
                    </a:lnTo>
                    <a:lnTo>
                      <a:pt x="1038344" y="2773229"/>
                    </a:lnTo>
                    <a:lnTo>
                      <a:pt x="1039262" y="2773162"/>
                    </a:lnTo>
                    <a:lnTo>
                      <a:pt x="1038470" y="2772908"/>
                    </a:lnTo>
                    <a:lnTo>
                      <a:pt x="1040363" y="2773082"/>
                    </a:lnTo>
                    <a:lnTo>
                      <a:pt x="1042466" y="2772929"/>
                    </a:lnTo>
                    <a:lnTo>
                      <a:pt x="1048189" y="2773172"/>
                    </a:lnTo>
                    <a:lnTo>
                      <a:pt x="1046168" y="2772659"/>
                    </a:lnTo>
                    <a:lnTo>
                      <a:pt x="1042466" y="2772929"/>
                    </a:lnTo>
                    <a:lnTo>
                      <a:pt x="1037934" y="2772736"/>
                    </a:lnTo>
                    <a:lnTo>
                      <a:pt x="1038470" y="2772908"/>
                    </a:lnTo>
                    <a:lnTo>
                      <a:pt x="1036941" y="2772768"/>
                    </a:lnTo>
                    <a:lnTo>
                      <a:pt x="1036684" y="2772683"/>
                    </a:lnTo>
                    <a:close/>
                    <a:moveTo>
                      <a:pt x="1069802" y="2772613"/>
                    </a:moveTo>
                    <a:lnTo>
                      <a:pt x="1083528" y="2772777"/>
                    </a:lnTo>
                    <a:lnTo>
                      <a:pt x="1062667" y="2773788"/>
                    </a:lnTo>
                    <a:lnTo>
                      <a:pt x="1059686" y="2773661"/>
                    </a:lnTo>
                    <a:close/>
                    <a:moveTo>
                      <a:pt x="1092065" y="2772496"/>
                    </a:moveTo>
                    <a:lnTo>
                      <a:pt x="1102133" y="2775465"/>
                    </a:lnTo>
                    <a:lnTo>
                      <a:pt x="1099032" y="2775333"/>
                    </a:lnTo>
                    <a:lnTo>
                      <a:pt x="1092065" y="2773797"/>
                    </a:lnTo>
                    <a:close/>
                    <a:moveTo>
                      <a:pt x="1031961" y="2772482"/>
                    </a:moveTo>
                    <a:lnTo>
                      <a:pt x="1031961" y="2773515"/>
                    </a:lnTo>
                    <a:lnTo>
                      <a:pt x="1029173" y="2772955"/>
                    </a:lnTo>
                    <a:lnTo>
                      <a:pt x="1029173" y="2773325"/>
                    </a:lnTo>
                    <a:lnTo>
                      <a:pt x="1030717" y="2773785"/>
                    </a:lnTo>
                    <a:lnTo>
                      <a:pt x="1031961" y="2773695"/>
                    </a:lnTo>
                    <a:lnTo>
                      <a:pt x="1031961" y="2773515"/>
                    </a:lnTo>
                    <a:lnTo>
                      <a:pt x="1032616" y="2773647"/>
                    </a:lnTo>
                    <a:lnTo>
                      <a:pt x="1035800" y="2773415"/>
                    </a:lnTo>
                    <a:lnTo>
                      <a:pt x="1033019" y="2772527"/>
                    </a:lnTo>
                    <a:close/>
                    <a:moveTo>
                      <a:pt x="1050049" y="2772376"/>
                    </a:moveTo>
                    <a:lnTo>
                      <a:pt x="1068832" y="2772601"/>
                    </a:lnTo>
                    <a:lnTo>
                      <a:pt x="1057106" y="2773426"/>
                    </a:lnTo>
                    <a:lnTo>
                      <a:pt x="1049455" y="2772419"/>
                    </a:lnTo>
                    <a:close/>
                    <a:moveTo>
                      <a:pt x="1092065" y="2772364"/>
                    </a:moveTo>
                    <a:lnTo>
                      <a:pt x="1092065" y="2772496"/>
                    </a:lnTo>
                    <a:lnTo>
                      <a:pt x="1091680" y="2772382"/>
                    </a:lnTo>
                    <a:close/>
                    <a:moveTo>
                      <a:pt x="1072204" y="2772364"/>
                    </a:moveTo>
                    <a:lnTo>
                      <a:pt x="1069802" y="2772613"/>
                    </a:lnTo>
                    <a:lnTo>
                      <a:pt x="1068832" y="2772601"/>
                    </a:lnTo>
                    <a:close/>
                    <a:moveTo>
                      <a:pt x="3336389" y="2772254"/>
                    </a:moveTo>
                    <a:lnTo>
                      <a:pt x="3323132" y="2779829"/>
                    </a:lnTo>
                    <a:lnTo>
                      <a:pt x="3320974" y="2781788"/>
                    </a:lnTo>
                    <a:lnTo>
                      <a:pt x="3334648" y="2773848"/>
                    </a:lnTo>
                    <a:close/>
                    <a:moveTo>
                      <a:pt x="1017535" y="2772190"/>
                    </a:moveTo>
                    <a:lnTo>
                      <a:pt x="1018046" y="2772190"/>
                    </a:lnTo>
                    <a:lnTo>
                      <a:pt x="1017654" y="2772209"/>
                    </a:lnTo>
                    <a:close/>
                    <a:moveTo>
                      <a:pt x="998477" y="2772190"/>
                    </a:moveTo>
                    <a:lnTo>
                      <a:pt x="1002297" y="2772190"/>
                    </a:lnTo>
                    <a:lnTo>
                      <a:pt x="1005409" y="2772825"/>
                    </a:lnTo>
                    <a:lnTo>
                      <a:pt x="1002325" y="2772980"/>
                    </a:lnTo>
                    <a:close/>
                    <a:moveTo>
                      <a:pt x="3593542" y="2772124"/>
                    </a:moveTo>
                    <a:lnTo>
                      <a:pt x="3590993" y="2775190"/>
                    </a:lnTo>
                    <a:lnTo>
                      <a:pt x="3565946" y="2792704"/>
                    </a:lnTo>
                    <a:close/>
                    <a:moveTo>
                      <a:pt x="1019557" y="2772114"/>
                    </a:moveTo>
                    <a:lnTo>
                      <a:pt x="1019991" y="2772190"/>
                    </a:lnTo>
                    <a:lnTo>
                      <a:pt x="1018046" y="2772190"/>
                    </a:lnTo>
                    <a:close/>
                    <a:moveTo>
                      <a:pt x="3795339" y="2771987"/>
                    </a:moveTo>
                    <a:lnTo>
                      <a:pt x="3794060" y="2773186"/>
                    </a:lnTo>
                    <a:lnTo>
                      <a:pt x="3774401" y="2787891"/>
                    </a:lnTo>
                    <a:lnTo>
                      <a:pt x="3781220" y="2782056"/>
                    </a:lnTo>
                    <a:close/>
                    <a:moveTo>
                      <a:pt x="3482439" y="2771410"/>
                    </a:moveTo>
                    <a:lnTo>
                      <a:pt x="3466158" y="2777394"/>
                    </a:lnTo>
                    <a:lnTo>
                      <a:pt x="3474312" y="2772455"/>
                    </a:lnTo>
                    <a:close/>
                    <a:moveTo>
                      <a:pt x="1010002" y="2770442"/>
                    </a:moveTo>
                    <a:lnTo>
                      <a:pt x="1010145" y="2770454"/>
                    </a:lnTo>
                    <a:lnTo>
                      <a:pt x="1023127" y="2771934"/>
                    </a:lnTo>
                    <a:lnTo>
                      <a:pt x="1019557" y="2772114"/>
                    </a:lnTo>
                    <a:close/>
                    <a:moveTo>
                      <a:pt x="3671139" y="2770184"/>
                    </a:moveTo>
                    <a:lnTo>
                      <a:pt x="3655102" y="2786196"/>
                    </a:lnTo>
                    <a:lnTo>
                      <a:pt x="3652843" y="2787347"/>
                    </a:lnTo>
                    <a:lnTo>
                      <a:pt x="3653292" y="2786726"/>
                    </a:lnTo>
                    <a:lnTo>
                      <a:pt x="3667371" y="2773056"/>
                    </a:lnTo>
                    <a:close/>
                    <a:moveTo>
                      <a:pt x="1083410" y="2769944"/>
                    </a:moveTo>
                    <a:lnTo>
                      <a:pt x="1091680" y="2772382"/>
                    </a:lnTo>
                    <a:lnTo>
                      <a:pt x="1084507" y="2772730"/>
                    </a:lnTo>
                    <a:lnTo>
                      <a:pt x="1077997" y="2771541"/>
                    </a:lnTo>
                    <a:lnTo>
                      <a:pt x="1075134" y="2770547"/>
                    </a:lnTo>
                    <a:close/>
                    <a:moveTo>
                      <a:pt x="1033487" y="2769438"/>
                    </a:moveTo>
                    <a:lnTo>
                      <a:pt x="1036082" y="2769731"/>
                    </a:lnTo>
                    <a:lnTo>
                      <a:pt x="1042795" y="2771262"/>
                    </a:lnTo>
                    <a:lnTo>
                      <a:pt x="1073507" y="2769982"/>
                    </a:lnTo>
                    <a:lnTo>
                      <a:pt x="1075134" y="2770547"/>
                    </a:lnTo>
                    <a:lnTo>
                      <a:pt x="1050049" y="2772376"/>
                    </a:lnTo>
                    <a:lnTo>
                      <a:pt x="1049034" y="2772364"/>
                    </a:lnTo>
                    <a:lnTo>
                      <a:pt x="1049455" y="2772419"/>
                    </a:lnTo>
                    <a:lnTo>
                      <a:pt x="1048254" y="2772507"/>
                    </a:lnTo>
                    <a:lnTo>
                      <a:pt x="1051855" y="2773328"/>
                    </a:lnTo>
                    <a:lnTo>
                      <a:pt x="1056001" y="2773504"/>
                    </a:lnTo>
                    <a:lnTo>
                      <a:pt x="1053423" y="2773686"/>
                    </a:lnTo>
                    <a:lnTo>
                      <a:pt x="1055305" y="2774115"/>
                    </a:lnTo>
                    <a:lnTo>
                      <a:pt x="1059238" y="2773707"/>
                    </a:lnTo>
                    <a:lnTo>
                      <a:pt x="1060607" y="2773887"/>
                    </a:lnTo>
                    <a:lnTo>
                      <a:pt x="1055411" y="2774139"/>
                    </a:lnTo>
                    <a:lnTo>
                      <a:pt x="1057197" y="2774546"/>
                    </a:lnTo>
                    <a:lnTo>
                      <a:pt x="1057606" y="2774666"/>
                    </a:lnTo>
                    <a:lnTo>
                      <a:pt x="1053565" y="2774295"/>
                    </a:lnTo>
                    <a:lnTo>
                      <a:pt x="1052887" y="2774365"/>
                    </a:lnTo>
                    <a:lnTo>
                      <a:pt x="1066409" y="2777799"/>
                    </a:lnTo>
                    <a:lnTo>
                      <a:pt x="1068857" y="2777968"/>
                    </a:lnTo>
                    <a:lnTo>
                      <a:pt x="1057606" y="2774666"/>
                    </a:lnTo>
                    <a:lnTo>
                      <a:pt x="1061317" y="2775007"/>
                    </a:lnTo>
                    <a:lnTo>
                      <a:pt x="1071459" y="2778146"/>
                    </a:lnTo>
                    <a:lnTo>
                      <a:pt x="1073483" y="2778286"/>
                    </a:lnTo>
                    <a:lnTo>
                      <a:pt x="1072402" y="2778438"/>
                    </a:lnTo>
                    <a:lnTo>
                      <a:pt x="1076794" y="2779798"/>
                    </a:lnTo>
                    <a:lnTo>
                      <a:pt x="1071514" y="2778747"/>
                    </a:lnTo>
                    <a:lnTo>
                      <a:pt x="1071093" y="2778624"/>
                    </a:lnTo>
                    <a:lnTo>
                      <a:pt x="1070169" y="2778754"/>
                    </a:lnTo>
                    <a:lnTo>
                      <a:pt x="1070557" y="2778853"/>
                    </a:lnTo>
                    <a:lnTo>
                      <a:pt x="1072204" y="2778949"/>
                    </a:lnTo>
                    <a:lnTo>
                      <a:pt x="1071249" y="2779029"/>
                    </a:lnTo>
                    <a:lnTo>
                      <a:pt x="1077437" y="2780600"/>
                    </a:lnTo>
                    <a:lnTo>
                      <a:pt x="1066338" y="2780300"/>
                    </a:lnTo>
                    <a:lnTo>
                      <a:pt x="1063166" y="2779745"/>
                    </a:lnTo>
                    <a:lnTo>
                      <a:pt x="1063038" y="2779763"/>
                    </a:lnTo>
                    <a:lnTo>
                      <a:pt x="1065545" y="2780267"/>
                    </a:lnTo>
                    <a:lnTo>
                      <a:pt x="1065657" y="2780282"/>
                    </a:lnTo>
                    <a:lnTo>
                      <a:pt x="1066338" y="2780300"/>
                    </a:lnTo>
                    <a:lnTo>
                      <a:pt x="1067741" y="2780546"/>
                    </a:lnTo>
                    <a:lnTo>
                      <a:pt x="1076620" y="2781671"/>
                    </a:lnTo>
                    <a:lnTo>
                      <a:pt x="1082707" y="2781938"/>
                    </a:lnTo>
                    <a:lnTo>
                      <a:pt x="1083234" y="2782072"/>
                    </a:lnTo>
                    <a:lnTo>
                      <a:pt x="1083933" y="2782007"/>
                    </a:lnTo>
                    <a:lnTo>
                      <a:pt x="1083876" y="2781990"/>
                    </a:lnTo>
                    <a:lnTo>
                      <a:pt x="1084044" y="2781997"/>
                    </a:lnTo>
                    <a:lnTo>
                      <a:pt x="1086642" y="2781757"/>
                    </a:lnTo>
                    <a:lnTo>
                      <a:pt x="1081360" y="2780706"/>
                    </a:lnTo>
                    <a:lnTo>
                      <a:pt x="1084698" y="2780796"/>
                    </a:lnTo>
                    <a:lnTo>
                      <a:pt x="1088746" y="2781562"/>
                    </a:lnTo>
                    <a:lnTo>
                      <a:pt x="1092755" y="2781191"/>
                    </a:lnTo>
                    <a:lnTo>
                      <a:pt x="1090053" y="2781810"/>
                    </a:lnTo>
                    <a:lnTo>
                      <a:pt x="1092335" y="2782241"/>
                    </a:lnTo>
                    <a:lnTo>
                      <a:pt x="1103237" y="2782241"/>
                    </a:lnTo>
                    <a:lnTo>
                      <a:pt x="1103289" y="2782265"/>
                    </a:lnTo>
                    <a:lnTo>
                      <a:pt x="1105463" y="2782256"/>
                    </a:lnTo>
                    <a:lnTo>
                      <a:pt x="1105306" y="2782241"/>
                    </a:lnTo>
                    <a:lnTo>
                      <a:pt x="1098217" y="2780686"/>
                    </a:lnTo>
                    <a:lnTo>
                      <a:pt x="1092755" y="2781191"/>
                    </a:lnTo>
                    <a:lnTo>
                      <a:pt x="1096556" y="2780322"/>
                    </a:lnTo>
                    <a:lnTo>
                      <a:pt x="1093570" y="2779666"/>
                    </a:lnTo>
                    <a:lnTo>
                      <a:pt x="1098069" y="2779975"/>
                    </a:lnTo>
                    <a:lnTo>
                      <a:pt x="1102901" y="2778870"/>
                    </a:lnTo>
                    <a:lnTo>
                      <a:pt x="1106963" y="2781113"/>
                    </a:lnTo>
                    <a:lnTo>
                      <a:pt x="1110510" y="2782237"/>
                    </a:lnTo>
                    <a:lnTo>
                      <a:pt x="1125436" y="2782179"/>
                    </a:lnTo>
                    <a:lnTo>
                      <a:pt x="1118132" y="2780184"/>
                    </a:lnTo>
                    <a:lnTo>
                      <a:pt x="1109561" y="2777656"/>
                    </a:lnTo>
                    <a:lnTo>
                      <a:pt x="1124752" y="2781007"/>
                    </a:lnTo>
                    <a:lnTo>
                      <a:pt x="1130275" y="2782590"/>
                    </a:lnTo>
                    <a:lnTo>
                      <a:pt x="1130392" y="2782474"/>
                    </a:lnTo>
                    <a:lnTo>
                      <a:pt x="1118546" y="2778949"/>
                    </a:lnTo>
                    <a:lnTo>
                      <a:pt x="1106453" y="2776739"/>
                    </a:lnTo>
                    <a:lnTo>
                      <a:pt x="1102133" y="2775465"/>
                    </a:lnTo>
                    <a:lnTo>
                      <a:pt x="1125994" y="2776480"/>
                    </a:lnTo>
                    <a:lnTo>
                      <a:pt x="1156089" y="2785919"/>
                    </a:lnTo>
                    <a:lnTo>
                      <a:pt x="1148337" y="2785534"/>
                    </a:lnTo>
                    <a:lnTo>
                      <a:pt x="1145040" y="2785470"/>
                    </a:lnTo>
                    <a:lnTo>
                      <a:pt x="1139352" y="2785140"/>
                    </a:lnTo>
                    <a:lnTo>
                      <a:pt x="1132434" y="2783081"/>
                    </a:lnTo>
                    <a:lnTo>
                      <a:pt x="1132772" y="2783305"/>
                    </a:lnTo>
                    <a:lnTo>
                      <a:pt x="1139127" y="2785127"/>
                    </a:lnTo>
                    <a:lnTo>
                      <a:pt x="1135447" y="2784913"/>
                    </a:lnTo>
                    <a:lnTo>
                      <a:pt x="1135022" y="2784797"/>
                    </a:lnTo>
                    <a:lnTo>
                      <a:pt x="1135173" y="2784898"/>
                    </a:lnTo>
                    <a:lnTo>
                      <a:pt x="1135447" y="2784913"/>
                    </a:lnTo>
                    <a:lnTo>
                      <a:pt x="1136904" y="2785311"/>
                    </a:lnTo>
                    <a:lnTo>
                      <a:pt x="1135763" y="2785289"/>
                    </a:lnTo>
                    <a:lnTo>
                      <a:pt x="1136636" y="2785867"/>
                    </a:lnTo>
                    <a:lnTo>
                      <a:pt x="1140311" y="2786242"/>
                    </a:lnTo>
                    <a:lnTo>
                      <a:pt x="1149745" y="2788819"/>
                    </a:lnTo>
                    <a:lnTo>
                      <a:pt x="1150275" y="2788767"/>
                    </a:lnTo>
                    <a:lnTo>
                      <a:pt x="1149813" y="2788831"/>
                    </a:lnTo>
                    <a:lnTo>
                      <a:pt x="1152333" y="2789003"/>
                    </a:lnTo>
                    <a:lnTo>
                      <a:pt x="1156701" y="2790303"/>
                    </a:lnTo>
                    <a:lnTo>
                      <a:pt x="1156761" y="2790313"/>
                    </a:lnTo>
                    <a:lnTo>
                      <a:pt x="1156741" y="2790314"/>
                    </a:lnTo>
                    <a:lnTo>
                      <a:pt x="1158734" y="2790907"/>
                    </a:lnTo>
                    <a:lnTo>
                      <a:pt x="1159031" y="2790930"/>
                    </a:lnTo>
                    <a:lnTo>
                      <a:pt x="1158873" y="2790949"/>
                    </a:lnTo>
                    <a:lnTo>
                      <a:pt x="1166957" y="2793354"/>
                    </a:lnTo>
                    <a:lnTo>
                      <a:pt x="1171777" y="2794485"/>
                    </a:lnTo>
                    <a:lnTo>
                      <a:pt x="1183211" y="2797762"/>
                    </a:lnTo>
                    <a:lnTo>
                      <a:pt x="1181853" y="2797068"/>
                    </a:lnTo>
                    <a:lnTo>
                      <a:pt x="1194972" y="2801133"/>
                    </a:lnTo>
                    <a:lnTo>
                      <a:pt x="1197989" y="2801998"/>
                    </a:lnTo>
                    <a:lnTo>
                      <a:pt x="1196079" y="2801476"/>
                    </a:lnTo>
                    <a:lnTo>
                      <a:pt x="1198318" y="2802170"/>
                    </a:lnTo>
                    <a:lnTo>
                      <a:pt x="1206917" y="2807454"/>
                    </a:lnTo>
                    <a:lnTo>
                      <a:pt x="1204598" y="2802183"/>
                    </a:lnTo>
                    <a:lnTo>
                      <a:pt x="1181055" y="2796661"/>
                    </a:lnTo>
                    <a:lnTo>
                      <a:pt x="1181853" y="2797068"/>
                    </a:lnTo>
                    <a:lnTo>
                      <a:pt x="1178928" y="2796162"/>
                    </a:lnTo>
                    <a:lnTo>
                      <a:pt x="1171777" y="2794485"/>
                    </a:lnTo>
                    <a:lnTo>
                      <a:pt x="1159504" y="2790967"/>
                    </a:lnTo>
                    <a:lnTo>
                      <a:pt x="1159031" y="2790930"/>
                    </a:lnTo>
                    <a:lnTo>
                      <a:pt x="1159276" y="2790902"/>
                    </a:lnTo>
                    <a:lnTo>
                      <a:pt x="1157920" y="2790513"/>
                    </a:lnTo>
                    <a:lnTo>
                      <a:pt x="1156761" y="2790313"/>
                    </a:lnTo>
                    <a:lnTo>
                      <a:pt x="1157127" y="2790286"/>
                    </a:lnTo>
                    <a:lnTo>
                      <a:pt x="1152749" y="2789031"/>
                    </a:lnTo>
                    <a:lnTo>
                      <a:pt x="1163815" y="2789786"/>
                    </a:lnTo>
                    <a:lnTo>
                      <a:pt x="1167535" y="2789509"/>
                    </a:lnTo>
                    <a:lnTo>
                      <a:pt x="1165208" y="2788779"/>
                    </a:lnTo>
                    <a:lnTo>
                      <a:pt x="1170325" y="2789300"/>
                    </a:lnTo>
                    <a:lnTo>
                      <a:pt x="1177464" y="2788767"/>
                    </a:lnTo>
                    <a:lnTo>
                      <a:pt x="1171715" y="2789442"/>
                    </a:lnTo>
                    <a:lnTo>
                      <a:pt x="1197989" y="2792119"/>
                    </a:lnTo>
                    <a:lnTo>
                      <a:pt x="1169701" y="2790188"/>
                    </a:lnTo>
                    <a:lnTo>
                      <a:pt x="1168518" y="2789817"/>
                    </a:lnTo>
                    <a:lnTo>
                      <a:pt x="1166954" y="2790001"/>
                    </a:lnTo>
                    <a:lnTo>
                      <a:pt x="1169701" y="2790188"/>
                    </a:lnTo>
                    <a:lnTo>
                      <a:pt x="1204063" y="2800966"/>
                    </a:lnTo>
                    <a:lnTo>
                      <a:pt x="1200059" y="2791861"/>
                    </a:lnTo>
                    <a:cubicBezTo>
                      <a:pt x="1200059" y="2791861"/>
                      <a:pt x="1200059" y="2791861"/>
                      <a:pt x="1203355" y="2791861"/>
                    </a:cubicBezTo>
                    <a:lnTo>
                      <a:pt x="1207690" y="2802104"/>
                    </a:lnTo>
                    <a:lnTo>
                      <a:pt x="1208190" y="2802261"/>
                    </a:lnTo>
                    <a:lnTo>
                      <a:pt x="1206651" y="2798418"/>
                    </a:lnTo>
                    <a:cubicBezTo>
                      <a:pt x="1206651" y="2795140"/>
                      <a:pt x="1209947" y="2795140"/>
                      <a:pt x="1209947" y="2798418"/>
                    </a:cubicBezTo>
                    <a:lnTo>
                      <a:pt x="1213393" y="2803893"/>
                    </a:lnTo>
                    <a:lnTo>
                      <a:pt x="1217849" y="2805290"/>
                    </a:lnTo>
                    <a:lnTo>
                      <a:pt x="1213653" y="2804306"/>
                    </a:lnTo>
                    <a:lnTo>
                      <a:pt x="1221137" y="2816193"/>
                    </a:lnTo>
                    <a:lnTo>
                      <a:pt x="1223137" y="2817422"/>
                    </a:lnTo>
                    <a:lnTo>
                      <a:pt x="1216539" y="2795140"/>
                    </a:lnTo>
                    <a:lnTo>
                      <a:pt x="1224093" y="2818009"/>
                    </a:lnTo>
                    <a:lnTo>
                      <a:pt x="1224416" y="2818207"/>
                    </a:lnTo>
                    <a:lnTo>
                      <a:pt x="1224032" y="2817104"/>
                    </a:lnTo>
                    <a:cubicBezTo>
                      <a:pt x="1223079" y="2813813"/>
                      <a:pt x="1222616" y="2811277"/>
                      <a:pt x="1222925" y="2809996"/>
                    </a:cubicBezTo>
                    <a:lnTo>
                      <a:pt x="1223755" y="2810096"/>
                    </a:lnTo>
                    <a:lnTo>
                      <a:pt x="1228798" y="2820901"/>
                    </a:lnTo>
                    <a:lnTo>
                      <a:pt x="1229307" y="2821213"/>
                    </a:lnTo>
                    <a:lnTo>
                      <a:pt x="1223920" y="2810115"/>
                    </a:lnTo>
                    <a:lnTo>
                      <a:pt x="1225112" y="2810258"/>
                    </a:lnTo>
                    <a:lnTo>
                      <a:pt x="1236925" y="2829420"/>
                    </a:lnTo>
                    <a:lnTo>
                      <a:pt x="1235491" y="2828924"/>
                    </a:lnTo>
                    <a:lnTo>
                      <a:pt x="1229723" y="2818090"/>
                    </a:lnTo>
                    <a:lnTo>
                      <a:pt x="1233254" y="2827223"/>
                    </a:lnTo>
                    <a:lnTo>
                      <a:pt x="1229853" y="2821584"/>
                    </a:lnTo>
                    <a:lnTo>
                      <a:pt x="1229809" y="2821562"/>
                    </a:lnTo>
                    <a:lnTo>
                      <a:pt x="1232201" y="2826893"/>
                    </a:lnTo>
                    <a:lnTo>
                      <a:pt x="1232028" y="2826821"/>
                    </a:lnTo>
                    <a:lnTo>
                      <a:pt x="1229366" y="2821336"/>
                    </a:lnTo>
                    <a:lnTo>
                      <a:pt x="1228887" y="2821091"/>
                    </a:lnTo>
                    <a:lnTo>
                      <a:pt x="1231448" y="2826578"/>
                    </a:lnTo>
                    <a:lnTo>
                      <a:pt x="1227631" y="2824980"/>
                    </a:lnTo>
                    <a:lnTo>
                      <a:pt x="1227241" y="2825888"/>
                    </a:lnTo>
                    <a:lnTo>
                      <a:pt x="1226888" y="2825326"/>
                    </a:lnTo>
                    <a:lnTo>
                      <a:pt x="1224669" y="2818936"/>
                    </a:lnTo>
                    <a:lnTo>
                      <a:pt x="1224344" y="2818771"/>
                    </a:lnTo>
                    <a:lnTo>
                      <a:pt x="1226093" y="2824064"/>
                    </a:lnTo>
                    <a:lnTo>
                      <a:pt x="1224226" y="2821099"/>
                    </a:lnTo>
                    <a:lnTo>
                      <a:pt x="1223393" y="2818285"/>
                    </a:lnTo>
                    <a:lnTo>
                      <a:pt x="1222009" y="2817578"/>
                    </a:lnTo>
                    <a:lnTo>
                      <a:pt x="1224226" y="2821099"/>
                    </a:lnTo>
                    <a:lnTo>
                      <a:pt x="1224541" y="2822163"/>
                    </a:lnTo>
                    <a:lnTo>
                      <a:pt x="1220462" y="2816788"/>
                    </a:lnTo>
                    <a:lnTo>
                      <a:pt x="1213131" y="2813044"/>
                    </a:lnTo>
                    <a:lnTo>
                      <a:pt x="1217821" y="2823100"/>
                    </a:lnTo>
                    <a:lnTo>
                      <a:pt x="1216330" y="2822584"/>
                    </a:lnTo>
                    <a:lnTo>
                      <a:pt x="1212349" y="2812644"/>
                    </a:lnTo>
                    <a:lnTo>
                      <a:pt x="1212097" y="2812516"/>
                    </a:lnTo>
                    <a:lnTo>
                      <a:pt x="1213243" y="2815221"/>
                    </a:lnTo>
                    <a:lnTo>
                      <a:pt x="1216021" y="2822477"/>
                    </a:lnTo>
                    <a:lnTo>
                      <a:pt x="1213075" y="2821456"/>
                    </a:lnTo>
                    <a:lnTo>
                      <a:pt x="1208287" y="2810570"/>
                    </a:lnTo>
                    <a:lnTo>
                      <a:pt x="1184048" y="2798189"/>
                    </a:lnTo>
                    <a:lnTo>
                      <a:pt x="1157942" y="2791058"/>
                    </a:lnTo>
                    <a:lnTo>
                      <a:pt x="1146490" y="2792402"/>
                    </a:lnTo>
                    <a:lnTo>
                      <a:pt x="1146671" y="2792522"/>
                    </a:lnTo>
                    <a:lnTo>
                      <a:pt x="1146212" y="2792435"/>
                    </a:lnTo>
                    <a:lnTo>
                      <a:pt x="1137630" y="2793442"/>
                    </a:lnTo>
                    <a:lnTo>
                      <a:pt x="1137812" y="2793517"/>
                    </a:lnTo>
                    <a:lnTo>
                      <a:pt x="1137604" y="2793445"/>
                    </a:lnTo>
                    <a:lnTo>
                      <a:pt x="1136983" y="2793518"/>
                    </a:lnTo>
                    <a:lnTo>
                      <a:pt x="1137981" y="2794387"/>
                    </a:lnTo>
                    <a:lnTo>
                      <a:pt x="1134526" y="2793806"/>
                    </a:lnTo>
                    <a:lnTo>
                      <a:pt x="1131046" y="2794215"/>
                    </a:lnTo>
                    <a:lnTo>
                      <a:pt x="1131278" y="2794274"/>
                    </a:lnTo>
                    <a:lnTo>
                      <a:pt x="1130691" y="2794256"/>
                    </a:lnTo>
                    <a:lnTo>
                      <a:pt x="1129035" y="2794451"/>
                    </a:lnTo>
                    <a:lnTo>
                      <a:pt x="1141299" y="2797274"/>
                    </a:lnTo>
                    <a:lnTo>
                      <a:pt x="1142400" y="2798232"/>
                    </a:lnTo>
                    <a:lnTo>
                      <a:pt x="1128391" y="2794526"/>
                    </a:lnTo>
                    <a:lnTo>
                      <a:pt x="1126073" y="2794798"/>
                    </a:lnTo>
                    <a:lnTo>
                      <a:pt x="1122187" y="2795568"/>
                    </a:lnTo>
                    <a:lnTo>
                      <a:pt x="1122509" y="2795687"/>
                    </a:lnTo>
                    <a:lnTo>
                      <a:pt x="1125166" y="2795412"/>
                    </a:lnTo>
                    <a:lnTo>
                      <a:pt x="1122902" y="2795833"/>
                    </a:lnTo>
                    <a:lnTo>
                      <a:pt x="1123519" y="2796063"/>
                    </a:lnTo>
                    <a:lnTo>
                      <a:pt x="1128476" y="2795412"/>
                    </a:lnTo>
                    <a:lnTo>
                      <a:pt x="1128476" y="2797906"/>
                    </a:lnTo>
                    <a:lnTo>
                      <a:pt x="1131208" y="2798922"/>
                    </a:lnTo>
                    <a:lnTo>
                      <a:pt x="1131888" y="2798873"/>
                    </a:lnTo>
                    <a:lnTo>
                      <a:pt x="1131888" y="2799175"/>
                    </a:lnTo>
                    <a:lnTo>
                      <a:pt x="1134724" y="2800230"/>
                    </a:lnTo>
                    <a:lnTo>
                      <a:pt x="1142553" y="2798365"/>
                    </a:lnTo>
                    <a:lnTo>
                      <a:pt x="1142400" y="2798232"/>
                    </a:lnTo>
                    <a:lnTo>
                      <a:pt x="1142737" y="2798322"/>
                    </a:lnTo>
                    <a:lnTo>
                      <a:pt x="1144266" y="2797957"/>
                    </a:lnTo>
                    <a:lnTo>
                      <a:pt x="1141299" y="2797274"/>
                    </a:lnTo>
                    <a:lnTo>
                      <a:pt x="1140560" y="2796631"/>
                    </a:lnTo>
                    <a:lnTo>
                      <a:pt x="1145049" y="2797771"/>
                    </a:lnTo>
                    <a:lnTo>
                      <a:pt x="1148027" y="2797062"/>
                    </a:lnTo>
                    <a:lnTo>
                      <a:pt x="1140806" y="2794556"/>
                    </a:lnTo>
                    <a:lnTo>
                      <a:pt x="1150156" y="2794833"/>
                    </a:lnTo>
                    <a:lnTo>
                      <a:pt x="1152066" y="2796100"/>
                    </a:lnTo>
                    <a:lnTo>
                      <a:pt x="1154957" y="2795412"/>
                    </a:lnTo>
                    <a:lnTo>
                      <a:pt x="1154957" y="2798017"/>
                    </a:lnTo>
                    <a:lnTo>
                      <a:pt x="1157210" y="2799511"/>
                    </a:lnTo>
                    <a:lnTo>
                      <a:pt x="1157210" y="2800248"/>
                    </a:lnTo>
                    <a:lnTo>
                      <a:pt x="1153515" y="2798966"/>
                    </a:lnTo>
                    <a:lnTo>
                      <a:pt x="1151322" y="2799364"/>
                    </a:lnTo>
                    <a:lnTo>
                      <a:pt x="1157210" y="2800860"/>
                    </a:lnTo>
                    <a:lnTo>
                      <a:pt x="1157210" y="2800938"/>
                    </a:lnTo>
                    <a:lnTo>
                      <a:pt x="1150793" y="2799460"/>
                    </a:lnTo>
                    <a:lnTo>
                      <a:pt x="1148568" y="2799864"/>
                    </a:lnTo>
                    <a:lnTo>
                      <a:pt x="1158174" y="2802406"/>
                    </a:lnTo>
                    <a:lnTo>
                      <a:pt x="1167516" y="2809274"/>
                    </a:lnTo>
                    <a:lnTo>
                      <a:pt x="1171018" y="2808668"/>
                    </a:lnTo>
                    <a:lnTo>
                      <a:pt x="1163831" y="2803902"/>
                    </a:lnTo>
                    <a:lnTo>
                      <a:pt x="1165457" y="2804332"/>
                    </a:lnTo>
                    <a:lnTo>
                      <a:pt x="1171408" y="2808600"/>
                    </a:lnTo>
                    <a:lnTo>
                      <a:pt x="1171508" y="2808583"/>
                    </a:lnTo>
                    <a:lnTo>
                      <a:pt x="1171508" y="2808671"/>
                    </a:lnTo>
                    <a:lnTo>
                      <a:pt x="1177457" y="2812938"/>
                    </a:lnTo>
                    <a:lnTo>
                      <a:pt x="1171508" y="2808993"/>
                    </a:lnTo>
                    <a:lnTo>
                      <a:pt x="1171508" y="2811875"/>
                    </a:lnTo>
                    <a:lnTo>
                      <a:pt x="1171133" y="2811933"/>
                    </a:lnTo>
                    <a:lnTo>
                      <a:pt x="1176505" y="2815883"/>
                    </a:lnTo>
                    <a:lnTo>
                      <a:pt x="1180413" y="2815544"/>
                    </a:lnTo>
                    <a:lnTo>
                      <a:pt x="1179163" y="2814161"/>
                    </a:lnTo>
                    <a:lnTo>
                      <a:pt x="1181018" y="2815492"/>
                    </a:lnTo>
                    <a:lnTo>
                      <a:pt x="1181081" y="2815486"/>
                    </a:lnTo>
                    <a:lnTo>
                      <a:pt x="1180282" y="2814811"/>
                    </a:lnTo>
                    <a:lnTo>
                      <a:pt x="1178955" y="2813931"/>
                    </a:lnTo>
                    <a:lnTo>
                      <a:pt x="1178686" y="2813633"/>
                    </a:lnTo>
                    <a:lnTo>
                      <a:pt x="1171244" y="2805863"/>
                    </a:lnTo>
                    <a:lnTo>
                      <a:pt x="1171589" y="2805955"/>
                    </a:lnTo>
                    <a:lnTo>
                      <a:pt x="1183020" y="2815318"/>
                    </a:lnTo>
                    <a:lnTo>
                      <a:pt x="1184748" y="2815168"/>
                    </a:lnTo>
                    <a:lnTo>
                      <a:pt x="1184748" y="2816734"/>
                    </a:lnTo>
                    <a:lnTo>
                      <a:pt x="1190236" y="2821229"/>
                    </a:lnTo>
                    <a:lnTo>
                      <a:pt x="1184748" y="2817213"/>
                    </a:lnTo>
                    <a:lnTo>
                      <a:pt x="1184748" y="2818115"/>
                    </a:lnTo>
                    <a:lnTo>
                      <a:pt x="1185138" y="2818446"/>
                    </a:lnTo>
                    <a:lnTo>
                      <a:pt x="1184748" y="2818166"/>
                    </a:lnTo>
                    <a:lnTo>
                      <a:pt x="1184748" y="2818461"/>
                    </a:lnTo>
                    <a:lnTo>
                      <a:pt x="1184629" y="2818485"/>
                    </a:lnTo>
                    <a:lnTo>
                      <a:pt x="1190723" y="2823635"/>
                    </a:lnTo>
                    <a:lnTo>
                      <a:pt x="1183730" y="2818666"/>
                    </a:lnTo>
                    <a:lnTo>
                      <a:pt x="1181029" y="2819209"/>
                    </a:lnTo>
                    <a:lnTo>
                      <a:pt x="1188767" y="2824898"/>
                    </a:lnTo>
                    <a:lnTo>
                      <a:pt x="1192285" y="2824955"/>
                    </a:lnTo>
                    <a:lnTo>
                      <a:pt x="1190723" y="2823635"/>
                    </a:lnTo>
                    <a:lnTo>
                      <a:pt x="1192588" y="2824959"/>
                    </a:lnTo>
                    <a:lnTo>
                      <a:pt x="1192823" y="2824963"/>
                    </a:lnTo>
                    <a:lnTo>
                      <a:pt x="1185138" y="2818446"/>
                    </a:lnTo>
                    <a:lnTo>
                      <a:pt x="1192643" y="2823827"/>
                    </a:lnTo>
                    <a:lnTo>
                      <a:pt x="1193800" y="2824979"/>
                    </a:lnTo>
                    <a:lnTo>
                      <a:pt x="1194834" y="2824995"/>
                    </a:lnTo>
                    <a:lnTo>
                      <a:pt x="1190236" y="2821229"/>
                    </a:lnTo>
                    <a:lnTo>
                      <a:pt x="1195394" y="2825004"/>
                    </a:lnTo>
                    <a:lnTo>
                      <a:pt x="1197150" y="2825032"/>
                    </a:lnTo>
                    <a:lnTo>
                      <a:pt x="1196763" y="2824647"/>
                    </a:lnTo>
                    <a:lnTo>
                      <a:pt x="1197229" y="2825034"/>
                    </a:lnTo>
                    <a:lnTo>
                      <a:pt x="1197989" y="2825046"/>
                    </a:lnTo>
                    <a:lnTo>
                      <a:pt x="1197379" y="2825158"/>
                    </a:lnTo>
                    <a:lnTo>
                      <a:pt x="1205508" y="2831896"/>
                    </a:lnTo>
                    <a:lnTo>
                      <a:pt x="1205545" y="2831944"/>
                    </a:lnTo>
                    <a:lnTo>
                      <a:pt x="1205564" y="2831943"/>
                    </a:lnTo>
                    <a:lnTo>
                      <a:pt x="1205508" y="2831896"/>
                    </a:lnTo>
                    <a:lnTo>
                      <a:pt x="1201810" y="2827260"/>
                    </a:lnTo>
                    <a:lnTo>
                      <a:pt x="1199662" y="2824358"/>
                    </a:lnTo>
                    <a:lnTo>
                      <a:pt x="1206259" y="2831904"/>
                    </a:lnTo>
                    <a:lnTo>
                      <a:pt x="1207505" y="2831836"/>
                    </a:lnTo>
                    <a:lnTo>
                      <a:pt x="1205827" y="2829975"/>
                    </a:lnTo>
                    <a:cubicBezTo>
                      <a:pt x="1198411" y="2821368"/>
                      <a:pt x="1191819" y="2813172"/>
                      <a:pt x="1190171" y="2811533"/>
                    </a:cubicBezTo>
                    <a:lnTo>
                      <a:pt x="1199662" y="2824358"/>
                    </a:lnTo>
                    <a:lnTo>
                      <a:pt x="1176986" y="2798418"/>
                    </a:lnTo>
                    <a:lnTo>
                      <a:pt x="1206672" y="2826146"/>
                    </a:lnTo>
                    <a:lnTo>
                      <a:pt x="1208981" y="2831754"/>
                    </a:lnTo>
                    <a:lnTo>
                      <a:pt x="1211229" y="2831631"/>
                    </a:lnTo>
                    <a:lnTo>
                      <a:pt x="1209101" y="2832046"/>
                    </a:lnTo>
                    <a:lnTo>
                      <a:pt x="1210283" y="2834915"/>
                    </a:lnTo>
                    <a:lnTo>
                      <a:pt x="1207906" y="2832280"/>
                    </a:lnTo>
                    <a:lnTo>
                      <a:pt x="1206780" y="2832500"/>
                    </a:lnTo>
                    <a:lnTo>
                      <a:pt x="1208212" y="2834137"/>
                    </a:lnTo>
                    <a:lnTo>
                      <a:pt x="1206340" y="2832586"/>
                    </a:lnTo>
                    <a:lnTo>
                      <a:pt x="1206096" y="2832634"/>
                    </a:lnTo>
                    <a:lnTo>
                      <a:pt x="1206484" y="2833120"/>
                    </a:lnTo>
                    <a:lnTo>
                      <a:pt x="1205878" y="2832676"/>
                    </a:lnTo>
                    <a:lnTo>
                      <a:pt x="1205006" y="2832847"/>
                    </a:lnTo>
                    <a:lnTo>
                      <a:pt x="1207749" y="2835575"/>
                    </a:lnTo>
                    <a:lnTo>
                      <a:pt x="1204532" y="2832939"/>
                    </a:lnTo>
                    <a:lnTo>
                      <a:pt x="1203404" y="2833160"/>
                    </a:lnTo>
                    <a:lnTo>
                      <a:pt x="1205318" y="2834668"/>
                    </a:lnTo>
                    <a:lnTo>
                      <a:pt x="1203710" y="2833628"/>
                    </a:lnTo>
                    <a:lnTo>
                      <a:pt x="1203177" y="2833204"/>
                    </a:lnTo>
                    <a:lnTo>
                      <a:pt x="1203082" y="2833222"/>
                    </a:lnTo>
                    <a:lnTo>
                      <a:pt x="1203710" y="2833628"/>
                    </a:lnTo>
                    <a:lnTo>
                      <a:pt x="1212394" y="2840530"/>
                    </a:lnTo>
                    <a:lnTo>
                      <a:pt x="1213724" y="2842197"/>
                    </a:lnTo>
                    <a:lnTo>
                      <a:pt x="1214380" y="2842171"/>
                    </a:lnTo>
                    <a:lnTo>
                      <a:pt x="1214067" y="2841860"/>
                    </a:lnTo>
                    <a:lnTo>
                      <a:pt x="1214472" y="2842167"/>
                    </a:lnTo>
                    <a:lnTo>
                      <a:pt x="1214811" y="2842154"/>
                    </a:lnTo>
                    <a:lnTo>
                      <a:pt x="1214299" y="2841744"/>
                    </a:lnTo>
                    <a:lnTo>
                      <a:pt x="1212625" y="2840425"/>
                    </a:lnTo>
                    <a:lnTo>
                      <a:pt x="1211104" y="2838912"/>
                    </a:lnTo>
                    <a:lnTo>
                      <a:pt x="1210272" y="2837870"/>
                    </a:lnTo>
                    <a:lnTo>
                      <a:pt x="1211589" y="2838721"/>
                    </a:lnTo>
                    <a:lnTo>
                      <a:pt x="1213806" y="2840537"/>
                    </a:lnTo>
                    <a:lnTo>
                      <a:pt x="1215206" y="2842138"/>
                    </a:lnTo>
                    <a:lnTo>
                      <a:pt x="1215735" y="2842117"/>
                    </a:lnTo>
                    <a:lnTo>
                      <a:pt x="1213806" y="2840537"/>
                    </a:lnTo>
                    <a:lnTo>
                      <a:pt x="1208212" y="2834137"/>
                    </a:lnTo>
                    <a:lnTo>
                      <a:pt x="1210870" y="2836341"/>
                    </a:lnTo>
                    <a:lnTo>
                      <a:pt x="1211286" y="2837352"/>
                    </a:lnTo>
                    <a:lnTo>
                      <a:pt x="1216554" y="2842085"/>
                    </a:lnTo>
                    <a:lnTo>
                      <a:pt x="1216742" y="2842077"/>
                    </a:lnTo>
                    <a:lnTo>
                      <a:pt x="1213638" y="2838636"/>
                    </a:lnTo>
                    <a:lnTo>
                      <a:pt x="1217742" y="2842038"/>
                    </a:lnTo>
                    <a:lnTo>
                      <a:pt x="1220893" y="2841913"/>
                    </a:lnTo>
                    <a:lnTo>
                      <a:pt x="1210771" y="2829975"/>
                    </a:lnTo>
                    <a:lnTo>
                      <a:pt x="1206672" y="2826146"/>
                    </a:lnTo>
                    <a:lnTo>
                      <a:pt x="1203355" y="2818090"/>
                    </a:lnTo>
                    <a:lnTo>
                      <a:pt x="1213075" y="2821456"/>
                    </a:lnTo>
                    <a:lnTo>
                      <a:pt x="1222053" y="2841867"/>
                    </a:lnTo>
                    <a:lnTo>
                      <a:pt x="1222881" y="2841834"/>
                    </a:lnTo>
                    <a:lnTo>
                      <a:pt x="1216539" y="2824647"/>
                    </a:lnTo>
                    <a:lnTo>
                      <a:pt x="1217399" y="2826073"/>
                    </a:lnTo>
                    <a:lnTo>
                      <a:pt x="1223131" y="2841040"/>
                    </a:lnTo>
                    <a:lnTo>
                      <a:pt x="1223448" y="2841812"/>
                    </a:lnTo>
                    <a:lnTo>
                      <a:pt x="1224023" y="2841789"/>
                    </a:lnTo>
                    <a:lnTo>
                      <a:pt x="1218379" y="2827697"/>
                    </a:lnTo>
                    <a:lnTo>
                      <a:pt x="1226812" y="2841678"/>
                    </a:lnTo>
                    <a:lnTo>
                      <a:pt x="1227142" y="2841665"/>
                    </a:lnTo>
                    <a:lnTo>
                      <a:pt x="1223131" y="2834483"/>
                    </a:lnTo>
                    <a:lnTo>
                      <a:pt x="1217821" y="2823100"/>
                    </a:lnTo>
                    <a:lnTo>
                      <a:pt x="1223308" y="2825000"/>
                    </a:lnTo>
                    <a:lnTo>
                      <a:pt x="1228355" y="2835040"/>
                    </a:lnTo>
                    <a:lnTo>
                      <a:pt x="1230280" y="2841541"/>
                    </a:lnTo>
                    <a:lnTo>
                      <a:pt x="1230868" y="2841518"/>
                    </a:lnTo>
                    <a:lnTo>
                      <a:pt x="1228567" y="2835463"/>
                    </a:lnTo>
                    <a:lnTo>
                      <a:pt x="1232332" y="2842953"/>
                    </a:lnTo>
                    <a:lnTo>
                      <a:pt x="1233752" y="2847252"/>
                    </a:lnTo>
                    <a:lnTo>
                      <a:pt x="1232555" y="2845958"/>
                    </a:lnTo>
                    <a:lnTo>
                      <a:pt x="1231090" y="2842101"/>
                    </a:lnTo>
                    <a:lnTo>
                      <a:pt x="1231090" y="2844275"/>
                    </a:lnTo>
                    <a:lnTo>
                      <a:pt x="1232195" y="2848007"/>
                    </a:lnTo>
                    <a:lnTo>
                      <a:pt x="1235922" y="2853567"/>
                    </a:lnTo>
                    <a:lnTo>
                      <a:pt x="1236495" y="2856195"/>
                    </a:lnTo>
                    <a:lnTo>
                      <a:pt x="1235183" y="2855556"/>
                    </a:lnTo>
                    <a:lnTo>
                      <a:pt x="1231371" y="2849236"/>
                    </a:lnTo>
                    <a:lnTo>
                      <a:pt x="1229089" y="2845151"/>
                    </a:lnTo>
                    <a:lnTo>
                      <a:pt x="1228924" y="2845180"/>
                    </a:lnTo>
                    <a:lnTo>
                      <a:pt x="1231371" y="2849236"/>
                    </a:lnTo>
                    <a:lnTo>
                      <a:pt x="1234795" y="2855367"/>
                    </a:lnTo>
                    <a:lnTo>
                      <a:pt x="1232440" y="2854221"/>
                    </a:lnTo>
                    <a:lnTo>
                      <a:pt x="1228698" y="2851119"/>
                    </a:lnTo>
                    <a:lnTo>
                      <a:pt x="1226921" y="2849023"/>
                    </a:lnTo>
                    <a:lnTo>
                      <a:pt x="1225614" y="2845759"/>
                    </a:lnTo>
                    <a:lnTo>
                      <a:pt x="1225108" y="2845848"/>
                    </a:lnTo>
                    <a:lnTo>
                      <a:pt x="1225937" y="2847863"/>
                    </a:lnTo>
                    <a:lnTo>
                      <a:pt x="1224466" y="2846127"/>
                    </a:lnTo>
                    <a:lnTo>
                      <a:pt x="1224408" y="2845970"/>
                    </a:lnTo>
                    <a:lnTo>
                      <a:pt x="1224342" y="2845982"/>
                    </a:lnTo>
                    <a:lnTo>
                      <a:pt x="1224466" y="2846127"/>
                    </a:lnTo>
                    <a:lnTo>
                      <a:pt x="1225255" y="2848265"/>
                    </a:lnTo>
                    <a:lnTo>
                      <a:pt x="1225182" y="2848204"/>
                    </a:lnTo>
                    <a:lnTo>
                      <a:pt x="1224037" y="2846035"/>
                    </a:lnTo>
                    <a:lnTo>
                      <a:pt x="1222821" y="2846248"/>
                    </a:lnTo>
                    <a:lnTo>
                      <a:pt x="1225182" y="2848204"/>
                    </a:lnTo>
                    <a:lnTo>
                      <a:pt x="1225350" y="2848523"/>
                    </a:lnTo>
                    <a:lnTo>
                      <a:pt x="1226114" y="2850593"/>
                    </a:lnTo>
                    <a:lnTo>
                      <a:pt x="1221543" y="2846471"/>
                    </a:lnTo>
                    <a:lnTo>
                      <a:pt x="1221454" y="2846487"/>
                    </a:lnTo>
                    <a:lnTo>
                      <a:pt x="1225424" y="2850054"/>
                    </a:lnTo>
                    <a:lnTo>
                      <a:pt x="1221137" y="2846542"/>
                    </a:lnTo>
                    <a:lnTo>
                      <a:pt x="1220444" y="2846664"/>
                    </a:lnTo>
                    <a:lnTo>
                      <a:pt x="1221483" y="2847495"/>
                    </a:lnTo>
                    <a:lnTo>
                      <a:pt x="1220399" y="2846672"/>
                    </a:lnTo>
                    <a:lnTo>
                      <a:pt x="1219332" y="2846858"/>
                    </a:lnTo>
                    <a:lnTo>
                      <a:pt x="1220585" y="2848291"/>
                    </a:lnTo>
                    <a:lnTo>
                      <a:pt x="1220385" y="2848144"/>
                    </a:lnTo>
                    <a:lnTo>
                      <a:pt x="1219128" y="2846894"/>
                    </a:lnTo>
                    <a:lnTo>
                      <a:pt x="1218770" y="2846957"/>
                    </a:lnTo>
                    <a:lnTo>
                      <a:pt x="1220385" y="2848144"/>
                    </a:lnTo>
                    <a:lnTo>
                      <a:pt x="1220933" y="2848689"/>
                    </a:lnTo>
                    <a:lnTo>
                      <a:pt x="1225757" y="2854208"/>
                    </a:lnTo>
                    <a:lnTo>
                      <a:pt x="1226702" y="2854428"/>
                    </a:lnTo>
                    <a:lnTo>
                      <a:pt x="1220933" y="2848689"/>
                    </a:lnTo>
                    <a:lnTo>
                      <a:pt x="1220585" y="2848291"/>
                    </a:lnTo>
                    <a:lnTo>
                      <a:pt x="1227007" y="2853013"/>
                    </a:lnTo>
                    <a:lnTo>
                      <a:pt x="1227607" y="2854639"/>
                    </a:lnTo>
                    <a:lnTo>
                      <a:pt x="1227779" y="2854679"/>
                    </a:lnTo>
                    <a:lnTo>
                      <a:pt x="1227622" y="2854680"/>
                    </a:lnTo>
                    <a:lnTo>
                      <a:pt x="1228009" y="2855728"/>
                    </a:lnTo>
                    <a:lnTo>
                      <a:pt x="1226957" y="2854682"/>
                    </a:lnTo>
                    <a:lnTo>
                      <a:pt x="1226174" y="2854685"/>
                    </a:lnTo>
                    <a:lnTo>
                      <a:pt x="1227856" y="2856609"/>
                    </a:lnTo>
                    <a:lnTo>
                      <a:pt x="1226110" y="2855987"/>
                    </a:lnTo>
                    <a:lnTo>
                      <a:pt x="1224823" y="2854689"/>
                    </a:lnTo>
                    <a:lnTo>
                      <a:pt x="1223131" y="2854695"/>
                    </a:lnTo>
                    <a:lnTo>
                      <a:pt x="1223131" y="2854926"/>
                    </a:lnTo>
                    <a:lnTo>
                      <a:pt x="1222874" y="2854834"/>
                    </a:lnTo>
                    <a:lnTo>
                      <a:pt x="1222497" y="2854697"/>
                    </a:lnTo>
                    <a:lnTo>
                      <a:pt x="1222488" y="2854697"/>
                    </a:lnTo>
                    <a:lnTo>
                      <a:pt x="1222874" y="2854834"/>
                    </a:lnTo>
                    <a:lnTo>
                      <a:pt x="1223131" y="2854928"/>
                    </a:lnTo>
                    <a:lnTo>
                      <a:pt x="1223131" y="2857433"/>
                    </a:lnTo>
                    <a:lnTo>
                      <a:pt x="1219704" y="2854706"/>
                    </a:lnTo>
                    <a:lnTo>
                      <a:pt x="1214539" y="2854723"/>
                    </a:lnTo>
                    <a:lnTo>
                      <a:pt x="1214539" y="2854679"/>
                    </a:lnTo>
                    <a:lnTo>
                      <a:pt x="1208314" y="2854520"/>
                    </a:lnTo>
                    <a:lnTo>
                      <a:pt x="1200338" y="2854084"/>
                    </a:lnTo>
                    <a:lnTo>
                      <a:pt x="1207919" y="2853187"/>
                    </a:lnTo>
                    <a:lnTo>
                      <a:pt x="1200481" y="2850156"/>
                    </a:lnTo>
                    <a:lnTo>
                      <a:pt x="1204996" y="2849366"/>
                    </a:lnTo>
                    <a:lnTo>
                      <a:pt x="1209222" y="2850352"/>
                    </a:lnTo>
                    <a:lnTo>
                      <a:pt x="1205595" y="2849261"/>
                    </a:lnTo>
                    <a:lnTo>
                      <a:pt x="1204996" y="2849366"/>
                    </a:lnTo>
                    <a:lnTo>
                      <a:pt x="1193028" y="2846575"/>
                    </a:lnTo>
                    <a:lnTo>
                      <a:pt x="1195189" y="2846213"/>
                    </a:lnTo>
                    <a:lnTo>
                      <a:pt x="1189550" y="2844610"/>
                    </a:lnTo>
                    <a:lnTo>
                      <a:pt x="1185135" y="2844786"/>
                    </a:lnTo>
                    <a:lnTo>
                      <a:pt x="1174674" y="2844221"/>
                    </a:lnTo>
                    <a:lnTo>
                      <a:pt x="1176700" y="2845329"/>
                    </a:lnTo>
                    <a:lnTo>
                      <a:pt x="1184748" y="2844801"/>
                    </a:lnTo>
                    <a:lnTo>
                      <a:pt x="1185135" y="2844786"/>
                    </a:lnTo>
                    <a:lnTo>
                      <a:pt x="1185420" y="2844801"/>
                    </a:lnTo>
                    <a:lnTo>
                      <a:pt x="1193028" y="2846575"/>
                    </a:lnTo>
                    <a:lnTo>
                      <a:pt x="1188886" y="2847271"/>
                    </a:lnTo>
                    <a:lnTo>
                      <a:pt x="1182541" y="2848114"/>
                    </a:lnTo>
                    <a:lnTo>
                      <a:pt x="1184550" y="2848675"/>
                    </a:lnTo>
                    <a:lnTo>
                      <a:pt x="1200471" y="2850152"/>
                    </a:lnTo>
                    <a:lnTo>
                      <a:pt x="1200481" y="2850156"/>
                    </a:lnTo>
                    <a:lnTo>
                      <a:pt x="1193945" y="2851300"/>
                    </a:lnTo>
                    <a:lnTo>
                      <a:pt x="1196123" y="2851908"/>
                    </a:lnTo>
                    <a:lnTo>
                      <a:pt x="1197992" y="2853956"/>
                    </a:lnTo>
                    <a:lnTo>
                      <a:pt x="1200338" y="2854084"/>
                    </a:lnTo>
                    <a:lnTo>
                      <a:pt x="1198842" y="2854261"/>
                    </a:lnTo>
                    <a:lnTo>
                      <a:pt x="1198483" y="2854268"/>
                    </a:lnTo>
                    <a:lnTo>
                      <a:pt x="1198272" y="2854263"/>
                    </a:lnTo>
                    <a:lnTo>
                      <a:pt x="1198281" y="2854273"/>
                    </a:lnTo>
                    <a:lnTo>
                      <a:pt x="1198483" y="2854268"/>
                    </a:lnTo>
                    <a:lnTo>
                      <a:pt x="1208314" y="2854520"/>
                    </a:lnTo>
                    <a:lnTo>
                      <a:pt x="1211229" y="2854679"/>
                    </a:lnTo>
                    <a:lnTo>
                      <a:pt x="1211229" y="2854734"/>
                    </a:lnTo>
                    <a:lnTo>
                      <a:pt x="1198740" y="2854776"/>
                    </a:lnTo>
                    <a:lnTo>
                      <a:pt x="1201891" y="2858119"/>
                    </a:lnTo>
                    <a:lnTo>
                      <a:pt x="1210909" y="2858014"/>
                    </a:lnTo>
                    <a:lnTo>
                      <a:pt x="1202680" y="2859093"/>
                    </a:lnTo>
                    <a:lnTo>
                      <a:pt x="1203463" y="2859951"/>
                    </a:lnTo>
                    <a:lnTo>
                      <a:pt x="1202045" y="2859176"/>
                    </a:lnTo>
                    <a:lnTo>
                      <a:pt x="1201869" y="2859199"/>
                    </a:lnTo>
                    <a:lnTo>
                      <a:pt x="1203666" y="2860174"/>
                    </a:lnTo>
                    <a:lnTo>
                      <a:pt x="1207662" y="2864552"/>
                    </a:lnTo>
                    <a:lnTo>
                      <a:pt x="1207919" y="2864557"/>
                    </a:lnTo>
                    <a:lnTo>
                      <a:pt x="1207919" y="2864833"/>
                    </a:lnTo>
                    <a:lnTo>
                      <a:pt x="1207931" y="2864847"/>
                    </a:lnTo>
                    <a:lnTo>
                      <a:pt x="1211959" y="2864670"/>
                    </a:lnTo>
                    <a:lnTo>
                      <a:pt x="1203666" y="2860174"/>
                    </a:lnTo>
                    <a:lnTo>
                      <a:pt x="1203463" y="2859951"/>
                    </a:lnTo>
                    <a:lnTo>
                      <a:pt x="1212089" y="2864664"/>
                    </a:lnTo>
                    <a:lnTo>
                      <a:pt x="1214539" y="2864557"/>
                    </a:lnTo>
                    <a:lnTo>
                      <a:pt x="1212268" y="2864762"/>
                    </a:lnTo>
                    <a:lnTo>
                      <a:pt x="1212394" y="2864831"/>
                    </a:lnTo>
                    <a:lnTo>
                      <a:pt x="1212422" y="2864830"/>
                    </a:lnTo>
                    <a:lnTo>
                      <a:pt x="1212399" y="2864833"/>
                    </a:lnTo>
                    <a:lnTo>
                      <a:pt x="1214539" y="2866003"/>
                    </a:lnTo>
                    <a:lnTo>
                      <a:pt x="1214539" y="2864810"/>
                    </a:lnTo>
                    <a:lnTo>
                      <a:pt x="1232159" y="2864642"/>
                    </a:lnTo>
                    <a:lnTo>
                      <a:pt x="1229764" y="2859672"/>
                    </a:lnTo>
                    <a:lnTo>
                      <a:pt x="1230032" y="2859943"/>
                    </a:lnTo>
                    <a:lnTo>
                      <a:pt x="1229893" y="2858939"/>
                    </a:lnTo>
                    <a:lnTo>
                      <a:pt x="1231027" y="2860236"/>
                    </a:lnTo>
                    <a:lnTo>
                      <a:pt x="1231249" y="2860775"/>
                    </a:lnTo>
                    <a:lnTo>
                      <a:pt x="1233340" y="2864630"/>
                    </a:lnTo>
                    <a:lnTo>
                      <a:pt x="1234856" y="2864616"/>
                    </a:lnTo>
                    <a:lnTo>
                      <a:pt x="1231027" y="2860236"/>
                    </a:lnTo>
                    <a:lnTo>
                      <a:pt x="1229978" y="2857687"/>
                    </a:lnTo>
                    <a:lnTo>
                      <a:pt x="1236924" y="2864596"/>
                    </a:lnTo>
                    <a:lnTo>
                      <a:pt x="1238325" y="2864583"/>
                    </a:lnTo>
                    <a:lnTo>
                      <a:pt x="1237793" y="2862144"/>
                    </a:lnTo>
                    <a:lnTo>
                      <a:pt x="1239611" y="2864166"/>
                    </a:lnTo>
                    <a:lnTo>
                      <a:pt x="1239611" y="2864570"/>
                    </a:lnTo>
                    <a:lnTo>
                      <a:pt x="1239971" y="2864567"/>
                    </a:lnTo>
                    <a:lnTo>
                      <a:pt x="1239611" y="2864166"/>
                    </a:lnTo>
                    <a:lnTo>
                      <a:pt x="1239611" y="2863990"/>
                    </a:lnTo>
                    <a:lnTo>
                      <a:pt x="1240270" y="2863990"/>
                    </a:lnTo>
                    <a:lnTo>
                      <a:pt x="1240615" y="2864561"/>
                    </a:lnTo>
                    <a:lnTo>
                      <a:pt x="1241020" y="2864557"/>
                    </a:lnTo>
                    <a:lnTo>
                      <a:pt x="1240625" y="2864579"/>
                    </a:lnTo>
                    <a:lnTo>
                      <a:pt x="1241550" y="2866111"/>
                    </a:lnTo>
                    <a:lnTo>
                      <a:pt x="1241612" y="2866392"/>
                    </a:lnTo>
                    <a:lnTo>
                      <a:pt x="1240013" y="2864613"/>
                    </a:lnTo>
                    <a:lnTo>
                      <a:pt x="1239611" y="2864635"/>
                    </a:lnTo>
                    <a:lnTo>
                      <a:pt x="1239611" y="2867268"/>
                    </a:lnTo>
                    <a:lnTo>
                      <a:pt x="1238374" y="2866038"/>
                    </a:lnTo>
                    <a:lnTo>
                      <a:pt x="1238375" y="2864809"/>
                    </a:lnTo>
                    <a:lnTo>
                      <a:pt x="1238352" y="2864705"/>
                    </a:lnTo>
                    <a:lnTo>
                      <a:pt x="1237104" y="2864774"/>
                    </a:lnTo>
                    <a:lnTo>
                      <a:pt x="1238374" y="2866038"/>
                    </a:lnTo>
                    <a:lnTo>
                      <a:pt x="1238371" y="2868636"/>
                    </a:lnTo>
                    <a:lnTo>
                      <a:pt x="1235092" y="2864886"/>
                    </a:lnTo>
                    <a:lnTo>
                      <a:pt x="1233526" y="2864973"/>
                    </a:lnTo>
                    <a:lnTo>
                      <a:pt x="1236161" y="2869830"/>
                    </a:lnTo>
                    <a:cubicBezTo>
                      <a:pt x="1237319" y="2871315"/>
                      <a:pt x="1238028" y="2871392"/>
                      <a:pt x="1238369" y="2870431"/>
                    </a:cubicBezTo>
                    <a:lnTo>
                      <a:pt x="1238371" y="2868636"/>
                    </a:lnTo>
                    <a:lnTo>
                      <a:pt x="1240581" y="2871165"/>
                    </a:lnTo>
                    <a:lnTo>
                      <a:pt x="1241020" y="2871142"/>
                    </a:lnTo>
                    <a:lnTo>
                      <a:pt x="1241020" y="2871667"/>
                    </a:lnTo>
                    <a:lnTo>
                      <a:pt x="1242907" y="2873825"/>
                    </a:lnTo>
                    <a:lnTo>
                      <a:pt x="1243346" y="2874153"/>
                    </a:lnTo>
                    <a:lnTo>
                      <a:pt x="1244860" y="2880928"/>
                    </a:lnTo>
                    <a:lnTo>
                      <a:pt x="1250950" y="2881020"/>
                    </a:lnTo>
                    <a:cubicBezTo>
                      <a:pt x="1250950" y="2881020"/>
                      <a:pt x="1250950" y="2884312"/>
                      <a:pt x="1250950" y="2884312"/>
                    </a:cubicBezTo>
                    <a:lnTo>
                      <a:pt x="1245659" y="2884507"/>
                    </a:lnTo>
                    <a:lnTo>
                      <a:pt x="1246203" y="2886939"/>
                    </a:lnTo>
                    <a:cubicBezTo>
                      <a:pt x="1246203" y="2886939"/>
                      <a:pt x="1246203" y="2886939"/>
                      <a:pt x="1242907" y="2886939"/>
                    </a:cubicBezTo>
                    <a:lnTo>
                      <a:pt x="1241803" y="2884649"/>
                    </a:lnTo>
                    <a:lnTo>
                      <a:pt x="1217093" y="2885560"/>
                    </a:lnTo>
                    <a:lnTo>
                      <a:pt x="1240372" y="2881680"/>
                    </a:lnTo>
                    <a:lnTo>
                      <a:pt x="1240121" y="2881160"/>
                    </a:lnTo>
                    <a:lnTo>
                      <a:pt x="1210299" y="2885810"/>
                    </a:lnTo>
                    <a:lnTo>
                      <a:pt x="1208892" y="2885862"/>
                    </a:lnTo>
                    <a:lnTo>
                      <a:pt x="1208205" y="2882442"/>
                    </a:lnTo>
                    <a:lnTo>
                      <a:pt x="1231090" y="2881020"/>
                    </a:lnTo>
                    <a:lnTo>
                      <a:pt x="1211031" y="2880421"/>
                    </a:lnTo>
                    <a:lnTo>
                      <a:pt x="1239974" y="2880855"/>
                    </a:lnTo>
                    <a:lnTo>
                      <a:pt x="1239966" y="2880839"/>
                    </a:lnTo>
                    <a:lnTo>
                      <a:pt x="1203519" y="2879328"/>
                    </a:lnTo>
                    <a:lnTo>
                      <a:pt x="1205328" y="2880251"/>
                    </a:lnTo>
                    <a:lnTo>
                      <a:pt x="1211031" y="2880421"/>
                    </a:lnTo>
                    <a:lnTo>
                      <a:pt x="1205499" y="2880338"/>
                    </a:lnTo>
                    <a:lnTo>
                      <a:pt x="1207012" y="2881110"/>
                    </a:lnTo>
                    <a:lnTo>
                      <a:pt x="1207919" y="2881020"/>
                    </a:lnTo>
                    <a:lnTo>
                      <a:pt x="1208205" y="2882442"/>
                    </a:lnTo>
                    <a:lnTo>
                      <a:pt x="1204609" y="2882666"/>
                    </a:lnTo>
                    <a:lnTo>
                      <a:pt x="1204609" y="2881349"/>
                    </a:lnTo>
                    <a:lnTo>
                      <a:pt x="1205818" y="2881229"/>
                    </a:lnTo>
                    <a:lnTo>
                      <a:pt x="1204609" y="2881229"/>
                    </a:lnTo>
                    <a:lnTo>
                      <a:pt x="1204609" y="2881349"/>
                    </a:lnTo>
                    <a:lnTo>
                      <a:pt x="1201431" y="2881665"/>
                    </a:lnTo>
                    <a:lnTo>
                      <a:pt x="1201417" y="2881265"/>
                    </a:lnTo>
                    <a:lnTo>
                      <a:pt x="1202983" y="2881145"/>
                    </a:lnTo>
                    <a:lnTo>
                      <a:pt x="1201409" y="2881007"/>
                    </a:lnTo>
                    <a:lnTo>
                      <a:pt x="1201417" y="2881265"/>
                    </a:lnTo>
                    <a:lnTo>
                      <a:pt x="1154968" y="2884832"/>
                    </a:lnTo>
                    <a:lnTo>
                      <a:pt x="1188180" y="2880079"/>
                    </a:lnTo>
                    <a:lnTo>
                      <a:pt x="1191279" y="2880125"/>
                    </a:lnTo>
                    <a:lnTo>
                      <a:pt x="1189151" y="2879940"/>
                    </a:lnTo>
                    <a:lnTo>
                      <a:pt x="1188180" y="2880079"/>
                    </a:lnTo>
                    <a:lnTo>
                      <a:pt x="1182655" y="2879996"/>
                    </a:lnTo>
                    <a:lnTo>
                      <a:pt x="1187972" y="2879837"/>
                    </a:lnTo>
                    <a:lnTo>
                      <a:pt x="1184963" y="2879575"/>
                    </a:lnTo>
                    <a:lnTo>
                      <a:pt x="1182404" y="2879816"/>
                    </a:lnTo>
                    <a:lnTo>
                      <a:pt x="1184749" y="2879556"/>
                    </a:lnTo>
                    <a:lnTo>
                      <a:pt x="1165869" y="2877912"/>
                    </a:lnTo>
                    <a:lnTo>
                      <a:pt x="1165125" y="2877971"/>
                    </a:lnTo>
                    <a:lnTo>
                      <a:pt x="1165794" y="2877905"/>
                    </a:lnTo>
                    <a:lnTo>
                      <a:pt x="1164551" y="2877797"/>
                    </a:lnTo>
                    <a:lnTo>
                      <a:pt x="1162840" y="2878151"/>
                    </a:lnTo>
                    <a:lnTo>
                      <a:pt x="1146209" y="2879468"/>
                    </a:lnTo>
                    <a:lnTo>
                      <a:pt x="1157946" y="2878139"/>
                    </a:lnTo>
                    <a:lnTo>
                      <a:pt x="1163261" y="2877685"/>
                    </a:lnTo>
                    <a:lnTo>
                      <a:pt x="1162463" y="2877615"/>
                    </a:lnTo>
                    <a:lnTo>
                      <a:pt x="1161577" y="2877727"/>
                    </a:lnTo>
                    <a:lnTo>
                      <a:pt x="1157946" y="2878139"/>
                    </a:lnTo>
                    <a:lnTo>
                      <a:pt x="1126091" y="2880860"/>
                    </a:lnTo>
                    <a:lnTo>
                      <a:pt x="1141193" y="2878254"/>
                    </a:lnTo>
                    <a:lnTo>
                      <a:pt x="1161068" y="2877493"/>
                    </a:lnTo>
                    <a:lnTo>
                      <a:pt x="1154416" y="2876914"/>
                    </a:lnTo>
                    <a:lnTo>
                      <a:pt x="1141562" y="2878190"/>
                    </a:lnTo>
                    <a:lnTo>
                      <a:pt x="1141193" y="2878254"/>
                    </a:lnTo>
                    <a:lnTo>
                      <a:pt x="1137275" y="2878404"/>
                    </a:lnTo>
                    <a:lnTo>
                      <a:pt x="1143709" y="2877494"/>
                    </a:lnTo>
                    <a:lnTo>
                      <a:pt x="1153010" y="2876792"/>
                    </a:lnTo>
                    <a:lnTo>
                      <a:pt x="1150328" y="2876558"/>
                    </a:lnTo>
                    <a:lnTo>
                      <a:pt x="1143709" y="2877494"/>
                    </a:lnTo>
                    <a:lnTo>
                      <a:pt x="1135337" y="2878126"/>
                    </a:lnTo>
                    <a:lnTo>
                      <a:pt x="1149809" y="2876513"/>
                    </a:lnTo>
                    <a:lnTo>
                      <a:pt x="1142852" y="2875907"/>
                    </a:lnTo>
                    <a:lnTo>
                      <a:pt x="1122243" y="2878979"/>
                    </a:lnTo>
                    <a:lnTo>
                      <a:pt x="1113482" y="2879314"/>
                    </a:lnTo>
                    <a:lnTo>
                      <a:pt x="1121856" y="2877727"/>
                    </a:lnTo>
                    <a:cubicBezTo>
                      <a:pt x="1120201" y="2877727"/>
                      <a:pt x="1120822" y="2877521"/>
                      <a:pt x="1123039" y="2877168"/>
                    </a:cubicBezTo>
                    <a:lnTo>
                      <a:pt x="1133789" y="2875723"/>
                    </a:lnTo>
                    <a:lnTo>
                      <a:pt x="1136835" y="2875383"/>
                    </a:lnTo>
                    <a:lnTo>
                      <a:pt x="1136675" y="2875369"/>
                    </a:lnTo>
                    <a:lnTo>
                      <a:pt x="1133804" y="2875721"/>
                    </a:lnTo>
                    <a:lnTo>
                      <a:pt x="1133789" y="2875723"/>
                    </a:lnTo>
                    <a:lnTo>
                      <a:pt x="1095446" y="2880004"/>
                    </a:lnTo>
                    <a:lnTo>
                      <a:pt x="1094759" y="2880030"/>
                    </a:lnTo>
                    <a:lnTo>
                      <a:pt x="1133599" y="2875013"/>
                    </a:lnTo>
                    <a:lnTo>
                      <a:pt x="1132848" y="2874906"/>
                    </a:lnTo>
                    <a:lnTo>
                      <a:pt x="1081663" y="2880451"/>
                    </a:lnTo>
                    <a:lnTo>
                      <a:pt x="1096505" y="2877635"/>
                    </a:lnTo>
                    <a:lnTo>
                      <a:pt x="1130545" y="2874846"/>
                    </a:lnTo>
                    <a:lnTo>
                      <a:pt x="1132291" y="2874827"/>
                    </a:lnTo>
                    <a:lnTo>
                      <a:pt x="1125695" y="2873892"/>
                    </a:lnTo>
                    <a:lnTo>
                      <a:pt x="1097301" y="2877484"/>
                    </a:lnTo>
                    <a:lnTo>
                      <a:pt x="1117976" y="2873560"/>
                    </a:lnTo>
                    <a:lnTo>
                      <a:pt x="1117977" y="2873560"/>
                    </a:lnTo>
                    <a:lnTo>
                      <a:pt x="1117978" y="2873560"/>
                    </a:lnTo>
                    <a:lnTo>
                      <a:pt x="1121692" y="2873324"/>
                    </a:lnTo>
                    <a:lnTo>
                      <a:pt x="1120860" y="2873206"/>
                    </a:lnTo>
                    <a:lnTo>
                      <a:pt x="1117978" y="2873560"/>
                    </a:lnTo>
                    <a:lnTo>
                      <a:pt x="1117976" y="2873560"/>
                    </a:lnTo>
                    <a:lnTo>
                      <a:pt x="1107908" y="2874199"/>
                    </a:lnTo>
                    <a:lnTo>
                      <a:pt x="1120093" y="2873097"/>
                    </a:lnTo>
                    <a:lnTo>
                      <a:pt x="1117830" y="2872776"/>
                    </a:lnTo>
                    <a:lnTo>
                      <a:pt x="1098592" y="2874791"/>
                    </a:lnTo>
                    <a:lnTo>
                      <a:pt x="1082905" y="2875787"/>
                    </a:lnTo>
                    <a:lnTo>
                      <a:pt x="1117319" y="2872704"/>
                    </a:lnTo>
                    <a:lnTo>
                      <a:pt x="1115414" y="2872434"/>
                    </a:lnTo>
                    <a:lnTo>
                      <a:pt x="1088725" y="2874199"/>
                    </a:lnTo>
                    <a:lnTo>
                      <a:pt x="1103536" y="2871540"/>
                    </a:lnTo>
                    <a:lnTo>
                      <a:pt x="1107759" y="2871348"/>
                    </a:lnTo>
                    <a:lnTo>
                      <a:pt x="1105997" y="2871098"/>
                    </a:lnTo>
                    <a:lnTo>
                      <a:pt x="1103536" y="2871540"/>
                    </a:lnTo>
                    <a:lnTo>
                      <a:pt x="1103237" y="2871554"/>
                    </a:lnTo>
                    <a:lnTo>
                      <a:pt x="1064197" y="2874423"/>
                    </a:lnTo>
                    <a:lnTo>
                      <a:pt x="1075824" y="2872233"/>
                    </a:lnTo>
                    <a:lnTo>
                      <a:pt x="1101010" y="2870391"/>
                    </a:lnTo>
                    <a:lnTo>
                      <a:pt x="1098382" y="2870018"/>
                    </a:lnTo>
                    <a:lnTo>
                      <a:pt x="1081051" y="2871249"/>
                    </a:lnTo>
                    <a:lnTo>
                      <a:pt x="1088636" y="2869820"/>
                    </a:lnTo>
                    <a:lnTo>
                      <a:pt x="1094307" y="2869440"/>
                    </a:lnTo>
                    <a:lnTo>
                      <a:pt x="1092222" y="2869145"/>
                    </a:lnTo>
                    <a:lnTo>
                      <a:pt x="1088636" y="2869820"/>
                    </a:lnTo>
                    <a:lnTo>
                      <a:pt x="1071259" y="2870983"/>
                    </a:lnTo>
                    <a:lnTo>
                      <a:pt x="1089916" y="2868818"/>
                    </a:lnTo>
                    <a:lnTo>
                      <a:pt x="1087189" y="2868431"/>
                    </a:lnTo>
                    <a:lnTo>
                      <a:pt x="1086649" y="2868488"/>
                    </a:lnTo>
                    <a:lnTo>
                      <a:pt x="1087108" y="2868419"/>
                    </a:lnTo>
                    <a:lnTo>
                      <a:pt x="1081544" y="2867630"/>
                    </a:lnTo>
                    <a:lnTo>
                      <a:pt x="1068710" y="2868759"/>
                    </a:lnTo>
                    <a:lnTo>
                      <a:pt x="1068710" y="2870409"/>
                    </a:lnTo>
                    <a:lnTo>
                      <a:pt x="1069308" y="2870319"/>
                    </a:lnTo>
                    <a:lnTo>
                      <a:pt x="1086649" y="2868488"/>
                    </a:lnTo>
                    <a:lnTo>
                      <a:pt x="1068894" y="2871142"/>
                    </a:lnTo>
                    <a:lnTo>
                      <a:pt x="1071259" y="2870983"/>
                    </a:lnTo>
                    <a:lnTo>
                      <a:pt x="1067522" y="2871417"/>
                    </a:lnTo>
                    <a:lnTo>
                      <a:pt x="1054531" y="2873319"/>
                    </a:lnTo>
                    <a:lnTo>
                      <a:pt x="1076756" y="2871554"/>
                    </a:lnTo>
                    <a:lnTo>
                      <a:pt x="1081051" y="2871249"/>
                    </a:lnTo>
                    <a:lnTo>
                      <a:pt x="1075824" y="2872233"/>
                    </a:lnTo>
                    <a:lnTo>
                      <a:pt x="1048088" y="2874262"/>
                    </a:lnTo>
                    <a:lnTo>
                      <a:pt x="1042778" y="2875039"/>
                    </a:lnTo>
                    <a:lnTo>
                      <a:pt x="1037171" y="2876409"/>
                    </a:lnTo>
                    <a:lnTo>
                      <a:pt x="1029630" y="2876964"/>
                    </a:lnTo>
                    <a:lnTo>
                      <a:pt x="991300" y="2882575"/>
                    </a:lnTo>
                    <a:lnTo>
                      <a:pt x="995678" y="2881450"/>
                    </a:lnTo>
                    <a:lnTo>
                      <a:pt x="988589" y="2882522"/>
                    </a:lnTo>
                    <a:lnTo>
                      <a:pt x="986321" y="2883303"/>
                    </a:lnTo>
                    <a:lnTo>
                      <a:pt x="981377" y="2884027"/>
                    </a:lnTo>
                    <a:lnTo>
                      <a:pt x="975163" y="2885465"/>
                    </a:lnTo>
                    <a:lnTo>
                      <a:pt x="982298" y="2884589"/>
                    </a:lnTo>
                    <a:lnTo>
                      <a:pt x="983025" y="2884439"/>
                    </a:lnTo>
                    <a:lnTo>
                      <a:pt x="986321" y="2883303"/>
                    </a:lnTo>
                    <a:lnTo>
                      <a:pt x="991300" y="2882575"/>
                    </a:lnTo>
                    <a:lnTo>
                      <a:pt x="984513" y="2884318"/>
                    </a:lnTo>
                    <a:lnTo>
                      <a:pt x="1025277" y="2879316"/>
                    </a:lnTo>
                    <a:lnTo>
                      <a:pt x="1013571" y="2882177"/>
                    </a:lnTo>
                    <a:lnTo>
                      <a:pt x="976105" y="2886477"/>
                    </a:lnTo>
                    <a:lnTo>
                      <a:pt x="959956" y="2890625"/>
                    </a:lnTo>
                    <a:lnTo>
                      <a:pt x="956990" y="2891270"/>
                    </a:lnTo>
                    <a:lnTo>
                      <a:pt x="942283" y="2897071"/>
                    </a:lnTo>
                    <a:cubicBezTo>
                      <a:pt x="932352" y="2900775"/>
                      <a:pt x="923250" y="2904068"/>
                      <a:pt x="923250" y="2904068"/>
                    </a:cubicBezTo>
                    <a:lnTo>
                      <a:pt x="936868" y="2901605"/>
                    </a:lnTo>
                    <a:lnTo>
                      <a:pt x="958514" y="2895625"/>
                    </a:lnTo>
                    <a:lnTo>
                      <a:pt x="973828" y="2892806"/>
                    </a:lnTo>
                    <a:lnTo>
                      <a:pt x="979573" y="2890486"/>
                    </a:lnTo>
                    <a:lnTo>
                      <a:pt x="1013571" y="2882177"/>
                    </a:lnTo>
                    <a:lnTo>
                      <a:pt x="1037779" y="2879399"/>
                    </a:lnTo>
                    <a:lnTo>
                      <a:pt x="1029173" y="2881020"/>
                    </a:lnTo>
                    <a:cubicBezTo>
                      <a:pt x="1019243" y="2882666"/>
                      <a:pt x="1008485" y="2884312"/>
                      <a:pt x="997727" y="2886782"/>
                    </a:cubicBezTo>
                    <a:lnTo>
                      <a:pt x="987327" y="2890321"/>
                    </a:lnTo>
                    <a:lnTo>
                      <a:pt x="989808" y="2889864"/>
                    </a:lnTo>
                    <a:lnTo>
                      <a:pt x="1038276" y="2879785"/>
                    </a:lnTo>
                    <a:lnTo>
                      <a:pt x="1076859" y="2876328"/>
                    </a:lnTo>
                    <a:lnTo>
                      <a:pt x="1069240" y="2877696"/>
                    </a:lnTo>
                    <a:lnTo>
                      <a:pt x="1068894" y="2877727"/>
                    </a:lnTo>
                    <a:lnTo>
                      <a:pt x="1068894" y="2877758"/>
                    </a:lnTo>
                    <a:lnTo>
                      <a:pt x="1066991" y="2878100"/>
                    </a:lnTo>
                    <a:lnTo>
                      <a:pt x="1039103" y="2881020"/>
                    </a:lnTo>
                    <a:lnTo>
                      <a:pt x="1019276" y="2884964"/>
                    </a:lnTo>
                    <a:lnTo>
                      <a:pt x="1019276" y="2886701"/>
                    </a:lnTo>
                    <a:lnTo>
                      <a:pt x="1046137" y="2881843"/>
                    </a:lnTo>
                    <a:lnTo>
                      <a:pt x="1066991" y="2878100"/>
                    </a:lnTo>
                    <a:lnTo>
                      <a:pt x="1068894" y="2877900"/>
                    </a:lnTo>
                    <a:lnTo>
                      <a:pt x="1068894" y="2881020"/>
                    </a:lnTo>
                    <a:lnTo>
                      <a:pt x="1080523" y="2880575"/>
                    </a:lnTo>
                    <a:lnTo>
                      <a:pt x="1072618" y="2881431"/>
                    </a:lnTo>
                    <a:lnTo>
                      <a:pt x="1039956" y="2888323"/>
                    </a:lnTo>
                    <a:lnTo>
                      <a:pt x="974919" y="2900209"/>
                    </a:lnTo>
                    <a:lnTo>
                      <a:pt x="954607" y="2902240"/>
                    </a:lnTo>
                    <a:lnTo>
                      <a:pt x="962665" y="2898956"/>
                    </a:lnTo>
                    <a:lnTo>
                      <a:pt x="961656" y="2899156"/>
                    </a:lnTo>
                    <a:lnTo>
                      <a:pt x="960902" y="2899489"/>
                    </a:lnTo>
                    <a:lnTo>
                      <a:pt x="953422" y="2902359"/>
                    </a:lnTo>
                    <a:lnTo>
                      <a:pt x="949100" y="2902791"/>
                    </a:lnTo>
                    <a:lnTo>
                      <a:pt x="954674" y="2900540"/>
                    </a:lnTo>
                    <a:lnTo>
                      <a:pt x="945523" y="2902353"/>
                    </a:lnTo>
                    <a:lnTo>
                      <a:pt x="942013" y="2903499"/>
                    </a:lnTo>
                    <a:lnTo>
                      <a:pt x="937427" y="2903958"/>
                    </a:lnTo>
                    <a:lnTo>
                      <a:pt x="917636" y="2907880"/>
                    </a:lnTo>
                    <a:lnTo>
                      <a:pt x="931680" y="2904532"/>
                    </a:lnTo>
                    <a:lnTo>
                      <a:pt x="930430" y="2904657"/>
                    </a:lnTo>
                    <a:lnTo>
                      <a:pt x="911386" y="2908644"/>
                    </a:lnTo>
                    <a:lnTo>
                      <a:pt x="923202" y="2905380"/>
                    </a:lnTo>
                    <a:lnTo>
                      <a:pt x="903389" y="2907361"/>
                    </a:lnTo>
                    <a:cubicBezTo>
                      <a:pt x="900079" y="2907361"/>
                      <a:pt x="900079" y="2907361"/>
                      <a:pt x="903389" y="2904068"/>
                    </a:cubicBezTo>
                    <a:lnTo>
                      <a:pt x="926796" y="2897832"/>
                    </a:lnTo>
                    <a:lnTo>
                      <a:pt x="897340" y="2904234"/>
                    </a:lnTo>
                    <a:lnTo>
                      <a:pt x="883945" y="2907057"/>
                    </a:lnTo>
                    <a:lnTo>
                      <a:pt x="894045" y="2904234"/>
                    </a:lnTo>
                    <a:lnTo>
                      <a:pt x="950967" y="2891063"/>
                    </a:lnTo>
                    <a:lnTo>
                      <a:pt x="956476" y="2889925"/>
                    </a:lnTo>
                    <a:lnTo>
                      <a:pt x="960369" y="2888888"/>
                    </a:lnTo>
                    <a:lnTo>
                      <a:pt x="950967" y="2891063"/>
                    </a:lnTo>
                    <a:lnTo>
                      <a:pt x="887955" y="2904083"/>
                    </a:lnTo>
                    <a:lnTo>
                      <a:pt x="911817" y="2896917"/>
                    </a:lnTo>
                    <a:lnTo>
                      <a:pt x="966675" y="2885835"/>
                    </a:lnTo>
                    <a:lnTo>
                      <a:pt x="966452" y="2885868"/>
                    </a:lnTo>
                    <a:lnTo>
                      <a:pt x="966944" y="2885780"/>
                    </a:lnTo>
                    <a:lnTo>
                      <a:pt x="970274" y="2885107"/>
                    </a:lnTo>
                    <a:lnTo>
                      <a:pt x="936492" y="2890199"/>
                    </a:lnTo>
                    <a:lnTo>
                      <a:pt x="973338" y="2882424"/>
                    </a:lnTo>
                    <a:lnTo>
                      <a:pt x="999097" y="2878445"/>
                    </a:lnTo>
                    <a:lnTo>
                      <a:pt x="1001562" y="2877017"/>
                    </a:lnTo>
                    <a:lnTo>
                      <a:pt x="998967" y="2877017"/>
                    </a:lnTo>
                    <a:lnTo>
                      <a:pt x="973338" y="2882424"/>
                    </a:lnTo>
                    <a:lnTo>
                      <a:pt x="957195" y="2884918"/>
                    </a:lnTo>
                    <a:lnTo>
                      <a:pt x="975259" y="2880422"/>
                    </a:lnTo>
                    <a:lnTo>
                      <a:pt x="986139" y="2878218"/>
                    </a:lnTo>
                    <a:lnTo>
                      <a:pt x="986865" y="2878117"/>
                    </a:lnTo>
                    <a:lnTo>
                      <a:pt x="986417" y="2878161"/>
                    </a:lnTo>
                    <a:lnTo>
                      <a:pt x="986139" y="2878218"/>
                    </a:lnTo>
                    <a:lnTo>
                      <a:pt x="981539" y="2878859"/>
                    </a:lnTo>
                    <a:lnTo>
                      <a:pt x="975259" y="2880422"/>
                    </a:lnTo>
                    <a:lnTo>
                      <a:pt x="949092" y="2885723"/>
                    </a:lnTo>
                    <a:lnTo>
                      <a:pt x="946027" y="2886643"/>
                    </a:lnTo>
                    <a:lnTo>
                      <a:pt x="957195" y="2884918"/>
                    </a:lnTo>
                    <a:lnTo>
                      <a:pt x="935185" y="2890396"/>
                    </a:lnTo>
                    <a:lnTo>
                      <a:pt x="931865" y="2890896"/>
                    </a:lnTo>
                    <a:lnTo>
                      <a:pt x="925525" y="2892800"/>
                    </a:lnTo>
                    <a:lnTo>
                      <a:pt x="935185" y="2890396"/>
                    </a:lnTo>
                    <a:lnTo>
                      <a:pt x="936492" y="2890199"/>
                    </a:lnTo>
                    <a:lnTo>
                      <a:pt x="933180" y="2890898"/>
                    </a:lnTo>
                    <a:lnTo>
                      <a:pt x="966452" y="2885868"/>
                    </a:lnTo>
                    <a:lnTo>
                      <a:pt x="922305" y="2893767"/>
                    </a:lnTo>
                    <a:lnTo>
                      <a:pt x="911817" y="2896917"/>
                    </a:lnTo>
                    <a:lnTo>
                      <a:pt x="885806" y="2902172"/>
                    </a:lnTo>
                    <a:lnTo>
                      <a:pt x="868356" y="2908133"/>
                    </a:lnTo>
                    <a:lnTo>
                      <a:pt x="867268" y="2908358"/>
                    </a:lnTo>
                    <a:cubicBezTo>
                      <a:pt x="848525" y="2912481"/>
                      <a:pt x="830090" y="2917224"/>
                      <a:pt x="812018" y="2923409"/>
                    </a:cubicBezTo>
                    <a:lnTo>
                      <a:pt x="801255" y="2928216"/>
                    </a:lnTo>
                    <a:lnTo>
                      <a:pt x="808317" y="2927533"/>
                    </a:lnTo>
                    <a:lnTo>
                      <a:pt x="820244" y="2924022"/>
                    </a:lnTo>
                    <a:lnTo>
                      <a:pt x="814749" y="2926845"/>
                    </a:lnTo>
                    <a:lnTo>
                      <a:pt x="815615" y="2926736"/>
                    </a:lnTo>
                    <a:lnTo>
                      <a:pt x="818658" y="2925110"/>
                    </a:lnTo>
                    <a:lnTo>
                      <a:pt x="831832" y="2920610"/>
                    </a:lnTo>
                    <a:lnTo>
                      <a:pt x="862553" y="2911565"/>
                    </a:lnTo>
                    <a:lnTo>
                      <a:pt x="883945" y="2907057"/>
                    </a:lnTo>
                    <a:lnTo>
                      <a:pt x="830605" y="2921966"/>
                    </a:lnTo>
                    <a:lnTo>
                      <a:pt x="821119" y="2926045"/>
                    </a:lnTo>
                    <a:lnTo>
                      <a:pt x="838214" y="2923899"/>
                    </a:lnTo>
                    <a:cubicBezTo>
                      <a:pt x="838214" y="2923899"/>
                      <a:pt x="838214" y="2927200"/>
                      <a:pt x="838214" y="2927200"/>
                    </a:cubicBezTo>
                    <a:lnTo>
                      <a:pt x="811119" y="2930346"/>
                    </a:lnTo>
                    <a:lnTo>
                      <a:pt x="810387" y="2930660"/>
                    </a:lnTo>
                    <a:lnTo>
                      <a:pt x="811764" y="2930501"/>
                    </a:lnTo>
                    <a:lnTo>
                      <a:pt x="811764" y="2930931"/>
                    </a:lnTo>
                    <a:lnTo>
                      <a:pt x="809629" y="2930986"/>
                    </a:lnTo>
                    <a:lnTo>
                      <a:pt x="803620" y="2933570"/>
                    </a:lnTo>
                    <a:lnTo>
                      <a:pt x="811764" y="2933620"/>
                    </a:lnTo>
                    <a:lnTo>
                      <a:pt x="811764" y="2933802"/>
                    </a:lnTo>
                    <a:lnTo>
                      <a:pt x="799410" y="2935392"/>
                    </a:lnTo>
                    <a:lnTo>
                      <a:pt x="795982" y="2937224"/>
                    </a:lnTo>
                    <a:lnTo>
                      <a:pt x="801519" y="2936487"/>
                    </a:lnTo>
                    <a:lnTo>
                      <a:pt x="799149" y="2937016"/>
                    </a:lnTo>
                    <a:lnTo>
                      <a:pt x="795358" y="2937557"/>
                    </a:lnTo>
                    <a:lnTo>
                      <a:pt x="794371" y="2938084"/>
                    </a:lnTo>
                    <a:lnTo>
                      <a:pt x="799149" y="2937016"/>
                    </a:lnTo>
                    <a:lnTo>
                      <a:pt x="816129" y="2934594"/>
                    </a:lnTo>
                    <a:lnTo>
                      <a:pt x="816299" y="2934519"/>
                    </a:lnTo>
                    <a:lnTo>
                      <a:pt x="801519" y="2936487"/>
                    </a:lnTo>
                    <a:lnTo>
                      <a:pt x="814274" y="2933636"/>
                    </a:lnTo>
                    <a:lnTo>
                      <a:pt x="818339" y="2933661"/>
                    </a:lnTo>
                    <a:lnTo>
                      <a:pt x="871387" y="2917017"/>
                    </a:lnTo>
                    <a:lnTo>
                      <a:pt x="911386" y="2908644"/>
                    </a:lnTo>
                    <a:lnTo>
                      <a:pt x="905314" y="2910321"/>
                    </a:lnTo>
                    <a:lnTo>
                      <a:pt x="898576" y="2911657"/>
                    </a:lnTo>
                    <a:cubicBezTo>
                      <a:pt x="878597" y="2916193"/>
                      <a:pt x="858926" y="2921347"/>
                      <a:pt x="839925" y="2927636"/>
                    </a:cubicBezTo>
                    <a:lnTo>
                      <a:pt x="826841" y="2933093"/>
                    </a:lnTo>
                    <a:lnTo>
                      <a:pt x="824758" y="2933700"/>
                    </a:lnTo>
                    <a:lnTo>
                      <a:pt x="825376" y="2933704"/>
                    </a:lnTo>
                    <a:lnTo>
                      <a:pt x="826841" y="2933093"/>
                    </a:lnTo>
                    <a:lnTo>
                      <a:pt x="852516" y="2925611"/>
                    </a:lnTo>
                    <a:lnTo>
                      <a:pt x="827693" y="2933718"/>
                    </a:lnTo>
                    <a:lnTo>
                      <a:pt x="841520" y="2933802"/>
                    </a:lnTo>
                    <a:lnTo>
                      <a:pt x="841520" y="2934517"/>
                    </a:lnTo>
                    <a:lnTo>
                      <a:pt x="843609" y="2934058"/>
                    </a:lnTo>
                    <a:lnTo>
                      <a:pt x="841520" y="2934797"/>
                    </a:lnTo>
                    <a:lnTo>
                      <a:pt x="841520" y="2937103"/>
                    </a:lnTo>
                    <a:lnTo>
                      <a:pt x="832036" y="2938152"/>
                    </a:lnTo>
                    <a:lnTo>
                      <a:pt x="831625" y="2938297"/>
                    </a:lnTo>
                    <a:lnTo>
                      <a:pt x="841520" y="2937103"/>
                    </a:lnTo>
                    <a:lnTo>
                      <a:pt x="835671" y="2938026"/>
                    </a:lnTo>
                    <a:lnTo>
                      <a:pt x="831521" y="2938334"/>
                    </a:lnTo>
                    <a:lnTo>
                      <a:pt x="829747" y="2938962"/>
                    </a:lnTo>
                    <a:lnTo>
                      <a:pt x="835671" y="2938026"/>
                    </a:lnTo>
                    <a:lnTo>
                      <a:pt x="840331" y="2937681"/>
                    </a:lnTo>
                    <a:lnTo>
                      <a:pt x="875111" y="2928010"/>
                    </a:lnTo>
                    <a:lnTo>
                      <a:pt x="843022" y="2937482"/>
                    </a:lnTo>
                    <a:lnTo>
                      <a:pt x="848132" y="2937103"/>
                    </a:lnTo>
                    <a:lnTo>
                      <a:pt x="841220" y="2938014"/>
                    </a:lnTo>
                    <a:lnTo>
                      <a:pt x="837506" y="2939110"/>
                    </a:lnTo>
                    <a:lnTo>
                      <a:pt x="839395" y="2938986"/>
                    </a:lnTo>
                    <a:lnTo>
                      <a:pt x="846178" y="2938060"/>
                    </a:lnTo>
                    <a:lnTo>
                      <a:pt x="844363" y="2938658"/>
                    </a:lnTo>
                    <a:lnTo>
                      <a:pt x="846199" y="2938537"/>
                    </a:lnTo>
                    <a:lnTo>
                      <a:pt x="849413" y="2937618"/>
                    </a:lnTo>
                    <a:lnTo>
                      <a:pt x="878923" y="2933590"/>
                    </a:lnTo>
                    <a:lnTo>
                      <a:pt x="867962" y="2936720"/>
                    </a:lnTo>
                    <a:lnTo>
                      <a:pt x="864771" y="2937314"/>
                    </a:lnTo>
                    <a:lnTo>
                      <a:pt x="866215" y="2937219"/>
                    </a:lnTo>
                    <a:lnTo>
                      <a:pt x="867962" y="2936720"/>
                    </a:lnTo>
                    <a:lnTo>
                      <a:pt x="876331" y="2935162"/>
                    </a:lnTo>
                    <a:lnTo>
                      <a:pt x="888562" y="2933689"/>
                    </a:lnTo>
                    <a:lnTo>
                      <a:pt x="888419" y="2933725"/>
                    </a:lnTo>
                    <a:lnTo>
                      <a:pt x="887453" y="2933925"/>
                    </a:lnTo>
                    <a:lnTo>
                      <a:pt x="886856" y="2934119"/>
                    </a:lnTo>
                    <a:lnTo>
                      <a:pt x="860172" y="2940841"/>
                    </a:lnTo>
                    <a:lnTo>
                      <a:pt x="864663" y="2940404"/>
                    </a:lnTo>
                    <a:lnTo>
                      <a:pt x="859996" y="2940886"/>
                    </a:lnTo>
                    <a:lnTo>
                      <a:pt x="851614" y="2942997"/>
                    </a:lnTo>
                    <a:lnTo>
                      <a:pt x="839010" y="2947348"/>
                    </a:lnTo>
                    <a:lnTo>
                      <a:pt x="853113" y="2945049"/>
                    </a:lnTo>
                    <a:lnTo>
                      <a:pt x="866702" y="2940677"/>
                    </a:lnTo>
                    <a:lnTo>
                      <a:pt x="886856" y="2934119"/>
                    </a:lnTo>
                    <a:lnTo>
                      <a:pt x="888419" y="2933725"/>
                    </a:lnTo>
                    <a:lnTo>
                      <a:pt x="888638" y="2933680"/>
                    </a:lnTo>
                    <a:lnTo>
                      <a:pt x="913643" y="2930669"/>
                    </a:lnTo>
                    <a:lnTo>
                      <a:pt x="861089" y="2943822"/>
                    </a:lnTo>
                    <a:lnTo>
                      <a:pt x="853004" y="2946288"/>
                    </a:lnTo>
                    <a:lnTo>
                      <a:pt x="840418" y="2949133"/>
                    </a:lnTo>
                    <a:lnTo>
                      <a:pt x="849834" y="2946104"/>
                    </a:lnTo>
                    <a:lnTo>
                      <a:pt x="832137" y="2949788"/>
                    </a:lnTo>
                    <a:lnTo>
                      <a:pt x="832583" y="2949637"/>
                    </a:lnTo>
                    <a:lnTo>
                      <a:pt x="832264" y="2949677"/>
                    </a:lnTo>
                    <a:lnTo>
                      <a:pt x="831646" y="2949890"/>
                    </a:lnTo>
                    <a:lnTo>
                      <a:pt x="832137" y="2949788"/>
                    </a:lnTo>
                    <a:lnTo>
                      <a:pt x="828309" y="2951082"/>
                    </a:lnTo>
                    <a:lnTo>
                      <a:pt x="828100" y="2951114"/>
                    </a:lnTo>
                    <a:lnTo>
                      <a:pt x="826063" y="2951817"/>
                    </a:lnTo>
                    <a:lnTo>
                      <a:pt x="827226" y="2951249"/>
                    </a:lnTo>
                    <a:lnTo>
                      <a:pt x="819093" y="2952503"/>
                    </a:lnTo>
                    <a:lnTo>
                      <a:pt x="828789" y="2950485"/>
                    </a:lnTo>
                    <a:lnTo>
                      <a:pt x="829814" y="2949984"/>
                    </a:lnTo>
                    <a:lnTo>
                      <a:pt x="827695" y="2950249"/>
                    </a:lnTo>
                    <a:lnTo>
                      <a:pt x="815070" y="2952911"/>
                    </a:lnTo>
                    <a:lnTo>
                      <a:pt x="815070" y="2951373"/>
                    </a:lnTo>
                    <a:lnTo>
                      <a:pt x="817970" y="2950778"/>
                    </a:lnTo>
                    <a:lnTo>
                      <a:pt x="833302" y="2948278"/>
                    </a:lnTo>
                    <a:lnTo>
                      <a:pt x="835801" y="2947057"/>
                    </a:lnTo>
                    <a:lnTo>
                      <a:pt x="828295" y="2948657"/>
                    </a:lnTo>
                    <a:lnTo>
                      <a:pt x="817970" y="2950778"/>
                    </a:lnTo>
                    <a:lnTo>
                      <a:pt x="815070" y="2951250"/>
                    </a:lnTo>
                    <a:lnTo>
                      <a:pt x="815070" y="2950307"/>
                    </a:lnTo>
                    <a:cubicBezTo>
                      <a:pt x="822509" y="2949070"/>
                      <a:pt x="827830" y="2948193"/>
                      <a:pt x="831434" y="2947612"/>
                    </a:cubicBezTo>
                    <a:lnTo>
                      <a:pt x="836112" y="2946905"/>
                    </a:lnTo>
                    <a:lnTo>
                      <a:pt x="841470" y="2944286"/>
                    </a:lnTo>
                    <a:lnTo>
                      <a:pt x="849632" y="2941955"/>
                    </a:lnTo>
                    <a:lnTo>
                      <a:pt x="827676" y="2944220"/>
                    </a:lnTo>
                    <a:lnTo>
                      <a:pt x="827278" y="2944294"/>
                    </a:lnTo>
                    <a:lnTo>
                      <a:pt x="827424" y="2944246"/>
                    </a:lnTo>
                    <a:lnTo>
                      <a:pt x="826953" y="2944294"/>
                    </a:lnTo>
                    <a:lnTo>
                      <a:pt x="827590" y="2944191"/>
                    </a:lnTo>
                    <a:lnTo>
                      <a:pt x="828356" y="2943938"/>
                    </a:lnTo>
                    <a:lnTo>
                      <a:pt x="826489" y="2944120"/>
                    </a:lnTo>
                    <a:lnTo>
                      <a:pt x="828902" y="2943758"/>
                    </a:lnTo>
                    <a:lnTo>
                      <a:pt x="831382" y="2942940"/>
                    </a:lnTo>
                    <a:lnTo>
                      <a:pt x="830391" y="2943059"/>
                    </a:lnTo>
                    <a:lnTo>
                      <a:pt x="828803" y="2943513"/>
                    </a:lnTo>
                    <a:lnTo>
                      <a:pt x="825514" y="2944215"/>
                    </a:lnTo>
                    <a:lnTo>
                      <a:pt x="826489" y="2944120"/>
                    </a:lnTo>
                    <a:lnTo>
                      <a:pt x="824705" y="2944387"/>
                    </a:lnTo>
                    <a:lnTo>
                      <a:pt x="823444" y="2944656"/>
                    </a:lnTo>
                    <a:lnTo>
                      <a:pt x="826953" y="2944294"/>
                    </a:lnTo>
                    <a:lnTo>
                      <a:pt x="819396" y="2945520"/>
                    </a:lnTo>
                    <a:lnTo>
                      <a:pt x="812226" y="2947050"/>
                    </a:lnTo>
                    <a:lnTo>
                      <a:pt x="814217" y="2946361"/>
                    </a:lnTo>
                    <a:lnTo>
                      <a:pt x="810625" y="2946943"/>
                    </a:lnTo>
                    <a:lnTo>
                      <a:pt x="808608" y="2947769"/>
                    </a:lnTo>
                    <a:lnTo>
                      <a:pt x="800668" y="2949248"/>
                    </a:lnTo>
                    <a:lnTo>
                      <a:pt x="804264" y="2947975"/>
                    </a:lnTo>
                    <a:lnTo>
                      <a:pt x="775333" y="2952669"/>
                    </a:lnTo>
                    <a:lnTo>
                      <a:pt x="770294" y="2954902"/>
                    </a:lnTo>
                    <a:lnTo>
                      <a:pt x="758926" y="2957018"/>
                    </a:lnTo>
                    <a:lnTo>
                      <a:pt x="763462" y="2954595"/>
                    </a:lnTo>
                    <a:lnTo>
                      <a:pt x="739027" y="2958560"/>
                    </a:lnTo>
                    <a:lnTo>
                      <a:pt x="692380" y="2966128"/>
                    </a:lnTo>
                    <a:lnTo>
                      <a:pt x="704320" y="2962349"/>
                    </a:lnTo>
                    <a:lnTo>
                      <a:pt x="731353" y="2956454"/>
                    </a:lnTo>
                    <a:lnTo>
                      <a:pt x="752252" y="2953608"/>
                    </a:lnTo>
                    <a:lnTo>
                      <a:pt x="769845" y="2951186"/>
                    </a:lnTo>
                    <a:lnTo>
                      <a:pt x="770513" y="2950829"/>
                    </a:lnTo>
                    <a:lnTo>
                      <a:pt x="744321" y="2953626"/>
                    </a:lnTo>
                    <a:lnTo>
                      <a:pt x="744400" y="2953608"/>
                    </a:lnTo>
                    <a:lnTo>
                      <a:pt x="770637" y="2950104"/>
                    </a:lnTo>
                    <a:lnTo>
                      <a:pt x="772166" y="2949946"/>
                    </a:lnTo>
                    <a:lnTo>
                      <a:pt x="772282" y="2949884"/>
                    </a:lnTo>
                    <a:lnTo>
                      <a:pt x="770637" y="2950104"/>
                    </a:lnTo>
                    <a:lnTo>
                      <a:pt x="752666" y="2951958"/>
                    </a:lnTo>
                    <a:lnTo>
                      <a:pt x="745045" y="2952915"/>
                    </a:lnTo>
                    <a:lnTo>
                      <a:pt x="755924" y="2950988"/>
                    </a:lnTo>
                    <a:lnTo>
                      <a:pt x="773399" y="2949287"/>
                    </a:lnTo>
                    <a:lnTo>
                      <a:pt x="776546" y="2947606"/>
                    </a:lnTo>
                    <a:lnTo>
                      <a:pt x="773743" y="2947832"/>
                    </a:lnTo>
                    <a:lnTo>
                      <a:pt x="755924" y="2950988"/>
                    </a:lnTo>
                    <a:lnTo>
                      <a:pt x="750616" y="2951505"/>
                    </a:lnTo>
                    <a:lnTo>
                      <a:pt x="752858" y="2951098"/>
                    </a:lnTo>
                    <a:lnTo>
                      <a:pt x="758926" y="2950140"/>
                    </a:lnTo>
                    <a:lnTo>
                      <a:pt x="758926" y="2949996"/>
                    </a:lnTo>
                    <a:lnTo>
                      <a:pt x="752858" y="2951098"/>
                    </a:lnTo>
                    <a:lnTo>
                      <a:pt x="749738" y="2951590"/>
                    </a:lnTo>
                    <a:lnTo>
                      <a:pt x="737502" y="2952781"/>
                    </a:lnTo>
                    <a:lnTo>
                      <a:pt x="751012" y="2949895"/>
                    </a:lnTo>
                    <a:lnTo>
                      <a:pt x="758926" y="2948852"/>
                    </a:lnTo>
                    <a:lnTo>
                      <a:pt x="758926" y="2947905"/>
                    </a:lnTo>
                    <a:lnTo>
                      <a:pt x="748547" y="2949480"/>
                    </a:lnTo>
                    <a:lnTo>
                      <a:pt x="758926" y="2947595"/>
                    </a:lnTo>
                    <a:lnTo>
                      <a:pt x="758926" y="2947121"/>
                    </a:lnTo>
                    <a:lnTo>
                      <a:pt x="759090" y="2947048"/>
                    </a:lnTo>
                    <a:lnTo>
                      <a:pt x="748619" y="2948311"/>
                    </a:lnTo>
                    <a:lnTo>
                      <a:pt x="751245" y="2947724"/>
                    </a:lnTo>
                    <a:lnTo>
                      <a:pt x="761336" y="2946045"/>
                    </a:lnTo>
                    <a:lnTo>
                      <a:pt x="763125" y="2945246"/>
                    </a:lnTo>
                    <a:lnTo>
                      <a:pt x="761489" y="2945434"/>
                    </a:lnTo>
                    <a:lnTo>
                      <a:pt x="763920" y="2944891"/>
                    </a:lnTo>
                    <a:lnTo>
                      <a:pt x="766373" y="2943795"/>
                    </a:lnTo>
                    <a:lnTo>
                      <a:pt x="748946" y="2944943"/>
                    </a:lnTo>
                    <a:lnTo>
                      <a:pt x="728834" y="2949196"/>
                    </a:lnTo>
                    <a:lnTo>
                      <a:pt x="719190" y="2950307"/>
                    </a:lnTo>
                    <a:lnTo>
                      <a:pt x="750152" y="2944362"/>
                    </a:lnTo>
                    <a:lnTo>
                      <a:pt x="768076" y="2943034"/>
                    </a:lnTo>
                    <a:lnTo>
                      <a:pt x="773294" y="2940704"/>
                    </a:lnTo>
                    <a:lnTo>
                      <a:pt x="757396" y="2942972"/>
                    </a:lnTo>
                    <a:lnTo>
                      <a:pt x="767778" y="2940978"/>
                    </a:lnTo>
                    <a:lnTo>
                      <a:pt x="774762" y="2940049"/>
                    </a:lnTo>
                    <a:lnTo>
                      <a:pt x="776376" y="2939327"/>
                    </a:lnTo>
                    <a:lnTo>
                      <a:pt x="767778" y="2940978"/>
                    </a:lnTo>
                    <a:lnTo>
                      <a:pt x="748129" y="2943594"/>
                    </a:lnTo>
                    <a:lnTo>
                      <a:pt x="777289" y="2938920"/>
                    </a:lnTo>
                    <a:lnTo>
                      <a:pt x="778271" y="2938481"/>
                    </a:lnTo>
                    <a:lnTo>
                      <a:pt x="683235" y="2951133"/>
                    </a:lnTo>
                    <a:lnTo>
                      <a:pt x="675934" y="2952479"/>
                    </a:lnTo>
                    <a:lnTo>
                      <a:pt x="680720" y="2951259"/>
                    </a:lnTo>
                    <a:lnTo>
                      <a:pt x="705966" y="2947419"/>
                    </a:lnTo>
                    <a:lnTo>
                      <a:pt x="779429" y="2937964"/>
                    </a:lnTo>
                    <a:lnTo>
                      <a:pt x="781346" y="2937108"/>
                    </a:lnTo>
                    <a:lnTo>
                      <a:pt x="765478" y="2938754"/>
                    </a:lnTo>
                    <a:cubicBezTo>
                      <a:pt x="748120" y="2940404"/>
                      <a:pt x="729109" y="2942055"/>
                      <a:pt x="715884" y="2943705"/>
                    </a:cubicBezTo>
                    <a:lnTo>
                      <a:pt x="695726" y="2947432"/>
                    </a:lnTo>
                    <a:lnTo>
                      <a:pt x="696833" y="2947150"/>
                    </a:lnTo>
                    <a:lnTo>
                      <a:pt x="709272" y="2944531"/>
                    </a:lnTo>
                    <a:lnTo>
                      <a:pt x="754761" y="2937079"/>
                    </a:lnTo>
                    <a:lnTo>
                      <a:pt x="775404" y="2934697"/>
                    </a:lnTo>
                    <a:lnTo>
                      <a:pt x="775404" y="2934492"/>
                    </a:lnTo>
                    <a:lnTo>
                      <a:pt x="758752" y="2936426"/>
                    </a:lnTo>
                    <a:lnTo>
                      <a:pt x="761168" y="2936030"/>
                    </a:lnTo>
                    <a:lnTo>
                      <a:pt x="775404" y="2934304"/>
                    </a:lnTo>
                    <a:lnTo>
                      <a:pt x="775404" y="2933925"/>
                    </a:lnTo>
                    <a:lnTo>
                      <a:pt x="776261" y="2933557"/>
                    </a:lnTo>
                    <a:lnTo>
                      <a:pt x="761168" y="2936030"/>
                    </a:lnTo>
                    <a:lnTo>
                      <a:pt x="738588" y="2938766"/>
                    </a:lnTo>
                    <a:lnTo>
                      <a:pt x="734987" y="2939184"/>
                    </a:lnTo>
                    <a:lnTo>
                      <a:pt x="741838" y="2937808"/>
                    </a:lnTo>
                    <a:lnTo>
                      <a:pt x="779764" y="2932055"/>
                    </a:lnTo>
                    <a:lnTo>
                      <a:pt x="780491" y="2931743"/>
                    </a:lnTo>
                    <a:lnTo>
                      <a:pt x="780388" y="2931746"/>
                    </a:lnTo>
                    <a:lnTo>
                      <a:pt x="780527" y="2931728"/>
                    </a:lnTo>
                    <a:lnTo>
                      <a:pt x="782464" y="2930897"/>
                    </a:lnTo>
                    <a:lnTo>
                      <a:pt x="774475" y="2931900"/>
                    </a:lnTo>
                    <a:lnTo>
                      <a:pt x="772710" y="2931945"/>
                    </a:lnTo>
                    <a:lnTo>
                      <a:pt x="721581" y="2938814"/>
                    </a:lnTo>
                    <a:lnTo>
                      <a:pt x="732162" y="2936595"/>
                    </a:lnTo>
                    <a:lnTo>
                      <a:pt x="749541" y="2933703"/>
                    </a:lnTo>
                    <a:lnTo>
                      <a:pt x="750966" y="2933075"/>
                    </a:lnTo>
                    <a:lnTo>
                      <a:pt x="747232" y="2933435"/>
                    </a:lnTo>
                    <a:lnTo>
                      <a:pt x="752790" y="2932270"/>
                    </a:lnTo>
                    <a:lnTo>
                      <a:pt x="753969" y="2931750"/>
                    </a:lnTo>
                    <a:lnTo>
                      <a:pt x="735360" y="2934583"/>
                    </a:lnTo>
                    <a:lnTo>
                      <a:pt x="728283" y="2935266"/>
                    </a:lnTo>
                    <a:lnTo>
                      <a:pt x="738140" y="2933600"/>
                    </a:lnTo>
                    <a:lnTo>
                      <a:pt x="754467" y="2931531"/>
                    </a:lnTo>
                    <a:lnTo>
                      <a:pt x="757000" y="2930413"/>
                    </a:lnTo>
                    <a:lnTo>
                      <a:pt x="738140" y="2933600"/>
                    </a:lnTo>
                    <a:lnTo>
                      <a:pt x="714483" y="2936600"/>
                    </a:lnTo>
                    <a:lnTo>
                      <a:pt x="713791" y="2936667"/>
                    </a:lnTo>
                    <a:lnTo>
                      <a:pt x="718450" y="2935420"/>
                    </a:lnTo>
                    <a:lnTo>
                      <a:pt x="760952" y="2928669"/>
                    </a:lnTo>
                    <a:lnTo>
                      <a:pt x="765774" y="2926542"/>
                    </a:lnTo>
                    <a:lnTo>
                      <a:pt x="739027" y="2930501"/>
                    </a:lnTo>
                    <a:lnTo>
                      <a:pt x="734516" y="2931122"/>
                    </a:lnTo>
                    <a:lnTo>
                      <a:pt x="746099" y="2928024"/>
                    </a:lnTo>
                    <a:lnTo>
                      <a:pt x="756230" y="2926788"/>
                    </a:lnTo>
                    <a:lnTo>
                      <a:pt x="762020" y="2926059"/>
                    </a:lnTo>
                    <a:lnTo>
                      <a:pt x="768345" y="2925408"/>
                    </a:lnTo>
                    <a:lnTo>
                      <a:pt x="768476" y="2925350"/>
                    </a:lnTo>
                    <a:lnTo>
                      <a:pt x="767394" y="2925382"/>
                    </a:lnTo>
                    <a:lnTo>
                      <a:pt x="768806" y="2925204"/>
                    </a:lnTo>
                    <a:lnTo>
                      <a:pt x="772025" y="2923784"/>
                    </a:lnTo>
                    <a:lnTo>
                      <a:pt x="758429" y="2925833"/>
                    </a:lnTo>
                    <a:lnTo>
                      <a:pt x="752353" y="2926351"/>
                    </a:lnTo>
                    <a:lnTo>
                      <a:pt x="759376" y="2924473"/>
                    </a:lnTo>
                    <a:lnTo>
                      <a:pt x="773388" y="2923183"/>
                    </a:lnTo>
                    <a:lnTo>
                      <a:pt x="774318" y="2922773"/>
                    </a:lnTo>
                    <a:lnTo>
                      <a:pt x="762171" y="2923899"/>
                    </a:lnTo>
                    <a:lnTo>
                      <a:pt x="760901" y="2924065"/>
                    </a:lnTo>
                    <a:lnTo>
                      <a:pt x="770416" y="2921519"/>
                    </a:lnTo>
                    <a:lnTo>
                      <a:pt x="770594" y="2921501"/>
                    </a:lnTo>
                    <a:lnTo>
                      <a:pt x="777578" y="2921335"/>
                    </a:lnTo>
                    <a:lnTo>
                      <a:pt x="779190" y="2920624"/>
                    </a:lnTo>
                    <a:lnTo>
                      <a:pt x="778916" y="2920651"/>
                    </a:lnTo>
                    <a:lnTo>
                      <a:pt x="778700" y="2920729"/>
                    </a:lnTo>
                    <a:lnTo>
                      <a:pt x="778700" y="2920674"/>
                    </a:lnTo>
                    <a:lnTo>
                      <a:pt x="770594" y="2921501"/>
                    </a:lnTo>
                    <a:lnTo>
                      <a:pt x="770473" y="2921504"/>
                    </a:lnTo>
                    <a:lnTo>
                      <a:pt x="778700" y="2919303"/>
                    </a:lnTo>
                    <a:lnTo>
                      <a:pt x="778700" y="2918978"/>
                    </a:lnTo>
                    <a:lnTo>
                      <a:pt x="775323" y="2919407"/>
                    </a:lnTo>
                    <a:lnTo>
                      <a:pt x="767973" y="2921564"/>
                    </a:lnTo>
                    <a:lnTo>
                      <a:pt x="770473" y="2921504"/>
                    </a:lnTo>
                    <a:lnTo>
                      <a:pt x="770416" y="2921519"/>
                    </a:lnTo>
                    <a:lnTo>
                      <a:pt x="766901" y="2921878"/>
                    </a:lnTo>
                    <a:lnTo>
                      <a:pt x="759066" y="2924177"/>
                    </a:lnTo>
                    <a:lnTo>
                      <a:pt x="759066" y="2922678"/>
                    </a:lnTo>
                    <a:lnTo>
                      <a:pt x="756580" y="2922932"/>
                    </a:lnTo>
                    <a:lnTo>
                      <a:pt x="759066" y="2922377"/>
                    </a:lnTo>
                    <a:lnTo>
                      <a:pt x="759066" y="2921776"/>
                    </a:lnTo>
                    <a:lnTo>
                      <a:pt x="756129" y="2921846"/>
                    </a:lnTo>
                    <a:lnTo>
                      <a:pt x="759066" y="2921473"/>
                    </a:lnTo>
                    <a:lnTo>
                      <a:pt x="759066" y="2920874"/>
                    </a:lnTo>
                    <a:lnTo>
                      <a:pt x="760731" y="2920195"/>
                    </a:lnTo>
                    <a:lnTo>
                      <a:pt x="741292" y="2922000"/>
                    </a:lnTo>
                    <a:lnTo>
                      <a:pt x="752475" y="2920427"/>
                    </a:lnTo>
                    <a:lnTo>
                      <a:pt x="752475" y="2918929"/>
                    </a:lnTo>
                    <a:lnTo>
                      <a:pt x="751839" y="2918948"/>
                    </a:lnTo>
                    <a:lnTo>
                      <a:pt x="726476" y="2921109"/>
                    </a:lnTo>
                    <a:lnTo>
                      <a:pt x="747069" y="2918133"/>
                    </a:lnTo>
                    <a:lnTo>
                      <a:pt x="752475" y="2917804"/>
                    </a:lnTo>
                    <a:lnTo>
                      <a:pt x="752475" y="2917570"/>
                    </a:lnTo>
                    <a:lnTo>
                      <a:pt x="753101" y="2917262"/>
                    </a:lnTo>
                    <a:lnTo>
                      <a:pt x="747069" y="2918133"/>
                    </a:lnTo>
                    <a:lnTo>
                      <a:pt x="708158" y="2920500"/>
                    </a:lnTo>
                    <a:lnTo>
                      <a:pt x="717721" y="2918764"/>
                    </a:lnTo>
                    <a:lnTo>
                      <a:pt x="735615" y="2916978"/>
                    </a:lnTo>
                    <a:lnTo>
                      <a:pt x="755599" y="2916031"/>
                    </a:lnTo>
                    <a:lnTo>
                      <a:pt x="758267" y="2914716"/>
                    </a:lnTo>
                    <a:lnTo>
                      <a:pt x="735615" y="2916978"/>
                    </a:lnTo>
                    <a:lnTo>
                      <a:pt x="724718" y="2917494"/>
                    </a:lnTo>
                    <a:lnTo>
                      <a:pt x="743630" y="2914061"/>
                    </a:lnTo>
                    <a:lnTo>
                      <a:pt x="764144" y="2911821"/>
                    </a:lnTo>
                    <a:lnTo>
                      <a:pt x="764484" y="2911653"/>
                    </a:lnTo>
                    <a:lnTo>
                      <a:pt x="751616" y="2912611"/>
                    </a:lnTo>
                    <a:lnTo>
                      <a:pt x="768912" y="2909472"/>
                    </a:lnTo>
                    <a:lnTo>
                      <a:pt x="771608" y="2908144"/>
                    </a:lnTo>
                    <a:lnTo>
                      <a:pt x="738872" y="2912652"/>
                    </a:lnTo>
                    <a:lnTo>
                      <a:pt x="749637" y="2910510"/>
                    </a:lnTo>
                    <a:lnTo>
                      <a:pt x="760776" y="2909073"/>
                    </a:lnTo>
                    <a:lnTo>
                      <a:pt x="771932" y="2907984"/>
                    </a:lnTo>
                    <a:lnTo>
                      <a:pt x="772892" y="2907511"/>
                    </a:lnTo>
                    <a:lnTo>
                      <a:pt x="760776" y="2909073"/>
                    </a:lnTo>
                    <a:lnTo>
                      <a:pt x="753079" y="2909825"/>
                    </a:lnTo>
                    <a:lnTo>
                      <a:pt x="756845" y="2909076"/>
                    </a:lnTo>
                    <a:lnTo>
                      <a:pt x="773837" y="2907045"/>
                    </a:lnTo>
                    <a:lnTo>
                      <a:pt x="776100" y="2905930"/>
                    </a:lnTo>
                    <a:lnTo>
                      <a:pt x="771452" y="2906170"/>
                    </a:lnTo>
                    <a:lnTo>
                      <a:pt x="775166" y="2905431"/>
                    </a:lnTo>
                    <a:lnTo>
                      <a:pt x="777207" y="2905385"/>
                    </a:lnTo>
                    <a:lnTo>
                      <a:pt x="778434" y="2904781"/>
                    </a:lnTo>
                    <a:lnTo>
                      <a:pt x="775166" y="2905431"/>
                    </a:lnTo>
                    <a:lnTo>
                      <a:pt x="766095" y="2905634"/>
                    </a:lnTo>
                    <a:lnTo>
                      <a:pt x="769795" y="2904974"/>
                    </a:lnTo>
                    <a:lnTo>
                      <a:pt x="780786" y="2903622"/>
                    </a:lnTo>
                    <a:lnTo>
                      <a:pt x="782154" y="2902948"/>
                    </a:lnTo>
                    <a:lnTo>
                      <a:pt x="779404" y="2903261"/>
                    </a:lnTo>
                    <a:lnTo>
                      <a:pt x="782717" y="2902670"/>
                    </a:lnTo>
                    <a:lnTo>
                      <a:pt x="787751" y="2900190"/>
                    </a:lnTo>
                    <a:lnTo>
                      <a:pt x="746854" y="2904230"/>
                    </a:lnTo>
                    <a:lnTo>
                      <a:pt x="740543" y="2906125"/>
                    </a:lnTo>
                    <a:lnTo>
                      <a:pt x="772090" y="2904093"/>
                    </a:lnTo>
                    <a:lnTo>
                      <a:pt x="779404" y="2903261"/>
                    </a:lnTo>
                    <a:lnTo>
                      <a:pt x="769795" y="2904974"/>
                    </a:lnTo>
                    <a:lnTo>
                      <a:pt x="764063" y="2905679"/>
                    </a:lnTo>
                    <a:lnTo>
                      <a:pt x="742747" y="2906156"/>
                    </a:lnTo>
                    <a:lnTo>
                      <a:pt x="737773" y="2906957"/>
                    </a:lnTo>
                    <a:lnTo>
                      <a:pt x="735857" y="2907533"/>
                    </a:lnTo>
                    <a:lnTo>
                      <a:pt x="736543" y="2907155"/>
                    </a:lnTo>
                    <a:lnTo>
                      <a:pt x="729128" y="2908350"/>
                    </a:lnTo>
                    <a:lnTo>
                      <a:pt x="711972" y="2909233"/>
                    </a:lnTo>
                    <a:lnTo>
                      <a:pt x="722496" y="2907394"/>
                    </a:lnTo>
                    <a:lnTo>
                      <a:pt x="723648" y="2907214"/>
                    </a:lnTo>
                    <a:lnTo>
                      <a:pt x="738133" y="2906281"/>
                    </a:lnTo>
                    <a:lnTo>
                      <a:pt x="740769" y="2904831"/>
                    </a:lnTo>
                    <a:lnTo>
                      <a:pt x="735550" y="2905347"/>
                    </a:lnTo>
                    <a:lnTo>
                      <a:pt x="741540" y="2904407"/>
                    </a:lnTo>
                    <a:lnTo>
                      <a:pt x="745458" y="2902252"/>
                    </a:lnTo>
                    <a:lnTo>
                      <a:pt x="738727" y="2902840"/>
                    </a:lnTo>
                    <a:lnTo>
                      <a:pt x="739391" y="2902691"/>
                    </a:lnTo>
                    <a:lnTo>
                      <a:pt x="742567" y="2902079"/>
                    </a:lnTo>
                    <a:lnTo>
                      <a:pt x="747411" y="2901178"/>
                    </a:lnTo>
                    <a:lnTo>
                      <a:pt x="747501" y="2901129"/>
                    </a:lnTo>
                    <a:lnTo>
                      <a:pt x="742567" y="2902079"/>
                    </a:lnTo>
                    <a:lnTo>
                      <a:pt x="739939" y="2902568"/>
                    </a:lnTo>
                    <a:lnTo>
                      <a:pt x="748298" y="2900690"/>
                    </a:lnTo>
                    <a:lnTo>
                      <a:pt x="750636" y="2899404"/>
                    </a:lnTo>
                    <a:lnTo>
                      <a:pt x="737345" y="2902233"/>
                    </a:lnTo>
                    <a:lnTo>
                      <a:pt x="735144" y="2903153"/>
                    </a:lnTo>
                    <a:lnTo>
                      <a:pt x="738253" y="2902882"/>
                    </a:lnTo>
                    <a:lnTo>
                      <a:pt x="733824" y="2903706"/>
                    </a:lnTo>
                    <a:lnTo>
                      <a:pt x="733566" y="2903813"/>
                    </a:lnTo>
                    <a:lnTo>
                      <a:pt x="738526" y="2902858"/>
                    </a:lnTo>
                    <a:lnTo>
                      <a:pt x="738727" y="2902840"/>
                    </a:lnTo>
                    <a:lnTo>
                      <a:pt x="732604" y="2904216"/>
                    </a:lnTo>
                    <a:lnTo>
                      <a:pt x="732561" y="2904234"/>
                    </a:lnTo>
                    <a:lnTo>
                      <a:pt x="732588" y="2904219"/>
                    </a:lnTo>
                    <a:lnTo>
                      <a:pt x="721308" y="2906753"/>
                    </a:lnTo>
                    <a:lnTo>
                      <a:pt x="717021" y="2907177"/>
                    </a:lnTo>
                    <a:lnTo>
                      <a:pt x="725383" y="2905390"/>
                    </a:lnTo>
                    <a:lnTo>
                      <a:pt x="733214" y="2903881"/>
                    </a:lnTo>
                    <a:lnTo>
                      <a:pt x="733390" y="2903786"/>
                    </a:lnTo>
                    <a:lnTo>
                      <a:pt x="729522" y="2904506"/>
                    </a:lnTo>
                    <a:lnTo>
                      <a:pt x="725383" y="2905390"/>
                    </a:lnTo>
                    <a:lnTo>
                      <a:pt x="715152" y="2907362"/>
                    </a:lnTo>
                    <a:lnTo>
                      <a:pt x="711820" y="2907691"/>
                    </a:lnTo>
                    <a:lnTo>
                      <a:pt x="712777" y="2907460"/>
                    </a:lnTo>
                    <a:lnTo>
                      <a:pt x="720843" y="2905744"/>
                    </a:lnTo>
                    <a:lnTo>
                      <a:pt x="731536" y="2903469"/>
                    </a:lnTo>
                    <a:lnTo>
                      <a:pt x="734450" y="2903214"/>
                    </a:lnTo>
                    <a:lnTo>
                      <a:pt x="735567" y="2902611"/>
                    </a:lnTo>
                    <a:lnTo>
                      <a:pt x="731536" y="2903469"/>
                    </a:lnTo>
                    <a:lnTo>
                      <a:pt x="728090" y="2903770"/>
                    </a:lnTo>
                    <a:lnTo>
                      <a:pt x="737719" y="2901449"/>
                    </a:lnTo>
                    <a:lnTo>
                      <a:pt x="739727" y="2900365"/>
                    </a:lnTo>
                    <a:lnTo>
                      <a:pt x="736647" y="2900924"/>
                    </a:lnTo>
                    <a:lnTo>
                      <a:pt x="740099" y="2900086"/>
                    </a:lnTo>
                    <a:lnTo>
                      <a:pt x="740271" y="2900072"/>
                    </a:lnTo>
                    <a:lnTo>
                      <a:pt x="740363" y="2900022"/>
                    </a:lnTo>
                    <a:lnTo>
                      <a:pt x="740099" y="2900086"/>
                    </a:lnTo>
                    <a:lnTo>
                      <a:pt x="734559" y="2900542"/>
                    </a:lnTo>
                    <a:lnTo>
                      <a:pt x="742032" y="2899120"/>
                    </a:lnTo>
                    <a:lnTo>
                      <a:pt x="744704" y="2897678"/>
                    </a:lnTo>
                    <a:lnTo>
                      <a:pt x="727424" y="2901129"/>
                    </a:lnTo>
                    <a:lnTo>
                      <a:pt x="718654" y="2901850"/>
                    </a:lnTo>
                    <a:lnTo>
                      <a:pt x="749003" y="2895357"/>
                    </a:lnTo>
                    <a:lnTo>
                      <a:pt x="749499" y="2895089"/>
                    </a:lnTo>
                    <a:lnTo>
                      <a:pt x="743654" y="2896054"/>
                    </a:lnTo>
                    <a:lnTo>
                      <a:pt x="749972" y="2894834"/>
                    </a:lnTo>
                    <a:lnTo>
                      <a:pt x="760650" y="2889069"/>
                    </a:lnTo>
                    <a:lnTo>
                      <a:pt x="743754" y="2893629"/>
                    </a:lnTo>
                    <a:lnTo>
                      <a:pt x="755766" y="2888878"/>
                    </a:lnTo>
                    <a:lnTo>
                      <a:pt x="769766" y="2884148"/>
                    </a:lnTo>
                    <a:lnTo>
                      <a:pt x="780045" y="2878599"/>
                    </a:lnTo>
                    <a:lnTo>
                      <a:pt x="768784" y="2880986"/>
                    </a:lnTo>
                    <a:lnTo>
                      <a:pt x="653323" y="2913501"/>
                    </a:lnTo>
                    <a:lnTo>
                      <a:pt x="647581" y="2914432"/>
                    </a:lnTo>
                    <a:lnTo>
                      <a:pt x="679599" y="2902581"/>
                    </a:lnTo>
                    <a:lnTo>
                      <a:pt x="688866" y="2899400"/>
                    </a:lnTo>
                    <a:lnTo>
                      <a:pt x="695452" y="2896912"/>
                    </a:lnTo>
                    <a:lnTo>
                      <a:pt x="725803" y="2887588"/>
                    </a:lnTo>
                    <a:cubicBezTo>
                      <a:pt x="740681" y="2884287"/>
                      <a:pt x="755559" y="2880986"/>
                      <a:pt x="770437" y="2878511"/>
                    </a:cubicBezTo>
                    <a:lnTo>
                      <a:pt x="782227" y="2877420"/>
                    </a:lnTo>
                    <a:lnTo>
                      <a:pt x="789187" y="2873663"/>
                    </a:lnTo>
                    <a:lnTo>
                      <a:pt x="785430" y="2874621"/>
                    </a:lnTo>
                    <a:lnTo>
                      <a:pt x="785430" y="2872712"/>
                    </a:lnTo>
                    <a:lnTo>
                      <a:pt x="765477" y="2876447"/>
                    </a:lnTo>
                    <a:lnTo>
                      <a:pt x="753909" y="2879232"/>
                    </a:lnTo>
                    <a:lnTo>
                      <a:pt x="760850" y="2877355"/>
                    </a:lnTo>
                    <a:lnTo>
                      <a:pt x="785430" y="2871804"/>
                    </a:lnTo>
                    <a:lnTo>
                      <a:pt x="785430" y="2871777"/>
                    </a:lnTo>
                    <a:lnTo>
                      <a:pt x="765235" y="2876169"/>
                    </a:lnTo>
                    <a:lnTo>
                      <a:pt x="775050" y="2873515"/>
                    </a:lnTo>
                    <a:lnTo>
                      <a:pt x="789478" y="2869965"/>
                    </a:lnTo>
                    <a:lnTo>
                      <a:pt x="794986" y="2868124"/>
                    </a:lnTo>
                    <a:lnTo>
                      <a:pt x="775050" y="2873515"/>
                    </a:lnTo>
                    <a:lnTo>
                      <a:pt x="756871" y="2877988"/>
                    </a:lnTo>
                    <a:lnTo>
                      <a:pt x="746880" y="2880161"/>
                    </a:lnTo>
                    <a:lnTo>
                      <a:pt x="743064" y="2881371"/>
                    </a:lnTo>
                    <a:lnTo>
                      <a:pt x="727487" y="2884889"/>
                    </a:lnTo>
                    <a:lnTo>
                      <a:pt x="785315" y="2867782"/>
                    </a:lnTo>
                    <a:lnTo>
                      <a:pt x="785314" y="2867782"/>
                    </a:lnTo>
                    <a:lnTo>
                      <a:pt x="787535" y="2867228"/>
                    </a:lnTo>
                    <a:lnTo>
                      <a:pt x="787535" y="2866553"/>
                    </a:lnTo>
                    <a:lnTo>
                      <a:pt x="777930" y="2868362"/>
                    </a:lnTo>
                    <a:lnTo>
                      <a:pt x="787535" y="2866102"/>
                    </a:lnTo>
                    <a:lnTo>
                      <a:pt x="787535" y="2864557"/>
                    </a:lnTo>
                    <a:cubicBezTo>
                      <a:pt x="806568" y="2855502"/>
                      <a:pt x="825808" y="2848505"/>
                      <a:pt x="845255" y="2842846"/>
                    </a:cubicBezTo>
                    <a:lnTo>
                      <a:pt x="869918" y="2837122"/>
                    </a:lnTo>
                    <a:lnTo>
                      <a:pt x="868554" y="2837663"/>
                    </a:lnTo>
                    <a:lnTo>
                      <a:pt x="810706" y="2857972"/>
                    </a:lnTo>
                    <a:lnTo>
                      <a:pt x="834794" y="2851047"/>
                    </a:lnTo>
                    <a:lnTo>
                      <a:pt x="818633" y="2857454"/>
                    </a:lnTo>
                    <a:lnTo>
                      <a:pt x="805174" y="2861953"/>
                    </a:lnTo>
                    <a:lnTo>
                      <a:pt x="808458" y="2861180"/>
                    </a:lnTo>
                    <a:lnTo>
                      <a:pt x="808458" y="2864099"/>
                    </a:lnTo>
                    <a:lnTo>
                      <a:pt x="817326" y="2860591"/>
                    </a:lnTo>
                    <a:lnTo>
                      <a:pt x="817326" y="2857972"/>
                    </a:lnTo>
                    <a:lnTo>
                      <a:pt x="818633" y="2857454"/>
                    </a:lnTo>
                    <a:lnTo>
                      <a:pt x="856259" y="2844876"/>
                    </a:lnTo>
                    <a:lnTo>
                      <a:pt x="859201" y="2844030"/>
                    </a:lnTo>
                    <a:lnTo>
                      <a:pt x="861451" y="2843140"/>
                    </a:lnTo>
                    <a:lnTo>
                      <a:pt x="856259" y="2844876"/>
                    </a:lnTo>
                    <a:lnTo>
                      <a:pt x="834794" y="2851047"/>
                    </a:lnTo>
                    <a:lnTo>
                      <a:pt x="868554" y="2837663"/>
                    </a:lnTo>
                    <a:lnTo>
                      <a:pt x="870438" y="2837001"/>
                    </a:lnTo>
                    <a:lnTo>
                      <a:pt x="888051" y="2832913"/>
                    </a:lnTo>
                    <a:lnTo>
                      <a:pt x="904094" y="2826144"/>
                    </a:lnTo>
                    <a:lnTo>
                      <a:pt x="896215" y="2827952"/>
                    </a:lnTo>
                    <a:lnTo>
                      <a:pt x="937318" y="2813522"/>
                    </a:lnTo>
                    <a:cubicBezTo>
                      <a:pt x="958833" y="2806936"/>
                      <a:pt x="980556" y="2801174"/>
                      <a:pt x="1002485" y="2796852"/>
                    </a:cubicBezTo>
                    <a:lnTo>
                      <a:pt x="1009272" y="2796032"/>
                    </a:lnTo>
                    <a:lnTo>
                      <a:pt x="1011020" y="2795439"/>
                    </a:lnTo>
                    <a:lnTo>
                      <a:pt x="1010149" y="2795926"/>
                    </a:lnTo>
                    <a:lnTo>
                      <a:pt x="1011352" y="2795781"/>
                    </a:lnTo>
                    <a:lnTo>
                      <a:pt x="1019719" y="2794036"/>
                    </a:lnTo>
                    <a:lnTo>
                      <a:pt x="1016041" y="2795214"/>
                    </a:lnTo>
                    <a:lnTo>
                      <a:pt x="1067818" y="2788957"/>
                    </a:lnTo>
                    <a:lnTo>
                      <a:pt x="1067738" y="2788924"/>
                    </a:lnTo>
                    <a:lnTo>
                      <a:pt x="1036291" y="2791560"/>
                    </a:lnTo>
                    <a:lnTo>
                      <a:pt x="1064472" y="2787567"/>
                    </a:lnTo>
                    <a:lnTo>
                      <a:pt x="1064248" y="2787474"/>
                    </a:lnTo>
                    <a:lnTo>
                      <a:pt x="1028871" y="2792182"/>
                    </a:lnTo>
                    <a:lnTo>
                      <a:pt x="1028433" y="2792219"/>
                    </a:lnTo>
                    <a:lnTo>
                      <a:pt x="1028146" y="2792278"/>
                    </a:lnTo>
                    <a:lnTo>
                      <a:pt x="1028871" y="2792182"/>
                    </a:lnTo>
                    <a:lnTo>
                      <a:pt x="1036291" y="2791560"/>
                    </a:lnTo>
                    <a:lnTo>
                      <a:pt x="1021639" y="2793635"/>
                    </a:lnTo>
                    <a:lnTo>
                      <a:pt x="1019719" y="2794036"/>
                    </a:lnTo>
                    <a:lnTo>
                      <a:pt x="1020438" y="2793805"/>
                    </a:lnTo>
                    <a:lnTo>
                      <a:pt x="1012536" y="2794925"/>
                    </a:lnTo>
                    <a:lnTo>
                      <a:pt x="1011020" y="2795439"/>
                    </a:lnTo>
                    <a:lnTo>
                      <a:pt x="1011737" y="2795038"/>
                    </a:lnTo>
                    <a:lnTo>
                      <a:pt x="948344" y="2804019"/>
                    </a:lnTo>
                    <a:lnTo>
                      <a:pt x="955109" y="2801998"/>
                    </a:lnTo>
                    <a:lnTo>
                      <a:pt x="1013090" y="2794282"/>
                    </a:lnTo>
                    <a:lnTo>
                      <a:pt x="1014725" y="2793368"/>
                    </a:lnTo>
                    <a:lnTo>
                      <a:pt x="1005770" y="2794118"/>
                    </a:lnTo>
                    <a:lnTo>
                      <a:pt x="1015031" y="2793197"/>
                    </a:lnTo>
                    <a:lnTo>
                      <a:pt x="1020692" y="2790032"/>
                    </a:lnTo>
                    <a:lnTo>
                      <a:pt x="959661" y="2798704"/>
                    </a:lnTo>
                    <a:lnTo>
                      <a:pt x="959659" y="2798705"/>
                    </a:lnTo>
                    <a:lnTo>
                      <a:pt x="934394" y="2801218"/>
                    </a:lnTo>
                    <a:lnTo>
                      <a:pt x="941042" y="2799528"/>
                    </a:lnTo>
                    <a:cubicBezTo>
                      <a:pt x="966902" y="2794589"/>
                      <a:pt x="993072" y="2791091"/>
                      <a:pt x="1018984" y="2788827"/>
                    </a:cubicBezTo>
                    <a:lnTo>
                      <a:pt x="1023171" y="2788646"/>
                    </a:lnTo>
                    <a:lnTo>
                      <a:pt x="1025352" y="2787427"/>
                    </a:lnTo>
                    <a:lnTo>
                      <a:pt x="1057049" y="2784495"/>
                    </a:lnTo>
                    <a:lnTo>
                      <a:pt x="1055534" y="2783950"/>
                    </a:lnTo>
                    <a:lnTo>
                      <a:pt x="1009686" y="2787312"/>
                    </a:lnTo>
                    <a:lnTo>
                      <a:pt x="1037528" y="2783373"/>
                    </a:lnTo>
                    <a:lnTo>
                      <a:pt x="1054512" y="2783704"/>
                    </a:lnTo>
                    <a:lnTo>
                      <a:pt x="1048985" y="2782568"/>
                    </a:lnTo>
                    <a:lnTo>
                      <a:pt x="1043738" y="2782494"/>
                    </a:lnTo>
                    <a:lnTo>
                      <a:pt x="1045525" y="2782241"/>
                    </a:lnTo>
                    <a:lnTo>
                      <a:pt x="1047394" y="2782241"/>
                    </a:lnTo>
                    <a:lnTo>
                      <a:pt x="1046632" y="2782085"/>
                    </a:lnTo>
                    <a:lnTo>
                      <a:pt x="1045525" y="2782241"/>
                    </a:lnTo>
                    <a:lnTo>
                      <a:pt x="1032852" y="2782241"/>
                    </a:lnTo>
                    <a:lnTo>
                      <a:pt x="1042891" y="2781401"/>
                    </a:lnTo>
                    <a:lnTo>
                      <a:pt x="1028665" y="2782026"/>
                    </a:lnTo>
                    <a:lnTo>
                      <a:pt x="1022642" y="2781922"/>
                    </a:lnTo>
                    <a:lnTo>
                      <a:pt x="1019420" y="2782241"/>
                    </a:lnTo>
                    <a:lnTo>
                      <a:pt x="1012850" y="2782891"/>
                    </a:lnTo>
                    <a:lnTo>
                      <a:pt x="979522" y="2782241"/>
                    </a:lnTo>
                    <a:lnTo>
                      <a:pt x="979522" y="2781967"/>
                    </a:lnTo>
                    <a:lnTo>
                      <a:pt x="986013" y="2781294"/>
                    </a:lnTo>
                    <a:lnTo>
                      <a:pt x="980873" y="2781206"/>
                    </a:lnTo>
                    <a:lnTo>
                      <a:pt x="979522" y="2781044"/>
                    </a:lnTo>
                    <a:lnTo>
                      <a:pt x="979522" y="2781967"/>
                    </a:lnTo>
                    <a:lnTo>
                      <a:pt x="972901" y="2782653"/>
                    </a:lnTo>
                    <a:lnTo>
                      <a:pt x="938920" y="2790399"/>
                    </a:lnTo>
                    <a:lnTo>
                      <a:pt x="938145" y="2790473"/>
                    </a:lnTo>
                    <a:lnTo>
                      <a:pt x="923926" y="2790913"/>
                    </a:lnTo>
                    <a:lnTo>
                      <a:pt x="923926" y="2793474"/>
                    </a:lnTo>
                    <a:lnTo>
                      <a:pt x="926121" y="2793317"/>
                    </a:lnTo>
                    <a:lnTo>
                      <a:pt x="923926" y="2793817"/>
                    </a:lnTo>
                    <a:lnTo>
                      <a:pt x="923926" y="2794177"/>
                    </a:lnTo>
                    <a:lnTo>
                      <a:pt x="919631" y="2794796"/>
                    </a:lnTo>
                    <a:lnTo>
                      <a:pt x="873598" y="2805290"/>
                    </a:lnTo>
                    <a:lnTo>
                      <a:pt x="894188" y="2798463"/>
                    </a:lnTo>
                    <a:lnTo>
                      <a:pt x="855975" y="2803970"/>
                    </a:lnTo>
                    <a:lnTo>
                      <a:pt x="844265" y="2806579"/>
                    </a:lnTo>
                    <a:lnTo>
                      <a:pt x="813761" y="2815825"/>
                    </a:lnTo>
                    <a:lnTo>
                      <a:pt x="920751" y="2798764"/>
                    </a:lnTo>
                    <a:lnTo>
                      <a:pt x="920751" y="2799877"/>
                    </a:lnTo>
                    <a:lnTo>
                      <a:pt x="978279" y="2790632"/>
                    </a:lnTo>
                    <a:lnTo>
                      <a:pt x="984837" y="2789126"/>
                    </a:lnTo>
                    <a:lnTo>
                      <a:pt x="989038" y="2788827"/>
                    </a:lnTo>
                    <a:lnTo>
                      <a:pt x="989908" y="2788763"/>
                    </a:lnTo>
                    <a:lnTo>
                      <a:pt x="996827" y="2787651"/>
                    </a:lnTo>
                    <a:lnTo>
                      <a:pt x="996827" y="2788255"/>
                    </a:lnTo>
                    <a:lnTo>
                      <a:pt x="1009686" y="2787312"/>
                    </a:lnTo>
                    <a:lnTo>
                      <a:pt x="996827" y="2789132"/>
                    </a:lnTo>
                    <a:lnTo>
                      <a:pt x="996827" y="2790964"/>
                    </a:lnTo>
                    <a:lnTo>
                      <a:pt x="949696" y="2797193"/>
                    </a:lnTo>
                    <a:lnTo>
                      <a:pt x="930453" y="2801610"/>
                    </a:lnTo>
                    <a:lnTo>
                      <a:pt x="926560" y="2801998"/>
                    </a:lnTo>
                    <a:cubicBezTo>
                      <a:pt x="896769" y="2808583"/>
                      <a:pt x="866978" y="2815168"/>
                      <a:pt x="837187" y="2821753"/>
                    </a:cubicBezTo>
                    <a:cubicBezTo>
                      <a:pt x="843807" y="2820107"/>
                      <a:pt x="854565" y="2817638"/>
                      <a:pt x="866150" y="2814756"/>
                    </a:cubicBezTo>
                    <a:lnTo>
                      <a:pt x="876901" y="2811757"/>
                    </a:lnTo>
                    <a:lnTo>
                      <a:pt x="801269" y="2827311"/>
                    </a:lnTo>
                    <a:cubicBezTo>
                      <a:pt x="770786" y="2834351"/>
                      <a:pt x="740826" y="2842676"/>
                      <a:pt x="711913" y="2854034"/>
                    </a:cubicBezTo>
                    <a:lnTo>
                      <a:pt x="709338" y="2855282"/>
                    </a:lnTo>
                    <a:lnTo>
                      <a:pt x="804796" y="2830404"/>
                    </a:lnTo>
                    <a:lnTo>
                      <a:pt x="815462" y="2828075"/>
                    </a:lnTo>
                    <a:lnTo>
                      <a:pt x="814016" y="2828338"/>
                    </a:lnTo>
                    <a:lnTo>
                      <a:pt x="844066" y="2821440"/>
                    </a:lnTo>
                    <a:lnTo>
                      <a:pt x="871411" y="2814639"/>
                    </a:lnTo>
                    <a:lnTo>
                      <a:pt x="871411" y="2815163"/>
                    </a:lnTo>
                    <a:lnTo>
                      <a:pt x="930453" y="2801610"/>
                    </a:lnTo>
                    <a:lnTo>
                      <a:pt x="934394" y="2801218"/>
                    </a:lnTo>
                    <a:lnTo>
                      <a:pt x="909677" y="2807503"/>
                    </a:lnTo>
                    <a:lnTo>
                      <a:pt x="920616" y="2805114"/>
                    </a:lnTo>
                    <a:lnTo>
                      <a:pt x="920616" y="2807894"/>
                    </a:lnTo>
                    <a:lnTo>
                      <a:pt x="942277" y="2804152"/>
                    </a:lnTo>
                    <a:lnTo>
                      <a:pt x="935854" y="2806164"/>
                    </a:lnTo>
                    <a:lnTo>
                      <a:pt x="905210" y="2811741"/>
                    </a:lnTo>
                    <a:lnTo>
                      <a:pt x="901307" y="2812594"/>
                    </a:lnTo>
                    <a:lnTo>
                      <a:pt x="853737" y="2825046"/>
                    </a:lnTo>
                    <a:cubicBezTo>
                      <a:pt x="852082" y="2825869"/>
                      <a:pt x="846910" y="2828133"/>
                      <a:pt x="840859" y="2830808"/>
                    </a:cubicBezTo>
                    <a:lnTo>
                      <a:pt x="835119" y="2833411"/>
                    </a:lnTo>
                    <a:lnTo>
                      <a:pt x="865436" y="2827886"/>
                    </a:lnTo>
                    <a:lnTo>
                      <a:pt x="876908" y="2824634"/>
                    </a:lnTo>
                    <a:lnTo>
                      <a:pt x="935854" y="2806164"/>
                    </a:lnTo>
                    <a:lnTo>
                      <a:pt x="945179" y="2804467"/>
                    </a:lnTo>
                    <a:lnTo>
                      <a:pt x="948344" y="2804019"/>
                    </a:lnTo>
                    <a:lnTo>
                      <a:pt x="873171" y="2826477"/>
                    </a:lnTo>
                    <a:lnTo>
                      <a:pt x="903288" y="2820989"/>
                    </a:lnTo>
                    <a:lnTo>
                      <a:pt x="903288" y="2822364"/>
                    </a:lnTo>
                    <a:lnTo>
                      <a:pt x="911094" y="2820989"/>
                    </a:lnTo>
                    <a:lnTo>
                      <a:pt x="903288" y="2822470"/>
                    </a:lnTo>
                    <a:lnTo>
                      <a:pt x="903288" y="2824302"/>
                    </a:lnTo>
                    <a:lnTo>
                      <a:pt x="845426" y="2834766"/>
                    </a:lnTo>
                    <a:lnTo>
                      <a:pt x="833877" y="2838216"/>
                    </a:lnTo>
                    <a:lnTo>
                      <a:pt x="824603" y="2840859"/>
                    </a:lnTo>
                    <a:lnTo>
                      <a:pt x="871538" y="2830514"/>
                    </a:lnTo>
                    <a:cubicBezTo>
                      <a:pt x="871538" y="2830514"/>
                      <a:pt x="871538" y="2833827"/>
                      <a:pt x="871538" y="2833827"/>
                    </a:cubicBezTo>
                    <a:lnTo>
                      <a:pt x="801846" y="2848414"/>
                    </a:lnTo>
                    <a:lnTo>
                      <a:pt x="801846" y="2851277"/>
                    </a:lnTo>
                    <a:lnTo>
                      <a:pt x="782008" y="2857074"/>
                    </a:lnTo>
                    <a:lnTo>
                      <a:pt x="782008" y="2855004"/>
                    </a:lnTo>
                    <a:lnTo>
                      <a:pt x="798823" y="2849047"/>
                    </a:lnTo>
                    <a:lnTo>
                      <a:pt x="746887" y="2859918"/>
                    </a:lnTo>
                    <a:lnTo>
                      <a:pt x="740718" y="2861753"/>
                    </a:lnTo>
                    <a:lnTo>
                      <a:pt x="774211" y="2855933"/>
                    </a:lnTo>
                    <a:lnTo>
                      <a:pt x="740616" y="2866067"/>
                    </a:lnTo>
                    <a:lnTo>
                      <a:pt x="739027" y="2864481"/>
                    </a:lnTo>
                    <a:cubicBezTo>
                      <a:pt x="722496" y="2867782"/>
                      <a:pt x="709272" y="2871083"/>
                      <a:pt x="692741" y="2877685"/>
                    </a:cubicBezTo>
                    <a:lnTo>
                      <a:pt x="690083" y="2878763"/>
                    </a:lnTo>
                    <a:lnTo>
                      <a:pt x="677684" y="2881593"/>
                    </a:lnTo>
                    <a:lnTo>
                      <a:pt x="674206" y="2883095"/>
                    </a:lnTo>
                    <a:lnTo>
                      <a:pt x="688553" y="2879384"/>
                    </a:lnTo>
                    <a:lnTo>
                      <a:pt x="681943" y="2882065"/>
                    </a:lnTo>
                    <a:lnTo>
                      <a:pt x="676571" y="2883823"/>
                    </a:lnTo>
                    <a:cubicBezTo>
                      <a:pt x="672077" y="2885319"/>
                      <a:pt x="667944" y="2886763"/>
                      <a:pt x="666291" y="2887588"/>
                    </a:cubicBezTo>
                    <a:lnTo>
                      <a:pt x="662275" y="2889032"/>
                    </a:lnTo>
                    <a:lnTo>
                      <a:pt x="657082" y="2890491"/>
                    </a:lnTo>
                    <a:lnTo>
                      <a:pt x="651459" y="2892920"/>
                    </a:lnTo>
                    <a:lnTo>
                      <a:pt x="662275" y="2889032"/>
                    </a:lnTo>
                    <a:lnTo>
                      <a:pt x="664072" y="2888527"/>
                    </a:lnTo>
                    <a:lnTo>
                      <a:pt x="656927" y="2891549"/>
                    </a:lnTo>
                    <a:lnTo>
                      <a:pt x="647396" y="2894674"/>
                    </a:lnTo>
                    <a:lnTo>
                      <a:pt x="634974" y="2900039"/>
                    </a:lnTo>
                    <a:lnTo>
                      <a:pt x="638498" y="2898729"/>
                    </a:lnTo>
                    <a:cubicBezTo>
                      <a:pt x="645266" y="2896150"/>
                      <a:pt x="651387" y="2893778"/>
                      <a:pt x="656231" y="2891843"/>
                    </a:cubicBezTo>
                    <a:lnTo>
                      <a:pt x="656927" y="2891549"/>
                    </a:lnTo>
                    <a:lnTo>
                      <a:pt x="665458" y="2888751"/>
                    </a:lnTo>
                    <a:lnTo>
                      <a:pt x="640097" y="2899038"/>
                    </a:lnTo>
                    <a:lnTo>
                      <a:pt x="633232" y="2900791"/>
                    </a:lnTo>
                    <a:lnTo>
                      <a:pt x="633232" y="2900792"/>
                    </a:lnTo>
                    <a:lnTo>
                      <a:pt x="638670" y="2899617"/>
                    </a:lnTo>
                    <a:lnTo>
                      <a:pt x="612185" y="2910359"/>
                    </a:lnTo>
                    <a:lnTo>
                      <a:pt x="630238" y="2903539"/>
                    </a:lnTo>
                    <a:lnTo>
                      <a:pt x="630238" y="2903798"/>
                    </a:lnTo>
                    <a:lnTo>
                      <a:pt x="643956" y="2898475"/>
                    </a:lnTo>
                    <a:lnTo>
                      <a:pt x="659077" y="2895208"/>
                    </a:lnTo>
                    <a:lnTo>
                      <a:pt x="630238" y="2906275"/>
                    </a:lnTo>
                    <a:lnTo>
                      <a:pt x="630238" y="2906813"/>
                    </a:lnTo>
                    <a:lnTo>
                      <a:pt x="603119" y="2916681"/>
                    </a:lnTo>
                    <a:lnTo>
                      <a:pt x="567105" y="2930501"/>
                    </a:lnTo>
                    <a:lnTo>
                      <a:pt x="567105" y="2929871"/>
                    </a:lnTo>
                    <a:lnTo>
                      <a:pt x="485328" y="2963220"/>
                    </a:lnTo>
                    <a:lnTo>
                      <a:pt x="500787" y="2956235"/>
                    </a:lnTo>
                    <a:lnTo>
                      <a:pt x="471783" y="2966942"/>
                    </a:lnTo>
                    <a:lnTo>
                      <a:pt x="456327" y="2975570"/>
                    </a:lnTo>
                    <a:lnTo>
                      <a:pt x="485328" y="2963220"/>
                    </a:lnTo>
                    <a:lnTo>
                      <a:pt x="452311" y="2979852"/>
                    </a:lnTo>
                    <a:lnTo>
                      <a:pt x="452311" y="2979938"/>
                    </a:lnTo>
                    <a:lnTo>
                      <a:pt x="451514" y="2980254"/>
                    </a:lnTo>
                    <a:lnTo>
                      <a:pt x="446565" y="2982747"/>
                    </a:lnTo>
                    <a:lnTo>
                      <a:pt x="433276" y="2993360"/>
                    </a:lnTo>
                    <a:lnTo>
                      <a:pt x="435892" y="2993171"/>
                    </a:lnTo>
                    <a:lnTo>
                      <a:pt x="437235" y="2992659"/>
                    </a:lnTo>
                    <a:lnTo>
                      <a:pt x="452438" y="2982914"/>
                    </a:lnTo>
                    <a:cubicBezTo>
                      <a:pt x="452438" y="2982914"/>
                      <a:pt x="452438" y="2986183"/>
                      <a:pt x="452438" y="2986183"/>
                    </a:cubicBezTo>
                    <a:lnTo>
                      <a:pt x="449615" y="2987937"/>
                    </a:lnTo>
                    <a:lnTo>
                      <a:pt x="451586" y="2987185"/>
                    </a:lnTo>
                    <a:lnTo>
                      <a:pt x="451892" y="2987065"/>
                    </a:lnTo>
                    <a:lnTo>
                      <a:pt x="466109" y="2976022"/>
                    </a:lnTo>
                    <a:cubicBezTo>
                      <a:pt x="480525" y="2969050"/>
                      <a:pt x="496178" y="2964129"/>
                      <a:pt x="511007" y="2959208"/>
                    </a:cubicBezTo>
                    <a:cubicBezTo>
                      <a:pt x="532426" y="2949365"/>
                      <a:pt x="554669" y="2941163"/>
                      <a:pt x="577324" y="2932961"/>
                    </a:cubicBezTo>
                    <a:lnTo>
                      <a:pt x="583636" y="2930553"/>
                    </a:lnTo>
                    <a:lnTo>
                      <a:pt x="583636" y="2930501"/>
                    </a:lnTo>
                    <a:lnTo>
                      <a:pt x="583991" y="2930417"/>
                    </a:lnTo>
                    <a:lnTo>
                      <a:pt x="616081" y="2918173"/>
                    </a:lnTo>
                    <a:lnTo>
                      <a:pt x="620580" y="2916239"/>
                    </a:lnTo>
                    <a:lnTo>
                      <a:pt x="620580" y="2916456"/>
                    </a:lnTo>
                    <a:lnTo>
                      <a:pt x="623538" y="2915328"/>
                    </a:lnTo>
                    <a:lnTo>
                      <a:pt x="623538" y="2913064"/>
                    </a:lnTo>
                    <a:lnTo>
                      <a:pt x="629470" y="2913064"/>
                    </a:lnTo>
                    <a:lnTo>
                      <a:pt x="646113" y="2906714"/>
                    </a:lnTo>
                    <a:cubicBezTo>
                      <a:pt x="646113" y="2906714"/>
                      <a:pt x="646113" y="2909889"/>
                      <a:pt x="646113" y="2909889"/>
                    </a:cubicBezTo>
                    <a:lnTo>
                      <a:pt x="646113" y="2909995"/>
                    </a:lnTo>
                    <a:lnTo>
                      <a:pt x="645317" y="2910287"/>
                    </a:lnTo>
                    <a:lnTo>
                      <a:pt x="642826" y="2911533"/>
                    </a:lnTo>
                    <a:lnTo>
                      <a:pt x="642826" y="2913218"/>
                    </a:lnTo>
                    <a:lnTo>
                      <a:pt x="632348" y="2916904"/>
                    </a:lnTo>
                    <a:lnTo>
                      <a:pt x="647581" y="2914432"/>
                    </a:lnTo>
                    <a:lnTo>
                      <a:pt x="642314" y="2916382"/>
                    </a:lnTo>
                    <a:lnTo>
                      <a:pt x="622503" y="2920777"/>
                    </a:lnTo>
                    <a:lnTo>
                      <a:pt x="619346" y="2922048"/>
                    </a:lnTo>
                    <a:lnTo>
                      <a:pt x="640602" y="2917016"/>
                    </a:lnTo>
                    <a:lnTo>
                      <a:pt x="639841" y="2917297"/>
                    </a:lnTo>
                    <a:lnTo>
                      <a:pt x="641153" y="2916928"/>
                    </a:lnTo>
                    <a:lnTo>
                      <a:pt x="657204" y="2914706"/>
                    </a:lnTo>
                    <a:lnTo>
                      <a:pt x="646454" y="2917297"/>
                    </a:lnTo>
                    <a:lnTo>
                      <a:pt x="624924" y="2922258"/>
                    </a:lnTo>
                    <a:lnTo>
                      <a:pt x="617889" y="2922634"/>
                    </a:lnTo>
                    <a:lnTo>
                      <a:pt x="610647" y="2925547"/>
                    </a:lnTo>
                    <a:lnTo>
                      <a:pt x="624924" y="2922258"/>
                    </a:lnTo>
                    <a:lnTo>
                      <a:pt x="627628" y="2922113"/>
                    </a:lnTo>
                    <a:lnTo>
                      <a:pt x="620004" y="2923899"/>
                    </a:lnTo>
                    <a:lnTo>
                      <a:pt x="620004" y="2924384"/>
                    </a:lnTo>
                    <a:lnTo>
                      <a:pt x="608791" y="2926294"/>
                    </a:lnTo>
                    <a:lnTo>
                      <a:pt x="608055" y="2926590"/>
                    </a:lnTo>
                    <a:lnTo>
                      <a:pt x="620004" y="2925000"/>
                    </a:lnTo>
                    <a:lnTo>
                      <a:pt x="620004" y="2925432"/>
                    </a:lnTo>
                    <a:lnTo>
                      <a:pt x="607649" y="2926754"/>
                    </a:lnTo>
                    <a:lnTo>
                      <a:pt x="602003" y="2929025"/>
                    </a:lnTo>
                    <a:lnTo>
                      <a:pt x="620004" y="2925880"/>
                    </a:lnTo>
                    <a:lnTo>
                      <a:pt x="620004" y="2927200"/>
                    </a:lnTo>
                    <a:lnTo>
                      <a:pt x="634833" y="2924045"/>
                    </a:lnTo>
                    <a:lnTo>
                      <a:pt x="623310" y="2927200"/>
                    </a:lnTo>
                    <a:lnTo>
                      <a:pt x="625990" y="2926908"/>
                    </a:lnTo>
                    <a:lnTo>
                      <a:pt x="594542" y="2932027"/>
                    </a:lnTo>
                    <a:lnTo>
                      <a:pt x="580745" y="2937578"/>
                    </a:lnTo>
                    <a:lnTo>
                      <a:pt x="541635" y="2951462"/>
                    </a:lnTo>
                    <a:lnTo>
                      <a:pt x="504825" y="2966328"/>
                    </a:lnTo>
                    <a:cubicBezTo>
                      <a:pt x="493249" y="2973006"/>
                      <a:pt x="479193" y="2978850"/>
                      <a:pt x="465551" y="2985946"/>
                    </a:cubicBezTo>
                    <a:lnTo>
                      <a:pt x="461770" y="2988734"/>
                    </a:lnTo>
                    <a:lnTo>
                      <a:pt x="511985" y="2968370"/>
                    </a:lnTo>
                    <a:lnTo>
                      <a:pt x="457783" y="2991674"/>
                    </a:lnTo>
                    <a:lnTo>
                      <a:pt x="452857" y="2995306"/>
                    </a:lnTo>
                    <a:lnTo>
                      <a:pt x="455247" y="2994674"/>
                    </a:lnTo>
                    <a:lnTo>
                      <a:pt x="458788" y="2992439"/>
                    </a:lnTo>
                    <a:lnTo>
                      <a:pt x="458788" y="2993076"/>
                    </a:lnTo>
                    <a:lnTo>
                      <a:pt x="474540" y="2985656"/>
                    </a:lnTo>
                    <a:cubicBezTo>
                      <a:pt x="474540" y="2985656"/>
                      <a:pt x="474540" y="2985656"/>
                      <a:pt x="474540" y="2988903"/>
                    </a:cubicBezTo>
                    <a:lnTo>
                      <a:pt x="458788" y="2995109"/>
                    </a:lnTo>
                    <a:lnTo>
                      <a:pt x="458788" y="2995759"/>
                    </a:lnTo>
                    <a:lnTo>
                      <a:pt x="435867" y="3009349"/>
                    </a:lnTo>
                    <a:lnTo>
                      <a:pt x="528469" y="2965197"/>
                    </a:lnTo>
                    <a:lnTo>
                      <a:pt x="562237" y="2953307"/>
                    </a:lnTo>
                    <a:lnTo>
                      <a:pt x="557187" y="2953608"/>
                    </a:lnTo>
                    <a:lnTo>
                      <a:pt x="557187" y="2951662"/>
                    </a:lnTo>
                    <a:lnTo>
                      <a:pt x="517403" y="2966173"/>
                    </a:lnTo>
                    <a:lnTo>
                      <a:pt x="511985" y="2968370"/>
                    </a:lnTo>
                    <a:lnTo>
                      <a:pt x="522760" y="2963738"/>
                    </a:lnTo>
                    <a:lnTo>
                      <a:pt x="557187" y="2951378"/>
                    </a:lnTo>
                    <a:lnTo>
                      <a:pt x="557187" y="2950307"/>
                    </a:lnTo>
                    <a:lnTo>
                      <a:pt x="567549" y="2947658"/>
                    </a:lnTo>
                    <a:lnTo>
                      <a:pt x="580330" y="2943070"/>
                    </a:lnTo>
                    <a:lnTo>
                      <a:pt x="580330" y="2940404"/>
                    </a:lnTo>
                    <a:lnTo>
                      <a:pt x="586942" y="2939079"/>
                    </a:lnTo>
                    <a:lnTo>
                      <a:pt x="586942" y="2940404"/>
                    </a:lnTo>
                    <a:lnTo>
                      <a:pt x="586942" y="2940696"/>
                    </a:lnTo>
                    <a:lnTo>
                      <a:pt x="588500" y="2940137"/>
                    </a:lnTo>
                    <a:lnTo>
                      <a:pt x="586942" y="2940404"/>
                    </a:lnTo>
                    <a:lnTo>
                      <a:pt x="588546" y="2940120"/>
                    </a:lnTo>
                    <a:lnTo>
                      <a:pt x="597132" y="2937038"/>
                    </a:lnTo>
                    <a:lnTo>
                      <a:pt x="586942" y="2939079"/>
                    </a:lnTo>
                    <a:lnTo>
                      <a:pt x="586942" y="2937103"/>
                    </a:lnTo>
                    <a:lnTo>
                      <a:pt x="610910" y="2932469"/>
                    </a:lnTo>
                    <a:lnTo>
                      <a:pt x="613702" y="2932307"/>
                    </a:lnTo>
                    <a:lnTo>
                      <a:pt x="625648" y="2930977"/>
                    </a:lnTo>
                    <a:lnTo>
                      <a:pt x="626928" y="2930526"/>
                    </a:lnTo>
                    <a:lnTo>
                      <a:pt x="629627" y="2930526"/>
                    </a:lnTo>
                    <a:lnTo>
                      <a:pt x="652446" y="2925954"/>
                    </a:lnTo>
                    <a:lnTo>
                      <a:pt x="651556" y="2926181"/>
                    </a:lnTo>
                    <a:lnTo>
                      <a:pt x="629923" y="2930501"/>
                    </a:lnTo>
                    <a:lnTo>
                      <a:pt x="629698" y="2930526"/>
                    </a:lnTo>
                    <a:lnTo>
                      <a:pt x="630238" y="2930526"/>
                    </a:lnTo>
                    <a:lnTo>
                      <a:pt x="618605" y="2934606"/>
                    </a:lnTo>
                    <a:lnTo>
                      <a:pt x="651556" y="2926181"/>
                    </a:lnTo>
                    <a:lnTo>
                      <a:pt x="674386" y="2921623"/>
                    </a:lnTo>
                    <a:lnTo>
                      <a:pt x="700189" y="2918805"/>
                    </a:lnTo>
                    <a:lnTo>
                      <a:pt x="683748" y="2922156"/>
                    </a:lnTo>
                    <a:lnTo>
                      <a:pt x="666291" y="2923899"/>
                    </a:lnTo>
                    <a:cubicBezTo>
                      <a:pt x="662985" y="2924725"/>
                      <a:pt x="654719" y="2926788"/>
                      <a:pt x="645214" y="2929160"/>
                    </a:cubicBezTo>
                    <a:lnTo>
                      <a:pt x="632568" y="2932317"/>
                    </a:lnTo>
                    <a:lnTo>
                      <a:pt x="623271" y="2933965"/>
                    </a:lnTo>
                    <a:lnTo>
                      <a:pt x="622508" y="2934291"/>
                    </a:lnTo>
                    <a:lnTo>
                      <a:pt x="629417" y="2933103"/>
                    </a:lnTo>
                    <a:lnTo>
                      <a:pt x="629136" y="2933173"/>
                    </a:lnTo>
                    <a:lnTo>
                      <a:pt x="621484" y="2934728"/>
                    </a:lnTo>
                    <a:lnTo>
                      <a:pt x="619487" y="2935582"/>
                    </a:lnTo>
                    <a:lnTo>
                      <a:pt x="615358" y="2937347"/>
                    </a:lnTo>
                    <a:lnTo>
                      <a:pt x="689434" y="2923899"/>
                    </a:lnTo>
                    <a:lnTo>
                      <a:pt x="651414" y="2929322"/>
                    </a:lnTo>
                    <a:lnTo>
                      <a:pt x="699766" y="2921011"/>
                    </a:lnTo>
                    <a:lnTo>
                      <a:pt x="708158" y="2920500"/>
                    </a:lnTo>
                    <a:lnTo>
                      <a:pt x="689435" y="2923899"/>
                    </a:lnTo>
                    <a:lnTo>
                      <a:pt x="715522" y="2922042"/>
                    </a:lnTo>
                    <a:lnTo>
                      <a:pt x="726476" y="2921109"/>
                    </a:lnTo>
                    <a:lnTo>
                      <a:pt x="704312" y="2924312"/>
                    </a:lnTo>
                    <a:cubicBezTo>
                      <a:pt x="672903" y="2930501"/>
                      <a:pt x="641495" y="2937103"/>
                      <a:pt x="610086" y="2940404"/>
                    </a:cubicBezTo>
                    <a:lnTo>
                      <a:pt x="613515" y="2939968"/>
                    </a:lnTo>
                    <a:lnTo>
                      <a:pt x="607117" y="2940868"/>
                    </a:lnTo>
                    <a:lnTo>
                      <a:pt x="590823" y="2947832"/>
                    </a:lnTo>
                    <a:lnTo>
                      <a:pt x="593555" y="2947832"/>
                    </a:lnTo>
                    <a:lnTo>
                      <a:pt x="593555" y="2950307"/>
                    </a:lnTo>
                    <a:lnTo>
                      <a:pt x="587768" y="2951781"/>
                    </a:lnTo>
                    <a:lnTo>
                      <a:pt x="580575" y="2952211"/>
                    </a:lnTo>
                    <a:lnTo>
                      <a:pt x="571887" y="2955924"/>
                    </a:lnTo>
                    <a:lnTo>
                      <a:pt x="576676" y="2954784"/>
                    </a:lnTo>
                    <a:lnTo>
                      <a:pt x="572529" y="2956342"/>
                    </a:lnTo>
                    <a:cubicBezTo>
                      <a:pt x="571548" y="2957219"/>
                      <a:pt x="575577" y="2957116"/>
                      <a:pt x="581570" y="2956497"/>
                    </a:cubicBezTo>
                    <a:lnTo>
                      <a:pt x="594263" y="2954704"/>
                    </a:lnTo>
                    <a:lnTo>
                      <a:pt x="605672" y="2950712"/>
                    </a:lnTo>
                    <a:lnTo>
                      <a:pt x="589801" y="2951660"/>
                    </a:lnTo>
                    <a:lnTo>
                      <a:pt x="598618" y="2949561"/>
                    </a:lnTo>
                    <a:lnTo>
                      <a:pt x="616484" y="2946928"/>
                    </a:lnTo>
                    <a:lnTo>
                      <a:pt x="625410" y="2943805"/>
                    </a:lnTo>
                    <a:lnTo>
                      <a:pt x="623776" y="2944118"/>
                    </a:lnTo>
                    <a:lnTo>
                      <a:pt x="621650" y="2944390"/>
                    </a:lnTo>
                    <a:lnTo>
                      <a:pt x="626890" y="2943287"/>
                    </a:lnTo>
                    <a:lnTo>
                      <a:pt x="627063" y="2943226"/>
                    </a:lnTo>
                    <a:lnTo>
                      <a:pt x="627063" y="2943250"/>
                    </a:lnTo>
                    <a:lnTo>
                      <a:pt x="646454" y="2939166"/>
                    </a:lnTo>
                    <a:cubicBezTo>
                      <a:pt x="663811" y="2936278"/>
                      <a:pt x="681169" y="2933802"/>
                      <a:pt x="699353" y="2930501"/>
                    </a:cubicBezTo>
                    <a:cubicBezTo>
                      <a:pt x="703486" y="2930501"/>
                      <a:pt x="713611" y="2929676"/>
                      <a:pt x="725441" y="2928644"/>
                    </a:cubicBezTo>
                    <a:lnTo>
                      <a:pt x="726287" y="2928572"/>
                    </a:lnTo>
                    <a:lnTo>
                      <a:pt x="686128" y="2933802"/>
                    </a:lnTo>
                    <a:cubicBezTo>
                      <a:pt x="672903" y="2933802"/>
                      <a:pt x="656372" y="2937103"/>
                      <a:pt x="643148" y="2940404"/>
                    </a:cubicBezTo>
                    <a:lnTo>
                      <a:pt x="627063" y="2943488"/>
                    </a:lnTo>
                    <a:lnTo>
                      <a:pt x="627063" y="2945369"/>
                    </a:lnTo>
                    <a:lnTo>
                      <a:pt x="657772" y="2940844"/>
                    </a:lnTo>
                    <a:lnTo>
                      <a:pt x="648627" y="2942951"/>
                    </a:lnTo>
                    <a:lnTo>
                      <a:pt x="643148" y="2943705"/>
                    </a:lnTo>
                    <a:lnTo>
                      <a:pt x="638820" y="2945210"/>
                    </a:lnTo>
                    <a:lnTo>
                      <a:pt x="618189" y="2949964"/>
                    </a:lnTo>
                    <a:lnTo>
                      <a:pt x="616438" y="2950068"/>
                    </a:lnTo>
                    <a:lnTo>
                      <a:pt x="613642" y="2951001"/>
                    </a:lnTo>
                    <a:lnTo>
                      <a:pt x="616698" y="2950307"/>
                    </a:lnTo>
                    <a:lnTo>
                      <a:pt x="618189" y="2949964"/>
                    </a:lnTo>
                    <a:lnTo>
                      <a:pt x="620211" y="2949843"/>
                    </a:lnTo>
                    <a:lnTo>
                      <a:pt x="624416" y="2949252"/>
                    </a:lnTo>
                    <a:lnTo>
                      <a:pt x="608910" y="2952838"/>
                    </a:lnTo>
                    <a:lnTo>
                      <a:pt x="607620" y="2953010"/>
                    </a:lnTo>
                    <a:lnTo>
                      <a:pt x="606396" y="2953419"/>
                    </a:lnTo>
                    <a:lnTo>
                      <a:pt x="608910" y="2952838"/>
                    </a:lnTo>
                    <a:lnTo>
                      <a:pt x="620878" y="2951234"/>
                    </a:lnTo>
                    <a:lnTo>
                      <a:pt x="609672" y="2954846"/>
                    </a:lnTo>
                    <a:lnTo>
                      <a:pt x="608010" y="2955530"/>
                    </a:lnTo>
                    <a:lnTo>
                      <a:pt x="593503" y="2957721"/>
                    </a:lnTo>
                    <a:lnTo>
                      <a:pt x="577581" y="2963034"/>
                    </a:lnTo>
                    <a:lnTo>
                      <a:pt x="603929" y="2957207"/>
                    </a:lnTo>
                    <a:lnTo>
                      <a:pt x="601768" y="2958096"/>
                    </a:lnTo>
                    <a:lnTo>
                      <a:pt x="607092" y="2957218"/>
                    </a:lnTo>
                    <a:lnTo>
                      <a:pt x="611971" y="2955429"/>
                    </a:lnTo>
                    <a:lnTo>
                      <a:pt x="603929" y="2957207"/>
                    </a:lnTo>
                    <a:lnTo>
                      <a:pt x="608010" y="2955530"/>
                    </a:lnTo>
                    <a:lnTo>
                      <a:pt x="614278" y="2954583"/>
                    </a:lnTo>
                    <a:lnTo>
                      <a:pt x="624866" y="2950700"/>
                    </a:lnTo>
                    <a:lnTo>
                      <a:pt x="620878" y="2951234"/>
                    </a:lnTo>
                    <a:lnTo>
                      <a:pt x="629043" y="2948603"/>
                    </a:lnTo>
                    <a:lnTo>
                      <a:pt x="631543" y="2948251"/>
                    </a:lnTo>
                    <a:lnTo>
                      <a:pt x="636315" y="2946501"/>
                    </a:lnTo>
                    <a:lnTo>
                      <a:pt x="632713" y="2947334"/>
                    </a:lnTo>
                    <a:lnTo>
                      <a:pt x="638820" y="2945210"/>
                    </a:lnTo>
                    <a:lnTo>
                      <a:pt x="648627" y="2942951"/>
                    </a:lnTo>
                    <a:lnTo>
                      <a:pt x="656155" y="2941914"/>
                    </a:lnTo>
                    <a:lnTo>
                      <a:pt x="636588" y="2946438"/>
                    </a:lnTo>
                    <a:lnTo>
                      <a:pt x="636588" y="2947543"/>
                    </a:lnTo>
                    <a:lnTo>
                      <a:pt x="648501" y="2945870"/>
                    </a:lnTo>
                    <a:lnTo>
                      <a:pt x="638895" y="2948820"/>
                    </a:lnTo>
                    <a:lnTo>
                      <a:pt x="636588" y="2949130"/>
                    </a:lnTo>
                    <a:lnTo>
                      <a:pt x="636588" y="2949529"/>
                    </a:lnTo>
                    <a:lnTo>
                      <a:pt x="638895" y="2948820"/>
                    </a:lnTo>
                    <a:lnTo>
                      <a:pt x="646408" y="2947814"/>
                    </a:lnTo>
                    <a:lnTo>
                      <a:pt x="634649" y="2950414"/>
                    </a:lnTo>
                    <a:lnTo>
                      <a:pt x="629588" y="2952270"/>
                    </a:lnTo>
                    <a:lnTo>
                      <a:pt x="633993" y="2951605"/>
                    </a:lnTo>
                    <a:lnTo>
                      <a:pt x="627435" y="2953060"/>
                    </a:lnTo>
                    <a:lnTo>
                      <a:pt x="624329" y="2954199"/>
                    </a:lnTo>
                    <a:lnTo>
                      <a:pt x="643048" y="2950237"/>
                    </a:lnTo>
                    <a:lnTo>
                      <a:pt x="689021" y="2943293"/>
                    </a:lnTo>
                    <a:lnTo>
                      <a:pt x="703139" y="2939516"/>
                    </a:lnTo>
                    <a:lnTo>
                      <a:pt x="704840" y="2939229"/>
                    </a:lnTo>
                    <a:lnTo>
                      <a:pt x="735360" y="2934583"/>
                    </a:lnTo>
                    <a:lnTo>
                      <a:pt x="747232" y="2933435"/>
                    </a:lnTo>
                    <a:lnTo>
                      <a:pt x="732162" y="2936595"/>
                    </a:lnTo>
                    <a:lnTo>
                      <a:pt x="694394" y="2942880"/>
                    </a:lnTo>
                    <a:lnTo>
                      <a:pt x="672341" y="2947709"/>
                    </a:lnTo>
                    <a:lnTo>
                      <a:pt x="627063" y="2955928"/>
                    </a:lnTo>
                    <a:lnTo>
                      <a:pt x="627063" y="2957485"/>
                    </a:lnTo>
                    <a:lnTo>
                      <a:pt x="631764" y="2956593"/>
                    </a:lnTo>
                    <a:lnTo>
                      <a:pt x="627063" y="2957622"/>
                    </a:lnTo>
                    <a:lnTo>
                      <a:pt x="627063" y="2958489"/>
                    </a:lnTo>
                    <a:lnTo>
                      <a:pt x="644148" y="2954852"/>
                    </a:lnTo>
                    <a:lnTo>
                      <a:pt x="631307" y="2958775"/>
                    </a:lnTo>
                    <a:lnTo>
                      <a:pt x="626315" y="2959534"/>
                    </a:lnTo>
                    <a:lnTo>
                      <a:pt x="623736" y="2960570"/>
                    </a:lnTo>
                    <a:lnTo>
                      <a:pt x="630721" y="2959034"/>
                    </a:lnTo>
                    <a:lnTo>
                      <a:pt x="632420" y="2959107"/>
                    </a:lnTo>
                    <a:lnTo>
                      <a:pt x="626617" y="2960210"/>
                    </a:lnTo>
                    <a:lnTo>
                      <a:pt x="632555" y="2959112"/>
                    </a:lnTo>
                    <a:lnTo>
                      <a:pt x="634256" y="2959185"/>
                    </a:lnTo>
                    <a:cubicBezTo>
                      <a:pt x="637310" y="2958869"/>
                      <a:pt x="642321" y="2958147"/>
                      <a:pt x="649760" y="2956909"/>
                    </a:cubicBezTo>
                    <a:lnTo>
                      <a:pt x="665449" y="2953582"/>
                    </a:lnTo>
                    <a:lnTo>
                      <a:pt x="668495" y="2953118"/>
                    </a:lnTo>
                    <a:lnTo>
                      <a:pt x="642438" y="2958606"/>
                    </a:lnTo>
                    <a:lnTo>
                      <a:pt x="622318" y="2961139"/>
                    </a:lnTo>
                    <a:lnTo>
                      <a:pt x="616652" y="2963414"/>
                    </a:lnTo>
                    <a:lnTo>
                      <a:pt x="640471" y="2959020"/>
                    </a:lnTo>
                    <a:lnTo>
                      <a:pt x="615951" y="2964184"/>
                    </a:lnTo>
                    <a:lnTo>
                      <a:pt x="615951" y="2965578"/>
                    </a:lnTo>
                    <a:lnTo>
                      <a:pt x="538158" y="2994955"/>
                    </a:lnTo>
                    <a:lnTo>
                      <a:pt x="485696" y="3019647"/>
                    </a:lnTo>
                    <a:lnTo>
                      <a:pt x="452531" y="3041524"/>
                    </a:lnTo>
                    <a:lnTo>
                      <a:pt x="481690" y="3021533"/>
                    </a:lnTo>
                    <a:lnTo>
                      <a:pt x="471552" y="3026305"/>
                    </a:lnTo>
                    <a:lnTo>
                      <a:pt x="455613" y="3035301"/>
                    </a:lnTo>
                    <a:lnTo>
                      <a:pt x="455613" y="3034211"/>
                    </a:lnTo>
                    <a:lnTo>
                      <a:pt x="412581" y="3060754"/>
                    </a:lnTo>
                    <a:lnTo>
                      <a:pt x="441325" y="3042128"/>
                    </a:lnTo>
                    <a:lnTo>
                      <a:pt x="453227" y="3034930"/>
                    </a:lnTo>
                    <a:lnTo>
                      <a:pt x="452438" y="3035301"/>
                    </a:lnTo>
                    <a:cubicBezTo>
                      <a:pt x="452438" y="3035301"/>
                      <a:pt x="452438" y="3031994"/>
                      <a:pt x="452438" y="3031994"/>
                    </a:cubicBezTo>
                    <a:lnTo>
                      <a:pt x="470706" y="3023658"/>
                    </a:lnTo>
                    <a:lnTo>
                      <a:pt x="483820" y="3016427"/>
                    </a:lnTo>
                    <a:lnTo>
                      <a:pt x="490934" y="3012124"/>
                    </a:lnTo>
                    <a:lnTo>
                      <a:pt x="492351" y="3011723"/>
                    </a:lnTo>
                    <a:lnTo>
                      <a:pt x="530101" y="2990905"/>
                    </a:lnTo>
                    <a:lnTo>
                      <a:pt x="595555" y="2967305"/>
                    </a:lnTo>
                    <a:lnTo>
                      <a:pt x="581544" y="2969889"/>
                    </a:lnTo>
                    <a:lnTo>
                      <a:pt x="542046" y="2984374"/>
                    </a:lnTo>
                    <a:cubicBezTo>
                      <a:pt x="510807" y="2996757"/>
                      <a:pt x="480389" y="3010790"/>
                      <a:pt x="452438" y="3028951"/>
                    </a:cubicBezTo>
                    <a:lnTo>
                      <a:pt x="452438" y="3028149"/>
                    </a:lnTo>
                    <a:lnTo>
                      <a:pt x="424213" y="3044712"/>
                    </a:lnTo>
                    <a:lnTo>
                      <a:pt x="373353" y="3078596"/>
                    </a:lnTo>
                    <a:lnTo>
                      <a:pt x="376238" y="3081461"/>
                    </a:lnTo>
                    <a:lnTo>
                      <a:pt x="363220" y="3091777"/>
                    </a:lnTo>
                    <a:lnTo>
                      <a:pt x="368048" y="3090416"/>
                    </a:lnTo>
                    <a:lnTo>
                      <a:pt x="371766" y="3087911"/>
                    </a:lnTo>
                    <a:lnTo>
                      <a:pt x="376238" y="3084514"/>
                    </a:lnTo>
                    <a:lnTo>
                      <a:pt x="376238" y="3084898"/>
                    </a:lnTo>
                    <a:lnTo>
                      <a:pt x="378486" y="3083384"/>
                    </a:lnTo>
                    <a:cubicBezTo>
                      <a:pt x="385928" y="3077966"/>
                      <a:pt x="393369" y="3072132"/>
                      <a:pt x="395023" y="3072132"/>
                    </a:cubicBezTo>
                    <a:lnTo>
                      <a:pt x="404098" y="3066251"/>
                    </a:lnTo>
                    <a:lnTo>
                      <a:pt x="396366" y="3073435"/>
                    </a:lnTo>
                    <a:lnTo>
                      <a:pt x="394085" y="3075173"/>
                    </a:lnTo>
                    <a:lnTo>
                      <a:pt x="425252" y="3058682"/>
                    </a:lnTo>
                    <a:cubicBezTo>
                      <a:pt x="413643" y="3065320"/>
                      <a:pt x="401205" y="3071959"/>
                      <a:pt x="389597" y="3079012"/>
                    </a:cubicBezTo>
                    <a:lnTo>
                      <a:pt x="369888" y="3093672"/>
                    </a:lnTo>
                    <a:lnTo>
                      <a:pt x="369888" y="3094172"/>
                    </a:lnTo>
                    <a:cubicBezTo>
                      <a:pt x="336589" y="3117323"/>
                      <a:pt x="306620" y="3143781"/>
                      <a:pt x="276651" y="3170240"/>
                    </a:cubicBezTo>
                    <a:lnTo>
                      <a:pt x="244476" y="3199534"/>
                    </a:lnTo>
                    <a:lnTo>
                      <a:pt x="244476" y="3200534"/>
                    </a:lnTo>
                    <a:lnTo>
                      <a:pt x="240304" y="3203332"/>
                    </a:lnTo>
                    <a:lnTo>
                      <a:pt x="236693" y="3206620"/>
                    </a:lnTo>
                    <a:cubicBezTo>
                      <a:pt x="235028" y="3208274"/>
                      <a:pt x="234195" y="3208274"/>
                      <a:pt x="233779" y="3207860"/>
                    </a:cubicBezTo>
                    <a:lnTo>
                      <a:pt x="233761" y="3207807"/>
                    </a:lnTo>
                    <a:lnTo>
                      <a:pt x="193552" y="3247163"/>
                    </a:lnTo>
                    <a:lnTo>
                      <a:pt x="180459" y="3262774"/>
                    </a:lnTo>
                    <a:lnTo>
                      <a:pt x="167917" y="3279909"/>
                    </a:lnTo>
                    <a:lnTo>
                      <a:pt x="167411" y="3280412"/>
                    </a:lnTo>
                    <a:lnTo>
                      <a:pt x="176203" y="3267849"/>
                    </a:lnTo>
                    <a:lnTo>
                      <a:pt x="172652" y="3272082"/>
                    </a:lnTo>
                    <a:lnTo>
                      <a:pt x="165940" y="3281873"/>
                    </a:lnTo>
                    <a:lnTo>
                      <a:pt x="167411" y="3280412"/>
                    </a:lnTo>
                    <a:lnTo>
                      <a:pt x="144616" y="3312982"/>
                    </a:lnTo>
                    <a:cubicBezTo>
                      <a:pt x="144616" y="3312982"/>
                      <a:pt x="141288" y="3312982"/>
                      <a:pt x="141288" y="3312982"/>
                    </a:cubicBezTo>
                    <a:lnTo>
                      <a:pt x="145742" y="3306344"/>
                    </a:lnTo>
                    <a:lnTo>
                      <a:pt x="145552" y="3306157"/>
                    </a:lnTo>
                    <a:lnTo>
                      <a:pt x="76200" y="3411417"/>
                    </a:lnTo>
                    <a:cubicBezTo>
                      <a:pt x="76200" y="3411417"/>
                      <a:pt x="76200" y="3411417"/>
                      <a:pt x="76200" y="3408120"/>
                    </a:cubicBezTo>
                    <a:lnTo>
                      <a:pt x="78663" y="3400741"/>
                    </a:lnTo>
                    <a:lnTo>
                      <a:pt x="72230" y="3410551"/>
                    </a:lnTo>
                    <a:lnTo>
                      <a:pt x="72614" y="3410390"/>
                    </a:lnTo>
                    <a:lnTo>
                      <a:pt x="73004" y="3411539"/>
                    </a:lnTo>
                    <a:lnTo>
                      <a:pt x="76201" y="3411539"/>
                    </a:lnTo>
                    <a:cubicBezTo>
                      <a:pt x="66279" y="3431383"/>
                      <a:pt x="56357" y="3447919"/>
                      <a:pt x="49742" y="3464456"/>
                    </a:cubicBezTo>
                    <a:cubicBezTo>
                      <a:pt x="46435" y="3471070"/>
                      <a:pt x="39820" y="3490914"/>
                      <a:pt x="36513" y="3490914"/>
                    </a:cubicBezTo>
                    <a:cubicBezTo>
                      <a:pt x="36513" y="3480992"/>
                      <a:pt x="43128" y="3474378"/>
                      <a:pt x="46435" y="3464456"/>
                    </a:cubicBezTo>
                    <a:lnTo>
                      <a:pt x="71355" y="3414617"/>
                    </a:lnTo>
                    <a:lnTo>
                      <a:pt x="34336" y="3481333"/>
                    </a:lnTo>
                    <a:lnTo>
                      <a:pt x="23132" y="3510208"/>
                    </a:lnTo>
                    <a:cubicBezTo>
                      <a:pt x="19806" y="3520100"/>
                      <a:pt x="16480" y="3526694"/>
                      <a:pt x="16480" y="3533288"/>
                    </a:cubicBezTo>
                    <a:cubicBezTo>
                      <a:pt x="13153" y="3539882"/>
                      <a:pt x="13153" y="3543179"/>
                      <a:pt x="13153" y="3549774"/>
                    </a:cubicBezTo>
                    <a:lnTo>
                      <a:pt x="33338" y="3503755"/>
                    </a:lnTo>
                    <a:lnTo>
                      <a:pt x="33338" y="3503492"/>
                    </a:lnTo>
                    <a:lnTo>
                      <a:pt x="33453" y="3503492"/>
                    </a:lnTo>
                    <a:lnTo>
                      <a:pt x="39763" y="3489106"/>
                    </a:lnTo>
                    <a:lnTo>
                      <a:pt x="34181" y="3503492"/>
                    </a:lnTo>
                    <a:lnTo>
                      <a:pt x="35665" y="3503492"/>
                    </a:lnTo>
                    <a:lnTo>
                      <a:pt x="33338" y="3506789"/>
                    </a:lnTo>
                    <a:lnTo>
                      <a:pt x="33338" y="3505666"/>
                    </a:lnTo>
                    <a:lnTo>
                      <a:pt x="26458" y="3523397"/>
                    </a:lnTo>
                    <a:cubicBezTo>
                      <a:pt x="23132" y="3533288"/>
                      <a:pt x="19806" y="3546477"/>
                      <a:pt x="13153" y="3556368"/>
                    </a:cubicBezTo>
                    <a:cubicBezTo>
                      <a:pt x="13153" y="3556368"/>
                      <a:pt x="9827" y="3556368"/>
                      <a:pt x="9827" y="3556368"/>
                    </a:cubicBezTo>
                    <a:lnTo>
                      <a:pt x="21802" y="3510867"/>
                    </a:lnTo>
                    <a:lnTo>
                      <a:pt x="26459" y="3497019"/>
                    </a:lnTo>
                    <a:lnTo>
                      <a:pt x="29784" y="3490425"/>
                    </a:lnTo>
                    <a:cubicBezTo>
                      <a:pt x="29784" y="3489601"/>
                      <a:pt x="30408" y="3487334"/>
                      <a:pt x="31188" y="3484707"/>
                    </a:cubicBezTo>
                    <a:lnTo>
                      <a:pt x="31472" y="3483749"/>
                    </a:lnTo>
                    <a:lnTo>
                      <a:pt x="30830" y="3484019"/>
                    </a:lnTo>
                    <a:lnTo>
                      <a:pt x="26459" y="3497019"/>
                    </a:lnTo>
                    <a:lnTo>
                      <a:pt x="24342" y="3501216"/>
                    </a:lnTo>
                    <a:lnTo>
                      <a:pt x="25983" y="3494980"/>
                    </a:lnTo>
                    <a:lnTo>
                      <a:pt x="30345" y="3483449"/>
                    </a:lnTo>
                    <a:lnTo>
                      <a:pt x="30163" y="3482911"/>
                    </a:lnTo>
                    <a:lnTo>
                      <a:pt x="31375" y="3480728"/>
                    </a:lnTo>
                    <a:lnTo>
                      <a:pt x="32174" y="3478613"/>
                    </a:lnTo>
                    <a:lnTo>
                      <a:pt x="31372" y="3477794"/>
                    </a:lnTo>
                    <a:lnTo>
                      <a:pt x="29784" y="3480534"/>
                    </a:lnTo>
                    <a:lnTo>
                      <a:pt x="28537" y="3485274"/>
                    </a:lnTo>
                    <a:lnTo>
                      <a:pt x="25983" y="3494980"/>
                    </a:lnTo>
                    <a:lnTo>
                      <a:pt x="18782" y="3514013"/>
                    </a:lnTo>
                    <a:lnTo>
                      <a:pt x="24644" y="3494922"/>
                    </a:lnTo>
                    <a:lnTo>
                      <a:pt x="30254" y="3476651"/>
                    </a:lnTo>
                    <a:lnTo>
                      <a:pt x="30163" y="3476558"/>
                    </a:lnTo>
                    <a:lnTo>
                      <a:pt x="30504" y="3475164"/>
                    </a:lnTo>
                    <a:lnTo>
                      <a:pt x="25544" y="3482977"/>
                    </a:lnTo>
                    <a:lnTo>
                      <a:pt x="25364" y="3482801"/>
                    </a:lnTo>
                    <a:lnTo>
                      <a:pt x="22225" y="3490750"/>
                    </a:lnTo>
                    <a:lnTo>
                      <a:pt x="25182" y="3482622"/>
                    </a:lnTo>
                    <a:lnTo>
                      <a:pt x="25003" y="3482446"/>
                    </a:lnTo>
                    <a:lnTo>
                      <a:pt x="24131" y="3485324"/>
                    </a:lnTo>
                    <a:cubicBezTo>
                      <a:pt x="23977" y="3485324"/>
                      <a:pt x="24080" y="3484071"/>
                      <a:pt x="24286" y="3482402"/>
                    </a:cubicBezTo>
                    <a:lnTo>
                      <a:pt x="24368" y="3481823"/>
                    </a:lnTo>
                    <a:lnTo>
                      <a:pt x="22225" y="3479719"/>
                    </a:lnTo>
                    <a:lnTo>
                      <a:pt x="25354" y="3475110"/>
                    </a:lnTo>
                    <a:lnTo>
                      <a:pt x="25522" y="3474054"/>
                    </a:lnTo>
                    <a:lnTo>
                      <a:pt x="26072" y="3474054"/>
                    </a:lnTo>
                    <a:lnTo>
                      <a:pt x="28707" y="3470173"/>
                    </a:lnTo>
                    <a:lnTo>
                      <a:pt x="28707" y="3466957"/>
                    </a:lnTo>
                    <a:lnTo>
                      <a:pt x="30052" y="3466957"/>
                    </a:lnTo>
                    <a:lnTo>
                      <a:pt x="28810" y="3470021"/>
                    </a:lnTo>
                    <a:lnTo>
                      <a:pt x="30867" y="3466992"/>
                    </a:lnTo>
                    <a:lnTo>
                      <a:pt x="30880" y="3466957"/>
                    </a:lnTo>
                    <a:lnTo>
                      <a:pt x="30052" y="3466957"/>
                    </a:lnTo>
                    <a:lnTo>
                      <a:pt x="32018" y="3462112"/>
                    </a:lnTo>
                    <a:lnTo>
                      <a:pt x="32018" y="3463839"/>
                    </a:lnTo>
                    <a:lnTo>
                      <a:pt x="36761" y="3450791"/>
                    </a:lnTo>
                    <a:lnTo>
                      <a:pt x="35905" y="3452509"/>
                    </a:lnTo>
                    <a:lnTo>
                      <a:pt x="38167" y="3446925"/>
                    </a:lnTo>
                    <a:lnTo>
                      <a:pt x="39535" y="3443166"/>
                    </a:lnTo>
                    <a:lnTo>
                      <a:pt x="40226" y="3441844"/>
                    </a:lnTo>
                    <a:lnTo>
                      <a:pt x="44004" y="3432519"/>
                    </a:lnTo>
                    <a:lnTo>
                      <a:pt x="52978" y="3414714"/>
                    </a:lnTo>
                    <a:lnTo>
                      <a:pt x="52388" y="3414714"/>
                    </a:lnTo>
                    <a:lnTo>
                      <a:pt x="54528" y="3411640"/>
                    </a:lnTo>
                    <a:lnTo>
                      <a:pt x="61781" y="3397251"/>
                    </a:lnTo>
                    <a:lnTo>
                      <a:pt x="63407" y="3398884"/>
                    </a:lnTo>
                    <a:lnTo>
                      <a:pt x="86644" y="3365502"/>
                    </a:lnTo>
                    <a:lnTo>
                      <a:pt x="104568" y="3335339"/>
                    </a:lnTo>
                    <a:lnTo>
                      <a:pt x="101600" y="3335339"/>
                    </a:lnTo>
                    <a:cubicBezTo>
                      <a:pt x="104888" y="3332032"/>
                      <a:pt x="104888" y="3332032"/>
                      <a:pt x="104888" y="3328725"/>
                    </a:cubicBezTo>
                    <a:cubicBezTo>
                      <a:pt x="108177" y="3325417"/>
                      <a:pt x="108177" y="3328725"/>
                      <a:pt x="108177" y="3328725"/>
                    </a:cubicBezTo>
                    <a:lnTo>
                      <a:pt x="112526" y="3321947"/>
                    </a:lnTo>
                    <a:lnTo>
                      <a:pt x="112713" y="3321633"/>
                    </a:lnTo>
                    <a:lnTo>
                      <a:pt x="112713" y="3319315"/>
                    </a:lnTo>
                    <a:lnTo>
                      <a:pt x="115609" y="3316759"/>
                    </a:lnTo>
                    <a:lnTo>
                      <a:pt x="115888" y="3316289"/>
                    </a:lnTo>
                    <a:lnTo>
                      <a:pt x="115631" y="3316740"/>
                    </a:lnTo>
                    <a:lnTo>
                      <a:pt x="116177" y="3316257"/>
                    </a:lnTo>
                    <a:lnTo>
                      <a:pt x="145582" y="3270433"/>
                    </a:lnTo>
                    <a:lnTo>
                      <a:pt x="181123" y="3230097"/>
                    </a:lnTo>
                    <a:lnTo>
                      <a:pt x="181511" y="3228872"/>
                    </a:lnTo>
                    <a:lnTo>
                      <a:pt x="149523" y="3263869"/>
                    </a:lnTo>
                    <a:cubicBezTo>
                      <a:pt x="134104" y="3284518"/>
                      <a:pt x="119936" y="3305992"/>
                      <a:pt x="104934" y="3325814"/>
                    </a:cubicBezTo>
                    <a:lnTo>
                      <a:pt x="102792" y="3325814"/>
                    </a:lnTo>
                    <a:lnTo>
                      <a:pt x="49301" y="3411426"/>
                    </a:lnTo>
                    <a:cubicBezTo>
                      <a:pt x="49301" y="3413070"/>
                      <a:pt x="48485" y="3413070"/>
                      <a:pt x="47670" y="3412659"/>
                    </a:cubicBezTo>
                    <a:lnTo>
                      <a:pt x="47209" y="3412311"/>
                    </a:lnTo>
                    <a:lnTo>
                      <a:pt x="38067" y="3429287"/>
                    </a:lnTo>
                    <a:lnTo>
                      <a:pt x="27498" y="3456777"/>
                    </a:lnTo>
                    <a:lnTo>
                      <a:pt x="58738" y="3397251"/>
                    </a:lnTo>
                    <a:cubicBezTo>
                      <a:pt x="55419" y="3410503"/>
                      <a:pt x="48780" y="3420443"/>
                      <a:pt x="42141" y="3433695"/>
                    </a:cubicBezTo>
                    <a:cubicBezTo>
                      <a:pt x="38822" y="3437008"/>
                      <a:pt x="35502" y="3443634"/>
                      <a:pt x="32183" y="3450260"/>
                    </a:cubicBezTo>
                    <a:cubicBezTo>
                      <a:pt x="32183" y="3450260"/>
                      <a:pt x="31561" y="3451709"/>
                      <a:pt x="30731" y="3453625"/>
                    </a:cubicBezTo>
                    <a:lnTo>
                      <a:pt x="28785" y="3458070"/>
                    </a:lnTo>
                    <a:lnTo>
                      <a:pt x="28864" y="3456886"/>
                    </a:lnTo>
                    <a:cubicBezTo>
                      <a:pt x="25544" y="3465169"/>
                      <a:pt x="26374" y="3463512"/>
                      <a:pt x="28034" y="3459785"/>
                    </a:cubicBezTo>
                    <a:lnTo>
                      <a:pt x="28785" y="3458070"/>
                    </a:lnTo>
                    <a:lnTo>
                      <a:pt x="28449" y="3463098"/>
                    </a:lnTo>
                    <a:cubicBezTo>
                      <a:pt x="28034" y="3464341"/>
                      <a:pt x="27204" y="3465169"/>
                      <a:pt x="25544" y="3466825"/>
                    </a:cubicBezTo>
                    <a:lnTo>
                      <a:pt x="23635" y="3466825"/>
                    </a:lnTo>
                    <a:lnTo>
                      <a:pt x="22357" y="3470149"/>
                    </a:lnTo>
                    <a:lnTo>
                      <a:pt x="21593" y="3470149"/>
                    </a:lnTo>
                    <a:lnTo>
                      <a:pt x="20185" y="3470149"/>
                    </a:lnTo>
                    <a:lnTo>
                      <a:pt x="19209" y="3473451"/>
                    </a:lnTo>
                    <a:cubicBezTo>
                      <a:pt x="19209" y="3473451"/>
                      <a:pt x="15875" y="3473451"/>
                      <a:pt x="15875" y="3473451"/>
                    </a:cubicBezTo>
                    <a:lnTo>
                      <a:pt x="23061" y="3452281"/>
                    </a:lnTo>
                    <a:lnTo>
                      <a:pt x="18858" y="3459580"/>
                    </a:lnTo>
                    <a:lnTo>
                      <a:pt x="13406" y="3476627"/>
                    </a:lnTo>
                    <a:lnTo>
                      <a:pt x="5087" y="3498299"/>
                    </a:lnTo>
                    <a:lnTo>
                      <a:pt x="9635" y="3473762"/>
                    </a:lnTo>
                    <a:lnTo>
                      <a:pt x="10538" y="3471160"/>
                    </a:lnTo>
                    <a:lnTo>
                      <a:pt x="10010" y="3472355"/>
                    </a:lnTo>
                    <a:lnTo>
                      <a:pt x="3175" y="3490782"/>
                    </a:lnTo>
                    <a:cubicBezTo>
                      <a:pt x="6548" y="3464324"/>
                      <a:pt x="16669" y="3441173"/>
                      <a:pt x="26789" y="3418022"/>
                    </a:cubicBezTo>
                    <a:cubicBezTo>
                      <a:pt x="30163" y="3414714"/>
                      <a:pt x="30163" y="3414714"/>
                      <a:pt x="30163" y="3418022"/>
                    </a:cubicBezTo>
                    <a:lnTo>
                      <a:pt x="27891" y="3424146"/>
                    </a:lnTo>
                    <a:lnTo>
                      <a:pt x="36336" y="3405189"/>
                    </a:lnTo>
                    <a:lnTo>
                      <a:pt x="37378" y="3405189"/>
                    </a:lnTo>
                    <a:lnTo>
                      <a:pt x="39511" y="3400426"/>
                    </a:lnTo>
                    <a:cubicBezTo>
                      <a:pt x="42863" y="3400426"/>
                      <a:pt x="42863" y="3400426"/>
                      <a:pt x="42863" y="3400426"/>
                    </a:cubicBezTo>
                    <a:lnTo>
                      <a:pt x="36849" y="3417137"/>
                    </a:lnTo>
                    <a:lnTo>
                      <a:pt x="45007" y="3399292"/>
                    </a:lnTo>
                    <a:lnTo>
                      <a:pt x="42863" y="3397183"/>
                    </a:lnTo>
                    <a:cubicBezTo>
                      <a:pt x="52754" y="3374475"/>
                      <a:pt x="69240" y="3351767"/>
                      <a:pt x="82429" y="3329058"/>
                    </a:cubicBezTo>
                    <a:cubicBezTo>
                      <a:pt x="82429" y="3325814"/>
                      <a:pt x="85726" y="3329058"/>
                      <a:pt x="85726" y="3329058"/>
                    </a:cubicBezTo>
                    <a:lnTo>
                      <a:pt x="72437" y="3353029"/>
                    </a:lnTo>
                    <a:lnTo>
                      <a:pt x="91970" y="3322705"/>
                    </a:lnTo>
                    <a:cubicBezTo>
                      <a:pt x="93611" y="3321085"/>
                      <a:pt x="94431" y="3321085"/>
                      <a:pt x="94841" y="3321490"/>
                    </a:cubicBezTo>
                    <a:cubicBezTo>
                      <a:pt x="95251" y="3321895"/>
                      <a:pt x="95251" y="3322705"/>
                      <a:pt x="95251" y="3322705"/>
                    </a:cubicBezTo>
                    <a:lnTo>
                      <a:pt x="93092" y="3325814"/>
                    </a:lnTo>
                    <a:lnTo>
                      <a:pt x="94184" y="3325814"/>
                    </a:lnTo>
                    <a:lnTo>
                      <a:pt x="98426" y="3319525"/>
                    </a:lnTo>
                    <a:lnTo>
                      <a:pt x="94449" y="3325814"/>
                    </a:lnTo>
                    <a:lnTo>
                      <a:pt x="95251" y="3325814"/>
                    </a:lnTo>
                    <a:cubicBezTo>
                      <a:pt x="81973" y="3345394"/>
                      <a:pt x="72018" y="3364973"/>
                      <a:pt x="62057" y="3381289"/>
                    </a:cubicBezTo>
                    <a:cubicBezTo>
                      <a:pt x="60398" y="3382921"/>
                      <a:pt x="59568" y="3382921"/>
                      <a:pt x="59153" y="3382513"/>
                    </a:cubicBezTo>
                    <a:lnTo>
                      <a:pt x="58958" y="3381938"/>
                    </a:lnTo>
                    <a:lnTo>
                      <a:pt x="49609" y="3396721"/>
                    </a:lnTo>
                    <a:lnTo>
                      <a:pt x="49319" y="3397252"/>
                    </a:lnTo>
                    <a:lnTo>
                      <a:pt x="49273" y="3397208"/>
                    </a:lnTo>
                    <a:lnTo>
                      <a:pt x="49169" y="3397252"/>
                    </a:lnTo>
                    <a:lnTo>
                      <a:pt x="49213" y="3397384"/>
                    </a:lnTo>
                    <a:lnTo>
                      <a:pt x="31335" y="3432461"/>
                    </a:lnTo>
                    <a:lnTo>
                      <a:pt x="29456" y="3437683"/>
                    </a:lnTo>
                    <a:lnTo>
                      <a:pt x="25127" y="3452793"/>
                    </a:lnTo>
                    <a:lnTo>
                      <a:pt x="28972" y="3447035"/>
                    </a:lnTo>
                    <a:cubicBezTo>
                      <a:pt x="28972" y="3440431"/>
                      <a:pt x="32279" y="3437129"/>
                      <a:pt x="35587" y="3430525"/>
                    </a:cubicBezTo>
                    <a:cubicBezTo>
                      <a:pt x="42201" y="3417317"/>
                      <a:pt x="48816" y="3404109"/>
                      <a:pt x="55431" y="3390901"/>
                    </a:cubicBezTo>
                    <a:lnTo>
                      <a:pt x="57853" y="3390901"/>
                    </a:lnTo>
                    <a:lnTo>
                      <a:pt x="59091" y="3388407"/>
                    </a:lnTo>
                    <a:cubicBezTo>
                      <a:pt x="65617" y="3381830"/>
                      <a:pt x="68880" y="3375254"/>
                      <a:pt x="75407" y="3365388"/>
                    </a:cubicBezTo>
                    <a:cubicBezTo>
                      <a:pt x="85197" y="3352235"/>
                      <a:pt x="91723" y="3335793"/>
                      <a:pt x="101513" y="3322639"/>
                    </a:cubicBezTo>
                    <a:lnTo>
                      <a:pt x="103202" y="3322639"/>
                    </a:lnTo>
                    <a:lnTo>
                      <a:pt x="104934" y="3319207"/>
                    </a:lnTo>
                    <a:cubicBezTo>
                      <a:pt x="108267" y="3309296"/>
                      <a:pt x="124936" y="3296081"/>
                      <a:pt x="131604" y="3286169"/>
                    </a:cubicBezTo>
                    <a:cubicBezTo>
                      <a:pt x="138271" y="3276258"/>
                      <a:pt x="144939" y="3266347"/>
                      <a:pt x="151606" y="3256436"/>
                    </a:cubicBezTo>
                    <a:lnTo>
                      <a:pt x="184628" y="3219037"/>
                    </a:lnTo>
                    <a:lnTo>
                      <a:pt x="185657" y="3215789"/>
                    </a:lnTo>
                    <a:lnTo>
                      <a:pt x="165216" y="3239973"/>
                    </a:lnTo>
                    <a:cubicBezTo>
                      <a:pt x="161925" y="3243264"/>
                      <a:pt x="161925" y="3239973"/>
                      <a:pt x="161925" y="3239973"/>
                    </a:cubicBezTo>
                    <a:lnTo>
                      <a:pt x="178818" y="3220112"/>
                    </a:lnTo>
                    <a:lnTo>
                      <a:pt x="178068" y="3219557"/>
                    </a:lnTo>
                    <a:lnTo>
                      <a:pt x="131270" y="3276602"/>
                    </a:lnTo>
                    <a:cubicBezTo>
                      <a:pt x="121416" y="3286523"/>
                      <a:pt x="111563" y="3306367"/>
                      <a:pt x="98425" y="3316289"/>
                    </a:cubicBezTo>
                    <a:cubicBezTo>
                      <a:pt x="98425" y="3316289"/>
                      <a:pt x="98425" y="3312982"/>
                      <a:pt x="98425" y="3312982"/>
                    </a:cubicBezTo>
                    <a:cubicBezTo>
                      <a:pt x="114847" y="3303060"/>
                      <a:pt x="124701" y="3276602"/>
                      <a:pt x="137839" y="3263372"/>
                    </a:cubicBezTo>
                    <a:cubicBezTo>
                      <a:pt x="146050" y="3251797"/>
                      <a:pt x="155082" y="3240221"/>
                      <a:pt x="164525" y="3229473"/>
                    </a:cubicBezTo>
                    <a:lnTo>
                      <a:pt x="181536" y="3212585"/>
                    </a:lnTo>
                    <a:lnTo>
                      <a:pt x="185688" y="3205056"/>
                    </a:lnTo>
                    <a:lnTo>
                      <a:pt x="174753" y="3216186"/>
                    </a:lnTo>
                    <a:lnTo>
                      <a:pt x="174728" y="3216196"/>
                    </a:lnTo>
                    <a:lnTo>
                      <a:pt x="171816" y="3219284"/>
                    </a:lnTo>
                    <a:lnTo>
                      <a:pt x="171690" y="3219160"/>
                    </a:lnTo>
                    <a:lnTo>
                      <a:pt x="171546" y="3219352"/>
                    </a:lnTo>
                    <a:cubicBezTo>
                      <a:pt x="169910" y="3220989"/>
                      <a:pt x="169093" y="3220989"/>
                      <a:pt x="168684" y="3220580"/>
                    </a:cubicBezTo>
                    <a:lnTo>
                      <a:pt x="168529" y="3220117"/>
                    </a:lnTo>
                    <a:lnTo>
                      <a:pt x="129322" y="3264369"/>
                    </a:lnTo>
                    <a:lnTo>
                      <a:pt x="126991" y="3267429"/>
                    </a:lnTo>
                    <a:lnTo>
                      <a:pt x="88900" y="3325814"/>
                    </a:lnTo>
                    <a:cubicBezTo>
                      <a:pt x="88900" y="3325814"/>
                      <a:pt x="88900" y="3325814"/>
                      <a:pt x="88900" y="3322503"/>
                    </a:cubicBezTo>
                    <a:lnTo>
                      <a:pt x="101459" y="3302725"/>
                    </a:lnTo>
                    <a:lnTo>
                      <a:pt x="82667" y="3328861"/>
                    </a:lnTo>
                    <a:cubicBezTo>
                      <a:pt x="82667" y="3332164"/>
                      <a:pt x="79375" y="3328861"/>
                      <a:pt x="79375" y="3328861"/>
                    </a:cubicBezTo>
                    <a:lnTo>
                      <a:pt x="114470" y="3282235"/>
                    </a:lnTo>
                    <a:lnTo>
                      <a:pt x="125168" y="3265387"/>
                    </a:lnTo>
                    <a:lnTo>
                      <a:pt x="144110" y="3243987"/>
                    </a:lnTo>
                    <a:lnTo>
                      <a:pt x="168275" y="3213230"/>
                    </a:lnTo>
                    <a:lnTo>
                      <a:pt x="149394" y="3238018"/>
                    </a:lnTo>
                    <a:lnTo>
                      <a:pt x="162629" y="3223065"/>
                    </a:lnTo>
                    <a:lnTo>
                      <a:pt x="161925" y="3222543"/>
                    </a:lnTo>
                    <a:cubicBezTo>
                      <a:pt x="165222" y="3219284"/>
                      <a:pt x="168519" y="3219284"/>
                      <a:pt x="168519" y="3216026"/>
                    </a:cubicBezTo>
                    <a:lnTo>
                      <a:pt x="168701" y="3216205"/>
                    </a:lnTo>
                    <a:lnTo>
                      <a:pt x="171328" y="3213237"/>
                    </a:lnTo>
                    <a:cubicBezTo>
                      <a:pt x="171328" y="3211582"/>
                      <a:pt x="172152" y="3211582"/>
                      <a:pt x="172976" y="3211996"/>
                    </a:cubicBezTo>
                    <a:lnTo>
                      <a:pt x="173961" y="3212738"/>
                    </a:lnTo>
                    <a:lnTo>
                      <a:pt x="183404" y="3201853"/>
                    </a:lnTo>
                    <a:lnTo>
                      <a:pt x="194772" y="3191962"/>
                    </a:lnTo>
                    <a:lnTo>
                      <a:pt x="213555" y="3172454"/>
                    </a:lnTo>
                    <a:lnTo>
                      <a:pt x="181116" y="3200283"/>
                    </a:lnTo>
                    <a:cubicBezTo>
                      <a:pt x="179458" y="3201930"/>
                      <a:pt x="178629" y="3201930"/>
                      <a:pt x="178214" y="3201818"/>
                    </a:cubicBezTo>
                    <a:lnTo>
                      <a:pt x="177909" y="3200609"/>
                    </a:lnTo>
                    <a:lnTo>
                      <a:pt x="162049" y="3216037"/>
                    </a:lnTo>
                    <a:lnTo>
                      <a:pt x="177804" y="3200296"/>
                    </a:lnTo>
                    <a:lnTo>
                      <a:pt x="177800" y="3200283"/>
                    </a:lnTo>
                    <a:lnTo>
                      <a:pt x="177948" y="3200153"/>
                    </a:lnTo>
                    <a:lnTo>
                      <a:pt x="253737" y="3124434"/>
                    </a:lnTo>
                    <a:lnTo>
                      <a:pt x="220783" y="3151065"/>
                    </a:lnTo>
                    <a:cubicBezTo>
                      <a:pt x="220783" y="3152715"/>
                      <a:pt x="219959" y="3152715"/>
                      <a:pt x="219136" y="3152302"/>
                    </a:cubicBezTo>
                    <a:lnTo>
                      <a:pt x="218883" y="3152112"/>
                    </a:lnTo>
                    <a:lnTo>
                      <a:pt x="158869" y="3209811"/>
                    </a:lnTo>
                    <a:lnTo>
                      <a:pt x="157252" y="3211023"/>
                    </a:lnTo>
                    <a:lnTo>
                      <a:pt x="143092" y="3224855"/>
                    </a:lnTo>
                    <a:cubicBezTo>
                      <a:pt x="134171" y="3236117"/>
                      <a:pt x="126496" y="3248150"/>
                      <a:pt x="119027" y="3260286"/>
                    </a:cubicBezTo>
                    <a:lnTo>
                      <a:pt x="103728" y="3281050"/>
                    </a:lnTo>
                    <a:lnTo>
                      <a:pt x="118612" y="3258640"/>
                    </a:lnTo>
                    <a:cubicBezTo>
                      <a:pt x="126288" y="3246504"/>
                      <a:pt x="134068" y="3234471"/>
                      <a:pt x="143040" y="3223415"/>
                    </a:cubicBezTo>
                    <a:lnTo>
                      <a:pt x="156737" y="3210682"/>
                    </a:lnTo>
                    <a:lnTo>
                      <a:pt x="155575" y="3209811"/>
                    </a:lnTo>
                    <a:lnTo>
                      <a:pt x="158750" y="3206639"/>
                    </a:lnTo>
                    <a:lnTo>
                      <a:pt x="164992" y="3200402"/>
                    </a:lnTo>
                    <a:lnTo>
                      <a:pt x="161925" y="3200402"/>
                    </a:lnTo>
                    <a:cubicBezTo>
                      <a:pt x="186497" y="3175719"/>
                      <a:pt x="211070" y="3151858"/>
                      <a:pt x="236052" y="3129231"/>
                    </a:cubicBezTo>
                    <a:lnTo>
                      <a:pt x="248367" y="3118977"/>
                    </a:lnTo>
                    <a:lnTo>
                      <a:pt x="284044" y="3081455"/>
                    </a:lnTo>
                    <a:lnTo>
                      <a:pt x="286673" y="3080329"/>
                    </a:lnTo>
                    <a:lnTo>
                      <a:pt x="287192" y="3081018"/>
                    </a:lnTo>
                    <a:lnTo>
                      <a:pt x="287338" y="3081455"/>
                    </a:lnTo>
                    <a:lnTo>
                      <a:pt x="262671" y="3107067"/>
                    </a:lnTo>
                    <a:lnTo>
                      <a:pt x="297213" y="3078306"/>
                    </a:lnTo>
                    <a:lnTo>
                      <a:pt x="290513" y="3081339"/>
                    </a:lnTo>
                    <a:lnTo>
                      <a:pt x="290513" y="3079614"/>
                    </a:lnTo>
                    <a:lnTo>
                      <a:pt x="287434" y="3081339"/>
                    </a:lnTo>
                    <a:lnTo>
                      <a:pt x="287192" y="3081018"/>
                    </a:lnTo>
                    <a:lnTo>
                      <a:pt x="286926" y="3080221"/>
                    </a:lnTo>
                    <a:lnTo>
                      <a:pt x="286673" y="3080329"/>
                    </a:lnTo>
                    <a:lnTo>
                      <a:pt x="286207" y="3079710"/>
                    </a:lnTo>
                    <a:cubicBezTo>
                      <a:pt x="285798" y="3078896"/>
                      <a:pt x="285798" y="3078081"/>
                      <a:pt x="287434" y="3078081"/>
                    </a:cubicBezTo>
                    <a:lnTo>
                      <a:pt x="297117" y="3072881"/>
                    </a:lnTo>
                    <a:lnTo>
                      <a:pt x="297117" y="3071616"/>
                    </a:lnTo>
                    <a:lnTo>
                      <a:pt x="307865" y="3064584"/>
                    </a:lnTo>
                    <a:lnTo>
                      <a:pt x="301241" y="3068059"/>
                    </a:lnTo>
                    <a:lnTo>
                      <a:pt x="279636" y="3083538"/>
                    </a:lnTo>
                    <a:lnTo>
                      <a:pt x="263772" y="3100637"/>
                    </a:lnTo>
                    <a:cubicBezTo>
                      <a:pt x="254310" y="3108873"/>
                      <a:pt x="244436" y="3116284"/>
                      <a:pt x="234563" y="3124519"/>
                    </a:cubicBezTo>
                    <a:cubicBezTo>
                      <a:pt x="208233" y="3150872"/>
                      <a:pt x="181904" y="3177225"/>
                      <a:pt x="158866" y="3203577"/>
                    </a:cubicBezTo>
                    <a:lnTo>
                      <a:pt x="158750" y="3203577"/>
                    </a:lnTo>
                    <a:lnTo>
                      <a:pt x="155575" y="3203577"/>
                    </a:lnTo>
                    <a:cubicBezTo>
                      <a:pt x="158866" y="3200283"/>
                      <a:pt x="158866" y="3196989"/>
                      <a:pt x="158866" y="3196989"/>
                    </a:cubicBezTo>
                    <a:cubicBezTo>
                      <a:pt x="162157" y="3196989"/>
                      <a:pt x="162157" y="3196989"/>
                      <a:pt x="162157" y="3196989"/>
                    </a:cubicBezTo>
                    <a:lnTo>
                      <a:pt x="184497" y="3173512"/>
                    </a:lnTo>
                    <a:lnTo>
                      <a:pt x="154120" y="3200266"/>
                    </a:lnTo>
                    <a:cubicBezTo>
                      <a:pt x="180578" y="3180405"/>
                      <a:pt x="200422" y="3150615"/>
                      <a:pt x="223573" y="3124134"/>
                    </a:cubicBezTo>
                    <a:lnTo>
                      <a:pt x="269875" y="3083140"/>
                    </a:lnTo>
                    <a:lnTo>
                      <a:pt x="269875" y="3081240"/>
                    </a:lnTo>
                    <a:lnTo>
                      <a:pt x="274702" y="3078866"/>
                    </a:lnTo>
                    <a:lnTo>
                      <a:pt x="276225" y="3077518"/>
                    </a:lnTo>
                    <a:lnTo>
                      <a:pt x="276225" y="3074883"/>
                    </a:lnTo>
                    <a:lnTo>
                      <a:pt x="289119" y="3066101"/>
                    </a:lnTo>
                    <a:lnTo>
                      <a:pt x="309563" y="3048001"/>
                    </a:lnTo>
                    <a:cubicBezTo>
                      <a:pt x="309563" y="3048001"/>
                      <a:pt x="309563" y="3051311"/>
                      <a:pt x="309563" y="3051311"/>
                    </a:cubicBezTo>
                    <a:lnTo>
                      <a:pt x="306106" y="3054532"/>
                    </a:lnTo>
                    <a:lnTo>
                      <a:pt x="414730" y="2980553"/>
                    </a:lnTo>
                    <a:lnTo>
                      <a:pt x="402981" y="2985613"/>
                    </a:lnTo>
                    <a:cubicBezTo>
                      <a:pt x="389793" y="2992280"/>
                      <a:pt x="379901" y="2998948"/>
                      <a:pt x="366713" y="3008949"/>
                    </a:cubicBezTo>
                    <a:cubicBezTo>
                      <a:pt x="353524" y="3015617"/>
                      <a:pt x="340336" y="3023951"/>
                      <a:pt x="327147" y="3032285"/>
                    </a:cubicBezTo>
                    <a:lnTo>
                      <a:pt x="299387" y="3048659"/>
                    </a:lnTo>
                    <a:lnTo>
                      <a:pt x="322614" y="3031452"/>
                    </a:lnTo>
                    <a:cubicBezTo>
                      <a:pt x="337039" y="3022284"/>
                      <a:pt x="351876" y="3013950"/>
                      <a:pt x="366713" y="3005615"/>
                    </a:cubicBezTo>
                    <a:cubicBezTo>
                      <a:pt x="379901" y="2997281"/>
                      <a:pt x="393090" y="2988946"/>
                      <a:pt x="406690" y="2981445"/>
                    </a:cubicBezTo>
                    <a:lnTo>
                      <a:pt x="442595" y="2965232"/>
                    </a:lnTo>
                    <a:lnTo>
                      <a:pt x="454365" y="2956331"/>
                    </a:lnTo>
                    <a:lnTo>
                      <a:pt x="412851" y="2976455"/>
                    </a:lnTo>
                    <a:lnTo>
                      <a:pt x="455007" y="2955845"/>
                    </a:lnTo>
                    <a:lnTo>
                      <a:pt x="459009" y="2952818"/>
                    </a:lnTo>
                    <a:lnTo>
                      <a:pt x="470267" y="2946949"/>
                    </a:lnTo>
                    <a:lnTo>
                      <a:pt x="438212" y="2961077"/>
                    </a:lnTo>
                    <a:lnTo>
                      <a:pt x="478546" y="2940699"/>
                    </a:lnTo>
                    <a:lnTo>
                      <a:pt x="495412" y="2933503"/>
                    </a:lnTo>
                    <a:lnTo>
                      <a:pt x="505431" y="2926720"/>
                    </a:lnTo>
                    <a:lnTo>
                      <a:pt x="484188" y="2936763"/>
                    </a:lnTo>
                    <a:lnTo>
                      <a:pt x="506639" y="2925902"/>
                    </a:lnTo>
                    <a:lnTo>
                      <a:pt x="538976" y="2904008"/>
                    </a:lnTo>
                    <a:cubicBezTo>
                      <a:pt x="554765" y="2895662"/>
                      <a:pt x="571579" y="2888656"/>
                      <a:pt x="588804" y="2882474"/>
                    </a:cubicBezTo>
                    <a:lnTo>
                      <a:pt x="686239" y="2852943"/>
                    </a:lnTo>
                    <a:lnTo>
                      <a:pt x="708568" y="2841608"/>
                    </a:lnTo>
                    <a:lnTo>
                      <a:pt x="767684" y="2824562"/>
                    </a:lnTo>
                    <a:lnTo>
                      <a:pt x="785228" y="2818056"/>
                    </a:lnTo>
                    <a:lnTo>
                      <a:pt x="804967" y="2813337"/>
                    </a:lnTo>
                    <a:lnTo>
                      <a:pt x="804967" y="2813079"/>
                    </a:lnTo>
                    <a:lnTo>
                      <a:pt x="800547" y="2814104"/>
                    </a:lnTo>
                    <a:lnTo>
                      <a:pt x="804967" y="2812904"/>
                    </a:lnTo>
                    <a:lnTo>
                      <a:pt x="804967" y="2811332"/>
                    </a:lnTo>
                    <a:lnTo>
                      <a:pt x="811383" y="2809124"/>
                    </a:lnTo>
                    <a:lnTo>
                      <a:pt x="802044" y="2811165"/>
                    </a:lnTo>
                    <a:lnTo>
                      <a:pt x="796708" y="2812762"/>
                    </a:lnTo>
                    <a:cubicBezTo>
                      <a:pt x="788262" y="2815426"/>
                      <a:pt x="781979" y="2817578"/>
                      <a:pt x="781103" y="2818244"/>
                    </a:cubicBezTo>
                    <a:lnTo>
                      <a:pt x="783470" y="2818066"/>
                    </a:lnTo>
                    <a:lnTo>
                      <a:pt x="755096" y="2824647"/>
                    </a:lnTo>
                    <a:lnTo>
                      <a:pt x="755096" y="2824167"/>
                    </a:lnTo>
                    <a:lnTo>
                      <a:pt x="683018" y="2848944"/>
                    </a:lnTo>
                    <a:lnTo>
                      <a:pt x="626550" y="2870547"/>
                    </a:lnTo>
                    <a:cubicBezTo>
                      <a:pt x="623254" y="2870547"/>
                      <a:pt x="623254" y="2870547"/>
                      <a:pt x="626550" y="2867268"/>
                    </a:cubicBezTo>
                    <a:lnTo>
                      <a:pt x="669399" y="2850220"/>
                    </a:lnTo>
                    <a:lnTo>
                      <a:pt x="669399" y="2850511"/>
                    </a:lnTo>
                    <a:lnTo>
                      <a:pt x="646326" y="2860711"/>
                    </a:lnTo>
                    <a:lnTo>
                      <a:pt x="669399" y="2850671"/>
                    </a:lnTo>
                    <a:lnTo>
                      <a:pt x="669399" y="2850875"/>
                    </a:lnTo>
                    <a:lnTo>
                      <a:pt x="728729" y="2831203"/>
                    </a:lnTo>
                    <a:lnTo>
                      <a:pt x="728727" y="2831204"/>
                    </a:lnTo>
                    <a:lnTo>
                      <a:pt x="714414" y="2836343"/>
                    </a:lnTo>
                    <a:lnTo>
                      <a:pt x="699475" y="2841450"/>
                    </a:lnTo>
                    <a:cubicBezTo>
                      <a:pt x="691750" y="2844216"/>
                      <a:pt x="691672" y="2844447"/>
                      <a:pt x="707412" y="2838856"/>
                    </a:cubicBezTo>
                    <a:lnTo>
                      <a:pt x="714414" y="2836343"/>
                    </a:lnTo>
                    <a:lnTo>
                      <a:pt x="722701" y="2833510"/>
                    </a:lnTo>
                    <a:lnTo>
                      <a:pt x="725932" y="2832526"/>
                    </a:lnTo>
                    <a:lnTo>
                      <a:pt x="694296" y="2844629"/>
                    </a:lnTo>
                    <a:lnTo>
                      <a:pt x="744753" y="2826793"/>
                    </a:lnTo>
                    <a:lnTo>
                      <a:pt x="725932" y="2832526"/>
                    </a:lnTo>
                    <a:lnTo>
                      <a:pt x="733671" y="2829565"/>
                    </a:lnTo>
                    <a:lnTo>
                      <a:pt x="755096" y="2822461"/>
                    </a:lnTo>
                    <a:lnTo>
                      <a:pt x="755096" y="2823138"/>
                    </a:lnTo>
                    <a:lnTo>
                      <a:pt x="762810" y="2820411"/>
                    </a:lnTo>
                    <a:lnTo>
                      <a:pt x="755224" y="2822419"/>
                    </a:lnTo>
                    <a:lnTo>
                      <a:pt x="768280" y="2818090"/>
                    </a:lnTo>
                    <a:lnTo>
                      <a:pt x="795379" y="2809105"/>
                    </a:lnTo>
                    <a:lnTo>
                      <a:pt x="787747" y="2812353"/>
                    </a:lnTo>
                    <a:lnTo>
                      <a:pt x="782285" y="2814291"/>
                    </a:lnTo>
                    <a:lnTo>
                      <a:pt x="796399" y="2811338"/>
                    </a:lnTo>
                    <a:lnTo>
                      <a:pt x="830267" y="2801231"/>
                    </a:lnTo>
                    <a:lnTo>
                      <a:pt x="838035" y="2799955"/>
                    </a:lnTo>
                    <a:lnTo>
                      <a:pt x="867866" y="2789692"/>
                    </a:lnTo>
                    <a:lnTo>
                      <a:pt x="847385" y="2791861"/>
                    </a:lnTo>
                    <a:lnTo>
                      <a:pt x="847394" y="2791858"/>
                    </a:lnTo>
                    <a:lnTo>
                      <a:pt x="869160" y="2784882"/>
                    </a:lnTo>
                    <a:lnTo>
                      <a:pt x="872510" y="2784174"/>
                    </a:lnTo>
                    <a:lnTo>
                      <a:pt x="887720" y="2782185"/>
                    </a:lnTo>
                    <a:lnTo>
                      <a:pt x="900629" y="2781041"/>
                    </a:lnTo>
                    <a:lnTo>
                      <a:pt x="898060" y="2783255"/>
                    </a:lnTo>
                    <a:lnTo>
                      <a:pt x="897749" y="2783363"/>
                    </a:lnTo>
                    <a:lnTo>
                      <a:pt x="925405" y="2778843"/>
                    </a:lnTo>
                    <a:lnTo>
                      <a:pt x="900629" y="2781041"/>
                    </a:lnTo>
                    <a:lnTo>
                      <a:pt x="901371" y="2780401"/>
                    </a:lnTo>
                    <a:lnTo>
                      <a:pt x="915260" y="2778585"/>
                    </a:lnTo>
                    <a:lnTo>
                      <a:pt x="939056" y="2776612"/>
                    </a:lnTo>
                    <a:lnTo>
                      <a:pt x="940561" y="2776366"/>
                    </a:lnTo>
                    <a:lnTo>
                      <a:pt x="936772" y="2775911"/>
                    </a:lnTo>
                    <a:lnTo>
                      <a:pt x="942021" y="2776128"/>
                    </a:lnTo>
                    <a:lnTo>
                      <a:pt x="948909" y="2775002"/>
                    </a:lnTo>
                    <a:lnTo>
                      <a:pt x="945183" y="2775058"/>
                    </a:lnTo>
                    <a:lnTo>
                      <a:pt x="933081" y="2775324"/>
                    </a:lnTo>
                    <a:lnTo>
                      <a:pt x="933081" y="2772190"/>
                    </a:lnTo>
                    <a:lnTo>
                      <a:pt x="979082" y="2772190"/>
                    </a:lnTo>
                    <a:lnTo>
                      <a:pt x="975935" y="2774308"/>
                    </a:lnTo>
                    <a:lnTo>
                      <a:pt x="967829" y="2774715"/>
                    </a:lnTo>
                    <a:lnTo>
                      <a:pt x="948975" y="2775001"/>
                    </a:lnTo>
                    <a:lnTo>
                      <a:pt x="943185" y="2776176"/>
                    </a:lnTo>
                    <a:lnTo>
                      <a:pt x="943945" y="2776207"/>
                    </a:lnTo>
                    <a:lnTo>
                      <a:pt x="942399" y="2776335"/>
                    </a:lnTo>
                    <a:lnTo>
                      <a:pt x="941619" y="2776493"/>
                    </a:lnTo>
                    <a:lnTo>
                      <a:pt x="961116" y="2778834"/>
                    </a:lnTo>
                    <a:lnTo>
                      <a:pt x="953217" y="2778850"/>
                    </a:lnTo>
                    <a:lnTo>
                      <a:pt x="919016" y="2784104"/>
                    </a:lnTo>
                    <a:lnTo>
                      <a:pt x="926489" y="2782026"/>
                    </a:lnTo>
                    <a:lnTo>
                      <a:pt x="926489" y="2779563"/>
                    </a:lnTo>
                    <a:lnTo>
                      <a:pt x="886066" y="2787764"/>
                    </a:lnTo>
                    <a:lnTo>
                      <a:pt x="915444" y="2784652"/>
                    </a:lnTo>
                    <a:lnTo>
                      <a:pt x="900533" y="2786943"/>
                    </a:lnTo>
                    <a:lnTo>
                      <a:pt x="870001" y="2795237"/>
                    </a:lnTo>
                    <a:lnTo>
                      <a:pt x="853981" y="2797490"/>
                    </a:lnTo>
                    <a:lnTo>
                      <a:pt x="841168" y="2801974"/>
                    </a:lnTo>
                    <a:lnTo>
                      <a:pt x="858714" y="2798303"/>
                    </a:lnTo>
                    <a:lnTo>
                      <a:pt x="870001" y="2795237"/>
                    </a:lnTo>
                    <a:lnTo>
                      <a:pt x="880291" y="2793789"/>
                    </a:lnTo>
                    <a:lnTo>
                      <a:pt x="896009" y="2790502"/>
                    </a:lnTo>
                    <a:lnTo>
                      <a:pt x="918027" y="2784379"/>
                    </a:lnTo>
                    <a:lnTo>
                      <a:pt x="936377" y="2782435"/>
                    </a:lnTo>
                    <a:lnTo>
                      <a:pt x="955138" y="2780967"/>
                    </a:lnTo>
                    <a:lnTo>
                      <a:pt x="924978" y="2787105"/>
                    </a:lnTo>
                    <a:lnTo>
                      <a:pt x="959751" y="2780605"/>
                    </a:lnTo>
                    <a:lnTo>
                      <a:pt x="955138" y="2780967"/>
                    </a:lnTo>
                    <a:lnTo>
                      <a:pt x="963946" y="2779174"/>
                    </a:lnTo>
                    <a:lnTo>
                      <a:pt x="966055" y="2779427"/>
                    </a:lnTo>
                    <a:lnTo>
                      <a:pt x="969313" y="2778818"/>
                    </a:lnTo>
                    <a:lnTo>
                      <a:pt x="965658" y="2778825"/>
                    </a:lnTo>
                    <a:lnTo>
                      <a:pt x="966041" y="2778747"/>
                    </a:lnTo>
                    <a:lnTo>
                      <a:pt x="970116" y="2778223"/>
                    </a:lnTo>
                    <a:lnTo>
                      <a:pt x="969337" y="2778747"/>
                    </a:lnTo>
                    <a:lnTo>
                      <a:pt x="969691" y="2778747"/>
                    </a:lnTo>
                    <a:lnTo>
                      <a:pt x="973016" y="2778126"/>
                    </a:lnTo>
                    <a:lnTo>
                      <a:pt x="969947" y="2778747"/>
                    </a:lnTo>
                    <a:lnTo>
                      <a:pt x="975892" y="2778747"/>
                    </a:lnTo>
                    <a:lnTo>
                      <a:pt x="981392" y="2777750"/>
                    </a:lnTo>
                    <a:lnTo>
                      <a:pt x="975641" y="2777513"/>
                    </a:lnTo>
                    <a:lnTo>
                      <a:pt x="981781" y="2776724"/>
                    </a:lnTo>
                    <a:cubicBezTo>
                      <a:pt x="985006" y="2776186"/>
                      <a:pt x="986358" y="2775776"/>
                      <a:pt x="986281" y="2775468"/>
                    </a:cubicBezTo>
                    <a:lnTo>
                      <a:pt x="975172" y="2774821"/>
                    </a:lnTo>
                    <a:lnTo>
                      <a:pt x="975935" y="2774308"/>
                    </a:lnTo>
                    <a:lnTo>
                      <a:pt x="1002325" y="2772980"/>
                    </a:lnTo>
                    <a:lnTo>
                      <a:pt x="1007082" y="2773958"/>
                    </a:lnTo>
                    <a:lnTo>
                      <a:pt x="1009183" y="2773596"/>
                    </a:lnTo>
                    <a:lnTo>
                      <a:pt x="1005409" y="2772825"/>
                    </a:lnTo>
                    <a:lnTo>
                      <a:pt x="1017654" y="2772209"/>
                    </a:lnTo>
                    <a:lnTo>
                      <a:pt x="1018135" y="2772289"/>
                    </a:lnTo>
                    <a:lnTo>
                      <a:pt x="1020094" y="2772208"/>
                    </a:lnTo>
                    <a:lnTo>
                      <a:pt x="1019991" y="2772190"/>
                    </a:lnTo>
                    <a:lnTo>
                      <a:pt x="1020524" y="2772190"/>
                    </a:lnTo>
                    <a:lnTo>
                      <a:pt x="1024072" y="2772042"/>
                    </a:lnTo>
                    <a:lnTo>
                      <a:pt x="1023127" y="2771934"/>
                    </a:lnTo>
                    <a:lnTo>
                      <a:pt x="1026193" y="2771780"/>
                    </a:lnTo>
                    <a:lnTo>
                      <a:pt x="1027491" y="2771900"/>
                    </a:lnTo>
                    <a:lnTo>
                      <a:pt x="1033538" y="2771648"/>
                    </a:lnTo>
                    <a:lnTo>
                      <a:pt x="1030867" y="2770768"/>
                    </a:lnTo>
                    <a:lnTo>
                      <a:pt x="1028591" y="2769737"/>
                    </a:lnTo>
                    <a:lnTo>
                      <a:pt x="1034428" y="2771611"/>
                    </a:lnTo>
                    <a:lnTo>
                      <a:pt x="1040967" y="2771338"/>
                    </a:lnTo>
                    <a:close/>
                    <a:moveTo>
                      <a:pt x="983345" y="2769321"/>
                    </a:moveTo>
                    <a:lnTo>
                      <a:pt x="987790" y="2769994"/>
                    </a:lnTo>
                    <a:lnTo>
                      <a:pt x="998477" y="2772190"/>
                    </a:lnTo>
                    <a:lnTo>
                      <a:pt x="979082" y="2772190"/>
                    </a:lnTo>
                    <a:close/>
                    <a:moveTo>
                      <a:pt x="1095375" y="2769071"/>
                    </a:moveTo>
                    <a:lnTo>
                      <a:pt x="1083410" y="2769944"/>
                    </a:lnTo>
                    <a:lnTo>
                      <a:pt x="1082299" y="2769616"/>
                    </a:lnTo>
                    <a:close/>
                    <a:moveTo>
                      <a:pt x="3672432" y="2768892"/>
                    </a:moveTo>
                    <a:lnTo>
                      <a:pt x="3671552" y="2769868"/>
                    </a:lnTo>
                    <a:lnTo>
                      <a:pt x="3671139" y="2770184"/>
                    </a:lnTo>
                    <a:close/>
                    <a:moveTo>
                      <a:pt x="3417241" y="2767282"/>
                    </a:moveTo>
                    <a:lnTo>
                      <a:pt x="3371234" y="2802468"/>
                    </a:lnTo>
                    <a:lnTo>
                      <a:pt x="3393644" y="2782292"/>
                    </a:lnTo>
                    <a:close/>
                    <a:moveTo>
                      <a:pt x="3469965" y="2765894"/>
                    </a:moveTo>
                    <a:lnTo>
                      <a:pt x="3455734" y="2774382"/>
                    </a:lnTo>
                    <a:lnTo>
                      <a:pt x="3465361" y="2767985"/>
                    </a:lnTo>
                    <a:close/>
                    <a:moveTo>
                      <a:pt x="3497489" y="2765878"/>
                    </a:moveTo>
                    <a:lnTo>
                      <a:pt x="3497489" y="2766911"/>
                    </a:lnTo>
                    <a:lnTo>
                      <a:pt x="3485321" y="2775750"/>
                    </a:lnTo>
                    <a:lnTo>
                      <a:pt x="3485900" y="2770965"/>
                    </a:lnTo>
                    <a:lnTo>
                      <a:pt x="3482439" y="2771410"/>
                    </a:lnTo>
                    <a:close/>
                    <a:moveTo>
                      <a:pt x="3348525" y="2765790"/>
                    </a:moveTo>
                    <a:lnTo>
                      <a:pt x="3342600" y="2769230"/>
                    </a:lnTo>
                    <a:lnTo>
                      <a:pt x="3342494" y="2769329"/>
                    </a:lnTo>
                    <a:close/>
                    <a:moveTo>
                      <a:pt x="982521" y="2765633"/>
                    </a:moveTo>
                    <a:lnTo>
                      <a:pt x="1010002" y="2770442"/>
                    </a:lnTo>
                    <a:lnTo>
                      <a:pt x="1004924" y="2769987"/>
                    </a:lnTo>
                    <a:cubicBezTo>
                      <a:pt x="1004254" y="2770038"/>
                      <a:pt x="1008683" y="2770755"/>
                      <a:pt x="1015070" y="2771780"/>
                    </a:cubicBezTo>
                    <a:lnTo>
                      <a:pt x="1017535" y="2772190"/>
                    </a:lnTo>
                    <a:lnTo>
                      <a:pt x="1002297" y="2772190"/>
                    </a:lnTo>
                    <a:lnTo>
                      <a:pt x="987790" y="2769994"/>
                    </a:lnTo>
                    <a:lnTo>
                      <a:pt x="982521" y="2768911"/>
                    </a:lnTo>
                    <a:cubicBezTo>
                      <a:pt x="979225" y="2768911"/>
                      <a:pt x="979225" y="2765633"/>
                      <a:pt x="982521" y="2765633"/>
                    </a:cubicBezTo>
                    <a:close/>
                    <a:moveTo>
                      <a:pt x="3319656" y="2765403"/>
                    </a:moveTo>
                    <a:lnTo>
                      <a:pt x="3320327" y="2765850"/>
                    </a:lnTo>
                    <a:lnTo>
                      <a:pt x="3315554" y="2769087"/>
                    </a:lnTo>
                    <a:lnTo>
                      <a:pt x="3296264" y="2787091"/>
                    </a:lnTo>
                    <a:lnTo>
                      <a:pt x="3294110" y="2788194"/>
                    </a:lnTo>
                    <a:lnTo>
                      <a:pt x="3318698" y="2765656"/>
                    </a:lnTo>
                    <a:close/>
                    <a:moveTo>
                      <a:pt x="3551106" y="2765002"/>
                    </a:moveTo>
                    <a:lnTo>
                      <a:pt x="3551478" y="2766188"/>
                    </a:lnTo>
                    <a:lnTo>
                      <a:pt x="3542212" y="2774294"/>
                    </a:lnTo>
                    <a:lnTo>
                      <a:pt x="3533117" y="2777103"/>
                    </a:lnTo>
                    <a:lnTo>
                      <a:pt x="3549541" y="2765225"/>
                    </a:lnTo>
                    <a:lnTo>
                      <a:pt x="3547164" y="2768138"/>
                    </a:lnTo>
                    <a:close/>
                    <a:moveTo>
                      <a:pt x="3553972" y="2764948"/>
                    </a:moveTo>
                    <a:lnTo>
                      <a:pt x="3533958" y="2794401"/>
                    </a:lnTo>
                    <a:lnTo>
                      <a:pt x="3550181" y="2792733"/>
                    </a:lnTo>
                    <a:lnTo>
                      <a:pt x="3549666" y="2793296"/>
                    </a:lnTo>
                    <a:lnTo>
                      <a:pt x="3534559" y="2801694"/>
                    </a:lnTo>
                    <a:lnTo>
                      <a:pt x="3545890" y="2797429"/>
                    </a:lnTo>
                    <a:lnTo>
                      <a:pt x="3549666" y="2793296"/>
                    </a:lnTo>
                    <a:lnTo>
                      <a:pt x="3550792" y="2792670"/>
                    </a:lnTo>
                    <a:lnTo>
                      <a:pt x="3552964" y="2792446"/>
                    </a:lnTo>
                    <a:lnTo>
                      <a:pt x="3552431" y="2794967"/>
                    </a:lnTo>
                    <a:lnTo>
                      <a:pt x="3553613" y="2794522"/>
                    </a:lnTo>
                    <a:lnTo>
                      <a:pt x="3552353" y="2795333"/>
                    </a:lnTo>
                    <a:lnTo>
                      <a:pt x="3550644" y="2803405"/>
                    </a:lnTo>
                    <a:lnTo>
                      <a:pt x="3530657" y="2817382"/>
                    </a:lnTo>
                    <a:cubicBezTo>
                      <a:pt x="3530657" y="2817382"/>
                      <a:pt x="3530657" y="2817382"/>
                      <a:pt x="3530657" y="2814099"/>
                    </a:cubicBezTo>
                    <a:lnTo>
                      <a:pt x="3541323" y="2802427"/>
                    </a:lnTo>
                    <a:lnTo>
                      <a:pt x="3520980" y="2815511"/>
                    </a:lnTo>
                    <a:lnTo>
                      <a:pt x="3532095" y="2803063"/>
                    </a:lnTo>
                    <a:lnTo>
                      <a:pt x="3524054" y="2807533"/>
                    </a:lnTo>
                    <a:lnTo>
                      <a:pt x="3525809" y="2804987"/>
                    </a:lnTo>
                    <a:lnTo>
                      <a:pt x="3521275" y="2806693"/>
                    </a:lnTo>
                    <a:lnTo>
                      <a:pt x="3526110" y="2804550"/>
                    </a:lnTo>
                    <a:lnTo>
                      <a:pt x="3552558" y="2766169"/>
                    </a:lnTo>
                    <a:close/>
                    <a:moveTo>
                      <a:pt x="3675846" y="2764829"/>
                    </a:moveTo>
                    <a:lnTo>
                      <a:pt x="3667371" y="2773056"/>
                    </a:lnTo>
                    <a:lnTo>
                      <a:pt x="3658017" y="2780189"/>
                    </a:lnTo>
                    <a:lnTo>
                      <a:pt x="3662757" y="2773633"/>
                    </a:lnTo>
                    <a:close/>
                    <a:moveTo>
                      <a:pt x="3860008" y="2764627"/>
                    </a:moveTo>
                    <a:lnTo>
                      <a:pt x="3824999" y="2797876"/>
                    </a:lnTo>
                    <a:lnTo>
                      <a:pt x="3819940" y="2801231"/>
                    </a:lnTo>
                    <a:lnTo>
                      <a:pt x="3854156" y="2769302"/>
                    </a:lnTo>
                    <a:lnTo>
                      <a:pt x="3856531" y="2767259"/>
                    </a:lnTo>
                    <a:close/>
                    <a:moveTo>
                      <a:pt x="3550764" y="2763909"/>
                    </a:moveTo>
                    <a:lnTo>
                      <a:pt x="3550874" y="2764261"/>
                    </a:lnTo>
                    <a:lnTo>
                      <a:pt x="3549541" y="2765225"/>
                    </a:lnTo>
                    <a:lnTo>
                      <a:pt x="3550483" y="2764071"/>
                    </a:lnTo>
                    <a:close/>
                    <a:moveTo>
                      <a:pt x="3677857" y="2763476"/>
                    </a:moveTo>
                    <a:lnTo>
                      <a:pt x="3672432" y="2768892"/>
                    </a:lnTo>
                    <a:lnTo>
                      <a:pt x="3676479" y="2764403"/>
                    </a:lnTo>
                    <a:close/>
                    <a:moveTo>
                      <a:pt x="3677844" y="2762889"/>
                    </a:moveTo>
                    <a:lnTo>
                      <a:pt x="3676479" y="2764403"/>
                    </a:lnTo>
                    <a:lnTo>
                      <a:pt x="3675846" y="2764829"/>
                    </a:lnTo>
                    <a:close/>
                    <a:moveTo>
                      <a:pt x="3508354" y="2762648"/>
                    </a:moveTo>
                    <a:lnTo>
                      <a:pt x="3511261" y="2770959"/>
                    </a:lnTo>
                    <a:lnTo>
                      <a:pt x="3520688" y="2776999"/>
                    </a:lnTo>
                    <a:lnTo>
                      <a:pt x="3517451" y="2781270"/>
                    </a:lnTo>
                    <a:lnTo>
                      <a:pt x="3519626" y="2781270"/>
                    </a:lnTo>
                    <a:lnTo>
                      <a:pt x="3487738" y="2791119"/>
                    </a:lnTo>
                    <a:close/>
                    <a:moveTo>
                      <a:pt x="3354483" y="2762478"/>
                    </a:moveTo>
                    <a:lnTo>
                      <a:pt x="3340349" y="2771313"/>
                    </a:lnTo>
                    <a:lnTo>
                      <a:pt x="3330606" y="2780324"/>
                    </a:lnTo>
                    <a:lnTo>
                      <a:pt x="3331821" y="2779733"/>
                    </a:lnTo>
                    <a:lnTo>
                      <a:pt x="3348492" y="2767762"/>
                    </a:lnTo>
                    <a:lnTo>
                      <a:pt x="3354339" y="2762631"/>
                    </a:lnTo>
                    <a:close/>
                    <a:moveTo>
                      <a:pt x="3670846" y="2762442"/>
                    </a:moveTo>
                    <a:lnTo>
                      <a:pt x="3662757" y="2773633"/>
                    </a:lnTo>
                    <a:lnTo>
                      <a:pt x="3659909" y="2775548"/>
                    </a:lnTo>
                    <a:lnTo>
                      <a:pt x="3664863" y="2767332"/>
                    </a:lnTo>
                    <a:close/>
                    <a:moveTo>
                      <a:pt x="1005593" y="2762354"/>
                    </a:moveTo>
                    <a:lnTo>
                      <a:pt x="1033487" y="2769438"/>
                    </a:lnTo>
                    <a:lnTo>
                      <a:pt x="1026091" y="2768604"/>
                    </a:lnTo>
                    <a:lnTo>
                      <a:pt x="1028591" y="2769737"/>
                    </a:lnTo>
                    <a:close/>
                    <a:moveTo>
                      <a:pt x="3668637" y="2761073"/>
                    </a:moveTo>
                    <a:lnTo>
                      <a:pt x="3664863" y="2767332"/>
                    </a:lnTo>
                    <a:lnTo>
                      <a:pt x="3662956" y="2768891"/>
                    </a:lnTo>
                    <a:lnTo>
                      <a:pt x="3624084" y="2797117"/>
                    </a:lnTo>
                    <a:close/>
                    <a:moveTo>
                      <a:pt x="3557862" y="2760605"/>
                    </a:moveTo>
                    <a:lnTo>
                      <a:pt x="3553251" y="2765163"/>
                    </a:lnTo>
                    <a:lnTo>
                      <a:pt x="3552558" y="2766169"/>
                    </a:lnTo>
                    <a:lnTo>
                      <a:pt x="3551703" y="2766907"/>
                    </a:lnTo>
                    <a:lnTo>
                      <a:pt x="3551478" y="2766188"/>
                    </a:lnTo>
                    <a:close/>
                    <a:moveTo>
                      <a:pt x="3781027" y="2760425"/>
                    </a:moveTo>
                    <a:lnTo>
                      <a:pt x="3774626" y="2765599"/>
                    </a:lnTo>
                    <a:lnTo>
                      <a:pt x="3761486" y="2776532"/>
                    </a:lnTo>
                    <a:lnTo>
                      <a:pt x="3754031" y="2781142"/>
                    </a:lnTo>
                    <a:lnTo>
                      <a:pt x="3743747" y="2791291"/>
                    </a:lnTo>
                    <a:lnTo>
                      <a:pt x="3761486" y="2776532"/>
                    </a:lnTo>
                    <a:lnTo>
                      <a:pt x="3768801" y="2772009"/>
                    </a:lnTo>
                    <a:close/>
                    <a:moveTo>
                      <a:pt x="3557056" y="2760269"/>
                    </a:moveTo>
                    <a:lnTo>
                      <a:pt x="3551106" y="2765002"/>
                    </a:lnTo>
                    <a:lnTo>
                      <a:pt x="3550874" y="2764261"/>
                    </a:lnTo>
                    <a:lnTo>
                      <a:pt x="3553750" y="2762181"/>
                    </a:lnTo>
                    <a:close/>
                    <a:moveTo>
                      <a:pt x="3358988" y="2759663"/>
                    </a:moveTo>
                    <a:lnTo>
                      <a:pt x="3356710" y="2761087"/>
                    </a:lnTo>
                    <a:lnTo>
                      <a:pt x="3354585" y="2763052"/>
                    </a:lnTo>
                    <a:close/>
                    <a:moveTo>
                      <a:pt x="3685090" y="2759546"/>
                    </a:moveTo>
                    <a:lnTo>
                      <a:pt x="3679027" y="2765599"/>
                    </a:lnTo>
                    <a:cubicBezTo>
                      <a:pt x="3677379" y="2767245"/>
                      <a:pt x="3669137" y="2774651"/>
                      <a:pt x="3661308" y="2782056"/>
                    </a:cubicBezTo>
                    <a:lnTo>
                      <a:pt x="3659248" y="2784082"/>
                    </a:lnTo>
                    <a:lnTo>
                      <a:pt x="3658307" y="2784562"/>
                    </a:lnTo>
                    <a:lnTo>
                      <a:pt x="3671552" y="2769868"/>
                    </a:lnTo>
                    <a:close/>
                    <a:moveTo>
                      <a:pt x="3484988" y="2758932"/>
                    </a:moveTo>
                    <a:lnTo>
                      <a:pt x="3481764" y="2760533"/>
                    </a:lnTo>
                    <a:lnTo>
                      <a:pt x="3469965" y="2765894"/>
                    </a:lnTo>
                    <a:lnTo>
                      <a:pt x="3476795" y="2761819"/>
                    </a:lnTo>
                    <a:close/>
                    <a:moveTo>
                      <a:pt x="3866231" y="2758717"/>
                    </a:moveTo>
                    <a:lnTo>
                      <a:pt x="3864028" y="2760809"/>
                    </a:lnTo>
                    <a:lnTo>
                      <a:pt x="3856531" y="2767259"/>
                    </a:lnTo>
                    <a:lnTo>
                      <a:pt x="3832786" y="2785231"/>
                    </a:lnTo>
                    <a:lnTo>
                      <a:pt x="3850445" y="2770538"/>
                    </a:lnTo>
                    <a:close/>
                    <a:moveTo>
                      <a:pt x="3560219" y="2758439"/>
                    </a:moveTo>
                    <a:lnTo>
                      <a:pt x="3559353" y="2759300"/>
                    </a:lnTo>
                    <a:lnTo>
                      <a:pt x="3557862" y="2760605"/>
                    </a:lnTo>
                    <a:lnTo>
                      <a:pt x="3559817" y="2758672"/>
                    </a:lnTo>
                    <a:close/>
                    <a:moveTo>
                      <a:pt x="3466994" y="2756365"/>
                    </a:moveTo>
                    <a:lnTo>
                      <a:pt x="3424645" y="2785609"/>
                    </a:lnTo>
                    <a:lnTo>
                      <a:pt x="3394504" y="2807379"/>
                    </a:lnTo>
                    <a:lnTo>
                      <a:pt x="3434579" y="2775743"/>
                    </a:lnTo>
                    <a:close/>
                    <a:moveTo>
                      <a:pt x="3688689" y="2756190"/>
                    </a:moveTo>
                    <a:lnTo>
                      <a:pt x="3687268" y="2757885"/>
                    </a:lnTo>
                    <a:lnTo>
                      <a:pt x="3685090" y="2759546"/>
                    </a:lnTo>
                    <a:lnTo>
                      <a:pt x="3687959" y="2756681"/>
                    </a:lnTo>
                    <a:close/>
                    <a:moveTo>
                      <a:pt x="3564110" y="2756188"/>
                    </a:moveTo>
                    <a:lnTo>
                      <a:pt x="3553972" y="2764948"/>
                    </a:lnTo>
                    <a:lnTo>
                      <a:pt x="3554592" y="2764035"/>
                    </a:lnTo>
                    <a:lnTo>
                      <a:pt x="3559353" y="2759300"/>
                    </a:lnTo>
                    <a:lnTo>
                      <a:pt x="3560569" y="2758237"/>
                    </a:lnTo>
                    <a:close/>
                    <a:moveTo>
                      <a:pt x="1035793" y="2755901"/>
                    </a:moveTo>
                    <a:lnTo>
                      <a:pt x="1082299" y="2769616"/>
                    </a:lnTo>
                    <a:lnTo>
                      <a:pt x="1073507" y="2769982"/>
                    </a:lnTo>
                    <a:lnTo>
                      <a:pt x="1042414" y="2759193"/>
                    </a:lnTo>
                    <a:cubicBezTo>
                      <a:pt x="1042414" y="2762486"/>
                      <a:pt x="1042414" y="2762486"/>
                      <a:pt x="1042414" y="2762486"/>
                    </a:cubicBezTo>
                    <a:cubicBezTo>
                      <a:pt x="1039103" y="2762486"/>
                      <a:pt x="1039103" y="2759193"/>
                      <a:pt x="1035793" y="2759193"/>
                    </a:cubicBezTo>
                    <a:cubicBezTo>
                      <a:pt x="1035793" y="2759193"/>
                      <a:pt x="1035793" y="2755901"/>
                      <a:pt x="1035793" y="2755901"/>
                    </a:cubicBezTo>
                    <a:close/>
                    <a:moveTo>
                      <a:pt x="3562918" y="2755606"/>
                    </a:moveTo>
                    <a:lnTo>
                      <a:pt x="3559817" y="2758672"/>
                    </a:lnTo>
                    <a:lnTo>
                      <a:pt x="3557056" y="2760269"/>
                    </a:lnTo>
                    <a:close/>
                    <a:moveTo>
                      <a:pt x="3727216" y="2755404"/>
                    </a:moveTo>
                    <a:lnTo>
                      <a:pt x="3700678" y="2773872"/>
                    </a:lnTo>
                    <a:lnTo>
                      <a:pt x="3657187" y="2801393"/>
                    </a:lnTo>
                    <a:lnTo>
                      <a:pt x="3657054" y="2801497"/>
                    </a:lnTo>
                    <a:lnTo>
                      <a:pt x="3640039" y="2811879"/>
                    </a:lnTo>
                    <a:lnTo>
                      <a:pt x="3681911" y="2784525"/>
                    </a:lnTo>
                    <a:close/>
                    <a:moveTo>
                      <a:pt x="3610881" y="2755388"/>
                    </a:moveTo>
                    <a:lnTo>
                      <a:pt x="3597863" y="2768902"/>
                    </a:lnTo>
                    <a:lnTo>
                      <a:pt x="3593542" y="2772124"/>
                    </a:lnTo>
                    <a:lnTo>
                      <a:pt x="3594467" y="2771011"/>
                    </a:lnTo>
                    <a:cubicBezTo>
                      <a:pt x="3598749" y="2766292"/>
                      <a:pt x="3603288" y="2761573"/>
                      <a:pt x="3606590" y="2758290"/>
                    </a:cubicBezTo>
                    <a:close/>
                    <a:moveTo>
                      <a:pt x="3563671" y="2755007"/>
                    </a:moveTo>
                    <a:lnTo>
                      <a:pt x="3562918" y="2755606"/>
                    </a:lnTo>
                    <a:lnTo>
                      <a:pt x="3563124" y="2755402"/>
                    </a:lnTo>
                    <a:close/>
                    <a:moveTo>
                      <a:pt x="3497574" y="2754497"/>
                    </a:moveTo>
                    <a:lnTo>
                      <a:pt x="3459064" y="2774288"/>
                    </a:lnTo>
                    <a:lnTo>
                      <a:pt x="3471000" y="2765878"/>
                    </a:lnTo>
                    <a:lnTo>
                      <a:pt x="3481764" y="2760533"/>
                    </a:lnTo>
                    <a:lnTo>
                      <a:pt x="3486325" y="2758461"/>
                    </a:lnTo>
                    <a:close/>
                    <a:moveTo>
                      <a:pt x="3691822" y="2754412"/>
                    </a:moveTo>
                    <a:lnTo>
                      <a:pt x="3670115" y="2778033"/>
                    </a:lnTo>
                    <a:lnTo>
                      <a:pt x="3663729" y="2781799"/>
                    </a:lnTo>
                    <a:lnTo>
                      <a:pt x="3662472" y="2782439"/>
                    </a:lnTo>
                    <a:lnTo>
                      <a:pt x="3683559" y="2762308"/>
                    </a:lnTo>
                    <a:lnTo>
                      <a:pt x="3687268" y="2757885"/>
                    </a:lnTo>
                    <a:close/>
                    <a:moveTo>
                      <a:pt x="3515478" y="2753844"/>
                    </a:moveTo>
                    <a:lnTo>
                      <a:pt x="3514230" y="2754533"/>
                    </a:lnTo>
                    <a:lnTo>
                      <a:pt x="3513897" y="2754992"/>
                    </a:lnTo>
                    <a:close/>
                    <a:moveTo>
                      <a:pt x="3565439" y="2753114"/>
                    </a:moveTo>
                    <a:lnTo>
                      <a:pt x="3563671" y="2755007"/>
                    </a:lnTo>
                    <a:lnTo>
                      <a:pt x="3563799" y="2754735"/>
                    </a:lnTo>
                    <a:close/>
                    <a:moveTo>
                      <a:pt x="3451134" y="2752758"/>
                    </a:moveTo>
                    <a:lnTo>
                      <a:pt x="3368343" y="2811203"/>
                    </a:lnTo>
                    <a:lnTo>
                      <a:pt x="3348516" y="2826963"/>
                    </a:lnTo>
                    <a:lnTo>
                      <a:pt x="3361031" y="2821651"/>
                    </a:lnTo>
                    <a:lnTo>
                      <a:pt x="3394710" y="2795091"/>
                    </a:lnTo>
                    <a:lnTo>
                      <a:pt x="3451134" y="2755571"/>
                    </a:lnTo>
                    <a:close/>
                    <a:moveTo>
                      <a:pt x="3873507" y="2751107"/>
                    </a:moveTo>
                    <a:lnTo>
                      <a:pt x="3870020" y="2754079"/>
                    </a:lnTo>
                    <a:cubicBezTo>
                      <a:pt x="3864457" y="2758811"/>
                      <a:pt x="3860336" y="2762308"/>
                      <a:pt x="3860336" y="2762308"/>
                    </a:cubicBezTo>
                    <a:lnTo>
                      <a:pt x="3850445" y="2770538"/>
                    </a:lnTo>
                    <a:lnTo>
                      <a:pt x="3845766" y="2774041"/>
                    </a:lnTo>
                    <a:close/>
                    <a:moveTo>
                      <a:pt x="3796741" y="2750442"/>
                    </a:moveTo>
                    <a:lnTo>
                      <a:pt x="3794838" y="2751642"/>
                    </a:lnTo>
                    <a:lnTo>
                      <a:pt x="3793614" y="2752822"/>
                    </a:lnTo>
                    <a:lnTo>
                      <a:pt x="3794225" y="2752029"/>
                    </a:lnTo>
                    <a:lnTo>
                      <a:pt x="3789581" y="2754957"/>
                    </a:lnTo>
                    <a:lnTo>
                      <a:pt x="3783209" y="2762778"/>
                    </a:lnTo>
                    <a:lnTo>
                      <a:pt x="3783706" y="2762371"/>
                    </a:lnTo>
                    <a:lnTo>
                      <a:pt x="3793614" y="2752822"/>
                    </a:lnTo>
                    <a:lnTo>
                      <a:pt x="3791107" y="2756077"/>
                    </a:lnTo>
                    <a:close/>
                    <a:moveTo>
                      <a:pt x="3570198" y="2749814"/>
                    </a:moveTo>
                    <a:lnTo>
                      <a:pt x="3560569" y="2758237"/>
                    </a:lnTo>
                    <a:lnTo>
                      <a:pt x="3560219" y="2758439"/>
                    </a:lnTo>
                    <a:lnTo>
                      <a:pt x="3563671" y="2755007"/>
                    </a:lnTo>
                    <a:close/>
                    <a:moveTo>
                      <a:pt x="3853741" y="2749144"/>
                    </a:moveTo>
                    <a:lnTo>
                      <a:pt x="3771849" y="2816479"/>
                    </a:lnTo>
                    <a:lnTo>
                      <a:pt x="3761440" y="2824844"/>
                    </a:lnTo>
                    <a:lnTo>
                      <a:pt x="3755664" y="2829787"/>
                    </a:lnTo>
                    <a:lnTo>
                      <a:pt x="3741661" y="2841301"/>
                    </a:lnTo>
                    <a:lnTo>
                      <a:pt x="3724200" y="2855657"/>
                    </a:lnTo>
                    <a:lnTo>
                      <a:pt x="3728887" y="2849529"/>
                    </a:lnTo>
                    <a:cubicBezTo>
                      <a:pt x="3747430" y="2831427"/>
                      <a:pt x="3768033" y="2814970"/>
                      <a:pt x="3787813" y="2798513"/>
                    </a:cubicBezTo>
                    <a:close/>
                    <a:moveTo>
                      <a:pt x="3445194" y="2748862"/>
                    </a:moveTo>
                    <a:lnTo>
                      <a:pt x="3445020" y="2748958"/>
                    </a:lnTo>
                    <a:lnTo>
                      <a:pt x="3444922" y="2748971"/>
                    </a:lnTo>
                    <a:close/>
                    <a:moveTo>
                      <a:pt x="3744957" y="2745851"/>
                    </a:moveTo>
                    <a:cubicBezTo>
                      <a:pt x="3716937" y="2765599"/>
                      <a:pt x="3688916" y="2784525"/>
                      <a:pt x="3660072" y="2801804"/>
                    </a:cubicBezTo>
                    <a:lnTo>
                      <a:pt x="3650195" y="2806870"/>
                    </a:lnTo>
                    <a:lnTo>
                      <a:pt x="3657054" y="2801497"/>
                    </a:lnTo>
                    <a:lnTo>
                      <a:pt x="3688916" y="2782056"/>
                    </a:lnTo>
                    <a:lnTo>
                      <a:pt x="3700678" y="2773872"/>
                    </a:lnTo>
                    <a:close/>
                    <a:moveTo>
                      <a:pt x="3762768" y="2745552"/>
                    </a:moveTo>
                    <a:lnTo>
                      <a:pt x="3755273" y="2751372"/>
                    </a:lnTo>
                    <a:lnTo>
                      <a:pt x="3675730" y="2805096"/>
                    </a:lnTo>
                    <a:lnTo>
                      <a:pt x="3625164" y="2834325"/>
                    </a:lnTo>
                    <a:close/>
                    <a:moveTo>
                      <a:pt x="3764011" y="2745470"/>
                    </a:moveTo>
                    <a:lnTo>
                      <a:pt x="3757323" y="2751251"/>
                    </a:lnTo>
                    <a:lnTo>
                      <a:pt x="3708283" y="2787816"/>
                    </a:lnTo>
                    <a:lnTo>
                      <a:pt x="3688585" y="2801147"/>
                    </a:lnTo>
                    <a:lnTo>
                      <a:pt x="3728475" y="2772182"/>
                    </a:lnTo>
                    <a:lnTo>
                      <a:pt x="3755273" y="2751372"/>
                    </a:lnTo>
                    <a:close/>
                    <a:moveTo>
                      <a:pt x="3831219" y="2745388"/>
                    </a:moveTo>
                    <a:lnTo>
                      <a:pt x="3802271" y="2767043"/>
                    </a:lnTo>
                    <a:lnTo>
                      <a:pt x="3795339" y="2771987"/>
                    </a:lnTo>
                    <a:lnTo>
                      <a:pt x="3803471" y="2764365"/>
                    </a:lnTo>
                    <a:close/>
                    <a:moveTo>
                      <a:pt x="3666950" y="2745211"/>
                    </a:moveTo>
                    <a:lnTo>
                      <a:pt x="3662417" y="2748141"/>
                    </a:lnTo>
                    <a:lnTo>
                      <a:pt x="3656648" y="2751419"/>
                    </a:lnTo>
                    <a:lnTo>
                      <a:pt x="3655604" y="2752544"/>
                    </a:lnTo>
                    <a:lnTo>
                      <a:pt x="3662417" y="2748141"/>
                    </a:lnTo>
                    <a:lnTo>
                      <a:pt x="3666263" y="2745956"/>
                    </a:lnTo>
                    <a:close/>
                    <a:moveTo>
                      <a:pt x="3544871" y="2745095"/>
                    </a:moveTo>
                    <a:lnTo>
                      <a:pt x="3550723" y="2763777"/>
                    </a:lnTo>
                    <a:lnTo>
                      <a:pt x="3550483" y="2764071"/>
                    </a:lnTo>
                    <a:lnTo>
                      <a:pt x="3524222" y="2779263"/>
                    </a:lnTo>
                    <a:lnTo>
                      <a:pt x="3520688" y="2776999"/>
                    </a:lnTo>
                    <a:close/>
                    <a:moveTo>
                      <a:pt x="3880713" y="2744962"/>
                    </a:moveTo>
                    <a:lnTo>
                      <a:pt x="3879200" y="2746400"/>
                    </a:lnTo>
                    <a:lnTo>
                      <a:pt x="3873507" y="2751107"/>
                    </a:lnTo>
                    <a:close/>
                    <a:moveTo>
                      <a:pt x="3532557" y="2744415"/>
                    </a:moveTo>
                    <a:lnTo>
                      <a:pt x="3527487" y="2748958"/>
                    </a:lnTo>
                    <a:lnTo>
                      <a:pt x="3526386" y="2747822"/>
                    </a:lnTo>
                    <a:close/>
                    <a:moveTo>
                      <a:pt x="3698820" y="2744106"/>
                    </a:moveTo>
                    <a:lnTo>
                      <a:pt x="3689913" y="2754730"/>
                    </a:lnTo>
                    <a:lnTo>
                      <a:pt x="3687959" y="2756681"/>
                    </a:lnTo>
                    <a:lnTo>
                      <a:pt x="3677857" y="2763476"/>
                    </a:lnTo>
                    <a:lnTo>
                      <a:pt x="3686444" y="2754902"/>
                    </a:lnTo>
                    <a:close/>
                    <a:moveTo>
                      <a:pt x="3374808" y="2740900"/>
                    </a:moveTo>
                    <a:lnTo>
                      <a:pt x="3366561" y="2747068"/>
                    </a:lnTo>
                    <a:lnTo>
                      <a:pt x="3344086" y="2767856"/>
                    </a:lnTo>
                    <a:lnTo>
                      <a:pt x="3355634" y="2761257"/>
                    </a:lnTo>
                    <a:close/>
                    <a:moveTo>
                      <a:pt x="3785967" y="2739883"/>
                    </a:moveTo>
                    <a:lnTo>
                      <a:pt x="3758568" y="2768436"/>
                    </a:lnTo>
                    <a:lnTo>
                      <a:pt x="3749900" y="2776028"/>
                    </a:lnTo>
                    <a:lnTo>
                      <a:pt x="3755236" y="2769952"/>
                    </a:lnTo>
                    <a:lnTo>
                      <a:pt x="3768041" y="2756077"/>
                    </a:lnTo>
                    <a:close/>
                    <a:moveTo>
                      <a:pt x="3611977" y="2739801"/>
                    </a:moveTo>
                    <a:lnTo>
                      <a:pt x="3608566" y="2743192"/>
                    </a:lnTo>
                    <a:lnTo>
                      <a:pt x="3557068" y="2787836"/>
                    </a:lnTo>
                    <a:lnTo>
                      <a:pt x="3554782" y="2787836"/>
                    </a:lnTo>
                    <a:lnTo>
                      <a:pt x="3566972" y="2777987"/>
                    </a:lnTo>
                    <a:close/>
                    <a:moveTo>
                      <a:pt x="3582211" y="2739520"/>
                    </a:moveTo>
                    <a:lnTo>
                      <a:pt x="3579390" y="2742502"/>
                    </a:lnTo>
                    <a:lnTo>
                      <a:pt x="3570198" y="2749814"/>
                    </a:lnTo>
                    <a:lnTo>
                      <a:pt x="3576789" y="2744049"/>
                    </a:lnTo>
                    <a:close/>
                    <a:moveTo>
                      <a:pt x="3603098" y="2738466"/>
                    </a:moveTo>
                    <a:lnTo>
                      <a:pt x="3603136" y="2738491"/>
                    </a:lnTo>
                    <a:lnTo>
                      <a:pt x="3573575" y="2764855"/>
                    </a:lnTo>
                    <a:lnTo>
                      <a:pt x="3573575" y="2762201"/>
                    </a:lnTo>
                    <a:close/>
                    <a:moveTo>
                      <a:pt x="3603122" y="2738447"/>
                    </a:moveTo>
                    <a:lnTo>
                      <a:pt x="3603098" y="2738466"/>
                    </a:lnTo>
                    <a:lnTo>
                      <a:pt x="3603089" y="2738460"/>
                    </a:lnTo>
                    <a:close/>
                    <a:moveTo>
                      <a:pt x="3571564" y="2738238"/>
                    </a:moveTo>
                    <a:lnTo>
                      <a:pt x="3563799" y="2754735"/>
                    </a:lnTo>
                    <a:lnTo>
                      <a:pt x="3563124" y="2755402"/>
                    </a:lnTo>
                    <a:lnTo>
                      <a:pt x="3553750" y="2762181"/>
                    </a:lnTo>
                    <a:lnTo>
                      <a:pt x="3550764" y="2763909"/>
                    </a:lnTo>
                    <a:lnTo>
                      <a:pt x="3550723" y="2763777"/>
                    </a:lnTo>
                    <a:close/>
                    <a:moveTo>
                      <a:pt x="3603706" y="2738207"/>
                    </a:moveTo>
                    <a:lnTo>
                      <a:pt x="3603288" y="2738592"/>
                    </a:lnTo>
                    <a:lnTo>
                      <a:pt x="3603136" y="2738491"/>
                    </a:lnTo>
                    <a:lnTo>
                      <a:pt x="3603240" y="2738398"/>
                    </a:lnTo>
                    <a:close/>
                    <a:moveTo>
                      <a:pt x="3603772" y="2737924"/>
                    </a:moveTo>
                    <a:lnTo>
                      <a:pt x="3603240" y="2738398"/>
                    </a:lnTo>
                    <a:lnTo>
                      <a:pt x="3603122" y="2738447"/>
                    </a:lnTo>
                    <a:close/>
                    <a:moveTo>
                      <a:pt x="3688650" y="2737813"/>
                    </a:moveTo>
                    <a:lnTo>
                      <a:pt x="3685919" y="2741591"/>
                    </a:lnTo>
                    <a:lnTo>
                      <a:pt x="3683609" y="2743434"/>
                    </a:lnTo>
                    <a:close/>
                    <a:moveTo>
                      <a:pt x="3709519" y="2735155"/>
                    </a:moveTo>
                    <a:lnTo>
                      <a:pt x="3692616" y="2753549"/>
                    </a:lnTo>
                    <a:lnTo>
                      <a:pt x="3688689" y="2756190"/>
                    </a:lnTo>
                    <a:lnTo>
                      <a:pt x="3689913" y="2754730"/>
                    </a:lnTo>
                    <a:close/>
                    <a:moveTo>
                      <a:pt x="3709520" y="2735153"/>
                    </a:moveTo>
                    <a:lnTo>
                      <a:pt x="3709520" y="2735154"/>
                    </a:lnTo>
                    <a:lnTo>
                      <a:pt x="3709519" y="2735155"/>
                    </a:lnTo>
                    <a:close/>
                    <a:moveTo>
                      <a:pt x="3779095" y="2735019"/>
                    </a:moveTo>
                    <a:lnTo>
                      <a:pt x="3775335" y="2737822"/>
                    </a:lnTo>
                    <a:lnTo>
                      <a:pt x="3764011" y="2745470"/>
                    </a:lnTo>
                    <a:lnTo>
                      <a:pt x="3767297" y="2742630"/>
                    </a:lnTo>
                    <a:close/>
                    <a:moveTo>
                      <a:pt x="3883739" y="2734228"/>
                    </a:moveTo>
                    <a:lnTo>
                      <a:pt x="3817481" y="2785347"/>
                    </a:lnTo>
                    <a:lnTo>
                      <a:pt x="3794705" y="2808089"/>
                    </a:lnTo>
                    <a:lnTo>
                      <a:pt x="3825723" y="2775885"/>
                    </a:lnTo>
                    <a:close/>
                    <a:moveTo>
                      <a:pt x="3615410" y="2733998"/>
                    </a:moveTo>
                    <a:lnTo>
                      <a:pt x="3609448" y="2739206"/>
                    </a:lnTo>
                    <a:lnTo>
                      <a:pt x="3586781" y="2758290"/>
                    </a:lnTo>
                    <a:cubicBezTo>
                      <a:pt x="3576877" y="2767318"/>
                      <a:pt x="3571925" y="2771832"/>
                      <a:pt x="3570119" y="2773524"/>
                    </a:cubicBezTo>
                    <a:lnTo>
                      <a:pt x="3570388" y="2773319"/>
                    </a:lnTo>
                    <a:lnTo>
                      <a:pt x="3558166" y="2783993"/>
                    </a:lnTo>
                    <a:lnTo>
                      <a:pt x="3577857" y="2762445"/>
                    </a:lnTo>
                    <a:close/>
                    <a:moveTo>
                      <a:pt x="3517804" y="2733960"/>
                    </a:moveTo>
                    <a:lnTo>
                      <a:pt x="3515569" y="2736662"/>
                    </a:lnTo>
                    <a:lnTo>
                      <a:pt x="3515117" y="2736196"/>
                    </a:lnTo>
                    <a:close/>
                    <a:moveTo>
                      <a:pt x="3595629" y="2733515"/>
                    </a:moveTo>
                    <a:lnTo>
                      <a:pt x="3603089" y="2738460"/>
                    </a:lnTo>
                    <a:lnTo>
                      <a:pt x="3586781" y="2745158"/>
                    </a:lnTo>
                    <a:close/>
                    <a:moveTo>
                      <a:pt x="3609500" y="2733318"/>
                    </a:moveTo>
                    <a:lnTo>
                      <a:pt x="3605764" y="2737361"/>
                    </a:lnTo>
                    <a:lnTo>
                      <a:pt x="3603706" y="2738207"/>
                    </a:lnTo>
                    <a:lnTo>
                      <a:pt x="3605630" y="2736430"/>
                    </a:lnTo>
                    <a:close/>
                    <a:moveTo>
                      <a:pt x="3553993" y="2733061"/>
                    </a:moveTo>
                    <a:lnTo>
                      <a:pt x="3544871" y="2745095"/>
                    </a:lnTo>
                    <a:lnTo>
                      <a:pt x="3543862" y="2741875"/>
                    </a:lnTo>
                    <a:close/>
                    <a:moveTo>
                      <a:pt x="3814167" y="2733012"/>
                    </a:moveTo>
                    <a:lnTo>
                      <a:pt x="3810184" y="2736851"/>
                    </a:lnTo>
                    <a:lnTo>
                      <a:pt x="3810940" y="2736240"/>
                    </a:lnTo>
                    <a:close/>
                    <a:moveTo>
                      <a:pt x="3793583" y="2733002"/>
                    </a:moveTo>
                    <a:lnTo>
                      <a:pt x="3785967" y="2739883"/>
                    </a:lnTo>
                    <a:lnTo>
                      <a:pt x="3786681" y="2739139"/>
                    </a:lnTo>
                    <a:close/>
                    <a:moveTo>
                      <a:pt x="3610816" y="2731642"/>
                    </a:moveTo>
                    <a:lnTo>
                      <a:pt x="3605630" y="2736430"/>
                    </a:lnTo>
                    <a:lnTo>
                      <a:pt x="3603772" y="2737924"/>
                    </a:lnTo>
                    <a:close/>
                    <a:moveTo>
                      <a:pt x="3593719" y="2731103"/>
                    </a:moveTo>
                    <a:lnTo>
                      <a:pt x="3572182" y="2751519"/>
                    </a:lnTo>
                    <a:lnTo>
                      <a:pt x="3564110" y="2756188"/>
                    </a:lnTo>
                    <a:lnTo>
                      <a:pt x="3576877" y="2745158"/>
                    </a:lnTo>
                    <a:lnTo>
                      <a:pt x="3579390" y="2742502"/>
                    </a:lnTo>
                    <a:close/>
                    <a:moveTo>
                      <a:pt x="3593969" y="2730867"/>
                    </a:moveTo>
                    <a:lnTo>
                      <a:pt x="3593893" y="2730965"/>
                    </a:lnTo>
                    <a:lnTo>
                      <a:pt x="3593719" y="2731103"/>
                    </a:lnTo>
                    <a:close/>
                    <a:moveTo>
                      <a:pt x="3714050" y="2730822"/>
                    </a:moveTo>
                    <a:lnTo>
                      <a:pt x="3709520" y="2735153"/>
                    </a:lnTo>
                    <a:lnTo>
                      <a:pt x="3712540" y="2732139"/>
                    </a:lnTo>
                    <a:close/>
                    <a:moveTo>
                      <a:pt x="3693940" y="2730494"/>
                    </a:moveTo>
                    <a:lnTo>
                      <a:pt x="3693655" y="2730888"/>
                    </a:lnTo>
                    <a:lnTo>
                      <a:pt x="3663368" y="2750788"/>
                    </a:lnTo>
                    <a:lnTo>
                      <a:pt x="3661066" y="2752073"/>
                    </a:lnTo>
                    <a:lnTo>
                      <a:pt x="3663780" y="2750377"/>
                    </a:lnTo>
                    <a:lnTo>
                      <a:pt x="3678800" y="2739738"/>
                    </a:lnTo>
                    <a:close/>
                    <a:moveTo>
                      <a:pt x="3612410" y="2730169"/>
                    </a:moveTo>
                    <a:lnTo>
                      <a:pt x="3612146" y="2730455"/>
                    </a:lnTo>
                    <a:lnTo>
                      <a:pt x="3610816" y="2731642"/>
                    </a:lnTo>
                    <a:close/>
                    <a:moveTo>
                      <a:pt x="3810176" y="2729681"/>
                    </a:moveTo>
                    <a:lnTo>
                      <a:pt x="3806072" y="2732065"/>
                    </a:lnTo>
                    <a:lnTo>
                      <a:pt x="3790695" y="2744954"/>
                    </a:lnTo>
                    <a:lnTo>
                      <a:pt x="3786761" y="2748837"/>
                    </a:lnTo>
                    <a:lnTo>
                      <a:pt x="3788051" y="2747831"/>
                    </a:lnTo>
                    <a:lnTo>
                      <a:pt x="3804245" y="2736821"/>
                    </a:lnTo>
                    <a:lnTo>
                      <a:pt x="3794406" y="2745851"/>
                    </a:lnTo>
                    <a:lnTo>
                      <a:pt x="3778923" y="2756574"/>
                    </a:lnTo>
                    <a:lnTo>
                      <a:pt x="3764601" y="2770709"/>
                    </a:lnTo>
                    <a:lnTo>
                      <a:pt x="3781260" y="2760204"/>
                    </a:lnTo>
                    <a:lnTo>
                      <a:pt x="3796049" y="2746190"/>
                    </a:lnTo>
                    <a:lnTo>
                      <a:pt x="3799013" y="2743382"/>
                    </a:lnTo>
                    <a:lnTo>
                      <a:pt x="3793040" y="2750712"/>
                    </a:lnTo>
                    <a:lnTo>
                      <a:pt x="3798866" y="2746001"/>
                    </a:lnTo>
                    <a:lnTo>
                      <a:pt x="3805935" y="2736823"/>
                    </a:lnTo>
                    <a:lnTo>
                      <a:pt x="3809481" y="2733462"/>
                    </a:lnTo>
                    <a:lnTo>
                      <a:pt x="3807632" y="2734619"/>
                    </a:lnTo>
                    <a:lnTo>
                      <a:pt x="3805935" y="2736823"/>
                    </a:lnTo>
                    <a:lnTo>
                      <a:pt x="3799013" y="2743382"/>
                    </a:lnTo>
                    <a:lnTo>
                      <a:pt x="3804499" y="2736648"/>
                    </a:lnTo>
                    <a:lnTo>
                      <a:pt x="3804245" y="2736821"/>
                    </a:lnTo>
                    <a:lnTo>
                      <a:pt x="3804694" y="2736409"/>
                    </a:lnTo>
                    <a:close/>
                    <a:moveTo>
                      <a:pt x="3855942" y="2729516"/>
                    </a:moveTo>
                    <a:lnTo>
                      <a:pt x="3854115" y="2731064"/>
                    </a:lnTo>
                    <a:lnTo>
                      <a:pt x="3849947" y="2734170"/>
                    </a:lnTo>
                    <a:close/>
                    <a:moveTo>
                      <a:pt x="3899277" y="2728983"/>
                    </a:moveTo>
                    <a:cubicBezTo>
                      <a:pt x="3898659" y="2729600"/>
                      <a:pt x="3894126" y="2733508"/>
                      <a:pt x="3888357" y="2738445"/>
                    </a:cubicBezTo>
                    <a:lnTo>
                      <a:pt x="3880713" y="2744962"/>
                    </a:lnTo>
                    <a:lnTo>
                      <a:pt x="3886709" y="2739268"/>
                    </a:lnTo>
                    <a:cubicBezTo>
                      <a:pt x="3896598" y="2731040"/>
                      <a:pt x="3899895" y="2728366"/>
                      <a:pt x="3899277" y="2728983"/>
                    </a:cubicBezTo>
                    <a:close/>
                    <a:moveTo>
                      <a:pt x="3696586" y="2728963"/>
                    </a:moveTo>
                    <a:lnTo>
                      <a:pt x="3688650" y="2737813"/>
                    </a:lnTo>
                    <a:lnTo>
                      <a:pt x="3693655" y="2730888"/>
                    </a:lnTo>
                    <a:close/>
                    <a:moveTo>
                      <a:pt x="3592332" y="2728823"/>
                    </a:moveTo>
                    <a:lnTo>
                      <a:pt x="3583384" y="2738281"/>
                    </a:lnTo>
                    <a:lnTo>
                      <a:pt x="3576789" y="2744049"/>
                    </a:lnTo>
                    <a:lnTo>
                      <a:pt x="3563672" y="2755006"/>
                    </a:lnTo>
                    <a:lnTo>
                      <a:pt x="3580178" y="2738592"/>
                    </a:lnTo>
                    <a:close/>
                    <a:moveTo>
                      <a:pt x="3596683" y="2728745"/>
                    </a:moveTo>
                    <a:lnTo>
                      <a:pt x="3593384" y="2732026"/>
                    </a:lnTo>
                    <a:lnTo>
                      <a:pt x="3594457" y="2732738"/>
                    </a:lnTo>
                    <a:lnTo>
                      <a:pt x="3573575" y="2761572"/>
                    </a:lnTo>
                    <a:lnTo>
                      <a:pt x="3573575" y="2762201"/>
                    </a:lnTo>
                    <a:lnTo>
                      <a:pt x="3570274" y="2764855"/>
                    </a:lnTo>
                    <a:cubicBezTo>
                      <a:pt x="3570274" y="2764855"/>
                      <a:pt x="3570274" y="2761572"/>
                      <a:pt x="3570274" y="2761572"/>
                    </a:cubicBezTo>
                    <a:lnTo>
                      <a:pt x="3593893" y="2730965"/>
                    </a:lnTo>
                    <a:close/>
                    <a:moveTo>
                      <a:pt x="3698393" y="2727776"/>
                    </a:moveTo>
                    <a:lnTo>
                      <a:pt x="3696586" y="2728963"/>
                    </a:lnTo>
                    <a:lnTo>
                      <a:pt x="3696753" y="2728777"/>
                    </a:lnTo>
                    <a:close/>
                    <a:moveTo>
                      <a:pt x="3906674" y="2727648"/>
                    </a:moveTo>
                    <a:lnTo>
                      <a:pt x="3887533" y="2743794"/>
                    </a:lnTo>
                    <a:lnTo>
                      <a:pt x="3860008" y="2764627"/>
                    </a:lnTo>
                    <a:lnTo>
                      <a:pt x="3864028" y="2760809"/>
                    </a:lnTo>
                    <a:lnTo>
                      <a:pt x="3867998" y="2757393"/>
                    </a:lnTo>
                    <a:lnTo>
                      <a:pt x="3888357" y="2742148"/>
                    </a:lnTo>
                    <a:close/>
                    <a:moveTo>
                      <a:pt x="3892963" y="2727606"/>
                    </a:moveTo>
                    <a:lnTo>
                      <a:pt x="3883739" y="2734228"/>
                    </a:lnTo>
                    <a:lnTo>
                      <a:pt x="3890005" y="2729394"/>
                    </a:lnTo>
                    <a:close/>
                    <a:moveTo>
                      <a:pt x="3483049" y="2726535"/>
                    </a:moveTo>
                    <a:lnTo>
                      <a:pt x="3480113" y="2727288"/>
                    </a:lnTo>
                    <a:lnTo>
                      <a:pt x="3452446" y="2744887"/>
                    </a:lnTo>
                    <a:lnTo>
                      <a:pt x="3477743" y="2731022"/>
                    </a:lnTo>
                    <a:close/>
                    <a:moveTo>
                      <a:pt x="3599061" y="2726381"/>
                    </a:moveTo>
                    <a:lnTo>
                      <a:pt x="3598253" y="2727496"/>
                    </a:lnTo>
                    <a:lnTo>
                      <a:pt x="3596683" y="2728745"/>
                    </a:lnTo>
                    <a:close/>
                    <a:moveTo>
                      <a:pt x="3625494" y="2726359"/>
                    </a:moveTo>
                    <a:lnTo>
                      <a:pt x="3613189" y="2738595"/>
                    </a:lnTo>
                    <a:lnTo>
                      <a:pt x="3590082" y="2758290"/>
                    </a:lnTo>
                    <a:cubicBezTo>
                      <a:pt x="3588432" y="2758290"/>
                      <a:pt x="3577702" y="2767318"/>
                      <a:pt x="3572337" y="2771832"/>
                    </a:cubicBezTo>
                    <a:lnTo>
                      <a:pt x="3570388" y="2773319"/>
                    </a:lnTo>
                    <a:lnTo>
                      <a:pt x="3609448" y="2739206"/>
                    </a:lnTo>
                    <a:lnTo>
                      <a:pt x="3617628" y="2732318"/>
                    </a:lnTo>
                    <a:close/>
                    <a:moveTo>
                      <a:pt x="3773079" y="2725925"/>
                    </a:moveTo>
                    <a:lnTo>
                      <a:pt x="3744957" y="2745851"/>
                    </a:lnTo>
                    <a:lnTo>
                      <a:pt x="3758014" y="2735608"/>
                    </a:lnTo>
                    <a:close/>
                    <a:moveTo>
                      <a:pt x="3595444" y="2725535"/>
                    </a:moveTo>
                    <a:lnTo>
                      <a:pt x="3593017" y="2728273"/>
                    </a:lnTo>
                    <a:lnTo>
                      <a:pt x="3592332" y="2728823"/>
                    </a:lnTo>
                    <a:close/>
                    <a:moveTo>
                      <a:pt x="3600775" y="2724014"/>
                    </a:moveTo>
                    <a:lnTo>
                      <a:pt x="3599850" y="2725292"/>
                    </a:lnTo>
                    <a:lnTo>
                      <a:pt x="3593969" y="2730867"/>
                    </a:lnTo>
                    <a:lnTo>
                      <a:pt x="3596503" y="2727583"/>
                    </a:lnTo>
                    <a:close/>
                    <a:moveTo>
                      <a:pt x="3368601" y="2723803"/>
                    </a:moveTo>
                    <a:lnTo>
                      <a:pt x="3357797" y="2732667"/>
                    </a:lnTo>
                    <a:lnTo>
                      <a:pt x="3348755" y="2742871"/>
                    </a:lnTo>
                    <a:lnTo>
                      <a:pt x="3352235" y="2740237"/>
                    </a:lnTo>
                    <a:cubicBezTo>
                      <a:pt x="3357799" y="2735704"/>
                      <a:pt x="3363053" y="2730964"/>
                      <a:pt x="3367123" y="2726327"/>
                    </a:cubicBezTo>
                    <a:close/>
                    <a:moveTo>
                      <a:pt x="3825073" y="2723711"/>
                    </a:moveTo>
                    <a:lnTo>
                      <a:pt x="3820784" y="2726394"/>
                    </a:lnTo>
                    <a:lnTo>
                      <a:pt x="3814172" y="2733007"/>
                    </a:lnTo>
                    <a:close/>
                    <a:moveTo>
                      <a:pt x="3603179" y="2723577"/>
                    </a:moveTo>
                    <a:lnTo>
                      <a:pt x="3595629" y="2733515"/>
                    </a:lnTo>
                    <a:lnTo>
                      <a:pt x="3594457" y="2732738"/>
                    </a:lnTo>
                    <a:lnTo>
                      <a:pt x="3598253" y="2727496"/>
                    </a:lnTo>
                    <a:close/>
                    <a:moveTo>
                      <a:pt x="3598635" y="2722162"/>
                    </a:moveTo>
                    <a:lnTo>
                      <a:pt x="3595444" y="2725535"/>
                    </a:lnTo>
                    <a:lnTo>
                      <a:pt x="3597963" y="2722693"/>
                    </a:lnTo>
                    <a:close/>
                    <a:moveTo>
                      <a:pt x="3600793" y="2722023"/>
                    </a:moveTo>
                    <a:lnTo>
                      <a:pt x="3596503" y="2727583"/>
                    </a:lnTo>
                    <a:lnTo>
                      <a:pt x="3582211" y="2739520"/>
                    </a:lnTo>
                    <a:lnTo>
                      <a:pt x="3583384" y="2738281"/>
                    </a:lnTo>
                    <a:lnTo>
                      <a:pt x="3586781" y="2735309"/>
                    </a:lnTo>
                    <a:lnTo>
                      <a:pt x="3593017" y="2728273"/>
                    </a:lnTo>
                    <a:close/>
                    <a:moveTo>
                      <a:pt x="3776476" y="2721126"/>
                    </a:moveTo>
                    <a:lnTo>
                      <a:pt x="3758014" y="2735608"/>
                    </a:lnTo>
                    <a:lnTo>
                      <a:pt x="3727216" y="2755404"/>
                    </a:lnTo>
                    <a:close/>
                    <a:moveTo>
                      <a:pt x="3867112" y="2720841"/>
                    </a:moveTo>
                    <a:lnTo>
                      <a:pt x="3855942" y="2729516"/>
                    </a:lnTo>
                    <a:lnTo>
                      <a:pt x="3861499" y="2724804"/>
                    </a:lnTo>
                    <a:lnTo>
                      <a:pt x="3865728" y="2721787"/>
                    </a:lnTo>
                    <a:close/>
                    <a:moveTo>
                      <a:pt x="3604937" y="2720538"/>
                    </a:moveTo>
                    <a:lnTo>
                      <a:pt x="3599061" y="2726381"/>
                    </a:lnTo>
                    <a:lnTo>
                      <a:pt x="3599850" y="2725292"/>
                    </a:lnTo>
                    <a:lnTo>
                      <a:pt x="3604329" y="2721046"/>
                    </a:lnTo>
                    <a:close/>
                    <a:moveTo>
                      <a:pt x="3517355" y="2719841"/>
                    </a:moveTo>
                    <a:cubicBezTo>
                      <a:pt x="3505767" y="2731350"/>
                      <a:pt x="3491695" y="2741216"/>
                      <a:pt x="3477209" y="2750259"/>
                    </a:cubicBezTo>
                    <a:lnTo>
                      <a:pt x="3466994" y="2756365"/>
                    </a:lnTo>
                    <a:lnTo>
                      <a:pt x="3477623" y="2749025"/>
                    </a:lnTo>
                    <a:lnTo>
                      <a:pt x="3516888" y="2720083"/>
                    </a:lnTo>
                    <a:close/>
                    <a:moveTo>
                      <a:pt x="3503180" y="2719700"/>
                    </a:moveTo>
                    <a:lnTo>
                      <a:pt x="3495896" y="2727298"/>
                    </a:lnTo>
                    <a:lnTo>
                      <a:pt x="3494500" y="2725904"/>
                    </a:lnTo>
                    <a:close/>
                    <a:moveTo>
                      <a:pt x="3806453" y="2718761"/>
                    </a:moveTo>
                    <a:lnTo>
                      <a:pt x="3805718" y="2719300"/>
                    </a:lnTo>
                    <a:lnTo>
                      <a:pt x="3805041" y="2720005"/>
                    </a:lnTo>
                    <a:close/>
                    <a:moveTo>
                      <a:pt x="3854047" y="2718581"/>
                    </a:moveTo>
                    <a:lnTo>
                      <a:pt x="3850373" y="2721190"/>
                    </a:lnTo>
                    <a:lnTo>
                      <a:pt x="3841973" y="2732801"/>
                    </a:lnTo>
                    <a:cubicBezTo>
                      <a:pt x="3837237" y="2739393"/>
                      <a:pt x="3834766" y="2742894"/>
                      <a:pt x="3837237" y="2739599"/>
                    </a:cubicBezTo>
                    <a:close/>
                    <a:moveTo>
                      <a:pt x="3607097" y="2718422"/>
                    </a:moveTo>
                    <a:lnTo>
                      <a:pt x="3606448" y="2719275"/>
                    </a:lnTo>
                    <a:lnTo>
                      <a:pt x="3604937" y="2720538"/>
                    </a:lnTo>
                    <a:lnTo>
                      <a:pt x="3606413" y="2719070"/>
                    </a:lnTo>
                    <a:close/>
                    <a:moveTo>
                      <a:pt x="3633724" y="2718176"/>
                    </a:moveTo>
                    <a:lnTo>
                      <a:pt x="3629853" y="2722025"/>
                    </a:lnTo>
                    <a:lnTo>
                      <a:pt x="3617628" y="2732318"/>
                    </a:lnTo>
                    <a:lnTo>
                      <a:pt x="3615410" y="2733998"/>
                    </a:lnTo>
                    <a:lnTo>
                      <a:pt x="3631763" y="2719716"/>
                    </a:lnTo>
                    <a:close/>
                    <a:moveTo>
                      <a:pt x="3870927" y="2718080"/>
                    </a:moveTo>
                    <a:lnTo>
                      <a:pt x="3869961" y="2718893"/>
                    </a:lnTo>
                    <a:lnTo>
                      <a:pt x="3867112" y="2720841"/>
                    </a:lnTo>
                    <a:lnTo>
                      <a:pt x="3867751" y="2720345"/>
                    </a:lnTo>
                    <a:close/>
                    <a:moveTo>
                      <a:pt x="3810458" y="2717758"/>
                    </a:moveTo>
                    <a:lnTo>
                      <a:pt x="3808406" y="2719824"/>
                    </a:lnTo>
                    <a:lnTo>
                      <a:pt x="3793583" y="2733002"/>
                    </a:lnTo>
                    <a:close/>
                    <a:moveTo>
                      <a:pt x="3494864" y="2717381"/>
                    </a:moveTo>
                    <a:cubicBezTo>
                      <a:pt x="3494298" y="2717587"/>
                      <a:pt x="3490083" y="2720059"/>
                      <a:pt x="3484531" y="2723357"/>
                    </a:cubicBezTo>
                    <a:lnTo>
                      <a:pt x="3477634" y="2727461"/>
                    </a:lnTo>
                    <a:lnTo>
                      <a:pt x="3485712" y="2723448"/>
                    </a:lnTo>
                    <a:lnTo>
                      <a:pt x="3492685" y="2718952"/>
                    </a:lnTo>
                    <a:cubicBezTo>
                      <a:pt x="3494517" y="2717741"/>
                      <a:pt x="3495147" y="2717278"/>
                      <a:pt x="3494864" y="2717381"/>
                    </a:cubicBezTo>
                    <a:close/>
                    <a:moveTo>
                      <a:pt x="3588650" y="2717302"/>
                    </a:moveTo>
                    <a:lnTo>
                      <a:pt x="3571564" y="2738238"/>
                    </a:lnTo>
                    <a:lnTo>
                      <a:pt x="3572750" y="2735720"/>
                    </a:lnTo>
                    <a:cubicBezTo>
                      <a:pt x="3576877" y="2729564"/>
                      <a:pt x="3581829" y="2723819"/>
                      <a:pt x="3586781" y="2718895"/>
                    </a:cubicBezTo>
                    <a:close/>
                    <a:moveTo>
                      <a:pt x="3606762" y="2715747"/>
                    </a:moveTo>
                    <a:lnTo>
                      <a:pt x="3604200" y="2719284"/>
                    </a:lnTo>
                    <a:lnTo>
                      <a:pt x="3600793" y="2722023"/>
                    </a:lnTo>
                    <a:lnTo>
                      <a:pt x="3603882" y="2718021"/>
                    </a:lnTo>
                    <a:close/>
                    <a:moveTo>
                      <a:pt x="3640306" y="2715677"/>
                    </a:moveTo>
                    <a:lnTo>
                      <a:pt x="3628907" y="2725558"/>
                    </a:lnTo>
                    <a:lnTo>
                      <a:pt x="3628152" y="2726076"/>
                    </a:lnTo>
                    <a:lnTo>
                      <a:pt x="3611977" y="2739801"/>
                    </a:lnTo>
                    <a:lnTo>
                      <a:pt x="3613189" y="2738595"/>
                    </a:lnTo>
                    <a:lnTo>
                      <a:pt x="3639410" y="2716247"/>
                    </a:lnTo>
                    <a:close/>
                    <a:moveTo>
                      <a:pt x="3719617" y="2714698"/>
                    </a:moveTo>
                    <a:lnTo>
                      <a:pt x="3708093" y="2728699"/>
                    </a:lnTo>
                    <a:lnTo>
                      <a:pt x="3682220" y="2747085"/>
                    </a:lnTo>
                    <a:lnTo>
                      <a:pt x="3681521" y="2747675"/>
                    </a:lnTo>
                    <a:lnTo>
                      <a:pt x="3685919" y="2741591"/>
                    </a:lnTo>
                    <a:close/>
                    <a:moveTo>
                      <a:pt x="3609958" y="2714657"/>
                    </a:moveTo>
                    <a:lnTo>
                      <a:pt x="3607196" y="2718292"/>
                    </a:lnTo>
                    <a:lnTo>
                      <a:pt x="3606413" y="2719070"/>
                    </a:lnTo>
                    <a:lnTo>
                      <a:pt x="3604329" y="2721046"/>
                    </a:lnTo>
                    <a:lnTo>
                      <a:pt x="3600775" y="2724014"/>
                    </a:lnTo>
                    <a:lnTo>
                      <a:pt x="3604200" y="2719284"/>
                    </a:lnTo>
                    <a:close/>
                    <a:moveTo>
                      <a:pt x="3872672" y="2714379"/>
                    </a:moveTo>
                    <a:lnTo>
                      <a:pt x="3856680" y="2726342"/>
                    </a:lnTo>
                    <a:lnTo>
                      <a:pt x="3863221" y="2721166"/>
                    </a:lnTo>
                    <a:cubicBezTo>
                      <a:pt x="3867238" y="2718080"/>
                      <a:pt x="3870406" y="2715715"/>
                      <a:pt x="3872254" y="2714442"/>
                    </a:cubicBezTo>
                    <a:close/>
                    <a:moveTo>
                      <a:pt x="3649085" y="2711728"/>
                    </a:moveTo>
                    <a:lnTo>
                      <a:pt x="3629287" y="2732026"/>
                    </a:lnTo>
                    <a:cubicBezTo>
                      <a:pt x="3612986" y="2748441"/>
                      <a:pt x="3596170" y="2764035"/>
                      <a:pt x="3578682" y="2777166"/>
                    </a:cubicBezTo>
                    <a:lnTo>
                      <a:pt x="3567032" y="2783643"/>
                    </a:lnTo>
                    <a:lnTo>
                      <a:pt x="3576877" y="2774704"/>
                    </a:lnTo>
                    <a:cubicBezTo>
                      <a:pt x="3580178" y="2768138"/>
                      <a:pt x="3586781" y="2764855"/>
                      <a:pt x="3590082" y="2761572"/>
                    </a:cubicBezTo>
                    <a:lnTo>
                      <a:pt x="3608566" y="2743192"/>
                    </a:lnTo>
                    <a:lnTo>
                      <a:pt x="3628907" y="2725558"/>
                    </a:lnTo>
                    <a:close/>
                    <a:moveTo>
                      <a:pt x="3609755" y="2710410"/>
                    </a:moveTo>
                    <a:lnTo>
                      <a:pt x="3603882" y="2718021"/>
                    </a:lnTo>
                    <a:lnTo>
                      <a:pt x="3598635" y="2722162"/>
                    </a:lnTo>
                    <a:close/>
                    <a:moveTo>
                      <a:pt x="3814504" y="2709799"/>
                    </a:moveTo>
                    <a:lnTo>
                      <a:pt x="3787813" y="2729394"/>
                    </a:lnTo>
                    <a:lnTo>
                      <a:pt x="3782884" y="2732574"/>
                    </a:lnTo>
                    <a:lnTo>
                      <a:pt x="3782557" y="2732944"/>
                    </a:lnTo>
                    <a:lnTo>
                      <a:pt x="3787813" y="2729394"/>
                    </a:lnTo>
                    <a:lnTo>
                      <a:pt x="3811058" y="2712973"/>
                    </a:lnTo>
                    <a:close/>
                    <a:moveTo>
                      <a:pt x="3616046" y="2709764"/>
                    </a:moveTo>
                    <a:lnTo>
                      <a:pt x="3615256" y="2710688"/>
                    </a:lnTo>
                    <a:lnTo>
                      <a:pt x="3607097" y="2718422"/>
                    </a:lnTo>
                    <a:lnTo>
                      <a:pt x="3607196" y="2718292"/>
                    </a:lnTo>
                    <a:lnTo>
                      <a:pt x="3614618" y="2710911"/>
                    </a:lnTo>
                    <a:close/>
                    <a:moveTo>
                      <a:pt x="3738223" y="2707287"/>
                    </a:moveTo>
                    <a:lnTo>
                      <a:pt x="3737079" y="2708308"/>
                    </a:lnTo>
                    <a:lnTo>
                      <a:pt x="3733377" y="2711334"/>
                    </a:lnTo>
                    <a:lnTo>
                      <a:pt x="3735473" y="2709242"/>
                    </a:lnTo>
                    <a:close/>
                    <a:moveTo>
                      <a:pt x="3619580" y="2705629"/>
                    </a:moveTo>
                    <a:lnTo>
                      <a:pt x="3617596" y="2707950"/>
                    </a:lnTo>
                    <a:lnTo>
                      <a:pt x="3614618" y="2710911"/>
                    </a:lnTo>
                    <a:lnTo>
                      <a:pt x="3609958" y="2714657"/>
                    </a:lnTo>
                    <a:lnTo>
                      <a:pt x="3612678" y="2711077"/>
                    </a:lnTo>
                    <a:close/>
                    <a:moveTo>
                      <a:pt x="3864484" y="2705532"/>
                    </a:moveTo>
                    <a:lnTo>
                      <a:pt x="3858479" y="2709985"/>
                    </a:lnTo>
                    <a:lnTo>
                      <a:pt x="3851189" y="2720063"/>
                    </a:lnTo>
                    <a:lnTo>
                      <a:pt x="3854862" y="2717562"/>
                    </a:lnTo>
                    <a:close/>
                    <a:moveTo>
                      <a:pt x="3912154" y="2704709"/>
                    </a:moveTo>
                    <a:cubicBezTo>
                      <a:pt x="3913081" y="2704092"/>
                      <a:pt x="3908960" y="2707178"/>
                      <a:pt x="3896598" y="2716229"/>
                    </a:cubicBezTo>
                    <a:lnTo>
                      <a:pt x="3881581" y="2728297"/>
                    </a:lnTo>
                    <a:lnTo>
                      <a:pt x="3853741" y="2749144"/>
                    </a:lnTo>
                    <a:lnTo>
                      <a:pt x="3853743" y="2749142"/>
                    </a:lnTo>
                    <a:cubicBezTo>
                      <a:pt x="3861160" y="2741737"/>
                      <a:pt x="3909372" y="2706560"/>
                      <a:pt x="3912154" y="2704709"/>
                    </a:cubicBezTo>
                    <a:close/>
                    <a:moveTo>
                      <a:pt x="3461400" y="2703644"/>
                    </a:moveTo>
                    <a:lnTo>
                      <a:pt x="3414440" y="2734987"/>
                    </a:lnTo>
                    <a:lnTo>
                      <a:pt x="3393487" y="2753407"/>
                    </a:lnTo>
                    <a:lnTo>
                      <a:pt x="3399189" y="2747938"/>
                    </a:lnTo>
                    <a:lnTo>
                      <a:pt x="3409029" y="2739341"/>
                    </a:lnTo>
                    <a:lnTo>
                      <a:pt x="3381702" y="2762031"/>
                    </a:lnTo>
                    <a:lnTo>
                      <a:pt x="3370431" y="2773676"/>
                    </a:lnTo>
                    <a:lnTo>
                      <a:pt x="3393487" y="2753407"/>
                    </a:lnTo>
                    <a:lnTo>
                      <a:pt x="3345481" y="2799452"/>
                    </a:lnTo>
                    <a:lnTo>
                      <a:pt x="3343298" y="2801708"/>
                    </a:lnTo>
                    <a:lnTo>
                      <a:pt x="3347922" y="2798867"/>
                    </a:lnTo>
                    <a:lnTo>
                      <a:pt x="3343037" y="2801977"/>
                    </a:lnTo>
                    <a:lnTo>
                      <a:pt x="3339407" y="2805727"/>
                    </a:lnTo>
                    <a:lnTo>
                      <a:pt x="3339410" y="2805728"/>
                    </a:lnTo>
                    <a:lnTo>
                      <a:pt x="3338244" y="2808442"/>
                    </a:lnTo>
                    <a:lnTo>
                      <a:pt x="3368913" y="2783115"/>
                    </a:lnTo>
                    <a:lnTo>
                      <a:pt x="3394934" y="2758787"/>
                    </a:lnTo>
                    <a:close/>
                    <a:moveTo>
                      <a:pt x="3701191" y="2703387"/>
                    </a:moveTo>
                    <a:lnTo>
                      <a:pt x="3644035" y="2748856"/>
                    </a:lnTo>
                    <a:lnTo>
                      <a:pt x="3641320" y="2750226"/>
                    </a:lnTo>
                    <a:lnTo>
                      <a:pt x="3637505" y="2754051"/>
                    </a:lnTo>
                    <a:lnTo>
                      <a:pt x="3644035" y="2748856"/>
                    </a:lnTo>
                    <a:lnTo>
                      <a:pt x="3672221" y="2734627"/>
                    </a:lnTo>
                    <a:close/>
                    <a:moveTo>
                      <a:pt x="3533234" y="2703013"/>
                    </a:moveTo>
                    <a:lnTo>
                      <a:pt x="3529794" y="2705686"/>
                    </a:lnTo>
                    <a:cubicBezTo>
                      <a:pt x="3521006" y="2712543"/>
                      <a:pt x="3516496" y="2716132"/>
                      <a:pt x="3520697" y="2713006"/>
                    </a:cubicBezTo>
                    <a:lnTo>
                      <a:pt x="3530338" y="2705692"/>
                    </a:lnTo>
                    <a:lnTo>
                      <a:pt x="3513581" y="2719131"/>
                    </a:lnTo>
                    <a:lnTo>
                      <a:pt x="3530600" y="2709976"/>
                    </a:lnTo>
                    <a:lnTo>
                      <a:pt x="3516888" y="2720083"/>
                    </a:lnTo>
                    <a:lnTo>
                      <a:pt x="3504190" y="2726663"/>
                    </a:lnTo>
                    <a:lnTo>
                      <a:pt x="3484604" y="2742371"/>
                    </a:lnTo>
                    <a:cubicBezTo>
                      <a:pt x="3484604" y="2742371"/>
                      <a:pt x="3484604" y="2739077"/>
                      <a:pt x="3484604" y="2739077"/>
                    </a:cubicBezTo>
                    <a:lnTo>
                      <a:pt x="3490513" y="2732913"/>
                    </a:lnTo>
                    <a:lnTo>
                      <a:pt x="3479706" y="2737354"/>
                    </a:lnTo>
                    <a:lnTo>
                      <a:pt x="3493230" y="2730079"/>
                    </a:lnTo>
                    <a:lnTo>
                      <a:pt x="3495896" y="2727298"/>
                    </a:lnTo>
                    <a:lnTo>
                      <a:pt x="3496773" y="2728173"/>
                    </a:lnTo>
                    <a:lnTo>
                      <a:pt x="3505640" y="2723403"/>
                    </a:lnTo>
                    <a:close/>
                    <a:moveTo>
                      <a:pt x="3744736" y="2701473"/>
                    </a:moveTo>
                    <a:lnTo>
                      <a:pt x="3740589" y="2705439"/>
                    </a:lnTo>
                    <a:lnTo>
                      <a:pt x="3739030" y="2706713"/>
                    </a:lnTo>
                    <a:lnTo>
                      <a:pt x="3738223" y="2707287"/>
                    </a:lnTo>
                    <a:close/>
                    <a:moveTo>
                      <a:pt x="3645581" y="2700635"/>
                    </a:moveTo>
                    <a:lnTo>
                      <a:pt x="3628462" y="2718074"/>
                    </a:lnTo>
                    <a:lnTo>
                      <a:pt x="3609500" y="2733318"/>
                    </a:lnTo>
                    <a:lnTo>
                      <a:pt x="3612146" y="2730455"/>
                    </a:lnTo>
                    <a:close/>
                    <a:moveTo>
                      <a:pt x="3537161" y="2700220"/>
                    </a:moveTo>
                    <a:lnTo>
                      <a:pt x="3534085" y="2702849"/>
                    </a:lnTo>
                    <a:lnTo>
                      <a:pt x="3530338" y="2705692"/>
                    </a:lnTo>
                    <a:close/>
                    <a:moveTo>
                      <a:pt x="3538885" y="2698837"/>
                    </a:moveTo>
                    <a:lnTo>
                      <a:pt x="3537161" y="2700220"/>
                    </a:lnTo>
                    <a:lnTo>
                      <a:pt x="3538099" y="2699418"/>
                    </a:lnTo>
                    <a:close/>
                    <a:moveTo>
                      <a:pt x="3869526" y="2698219"/>
                    </a:moveTo>
                    <a:lnTo>
                      <a:pt x="3865990" y="2699707"/>
                    </a:lnTo>
                    <a:lnTo>
                      <a:pt x="3860302" y="2707466"/>
                    </a:lnTo>
                    <a:lnTo>
                      <a:pt x="3859784" y="2708181"/>
                    </a:lnTo>
                    <a:lnTo>
                      <a:pt x="3859883" y="2708105"/>
                    </a:lnTo>
                    <a:lnTo>
                      <a:pt x="3868084" y="2701031"/>
                    </a:lnTo>
                    <a:lnTo>
                      <a:pt x="3869101" y="2699759"/>
                    </a:lnTo>
                    <a:close/>
                    <a:moveTo>
                      <a:pt x="3551240" y="2697996"/>
                    </a:moveTo>
                    <a:lnTo>
                      <a:pt x="3537383" y="2712730"/>
                    </a:lnTo>
                    <a:cubicBezTo>
                      <a:pt x="3537383" y="2712730"/>
                      <a:pt x="3537383" y="2716023"/>
                      <a:pt x="3537383" y="2716023"/>
                    </a:cubicBezTo>
                    <a:lnTo>
                      <a:pt x="3549892" y="2706330"/>
                    </a:lnTo>
                    <a:lnTo>
                      <a:pt x="3527487" y="2725904"/>
                    </a:lnTo>
                    <a:lnTo>
                      <a:pt x="3517804" y="2733960"/>
                    </a:lnTo>
                    <a:lnTo>
                      <a:pt x="3535579" y="2712472"/>
                    </a:lnTo>
                    <a:close/>
                    <a:moveTo>
                      <a:pt x="3540483" y="2697380"/>
                    </a:moveTo>
                    <a:lnTo>
                      <a:pt x="3538099" y="2699418"/>
                    </a:lnTo>
                    <a:lnTo>
                      <a:pt x="3533234" y="2703013"/>
                    </a:lnTo>
                    <a:close/>
                    <a:moveTo>
                      <a:pt x="3417405" y="2696496"/>
                    </a:moveTo>
                    <a:lnTo>
                      <a:pt x="3397444" y="2711096"/>
                    </a:lnTo>
                    <a:cubicBezTo>
                      <a:pt x="3378499" y="2727127"/>
                      <a:pt x="3360378" y="2744391"/>
                      <a:pt x="3342256" y="2762477"/>
                    </a:cubicBezTo>
                    <a:lnTo>
                      <a:pt x="3325191" y="2777961"/>
                    </a:lnTo>
                    <a:lnTo>
                      <a:pt x="3335524" y="2772139"/>
                    </a:lnTo>
                    <a:lnTo>
                      <a:pt x="3337691" y="2771063"/>
                    </a:lnTo>
                    <a:lnTo>
                      <a:pt x="3366149" y="2745020"/>
                    </a:lnTo>
                    <a:lnTo>
                      <a:pt x="3384479" y="2730633"/>
                    </a:lnTo>
                    <a:lnTo>
                      <a:pt x="3404881" y="2708973"/>
                    </a:lnTo>
                    <a:close/>
                    <a:moveTo>
                      <a:pt x="3623652" y="2694358"/>
                    </a:moveTo>
                    <a:lnTo>
                      <a:pt x="3617113" y="2701454"/>
                    </a:lnTo>
                    <a:lnTo>
                      <a:pt x="3613475" y="2706479"/>
                    </a:lnTo>
                    <a:lnTo>
                      <a:pt x="3609755" y="2710410"/>
                    </a:lnTo>
                    <a:lnTo>
                      <a:pt x="3615859" y="2702500"/>
                    </a:lnTo>
                    <a:lnTo>
                      <a:pt x="3618617" y="2699388"/>
                    </a:lnTo>
                    <a:close/>
                    <a:moveTo>
                      <a:pt x="3873979" y="2692624"/>
                    </a:moveTo>
                    <a:lnTo>
                      <a:pt x="3869110" y="2695452"/>
                    </a:lnTo>
                    <a:lnTo>
                      <a:pt x="3868488" y="2696299"/>
                    </a:lnTo>
                    <a:lnTo>
                      <a:pt x="3873615" y="2694115"/>
                    </a:lnTo>
                    <a:lnTo>
                      <a:pt x="3873677" y="2694038"/>
                    </a:lnTo>
                    <a:close/>
                    <a:moveTo>
                      <a:pt x="3627174" y="2692000"/>
                    </a:moveTo>
                    <a:lnTo>
                      <a:pt x="3612678" y="2711077"/>
                    </a:lnTo>
                    <a:lnTo>
                      <a:pt x="3606762" y="2715747"/>
                    </a:lnTo>
                    <a:lnTo>
                      <a:pt x="3613475" y="2706479"/>
                    </a:lnTo>
                    <a:close/>
                    <a:moveTo>
                      <a:pt x="3668399" y="2691924"/>
                    </a:moveTo>
                    <a:lnTo>
                      <a:pt x="3653275" y="2707432"/>
                    </a:lnTo>
                    <a:lnTo>
                      <a:pt x="3640306" y="2715677"/>
                    </a:lnTo>
                    <a:lnTo>
                      <a:pt x="3653623" y="2704132"/>
                    </a:lnTo>
                    <a:lnTo>
                      <a:pt x="3659413" y="2699198"/>
                    </a:lnTo>
                    <a:close/>
                    <a:moveTo>
                      <a:pt x="3845583" y="2690525"/>
                    </a:moveTo>
                    <a:lnTo>
                      <a:pt x="3829166" y="2706547"/>
                    </a:lnTo>
                    <a:cubicBezTo>
                      <a:pt x="3811276" y="2722116"/>
                      <a:pt x="3797569" y="2730287"/>
                      <a:pt x="3817807" y="2712562"/>
                    </a:cubicBezTo>
                    <a:lnTo>
                      <a:pt x="3825900" y="2705731"/>
                    </a:lnTo>
                    <a:close/>
                    <a:moveTo>
                      <a:pt x="3932860" y="2689898"/>
                    </a:moveTo>
                    <a:cubicBezTo>
                      <a:pt x="3883412" y="2726103"/>
                      <a:pt x="3835613" y="2763954"/>
                      <a:pt x="3788637" y="2803039"/>
                    </a:cubicBezTo>
                    <a:lnTo>
                      <a:pt x="3717075" y="2864976"/>
                    </a:lnTo>
                    <a:lnTo>
                      <a:pt x="3721863" y="2858714"/>
                    </a:lnTo>
                    <a:lnTo>
                      <a:pt x="3755664" y="2829787"/>
                    </a:lnTo>
                    <a:lnTo>
                      <a:pt x="3771849" y="2816479"/>
                    </a:lnTo>
                    <a:lnTo>
                      <a:pt x="3881581" y="2728297"/>
                    </a:lnTo>
                    <a:close/>
                    <a:moveTo>
                      <a:pt x="3681935" y="2689210"/>
                    </a:moveTo>
                    <a:lnTo>
                      <a:pt x="3649085" y="2711728"/>
                    </a:lnTo>
                    <a:lnTo>
                      <a:pt x="3653275" y="2707432"/>
                    </a:lnTo>
                    <a:close/>
                    <a:moveTo>
                      <a:pt x="3897632" y="2688446"/>
                    </a:moveTo>
                    <a:lnTo>
                      <a:pt x="3895203" y="2690100"/>
                    </a:lnTo>
                    <a:lnTo>
                      <a:pt x="3895354" y="2690297"/>
                    </a:lnTo>
                    <a:lnTo>
                      <a:pt x="3897313" y="2688920"/>
                    </a:lnTo>
                    <a:close/>
                    <a:moveTo>
                      <a:pt x="3672479" y="2687741"/>
                    </a:moveTo>
                    <a:lnTo>
                      <a:pt x="3672195" y="2688033"/>
                    </a:lnTo>
                    <a:lnTo>
                      <a:pt x="3653623" y="2704132"/>
                    </a:lnTo>
                    <a:lnTo>
                      <a:pt x="3639410" y="2716247"/>
                    </a:lnTo>
                    <a:lnTo>
                      <a:pt x="3635890" y="2718484"/>
                    </a:lnTo>
                    <a:lnTo>
                      <a:pt x="3625494" y="2726359"/>
                    </a:lnTo>
                    <a:lnTo>
                      <a:pt x="3629853" y="2722025"/>
                    </a:lnTo>
                    <a:lnTo>
                      <a:pt x="3644137" y="2709998"/>
                    </a:lnTo>
                    <a:close/>
                    <a:moveTo>
                      <a:pt x="3875127" y="2687245"/>
                    </a:moveTo>
                    <a:lnTo>
                      <a:pt x="3869979" y="2694266"/>
                    </a:lnTo>
                    <a:lnTo>
                      <a:pt x="3874078" y="2692161"/>
                    </a:lnTo>
                    <a:lnTo>
                      <a:pt x="3874845" y="2688567"/>
                    </a:lnTo>
                    <a:lnTo>
                      <a:pt x="3873481" y="2690163"/>
                    </a:lnTo>
                    <a:lnTo>
                      <a:pt x="3874967" y="2687996"/>
                    </a:lnTo>
                    <a:close/>
                    <a:moveTo>
                      <a:pt x="3819701" y="2687216"/>
                    </a:moveTo>
                    <a:lnTo>
                      <a:pt x="3797702" y="2706355"/>
                    </a:lnTo>
                    <a:lnTo>
                      <a:pt x="3776476" y="2721126"/>
                    </a:lnTo>
                    <a:close/>
                    <a:moveTo>
                      <a:pt x="3488069" y="2686960"/>
                    </a:moveTo>
                    <a:lnTo>
                      <a:pt x="3480656" y="2691048"/>
                    </a:lnTo>
                    <a:lnTo>
                      <a:pt x="3429266" y="2734025"/>
                    </a:lnTo>
                    <a:close/>
                    <a:moveTo>
                      <a:pt x="3901758" y="2685637"/>
                    </a:moveTo>
                    <a:lnTo>
                      <a:pt x="3900769" y="2686311"/>
                    </a:lnTo>
                    <a:lnTo>
                      <a:pt x="3900467" y="2686704"/>
                    </a:lnTo>
                    <a:lnTo>
                      <a:pt x="3901400" y="2686048"/>
                    </a:lnTo>
                    <a:close/>
                    <a:moveTo>
                      <a:pt x="3826076" y="2684950"/>
                    </a:moveTo>
                    <a:lnTo>
                      <a:pt x="3817388" y="2693565"/>
                    </a:lnTo>
                    <a:lnTo>
                      <a:pt x="3820762" y="2689751"/>
                    </a:lnTo>
                    <a:close/>
                    <a:moveTo>
                      <a:pt x="4012680" y="2684407"/>
                    </a:moveTo>
                    <a:lnTo>
                      <a:pt x="4008887" y="2688790"/>
                    </a:lnTo>
                    <a:cubicBezTo>
                      <a:pt x="4007240" y="2692084"/>
                      <a:pt x="3994060" y="2706084"/>
                      <a:pt x="3985000" y="2715142"/>
                    </a:cubicBezTo>
                    <a:lnTo>
                      <a:pt x="3980146" y="2719644"/>
                    </a:lnTo>
                    <a:close/>
                    <a:moveTo>
                      <a:pt x="3633510" y="2683661"/>
                    </a:moveTo>
                    <a:lnTo>
                      <a:pt x="3630828" y="2687191"/>
                    </a:lnTo>
                    <a:lnTo>
                      <a:pt x="3623652" y="2694358"/>
                    </a:lnTo>
                    <a:close/>
                    <a:moveTo>
                      <a:pt x="3852144" y="2683542"/>
                    </a:moveTo>
                    <a:lnTo>
                      <a:pt x="3851033" y="2684300"/>
                    </a:lnTo>
                    <a:lnTo>
                      <a:pt x="3848160" y="2686763"/>
                    </a:lnTo>
                    <a:lnTo>
                      <a:pt x="3851548" y="2684369"/>
                    </a:lnTo>
                    <a:close/>
                    <a:moveTo>
                      <a:pt x="3718575" y="2681884"/>
                    </a:moveTo>
                    <a:lnTo>
                      <a:pt x="3690411" y="2703499"/>
                    </a:lnTo>
                    <a:lnTo>
                      <a:pt x="3669920" y="2722615"/>
                    </a:lnTo>
                    <a:lnTo>
                      <a:pt x="3693933" y="2705112"/>
                    </a:lnTo>
                    <a:lnTo>
                      <a:pt x="3666878" y="2725453"/>
                    </a:lnTo>
                    <a:lnTo>
                      <a:pt x="3654715" y="2736800"/>
                    </a:lnTo>
                    <a:lnTo>
                      <a:pt x="3654315" y="2737201"/>
                    </a:lnTo>
                    <a:lnTo>
                      <a:pt x="3670059" y="2725629"/>
                    </a:lnTo>
                    <a:lnTo>
                      <a:pt x="3665168" y="2729531"/>
                    </a:lnTo>
                    <a:lnTo>
                      <a:pt x="3649827" y="2741699"/>
                    </a:lnTo>
                    <a:lnTo>
                      <a:pt x="3649485" y="2742043"/>
                    </a:lnTo>
                    <a:lnTo>
                      <a:pt x="3665168" y="2729531"/>
                    </a:lnTo>
                    <a:lnTo>
                      <a:pt x="3670443" y="2725347"/>
                    </a:lnTo>
                    <a:lnTo>
                      <a:pt x="3703055" y="2701378"/>
                    </a:lnTo>
                    <a:lnTo>
                      <a:pt x="3709712" y="2694199"/>
                    </a:lnTo>
                    <a:lnTo>
                      <a:pt x="3670443" y="2725347"/>
                    </a:lnTo>
                    <a:lnTo>
                      <a:pt x="3670059" y="2725629"/>
                    </a:lnTo>
                    <a:lnTo>
                      <a:pt x="3710438" y="2693417"/>
                    </a:lnTo>
                    <a:lnTo>
                      <a:pt x="3711399" y="2692380"/>
                    </a:lnTo>
                    <a:lnTo>
                      <a:pt x="3693933" y="2705112"/>
                    </a:lnTo>
                    <a:lnTo>
                      <a:pt x="3712626" y="2691057"/>
                    </a:lnTo>
                    <a:lnTo>
                      <a:pt x="3714994" y="2688504"/>
                    </a:lnTo>
                    <a:close/>
                    <a:moveTo>
                      <a:pt x="3433368" y="2681534"/>
                    </a:moveTo>
                    <a:lnTo>
                      <a:pt x="3433052" y="2681732"/>
                    </a:lnTo>
                    <a:lnTo>
                      <a:pt x="3431141" y="2683903"/>
                    </a:lnTo>
                    <a:lnTo>
                      <a:pt x="3432128" y="2683276"/>
                    </a:lnTo>
                    <a:close/>
                    <a:moveTo>
                      <a:pt x="3902331" y="2681472"/>
                    </a:moveTo>
                    <a:lnTo>
                      <a:pt x="3892200" y="2686163"/>
                    </a:lnTo>
                    <a:lnTo>
                      <a:pt x="3894836" y="2689618"/>
                    </a:lnTo>
                    <a:lnTo>
                      <a:pt x="3898684" y="2686885"/>
                    </a:lnTo>
                    <a:close/>
                    <a:moveTo>
                      <a:pt x="3909024" y="2680691"/>
                    </a:moveTo>
                    <a:lnTo>
                      <a:pt x="3904792" y="2683572"/>
                    </a:lnTo>
                    <a:lnTo>
                      <a:pt x="3904605" y="2683796"/>
                    </a:lnTo>
                    <a:close/>
                    <a:moveTo>
                      <a:pt x="3863846" y="2680438"/>
                    </a:moveTo>
                    <a:lnTo>
                      <a:pt x="3863695" y="2680565"/>
                    </a:lnTo>
                    <a:lnTo>
                      <a:pt x="3863719" y="2680540"/>
                    </a:lnTo>
                    <a:close/>
                    <a:moveTo>
                      <a:pt x="3929564" y="2680024"/>
                    </a:moveTo>
                    <a:lnTo>
                      <a:pt x="3897164" y="2700955"/>
                    </a:lnTo>
                    <a:lnTo>
                      <a:pt x="3923673" y="2682464"/>
                    </a:lnTo>
                    <a:close/>
                    <a:moveTo>
                      <a:pt x="3876750" y="2679644"/>
                    </a:moveTo>
                    <a:lnTo>
                      <a:pt x="3834936" y="2715300"/>
                    </a:lnTo>
                    <a:lnTo>
                      <a:pt x="3841691" y="2711377"/>
                    </a:lnTo>
                    <a:lnTo>
                      <a:pt x="3831090" y="2719948"/>
                    </a:lnTo>
                    <a:lnTo>
                      <a:pt x="3827800" y="2722006"/>
                    </a:lnTo>
                    <a:lnTo>
                      <a:pt x="3825623" y="2724368"/>
                    </a:lnTo>
                    <a:lnTo>
                      <a:pt x="3831090" y="2719948"/>
                    </a:lnTo>
                    <a:lnTo>
                      <a:pt x="3847562" y="2709646"/>
                    </a:lnTo>
                    <a:lnTo>
                      <a:pt x="3849741" y="2708428"/>
                    </a:lnTo>
                    <a:lnTo>
                      <a:pt x="3811607" y="2739579"/>
                    </a:lnTo>
                    <a:lnTo>
                      <a:pt x="3808334" y="2743132"/>
                    </a:lnTo>
                    <a:lnTo>
                      <a:pt x="3840557" y="2722812"/>
                    </a:lnTo>
                    <a:lnTo>
                      <a:pt x="3857163" y="2710176"/>
                    </a:lnTo>
                    <a:lnTo>
                      <a:pt x="3864157" y="2700479"/>
                    </a:lnTo>
                    <a:lnTo>
                      <a:pt x="3863330" y="2700826"/>
                    </a:lnTo>
                    <a:lnTo>
                      <a:pt x="3849741" y="2708428"/>
                    </a:lnTo>
                    <a:lnTo>
                      <a:pt x="3857052" y="2702455"/>
                    </a:lnTo>
                    <a:lnTo>
                      <a:pt x="3865344" y="2697639"/>
                    </a:lnTo>
                    <a:lnTo>
                      <a:pt x="3866586" y="2697110"/>
                    </a:lnTo>
                    <a:lnTo>
                      <a:pt x="3866825" y="2696779"/>
                    </a:lnTo>
                    <a:lnTo>
                      <a:pt x="3865344" y="2697639"/>
                    </a:lnTo>
                    <a:lnTo>
                      <a:pt x="3860336" y="2699772"/>
                    </a:lnTo>
                    <a:lnTo>
                      <a:pt x="3857052" y="2702455"/>
                    </a:lnTo>
                    <a:lnTo>
                      <a:pt x="3841691" y="2711377"/>
                    </a:lnTo>
                    <a:lnTo>
                      <a:pt x="3850447" y="2704298"/>
                    </a:lnTo>
                    <a:lnTo>
                      <a:pt x="3867848" y="2695360"/>
                    </a:lnTo>
                    <a:lnTo>
                      <a:pt x="3875727" y="2684437"/>
                    </a:lnTo>
                    <a:close/>
                    <a:moveTo>
                      <a:pt x="3502326" y="2679096"/>
                    </a:moveTo>
                    <a:lnTo>
                      <a:pt x="3498594" y="2681154"/>
                    </a:lnTo>
                    <a:lnTo>
                      <a:pt x="3499392" y="2681952"/>
                    </a:lnTo>
                    <a:close/>
                    <a:moveTo>
                      <a:pt x="3907614" y="2679026"/>
                    </a:moveTo>
                    <a:lnTo>
                      <a:pt x="3905682" y="2679920"/>
                    </a:lnTo>
                    <a:lnTo>
                      <a:pt x="3902303" y="2684315"/>
                    </a:lnTo>
                    <a:lnTo>
                      <a:pt x="3903898" y="2683183"/>
                    </a:lnTo>
                    <a:lnTo>
                      <a:pt x="3906431" y="2680276"/>
                    </a:lnTo>
                    <a:close/>
                    <a:moveTo>
                      <a:pt x="3771039" y="2677994"/>
                    </a:moveTo>
                    <a:lnTo>
                      <a:pt x="3767020" y="2681582"/>
                    </a:lnTo>
                    <a:lnTo>
                      <a:pt x="3761821" y="2685134"/>
                    </a:lnTo>
                    <a:lnTo>
                      <a:pt x="3765126" y="2681973"/>
                    </a:lnTo>
                    <a:close/>
                    <a:moveTo>
                      <a:pt x="3629098" y="2677113"/>
                    </a:moveTo>
                    <a:lnTo>
                      <a:pt x="3626177" y="2679786"/>
                    </a:lnTo>
                    <a:lnTo>
                      <a:pt x="3576339" y="2714587"/>
                    </a:lnTo>
                    <a:close/>
                    <a:moveTo>
                      <a:pt x="3912804" y="2676623"/>
                    </a:moveTo>
                    <a:lnTo>
                      <a:pt x="3909189" y="2678296"/>
                    </a:lnTo>
                    <a:lnTo>
                      <a:pt x="3906884" y="2681063"/>
                    </a:lnTo>
                    <a:lnTo>
                      <a:pt x="3912321" y="2677202"/>
                    </a:lnTo>
                    <a:close/>
                    <a:moveTo>
                      <a:pt x="3726102" y="2676526"/>
                    </a:moveTo>
                    <a:lnTo>
                      <a:pt x="3720661" y="2680345"/>
                    </a:lnTo>
                    <a:lnTo>
                      <a:pt x="3717358" y="2685955"/>
                    </a:lnTo>
                    <a:close/>
                    <a:moveTo>
                      <a:pt x="3722559" y="2674521"/>
                    </a:moveTo>
                    <a:lnTo>
                      <a:pt x="3717561" y="2678170"/>
                    </a:lnTo>
                    <a:lnTo>
                      <a:pt x="3698727" y="2695741"/>
                    </a:lnTo>
                    <a:lnTo>
                      <a:pt x="3718640" y="2681764"/>
                    </a:lnTo>
                    <a:close/>
                    <a:moveTo>
                      <a:pt x="3771387" y="2673384"/>
                    </a:moveTo>
                    <a:lnTo>
                      <a:pt x="3766645" y="2678118"/>
                    </a:lnTo>
                    <a:lnTo>
                      <a:pt x="3757213" y="2684695"/>
                    </a:lnTo>
                    <a:close/>
                    <a:moveTo>
                      <a:pt x="3792558" y="2673048"/>
                    </a:moveTo>
                    <a:lnTo>
                      <a:pt x="3754847" y="2706355"/>
                    </a:lnTo>
                    <a:lnTo>
                      <a:pt x="3691822" y="2754412"/>
                    </a:lnTo>
                    <a:lnTo>
                      <a:pt x="3692616" y="2753549"/>
                    </a:lnTo>
                    <a:lnTo>
                      <a:pt x="3694273" y="2752434"/>
                    </a:lnTo>
                    <a:close/>
                    <a:moveTo>
                      <a:pt x="3945930" y="2672493"/>
                    </a:moveTo>
                    <a:lnTo>
                      <a:pt x="3931339" y="2692897"/>
                    </a:lnTo>
                    <a:lnTo>
                      <a:pt x="3932791" y="2690163"/>
                    </a:lnTo>
                    <a:lnTo>
                      <a:pt x="3943912" y="2674258"/>
                    </a:lnTo>
                    <a:close/>
                    <a:moveTo>
                      <a:pt x="3873877" y="2672000"/>
                    </a:moveTo>
                    <a:lnTo>
                      <a:pt x="3872321" y="2673689"/>
                    </a:lnTo>
                    <a:lnTo>
                      <a:pt x="3863846" y="2680438"/>
                    </a:lnTo>
                    <a:close/>
                    <a:moveTo>
                      <a:pt x="3647137" y="2670901"/>
                    </a:moveTo>
                    <a:lnTo>
                      <a:pt x="3627174" y="2692000"/>
                    </a:lnTo>
                    <a:lnTo>
                      <a:pt x="3630828" y="2687191"/>
                    </a:lnTo>
                    <a:close/>
                    <a:moveTo>
                      <a:pt x="3644533" y="2670145"/>
                    </a:moveTo>
                    <a:lnTo>
                      <a:pt x="3618617" y="2699388"/>
                    </a:lnTo>
                    <a:lnTo>
                      <a:pt x="3617061" y="2700941"/>
                    </a:lnTo>
                    <a:lnTo>
                      <a:pt x="3615859" y="2702500"/>
                    </a:lnTo>
                    <a:lnTo>
                      <a:pt x="3597963" y="2722693"/>
                    </a:lnTo>
                    <a:lnTo>
                      <a:pt x="3589257" y="2729564"/>
                    </a:lnTo>
                    <a:lnTo>
                      <a:pt x="3565439" y="2753114"/>
                    </a:lnTo>
                    <a:lnTo>
                      <a:pt x="3606590" y="2709046"/>
                    </a:lnTo>
                    <a:lnTo>
                      <a:pt x="3633001" y="2679500"/>
                    </a:lnTo>
                    <a:close/>
                    <a:moveTo>
                      <a:pt x="3783862" y="2670077"/>
                    </a:moveTo>
                    <a:lnTo>
                      <a:pt x="3781978" y="2671158"/>
                    </a:lnTo>
                    <a:lnTo>
                      <a:pt x="3781013" y="2672023"/>
                    </a:lnTo>
                    <a:lnTo>
                      <a:pt x="3773442" y="2677195"/>
                    </a:lnTo>
                    <a:lnTo>
                      <a:pt x="3776915" y="2674135"/>
                    </a:lnTo>
                    <a:lnTo>
                      <a:pt x="3773360" y="2676433"/>
                    </a:lnTo>
                    <a:lnTo>
                      <a:pt x="3771039" y="2677994"/>
                    </a:lnTo>
                    <a:lnTo>
                      <a:pt x="3771288" y="2677772"/>
                    </a:lnTo>
                    <a:lnTo>
                      <a:pt x="3765828" y="2681301"/>
                    </a:lnTo>
                    <a:lnTo>
                      <a:pt x="3765126" y="2681973"/>
                    </a:lnTo>
                    <a:lnTo>
                      <a:pt x="3757946" y="2686803"/>
                    </a:lnTo>
                    <a:lnTo>
                      <a:pt x="3759105" y="2685647"/>
                    </a:lnTo>
                    <a:lnTo>
                      <a:pt x="3742880" y="2696134"/>
                    </a:lnTo>
                    <a:lnTo>
                      <a:pt x="3736440" y="2701273"/>
                    </a:lnTo>
                    <a:lnTo>
                      <a:pt x="3732525" y="2703907"/>
                    </a:lnTo>
                    <a:lnTo>
                      <a:pt x="3734503" y="2701548"/>
                    </a:lnTo>
                    <a:lnTo>
                      <a:pt x="3725824" y="2707158"/>
                    </a:lnTo>
                    <a:lnTo>
                      <a:pt x="3725459" y="2707601"/>
                    </a:lnTo>
                    <a:lnTo>
                      <a:pt x="3731954" y="2704291"/>
                    </a:lnTo>
                    <a:lnTo>
                      <a:pt x="3732525" y="2703907"/>
                    </a:lnTo>
                    <a:lnTo>
                      <a:pt x="3732389" y="2704070"/>
                    </a:lnTo>
                    <a:lnTo>
                      <a:pt x="3733901" y="2703299"/>
                    </a:lnTo>
                    <a:lnTo>
                      <a:pt x="3736440" y="2701273"/>
                    </a:lnTo>
                    <a:lnTo>
                      <a:pt x="3757946" y="2686803"/>
                    </a:lnTo>
                    <a:lnTo>
                      <a:pt x="3754847" y="2689898"/>
                    </a:lnTo>
                    <a:lnTo>
                      <a:pt x="3739133" y="2700633"/>
                    </a:lnTo>
                    <a:lnTo>
                      <a:pt x="3741680" y="2699335"/>
                    </a:lnTo>
                    <a:lnTo>
                      <a:pt x="3743650" y="2698041"/>
                    </a:lnTo>
                    <a:lnTo>
                      <a:pt x="3753198" y="2691544"/>
                    </a:lnTo>
                    <a:lnTo>
                      <a:pt x="3754847" y="2689898"/>
                    </a:lnTo>
                    <a:lnTo>
                      <a:pt x="3761821" y="2685134"/>
                    </a:lnTo>
                    <a:lnTo>
                      <a:pt x="3759851" y="2687018"/>
                    </a:lnTo>
                    <a:lnTo>
                      <a:pt x="3764391" y="2683929"/>
                    </a:lnTo>
                    <a:lnTo>
                      <a:pt x="3767020" y="2681582"/>
                    </a:lnTo>
                    <a:lnTo>
                      <a:pt x="3773442" y="2677195"/>
                    </a:lnTo>
                    <a:lnTo>
                      <a:pt x="3770570" y="2679724"/>
                    </a:lnTo>
                    <a:lnTo>
                      <a:pt x="3778245" y="2674503"/>
                    </a:lnTo>
                    <a:lnTo>
                      <a:pt x="3781013" y="2672023"/>
                    </a:lnTo>
                    <a:close/>
                    <a:moveTo>
                      <a:pt x="3641728" y="2669738"/>
                    </a:moveTo>
                    <a:lnTo>
                      <a:pt x="3633001" y="2679500"/>
                    </a:lnTo>
                    <a:lnTo>
                      <a:pt x="3588650" y="2717302"/>
                    </a:lnTo>
                    <a:lnTo>
                      <a:pt x="3598904" y="2704737"/>
                    </a:lnTo>
                    <a:lnTo>
                      <a:pt x="3626177" y="2679786"/>
                    </a:lnTo>
                    <a:lnTo>
                      <a:pt x="3630112" y="2677038"/>
                    </a:lnTo>
                    <a:close/>
                    <a:moveTo>
                      <a:pt x="3873736" y="2669718"/>
                    </a:moveTo>
                    <a:lnTo>
                      <a:pt x="3863719" y="2680540"/>
                    </a:lnTo>
                    <a:lnTo>
                      <a:pt x="3842601" y="2697357"/>
                    </a:lnTo>
                    <a:lnTo>
                      <a:pt x="3868951" y="2673685"/>
                    </a:lnTo>
                    <a:close/>
                    <a:moveTo>
                      <a:pt x="3893397" y="2669211"/>
                    </a:moveTo>
                    <a:lnTo>
                      <a:pt x="3892841" y="2669934"/>
                    </a:lnTo>
                    <a:lnTo>
                      <a:pt x="3892810" y="2670063"/>
                    </a:lnTo>
                    <a:close/>
                    <a:moveTo>
                      <a:pt x="3483258" y="2668975"/>
                    </a:moveTo>
                    <a:lnTo>
                      <a:pt x="3396871" y="2743612"/>
                    </a:lnTo>
                    <a:lnTo>
                      <a:pt x="3319469" y="2814393"/>
                    </a:lnTo>
                    <a:lnTo>
                      <a:pt x="3329831" y="2809367"/>
                    </a:lnTo>
                    <a:lnTo>
                      <a:pt x="3345781" y="2795345"/>
                    </a:lnTo>
                    <a:lnTo>
                      <a:pt x="3384994" y="2754641"/>
                    </a:lnTo>
                    <a:lnTo>
                      <a:pt x="3412624" y="2736200"/>
                    </a:lnTo>
                    <a:lnTo>
                      <a:pt x="3472081" y="2684250"/>
                    </a:lnTo>
                    <a:close/>
                    <a:moveTo>
                      <a:pt x="3578354" y="2668183"/>
                    </a:moveTo>
                    <a:lnTo>
                      <a:pt x="3570783" y="2675267"/>
                    </a:lnTo>
                    <a:lnTo>
                      <a:pt x="3538885" y="2698837"/>
                    </a:lnTo>
                    <a:lnTo>
                      <a:pt x="3547098" y="2692251"/>
                    </a:lnTo>
                    <a:close/>
                    <a:moveTo>
                      <a:pt x="3648202" y="2667718"/>
                    </a:moveTo>
                    <a:lnTo>
                      <a:pt x="3633510" y="2683661"/>
                    </a:lnTo>
                    <a:lnTo>
                      <a:pt x="3637334" y="2678628"/>
                    </a:lnTo>
                    <a:close/>
                    <a:moveTo>
                      <a:pt x="3965706" y="2666968"/>
                    </a:moveTo>
                    <a:lnTo>
                      <a:pt x="3962662" y="2676316"/>
                    </a:lnTo>
                    <a:lnTo>
                      <a:pt x="3959549" y="2680129"/>
                    </a:lnTo>
                    <a:lnTo>
                      <a:pt x="3960468" y="2680435"/>
                    </a:lnTo>
                    <a:cubicBezTo>
                      <a:pt x="3960881" y="2680847"/>
                      <a:pt x="3960881" y="2681669"/>
                      <a:pt x="3959232" y="2683315"/>
                    </a:cubicBezTo>
                    <a:lnTo>
                      <a:pt x="3951887" y="2689511"/>
                    </a:lnTo>
                    <a:lnTo>
                      <a:pt x="3951175" y="2690382"/>
                    </a:lnTo>
                    <a:lnTo>
                      <a:pt x="3951528" y="2689813"/>
                    </a:lnTo>
                    <a:lnTo>
                      <a:pt x="3937994" y="2701229"/>
                    </a:lnTo>
                    <a:lnTo>
                      <a:pt x="3934972" y="2703012"/>
                    </a:lnTo>
                    <a:lnTo>
                      <a:pt x="3927450" y="2707173"/>
                    </a:lnTo>
                    <a:lnTo>
                      <a:pt x="3921431" y="2715200"/>
                    </a:lnTo>
                    <a:lnTo>
                      <a:pt x="3937994" y="2701229"/>
                    </a:lnTo>
                    <a:lnTo>
                      <a:pt x="3946046" y="2696481"/>
                    </a:lnTo>
                    <a:lnTo>
                      <a:pt x="3920018" y="2717085"/>
                    </a:lnTo>
                    <a:lnTo>
                      <a:pt x="3913021" y="2726416"/>
                    </a:lnTo>
                    <a:lnTo>
                      <a:pt x="3910905" y="2724299"/>
                    </a:lnTo>
                    <a:lnTo>
                      <a:pt x="3906674" y="2727648"/>
                    </a:lnTo>
                    <a:lnTo>
                      <a:pt x="3910786" y="2724180"/>
                    </a:lnTo>
                    <a:lnTo>
                      <a:pt x="3909726" y="2723120"/>
                    </a:lnTo>
                    <a:lnTo>
                      <a:pt x="3912746" y="2718898"/>
                    </a:lnTo>
                    <a:lnTo>
                      <a:pt x="3867998" y="2757393"/>
                    </a:lnTo>
                    <a:lnTo>
                      <a:pt x="3866231" y="2758717"/>
                    </a:lnTo>
                    <a:lnTo>
                      <a:pt x="3879200" y="2746400"/>
                    </a:lnTo>
                    <a:lnTo>
                      <a:pt x="3913152" y="2718329"/>
                    </a:lnTo>
                    <a:lnTo>
                      <a:pt x="3916846" y="2713164"/>
                    </a:lnTo>
                    <a:lnTo>
                      <a:pt x="3892963" y="2727606"/>
                    </a:lnTo>
                    <a:lnTo>
                      <a:pt x="3920824" y="2707602"/>
                    </a:lnTo>
                    <a:lnTo>
                      <a:pt x="3931339" y="2692897"/>
                    </a:lnTo>
                    <a:lnTo>
                      <a:pt x="3925195" y="2704463"/>
                    </a:lnTo>
                    <a:lnTo>
                      <a:pt x="3929612" y="2701291"/>
                    </a:lnTo>
                    <a:lnTo>
                      <a:pt x="3936035" y="2692481"/>
                    </a:lnTo>
                    <a:cubicBezTo>
                      <a:pt x="3939175" y="2688103"/>
                      <a:pt x="3941853" y="2684396"/>
                      <a:pt x="3942676" y="2683572"/>
                    </a:cubicBezTo>
                    <a:lnTo>
                      <a:pt x="3942676" y="2686867"/>
                    </a:lnTo>
                    <a:lnTo>
                      <a:pt x="3934483" y="2697794"/>
                    </a:lnTo>
                    <a:lnTo>
                      <a:pt x="3956294" y="2682133"/>
                    </a:lnTo>
                    <a:close/>
                    <a:moveTo>
                      <a:pt x="3884075" y="2666483"/>
                    </a:moveTo>
                    <a:lnTo>
                      <a:pt x="3870048" y="2678373"/>
                    </a:lnTo>
                    <a:lnTo>
                      <a:pt x="3868830" y="2679462"/>
                    </a:lnTo>
                    <a:lnTo>
                      <a:pt x="3862970" y="2684374"/>
                    </a:lnTo>
                    <a:lnTo>
                      <a:pt x="3860709" y="2686291"/>
                    </a:lnTo>
                    <a:lnTo>
                      <a:pt x="3858472" y="2688719"/>
                    </a:lnTo>
                    <a:lnTo>
                      <a:pt x="3845013" y="2700746"/>
                    </a:lnTo>
                    <a:lnTo>
                      <a:pt x="3850455" y="2694868"/>
                    </a:lnTo>
                    <a:lnTo>
                      <a:pt x="3848840" y="2696218"/>
                    </a:lnTo>
                    <a:lnTo>
                      <a:pt x="3844776" y="2699624"/>
                    </a:lnTo>
                    <a:lnTo>
                      <a:pt x="3815211" y="2726757"/>
                    </a:lnTo>
                    <a:lnTo>
                      <a:pt x="3812452" y="2728359"/>
                    </a:lnTo>
                    <a:lnTo>
                      <a:pt x="3810011" y="2731529"/>
                    </a:lnTo>
                    <a:lnTo>
                      <a:pt x="3815211" y="2726757"/>
                    </a:lnTo>
                    <a:lnTo>
                      <a:pt x="3818690" y="2724737"/>
                    </a:lnTo>
                    <a:lnTo>
                      <a:pt x="3827352" y="2716529"/>
                    </a:lnTo>
                    <a:lnTo>
                      <a:pt x="3845013" y="2700746"/>
                    </a:lnTo>
                    <a:lnTo>
                      <a:pt x="3827589" y="2719568"/>
                    </a:lnTo>
                    <a:lnTo>
                      <a:pt x="3832876" y="2716497"/>
                    </a:lnTo>
                    <a:lnTo>
                      <a:pt x="3858472" y="2688719"/>
                    </a:lnTo>
                    <a:lnTo>
                      <a:pt x="3868830" y="2679462"/>
                    </a:lnTo>
                    <a:lnTo>
                      <a:pt x="3883847" y="2666876"/>
                    </a:lnTo>
                    <a:close/>
                    <a:moveTo>
                      <a:pt x="3670411" y="2665520"/>
                    </a:moveTo>
                    <a:lnTo>
                      <a:pt x="3666841" y="2668831"/>
                    </a:lnTo>
                    <a:lnTo>
                      <a:pt x="3661888" y="2672968"/>
                    </a:lnTo>
                    <a:lnTo>
                      <a:pt x="3659825" y="2674576"/>
                    </a:lnTo>
                    <a:lnTo>
                      <a:pt x="3616046" y="2709764"/>
                    </a:lnTo>
                    <a:lnTo>
                      <a:pt x="3617596" y="2707950"/>
                    </a:lnTo>
                    <a:lnTo>
                      <a:pt x="3621278" y="2704289"/>
                    </a:lnTo>
                    <a:lnTo>
                      <a:pt x="3669317" y="2666369"/>
                    </a:lnTo>
                    <a:close/>
                    <a:moveTo>
                      <a:pt x="3736843" y="2665068"/>
                    </a:moveTo>
                    <a:lnTo>
                      <a:pt x="3725854" y="2672114"/>
                    </a:lnTo>
                    <a:lnTo>
                      <a:pt x="3725246" y="2672558"/>
                    </a:lnTo>
                    <a:lnTo>
                      <a:pt x="3720728" y="2680232"/>
                    </a:lnTo>
                    <a:lnTo>
                      <a:pt x="3727450" y="2675073"/>
                    </a:lnTo>
                    <a:lnTo>
                      <a:pt x="3735068" y="2666858"/>
                    </a:lnTo>
                    <a:close/>
                    <a:moveTo>
                      <a:pt x="3651050" y="2664859"/>
                    </a:moveTo>
                    <a:lnTo>
                      <a:pt x="3648202" y="2667718"/>
                    </a:lnTo>
                    <a:lnTo>
                      <a:pt x="3650205" y="2665544"/>
                    </a:lnTo>
                    <a:close/>
                    <a:moveTo>
                      <a:pt x="3955867" y="2663801"/>
                    </a:moveTo>
                    <a:lnTo>
                      <a:pt x="3956994" y="2664137"/>
                    </a:lnTo>
                    <a:lnTo>
                      <a:pt x="3942676" y="2683572"/>
                    </a:lnTo>
                    <a:lnTo>
                      <a:pt x="3951676" y="2667466"/>
                    </a:lnTo>
                    <a:close/>
                    <a:moveTo>
                      <a:pt x="3652689" y="2662849"/>
                    </a:moveTo>
                    <a:lnTo>
                      <a:pt x="3650205" y="2665544"/>
                    </a:lnTo>
                    <a:lnTo>
                      <a:pt x="3644533" y="2670145"/>
                    </a:lnTo>
                    <a:lnTo>
                      <a:pt x="3648876" y="2665246"/>
                    </a:lnTo>
                    <a:close/>
                    <a:moveTo>
                      <a:pt x="3644809" y="2662741"/>
                    </a:moveTo>
                    <a:lnTo>
                      <a:pt x="3644715" y="2662826"/>
                    </a:lnTo>
                    <a:lnTo>
                      <a:pt x="3644620" y="2662880"/>
                    </a:lnTo>
                    <a:close/>
                    <a:moveTo>
                      <a:pt x="3409352" y="2662523"/>
                    </a:moveTo>
                    <a:lnTo>
                      <a:pt x="3401315" y="2673208"/>
                    </a:lnTo>
                    <a:lnTo>
                      <a:pt x="3398838" y="2673208"/>
                    </a:lnTo>
                    <a:close/>
                    <a:moveTo>
                      <a:pt x="3880444" y="2662473"/>
                    </a:moveTo>
                    <a:lnTo>
                      <a:pt x="3875171" y="2667681"/>
                    </a:lnTo>
                    <a:lnTo>
                      <a:pt x="3869590" y="2671624"/>
                    </a:lnTo>
                    <a:lnTo>
                      <a:pt x="3862156" y="2676702"/>
                    </a:lnTo>
                    <a:lnTo>
                      <a:pt x="3861918" y="2677043"/>
                    </a:lnTo>
                    <a:lnTo>
                      <a:pt x="3869590" y="2671624"/>
                    </a:lnTo>
                    <a:lnTo>
                      <a:pt x="3874759" y="2668093"/>
                    </a:lnTo>
                    <a:lnTo>
                      <a:pt x="3876310" y="2666938"/>
                    </a:lnTo>
                    <a:close/>
                    <a:moveTo>
                      <a:pt x="3974321" y="2662041"/>
                    </a:moveTo>
                    <a:lnTo>
                      <a:pt x="3962446" y="2676980"/>
                    </a:lnTo>
                    <a:lnTo>
                      <a:pt x="3962662" y="2676316"/>
                    </a:lnTo>
                    <a:close/>
                    <a:moveTo>
                      <a:pt x="3585940" y="2661098"/>
                    </a:moveTo>
                    <a:lnTo>
                      <a:pt x="3581704" y="2665603"/>
                    </a:lnTo>
                    <a:lnTo>
                      <a:pt x="3578354" y="2668183"/>
                    </a:lnTo>
                    <a:lnTo>
                      <a:pt x="3585838" y="2661181"/>
                    </a:lnTo>
                    <a:close/>
                    <a:moveTo>
                      <a:pt x="3955423" y="2660762"/>
                    </a:moveTo>
                    <a:lnTo>
                      <a:pt x="3951676" y="2667466"/>
                    </a:lnTo>
                    <a:lnTo>
                      <a:pt x="3945930" y="2672493"/>
                    </a:lnTo>
                    <a:lnTo>
                      <a:pt x="3953489" y="2661923"/>
                    </a:lnTo>
                    <a:close/>
                    <a:moveTo>
                      <a:pt x="3656036" y="2660746"/>
                    </a:moveTo>
                    <a:lnTo>
                      <a:pt x="3655841" y="2660972"/>
                    </a:lnTo>
                    <a:lnTo>
                      <a:pt x="3651050" y="2664859"/>
                    </a:lnTo>
                    <a:lnTo>
                      <a:pt x="3653660" y="2662239"/>
                    </a:lnTo>
                    <a:close/>
                    <a:moveTo>
                      <a:pt x="3686876" y="2659672"/>
                    </a:moveTo>
                    <a:lnTo>
                      <a:pt x="3653635" y="2693452"/>
                    </a:lnTo>
                    <a:lnTo>
                      <a:pt x="3645581" y="2700635"/>
                    </a:lnTo>
                    <a:lnTo>
                      <a:pt x="3670131" y="2675629"/>
                    </a:lnTo>
                    <a:lnTo>
                      <a:pt x="3682139" y="2663816"/>
                    </a:lnTo>
                    <a:close/>
                    <a:moveTo>
                      <a:pt x="3708504" y="2659464"/>
                    </a:moveTo>
                    <a:lnTo>
                      <a:pt x="3668399" y="2691924"/>
                    </a:lnTo>
                    <a:lnTo>
                      <a:pt x="3672195" y="2688033"/>
                    </a:lnTo>
                    <a:lnTo>
                      <a:pt x="3673032" y="2687307"/>
                    </a:lnTo>
                    <a:lnTo>
                      <a:pt x="3708207" y="2659684"/>
                    </a:lnTo>
                    <a:close/>
                    <a:moveTo>
                      <a:pt x="3587518" y="2659421"/>
                    </a:moveTo>
                    <a:lnTo>
                      <a:pt x="3586048" y="2660984"/>
                    </a:lnTo>
                    <a:lnTo>
                      <a:pt x="3585838" y="2661181"/>
                    </a:lnTo>
                    <a:lnTo>
                      <a:pt x="3547098" y="2692251"/>
                    </a:lnTo>
                    <a:lnTo>
                      <a:pt x="3545630" y="2693381"/>
                    </a:lnTo>
                    <a:lnTo>
                      <a:pt x="3540483" y="2697380"/>
                    </a:lnTo>
                    <a:lnTo>
                      <a:pt x="3571477" y="2670886"/>
                    </a:lnTo>
                    <a:close/>
                    <a:moveTo>
                      <a:pt x="3651144" y="2659205"/>
                    </a:moveTo>
                    <a:lnTo>
                      <a:pt x="3645860" y="2665115"/>
                    </a:lnTo>
                    <a:lnTo>
                      <a:pt x="3639604" y="2669651"/>
                    </a:lnTo>
                    <a:lnTo>
                      <a:pt x="3629098" y="2677113"/>
                    </a:lnTo>
                    <a:lnTo>
                      <a:pt x="3644715" y="2662826"/>
                    </a:lnTo>
                    <a:close/>
                    <a:moveTo>
                      <a:pt x="3654621" y="2658763"/>
                    </a:moveTo>
                    <a:lnTo>
                      <a:pt x="3648876" y="2665246"/>
                    </a:lnTo>
                    <a:lnTo>
                      <a:pt x="3641728" y="2669738"/>
                    </a:lnTo>
                    <a:lnTo>
                      <a:pt x="3645860" y="2665115"/>
                    </a:lnTo>
                    <a:close/>
                    <a:moveTo>
                      <a:pt x="3659457" y="2658596"/>
                    </a:moveTo>
                    <a:lnTo>
                      <a:pt x="3647137" y="2670901"/>
                    </a:lnTo>
                    <a:lnTo>
                      <a:pt x="3649096" y="2668831"/>
                    </a:lnTo>
                    <a:lnTo>
                      <a:pt x="3655841" y="2660972"/>
                    </a:lnTo>
                    <a:lnTo>
                      <a:pt x="3656412" y="2660509"/>
                    </a:lnTo>
                    <a:close/>
                    <a:moveTo>
                      <a:pt x="3680833" y="2658200"/>
                    </a:moveTo>
                    <a:lnTo>
                      <a:pt x="3662712" y="2676219"/>
                    </a:lnTo>
                    <a:lnTo>
                      <a:pt x="3603179" y="2723577"/>
                    </a:lnTo>
                    <a:lnTo>
                      <a:pt x="3606448" y="2719275"/>
                    </a:lnTo>
                    <a:lnTo>
                      <a:pt x="3661888" y="2672968"/>
                    </a:lnTo>
                    <a:close/>
                    <a:moveTo>
                      <a:pt x="3471811" y="2657442"/>
                    </a:moveTo>
                    <a:lnTo>
                      <a:pt x="3448374" y="2672130"/>
                    </a:lnTo>
                    <a:lnTo>
                      <a:pt x="3445252" y="2674940"/>
                    </a:lnTo>
                    <a:lnTo>
                      <a:pt x="3457575" y="2667114"/>
                    </a:lnTo>
                    <a:lnTo>
                      <a:pt x="3438223" y="2681268"/>
                    </a:lnTo>
                    <a:lnTo>
                      <a:pt x="3425227" y="2692969"/>
                    </a:lnTo>
                    <a:lnTo>
                      <a:pt x="3428487" y="2688390"/>
                    </a:lnTo>
                    <a:lnTo>
                      <a:pt x="3424844" y="2691055"/>
                    </a:lnTo>
                    <a:lnTo>
                      <a:pt x="3402342" y="2716612"/>
                    </a:lnTo>
                    <a:lnTo>
                      <a:pt x="3457459" y="2673350"/>
                    </a:lnTo>
                    <a:lnTo>
                      <a:pt x="3458787" y="2674673"/>
                    </a:lnTo>
                    <a:close/>
                    <a:moveTo>
                      <a:pt x="3568122" y="2657341"/>
                    </a:moveTo>
                    <a:lnTo>
                      <a:pt x="3555938" y="2670738"/>
                    </a:lnTo>
                    <a:lnTo>
                      <a:pt x="3553122" y="2673216"/>
                    </a:lnTo>
                    <a:close/>
                    <a:moveTo>
                      <a:pt x="3592842" y="2657130"/>
                    </a:moveTo>
                    <a:lnTo>
                      <a:pt x="3584700" y="2667066"/>
                    </a:lnTo>
                    <a:lnTo>
                      <a:pt x="3551240" y="2697996"/>
                    </a:lnTo>
                    <a:lnTo>
                      <a:pt x="3581704" y="2665603"/>
                    </a:lnTo>
                    <a:lnTo>
                      <a:pt x="3583256" y="2664408"/>
                    </a:lnTo>
                    <a:close/>
                    <a:moveTo>
                      <a:pt x="3962695" y="2656398"/>
                    </a:moveTo>
                    <a:lnTo>
                      <a:pt x="3959731" y="2660421"/>
                    </a:lnTo>
                    <a:lnTo>
                      <a:pt x="3955867" y="2663801"/>
                    </a:lnTo>
                    <a:lnTo>
                      <a:pt x="3955856" y="2663798"/>
                    </a:lnTo>
                    <a:lnTo>
                      <a:pt x="3958554" y="2658883"/>
                    </a:lnTo>
                    <a:close/>
                    <a:moveTo>
                      <a:pt x="3661698" y="2656357"/>
                    </a:moveTo>
                    <a:lnTo>
                      <a:pt x="3660165" y="2658151"/>
                    </a:lnTo>
                    <a:lnTo>
                      <a:pt x="3659457" y="2658596"/>
                    </a:lnTo>
                    <a:close/>
                    <a:moveTo>
                      <a:pt x="3592241" y="2656046"/>
                    </a:moveTo>
                    <a:lnTo>
                      <a:pt x="3585940" y="2661098"/>
                    </a:lnTo>
                    <a:lnTo>
                      <a:pt x="3586048" y="2660984"/>
                    </a:lnTo>
                    <a:lnTo>
                      <a:pt x="3588367" y="2658814"/>
                    </a:lnTo>
                    <a:close/>
                    <a:moveTo>
                      <a:pt x="3662422" y="2655634"/>
                    </a:moveTo>
                    <a:lnTo>
                      <a:pt x="3661698" y="2656357"/>
                    </a:lnTo>
                    <a:lnTo>
                      <a:pt x="3662077" y="2655914"/>
                    </a:lnTo>
                    <a:close/>
                    <a:moveTo>
                      <a:pt x="3979958" y="2654948"/>
                    </a:moveTo>
                    <a:lnTo>
                      <a:pt x="3980043" y="2655033"/>
                    </a:lnTo>
                    <a:lnTo>
                      <a:pt x="3974321" y="2662041"/>
                    </a:lnTo>
                    <a:close/>
                    <a:moveTo>
                      <a:pt x="3973574" y="2654288"/>
                    </a:moveTo>
                    <a:lnTo>
                      <a:pt x="3965706" y="2666968"/>
                    </a:lnTo>
                    <a:lnTo>
                      <a:pt x="3967878" y="2660294"/>
                    </a:lnTo>
                    <a:close/>
                    <a:moveTo>
                      <a:pt x="3715063" y="2654110"/>
                    </a:moveTo>
                    <a:lnTo>
                      <a:pt x="3714005" y="2655012"/>
                    </a:lnTo>
                    <a:lnTo>
                      <a:pt x="3709080" y="2658998"/>
                    </a:lnTo>
                    <a:lnTo>
                      <a:pt x="3708207" y="2659684"/>
                    </a:lnTo>
                    <a:lnTo>
                      <a:pt x="3685824" y="2676217"/>
                    </a:lnTo>
                    <a:lnTo>
                      <a:pt x="3673032" y="2687307"/>
                    </a:lnTo>
                    <a:lnTo>
                      <a:pt x="3672479" y="2687741"/>
                    </a:lnTo>
                    <a:lnTo>
                      <a:pt x="3681236" y="2678762"/>
                    </a:lnTo>
                    <a:lnTo>
                      <a:pt x="3699855" y="2663086"/>
                    </a:lnTo>
                    <a:close/>
                    <a:moveTo>
                      <a:pt x="3661341" y="2653461"/>
                    </a:moveTo>
                    <a:lnTo>
                      <a:pt x="3660146" y="2654757"/>
                    </a:lnTo>
                    <a:lnTo>
                      <a:pt x="3654621" y="2658763"/>
                    </a:lnTo>
                    <a:lnTo>
                      <a:pt x="3657306" y="2655734"/>
                    </a:lnTo>
                    <a:close/>
                    <a:moveTo>
                      <a:pt x="3967798" y="2653365"/>
                    </a:moveTo>
                    <a:lnTo>
                      <a:pt x="3960249" y="2663432"/>
                    </a:lnTo>
                    <a:lnTo>
                      <a:pt x="3958791" y="2664673"/>
                    </a:lnTo>
                    <a:lnTo>
                      <a:pt x="3956994" y="2664137"/>
                    </a:lnTo>
                    <a:lnTo>
                      <a:pt x="3959731" y="2660421"/>
                    </a:lnTo>
                    <a:close/>
                    <a:moveTo>
                      <a:pt x="3891914" y="2652969"/>
                    </a:moveTo>
                    <a:lnTo>
                      <a:pt x="3890364" y="2654107"/>
                    </a:lnTo>
                    <a:lnTo>
                      <a:pt x="3883411" y="2661653"/>
                    </a:lnTo>
                    <a:lnTo>
                      <a:pt x="3883957" y="2661247"/>
                    </a:lnTo>
                    <a:lnTo>
                      <a:pt x="3890034" y="2656210"/>
                    </a:lnTo>
                    <a:close/>
                    <a:moveTo>
                      <a:pt x="3475291" y="2652837"/>
                    </a:moveTo>
                    <a:lnTo>
                      <a:pt x="3474777" y="2653517"/>
                    </a:lnTo>
                    <a:lnTo>
                      <a:pt x="3474708" y="2653447"/>
                    </a:lnTo>
                    <a:close/>
                    <a:moveTo>
                      <a:pt x="3662874" y="2652779"/>
                    </a:moveTo>
                    <a:lnTo>
                      <a:pt x="3661572" y="2654295"/>
                    </a:lnTo>
                    <a:lnTo>
                      <a:pt x="3653660" y="2662239"/>
                    </a:lnTo>
                    <a:lnTo>
                      <a:pt x="3652689" y="2662849"/>
                    </a:lnTo>
                    <a:lnTo>
                      <a:pt x="3660146" y="2654757"/>
                    </a:lnTo>
                    <a:close/>
                    <a:moveTo>
                      <a:pt x="3420278" y="2652657"/>
                    </a:moveTo>
                    <a:lnTo>
                      <a:pt x="3419867" y="2653036"/>
                    </a:lnTo>
                    <a:lnTo>
                      <a:pt x="3420146" y="2652693"/>
                    </a:lnTo>
                    <a:close/>
                    <a:moveTo>
                      <a:pt x="3596588" y="2652559"/>
                    </a:moveTo>
                    <a:lnTo>
                      <a:pt x="3595837" y="2653475"/>
                    </a:lnTo>
                    <a:lnTo>
                      <a:pt x="3592241" y="2656046"/>
                    </a:lnTo>
                    <a:close/>
                    <a:moveTo>
                      <a:pt x="3972962" y="2652506"/>
                    </a:moveTo>
                    <a:lnTo>
                      <a:pt x="3968213" y="2659266"/>
                    </a:lnTo>
                    <a:lnTo>
                      <a:pt x="3967878" y="2660294"/>
                    </a:lnTo>
                    <a:lnTo>
                      <a:pt x="3942676" y="2686868"/>
                    </a:lnTo>
                    <a:lnTo>
                      <a:pt x="3942676" y="2686867"/>
                    </a:lnTo>
                    <a:lnTo>
                      <a:pt x="3960249" y="2663432"/>
                    </a:lnTo>
                    <a:lnTo>
                      <a:pt x="3971919" y="2653498"/>
                    </a:lnTo>
                    <a:close/>
                    <a:moveTo>
                      <a:pt x="3663763" y="2652096"/>
                    </a:moveTo>
                    <a:lnTo>
                      <a:pt x="3663626" y="2652234"/>
                    </a:lnTo>
                    <a:lnTo>
                      <a:pt x="3662874" y="2652779"/>
                    </a:lnTo>
                    <a:lnTo>
                      <a:pt x="3663177" y="2652426"/>
                    </a:lnTo>
                    <a:close/>
                    <a:moveTo>
                      <a:pt x="3718493" y="2652086"/>
                    </a:moveTo>
                    <a:lnTo>
                      <a:pt x="3708504" y="2659464"/>
                    </a:lnTo>
                    <a:lnTo>
                      <a:pt x="3709080" y="2658998"/>
                    </a:lnTo>
                    <a:lnTo>
                      <a:pt x="3712236" y="2656520"/>
                    </a:lnTo>
                    <a:lnTo>
                      <a:pt x="3714005" y="2655012"/>
                    </a:lnTo>
                    <a:lnTo>
                      <a:pt x="3715271" y="2653987"/>
                    </a:lnTo>
                    <a:close/>
                    <a:moveTo>
                      <a:pt x="3420703" y="2652008"/>
                    </a:moveTo>
                    <a:lnTo>
                      <a:pt x="3420146" y="2652693"/>
                    </a:lnTo>
                    <a:lnTo>
                      <a:pt x="3420022" y="2652727"/>
                    </a:lnTo>
                    <a:close/>
                    <a:moveTo>
                      <a:pt x="3666805" y="2650382"/>
                    </a:moveTo>
                    <a:lnTo>
                      <a:pt x="3662077" y="2655914"/>
                    </a:lnTo>
                    <a:lnTo>
                      <a:pt x="3656412" y="2660509"/>
                    </a:lnTo>
                    <a:lnTo>
                      <a:pt x="3656036" y="2660746"/>
                    </a:lnTo>
                    <a:lnTo>
                      <a:pt x="3661572" y="2654295"/>
                    </a:lnTo>
                    <a:lnTo>
                      <a:pt x="3663626" y="2652234"/>
                    </a:lnTo>
                    <a:lnTo>
                      <a:pt x="3664000" y="2651963"/>
                    </a:lnTo>
                    <a:close/>
                    <a:moveTo>
                      <a:pt x="3967516" y="2649854"/>
                    </a:moveTo>
                    <a:lnTo>
                      <a:pt x="3964094" y="2655558"/>
                    </a:lnTo>
                    <a:lnTo>
                      <a:pt x="3962695" y="2656398"/>
                    </a:lnTo>
                    <a:close/>
                    <a:moveTo>
                      <a:pt x="3662972" y="2649340"/>
                    </a:moveTo>
                    <a:lnTo>
                      <a:pt x="3657306" y="2655734"/>
                    </a:lnTo>
                    <a:lnTo>
                      <a:pt x="3651144" y="2659205"/>
                    </a:lnTo>
                    <a:lnTo>
                      <a:pt x="3654131" y="2655863"/>
                    </a:lnTo>
                    <a:close/>
                    <a:moveTo>
                      <a:pt x="3661846" y="2647232"/>
                    </a:moveTo>
                    <a:lnTo>
                      <a:pt x="3654131" y="2655863"/>
                    </a:lnTo>
                    <a:lnTo>
                      <a:pt x="3644809" y="2662741"/>
                    </a:lnTo>
                    <a:lnTo>
                      <a:pt x="3661476" y="2647492"/>
                    </a:lnTo>
                    <a:close/>
                    <a:moveTo>
                      <a:pt x="3598987" y="2646800"/>
                    </a:moveTo>
                    <a:lnTo>
                      <a:pt x="3594286" y="2651389"/>
                    </a:lnTo>
                    <a:lnTo>
                      <a:pt x="3571477" y="2670886"/>
                    </a:lnTo>
                    <a:lnTo>
                      <a:pt x="3541621" y="2692225"/>
                    </a:lnTo>
                    <a:close/>
                    <a:moveTo>
                      <a:pt x="3673646" y="2646529"/>
                    </a:moveTo>
                    <a:lnTo>
                      <a:pt x="3662422" y="2655634"/>
                    </a:lnTo>
                    <a:lnTo>
                      <a:pt x="3668811" y="2649253"/>
                    </a:lnTo>
                    <a:close/>
                    <a:moveTo>
                      <a:pt x="3671653" y="2646414"/>
                    </a:moveTo>
                    <a:lnTo>
                      <a:pt x="3668811" y="2649253"/>
                    </a:lnTo>
                    <a:lnTo>
                      <a:pt x="3666805" y="2650382"/>
                    </a:lnTo>
                    <a:lnTo>
                      <a:pt x="3667825" y="2649189"/>
                    </a:lnTo>
                    <a:close/>
                    <a:moveTo>
                      <a:pt x="3895558" y="2646146"/>
                    </a:moveTo>
                    <a:lnTo>
                      <a:pt x="3865487" y="2671915"/>
                    </a:lnTo>
                    <a:lnTo>
                      <a:pt x="3872700" y="2661548"/>
                    </a:lnTo>
                    <a:lnTo>
                      <a:pt x="3870186" y="2663798"/>
                    </a:lnTo>
                    <a:lnTo>
                      <a:pt x="3859243" y="2673684"/>
                    </a:lnTo>
                    <a:lnTo>
                      <a:pt x="3854246" y="2680623"/>
                    </a:lnTo>
                    <a:lnTo>
                      <a:pt x="3861775" y="2675096"/>
                    </a:lnTo>
                    <a:lnTo>
                      <a:pt x="3865487" y="2671915"/>
                    </a:lnTo>
                    <a:lnTo>
                      <a:pt x="3864838" y="2672847"/>
                    </a:lnTo>
                    <a:lnTo>
                      <a:pt x="3883571" y="2659094"/>
                    </a:lnTo>
                    <a:close/>
                    <a:moveTo>
                      <a:pt x="3963682" y="2645982"/>
                    </a:moveTo>
                    <a:lnTo>
                      <a:pt x="3959372" y="2653695"/>
                    </a:lnTo>
                    <a:lnTo>
                      <a:pt x="3953489" y="2661923"/>
                    </a:lnTo>
                    <a:lnTo>
                      <a:pt x="3951849" y="2662907"/>
                    </a:lnTo>
                    <a:close/>
                    <a:moveTo>
                      <a:pt x="3669540" y="2645013"/>
                    </a:moveTo>
                    <a:lnTo>
                      <a:pt x="3663177" y="2652426"/>
                    </a:lnTo>
                    <a:lnTo>
                      <a:pt x="3661341" y="2653461"/>
                    </a:lnTo>
                    <a:lnTo>
                      <a:pt x="3666841" y="2647492"/>
                    </a:lnTo>
                    <a:close/>
                    <a:moveTo>
                      <a:pt x="3910786" y="2643969"/>
                    </a:moveTo>
                    <a:lnTo>
                      <a:pt x="3908286" y="2646041"/>
                    </a:lnTo>
                    <a:lnTo>
                      <a:pt x="3907948" y="2646513"/>
                    </a:lnTo>
                    <a:lnTo>
                      <a:pt x="3896105" y="2656313"/>
                    </a:lnTo>
                    <a:lnTo>
                      <a:pt x="3896019" y="2656673"/>
                    </a:lnTo>
                    <a:lnTo>
                      <a:pt x="3907663" y="2646913"/>
                    </a:lnTo>
                    <a:lnTo>
                      <a:pt x="3903774" y="2652359"/>
                    </a:lnTo>
                    <a:lnTo>
                      <a:pt x="3894804" y="2661740"/>
                    </a:lnTo>
                    <a:lnTo>
                      <a:pt x="3894232" y="2664128"/>
                    </a:lnTo>
                    <a:lnTo>
                      <a:pt x="3897359" y="2661341"/>
                    </a:lnTo>
                    <a:lnTo>
                      <a:pt x="3893658" y="2666523"/>
                    </a:lnTo>
                    <a:lnTo>
                      <a:pt x="3893653" y="2666547"/>
                    </a:lnTo>
                    <a:lnTo>
                      <a:pt x="3900458" y="2658580"/>
                    </a:lnTo>
                    <a:lnTo>
                      <a:pt x="3901140" y="2657972"/>
                    </a:lnTo>
                    <a:lnTo>
                      <a:pt x="3901819" y="2656986"/>
                    </a:lnTo>
                    <a:lnTo>
                      <a:pt x="3900458" y="2658580"/>
                    </a:lnTo>
                    <a:lnTo>
                      <a:pt x="3897359" y="2661341"/>
                    </a:lnTo>
                    <a:lnTo>
                      <a:pt x="3903774" y="2652359"/>
                    </a:lnTo>
                    <a:lnTo>
                      <a:pt x="3908185" y="2647746"/>
                    </a:lnTo>
                    <a:lnTo>
                      <a:pt x="3910255" y="2644741"/>
                    </a:lnTo>
                    <a:lnTo>
                      <a:pt x="3907663" y="2646913"/>
                    </a:lnTo>
                    <a:lnTo>
                      <a:pt x="3907948" y="2646513"/>
                    </a:lnTo>
                    <a:lnTo>
                      <a:pt x="3910473" y="2644425"/>
                    </a:lnTo>
                    <a:close/>
                    <a:moveTo>
                      <a:pt x="3783469" y="2643500"/>
                    </a:moveTo>
                    <a:lnTo>
                      <a:pt x="3776102" y="2648595"/>
                    </a:lnTo>
                    <a:lnTo>
                      <a:pt x="3766255" y="2658038"/>
                    </a:lnTo>
                    <a:lnTo>
                      <a:pt x="3771283" y="2651929"/>
                    </a:lnTo>
                    <a:lnTo>
                      <a:pt x="3755155" y="2663086"/>
                    </a:lnTo>
                    <a:lnTo>
                      <a:pt x="3740371" y="2673951"/>
                    </a:lnTo>
                    <a:lnTo>
                      <a:pt x="3727540" y="2681198"/>
                    </a:lnTo>
                    <a:lnTo>
                      <a:pt x="3772098" y="2650939"/>
                    </a:lnTo>
                    <a:lnTo>
                      <a:pt x="3775207" y="2647162"/>
                    </a:lnTo>
                    <a:lnTo>
                      <a:pt x="3757218" y="2658982"/>
                    </a:lnTo>
                    <a:lnTo>
                      <a:pt x="3723989" y="2683203"/>
                    </a:lnTo>
                    <a:lnTo>
                      <a:pt x="3722553" y="2684014"/>
                    </a:lnTo>
                    <a:lnTo>
                      <a:pt x="3722379" y="2684152"/>
                    </a:lnTo>
                    <a:lnTo>
                      <a:pt x="3721779" y="2684814"/>
                    </a:lnTo>
                    <a:lnTo>
                      <a:pt x="3723989" y="2683203"/>
                    </a:lnTo>
                    <a:lnTo>
                      <a:pt x="3727540" y="2681198"/>
                    </a:lnTo>
                    <a:lnTo>
                      <a:pt x="3721082" y="2685583"/>
                    </a:lnTo>
                    <a:lnTo>
                      <a:pt x="3714652" y="2692680"/>
                    </a:lnTo>
                    <a:lnTo>
                      <a:pt x="3718839" y="2689349"/>
                    </a:lnTo>
                    <a:lnTo>
                      <a:pt x="3722321" y="2687218"/>
                    </a:lnTo>
                    <a:lnTo>
                      <a:pt x="3714177" y="2693204"/>
                    </a:lnTo>
                    <a:lnTo>
                      <a:pt x="3711074" y="2696628"/>
                    </a:lnTo>
                    <a:lnTo>
                      <a:pt x="3705225" y="2706562"/>
                    </a:lnTo>
                    <a:lnTo>
                      <a:pt x="3709896" y="2697928"/>
                    </a:lnTo>
                    <a:lnTo>
                      <a:pt x="3680367" y="2730514"/>
                    </a:lnTo>
                    <a:lnTo>
                      <a:pt x="3694542" y="2723358"/>
                    </a:lnTo>
                    <a:lnTo>
                      <a:pt x="3702209" y="2719450"/>
                    </a:lnTo>
                    <a:lnTo>
                      <a:pt x="3759638" y="2664382"/>
                    </a:lnTo>
                    <a:lnTo>
                      <a:pt x="3722321" y="2687218"/>
                    </a:lnTo>
                    <a:lnTo>
                      <a:pt x="3740371" y="2673951"/>
                    </a:lnTo>
                    <a:lnTo>
                      <a:pt x="3762968" y="2661189"/>
                    </a:lnTo>
                    <a:lnTo>
                      <a:pt x="3766255" y="2658038"/>
                    </a:lnTo>
                    <a:lnTo>
                      <a:pt x="3764262" y="2660458"/>
                    </a:lnTo>
                    <a:lnTo>
                      <a:pt x="3768561" y="2658031"/>
                    </a:lnTo>
                    <a:close/>
                    <a:moveTo>
                      <a:pt x="3672409" y="2642378"/>
                    </a:moveTo>
                    <a:lnTo>
                      <a:pt x="3669540" y="2645013"/>
                    </a:lnTo>
                    <a:lnTo>
                      <a:pt x="3670754" y="2643599"/>
                    </a:lnTo>
                    <a:close/>
                    <a:moveTo>
                      <a:pt x="3806900" y="2642162"/>
                    </a:moveTo>
                    <a:lnTo>
                      <a:pt x="3787813" y="2660276"/>
                    </a:lnTo>
                    <a:lnTo>
                      <a:pt x="3771387" y="2673384"/>
                    </a:lnTo>
                    <a:lnTo>
                      <a:pt x="3787813" y="2656984"/>
                    </a:lnTo>
                    <a:close/>
                    <a:moveTo>
                      <a:pt x="3603863" y="2642041"/>
                    </a:moveTo>
                    <a:lnTo>
                      <a:pt x="3600554" y="2645559"/>
                    </a:lnTo>
                    <a:lnTo>
                      <a:pt x="3598987" y="2646800"/>
                    </a:lnTo>
                    <a:close/>
                    <a:moveTo>
                      <a:pt x="3911202" y="2641957"/>
                    </a:moveTo>
                    <a:lnTo>
                      <a:pt x="3898655" y="2651156"/>
                    </a:lnTo>
                    <a:lnTo>
                      <a:pt x="3896274" y="2653159"/>
                    </a:lnTo>
                    <a:lnTo>
                      <a:pt x="3896747" y="2653632"/>
                    </a:lnTo>
                    <a:lnTo>
                      <a:pt x="3896579" y="2654336"/>
                    </a:lnTo>
                    <a:lnTo>
                      <a:pt x="3910257" y="2643280"/>
                    </a:lnTo>
                    <a:close/>
                    <a:moveTo>
                      <a:pt x="3605595" y="2641568"/>
                    </a:moveTo>
                    <a:lnTo>
                      <a:pt x="3601634" y="2646402"/>
                    </a:lnTo>
                    <a:lnTo>
                      <a:pt x="3588367" y="2658814"/>
                    </a:lnTo>
                    <a:lnTo>
                      <a:pt x="3587518" y="2659421"/>
                    </a:lnTo>
                    <a:lnTo>
                      <a:pt x="3600554" y="2645559"/>
                    </a:lnTo>
                    <a:close/>
                    <a:moveTo>
                      <a:pt x="3968104" y="2641485"/>
                    </a:moveTo>
                    <a:lnTo>
                      <a:pt x="3958554" y="2658883"/>
                    </a:lnTo>
                    <a:lnTo>
                      <a:pt x="3955423" y="2660762"/>
                    </a:lnTo>
                    <a:lnTo>
                      <a:pt x="3959372" y="2653695"/>
                    </a:lnTo>
                    <a:close/>
                    <a:moveTo>
                      <a:pt x="3674882" y="2640934"/>
                    </a:moveTo>
                    <a:lnTo>
                      <a:pt x="3667825" y="2649189"/>
                    </a:lnTo>
                    <a:lnTo>
                      <a:pt x="3664000" y="2651963"/>
                    </a:lnTo>
                    <a:lnTo>
                      <a:pt x="3663763" y="2652096"/>
                    </a:lnTo>
                    <a:close/>
                    <a:moveTo>
                      <a:pt x="3758109" y="2640328"/>
                    </a:moveTo>
                    <a:lnTo>
                      <a:pt x="3735755" y="2654709"/>
                    </a:lnTo>
                    <a:lnTo>
                      <a:pt x="3727706" y="2668379"/>
                    </a:lnTo>
                    <a:lnTo>
                      <a:pt x="3728335" y="2667973"/>
                    </a:lnTo>
                    <a:close/>
                    <a:moveTo>
                      <a:pt x="3688683" y="2640228"/>
                    </a:moveTo>
                    <a:lnTo>
                      <a:pt x="3623097" y="2702480"/>
                    </a:lnTo>
                    <a:lnTo>
                      <a:pt x="3621278" y="2704289"/>
                    </a:lnTo>
                    <a:lnTo>
                      <a:pt x="3619580" y="2705629"/>
                    </a:lnTo>
                    <a:lnTo>
                      <a:pt x="3660165" y="2658151"/>
                    </a:lnTo>
                    <a:close/>
                    <a:moveTo>
                      <a:pt x="3676311" y="2639499"/>
                    </a:moveTo>
                    <a:lnTo>
                      <a:pt x="3674882" y="2640934"/>
                    </a:lnTo>
                    <a:lnTo>
                      <a:pt x="3675762" y="2639904"/>
                    </a:lnTo>
                    <a:close/>
                    <a:moveTo>
                      <a:pt x="3982928" y="2639215"/>
                    </a:moveTo>
                    <a:lnTo>
                      <a:pt x="3977160" y="2648509"/>
                    </a:lnTo>
                    <a:lnTo>
                      <a:pt x="3972962" y="2652506"/>
                    </a:lnTo>
                    <a:lnTo>
                      <a:pt x="3978921" y="2644024"/>
                    </a:lnTo>
                    <a:close/>
                    <a:moveTo>
                      <a:pt x="3917549" y="2638569"/>
                    </a:moveTo>
                    <a:lnTo>
                      <a:pt x="3917376" y="2638771"/>
                    </a:lnTo>
                    <a:lnTo>
                      <a:pt x="3915775" y="2640114"/>
                    </a:lnTo>
                    <a:lnTo>
                      <a:pt x="3915937" y="2639903"/>
                    </a:lnTo>
                    <a:close/>
                    <a:moveTo>
                      <a:pt x="3789029" y="2638080"/>
                    </a:moveTo>
                    <a:lnTo>
                      <a:pt x="3782801" y="2642172"/>
                    </a:lnTo>
                    <a:lnTo>
                      <a:pt x="3777445" y="2647308"/>
                    </a:lnTo>
                    <a:lnTo>
                      <a:pt x="3784424" y="2642569"/>
                    </a:lnTo>
                    <a:close/>
                    <a:moveTo>
                      <a:pt x="3706061" y="2637839"/>
                    </a:moveTo>
                    <a:lnTo>
                      <a:pt x="3701749" y="2641896"/>
                    </a:lnTo>
                    <a:lnTo>
                      <a:pt x="3680833" y="2658200"/>
                    </a:lnTo>
                    <a:lnTo>
                      <a:pt x="3684378" y="2654675"/>
                    </a:lnTo>
                    <a:close/>
                    <a:moveTo>
                      <a:pt x="3678173" y="2637084"/>
                    </a:moveTo>
                    <a:lnTo>
                      <a:pt x="3675762" y="2639904"/>
                    </a:lnTo>
                    <a:lnTo>
                      <a:pt x="3672409" y="2642378"/>
                    </a:lnTo>
                    <a:close/>
                    <a:moveTo>
                      <a:pt x="3676444" y="2636970"/>
                    </a:moveTo>
                    <a:lnTo>
                      <a:pt x="3670754" y="2643599"/>
                    </a:lnTo>
                    <a:lnTo>
                      <a:pt x="3662972" y="2649340"/>
                    </a:lnTo>
                    <a:lnTo>
                      <a:pt x="3666428" y="2645440"/>
                    </a:lnTo>
                    <a:lnTo>
                      <a:pt x="3670384" y="2641230"/>
                    </a:lnTo>
                    <a:close/>
                    <a:moveTo>
                      <a:pt x="3804677" y="2636823"/>
                    </a:moveTo>
                    <a:lnTo>
                      <a:pt x="3805441" y="2637203"/>
                    </a:lnTo>
                    <a:lnTo>
                      <a:pt x="3787461" y="2647357"/>
                    </a:lnTo>
                    <a:close/>
                    <a:moveTo>
                      <a:pt x="3919924" y="2635467"/>
                    </a:moveTo>
                    <a:lnTo>
                      <a:pt x="3918660" y="2636488"/>
                    </a:lnTo>
                    <a:lnTo>
                      <a:pt x="3918437" y="2636652"/>
                    </a:lnTo>
                    <a:lnTo>
                      <a:pt x="3918403" y="2636696"/>
                    </a:lnTo>
                    <a:lnTo>
                      <a:pt x="3918660" y="2636488"/>
                    </a:lnTo>
                    <a:lnTo>
                      <a:pt x="3919621" y="2635784"/>
                    </a:lnTo>
                    <a:close/>
                    <a:moveTo>
                      <a:pt x="3785156" y="2635075"/>
                    </a:moveTo>
                    <a:lnTo>
                      <a:pt x="3734861" y="2670378"/>
                    </a:lnTo>
                    <a:lnTo>
                      <a:pt x="3723595" y="2682810"/>
                    </a:lnTo>
                    <a:lnTo>
                      <a:pt x="3771662" y="2646671"/>
                    </a:lnTo>
                    <a:lnTo>
                      <a:pt x="3779563" y="2641870"/>
                    </a:lnTo>
                    <a:close/>
                    <a:moveTo>
                      <a:pt x="3455548" y="2634464"/>
                    </a:moveTo>
                    <a:lnTo>
                      <a:pt x="3454524" y="2636309"/>
                    </a:lnTo>
                    <a:lnTo>
                      <a:pt x="3428526" y="2656741"/>
                    </a:lnTo>
                    <a:close/>
                    <a:moveTo>
                      <a:pt x="3922906" y="2634136"/>
                    </a:moveTo>
                    <a:lnTo>
                      <a:pt x="3917549" y="2638569"/>
                    </a:lnTo>
                    <a:lnTo>
                      <a:pt x="3918142" y="2637875"/>
                    </a:lnTo>
                    <a:lnTo>
                      <a:pt x="3916363" y="2639349"/>
                    </a:lnTo>
                    <a:lnTo>
                      <a:pt x="3915937" y="2639903"/>
                    </a:lnTo>
                    <a:lnTo>
                      <a:pt x="3915880" y="2639950"/>
                    </a:lnTo>
                    <a:lnTo>
                      <a:pt x="3915767" y="2640120"/>
                    </a:lnTo>
                    <a:lnTo>
                      <a:pt x="3915775" y="2640114"/>
                    </a:lnTo>
                    <a:lnTo>
                      <a:pt x="3915749" y="2640148"/>
                    </a:lnTo>
                    <a:lnTo>
                      <a:pt x="3914151" y="2642547"/>
                    </a:lnTo>
                    <a:lnTo>
                      <a:pt x="3917376" y="2638771"/>
                    </a:lnTo>
                    <a:close/>
                    <a:moveTo>
                      <a:pt x="3961063" y="2633326"/>
                    </a:moveTo>
                    <a:lnTo>
                      <a:pt x="3939381" y="2670389"/>
                    </a:lnTo>
                    <a:lnTo>
                      <a:pt x="3951849" y="2662907"/>
                    </a:lnTo>
                    <a:lnTo>
                      <a:pt x="3943912" y="2674258"/>
                    </a:lnTo>
                    <a:lnTo>
                      <a:pt x="3929496" y="2686868"/>
                    </a:lnTo>
                    <a:cubicBezTo>
                      <a:pt x="3929496" y="2686868"/>
                      <a:pt x="3929496" y="2683572"/>
                      <a:pt x="3929496" y="2683572"/>
                    </a:cubicBezTo>
                    <a:lnTo>
                      <a:pt x="3935277" y="2674370"/>
                    </a:lnTo>
                    <a:lnTo>
                      <a:pt x="3923673" y="2682464"/>
                    </a:lnTo>
                    <a:lnTo>
                      <a:pt x="3922541" y="2682933"/>
                    </a:lnTo>
                    <a:lnTo>
                      <a:pt x="3935439" y="2674113"/>
                    </a:lnTo>
                    <a:close/>
                    <a:moveTo>
                      <a:pt x="3712995" y="2633129"/>
                    </a:moveTo>
                    <a:lnTo>
                      <a:pt x="3693125" y="2653322"/>
                    </a:lnTo>
                    <a:lnTo>
                      <a:pt x="3687888" y="2658161"/>
                    </a:lnTo>
                    <a:lnTo>
                      <a:pt x="3682139" y="2663816"/>
                    </a:lnTo>
                    <a:lnTo>
                      <a:pt x="3679221" y="2666369"/>
                    </a:lnTo>
                    <a:lnTo>
                      <a:pt x="3670131" y="2675629"/>
                    </a:lnTo>
                    <a:lnTo>
                      <a:pt x="3649508" y="2695915"/>
                    </a:lnTo>
                    <a:lnTo>
                      <a:pt x="3612410" y="2730169"/>
                    </a:lnTo>
                    <a:lnTo>
                      <a:pt x="3619795" y="2722178"/>
                    </a:lnTo>
                    <a:cubicBezTo>
                      <a:pt x="3629700" y="2712329"/>
                      <a:pt x="3639604" y="2702480"/>
                      <a:pt x="3649508" y="2689349"/>
                    </a:cubicBezTo>
                    <a:lnTo>
                      <a:pt x="3662712" y="2676219"/>
                    </a:lnTo>
                    <a:lnTo>
                      <a:pt x="3679222" y="2663086"/>
                    </a:lnTo>
                    <a:lnTo>
                      <a:pt x="3701749" y="2641896"/>
                    </a:lnTo>
                    <a:close/>
                    <a:moveTo>
                      <a:pt x="3837854" y="2633041"/>
                    </a:moveTo>
                    <a:lnTo>
                      <a:pt x="3832171" y="2638061"/>
                    </a:lnTo>
                    <a:lnTo>
                      <a:pt x="3830770" y="2638924"/>
                    </a:lnTo>
                    <a:lnTo>
                      <a:pt x="3835097" y="2634896"/>
                    </a:lnTo>
                    <a:close/>
                    <a:moveTo>
                      <a:pt x="3843995" y="2632122"/>
                    </a:moveTo>
                    <a:lnTo>
                      <a:pt x="3825347" y="2645373"/>
                    </a:lnTo>
                    <a:lnTo>
                      <a:pt x="3834340" y="2638467"/>
                    </a:lnTo>
                    <a:lnTo>
                      <a:pt x="3837467" y="2636413"/>
                    </a:lnTo>
                    <a:close/>
                    <a:moveTo>
                      <a:pt x="3684341" y="2631418"/>
                    </a:moveTo>
                    <a:lnTo>
                      <a:pt x="3678173" y="2637084"/>
                    </a:lnTo>
                    <a:lnTo>
                      <a:pt x="3681020" y="2633753"/>
                    </a:lnTo>
                    <a:close/>
                    <a:moveTo>
                      <a:pt x="3441544" y="2631378"/>
                    </a:moveTo>
                    <a:lnTo>
                      <a:pt x="3421916" y="2652212"/>
                    </a:lnTo>
                    <a:lnTo>
                      <a:pt x="3420278" y="2652657"/>
                    </a:lnTo>
                    <a:lnTo>
                      <a:pt x="3426516" y="2646912"/>
                    </a:lnTo>
                    <a:lnTo>
                      <a:pt x="3438828" y="2633864"/>
                    </a:lnTo>
                    <a:close/>
                    <a:moveTo>
                      <a:pt x="3684565" y="2631213"/>
                    </a:moveTo>
                    <a:lnTo>
                      <a:pt x="3684405" y="2631374"/>
                    </a:lnTo>
                    <a:lnTo>
                      <a:pt x="3684341" y="2631418"/>
                    </a:lnTo>
                    <a:close/>
                    <a:moveTo>
                      <a:pt x="3770596" y="2631027"/>
                    </a:moveTo>
                    <a:lnTo>
                      <a:pt x="3758456" y="2640105"/>
                    </a:lnTo>
                    <a:lnTo>
                      <a:pt x="3758160" y="2640296"/>
                    </a:lnTo>
                    <a:lnTo>
                      <a:pt x="3728849" y="2667640"/>
                    </a:lnTo>
                    <a:lnTo>
                      <a:pt x="3744028" y="2657821"/>
                    </a:lnTo>
                    <a:close/>
                    <a:moveTo>
                      <a:pt x="4000602" y="2629859"/>
                    </a:moveTo>
                    <a:lnTo>
                      <a:pt x="3995881" y="2637750"/>
                    </a:lnTo>
                    <a:lnTo>
                      <a:pt x="3981392" y="2656382"/>
                    </a:lnTo>
                    <a:lnTo>
                      <a:pt x="3980043" y="2655033"/>
                    </a:lnTo>
                    <a:close/>
                    <a:moveTo>
                      <a:pt x="3890743" y="2629168"/>
                    </a:moveTo>
                    <a:lnTo>
                      <a:pt x="3889540" y="2630262"/>
                    </a:lnTo>
                    <a:lnTo>
                      <a:pt x="3877003" y="2638938"/>
                    </a:lnTo>
                    <a:lnTo>
                      <a:pt x="3862921" y="2651660"/>
                    </a:lnTo>
                    <a:lnTo>
                      <a:pt x="3888769" y="2630962"/>
                    </a:lnTo>
                    <a:lnTo>
                      <a:pt x="3889540" y="2630262"/>
                    </a:lnTo>
                    <a:lnTo>
                      <a:pt x="3890548" y="2629564"/>
                    </a:lnTo>
                    <a:close/>
                    <a:moveTo>
                      <a:pt x="3472263" y="2626901"/>
                    </a:moveTo>
                    <a:lnTo>
                      <a:pt x="3466975" y="2634328"/>
                    </a:lnTo>
                    <a:lnTo>
                      <a:pt x="3459779" y="2642973"/>
                    </a:lnTo>
                    <a:lnTo>
                      <a:pt x="3448318" y="2653447"/>
                    </a:lnTo>
                    <a:cubicBezTo>
                      <a:pt x="3448318" y="2653447"/>
                      <a:pt x="3445020" y="2653447"/>
                      <a:pt x="3445020" y="2653447"/>
                    </a:cubicBezTo>
                    <a:lnTo>
                      <a:pt x="3454524" y="2636309"/>
                    </a:lnTo>
                    <a:lnTo>
                      <a:pt x="3459303" y="2632554"/>
                    </a:lnTo>
                    <a:lnTo>
                      <a:pt x="3461049" y="2635179"/>
                    </a:lnTo>
                    <a:close/>
                    <a:moveTo>
                      <a:pt x="3735348" y="2626503"/>
                    </a:moveTo>
                    <a:lnTo>
                      <a:pt x="3722140" y="2636823"/>
                    </a:lnTo>
                    <a:lnTo>
                      <a:pt x="3681236" y="2678762"/>
                    </a:lnTo>
                    <a:lnTo>
                      <a:pt x="3644137" y="2709998"/>
                    </a:lnTo>
                    <a:lnTo>
                      <a:pt x="3633724" y="2718176"/>
                    </a:lnTo>
                    <a:lnTo>
                      <a:pt x="3649508" y="2702480"/>
                    </a:lnTo>
                    <a:cubicBezTo>
                      <a:pt x="3672619" y="2679500"/>
                      <a:pt x="3695729" y="2656520"/>
                      <a:pt x="3720489" y="2636002"/>
                    </a:cubicBezTo>
                    <a:close/>
                    <a:moveTo>
                      <a:pt x="3593427" y="2625562"/>
                    </a:moveTo>
                    <a:lnTo>
                      <a:pt x="3588890" y="2630294"/>
                    </a:lnTo>
                    <a:lnTo>
                      <a:pt x="3527487" y="2673208"/>
                    </a:lnTo>
                    <a:cubicBezTo>
                      <a:pt x="3517591" y="2681442"/>
                      <a:pt x="3510169" y="2687205"/>
                      <a:pt x="3502747" y="2692969"/>
                    </a:cubicBezTo>
                    <a:lnTo>
                      <a:pt x="3479125" y="2711837"/>
                    </a:lnTo>
                    <a:lnTo>
                      <a:pt x="3481325" y="2709964"/>
                    </a:lnTo>
                    <a:cubicBezTo>
                      <a:pt x="3481460" y="2709848"/>
                      <a:pt x="3480481" y="2710671"/>
                      <a:pt x="3478007" y="2712730"/>
                    </a:cubicBezTo>
                    <a:lnTo>
                      <a:pt x="3479125" y="2711837"/>
                    </a:lnTo>
                    <a:lnTo>
                      <a:pt x="3477955" y="2712833"/>
                    </a:lnTo>
                    <a:cubicBezTo>
                      <a:pt x="3468033" y="2721324"/>
                      <a:pt x="3439749" y="2745896"/>
                      <a:pt x="3440619" y="2749562"/>
                    </a:cubicBezTo>
                    <a:lnTo>
                      <a:pt x="3444922" y="2748971"/>
                    </a:lnTo>
                    <a:lnTo>
                      <a:pt x="3428526" y="2755545"/>
                    </a:lnTo>
                    <a:cubicBezTo>
                      <a:pt x="3461513" y="2709436"/>
                      <a:pt x="3517591" y="2679795"/>
                      <a:pt x="3563773" y="2646860"/>
                    </a:cubicBezTo>
                    <a:close/>
                    <a:moveTo>
                      <a:pt x="3596329" y="2625095"/>
                    </a:moveTo>
                    <a:lnTo>
                      <a:pt x="3546246" y="2679266"/>
                    </a:lnTo>
                    <a:lnTo>
                      <a:pt x="3518751" y="2703458"/>
                    </a:lnTo>
                    <a:lnTo>
                      <a:pt x="3588890" y="2630294"/>
                    </a:lnTo>
                    <a:close/>
                    <a:moveTo>
                      <a:pt x="3893099" y="2624395"/>
                    </a:moveTo>
                    <a:lnTo>
                      <a:pt x="3883847" y="2632755"/>
                    </a:lnTo>
                    <a:lnTo>
                      <a:pt x="3886709" y="2630653"/>
                    </a:lnTo>
                    <a:lnTo>
                      <a:pt x="3893071" y="2624452"/>
                    </a:lnTo>
                    <a:close/>
                    <a:moveTo>
                      <a:pt x="3463125" y="2624129"/>
                    </a:moveTo>
                    <a:lnTo>
                      <a:pt x="3460025" y="2630773"/>
                    </a:lnTo>
                    <a:lnTo>
                      <a:pt x="3455548" y="2634464"/>
                    </a:lnTo>
                    <a:lnTo>
                      <a:pt x="3459386" y="2627544"/>
                    </a:lnTo>
                    <a:lnTo>
                      <a:pt x="3462132" y="2625196"/>
                    </a:lnTo>
                    <a:close/>
                    <a:moveTo>
                      <a:pt x="3462845" y="2621306"/>
                    </a:moveTo>
                    <a:lnTo>
                      <a:pt x="3459386" y="2627544"/>
                    </a:lnTo>
                    <a:lnTo>
                      <a:pt x="3402136" y="2676502"/>
                    </a:lnTo>
                    <a:cubicBezTo>
                      <a:pt x="3402136" y="2676502"/>
                      <a:pt x="3398838" y="2676502"/>
                      <a:pt x="3398838" y="2676502"/>
                    </a:cubicBezTo>
                    <a:lnTo>
                      <a:pt x="3401315" y="2673208"/>
                    </a:lnTo>
                    <a:lnTo>
                      <a:pt x="3402136" y="2673208"/>
                    </a:lnTo>
                    <a:lnTo>
                      <a:pt x="3421916" y="2652212"/>
                    </a:lnTo>
                    <a:lnTo>
                      <a:pt x="3426464" y="2650977"/>
                    </a:lnTo>
                    <a:cubicBezTo>
                      <a:pt x="3434299" y="2646860"/>
                      <a:pt x="3446669" y="2638626"/>
                      <a:pt x="3448318" y="2636980"/>
                    </a:cubicBezTo>
                    <a:close/>
                    <a:moveTo>
                      <a:pt x="3719863" y="2620631"/>
                    </a:moveTo>
                    <a:lnTo>
                      <a:pt x="3708934" y="2630257"/>
                    </a:lnTo>
                    <a:lnTo>
                      <a:pt x="3684378" y="2654675"/>
                    </a:lnTo>
                    <a:lnTo>
                      <a:pt x="3670411" y="2665520"/>
                    </a:lnTo>
                    <a:lnTo>
                      <a:pt x="3716585" y="2622692"/>
                    </a:lnTo>
                    <a:close/>
                    <a:moveTo>
                      <a:pt x="3602990" y="2620440"/>
                    </a:moveTo>
                    <a:lnTo>
                      <a:pt x="3568122" y="2657341"/>
                    </a:lnTo>
                    <a:lnTo>
                      <a:pt x="3599400" y="2622949"/>
                    </a:lnTo>
                    <a:close/>
                    <a:moveTo>
                      <a:pt x="3807450" y="2620184"/>
                    </a:moveTo>
                    <a:lnTo>
                      <a:pt x="3806356" y="2621191"/>
                    </a:lnTo>
                    <a:lnTo>
                      <a:pt x="3796379" y="2630916"/>
                    </a:lnTo>
                    <a:lnTo>
                      <a:pt x="3802117" y="2624907"/>
                    </a:lnTo>
                    <a:close/>
                    <a:moveTo>
                      <a:pt x="4021372" y="2620090"/>
                    </a:moveTo>
                    <a:lnTo>
                      <a:pt x="4015578" y="2628369"/>
                    </a:lnTo>
                    <a:lnTo>
                      <a:pt x="3992786" y="2659565"/>
                    </a:lnTo>
                    <a:lnTo>
                      <a:pt x="3978921" y="2676980"/>
                    </a:lnTo>
                    <a:cubicBezTo>
                      <a:pt x="3978921" y="2676980"/>
                      <a:pt x="3975626" y="2676980"/>
                      <a:pt x="3975626" y="2676980"/>
                    </a:cubicBezTo>
                    <a:lnTo>
                      <a:pt x="4008922" y="2633897"/>
                    </a:lnTo>
                    <a:close/>
                    <a:moveTo>
                      <a:pt x="3983477" y="2619987"/>
                    </a:moveTo>
                    <a:lnTo>
                      <a:pt x="3968104" y="2641485"/>
                    </a:lnTo>
                    <a:lnTo>
                      <a:pt x="3972767" y="2632990"/>
                    </a:lnTo>
                    <a:lnTo>
                      <a:pt x="3976862" y="2627133"/>
                    </a:lnTo>
                    <a:close/>
                    <a:moveTo>
                      <a:pt x="3935032" y="2618913"/>
                    </a:moveTo>
                    <a:lnTo>
                      <a:pt x="3928905" y="2625495"/>
                    </a:lnTo>
                    <a:lnTo>
                      <a:pt x="3923229" y="2630421"/>
                    </a:lnTo>
                    <a:lnTo>
                      <a:pt x="3926889" y="2625662"/>
                    </a:lnTo>
                    <a:close/>
                    <a:moveTo>
                      <a:pt x="3603798" y="2618113"/>
                    </a:moveTo>
                    <a:lnTo>
                      <a:pt x="3599400" y="2622949"/>
                    </a:lnTo>
                    <a:lnTo>
                      <a:pt x="3596329" y="2625095"/>
                    </a:lnTo>
                    <a:lnTo>
                      <a:pt x="3600781" y="2620280"/>
                    </a:lnTo>
                    <a:close/>
                    <a:moveTo>
                      <a:pt x="3929072" y="2617427"/>
                    </a:moveTo>
                    <a:lnTo>
                      <a:pt x="3920562" y="2624719"/>
                    </a:lnTo>
                    <a:lnTo>
                      <a:pt x="3913647" y="2632659"/>
                    </a:lnTo>
                    <a:cubicBezTo>
                      <a:pt x="3907724" y="2639088"/>
                      <a:pt x="3902367" y="2644642"/>
                      <a:pt x="3899895" y="2647110"/>
                    </a:cubicBezTo>
                    <a:lnTo>
                      <a:pt x="3894318" y="2651205"/>
                    </a:lnTo>
                    <a:lnTo>
                      <a:pt x="3895113" y="2652000"/>
                    </a:lnTo>
                    <a:lnTo>
                      <a:pt x="3916964" y="2633888"/>
                    </a:lnTo>
                    <a:lnTo>
                      <a:pt x="3913626" y="2638563"/>
                    </a:lnTo>
                    <a:lnTo>
                      <a:pt x="3907419" y="2643784"/>
                    </a:lnTo>
                    <a:lnTo>
                      <a:pt x="3912709" y="2639847"/>
                    </a:lnTo>
                    <a:lnTo>
                      <a:pt x="3913626" y="2638563"/>
                    </a:lnTo>
                    <a:lnTo>
                      <a:pt x="3915730" y="2636793"/>
                    </a:lnTo>
                    <a:lnTo>
                      <a:pt x="3918752" y="2632407"/>
                    </a:lnTo>
                    <a:lnTo>
                      <a:pt x="3916964" y="2633888"/>
                    </a:lnTo>
                    <a:lnTo>
                      <a:pt x="3926201" y="2620954"/>
                    </a:lnTo>
                    <a:lnTo>
                      <a:pt x="3928212" y="2618674"/>
                    </a:lnTo>
                    <a:close/>
                    <a:moveTo>
                      <a:pt x="3733839" y="2615594"/>
                    </a:moveTo>
                    <a:lnTo>
                      <a:pt x="3728743" y="2620408"/>
                    </a:lnTo>
                    <a:lnTo>
                      <a:pt x="3725665" y="2623253"/>
                    </a:lnTo>
                    <a:lnTo>
                      <a:pt x="3712995" y="2633129"/>
                    </a:lnTo>
                    <a:lnTo>
                      <a:pt x="3715803" y="2630275"/>
                    </a:lnTo>
                    <a:lnTo>
                      <a:pt x="3729568" y="2619588"/>
                    </a:lnTo>
                    <a:close/>
                    <a:moveTo>
                      <a:pt x="3456565" y="2614543"/>
                    </a:moveTo>
                    <a:lnTo>
                      <a:pt x="3448318" y="2623806"/>
                    </a:lnTo>
                    <a:lnTo>
                      <a:pt x="3438828" y="2633864"/>
                    </a:lnTo>
                    <a:lnTo>
                      <a:pt x="3431825" y="2640273"/>
                    </a:lnTo>
                    <a:lnTo>
                      <a:pt x="3420703" y="2652008"/>
                    </a:lnTo>
                    <a:lnTo>
                      <a:pt x="3425490" y="2646123"/>
                    </a:lnTo>
                    <a:close/>
                    <a:moveTo>
                      <a:pt x="3912784" y="2614194"/>
                    </a:moveTo>
                    <a:lnTo>
                      <a:pt x="3897075" y="2626518"/>
                    </a:lnTo>
                    <a:lnTo>
                      <a:pt x="3892100" y="2633667"/>
                    </a:lnTo>
                    <a:lnTo>
                      <a:pt x="3892919" y="2633093"/>
                    </a:lnTo>
                    <a:lnTo>
                      <a:pt x="3891933" y="2633955"/>
                    </a:lnTo>
                    <a:lnTo>
                      <a:pt x="3892023" y="2634290"/>
                    </a:lnTo>
                    <a:lnTo>
                      <a:pt x="3894175" y="2632210"/>
                    </a:lnTo>
                    <a:lnTo>
                      <a:pt x="3892919" y="2633093"/>
                    </a:lnTo>
                    <a:lnTo>
                      <a:pt x="3896560" y="2629907"/>
                    </a:lnTo>
                    <a:lnTo>
                      <a:pt x="3911374" y="2615598"/>
                    </a:lnTo>
                    <a:close/>
                    <a:moveTo>
                      <a:pt x="3648837" y="2612979"/>
                    </a:moveTo>
                    <a:lnTo>
                      <a:pt x="3638767" y="2621799"/>
                    </a:lnTo>
                    <a:lnTo>
                      <a:pt x="3635672" y="2624385"/>
                    </a:lnTo>
                    <a:lnTo>
                      <a:pt x="3606656" y="2646860"/>
                    </a:lnTo>
                    <a:cubicBezTo>
                      <a:pt x="3605419" y="2647684"/>
                      <a:pt x="3602481" y="2649845"/>
                      <a:pt x="3598396" y="2652913"/>
                    </a:cubicBezTo>
                    <a:lnTo>
                      <a:pt x="3592842" y="2657130"/>
                    </a:lnTo>
                    <a:lnTo>
                      <a:pt x="3595837" y="2653475"/>
                    </a:lnTo>
                    <a:lnTo>
                      <a:pt x="3606244" y="2646037"/>
                    </a:lnTo>
                    <a:close/>
                    <a:moveTo>
                      <a:pt x="3802546" y="2612399"/>
                    </a:moveTo>
                    <a:lnTo>
                      <a:pt x="3804047" y="2613899"/>
                    </a:lnTo>
                    <a:lnTo>
                      <a:pt x="3801008" y="2617462"/>
                    </a:lnTo>
                    <a:close/>
                    <a:moveTo>
                      <a:pt x="3510926" y="2612143"/>
                    </a:moveTo>
                    <a:lnTo>
                      <a:pt x="3502985" y="2623847"/>
                    </a:lnTo>
                    <a:lnTo>
                      <a:pt x="3475291" y="2652837"/>
                    </a:lnTo>
                    <a:lnTo>
                      <a:pt x="3486179" y="2638431"/>
                    </a:lnTo>
                    <a:lnTo>
                      <a:pt x="3501097" y="2623806"/>
                    </a:lnTo>
                    <a:lnTo>
                      <a:pt x="3509987" y="2613156"/>
                    </a:lnTo>
                    <a:close/>
                    <a:moveTo>
                      <a:pt x="3482978" y="2611849"/>
                    </a:moveTo>
                    <a:lnTo>
                      <a:pt x="3479587" y="2616613"/>
                    </a:lnTo>
                    <a:lnTo>
                      <a:pt x="3459303" y="2632554"/>
                    </a:lnTo>
                    <a:lnTo>
                      <a:pt x="3459239" y="2632458"/>
                    </a:lnTo>
                    <a:lnTo>
                      <a:pt x="3460025" y="2630773"/>
                    </a:lnTo>
                    <a:close/>
                    <a:moveTo>
                      <a:pt x="3485760" y="2611762"/>
                    </a:moveTo>
                    <a:lnTo>
                      <a:pt x="3474585" y="2625187"/>
                    </a:lnTo>
                    <a:lnTo>
                      <a:pt x="3472263" y="2626901"/>
                    </a:lnTo>
                    <a:lnTo>
                      <a:pt x="3479587" y="2616613"/>
                    </a:lnTo>
                    <a:close/>
                    <a:moveTo>
                      <a:pt x="3806266" y="2611298"/>
                    </a:moveTo>
                    <a:lnTo>
                      <a:pt x="3804311" y="2614162"/>
                    </a:lnTo>
                    <a:lnTo>
                      <a:pt x="3804047" y="2613899"/>
                    </a:lnTo>
                    <a:close/>
                    <a:moveTo>
                      <a:pt x="3876528" y="2610734"/>
                    </a:moveTo>
                    <a:lnTo>
                      <a:pt x="3843995" y="2632122"/>
                    </a:lnTo>
                    <a:lnTo>
                      <a:pt x="3858217" y="2622018"/>
                    </a:lnTo>
                    <a:close/>
                    <a:moveTo>
                      <a:pt x="3807125" y="2610403"/>
                    </a:moveTo>
                    <a:lnTo>
                      <a:pt x="3806537" y="2611339"/>
                    </a:lnTo>
                    <a:lnTo>
                      <a:pt x="3804311" y="2614162"/>
                    </a:lnTo>
                    <a:close/>
                    <a:moveTo>
                      <a:pt x="3807805" y="2609494"/>
                    </a:moveTo>
                    <a:lnTo>
                      <a:pt x="3807125" y="2610403"/>
                    </a:lnTo>
                    <a:lnTo>
                      <a:pt x="3807390" y="2609981"/>
                    </a:lnTo>
                    <a:close/>
                    <a:moveTo>
                      <a:pt x="3731974" y="2608418"/>
                    </a:moveTo>
                    <a:lnTo>
                      <a:pt x="3716585" y="2622692"/>
                    </a:lnTo>
                    <a:lnTo>
                      <a:pt x="3688683" y="2640228"/>
                    </a:lnTo>
                    <a:lnTo>
                      <a:pt x="3695729" y="2633540"/>
                    </a:lnTo>
                    <a:lnTo>
                      <a:pt x="3700511" y="2629275"/>
                    </a:lnTo>
                    <a:close/>
                    <a:moveTo>
                      <a:pt x="3803931" y="2607837"/>
                    </a:moveTo>
                    <a:lnTo>
                      <a:pt x="3802546" y="2612399"/>
                    </a:lnTo>
                    <a:lnTo>
                      <a:pt x="3801008" y="2610862"/>
                    </a:lnTo>
                    <a:close/>
                    <a:moveTo>
                      <a:pt x="3793771" y="2607656"/>
                    </a:moveTo>
                    <a:lnTo>
                      <a:pt x="3787158" y="2611559"/>
                    </a:lnTo>
                    <a:lnTo>
                      <a:pt x="3772596" y="2626098"/>
                    </a:lnTo>
                    <a:lnTo>
                      <a:pt x="3781975" y="2619552"/>
                    </a:lnTo>
                    <a:close/>
                    <a:moveTo>
                      <a:pt x="3925178" y="2607339"/>
                    </a:moveTo>
                    <a:lnTo>
                      <a:pt x="3919674" y="2610905"/>
                    </a:lnTo>
                    <a:lnTo>
                      <a:pt x="3898723" y="2629017"/>
                    </a:lnTo>
                    <a:lnTo>
                      <a:pt x="3898252" y="2629348"/>
                    </a:lnTo>
                    <a:lnTo>
                      <a:pt x="3897716" y="2629888"/>
                    </a:lnTo>
                    <a:lnTo>
                      <a:pt x="3898723" y="2629017"/>
                    </a:lnTo>
                    <a:lnTo>
                      <a:pt x="3917523" y="2615816"/>
                    </a:lnTo>
                    <a:close/>
                    <a:moveTo>
                      <a:pt x="3809963" y="2605884"/>
                    </a:moveTo>
                    <a:lnTo>
                      <a:pt x="3807390" y="2609981"/>
                    </a:lnTo>
                    <a:lnTo>
                      <a:pt x="3806266" y="2611298"/>
                    </a:lnTo>
                    <a:close/>
                    <a:moveTo>
                      <a:pt x="3741877" y="2605632"/>
                    </a:moveTo>
                    <a:lnTo>
                      <a:pt x="3728743" y="2617125"/>
                    </a:lnTo>
                    <a:lnTo>
                      <a:pt x="3715803" y="2630275"/>
                    </a:lnTo>
                    <a:lnTo>
                      <a:pt x="3706061" y="2637839"/>
                    </a:lnTo>
                    <a:lnTo>
                      <a:pt x="3735734" y="2609928"/>
                    </a:lnTo>
                    <a:close/>
                    <a:moveTo>
                      <a:pt x="3935431" y="2603416"/>
                    </a:moveTo>
                    <a:lnTo>
                      <a:pt x="3924993" y="2612235"/>
                    </a:lnTo>
                    <a:lnTo>
                      <a:pt x="3931089" y="2608049"/>
                    </a:lnTo>
                    <a:lnTo>
                      <a:pt x="3926443" y="2613006"/>
                    </a:lnTo>
                    <a:lnTo>
                      <a:pt x="3935135" y="2605345"/>
                    </a:lnTo>
                    <a:lnTo>
                      <a:pt x="3935204" y="2605223"/>
                    </a:lnTo>
                    <a:lnTo>
                      <a:pt x="3931089" y="2608049"/>
                    </a:lnTo>
                    <a:close/>
                    <a:moveTo>
                      <a:pt x="4049719" y="2602783"/>
                    </a:moveTo>
                    <a:lnTo>
                      <a:pt x="4050481" y="2603546"/>
                    </a:lnTo>
                    <a:lnTo>
                      <a:pt x="4029244" y="2632818"/>
                    </a:lnTo>
                    <a:close/>
                    <a:moveTo>
                      <a:pt x="3732044" y="2602626"/>
                    </a:moveTo>
                    <a:lnTo>
                      <a:pt x="3718632" y="2613740"/>
                    </a:lnTo>
                    <a:cubicBezTo>
                      <a:pt x="3712958" y="2618510"/>
                      <a:pt x="3707851" y="2622845"/>
                      <a:pt x="3703853" y="2626294"/>
                    </a:cubicBezTo>
                    <a:lnTo>
                      <a:pt x="3700511" y="2629275"/>
                    </a:lnTo>
                    <a:lnTo>
                      <a:pt x="3679221" y="2643388"/>
                    </a:lnTo>
                    <a:lnTo>
                      <a:pt x="3673646" y="2646529"/>
                    </a:lnTo>
                    <a:lnTo>
                      <a:pt x="3691760" y="2631835"/>
                    </a:lnTo>
                    <a:close/>
                    <a:moveTo>
                      <a:pt x="3937420" y="2601295"/>
                    </a:moveTo>
                    <a:lnTo>
                      <a:pt x="3932480" y="2602606"/>
                    </a:lnTo>
                    <a:lnTo>
                      <a:pt x="3926768" y="2606308"/>
                    </a:lnTo>
                    <a:lnTo>
                      <a:pt x="3925587" y="2607768"/>
                    </a:lnTo>
                    <a:lnTo>
                      <a:pt x="3918473" y="2615148"/>
                    </a:lnTo>
                    <a:lnTo>
                      <a:pt x="3935913" y="2602903"/>
                    </a:lnTo>
                    <a:close/>
                    <a:moveTo>
                      <a:pt x="3813200" y="2600729"/>
                    </a:moveTo>
                    <a:lnTo>
                      <a:pt x="3813444" y="2600785"/>
                    </a:lnTo>
                    <a:lnTo>
                      <a:pt x="3809963" y="2605884"/>
                    </a:lnTo>
                    <a:close/>
                    <a:moveTo>
                      <a:pt x="3667614" y="2599644"/>
                    </a:moveTo>
                    <a:lnTo>
                      <a:pt x="3619851" y="2643567"/>
                    </a:lnTo>
                    <a:lnTo>
                      <a:pt x="3579416" y="2679901"/>
                    </a:lnTo>
                    <a:lnTo>
                      <a:pt x="3557175" y="2696262"/>
                    </a:lnTo>
                    <a:cubicBezTo>
                      <a:pt x="3562124" y="2692969"/>
                      <a:pt x="3571195" y="2683088"/>
                      <a:pt x="3580679" y="2671973"/>
                    </a:cubicBezTo>
                    <a:lnTo>
                      <a:pt x="3584700" y="2667066"/>
                    </a:lnTo>
                    <a:lnTo>
                      <a:pt x="3585627" y="2666209"/>
                    </a:lnTo>
                    <a:lnTo>
                      <a:pt x="3635672" y="2624385"/>
                    </a:lnTo>
                    <a:close/>
                    <a:moveTo>
                      <a:pt x="4035878" y="2599363"/>
                    </a:moveTo>
                    <a:lnTo>
                      <a:pt x="4034188" y="2601778"/>
                    </a:lnTo>
                    <a:lnTo>
                      <a:pt x="4031739" y="2604371"/>
                    </a:lnTo>
                    <a:lnTo>
                      <a:pt x="4034524" y="2600768"/>
                    </a:lnTo>
                    <a:close/>
                    <a:moveTo>
                      <a:pt x="3805710" y="2599060"/>
                    </a:moveTo>
                    <a:lnTo>
                      <a:pt x="3805266" y="2599495"/>
                    </a:lnTo>
                    <a:lnTo>
                      <a:pt x="3806181" y="2599531"/>
                    </a:lnTo>
                    <a:close/>
                    <a:moveTo>
                      <a:pt x="3991693" y="2598509"/>
                    </a:moveTo>
                    <a:lnTo>
                      <a:pt x="3972767" y="2632990"/>
                    </a:lnTo>
                    <a:lnTo>
                      <a:pt x="3963682" y="2645982"/>
                    </a:lnTo>
                    <a:lnTo>
                      <a:pt x="3988300" y="2601931"/>
                    </a:lnTo>
                    <a:close/>
                    <a:moveTo>
                      <a:pt x="3752254" y="2598376"/>
                    </a:moveTo>
                    <a:lnTo>
                      <a:pt x="3733839" y="2615594"/>
                    </a:lnTo>
                    <a:lnTo>
                      <a:pt x="3751530" y="2598882"/>
                    </a:lnTo>
                    <a:close/>
                    <a:moveTo>
                      <a:pt x="3806972" y="2597825"/>
                    </a:moveTo>
                    <a:lnTo>
                      <a:pt x="3805749" y="2599022"/>
                    </a:lnTo>
                    <a:lnTo>
                      <a:pt x="3806552" y="2599206"/>
                    </a:lnTo>
                    <a:lnTo>
                      <a:pt x="3806450" y="2599542"/>
                    </a:lnTo>
                    <a:lnTo>
                      <a:pt x="3807451" y="2599582"/>
                    </a:lnTo>
                    <a:lnTo>
                      <a:pt x="3806685" y="2600034"/>
                    </a:lnTo>
                    <a:lnTo>
                      <a:pt x="3806909" y="2600258"/>
                    </a:lnTo>
                    <a:lnTo>
                      <a:pt x="3807462" y="2599582"/>
                    </a:lnTo>
                    <a:lnTo>
                      <a:pt x="3807451" y="2599582"/>
                    </a:lnTo>
                    <a:lnTo>
                      <a:pt x="3807658" y="2599459"/>
                    </a:lnTo>
                    <a:lnTo>
                      <a:pt x="3806552" y="2599206"/>
                    </a:lnTo>
                    <a:close/>
                    <a:moveTo>
                      <a:pt x="4054650" y="2597800"/>
                    </a:moveTo>
                    <a:lnTo>
                      <a:pt x="4051722" y="2603834"/>
                    </a:lnTo>
                    <a:lnTo>
                      <a:pt x="4051337" y="2604401"/>
                    </a:lnTo>
                    <a:lnTo>
                      <a:pt x="4050481" y="2603546"/>
                    </a:lnTo>
                    <a:close/>
                    <a:moveTo>
                      <a:pt x="4028921" y="2597399"/>
                    </a:moveTo>
                    <a:lnTo>
                      <a:pt x="4015166" y="2617658"/>
                    </a:lnTo>
                    <a:lnTo>
                      <a:pt x="4008602" y="2626611"/>
                    </a:lnTo>
                    <a:lnTo>
                      <a:pt x="3992919" y="2644796"/>
                    </a:lnTo>
                    <a:lnTo>
                      <a:pt x="3994315" y="2640367"/>
                    </a:lnTo>
                    <a:lnTo>
                      <a:pt x="3995881" y="2637750"/>
                    </a:lnTo>
                    <a:lnTo>
                      <a:pt x="4015990" y="2611890"/>
                    </a:lnTo>
                    <a:close/>
                    <a:moveTo>
                      <a:pt x="3891017" y="2597273"/>
                    </a:moveTo>
                    <a:lnTo>
                      <a:pt x="3880218" y="2606380"/>
                    </a:lnTo>
                    <a:lnTo>
                      <a:pt x="3858217" y="2622018"/>
                    </a:lnTo>
                    <a:lnTo>
                      <a:pt x="3845806" y="2629661"/>
                    </a:lnTo>
                    <a:lnTo>
                      <a:pt x="3866492" y="2613773"/>
                    </a:lnTo>
                    <a:close/>
                    <a:moveTo>
                      <a:pt x="3991172" y="2596792"/>
                    </a:moveTo>
                    <a:lnTo>
                      <a:pt x="3988300" y="2601931"/>
                    </a:lnTo>
                    <a:lnTo>
                      <a:pt x="3969881" y="2620504"/>
                    </a:lnTo>
                    <a:close/>
                    <a:moveTo>
                      <a:pt x="3623303" y="2596666"/>
                    </a:moveTo>
                    <a:lnTo>
                      <a:pt x="3620610" y="2599627"/>
                    </a:lnTo>
                    <a:lnTo>
                      <a:pt x="3606656" y="2613926"/>
                    </a:lnTo>
                    <a:lnTo>
                      <a:pt x="3600781" y="2620280"/>
                    </a:lnTo>
                    <a:lnTo>
                      <a:pt x="3593427" y="2625562"/>
                    </a:lnTo>
                    <a:lnTo>
                      <a:pt x="3615142" y="2602911"/>
                    </a:lnTo>
                    <a:close/>
                    <a:moveTo>
                      <a:pt x="3735179" y="2596613"/>
                    </a:moveTo>
                    <a:lnTo>
                      <a:pt x="3691760" y="2631835"/>
                    </a:lnTo>
                    <a:lnTo>
                      <a:pt x="3671653" y="2646414"/>
                    </a:lnTo>
                    <a:lnTo>
                      <a:pt x="3674682" y="2643388"/>
                    </a:lnTo>
                    <a:lnTo>
                      <a:pt x="3731105" y="2599527"/>
                    </a:lnTo>
                    <a:lnTo>
                      <a:pt x="3733850" y="2597582"/>
                    </a:lnTo>
                    <a:close/>
                    <a:moveTo>
                      <a:pt x="3750148" y="2596370"/>
                    </a:moveTo>
                    <a:lnTo>
                      <a:pt x="3735734" y="2609928"/>
                    </a:lnTo>
                    <a:lnTo>
                      <a:pt x="3725442" y="2617125"/>
                    </a:lnTo>
                    <a:lnTo>
                      <a:pt x="3719863" y="2620631"/>
                    </a:lnTo>
                    <a:lnTo>
                      <a:pt x="3739077" y="2603709"/>
                    </a:lnTo>
                    <a:close/>
                    <a:moveTo>
                      <a:pt x="3802818" y="2595923"/>
                    </a:moveTo>
                    <a:lnTo>
                      <a:pt x="3792557" y="2606168"/>
                    </a:lnTo>
                    <a:lnTo>
                      <a:pt x="3794566" y="2604917"/>
                    </a:lnTo>
                    <a:lnTo>
                      <a:pt x="3798588" y="2602797"/>
                    </a:lnTo>
                    <a:lnTo>
                      <a:pt x="3803440" y="2597904"/>
                    </a:lnTo>
                    <a:close/>
                    <a:moveTo>
                      <a:pt x="4003605" y="2595523"/>
                    </a:moveTo>
                    <a:lnTo>
                      <a:pt x="3989491" y="2613491"/>
                    </a:lnTo>
                    <a:lnTo>
                      <a:pt x="3983477" y="2619987"/>
                    </a:lnTo>
                    <a:lnTo>
                      <a:pt x="3996632" y="2601592"/>
                    </a:lnTo>
                    <a:close/>
                    <a:moveTo>
                      <a:pt x="3816650" y="2595352"/>
                    </a:moveTo>
                    <a:lnTo>
                      <a:pt x="3816520" y="2595443"/>
                    </a:lnTo>
                    <a:lnTo>
                      <a:pt x="3813200" y="2600729"/>
                    </a:lnTo>
                    <a:lnTo>
                      <a:pt x="3811235" y="2600279"/>
                    </a:lnTo>
                    <a:lnTo>
                      <a:pt x="3814642" y="2596753"/>
                    </a:lnTo>
                    <a:lnTo>
                      <a:pt x="3809997" y="2599995"/>
                    </a:lnTo>
                    <a:lnTo>
                      <a:pt x="3811235" y="2600279"/>
                    </a:lnTo>
                    <a:lnTo>
                      <a:pt x="3803931" y="2607837"/>
                    </a:lnTo>
                    <a:lnTo>
                      <a:pt x="3805322" y="2603258"/>
                    </a:lnTo>
                    <a:lnTo>
                      <a:pt x="3802040" y="2605548"/>
                    </a:lnTo>
                    <a:lnTo>
                      <a:pt x="3803851" y="2603994"/>
                    </a:lnTo>
                    <a:lnTo>
                      <a:pt x="3805834" y="2601571"/>
                    </a:lnTo>
                    <a:lnTo>
                      <a:pt x="3806217" y="2600310"/>
                    </a:lnTo>
                    <a:lnTo>
                      <a:pt x="3801722" y="2602963"/>
                    </a:lnTo>
                    <a:lnTo>
                      <a:pt x="3791722" y="2612749"/>
                    </a:lnTo>
                    <a:lnTo>
                      <a:pt x="3802040" y="2605548"/>
                    </a:lnTo>
                    <a:lnTo>
                      <a:pt x="3784249" y="2620818"/>
                    </a:lnTo>
                    <a:lnTo>
                      <a:pt x="3780978" y="2623264"/>
                    </a:lnTo>
                    <a:lnTo>
                      <a:pt x="3750726" y="2652870"/>
                    </a:lnTo>
                    <a:lnTo>
                      <a:pt x="3749372" y="2654365"/>
                    </a:lnTo>
                    <a:lnTo>
                      <a:pt x="3781567" y="2633540"/>
                    </a:lnTo>
                    <a:lnTo>
                      <a:pt x="3758982" y="2650873"/>
                    </a:lnTo>
                    <a:lnTo>
                      <a:pt x="3743597" y="2660737"/>
                    </a:lnTo>
                    <a:lnTo>
                      <a:pt x="3737816" y="2667117"/>
                    </a:lnTo>
                    <a:lnTo>
                      <a:pt x="3758982" y="2650873"/>
                    </a:lnTo>
                    <a:lnTo>
                      <a:pt x="3786873" y="2632990"/>
                    </a:lnTo>
                    <a:lnTo>
                      <a:pt x="3795230" y="2622837"/>
                    </a:lnTo>
                    <a:lnTo>
                      <a:pt x="3804745" y="2614193"/>
                    </a:lnTo>
                    <a:lnTo>
                      <a:pt x="3806537" y="2611339"/>
                    </a:lnTo>
                    <a:lnTo>
                      <a:pt x="3810272" y="2606603"/>
                    </a:lnTo>
                    <a:lnTo>
                      <a:pt x="3813432" y="2602899"/>
                    </a:lnTo>
                    <a:lnTo>
                      <a:pt x="3813714" y="2602238"/>
                    </a:lnTo>
                    <a:lnTo>
                      <a:pt x="3810272" y="2606603"/>
                    </a:lnTo>
                    <a:lnTo>
                      <a:pt x="3807805" y="2609494"/>
                    </a:lnTo>
                    <a:lnTo>
                      <a:pt x="3813652" y="2601684"/>
                    </a:lnTo>
                    <a:lnTo>
                      <a:pt x="3814119" y="2601287"/>
                    </a:lnTo>
                    <a:lnTo>
                      <a:pt x="3814301" y="2600860"/>
                    </a:lnTo>
                    <a:lnTo>
                      <a:pt x="3814219" y="2600962"/>
                    </a:lnTo>
                    <a:lnTo>
                      <a:pt x="3813444" y="2600785"/>
                    </a:lnTo>
                    <a:lnTo>
                      <a:pt x="3815812" y="2597317"/>
                    </a:lnTo>
                    <a:close/>
                    <a:moveTo>
                      <a:pt x="3712488" y="2594978"/>
                    </a:moveTo>
                    <a:lnTo>
                      <a:pt x="3698192" y="2611633"/>
                    </a:lnTo>
                    <a:lnTo>
                      <a:pt x="3670384" y="2641230"/>
                    </a:lnTo>
                    <a:lnTo>
                      <a:pt x="3661846" y="2647232"/>
                    </a:lnTo>
                    <a:lnTo>
                      <a:pt x="3685824" y="2620408"/>
                    </a:lnTo>
                    <a:lnTo>
                      <a:pt x="3693948" y="2610266"/>
                    </a:lnTo>
                    <a:close/>
                    <a:moveTo>
                      <a:pt x="3817612" y="2594680"/>
                    </a:moveTo>
                    <a:lnTo>
                      <a:pt x="3817249" y="2594934"/>
                    </a:lnTo>
                    <a:lnTo>
                      <a:pt x="3817006" y="2595239"/>
                    </a:lnTo>
                    <a:lnTo>
                      <a:pt x="3817235" y="2594944"/>
                    </a:lnTo>
                    <a:lnTo>
                      <a:pt x="3816881" y="2595191"/>
                    </a:lnTo>
                    <a:lnTo>
                      <a:pt x="3816160" y="2596807"/>
                    </a:lnTo>
                    <a:close/>
                    <a:moveTo>
                      <a:pt x="3921323" y="2593983"/>
                    </a:moveTo>
                    <a:lnTo>
                      <a:pt x="3907620" y="2604223"/>
                    </a:lnTo>
                    <a:lnTo>
                      <a:pt x="3904106" y="2609589"/>
                    </a:lnTo>
                    <a:lnTo>
                      <a:pt x="3908149" y="2605776"/>
                    </a:lnTo>
                    <a:lnTo>
                      <a:pt x="3910043" y="2603146"/>
                    </a:lnTo>
                    <a:lnTo>
                      <a:pt x="3910937" y="2603146"/>
                    </a:lnTo>
                    <a:lnTo>
                      <a:pt x="3913021" y="2601180"/>
                    </a:lnTo>
                    <a:close/>
                    <a:moveTo>
                      <a:pt x="3967424" y="2592064"/>
                    </a:moveTo>
                    <a:lnTo>
                      <a:pt x="3932153" y="2622676"/>
                    </a:lnTo>
                    <a:lnTo>
                      <a:pt x="3938496" y="2616041"/>
                    </a:lnTo>
                    <a:close/>
                    <a:moveTo>
                      <a:pt x="4047051" y="2591614"/>
                    </a:moveTo>
                    <a:lnTo>
                      <a:pt x="4034936" y="2607771"/>
                    </a:lnTo>
                    <a:cubicBezTo>
                      <a:pt x="4021756" y="2624249"/>
                      <a:pt x="4005281" y="2640728"/>
                      <a:pt x="3992101" y="2660502"/>
                    </a:cubicBezTo>
                    <a:lnTo>
                      <a:pt x="3992786" y="2659565"/>
                    </a:lnTo>
                    <a:lnTo>
                      <a:pt x="4045624" y="2593196"/>
                    </a:lnTo>
                    <a:close/>
                    <a:moveTo>
                      <a:pt x="3631068" y="2590724"/>
                    </a:moveTo>
                    <a:lnTo>
                      <a:pt x="3608125" y="2615005"/>
                    </a:lnTo>
                    <a:lnTo>
                      <a:pt x="3603798" y="2618113"/>
                    </a:lnTo>
                    <a:lnTo>
                      <a:pt x="3620610" y="2599627"/>
                    </a:lnTo>
                    <a:lnTo>
                      <a:pt x="3624080" y="2596072"/>
                    </a:lnTo>
                    <a:close/>
                    <a:moveTo>
                      <a:pt x="3699111" y="2590702"/>
                    </a:moveTo>
                    <a:lnTo>
                      <a:pt x="3689123" y="2600752"/>
                    </a:lnTo>
                    <a:lnTo>
                      <a:pt x="3644613" y="2647052"/>
                    </a:lnTo>
                    <a:lnTo>
                      <a:pt x="3704738" y="2596796"/>
                    </a:lnTo>
                    <a:lnTo>
                      <a:pt x="3693948" y="2610266"/>
                    </a:lnTo>
                    <a:lnTo>
                      <a:pt x="3626541" y="2665850"/>
                    </a:lnTo>
                    <a:lnTo>
                      <a:pt x="3610515" y="2682521"/>
                    </a:lnTo>
                    <a:lnTo>
                      <a:pt x="3628410" y="2672011"/>
                    </a:lnTo>
                    <a:lnTo>
                      <a:pt x="3644620" y="2662880"/>
                    </a:lnTo>
                    <a:lnTo>
                      <a:pt x="3613193" y="2686066"/>
                    </a:lnTo>
                    <a:lnTo>
                      <a:pt x="3569210" y="2718784"/>
                    </a:lnTo>
                    <a:lnTo>
                      <a:pt x="3563086" y="2723841"/>
                    </a:lnTo>
                    <a:lnTo>
                      <a:pt x="3576339" y="2714587"/>
                    </a:lnTo>
                    <a:lnTo>
                      <a:pt x="3570274" y="2718895"/>
                    </a:lnTo>
                    <a:lnTo>
                      <a:pt x="3553993" y="2733061"/>
                    </a:lnTo>
                    <a:lnTo>
                      <a:pt x="3557460" y="2728487"/>
                    </a:lnTo>
                    <a:lnTo>
                      <a:pt x="3549496" y="2735064"/>
                    </a:lnTo>
                    <a:lnTo>
                      <a:pt x="3537643" y="2741607"/>
                    </a:lnTo>
                    <a:lnTo>
                      <a:pt x="3537259" y="2741875"/>
                    </a:lnTo>
                    <a:lnTo>
                      <a:pt x="3536885" y="2742026"/>
                    </a:lnTo>
                    <a:lnTo>
                      <a:pt x="3532557" y="2744415"/>
                    </a:lnTo>
                    <a:lnTo>
                      <a:pt x="3533871" y="2743238"/>
                    </a:lnTo>
                    <a:lnTo>
                      <a:pt x="3525377" y="2746654"/>
                    </a:lnTo>
                    <a:lnTo>
                      <a:pt x="3525305" y="2746706"/>
                    </a:lnTo>
                    <a:lnTo>
                      <a:pt x="3526386" y="2747822"/>
                    </a:lnTo>
                    <a:lnTo>
                      <a:pt x="3516955" y="2753028"/>
                    </a:lnTo>
                    <a:lnTo>
                      <a:pt x="3513320" y="2755789"/>
                    </a:lnTo>
                    <a:lnTo>
                      <a:pt x="3508354" y="2762648"/>
                    </a:lnTo>
                    <a:lnTo>
                      <a:pt x="3507547" y="2760341"/>
                    </a:lnTo>
                    <a:lnTo>
                      <a:pt x="3507970" y="2759852"/>
                    </a:lnTo>
                    <a:lnTo>
                      <a:pt x="3497489" y="2767812"/>
                    </a:lnTo>
                    <a:lnTo>
                      <a:pt x="3497489" y="2766911"/>
                    </a:lnTo>
                    <a:lnTo>
                      <a:pt x="3509267" y="2758356"/>
                    </a:lnTo>
                    <a:lnTo>
                      <a:pt x="3511065" y="2756280"/>
                    </a:lnTo>
                    <a:lnTo>
                      <a:pt x="3494500" y="2765425"/>
                    </a:lnTo>
                    <a:cubicBezTo>
                      <a:pt x="3494500" y="2765425"/>
                      <a:pt x="3494500" y="2762132"/>
                      <a:pt x="3494500" y="2762132"/>
                    </a:cubicBezTo>
                    <a:lnTo>
                      <a:pt x="3496854" y="2759286"/>
                    </a:lnTo>
                    <a:lnTo>
                      <a:pt x="3459798" y="2779732"/>
                    </a:lnTo>
                    <a:lnTo>
                      <a:pt x="3448703" y="2783810"/>
                    </a:lnTo>
                    <a:lnTo>
                      <a:pt x="3432026" y="2795055"/>
                    </a:lnTo>
                    <a:lnTo>
                      <a:pt x="3420770" y="2801266"/>
                    </a:lnTo>
                    <a:lnTo>
                      <a:pt x="3449184" y="2781248"/>
                    </a:lnTo>
                    <a:lnTo>
                      <a:pt x="3499217" y="2753919"/>
                    </a:lnTo>
                    <a:lnTo>
                      <a:pt x="3502149" y="2752885"/>
                    </a:lnTo>
                    <a:lnTo>
                      <a:pt x="3503007" y="2751848"/>
                    </a:lnTo>
                    <a:lnTo>
                      <a:pt x="3499217" y="2753919"/>
                    </a:lnTo>
                    <a:lnTo>
                      <a:pt x="3497574" y="2754497"/>
                    </a:lnTo>
                    <a:lnTo>
                      <a:pt x="3503213" y="2751599"/>
                    </a:lnTo>
                    <a:lnTo>
                      <a:pt x="3504287" y="2750301"/>
                    </a:lnTo>
                    <a:lnTo>
                      <a:pt x="3486325" y="2758461"/>
                    </a:lnTo>
                    <a:lnTo>
                      <a:pt x="3484988" y="2758932"/>
                    </a:lnTo>
                    <a:lnTo>
                      <a:pt x="3504111" y="2749436"/>
                    </a:lnTo>
                    <a:lnTo>
                      <a:pt x="3505507" y="2748826"/>
                    </a:lnTo>
                    <a:lnTo>
                      <a:pt x="3515569" y="2736662"/>
                    </a:lnTo>
                    <a:lnTo>
                      <a:pt x="3522335" y="2743643"/>
                    </a:lnTo>
                    <a:lnTo>
                      <a:pt x="3572337" y="2704943"/>
                    </a:lnTo>
                    <a:lnTo>
                      <a:pt x="3584740" y="2697658"/>
                    </a:lnTo>
                    <a:lnTo>
                      <a:pt x="3590082" y="2692872"/>
                    </a:lnTo>
                    <a:lnTo>
                      <a:pt x="3590082" y="2692632"/>
                    </a:lnTo>
                    <a:lnTo>
                      <a:pt x="3594070" y="2689298"/>
                    </a:lnTo>
                    <a:lnTo>
                      <a:pt x="3656136" y="2633686"/>
                    </a:lnTo>
                    <a:lnTo>
                      <a:pt x="3687464" y="2599728"/>
                    </a:lnTo>
                    <a:close/>
                    <a:moveTo>
                      <a:pt x="3820640" y="2590547"/>
                    </a:moveTo>
                    <a:lnTo>
                      <a:pt x="3818905" y="2592786"/>
                    </a:lnTo>
                    <a:lnTo>
                      <a:pt x="3819940" y="2591270"/>
                    </a:lnTo>
                    <a:close/>
                    <a:moveTo>
                      <a:pt x="3808542" y="2590209"/>
                    </a:moveTo>
                    <a:lnTo>
                      <a:pt x="3806785" y="2591962"/>
                    </a:lnTo>
                    <a:lnTo>
                      <a:pt x="3804802" y="2596530"/>
                    </a:lnTo>
                    <a:lnTo>
                      <a:pt x="3805156" y="2596174"/>
                    </a:lnTo>
                    <a:close/>
                    <a:moveTo>
                      <a:pt x="3743794" y="2589624"/>
                    </a:moveTo>
                    <a:lnTo>
                      <a:pt x="3742652" y="2590550"/>
                    </a:lnTo>
                    <a:lnTo>
                      <a:pt x="3731105" y="2599527"/>
                    </a:lnTo>
                    <a:lnTo>
                      <a:pt x="3715537" y="2610559"/>
                    </a:lnTo>
                    <a:lnTo>
                      <a:pt x="3676311" y="2639499"/>
                    </a:lnTo>
                    <a:lnTo>
                      <a:pt x="3684405" y="2631374"/>
                    </a:lnTo>
                    <a:close/>
                    <a:moveTo>
                      <a:pt x="3985392" y="2589227"/>
                    </a:moveTo>
                    <a:lnTo>
                      <a:pt x="3972550" y="2603025"/>
                    </a:lnTo>
                    <a:lnTo>
                      <a:pt x="3957705" y="2616963"/>
                    </a:lnTo>
                    <a:lnTo>
                      <a:pt x="3924170" y="2655872"/>
                    </a:lnTo>
                    <a:lnTo>
                      <a:pt x="3944682" y="2629191"/>
                    </a:lnTo>
                    <a:lnTo>
                      <a:pt x="3890388" y="2680170"/>
                    </a:lnTo>
                    <a:lnTo>
                      <a:pt x="3889729" y="2682923"/>
                    </a:lnTo>
                    <a:lnTo>
                      <a:pt x="3890386" y="2683784"/>
                    </a:lnTo>
                    <a:lnTo>
                      <a:pt x="3907839" y="2674820"/>
                    </a:lnTo>
                    <a:lnTo>
                      <a:pt x="3924170" y="2655872"/>
                    </a:lnTo>
                    <a:lnTo>
                      <a:pt x="3910754" y="2673323"/>
                    </a:lnTo>
                    <a:lnTo>
                      <a:pt x="3915136" y="2671072"/>
                    </a:lnTo>
                    <a:lnTo>
                      <a:pt x="3915760" y="2670413"/>
                    </a:lnTo>
                    <a:lnTo>
                      <a:pt x="3915265" y="2671006"/>
                    </a:lnTo>
                    <a:lnTo>
                      <a:pt x="3919153" y="2669009"/>
                    </a:lnTo>
                    <a:lnTo>
                      <a:pt x="3934559" y="2650535"/>
                    </a:lnTo>
                    <a:lnTo>
                      <a:pt x="3915760" y="2670413"/>
                    </a:lnTo>
                    <a:lnTo>
                      <a:pt x="3930629" y="2652572"/>
                    </a:lnTo>
                    <a:lnTo>
                      <a:pt x="3945985" y="2636809"/>
                    </a:lnTo>
                    <a:close/>
                    <a:moveTo>
                      <a:pt x="3809609" y="2589144"/>
                    </a:moveTo>
                    <a:lnTo>
                      <a:pt x="3809294" y="2589458"/>
                    </a:lnTo>
                    <a:lnTo>
                      <a:pt x="3805308" y="2596020"/>
                    </a:lnTo>
                    <a:lnTo>
                      <a:pt x="3808497" y="2592804"/>
                    </a:lnTo>
                    <a:close/>
                    <a:moveTo>
                      <a:pt x="3482193" y="2587992"/>
                    </a:moveTo>
                    <a:lnTo>
                      <a:pt x="3480481" y="2590048"/>
                    </a:lnTo>
                    <a:lnTo>
                      <a:pt x="3476254" y="2594535"/>
                    </a:lnTo>
                    <a:lnTo>
                      <a:pt x="3456565" y="2614543"/>
                    </a:lnTo>
                    <a:lnTo>
                      <a:pt x="3468499" y="2601139"/>
                    </a:lnTo>
                    <a:close/>
                    <a:moveTo>
                      <a:pt x="3721105" y="2587872"/>
                    </a:moveTo>
                    <a:lnTo>
                      <a:pt x="3692427" y="2620408"/>
                    </a:lnTo>
                    <a:lnTo>
                      <a:pt x="3681020" y="2633753"/>
                    </a:lnTo>
                    <a:lnTo>
                      <a:pt x="3676444" y="2636970"/>
                    </a:lnTo>
                    <a:lnTo>
                      <a:pt x="3698192" y="2611633"/>
                    </a:lnTo>
                    <a:lnTo>
                      <a:pt x="3718492" y="2590027"/>
                    </a:lnTo>
                    <a:close/>
                    <a:moveTo>
                      <a:pt x="3892337" y="2587690"/>
                    </a:moveTo>
                    <a:lnTo>
                      <a:pt x="3892203" y="2587799"/>
                    </a:lnTo>
                    <a:lnTo>
                      <a:pt x="3891745" y="2588364"/>
                    </a:lnTo>
                    <a:lnTo>
                      <a:pt x="3886035" y="2594866"/>
                    </a:lnTo>
                    <a:lnTo>
                      <a:pt x="3887045" y="2594162"/>
                    </a:lnTo>
                    <a:lnTo>
                      <a:pt x="3891745" y="2588364"/>
                    </a:lnTo>
                    <a:close/>
                    <a:moveTo>
                      <a:pt x="3487523" y="2587469"/>
                    </a:moveTo>
                    <a:lnTo>
                      <a:pt x="3468345" y="2615373"/>
                    </a:lnTo>
                    <a:lnTo>
                      <a:pt x="3462845" y="2621306"/>
                    </a:lnTo>
                    <a:lnTo>
                      <a:pt x="3469193" y="2609860"/>
                    </a:lnTo>
                    <a:lnTo>
                      <a:pt x="3485157" y="2589904"/>
                    </a:lnTo>
                    <a:close/>
                    <a:moveTo>
                      <a:pt x="3906945" y="2586556"/>
                    </a:moveTo>
                    <a:lnTo>
                      <a:pt x="3903766" y="2588695"/>
                    </a:lnTo>
                    <a:lnTo>
                      <a:pt x="3898854" y="2594557"/>
                    </a:lnTo>
                    <a:lnTo>
                      <a:pt x="3903589" y="2590817"/>
                    </a:lnTo>
                    <a:close/>
                    <a:moveTo>
                      <a:pt x="3973878" y="2586463"/>
                    </a:moveTo>
                    <a:lnTo>
                      <a:pt x="3972331" y="2587997"/>
                    </a:lnTo>
                    <a:lnTo>
                      <a:pt x="3967424" y="2592064"/>
                    </a:lnTo>
                    <a:close/>
                    <a:moveTo>
                      <a:pt x="3770077" y="2585913"/>
                    </a:moveTo>
                    <a:lnTo>
                      <a:pt x="3754742" y="2600300"/>
                    </a:lnTo>
                    <a:lnTo>
                      <a:pt x="3686876" y="2659672"/>
                    </a:lnTo>
                    <a:lnTo>
                      <a:pt x="3693125" y="2653322"/>
                    </a:lnTo>
                    <a:lnTo>
                      <a:pt x="3725665" y="2623253"/>
                    </a:lnTo>
                    <a:lnTo>
                      <a:pt x="3741949" y="2610559"/>
                    </a:lnTo>
                    <a:cubicBezTo>
                      <a:pt x="3747726" y="2605635"/>
                      <a:pt x="3755774" y="2598864"/>
                      <a:pt x="3764595" y="2590913"/>
                    </a:cubicBezTo>
                    <a:lnTo>
                      <a:pt x="3768760" y="2586834"/>
                    </a:lnTo>
                    <a:close/>
                    <a:moveTo>
                      <a:pt x="3832344" y="2585826"/>
                    </a:moveTo>
                    <a:lnTo>
                      <a:pt x="3827844" y="2591475"/>
                    </a:lnTo>
                    <a:lnTo>
                      <a:pt x="3825949" y="2591232"/>
                    </a:lnTo>
                    <a:lnTo>
                      <a:pt x="3831972" y="2586112"/>
                    </a:lnTo>
                    <a:close/>
                    <a:moveTo>
                      <a:pt x="4036846" y="2585724"/>
                    </a:moveTo>
                    <a:lnTo>
                      <a:pt x="4030357" y="2595282"/>
                    </a:lnTo>
                    <a:lnTo>
                      <a:pt x="4013930" y="2613538"/>
                    </a:lnTo>
                    <a:lnTo>
                      <a:pt x="4000602" y="2629859"/>
                    </a:lnTo>
                    <a:lnTo>
                      <a:pt x="4001986" y="2627545"/>
                    </a:lnTo>
                    <a:lnTo>
                      <a:pt x="4028580" y="2593946"/>
                    </a:lnTo>
                    <a:close/>
                    <a:moveTo>
                      <a:pt x="4015340" y="2585567"/>
                    </a:moveTo>
                    <a:lnTo>
                      <a:pt x="3988806" y="2620954"/>
                    </a:lnTo>
                    <a:lnTo>
                      <a:pt x="3967516" y="2649854"/>
                    </a:lnTo>
                    <a:lnTo>
                      <a:pt x="3978921" y="2630841"/>
                    </a:lnTo>
                    <a:cubicBezTo>
                      <a:pt x="3982216" y="2627545"/>
                      <a:pt x="3985511" y="2620954"/>
                      <a:pt x="3988806" y="2614362"/>
                    </a:cubicBezTo>
                    <a:lnTo>
                      <a:pt x="3989491" y="2613491"/>
                    </a:lnTo>
                    <a:close/>
                    <a:moveTo>
                      <a:pt x="3482835" y="2585036"/>
                    </a:moveTo>
                    <a:lnTo>
                      <a:pt x="3468499" y="2601139"/>
                    </a:lnTo>
                    <a:lnTo>
                      <a:pt x="3448318" y="2620513"/>
                    </a:lnTo>
                    <a:cubicBezTo>
                      <a:pt x="3439247" y="2630393"/>
                      <a:pt x="3432237" y="2638215"/>
                      <a:pt x="3427444" y="2643721"/>
                    </a:cubicBezTo>
                    <a:lnTo>
                      <a:pt x="3425490" y="2646123"/>
                    </a:lnTo>
                    <a:lnTo>
                      <a:pt x="3409352" y="2662523"/>
                    </a:lnTo>
                    <a:lnTo>
                      <a:pt x="3428371" y="2637237"/>
                    </a:lnTo>
                    <a:cubicBezTo>
                      <a:pt x="3439556" y="2624938"/>
                      <a:pt x="3451823" y="2613308"/>
                      <a:pt x="3464400" y="2601987"/>
                    </a:cubicBezTo>
                    <a:close/>
                    <a:moveTo>
                      <a:pt x="3519251" y="2584370"/>
                    </a:moveTo>
                    <a:lnTo>
                      <a:pt x="3501922" y="2604457"/>
                    </a:lnTo>
                    <a:lnTo>
                      <a:pt x="3462761" y="2640248"/>
                    </a:lnTo>
                    <a:lnTo>
                      <a:pt x="3466975" y="2634328"/>
                    </a:lnTo>
                    <a:lnTo>
                      <a:pt x="3474585" y="2625187"/>
                    </a:lnTo>
                    <a:lnTo>
                      <a:pt x="3479244" y="2621748"/>
                    </a:lnTo>
                    <a:cubicBezTo>
                      <a:pt x="3487284" y="2614543"/>
                      <a:pt x="3496459" y="2605589"/>
                      <a:pt x="3504242" y="2597818"/>
                    </a:cubicBezTo>
                    <a:lnTo>
                      <a:pt x="3506825" y="2595207"/>
                    </a:lnTo>
                    <a:lnTo>
                      <a:pt x="3511818" y="2591283"/>
                    </a:lnTo>
                    <a:close/>
                    <a:moveTo>
                      <a:pt x="3635517" y="2584352"/>
                    </a:moveTo>
                    <a:lnTo>
                      <a:pt x="3624080" y="2596072"/>
                    </a:lnTo>
                    <a:lnTo>
                      <a:pt x="3623303" y="2596666"/>
                    </a:lnTo>
                    <a:lnTo>
                      <a:pt x="3632585" y="2586460"/>
                    </a:lnTo>
                    <a:close/>
                    <a:moveTo>
                      <a:pt x="4016561" y="2584249"/>
                    </a:moveTo>
                    <a:lnTo>
                      <a:pt x="4015340" y="2585567"/>
                    </a:lnTo>
                    <a:lnTo>
                      <a:pt x="4015893" y="2584830"/>
                    </a:lnTo>
                    <a:close/>
                    <a:moveTo>
                      <a:pt x="3821772" y="2583341"/>
                    </a:moveTo>
                    <a:lnTo>
                      <a:pt x="3820110" y="2584967"/>
                    </a:lnTo>
                    <a:lnTo>
                      <a:pt x="3809755" y="2598222"/>
                    </a:lnTo>
                    <a:lnTo>
                      <a:pt x="3817334" y="2593749"/>
                    </a:lnTo>
                    <a:close/>
                    <a:moveTo>
                      <a:pt x="3768359" y="2582984"/>
                    </a:moveTo>
                    <a:lnTo>
                      <a:pt x="3751530" y="2598882"/>
                    </a:lnTo>
                    <a:lnTo>
                      <a:pt x="3741877" y="2605632"/>
                    </a:lnTo>
                    <a:lnTo>
                      <a:pt x="3761757" y="2588237"/>
                    </a:lnTo>
                    <a:close/>
                    <a:moveTo>
                      <a:pt x="3703160" y="2582713"/>
                    </a:moveTo>
                    <a:lnTo>
                      <a:pt x="3687464" y="2599728"/>
                    </a:lnTo>
                    <a:lnTo>
                      <a:pt x="3549892" y="2706330"/>
                    </a:lnTo>
                    <a:lnTo>
                      <a:pt x="3553877" y="2702849"/>
                    </a:lnTo>
                    <a:lnTo>
                      <a:pt x="3579416" y="2679901"/>
                    </a:lnTo>
                    <a:lnTo>
                      <a:pt x="3619851" y="2650154"/>
                    </a:lnTo>
                    <a:close/>
                    <a:moveTo>
                      <a:pt x="3999279" y="2582102"/>
                    </a:moveTo>
                    <a:lnTo>
                      <a:pt x="3999277" y="2582105"/>
                    </a:lnTo>
                    <a:lnTo>
                      <a:pt x="3999226" y="2582158"/>
                    </a:lnTo>
                    <a:close/>
                    <a:moveTo>
                      <a:pt x="4042267" y="2582046"/>
                    </a:moveTo>
                    <a:lnTo>
                      <a:pt x="4041387" y="2583427"/>
                    </a:lnTo>
                    <a:lnTo>
                      <a:pt x="4028921" y="2597399"/>
                    </a:lnTo>
                    <a:lnTo>
                      <a:pt x="4030357" y="2595282"/>
                    </a:lnTo>
                    <a:close/>
                    <a:moveTo>
                      <a:pt x="3522408" y="2579343"/>
                    </a:moveTo>
                    <a:lnTo>
                      <a:pt x="3520890" y="2580991"/>
                    </a:lnTo>
                    <a:lnTo>
                      <a:pt x="3506825" y="2595207"/>
                    </a:lnTo>
                    <a:lnTo>
                      <a:pt x="3485760" y="2611762"/>
                    </a:lnTo>
                    <a:lnTo>
                      <a:pt x="3491613" y="2604731"/>
                    </a:lnTo>
                    <a:close/>
                    <a:moveTo>
                      <a:pt x="3831904" y="2578890"/>
                    </a:moveTo>
                    <a:lnTo>
                      <a:pt x="3831536" y="2579637"/>
                    </a:lnTo>
                    <a:lnTo>
                      <a:pt x="3829432" y="2582305"/>
                    </a:lnTo>
                    <a:lnTo>
                      <a:pt x="3829977" y="2581282"/>
                    </a:lnTo>
                    <a:lnTo>
                      <a:pt x="3831835" y="2578961"/>
                    </a:lnTo>
                    <a:close/>
                    <a:moveTo>
                      <a:pt x="4002530" y="2578766"/>
                    </a:moveTo>
                    <a:lnTo>
                      <a:pt x="3994939" y="2592596"/>
                    </a:lnTo>
                    <a:lnTo>
                      <a:pt x="3991172" y="2596792"/>
                    </a:lnTo>
                    <a:lnTo>
                      <a:pt x="3995396" y="2589233"/>
                    </a:lnTo>
                    <a:lnTo>
                      <a:pt x="3999277" y="2582105"/>
                    </a:lnTo>
                    <a:close/>
                    <a:moveTo>
                      <a:pt x="3820743" y="2578027"/>
                    </a:moveTo>
                    <a:lnTo>
                      <a:pt x="3814297" y="2584462"/>
                    </a:lnTo>
                    <a:lnTo>
                      <a:pt x="3816830" y="2584462"/>
                    </a:lnTo>
                    <a:lnTo>
                      <a:pt x="3817855" y="2583798"/>
                    </a:lnTo>
                    <a:close/>
                    <a:moveTo>
                      <a:pt x="3919636" y="2578017"/>
                    </a:moveTo>
                    <a:lnTo>
                      <a:pt x="3915082" y="2581081"/>
                    </a:lnTo>
                    <a:lnTo>
                      <a:pt x="3904839" y="2589830"/>
                    </a:lnTo>
                    <a:lnTo>
                      <a:pt x="3919289" y="2578417"/>
                    </a:lnTo>
                    <a:close/>
                    <a:moveTo>
                      <a:pt x="3689396" y="2577427"/>
                    </a:moveTo>
                    <a:lnTo>
                      <a:pt x="3689123" y="2577697"/>
                    </a:lnTo>
                    <a:lnTo>
                      <a:pt x="3680339" y="2585390"/>
                    </a:lnTo>
                    <a:lnTo>
                      <a:pt x="3596588" y="2652559"/>
                    </a:lnTo>
                    <a:lnTo>
                      <a:pt x="3601634" y="2646402"/>
                    </a:lnTo>
                    <a:lnTo>
                      <a:pt x="3613438" y="2635358"/>
                    </a:lnTo>
                    <a:lnTo>
                      <a:pt x="3636344" y="2617219"/>
                    </a:lnTo>
                    <a:close/>
                    <a:moveTo>
                      <a:pt x="3827864" y="2577379"/>
                    </a:moveTo>
                    <a:lnTo>
                      <a:pt x="3822470" y="2582658"/>
                    </a:lnTo>
                    <a:lnTo>
                      <a:pt x="3817592" y="2593596"/>
                    </a:lnTo>
                    <a:lnTo>
                      <a:pt x="3817731" y="2593514"/>
                    </a:lnTo>
                    <a:close/>
                    <a:moveTo>
                      <a:pt x="3964708" y="2577303"/>
                    </a:moveTo>
                    <a:lnTo>
                      <a:pt x="3960727" y="2581816"/>
                    </a:lnTo>
                    <a:lnTo>
                      <a:pt x="3962516" y="2579546"/>
                    </a:lnTo>
                    <a:close/>
                    <a:moveTo>
                      <a:pt x="4036704" y="2576675"/>
                    </a:moveTo>
                    <a:lnTo>
                      <a:pt x="4030396" y="2586043"/>
                    </a:lnTo>
                    <a:lnTo>
                      <a:pt x="3998848" y="2627637"/>
                    </a:lnTo>
                    <a:lnTo>
                      <a:pt x="3973574" y="2654288"/>
                    </a:lnTo>
                    <a:lnTo>
                      <a:pt x="3977160" y="2648509"/>
                    </a:lnTo>
                    <a:lnTo>
                      <a:pt x="3986901" y="2639234"/>
                    </a:lnTo>
                    <a:cubicBezTo>
                      <a:pt x="3991278" y="2634960"/>
                      <a:pt x="3994573" y="2631665"/>
                      <a:pt x="3995396" y="2630841"/>
                    </a:cubicBezTo>
                    <a:lnTo>
                      <a:pt x="4024228" y="2589644"/>
                    </a:lnTo>
                    <a:lnTo>
                      <a:pt x="4028346" y="2584701"/>
                    </a:lnTo>
                    <a:close/>
                    <a:moveTo>
                      <a:pt x="3885219" y="2575899"/>
                    </a:moveTo>
                    <a:lnTo>
                      <a:pt x="3876819" y="2584574"/>
                    </a:lnTo>
                    <a:lnTo>
                      <a:pt x="3857623" y="2601611"/>
                    </a:lnTo>
                    <a:lnTo>
                      <a:pt x="3865695" y="2593382"/>
                    </a:lnTo>
                    <a:close/>
                    <a:moveTo>
                      <a:pt x="3666449" y="2575705"/>
                    </a:moveTo>
                    <a:lnTo>
                      <a:pt x="3652425" y="2592106"/>
                    </a:lnTo>
                    <a:lnTo>
                      <a:pt x="3619210" y="2627061"/>
                    </a:lnTo>
                    <a:lnTo>
                      <a:pt x="3603863" y="2642041"/>
                    </a:lnTo>
                    <a:lnTo>
                      <a:pt x="3619851" y="2625041"/>
                    </a:lnTo>
                    <a:lnTo>
                      <a:pt x="3661714" y="2579273"/>
                    </a:lnTo>
                    <a:close/>
                    <a:moveTo>
                      <a:pt x="3776990" y="2575247"/>
                    </a:moveTo>
                    <a:lnTo>
                      <a:pt x="3770748" y="2581084"/>
                    </a:lnTo>
                    <a:lnTo>
                      <a:pt x="3768359" y="2582984"/>
                    </a:lnTo>
                    <a:lnTo>
                      <a:pt x="3770011" y="2581424"/>
                    </a:lnTo>
                    <a:close/>
                    <a:moveTo>
                      <a:pt x="4059648" y="2574814"/>
                    </a:moveTo>
                    <a:lnTo>
                      <a:pt x="4049758" y="2588003"/>
                    </a:lnTo>
                    <a:lnTo>
                      <a:pt x="4045624" y="2593196"/>
                    </a:lnTo>
                    <a:lnTo>
                      <a:pt x="4021372" y="2620090"/>
                    </a:lnTo>
                    <a:lnTo>
                      <a:pt x="4034188" y="2601778"/>
                    </a:lnTo>
                    <a:close/>
                    <a:moveTo>
                      <a:pt x="3834036" y="2574563"/>
                    </a:moveTo>
                    <a:lnTo>
                      <a:pt x="3831923" y="2578852"/>
                    </a:lnTo>
                    <a:lnTo>
                      <a:pt x="3831835" y="2578961"/>
                    </a:lnTo>
                    <a:lnTo>
                      <a:pt x="3830450" y="2580395"/>
                    </a:lnTo>
                    <a:lnTo>
                      <a:pt x="3833011" y="2575587"/>
                    </a:lnTo>
                    <a:close/>
                    <a:moveTo>
                      <a:pt x="3763537" y="2574315"/>
                    </a:moveTo>
                    <a:lnTo>
                      <a:pt x="3744313" y="2589259"/>
                    </a:lnTo>
                    <a:lnTo>
                      <a:pt x="3743794" y="2589624"/>
                    </a:lnTo>
                    <a:lnTo>
                      <a:pt x="3758456" y="2577730"/>
                    </a:lnTo>
                    <a:close/>
                    <a:moveTo>
                      <a:pt x="3496805" y="2573965"/>
                    </a:moveTo>
                    <a:lnTo>
                      <a:pt x="3490082" y="2583747"/>
                    </a:lnTo>
                    <a:lnTo>
                      <a:pt x="3485157" y="2589904"/>
                    </a:lnTo>
                    <a:lnTo>
                      <a:pt x="3471409" y="2604045"/>
                    </a:lnTo>
                    <a:lnTo>
                      <a:pt x="3441544" y="2631378"/>
                    </a:lnTo>
                    <a:lnTo>
                      <a:pt x="3476254" y="2594535"/>
                    </a:lnTo>
                    <a:lnTo>
                      <a:pt x="3491201" y="2579345"/>
                    </a:lnTo>
                    <a:close/>
                    <a:moveTo>
                      <a:pt x="3766506" y="2573658"/>
                    </a:moveTo>
                    <a:lnTo>
                      <a:pt x="3760520" y="2578141"/>
                    </a:lnTo>
                    <a:lnTo>
                      <a:pt x="3735179" y="2596613"/>
                    </a:lnTo>
                    <a:lnTo>
                      <a:pt x="3742652" y="2590550"/>
                    </a:lnTo>
                    <a:lnTo>
                      <a:pt x="3744313" y="2589259"/>
                    </a:lnTo>
                    <a:close/>
                    <a:moveTo>
                      <a:pt x="3985151" y="2573475"/>
                    </a:moveTo>
                    <a:lnTo>
                      <a:pt x="3970486" y="2581974"/>
                    </a:lnTo>
                    <a:lnTo>
                      <a:pt x="3970647" y="2581800"/>
                    </a:lnTo>
                    <a:lnTo>
                      <a:pt x="3970353" y="2582052"/>
                    </a:lnTo>
                    <a:lnTo>
                      <a:pt x="3970486" y="2581974"/>
                    </a:lnTo>
                    <a:lnTo>
                      <a:pt x="3955856" y="2597884"/>
                    </a:lnTo>
                    <a:lnTo>
                      <a:pt x="3938496" y="2616041"/>
                    </a:lnTo>
                    <a:lnTo>
                      <a:pt x="3935032" y="2618913"/>
                    </a:lnTo>
                    <a:lnTo>
                      <a:pt x="3965367" y="2586324"/>
                    </a:lnTo>
                    <a:lnTo>
                      <a:pt x="3941246" y="2606994"/>
                    </a:lnTo>
                    <a:lnTo>
                      <a:pt x="3926889" y="2625662"/>
                    </a:lnTo>
                    <a:lnTo>
                      <a:pt x="3923550" y="2628429"/>
                    </a:lnTo>
                    <a:lnTo>
                      <a:pt x="3920849" y="2632487"/>
                    </a:lnTo>
                    <a:lnTo>
                      <a:pt x="3923229" y="2630421"/>
                    </a:lnTo>
                    <a:lnTo>
                      <a:pt x="3920359" y="2634154"/>
                    </a:lnTo>
                    <a:lnTo>
                      <a:pt x="3922999" y="2632188"/>
                    </a:lnTo>
                    <a:lnTo>
                      <a:pt x="3926613" y="2627957"/>
                    </a:lnTo>
                    <a:lnTo>
                      <a:pt x="3928905" y="2625495"/>
                    </a:lnTo>
                    <a:lnTo>
                      <a:pt x="3932153" y="2622676"/>
                    </a:lnTo>
                    <a:lnTo>
                      <a:pt x="3923205" y="2632035"/>
                    </a:lnTo>
                    <a:lnTo>
                      <a:pt x="3935394" y="2622963"/>
                    </a:lnTo>
                    <a:lnTo>
                      <a:pt x="3920812" y="2634749"/>
                    </a:lnTo>
                    <a:lnTo>
                      <a:pt x="3920443" y="2635181"/>
                    </a:lnTo>
                    <a:lnTo>
                      <a:pt x="3923351" y="2633049"/>
                    </a:lnTo>
                    <a:lnTo>
                      <a:pt x="3939274" y="2620368"/>
                    </a:lnTo>
                    <a:lnTo>
                      <a:pt x="3942750" y="2617488"/>
                    </a:lnTo>
                    <a:lnTo>
                      <a:pt x="3935394" y="2622963"/>
                    </a:lnTo>
                    <a:lnTo>
                      <a:pt x="3962529" y="2601031"/>
                    </a:lnTo>
                    <a:cubicBezTo>
                      <a:pt x="3962529" y="2601031"/>
                      <a:pt x="3962529" y="2601031"/>
                      <a:pt x="3962529" y="2604323"/>
                    </a:cubicBezTo>
                    <a:lnTo>
                      <a:pt x="3942676" y="2618879"/>
                    </a:lnTo>
                    <a:lnTo>
                      <a:pt x="3942676" y="2620954"/>
                    </a:lnTo>
                    <a:lnTo>
                      <a:pt x="3907884" y="2651961"/>
                    </a:lnTo>
                    <a:lnTo>
                      <a:pt x="3900094" y="2663662"/>
                    </a:lnTo>
                    <a:cubicBezTo>
                      <a:pt x="3906699" y="2653762"/>
                      <a:pt x="3919911" y="2643037"/>
                      <a:pt x="3933948" y="2631900"/>
                    </a:cubicBezTo>
                    <a:lnTo>
                      <a:pt x="3960837" y="2608177"/>
                    </a:lnTo>
                    <a:lnTo>
                      <a:pt x="3967801" y="2599120"/>
                    </a:lnTo>
                    <a:lnTo>
                      <a:pt x="3973625" y="2593992"/>
                    </a:lnTo>
                    <a:lnTo>
                      <a:pt x="3984107" y="2577585"/>
                    </a:lnTo>
                    <a:lnTo>
                      <a:pt x="3973878" y="2586463"/>
                    </a:lnTo>
                    <a:lnTo>
                      <a:pt x="3983741" y="2576681"/>
                    </a:lnTo>
                    <a:cubicBezTo>
                      <a:pt x="3985730" y="2574376"/>
                      <a:pt x="3986052" y="2573424"/>
                      <a:pt x="3985151" y="2573475"/>
                    </a:cubicBezTo>
                    <a:close/>
                    <a:moveTo>
                      <a:pt x="3834254" y="2573254"/>
                    </a:moveTo>
                    <a:lnTo>
                      <a:pt x="3833011" y="2575587"/>
                    </a:lnTo>
                    <a:lnTo>
                      <a:pt x="3830734" y="2577862"/>
                    </a:lnTo>
                    <a:lnTo>
                      <a:pt x="3821182" y="2589986"/>
                    </a:lnTo>
                    <a:lnTo>
                      <a:pt x="3820640" y="2590547"/>
                    </a:lnTo>
                    <a:lnTo>
                      <a:pt x="3822477" y="2588175"/>
                    </a:lnTo>
                    <a:close/>
                    <a:moveTo>
                      <a:pt x="4029503" y="2572986"/>
                    </a:moveTo>
                    <a:lnTo>
                      <a:pt x="4010392" y="2599972"/>
                    </a:lnTo>
                    <a:lnTo>
                      <a:pt x="4001162" y="2609831"/>
                    </a:lnTo>
                    <a:lnTo>
                      <a:pt x="3993932" y="2621481"/>
                    </a:lnTo>
                    <a:lnTo>
                      <a:pt x="3970117" y="2651336"/>
                    </a:lnTo>
                    <a:lnTo>
                      <a:pt x="3967798" y="2653365"/>
                    </a:lnTo>
                    <a:lnTo>
                      <a:pt x="4025376" y="2576578"/>
                    </a:lnTo>
                    <a:close/>
                    <a:moveTo>
                      <a:pt x="3918302" y="2572366"/>
                    </a:moveTo>
                    <a:lnTo>
                      <a:pt x="3917901" y="2572645"/>
                    </a:lnTo>
                    <a:lnTo>
                      <a:pt x="3917292" y="2573419"/>
                    </a:lnTo>
                    <a:lnTo>
                      <a:pt x="3912618" y="2578292"/>
                    </a:lnTo>
                    <a:lnTo>
                      <a:pt x="3917077" y="2573220"/>
                    </a:lnTo>
                    <a:lnTo>
                      <a:pt x="3916247" y="2573799"/>
                    </a:lnTo>
                    <a:lnTo>
                      <a:pt x="3911548" y="2579407"/>
                    </a:lnTo>
                    <a:lnTo>
                      <a:pt x="3908785" y="2582287"/>
                    </a:lnTo>
                    <a:lnTo>
                      <a:pt x="3909976" y="2581283"/>
                    </a:lnTo>
                    <a:lnTo>
                      <a:pt x="3911548" y="2579407"/>
                    </a:lnTo>
                    <a:lnTo>
                      <a:pt x="3912618" y="2578292"/>
                    </a:lnTo>
                    <a:lnTo>
                      <a:pt x="3910021" y="2581245"/>
                    </a:lnTo>
                    <a:lnTo>
                      <a:pt x="3913317" y="2578465"/>
                    </a:lnTo>
                    <a:lnTo>
                      <a:pt x="3917292" y="2573419"/>
                    </a:lnTo>
                    <a:close/>
                    <a:moveTo>
                      <a:pt x="4036564" y="2572018"/>
                    </a:moveTo>
                    <a:lnTo>
                      <a:pt x="4024228" y="2589644"/>
                    </a:lnTo>
                    <a:lnTo>
                      <a:pt x="3982928" y="2639215"/>
                    </a:lnTo>
                    <a:lnTo>
                      <a:pt x="3993932" y="2621481"/>
                    </a:lnTo>
                    <a:lnTo>
                      <a:pt x="4004869" y="2607771"/>
                    </a:lnTo>
                    <a:lnTo>
                      <a:pt x="4010392" y="2599972"/>
                    </a:lnTo>
                    <a:close/>
                    <a:moveTo>
                      <a:pt x="3669448" y="2570818"/>
                    </a:moveTo>
                    <a:lnTo>
                      <a:pt x="3661714" y="2579273"/>
                    </a:lnTo>
                    <a:lnTo>
                      <a:pt x="3659435" y="2580991"/>
                    </a:lnTo>
                    <a:lnTo>
                      <a:pt x="3602990" y="2620440"/>
                    </a:lnTo>
                    <a:lnTo>
                      <a:pt x="3608125" y="2615005"/>
                    </a:lnTo>
                    <a:lnTo>
                      <a:pt x="3668094" y="2571934"/>
                    </a:lnTo>
                    <a:close/>
                    <a:moveTo>
                      <a:pt x="4063670" y="2570529"/>
                    </a:moveTo>
                    <a:lnTo>
                      <a:pt x="4063540" y="2570693"/>
                    </a:lnTo>
                    <a:lnTo>
                      <a:pt x="4059648" y="2574814"/>
                    </a:lnTo>
                    <a:lnTo>
                      <a:pt x="4060028" y="2574308"/>
                    </a:lnTo>
                    <a:close/>
                    <a:moveTo>
                      <a:pt x="3737032" y="2569803"/>
                    </a:moveTo>
                    <a:lnTo>
                      <a:pt x="3730031" y="2577746"/>
                    </a:lnTo>
                    <a:lnTo>
                      <a:pt x="3718492" y="2590027"/>
                    </a:lnTo>
                    <a:lnTo>
                      <a:pt x="3712488" y="2594978"/>
                    </a:lnTo>
                    <a:lnTo>
                      <a:pt x="3718839" y="2587579"/>
                    </a:lnTo>
                    <a:lnTo>
                      <a:pt x="3727053" y="2578144"/>
                    </a:lnTo>
                    <a:close/>
                    <a:moveTo>
                      <a:pt x="4030979" y="2569106"/>
                    </a:moveTo>
                    <a:lnTo>
                      <a:pt x="4025376" y="2576578"/>
                    </a:lnTo>
                    <a:lnTo>
                      <a:pt x="4016561" y="2584249"/>
                    </a:lnTo>
                    <a:lnTo>
                      <a:pt x="4028346" y="2571518"/>
                    </a:lnTo>
                    <a:close/>
                    <a:moveTo>
                      <a:pt x="3778793" y="2568730"/>
                    </a:moveTo>
                    <a:lnTo>
                      <a:pt x="3739077" y="2603709"/>
                    </a:lnTo>
                    <a:lnTo>
                      <a:pt x="3731974" y="2608418"/>
                    </a:lnTo>
                    <a:lnTo>
                      <a:pt x="3760328" y="2582118"/>
                    </a:lnTo>
                    <a:close/>
                    <a:moveTo>
                      <a:pt x="3701600" y="2568390"/>
                    </a:moveTo>
                    <a:lnTo>
                      <a:pt x="3676242" y="2591709"/>
                    </a:lnTo>
                    <a:lnTo>
                      <a:pt x="3648837" y="2612979"/>
                    </a:lnTo>
                    <a:lnTo>
                      <a:pt x="3680339" y="2585390"/>
                    </a:lnTo>
                    <a:lnTo>
                      <a:pt x="3685825" y="2580991"/>
                    </a:lnTo>
                    <a:close/>
                    <a:moveTo>
                      <a:pt x="4064590" y="2568223"/>
                    </a:moveTo>
                    <a:lnTo>
                      <a:pt x="4060028" y="2574308"/>
                    </a:lnTo>
                    <a:lnTo>
                      <a:pt x="4035878" y="2599363"/>
                    </a:lnTo>
                    <a:lnTo>
                      <a:pt x="4041526" y="2591293"/>
                    </a:lnTo>
                    <a:close/>
                    <a:moveTo>
                      <a:pt x="3955936" y="2568118"/>
                    </a:moveTo>
                    <a:lnTo>
                      <a:pt x="3952765" y="2570487"/>
                    </a:lnTo>
                    <a:lnTo>
                      <a:pt x="3949005" y="2573884"/>
                    </a:lnTo>
                    <a:close/>
                    <a:moveTo>
                      <a:pt x="3842788" y="2567627"/>
                    </a:moveTo>
                    <a:lnTo>
                      <a:pt x="3840381" y="2569189"/>
                    </a:lnTo>
                    <a:lnTo>
                      <a:pt x="3839649" y="2570875"/>
                    </a:lnTo>
                    <a:close/>
                    <a:moveTo>
                      <a:pt x="3800942" y="2566992"/>
                    </a:moveTo>
                    <a:lnTo>
                      <a:pt x="3800079" y="2569391"/>
                    </a:lnTo>
                    <a:lnTo>
                      <a:pt x="3782325" y="2591014"/>
                    </a:lnTo>
                    <a:lnTo>
                      <a:pt x="3781627" y="2596920"/>
                    </a:lnTo>
                    <a:lnTo>
                      <a:pt x="3772889" y="2602506"/>
                    </a:lnTo>
                    <a:lnTo>
                      <a:pt x="3766548" y="2610228"/>
                    </a:lnTo>
                    <a:lnTo>
                      <a:pt x="3781567" y="2597428"/>
                    </a:lnTo>
                    <a:lnTo>
                      <a:pt x="3781627" y="2596920"/>
                    </a:lnTo>
                    <a:lnTo>
                      <a:pt x="3792732" y="2589821"/>
                    </a:lnTo>
                    <a:lnTo>
                      <a:pt x="3800079" y="2569391"/>
                    </a:lnTo>
                    <a:lnTo>
                      <a:pt x="3801330" y="2567869"/>
                    </a:lnTo>
                    <a:lnTo>
                      <a:pt x="3798291" y="2578472"/>
                    </a:lnTo>
                    <a:lnTo>
                      <a:pt x="3793326" y="2589442"/>
                    </a:lnTo>
                    <a:lnTo>
                      <a:pt x="3801375" y="2584296"/>
                    </a:lnTo>
                    <a:lnTo>
                      <a:pt x="3792348" y="2591603"/>
                    </a:lnTo>
                    <a:lnTo>
                      <a:pt x="3791099" y="2594362"/>
                    </a:lnTo>
                    <a:lnTo>
                      <a:pt x="3791986" y="2591895"/>
                    </a:lnTo>
                    <a:lnTo>
                      <a:pt x="3761025" y="2616955"/>
                    </a:lnTo>
                    <a:lnTo>
                      <a:pt x="3759541" y="2618761"/>
                    </a:lnTo>
                    <a:lnTo>
                      <a:pt x="3760596" y="2617302"/>
                    </a:lnTo>
                    <a:lnTo>
                      <a:pt x="3715271" y="2653987"/>
                    </a:lnTo>
                    <a:lnTo>
                      <a:pt x="3715063" y="2654110"/>
                    </a:lnTo>
                    <a:lnTo>
                      <a:pt x="3764361" y="2612092"/>
                    </a:lnTo>
                    <a:lnTo>
                      <a:pt x="3766740" y="2608800"/>
                    </a:lnTo>
                    <a:lnTo>
                      <a:pt x="3770794" y="2603845"/>
                    </a:lnTo>
                    <a:lnTo>
                      <a:pt x="3735348" y="2626503"/>
                    </a:lnTo>
                    <a:lnTo>
                      <a:pt x="3768360" y="2600711"/>
                    </a:lnTo>
                    <a:lnTo>
                      <a:pt x="3780796" y="2591618"/>
                    </a:lnTo>
                    <a:close/>
                    <a:moveTo>
                      <a:pt x="3988328" y="2566648"/>
                    </a:moveTo>
                    <a:lnTo>
                      <a:pt x="3976002" y="2577211"/>
                    </a:lnTo>
                    <a:lnTo>
                      <a:pt x="3987541" y="2569288"/>
                    </a:lnTo>
                    <a:close/>
                    <a:moveTo>
                      <a:pt x="3704001" y="2566473"/>
                    </a:moveTo>
                    <a:lnTo>
                      <a:pt x="3701600" y="2568390"/>
                    </a:lnTo>
                    <a:lnTo>
                      <a:pt x="3702290" y="2567757"/>
                    </a:lnTo>
                    <a:close/>
                    <a:moveTo>
                      <a:pt x="4070004" y="2566160"/>
                    </a:moveTo>
                    <a:lnTo>
                      <a:pt x="4058442" y="2589985"/>
                    </a:lnTo>
                    <a:lnTo>
                      <a:pt x="4049719" y="2602783"/>
                    </a:lnTo>
                    <a:lnTo>
                      <a:pt x="4048116" y="2601180"/>
                    </a:lnTo>
                    <a:lnTo>
                      <a:pt x="4068381" y="2567961"/>
                    </a:lnTo>
                    <a:close/>
                    <a:moveTo>
                      <a:pt x="3819610" y="2566043"/>
                    </a:moveTo>
                    <a:lnTo>
                      <a:pt x="3816461" y="2572142"/>
                    </a:lnTo>
                    <a:lnTo>
                      <a:pt x="3818076" y="2567786"/>
                    </a:lnTo>
                    <a:close/>
                    <a:moveTo>
                      <a:pt x="4056936" y="2565744"/>
                    </a:moveTo>
                    <a:lnTo>
                      <a:pt x="4042267" y="2582046"/>
                    </a:lnTo>
                    <a:lnTo>
                      <a:pt x="4045251" y="2577366"/>
                    </a:lnTo>
                    <a:close/>
                    <a:moveTo>
                      <a:pt x="3901200" y="2565590"/>
                    </a:moveTo>
                    <a:lnTo>
                      <a:pt x="3869929" y="2592351"/>
                    </a:lnTo>
                    <a:lnTo>
                      <a:pt x="3893302" y="2571409"/>
                    </a:lnTo>
                    <a:close/>
                    <a:moveTo>
                      <a:pt x="3504031" y="2565548"/>
                    </a:moveTo>
                    <a:lnTo>
                      <a:pt x="3497953" y="2572294"/>
                    </a:lnTo>
                    <a:lnTo>
                      <a:pt x="3497523" y="2572920"/>
                    </a:lnTo>
                    <a:lnTo>
                      <a:pt x="3491201" y="2579345"/>
                    </a:lnTo>
                    <a:lnTo>
                      <a:pt x="3482193" y="2587992"/>
                    </a:lnTo>
                    <a:lnTo>
                      <a:pt x="3490616" y="2577882"/>
                    </a:lnTo>
                    <a:close/>
                    <a:moveTo>
                      <a:pt x="3778972" y="2564896"/>
                    </a:moveTo>
                    <a:lnTo>
                      <a:pt x="3778600" y="2565586"/>
                    </a:lnTo>
                    <a:cubicBezTo>
                      <a:pt x="3776407" y="2567676"/>
                      <a:pt x="3772074" y="2571575"/>
                      <a:pt x="3765059" y="2577730"/>
                    </a:cubicBezTo>
                    <a:lnTo>
                      <a:pt x="3760328" y="2582118"/>
                    </a:lnTo>
                    <a:lnTo>
                      <a:pt x="3732044" y="2602626"/>
                    </a:lnTo>
                    <a:lnTo>
                      <a:pt x="3755154" y="2583476"/>
                    </a:lnTo>
                    <a:cubicBezTo>
                      <a:pt x="3760932" y="2578756"/>
                      <a:pt x="3766194" y="2574499"/>
                      <a:pt x="3770398" y="2571152"/>
                    </a:cubicBezTo>
                    <a:lnTo>
                      <a:pt x="3773769" y="2568553"/>
                    </a:lnTo>
                    <a:close/>
                    <a:moveTo>
                      <a:pt x="3791436" y="2564627"/>
                    </a:moveTo>
                    <a:lnTo>
                      <a:pt x="3768760" y="2586834"/>
                    </a:lnTo>
                    <a:lnTo>
                      <a:pt x="3752254" y="2598376"/>
                    </a:lnTo>
                    <a:lnTo>
                      <a:pt x="3770748" y="2581084"/>
                    </a:lnTo>
                    <a:close/>
                    <a:moveTo>
                      <a:pt x="3963720" y="2562856"/>
                    </a:moveTo>
                    <a:lnTo>
                      <a:pt x="3960384" y="2565887"/>
                    </a:lnTo>
                    <a:lnTo>
                      <a:pt x="3958921" y="2567820"/>
                    </a:lnTo>
                    <a:close/>
                    <a:moveTo>
                      <a:pt x="3850242" y="2562793"/>
                    </a:moveTo>
                    <a:lnTo>
                      <a:pt x="3844430" y="2566563"/>
                    </a:lnTo>
                    <a:lnTo>
                      <a:pt x="3838510" y="2573502"/>
                    </a:lnTo>
                    <a:lnTo>
                      <a:pt x="3834145" y="2583565"/>
                    </a:lnTo>
                    <a:lnTo>
                      <a:pt x="3843945" y="2571262"/>
                    </a:lnTo>
                    <a:close/>
                    <a:moveTo>
                      <a:pt x="4025125" y="2562033"/>
                    </a:moveTo>
                    <a:lnTo>
                      <a:pt x="4018461" y="2571518"/>
                    </a:lnTo>
                    <a:lnTo>
                      <a:pt x="3991693" y="2598509"/>
                    </a:lnTo>
                    <a:lnTo>
                      <a:pt x="3994939" y="2592596"/>
                    </a:lnTo>
                    <a:lnTo>
                      <a:pt x="4002398" y="2584289"/>
                    </a:lnTo>
                    <a:close/>
                    <a:moveTo>
                      <a:pt x="4072157" y="2561724"/>
                    </a:moveTo>
                    <a:lnTo>
                      <a:pt x="4072047" y="2561950"/>
                    </a:lnTo>
                    <a:lnTo>
                      <a:pt x="4068381" y="2567961"/>
                    </a:lnTo>
                    <a:lnTo>
                      <a:pt x="4047051" y="2591614"/>
                    </a:lnTo>
                    <a:lnTo>
                      <a:pt x="4049758" y="2588003"/>
                    </a:lnTo>
                    <a:lnTo>
                      <a:pt x="4063540" y="2570693"/>
                    </a:lnTo>
                    <a:lnTo>
                      <a:pt x="4064861" y="2569293"/>
                    </a:lnTo>
                    <a:close/>
                    <a:moveTo>
                      <a:pt x="3806785" y="2561225"/>
                    </a:moveTo>
                    <a:lnTo>
                      <a:pt x="3802988" y="2569580"/>
                    </a:lnTo>
                    <a:cubicBezTo>
                      <a:pt x="3800376" y="2575117"/>
                      <a:pt x="3798815" y="2578146"/>
                      <a:pt x="3798066" y="2579254"/>
                    </a:cubicBezTo>
                    <a:lnTo>
                      <a:pt x="3798291" y="2578472"/>
                    </a:lnTo>
                    <a:lnTo>
                      <a:pt x="3805251" y="2563093"/>
                    </a:lnTo>
                    <a:close/>
                    <a:moveTo>
                      <a:pt x="4072508" y="2561195"/>
                    </a:moveTo>
                    <a:lnTo>
                      <a:pt x="4072234" y="2561644"/>
                    </a:lnTo>
                    <a:lnTo>
                      <a:pt x="4072157" y="2561724"/>
                    </a:lnTo>
                    <a:lnTo>
                      <a:pt x="4072314" y="2561400"/>
                    </a:lnTo>
                    <a:close/>
                    <a:moveTo>
                      <a:pt x="4073217" y="2560625"/>
                    </a:moveTo>
                    <a:lnTo>
                      <a:pt x="4071886" y="2564074"/>
                    </a:lnTo>
                    <a:lnTo>
                      <a:pt x="4070004" y="2566160"/>
                    </a:lnTo>
                    <a:lnTo>
                      <a:pt x="4072047" y="2561950"/>
                    </a:lnTo>
                    <a:lnTo>
                      <a:pt x="4072234" y="2561644"/>
                    </a:lnTo>
                    <a:close/>
                    <a:moveTo>
                      <a:pt x="3995415" y="2560575"/>
                    </a:moveTo>
                    <a:lnTo>
                      <a:pt x="3994440" y="2561410"/>
                    </a:lnTo>
                    <a:lnTo>
                      <a:pt x="3990867" y="2567004"/>
                    </a:lnTo>
                    <a:lnTo>
                      <a:pt x="3991559" y="2566528"/>
                    </a:lnTo>
                    <a:close/>
                    <a:moveTo>
                      <a:pt x="3806636" y="2560031"/>
                    </a:moveTo>
                    <a:lnTo>
                      <a:pt x="3805251" y="2563093"/>
                    </a:lnTo>
                    <a:lnTo>
                      <a:pt x="3801330" y="2567869"/>
                    </a:lnTo>
                    <a:lnTo>
                      <a:pt x="3801421" y="2567550"/>
                    </a:lnTo>
                    <a:lnTo>
                      <a:pt x="3802251" y="2565392"/>
                    </a:lnTo>
                    <a:close/>
                    <a:moveTo>
                      <a:pt x="3791134" y="2559782"/>
                    </a:moveTo>
                    <a:lnTo>
                      <a:pt x="3784868" y="2567882"/>
                    </a:lnTo>
                    <a:lnTo>
                      <a:pt x="3782675" y="2569933"/>
                    </a:lnTo>
                    <a:lnTo>
                      <a:pt x="3761757" y="2588237"/>
                    </a:lnTo>
                    <a:lnTo>
                      <a:pt x="3758456" y="2590862"/>
                    </a:lnTo>
                    <a:lnTo>
                      <a:pt x="3750148" y="2596370"/>
                    </a:lnTo>
                    <a:lnTo>
                      <a:pt x="3782021" y="2566390"/>
                    </a:lnTo>
                    <a:close/>
                    <a:moveTo>
                      <a:pt x="4073165" y="2559646"/>
                    </a:moveTo>
                    <a:lnTo>
                      <a:pt x="4072314" y="2561400"/>
                    </a:lnTo>
                    <a:lnTo>
                      <a:pt x="4064861" y="2569293"/>
                    </a:lnTo>
                    <a:lnTo>
                      <a:pt x="4063670" y="2570529"/>
                    </a:lnTo>
                    <a:lnTo>
                      <a:pt x="4069085" y="2563728"/>
                    </a:lnTo>
                    <a:close/>
                    <a:moveTo>
                      <a:pt x="4054762" y="2559336"/>
                    </a:moveTo>
                    <a:lnTo>
                      <a:pt x="4047457" y="2570096"/>
                    </a:lnTo>
                    <a:lnTo>
                      <a:pt x="4028580" y="2593946"/>
                    </a:lnTo>
                    <a:lnTo>
                      <a:pt x="4027934" y="2594588"/>
                    </a:lnTo>
                    <a:lnTo>
                      <a:pt x="3979958" y="2654948"/>
                    </a:lnTo>
                    <a:lnTo>
                      <a:pt x="3978921" y="2653911"/>
                    </a:lnTo>
                    <a:lnTo>
                      <a:pt x="3998848" y="2627637"/>
                    </a:lnTo>
                    <a:lnTo>
                      <a:pt x="4011047" y="2614774"/>
                    </a:lnTo>
                    <a:lnTo>
                      <a:pt x="4030396" y="2586043"/>
                    </a:lnTo>
                    <a:lnTo>
                      <a:pt x="4039635" y="2573861"/>
                    </a:lnTo>
                    <a:close/>
                    <a:moveTo>
                      <a:pt x="3540900" y="2559275"/>
                    </a:moveTo>
                    <a:lnTo>
                      <a:pt x="3526493" y="2575976"/>
                    </a:lnTo>
                    <a:lnTo>
                      <a:pt x="3522408" y="2579343"/>
                    </a:lnTo>
                    <a:close/>
                    <a:moveTo>
                      <a:pt x="4073838" y="2559015"/>
                    </a:moveTo>
                    <a:lnTo>
                      <a:pt x="4073334" y="2560320"/>
                    </a:lnTo>
                    <a:lnTo>
                      <a:pt x="4072508" y="2561195"/>
                    </a:lnTo>
                    <a:close/>
                    <a:moveTo>
                      <a:pt x="4073903" y="2558909"/>
                    </a:moveTo>
                    <a:lnTo>
                      <a:pt x="4073838" y="2559015"/>
                    </a:lnTo>
                    <a:lnTo>
                      <a:pt x="4073864" y="2558948"/>
                    </a:lnTo>
                    <a:close/>
                    <a:moveTo>
                      <a:pt x="3790410" y="2558499"/>
                    </a:moveTo>
                    <a:lnTo>
                      <a:pt x="3782021" y="2566390"/>
                    </a:lnTo>
                    <a:lnTo>
                      <a:pt x="3778793" y="2568730"/>
                    </a:lnTo>
                    <a:close/>
                    <a:moveTo>
                      <a:pt x="3929662" y="2558069"/>
                    </a:moveTo>
                    <a:lnTo>
                      <a:pt x="3929105" y="2558452"/>
                    </a:lnTo>
                    <a:lnTo>
                      <a:pt x="3927117" y="2560825"/>
                    </a:lnTo>
                    <a:lnTo>
                      <a:pt x="3927732" y="2560287"/>
                    </a:lnTo>
                    <a:close/>
                    <a:moveTo>
                      <a:pt x="3797351" y="2557090"/>
                    </a:moveTo>
                    <a:lnTo>
                      <a:pt x="3797016" y="2557525"/>
                    </a:lnTo>
                    <a:lnTo>
                      <a:pt x="3776990" y="2575247"/>
                    </a:lnTo>
                    <a:lnTo>
                      <a:pt x="3782675" y="2569933"/>
                    </a:lnTo>
                    <a:close/>
                    <a:moveTo>
                      <a:pt x="4074779" y="2556575"/>
                    </a:moveTo>
                    <a:lnTo>
                      <a:pt x="4073864" y="2558948"/>
                    </a:lnTo>
                    <a:lnTo>
                      <a:pt x="4073165" y="2559646"/>
                    </a:lnTo>
                    <a:lnTo>
                      <a:pt x="4074463" y="2556972"/>
                    </a:lnTo>
                    <a:close/>
                    <a:moveTo>
                      <a:pt x="3970844" y="2556407"/>
                    </a:moveTo>
                    <a:lnTo>
                      <a:pt x="3957529" y="2569659"/>
                    </a:lnTo>
                    <a:lnTo>
                      <a:pt x="3948862" y="2581111"/>
                    </a:lnTo>
                    <a:lnTo>
                      <a:pt x="3932401" y="2599339"/>
                    </a:lnTo>
                    <a:lnTo>
                      <a:pt x="3936425" y="2594362"/>
                    </a:lnTo>
                    <a:lnTo>
                      <a:pt x="3947488" y="2579653"/>
                    </a:lnTo>
                    <a:lnTo>
                      <a:pt x="3947322" y="2579819"/>
                    </a:lnTo>
                    <a:lnTo>
                      <a:pt x="3947510" y="2579624"/>
                    </a:lnTo>
                    <a:lnTo>
                      <a:pt x="3952354" y="2573184"/>
                    </a:lnTo>
                    <a:lnTo>
                      <a:pt x="3902948" y="2618078"/>
                    </a:lnTo>
                    <a:lnTo>
                      <a:pt x="3899049" y="2623681"/>
                    </a:lnTo>
                    <a:lnTo>
                      <a:pt x="3912846" y="2614133"/>
                    </a:lnTo>
                    <a:lnTo>
                      <a:pt x="3947322" y="2579819"/>
                    </a:lnTo>
                    <a:lnTo>
                      <a:pt x="3943449" y="2583826"/>
                    </a:lnTo>
                    <a:cubicBezTo>
                      <a:pt x="3936704" y="2590675"/>
                      <a:pt x="3931144" y="2596236"/>
                      <a:pt x="3929496" y="2597884"/>
                    </a:cubicBezTo>
                    <a:lnTo>
                      <a:pt x="3915114" y="2612366"/>
                    </a:lnTo>
                    <a:lnTo>
                      <a:pt x="3929564" y="2601031"/>
                    </a:lnTo>
                    <a:lnTo>
                      <a:pt x="3921185" y="2608362"/>
                    </a:lnTo>
                    <a:lnTo>
                      <a:pt x="3914490" y="2612995"/>
                    </a:lnTo>
                    <a:lnTo>
                      <a:pt x="3905222" y="2622329"/>
                    </a:lnTo>
                    <a:lnTo>
                      <a:pt x="3921185" y="2608362"/>
                    </a:lnTo>
                    <a:lnTo>
                      <a:pt x="3929366" y="2602700"/>
                    </a:lnTo>
                    <a:lnTo>
                      <a:pt x="3932401" y="2599339"/>
                    </a:lnTo>
                    <a:lnTo>
                      <a:pt x="3930088" y="2602201"/>
                    </a:lnTo>
                    <a:lnTo>
                      <a:pt x="3946046" y="2591157"/>
                    </a:lnTo>
                    <a:lnTo>
                      <a:pt x="3946714" y="2591379"/>
                    </a:lnTo>
                    <a:lnTo>
                      <a:pt x="3947854" y="2590163"/>
                    </a:lnTo>
                    <a:lnTo>
                      <a:pt x="3949223" y="2588175"/>
                    </a:lnTo>
                    <a:close/>
                    <a:moveTo>
                      <a:pt x="3845613" y="2556387"/>
                    </a:moveTo>
                    <a:lnTo>
                      <a:pt x="3837896" y="2568502"/>
                    </a:lnTo>
                    <a:lnTo>
                      <a:pt x="3838417" y="2568116"/>
                    </a:lnTo>
                    <a:lnTo>
                      <a:pt x="3843050" y="2562456"/>
                    </a:lnTo>
                    <a:close/>
                    <a:moveTo>
                      <a:pt x="3822716" y="2555270"/>
                    </a:moveTo>
                    <a:lnTo>
                      <a:pt x="3818076" y="2567786"/>
                    </a:lnTo>
                    <a:lnTo>
                      <a:pt x="3816510" y="2569564"/>
                    </a:lnTo>
                    <a:close/>
                    <a:moveTo>
                      <a:pt x="4059871" y="2554431"/>
                    </a:moveTo>
                    <a:lnTo>
                      <a:pt x="4045251" y="2577366"/>
                    </a:lnTo>
                    <a:lnTo>
                      <a:pt x="4036846" y="2585724"/>
                    </a:lnTo>
                    <a:lnTo>
                      <a:pt x="4047457" y="2570096"/>
                    </a:lnTo>
                    <a:lnTo>
                      <a:pt x="4059809" y="2554490"/>
                    </a:lnTo>
                    <a:close/>
                    <a:moveTo>
                      <a:pt x="4060031" y="2554180"/>
                    </a:moveTo>
                    <a:lnTo>
                      <a:pt x="4059932" y="2554335"/>
                    </a:lnTo>
                    <a:lnTo>
                      <a:pt x="4059809" y="2554490"/>
                    </a:lnTo>
                    <a:lnTo>
                      <a:pt x="4054762" y="2559336"/>
                    </a:lnTo>
                    <a:lnTo>
                      <a:pt x="4055399" y="2558398"/>
                    </a:lnTo>
                    <a:close/>
                    <a:moveTo>
                      <a:pt x="4081203" y="2553741"/>
                    </a:moveTo>
                    <a:lnTo>
                      <a:pt x="4066807" y="2577715"/>
                    </a:lnTo>
                    <a:lnTo>
                      <a:pt x="4065077" y="2580252"/>
                    </a:lnTo>
                    <a:lnTo>
                      <a:pt x="4071696" y="2564566"/>
                    </a:lnTo>
                    <a:lnTo>
                      <a:pt x="4071886" y="2564074"/>
                    </a:lnTo>
                    <a:close/>
                    <a:moveTo>
                      <a:pt x="4002384" y="2553547"/>
                    </a:moveTo>
                    <a:lnTo>
                      <a:pt x="3996392" y="2559629"/>
                    </a:lnTo>
                    <a:lnTo>
                      <a:pt x="3994431" y="2563322"/>
                    </a:lnTo>
                    <a:lnTo>
                      <a:pt x="3993158" y="2565430"/>
                    </a:lnTo>
                    <a:lnTo>
                      <a:pt x="3995295" y="2563963"/>
                    </a:lnTo>
                    <a:close/>
                    <a:moveTo>
                      <a:pt x="3511173" y="2553207"/>
                    </a:moveTo>
                    <a:lnTo>
                      <a:pt x="3490616" y="2577882"/>
                    </a:lnTo>
                    <a:lnTo>
                      <a:pt x="3482835" y="2585036"/>
                    </a:lnTo>
                    <a:close/>
                    <a:moveTo>
                      <a:pt x="3847099" y="2552866"/>
                    </a:moveTo>
                    <a:lnTo>
                      <a:pt x="3842152" y="2558427"/>
                    </a:lnTo>
                    <a:lnTo>
                      <a:pt x="3844174" y="2554633"/>
                    </a:lnTo>
                    <a:lnTo>
                      <a:pt x="3842517" y="2556287"/>
                    </a:lnTo>
                    <a:lnTo>
                      <a:pt x="3824279" y="2579631"/>
                    </a:lnTo>
                    <a:lnTo>
                      <a:pt x="3827941" y="2577257"/>
                    </a:lnTo>
                    <a:lnTo>
                      <a:pt x="3834036" y="2567550"/>
                    </a:lnTo>
                    <a:lnTo>
                      <a:pt x="3842152" y="2558427"/>
                    </a:lnTo>
                    <a:lnTo>
                      <a:pt x="3840994" y="2560601"/>
                    </a:lnTo>
                    <a:lnTo>
                      <a:pt x="3840642" y="2560950"/>
                    </a:lnTo>
                    <a:lnTo>
                      <a:pt x="3832569" y="2572775"/>
                    </a:lnTo>
                    <a:lnTo>
                      <a:pt x="3833964" y="2571409"/>
                    </a:lnTo>
                    <a:lnTo>
                      <a:pt x="3836064" y="2569856"/>
                    </a:lnTo>
                    <a:lnTo>
                      <a:pt x="3840994" y="2560601"/>
                    </a:lnTo>
                    <a:lnTo>
                      <a:pt x="3845873" y="2555770"/>
                    </a:lnTo>
                    <a:close/>
                    <a:moveTo>
                      <a:pt x="4052900" y="2552625"/>
                    </a:moveTo>
                    <a:lnTo>
                      <a:pt x="4048240" y="2559545"/>
                    </a:lnTo>
                    <a:lnTo>
                      <a:pt x="4036564" y="2572018"/>
                    </a:lnTo>
                    <a:lnTo>
                      <a:pt x="4041526" y="2564927"/>
                    </a:lnTo>
                    <a:lnTo>
                      <a:pt x="4044610" y="2559840"/>
                    </a:lnTo>
                    <a:close/>
                    <a:moveTo>
                      <a:pt x="4049008" y="2552585"/>
                    </a:moveTo>
                    <a:lnTo>
                      <a:pt x="4044610" y="2559840"/>
                    </a:lnTo>
                    <a:lnTo>
                      <a:pt x="4029503" y="2572986"/>
                    </a:lnTo>
                    <a:lnTo>
                      <a:pt x="4034603" y="2565785"/>
                    </a:lnTo>
                    <a:close/>
                    <a:moveTo>
                      <a:pt x="4076322" y="2552578"/>
                    </a:moveTo>
                    <a:lnTo>
                      <a:pt x="4075259" y="2555331"/>
                    </a:lnTo>
                    <a:lnTo>
                      <a:pt x="4074463" y="2556972"/>
                    </a:lnTo>
                    <a:lnTo>
                      <a:pt x="4069085" y="2563728"/>
                    </a:lnTo>
                    <a:lnTo>
                      <a:pt x="4064590" y="2568223"/>
                    </a:lnTo>
                    <a:close/>
                    <a:moveTo>
                      <a:pt x="3796714" y="2552569"/>
                    </a:moveTo>
                    <a:lnTo>
                      <a:pt x="3795797" y="2553754"/>
                    </a:lnTo>
                    <a:lnTo>
                      <a:pt x="3790410" y="2558499"/>
                    </a:lnTo>
                    <a:close/>
                    <a:moveTo>
                      <a:pt x="4062000" y="2552386"/>
                    </a:moveTo>
                    <a:lnTo>
                      <a:pt x="4059871" y="2554431"/>
                    </a:lnTo>
                    <a:lnTo>
                      <a:pt x="4059932" y="2554335"/>
                    </a:lnTo>
                    <a:lnTo>
                      <a:pt x="4060116" y="2554102"/>
                    </a:lnTo>
                    <a:close/>
                    <a:moveTo>
                      <a:pt x="3518353" y="2552380"/>
                    </a:moveTo>
                    <a:lnTo>
                      <a:pt x="3506390" y="2564763"/>
                    </a:lnTo>
                    <a:lnTo>
                      <a:pt x="3496805" y="2573965"/>
                    </a:lnTo>
                    <a:lnTo>
                      <a:pt x="3497523" y="2572920"/>
                    </a:lnTo>
                    <a:lnTo>
                      <a:pt x="3511867" y="2558343"/>
                    </a:lnTo>
                    <a:close/>
                    <a:moveTo>
                      <a:pt x="3797327" y="2551992"/>
                    </a:moveTo>
                    <a:lnTo>
                      <a:pt x="3796714" y="2552569"/>
                    </a:lnTo>
                    <a:lnTo>
                      <a:pt x="3796961" y="2552250"/>
                    </a:lnTo>
                    <a:close/>
                    <a:moveTo>
                      <a:pt x="3587140" y="2551837"/>
                    </a:moveTo>
                    <a:lnTo>
                      <a:pt x="3541094" y="2600531"/>
                    </a:lnTo>
                    <a:lnTo>
                      <a:pt x="3524107" y="2615666"/>
                    </a:lnTo>
                    <a:lnTo>
                      <a:pt x="3573257" y="2564112"/>
                    </a:lnTo>
                    <a:close/>
                    <a:moveTo>
                      <a:pt x="3798074" y="2551749"/>
                    </a:moveTo>
                    <a:lnTo>
                      <a:pt x="3798074" y="2554750"/>
                    </a:lnTo>
                    <a:lnTo>
                      <a:pt x="3791134" y="2559782"/>
                    </a:lnTo>
                    <a:lnTo>
                      <a:pt x="3795797" y="2553754"/>
                    </a:lnTo>
                    <a:close/>
                    <a:moveTo>
                      <a:pt x="3687520" y="2551061"/>
                    </a:moveTo>
                    <a:lnTo>
                      <a:pt x="3673441" y="2567527"/>
                    </a:lnTo>
                    <a:lnTo>
                      <a:pt x="3669448" y="2570818"/>
                    </a:lnTo>
                    <a:close/>
                    <a:moveTo>
                      <a:pt x="3725233" y="2549514"/>
                    </a:moveTo>
                    <a:lnTo>
                      <a:pt x="3719224" y="2555055"/>
                    </a:lnTo>
                    <a:lnTo>
                      <a:pt x="3704001" y="2566473"/>
                    </a:lnTo>
                    <a:close/>
                    <a:moveTo>
                      <a:pt x="4084099" y="2548920"/>
                    </a:moveTo>
                    <a:lnTo>
                      <a:pt x="4083438" y="2550020"/>
                    </a:lnTo>
                    <a:lnTo>
                      <a:pt x="4073217" y="2560625"/>
                    </a:lnTo>
                    <a:lnTo>
                      <a:pt x="4073334" y="2560320"/>
                    </a:lnTo>
                    <a:close/>
                    <a:moveTo>
                      <a:pt x="4098818" y="2547799"/>
                    </a:moveTo>
                    <a:lnTo>
                      <a:pt x="4074476" y="2587997"/>
                    </a:lnTo>
                    <a:cubicBezTo>
                      <a:pt x="4074476" y="2587997"/>
                      <a:pt x="4071181" y="2587997"/>
                      <a:pt x="4071181" y="2584701"/>
                    </a:cubicBezTo>
                    <a:lnTo>
                      <a:pt x="4075607" y="2574747"/>
                    </a:lnTo>
                    <a:lnTo>
                      <a:pt x="4077335" y="2572425"/>
                    </a:lnTo>
                    <a:close/>
                    <a:moveTo>
                      <a:pt x="3826009" y="2547684"/>
                    </a:moveTo>
                    <a:lnTo>
                      <a:pt x="3822716" y="2555270"/>
                    </a:lnTo>
                    <a:lnTo>
                      <a:pt x="3824128" y="2551462"/>
                    </a:lnTo>
                    <a:close/>
                    <a:moveTo>
                      <a:pt x="3757965" y="2547633"/>
                    </a:moveTo>
                    <a:lnTo>
                      <a:pt x="3748552" y="2558033"/>
                    </a:lnTo>
                    <a:lnTo>
                      <a:pt x="3739183" y="2568005"/>
                    </a:lnTo>
                    <a:lnTo>
                      <a:pt x="3737032" y="2569803"/>
                    </a:lnTo>
                    <a:lnTo>
                      <a:pt x="3753917" y="2550647"/>
                    </a:lnTo>
                    <a:close/>
                    <a:moveTo>
                      <a:pt x="4079317" y="2546970"/>
                    </a:moveTo>
                    <a:lnTo>
                      <a:pt x="4077097" y="2551544"/>
                    </a:lnTo>
                    <a:lnTo>
                      <a:pt x="4076322" y="2552578"/>
                    </a:lnTo>
                    <a:lnTo>
                      <a:pt x="4077816" y="2548705"/>
                    </a:lnTo>
                    <a:close/>
                    <a:moveTo>
                      <a:pt x="3947987" y="2545448"/>
                    </a:moveTo>
                    <a:lnTo>
                      <a:pt x="3940563" y="2550561"/>
                    </a:lnTo>
                    <a:lnTo>
                      <a:pt x="3932916" y="2559609"/>
                    </a:lnTo>
                    <a:lnTo>
                      <a:pt x="3929456" y="2564854"/>
                    </a:lnTo>
                    <a:lnTo>
                      <a:pt x="3935617" y="2559658"/>
                    </a:lnTo>
                    <a:close/>
                    <a:moveTo>
                      <a:pt x="3944134" y="2545434"/>
                    </a:moveTo>
                    <a:lnTo>
                      <a:pt x="3938851" y="2549743"/>
                    </a:lnTo>
                    <a:lnTo>
                      <a:pt x="3939664" y="2547530"/>
                    </a:lnTo>
                    <a:lnTo>
                      <a:pt x="3934845" y="2553012"/>
                    </a:lnTo>
                    <a:lnTo>
                      <a:pt x="3938851" y="2549743"/>
                    </a:lnTo>
                    <a:lnTo>
                      <a:pt x="3938410" y="2550945"/>
                    </a:lnTo>
                    <a:lnTo>
                      <a:pt x="3932506" y="2556110"/>
                    </a:lnTo>
                    <a:lnTo>
                      <a:pt x="3931529" y="2556783"/>
                    </a:lnTo>
                    <a:lnTo>
                      <a:pt x="3930836" y="2557571"/>
                    </a:lnTo>
                    <a:lnTo>
                      <a:pt x="3932506" y="2556110"/>
                    </a:lnTo>
                    <a:lnTo>
                      <a:pt x="3936594" y="2553294"/>
                    </a:lnTo>
                    <a:lnTo>
                      <a:pt x="3938138" y="2551685"/>
                    </a:lnTo>
                    <a:lnTo>
                      <a:pt x="3938410" y="2550945"/>
                    </a:lnTo>
                    <a:lnTo>
                      <a:pt x="3941135" y="2548561"/>
                    </a:lnTo>
                    <a:close/>
                    <a:moveTo>
                      <a:pt x="3813257" y="2545402"/>
                    </a:moveTo>
                    <a:lnTo>
                      <a:pt x="3808068" y="2550270"/>
                    </a:lnTo>
                    <a:lnTo>
                      <a:pt x="3807444" y="2551892"/>
                    </a:lnTo>
                    <a:lnTo>
                      <a:pt x="3807978" y="2551467"/>
                    </a:lnTo>
                    <a:lnTo>
                      <a:pt x="3812586" y="2546886"/>
                    </a:lnTo>
                    <a:close/>
                    <a:moveTo>
                      <a:pt x="3811280" y="2544902"/>
                    </a:moveTo>
                    <a:lnTo>
                      <a:pt x="3809551" y="2546414"/>
                    </a:lnTo>
                    <a:lnTo>
                      <a:pt x="3809541" y="2546440"/>
                    </a:lnTo>
                    <a:close/>
                    <a:moveTo>
                      <a:pt x="3801375" y="2544902"/>
                    </a:moveTo>
                    <a:lnTo>
                      <a:pt x="3801375" y="2546543"/>
                    </a:lnTo>
                    <a:lnTo>
                      <a:pt x="3796961" y="2552250"/>
                    </a:lnTo>
                    <a:lnTo>
                      <a:pt x="3778972" y="2564896"/>
                    </a:lnTo>
                    <a:lnTo>
                      <a:pt x="3779297" y="2564291"/>
                    </a:lnTo>
                    <a:lnTo>
                      <a:pt x="3773769" y="2568553"/>
                    </a:lnTo>
                    <a:lnTo>
                      <a:pt x="3766506" y="2573658"/>
                    </a:lnTo>
                    <a:lnTo>
                      <a:pt x="3770701" y="2570517"/>
                    </a:lnTo>
                    <a:cubicBezTo>
                      <a:pt x="3775950" y="2566503"/>
                      <a:pt x="3777562" y="2565028"/>
                      <a:pt x="3772184" y="2568504"/>
                    </a:cubicBezTo>
                    <a:lnTo>
                      <a:pt x="3763537" y="2574315"/>
                    </a:lnTo>
                    <a:close/>
                    <a:moveTo>
                      <a:pt x="3567079" y="2544755"/>
                    </a:moveTo>
                    <a:lnTo>
                      <a:pt x="3567072" y="2544763"/>
                    </a:lnTo>
                    <a:lnTo>
                      <a:pt x="3539161" y="2578203"/>
                    </a:lnTo>
                    <a:lnTo>
                      <a:pt x="3520890" y="2597458"/>
                    </a:lnTo>
                    <a:lnTo>
                      <a:pt x="3511335" y="2611540"/>
                    </a:lnTo>
                    <a:lnTo>
                      <a:pt x="3509987" y="2613156"/>
                    </a:lnTo>
                    <a:lnTo>
                      <a:pt x="3490274" y="2634407"/>
                    </a:lnTo>
                    <a:lnTo>
                      <a:pt x="3486977" y="2637375"/>
                    </a:lnTo>
                    <a:lnTo>
                      <a:pt x="3505633" y="2612691"/>
                    </a:lnTo>
                    <a:cubicBezTo>
                      <a:pt x="3523364" y="2590871"/>
                      <a:pt x="3542331" y="2569464"/>
                      <a:pt x="3563773" y="2548056"/>
                    </a:cubicBezTo>
                    <a:close/>
                    <a:moveTo>
                      <a:pt x="3940764" y="2544537"/>
                    </a:moveTo>
                    <a:lnTo>
                      <a:pt x="3931112" y="2556057"/>
                    </a:lnTo>
                    <a:lnTo>
                      <a:pt x="3932146" y="2555213"/>
                    </a:lnTo>
                    <a:lnTo>
                      <a:pt x="3940274" y="2545871"/>
                    </a:lnTo>
                    <a:close/>
                    <a:moveTo>
                      <a:pt x="3931067" y="2543587"/>
                    </a:moveTo>
                    <a:lnTo>
                      <a:pt x="3923717" y="2549002"/>
                    </a:lnTo>
                    <a:lnTo>
                      <a:pt x="3922868" y="2549971"/>
                    </a:lnTo>
                    <a:lnTo>
                      <a:pt x="3923560" y="2549117"/>
                    </a:lnTo>
                    <a:lnTo>
                      <a:pt x="3913544" y="2556496"/>
                    </a:lnTo>
                    <a:lnTo>
                      <a:pt x="3910002" y="2561362"/>
                    </a:lnTo>
                    <a:cubicBezTo>
                      <a:pt x="3900094" y="2574562"/>
                      <a:pt x="3886882" y="2594362"/>
                      <a:pt x="3910002" y="2564662"/>
                    </a:cubicBezTo>
                    <a:lnTo>
                      <a:pt x="3922868" y="2549971"/>
                    </a:lnTo>
                    <a:lnTo>
                      <a:pt x="3899417" y="2578900"/>
                    </a:lnTo>
                    <a:lnTo>
                      <a:pt x="3901034" y="2577786"/>
                    </a:lnTo>
                    <a:close/>
                    <a:moveTo>
                      <a:pt x="3928206" y="2543386"/>
                    </a:moveTo>
                    <a:lnTo>
                      <a:pt x="3918514" y="2549668"/>
                    </a:lnTo>
                    <a:lnTo>
                      <a:pt x="3915175" y="2554255"/>
                    </a:lnTo>
                    <a:lnTo>
                      <a:pt x="3925718" y="2546456"/>
                    </a:lnTo>
                    <a:close/>
                    <a:moveTo>
                      <a:pt x="4080150" y="2542656"/>
                    </a:moveTo>
                    <a:lnTo>
                      <a:pt x="4077816" y="2548705"/>
                    </a:lnTo>
                    <a:lnTo>
                      <a:pt x="3995396" y="2644024"/>
                    </a:lnTo>
                    <a:cubicBezTo>
                      <a:pt x="3985511" y="2653911"/>
                      <a:pt x="3939381" y="2706642"/>
                      <a:pt x="3982216" y="2660502"/>
                    </a:cubicBezTo>
                    <a:cubicBezTo>
                      <a:pt x="3998691" y="2640728"/>
                      <a:pt x="4015166" y="2620954"/>
                      <a:pt x="4031641" y="2604475"/>
                    </a:cubicBezTo>
                    <a:lnTo>
                      <a:pt x="4031739" y="2604371"/>
                    </a:lnTo>
                    <a:lnTo>
                      <a:pt x="4008922" y="2633897"/>
                    </a:lnTo>
                    <a:lnTo>
                      <a:pt x="3949266" y="2700050"/>
                    </a:lnTo>
                    <a:cubicBezTo>
                      <a:pt x="3949266" y="2700050"/>
                      <a:pt x="3945971" y="2696755"/>
                      <a:pt x="3945971" y="2696755"/>
                    </a:cubicBezTo>
                    <a:lnTo>
                      <a:pt x="3951175" y="2690382"/>
                    </a:lnTo>
                    <a:lnTo>
                      <a:pt x="3949266" y="2693459"/>
                    </a:lnTo>
                    <a:cubicBezTo>
                      <a:pt x="3949266" y="2693459"/>
                      <a:pt x="3952561" y="2693459"/>
                      <a:pt x="3952561" y="2693459"/>
                    </a:cubicBezTo>
                    <a:lnTo>
                      <a:pt x="3981392" y="2656382"/>
                    </a:lnTo>
                    <a:lnTo>
                      <a:pt x="3982216" y="2657206"/>
                    </a:lnTo>
                    <a:lnTo>
                      <a:pt x="3992919" y="2644796"/>
                    </a:lnTo>
                    <a:lnTo>
                      <a:pt x="3992513" y="2646084"/>
                    </a:lnTo>
                    <a:cubicBezTo>
                      <a:pt x="3993131" y="2646289"/>
                      <a:pt x="3995087" y="2644539"/>
                      <a:pt x="3998743" y="2640059"/>
                    </a:cubicBezTo>
                    <a:lnTo>
                      <a:pt x="4008602" y="2626611"/>
                    </a:lnTo>
                    <a:lnTo>
                      <a:pt x="4028758" y="2603239"/>
                    </a:lnTo>
                    <a:lnTo>
                      <a:pt x="4041387" y="2583427"/>
                    </a:lnTo>
                    <a:lnTo>
                      <a:pt x="4058973" y="2563718"/>
                    </a:lnTo>
                    <a:close/>
                    <a:moveTo>
                      <a:pt x="3856295" y="2542531"/>
                    </a:moveTo>
                    <a:lnTo>
                      <a:pt x="3851194" y="2547624"/>
                    </a:lnTo>
                    <a:lnTo>
                      <a:pt x="3849757" y="2549879"/>
                    </a:lnTo>
                    <a:lnTo>
                      <a:pt x="3847804" y="2552074"/>
                    </a:lnTo>
                    <a:lnTo>
                      <a:pt x="3846619" y="2554807"/>
                    </a:lnTo>
                    <a:lnTo>
                      <a:pt x="3849757" y="2549879"/>
                    </a:lnTo>
                    <a:close/>
                    <a:moveTo>
                      <a:pt x="3780752" y="2542384"/>
                    </a:moveTo>
                    <a:lnTo>
                      <a:pt x="3774963" y="2548184"/>
                    </a:lnTo>
                    <a:lnTo>
                      <a:pt x="3684565" y="2631213"/>
                    </a:lnTo>
                    <a:lnTo>
                      <a:pt x="3696554" y="2619177"/>
                    </a:lnTo>
                    <a:close/>
                    <a:moveTo>
                      <a:pt x="4084061" y="2542257"/>
                    </a:moveTo>
                    <a:lnTo>
                      <a:pt x="4077120" y="2553635"/>
                    </a:lnTo>
                    <a:lnTo>
                      <a:pt x="4074779" y="2556575"/>
                    </a:lnTo>
                    <a:lnTo>
                      <a:pt x="4075259" y="2555331"/>
                    </a:lnTo>
                    <a:lnTo>
                      <a:pt x="4077097" y="2551544"/>
                    </a:lnTo>
                    <a:close/>
                    <a:moveTo>
                      <a:pt x="4073885" y="2541563"/>
                    </a:moveTo>
                    <a:lnTo>
                      <a:pt x="4062000" y="2552386"/>
                    </a:lnTo>
                    <a:lnTo>
                      <a:pt x="4071203" y="2543550"/>
                    </a:lnTo>
                    <a:close/>
                    <a:moveTo>
                      <a:pt x="3704963" y="2541546"/>
                    </a:moveTo>
                    <a:lnTo>
                      <a:pt x="3684848" y="2561838"/>
                    </a:lnTo>
                    <a:lnTo>
                      <a:pt x="3666449" y="2575705"/>
                    </a:lnTo>
                    <a:lnTo>
                      <a:pt x="3673441" y="2567527"/>
                    </a:lnTo>
                    <a:close/>
                    <a:moveTo>
                      <a:pt x="3935067" y="2541337"/>
                    </a:moveTo>
                    <a:lnTo>
                      <a:pt x="3912092" y="2570170"/>
                    </a:lnTo>
                    <a:lnTo>
                      <a:pt x="3923138" y="2562562"/>
                    </a:lnTo>
                    <a:lnTo>
                      <a:pt x="3908896" y="2574181"/>
                    </a:lnTo>
                    <a:lnTo>
                      <a:pt x="3901886" y="2582978"/>
                    </a:lnTo>
                    <a:lnTo>
                      <a:pt x="3912669" y="2573466"/>
                    </a:lnTo>
                    <a:lnTo>
                      <a:pt x="3926407" y="2561446"/>
                    </a:lnTo>
                    <a:lnTo>
                      <a:pt x="3928016" y="2559203"/>
                    </a:lnTo>
                    <a:lnTo>
                      <a:pt x="3923138" y="2562562"/>
                    </a:lnTo>
                    <a:lnTo>
                      <a:pt x="3929086" y="2557709"/>
                    </a:lnTo>
                    <a:lnTo>
                      <a:pt x="3940803" y="2541369"/>
                    </a:lnTo>
                    <a:close/>
                    <a:moveTo>
                      <a:pt x="3836496" y="2540963"/>
                    </a:moveTo>
                    <a:lnTo>
                      <a:pt x="3829582" y="2556057"/>
                    </a:lnTo>
                    <a:lnTo>
                      <a:pt x="3824312" y="2564733"/>
                    </a:lnTo>
                    <a:lnTo>
                      <a:pt x="3836246" y="2541404"/>
                    </a:lnTo>
                    <a:close/>
                    <a:moveTo>
                      <a:pt x="3696781" y="2540936"/>
                    </a:moveTo>
                    <a:lnTo>
                      <a:pt x="3687520" y="2551061"/>
                    </a:lnTo>
                    <a:lnTo>
                      <a:pt x="3695171" y="2542112"/>
                    </a:lnTo>
                    <a:close/>
                    <a:moveTo>
                      <a:pt x="3712693" y="2540630"/>
                    </a:moveTo>
                    <a:lnTo>
                      <a:pt x="3636344" y="2613926"/>
                    </a:lnTo>
                    <a:lnTo>
                      <a:pt x="3613438" y="2635358"/>
                    </a:lnTo>
                    <a:lnTo>
                      <a:pt x="3605595" y="2641568"/>
                    </a:lnTo>
                    <a:lnTo>
                      <a:pt x="3606656" y="2640273"/>
                    </a:lnTo>
                    <a:lnTo>
                      <a:pt x="3619210" y="2627061"/>
                    </a:lnTo>
                    <a:lnTo>
                      <a:pt x="3649539" y="2597458"/>
                    </a:lnTo>
                    <a:lnTo>
                      <a:pt x="3684848" y="2561838"/>
                    </a:lnTo>
                    <a:lnTo>
                      <a:pt x="3707163" y="2545020"/>
                    </a:lnTo>
                    <a:close/>
                    <a:moveTo>
                      <a:pt x="3696567" y="2540466"/>
                    </a:moveTo>
                    <a:lnTo>
                      <a:pt x="3695721" y="2541469"/>
                    </a:lnTo>
                    <a:lnTo>
                      <a:pt x="3695171" y="2542112"/>
                    </a:lnTo>
                    <a:lnTo>
                      <a:pt x="3682526" y="2551350"/>
                    </a:lnTo>
                    <a:lnTo>
                      <a:pt x="3631068" y="2590724"/>
                    </a:lnTo>
                    <a:lnTo>
                      <a:pt x="3640419" y="2580829"/>
                    </a:lnTo>
                    <a:close/>
                    <a:moveTo>
                      <a:pt x="3884692" y="2540450"/>
                    </a:moveTo>
                    <a:lnTo>
                      <a:pt x="3874071" y="2547339"/>
                    </a:lnTo>
                    <a:lnTo>
                      <a:pt x="3850551" y="2571262"/>
                    </a:lnTo>
                    <a:cubicBezTo>
                      <a:pt x="3850551" y="2571262"/>
                      <a:pt x="3847248" y="2571262"/>
                      <a:pt x="3847248" y="2571262"/>
                    </a:cubicBezTo>
                    <a:lnTo>
                      <a:pt x="3855244" y="2560000"/>
                    </a:lnTo>
                    <a:lnTo>
                      <a:pt x="3855889" y="2559131"/>
                    </a:lnTo>
                    <a:lnTo>
                      <a:pt x="3855838" y="2559164"/>
                    </a:lnTo>
                    <a:lnTo>
                      <a:pt x="3855244" y="2560000"/>
                    </a:lnTo>
                    <a:lnTo>
                      <a:pt x="3841105" y="2579065"/>
                    </a:lnTo>
                    <a:lnTo>
                      <a:pt x="3832344" y="2585826"/>
                    </a:lnTo>
                    <a:lnTo>
                      <a:pt x="3834126" y="2583588"/>
                    </a:lnTo>
                    <a:lnTo>
                      <a:pt x="3838263" y="2573791"/>
                    </a:lnTo>
                    <a:lnTo>
                      <a:pt x="3829157" y="2584465"/>
                    </a:lnTo>
                    <a:lnTo>
                      <a:pt x="3831536" y="2579637"/>
                    </a:lnTo>
                    <a:lnTo>
                      <a:pt x="3833105" y="2577648"/>
                    </a:lnTo>
                    <a:lnTo>
                      <a:pt x="3839375" y="2571159"/>
                    </a:lnTo>
                    <a:lnTo>
                      <a:pt x="3840141" y="2569344"/>
                    </a:lnTo>
                    <a:lnTo>
                      <a:pt x="3839142" y="2569992"/>
                    </a:lnTo>
                    <a:lnTo>
                      <a:pt x="3833105" y="2577648"/>
                    </a:lnTo>
                    <a:lnTo>
                      <a:pt x="3831904" y="2578890"/>
                    </a:lnTo>
                    <a:lnTo>
                      <a:pt x="3831923" y="2578852"/>
                    </a:lnTo>
                    <a:lnTo>
                      <a:pt x="3838882" y="2570160"/>
                    </a:lnTo>
                    <a:lnTo>
                      <a:pt x="3837628" y="2570974"/>
                    </a:lnTo>
                    <a:lnTo>
                      <a:pt x="3834036" y="2574563"/>
                    </a:lnTo>
                    <a:lnTo>
                      <a:pt x="3834036" y="2574562"/>
                    </a:lnTo>
                    <a:lnTo>
                      <a:pt x="3835402" y="2572417"/>
                    </a:lnTo>
                    <a:lnTo>
                      <a:pt x="3834403" y="2573066"/>
                    </a:lnTo>
                    <a:lnTo>
                      <a:pt x="3834254" y="2573254"/>
                    </a:lnTo>
                    <a:lnTo>
                      <a:pt x="3834329" y="2573114"/>
                    </a:lnTo>
                    <a:lnTo>
                      <a:pt x="3830755" y="2575432"/>
                    </a:lnTo>
                    <a:lnTo>
                      <a:pt x="3819940" y="2591270"/>
                    </a:lnTo>
                    <a:lnTo>
                      <a:pt x="3817827" y="2593458"/>
                    </a:lnTo>
                    <a:lnTo>
                      <a:pt x="3818856" y="2592850"/>
                    </a:lnTo>
                    <a:lnTo>
                      <a:pt x="3818905" y="2592786"/>
                    </a:lnTo>
                    <a:lnTo>
                      <a:pt x="3818866" y="2592845"/>
                    </a:lnTo>
                    <a:lnTo>
                      <a:pt x="3818952" y="2592794"/>
                    </a:lnTo>
                    <a:lnTo>
                      <a:pt x="3820735" y="2590553"/>
                    </a:lnTo>
                    <a:lnTo>
                      <a:pt x="3821182" y="2589986"/>
                    </a:lnTo>
                    <a:lnTo>
                      <a:pt x="3830450" y="2580395"/>
                    </a:lnTo>
                    <a:lnTo>
                      <a:pt x="3829977" y="2581282"/>
                    </a:lnTo>
                    <a:lnTo>
                      <a:pt x="3822380" y="2590771"/>
                    </a:lnTo>
                    <a:lnTo>
                      <a:pt x="3823085" y="2590354"/>
                    </a:lnTo>
                    <a:lnTo>
                      <a:pt x="3829432" y="2582305"/>
                    </a:lnTo>
                    <a:lnTo>
                      <a:pt x="3826825" y="2587199"/>
                    </a:lnTo>
                    <a:lnTo>
                      <a:pt x="3825196" y="2589108"/>
                    </a:lnTo>
                    <a:lnTo>
                      <a:pt x="3826089" y="2588582"/>
                    </a:lnTo>
                    <a:lnTo>
                      <a:pt x="3826825" y="2587199"/>
                    </a:lnTo>
                    <a:lnTo>
                      <a:pt x="3829157" y="2584465"/>
                    </a:lnTo>
                    <a:lnTo>
                      <a:pt x="3827556" y="2587716"/>
                    </a:lnTo>
                    <a:lnTo>
                      <a:pt x="3827787" y="2587579"/>
                    </a:lnTo>
                    <a:lnTo>
                      <a:pt x="3827537" y="2587753"/>
                    </a:lnTo>
                    <a:lnTo>
                      <a:pt x="3825831" y="2591217"/>
                    </a:lnTo>
                    <a:lnTo>
                      <a:pt x="3825949" y="2591232"/>
                    </a:lnTo>
                    <a:lnTo>
                      <a:pt x="3823624" y="2593208"/>
                    </a:lnTo>
                    <a:lnTo>
                      <a:pt x="3825934" y="2588873"/>
                    </a:lnTo>
                    <a:lnTo>
                      <a:pt x="3824608" y="2589798"/>
                    </a:lnTo>
                    <a:lnTo>
                      <a:pt x="3816621" y="2599161"/>
                    </a:lnTo>
                    <a:lnTo>
                      <a:pt x="3815164" y="2600398"/>
                    </a:lnTo>
                    <a:lnTo>
                      <a:pt x="3822196" y="2591481"/>
                    </a:lnTo>
                    <a:lnTo>
                      <a:pt x="3821323" y="2592091"/>
                    </a:lnTo>
                    <a:lnTo>
                      <a:pt x="3814417" y="2600715"/>
                    </a:lnTo>
                    <a:lnTo>
                      <a:pt x="3814189" y="2601228"/>
                    </a:lnTo>
                    <a:lnTo>
                      <a:pt x="3815164" y="2600398"/>
                    </a:lnTo>
                    <a:lnTo>
                      <a:pt x="3813770" y="2602166"/>
                    </a:lnTo>
                    <a:lnTo>
                      <a:pt x="3813456" y="2602870"/>
                    </a:lnTo>
                    <a:lnTo>
                      <a:pt x="3816621" y="2599161"/>
                    </a:lnTo>
                    <a:lnTo>
                      <a:pt x="3823624" y="2593208"/>
                    </a:lnTo>
                    <a:lnTo>
                      <a:pt x="3819666" y="2600638"/>
                    </a:lnTo>
                    <a:lnTo>
                      <a:pt x="3836337" y="2585493"/>
                    </a:lnTo>
                    <a:lnTo>
                      <a:pt x="3841105" y="2579065"/>
                    </a:lnTo>
                    <a:lnTo>
                      <a:pt x="3852151" y="2570540"/>
                    </a:lnTo>
                    <a:cubicBezTo>
                      <a:pt x="3858395" y="2565694"/>
                      <a:pt x="3863762" y="2561362"/>
                      <a:pt x="3867065" y="2558062"/>
                    </a:cubicBezTo>
                    <a:close/>
                    <a:moveTo>
                      <a:pt x="3558821" y="2539826"/>
                    </a:moveTo>
                    <a:lnTo>
                      <a:pt x="3540900" y="2559275"/>
                    </a:lnTo>
                    <a:lnTo>
                      <a:pt x="3550578" y="2548056"/>
                    </a:lnTo>
                    <a:close/>
                    <a:moveTo>
                      <a:pt x="3934771" y="2539131"/>
                    </a:moveTo>
                    <a:lnTo>
                      <a:pt x="3929198" y="2542743"/>
                    </a:lnTo>
                    <a:lnTo>
                      <a:pt x="3926368" y="2545975"/>
                    </a:lnTo>
                    <a:lnTo>
                      <a:pt x="3932654" y="2541324"/>
                    </a:lnTo>
                    <a:lnTo>
                      <a:pt x="3932992" y="2541326"/>
                    </a:lnTo>
                    <a:close/>
                    <a:moveTo>
                      <a:pt x="4068585" y="2538976"/>
                    </a:moveTo>
                    <a:lnTo>
                      <a:pt x="4055399" y="2558398"/>
                    </a:lnTo>
                    <a:lnTo>
                      <a:pt x="4042350" y="2570282"/>
                    </a:lnTo>
                    <a:lnTo>
                      <a:pt x="4039635" y="2573861"/>
                    </a:lnTo>
                    <a:lnTo>
                      <a:pt x="4036704" y="2576675"/>
                    </a:lnTo>
                    <a:lnTo>
                      <a:pt x="4048240" y="2559545"/>
                    </a:lnTo>
                    <a:lnTo>
                      <a:pt x="4062714" y="2544085"/>
                    </a:lnTo>
                    <a:close/>
                    <a:moveTo>
                      <a:pt x="4053882" y="2538561"/>
                    </a:moveTo>
                    <a:lnTo>
                      <a:pt x="4034603" y="2565785"/>
                    </a:lnTo>
                    <a:lnTo>
                      <a:pt x="4030979" y="2569106"/>
                    </a:lnTo>
                    <a:close/>
                    <a:moveTo>
                      <a:pt x="3952639" y="2538495"/>
                    </a:moveTo>
                    <a:lnTo>
                      <a:pt x="3946590" y="2543430"/>
                    </a:lnTo>
                    <a:lnTo>
                      <a:pt x="3945429" y="2544803"/>
                    </a:lnTo>
                    <a:close/>
                    <a:moveTo>
                      <a:pt x="4081988" y="2537902"/>
                    </a:moveTo>
                    <a:lnTo>
                      <a:pt x="4081972" y="2537943"/>
                    </a:lnTo>
                    <a:lnTo>
                      <a:pt x="4058973" y="2563718"/>
                    </a:lnTo>
                    <a:lnTo>
                      <a:pt x="4056936" y="2565744"/>
                    </a:lnTo>
                    <a:close/>
                    <a:moveTo>
                      <a:pt x="3837974" y="2537738"/>
                    </a:moveTo>
                    <a:lnTo>
                      <a:pt x="3836709" y="2540500"/>
                    </a:lnTo>
                    <a:lnTo>
                      <a:pt x="3836246" y="2541404"/>
                    </a:lnTo>
                    <a:lnTo>
                      <a:pt x="3810141" y="2587392"/>
                    </a:lnTo>
                    <a:lnTo>
                      <a:pt x="3812362" y="2580079"/>
                    </a:lnTo>
                    <a:lnTo>
                      <a:pt x="3816461" y="2572142"/>
                    </a:lnTo>
                    <a:lnTo>
                      <a:pt x="3815716" y="2574150"/>
                    </a:lnTo>
                    <a:cubicBezTo>
                      <a:pt x="3816180" y="2574768"/>
                      <a:pt x="3819380" y="2569612"/>
                      <a:pt x="3823715" y="2562187"/>
                    </a:cubicBezTo>
                    <a:lnTo>
                      <a:pt x="3836879" y="2539457"/>
                    </a:lnTo>
                    <a:close/>
                    <a:moveTo>
                      <a:pt x="3891886" y="2537690"/>
                    </a:moveTo>
                    <a:lnTo>
                      <a:pt x="3879435" y="2553297"/>
                    </a:lnTo>
                    <a:lnTo>
                      <a:pt x="3889883" y="2543591"/>
                    </a:lnTo>
                    <a:lnTo>
                      <a:pt x="3888995" y="2544949"/>
                    </a:lnTo>
                    <a:cubicBezTo>
                      <a:pt x="3885576" y="2549089"/>
                      <a:pt x="3880528" y="2554541"/>
                      <a:pt x="3873523" y="2561535"/>
                    </a:cubicBezTo>
                    <a:lnTo>
                      <a:pt x="3872731" y="2561930"/>
                    </a:lnTo>
                    <a:lnTo>
                      <a:pt x="3872110" y="2562788"/>
                    </a:lnTo>
                    <a:lnTo>
                      <a:pt x="3873523" y="2561535"/>
                    </a:lnTo>
                    <a:lnTo>
                      <a:pt x="3877674" y="2559462"/>
                    </a:lnTo>
                    <a:lnTo>
                      <a:pt x="3870355" y="2565215"/>
                    </a:lnTo>
                    <a:lnTo>
                      <a:pt x="3866753" y="2570195"/>
                    </a:lnTo>
                    <a:lnTo>
                      <a:pt x="3869639" y="2565778"/>
                    </a:lnTo>
                    <a:lnTo>
                      <a:pt x="3861792" y="2571946"/>
                    </a:lnTo>
                    <a:lnTo>
                      <a:pt x="3871263" y="2563541"/>
                    </a:lnTo>
                    <a:lnTo>
                      <a:pt x="3872426" y="2562082"/>
                    </a:lnTo>
                    <a:lnTo>
                      <a:pt x="3867136" y="2564723"/>
                    </a:lnTo>
                    <a:lnTo>
                      <a:pt x="3878033" y="2554599"/>
                    </a:lnTo>
                    <a:lnTo>
                      <a:pt x="3886655" y="2542679"/>
                    </a:lnTo>
                    <a:close/>
                    <a:moveTo>
                      <a:pt x="3983786" y="2537392"/>
                    </a:moveTo>
                    <a:lnTo>
                      <a:pt x="3980773" y="2538947"/>
                    </a:lnTo>
                    <a:lnTo>
                      <a:pt x="3971798" y="2550807"/>
                    </a:lnTo>
                    <a:lnTo>
                      <a:pt x="3973599" y="2549356"/>
                    </a:lnTo>
                    <a:cubicBezTo>
                      <a:pt x="3975794" y="2547792"/>
                      <a:pt x="3976579" y="2547547"/>
                      <a:pt x="3976296" y="2548294"/>
                    </a:cubicBezTo>
                    <a:lnTo>
                      <a:pt x="3972743" y="2552438"/>
                    </a:lnTo>
                    <a:lnTo>
                      <a:pt x="3965850" y="2558665"/>
                    </a:lnTo>
                    <a:lnTo>
                      <a:pt x="3963882" y="2561265"/>
                    </a:lnTo>
                    <a:lnTo>
                      <a:pt x="3967410" y="2558656"/>
                    </a:lnTo>
                    <a:lnTo>
                      <a:pt x="3972743" y="2552438"/>
                    </a:lnTo>
                    <a:lnTo>
                      <a:pt x="3974828" y="2550554"/>
                    </a:lnTo>
                    <a:close/>
                    <a:moveTo>
                      <a:pt x="3938466" y="2536736"/>
                    </a:moveTo>
                    <a:lnTo>
                      <a:pt x="3935257" y="2538816"/>
                    </a:lnTo>
                    <a:lnTo>
                      <a:pt x="3933052" y="2541326"/>
                    </a:lnTo>
                    <a:lnTo>
                      <a:pt x="3934128" y="2541332"/>
                    </a:lnTo>
                    <a:lnTo>
                      <a:pt x="3931300" y="2543415"/>
                    </a:lnTo>
                    <a:lnTo>
                      <a:pt x="3906517" y="2574009"/>
                    </a:lnTo>
                    <a:lnTo>
                      <a:pt x="3906916" y="2573735"/>
                    </a:lnTo>
                    <a:lnTo>
                      <a:pt x="3934544" y="2541335"/>
                    </a:lnTo>
                    <a:lnTo>
                      <a:pt x="3934128" y="2541332"/>
                    </a:lnTo>
                    <a:lnTo>
                      <a:pt x="3935254" y="2540503"/>
                    </a:lnTo>
                    <a:close/>
                    <a:moveTo>
                      <a:pt x="3841472" y="2536482"/>
                    </a:moveTo>
                    <a:lnTo>
                      <a:pt x="3824128" y="2567962"/>
                    </a:lnTo>
                    <a:lnTo>
                      <a:pt x="3829582" y="2556057"/>
                    </a:lnTo>
                    <a:close/>
                    <a:moveTo>
                      <a:pt x="4088430" y="2536431"/>
                    </a:moveTo>
                    <a:lnTo>
                      <a:pt x="4084061" y="2542257"/>
                    </a:lnTo>
                    <a:lnTo>
                      <a:pt x="4085664" y="2539630"/>
                    </a:lnTo>
                    <a:close/>
                    <a:moveTo>
                      <a:pt x="4131366" y="2536273"/>
                    </a:moveTo>
                    <a:lnTo>
                      <a:pt x="4130795" y="2537266"/>
                    </a:lnTo>
                    <a:lnTo>
                      <a:pt x="4125485" y="2544370"/>
                    </a:lnTo>
                    <a:lnTo>
                      <a:pt x="4130491" y="2538561"/>
                    </a:lnTo>
                    <a:close/>
                    <a:moveTo>
                      <a:pt x="3839276" y="2535480"/>
                    </a:moveTo>
                    <a:lnTo>
                      <a:pt x="3838724" y="2536560"/>
                    </a:lnTo>
                    <a:lnTo>
                      <a:pt x="3837974" y="2537738"/>
                    </a:lnTo>
                    <a:lnTo>
                      <a:pt x="3838350" y="2536917"/>
                    </a:lnTo>
                    <a:lnTo>
                      <a:pt x="3838526" y="2536612"/>
                    </a:lnTo>
                    <a:close/>
                    <a:moveTo>
                      <a:pt x="3842144" y="2535261"/>
                    </a:moveTo>
                    <a:lnTo>
                      <a:pt x="3841822" y="2535905"/>
                    </a:lnTo>
                    <a:lnTo>
                      <a:pt x="3841472" y="2536482"/>
                    </a:lnTo>
                    <a:close/>
                    <a:moveTo>
                      <a:pt x="3874221" y="2534412"/>
                    </a:moveTo>
                    <a:lnTo>
                      <a:pt x="3872029" y="2537368"/>
                    </a:lnTo>
                    <a:lnTo>
                      <a:pt x="3869330" y="2540161"/>
                    </a:lnTo>
                    <a:lnTo>
                      <a:pt x="3871436" y="2537195"/>
                    </a:lnTo>
                    <a:close/>
                    <a:moveTo>
                      <a:pt x="3684996" y="2533652"/>
                    </a:moveTo>
                    <a:lnTo>
                      <a:pt x="3640419" y="2580829"/>
                    </a:lnTo>
                    <a:lnTo>
                      <a:pt x="3635517" y="2584352"/>
                    </a:lnTo>
                    <a:close/>
                    <a:moveTo>
                      <a:pt x="4089475" y="2533383"/>
                    </a:moveTo>
                    <a:lnTo>
                      <a:pt x="4085664" y="2539630"/>
                    </a:lnTo>
                    <a:lnTo>
                      <a:pt x="4079317" y="2546970"/>
                    </a:lnTo>
                    <a:lnTo>
                      <a:pt x="4082586" y="2540234"/>
                    </a:lnTo>
                    <a:close/>
                    <a:moveTo>
                      <a:pt x="3841223" y="2532637"/>
                    </a:moveTo>
                    <a:lnTo>
                      <a:pt x="3836496" y="2540963"/>
                    </a:lnTo>
                    <a:lnTo>
                      <a:pt x="3836709" y="2540500"/>
                    </a:lnTo>
                    <a:lnTo>
                      <a:pt x="3838724" y="2536560"/>
                    </a:lnTo>
                    <a:close/>
                    <a:moveTo>
                      <a:pt x="4093999" y="2532434"/>
                    </a:moveTo>
                    <a:lnTo>
                      <a:pt x="4084413" y="2548396"/>
                    </a:lnTo>
                    <a:lnTo>
                      <a:pt x="4073903" y="2558909"/>
                    </a:lnTo>
                    <a:lnTo>
                      <a:pt x="4077120" y="2553635"/>
                    </a:lnTo>
                    <a:close/>
                    <a:moveTo>
                      <a:pt x="4086412" y="2532281"/>
                    </a:moveTo>
                    <a:lnTo>
                      <a:pt x="4085596" y="2534030"/>
                    </a:lnTo>
                    <a:lnTo>
                      <a:pt x="4082586" y="2540234"/>
                    </a:lnTo>
                    <a:lnTo>
                      <a:pt x="4080150" y="2542656"/>
                    </a:lnTo>
                    <a:lnTo>
                      <a:pt x="4081890" y="2538149"/>
                    </a:lnTo>
                    <a:lnTo>
                      <a:pt x="4081972" y="2537943"/>
                    </a:lnTo>
                    <a:lnTo>
                      <a:pt x="4084361" y="2535266"/>
                    </a:lnTo>
                    <a:lnTo>
                      <a:pt x="4081988" y="2537902"/>
                    </a:lnTo>
                    <a:lnTo>
                      <a:pt x="4083320" y="2534572"/>
                    </a:lnTo>
                    <a:close/>
                    <a:moveTo>
                      <a:pt x="4084328" y="2532052"/>
                    </a:moveTo>
                    <a:lnTo>
                      <a:pt x="4083320" y="2534572"/>
                    </a:lnTo>
                    <a:lnTo>
                      <a:pt x="4073885" y="2541563"/>
                    </a:lnTo>
                    <a:close/>
                    <a:moveTo>
                      <a:pt x="3529117" y="2531668"/>
                    </a:moveTo>
                    <a:lnTo>
                      <a:pt x="3524188" y="2538588"/>
                    </a:lnTo>
                    <a:lnTo>
                      <a:pt x="3511173" y="2553207"/>
                    </a:lnTo>
                    <a:close/>
                    <a:moveTo>
                      <a:pt x="4094460" y="2531666"/>
                    </a:moveTo>
                    <a:lnTo>
                      <a:pt x="4094306" y="2532048"/>
                    </a:lnTo>
                    <a:lnTo>
                      <a:pt x="4093999" y="2532434"/>
                    </a:lnTo>
                    <a:close/>
                    <a:moveTo>
                      <a:pt x="4075594" y="2531577"/>
                    </a:moveTo>
                    <a:lnTo>
                      <a:pt x="4072790" y="2535317"/>
                    </a:lnTo>
                    <a:lnTo>
                      <a:pt x="4068585" y="2538976"/>
                    </a:lnTo>
                    <a:lnTo>
                      <a:pt x="4070435" y="2536252"/>
                    </a:lnTo>
                    <a:close/>
                    <a:moveTo>
                      <a:pt x="4074125" y="2530817"/>
                    </a:moveTo>
                    <a:lnTo>
                      <a:pt x="4070435" y="2536252"/>
                    </a:lnTo>
                    <a:lnTo>
                      <a:pt x="4067886" y="2538561"/>
                    </a:lnTo>
                    <a:lnTo>
                      <a:pt x="4062714" y="2544085"/>
                    </a:lnTo>
                    <a:lnTo>
                      <a:pt x="4052900" y="2552625"/>
                    </a:lnTo>
                    <a:lnTo>
                      <a:pt x="4058569" y="2544207"/>
                    </a:lnTo>
                    <a:close/>
                    <a:moveTo>
                      <a:pt x="3607052" y="2530501"/>
                    </a:moveTo>
                    <a:lnTo>
                      <a:pt x="3565944" y="2570468"/>
                    </a:lnTo>
                    <a:lnTo>
                      <a:pt x="3586864" y="2548056"/>
                    </a:lnTo>
                    <a:close/>
                    <a:moveTo>
                      <a:pt x="3842782" y="2530188"/>
                    </a:moveTo>
                    <a:lnTo>
                      <a:pt x="3841223" y="2532637"/>
                    </a:lnTo>
                    <a:lnTo>
                      <a:pt x="3841598" y="2531976"/>
                    </a:lnTo>
                    <a:close/>
                    <a:moveTo>
                      <a:pt x="3685549" y="2529467"/>
                    </a:moveTo>
                    <a:lnTo>
                      <a:pt x="3649539" y="2567817"/>
                    </a:lnTo>
                    <a:lnTo>
                      <a:pt x="3632585" y="2586460"/>
                    </a:lnTo>
                    <a:lnTo>
                      <a:pt x="3627205" y="2590327"/>
                    </a:lnTo>
                    <a:close/>
                    <a:moveTo>
                      <a:pt x="4046806" y="2528725"/>
                    </a:moveTo>
                    <a:lnTo>
                      <a:pt x="4044553" y="2531552"/>
                    </a:lnTo>
                    <a:lnTo>
                      <a:pt x="4021159" y="2552146"/>
                    </a:lnTo>
                    <a:close/>
                    <a:moveTo>
                      <a:pt x="3972418" y="2528621"/>
                    </a:moveTo>
                    <a:lnTo>
                      <a:pt x="3951055" y="2546638"/>
                    </a:lnTo>
                    <a:lnTo>
                      <a:pt x="3957787" y="2538698"/>
                    </a:lnTo>
                    <a:close/>
                    <a:moveTo>
                      <a:pt x="3955687" y="2528155"/>
                    </a:moveTo>
                    <a:lnTo>
                      <a:pt x="3953751" y="2529036"/>
                    </a:lnTo>
                    <a:lnTo>
                      <a:pt x="3949332" y="2534311"/>
                    </a:lnTo>
                    <a:lnTo>
                      <a:pt x="3950927" y="2533627"/>
                    </a:lnTo>
                    <a:close/>
                    <a:moveTo>
                      <a:pt x="3842714" y="2527390"/>
                    </a:moveTo>
                    <a:lnTo>
                      <a:pt x="3838350" y="2536917"/>
                    </a:lnTo>
                    <a:lnTo>
                      <a:pt x="3836879" y="2539457"/>
                    </a:lnTo>
                    <a:lnTo>
                      <a:pt x="3820825" y="2564662"/>
                    </a:lnTo>
                    <a:lnTo>
                      <a:pt x="3819610" y="2566043"/>
                    </a:lnTo>
                    <a:lnTo>
                      <a:pt x="3829908" y="2546100"/>
                    </a:lnTo>
                    <a:close/>
                    <a:moveTo>
                      <a:pt x="3845010" y="2526825"/>
                    </a:moveTo>
                    <a:lnTo>
                      <a:pt x="3842782" y="2530188"/>
                    </a:lnTo>
                    <a:lnTo>
                      <a:pt x="3843945" y="2528362"/>
                    </a:lnTo>
                    <a:close/>
                    <a:moveTo>
                      <a:pt x="4097109" y="2526393"/>
                    </a:moveTo>
                    <a:lnTo>
                      <a:pt x="4095634" y="2529711"/>
                    </a:lnTo>
                    <a:lnTo>
                      <a:pt x="4094460" y="2531666"/>
                    </a:lnTo>
                    <a:lnTo>
                      <a:pt x="4096125" y="2527532"/>
                    </a:lnTo>
                    <a:close/>
                    <a:moveTo>
                      <a:pt x="4096637" y="2526259"/>
                    </a:moveTo>
                    <a:lnTo>
                      <a:pt x="4096125" y="2527532"/>
                    </a:lnTo>
                    <a:lnTo>
                      <a:pt x="4088430" y="2536431"/>
                    </a:lnTo>
                    <a:lnTo>
                      <a:pt x="4094355" y="2528529"/>
                    </a:lnTo>
                    <a:close/>
                    <a:moveTo>
                      <a:pt x="4040406" y="2526255"/>
                    </a:moveTo>
                    <a:lnTo>
                      <a:pt x="4038765" y="2528220"/>
                    </a:lnTo>
                    <a:lnTo>
                      <a:pt x="4038095" y="2529116"/>
                    </a:lnTo>
                    <a:lnTo>
                      <a:pt x="4038813" y="2528362"/>
                    </a:lnTo>
                    <a:close/>
                    <a:moveTo>
                      <a:pt x="4089232" y="2526239"/>
                    </a:moveTo>
                    <a:lnTo>
                      <a:pt x="4088138" y="2528582"/>
                    </a:lnTo>
                    <a:lnTo>
                      <a:pt x="4084328" y="2532052"/>
                    </a:lnTo>
                    <a:lnTo>
                      <a:pt x="4085045" y="2530258"/>
                    </a:lnTo>
                    <a:close/>
                    <a:moveTo>
                      <a:pt x="3547293" y="2525986"/>
                    </a:moveTo>
                    <a:lnTo>
                      <a:pt x="3487523" y="2587469"/>
                    </a:lnTo>
                    <a:lnTo>
                      <a:pt x="3490082" y="2583747"/>
                    </a:lnTo>
                    <a:lnTo>
                      <a:pt x="3499861" y="2571522"/>
                    </a:lnTo>
                    <a:lnTo>
                      <a:pt x="3506390" y="2564763"/>
                    </a:lnTo>
                    <a:lnTo>
                      <a:pt x="3534085" y="2538176"/>
                    </a:lnTo>
                    <a:lnTo>
                      <a:pt x="3537386" y="2534880"/>
                    </a:lnTo>
                    <a:close/>
                    <a:moveTo>
                      <a:pt x="3961885" y="2525334"/>
                    </a:moveTo>
                    <a:lnTo>
                      <a:pt x="3957375" y="2527387"/>
                    </a:lnTo>
                    <a:lnTo>
                      <a:pt x="3952472" y="2532964"/>
                    </a:lnTo>
                    <a:lnTo>
                      <a:pt x="3957122" y="2530968"/>
                    </a:lnTo>
                    <a:close/>
                    <a:moveTo>
                      <a:pt x="4030210" y="2525302"/>
                    </a:moveTo>
                    <a:lnTo>
                      <a:pt x="4005566" y="2550317"/>
                    </a:lnTo>
                    <a:lnTo>
                      <a:pt x="4013527" y="2549615"/>
                    </a:lnTo>
                    <a:lnTo>
                      <a:pt x="3998772" y="2564738"/>
                    </a:lnTo>
                    <a:lnTo>
                      <a:pt x="3998691" y="2564927"/>
                    </a:lnTo>
                    <a:lnTo>
                      <a:pt x="3998015" y="2565514"/>
                    </a:lnTo>
                    <a:lnTo>
                      <a:pt x="3986522" y="2577294"/>
                    </a:lnTo>
                    <a:lnTo>
                      <a:pt x="3989199" y="2573165"/>
                    </a:lnTo>
                    <a:lnTo>
                      <a:pt x="3987706" y="2574461"/>
                    </a:lnTo>
                    <a:lnTo>
                      <a:pt x="3985968" y="2577341"/>
                    </a:lnTo>
                    <a:lnTo>
                      <a:pt x="3985968" y="2575970"/>
                    </a:lnTo>
                    <a:lnTo>
                      <a:pt x="3984773" y="2577007"/>
                    </a:lnTo>
                    <a:lnTo>
                      <a:pt x="3973969" y="2593689"/>
                    </a:lnTo>
                    <a:lnTo>
                      <a:pt x="3978432" y="2589761"/>
                    </a:lnTo>
                    <a:lnTo>
                      <a:pt x="3982665" y="2582812"/>
                    </a:lnTo>
                    <a:lnTo>
                      <a:pt x="3985968" y="2577341"/>
                    </a:lnTo>
                    <a:lnTo>
                      <a:pt x="3985968" y="2577862"/>
                    </a:lnTo>
                    <a:lnTo>
                      <a:pt x="3986522" y="2577294"/>
                    </a:lnTo>
                    <a:lnTo>
                      <a:pt x="3978447" y="2589748"/>
                    </a:lnTo>
                    <a:lnTo>
                      <a:pt x="3989971" y="2579602"/>
                    </a:lnTo>
                    <a:lnTo>
                      <a:pt x="4014858" y="2553494"/>
                    </a:lnTo>
                    <a:lnTo>
                      <a:pt x="4017144" y="2549296"/>
                    </a:lnTo>
                    <a:lnTo>
                      <a:pt x="4013527" y="2549615"/>
                    </a:lnTo>
                    <a:lnTo>
                      <a:pt x="4021320" y="2541627"/>
                    </a:lnTo>
                    <a:close/>
                    <a:moveTo>
                      <a:pt x="3797429" y="2525204"/>
                    </a:moveTo>
                    <a:lnTo>
                      <a:pt x="3799587" y="2525204"/>
                    </a:lnTo>
                    <a:lnTo>
                      <a:pt x="3780752" y="2542384"/>
                    </a:lnTo>
                    <a:lnTo>
                      <a:pt x="3788066" y="2535053"/>
                    </a:lnTo>
                    <a:close/>
                    <a:moveTo>
                      <a:pt x="3790389" y="2525204"/>
                    </a:moveTo>
                    <a:lnTo>
                      <a:pt x="3793373" y="2525204"/>
                    </a:lnTo>
                    <a:lnTo>
                      <a:pt x="3781567" y="2535053"/>
                    </a:lnTo>
                    <a:cubicBezTo>
                      <a:pt x="3761757" y="2551467"/>
                      <a:pt x="3745250" y="2567882"/>
                      <a:pt x="3725442" y="2584296"/>
                    </a:cubicBezTo>
                    <a:lnTo>
                      <a:pt x="3721105" y="2587872"/>
                    </a:lnTo>
                    <a:lnTo>
                      <a:pt x="3730031" y="2577746"/>
                    </a:lnTo>
                    <a:lnTo>
                      <a:pt x="3739183" y="2568005"/>
                    </a:lnTo>
                    <a:close/>
                    <a:moveTo>
                      <a:pt x="4097702" y="2523615"/>
                    </a:moveTo>
                    <a:lnTo>
                      <a:pt x="4097310" y="2524588"/>
                    </a:lnTo>
                    <a:lnTo>
                      <a:pt x="4094355" y="2528529"/>
                    </a:lnTo>
                    <a:lnTo>
                      <a:pt x="4089475" y="2533383"/>
                    </a:lnTo>
                    <a:lnTo>
                      <a:pt x="4093430" y="2526898"/>
                    </a:lnTo>
                    <a:close/>
                    <a:moveTo>
                      <a:pt x="3838018" y="2523573"/>
                    </a:moveTo>
                    <a:lnTo>
                      <a:pt x="3826009" y="2547684"/>
                    </a:lnTo>
                    <a:lnTo>
                      <a:pt x="3834787" y="2527466"/>
                    </a:lnTo>
                    <a:close/>
                    <a:moveTo>
                      <a:pt x="3967198" y="2523378"/>
                    </a:moveTo>
                    <a:lnTo>
                      <a:pt x="3964303" y="2524406"/>
                    </a:lnTo>
                    <a:lnTo>
                      <a:pt x="3958629" y="2530322"/>
                    </a:lnTo>
                    <a:lnTo>
                      <a:pt x="3962659" y="2528593"/>
                    </a:lnTo>
                    <a:close/>
                    <a:moveTo>
                      <a:pt x="3758080" y="2523181"/>
                    </a:moveTo>
                    <a:lnTo>
                      <a:pt x="3757736" y="2523553"/>
                    </a:lnTo>
                    <a:lnTo>
                      <a:pt x="3757449" y="2523782"/>
                    </a:lnTo>
                    <a:close/>
                    <a:moveTo>
                      <a:pt x="4098789" y="2522615"/>
                    </a:moveTo>
                    <a:lnTo>
                      <a:pt x="4097591" y="2525311"/>
                    </a:lnTo>
                    <a:lnTo>
                      <a:pt x="4096637" y="2526259"/>
                    </a:lnTo>
                    <a:lnTo>
                      <a:pt x="4097310" y="2524588"/>
                    </a:lnTo>
                    <a:close/>
                    <a:moveTo>
                      <a:pt x="4055062" y="2522300"/>
                    </a:moveTo>
                    <a:lnTo>
                      <a:pt x="4040393" y="2539901"/>
                    </a:lnTo>
                    <a:lnTo>
                      <a:pt x="4002530" y="2578766"/>
                    </a:lnTo>
                    <a:lnTo>
                      <a:pt x="4002664" y="2578523"/>
                    </a:lnTo>
                    <a:lnTo>
                      <a:pt x="4021756" y="2558336"/>
                    </a:lnTo>
                    <a:cubicBezTo>
                      <a:pt x="4024227" y="2555864"/>
                      <a:pt x="4030405" y="2548861"/>
                      <a:pt x="4037613" y="2540261"/>
                    </a:cubicBezTo>
                    <a:lnTo>
                      <a:pt x="4044553" y="2531552"/>
                    </a:lnTo>
                    <a:close/>
                    <a:moveTo>
                      <a:pt x="3985771" y="2522232"/>
                    </a:moveTo>
                    <a:lnTo>
                      <a:pt x="3932624" y="2568092"/>
                    </a:lnTo>
                    <a:lnTo>
                      <a:pt x="3933097" y="2567509"/>
                    </a:lnTo>
                    <a:lnTo>
                      <a:pt x="3921840" y="2576402"/>
                    </a:lnTo>
                    <a:lnTo>
                      <a:pt x="3921726" y="2576573"/>
                    </a:lnTo>
                    <a:lnTo>
                      <a:pt x="3927100" y="2572859"/>
                    </a:lnTo>
                    <a:lnTo>
                      <a:pt x="3932624" y="2568092"/>
                    </a:lnTo>
                    <a:lnTo>
                      <a:pt x="3930866" y="2570256"/>
                    </a:lnTo>
                    <a:lnTo>
                      <a:pt x="3962529" y="2548369"/>
                    </a:lnTo>
                    <a:lnTo>
                      <a:pt x="3970315" y="2544348"/>
                    </a:lnTo>
                    <a:lnTo>
                      <a:pt x="3960726" y="2554078"/>
                    </a:lnTo>
                    <a:lnTo>
                      <a:pt x="3922411" y="2581633"/>
                    </a:lnTo>
                    <a:lnTo>
                      <a:pt x="3909330" y="2601611"/>
                    </a:lnTo>
                    <a:lnTo>
                      <a:pt x="3931083" y="2585523"/>
                    </a:lnTo>
                    <a:lnTo>
                      <a:pt x="3962446" y="2558336"/>
                    </a:lnTo>
                    <a:lnTo>
                      <a:pt x="3965174" y="2556140"/>
                    </a:lnTo>
                    <a:lnTo>
                      <a:pt x="3976410" y="2541201"/>
                    </a:lnTo>
                    <a:lnTo>
                      <a:pt x="3970315" y="2544348"/>
                    </a:lnTo>
                    <a:lnTo>
                      <a:pt x="3986053" y="2528380"/>
                    </a:lnTo>
                    <a:lnTo>
                      <a:pt x="3986064" y="2528366"/>
                    </a:lnTo>
                    <a:close/>
                    <a:moveTo>
                      <a:pt x="4088484" y="2521660"/>
                    </a:moveTo>
                    <a:lnTo>
                      <a:pt x="4085045" y="2530258"/>
                    </a:lnTo>
                    <a:lnTo>
                      <a:pt x="4071203" y="2543550"/>
                    </a:lnTo>
                    <a:lnTo>
                      <a:pt x="4064591" y="2548449"/>
                    </a:lnTo>
                    <a:lnTo>
                      <a:pt x="4060116" y="2554102"/>
                    </a:lnTo>
                    <a:lnTo>
                      <a:pt x="4060031" y="2554180"/>
                    </a:lnTo>
                    <a:lnTo>
                      <a:pt x="4067886" y="2541857"/>
                    </a:lnTo>
                    <a:lnTo>
                      <a:pt x="4072790" y="2535317"/>
                    </a:lnTo>
                    <a:close/>
                    <a:moveTo>
                      <a:pt x="3759546" y="2521591"/>
                    </a:moveTo>
                    <a:lnTo>
                      <a:pt x="3758459" y="2522818"/>
                    </a:lnTo>
                    <a:lnTo>
                      <a:pt x="3758080" y="2523181"/>
                    </a:lnTo>
                    <a:close/>
                    <a:moveTo>
                      <a:pt x="3759927" y="2521178"/>
                    </a:moveTo>
                    <a:lnTo>
                      <a:pt x="3759546" y="2521591"/>
                    </a:lnTo>
                    <a:lnTo>
                      <a:pt x="3759852" y="2521246"/>
                    </a:lnTo>
                    <a:close/>
                    <a:moveTo>
                      <a:pt x="4020379" y="2520347"/>
                    </a:moveTo>
                    <a:lnTo>
                      <a:pt x="3994125" y="2547207"/>
                    </a:lnTo>
                    <a:lnTo>
                      <a:pt x="3992864" y="2551437"/>
                    </a:lnTo>
                    <a:lnTo>
                      <a:pt x="3992573" y="2551462"/>
                    </a:lnTo>
                    <a:lnTo>
                      <a:pt x="3993916" y="2547421"/>
                    </a:lnTo>
                    <a:lnTo>
                      <a:pt x="3964708" y="2577303"/>
                    </a:lnTo>
                    <a:lnTo>
                      <a:pt x="3995589" y="2542297"/>
                    </a:lnTo>
                    <a:lnTo>
                      <a:pt x="3996765" y="2538355"/>
                    </a:lnTo>
                    <a:lnTo>
                      <a:pt x="3983452" y="2552980"/>
                    </a:lnTo>
                    <a:lnTo>
                      <a:pt x="3962516" y="2579546"/>
                    </a:lnTo>
                    <a:lnTo>
                      <a:pt x="3950755" y="2591579"/>
                    </a:lnTo>
                    <a:lnTo>
                      <a:pt x="3956867" y="2586192"/>
                    </a:lnTo>
                    <a:lnTo>
                      <a:pt x="3960727" y="2581816"/>
                    </a:lnTo>
                    <a:lnTo>
                      <a:pt x="3958215" y="2585004"/>
                    </a:lnTo>
                    <a:lnTo>
                      <a:pt x="3991638" y="2555545"/>
                    </a:lnTo>
                    <a:lnTo>
                      <a:pt x="3992864" y="2551437"/>
                    </a:lnTo>
                    <a:lnTo>
                      <a:pt x="3996682" y="2551100"/>
                    </a:lnTo>
                    <a:lnTo>
                      <a:pt x="4005712" y="2543141"/>
                    </a:lnTo>
                    <a:close/>
                    <a:moveTo>
                      <a:pt x="4097735" y="2519842"/>
                    </a:moveTo>
                    <a:lnTo>
                      <a:pt x="4093430" y="2526898"/>
                    </a:lnTo>
                    <a:lnTo>
                      <a:pt x="4086832" y="2531970"/>
                    </a:lnTo>
                    <a:lnTo>
                      <a:pt x="4086412" y="2532281"/>
                    </a:lnTo>
                    <a:lnTo>
                      <a:pt x="4088138" y="2528582"/>
                    </a:lnTo>
                    <a:close/>
                    <a:moveTo>
                      <a:pt x="3985605" y="2518747"/>
                    </a:moveTo>
                    <a:lnTo>
                      <a:pt x="3968469" y="2526100"/>
                    </a:lnTo>
                    <a:lnTo>
                      <a:pt x="3969122" y="2525330"/>
                    </a:lnTo>
                    <a:lnTo>
                      <a:pt x="3969122" y="2524437"/>
                    </a:lnTo>
                    <a:lnTo>
                      <a:pt x="3967058" y="2526705"/>
                    </a:lnTo>
                    <a:lnTo>
                      <a:pt x="3968469" y="2526100"/>
                    </a:lnTo>
                    <a:lnTo>
                      <a:pt x="3957787" y="2538698"/>
                    </a:lnTo>
                    <a:lnTo>
                      <a:pt x="3954884" y="2540698"/>
                    </a:lnTo>
                    <a:lnTo>
                      <a:pt x="3947883" y="2549313"/>
                    </a:lnTo>
                    <a:lnTo>
                      <a:pt x="3951055" y="2546638"/>
                    </a:lnTo>
                    <a:lnTo>
                      <a:pt x="3939626" y="2560119"/>
                    </a:lnTo>
                    <a:lnTo>
                      <a:pt x="3985701" y="2520766"/>
                    </a:lnTo>
                    <a:close/>
                    <a:moveTo>
                      <a:pt x="3801891" y="2518638"/>
                    </a:moveTo>
                    <a:cubicBezTo>
                      <a:pt x="3804470" y="2516997"/>
                      <a:pt x="3803439" y="2518638"/>
                      <a:pt x="3800550" y="2521921"/>
                    </a:cubicBezTo>
                    <a:lnTo>
                      <a:pt x="3797429" y="2525204"/>
                    </a:lnTo>
                    <a:lnTo>
                      <a:pt x="3793373" y="2525204"/>
                    </a:lnTo>
                    <a:lnTo>
                      <a:pt x="3795095" y="2523768"/>
                    </a:lnTo>
                    <a:cubicBezTo>
                      <a:pt x="3798409" y="2521101"/>
                      <a:pt x="3800602" y="2519459"/>
                      <a:pt x="3801891" y="2518638"/>
                    </a:cubicBezTo>
                    <a:close/>
                    <a:moveTo>
                      <a:pt x="4089988" y="2517900"/>
                    </a:moveTo>
                    <a:lnTo>
                      <a:pt x="4089801" y="2518366"/>
                    </a:lnTo>
                    <a:lnTo>
                      <a:pt x="4084972" y="2523081"/>
                    </a:lnTo>
                    <a:lnTo>
                      <a:pt x="4075594" y="2531577"/>
                    </a:lnTo>
                    <a:lnTo>
                      <a:pt x="4079809" y="2525956"/>
                    </a:lnTo>
                    <a:lnTo>
                      <a:pt x="4088100" y="2519154"/>
                    </a:lnTo>
                    <a:close/>
                    <a:moveTo>
                      <a:pt x="3821296" y="2517723"/>
                    </a:moveTo>
                    <a:lnTo>
                      <a:pt x="3820460" y="2519350"/>
                    </a:lnTo>
                    <a:lnTo>
                      <a:pt x="3820825" y="2518462"/>
                    </a:lnTo>
                    <a:close/>
                    <a:moveTo>
                      <a:pt x="3665562" y="2517571"/>
                    </a:moveTo>
                    <a:lnTo>
                      <a:pt x="3662846" y="2520631"/>
                    </a:lnTo>
                    <a:lnTo>
                      <a:pt x="3664792" y="2519149"/>
                    </a:lnTo>
                    <a:close/>
                    <a:moveTo>
                      <a:pt x="4023605" y="2517046"/>
                    </a:moveTo>
                    <a:lnTo>
                      <a:pt x="4021230" y="2519476"/>
                    </a:lnTo>
                    <a:lnTo>
                      <a:pt x="4006625" y="2542337"/>
                    </a:lnTo>
                    <a:lnTo>
                      <a:pt x="4008025" y="2541103"/>
                    </a:lnTo>
                    <a:close/>
                    <a:moveTo>
                      <a:pt x="4101579" y="2516341"/>
                    </a:moveTo>
                    <a:lnTo>
                      <a:pt x="4099066" y="2521993"/>
                    </a:lnTo>
                    <a:lnTo>
                      <a:pt x="4097953" y="2523422"/>
                    </a:lnTo>
                    <a:lnTo>
                      <a:pt x="4097702" y="2523615"/>
                    </a:lnTo>
                    <a:lnTo>
                      <a:pt x="4100082" y="2517705"/>
                    </a:lnTo>
                    <a:close/>
                    <a:moveTo>
                      <a:pt x="3998547" y="2515703"/>
                    </a:moveTo>
                    <a:lnTo>
                      <a:pt x="3997766" y="2516496"/>
                    </a:lnTo>
                    <a:lnTo>
                      <a:pt x="3986225" y="2531745"/>
                    </a:lnTo>
                    <a:lnTo>
                      <a:pt x="3986317" y="2533673"/>
                    </a:lnTo>
                    <a:close/>
                    <a:moveTo>
                      <a:pt x="4061296" y="2515492"/>
                    </a:moveTo>
                    <a:lnTo>
                      <a:pt x="4057066" y="2520536"/>
                    </a:lnTo>
                    <a:lnTo>
                      <a:pt x="4055062" y="2522300"/>
                    </a:lnTo>
                    <a:lnTo>
                      <a:pt x="4058954" y="2517630"/>
                    </a:lnTo>
                    <a:close/>
                    <a:moveTo>
                      <a:pt x="3893488" y="2515162"/>
                    </a:moveTo>
                    <a:lnTo>
                      <a:pt x="3877561" y="2531643"/>
                    </a:lnTo>
                    <a:lnTo>
                      <a:pt x="3878861" y="2529776"/>
                    </a:lnTo>
                    <a:close/>
                    <a:moveTo>
                      <a:pt x="4101319" y="2514632"/>
                    </a:moveTo>
                    <a:lnTo>
                      <a:pt x="4100082" y="2517705"/>
                    </a:lnTo>
                    <a:lnTo>
                      <a:pt x="4097735" y="2519842"/>
                    </a:lnTo>
                    <a:lnTo>
                      <a:pt x="4100339" y="2515573"/>
                    </a:lnTo>
                    <a:close/>
                    <a:moveTo>
                      <a:pt x="3558494" y="2514464"/>
                    </a:moveTo>
                    <a:lnTo>
                      <a:pt x="3553438" y="2520470"/>
                    </a:lnTo>
                    <a:lnTo>
                      <a:pt x="3547293" y="2525986"/>
                    </a:lnTo>
                    <a:close/>
                    <a:moveTo>
                      <a:pt x="3611030" y="2514048"/>
                    </a:moveTo>
                    <a:lnTo>
                      <a:pt x="3586864" y="2538176"/>
                    </a:lnTo>
                    <a:cubicBezTo>
                      <a:pt x="3563773" y="2557937"/>
                      <a:pt x="3543981" y="2580991"/>
                      <a:pt x="3524188" y="2604045"/>
                    </a:cubicBezTo>
                    <a:cubicBezTo>
                      <a:pt x="3517591" y="2610632"/>
                      <a:pt x="3468110" y="2666621"/>
                      <a:pt x="3507695" y="2627099"/>
                    </a:cubicBezTo>
                    <a:lnTo>
                      <a:pt x="3565944" y="2570468"/>
                    </a:lnTo>
                    <a:lnTo>
                      <a:pt x="3530373" y="2608574"/>
                    </a:lnTo>
                    <a:lnTo>
                      <a:pt x="3514230" y="2624466"/>
                    </a:lnTo>
                    <a:lnTo>
                      <a:pt x="3480877" y="2654183"/>
                    </a:lnTo>
                    <a:lnTo>
                      <a:pt x="3484404" y="2649549"/>
                    </a:lnTo>
                    <a:lnTo>
                      <a:pt x="3476048" y="2654786"/>
                    </a:lnTo>
                    <a:lnTo>
                      <a:pt x="3478007" y="2656741"/>
                    </a:lnTo>
                    <a:lnTo>
                      <a:pt x="3480877" y="2654183"/>
                    </a:lnTo>
                    <a:lnTo>
                      <a:pt x="3471409" y="2666621"/>
                    </a:lnTo>
                    <a:lnTo>
                      <a:pt x="3514230" y="2624466"/>
                    </a:lnTo>
                    <a:lnTo>
                      <a:pt x="3524107" y="2615666"/>
                    </a:lnTo>
                    <a:lnTo>
                      <a:pt x="3516199" y="2623960"/>
                    </a:lnTo>
                    <a:lnTo>
                      <a:pt x="3511201" y="2630790"/>
                    </a:lnTo>
                    <a:lnTo>
                      <a:pt x="3458214" y="2683088"/>
                    </a:lnTo>
                    <a:lnTo>
                      <a:pt x="3455600" y="2680478"/>
                    </a:lnTo>
                    <a:lnTo>
                      <a:pt x="3392814" y="2727434"/>
                    </a:lnTo>
                    <a:lnTo>
                      <a:pt x="3391624" y="2728785"/>
                    </a:lnTo>
                    <a:lnTo>
                      <a:pt x="3357967" y="2759924"/>
                    </a:lnTo>
                    <a:lnTo>
                      <a:pt x="3360615" y="2758411"/>
                    </a:lnTo>
                    <a:lnTo>
                      <a:pt x="3466982" y="2676525"/>
                    </a:lnTo>
                    <a:cubicBezTo>
                      <a:pt x="3470275" y="2676525"/>
                      <a:pt x="3470275" y="2676525"/>
                      <a:pt x="3470275" y="2679811"/>
                    </a:cubicBezTo>
                    <a:cubicBezTo>
                      <a:pt x="3450520" y="2694597"/>
                      <a:pt x="3429941" y="2708562"/>
                      <a:pt x="3409362" y="2723348"/>
                    </a:cubicBezTo>
                    <a:lnTo>
                      <a:pt x="3365375" y="2758346"/>
                    </a:lnTo>
                    <a:lnTo>
                      <a:pt x="3365011" y="2759195"/>
                    </a:lnTo>
                    <a:lnTo>
                      <a:pt x="3360792" y="2761993"/>
                    </a:lnTo>
                    <a:lnTo>
                      <a:pt x="3348449" y="2771813"/>
                    </a:lnTo>
                    <a:lnTo>
                      <a:pt x="3327516" y="2788094"/>
                    </a:lnTo>
                    <a:lnTo>
                      <a:pt x="3304635" y="2809262"/>
                    </a:lnTo>
                    <a:lnTo>
                      <a:pt x="3315942" y="2801539"/>
                    </a:lnTo>
                    <a:cubicBezTo>
                      <a:pt x="3322568" y="2798232"/>
                      <a:pt x="3362324" y="2771774"/>
                      <a:pt x="3325881" y="2791618"/>
                    </a:cubicBezTo>
                    <a:cubicBezTo>
                      <a:pt x="3332507" y="2785003"/>
                      <a:pt x="3342446" y="2781696"/>
                      <a:pt x="3352385" y="2775081"/>
                    </a:cubicBezTo>
                    <a:lnTo>
                      <a:pt x="3352385" y="2776770"/>
                    </a:lnTo>
                    <a:lnTo>
                      <a:pt x="3352385" y="2778388"/>
                    </a:lnTo>
                    <a:lnTo>
                      <a:pt x="3345972" y="2782913"/>
                    </a:lnTo>
                    <a:lnTo>
                      <a:pt x="3249267" y="2851149"/>
                    </a:lnTo>
                    <a:lnTo>
                      <a:pt x="3210555" y="2877821"/>
                    </a:lnTo>
                    <a:lnTo>
                      <a:pt x="3252994" y="2844534"/>
                    </a:lnTo>
                    <a:lnTo>
                      <a:pt x="3279775" y="2826242"/>
                    </a:lnTo>
                    <a:lnTo>
                      <a:pt x="3279775" y="2824062"/>
                    </a:lnTo>
                    <a:lnTo>
                      <a:pt x="3312906" y="2793744"/>
                    </a:lnTo>
                    <a:lnTo>
                      <a:pt x="3305149" y="2798887"/>
                    </a:lnTo>
                    <a:lnTo>
                      <a:pt x="3315074" y="2791760"/>
                    </a:lnTo>
                    <a:lnTo>
                      <a:pt x="3320533" y="2786765"/>
                    </a:lnTo>
                    <a:lnTo>
                      <a:pt x="3303607" y="2795945"/>
                    </a:lnTo>
                    <a:lnTo>
                      <a:pt x="3298918" y="2799110"/>
                    </a:lnTo>
                    <a:lnTo>
                      <a:pt x="3290520" y="2808587"/>
                    </a:lnTo>
                    <a:lnTo>
                      <a:pt x="3305149" y="2798887"/>
                    </a:lnTo>
                    <a:lnTo>
                      <a:pt x="3288556" y="2810803"/>
                    </a:lnTo>
                    <a:lnTo>
                      <a:pt x="3276717" y="2824162"/>
                    </a:lnTo>
                    <a:cubicBezTo>
                      <a:pt x="3276717" y="2824162"/>
                      <a:pt x="3273425" y="2824162"/>
                      <a:pt x="3273425" y="2824162"/>
                    </a:cubicBezTo>
                    <a:lnTo>
                      <a:pt x="3279540" y="2817277"/>
                    </a:lnTo>
                    <a:lnTo>
                      <a:pt x="3268397" y="2825279"/>
                    </a:lnTo>
                    <a:lnTo>
                      <a:pt x="3272323" y="2821751"/>
                    </a:lnTo>
                    <a:lnTo>
                      <a:pt x="3281506" y="2815064"/>
                    </a:lnTo>
                    <a:lnTo>
                      <a:pt x="3288396" y="2807306"/>
                    </a:lnTo>
                    <a:lnTo>
                      <a:pt x="3272323" y="2821751"/>
                    </a:lnTo>
                    <a:lnTo>
                      <a:pt x="3236931" y="2847525"/>
                    </a:lnTo>
                    <a:lnTo>
                      <a:pt x="3230503" y="2851714"/>
                    </a:lnTo>
                    <a:lnTo>
                      <a:pt x="3269394" y="2821841"/>
                    </a:lnTo>
                    <a:cubicBezTo>
                      <a:pt x="3271867" y="2820192"/>
                      <a:pt x="3278667" y="2814834"/>
                      <a:pt x="3286653" y="2808034"/>
                    </a:cubicBezTo>
                    <a:lnTo>
                      <a:pt x="3289268" y="2805624"/>
                    </a:lnTo>
                    <a:lnTo>
                      <a:pt x="3290821" y="2804576"/>
                    </a:lnTo>
                    <a:lnTo>
                      <a:pt x="3292700" y="2802460"/>
                    </a:lnTo>
                    <a:lnTo>
                      <a:pt x="3289268" y="2805624"/>
                    </a:lnTo>
                    <a:lnTo>
                      <a:pt x="3279286" y="2812362"/>
                    </a:lnTo>
                    <a:lnTo>
                      <a:pt x="3235870" y="2843838"/>
                    </a:lnTo>
                    <a:lnTo>
                      <a:pt x="3252909" y="2828847"/>
                    </a:lnTo>
                    <a:lnTo>
                      <a:pt x="3279096" y="2809595"/>
                    </a:lnTo>
                    <a:lnTo>
                      <a:pt x="3283396" y="2806907"/>
                    </a:lnTo>
                    <a:lnTo>
                      <a:pt x="3280939" y="2808241"/>
                    </a:lnTo>
                    <a:lnTo>
                      <a:pt x="3279096" y="2809595"/>
                    </a:lnTo>
                    <a:lnTo>
                      <a:pt x="3267765" y="2816677"/>
                    </a:lnTo>
                    <a:lnTo>
                      <a:pt x="3255836" y="2825350"/>
                    </a:lnTo>
                    <a:lnTo>
                      <a:pt x="3250813" y="2829512"/>
                    </a:lnTo>
                    <a:lnTo>
                      <a:pt x="3253285" y="2827205"/>
                    </a:lnTo>
                    <a:lnTo>
                      <a:pt x="3244913" y="2833291"/>
                    </a:lnTo>
                    <a:lnTo>
                      <a:pt x="3243017" y="2835029"/>
                    </a:lnTo>
                    <a:lnTo>
                      <a:pt x="3233598" y="2843775"/>
                    </a:lnTo>
                    <a:lnTo>
                      <a:pt x="3223763" y="2851924"/>
                    </a:lnTo>
                    <a:lnTo>
                      <a:pt x="3215346" y="2857068"/>
                    </a:lnTo>
                    <a:lnTo>
                      <a:pt x="3234253" y="2841041"/>
                    </a:lnTo>
                    <a:lnTo>
                      <a:pt x="3206523" y="2861203"/>
                    </a:lnTo>
                    <a:lnTo>
                      <a:pt x="3199174" y="2866951"/>
                    </a:lnTo>
                    <a:lnTo>
                      <a:pt x="3215346" y="2857068"/>
                    </a:lnTo>
                    <a:lnTo>
                      <a:pt x="3192280" y="2876621"/>
                    </a:lnTo>
                    <a:lnTo>
                      <a:pt x="3163771" y="2895197"/>
                    </a:lnTo>
                    <a:lnTo>
                      <a:pt x="3163771" y="2897292"/>
                    </a:lnTo>
                    <a:lnTo>
                      <a:pt x="3157343" y="2899673"/>
                    </a:lnTo>
                    <a:lnTo>
                      <a:pt x="3147331" y="2907505"/>
                    </a:lnTo>
                    <a:lnTo>
                      <a:pt x="3138912" y="2914047"/>
                    </a:lnTo>
                    <a:lnTo>
                      <a:pt x="3121024" y="2924041"/>
                    </a:lnTo>
                    <a:lnTo>
                      <a:pt x="3128674" y="2918067"/>
                    </a:lnTo>
                    <a:lnTo>
                      <a:pt x="3114430" y="2927349"/>
                    </a:lnTo>
                    <a:lnTo>
                      <a:pt x="3141152" y="2905672"/>
                    </a:lnTo>
                    <a:lnTo>
                      <a:pt x="3125517" y="2911464"/>
                    </a:lnTo>
                    <a:lnTo>
                      <a:pt x="3117727" y="2917457"/>
                    </a:lnTo>
                    <a:lnTo>
                      <a:pt x="3117727" y="2914351"/>
                    </a:lnTo>
                    <a:lnTo>
                      <a:pt x="3116372" y="2914853"/>
                    </a:lnTo>
                    <a:lnTo>
                      <a:pt x="3117727" y="2914257"/>
                    </a:lnTo>
                    <a:lnTo>
                      <a:pt x="3117727" y="2914160"/>
                    </a:lnTo>
                    <a:lnTo>
                      <a:pt x="3137399" y="2900679"/>
                    </a:lnTo>
                    <a:lnTo>
                      <a:pt x="3131842" y="2904887"/>
                    </a:lnTo>
                    <a:cubicBezTo>
                      <a:pt x="3129885" y="2906536"/>
                      <a:pt x="3130091" y="2906742"/>
                      <a:pt x="3134212" y="2904269"/>
                    </a:cubicBezTo>
                    <a:lnTo>
                      <a:pt x="3142223" y="2898614"/>
                    </a:lnTo>
                    <a:lnTo>
                      <a:pt x="3127438" y="2909987"/>
                    </a:lnTo>
                    <a:lnTo>
                      <a:pt x="3145769" y="2901926"/>
                    </a:lnTo>
                    <a:lnTo>
                      <a:pt x="3196905" y="2860446"/>
                    </a:lnTo>
                    <a:lnTo>
                      <a:pt x="3204953" y="2855287"/>
                    </a:lnTo>
                    <a:lnTo>
                      <a:pt x="3146957" y="2901404"/>
                    </a:lnTo>
                    <a:lnTo>
                      <a:pt x="3150691" y="2899762"/>
                    </a:lnTo>
                    <a:lnTo>
                      <a:pt x="3171677" y="2884483"/>
                    </a:lnTo>
                    <a:lnTo>
                      <a:pt x="3227877" y="2840592"/>
                    </a:lnTo>
                    <a:lnTo>
                      <a:pt x="3204953" y="2855287"/>
                    </a:lnTo>
                    <a:lnTo>
                      <a:pt x="3208711" y="2852298"/>
                    </a:lnTo>
                    <a:lnTo>
                      <a:pt x="3239467" y="2832754"/>
                    </a:lnTo>
                    <a:lnTo>
                      <a:pt x="3260904" y="2818633"/>
                    </a:lnTo>
                    <a:lnTo>
                      <a:pt x="3266756" y="2813268"/>
                    </a:lnTo>
                    <a:lnTo>
                      <a:pt x="3270620" y="2811025"/>
                    </a:lnTo>
                    <a:lnTo>
                      <a:pt x="3266222" y="2815130"/>
                    </a:lnTo>
                    <a:lnTo>
                      <a:pt x="3275726" y="2808869"/>
                    </a:lnTo>
                    <a:lnTo>
                      <a:pt x="3275988" y="2808652"/>
                    </a:lnTo>
                    <a:lnTo>
                      <a:pt x="3284273" y="2803098"/>
                    </a:lnTo>
                    <a:lnTo>
                      <a:pt x="3286090" y="2802042"/>
                    </a:lnTo>
                    <a:lnTo>
                      <a:pt x="3286574" y="2801723"/>
                    </a:lnTo>
                    <a:lnTo>
                      <a:pt x="3286974" y="2801529"/>
                    </a:lnTo>
                    <a:lnTo>
                      <a:pt x="3289391" y="2800126"/>
                    </a:lnTo>
                    <a:lnTo>
                      <a:pt x="3288580" y="2800749"/>
                    </a:lnTo>
                    <a:lnTo>
                      <a:pt x="3294588" y="2797829"/>
                    </a:lnTo>
                    <a:lnTo>
                      <a:pt x="3298597" y="2795259"/>
                    </a:lnTo>
                    <a:lnTo>
                      <a:pt x="3296102" y="2797093"/>
                    </a:lnTo>
                    <a:lnTo>
                      <a:pt x="3298503" y="2795926"/>
                    </a:lnTo>
                    <a:lnTo>
                      <a:pt x="3299755" y="2794517"/>
                    </a:lnTo>
                    <a:lnTo>
                      <a:pt x="3298597" y="2795259"/>
                    </a:lnTo>
                    <a:lnTo>
                      <a:pt x="3299790" y="2794382"/>
                    </a:lnTo>
                    <a:lnTo>
                      <a:pt x="3299967" y="2794279"/>
                    </a:lnTo>
                    <a:lnTo>
                      <a:pt x="3300235" y="2793976"/>
                    </a:lnTo>
                    <a:lnTo>
                      <a:pt x="3299014" y="2794539"/>
                    </a:lnTo>
                    <a:lnTo>
                      <a:pt x="3289391" y="2800126"/>
                    </a:lnTo>
                    <a:lnTo>
                      <a:pt x="3293146" y="2797242"/>
                    </a:lnTo>
                    <a:lnTo>
                      <a:pt x="3292702" y="2797446"/>
                    </a:lnTo>
                    <a:lnTo>
                      <a:pt x="3284273" y="2803098"/>
                    </a:lnTo>
                    <a:lnTo>
                      <a:pt x="3270620" y="2811025"/>
                    </a:lnTo>
                    <a:lnTo>
                      <a:pt x="3273906" y="2807958"/>
                    </a:lnTo>
                    <a:lnTo>
                      <a:pt x="3290643" y="2798395"/>
                    </a:lnTo>
                    <a:lnTo>
                      <a:pt x="3282950" y="2801938"/>
                    </a:lnTo>
                    <a:lnTo>
                      <a:pt x="3282950" y="2799518"/>
                    </a:lnTo>
                    <a:lnTo>
                      <a:pt x="3273906" y="2807958"/>
                    </a:lnTo>
                    <a:lnTo>
                      <a:pt x="3270304" y="2810017"/>
                    </a:lnTo>
                    <a:lnTo>
                      <a:pt x="3280803" y="2800393"/>
                    </a:lnTo>
                    <a:lnTo>
                      <a:pt x="3281174" y="2800171"/>
                    </a:lnTo>
                    <a:lnTo>
                      <a:pt x="3282950" y="2799404"/>
                    </a:lnTo>
                    <a:lnTo>
                      <a:pt x="3282950" y="2799113"/>
                    </a:lnTo>
                    <a:lnTo>
                      <a:pt x="3281174" y="2800171"/>
                    </a:lnTo>
                    <a:lnTo>
                      <a:pt x="3280928" y="2800278"/>
                    </a:lnTo>
                    <a:lnTo>
                      <a:pt x="3289547" y="2792377"/>
                    </a:lnTo>
                    <a:lnTo>
                      <a:pt x="3291611" y="2791434"/>
                    </a:lnTo>
                    <a:lnTo>
                      <a:pt x="3284473" y="2798096"/>
                    </a:lnTo>
                    <a:lnTo>
                      <a:pt x="3284943" y="2797925"/>
                    </a:lnTo>
                    <a:lnTo>
                      <a:pt x="3305663" y="2785572"/>
                    </a:lnTo>
                    <a:lnTo>
                      <a:pt x="3305663" y="2785009"/>
                    </a:lnTo>
                    <a:lnTo>
                      <a:pt x="3309935" y="2783056"/>
                    </a:lnTo>
                    <a:lnTo>
                      <a:pt x="3323399" y="2767896"/>
                    </a:lnTo>
                    <a:lnTo>
                      <a:pt x="3320327" y="2765850"/>
                    </a:lnTo>
                    <a:lnTo>
                      <a:pt x="3327263" y="2761146"/>
                    </a:lnTo>
                    <a:lnTo>
                      <a:pt x="3330386" y="2760029"/>
                    </a:lnTo>
                    <a:lnTo>
                      <a:pt x="3332621" y="2757513"/>
                    </a:lnTo>
                    <a:lnTo>
                      <a:pt x="3327263" y="2761146"/>
                    </a:lnTo>
                    <a:lnTo>
                      <a:pt x="3321284" y="2763285"/>
                    </a:lnTo>
                    <a:lnTo>
                      <a:pt x="3322148" y="2762493"/>
                    </a:lnTo>
                    <a:cubicBezTo>
                      <a:pt x="3325446" y="2760020"/>
                      <a:pt x="3330185" y="2756723"/>
                      <a:pt x="3335492" y="2752911"/>
                    </a:cubicBezTo>
                    <a:lnTo>
                      <a:pt x="3339205" y="2750100"/>
                    </a:lnTo>
                    <a:lnTo>
                      <a:pt x="3356151" y="2731019"/>
                    </a:lnTo>
                    <a:lnTo>
                      <a:pt x="3374608" y="2713539"/>
                    </a:lnTo>
                    <a:lnTo>
                      <a:pt x="3374902" y="2713036"/>
                    </a:lnTo>
                    <a:lnTo>
                      <a:pt x="3374731" y="2713422"/>
                    </a:lnTo>
                    <a:lnTo>
                      <a:pt x="3400756" y="2688774"/>
                    </a:lnTo>
                    <a:lnTo>
                      <a:pt x="3431637" y="2666709"/>
                    </a:lnTo>
                    <a:lnTo>
                      <a:pt x="3406846" y="2680805"/>
                    </a:lnTo>
                    <a:lnTo>
                      <a:pt x="3356380" y="2725686"/>
                    </a:lnTo>
                    <a:lnTo>
                      <a:pt x="3393100" y="2688621"/>
                    </a:lnTo>
                    <a:lnTo>
                      <a:pt x="3349288" y="2713534"/>
                    </a:lnTo>
                    <a:lnTo>
                      <a:pt x="3278526" y="2778583"/>
                    </a:lnTo>
                    <a:lnTo>
                      <a:pt x="3309267" y="2767585"/>
                    </a:lnTo>
                    <a:lnTo>
                      <a:pt x="3356380" y="2725686"/>
                    </a:lnTo>
                    <a:lnTo>
                      <a:pt x="3334229" y="2748044"/>
                    </a:lnTo>
                    <a:lnTo>
                      <a:pt x="3312963" y="2766262"/>
                    </a:lnTo>
                    <a:lnTo>
                      <a:pt x="3321284" y="2763285"/>
                    </a:lnTo>
                    <a:lnTo>
                      <a:pt x="3318698" y="2765656"/>
                    </a:lnTo>
                    <a:lnTo>
                      <a:pt x="3311441" y="2767567"/>
                    </a:lnTo>
                    <a:lnTo>
                      <a:pt x="3277670" y="2796497"/>
                    </a:lnTo>
                    <a:lnTo>
                      <a:pt x="3279771" y="2795541"/>
                    </a:lnTo>
                    <a:lnTo>
                      <a:pt x="3277319" y="2796798"/>
                    </a:lnTo>
                    <a:lnTo>
                      <a:pt x="3274388" y="2799309"/>
                    </a:lnTo>
                    <a:lnTo>
                      <a:pt x="3288745" y="2792744"/>
                    </a:lnTo>
                    <a:lnTo>
                      <a:pt x="3288353" y="2793403"/>
                    </a:lnTo>
                    <a:cubicBezTo>
                      <a:pt x="3283407" y="2797113"/>
                      <a:pt x="3272691" y="2803707"/>
                      <a:pt x="3269394" y="2805355"/>
                    </a:cubicBezTo>
                    <a:lnTo>
                      <a:pt x="3263381" y="2808738"/>
                    </a:lnTo>
                    <a:lnTo>
                      <a:pt x="3262433" y="2809550"/>
                    </a:lnTo>
                    <a:lnTo>
                      <a:pt x="3276813" y="2802058"/>
                    </a:lnTo>
                    <a:lnTo>
                      <a:pt x="3280928" y="2800278"/>
                    </a:lnTo>
                    <a:lnTo>
                      <a:pt x="3280803" y="2800393"/>
                    </a:lnTo>
                    <a:lnTo>
                      <a:pt x="3255545" y="2815451"/>
                    </a:lnTo>
                    <a:lnTo>
                      <a:pt x="3252787" y="2817813"/>
                    </a:lnTo>
                    <a:lnTo>
                      <a:pt x="3255238" y="2815634"/>
                    </a:lnTo>
                    <a:lnTo>
                      <a:pt x="3198506" y="2849454"/>
                    </a:lnTo>
                    <a:lnTo>
                      <a:pt x="3114558" y="2897563"/>
                    </a:lnTo>
                    <a:lnTo>
                      <a:pt x="3114558" y="2899834"/>
                    </a:lnTo>
                    <a:lnTo>
                      <a:pt x="3131171" y="2894187"/>
                    </a:lnTo>
                    <a:lnTo>
                      <a:pt x="3124712" y="2897385"/>
                    </a:lnTo>
                    <a:lnTo>
                      <a:pt x="3156969" y="2883163"/>
                    </a:lnTo>
                    <a:lnTo>
                      <a:pt x="3156969" y="2885368"/>
                    </a:lnTo>
                    <a:lnTo>
                      <a:pt x="3104953" y="2907167"/>
                    </a:lnTo>
                    <a:lnTo>
                      <a:pt x="3098213" y="2910503"/>
                    </a:lnTo>
                    <a:lnTo>
                      <a:pt x="3098213" y="2909991"/>
                    </a:lnTo>
                    <a:lnTo>
                      <a:pt x="3055886" y="2927729"/>
                    </a:lnTo>
                    <a:lnTo>
                      <a:pt x="3098213" y="2909068"/>
                    </a:lnTo>
                    <a:lnTo>
                      <a:pt x="3098213" y="2908001"/>
                    </a:lnTo>
                    <a:lnTo>
                      <a:pt x="3101509" y="2906832"/>
                    </a:lnTo>
                    <a:lnTo>
                      <a:pt x="3111294" y="2903300"/>
                    </a:lnTo>
                    <a:lnTo>
                      <a:pt x="3113374" y="2902383"/>
                    </a:lnTo>
                    <a:lnTo>
                      <a:pt x="3098213" y="2907240"/>
                    </a:lnTo>
                    <a:lnTo>
                      <a:pt x="3098213" y="2908001"/>
                    </a:lnTo>
                    <a:lnTo>
                      <a:pt x="3093312" y="2909739"/>
                    </a:lnTo>
                    <a:lnTo>
                      <a:pt x="3091350" y="2910863"/>
                    </a:lnTo>
                    <a:lnTo>
                      <a:pt x="3090142" y="2910863"/>
                    </a:lnTo>
                    <a:lnTo>
                      <a:pt x="3082467" y="2913585"/>
                    </a:lnTo>
                    <a:lnTo>
                      <a:pt x="3081458" y="2914160"/>
                    </a:lnTo>
                    <a:lnTo>
                      <a:pt x="3081298" y="2914000"/>
                    </a:lnTo>
                    <a:lnTo>
                      <a:pt x="3073186" y="2916877"/>
                    </a:lnTo>
                    <a:cubicBezTo>
                      <a:pt x="3064225" y="2920089"/>
                      <a:pt x="3057016" y="2922740"/>
                      <a:pt x="3055368" y="2923556"/>
                    </a:cubicBezTo>
                    <a:lnTo>
                      <a:pt x="3025718" y="2936603"/>
                    </a:lnTo>
                    <a:lnTo>
                      <a:pt x="3069393" y="2916045"/>
                    </a:lnTo>
                    <a:lnTo>
                      <a:pt x="3004696" y="2938343"/>
                    </a:lnTo>
                    <a:lnTo>
                      <a:pt x="2903213" y="2983459"/>
                    </a:lnTo>
                    <a:lnTo>
                      <a:pt x="2936719" y="2969241"/>
                    </a:lnTo>
                    <a:cubicBezTo>
                      <a:pt x="2854324" y="3005136"/>
                      <a:pt x="2953198" y="2969241"/>
                      <a:pt x="2963085" y="2962715"/>
                    </a:cubicBezTo>
                    <a:lnTo>
                      <a:pt x="3025690" y="2936615"/>
                    </a:lnTo>
                    <a:lnTo>
                      <a:pt x="2996043" y="2949661"/>
                    </a:lnTo>
                    <a:cubicBezTo>
                      <a:pt x="2977917" y="2957819"/>
                      <a:pt x="2960614" y="2965978"/>
                      <a:pt x="2943311" y="2973320"/>
                    </a:cubicBezTo>
                    <a:lnTo>
                      <a:pt x="2943224" y="2973351"/>
                    </a:lnTo>
                    <a:lnTo>
                      <a:pt x="2943224" y="2975768"/>
                    </a:lnTo>
                    <a:cubicBezTo>
                      <a:pt x="2920205" y="2985690"/>
                      <a:pt x="2932537" y="2980729"/>
                      <a:pt x="2949801" y="2973701"/>
                    </a:cubicBezTo>
                    <a:lnTo>
                      <a:pt x="2973171" y="2964196"/>
                    </a:lnTo>
                    <a:lnTo>
                      <a:pt x="2916917" y="2988998"/>
                    </a:lnTo>
                    <a:cubicBezTo>
                      <a:pt x="2916917" y="2988998"/>
                      <a:pt x="2916917" y="2985690"/>
                      <a:pt x="2916917" y="2985690"/>
                    </a:cubicBezTo>
                    <a:lnTo>
                      <a:pt x="2937174" y="2975503"/>
                    </a:lnTo>
                    <a:lnTo>
                      <a:pt x="2890578" y="2992083"/>
                    </a:lnTo>
                    <a:cubicBezTo>
                      <a:pt x="2887282" y="2992083"/>
                      <a:pt x="2887282" y="2988820"/>
                      <a:pt x="2890578" y="2988820"/>
                    </a:cubicBezTo>
                    <a:lnTo>
                      <a:pt x="2897303" y="2985967"/>
                    </a:lnTo>
                    <a:lnTo>
                      <a:pt x="2897303" y="2982794"/>
                    </a:lnTo>
                    <a:cubicBezTo>
                      <a:pt x="2931866" y="2966331"/>
                      <a:pt x="2967252" y="2950690"/>
                      <a:pt x="3003461" y="2936285"/>
                    </a:cubicBezTo>
                    <a:lnTo>
                      <a:pt x="3081109" y="2908958"/>
                    </a:lnTo>
                    <a:lnTo>
                      <a:pt x="3138805" y="2871661"/>
                    </a:lnTo>
                    <a:lnTo>
                      <a:pt x="3122477" y="2884274"/>
                    </a:lnTo>
                    <a:lnTo>
                      <a:pt x="3111132" y="2891080"/>
                    </a:lnTo>
                    <a:lnTo>
                      <a:pt x="3097436" y="2903212"/>
                    </a:lnTo>
                    <a:lnTo>
                      <a:pt x="3098396" y="2902874"/>
                    </a:lnTo>
                    <a:lnTo>
                      <a:pt x="3122477" y="2884274"/>
                    </a:lnTo>
                    <a:lnTo>
                      <a:pt x="3160589" y="2861406"/>
                    </a:lnTo>
                    <a:lnTo>
                      <a:pt x="3163833" y="2859784"/>
                    </a:lnTo>
                    <a:lnTo>
                      <a:pt x="3153119" y="2867846"/>
                    </a:lnTo>
                    <a:cubicBezTo>
                      <a:pt x="3137716" y="2879128"/>
                      <a:pt x="3122672" y="2889432"/>
                      <a:pt x="3107835" y="2897675"/>
                    </a:cubicBezTo>
                    <a:lnTo>
                      <a:pt x="3180147" y="2856040"/>
                    </a:lnTo>
                    <a:lnTo>
                      <a:pt x="3177075" y="2858109"/>
                    </a:lnTo>
                    <a:cubicBezTo>
                      <a:pt x="3157292" y="2871298"/>
                      <a:pt x="3134212" y="2884486"/>
                      <a:pt x="3114430" y="2894378"/>
                    </a:cubicBezTo>
                    <a:lnTo>
                      <a:pt x="3098834" y="2902720"/>
                    </a:lnTo>
                    <a:lnTo>
                      <a:pt x="3105856" y="2900248"/>
                    </a:lnTo>
                    <a:lnTo>
                      <a:pt x="3178311" y="2858933"/>
                    </a:lnTo>
                    <a:lnTo>
                      <a:pt x="3208019" y="2839993"/>
                    </a:lnTo>
                    <a:lnTo>
                      <a:pt x="3216640" y="2835029"/>
                    </a:lnTo>
                    <a:lnTo>
                      <a:pt x="3255720" y="2813047"/>
                    </a:lnTo>
                    <a:lnTo>
                      <a:pt x="3261578" y="2809995"/>
                    </a:lnTo>
                    <a:lnTo>
                      <a:pt x="3262323" y="2809333"/>
                    </a:lnTo>
                    <a:lnTo>
                      <a:pt x="3255720" y="2813047"/>
                    </a:lnTo>
                    <a:lnTo>
                      <a:pt x="3247345" y="2817410"/>
                    </a:lnTo>
                    <a:cubicBezTo>
                      <a:pt x="3237866" y="2822459"/>
                      <a:pt x="3229829" y="2826787"/>
                      <a:pt x="3226532" y="2828435"/>
                    </a:cubicBezTo>
                    <a:lnTo>
                      <a:pt x="3224749" y="2829326"/>
                    </a:lnTo>
                    <a:lnTo>
                      <a:pt x="3265351" y="2803440"/>
                    </a:lnTo>
                    <a:lnTo>
                      <a:pt x="3272756" y="2800055"/>
                    </a:lnTo>
                    <a:lnTo>
                      <a:pt x="3275194" y="2797886"/>
                    </a:lnTo>
                    <a:lnTo>
                      <a:pt x="3269438" y="2800835"/>
                    </a:lnTo>
                    <a:lnTo>
                      <a:pt x="3272691" y="2798761"/>
                    </a:lnTo>
                    <a:lnTo>
                      <a:pt x="3275801" y="2797347"/>
                    </a:lnTo>
                    <a:lnTo>
                      <a:pt x="3308382" y="2768372"/>
                    </a:lnTo>
                    <a:lnTo>
                      <a:pt x="3305663" y="2769087"/>
                    </a:lnTo>
                    <a:cubicBezTo>
                      <a:pt x="3267746" y="2783924"/>
                      <a:pt x="3233126" y="2807828"/>
                      <a:pt x="3200567" y="2832144"/>
                    </a:cubicBezTo>
                    <a:lnTo>
                      <a:pt x="3197457" y="2834484"/>
                    </a:lnTo>
                    <a:lnTo>
                      <a:pt x="3193561" y="2836266"/>
                    </a:lnTo>
                    <a:lnTo>
                      <a:pt x="3138805" y="2871661"/>
                    </a:lnTo>
                    <a:lnTo>
                      <a:pt x="3207573" y="2818544"/>
                    </a:lnTo>
                    <a:cubicBezTo>
                      <a:pt x="3228180" y="2804531"/>
                      <a:pt x="3249405" y="2791755"/>
                      <a:pt x="3271661" y="2781039"/>
                    </a:cubicBezTo>
                    <a:lnTo>
                      <a:pt x="3278025" y="2778762"/>
                    </a:lnTo>
                    <a:lnTo>
                      <a:pt x="3348041" y="2712298"/>
                    </a:lnTo>
                    <a:lnTo>
                      <a:pt x="3395356" y="2686344"/>
                    </a:lnTo>
                    <a:lnTo>
                      <a:pt x="3408229" y="2673350"/>
                    </a:lnTo>
                    <a:cubicBezTo>
                      <a:pt x="3411537" y="2673350"/>
                      <a:pt x="3411537" y="2673350"/>
                      <a:pt x="3411537" y="2676633"/>
                    </a:cubicBezTo>
                    <a:lnTo>
                      <a:pt x="3409086" y="2678813"/>
                    </a:lnTo>
                    <a:lnTo>
                      <a:pt x="3433238" y="2665565"/>
                    </a:lnTo>
                    <a:lnTo>
                      <a:pt x="3451225" y="2652712"/>
                    </a:lnTo>
                    <a:lnTo>
                      <a:pt x="3451225" y="2653249"/>
                    </a:lnTo>
                    <a:lnTo>
                      <a:pt x="3459779" y="2642973"/>
                    </a:lnTo>
                    <a:lnTo>
                      <a:pt x="3462761" y="2640248"/>
                    </a:lnTo>
                    <a:lnTo>
                      <a:pt x="3440748" y="2671168"/>
                    </a:lnTo>
                    <a:lnTo>
                      <a:pt x="3440709" y="2670860"/>
                    </a:lnTo>
                    <a:lnTo>
                      <a:pt x="3446721" y="2659705"/>
                    </a:lnTo>
                    <a:lnTo>
                      <a:pt x="3371013" y="2721824"/>
                    </a:lnTo>
                    <a:lnTo>
                      <a:pt x="3367948" y="2728749"/>
                    </a:lnTo>
                    <a:cubicBezTo>
                      <a:pt x="3363672" y="2734158"/>
                      <a:pt x="3357799" y="2739619"/>
                      <a:pt x="3351410" y="2744770"/>
                    </a:cubicBezTo>
                    <a:lnTo>
                      <a:pt x="3340539" y="2752143"/>
                    </a:lnTo>
                    <a:lnTo>
                      <a:pt x="3335020" y="2758371"/>
                    </a:lnTo>
                    <a:lnTo>
                      <a:pt x="3341931" y="2755898"/>
                    </a:lnTo>
                    <a:cubicBezTo>
                      <a:pt x="3341931" y="2755898"/>
                      <a:pt x="3341931" y="2755898"/>
                      <a:pt x="3341931" y="2759195"/>
                    </a:cubicBezTo>
                    <a:lnTo>
                      <a:pt x="3318851" y="2779936"/>
                    </a:lnTo>
                    <a:lnTo>
                      <a:pt x="3318851" y="2778978"/>
                    </a:lnTo>
                    <a:lnTo>
                      <a:pt x="3315333" y="2780587"/>
                    </a:lnTo>
                    <a:lnTo>
                      <a:pt x="3311485" y="2784930"/>
                    </a:lnTo>
                    <a:lnTo>
                      <a:pt x="3311021" y="2785573"/>
                    </a:lnTo>
                    <a:lnTo>
                      <a:pt x="3310440" y="2786108"/>
                    </a:lnTo>
                    <a:lnTo>
                      <a:pt x="3309265" y="2787435"/>
                    </a:lnTo>
                    <a:lnTo>
                      <a:pt x="3312709" y="2785372"/>
                    </a:lnTo>
                    <a:lnTo>
                      <a:pt x="3314000" y="2784296"/>
                    </a:lnTo>
                    <a:lnTo>
                      <a:pt x="3318851" y="2779936"/>
                    </a:lnTo>
                    <a:lnTo>
                      <a:pt x="3318851" y="2780252"/>
                    </a:lnTo>
                    <a:lnTo>
                      <a:pt x="3342315" y="2760692"/>
                    </a:lnTo>
                    <a:cubicBezTo>
                      <a:pt x="3353222" y="2749632"/>
                      <a:pt x="3363261" y="2738226"/>
                      <a:pt x="3371910" y="2729593"/>
                    </a:cubicBezTo>
                    <a:cubicBezTo>
                      <a:pt x="3385089" y="2718084"/>
                      <a:pt x="3398268" y="2706575"/>
                      <a:pt x="3412271" y="2695887"/>
                    </a:cubicBezTo>
                    <a:lnTo>
                      <a:pt x="3428118" y="2685823"/>
                    </a:lnTo>
                    <a:lnTo>
                      <a:pt x="3435676" y="2678293"/>
                    </a:lnTo>
                    <a:lnTo>
                      <a:pt x="3440748" y="2671168"/>
                    </a:lnTo>
                    <a:lnTo>
                      <a:pt x="3440983" y="2673032"/>
                    </a:lnTo>
                    <a:lnTo>
                      <a:pt x="3456984" y="2664378"/>
                    </a:lnTo>
                    <a:lnTo>
                      <a:pt x="3486977" y="2637375"/>
                    </a:lnTo>
                    <a:lnTo>
                      <a:pt x="3486179" y="2638431"/>
                    </a:lnTo>
                    <a:lnTo>
                      <a:pt x="3484037" y="2640531"/>
                    </a:lnTo>
                    <a:lnTo>
                      <a:pt x="3459298" y="2663126"/>
                    </a:lnTo>
                    <a:lnTo>
                      <a:pt x="3473195" y="2655610"/>
                    </a:lnTo>
                    <a:lnTo>
                      <a:pt x="3474777" y="2653517"/>
                    </a:lnTo>
                    <a:lnTo>
                      <a:pt x="3475581" y="2654319"/>
                    </a:lnTo>
                    <a:lnTo>
                      <a:pt x="3484406" y="2649546"/>
                    </a:lnTo>
                    <a:lnTo>
                      <a:pt x="3494912" y="2635745"/>
                    </a:lnTo>
                    <a:lnTo>
                      <a:pt x="3502985" y="2623847"/>
                    </a:lnTo>
                    <a:lnTo>
                      <a:pt x="3593873" y="2528707"/>
                    </a:lnTo>
                    <a:close/>
                    <a:moveTo>
                      <a:pt x="3603384" y="2513049"/>
                    </a:moveTo>
                    <a:lnTo>
                      <a:pt x="3549753" y="2570287"/>
                    </a:lnTo>
                    <a:lnTo>
                      <a:pt x="3510926" y="2612143"/>
                    </a:lnTo>
                    <a:lnTo>
                      <a:pt x="3511335" y="2611540"/>
                    </a:lnTo>
                    <a:lnTo>
                      <a:pt x="3539161" y="2578203"/>
                    </a:lnTo>
                    <a:lnTo>
                      <a:pt x="3580266" y="2534882"/>
                    </a:lnTo>
                    <a:close/>
                    <a:moveTo>
                      <a:pt x="3959338" y="2512259"/>
                    </a:moveTo>
                    <a:lnTo>
                      <a:pt x="3942553" y="2531942"/>
                    </a:lnTo>
                    <a:lnTo>
                      <a:pt x="3950727" y="2521684"/>
                    </a:lnTo>
                    <a:close/>
                    <a:moveTo>
                      <a:pt x="4045775" y="2511045"/>
                    </a:moveTo>
                    <a:lnTo>
                      <a:pt x="4044863" y="2511687"/>
                    </a:lnTo>
                    <a:lnTo>
                      <a:pt x="4040835" y="2518396"/>
                    </a:lnTo>
                    <a:lnTo>
                      <a:pt x="4033859" y="2528775"/>
                    </a:lnTo>
                    <a:lnTo>
                      <a:pt x="4026607" y="2536208"/>
                    </a:lnTo>
                    <a:lnTo>
                      <a:pt x="4033579" y="2522201"/>
                    </a:lnTo>
                    <a:lnTo>
                      <a:pt x="4024969" y="2537887"/>
                    </a:lnTo>
                    <a:lnTo>
                      <a:pt x="4026607" y="2536208"/>
                    </a:lnTo>
                    <a:lnTo>
                      <a:pt x="4022526" y="2544407"/>
                    </a:lnTo>
                    <a:lnTo>
                      <a:pt x="4027512" y="2538700"/>
                    </a:lnTo>
                    <a:lnTo>
                      <a:pt x="4038813" y="2521762"/>
                    </a:lnTo>
                    <a:lnTo>
                      <a:pt x="4040835" y="2518396"/>
                    </a:lnTo>
                    <a:close/>
                    <a:moveTo>
                      <a:pt x="3564917" y="2510164"/>
                    </a:moveTo>
                    <a:lnTo>
                      <a:pt x="3515942" y="2567405"/>
                    </a:lnTo>
                    <a:lnTo>
                      <a:pt x="3463125" y="2624129"/>
                    </a:lnTo>
                    <a:lnTo>
                      <a:pt x="3464812" y="2620513"/>
                    </a:lnTo>
                    <a:lnTo>
                      <a:pt x="3468345" y="2615373"/>
                    </a:lnTo>
                    <a:lnTo>
                      <a:pt x="3525013" y="2554231"/>
                    </a:lnTo>
                    <a:lnTo>
                      <a:pt x="3553438" y="2520470"/>
                    </a:lnTo>
                    <a:close/>
                    <a:moveTo>
                      <a:pt x="4045423" y="2509861"/>
                    </a:moveTo>
                    <a:lnTo>
                      <a:pt x="4040816" y="2514537"/>
                    </a:lnTo>
                    <a:lnTo>
                      <a:pt x="4041629" y="2513965"/>
                    </a:lnTo>
                    <a:lnTo>
                      <a:pt x="4039146" y="2516232"/>
                    </a:lnTo>
                    <a:lnTo>
                      <a:pt x="4035956" y="2519470"/>
                    </a:lnTo>
                    <a:lnTo>
                      <a:pt x="4035820" y="2519784"/>
                    </a:lnTo>
                    <a:cubicBezTo>
                      <a:pt x="4034840" y="2522600"/>
                      <a:pt x="4034891" y="2523541"/>
                      <a:pt x="4035717" y="2523051"/>
                    </a:cubicBezTo>
                    <a:lnTo>
                      <a:pt x="4043236" y="2512833"/>
                    </a:lnTo>
                    <a:lnTo>
                      <a:pt x="4041629" y="2513965"/>
                    </a:lnTo>
                    <a:lnTo>
                      <a:pt x="4043990" y="2511809"/>
                    </a:lnTo>
                    <a:close/>
                    <a:moveTo>
                      <a:pt x="3809055" y="2509602"/>
                    </a:moveTo>
                    <a:lnTo>
                      <a:pt x="3790389" y="2525204"/>
                    </a:lnTo>
                    <a:lnTo>
                      <a:pt x="3788096" y="2525204"/>
                    </a:lnTo>
                    <a:close/>
                    <a:moveTo>
                      <a:pt x="3810587" y="2508462"/>
                    </a:moveTo>
                    <a:lnTo>
                      <a:pt x="3809055" y="2509602"/>
                    </a:lnTo>
                    <a:lnTo>
                      <a:pt x="3810362" y="2508509"/>
                    </a:lnTo>
                    <a:close/>
                    <a:moveTo>
                      <a:pt x="4103887" y="2508256"/>
                    </a:moveTo>
                    <a:lnTo>
                      <a:pt x="4102108" y="2512674"/>
                    </a:lnTo>
                    <a:lnTo>
                      <a:pt x="4100339" y="2515573"/>
                    </a:lnTo>
                    <a:lnTo>
                      <a:pt x="4089232" y="2526239"/>
                    </a:lnTo>
                    <a:lnTo>
                      <a:pt x="4093339" y="2517434"/>
                    </a:lnTo>
                    <a:close/>
                    <a:moveTo>
                      <a:pt x="4105987" y="2506428"/>
                    </a:moveTo>
                    <a:lnTo>
                      <a:pt x="4103099" y="2512923"/>
                    </a:lnTo>
                    <a:lnTo>
                      <a:pt x="4101319" y="2514632"/>
                    </a:lnTo>
                    <a:lnTo>
                      <a:pt x="4102108" y="2512674"/>
                    </a:lnTo>
                    <a:lnTo>
                      <a:pt x="4105840" y="2506556"/>
                    </a:lnTo>
                    <a:close/>
                    <a:moveTo>
                      <a:pt x="4049037" y="2506192"/>
                    </a:moveTo>
                    <a:lnTo>
                      <a:pt x="4046799" y="2508464"/>
                    </a:lnTo>
                    <a:lnTo>
                      <a:pt x="4045763" y="2510189"/>
                    </a:lnTo>
                    <a:lnTo>
                      <a:pt x="4047285" y="2508800"/>
                    </a:lnTo>
                    <a:close/>
                    <a:moveTo>
                      <a:pt x="3637255" y="2506113"/>
                    </a:moveTo>
                    <a:lnTo>
                      <a:pt x="3614312" y="2527814"/>
                    </a:lnTo>
                    <a:lnTo>
                      <a:pt x="3587140" y="2551837"/>
                    </a:lnTo>
                    <a:lnTo>
                      <a:pt x="3600059" y="2538176"/>
                    </a:lnTo>
                    <a:close/>
                    <a:moveTo>
                      <a:pt x="4094706" y="2506102"/>
                    </a:moveTo>
                    <a:lnTo>
                      <a:pt x="4093733" y="2508534"/>
                    </a:lnTo>
                    <a:lnTo>
                      <a:pt x="4086420" y="2517139"/>
                    </a:lnTo>
                    <a:lnTo>
                      <a:pt x="4079809" y="2525956"/>
                    </a:lnTo>
                    <a:lnTo>
                      <a:pt x="4079006" y="2526615"/>
                    </a:lnTo>
                    <a:lnTo>
                      <a:pt x="4074125" y="2530817"/>
                    </a:lnTo>
                    <a:lnTo>
                      <a:pt x="4075299" y="2529087"/>
                    </a:lnTo>
                    <a:close/>
                    <a:moveTo>
                      <a:pt x="3744717" y="2505900"/>
                    </a:moveTo>
                    <a:lnTo>
                      <a:pt x="3730494" y="2516288"/>
                    </a:lnTo>
                    <a:lnTo>
                      <a:pt x="3730476" y="2516320"/>
                    </a:lnTo>
                    <a:lnTo>
                      <a:pt x="3744697" y="2505930"/>
                    </a:lnTo>
                    <a:close/>
                    <a:moveTo>
                      <a:pt x="3818347" y="2502685"/>
                    </a:moveTo>
                    <a:lnTo>
                      <a:pt x="3821184" y="2505507"/>
                    </a:lnTo>
                    <a:lnTo>
                      <a:pt x="3820180" y="2506422"/>
                    </a:lnTo>
                    <a:lnTo>
                      <a:pt x="3810587" y="2508462"/>
                    </a:lnTo>
                    <a:close/>
                    <a:moveTo>
                      <a:pt x="4058871" y="2501825"/>
                    </a:moveTo>
                    <a:lnTo>
                      <a:pt x="4046987" y="2510193"/>
                    </a:lnTo>
                    <a:lnTo>
                      <a:pt x="4033944" y="2531337"/>
                    </a:lnTo>
                    <a:lnTo>
                      <a:pt x="4053377" y="2509094"/>
                    </a:lnTo>
                    <a:close/>
                    <a:moveTo>
                      <a:pt x="3587265" y="2501768"/>
                    </a:moveTo>
                    <a:lnTo>
                      <a:pt x="3525426" y="2564112"/>
                    </a:lnTo>
                    <a:lnTo>
                      <a:pt x="3491613" y="2604731"/>
                    </a:lnTo>
                    <a:lnTo>
                      <a:pt x="3482978" y="2611849"/>
                    </a:lnTo>
                    <a:lnTo>
                      <a:pt x="3485274" y="2608625"/>
                    </a:lnTo>
                    <a:cubicBezTo>
                      <a:pt x="3506973" y="2581917"/>
                      <a:pt x="3530167" y="2556496"/>
                      <a:pt x="3554289" y="2532000"/>
                    </a:cubicBezTo>
                    <a:close/>
                    <a:moveTo>
                      <a:pt x="3777473" y="2501347"/>
                    </a:moveTo>
                    <a:lnTo>
                      <a:pt x="3759852" y="2521246"/>
                    </a:lnTo>
                    <a:lnTo>
                      <a:pt x="3753862" y="2526647"/>
                    </a:lnTo>
                    <a:lnTo>
                      <a:pt x="3725233" y="2549514"/>
                    </a:lnTo>
                    <a:close/>
                    <a:moveTo>
                      <a:pt x="3898807" y="2501262"/>
                    </a:moveTo>
                    <a:lnTo>
                      <a:pt x="3897291" y="2503306"/>
                    </a:lnTo>
                    <a:lnTo>
                      <a:pt x="3898315" y="2501836"/>
                    </a:lnTo>
                    <a:close/>
                    <a:moveTo>
                      <a:pt x="3858808" y="2501171"/>
                    </a:moveTo>
                    <a:lnTo>
                      <a:pt x="3857798" y="2503437"/>
                    </a:lnTo>
                    <a:lnTo>
                      <a:pt x="3859084" y="2501171"/>
                    </a:lnTo>
                    <a:close/>
                    <a:moveTo>
                      <a:pt x="3854951" y="2500679"/>
                    </a:moveTo>
                    <a:lnTo>
                      <a:pt x="3852404" y="2506239"/>
                    </a:lnTo>
                    <a:lnTo>
                      <a:pt x="3838018" y="2523573"/>
                    </a:lnTo>
                    <a:lnTo>
                      <a:pt x="3840442" y="2518707"/>
                    </a:lnTo>
                    <a:lnTo>
                      <a:pt x="3840642" y="2518462"/>
                    </a:lnTo>
                    <a:close/>
                    <a:moveTo>
                      <a:pt x="3762071" y="2500441"/>
                    </a:moveTo>
                    <a:lnTo>
                      <a:pt x="3756747" y="2505653"/>
                    </a:lnTo>
                    <a:lnTo>
                      <a:pt x="3743294" y="2516334"/>
                    </a:lnTo>
                    <a:lnTo>
                      <a:pt x="3742571" y="2517552"/>
                    </a:lnTo>
                    <a:lnTo>
                      <a:pt x="3760379" y="2502792"/>
                    </a:lnTo>
                    <a:close/>
                    <a:moveTo>
                      <a:pt x="3863864" y="2499616"/>
                    </a:moveTo>
                    <a:lnTo>
                      <a:pt x="3860577" y="2505027"/>
                    </a:lnTo>
                    <a:lnTo>
                      <a:pt x="3861780" y="2502623"/>
                    </a:lnTo>
                    <a:close/>
                    <a:moveTo>
                      <a:pt x="4010665" y="2499444"/>
                    </a:moveTo>
                    <a:lnTo>
                      <a:pt x="4010326" y="2499900"/>
                    </a:lnTo>
                    <a:lnTo>
                      <a:pt x="4007831" y="2503197"/>
                    </a:lnTo>
                    <a:lnTo>
                      <a:pt x="4005960" y="2504811"/>
                    </a:lnTo>
                    <a:lnTo>
                      <a:pt x="4008152" y="2501590"/>
                    </a:lnTo>
                    <a:close/>
                    <a:moveTo>
                      <a:pt x="3643525" y="2498785"/>
                    </a:moveTo>
                    <a:lnTo>
                      <a:pt x="3607052" y="2530501"/>
                    </a:lnTo>
                    <a:lnTo>
                      <a:pt x="3617789" y="2520062"/>
                    </a:lnTo>
                    <a:close/>
                    <a:moveTo>
                      <a:pt x="4102068" y="2498727"/>
                    </a:moveTo>
                    <a:lnTo>
                      <a:pt x="4093339" y="2517434"/>
                    </a:lnTo>
                    <a:lnTo>
                      <a:pt x="4088484" y="2521660"/>
                    </a:lnTo>
                    <a:lnTo>
                      <a:pt x="4089801" y="2518366"/>
                    </a:lnTo>
                    <a:lnTo>
                      <a:pt x="4090899" y="2517294"/>
                    </a:lnTo>
                    <a:lnTo>
                      <a:pt x="4089988" y="2517900"/>
                    </a:lnTo>
                    <a:lnTo>
                      <a:pt x="4093733" y="2508534"/>
                    </a:lnTo>
                    <a:close/>
                    <a:moveTo>
                      <a:pt x="3928458" y="2497727"/>
                    </a:moveTo>
                    <a:lnTo>
                      <a:pt x="3916844" y="2512392"/>
                    </a:lnTo>
                    <a:lnTo>
                      <a:pt x="3911780" y="2518716"/>
                    </a:lnTo>
                    <a:lnTo>
                      <a:pt x="3898129" y="2531736"/>
                    </a:lnTo>
                    <a:lnTo>
                      <a:pt x="3904841" y="2527382"/>
                    </a:lnTo>
                    <a:lnTo>
                      <a:pt x="3911780" y="2518716"/>
                    </a:lnTo>
                    <a:lnTo>
                      <a:pt x="3912007" y="2518500"/>
                    </a:lnTo>
                    <a:lnTo>
                      <a:pt x="3905112" y="2527207"/>
                    </a:lnTo>
                    <a:lnTo>
                      <a:pt x="3913081" y="2522039"/>
                    </a:lnTo>
                    <a:lnTo>
                      <a:pt x="3898413" y="2535665"/>
                    </a:lnTo>
                    <a:lnTo>
                      <a:pt x="3882690" y="2555520"/>
                    </a:lnTo>
                    <a:lnTo>
                      <a:pt x="3883412" y="2554952"/>
                    </a:lnTo>
                    <a:lnTo>
                      <a:pt x="3883854" y="2556377"/>
                    </a:lnTo>
                    <a:lnTo>
                      <a:pt x="3880806" y="2557899"/>
                    </a:lnTo>
                    <a:lnTo>
                      <a:pt x="3879175" y="2559959"/>
                    </a:lnTo>
                    <a:lnTo>
                      <a:pt x="3880194" y="2558205"/>
                    </a:lnTo>
                    <a:lnTo>
                      <a:pt x="3877674" y="2559462"/>
                    </a:lnTo>
                    <a:lnTo>
                      <a:pt x="3881670" y="2556322"/>
                    </a:lnTo>
                    <a:lnTo>
                      <a:pt x="3897617" y="2536405"/>
                    </a:lnTo>
                    <a:lnTo>
                      <a:pt x="3889883" y="2543591"/>
                    </a:lnTo>
                    <a:lnTo>
                      <a:pt x="3894693" y="2536232"/>
                    </a:lnTo>
                    <a:lnTo>
                      <a:pt x="3894088" y="2535590"/>
                    </a:lnTo>
                    <a:lnTo>
                      <a:pt x="3891886" y="2537690"/>
                    </a:lnTo>
                    <a:lnTo>
                      <a:pt x="3893803" y="2535287"/>
                    </a:lnTo>
                    <a:lnTo>
                      <a:pt x="3893367" y="2534824"/>
                    </a:lnTo>
                    <a:lnTo>
                      <a:pt x="3895036" y="2533742"/>
                    </a:lnTo>
                    <a:lnTo>
                      <a:pt x="3909294" y="2515870"/>
                    </a:lnTo>
                    <a:lnTo>
                      <a:pt x="3919911" y="2505262"/>
                    </a:lnTo>
                    <a:close/>
                    <a:moveTo>
                      <a:pt x="4012982" y="2497465"/>
                    </a:moveTo>
                    <a:lnTo>
                      <a:pt x="4011188" y="2500300"/>
                    </a:lnTo>
                    <a:lnTo>
                      <a:pt x="4010112" y="2501229"/>
                    </a:lnTo>
                    <a:lnTo>
                      <a:pt x="4012336" y="2498017"/>
                    </a:lnTo>
                    <a:close/>
                    <a:moveTo>
                      <a:pt x="3758552" y="2497377"/>
                    </a:moveTo>
                    <a:lnTo>
                      <a:pt x="3750713" y="2503837"/>
                    </a:lnTo>
                    <a:lnTo>
                      <a:pt x="3748908" y="2506879"/>
                    </a:lnTo>
                    <a:close/>
                    <a:moveTo>
                      <a:pt x="3827787" y="2495658"/>
                    </a:moveTo>
                    <a:lnTo>
                      <a:pt x="3824726" y="2497936"/>
                    </a:lnTo>
                    <a:lnTo>
                      <a:pt x="3821486" y="2506145"/>
                    </a:lnTo>
                    <a:lnTo>
                      <a:pt x="3824485" y="2505507"/>
                    </a:lnTo>
                    <a:lnTo>
                      <a:pt x="3818749" y="2522678"/>
                    </a:lnTo>
                    <a:lnTo>
                      <a:pt x="3820460" y="2519350"/>
                    </a:lnTo>
                    <a:lnTo>
                      <a:pt x="3817280" y="2527078"/>
                    </a:lnTo>
                    <a:lnTo>
                      <a:pt x="3814839" y="2534386"/>
                    </a:lnTo>
                    <a:lnTo>
                      <a:pt x="3813623" y="2535964"/>
                    </a:lnTo>
                    <a:lnTo>
                      <a:pt x="3812826" y="2537901"/>
                    </a:lnTo>
                    <a:lnTo>
                      <a:pt x="3812329" y="2539194"/>
                    </a:lnTo>
                    <a:lnTo>
                      <a:pt x="3818544" y="2533720"/>
                    </a:lnTo>
                    <a:lnTo>
                      <a:pt x="3821534" y="2527113"/>
                    </a:lnTo>
                    <a:lnTo>
                      <a:pt x="3818964" y="2533350"/>
                    </a:lnTo>
                    <a:lnTo>
                      <a:pt x="3824485" y="2528487"/>
                    </a:lnTo>
                    <a:lnTo>
                      <a:pt x="3826949" y="2530937"/>
                    </a:lnTo>
                    <a:lnTo>
                      <a:pt x="3824739" y="2534630"/>
                    </a:lnTo>
                    <a:lnTo>
                      <a:pt x="3814463" y="2544270"/>
                    </a:lnTo>
                    <a:lnTo>
                      <a:pt x="3814219" y="2544862"/>
                    </a:lnTo>
                    <a:lnTo>
                      <a:pt x="3813889" y="2545590"/>
                    </a:lnTo>
                    <a:lnTo>
                      <a:pt x="3824485" y="2535053"/>
                    </a:lnTo>
                    <a:lnTo>
                      <a:pt x="3824739" y="2534630"/>
                    </a:lnTo>
                    <a:lnTo>
                      <a:pt x="3827787" y="2531770"/>
                    </a:lnTo>
                    <a:lnTo>
                      <a:pt x="3826949" y="2530937"/>
                    </a:lnTo>
                    <a:lnTo>
                      <a:pt x="3834802" y="2517818"/>
                    </a:lnTo>
                    <a:lnTo>
                      <a:pt x="3831073" y="2506037"/>
                    </a:lnTo>
                    <a:lnTo>
                      <a:pt x="3821534" y="2527113"/>
                    </a:lnTo>
                    <a:lnTo>
                      <a:pt x="3830702" y="2504867"/>
                    </a:lnTo>
                    <a:lnTo>
                      <a:pt x="3830298" y="2503590"/>
                    </a:lnTo>
                    <a:lnTo>
                      <a:pt x="3821296" y="2517723"/>
                    </a:lnTo>
                    <a:lnTo>
                      <a:pt x="3829635" y="2501496"/>
                    </a:lnTo>
                    <a:close/>
                    <a:moveTo>
                      <a:pt x="3761633" y="2495250"/>
                    </a:moveTo>
                    <a:lnTo>
                      <a:pt x="3754491" y="2502199"/>
                    </a:lnTo>
                    <a:lnTo>
                      <a:pt x="3758396" y="2498654"/>
                    </a:lnTo>
                    <a:lnTo>
                      <a:pt x="3762571" y="2495289"/>
                    </a:lnTo>
                    <a:close/>
                    <a:moveTo>
                      <a:pt x="3756345" y="2495031"/>
                    </a:moveTo>
                    <a:lnTo>
                      <a:pt x="3755149" y="2496366"/>
                    </a:lnTo>
                    <a:lnTo>
                      <a:pt x="3753142" y="2499747"/>
                    </a:lnTo>
                    <a:lnTo>
                      <a:pt x="3759425" y="2495159"/>
                    </a:lnTo>
                    <a:close/>
                    <a:moveTo>
                      <a:pt x="3676742" y="2494679"/>
                    </a:moveTo>
                    <a:lnTo>
                      <a:pt x="3660522" y="2511935"/>
                    </a:lnTo>
                    <a:lnTo>
                      <a:pt x="3653739" y="2527567"/>
                    </a:lnTo>
                    <a:lnTo>
                      <a:pt x="3657430" y="2524756"/>
                    </a:lnTo>
                    <a:lnTo>
                      <a:pt x="3667508" y="2513588"/>
                    </a:lnTo>
                    <a:close/>
                    <a:moveTo>
                      <a:pt x="3901125" y="2493416"/>
                    </a:moveTo>
                    <a:lnTo>
                      <a:pt x="3889088" y="2507719"/>
                    </a:lnTo>
                    <a:lnTo>
                      <a:pt x="3897966" y="2496737"/>
                    </a:lnTo>
                    <a:close/>
                    <a:moveTo>
                      <a:pt x="3580260" y="2492073"/>
                    </a:moveTo>
                    <a:lnTo>
                      <a:pt x="3558494" y="2514464"/>
                    </a:lnTo>
                    <a:lnTo>
                      <a:pt x="3561972" y="2510333"/>
                    </a:lnTo>
                    <a:close/>
                    <a:moveTo>
                      <a:pt x="3580272" y="2492062"/>
                    </a:moveTo>
                    <a:lnTo>
                      <a:pt x="3580260" y="2492073"/>
                    </a:lnTo>
                    <a:lnTo>
                      <a:pt x="3580266" y="2492067"/>
                    </a:lnTo>
                    <a:close/>
                    <a:moveTo>
                      <a:pt x="3826462" y="2491543"/>
                    </a:moveTo>
                    <a:lnTo>
                      <a:pt x="3825062" y="2492638"/>
                    </a:lnTo>
                    <a:lnTo>
                      <a:pt x="3825905" y="2493021"/>
                    </a:lnTo>
                    <a:close/>
                    <a:moveTo>
                      <a:pt x="3581187" y="2491149"/>
                    </a:moveTo>
                    <a:lnTo>
                      <a:pt x="3581040" y="2491320"/>
                    </a:lnTo>
                    <a:lnTo>
                      <a:pt x="3580272" y="2492062"/>
                    </a:lnTo>
                    <a:close/>
                    <a:moveTo>
                      <a:pt x="3867528" y="2491136"/>
                    </a:moveTo>
                    <a:lnTo>
                      <a:pt x="3861780" y="2502623"/>
                    </a:lnTo>
                    <a:lnTo>
                      <a:pt x="3853705" y="2514277"/>
                    </a:lnTo>
                    <a:lnTo>
                      <a:pt x="3859099" y="2504487"/>
                    </a:lnTo>
                    <a:lnTo>
                      <a:pt x="3865047" y="2494761"/>
                    </a:lnTo>
                    <a:close/>
                    <a:moveTo>
                      <a:pt x="3787640" y="2490909"/>
                    </a:moveTo>
                    <a:lnTo>
                      <a:pt x="3781601" y="2497542"/>
                    </a:lnTo>
                    <a:lnTo>
                      <a:pt x="3777473" y="2501347"/>
                    </a:lnTo>
                    <a:lnTo>
                      <a:pt x="3783442" y="2494607"/>
                    </a:lnTo>
                    <a:close/>
                    <a:moveTo>
                      <a:pt x="3578928" y="2490193"/>
                    </a:moveTo>
                    <a:lnTo>
                      <a:pt x="3561972" y="2510333"/>
                    </a:lnTo>
                    <a:lnTo>
                      <a:pt x="3537386" y="2534880"/>
                    </a:lnTo>
                    <a:lnTo>
                      <a:pt x="3537383" y="2534882"/>
                    </a:lnTo>
                    <a:lnTo>
                      <a:pt x="3518353" y="2552380"/>
                    </a:lnTo>
                    <a:lnTo>
                      <a:pt x="3551536" y="2518029"/>
                    </a:lnTo>
                    <a:close/>
                    <a:moveTo>
                      <a:pt x="4017813" y="2489831"/>
                    </a:moveTo>
                    <a:lnTo>
                      <a:pt x="4015776" y="2493050"/>
                    </a:lnTo>
                    <a:lnTo>
                      <a:pt x="4012336" y="2498017"/>
                    </a:lnTo>
                    <a:lnTo>
                      <a:pt x="4010665" y="2499444"/>
                    </a:lnTo>
                    <a:close/>
                    <a:moveTo>
                      <a:pt x="3622324" y="2489598"/>
                    </a:moveTo>
                    <a:lnTo>
                      <a:pt x="3567079" y="2544755"/>
                    </a:lnTo>
                    <a:lnTo>
                      <a:pt x="3605661" y="2504528"/>
                    </a:lnTo>
                    <a:close/>
                    <a:moveTo>
                      <a:pt x="3906627" y="2487632"/>
                    </a:moveTo>
                    <a:lnTo>
                      <a:pt x="3903960" y="2491387"/>
                    </a:lnTo>
                    <a:lnTo>
                      <a:pt x="3903396" y="2492062"/>
                    </a:lnTo>
                    <a:lnTo>
                      <a:pt x="3891704" y="2507028"/>
                    </a:lnTo>
                    <a:lnTo>
                      <a:pt x="3904326" y="2490051"/>
                    </a:lnTo>
                    <a:close/>
                    <a:moveTo>
                      <a:pt x="3905806" y="2487038"/>
                    </a:moveTo>
                    <a:lnTo>
                      <a:pt x="3897966" y="2496737"/>
                    </a:lnTo>
                    <a:lnTo>
                      <a:pt x="3891776" y="2503245"/>
                    </a:lnTo>
                    <a:lnTo>
                      <a:pt x="3900919" y="2491650"/>
                    </a:lnTo>
                    <a:close/>
                    <a:moveTo>
                      <a:pt x="3694436" y="2486997"/>
                    </a:moveTo>
                    <a:lnTo>
                      <a:pt x="3687892" y="2498725"/>
                    </a:lnTo>
                    <a:lnTo>
                      <a:pt x="3685454" y="2496290"/>
                    </a:lnTo>
                    <a:lnTo>
                      <a:pt x="3672712" y="2509797"/>
                    </a:lnTo>
                    <a:lnTo>
                      <a:pt x="3670100" y="2515106"/>
                    </a:lnTo>
                    <a:lnTo>
                      <a:pt x="3687929" y="2501528"/>
                    </a:lnTo>
                    <a:lnTo>
                      <a:pt x="3687886" y="2501528"/>
                    </a:lnTo>
                    <a:close/>
                    <a:moveTo>
                      <a:pt x="4085003" y="2486376"/>
                    </a:moveTo>
                    <a:lnTo>
                      <a:pt x="4084505" y="2486973"/>
                    </a:lnTo>
                    <a:lnTo>
                      <a:pt x="4073878" y="2505735"/>
                    </a:lnTo>
                    <a:lnTo>
                      <a:pt x="4073984" y="2505643"/>
                    </a:lnTo>
                    <a:close/>
                    <a:moveTo>
                      <a:pt x="3907123" y="2486288"/>
                    </a:moveTo>
                    <a:lnTo>
                      <a:pt x="3904326" y="2490051"/>
                    </a:lnTo>
                    <a:lnTo>
                      <a:pt x="3901125" y="2493416"/>
                    </a:lnTo>
                    <a:close/>
                    <a:moveTo>
                      <a:pt x="3726933" y="2485326"/>
                    </a:moveTo>
                    <a:lnTo>
                      <a:pt x="3726707" y="2485635"/>
                    </a:lnTo>
                    <a:lnTo>
                      <a:pt x="3726909" y="2485420"/>
                    </a:lnTo>
                    <a:close/>
                    <a:moveTo>
                      <a:pt x="3723965" y="2485111"/>
                    </a:moveTo>
                    <a:lnTo>
                      <a:pt x="3713531" y="2493862"/>
                    </a:lnTo>
                    <a:lnTo>
                      <a:pt x="3711928" y="2498000"/>
                    </a:lnTo>
                    <a:lnTo>
                      <a:pt x="3710186" y="2503229"/>
                    </a:lnTo>
                    <a:lnTo>
                      <a:pt x="3712090" y="2501202"/>
                    </a:lnTo>
                    <a:close/>
                    <a:moveTo>
                      <a:pt x="3909137" y="2483896"/>
                    </a:moveTo>
                    <a:lnTo>
                      <a:pt x="3907123" y="2486288"/>
                    </a:lnTo>
                    <a:lnTo>
                      <a:pt x="3908351" y="2484637"/>
                    </a:lnTo>
                    <a:close/>
                    <a:moveTo>
                      <a:pt x="3744395" y="2483779"/>
                    </a:moveTo>
                    <a:lnTo>
                      <a:pt x="3742639" y="2486065"/>
                    </a:lnTo>
                    <a:lnTo>
                      <a:pt x="3742905" y="2486353"/>
                    </a:lnTo>
                    <a:close/>
                    <a:moveTo>
                      <a:pt x="3868926" y="2483717"/>
                    </a:moveTo>
                    <a:lnTo>
                      <a:pt x="3867260" y="2486579"/>
                    </a:lnTo>
                    <a:lnTo>
                      <a:pt x="3867400" y="2486497"/>
                    </a:lnTo>
                    <a:lnTo>
                      <a:pt x="3867010" y="2487210"/>
                    </a:lnTo>
                    <a:lnTo>
                      <a:pt x="3867065" y="2487112"/>
                    </a:lnTo>
                    <a:lnTo>
                      <a:pt x="3867476" y="2486453"/>
                    </a:lnTo>
                    <a:lnTo>
                      <a:pt x="3867400" y="2486497"/>
                    </a:lnTo>
                    <a:close/>
                    <a:moveTo>
                      <a:pt x="3661855" y="2482845"/>
                    </a:moveTo>
                    <a:lnTo>
                      <a:pt x="3655264" y="2489079"/>
                    </a:lnTo>
                    <a:lnTo>
                      <a:pt x="3643525" y="2498785"/>
                    </a:lnTo>
                    <a:close/>
                    <a:moveTo>
                      <a:pt x="3910050" y="2482810"/>
                    </a:moveTo>
                    <a:lnTo>
                      <a:pt x="3909569" y="2483488"/>
                    </a:lnTo>
                    <a:lnTo>
                      <a:pt x="3909137" y="2483896"/>
                    </a:lnTo>
                    <a:close/>
                    <a:moveTo>
                      <a:pt x="4116035" y="2482806"/>
                    </a:moveTo>
                    <a:lnTo>
                      <a:pt x="4115782" y="2483327"/>
                    </a:lnTo>
                    <a:lnTo>
                      <a:pt x="4107426" y="2492422"/>
                    </a:lnTo>
                    <a:lnTo>
                      <a:pt x="4102068" y="2498727"/>
                    </a:lnTo>
                    <a:lnTo>
                      <a:pt x="4103469" y="2495722"/>
                    </a:lnTo>
                    <a:lnTo>
                      <a:pt x="4109691" y="2488354"/>
                    </a:lnTo>
                    <a:close/>
                    <a:moveTo>
                      <a:pt x="4151908" y="2482535"/>
                    </a:moveTo>
                    <a:lnTo>
                      <a:pt x="4150897" y="2485178"/>
                    </a:lnTo>
                    <a:lnTo>
                      <a:pt x="4147789" y="2489126"/>
                    </a:lnTo>
                    <a:lnTo>
                      <a:pt x="4146353" y="2492062"/>
                    </a:lnTo>
                    <a:lnTo>
                      <a:pt x="4131314" y="2510548"/>
                    </a:lnTo>
                    <a:lnTo>
                      <a:pt x="4098818" y="2547799"/>
                    </a:lnTo>
                    <a:lnTo>
                      <a:pt x="4106335" y="2535386"/>
                    </a:lnTo>
                    <a:lnTo>
                      <a:pt x="4146966" y="2489126"/>
                    </a:lnTo>
                    <a:close/>
                    <a:moveTo>
                      <a:pt x="3998208" y="2482356"/>
                    </a:moveTo>
                    <a:lnTo>
                      <a:pt x="3993989" y="2487348"/>
                    </a:lnTo>
                    <a:lnTo>
                      <a:pt x="3982381" y="2498946"/>
                    </a:lnTo>
                    <a:lnTo>
                      <a:pt x="3991335" y="2488762"/>
                    </a:lnTo>
                    <a:close/>
                    <a:moveTo>
                      <a:pt x="4116709" y="2482318"/>
                    </a:moveTo>
                    <a:lnTo>
                      <a:pt x="4106174" y="2506008"/>
                    </a:lnTo>
                    <a:lnTo>
                      <a:pt x="4105840" y="2506556"/>
                    </a:lnTo>
                    <a:lnTo>
                      <a:pt x="4103887" y="2508256"/>
                    </a:lnTo>
                    <a:lnTo>
                      <a:pt x="4104955" y="2505605"/>
                    </a:lnTo>
                    <a:lnTo>
                      <a:pt x="4115782" y="2483327"/>
                    </a:lnTo>
                    <a:close/>
                    <a:moveTo>
                      <a:pt x="3672926" y="2481991"/>
                    </a:moveTo>
                    <a:lnTo>
                      <a:pt x="3576968" y="2567817"/>
                    </a:lnTo>
                    <a:cubicBezTo>
                      <a:pt x="3553877" y="2590871"/>
                      <a:pt x="3527487" y="2613926"/>
                      <a:pt x="3504396" y="2643567"/>
                    </a:cubicBezTo>
                    <a:cubicBezTo>
                      <a:pt x="3497799" y="2651800"/>
                      <a:pt x="3492902" y="2658336"/>
                      <a:pt x="3489430" y="2663424"/>
                    </a:cubicBezTo>
                    <a:lnTo>
                      <a:pt x="3489210" y="2663806"/>
                    </a:lnTo>
                    <a:lnTo>
                      <a:pt x="3490913" y="2662362"/>
                    </a:lnTo>
                    <a:lnTo>
                      <a:pt x="3489179" y="2663859"/>
                    </a:lnTo>
                    <a:lnTo>
                      <a:pt x="3483006" y="2674597"/>
                    </a:lnTo>
                    <a:lnTo>
                      <a:pt x="3483054" y="2674662"/>
                    </a:lnTo>
                    <a:lnTo>
                      <a:pt x="3484442" y="2673449"/>
                    </a:lnTo>
                    <a:lnTo>
                      <a:pt x="3483057" y="2674667"/>
                    </a:lnTo>
                    <a:lnTo>
                      <a:pt x="3485753" y="2678368"/>
                    </a:lnTo>
                    <a:cubicBezTo>
                      <a:pt x="3494371" y="2675755"/>
                      <a:pt x="3517797" y="2656535"/>
                      <a:pt x="3530786" y="2643567"/>
                    </a:cubicBezTo>
                    <a:lnTo>
                      <a:pt x="3560853" y="2615007"/>
                    </a:lnTo>
                    <a:lnTo>
                      <a:pt x="3559309" y="2616200"/>
                    </a:lnTo>
                    <a:cubicBezTo>
                      <a:pt x="3556000" y="2616200"/>
                      <a:pt x="3556000" y="2612912"/>
                      <a:pt x="3559309" y="2612912"/>
                    </a:cubicBezTo>
                    <a:lnTo>
                      <a:pt x="3581762" y="2595146"/>
                    </a:lnTo>
                    <a:lnTo>
                      <a:pt x="3649539" y="2530766"/>
                    </a:lnTo>
                    <a:lnTo>
                      <a:pt x="3653470" y="2527772"/>
                    </a:lnTo>
                    <a:lnTo>
                      <a:pt x="3659934" y="2512561"/>
                    </a:lnTo>
                    <a:lnTo>
                      <a:pt x="3644673" y="2528797"/>
                    </a:lnTo>
                    <a:cubicBezTo>
                      <a:pt x="3603027" y="2568855"/>
                      <a:pt x="3559320" y="2606847"/>
                      <a:pt x="3513138" y="2643188"/>
                    </a:cubicBezTo>
                    <a:cubicBezTo>
                      <a:pt x="3557670" y="2606847"/>
                      <a:pt x="3601378" y="2568029"/>
                      <a:pt x="3643436" y="2527558"/>
                    </a:cubicBezTo>
                    <a:lnTo>
                      <a:pt x="3661617" y="2508602"/>
                    </a:lnTo>
                    <a:close/>
                    <a:moveTo>
                      <a:pt x="4117182" y="2481802"/>
                    </a:moveTo>
                    <a:lnTo>
                      <a:pt x="4116709" y="2482318"/>
                    </a:lnTo>
                    <a:lnTo>
                      <a:pt x="4116782" y="2482152"/>
                    </a:lnTo>
                    <a:close/>
                    <a:moveTo>
                      <a:pt x="3941891" y="2480764"/>
                    </a:moveTo>
                    <a:lnTo>
                      <a:pt x="3941756" y="2480935"/>
                    </a:lnTo>
                    <a:lnTo>
                      <a:pt x="3915782" y="2507737"/>
                    </a:lnTo>
                    <a:lnTo>
                      <a:pt x="3909294" y="2515870"/>
                    </a:lnTo>
                    <a:lnTo>
                      <a:pt x="3897581" y="2527573"/>
                    </a:lnTo>
                    <a:lnTo>
                      <a:pt x="3908928" y="2511885"/>
                    </a:lnTo>
                    <a:lnTo>
                      <a:pt x="3925577" y="2494950"/>
                    </a:lnTo>
                    <a:close/>
                    <a:moveTo>
                      <a:pt x="4024673" y="2480203"/>
                    </a:moveTo>
                    <a:lnTo>
                      <a:pt x="4020616" y="2486061"/>
                    </a:lnTo>
                    <a:lnTo>
                      <a:pt x="4017813" y="2489831"/>
                    </a:lnTo>
                    <a:lnTo>
                      <a:pt x="4021169" y="2484529"/>
                    </a:lnTo>
                    <a:close/>
                    <a:moveTo>
                      <a:pt x="3914002" y="2479304"/>
                    </a:moveTo>
                    <a:lnTo>
                      <a:pt x="3913736" y="2479687"/>
                    </a:lnTo>
                    <a:lnTo>
                      <a:pt x="3910501" y="2483558"/>
                    </a:lnTo>
                    <a:lnTo>
                      <a:pt x="3906627" y="2487632"/>
                    </a:lnTo>
                    <a:lnTo>
                      <a:pt x="3909569" y="2483488"/>
                    </a:lnTo>
                    <a:close/>
                    <a:moveTo>
                      <a:pt x="4156738" y="2477761"/>
                    </a:moveTo>
                    <a:lnTo>
                      <a:pt x="4156458" y="2478471"/>
                    </a:lnTo>
                    <a:lnTo>
                      <a:pt x="4153555" y="2482535"/>
                    </a:lnTo>
                    <a:lnTo>
                      <a:pt x="4152680" y="2484286"/>
                    </a:lnTo>
                    <a:lnTo>
                      <a:pt x="4149961" y="2487628"/>
                    </a:lnTo>
                    <a:lnTo>
                      <a:pt x="4150897" y="2485178"/>
                    </a:lnTo>
                    <a:close/>
                    <a:moveTo>
                      <a:pt x="4077102" y="2477706"/>
                    </a:moveTo>
                    <a:lnTo>
                      <a:pt x="4050152" y="2505061"/>
                    </a:lnTo>
                    <a:lnTo>
                      <a:pt x="4048569" y="2507626"/>
                    </a:lnTo>
                    <a:lnTo>
                      <a:pt x="4058001" y="2499013"/>
                    </a:lnTo>
                    <a:lnTo>
                      <a:pt x="4063948" y="2495108"/>
                    </a:lnTo>
                    <a:close/>
                    <a:moveTo>
                      <a:pt x="4027356" y="2476892"/>
                    </a:moveTo>
                    <a:lnTo>
                      <a:pt x="4024673" y="2480203"/>
                    </a:lnTo>
                    <a:lnTo>
                      <a:pt x="4025602" y="2478862"/>
                    </a:lnTo>
                    <a:close/>
                    <a:moveTo>
                      <a:pt x="3772953" y="2476492"/>
                    </a:moveTo>
                    <a:lnTo>
                      <a:pt x="3757362" y="2493895"/>
                    </a:lnTo>
                    <a:lnTo>
                      <a:pt x="3761670" y="2493518"/>
                    </a:lnTo>
                    <a:lnTo>
                      <a:pt x="3762931" y="2492598"/>
                    </a:lnTo>
                    <a:close/>
                    <a:moveTo>
                      <a:pt x="3670590" y="2476408"/>
                    </a:moveTo>
                    <a:lnTo>
                      <a:pt x="3666445" y="2480952"/>
                    </a:lnTo>
                    <a:lnTo>
                      <a:pt x="3637255" y="2506113"/>
                    </a:lnTo>
                    <a:lnTo>
                      <a:pt x="3655264" y="2489079"/>
                    </a:lnTo>
                    <a:close/>
                    <a:moveTo>
                      <a:pt x="4123398" y="2476366"/>
                    </a:moveTo>
                    <a:lnTo>
                      <a:pt x="4117182" y="2481802"/>
                    </a:lnTo>
                    <a:lnTo>
                      <a:pt x="4121429" y="2477179"/>
                    </a:lnTo>
                    <a:close/>
                    <a:moveTo>
                      <a:pt x="4028304" y="2475722"/>
                    </a:moveTo>
                    <a:lnTo>
                      <a:pt x="4027829" y="2476360"/>
                    </a:lnTo>
                    <a:lnTo>
                      <a:pt x="4027356" y="2476892"/>
                    </a:lnTo>
                    <a:close/>
                    <a:moveTo>
                      <a:pt x="3915266" y="2475337"/>
                    </a:moveTo>
                    <a:lnTo>
                      <a:pt x="3908351" y="2484637"/>
                    </a:lnTo>
                    <a:lnTo>
                      <a:pt x="3905806" y="2487038"/>
                    </a:lnTo>
                    <a:close/>
                    <a:moveTo>
                      <a:pt x="3875139" y="2475117"/>
                    </a:moveTo>
                    <a:lnTo>
                      <a:pt x="3874517" y="2476354"/>
                    </a:lnTo>
                    <a:lnTo>
                      <a:pt x="3874497" y="2476387"/>
                    </a:lnTo>
                    <a:lnTo>
                      <a:pt x="3873923" y="2477100"/>
                    </a:lnTo>
                    <a:close/>
                    <a:moveTo>
                      <a:pt x="3744113" y="2475065"/>
                    </a:moveTo>
                    <a:lnTo>
                      <a:pt x="3733066" y="2485615"/>
                    </a:lnTo>
                    <a:lnTo>
                      <a:pt x="3740902" y="2481925"/>
                    </a:lnTo>
                    <a:close/>
                    <a:moveTo>
                      <a:pt x="3727588" y="2474623"/>
                    </a:moveTo>
                    <a:lnTo>
                      <a:pt x="3724417" y="2481262"/>
                    </a:lnTo>
                    <a:cubicBezTo>
                      <a:pt x="3721100" y="2481262"/>
                      <a:pt x="3721100" y="2477974"/>
                      <a:pt x="3724417" y="2477974"/>
                    </a:cubicBezTo>
                    <a:close/>
                    <a:moveTo>
                      <a:pt x="3919326" y="2474281"/>
                    </a:moveTo>
                    <a:lnTo>
                      <a:pt x="3912513" y="2481443"/>
                    </a:lnTo>
                    <a:lnTo>
                      <a:pt x="3913736" y="2479687"/>
                    </a:lnTo>
                    <a:lnTo>
                      <a:pt x="3914254" y="2479067"/>
                    </a:lnTo>
                    <a:close/>
                    <a:moveTo>
                      <a:pt x="3644816" y="2473919"/>
                    </a:moveTo>
                    <a:lnTo>
                      <a:pt x="3626001" y="2491689"/>
                    </a:lnTo>
                    <a:lnTo>
                      <a:pt x="3620698" y="2504395"/>
                    </a:lnTo>
                    <a:lnTo>
                      <a:pt x="3640468" y="2484657"/>
                    </a:lnTo>
                    <a:close/>
                    <a:moveTo>
                      <a:pt x="3696409" y="2473756"/>
                    </a:moveTo>
                    <a:lnTo>
                      <a:pt x="3683897" y="2487068"/>
                    </a:lnTo>
                    <a:lnTo>
                      <a:pt x="3674852" y="2505449"/>
                    </a:lnTo>
                    <a:lnTo>
                      <a:pt x="3681738" y="2497818"/>
                    </a:lnTo>
                    <a:lnTo>
                      <a:pt x="3685404" y="2493926"/>
                    </a:lnTo>
                    <a:close/>
                    <a:moveTo>
                      <a:pt x="3796270" y="2472789"/>
                    </a:moveTo>
                    <a:lnTo>
                      <a:pt x="3796105" y="2473006"/>
                    </a:lnTo>
                    <a:lnTo>
                      <a:pt x="3796046" y="2473052"/>
                    </a:lnTo>
                    <a:close/>
                    <a:moveTo>
                      <a:pt x="3875194" y="2472293"/>
                    </a:moveTo>
                    <a:lnTo>
                      <a:pt x="3870385" y="2481057"/>
                    </a:lnTo>
                    <a:lnTo>
                      <a:pt x="3871919" y="2476537"/>
                    </a:lnTo>
                    <a:lnTo>
                      <a:pt x="3870368" y="2478862"/>
                    </a:lnTo>
                    <a:lnTo>
                      <a:pt x="3866852" y="2485889"/>
                    </a:lnTo>
                    <a:lnTo>
                      <a:pt x="3865572" y="2487480"/>
                    </a:lnTo>
                    <a:lnTo>
                      <a:pt x="3865560" y="2487573"/>
                    </a:lnTo>
                    <a:lnTo>
                      <a:pt x="3866194" y="2487202"/>
                    </a:lnTo>
                    <a:lnTo>
                      <a:pt x="3866852" y="2485889"/>
                    </a:lnTo>
                    <a:lnTo>
                      <a:pt x="3869626" y="2482441"/>
                    </a:lnTo>
                    <a:lnTo>
                      <a:pt x="3870385" y="2481057"/>
                    </a:lnTo>
                    <a:lnTo>
                      <a:pt x="3870261" y="2481422"/>
                    </a:lnTo>
                    <a:lnTo>
                      <a:pt x="3873671" y="2475562"/>
                    </a:lnTo>
                    <a:close/>
                    <a:moveTo>
                      <a:pt x="4121406" y="2471755"/>
                    </a:moveTo>
                    <a:lnTo>
                      <a:pt x="4119798" y="2475371"/>
                    </a:lnTo>
                    <a:lnTo>
                      <a:pt x="4123129" y="2473289"/>
                    </a:lnTo>
                    <a:lnTo>
                      <a:pt x="4119263" y="2476574"/>
                    </a:lnTo>
                    <a:lnTo>
                      <a:pt x="4116782" y="2482152"/>
                    </a:lnTo>
                    <a:lnTo>
                      <a:pt x="4116035" y="2482806"/>
                    </a:lnTo>
                    <a:lnTo>
                      <a:pt x="4118923" y="2476863"/>
                    </a:lnTo>
                    <a:lnTo>
                      <a:pt x="4117616" y="2477974"/>
                    </a:lnTo>
                    <a:cubicBezTo>
                      <a:pt x="4114321" y="2480032"/>
                      <a:pt x="4112313" y="2481010"/>
                      <a:pt x="4111341" y="2481126"/>
                    </a:cubicBezTo>
                    <a:lnTo>
                      <a:pt x="4111328" y="2480664"/>
                    </a:lnTo>
                    <a:lnTo>
                      <a:pt x="4119583" y="2475505"/>
                    </a:lnTo>
                    <a:close/>
                    <a:moveTo>
                      <a:pt x="4032756" y="2470827"/>
                    </a:moveTo>
                    <a:lnTo>
                      <a:pt x="4023537" y="2482162"/>
                    </a:lnTo>
                    <a:lnTo>
                      <a:pt x="4016555" y="2494413"/>
                    </a:lnTo>
                    <a:lnTo>
                      <a:pt x="4012982" y="2497465"/>
                    </a:lnTo>
                    <a:lnTo>
                      <a:pt x="4015776" y="2493050"/>
                    </a:lnTo>
                    <a:lnTo>
                      <a:pt x="4020616" y="2486061"/>
                    </a:lnTo>
                    <a:lnTo>
                      <a:pt x="4027829" y="2476360"/>
                    </a:lnTo>
                    <a:close/>
                    <a:moveTo>
                      <a:pt x="4127627" y="2469467"/>
                    </a:moveTo>
                    <a:lnTo>
                      <a:pt x="4126825" y="2470979"/>
                    </a:lnTo>
                    <a:lnTo>
                      <a:pt x="4123129" y="2473289"/>
                    </a:lnTo>
                    <a:close/>
                    <a:moveTo>
                      <a:pt x="3730066" y="2469435"/>
                    </a:moveTo>
                    <a:lnTo>
                      <a:pt x="3720030" y="2477078"/>
                    </a:lnTo>
                    <a:lnTo>
                      <a:pt x="3714661" y="2490943"/>
                    </a:lnTo>
                    <a:lnTo>
                      <a:pt x="3728712" y="2478079"/>
                    </a:lnTo>
                    <a:lnTo>
                      <a:pt x="3730253" y="2471806"/>
                    </a:lnTo>
                    <a:lnTo>
                      <a:pt x="3727588" y="2474623"/>
                    </a:lnTo>
                    <a:close/>
                    <a:moveTo>
                      <a:pt x="3980672" y="2469240"/>
                    </a:moveTo>
                    <a:lnTo>
                      <a:pt x="3976858" y="2474155"/>
                    </a:lnTo>
                    <a:lnTo>
                      <a:pt x="3962848" y="2488762"/>
                    </a:lnTo>
                    <a:lnTo>
                      <a:pt x="3951524" y="2504319"/>
                    </a:lnTo>
                    <a:lnTo>
                      <a:pt x="3908008" y="2544319"/>
                    </a:lnTo>
                    <a:lnTo>
                      <a:pt x="3913081" y="2541787"/>
                    </a:lnTo>
                    <a:cubicBezTo>
                      <a:pt x="3913081" y="2541787"/>
                      <a:pt x="3913081" y="2541787"/>
                      <a:pt x="3913081" y="2545078"/>
                    </a:cubicBezTo>
                    <a:lnTo>
                      <a:pt x="3897540" y="2560921"/>
                    </a:lnTo>
                    <a:lnTo>
                      <a:pt x="3887625" y="2568542"/>
                    </a:lnTo>
                    <a:lnTo>
                      <a:pt x="3886302" y="2564272"/>
                    </a:lnTo>
                    <a:lnTo>
                      <a:pt x="3873804" y="2575759"/>
                    </a:lnTo>
                    <a:lnTo>
                      <a:pt x="3885910" y="2563010"/>
                    </a:lnTo>
                    <a:lnTo>
                      <a:pt x="3885547" y="2561837"/>
                    </a:lnTo>
                    <a:lnTo>
                      <a:pt x="3878264" y="2570695"/>
                    </a:lnTo>
                    <a:lnTo>
                      <a:pt x="3870891" y="2578438"/>
                    </a:lnTo>
                    <a:lnTo>
                      <a:pt x="3857435" y="2590806"/>
                    </a:lnTo>
                    <a:lnTo>
                      <a:pt x="3857156" y="2590911"/>
                    </a:lnTo>
                    <a:lnTo>
                      <a:pt x="3857156" y="2587762"/>
                    </a:lnTo>
                    <a:lnTo>
                      <a:pt x="3879175" y="2559959"/>
                    </a:lnTo>
                    <a:lnTo>
                      <a:pt x="3871142" y="2573789"/>
                    </a:lnTo>
                    <a:cubicBezTo>
                      <a:pt x="3870471" y="2575697"/>
                      <a:pt x="3871813" y="2574768"/>
                      <a:pt x="3874083" y="2572500"/>
                    </a:cubicBezTo>
                    <a:lnTo>
                      <a:pt x="3885093" y="2560372"/>
                    </a:lnTo>
                    <a:lnTo>
                      <a:pt x="3883854" y="2556377"/>
                    </a:lnTo>
                    <a:lnTo>
                      <a:pt x="3893650" y="2551487"/>
                    </a:lnTo>
                    <a:lnTo>
                      <a:pt x="3895476" y="2549762"/>
                    </a:lnTo>
                    <a:lnTo>
                      <a:pt x="3894341" y="2551142"/>
                    </a:lnTo>
                    <a:lnTo>
                      <a:pt x="3899737" y="2548448"/>
                    </a:lnTo>
                    <a:lnTo>
                      <a:pt x="3924865" y="2521985"/>
                    </a:lnTo>
                    <a:close/>
                    <a:moveTo>
                      <a:pt x="3596758" y="2469015"/>
                    </a:moveTo>
                    <a:lnTo>
                      <a:pt x="3596220" y="2469654"/>
                    </a:lnTo>
                    <a:lnTo>
                      <a:pt x="3567072" y="2501948"/>
                    </a:lnTo>
                    <a:lnTo>
                      <a:pt x="3551536" y="2518029"/>
                    </a:lnTo>
                    <a:lnTo>
                      <a:pt x="3511867" y="2558343"/>
                    </a:lnTo>
                    <a:lnTo>
                      <a:pt x="3504031" y="2565548"/>
                    </a:lnTo>
                    <a:lnTo>
                      <a:pt x="3539445" y="2526237"/>
                    </a:lnTo>
                    <a:close/>
                    <a:moveTo>
                      <a:pt x="3597224" y="2468542"/>
                    </a:moveTo>
                    <a:lnTo>
                      <a:pt x="3597150" y="2468623"/>
                    </a:lnTo>
                    <a:lnTo>
                      <a:pt x="3596761" y="2469012"/>
                    </a:lnTo>
                    <a:close/>
                    <a:moveTo>
                      <a:pt x="3678063" y="2468217"/>
                    </a:moveTo>
                    <a:lnTo>
                      <a:pt x="3675706" y="2470800"/>
                    </a:lnTo>
                    <a:lnTo>
                      <a:pt x="3661855" y="2482845"/>
                    </a:lnTo>
                    <a:lnTo>
                      <a:pt x="3666033" y="2478893"/>
                    </a:lnTo>
                    <a:close/>
                    <a:moveTo>
                      <a:pt x="4032478" y="2466657"/>
                    </a:moveTo>
                    <a:lnTo>
                      <a:pt x="4021169" y="2484529"/>
                    </a:lnTo>
                    <a:lnTo>
                      <a:pt x="4012391" y="2495362"/>
                    </a:lnTo>
                    <a:lnTo>
                      <a:pt x="4008152" y="2501590"/>
                    </a:lnTo>
                    <a:lnTo>
                      <a:pt x="4002702" y="2506246"/>
                    </a:lnTo>
                    <a:close/>
                    <a:moveTo>
                      <a:pt x="3652681" y="2466490"/>
                    </a:moveTo>
                    <a:lnTo>
                      <a:pt x="3650454" y="2468594"/>
                    </a:lnTo>
                    <a:lnTo>
                      <a:pt x="3644362" y="2480769"/>
                    </a:lnTo>
                    <a:lnTo>
                      <a:pt x="3645005" y="2480126"/>
                    </a:lnTo>
                    <a:close/>
                    <a:moveTo>
                      <a:pt x="3690705" y="2466089"/>
                    </a:moveTo>
                    <a:lnTo>
                      <a:pt x="3673890" y="2481128"/>
                    </a:lnTo>
                    <a:lnTo>
                      <a:pt x="3662260" y="2507932"/>
                    </a:lnTo>
                    <a:lnTo>
                      <a:pt x="3678581" y="2490913"/>
                    </a:lnTo>
                    <a:close/>
                    <a:moveTo>
                      <a:pt x="3744912" y="2465818"/>
                    </a:moveTo>
                    <a:lnTo>
                      <a:pt x="3735305" y="2475600"/>
                    </a:lnTo>
                    <a:lnTo>
                      <a:pt x="3731979" y="2478389"/>
                    </a:lnTo>
                    <a:lnTo>
                      <a:pt x="3728939" y="2482567"/>
                    </a:lnTo>
                    <a:lnTo>
                      <a:pt x="3728627" y="2483591"/>
                    </a:lnTo>
                    <a:lnTo>
                      <a:pt x="3744912" y="2466248"/>
                    </a:lnTo>
                    <a:close/>
                    <a:moveTo>
                      <a:pt x="3928143" y="2465011"/>
                    </a:moveTo>
                    <a:lnTo>
                      <a:pt x="3924696" y="2469213"/>
                    </a:lnTo>
                    <a:lnTo>
                      <a:pt x="3919326" y="2474281"/>
                    </a:lnTo>
                    <a:close/>
                    <a:moveTo>
                      <a:pt x="4136404" y="2464991"/>
                    </a:moveTo>
                    <a:lnTo>
                      <a:pt x="4133354" y="2466898"/>
                    </a:lnTo>
                    <a:lnTo>
                      <a:pt x="4132391" y="2468501"/>
                    </a:lnTo>
                    <a:lnTo>
                      <a:pt x="4128654" y="2471769"/>
                    </a:lnTo>
                    <a:lnTo>
                      <a:pt x="4127160" y="2474812"/>
                    </a:lnTo>
                    <a:lnTo>
                      <a:pt x="4129077" y="2474020"/>
                    </a:lnTo>
                    <a:lnTo>
                      <a:pt x="4120687" y="2487991"/>
                    </a:lnTo>
                    <a:lnTo>
                      <a:pt x="4110959" y="2507799"/>
                    </a:lnTo>
                    <a:lnTo>
                      <a:pt x="4120606" y="2499013"/>
                    </a:lnTo>
                    <a:lnTo>
                      <a:pt x="4106688" y="2516496"/>
                    </a:lnTo>
                    <a:lnTo>
                      <a:pt x="4097271" y="2535668"/>
                    </a:lnTo>
                    <a:lnTo>
                      <a:pt x="4097395" y="2535540"/>
                    </a:lnTo>
                    <a:lnTo>
                      <a:pt x="4097220" y="2535773"/>
                    </a:lnTo>
                    <a:lnTo>
                      <a:pt x="4096996" y="2536228"/>
                    </a:lnTo>
                    <a:lnTo>
                      <a:pt x="4100836" y="2531970"/>
                    </a:lnTo>
                    <a:lnTo>
                      <a:pt x="4097395" y="2535540"/>
                    </a:lnTo>
                    <a:lnTo>
                      <a:pt x="4111545" y="2516728"/>
                    </a:lnTo>
                    <a:cubicBezTo>
                      <a:pt x="4123077" y="2501485"/>
                      <a:pt x="4133786" y="2485831"/>
                      <a:pt x="4140376" y="2469352"/>
                    </a:cubicBezTo>
                    <a:lnTo>
                      <a:pt x="4129077" y="2474020"/>
                    </a:lnTo>
                    <a:lnTo>
                      <a:pt x="4132391" y="2468501"/>
                    </a:lnTo>
                    <a:close/>
                    <a:moveTo>
                      <a:pt x="3648445" y="2464957"/>
                    </a:moveTo>
                    <a:lnTo>
                      <a:pt x="3641225" y="2472662"/>
                    </a:lnTo>
                    <a:lnTo>
                      <a:pt x="3629590" y="2483088"/>
                    </a:lnTo>
                    <a:lnTo>
                      <a:pt x="3628091" y="2486680"/>
                    </a:lnTo>
                    <a:lnTo>
                      <a:pt x="3641225" y="2472662"/>
                    </a:lnTo>
                    <a:lnTo>
                      <a:pt x="3647659" y="2466898"/>
                    </a:lnTo>
                    <a:close/>
                    <a:moveTo>
                      <a:pt x="3854184" y="2462254"/>
                    </a:moveTo>
                    <a:lnTo>
                      <a:pt x="3854059" y="2462426"/>
                    </a:lnTo>
                    <a:lnTo>
                      <a:pt x="3853773" y="2462689"/>
                    </a:lnTo>
                    <a:close/>
                    <a:moveTo>
                      <a:pt x="3649770" y="2461684"/>
                    </a:moveTo>
                    <a:lnTo>
                      <a:pt x="3632221" y="2476835"/>
                    </a:lnTo>
                    <a:lnTo>
                      <a:pt x="3632182" y="2476875"/>
                    </a:lnTo>
                    <a:lnTo>
                      <a:pt x="3630122" y="2481812"/>
                    </a:lnTo>
                    <a:lnTo>
                      <a:pt x="3639643" y="2472306"/>
                    </a:lnTo>
                    <a:lnTo>
                      <a:pt x="3648985" y="2463622"/>
                    </a:lnTo>
                    <a:close/>
                    <a:moveTo>
                      <a:pt x="3742548" y="2459929"/>
                    </a:moveTo>
                    <a:lnTo>
                      <a:pt x="3733821" y="2466576"/>
                    </a:lnTo>
                    <a:lnTo>
                      <a:pt x="3731124" y="2475409"/>
                    </a:lnTo>
                    <a:close/>
                    <a:moveTo>
                      <a:pt x="3816207" y="2459535"/>
                    </a:moveTo>
                    <a:lnTo>
                      <a:pt x="3808754" y="2471380"/>
                    </a:lnTo>
                    <a:lnTo>
                      <a:pt x="3803391" y="2477270"/>
                    </a:lnTo>
                    <a:lnTo>
                      <a:pt x="3801280" y="2478893"/>
                    </a:lnTo>
                    <a:lnTo>
                      <a:pt x="3795951" y="2483588"/>
                    </a:lnTo>
                    <a:lnTo>
                      <a:pt x="3800244" y="2477183"/>
                    </a:lnTo>
                    <a:lnTo>
                      <a:pt x="3801618" y="2475558"/>
                    </a:lnTo>
                    <a:close/>
                    <a:moveTo>
                      <a:pt x="3816153" y="2458364"/>
                    </a:moveTo>
                    <a:lnTo>
                      <a:pt x="3801618" y="2475558"/>
                    </a:lnTo>
                    <a:lnTo>
                      <a:pt x="3800540" y="2476742"/>
                    </a:lnTo>
                    <a:lnTo>
                      <a:pt x="3804082" y="2471457"/>
                    </a:lnTo>
                    <a:lnTo>
                      <a:pt x="3804170" y="2471201"/>
                    </a:lnTo>
                    <a:lnTo>
                      <a:pt x="3813856" y="2460263"/>
                    </a:lnTo>
                    <a:close/>
                    <a:moveTo>
                      <a:pt x="4096991" y="2457517"/>
                    </a:moveTo>
                    <a:lnTo>
                      <a:pt x="4089452" y="2465170"/>
                    </a:lnTo>
                    <a:lnTo>
                      <a:pt x="4083100" y="2474074"/>
                    </a:lnTo>
                    <a:close/>
                    <a:moveTo>
                      <a:pt x="3778609" y="2456854"/>
                    </a:moveTo>
                    <a:lnTo>
                      <a:pt x="3760276" y="2487731"/>
                    </a:lnTo>
                    <a:lnTo>
                      <a:pt x="3781023" y="2463523"/>
                    </a:lnTo>
                    <a:lnTo>
                      <a:pt x="3783948" y="2458823"/>
                    </a:lnTo>
                    <a:close/>
                    <a:moveTo>
                      <a:pt x="3878691" y="2456586"/>
                    </a:moveTo>
                    <a:lnTo>
                      <a:pt x="3875195" y="2464426"/>
                    </a:lnTo>
                    <a:lnTo>
                      <a:pt x="3876991" y="2461595"/>
                    </a:lnTo>
                    <a:close/>
                    <a:moveTo>
                      <a:pt x="4062083" y="2455528"/>
                    </a:moveTo>
                    <a:lnTo>
                      <a:pt x="4061933" y="2455762"/>
                    </a:lnTo>
                    <a:lnTo>
                      <a:pt x="4059845" y="2459008"/>
                    </a:lnTo>
                    <a:lnTo>
                      <a:pt x="4032208" y="2482162"/>
                    </a:lnTo>
                    <a:lnTo>
                      <a:pt x="4015147" y="2496884"/>
                    </a:lnTo>
                    <a:lnTo>
                      <a:pt x="4016555" y="2494413"/>
                    </a:lnTo>
                    <a:close/>
                    <a:moveTo>
                      <a:pt x="3695874" y="2455505"/>
                    </a:moveTo>
                    <a:lnTo>
                      <a:pt x="3678930" y="2469513"/>
                    </a:lnTo>
                    <a:lnTo>
                      <a:pt x="3678106" y="2471413"/>
                    </a:lnTo>
                    <a:lnTo>
                      <a:pt x="3695702" y="2455856"/>
                    </a:lnTo>
                    <a:close/>
                    <a:moveTo>
                      <a:pt x="3664394" y="2455428"/>
                    </a:moveTo>
                    <a:lnTo>
                      <a:pt x="3660930" y="2458700"/>
                    </a:lnTo>
                    <a:lnTo>
                      <a:pt x="3651954" y="2473189"/>
                    </a:lnTo>
                    <a:lnTo>
                      <a:pt x="3652838" y="2472306"/>
                    </a:lnTo>
                    <a:lnTo>
                      <a:pt x="3658914" y="2467945"/>
                    </a:lnTo>
                    <a:close/>
                    <a:moveTo>
                      <a:pt x="3774480" y="2455330"/>
                    </a:moveTo>
                    <a:lnTo>
                      <a:pt x="3766266" y="2470282"/>
                    </a:lnTo>
                    <a:cubicBezTo>
                      <a:pt x="3758329" y="2482634"/>
                      <a:pt x="3749316" y="2494370"/>
                      <a:pt x="3738664" y="2505075"/>
                    </a:cubicBezTo>
                    <a:lnTo>
                      <a:pt x="3737395" y="2503800"/>
                    </a:lnTo>
                    <a:lnTo>
                      <a:pt x="3732000" y="2513561"/>
                    </a:lnTo>
                    <a:lnTo>
                      <a:pt x="3747483" y="2501470"/>
                    </a:lnTo>
                    <a:lnTo>
                      <a:pt x="3751626" y="2494836"/>
                    </a:lnTo>
                    <a:lnTo>
                      <a:pt x="3748214" y="2494695"/>
                    </a:lnTo>
                    <a:lnTo>
                      <a:pt x="3751916" y="2494371"/>
                    </a:lnTo>
                    <a:lnTo>
                      <a:pt x="3775958" y="2455876"/>
                    </a:lnTo>
                    <a:close/>
                    <a:moveTo>
                      <a:pt x="3819247" y="2454705"/>
                    </a:moveTo>
                    <a:lnTo>
                      <a:pt x="3817801" y="2457003"/>
                    </a:lnTo>
                    <a:lnTo>
                      <a:pt x="3816153" y="2458364"/>
                    </a:lnTo>
                    <a:close/>
                    <a:moveTo>
                      <a:pt x="3934782" y="2454497"/>
                    </a:moveTo>
                    <a:lnTo>
                      <a:pt x="3914254" y="2479067"/>
                    </a:lnTo>
                    <a:lnTo>
                      <a:pt x="3914002" y="2479304"/>
                    </a:lnTo>
                    <a:lnTo>
                      <a:pt x="3916608" y="2475562"/>
                    </a:lnTo>
                    <a:lnTo>
                      <a:pt x="3929621" y="2459670"/>
                    </a:lnTo>
                    <a:close/>
                    <a:moveTo>
                      <a:pt x="3660055" y="2453391"/>
                    </a:moveTo>
                    <a:lnTo>
                      <a:pt x="3656357" y="2456797"/>
                    </a:lnTo>
                    <a:lnTo>
                      <a:pt x="3654264" y="2460979"/>
                    </a:lnTo>
                    <a:lnTo>
                      <a:pt x="3654487" y="2460779"/>
                    </a:lnTo>
                    <a:lnTo>
                      <a:pt x="3657995" y="2457051"/>
                    </a:lnTo>
                    <a:close/>
                    <a:moveTo>
                      <a:pt x="3706071" y="2452345"/>
                    </a:moveTo>
                    <a:lnTo>
                      <a:pt x="3696982" y="2460474"/>
                    </a:lnTo>
                    <a:lnTo>
                      <a:pt x="3685611" y="2483584"/>
                    </a:lnTo>
                    <a:lnTo>
                      <a:pt x="3698221" y="2470436"/>
                    </a:lnTo>
                    <a:lnTo>
                      <a:pt x="3704187" y="2459501"/>
                    </a:lnTo>
                    <a:lnTo>
                      <a:pt x="3704341" y="2458174"/>
                    </a:lnTo>
                    <a:close/>
                    <a:moveTo>
                      <a:pt x="3861776" y="2451761"/>
                    </a:moveTo>
                    <a:lnTo>
                      <a:pt x="3856739" y="2459544"/>
                    </a:lnTo>
                    <a:lnTo>
                      <a:pt x="3854184" y="2462254"/>
                    </a:lnTo>
                    <a:close/>
                    <a:moveTo>
                      <a:pt x="3661220" y="2451323"/>
                    </a:moveTo>
                    <a:lnTo>
                      <a:pt x="3658882" y="2453818"/>
                    </a:lnTo>
                    <a:lnTo>
                      <a:pt x="3657061" y="2455389"/>
                    </a:lnTo>
                    <a:lnTo>
                      <a:pt x="3656663" y="2456186"/>
                    </a:lnTo>
                    <a:lnTo>
                      <a:pt x="3658882" y="2453818"/>
                    </a:lnTo>
                    <a:lnTo>
                      <a:pt x="3660697" y="2452250"/>
                    </a:lnTo>
                    <a:close/>
                    <a:moveTo>
                      <a:pt x="3755988" y="2449693"/>
                    </a:moveTo>
                    <a:lnTo>
                      <a:pt x="3745989" y="2457308"/>
                    </a:lnTo>
                    <a:lnTo>
                      <a:pt x="3739201" y="2468463"/>
                    </a:lnTo>
                    <a:lnTo>
                      <a:pt x="3739172" y="2468504"/>
                    </a:lnTo>
                    <a:lnTo>
                      <a:pt x="3753191" y="2455670"/>
                    </a:lnTo>
                    <a:close/>
                    <a:moveTo>
                      <a:pt x="3710015" y="2448818"/>
                    </a:moveTo>
                    <a:lnTo>
                      <a:pt x="3709337" y="2449424"/>
                    </a:lnTo>
                    <a:lnTo>
                      <a:pt x="3709378" y="2449986"/>
                    </a:lnTo>
                    <a:close/>
                    <a:moveTo>
                      <a:pt x="4070206" y="2448590"/>
                    </a:moveTo>
                    <a:lnTo>
                      <a:pt x="4067390" y="2452687"/>
                    </a:lnTo>
                    <a:lnTo>
                      <a:pt x="4059876" y="2458982"/>
                    </a:lnTo>
                    <a:lnTo>
                      <a:pt x="4061933" y="2455762"/>
                    </a:lnTo>
                    <a:lnTo>
                      <a:pt x="4062085" y="2455526"/>
                    </a:lnTo>
                    <a:close/>
                    <a:moveTo>
                      <a:pt x="3778356" y="2448275"/>
                    </a:moveTo>
                    <a:lnTo>
                      <a:pt x="3777993" y="2449076"/>
                    </a:lnTo>
                    <a:lnTo>
                      <a:pt x="3777737" y="2449400"/>
                    </a:lnTo>
                    <a:close/>
                    <a:moveTo>
                      <a:pt x="3976609" y="2446903"/>
                    </a:moveTo>
                    <a:lnTo>
                      <a:pt x="3972385" y="2451289"/>
                    </a:lnTo>
                    <a:lnTo>
                      <a:pt x="3964993" y="2456956"/>
                    </a:lnTo>
                    <a:lnTo>
                      <a:pt x="3966151" y="2455762"/>
                    </a:lnTo>
                    <a:close/>
                    <a:moveTo>
                      <a:pt x="4107758" y="2446588"/>
                    </a:moveTo>
                    <a:lnTo>
                      <a:pt x="4106864" y="2447495"/>
                    </a:lnTo>
                    <a:lnTo>
                      <a:pt x="4087515" y="2481658"/>
                    </a:lnTo>
                    <a:lnTo>
                      <a:pt x="4087826" y="2481439"/>
                    </a:lnTo>
                    <a:close/>
                    <a:moveTo>
                      <a:pt x="3940412" y="2446493"/>
                    </a:moveTo>
                    <a:lnTo>
                      <a:pt x="3929621" y="2459670"/>
                    </a:lnTo>
                    <a:lnTo>
                      <a:pt x="3928994" y="2460300"/>
                    </a:lnTo>
                    <a:lnTo>
                      <a:pt x="3910050" y="2482810"/>
                    </a:lnTo>
                    <a:lnTo>
                      <a:pt x="3915782" y="2474737"/>
                    </a:lnTo>
                    <a:lnTo>
                      <a:pt x="3920108" y="2469346"/>
                    </a:lnTo>
                    <a:lnTo>
                      <a:pt x="3936425" y="2449162"/>
                    </a:lnTo>
                    <a:close/>
                    <a:moveTo>
                      <a:pt x="3619851" y="2445959"/>
                    </a:moveTo>
                    <a:lnTo>
                      <a:pt x="3597400" y="2472199"/>
                    </a:lnTo>
                    <a:lnTo>
                      <a:pt x="3583565" y="2485480"/>
                    </a:lnTo>
                    <a:lnTo>
                      <a:pt x="3578928" y="2490193"/>
                    </a:lnTo>
                    <a:lnTo>
                      <a:pt x="3596220" y="2469654"/>
                    </a:lnTo>
                    <a:lnTo>
                      <a:pt x="3597150" y="2468623"/>
                    </a:lnTo>
                    <a:close/>
                    <a:moveTo>
                      <a:pt x="3708362" y="2444628"/>
                    </a:moveTo>
                    <a:lnTo>
                      <a:pt x="3702005" y="2450266"/>
                    </a:lnTo>
                    <a:lnTo>
                      <a:pt x="3701864" y="2450552"/>
                    </a:lnTo>
                    <a:lnTo>
                      <a:pt x="3708145" y="2445359"/>
                    </a:lnTo>
                    <a:close/>
                    <a:moveTo>
                      <a:pt x="3730625" y="2444108"/>
                    </a:moveTo>
                    <a:lnTo>
                      <a:pt x="3702283" y="2475893"/>
                    </a:lnTo>
                    <a:lnTo>
                      <a:pt x="3702717" y="2472154"/>
                    </a:lnTo>
                    <a:lnTo>
                      <a:pt x="3698075" y="2480475"/>
                    </a:lnTo>
                    <a:lnTo>
                      <a:pt x="3730625" y="2445921"/>
                    </a:lnTo>
                    <a:close/>
                    <a:moveTo>
                      <a:pt x="3771953" y="2443940"/>
                    </a:moveTo>
                    <a:lnTo>
                      <a:pt x="3768927" y="2446325"/>
                    </a:lnTo>
                    <a:lnTo>
                      <a:pt x="3766483" y="2451034"/>
                    </a:lnTo>
                    <a:close/>
                    <a:moveTo>
                      <a:pt x="3946889" y="2442157"/>
                    </a:moveTo>
                    <a:lnTo>
                      <a:pt x="3945951" y="2443301"/>
                    </a:lnTo>
                    <a:lnTo>
                      <a:pt x="3934782" y="2454497"/>
                    </a:lnTo>
                    <a:lnTo>
                      <a:pt x="3942812" y="2444887"/>
                    </a:lnTo>
                    <a:close/>
                    <a:moveTo>
                      <a:pt x="3784543" y="2442130"/>
                    </a:moveTo>
                    <a:lnTo>
                      <a:pt x="3778649" y="2447741"/>
                    </a:lnTo>
                    <a:lnTo>
                      <a:pt x="3778356" y="2448275"/>
                    </a:lnTo>
                    <a:lnTo>
                      <a:pt x="3778558" y="2447828"/>
                    </a:lnTo>
                    <a:lnTo>
                      <a:pt x="3771740" y="2454319"/>
                    </a:lnTo>
                    <a:lnTo>
                      <a:pt x="3768066" y="2452963"/>
                    </a:lnTo>
                    <a:lnTo>
                      <a:pt x="3758884" y="2464916"/>
                    </a:lnTo>
                    <a:lnTo>
                      <a:pt x="3756971" y="2468378"/>
                    </a:lnTo>
                    <a:lnTo>
                      <a:pt x="3771740" y="2454319"/>
                    </a:lnTo>
                    <a:lnTo>
                      <a:pt x="3772743" y="2454689"/>
                    </a:lnTo>
                    <a:lnTo>
                      <a:pt x="3754434" y="2472969"/>
                    </a:lnTo>
                    <a:lnTo>
                      <a:pt x="3746137" y="2487982"/>
                    </a:lnTo>
                    <a:lnTo>
                      <a:pt x="3756280" y="2477076"/>
                    </a:lnTo>
                    <a:cubicBezTo>
                      <a:pt x="3760582" y="2471723"/>
                      <a:pt x="3765191" y="2465546"/>
                      <a:pt x="3769134" y="2460297"/>
                    </a:cubicBezTo>
                    <a:lnTo>
                      <a:pt x="3773377" y="2454923"/>
                    </a:lnTo>
                    <a:lnTo>
                      <a:pt x="3772743" y="2454689"/>
                    </a:lnTo>
                    <a:lnTo>
                      <a:pt x="3776610" y="2450828"/>
                    </a:lnTo>
                    <a:lnTo>
                      <a:pt x="3777737" y="2449400"/>
                    </a:lnTo>
                    <a:lnTo>
                      <a:pt x="3777370" y="2450069"/>
                    </a:lnTo>
                    <a:lnTo>
                      <a:pt x="3783253" y="2444196"/>
                    </a:lnTo>
                    <a:close/>
                    <a:moveTo>
                      <a:pt x="4078065" y="2441877"/>
                    </a:moveTo>
                    <a:lnTo>
                      <a:pt x="4076142" y="2445269"/>
                    </a:lnTo>
                    <a:lnTo>
                      <a:pt x="4076005" y="2445469"/>
                    </a:lnTo>
                    <a:lnTo>
                      <a:pt x="4070229" y="2450308"/>
                    </a:lnTo>
                    <a:lnTo>
                      <a:pt x="4072018" y="2447044"/>
                    </a:lnTo>
                    <a:close/>
                    <a:moveTo>
                      <a:pt x="4074942" y="2441700"/>
                    </a:moveTo>
                    <a:lnTo>
                      <a:pt x="4072018" y="2447044"/>
                    </a:lnTo>
                    <a:lnTo>
                      <a:pt x="4070206" y="2448590"/>
                    </a:lnTo>
                    <a:close/>
                    <a:moveTo>
                      <a:pt x="4008200" y="2441479"/>
                    </a:moveTo>
                    <a:lnTo>
                      <a:pt x="3990303" y="2460138"/>
                    </a:lnTo>
                    <a:lnTo>
                      <a:pt x="3980672" y="2469240"/>
                    </a:lnTo>
                    <a:lnTo>
                      <a:pt x="3984729" y="2464012"/>
                    </a:lnTo>
                    <a:lnTo>
                      <a:pt x="3998689" y="2450077"/>
                    </a:lnTo>
                    <a:close/>
                    <a:moveTo>
                      <a:pt x="3945159" y="2440697"/>
                    </a:moveTo>
                    <a:lnTo>
                      <a:pt x="3943031" y="2444625"/>
                    </a:lnTo>
                    <a:lnTo>
                      <a:pt x="3942812" y="2444887"/>
                    </a:lnTo>
                    <a:lnTo>
                      <a:pt x="3940412" y="2446493"/>
                    </a:lnTo>
                    <a:close/>
                    <a:moveTo>
                      <a:pt x="3653968" y="2440614"/>
                    </a:moveTo>
                    <a:lnTo>
                      <a:pt x="3643191" y="2450495"/>
                    </a:lnTo>
                    <a:lnTo>
                      <a:pt x="3640817" y="2456184"/>
                    </a:lnTo>
                    <a:lnTo>
                      <a:pt x="3652396" y="2445022"/>
                    </a:lnTo>
                    <a:close/>
                    <a:moveTo>
                      <a:pt x="3658377" y="2440428"/>
                    </a:moveTo>
                    <a:lnTo>
                      <a:pt x="3651662" y="2447133"/>
                    </a:lnTo>
                    <a:lnTo>
                      <a:pt x="3649662" y="2452688"/>
                    </a:lnTo>
                    <a:lnTo>
                      <a:pt x="3651633" y="2447161"/>
                    </a:lnTo>
                    <a:lnTo>
                      <a:pt x="3639546" y="2459230"/>
                    </a:lnTo>
                    <a:lnTo>
                      <a:pt x="3633697" y="2473245"/>
                    </a:lnTo>
                    <a:lnTo>
                      <a:pt x="3651436" y="2457570"/>
                    </a:lnTo>
                    <a:close/>
                    <a:moveTo>
                      <a:pt x="4008824" y="2439959"/>
                    </a:moveTo>
                    <a:lnTo>
                      <a:pt x="3998689" y="2450077"/>
                    </a:lnTo>
                    <a:lnTo>
                      <a:pt x="3959545" y="2485462"/>
                    </a:lnTo>
                    <a:lnTo>
                      <a:pt x="3924865" y="2521985"/>
                    </a:lnTo>
                    <a:lnTo>
                      <a:pt x="3895476" y="2549762"/>
                    </a:lnTo>
                    <a:lnTo>
                      <a:pt x="3896791" y="2548162"/>
                    </a:lnTo>
                    <a:cubicBezTo>
                      <a:pt x="3933122" y="2511862"/>
                      <a:pt x="3966151" y="2475562"/>
                      <a:pt x="4005785" y="2442562"/>
                    </a:cubicBezTo>
                    <a:close/>
                    <a:moveTo>
                      <a:pt x="3734468" y="2439797"/>
                    </a:moveTo>
                    <a:lnTo>
                      <a:pt x="3732018" y="2442548"/>
                    </a:lnTo>
                    <a:lnTo>
                      <a:pt x="3733403" y="2442548"/>
                    </a:lnTo>
                    <a:close/>
                    <a:moveTo>
                      <a:pt x="3944047" y="2439517"/>
                    </a:moveTo>
                    <a:lnTo>
                      <a:pt x="3920108" y="2469346"/>
                    </a:lnTo>
                    <a:lnTo>
                      <a:pt x="3915266" y="2475337"/>
                    </a:lnTo>
                    <a:lnTo>
                      <a:pt x="3929819" y="2455762"/>
                    </a:lnTo>
                    <a:close/>
                    <a:moveTo>
                      <a:pt x="3782958" y="2438100"/>
                    </a:moveTo>
                    <a:lnTo>
                      <a:pt x="3781488" y="2439372"/>
                    </a:lnTo>
                    <a:lnTo>
                      <a:pt x="3780595" y="2440224"/>
                    </a:lnTo>
                    <a:lnTo>
                      <a:pt x="3776509" y="2441973"/>
                    </a:lnTo>
                    <a:lnTo>
                      <a:pt x="3770298" y="2450058"/>
                    </a:lnTo>
                    <a:lnTo>
                      <a:pt x="3780595" y="2440224"/>
                    </a:lnTo>
                    <a:lnTo>
                      <a:pt x="3782333" y="2439480"/>
                    </a:lnTo>
                    <a:close/>
                    <a:moveTo>
                      <a:pt x="4055127" y="2437132"/>
                    </a:moveTo>
                    <a:lnTo>
                      <a:pt x="4040052" y="2456587"/>
                    </a:lnTo>
                    <a:lnTo>
                      <a:pt x="4032478" y="2466657"/>
                    </a:lnTo>
                    <a:lnTo>
                      <a:pt x="4044593" y="2447512"/>
                    </a:lnTo>
                    <a:close/>
                    <a:moveTo>
                      <a:pt x="4186505" y="2436395"/>
                    </a:moveTo>
                    <a:lnTo>
                      <a:pt x="4159179" y="2474660"/>
                    </a:lnTo>
                    <a:lnTo>
                      <a:pt x="4156738" y="2477761"/>
                    </a:lnTo>
                    <a:lnTo>
                      <a:pt x="4158124" y="2474246"/>
                    </a:lnTo>
                    <a:close/>
                    <a:moveTo>
                      <a:pt x="3922833" y="2435391"/>
                    </a:moveTo>
                    <a:lnTo>
                      <a:pt x="3904458" y="2460889"/>
                    </a:lnTo>
                    <a:lnTo>
                      <a:pt x="3913305" y="2445862"/>
                    </a:lnTo>
                    <a:close/>
                    <a:moveTo>
                      <a:pt x="3864902" y="2435216"/>
                    </a:moveTo>
                    <a:lnTo>
                      <a:pt x="3859437" y="2438279"/>
                    </a:lnTo>
                    <a:lnTo>
                      <a:pt x="3859339" y="2438400"/>
                    </a:lnTo>
                    <a:lnTo>
                      <a:pt x="3859339" y="2438334"/>
                    </a:lnTo>
                    <a:lnTo>
                      <a:pt x="3846644" y="2445449"/>
                    </a:lnTo>
                    <a:lnTo>
                      <a:pt x="3844986" y="2446619"/>
                    </a:lnTo>
                    <a:lnTo>
                      <a:pt x="3830014" y="2484543"/>
                    </a:lnTo>
                    <a:lnTo>
                      <a:pt x="3850111" y="2466057"/>
                    </a:lnTo>
                    <a:lnTo>
                      <a:pt x="3867424" y="2435281"/>
                    </a:lnTo>
                    <a:close/>
                    <a:moveTo>
                      <a:pt x="3660860" y="2434296"/>
                    </a:moveTo>
                    <a:lnTo>
                      <a:pt x="3654028" y="2440560"/>
                    </a:lnTo>
                    <a:lnTo>
                      <a:pt x="3652435" y="2444984"/>
                    </a:lnTo>
                    <a:lnTo>
                      <a:pt x="3659156" y="2438506"/>
                    </a:lnTo>
                    <a:close/>
                    <a:moveTo>
                      <a:pt x="4027765" y="2434237"/>
                    </a:moveTo>
                    <a:lnTo>
                      <a:pt x="3979418" y="2484014"/>
                    </a:lnTo>
                    <a:lnTo>
                      <a:pt x="3996289" y="2463187"/>
                    </a:lnTo>
                    <a:lnTo>
                      <a:pt x="3996861" y="2462645"/>
                    </a:lnTo>
                    <a:close/>
                    <a:moveTo>
                      <a:pt x="3637613" y="2433593"/>
                    </a:moveTo>
                    <a:lnTo>
                      <a:pt x="3623657" y="2448746"/>
                    </a:lnTo>
                    <a:lnTo>
                      <a:pt x="3581187" y="2491149"/>
                    </a:lnTo>
                    <a:lnTo>
                      <a:pt x="3597400" y="2472199"/>
                    </a:lnTo>
                    <a:close/>
                    <a:moveTo>
                      <a:pt x="3949439" y="2432797"/>
                    </a:moveTo>
                    <a:lnTo>
                      <a:pt x="3948641" y="2434271"/>
                    </a:lnTo>
                    <a:lnTo>
                      <a:pt x="3944047" y="2439517"/>
                    </a:lnTo>
                    <a:close/>
                    <a:moveTo>
                      <a:pt x="3640047" y="2432381"/>
                    </a:moveTo>
                    <a:lnTo>
                      <a:pt x="3615727" y="2462014"/>
                    </a:lnTo>
                    <a:cubicBezTo>
                      <a:pt x="3602533" y="2475806"/>
                      <a:pt x="3588307" y="2489083"/>
                      <a:pt x="3574700" y="2501382"/>
                    </a:cubicBezTo>
                    <a:lnTo>
                      <a:pt x="3564917" y="2510164"/>
                    </a:lnTo>
                    <a:lnTo>
                      <a:pt x="3581040" y="2491320"/>
                    </a:lnTo>
                    <a:lnTo>
                      <a:pt x="3611862" y="2461551"/>
                    </a:lnTo>
                    <a:lnTo>
                      <a:pt x="3623657" y="2448746"/>
                    </a:lnTo>
                    <a:close/>
                    <a:moveTo>
                      <a:pt x="3790903" y="2431225"/>
                    </a:moveTo>
                    <a:lnTo>
                      <a:pt x="3784841" y="2436470"/>
                    </a:lnTo>
                    <a:lnTo>
                      <a:pt x="3783450" y="2439003"/>
                    </a:lnTo>
                    <a:lnTo>
                      <a:pt x="3787608" y="2437223"/>
                    </a:lnTo>
                    <a:lnTo>
                      <a:pt x="3789521" y="2434160"/>
                    </a:lnTo>
                    <a:close/>
                    <a:moveTo>
                      <a:pt x="3903396" y="2429362"/>
                    </a:moveTo>
                    <a:lnTo>
                      <a:pt x="3901390" y="2432627"/>
                    </a:lnTo>
                    <a:lnTo>
                      <a:pt x="3900618" y="2433556"/>
                    </a:lnTo>
                    <a:lnTo>
                      <a:pt x="3900847" y="2433184"/>
                    </a:lnTo>
                    <a:close/>
                    <a:moveTo>
                      <a:pt x="3738772" y="2428686"/>
                    </a:moveTo>
                    <a:lnTo>
                      <a:pt x="3710048" y="2459245"/>
                    </a:lnTo>
                    <a:lnTo>
                      <a:pt x="3710101" y="2459977"/>
                    </a:lnTo>
                    <a:cubicBezTo>
                      <a:pt x="3713599" y="2459925"/>
                      <a:pt x="3719565" y="2455084"/>
                      <a:pt x="3726148" y="2448285"/>
                    </a:cubicBezTo>
                    <a:lnTo>
                      <a:pt x="3730625" y="2442973"/>
                    </a:lnTo>
                    <a:lnTo>
                      <a:pt x="3730625" y="2442548"/>
                    </a:lnTo>
                    <a:lnTo>
                      <a:pt x="3730983" y="2442548"/>
                    </a:lnTo>
                    <a:lnTo>
                      <a:pt x="3735461" y="2437233"/>
                    </a:lnTo>
                    <a:close/>
                    <a:moveTo>
                      <a:pt x="3749859" y="2427994"/>
                    </a:moveTo>
                    <a:lnTo>
                      <a:pt x="3749156" y="2428762"/>
                    </a:lnTo>
                    <a:lnTo>
                      <a:pt x="3748141" y="2429838"/>
                    </a:lnTo>
                    <a:lnTo>
                      <a:pt x="3741817" y="2440381"/>
                    </a:lnTo>
                    <a:lnTo>
                      <a:pt x="3738052" y="2452714"/>
                    </a:lnTo>
                    <a:close/>
                    <a:moveTo>
                      <a:pt x="4000514" y="2427447"/>
                    </a:moveTo>
                    <a:lnTo>
                      <a:pt x="4000122" y="2427756"/>
                    </a:lnTo>
                    <a:lnTo>
                      <a:pt x="3999532" y="2429839"/>
                    </a:lnTo>
                    <a:lnTo>
                      <a:pt x="3999592" y="2429775"/>
                    </a:lnTo>
                    <a:cubicBezTo>
                      <a:pt x="4001605" y="2427454"/>
                      <a:pt x="4002282" y="2426352"/>
                      <a:pt x="4000514" y="2427447"/>
                    </a:cubicBezTo>
                    <a:close/>
                    <a:moveTo>
                      <a:pt x="4023444" y="2427439"/>
                    </a:moveTo>
                    <a:lnTo>
                      <a:pt x="4020235" y="2430600"/>
                    </a:lnTo>
                    <a:lnTo>
                      <a:pt x="4008200" y="2441479"/>
                    </a:lnTo>
                    <a:lnTo>
                      <a:pt x="4013491" y="2435962"/>
                    </a:lnTo>
                    <a:close/>
                    <a:moveTo>
                      <a:pt x="3787931" y="2427103"/>
                    </a:moveTo>
                    <a:lnTo>
                      <a:pt x="3785532" y="2430226"/>
                    </a:lnTo>
                    <a:lnTo>
                      <a:pt x="3787049" y="2429053"/>
                    </a:lnTo>
                    <a:close/>
                    <a:moveTo>
                      <a:pt x="3834354" y="2426713"/>
                    </a:moveTo>
                    <a:lnTo>
                      <a:pt x="3834215" y="2431292"/>
                    </a:lnTo>
                    <a:cubicBezTo>
                      <a:pt x="3831999" y="2437725"/>
                      <a:pt x="3827670" y="2445135"/>
                      <a:pt x="3821072" y="2452546"/>
                    </a:cubicBezTo>
                    <a:lnTo>
                      <a:pt x="3819247" y="2454705"/>
                    </a:lnTo>
                    <a:lnTo>
                      <a:pt x="3830968" y="2436078"/>
                    </a:lnTo>
                    <a:close/>
                    <a:moveTo>
                      <a:pt x="4127487" y="2426563"/>
                    </a:moveTo>
                    <a:lnTo>
                      <a:pt x="4117093" y="2437113"/>
                    </a:lnTo>
                    <a:lnTo>
                      <a:pt x="4100189" y="2468164"/>
                    </a:lnTo>
                    <a:lnTo>
                      <a:pt x="4111956" y="2448754"/>
                    </a:lnTo>
                    <a:close/>
                    <a:moveTo>
                      <a:pt x="4058624" y="2426069"/>
                    </a:moveTo>
                    <a:lnTo>
                      <a:pt x="4053548" y="2431648"/>
                    </a:lnTo>
                    <a:lnTo>
                      <a:pt x="4051327" y="2433676"/>
                    </a:lnTo>
                    <a:close/>
                    <a:moveTo>
                      <a:pt x="4058843" y="2425841"/>
                    </a:moveTo>
                    <a:lnTo>
                      <a:pt x="4058624" y="2426069"/>
                    </a:lnTo>
                    <a:lnTo>
                      <a:pt x="4058769" y="2425910"/>
                    </a:lnTo>
                    <a:close/>
                    <a:moveTo>
                      <a:pt x="3881052" y="2425194"/>
                    </a:moveTo>
                    <a:lnTo>
                      <a:pt x="3877170" y="2430875"/>
                    </a:lnTo>
                    <a:lnTo>
                      <a:pt x="3870610" y="2452699"/>
                    </a:lnTo>
                    <a:lnTo>
                      <a:pt x="3865974" y="2464910"/>
                    </a:lnTo>
                    <a:cubicBezTo>
                      <a:pt x="3865974" y="2468206"/>
                      <a:pt x="3862662" y="2468206"/>
                      <a:pt x="3862662" y="2464910"/>
                    </a:cubicBezTo>
                    <a:lnTo>
                      <a:pt x="3876173" y="2432335"/>
                    </a:lnTo>
                    <a:lnTo>
                      <a:pt x="3874199" y="2435225"/>
                    </a:lnTo>
                    <a:cubicBezTo>
                      <a:pt x="3870936" y="2440061"/>
                      <a:pt x="3868304" y="2444006"/>
                      <a:pt x="3867065" y="2445862"/>
                    </a:cubicBezTo>
                    <a:lnTo>
                      <a:pt x="3847471" y="2476627"/>
                    </a:lnTo>
                    <a:lnTo>
                      <a:pt x="3863416" y="2449494"/>
                    </a:lnTo>
                    <a:lnTo>
                      <a:pt x="3861776" y="2451761"/>
                    </a:lnTo>
                    <a:lnTo>
                      <a:pt x="3865128" y="2446580"/>
                    </a:lnTo>
                    <a:lnTo>
                      <a:pt x="3868658" y="2440573"/>
                    </a:lnTo>
                    <a:lnTo>
                      <a:pt x="3869001" y="2439546"/>
                    </a:lnTo>
                    <a:lnTo>
                      <a:pt x="3850794" y="2465430"/>
                    </a:lnTo>
                    <a:lnTo>
                      <a:pt x="3853773" y="2462689"/>
                    </a:lnTo>
                    <a:lnTo>
                      <a:pt x="3849634" y="2467078"/>
                    </a:lnTo>
                    <a:lnTo>
                      <a:pt x="3849150" y="2467767"/>
                    </a:lnTo>
                    <a:lnTo>
                      <a:pt x="3849394" y="2467333"/>
                    </a:lnTo>
                    <a:lnTo>
                      <a:pt x="3827746" y="2490288"/>
                    </a:lnTo>
                    <a:lnTo>
                      <a:pt x="3826551" y="2493314"/>
                    </a:lnTo>
                    <a:lnTo>
                      <a:pt x="3832460" y="2496000"/>
                    </a:lnTo>
                    <a:lnTo>
                      <a:pt x="3841055" y="2479275"/>
                    </a:lnTo>
                    <a:lnTo>
                      <a:pt x="3849150" y="2467767"/>
                    </a:lnTo>
                    <a:lnTo>
                      <a:pt x="3837339" y="2488762"/>
                    </a:lnTo>
                    <a:lnTo>
                      <a:pt x="3834057" y="2496726"/>
                    </a:lnTo>
                    <a:lnTo>
                      <a:pt x="3834532" y="2496942"/>
                    </a:lnTo>
                    <a:lnTo>
                      <a:pt x="3847471" y="2476627"/>
                    </a:lnTo>
                    <a:lnTo>
                      <a:pt x="3835321" y="2497301"/>
                    </a:lnTo>
                    <a:lnTo>
                      <a:pt x="3838929" y="2498941"/>
                    </a:lnTo>
                    <a:lnTo>
                      <a:pt x="3840780" y="2513663"/>
                    </a:lnTo>
                    <a:lnTo>
                      <a:pt x="3843532" y="2507325"/>
                    </a:lnTo>
                    <a:lnTo>
                      <a:pt x="3868094" y="2461067"/>
                    </a:lnTo>
                    <a:lnTo>
                      <a:pt x="3870610" y="2452699"/>
                    </a:lnTo>
                    <a:close/>
                    <a:moveTo>
                      <a:pt x="3888756" y="2425160"/>
                    </a:moveTo>
                    <a:lnTo>
                      <a:pt x="3868825" y="2461939"/>
                    </a:lnTo>
                    <a:lnTo>
                      <a:pt x="3866828" y="2477614"/>
                    </a:lnTo>
                    <a:lnTo>
                      <a:pt x="3866918" y="2477473"/>
                    </a:lnTo>
                    <a:lnTo>
                      <a:pt x="3871466" y="2466806"/>
                    </a:lnTo>
                    <a:lnTo>
                      <a:pt x="3883910" y="2440340"/>
                    </a:lnTo>
                    <a:close/>
                    <a:moveTo>
                      <a:pt x="3879436" y="2424470"/>
                    </a:moveTo>
                    <a:lnTo>
                      <a:pt x="3877482" y="2427488"/>
                    </a:lnTo>
                    <a:lnTo>
                      <a:pt x="3879192" y="2425058"/>
                    </a:lnTo>
                    <a:close/>
                    <a:moveTo>
                      <a:pt x="3697503" y="2424159"/>
                    </a:moveTo>
                    <a:lnTo>
                      <a:pt x="3667125" y="2452849"/>
                    </a:lnTo>
                    <a:lnTo>
                      <a:pt x="3661171" y="2466325"/>
                    </a:lnTo>
                    <a:lnTo>
                      <a:pt x="3667321" y="2461911"/>
                    </a:lnTo>
                    <a:cubicBezTo>
                      <a:pt x="3673764" y="2457280"/>
                      <a:pt x="3681083" y="2452134"/>
                      <a:pt x="3687062" y="2448429"/>
                    </a:cubicBezTo>
                    <a:lnTo>
                      <a:pt x="3687216" y="2448365"/>
                    </a:lnTo>
                    <a:close/>
                    <a:moveTo>
                      <a:pt x="4098956" y="2424034"/>
                    </a:moveTo>
                    <a:lnTo>
                      <a:pt x="4095845" y="2428848"/>
                    </a:lnTo>
                    <a:lnTo>
                      <a:pt x="4076049" y="2445433"/>
                    </a:lnTo>
                    <a:lnTo>
                      <a:pt x="4076142" y="2445269"/>
                    </a:lnTo>
                    <a:lnTo>
                      <a:pt x="4079000" y="2441079"/>
                    </a:lnTo>
                    <a:close/>
                    <a:moveTo>
                      <a:pt x="3934874" y="2422156"/>
                    </a:moveTo>
                    <a:lnTo>
                      <a:pt x="3922833" y="2435391"/>
                    </a:lnTo>
                    <a:lnTo>
                      <a:pt x="3930700" y="2424474"/>
                    </a:lnTo>
                    <a:close/>
                    <a:moveTo>
                      <a:pt x="3959310" y="2422088"/>
                    </a:moveTo>
                    <a:lnTo>
                      <a:pt x="3958894" y="2422563"/>
                    </a:lnTo>
                    <a:lnTo>
                      <a:pt x="3958950" y="2423148"/>
                    </a:lnTo>
                    <a:close/>
                    <a:moveTo>
                      <a:pt x="4103818" y="2420980"/>
                    </a:moveTo>
                    <a:lnTo>
                      <a:pt x="4091246" y="2438437"/>
                    </a:lnTo>
                    <a:lnTo>
                      <a:pt x="4068496" y="2475321"/>
                    </a:lnTo>
                    <a:lnTo>
                      <a:pt x="4060565" y="2486126"/>
                    </a:lnTo>
                    <a:lnTo>
                      <a:pt x="4066268" y="2476954"/>
                    </a:lnTo>
                    <a:cubicBezTo>
                      <a:pt x="4072048" y="2467312"/>
                      <a:pt x="4076796" y="2459062"/>
                      <a:pt x="4078448" y="2455762"/>
                    </a:cubicBezTo>
                    <a:lnTo>
                      <a:pt x="4095845" y="2428848"/>
                    </a:lnTo>
                    <a:lnTo>
                      <a:pt x="4098677" y="2426475"/>
                    </a:lnTo>
                    <a:close/>
                    <a:moveTo>
                      <a:pt x="4028426" y="2420392"/>
                    </a:moveTo>
                    <a:lnTo>
                      <a:pt x="4013491" y="2435962"/>
                    </a:lnTo>
                    <a:lnTo>
                      <a:pt x="4008824" y="2439959"/>
                    </a:lnTo>
                    <a:close/>
                    <a:moveTo>
                      <a:pt x="3650266" y="2419930"/>
                    </a:moveTo>
                    <a:lnTo>
                      <a:pt x="3644397" y="2427081"/>
                    </a:lnTo>
                    <a:lnTo>
                      <a:pt x="3637613" y="2433593"/>
                    </a:lnTo>
                    <a:lnTo>
                      <a:pt x="3642529" y="2428256"/>
                    </a:lnTo>
                    <a:lnTo>
                      <a:pt x="3644643" y="2424742"/>
                    </a:lnTo>
                    <a:close/>
                    <a:moveTo>
                      <a:pt x="3647796" y="2419500"/>
                    </a:moveTo>
                    <a:lnTo>
                      <a:pt x="3644643" y="2424742"/>
                    </a:lnTo>
                    <a:lnTo>
                      <a:pt x="3642942" y="2426198"/>
                    </a:lnTo>
                    <a:lnTo>
                      <a:pt x="3619851" y="2445959"/>
                    </a:lnTo>
                    <a:lnTo>
                      <a:pt x="3626448" y="2439372"/>
                    </a:lnTo>
                    <a:cubicBezTo>
                      <a:pt x="3628922" y="2436902"/>
                      <a:pt x="3635520" y="2430726"/>
                      <a:pt x="3643354" y="2423522"/>
                    </a:cubicBezTo>
                    <a:close/>
                    <a:moveTo>
                      <a:pt x="3985968" y="2419462"/>
                    </a:moveTo>
                    <a:lnTo>
                      <a:pt x="3977105" y="2427162"/>
                    </a:lnTo>
                    <a:lnTo>
                      <a:pt x="3976535" y="2429223"/>
                    </a:lnTo>
                    <a:close/>
                    <a:moveTo>
                      <a:pt x="3723697" y="2418195"/>
                    </a:moveTo>
                    <a:lnTo>
                      <a:pt x="3710864" y="2432261"/>
                    </a:lnTo>
                    <a:lnTo>
                      <a:pt x="3703786" y="2446646"/>
                    </a:lnTo>
                    <a:lnTo>
                      <a:pt x="3705617" y="2445135"/>
                    </a:lnTo>
                    <a:lnTo>
                      <a:pt x="3709474" y="2442320"/>
                    </a:lnTo>
                    <a:lnTo>
                      <a:pt x="3715204" y="2438137"/>
                    </a:lnTo>
                    <a:cubicBezTo>
                      <a:pt x="3714843" y="2438651"/>
                      <a:pt x="3713271" y="2440195"/>
                      <a:pt x="3710140" y="2443051"/>
                    </a:cubicBezTo>
                    <a:lnTo>
                      <a:pt x="3708952" y="2444105"/>
                    </a:lnTo>
                    <a:lnTo>
                      <a:pt x="3708992" y="2444659"/>
                    </a:lnTo>
                    <a:lnTo>
                      <a:pt x="3714508" y="2440098"/>
                    </a:lnTo>
                    <a:close/>
                    <a:moveTo>
                      <a:pt x="3680737" y="2418104"/>
                    </a:moveTo>
                    <a:lnTo>
                      <a:pt x="3668412" y="2430409"/>
                    </a:lnTo>
                    <a:lnTo>
                      <a:pt x="3665230" y="2439064"/>
                    </a:lnTo>
                    <a:lnTo>
                      <a:pt x="3660113" y="2449290"/>
                    </a:lnTo>
                    <a:lnTo>
                      <a:pt x="3665420" y="2443861"/>
                    </a:lnTo>
                    <a:lnTo>
                      <a:pt x="3671836" y="2432463"/>
                    </a:lnTo>
                    <a:lnTo>
                      <a:pt x="3673654" y="2434279"/>
                    </a:lnTo>
                    <a:close/>
                    <a:moveTo>
                      <a:pt x="3806228" y="2417964"/>
                    </a:moveTo>
                    <a:lnTo>
                      <a:pt x="3806287" y="2418299"/>
                    </a:lnTo>
                    <a:lnTo>
                      <a:pt x="3805597" y="2418510"/>
                    </a:lnTo>
                    <a:close/>
                    <a:moveTo>
                      <a:pt x="3814381" y="2417934"/>
                    </a:moveTo>
                    <a:lnTo>
                      <a:pt x="3813775" y="2418316"/>
                    </a:lnTo>
                    <a:lnTo>
                      <a:pt x="3813297" y="2419350"/>
                    </a:lnTo>
                    <a:lnTo>
                      <a:pt x="3812136" y="2419350"/>
                    </a:lnTo>
                    <a:lnTo>
                      <a:pt x="3809045" y="2421300"/>
                    </a:lnTo>
                    <a:lnTo>
                      <a:pt x="3807302" y="2424041"/>
                    </a:lnTo>
                    <a:lnTo>
                      <a:pt x="3807604" y="2425752"/>
                    </a:lnTo>
                    <a:lnTo>
                      <a:pt x="3805347" y="2427116"/>
                    </a:lnTo>
                    <a:lnTo>
                      <a:pt x="3780392" y="2466361"/>
                    </a:lnTo>
                    <a:lnTo>
                      <a:pt x="3778085" y="2470763"/>
                    </a:lnTo>
                    <a:lnTo>
                      <a:pt x="3776386" y="2472660"/>
                    </a:lnTo>
                    <a:lnTo>
                      <a:pt x="3764381" y="2491539"/>
                    </a:lnTo>
                    <a:lnTo>
                      <a:pt x="3768634" y="2488433"/>
                    </a:lnTo>
                    <a:lnTo>
                      <a:pt x="3764994" y="2492067"/>
                    </a:lnTo>
                    <a:lnTo>
                      <a:pt x="3763419" y="2493366"/>
                    </a:lnTo>
                    <a:lnTo>
                      <a:pt x="3765142" y="2493215"/>
                    </a:lnTo>
                    <a:lnTo>
                      <a:pt x="3770210" y="2489129"/>
                    </a:lnTo>
                    <a:lnTo>
                      <a:pt x="3773011" y="2485236"/>
                    </a:lnTo>
                    <a:lnTo>
                      <a:pt x="3768634" y="2488433"/>
                    </a:lnTo>
                    <a:lnTo>
                      <a:pt x="3776008" y="2481071"/>
                    </a:lnTo>
                    <a:lnTo>
                      <a:pt x="3785617" y="2467715"/>
                    </a:lnTo>
                    <a:lnTo>
                      <a:pt x="3780244" y="2476842"/>
                    </a:lnTo>
                    <a:lnTo>
                      <a:pt x="3811176" y="2445959"/>
                    </a:lnTo>
                    <a:lnTo>
                      <a:pt x="3808249" y="2429400"/>
                    </a:lnTo>
                    <a:lnTo>
                      <a:pt x="3793951" y="2456132"/>
                    </a:lnTo>
                    <a:lnTo>
                      <a:pt x="3785617" y="2467715"/>
                    </a:lnTo>
                    <a:lnTo>
                      <a:pt x="3808232" y="2429305"/>
                    </a:lnTo>
                    <a:lnTo>
                      <a:pt x="3807604" y="2425752"/>
                    </a:lnTo>
                    <a:lnTo>
                      <a:pt x="3811439" y="2423437"/>
                    </a:lnTo>
                    <a:close/>
                    <a:moveTo>
                      <a:pt x="3651461" y="2416182"/>
                    </a:moveTo>
                    <a:lnTo>
                      <a:pt x="3647796" y="2419500"/>
                    </a:lnTo>
                    <a:lnTo>
                      <a:pt x="3649161" y="2417232"/>
                    </a:lnTo>
                    <a:close/>
                    <a:moveTo>
                      <a:pt x="3681733" y="2415829"/>
                    </a:moveTo>
                    <a:lnTo>
                      <a:pt x="3669974" y="2426160"/>
                    </a:lnTo>
                    <a:lnTo>
                      <a:pt x="3668882" y="2429129"/>
                    </a:lnTo>
                    <a:lnTo>
                      <a:pt x="3681041" y="2417408"/>
                    </a:lnTo>
                    <a:close/>
                    <a:moveTo>
                      <a:pt x="3652441" y="2415295"/>
                    </a:moveTo>
                    <a:lnTo>
                      <a:pt x="3652199" y="2415845"/>
                    </a:lnTo>
                    <a:lnTo>
                      <a:pt x="3651461" y="2416182"/>
                    </a:lnTo>
                    <a:close/>
                    <a:moveTo>
                      <a:pt x="3832750" y="2415281"/>
                    </a:moveTo>
                    <a:lnTo>
                      <a:pt x="3834679" y="2415906"/>
                    </a:lnTo>
                    <a:lnTo>
                      <a:pt x="3834589" y="2418889"/>
                    </a:lnTo>
                    <a:lnTo>
                      <a:pt x="3833958" y="2416729"/>
                    </a:lnTo>
                    <a:lnTo>
                      <a:pt x="3831481" y="2417170"/>
                    </a:lnTo>
                    <a:close/>
                    <a:moveTo>
                      <a:pt x="3885118" y="2414484"/>
                    </a:moveTo>
                    <a:lnTo>
                      <a:pt x="3883949" y="2415782"/>
                    </a:lnTo>
                    <a:lnTo>
                      <a:pt x="3880581" y="2423083"/>
                    </a:lnTo>
                    <a:lnTo>
                      <a:pt x="3883344" y="2419155"/>
                    </a:lnTo>
                    <a:close/>
                    <a:moveTo>
                      <a:pt x="3941573" y="2414428"/>
                    </a:moveTo>
                    <a:lnTo>
                      <a:pt x="3940981" y="2414896"/>
                    </a:lnTo>
                    <a:lnTo>
                      <a:pt x="3940815" y="2415627"/>
                    </a:lnTo>
                    <a:lnTo>
                      <a:pt x="3941423" y="2414959"/>
                    </a:lnTo>
                    <a:close/>
                    <a:moveTo>
                      <a:pt x="4048010" y="2414145"/>
                    </a:moveTo>
                    <a:lnTo>
                      <a:pt x="4035619" y="2427018"/>
                    </a:lnTo>
                    <a:lnTo>
                      <a:pt x="4027765" y="2434237"/>
                    </a:lnTo>
                    <a:lnTo>
                      <a:pt x="4038777" y="2422901"/>
                    </a:lnTo>
                    <a:close/>
                    <a:moveTo>
                      <a:pt x="3651163" y="2413902"/>
                    </a:moveTo>
                    <a:lnTo>
                      <a:pt x="3649161" y="2417232"/>
                    </a:lnTo>
                    <a:lnTo>
                      <a:pt x="3646653" y="2418376"/>
                    </a:lnTo>
                    <a:lnTo>
                      <a:pt x="3597224" y="2468542"/>
                    </a:lnTo>
                    <a:lnTo>
                      <a:pt x="3630984" y="2431138"/>
                    </a:lnTo>
                    <a:close/>
                    <a:moveTo>
                      <a:pt x="4078822" y="2413781"/>
                    </a:moveTo>
                    <a:lnTo>
                      <a:pt x="4068539" y="2426062"/>
                    </a:lnTo>
                    <a:lnTo>
                      <a:pt x="4028304" y="2475722"/>
                    </a:lnTo>
                    <a:lnTo>
                      <a:pt x="4062127" y="2430233"/>
                    </a:lnTo>
                    <a:close/>
                    <a:moveTo>
                      <a:pt x="4073494" y="2413427"/>
                    </a:moveTo>
                    <a:lnTo>
                      <a:pt x="4072107" y="2415218"/>
                    </a:lnTo>
                    <a:lnTo>
                      <a:pt x="4038706" y="2447960"/>
                    </a:lnTo>
                    <a:lnTo>
                      <a:pt x="4053548" y="2431648"/>
                    </a:lnTo>
                    <a:close/>
                    <a:moveTo>
                      <a:pt x="3658282" y="2413070"/>
                    </a:moveTo>
                    <a:lnTo>
                      <a:pt x="3650266" y="2419930"/>
                    </a:lnTo>
                    <a:lnTo>
                      <a:pt x="3650570" y="2419559"/>
                    </a:lnTo>
                    <a:lnTo>
                      <a:pt x="3652199" y="2415845"/>
                    </a:lnTo>
                    <a:close/>
                    <a:moveTo>
                      <a:pt x="3753682" y="2412823"/>
                    </a:moveTo>
                    <a:lnTo>
                      <a:pt x="3743535" y="2423619"/>
                    </a:lnTo>
                    <a:lnTo>
                      <a:pt x="3740583" y="2431156"/>
                    </a:lnTo>
                    <a:lnTo>
                      <a:pt x="3742759" y="2428574"/>
                    </a:lnTo>
                    <a:lnTo>
                      <a:pt x="3745968" y="2423997"/>
                    </a:lnTo>
                    <a:close/>
                    <a:moveTo>
                      <a:pt x="3823392" y="2412252"/>
                    </a:moveTo>
                    <a:lnTo>
                      <a:pt x="3824675" y="2412668"/>
                    </a:lnTo>
                    <a:lnTo>
                      <a:pt x="3820899" y="2413824"/>
                    </a:lnTo>
                    <a:close/>
                    <a:moveTo>
                      <a:pt x="3947899" y="2410827"/>
                    </a:moveTo>
                    <a:lnTo>
                      <a:pt x="3943847" y="2423051"/>
                    </a:lnTo>
                    <a:lnTo>
                      <a:pt x="3938724" y="2431813"/>
                    </a:lnTo>
                    <a:lnTo>
                      <a:pt x="3938330" y="2431421"/>
                    </a:lnTo>
                    <a:lnTo>
                      <a:pt x="3935806" y="2442921"/>
                    </a:lnTo>
                    <a:cubicBezTo>
                      <a:pt x="3935806" y="2442921"/>
                      <a:pt x="3932500" y="2442921"/>
                      <a:pt x="3932500" y="2442921"/>
                    </a:cubicBezTo>
                    <a:lnTo>
                      <a:pt x="3936364" y="2429466"/>
                    </a:lnTo>
                    <a:lnTo>
                      <a:pt x="3935412" y="2428519"/>
                    </a:lnTo>
                    <a:lnTo>
                      <a:pt x="3936215" y="2427276"/>
                    </a:lnTo>
                    <a:lnTo>
                      <a:pt x="3883992" y="2503200"/>
                    </a:lnTo>
                    <a:lnTo>
                      <a:pt x="3859615" y="2534402"/>
                    </a:lnTo>
                    <a:lnTo>
                      <a:pt x="3871074" y="2516410"/>
                    </a:lnTo>
                    <a:lnTo>
                      <a:pt x="3882341" y="2502787"/>
                    </a:lnTo>
                    <a:lnTo>
                      <a:pt x="3938887" y="2420684"/>
                    </a:lnTo>
                    <a:lnTo>
                      <a:pt x="3939144" y="2419786"/>
                    </a:lnTo>
                    <a:lnTo>
                      <a:pt x="3934874" y="2422156"/>
                    </a:lnTo>
                    <a:lnTo>
                      <a:pt x="3940119" y="2416392"/>
                    </a:lnTo>
                    <a:lnTo>
                      <a:pt x="3940422" y="2415338"/>
                    </a:lnTo>
                    <a:lnTo>
                      <a:pt x="3933122" y="2421112"/>
                    </a:lnTo>
                    <a:lnTo>
                      <a:pt x="3930700" y="2424474"/>
                    </a:lnTo>
                    <a:lnTo>
                      <a:pt x="3910002" y="2435962"/>
                    </a:lnTo>
                    <a:lnTo>
                      <a:pt x="3881071" y="2475380"/>
                    </a:lnTo>
                    <a:lnTo>
                      <a:pt x="3856477" y="2532080"/>
                    </a:lnTo>
                    <a:lnTo>
                      <a:pt x="3903396" y="2462362"/>
                    </a:lnTo>
                    <a:lnTo>
                      <a:pt x="3904458" y="2460889"/>
                    </a:lnTo>
                    <a:lnTo>
                      <a:pt x="3880276" y="2501962"/>
                    </a:lnTo>
                    <a:lnTo>
                      <a:pt x="3871074" y="2516410"/>
                    </a:lnTo>
                    <a:lnTo>
                      <a:pt x="3854670" y="2536246"/>
                    </a:lnTo>
                    <a:lnTo>
                      <a:pt x="3850296" y="2546330"/>
                    </a:lnTo>
                    <a:lnTo>
                      <a:pt x="3859615" y="2534402"/>
                    </a:lnTo>
                    <a:lnTo>
                      <a:pt x="3853047" y="2544714"/>
                    </a:lnTo>
                    <a:lnTo>
                      <a:pt x="3865914" y="2531719"/>
                    </a:lnTo>
                    <a:lnTo>
                      <a:pt x="3883579" y="2511862"/>
                    </a:lnTo>
                    <a:lnTo>
                      <a:pt x="3891776" y="2503245"/>
                    </a:lnTo>
                    <a:lnTo>
                      <a:pt x="3876095" y="2523130"/>
                    </a:lnTo>
                    <a:lnTo>
                      <a:pt x="3876168" y="2523072"/>
                    </a:lnTo>
                    <a:lnTo>
                      <a:pt x="3889088" y="2507719"/>
                    </a:lnTo>
                    <a:lnTo>
                      <a:pt x="3877597" y="2521934"/>
                    </a:lnTo>
                    <a:lnTo>
                      <a:pt x="3884107" y="2516750"/>
                    </a:lnTo>
                    <a:lnTo>
                      <a:pt x="3891704" y="2507028"/>
                    </a:lnTo>
                    <a:lnTo>
                      <a:pt x="3885009" y="2516032"/>
                    </a:lnTo>
                    <a:lnTo>
                      <a:pt x="3888352" y="2513370"/>
                    </a:lnTo>
                    <a:lnTo>
                      <a:pt x="3903960" y="2491387"/>
                    </a:lnTo>
                    <a:lnTo>
                      <a:pt x="3910501" y="2483558"/>
                    </a:lnTo>
                    <a:lnTo>
                      <a:pt x="3912513" y="2481443"/>
                    </a:lnTo>
                    <a:lnTo>
                      <a:pt x="3898315" y="2501836"/>
                    </a:lnTo>
                    <a:lnTo>
                      <a:pt x="3888566" y="2513200"/>
                    </a:lnTo>
                    <a:lnTo>
                      <a:pt x="3891955" y="2510501"/>
                    </a:lnTo>
                    <a:lnTo>
                      <a:pt x="3897291" y="2503306"/>
                    </a:lnTo>
                    <a:lnTo>
                      <a:pt x="3892688" y="2509917"/>
                    </a:lnTo>
                    <a:lnTo>
                      <a:pt x="3911972" y="2494561"/>
                    </a:lnTo>
                    <a:lnTo>
                      <a:pt x="3891247" y="2511986"/>
                    </a:lnTo>
                    <a:lnTo>
                      <a:pt x="3878861" y="2529776"/>
                    </a:lnTo>
                    <a:lnTo>
                      <a:pt x="3874221" y="2534412"/>
                    </a:lnTo>
                    <a:lnTo>
                      <a:pt x="3890201" y="2512867"/>
                    </a:lnTo>
                    <a:lnTo>
                      <a:pt x="3886501" y="2515977"/>
                    </a:lnTo>
                    <a:lnTo>
                      <a:pt x="3871436" y="2537195"/>
                    </a:lnTo>
                    <a:lnTo>
                      <a:pt x="3863029" y="2545595"/>
                    </a:lnTo>
                    <a:lnTo>
                      <a:pt x="3882232" y="2519767"/>
                    </a:lnTo>
                    <a:lnTo>
                      <a:pt x="3883575" y="2518437"/>
                    </a:lnTo>
                    <a:lnTo>
                      <a:pt x="3882630" y="2519232"/>
                    </a:lnTo>
                    <a:lnTo>
                      <a:pt x="3882232" y="2519767"/>
                    </a:lnTo>
                    <a:lnTo>
                      <a:pt x="3880103" y="2521875"/>
                    </a:lnTo>
                    <a:lnTo>
                      <a:pt x="3881284" y="2520363"/>
                    </a:lnTo>
                    <a:lnTo>
                      <a:pt x="3873738" y="2526708"/>
                    </a:lnTo>
                    <a:lnTo>
                      <a:pt x="3867782" y="2534075"/>
                    </a:lnTo>
                    <a:lnTo>
                      <a:pt x="3866331" y="2535512"/>
                    </a:lnTo>
                    <a:lnTo>
                      <a:pt x="3872361" y="2527866"/>
                    </a:lnTo>
                    <a:lnTo>
                      <a:pt x="3871585" y="2528518"/>
                    </a:lnTo>
                    <a:lnTo>
                      <a:pt x="3862540" y="2539266"/>
                    </a:lnTo>
                    <a:lnTo>
                      <a:pt x="3846448" y="2555201"/>
                    </a:lnTo>
                    <a:lnTo>
                      <a:pt x="3843584" y="2561804"/>
                    </a:lnTo>
                    <a:lnTo>
                      <a:pt x="3843945" y="2561362"/>
                    </a:lnTo>
                    <a:lnTo>
                      <a:pt x="3862540" y="2539266"/>
                    </a:lnTo>
                    <a:lnTo>
                      <a:pt x="3866331" y="2535512"/>
                    </a:lnTo>
                    <a:lnTo>
                      <a:pt x="3847242" y="2559720"/>
                    </a:lnTo>
                    <a:lnTo>
                      <a:pt x="3843568" y="2564308"/>
                    </a:lnTo>
                    <a:lnTo>
                      <a:pt x="3843702" y="2564209"/>
                    </a:lnTo>
                    <a:lnTo>
                      <a:pt x="3847242" y="2559720"/>
                    </a:lnTo>
                    <a:lnTo>
                      <a:pt x="3867065" y="2534962"/>
                    </a:lnTo>
                    <a:lnTo>
                      <a:pt x="3867782" y="2534075"/>
                    </a:lnTo>
                    <a:lnTo>
                      <a:pt x="3880103" y="2521875"/>
                    </a:lnTo>
                    <a:lnTo>
                      <a:pt x="3856379" y="2552239"/>
                    </a:lnTo>
                    <a:lnTo>
                      <a:pt x="3846381" y="2562228"/>
                    </a:lnTo>
                    <a:lnTo>
                      <a:pt x="3851110" y="2558732"/>
                    </a:lnTo>
                    <a:lnTo>
                      <a:pt x="3853441" y="2556000"/>
                    </a:lnTo>
                    <a:lnTo>
                      <a:pt x="3856379" y="2552239"/>
                    </a:lnTo>
                    <a:lnTo>
                      <a:pt x="3863029" y="2545595"/>
                    </a:lnTo>
                    <a:lnTo>
                      <a:pt x="3859525" y="2550307"/>
                    </a:lnTo>
                    <a:lnTo>
                      <a:pt x="3852070" y="2558022"/>
                    </a:lnTo>
                    <a:lnTo>
                      <a:pt x="3855888" y="2555199"/>
                    </a:lnTo>
                    <a:lnTo>
                      <a:pt x="3859525" y="2550307"/>
                    </a:lnTo>
                    <a:lnTo>
                      <a:pt x="3869330" y="2540161"/>
                    </a:lnTo>
                    <a:lnTo>
                      <a:pt x="3861708" y="2550896"/>
                    </a:lnTo>
                    <a:lnTo>
                      <a:pt x="3862345" y="2550425"/>
                    </a:lnTo>
                    <a:lnTo>
                      <a:pt x="3872029" y="2537368"/>
                    </a:lnTo>
                    <a:lnTo>
                      <a:pt x="3877561" y="2531643"/>
                    </a:lnTo>
                    <a:lnTo>
                      <a:pt x="3866644" y="2547324"/>
                    </a:lnTo>
                    <a:lnTo>
                      <a:pt x="3871240" y="2544589"/>
                    </a:lnTo>
                    <a:lnTo>
                      <a:pt x="3884405" y="2532487"/>
                    </a:lnTo>
                    <a:cubicBezTo>
                      <a:pt x="3893488" y="2524237"/>
                      <a:pt x="3903397" y="2515162"/>
                      <a:pt x="3910002" y="2508562"/>
                    </a:cubicBezTo>
                    <a:lnTo>
                      <a:pt x="3941466" y="2475471"/>
                    </a:lnTo>
                    <a:lnTo>
                      <a:pt x="3937805" y="2477091"/>
                    </a:lnTo>
                    <a:lnTo>
                      <a:pt x="3931935" y="2479864"/>
                    </a:lnTo>
                    <a:lnTo>
                      <a:pt x="3943302" y="2473540"/>
                    </a:lnTo>
                    <a:lnTo>
                      <a:pt x="3972756" y="2442562"/>
                    </a:lnTo>
                    <a:lnTo>
                      <a:pt x="3989002" y="2418553"/>
                    </a:lnTo>
                    <a:lnTo>
                      <a:pt x="3989273" y="2417214"/>
                    </a:lnTo>
                    <a:lnTo>
                      <a:pt x="3975710" y="2432210"/>
                    </a:lnTo>
                    <a:lnTo>
                      <a:pt x="3975482" y="2433034"/>
                    </a:lnTo>
                    <a:lnTo>
                      <a:pt x="3974964" y="2433034"/>
                    </a:lnTo>
                    <a:lnTo>
                      <a:pt x="3948811" y="2461950"/>
                    </a:lnTo>
                    <a:lnTo>
                      <a:pt x="3928497" y="2481489"/>
                    </a:lnTo>
                    <a:lnTo>
                      <a:pt x="3931935" y="2479864"/>
                    </a:lnTo>
                    <a:lnTo>
                      <a:pt x="3927785" y="2482173"/>
                    </a:lnTo>
                    <a:lnTo>
                      <a:pt x="3893488" y="2515162"/>
                    </a:lnTo>
                    <a:lnTo>
                      <a:pt x="3918147" y="2489644"/>
                    </a:lnTo>
                    <a:lnTo>
                      <a:pt x="3911972" y="2494561"/>
                    </a:lnTo>
                    <a:lnTo>
                      <a:pt x="3919563" y="2488179"/>
                    </a:lnTo>
                    <a:lnTo>
                      <a:pt x="3972852" y="2433034"/>
                    </a:lnTo>
                    <a:lnTo>
                      <a:pt x="3972175" y="2433034"/>
                    </a:lnTo>
                    <a:lnTo>
                      <a:pt x="3972688" y="2431000"/>
                    </a:lnTo>
                    <a:lnTo>
                      <a:pt x="3957481" y="2444212"/>
                    </a:lnTo>
                    <a:cubicBezTo>
                      <a:pt x="3946333" y="2452462"/>
                      <a:pt x="3934773" y="2460712"/>
                      <a:pt x="3926516" y="2468962"/>
                    </a:cubicBezTo>
                    <a:lnTo>
                      <a:pt x="3898807" y="2501262"/>
                    </a:lnTo>
                    <a:lnTo>
                      <a:pt x="3902571" y="2496187"/>
                    </a:lnTo>
                    <a:lnTo>
                      <a:pt x="3924696" y="2469213"/>
                    </a:lnTo>
                    <a:lnTo>
                      <a:pt x="3959595" y="2436282"/>
                    </a:lnTo>
                    <a:lnTo>
                      <a:pt x="3974522" y="2423717"/>
                    </a:lnTo>
                    <a:lnTo>
                      <a:pt x="3975025" y="2421722"/>
                    </a:lnTo>
                    <a:lnTo>
                      <a:pt x="3959595" y="2436282"/>
                    </a:lnTo>
                    <a:lnTo>
                      <a:pt x="3952697" y="2442088"/>
                    </a:lnTo>
                    <a:lnTo>
                      <a:pt x="3952338" y="2442921"/>
                    </a:lnTo>
                    <a:lnTo>
                      <a:pt x="3952049" y="2442633"/>
                    </a:lnTo>
                    <a:lnTo>
                      <a:pt x="3938902" y="2453700"/>
                    </a:lnTo>
                    <a:lnTo>
                      <a:pt x="3928143" y="2465011"/>
                    </a:lnTo>
                    <a:lnTo>
                      <a:pt x="3945951" y="2443301"/>
                    </a:lnTo>
                    <a:lnTo>
                      <a:pt x="3947500" y="2441748"/>
                    </a:lnTo>
                    <a:lnTo>
                      <a:pt x="3949690" y="2440282"/>
                    </a:lnTo>
                    <a:lnTo>
                      <a:pt x="3949325" y="2439919"/>
                    </a:lnTo>
                    <a:lnTo>
                      <a:pt x="3947500" y="2441748"/>
                    </a:lnTo>
                    <a:lnTo>
                      <a:pt x="3946889" y="2442157"/>
                    </a:lnTo>
                    <a:lnTo>
                      <a:pt x="3949047" y="2439527"/>
                    </a:lnTo>
                    <a:lnTo>
                      <a:pt x="3949744" y="2435097"/>
                    </a:lnTo>
                    <a:lnTo>
                      <a:pt x="3945159" y="2440697"/>
                    </a:lnTo>
                    <a:lnTo>
                      <a:pt x="3948641" y="2434271"/>
                    </a:lnTo>
                    <a:lnTo>
                      <a:pt x="3950145" y="2432553"/>
                    </a:lnTo>
                    <a:lnTo>
                      <a:pt x="3950269" y="2431762"/>
                    </a:lnTo>
                    <a:lnTo>
                      <a:pt x="3949439" y="2432797"/>
                    </a:lnTo>
                    <a:lnTo>
                      <a:pt x="3950380" y="2431060"/>
                    </a:lnTo>
                    <a:lnTo>
                      <a:pt x="3952926" y="2414890"/>
                    </a:lnTo>
                    <a:lnTo>
                      <a:pt x="3952453" y="2414508"/>
                    </a:lnTo>
                    <a:lnTo>
                      <a:pt x="3942035" y="2431813"/>
                    </a:lnTo>
                    <a:cubicBezTo>
                      <a:pt x="3942035" y="2431813"/>
                      <a:pt x="3942035" y="2431813"/>
                      <a:pt x="3942035" y="2428519"/>
                    </a:cubicBezTo>
                    <a:lnTo>
                      <a:pt x="3943847" y="2423051"/>
                    </a:lnTo>
                    <a:lnTo>
                      <a:pt x="3950002" y="2412527"/>
                    </a:lnTo>
                    <a:close/>
                    <a:moveTo>
                      <a:pt x="3800622" y="2410581"/>
                    </a:moveTo>
                    <a:lnTo>
                      <a:pt x="3792168" y="2421587"/>
                    </a:lnTo>
                    <a:lnTo>
                      <a:pt x="3789612" y="2427072"/>
                    </a:lnTo>
                    <a:lnTo>
                      <a:pt x="3794716" y="2423126"/>
                    </a:lnTo>
                    <a:close/>
                    <a:moveTo>
                      <a:pt x="4174813" y="2409892"/>
                    </a:moveTo>
                    <a:lnTo>
                      <a:pt x="4169207" y="2421565"/>
                    </a:lnTo>
                    <a:lnTo>
                      <a:pt x="4163735" y="2431714"/>
                    </a:lnTo>
                    <a:close/>
                    <a:moveTo>
                      <a:pt x="3946333" y="2409562"/>
                    </a:moveTo>
                    <a:lnTo>
                      <a:pt x="3942762" y="2413487"/>
                    </a:lnTo>
                    <a:lnTo>
                      <a:pt x="3942162" y="2413962"/>
                    </a:lnTo>
                    <a:lnTo>
                      <a:pt x="3942108" y="2414206"/>
                    </a:lnTo>
                    <a:lnTo>
                      <a:pt x="3942762" y="2413487"/>
                    </a:lnTo>
                    <a:lnTo>
                      <a:pt x="3947021" y="2410118"/>
                    </a:lnTo>
                    <a:lnTo>
                      <a:pt x="3947202" y="2410264"/>
                    </a:lnTo>
                    <a:lnTo>
                      <a:pt x="3947583" y="2409674"/>
                    </a:lnTo>
                    <a:lnTo>
                      <a:pt x="3947021" y="2410118"/>
                    </a:lnTo>
                    <a:close/>
                    <a:moveTo>
                      <a:pt x="4053415" y="2408912"/>
                    </a:moveTo>
                    <a:lnTo>
                      <a:pt x="4052328" y="2410051"/>
                    </a:lnTo>
                    <a:lnTo>
                      <a:pt x="4048010" y="2414145"/>
                    </a:lnTo>
                    <a:lnTo>
                      <a:pt x="4052025" y="2409975"/>
                    </a:lnTo>
                    <a:close/>
                    <a:moveTo>
                      <a:pt x="4088011" y="2408761"/>
                    </a:moveTo>
                    <a:lnTo>
                      <a:pt x="4032756" y="2470827"/>
                    </a:lnTo>
                    <a:lnTo>
                      <a:pt x="4071842" y="2422762"/>
                    </a:lnTo>
                    <a:close/>
                    <a:moveTo>
                      <a:pt x="4156432" y="2407574"/>
                    </a:moveTo>
                    <a:lnTo>
                      <a:pt x="4143375" y="2422525"/>
                    </a:lnTo>
                    <a:lnTo>
                      <a:pt x="4143375" y="2422133"/>
                    </a:lnTo>
                    <a:lnTo>
                      <a:pt x="4117311" y="2466056"/>
                    </a:lnTo>
                    <a:lnTo>
                      <a:pt x="4117014" y="2466692"/>
                    </a:lnTo>
                    <a:lnTo>
                      <a:pt x="4128448" y="2455919"/>
                    </a:lnTo>
                    <a:lnTo>
                      <a:pt x="4132550" y="2446694"/>
                    </a:lnTo>
                    <a:lnTo>
                      <a:pt x="4152918" y="2416085"/>
                    </a:lnTo>
                    <a:close/>
                    <a:moveTo>
                      <a:pt x="4041395" y="2407445"/>
                    </a:moveTo>
                    <a:lnTo>
                      <a:pt x="4028426" y="2420392"/>
                    </a:lnTo>
                    <a:lnTo>
                      <a:pt x="4038813" y="2409562"/>
                    </a:lnTo>
                    <a:close/>
                    <a:moveTo>
                      <a:pt x="4004710" y="2407259"/>
                    </a:moveTo>
                    <a:lnTo>
                      <a:pt x="3987873" y="2426325"/>
                    </a:lnTo>
                    <a:lnTo>
                      <a:pt x="3985401" y="2436330"/>
                    </a:lnTo>
                    <a:lnTo>
                      <a:pt x="3987295" y="2426979"/>
                    </a:lnTo>
                    <a:lnTo>
                      <a:pt x="3948953" y="2470396"/>
                    </a:lnTo>
                    <a:lnTo>
                      <a:pt x="3951007" y="2469254"/>
                    </a:lnTo>
                    <a:lnTo>
                      <a:pt x="3954178" y="2465250"/>
                    </a:lnTo>
                    <a:lnTo>
                      <a:pt x="3964993" y="2456956"/>
                    </a:lnTo>
                    <a:lnTo>
                      <a:pt x="3955498" y="2466755"/>
                    </a:lnTo>
                    <a:lnTo>
                      <a:pt x="3959793" y="2464366"/>
                    </a:lnTo>
                    <a:lnTo>
                      <a:pt x="3972385" y="2451289"/>
                    </a:lnTo>
                    <a:lnTo>
                      <a:pt x="3997462" y="2432060"/>
                    </a:lnTo>
                    <a:lnTo>
                      <a:pt x="3995581" y="2434079"/>
                    </a:lnTo>
                    <a:lnTo>
                      <a:pt x="3962451" y="2462887"/>
                    </a:lnTo>
                    <a:lnTo>
                      <a:pt x="3976824" y="2454890"/>
                    </a:lnTo>
                    <a:lnTo>
                      <a:pt x="3987051" y="2443233"/>
                    </a:lnTo>
                    <a:lnTo>
                      <a:pt x="3995581" y="2434079"/>
                    </a:lnTo>
                    <a:lnTo>
                      <a:pt x="3999102" y="2431017"/>
                    </a:lnTo>
                    <a:lnTo>
                      <a:pt x="3999164" y="2430755"/>
                    </a:lnTo>
                    <a:lnTo>
                      <a:pt x="3997462" y="2432060"/>
                    </a:lnTo>
                    <a:lnTo>
                      <a:pt x="3999329" y="2430057"/>
                    </a:lnTo>
                    <a:lnTo>
                      <a:pt x="3999814" y="2427999"/>
                    </a:lnTo>
                    <a:lnTo>
                      <a:pt x="3986761" y="2438302"/>
                    </a:lnTo>
                    <a:lnTo>
                      <a:pt x="3976609" y="2446903"/>
                    </a:lnTo>
                    <a:lnTo>
                      <a:pt x="3985555" y="2437612"/>
                    </a:lnTo>
                    <a:lnTo>
                      <a:pt x="4000100" y="2426788"/>
                    </a:lnTo>
                    <a:close/>
                    <a:moveTo>
                      <a:pt x="4075837" y="2407151"/>
                    </a:moveTo>
                    <a:lnTo>
                      <a:pt x="4058769" y="2425910"/>
                    </a:lnTo>
                    <a:lnTo>
                      <a:pt x="3998208" y="2482356"/>
                    </a:lnTo>
                    <a:lnTo>
                      <a:pt x="4007436" y="2471437"/>
                    </a:lnTo>
                    <a:lnTo>
                      <a:pt x="4025308" y="2452445"/>
                    </a:lnTo>
                    <a:close/>
                    <a:moveTo>
                      <a:pt x="3671987" y="2406818"/>
                    </a:moveTo>
                    <a:lnTo>
                      <a:pt x="3665032" y="2409991"/>
                    </a:lnTo>
                    <a:lnTo>
                      <a:pt x="3654233" y="2439990"/>
                    </a:lnTo>
                    <a:lnTo>
                      <a:pt x="3660941" y="2434097"/>
                    </a:lnTo>
                    <a:close/>
                    <a:moveTo>
                      <a:pt x="3991111" y="2406542"/>
                    </a:moveTo>
                    <a:lnTo>
                      <a:pt x="3979874" y="2417146"/>
                    </a:lnTo>
                    <a:lnTo>
                      <a:pt x="3979130" y="2419839"/>
                    </a:lnTo>
                    <a:lnTo>
                      <a:pt x="3990145" y="2410567"/>
                    </a:lnTo>
                    <a:close/>
                    <a:moveTo>
                      <a:pt x="4081152" y="2406432"/>
                    </a:moveTo>
                    <a:lnTo>
                      <a:pt x="4071171" y="2418070"/>
                    </a:lnTo>
                    <a:lnTo>
                      <a:pt x="4062127" y="2430233"/>
                    </a:lnTo>
                    <a:lnTo>
                      <a:pt x="4055127" y="2437132"/>
                    </a:lnTo>
                    <a:lnTo>
                      <a:pt x="4072107" y="2415218"/>
                    </a:lnTo>
                    <a:lnTo>
                      <a:pt x="4079941" y="2407538"/>
                    </a:lnTo>
                    <a:close/>
                    <a:moveTo>
                      <a:pt x="3991620" y="2406062"/>
                    </a:moveTo>
                    <a:lnTo>
                      <a:pt x="3991511" y="2406165"/>
                    </a:lnTo>
                    <a:lnTo>
                      <a:pt x="3991295" y="2407233"/>
                    </a:lnTo>
                    <a:lnTo>
                      <a:pt x="3990438" y="2410320"/>
                    </a:lnTo>
                    <a:lnTo>
                      <a:pt x="3990717" y="2410085"/>
                    </a:lnTo>
                    <a:lnTo>
                      <a:pt x="3991295" y="2407233"/>
                    </a:lnTo>
                    <a:close/>
                    <a:moveTo>
                      <a:pt x="3895096" y="2405304"/>
                    </a:moveTo>
                    <a:lnTo>
                      <a:pt x="3885121" y="2419237"/>
                    </a:lnTo>
                    <a:lnTo>
                      <a:pt x="3883049" y="2422270"/>
                    </a:lnTo>
                    <a:lnTo>
                      <a:pt x="3869286" y="2458317"/>
                    </a:lnTo>
                    <a:lnTo>
                      <a:pt x="3869202" y="2458980"/>
                    </a:lnTo>
                    <a:lnTo>
                      <a:pt x="3890185" y="2419462"/>
                    </a:lnTo>
                    <a:lnTo>
                      <a:pt x="3891249" y="2417351"/>
                    </a:lnTo>
                    <a:close/>
                    <a:moveTo>
                      <a:pt x="3669340" y="2403134"/>
                    </a:moveTo>
                    <a:lnTo>
                      <a:pt x="3669331" y="2403144"/>
                    </a:lnTo>
                    <a:lnTo>
                      <a:pt x="3669325" y="2403150"/>
                    </a:lnTo>
                    <a:close/>
                    <a:moveTo>
                      <a:pt x="3976059" y="2402962"/>
                    </a:moveTo>
                    <a:lnTo>
                      <a:pt x="3963258" y="2417579"/>
                    </a:lnTo>
                    <a:lnTo>
                      <a:pt x="3962335" y="2419722"/>
                    </a:lnTo>
                    <a:close/>
                    <a:moveTo>
                      <a:pt x="3773247" y="2402414"/>
                    </a:moveTo>
                    <a:lnTo>
                      <a:pt x="3755139" y="2422219"/>
                    </a:lnTo>
                    <a:lnTo>
                      <a:pt x="3743022" y="2449509"/>
                    </a:lnTo>
                    <a:lnTo>
                      <a:pt x="3737531" y="2459616"/>
                    </a:lnTo>
                    <a:lnTo>
                      <a:pt x="3745201" y="2452546"/>
                    </a:lnTo>
                    <a:lnTo>
                      <a:pt x="3750504" y="2449148"/>
                    </a:lnTo>
                    <a:lnTo>
                      <a:pt x="3752396" y="2446584"/>
                    </a:lnTo>
                    <a:close/>
                    <a:moveTo>
                      <a:pt x="3658142" y="2402300"/>
                    </a:moveTo>
                    <a:lnTo>
                      <a:pt x="3654184" y="2411322"/>
                    </a:lnTo>
                    <a:lnTo>
                      <a:pt x="3651163" y="2413902"/>
                    </a:lnTo>
                    <a:close/>
                    <a:moveTo>
                      <a:pt x="3966113" y="2402023"/>
                    </a:moveTo>
                    <a:lnTo>
                      <a:pt x="3958303" y="2416437"/>
                    </a:lnTo>
                    <a:lnTo>
                      <a:pt x="3958761" y="2421182"/>
                    </a:lnTo>
                    <a:lnTo>
                      <a:pt x="3960243" y="2419334"/>
                    </a:lnTo>
                    <a:close/>
                    <a:moveTo>
                      <a:pt x="3888803" y="2401886"/>
                    </a:moveTo>
                    <a:lnTo>
                      <a:pt x="3866038" y="2430098"/>
                    </a:lnTo>
                    <a:lnTo>
                      <a:pt x="3875167" y="2425541"/>
                    </a:lnTo>
                    <a:lnTo>
                      <a:pt x="3881868" y="2418094"/>
                    </a:lnTo>
                    <a:lnTo>
                      <a:pt x="3878457" y="2423898"/>
                    </a:lnTo>
                    <a:lnTo>
                      <a:pt x="3879990" y="2423133"/>
                    </a:lnTo>
                    <a:lnTo>
                      <a:pt x="3882261" y="2417657"/>
                    </a:lnTo>
                    <a:lnTo>
                      <a:pt x="3881868" y="2418094"/>
                    </a:lnTo>
                    <a:lnTo>
                      <a:pt x="3882589" y="2416869"/>
                    </a:lnTo>
                    <a:close/>
                    <a:moveTo>
                      <a:pt x="3980065" y="2401712"/>
                    </a:moveTo>
                    <a:lnTo>
                      <a:pt x="3959062" y="2427317"/>
                    </a:lnTo>
                    <a:lnTo>
                      <a:pt x="3958718" y="2428116"/>
                    </a:lnTo>
                    <a:lnTo>
                      <a:pt x="3958719" y="2428125"/>
                    </a:lnTo>
                    <a:lnTo>
                      <a:pt x="3958703" y="2428150"/>
                    </a:lnTo>
                    <a:lnTo>
                      <a:pt x="3956906" y="2432319"/>
                    </a:lnTo>
                    <a:lnTo>
                      <a:pt x="3975853" y="2413326"/>
                    </a:lnTo>
                    <a:lnTo>
                      <a:pt x="3977411" y="2412246"/>
                    </a:lnTo>
                    <a:close/>
                    <a:moveTo>
                      <a:pt x="3668026" y="2401201"/>
                    </a:moveTo>
                    <a:lnTo>
                      <a:pt x="3667682" y="2401497"/>
                    </a:lnTo>
                    <a:lnTo>
                      <a:pt x="3661538" y="2407059"/>
                    </a:lnTo>
                    <a:lnTo>
                      <a:pt x="3659178" y="2412303"/>
                    </a:lnTo>
                    <a:lnTo>
                      <a:pt x="3664815" y="2407479"/>
                    </a:lnTo>
                    <a:lnTo>
                      <a:pt x="3659634" y="2412454"/>
                    </a:lnTo>
                    <a:lnTo>
                      <a:pt x="3658975" y="2412754"/>
                    </a:lnTo>
                    <a:lnTo>
                      <a:pt x="3658712" y="2413338"/>
                    </a:lnTo>
                    <a:lnTo>
                      <a:pt x="3659634" y="2412454"/>
                    </a:lnTo>
                    <a:lnTo>
                      <a:pt x="3660320" y="2412140"/>
                    </a:lnTo>
                    <a:lnTo>
                      <a:pt x="3658393" y="2414064"/>
                    </a:lnTo>
                    <a:lnTo>
                      <a:pt x="3643720" y="2449227"/>
                    </a:lnTo>
                    <a:lnTo>
                      <a:pt x="3654172" y="2440044"/>
                    </a:lnTo>
                    <a:lnTo>
                      <a:pt x="3664863" y="2410068"/>
                    </a:lnTo>
                    <a:lnTo>
                      <a:pt x="3660320" y="2412140"/>
                    </a:lnTo>
                    <a:lnTo>
                      <a:pt x="3666029" y="2406440"/>
                    </a:lnTo>
                    <a:lnTo>
                      <a:pt x="3666033" y="2406437"/>
                    </a:lnTo>
                    <a:lnTo>
                      <a:pt x="3666173" y="2406396"/>
                    </a:lnTo>
                    <a:lnTo>
                      <a:pt x="3666228" y="2406242"/>
                    </a:lnTo>
                    <a:lnTo>
                      <a:pt x="3666029" y="2406440"/>
                    </a:lnTo>
                    <a:lnTo>
                      <a:pt x="3664815" y="2407479"/>
                    </a:lnTo>
                    <a:lnTo>
                      <a:pt x="3666292" y="2406061"/>
                    </a:lnTo>
                    <a:close/>
                    <a:moveTo>
                      <a:pt x="4097412" y="2400620"/>
                    </a:moveTo>
                    <a:lnTo>
                      <a:pt x="4062085" y="2455526"/>
                    </a:lnTo>
                    <a:lnTo>
                      <a:pt x="4062083" y="2455528"/>
                    </a:lnTo>
                    <a:lnTo>
                      <a:pt x="4096849" y="2401108"/>
                    </a:lnTo>
                    <a:close/>
                    <a:moveTo>
                      <a:pt x="4097532" y="2400434"/>
                    </a:moveTo>
                    <a:lnTo>
                      <a:pt x="4097446" y="2400591"/>
                    </a:lnTo>
                    <a:lnTo>
                      <a:pt x="4097412" y="2400620"/>
                    </a:lnTo>
                    <a:close/>
                    <a:moveTo>
                      <a:pt x="3896765" y="2400075"/>
                    </a:moveTo>
                    <a:lnTo>
                      <a:pt x="3892044" y="2406787"/>
                    </a:lnTo>
                    <a:lnTo>
                      <a:pt x="3887882" y="2411412"/>
                    </a:lnTo>
                    <a:lnTo>
                      <a:pt x="3885610" y="2415934"/>
                    </a:lnTo>
                    <a:lnTo>
                      <a:pt x="3892044" y="2406787"/>
                    </a:lnTo>
                    <a:lnTo>
                      <a:pt x="3896040" y="2402347"/>
                    </a:lnTo>
                    <a:close/>
                    <a:moveTo>
                      <a:pt x="4084087" y="2399756"/>
                    </a:moveTo>
                    <a:lnTo>
                      <a:pt x="4076958" y="2408956"/>
                    </a:lnTo>
                    <a:lnTo>
                      <a:pt x="4058843" y="2425841"/>
                    </a:lnTo>
                    <a:lnTo>
                      <a:pt x="4082487" y="2401190"/>
                    </a:lnTo>
                    <a:close/>
                    <a:moveTo>
                      <a:pt x="3929819" y="2399662"/>
                    </a:moveTo>
                    <a:cubicBezTo>
                      <a:pt x="3918259" y="2412862"/>
                      <a:pt x="3908351" y="2426062"/>
                      <a:pt x="3899268" y="2439262"/>
                    </a:cubicBezTo>
                    <a:lnTo>
                      <a:pt x="3891575" y="2451163"/>
                    </a:lnTo>
                    <a:lnTo>
                      <a:pt x="3890049" y="2454681"/>
                    </a:lnTo>
                    <a:close/>
                    <a:moveTo>
                      <a:pt x="3982048" y="2399294"/>
                    </a:moveTo>
                    <a:lnTo>
                      <a:pt x="3981514" y="2399944"/>
                    </a:lnTo>
                    <a:lnTo>
                      <a:pt x="3981268" y="2400903"/>
                    </a:lnTo>
                    <a:cubicBezTo>
                      <a:pt x="3979615" y="2407494"/>
                      <a:pt x="3978581" y="2411819"/>
                      <a:pt x="3978995" y="2410583"/>
                    </a:cubicBezTo>
                    <a:close/>
                    <a:moveTo>
                      <a:pt x="4163727" y="2399221"/>
                    </a:moveTo>
                    <a:lnTo>
                      <a:pt x="4162338" y="2400811"/>
                    </a:lnTo>
                    <a:lnTo>
                      <a:pt x="4161696" y="2402414"/>
                    </a:lnTo>
                    <a:close/>
                    <a:moveTo>
                      <a:pt x="3955735" y="2397051"/>
                    </a:moveTo>
                    <a:lnTo>
                      <a:pt x="3952939" y="2401380"/>
                    </a:lnTo>
                    <a:lnTo>
                      <a:pt x="3952939" y="2402962"/>
                    </a:lnTo>
                    <a:lnTo>
                      <a:pt x="3949206" y="2408390"/>
                    </a:lnTo>
                    <a:lnTo>
                      <a:pt x="3948529" y="2408926"/>
                    </a:lnTo>
                    <a:lnTo>
                      <a:pt x="3948242" y="2409792"/>
                    </a:lnTo>
                    <a:lnTo>
                      <a:pt x="3949206" y="2408390"/>
                    </a:lnTo>
                    <a:lnTo>
                      <a:pt x="3954539" y="2404172"/>
                    </a:lnTo>
                    <a:lnTo>
                      <a:pt x="3954691" y="2403682"/>
                    </a:lnTo>
                    <a:close/>
                    <a:moveTo>
                      <a:pt x="4055781" y="2395588"/>
                    </a:moveTo>
                    <a:lnTo>
                      <a:pt x="4054500" y="2396850"/>
                    </a:lnTo>
                    <a:lnTo>
                      <a:pt x="4050322" y="2400126"/>
                    </a:lnTo>
                    <a:lnTo>
                      <a:pt x="4041395" y="2407445"/>
                    </a:lnTo>
                    <a:lnTo>
                      <a:pt x="4042890" y="2405953"/>
                    </a:lnTo>
                    <a:close/>
                    <a:moveTo>
                      <a:pt x="4057102" y="2394809"/>
                    </a:moveTo>
                    <a:lnTo>
                      <a:pt x="4052025" y="2402962"/>
                    </a:lnTo>
                    <a:lnTo>
                      <a:pt x="4023444" y="2427439"/>
                    </a:lnTo>
                    <a:lnTo>
                      <a:pt x="4054500" y="2396850"/>
                    </a:lnTo>
                    <a:close/>
                    <a:moveTo>
                      <a:pt x="3765394" y="2393651"/>
                    </a:moveTo>
                    <a:lnTo>
                      <a:pt x="3759205" y="2404823"/>
                    </a:lnTo>
                    <a:lnTo>
                      <a:pt x="3760482" y="2402973"/>
                    </a:lnTo>
                    <a:close/>
                    <a:moveTo>
                      <a:pt x="4057944" y="2393458"/>
                    </a:moveTo>
                    <a:lnTo>
                      <a:pt x="4057456" y="2394242"/>
                    </a:lnTo>
                    <a:lnTo>
                      <a:pt x="4055781" y="2395588"/>
                    </a:lnTo>
                    <a:close/>
                    <a:moveTo>
                      <a:pt x="3705617" y="2393263"/>
                    </a:moveTo>
                    <a:lnTo>
                      <a:pt x="3685589" y="2411625"/>
                    </a:lnTo>
                    <a:lnTo>
                      <a:pt x="3685464" y="2411342"/>
                    </a:lnTo>
                    <a:lnTo>
                      <a:pt x="3685169" y="2412010"/>
                    </a:lnTo>
                    <a:lnTo>
                      <a:pt x="3685589" y="2411625"/>
                    </a:lnTo>
                    <a:lnTo>
                      <a:pt x="3685849" y="2412212"/>
                    </a:lnTo>
                    <a:lnTo>
                      <a:pt x="3684591" y="2413318"/>
                    </a:lnTo>
                    <a:lnTo>
                      <a:pt x="3684076" y="2414482"/>
                    </a:lnTo>
                    <a:lnTo>
                      <a:pt x="3686023" y="2412606"/>
                    </a:lnTo>
                    <a:lnTo>
                      <a:pt x="3686091" y="2412758"/>
                    </a:lnTo>
                    <a:lnTo>
                      <a:pt x="3683850" y="2414996"/>
                    </a:lnTo>
                    <a:lnTo>
                      <a:pt x="3675778" y="2433264"/>
                    </a:lnTo>
                    <a:lnTo>
                      <a:pt x="3689123" y="2419611"/>
                    </a:lnTo>
                    <a:lnTo>
                      <a:pt x="3686091" y="2412758"/>
                    </a:lnTo>
                    <a:lnTo>
                      <a:pt x="3692410" y="2406449"/>
                    </a:lnTo>
                    <a:lnTo>
                      <a:pt x="3686023" y="2412606"/>
                    </a:lnTo>
                    <a:lnTo>
                      <a:pt x="3685849" y="2412212"/>
                    </a:lnTo>
                    <a:lnTo>
                      <a:pt x="3692419" y="2406440"/>
                    </a:lnTo>
                    <a:close/>
                    <a:moveTo>
                      <a:pt x="4131777" y="2393186"/>
                    </a:moveTo>
                    <a:lnTo>
                      <a:pt x="4129505" y="2394435"/>
                    </a:lnTo>
                    <a:lnTo>
                      <a:pt x="4125976" y="2402267"/>
                    </a:lnTo>
                    <a:lnTo>
                      <a:pt x="4071842" y="2472262"/>
                    </a:lnTo>
                    <a:lnTo>
                      <a:pt x="4055832" y="2496082"/>
                    </a:lnTo>
                    <a:lnTo>
                      <a:pt x="4091360" y="2458842"/>
                    </a:lnTo>
                    <a:lnTo>
                      <a:pt x="4113953" y="2428950"/>
                    </a:lnTo>
                    <a:lnTo>
                      <a:pt x="4125976" y="2402267"/>
                    </a:lnTo>
                    <a:lnTo>
                      <a:pt x="4127990" y="2399662"/>
                    </a:lnTo>
                    <a:close/>
                    <a:moveTo>
                      <a:pt x="4101615" y="2392984"/>
                    </a:moveTo>
                    <a:lnTo>
                      <a:pt x="4101568" y="2393062"/>
                    </a:lnTo>
                    <a:lnTo>
                      <a:pt x="4099045" y="2397671"/>
                    </a:lnTo>
                    <a:lnTo>
                      <a:pt x="4096849" y="2401108"/>
                    </a:lnTo>
                    <a:lnTo>
                      <a:pt x="4088011" y="2408761"/>
                    </a:lnTo>
                    <a:lnTo>
                      <a:pt x="4092072" y="2404200"/>
                    </a:lnTo>
                    <a:lnTo>
                      <a:pt x="4099875" y="2394005"/>
                    </a:lnTo>
                    <a:close/>
                    <a:moveTo>
                      <a:pt x="3677589" y="2392983"/>
                    </a:moveTo>
                    <a:lnTo>
                      <a:pt x="3668273" y="2400989"/>
                    </a:lnTo>
                    <a:lnTo>
                      <a:pt x="3666528" y="2405835"/>
                    </a:lnTo>
                    <a:lnTo>
                      <a:pt x="3669325" y="2403150"/>
                    </a:lnTo>
                    <a:lnTo>
                      <a:pt x="3666468" y="2406002"/>
                    </a:lnTo>
                    <a:lnTo>
                      <a:pt x="3666345" y="2406345"/>
                    </a:lnTo>
                    <a:lnTo>
                      <a:pt x="3672975" y="2404377"/>
                    </a:lnTo>
                    <a:lnTo>
                      <a:pt x="3676287" y="2396199"/>
                    </a:lnTo>
                    <a:lnTo>
                      <a:pt x="3669340" y="2403134"/>
                    </a:lnTo>
                    <a:lnTo>
                      <a:pt x="3676412" y="2395890"/>
                    </a:lnTo>
                    <a:close/>
                    <a:moveTo>
                      <a:pt x="4140383" y="2392896"/>
                    </a:moveTo>
                    <a:lnTo>
                      <a:pt x="4139636" y="2394326"/>
                    </a:lnTo>
                    <a:lnTo>
                      <a:pt x="4140221" y="2393422"/>
                    </a:lnTo>
                    <a:close/>
                    <a:moveTo>
                      <a:pt x="4102757" y="2392313"/>
                    </a:moveTo>
                    <a:lnTo>
                      <a:pt x="4097532" y="2400434"/>
                    </a:lnTo>
                    <a:lnTo>
                      <a:pt x="4099045" y="2397671"/>
                    </a:lnTo>
                    <a:lnTo>
                      <a:pt x="4102294" y="2392585"/>
                    </a:lnTo>
                    <a:close/>
                    <a:moveTo>
                      <a:pt x="4025379" y="2392129"/>
                    </a:moveTo>
                    <a:lnTo>
                      <a:pt x="4024250" y="2396371"/>
                    </a:lnTo>
                    <a:cubicBezTo>
                      <a:pt x="4022597" y="2402756"/>
                      <a:pt x="4021563" y="2406979"/>
                      <a:pt x="4021977" y="2405898"/>
                    </a:cubicBezTo>
                    <a:lnTo>
                      <a:pt x="4025932" y="2392129"/>
                    </a:lnTo>
                    <a:close/>
                    <a:moveTo>
                      <a:pt x="3782795" y="2391971"/>
                    </a:moveTo>
                    <a:lnTo>
                      <a:pt x="3779298" y="2395796"/>
                    </a:lnTo>
                    <a:lnTo>
                      <a:pt x="3761055" y="2432548"/>
                    </a:lnTo>
                    <a:lnTo>
                      <a:pt x="3751242" y="2448675"/>
                    </a:lnTo>
                    <a:lnTo>
                      <a:pt x="3757359" y="2444756"/>
                    </a:lnTo>
                    <a:lnTo>
                      <a:pt x="3758504" y="2444316"/>
                    </a:lnTo>
                    <a:lnTo>
                      <a:pt x="3764004" y="2432565"/>
                    </a:lnTo>
                    <a:close/>
                    <a:moveTo>
                      <a:pt x="4090377" y="2391638"/>
                    </a:moveTo>
                    <a:lnTo>
                      <a:pt x="4088249" y="2394385"/>
                    </a:lnTo>
                    <a:lnTo>
                      <a:pt x="4087904" y="2395543"/>
                    </a:lnTo>
                    <a:lnTo>
                      <a:pt x="4091027" y="2392287"/>
                    </a:lnTo>
                    <a:close/>
                    <a:moveTo>
                      <a:pt x="4089367" y="2390629"/>
                    </a:moveTo>
                    <a:lnTo>
                      <a:pt x="4088636" y="2393084"/>
                    </a:lnTo>
                    <a:lnTo>
                      <a:pt x="4090155" y="2391415"/>
                    </a:lnTo>
                    <a:close/>
                    <a:moveTo>
                      <a:pt x="4140145" y="2388586"/>
                    </a:moveTo>
                    <a:lnTo>
                      <a:pt x="4133371" y="2392310"/>
                    </a:lnTo>
                    <a:lnTo>
                      <a:pt x="4119114" y="2423587"/>
                    </a:lnTo>
                    <a:lnTo>
                      <a:pt x="4101690" y="2448013"/>
                    </a:lnTo>
                    <a:lnTo>
                      <a:pt x="4111744" y="2437474"/>
                    </a:lnTo>
                    <a:lnTo>
                      <a:pt x="4112444" y="2436391"/>
                    </a:lnTo>
                    <a:lnTo>
                      <a:pt x="4127990" y="2409562"/>
                    </a:lnTo>
                    <a:close/>
                    <a:moveTo>
                      <a:pt x="3897753" y="2385859"/>
                    </a:moveTo>
                    <a:lnTo>
                      <a:pt x="3891922" y="2396559"/>
                    </a:lnTo>
                    <a:lnTo>
                      <a:pt x="3887765" y="2407511"/>
                    </a:lnTo>
                    <a:lnTo>
                      <a:pt x="3886585" y="2410068"/>
                    </a:lnTo>
                    <a:lnTo>
                      <a:pt x="3886882" y="2409562"/>
                    </a:lnTo>
                    <a:lnTo>
                      <a:pt x="3887048" y="2409398"/>
                    </a:lnTo>
                    <a:lnTo>
                      <a:pt x="3887765" y="2407511"/>
                    </a:lnTo>
                    <a:close/>
                    <a:moveTo>
                      <a:pt x="4114059" y="2385681"/>
                    </a:moveTo>
                    <a:lnTo>
                      <a:pt x="4113046" y="2387083"/>
                    </a:lnTo>
                    <a:lnTo>
                      <a:pt x="4106685" y="2392591"/>
                    </a:lnTo>
                    <a:lnTo>
                      <a:pt x="4109176" y="2388547"/>
                    </a:lnTo>
                    <a:close/>
                    <a:moveTo>
                      <a:pt x="4142621" y="2385631"/>
                    </a:moveTo>
                    <a:lnTo>
                      <a:pt x="4141358" y="2387839"/>
                    </a:lnTo>
                    <a:lnTo>
                      <a:pt x="4141705" y="2387728"/>
                    </a:lnTo>
                    <a:lnTo>
                      <a:pt x="4141291" y="2387956"/>
                    </a:lnTo>
                    <a:lnTo>
                      <a:pt x="4134163" y="2400419"/>
                    </a:lnTo>
                    <a:lnTo>
                      <a:pt x="4128816" y="2408737"/>
                    </a:lnTo>
                    <a:lnTo>
                      <a:pt x="4118171" y="2427533"/>
                    </a:lnTo>
                    <a:lnTo>
                      <a:pt x="4122385" y="2421014"/>
                    </a:lnTo>
                    <a:lnTo>
                      <a:pt x="4134163" y="2400419"/>
                    </a:lnTo>
                    <a:lnTo>
                      <a:pt x="4141656" y="2388763"/>
                    </a:lnTo>
                    <a:lnTo>
                      <a:pt x="4142004" y="2387633"/>
                    </a:lnTo>
                    <a:lnTo>
                      <a:pt x="4141705" y="2387728"/>
                    </a:lnTo>
                    <a:lnTo>
                      <a:pt x="4142030" y="2387550"/>
                    </a:lnTo>
                    <a:close/>
                    <a:moveTo>
                      <a:pt x="4165608" y="2385347"/>
                    </a:moveTo>
                    <a:lnTo>
                      <a:pt x="4155203" y="2402202"/>
                    </a:lnTo>
                    <a:lnTo>
                      <a:pt x="4148804" y="2412985"/>
                    </a:lnTo>
                    <a:lnTo>
                      <a:pt x="4159073" y="2401178"/>
                    </a:lnTo>
                    <a:close/>
                    <a:moveTo>
                      <a:pt x="3996204" y="2385332"/>
                    </a:moveTo>
                    <a:lnTo>
                      <a:pt x="3993183" y="2397913"/>
                    </a:lnTo>
                    <a:lnTo>
                      <a:pt x="3994080" y="2393488"/>
                    </a:lnTo>
                    <a:close/>
                    <a:moveTo>
                      <a:pt x="4186898" y="2384731"/>
                    </a:moveTo>
                    <a:lnTo>
                      <a:pt x="4166828" y="2410363"/>
                    </a:lnTo>
                    <a:lnTo>
                      <a:pt x="4161410" y="2419558"/>
                    </a:lnTo>
                    <a:lnTo>
                      <a:pt x="4183963" y="2390840"/>
                    </a:lnTo>
                    <a:close/>
                    <a:moveTo>
                      <a:pt x="4067154" y="2384386"/>
                    </a:moveTo>
                    <a:lnTo>
                      <a:pt x="4059144" y="2392276"/>
                    </a:lnTo>
                    <a:lnTo>
                      <a:pt x="4058979" y="2393017"/>
                    </a:lnTo>
                    <a:lnTo>
                      <a:pt x="4066064" y="2387320"/>
                    </a:lnTo>
                    <a:close/>
                    <a:moveTo>
                      <a:pt x="4060966" y="2384105"/>
                    </a:moveTo>
                    <a:lnTo>
                      <a:pt x="4059403" y="2391115"/>
                    </a:lnTo>
                    <a:lnTo>
                      <a:pt x="4063585" y="2384400"/>
                    </a:lnTo>
                    <a:close/>
                    <a:moveTo>
                      <a:pt x="3666379" y="2383525"/>
                    </a:moveTo>
                    <a:lnTo>
                      <a:pt x="3665156" y="2390639"/>
                    </a:lnTo>
                    <a:lnTo>
                      <a:pt x="3658142" y="2402300"/>
                    </a:lnTo>
                    <a:close/>
                    <a:moveTo>
                      <a:pt x="4026021" y="2383127"/>
                    </a:moveTo>
                    <a:lnTo>
                      <a:pt x="4007461" y="2404145"/>
                    </a:lnTo>
                    <a:lnTo>
                      <a:pt x="4005238" y="2413261"/>
                    </a:lnTo>
                    <a:lnTo>
                      <a:pt x="4007326" y="2404297"/>
                    </a:lnTo>
                    <a:lnTo>
                      <a:pt x="4006512" y="2405218"/>
                    </a:lnTo>
                    <a:lnTo>
                      <a:pt x="4000476" y="2426508"/>
                    </a:lnTo>
                    <a:lnTo>
                      <a:pt x="4018506" y="2413090"/>
                    </a:lnTo>
                    <a:close/>
                    <a:moveTo>
                      <a:pt x="4118954" y="2382809"/>
                    </a:moveTo>
                    <a:lnTo>
                      <a:pt x="4111476" y="2393475"/>
                    </a:lnTo>
                    <a:lnTo>
                      <a:pt x="4079000" y="2441079"/>
                    </a:lnTo>
                    <a:lnTo>
                      <a:pt x="4078065" y="2441877"/>
                    </a:lnTo>
                    <a:lnTo>
                      <a:pt x="4093382" y="2414872"/>
                    </a:lnTo>
                    <a:lnTo>
                      <a:pt x="4101568" y="2402962"/>
                    </a:lnTo>
                    <a:lnTo>
                      <a:pt x="4113046" y="2387083"/>
                    </a:lnTo>
                    <a:lnTo>
                      <a:pt x="4115938" y="2384578"/>
                    </a:lnTo>
                    <a:close/>
                    <a:moveTo>
                      <a:pt x="4090457" y="2382655"/>
                    </a:moveTo>
                    <a:lnTo>
                      <a:pt x="4090029" y="2383178"/>
                    </a:lnTo>
                    <a:lnTo>
                      <a:pt x="4089591" y="2385066"/>
                    </a:lnTo>
                    <a:lnTo>
                      <a:pt x="4089899" y="2384796"/>
                    </a:lnTo>
                    <a:close/>
                    <a:moveTo>
                      <a:pt x="3878555" y="2379685"/>
                    </a:moveTo>
                    <a:lnTo>
                      <a:pt x="3873211" y="2390033"/>
                    </a:lnTo>
                    <a:lnTo>
                      <a:pt x="3871473" y="2389414"/>
                    </a:lnTo>
                    <a:close/>
                    <a:moveTo>
                      <a:pt x="4191339" y="2379059"/>
                    </a:moveTo>
                    <a:lnTo>
                      <a:pt x="4188854" y="2382232"/>
                    </a:lnTo>
                    <a:lnTo>
                      <a:pt x="4185437" y="2388964"/>
                    </a:lnTo>
                    <a:lnTo>
                      <a:pt x="4186234" y="2387948"/>
                    </a:lnTo>
                    <a:close/>
                    <a:moveTo>
                      <a:pt x="4111526" y="2378685"/>
                    </a:moveTo>
                    <a:lnTo>
                      <a:pt x="4111135" y="2379293"/>
                    </a:lnTo>
                    <a:lnTo>
                      <a:pt x="4109023" y="2382052"/>
                    </a:lnTo>
                    <a:lnTo>
                      <a:pt x="4110681" y="2379457"/>
                    </a:lnTo>
                    <a:close/>
                    <a:moveTo>
                      <a:pt x="3974036" y="2378655"/>
                    </a:moveTo>
                    <a:lnTo>
                      <a:pt x="3962435" y="2397926"/>
                    </a:lnTo>
                    <a:lnTo>
                      <a:pt x="3969359" y="2392449"/>
                    </a:lnTo>
                    <a:close/>
                    <a:moveTo>
                      <a:pt x="4194373" y="2378110"/>
                    </a:moveTo>
                    <a:lnTo>
                      <a:pt x="4181537" y="2396646"/>
                    </a:lnTo>
                    <a:lnTo>
                      <a:pt x="4174813" y="2409892"/>
                    </a:lnTo>
                    <a:lnTo>
                      <a:pt x="4180355" y="2398354"/>
                    </a:lnTo>
                    <a:lnTo>
                      <a:pt x="4157154" y="2431858"/>
                    </a:lnTo>
                    <a:lnTo>
                      <a:pt x="4150134" y="2438695"/>
                    </a:lnTo>
                    <a:lnTo>
                      <a:pt x="4142023" y="2452462"/>
                    </a:lnTo>
                    <a:lnTo>
                      <a:pt x="4136172" y="2462205"/>
                    </a:lnTo>
                    <a:lnTo>
                      <a:pt x="4156703" y="2444758"/>
                    </a:lnTo>
                    <a:lnTo>
                      <a:pt x="4163735" y="2431714"/>
                    </a:lnTo>
                    <a:lnTo>
                      <a:pt x="4157425" y="2444144"/>
                    </a:lnTo>
                    <a:lnTo>
                      <a:pt x="4170990" y="2432617"/>
                    </a:lnTo>
                    <a:lnTo>
                      <a:pt x="4171006" y="2432575"/>
                    </a:lnTo>
                    <a:lnTo>
                      <a:pt x="4170362" y="2431933"/>
                    </a:lnTo>
                    <a:lnTo>
                      <a:pt x="4171798" y="2430502"/>
                    </a:lnTo>
                    <a:lnTo>
                      <a:pt x="4173325" y="2426508"/>
                    </a:lnTo>
                    <a:cubicBezTo>
                      <a:pt x="4174973" y="2423213"/>
                      <a:pt x="4178886" y="2414767"/>
                      <a:pt x="4183313" y="2404932"/>
                    </a:cubicBezTo>
                    <a:lnTo>
                      <a:pt x="4193408" y="2381836"/>
                    </a:lnTo>
                    <a:close/>
                    <a:moveTo>
                      <a:pt x="4109493" y="2376982"/>
                    </a:moveTo>
                    <a:lnTo>
                      <a:pt x="4108967" y="2377453"/>
                    </a:lnTo>
                    <a:lnTo>
                      <a:pt x="4108319" y="2380682"/>
                    </a:lnTo>
                    <a:lnTo>
                      <a:pt x="4107903" y="2381994"/>
                    </a:lnTo>
                    <a:lnTo>
                      <a:pt x="4108090" y="2381823"/>
                    </a:lnTo>
                    <a:lnTo>
                      <a:pt x="4108319" y="2380682"/>
                    </a:lnTo>
                    <a:close/>
                    <a:moveTo>
                      <a:pt x="4129139" y="2376832"/>
                    </a:moveTo>
                    <a:lnTo>
                      <a:pt x="4118954" y="2382809"/>
                    </a:lnTo>
                    <a:lnTo>
                      <a:pt x="4120455" y="2380667"/>
                    </a:lnTo>
                    <a:lnTo>
                      <a:pt x="4121385" y="2379862"/>
                    </a:lnTo>
                    <a:close/>
                    <a:moveTo>
                      <a:pt x="4129688" y="2376510"/>
                    </a:moveTo>
                    <a:lnTo>
                      <a:pt x="4129642" y="2376562"/>
                    </a:lnTo>
                    <a:lnTo>
                      <a:pt x="4129579" y="2376660"/>
                    </a:lnTo>
                    <a:lnTo>
                      <a:pt x="4129139" y="2376832"/>
                    </a:lnTo>
                    <a:close/>
                    <a:moveTo>
                      <a:pt x="4107441" y="2375096"/>
                    </a:moveTo>
                    <a:lnTo>
                      <a:pt x="4102002" y="2380844"/>
                    </a:lnTo>
                    <a:lnTo>
                      <a:pt x="4107418" y="2375198"/>
                    </a:lnTo>
                    <a:close/>
                    <a:moveTo>
                      <a:pt x="4134183" y="2374861"/>
                    </a:moveTo>
                    <a:lnTo>
                      <a:pt x="4131038" y="2383181"/>
                    </a:lnTo>
                    <a:lnTo>
                      <a:pt x="4105871" y="2418128"/>
                    </a:lnTo>
                    <a:lnTo>
                      <a:pt x="4098956" y="2424034"/>
                    </a:lnTo>
                    <a:lnTo>
                      <a:pt x="4129579" y="2376660"/>
                    </a:lnTo>
                    <a:close/>
                    <a:moveTo>
                      <a:pt x="4092531" y="2374704"/>
                    </a:moveTo>
                    <a:lnTo>
                      <a:pt x="4091844" y="2375336"/>
                    </a:lnTo>
                    <a:lnTo>
                      <a:pt x="4090662" y="2380443"/>
                    </a:lnTo>
                    <a:lnTo>
                      <a:pt x="4091127" y="2380088"/>
                    </a:lnTo>
                    <a:close/>
                    <a:moveTo>
                      <a:pt x="4090320" y="2374027"/>
                    </a:moveTo>
                    <a:lnTo>
                      <a:pt x="4060495" y="2402307"/>
                    </a:lnTo>
                    <a:lnTo>
                      <a:pt x="4059876" y="2403974"/>
                    </a:lnTo>
                    <a:lnTo>
                      <a:pt x="4063593" y="2401133"/>
                    </a:lnTo>
                    <a:lnTo>
                      <a:pt x="4061334" y="2403381"/>
                    </a:lnTo>
                    <a:lnTo>
                      <a:pt x="4059454" y="2405109"/>
                    </a:lnTo>
                    <a:lnTo>
                      <a:pt x="4059370" y="2405336"/>
                    </a:lnTo>
                    <a:lnTo>
                      <a:pt x="4061334" y="2403381"/>
                    </a:lnTo>
                    <a:lnTo>
                      <a:pt x="4064702" y="2400285"/>
                    </a:lnTo>
                    <a:lnTo>
                      <a:pt x="4089702" y="2381177"/>
                    </a:lnTo>
                    <a:lnTo>
                      <a:pt x="4090065" y="2376971"/>
                    </a:lnTo>
                    <a:lnTo>
                      <a:pt x="4064702" y="2400285"/>
                    </a:lnTo>
                    <a:lnTo>
                      <a:pt x="4063593" y="2401133"/>
                    </a:lnTo>
                    <a:lnTo>
                      <a:pt x="4090272" y="2374579"/>
                    </a:lnTo>
                    <a:close/>
                    <a:moveTo>
                      <a:pt x="3975983" y="2372912"/>
                    </a:moveTo>
                    <a:lnTo>
                      <a:pt x="3962319" y="2391465"/>
                    </a:lnTo>
                    <a:lnTo>
                      <a:pt x="3957309" y="2400033"/>
                    </a:lnTo>
                    <a:lnTo>
                      <a:pt x="3956884" y="2401727"/>
                    </a:lnTo>
                    <a:lnTo>
                      <a:pt x="3956937" y="2402275"/>
                    </a:lnTo>
                    <a:lnTo>
                      <a:pt x="3962281" y="2398048"/>
                    </a:lnTo>
                    <a:lnTo>
                      <a:pt x="3974780" y="2376460"/>
                    </a:lnTo>
                    <a:close/>
                    <a:moveTo>
                      <a:pt x="4047587" y="2372733"/>
                    </a:moveTo>
                    <a:lnTo>
                      <a:pt x="4028474" y="2391903"/>
                    </a:lnTo>
                    <a:lnTo>
                      <a:pt x="4023386" y="2409459"/>
                    </a:lnTo>
                    <a:lnTo>
                      <a:pt x="4041157" y="2396234"/>
                    </a:lnTo>
                    <a:close/>
                    <a:moveTo>
                      <a:pt x="3701233" y="2371292"/>
                    </a:moveTo>
                    <a:lnTo>
                      <a:pt x="3683715" y="2388783"/>
                    </a:lnTo>
                    <a:lnTo>
                      <a:pt x="3678595" y="2402708"/>
                    </a:lnTo>
                    <a:lnTo>
                      <a:pt x="3681289" y="2401909"/>
                    </a:lnTo>
                    <a:lnTo>
                      <a:pt x="3681534" y="2402462"/>
                    </a:lnTo>
                    <a:lnTo>
                      <a:pt x="3678112" y="2404023"/>
                    </a:lnTo>
                    <a:lnTo>
                      <a:pt x="3670096" y="2425829"/>
                    </a:lnTo>
                    <a:lnTo>
                      <a:pt x="3682222" y="2414711"/>
                    </a:lnTo>
                    <a:lnTo>
                      <a:pt x="3684576" y="2409336"/>
                    </a:lnTo>
                    <a:lnTo>
                      <a:pt x="3681534" y="2402462"/>
                    </a:lnTo>
                    <a:lnTo>
                      <a:pt x="3689096" y="2399012"/>
                    </a:lnTo>
                    <a:close/>
                    <a:moveTo>
                      <a:pt x="4111304" y="2371273"/>
                    </a:moveTo>
                    <a:lnTo>
                      <a:pt x="4109872" y="2372942"/>
                    </a:lnTo>
                    <a:lnTo>
                      <a:pt x="4108988" y="2377350"/>
                    </a:lnTo>
                    <a:lnTo>
                      <a:pt x="4109643" y="2376510"/>
                    </a:lnTo>
                    <a:close/>
                    <a:moveTo>
                      <a:pt x="4115972" y="2371174"/>
                    </a:moveTo>
                    <a:lnTo>
                      <a:pt x="4110681" y="2379457"/>
                    </a:lnTo>
                    <a:lnTo>
                      <a:pt x="4108551" y="2381402"/>
                    </a:lnTo>
                    <a:lnTo>
                      <a:pt x="4113176" y="2373681"/>
                    </a:lnTo>
                    <a:close/>
                    <a:moveTo>
                      <a:pt x="4088052" y="2371154"/>
                    </a:moveTo>
                    <a:lnTo>
                      <a:pt x="4071429" y="2383575"/>
                    </a:lnTo>
                    <a:lnTo>
                      <a:pt x="4068334" y="2386002"/>
                    </a:lnTo>
                    <a:lnTo>
                      <a:pt x="4068058" y="2386896"/>
                    </a:lnTo>
                    <a:lnTo>
                      <a:pt x="4064303" y="2392059"/>
                    </a:lnTo>
                    <a:lnTo>
                      <a:pt x="4065822" y="2387972"/>
                    </a:lnTo>
                    <a:lnTo>
                      <a:pt x="4058892" y="2393406"/>
                    </a:lnTo>
                    <a:lnTo>
                      <a:pt x="4056934" y="2402191"/>
                    </a:lnTo>
                    <a:lnTo>
                      <a:pt x="4056348" y="2402996"/>
                    </a:lnTo>
                    <a:lnTo>
                      <a:pt x="4056848" y="2402575"/>
                    </a:lnTo>
                    <a:lnTo>
                      <a:pt x="4056934" y="2402191"/>
                    </a:lnTo>
                    <a:lnTo>
                      <a:pt x="4064303" y="2392059"/>
                    </a:lnTo>
                    <a:lnTo>
                      <a:pt x="4062010" y="2398230"/>
                    </a:lnTo>
                    <a:lnTo>
                      <a:pt x="4062759" y="2397600"/>
                    </a:lnTo>
                    <a:lnTo>
                      <a:pt x="4070938" y="2390665"/>
                    </a:lnTo>
                    <a:lnTo>
                      <a:pt x="4068540" y="2393062"/>
                    </a:lnTo>
                    <a:lnTo>
                      <a:pt x="4068539" y="2393062"/>
                    </a:lnTo>
                    <a:lnTo>
                      <a:pt x="4068539" y="2393063"/>
                    </a:lnTo>
                    <a:lnTo>
                      <a:pt x="4061209" y="2400386"/>
                    </a:lnTo>
                    <a:lnTo>
                      <a:pt x="4060991" y="2400973"/>
                    </a:lnTo>
                    <a:lnTo>
                      <a:pt x="4068539" y="2393063"/>
                    </a:lnTo>
                    <a:lnTo>
                      <a:pt x="4068540" y="2393062"/>
                    </a:lnTo>
                    <a:lnTo>
                      <a:pt x="4078832" y="2384137"/>
                    </a:lnTo>
                    <a:cubicBezTo>
                      <a:pt x="4085674" y="2378187"/>
                      <a:pt x="4082735" y="2380664"/>
                      <a:pt x="4075158" y="2387087"/>
                    </a:cubicBezTo>
                    <a:lnTo>
                      <a:pt x="4070938" y="2390665"/>
                    </a:lnTo>
                    <a:lnTo>
                      <a:pt x="4087685" y="2373932"/>
                    </a:lnTo>
                    <a:lnTo>
                      <a:pt x="4087685" y="2372380"/>
                    </a:lnTo>
                    <a:close/>
                    <a:moveTo>
                      <a:pt x="4093492" y="2371019"/>
                    </a:moveTo>
                    <a:lnTo>
                      <a:pt x="4092661" y="2371808"/>
                    </a:lnTo>
                    <a:lnTo>
                      <a:pt x="4092542" y="2372320"/>
                    </a:lnTo>
                    <a:lnTo>
                      <a:pt x="4093367" y="2371498"/>
                    </a:lnTo>
                    <a:close/>
                    <a:moveTo>
                      <a:pt x="4111428" y="2370882"/>
                    </a:moveTo>
                    <a:lnTo>
                      <a:pt x="4109978" y="2372414"/>
                    </a:lnTo>
                    <a:lnTo>
                      <a:pt x="4109949" y="2372558"/>
                    </a:lnTo>
                    <a:lnTo>
                      <a:pt x="4111364" y="2371084"/>
                    </a:lnTo>
                    <a:close/>
                    <a:moveTo>
                      <a:pt x="4090646" y="2370255"/>
                    </a:moveTo>
                    <a:lnTo>
                      <a:pt x="4089780" y="2371839"/>
                    </a:lnTo>
                    <a:lnTo>
                      <a:pt x="4090578" y="2371042"/>
                    </a:lnTo>
                    <a:close/>
                    <a:moveTo>
                      <a:pt x="3805368" y="2367283"/>
                    </a:moveTo>
                    <a:lnTo>
                      <a:pt x="3804381" y="2368363"/>
                    </a:lnTo>
                    <a:lnTo>
                      <a:pt x="3803366" y="2370807"/>
                    </a:lnTo>
                    <a:close/>
                    <a:moveTo>
                      <a:pt x="4148813" y="2365530"/>
                    </a:moveTo>
                    <a:lnTo>
                      <a:pt x="4141395" y="2375687"/>
                    </a:lnTo>
                    <a:lnTo>
                      <a:pt x="4140797" y="2377010"/>
                    </a:lnTo>
                    <a:lnTo>
                      <a:pt x="4140429" y="2377010"/>
                    </a:lnTo>
                    <a:lnTo>
                      <a:pt x="4140206" y="2377314"/>
                    </a:lnTo>
                    <a:lnTo>
                      <a:pt x="4140345" y="2377010"/>
                    </a:lnTo>
                    <a:lnTo>
                      <a:pt x="4137490" y="2377010"/>
                    </a:lnTo>
                    <a:lnTo>
                      <a:pt x="4137554" y="2376569"/>
                    </a:lnTo>
                    <a:lnTo>
                      <a:pt x="4132408" y="2387991"/>
                    </a:lnTo>
                    <a:lnTo>
                      <a:pt x="4129845" y="2391501"/>
                    </a:lnTo>
                    <a:lnTo>
                      <a:pt x="4130991" y="2391136"/>
                    </a:lnTo>
                    <a:lnTo>
                      <a:pt x="4132408" y="2387991"/>
                    </a:lnTo>
                    <a:lnTo>
                      <a:pt x="4140206" y="2377314"/>
                    </a:lnTo>
                    <a:lnTo>
                      <a:pt x="4137192" y="2383927"/>
                    </a:lnTo>
                    <a:lnTo>
                      <a:pt x="4135046" y="2387597"/>
                    </a:lnTo>
                    <a:lnTo>
                      <a:pt x="4132050" y="2390799"/>
                    </a:lnTo>
                    <a:lnTo>
                      <a:pt x="4133430" y="2390360"/>
                    </a:lnTo>
                    <a:lnTo>
                      <a:pt x="4135046" y="2387597"/>
                    </a:lnTo>
                    <a:lnTo>
                      <a:pt x="4135969" y="2386610"/>
                    </a:lnTo>
                    <a:lnTo>
                      <a:pt x="4134400" y="2390052"/>
                    </a:lnTo>
                    <a:lnTo>
                      <a:pt x="4140402" y="2388143"/>
                    </a:lnTo>
                    <a:lnTo>
                      <a:pt x="4143487" y="2382818"/>
                    </a:lnTo>
                    <a:lnTo>
                      <a:pt x="4145437" y="2376489"/>
                    </a:lnTo>
                    <a:lnTo>
                      <a:pt x="4135969" y="2386610"/>
                    </a:lnTo>
                    <a:lnTo>
                      <a:pt x="4137192" y="2383927"/>
                    </a:lnTo>
                    <a:lnTo>
                      <a:pt x="4138725" y="2381306"/>
                    </a:lnTo>
                    <a:lnTo>
                      <a:pt x="4148374" y="2366954"/>
                    </a:lnTo>
                    <a:close/>
                    <a:moveTo>
                      <a:pt x="3669481" y="2365478"/>
                    </a:moveTo>
                    <a:lnTo>
                      <a:pt x="3669331" y="2376796"/>
                    </a:lnTo>
                    <a:lnTo>
                      <a:pt x="3666379" y="2383525"/>
                    </a:lnTo>
                    <a:close/>
                    <a:moveTo>
                      <a:pt x="3855008" y="2364540"/>
                    </a:moveTo>
                    <a:lnTo>
                      <a:pt x="3853248" y="2382921"/>
                    </a:lnTo>
                    <a:lnTo>
                      <a:pt x="3851221" y="2382199"/>
                    </a:lnTo>
                    <a:close/>
                    <a:moveTo>
                      <a:pt x="4124687" y="2363363"/>
                    </a:moveTo>
                    <a:lnTo>
                      <a:pt x="4124687" y="2366662"/>
                    </a:lnTo>
                    <a:lnTo>
                      <a:pt x="4120041" y="2370907"/>
                    </a:lnTo>
                    <a:close/>
                    <a:moveTo>
                      <a:pt x="4175013" y="2362569"/>
                    </a:moveTo>
                    <a:lnTo>
                      <a:pt x="4163525" y="2376867"/>
                    </a:lnTo>
                    <a:lnTo>
                      <a:pt x="4159861" y="2382837"/>
                    </a:lnTo>
                    <a:lnTo>
                      <a:pt x="4159431" y="2382408"/>
                    </a:lnTo>
                    <a:lnTo>
                      <a:pt x="4143576" y="2404107"/>
                    </a:lnTo>
                    <a:lnTo>
                      <a:pt x="4153241" y="2393977"/>
                    </a:lnTo>
                    <a:lnTo>
                      <a:pt x="4171046" y="2372131"/>
                    </a:lnTo>
                    <a:lnTo>
                      <a:pt x="4171101" y="2372043"/>
                    </a:lnTo>
                    <a:close/>
                    <a:moveTo>
                      <a:pt x="4121249" y="2360502"/>
                    </a:moveTo>
                    <a:lnTo>
                      <a:pt x="4120759" y="2361020"/>
                    </a:lnTo>
                    <a:lnTo>
                      <a:pt x="4120331" y="2361735"/>
                    </a:lnTo>
                    <a:lnTo>
                      <a:pt x="4114238" y="2368087"/>
                    </a:lnTo>
                    <a:lnTo>
                      <a:pt x="4113353" y="2369770"/>
                    </a:lnTo>
                    <a:lnTo>
                      <a:pt x="4112980" y="2369399"/>
                    </a:lnTo>
                    <a:lnTo>
                      <a:pt x="4112331" y="2370076"/>
                    </a:lnTo>
                    <a:lnTo>
                      <a:pt x="4112943" y="2369362"/>
                    </a:lnTo>
                    <a:lnTo>
                      <a:pt x="4112903" y="2369323"/>
                    </a:lnTo>
                    <a:lnTo>
                      <a:pt x="4111513" y="2370792"/>
                    </a:lnTo>
                    <a:lnTo>
                      <a:pt x="4111455" y="2370988"/>
                    </a:lnTo>
                    <a:lnTo>
                      <a:pt x="4112331" y="2370076"/>
                    </a:lnTo>
                    <a:lnTo>
                      <a:pt x="4111407" y="2371153"/>
                    </a:lnTo>
                    <a:lnTo>
                      <a:pt x="4109938" y="2376132"/>
                    </a:lnTo>
                    <a:lnTo>
                      <a:pt x="4117580" y="2366328"/>
                    </a:lnTo>
                    <a:lnTo>
                      <a:pt x="4113176" y="2373681"/>
                    </a:lnTo>
                    <a:lnTo>
                      <a:pt x="4109756" y="2376746"/>
                    </a:lnTo>
                    <a:lnTo>
                      <a:pt x="4108320" y="2381613"/>
                    </a:lnTo>
                    <a:lnTo>
                      <a:pt x="4108551" y="2381402"/>
                    </a:lnTo>
                    <a:lnTo>
                      <a:pt x="4108219" y="2381958"/>
                    </a:lnTo>
                    <a:lnTo>
                      <a:pt x="4107734" y="2383601"/>
                    </a:lnTo>
                    <a:lnTo>
                      <a:pt x="4107985" y="2382347"/>
                    </a:lnTo>
                    <a:lnTo>
                      <a:pt x="4107573" y="2383036"/>
                    </a:lnTo>
                    <a:lnTo>
                      <a:pt x="4107079" y="2384592"/>
                    </a:lnTo>
                    <a:lnTo>
                      <a:pt x="4109023" y="2382052"/>
                    </a:lnTo>
                    <a:lnTo>
                      <a:pt x="4106762" y="2385590"/>
                    </a:lnTo>
                    <a:lnTo>
                      <a:pt x="4106451" y="2386573"/>
                    </a:lnTo>
                    <a:lnTo>
                      <a:pt x="4111135" y="2379293"/>
                    </a:lnTo>
                    <a:lnTo>
                      <a:pt x="4111772" y="2378461"/>
                    </a:lnTo>
                    <a:lnTo>
                      <a:pt x="4115308" y="2375231"/>
                    </a:lnTo>
                    <a:lnTo>
                      <a:pt x="4116493" y="2372292"/>
                    </a:lnTo>
                    <a:lnTo>
                      <a:pt x="4111772" y="2378461"/>
                    </a:lnTo>
                    <a:lnTo>
                      <a:pt x="4111526" y="2378685"/>
                    </a:lnTo>
                    <a:lnTo>
                      <a:pt x="4116885" y="2370357"/>
                    </a:lnTo>
                    <a:lnTo>
                      <a:pt x="4117494" y="2369811"/>
                    </a:lnTo>
                    <a:lnTo>
                      <a:pt x="4117927" y="2368736"/>
                    </a:lnTo>
                    <a:lnTo>
                      <a:pt x="4116885" y="2370357"/>
                    </a:lnTo>
                    <a:lnTo>
                      <a:pt x="4115972" y="2371174"/>
                    </a:lnTo>
                    <a:lnTo>
                      <a:pt x="4118608" y="2367048"/>
                    </a:lnTo>
                    <a:lnTo>
                      <a:pt x="4120313" y="2362822"/>
                    </a:lnTo>
                    <a:lnTo>
                      <a:pt x="4117580" y="2366328"/>
                    </a:lnTo>
                    <a:lnTo>
                      <a:pt x="4120331" y="2361735"/>
                    </a:lnTo>
                    <a:lnTo>
                      <a:pt x="4121057" y="2360978"/>
                    </a:lnTo>
                    <a:close/>
                    <a:moveTo>
                      <a:pt x="4157716" y="2360062"/>
                    </a:moveTo>
                    <a:lnTo>
                      <a:pt x="4157716" y="2361995"/>
                    </a:lnTo>
                    <a:lnTo>
                      <a:pt x="4154997" y="2366269"/>
                    </a:lnTo>
                    <a:lnTo>
                      <a:pt x="4151645" y="2369853"/>
                    </a:lnTo>
                    <a:lnTo>
                      <a:pt x="4157006" y="2360479"/>
                    </a:lnTo>
                    <a:close/>
                    <a:moveTo>
                      <a:pt x="3682757" y="2359901"/>
                    </a:moveTo>
                    <a:lnTo>
                      <a:pt x="3663013" y="2403781"/>
                    </a:lnTo>
                    <a:lnTo>
                      <a:pt x="3668899" y="2398753"/>
                    </a:lnTo>
                    <a:close/>
                    <a:moveTo>
                      <a:pt x="4053715" y="2359648"/>
                    </a:moveTo>
                    <a:lnTo>
                      <a:pt x="4052187" y="2362583"/>
                    </a:lnTo>
                    <a:lnTo>
                      <a:pt x="4050324" y="2369657"/>
                    </a:lnTo>
                    <a:lnTo>
                      <a:pt x="4050481" y="2369513"/>
                    </a:lnTo>
                    <a:close/>
                    <a:moveTo>
                      <a:pt x="3765553" y="2359532"/>
                    </a:moveTo>
                    <a:lnTo>
                      <a:pt x="3725821" y="2430746"/>
                    </a:lnTo>
                    <a:lnTo>
                      <a:pt x="3735305" y="2422904"/>
                    </a:lnTo>
                    <a:cubicBezTo>
                      <a:pt x="3735305" y="2422904"/>
                      <a:pt x="3735305" y="2422904"/>
                      <a:pt x="3735305" y="2426198"/>
                    </a:cubicBezTo>
                    <a:lnTo>
                      <a:pt x="3721438" y="2438601"/>
                    </a:lnTo>
                    <a:lnTo>
                      <a:pt x="3711264" y="2456836"/>
                    </a:lnTo>
                    <a:lnTo>
                      <a:pt x="3739117" y="2427794"/>
                    </a:lnTo>
                    <a:close/>
                    <a:moveTo>
                      <a:pt x="4201802" y="2359318"/>
                    </a:moveTo>
                    <a:lnTo>
                      <a:pt x="4201138" y="2360881"/>
                    </a:lnTo>
                    <a:lnTo>
                      <a:pt x="4200746" y="2361554"/>
                    </a:lnTo>
                    <a:lnTo>
                      <a:pt x="4200035" y="2363865"/>
                    </a:lnTo>
                    <a:lnTo>
                      <a:pt x="4200082" y="2363805"/>
                    </a:lnTo>
                    <a:lnTo>
                      <a:pt x="4201138" y="2360881"/>
                    </a:lnTo>
                    <a:lnTo>
                      <a:pt x="4201261" y="2360669"/>
                    </a:lnTo>
                    <a:close/>
                    <a:moveTo>
                      <a:pt x="4097099" y="2358451"/>
                    </a:moveTo>
                    <a:lnTo>
                      <a:pt x="4094765" y="2362721"/>
                    </a:lnTo>
                    <a:lnTo>
                      <a:pt x="4094332" y="2364592"/>
                    </a:lnTo>
                    <a:lnTo>
                      <a:pt x="4095560" y="2363604"/>
                    </a:lnTo>
                    <a:close/>
                    <a:moveTo>
                      <a:pt x="3798758" y="2357488"/>
                    </a:moveTo>
                    <a:lnTo>
                      <a:pt x="3794455" y="2365261"/>
                    </a:lnTo>
                    <a:lnTo>
                      <a:pt x="3780919" y="2392532"/>
                    </a:lnTo>
                    <a:lnTo>
                      <a:pt x="3784099" y="2389156"/>
                    </a:lnTo>
                    <a:close/>
                    <a:moveTo>
                      <a:pt x="4107827" y="2357107"/>
                    </a:moveTo>
                    <a:lnTo>
                      <a:pt x="4101025" y="2363877"/>
                    </a:lnTo>
                    <a:lnTo>
                      <a:pt x="4095883" y="2368753"/>
                    </a:lnTo>
                    <a:lnTo>
                      <a:pt x="4095781" y="2369097"/>
                    </a:lnTo>
                    <a:lnTo>
                      <a:pt x="4101025" y="2363877"/>
                    </a:lnTo>
                    <a:lnTo>
                      <a:pt x="4101568" y="2363362"/>
                    </a:lnTo>
                    <a:cubicBezTo>
                      <a:pt x="4104870" y="2360062"/>
                      <a:pt x="4104870" y="2363362"/>
                      <a:pt x="4104870" y="2363362"/>
                    </a:cubicBezTo>
                    <a:lnTo>
                      <a:pt x="4094706" y="2372706"/>
                    </a:lnTo>
                    <a:lnTo>
                      <a:pt x="4092914" y="2378722"/>
                    </a:lnTo>
                    <a:lnTo>
                      <a:pt x="4094978" y="2377144"/>
                    </a:lnTo>
                    <a:lnTo>
                      <a:pt x="4092475" y="2380195"/>
                    </a:lnTo>
                    <a:lnTo>
                      <a:pt x="4091531" y="2383363"/>
                    </a:lnTo>
                    <a:lnTo>
                      <a:pt x="4105000" y="2371543"/>
                    </a:lnTo>
                    <a:lnTo>
                      <a:pt x="4109190" y="2367270"/>
                    </a:lnTo>
                    <a:lnTo>
                      <a:pt x="4109456" y="2366078"/>
                    </a:lnTo>
                    <a:lnTo>
                      <a:pt x="4104659" y="2369744"/>
                    </a:lnTo>
                    <a:lnTo>
                      <a:pt x="4104427" y="2370419"/>
                    </a:lnTo>
                    <a:lnTo>
                      <a:pt x="4104585" y="2369801"/>
                    </a:lnTo>
                    <a:lnTo>
                      <a:pt x="4094978" y="2377144"/>
                    </a:lnTo>
                    <a:lnTo>
                      <a:pt x="4106205" y="2363458"/>
                    </a:lnTo>
                    <a:close/>
                    <a:moveTo>
                      <a:pt x="4125827" y="2355748"/>
                    </a:moveTo>
                    <a:lnTo>
                      <a:pt x="4125336" y="2356516"/>
                    </a:lnTo>
                    <a:lnTo>
                      <a:pt x="4124760" y="2357118"/>
                    </a:lnTo>
                    <a:close/>
                    <a:moveTo>
                      <a:pt x="4130292" y="2354262"/>
                    </a:moveTo>
                    <a:lnTo>
                      <a:pt x="4124687" y="2363363"/>
                    </a:lnTo>
                    <a:lnTo>
                      <a:pt x="4124687" y="2363362"/>
                    </a:lnTo>
                    <a:lnTo>
                      <a:pt x="4120356" y="2367245"/>
                    </a:lnTo>
                    <a:close/>
                    <a:moveTo>
                      <a:pt x="4039395" y="2354225"/>
                    </a:moveTo>
                    <a:lnTo>
                      <a:pt x="4037080" y="2362211"/>
                    </a:lnTo>
                    <a:lnTo>
                      <a:pt x="4039068" y="2357309"/>
                    </a:lnTo>
                    <a:lnTo>
                      <a:pt x="4038600" y="2357309"/>
                    </a:lnTo>
                    <a:close/>
                    <a:moveTo>
                      <a:pt x="4201067" y="2352254"/>
                    </a:moveTo>
                    <a:lnTo>
                      <a:pt x="4176688" y="2393628"/>
                    </a:lnTo>
                    <a:lnTo>
                      <a:pt x="4191999" y="2374110"/>
                    </a:lnTo>
                    <a:lnTo>
                      <a:pt x="4199396" y="2358708"/>
                    </a:lnTo>
                    <a:close/>
                    <a:moveTo>
                      <a:pt x="4152047" y="2351151"/>
                    </a:moveTo>
                    <a:lnTo>
                      <a:pt x="4148473" y="2355205"/>
                    </a:lnTo>
                    <a:lnTo>
                      <a:pt x="4147000" y="2358933"/>
                    </a:lnTo>
                    <a:lnTo>
                      <a:pt x="4147156" y="2360799"/>
                    </a:lnTo>
                    <a:lnTo>
                      <a:pt x="4148731" y="2358612"/>
                    </a:lnTo>
                    <a:lnTo>
                      <a:pt x="4147246" y="2361871"/>
                    </a:lnTo>
                    <a:lnTo>
                      <a:pt x="4147307" y="2362608"/>
                    </a:lnTo>
                    <a:lnTo>
                      <a:pt x="4145116" y="2367457"/>
                    </a:lnTo>
                    <a:lnTo>
                      <a:pt x="4148904" y="2365233"/>
                    </a:lnTo>
                    <a:lnTo>
                      <a:pt x="4152598" y="2353242"/>
                    </a:lnTo>
                    <a:lnTo>
                      <a:pt x="4149923" y="2356956"/>
                    </a:lnTo>
                    <a:lnTo>
                      <a:pt x="4147409" y="2363827"/>
                    </a:lnTo>
                    <a:lnTo>
                      <a:pt x="4147307" y="2362608"/>
                    </a:lnTo>
                    <a:lnTo>
                      <a:pt x="4149760" y="2357183"/>
                    </a:lnTo>
                    <a:lnTo>
                      <a:pt x="4148731" y="2358612"/>
                    </a:lnTo>
                    <a:lnTo>
                      <a:pt x="4151704" y="2352090"/>
                    </a:lnTo>
                    <a:close/>
                    <a:moveTo>
                      <a:pt x="4161175" y="2348604"/>
                    </a:moveTo>
                    <a:lnTo>
                      <a:pt x="4155341" y="2356592"/>
                    </a:lnTo>
                    <a:lnTo>
                      <a:pt x="4156890" y="2354287"/>
                    </a:lnTo>
                    <a:close/>
                    <a:moveTo>
                      <a:pt x="4181447" y="2346983"/>
                    </a:moveTo>
                    <a:lnTo>
                      <a:pt x="4174078" y="2358235"/>
                    </a:lnTo>
                    <a:lnTo>
                      <a:pt x="4171443" y="2363754"/>
                    </a:lnTo>
                    <a:lnTo>
                      <a:pt x="4178954" y="2353023"/>
                    </a:lnTo>
                    <a:close/>
                    <a:moveTo>
                      <a:pt x="4194346" y="2346971"/>
                    </a:moveTo>
                    <a:lnTo>
                      <a:pt x="4174947" y="2370218"/>
                    </a:lnTo>
                    <a:lnTo>
                      <a:pt x="4173973" y="2371796"/>
                    </a:lnTo>
                    <a:lnTo>
                      <a:pt x="4164860" y="2394524"/>
                    </a:lnTo>
                    <a:lnTo>
                      <a:pt x="4171773" y="2386574"/>
                    </a:lnTo>
                    <a:lnTo>
                      <a:pt x="4179915" y="2373777"/>
                    </a:lnTo>
                    <a:lnTo>
                      <a:pt x="4182960" y="2369970"/>
                    </a:lnTo>
                    <a:close/>
                    <a:moveTo>
                      <a:pt x="4126953" y="2346361"/>
                    </a:moveTo>
                    <a:lnTo>
                      <a:pt x="4123300" y="2350854"/>
                    </a:lnTo>
                    <a:lnTo>
                      <a:pt x="4121005" y="2355218"/>
                    </a:lnTo>
                    <a:lnTo>
                      <a:pt x="4125041" y="2351101"/>
                    </a:lnTo>
                    <a:close/>
                    <a:moveTo>
                      <a:pt x="4115237" y="2346207"/>
                    </a:moveTo>
                    <a:lnTo>
                      <a:pt x="4114346" y="2350645"/>
                    </a:lnTo>
                    <a:lnTo>
                      <a:pt x="4113579" y="2354468"/>
                    </a:lnTo>
                    <a:lnTo>
                      <a:pt x="4114644" y="2353170"/>
                    </a:lnTo>
                    <a:lnTo>
                      <a:pt x="4117055" y="2346207"/>
                    </a:lnTo>
                    <a:close/>
                    <a:moveTo>
                      <a:pt x="4154858" y="2345906"/>
                    </a:moveTo>
                    <a:lnTo>
                      <a:pt x="4152950" y="2350128"/>
                    </a:lnTo>
                    <a:lnTo>
                      <a:pt x="4153884" y="2349068"/>
                    </a:lnTo>
                    <a:close/>
                    <a:moveTo>
                      <a:pt x="4148521" y="2344872"/>
                    </a:moveTo>
                    <a:lnTo>
                      <a:pt x="4145952" y="2346391"/>
                    </a:lnTo>
                    <a:lnTo>
                      <a:pt x="4146350" y="2351154"/>
                    </a:lnTo>
                    <a:close/>
                    <a:moveTo>
                      <a:pt x="4021938" y="2344757"/>
                    </a:moveTo>
                    <a:lnTo>
                      <a:pt x="4020938" y="2345853"/>
                    </a:lnTo>
                    <a:lnTo>
                      <a:pt x="4011223" y="2387564"/>
                    </a:lnTo>
                    <a:lnTo>
                      <a:pt x="4011586" y="2387221"/>
                    </a:lnTo>
                    <a:close/>
                    <a:moveTo>
                      <a:pt x="3827102" y="2343513"/>
                    </a:moveTo>
                    <a:lnTo>
                      <a:pt x="3817812" y="2353673"/>
                    </a:lnTo>
                    <a:lnTo>
                      <a:pt x="3803783" y="2379189"/>
                    </a:lnTo>
                    <a:lnTo>
                      <a:pt x="3774498" y="2435595"/>
                    </a:lnTo>
                    <a:lnTo>
                      <a:pt x="3778188" y="2432785"/>
                    </a:lnTo>
                    <a:lnTo>
                      <a:pt x="3773936" y="2436677"/>
                    </a:lnTo>
                    <a:lnTo>
                      <a:pt x="3771757" y="2440876"/>
                    </a:lnTo>
                    <a:lnTo>
                      <a:pt x="3778094" y="2435976"/>
                    </a:lnTo>
                    <a:lnTo>
                      <a:pt x="3792178" y="2417712"/>
                    </a:lnTo>
                    <a:lnTo>
                      <a:pt x="3794381" y="2412841"/>
                    </a:lnTo>
                    <a:cubicBezTo>
                      <a:pt x="3799297" y="2399665"/>
                      <a:pt x="3805852" y="2385665"/>
                      <a:pt x="3812816" y="2371666"/>
                    </a:cubicBezTo>
                    <a:close/>
                    <a:moveTo>
                      <a:pt x="3846272" y="2343474"/>
                    </a:moveTo>
                    <a:lnTo>
                      <a:pt x="3815396" y="2391348"/>
                    </a:lnTo>
                    <a:lnTo>
                      <a:pt x="3803326" y="2407062"/>
                    </a:lnTo>
                    <a:lnTo>
                      <a:pt x="3796392" y="2421831"/>
                    </a:lnTo>
                    <a:lnTo>
                      <a:pt x="3797466" y="2421000"/>
                    </a:lnTo>
                    <a:lnTo>
                      <a:pt x="3805597" y="2418510"/>
                    </a:lnTo>
                    <a:lnTo>
                      <a:pt x="3792719" y="2429653"/>
                    </a:lnTo>
                    <a:lnTo>
                      <a:pt x="3789556" y="2436390"/>
                    </a:lnTo>
                    <a:lnTo>
                      <a:pt x="3791404" y="2435599"/>
                    </a:lnTo>
                    <a:lnTo>
                      <a:pt x="3788734" y="2438141"/>
                    </a:lnTo>
                    <a:lnTo>
                      <a:pt x="3787865" y="2439993"/>
                    </a:lnTo>
                    <a:lnTo>
                      <a:pt x="3794404" y="2434316"/>
                    </a:lnTo>
                    <a:lnTo>
                      <a:pt x="3797981" y="2432785"/>
                    </a:lnTo>
                    <a:lnTo>
                      <a:pt x="3786432" y="2454831"/>
                    </a:lnTo>
                    <a:lnTo>
                      <a:pt x="3802673" y="2428731"/>
                    </a:lnTo>
                    <a:lnTo>
                      <a:pt x="3796641" y="2432373"/>
                    </a:lnTo>
                    <a:lnTo>
                      <a:pt x="3794404" y="2434316"/>
                    </a:lnTo>
                    <a:lnTo>
                      <a:pt x="3791404" y="2435599"/>
                    </a:lnTo>
                    <a:lnTo>
                      <a:pt x="3801280" y="2426198"/>
                    </a:lnTo>
                    <a:lnTo>
                      <a:pt x="3806167" y="2423115"/>
                    </a:lnTo>
                    <a:lnTo>
                      <a:pt x="3806923" y="2421900"/>
                    </a:lnTo>
                    <a:lnTo>
                      <a:pt x="3806287" y="2418299"/>
                    </a:lnTo>
                    <a:lnTo>
                      <a:pt x="3809841" y="2417210"/>
                    </a:lnTo>
                    <a:lnTo>
                      <a:pt x="3814941" y="2409014"/>
                    </a:lnTo>
                    <a:close/>
                    <a:moveTo>
                      <a:pt x="4009104" y="2343080"/>
                    </a:moveTo>
                    <a:lnTo>
                      <a:pt x="4003090" y="2364743"/>
                    </a:lnTo>
                    <a:lnTo>
                      <a:pt x="4006065" y="2352705"/>
                    </a:lnTo>
                    <a:close/>
                    <a:moveTo>
                      <a:pt x="4039940" y="2342942"/>
                    </a:moveTo>
                    <a:lnTo>
                      <a:pt x="4037443" y="2346561"/>
                    </a:lnTo>
                    <a:lnTo>
                      <a:pt x="4034995" y="2357236"/>
                    </a:lnTo>
                    <a:cubicBezTo>
                      <a:pt x="4034169" y="2359708"/>
                      <a:pt x="4032309" y="2366299"/>
                      <a:pt x="4030242" y="2373869"/>
                    </a:cubicBezTo>
                    <a:lnTo>
                      <a:pt x="4028905" y="2378892"/>
                    </a:lnTo>
                    <a:lnTo>
                      <a:pt x="4028905" y="2379862"/>
                    </a:lnTo>
                    <a:lnTo>
                      <a:pt x="4028535" y="2380281"/>
                    </a:lnTo>
                    <a:lnTo>
                      <a:pt x="4026206" y="2389025"/>
                    </a:lnTo>
                    <a:lnTo>
                      <a:pt x="4028327" y="2383796"/>
                    </a:lnTo>
                    <a:lnTo>
                      <a:pt x="4028383" y="2383601"/>
                    </a:lnTo>
                    <a:close/>
                    <a:moveTo>
                      <a:pt x="3945116" y="2342767"/>
                    </a:moveTo>
                    <a:lnTo>
                      <a:pt x="3910253" y="2409813"/>
                    </a:lnTo>
                    <a:lnTo>
                      <a:pt x="3913305" y="2412862"/>
                    </a:lnTo>
                    <a:lnTo>
                      <a:pt x="3900847" y="2433184"/>
                    </a:lnTo>
                    <a:lnTo>
                      <a:pt x="3900515" y="2433680"/>
                    </a:lnTo>
                    <a:lnTo>
                      <a:pt x="3899990" y="2434312"/>
                    </a:lnTo>
                    <a:lnTo>
                      <a:pt x="3898516" y="2436676"/>
                    </a:lnTo>
                    <a:lnTo>
                      <a:pt x="3896638" y="2439491"/>
                    </a:lnTo>
                    <a:lnTo>
                      <a:pt x="3896357" y="2440139"/>
                    </a:lnTo>
                    <a:lnTo>
                      <a:pt x="3898516" y="2436676"/>
                    </a:lnTo>
                    <a:lnTo>
                      <a:pt x="3900515" y="2433680"/>
                    </a:lnTo>
                    <a:lnTo>
                      <a:pt x="3900618" y="2433556"/>
                    </a:lnTo>
                    <a:lnTo>
                      <a:pt x="3895811" y="2441397"/>
                    </a:lnTo>
                    <a:lnTo>
                      <a:pt x="3895358" y="2442442"/>
                    </a:lnTo>
                    <a:lnTo>
                      <a:pt x="3901390" y="2432627"/>
                    </a:lnTo>
                    <a:lnTo>
                      <a:pt x="3932780" y="2394828"/>
                    </a:lnTo>
                    <a:close/>
                    <a:moveTo>
                      <a:pt x="3998183" y="2342305"/>
                    </a:moveTo>
                    <a:lnTo>
                      <a:pt x="3997002" y="2343505"/>
                    </a:lnTo>
                    <a:lnTo>
                      <a:pt x="3992013" y="2360532"/>
                    </a:lnTo>
                    <a:cubicBezTo>
                      <a:pt x="3991187" y="2363004"/>
                      <a:pt x="3989327" y="2369801"/>
                      <a:pt x="3987260" y="2377628"/>
                    </a:cubicBezTo>
                    <a:lnTo>
                      <a:pt x="3984212" y="2389465"/>
                    </a:lnTo>
                    <a:lnTo>
                      <a:pt x="3984957" y="2388538"/>
                    </a:lnTo>
                    <a:lnTo>
                      <a:pt x="3985401" y="2386896"/>
                    </a:lnTo>
                    <a:close/>
                    <a:moveTo>
                      <a:pt x="4006760" y="2341364"/>
                    </a:moveTo>
                    <a:lnTo>
                      <a:pt x="4005238" y="2350645"/>
                    </a:lnTo>
                    <a:lnTo>
                      <a:pt x="3996204" y="2385332"/>
                    </a:lnTo>
                    <a:close/>
                    <a:moveTo>
                      <a:pt x="4207659" y="2341066"/>
                    </a:moveTo>
                    <a:lnTo>
                      <a:pt x="4206388" y="2343223"/>
                    </a:lnTo>
                    <a:lnTo>
                      <a:pt x="4205594" y="2345803"/>
                    </a:lnTo>
                    <a:lnTo>
                      <a:pt x="4207213" y="2342432"/>
                    </a:lnTo>
                    <a:close/>
                    <a:moveTo>
                      <a:pt x="3890783" y="2335410"/>
                    </a:moveTo>
                    <a:lnTo>
                      <a:pt x="3890233" y="2336434"/>
                    </a:lnTo>
                    <a:cubicBezTo>
                      <a:pt x="3886104" y="2342204"/>
                      <a:pt x="3878054" y="2356423"/>
                      <a:pt x="3867578" y="2374145"/>
                    </a:cubicBezTo>
                    <a:lnTo>
                      <a:pt x="3860403" y="2385470"/>
                    </a:lnTo>
                    <a:lnTo>
                      <a:pt x="3867310" y="2387931"/>
                    </a:lnTo>
                    <a:close/>
                    <a:moveTo>
                      <a:pt x="4154438" y="2333880"/>
                    </a:moveTo>
                    <a:lnTo>
                      <a:pt x="4154298" y="2334017"/>
                    </a:lnTo>
                    <a:lnTo>
                      <a:pt x="4153267" y="2336687"/>
                    </a:lnTo>
                    <a:close/>
                    <a:moveTo>
                      <a:pt x="4206073" y="2332919"/>
                    </a:moveTo>
                    <a:lnTo>
                      <a:pt x="4195788" y="2345243"/>
                    </a:lnTo>
                    <a:lnTo>
                      <a:pt x="4183559" y="2369222"/>
                    </a:lnTo>
                    <a:lnTo>
                      <a:pt x="4186795" y="2365175"/>
                    </a:lnTo>
                    <a:lnTo>
                      <a:pt x="4181774" y="2372722"/>
                    </a:lnTo>
                    <a:lnTo>
                      <a:pt x="4178871" y="2378413"/>
                    </a:lnTo>
                    <a:lnTo>
                      <a:pt x="4178660" y="2378655"/>
                    </a:lnTo>
                    <a:lnTo>
                      <a:pt x="4181087" y="2373754"/>
                    </a:lnTo>
                    <a:lnTo>
                      <a:pt x="4175105" y="2382743"/>
                    </a:lnTo>
                    <a:lnTo>
                      <a:pt x="4178660" y="2378655"/>
                    </a:lnTo>
                    <a:lnTo>
                      <a:pt x="4174698" y="2386658"/>
                    </a:lnTo>
                    <a:lnTo>
                      <a:pt x="4165462" y="2397234"/>
                    </a:lnTo>
                    <a:lnTo>
                      <a:pt x="4161211" y="2403622"/>
                    </a:lnTo>
                    <a:lnTo>
                      <a:pt x="4157154" y="2413741"/>
                    </a:lnTo>
                    <a:lnTo>
                      <a:pt x="4150859" y="2426557"/>
                    </a:lnTo>
                    <a:lnTo>
                      <a:pt x="4167798" y="2404963"/>
                    </a:lnTo>
                    <a:lnTo>
                      <a:pt x="4202320" y="2347413"/>
                    </a:lnTo>
                    <a:lnTo>
                      <a:pt x="4202951" y="2344976"/>
                    </a:lnTo>
                    <a:lnTo>
                      <a:pt x="4186795" y="2365175"/>
                    </a:lnTo>
                    <a:lnTo>
                      <a:pt x="4204680" y="2338298"/>
                    </a:lnTo>
                    <a:close/>
                    <a:moveTo>
                      <a:pt x="4169451" y="2332501"/>
                    </a:moveTo>
                    <a:lnTo>
                      <a:pt x="4167447" y="2333685"/>
                    </a:lnTo>
                    <a:lnTo>
                      <a:pt x="4163270" y="2338423"/>
                    </a:lnTo>
                    <a:lnTo>
                      <a:pt x="4164322" y="2336962"/>
                    </a:lnTo>
                    <a:lnTo>
                      <a:pt x="4167038" y="2333927"/>
                    </a:lnTo>
                    <a:lnTo>
                      <a:pt x="4157807" y="2339384"/>
                    </a:lnTo>
                    <a:lnTo>
                      <a:pt x="4155812" y="2343797"/>
                    </a:lnTo>
                    <a:lnTo>
                      <a:pt x="4154645" y="2348205"/>
                    </a:lnTo>
                    <a:lnTo>
                      <a:pt x="4163270" y="2338423"/>
                    </a:lnTo>
                    <a:lnTo>
                      <a:pt x="4153727" y="2351675"/>
                    </a:lnTo>
                    <a:lnTo>
                      <a:pt x="4150769" y="2362852"/>
                    </a:lnTo>
                    <a:lnTo>
                      <a:pt x="4155341" y="2356592"/>
                    </a:lnTo>
                    <a:lnTo>
                      <a:pt x="4150533" y="2363743"/>
                    </a:lnTo>
                    <a:lnTo>
                      <a:pt x="4150366" y="2364376"/>
                    </a:lnTo>
                    <a:lnTo>
                      <a:pt x="4156136" y="2360990"/>
                    </a:lnTo>
                    <a:lnTo>
                      <a:pt x="4149950" y="2371664"/>
                    </a:lnTo>
                    <a:lnTo>
                      <a:pt x="4147840" y="2373920"/>
                    </a:lnTo>
                    <a:lnTo>
                      <a:pt x="4147165" y="2376472"/>
                    </a:lnTo>
                    <a:lnTo>
                      <a:pt x="4149950" y="2371664"/>
                    </a:lnTo>
                    <a:lnTo>
                      <a:pt x="4151645" y="2369853"/>
                    </a:lnTo>
                    <a:lnTo>
                      <a:pt x="4146566" y="2378732"/>
                    </a:lnTo>
                    <a:lnTo>
                      <a:pt x="4145490" y="2382799"/>
                    </a:lnTo>
                    <a:lnTo>
                      <a:pt x="4146356" y="2381452"/>
                    </a:lnTo>
                    <a:lnTo>
                      <a:pt x="4145323" y="2383431"/>
                    </a:lnTo>
                    <a:lnTo>
                      <a:pt x="4144608" y="2386133"/>
                    </a:lnTo>
                    <a:lnTo>
                      <a:pt x="4151877" y="2382137"/>
                    </a:lnTo>
                    <a:lnTo>
                      <a:pt x="4148355" y="2385613"/>
                    </a:lnTo>
                    <a:lnTo>
                      <a:pt x="4144414" y="2386867"/>
                    </a:lnTo>
                    <a:lnTo>
                      <a:pt x="4143730" y="2389451"/>
                    </a:lnTo>
                    <a:lnTo>
                      <a:pt x="4134136" y="2404864"/>
                    </a:lnTo>
                    <a:lnTo>
                      <a:pt x="4123604" y="2425043"/>
                    </a:lnTo>
                    <a:lnTo>
                      <a:pt x="4142172" y="2405579"/>
                    </a:lnTo>
                    <a:lnTo>
                      <a:pt x="4158818" y="2381794"/>
                    </a:lnTo>
                    <a:lnTo>
                      <a:pt x="4156576" y="2379553"/>
                    </a:lnTo>
                    <a:lnTo>
                      <a:pt x="4151877" y="2382137"/>
                    </a:lnTo>
                    <a:lnTo>
                      <a:pt x="4156942" y="2377136"/>
                    </a:lnTo>
                    <a:lnTo>
                      <a:pt x="4159477" y="2361040"/>
                    </a:lnTo>
                    <a:lnTo>
                      <a:pt x="4146356" y="2381452"/>
                    </a:lnTo>
                    <a:lnTo>
                      <a:pt x="4151007" y="2372540"/>
                    </a:lnTo>
                    <a:lnTo>
                      <a:pt x="4154997" y="2366269"/>
                    </a:lnTo>
                    <a:lnTo>
                      <a:pt x="4157716" y="2363362"/>
                    </a:lnTo>
                    <a:lnTo>
                      <a:pt x="4157716" y="2361995"/>
                    </a:lnTo>
                    <a:lnTo>
                      <a:pt x="4159857" y="2358630"/>
                    </a:lnTo>
                    <a:lnTo>
                      <a:pt x="4160376" y="2355332"/>
                    </a:lnTo>
                    <a:lnTo>
                      <a:pt x="4161346" y="2352892"/>
                    </a:lnTo>
                    <a:lnTo>
                      <a:pt x="4161019" y="2353462"/>
                    </a:lnTo>
                    <a:lnTo>
                      <a:pt x="4157006" y="2360479"/>
                    </a:lnTo>
                    <a:lnTo>
                      <a:pt x="4156136" y="2360990"/>
                    </a:lnTo>
                    <a:lnTo>
                      <a:pt x="4162478" y="2350045"/>
                    </a:lnTo>
                    <a:lnTo>
                      <a:pt x="4165142" y="2343342"/>
                    </a:lnTo>
                    <a:lnTo>
                      <a:pt x="4161175" y="2348604"/>
                    </a:lnTo>
                    <a:lnTo>
                      <a:pt x="4165290" y="2342970"/>
                    </a:lnTo>
                    <a:close/>
                    <a:moveTo>
                      <a:pt x="4220752" y="2332376"/>
                    </a:moveTo>
                    <a:lnTo>
                      <a:pt x="4217229" y="2338682"/>
                    </a:lnTo>
                    <a:lnTo>
                      <a:pt x="4215085" y="2349255"/>
                    </a:lnTo>
                    <a:cubicBezTo>
                      <a:pt x="4214775" y="2351984"/>
                      <a:pt x="4215602" y="2350027"/>
                      <a:pt x="4216842" y="2346114"/>
                    </a:cubicBezTo>
                    <a:close/>
                    <a:moveTo>
                      <a:pt x="4038872" y="2331759"/>
                    </a:moveTo>
                    <a:lnTo>
                      <a:pt x="4038155" y="2332882"/>
                    </a:lnTo>
                    <a:lnTo>
                      <a:pt x="4029649" y="2338495"/>
                    </a:lnTo>
                    <a:lnTo>
                      <a:pt x="4027699" y="2348909"/>
                    </a:lnTo>
                    <a:lnTo>
                      <a:pt x="4036191" y="2342582"/>
                    </a:lnTo>
                    <a:lnTo>
                      <a:pt x="4038301" y="2334167"/>
                    </a:lnTo>
                    <a:close/>
                    <a:moveTo>
                      <a:pt x="4144107" y="2331535"/>
                    </a:moveTo>
                    <a:lnTo>
                      <a:pt x="4142797" y="2332990"/>
                    </a:lnTo>
                    <a:lnTo>
                      <a:pt x="4144087" y="2331674"/>
                    </a:lnTo>
                    <a:close/>
                    <a:moveTo>
                      <a:pt x="3862466" y="2331244"/>
                    </a:moveTo>
                    <a:lnTo>
                      <a:pt x="3816342" y="2415219"/>
                    </a:lnTo>
                    <a:lnTo>
                      <a:pt x="3820899" y="2413824"/>
                    </a:lnTo>
                    <a:lnTo>
                      <a:pt x="3815099" y="2417482"/>
                    </a:lnTo>
                    <a:lnTo>
                      <a:pt x="3813784" y="2419875"/>
                    </a:lnTo>
                    <a:lnTo>
                      <a:pt x="3811825" y="2423203"/>
                    </a:lnTo>
                    <a:lnTo>
                      <a:pt x="3817774" y="2419611"/>
                    </a:lnTo>
                    <a:lnTo>
                      <a:pt x="3827095" y="2417951"/>
                    </a:lnTo>
                    <a:lnTo>
                      <a:pt x="3828967" y="2414057"/>
                    </a:lnTo>
                    <a:lnTo>
                      <a:pt x="3824675" y="2412668"/>
                    </a:lnTo>
                    <a:lnTo>
                      <a:pt x="3830490" y="2410887"/>
                    </a:lnTo>
                    <a:lnTo>
                      <a:pt x="3847010" y="2376514"/>
                    </a:lnTo>
                    <a:lnTo>
                      <a:pt x="3856656" y="2355406"/>
                    </a:lnTo>
                    <a:close/>
                    <a:moveTo>
                      <a:pt x="4170762" y="2329651"/>
                    </a:moveTo>
                    <a:lnTo>
                      <a:pt x="4169927" y="2330176"/>
                    </a:lnTo>
                    <a:lnTo>
                      <a:pt x="4159088" y="2336550"/>
                    </a:lnTo>
                    <a:lnTo>
                      <a:pt x="4158882" y="2337005"/>
                    </a:lnTo>
                    <a:lnTo>
                      <a:pt x="4162096" y="2335096"/>
                    </a:lnTo>
                    <a:lnTo>
                      <a:pt x="4169927" y="2330176"/>
                    </a:lnTo>
                    <a:lnTo>
                      <a:pt x="4170739" y="2329698"/>
                    </a:lnTo>
                    <a:close/>
                    <a:moveTo>
                      <a:pt x="3903085" y="2327358"/>
                    </a:moveTo>
                    <a:cubicBezTo>
                      <a:pt x="3898106" y="2342202"/>
                      <a:pt x="3892297" y="2357046"/>
                      <a:pt x="3884829" y="2371066"/>
                    </a:cubicBezTo>
                    <a:lnTo>
                      <a:pt x="3878555" y="2379685"/>
                    </a:lnTo>
                    <a:lnTo>
                      <a:pt x="3889393" y="2358695"/>
                    </a:lnTo>
                    <a:cubicBezTo>
                      <a:pt x="3893957" y="2347974"/>
                      <a:pt x="3898106" y="2337254"/>
                      <a:pt x="3903085" y="2327358"/>
                    </a:cubicBezTo>
                    <a:close/>
                    <a:moveTo>
                      <a:pt x="4013078" y="2327161"/>
                    </a:moveTo>
                    <a:lnTo>
                      <a:pt x="4009232" y="2331072"/>
                    </a:lnTo>
                    <a:lnTo>
                      <a:pt x="4006760" y="2341364"/>
                    </a:lnTo>
                    <a:lnTo>
                      <a:pt x="4008292" y="2332027"/>
                    </a:lnTo>
                    <a:lnTo>
                      <a:pt x="4001388" y="2339046"/>
                    </a:lnTo>
                    <a:lnTo>
                      <a:pt x="4001106" y="2340347"/>
                    </a:lnTo>
                    <a:lnTo>
                      <a:pt x="3989268" y="2383165"/>
                    </a:lnTo>
                    <a:lnTo>
                      <a:pt x="3989271" y="2383162"/>
                    </a:lnTo>
                    <a:cubicBezTo>
                      <a:pt x="3992573" y="2383162"/>
                      <a:pt x="3992573" y="2383162"/>
                      <a:pt x="3992573" y="2386462"/>
                    </a:cubicBezTo>
                    <a:lnTo>
                      <a:pt x="3986213" y="2394216"/>
                    </a:lnTo>
                    <a:lnTo>
                      <a:pt x="3982133" y="2408974"/>
                    </a:lnTo>
                    <a:lnTo>
                      <a:pt x="3992203" y="2401996"/>
                    </a:lnTo>
                    <a:lnTo>
                      <a:pt x="3993183" y="2397913"/>
                    </a:lnTo>
                    <a:lnTo>
                      <a:pt x="3992381" y="2401873"/>
                    </a:lnTo>
                    <a:lnTo>
                      <a:pt x="3992879" y="2401528"/>
                    </a:lnTo>
                    <a:lnTo>
                      <a:pt x="4003090" y="2364743"/>
                    </a:lnTo>
                    <a:lnTo>
                      <a:pt x="3994232" y="2400590"/>
                    </a:lnTo>
                    <a:lnTo>
                      <a:pt x="4006231" y="2392275"/>
                    </a:lnTo>
                    <a:lnTo>
                      <a:pt x="3993263" y="2404512"/>
                    </a:lnTo>
                    <a:lnTo>
                      <a:pt x="3992193" y="2408843"/>
                    </a:lnTo>
                    <a:lnTo>
                      <a:pt x="3999179" y="2402962"/>
                    </a:lnTo>
                    <a:lnTo>
                      <a:pt x="3999995" y="2403234"/>
                    </a:lnTo>
                    <a:lnTo>
                      <a:pt x="3992573" y="2413275"/>
                    </a:lnTo>
                    <a:lnTo>
                      <a:pt x="3991792" y="2414430"/>
                    </a:lnTo>
                    <a:lnTo>
                      <a:pt x="3990444" y="2415920"/>
                    </a:lnTo>
                    <a:lnTo>
                      <a:pt x="3990249" y="2416710"/>
                    </a:lnTo>
                    <a:lnTo>
                      <a:pt x="3991792" y="2414430"/>
                    </a:lnTo>
                    <a:lnTo>
                      <a:pt x="3999179" y="2406262"/>
                    </a:lnTo>
                    <a:cubicBezTo>
                      <a:pt x="4000830" y="2404612"/>
                      <a:pt x="4000830" y="2403787"/>
                      <a:pt x="4000418" y="2403375"/>
                    </a:cubicBezTo>
                    <a:lnTo>
                      <a:pt x="3999995" y="2403234"/>
                    </a:lnTo>
                    <a:lnTo>
                      <a:pt x="4008319" y="2391971"/>
                    </a:lnTo>
                    <a:lnTo>
                      <a:pt x="4008642" y="2390604"/>
                    </a:lnTo>
                    <a:lnTo>
                      <a:pt x="4006231" y="2392275"/>
                    </a:lnTo>
                    <a:lnTo>
                      <a:pt x="4008825" y="2389827"/>
                    </a:lnTo>
                    <a:lnTo>
                      <a:pt x="4018603" y="2348409"/>
                    </a:lnTo>
                    <a:lnTo>
                      <a:pt x="4011739" y="2355923"/>
                    </a:lnTo>
                    <a:lnTo>
                      <a:pt x="4013266" y="2329900"/>
                    </a:lnTo>
                    <a:lnTo>
                      <a:pt x="4009104" y="2343080"/>
                    </a:lnTo>
                    <a:lnTo>
                      <a:pt x="4012264" y="2331696"/>
                    </a:lnTo>
                    <a:close/>
                    <a:moveTo>
                      <a:pt x="3761872" y="2327081"/>
                    </a:moveTo>
                    <a:lnTo>
                      <a:pt x="3746108" y="2360636"/>
                    </a:lnTo>
                    <a:lnTo>
                      <a:pt x="3713849" y="2426195"/>
                    </a:lnTo>
                    <a:lnTo>
                      <a:pt x="3723967" y="2417549"/>
                    </a:lnTo>
                    <a:lnTo>
                      <a:pt x="3741503" y="2375747"/>
                    </a:lnTo>
                    <a:close/>
                    <a:moveTo>
                      <a:pt x="4026391" y="2326494"/>
                    </a:moveTo>
                    <a:lnTo>
                      <a:pt x="4024301" y="2331411"/>
                    </a:lnTo>
                    <a:lnTo>
                      <a:pt x="4022167" y="2340576"/>
                    </a:lnTo>
                    <a:lnTo>
                      <a:pt x="4022748" y="2341435"/>
                    </a:lnTo>
                    <a:close/>
                    <a:moveTo>
                      <a:pt x="4237332" y="2326448"/>
                    </a:moveTo>
                    <a:lnTo>
                      <a:pt x="4232398" y="2343370"/>
                    </a:lnTo>
                    <a:lnTo>
                      <a:pt x="4234594" y="2334384"/>
                    </a:lnTo>
                    <a:close/>
                    <a:moveTo>
                      <a:pt x="4241231" y="2325458"/>
                    </a:moveTo>
                    <a:lnTo>
                      <a:pt x="4233346" y="2346213"/>
                    </a:lnTo>
                    <a:lnTo>
                      <a:pt x="4227386" y="2355275"/>
                    </a:lnTo>
                    <a:lnTo>
                      <a:pt x="4225803" y="2359861"/>
                    </a:lnTo>
                    <a:lnTo>
                      <a:pt x="4224369" y="2359861"/>
                    </a:lnTo>
                    <a:lnTo>
                      <a:pt x="4198429" y="2399298"/>
                    </a:lnTo>
                    <a:lnTo>
                      <a:pt x="4212904" y="2382144"/>
                    </a:lnTo>
                    <a:lnTo>
                      <a:pt x="4224593" y="2369454"/>
                    </a:lnTo>
                    <a:lnTo>
                      <a:pt x="4241203" y="2330872"/>
                    </a:lnTo>
                    <a:lnTo>
                      <a:pt x="4239986" y="2330872"/>
                    </a:lnTo>
                    <a:close/>
                    <a:moveTo>
                      <a:pt x="4148669" y="2325436"/>
                    </a:moveTo>
                    <a:lnTo>
                      <a:pt x="4148221" y="2325869"/>
                    </a:lnTo>
                    <a:lnTo>
                      <a:pt x="4148162" y="2326142"/>
                    </a:lnTo>
                    <a:close/>
                    <a:moveTo>
                      <a:pt x="4157863" y="2324780"/>
                    </a:moveTo>
                    <a:lnTo>
                      <a:pt x="4155691" y="2330407"/>
                    </a:lnTo>
                    <a:lnTo>
                      <a:pt x="4156175" y="2329716"/>
                    </a:lnTo>
                    <a:lnTo>
                      <a:pt x="4158156" y="2324968"/>
                    </a:lnTo>
                    <a:close/>
                    <a:moveTo>
                      <a:pt x="4213044" y="2324565"/>
                    </a:moveTo>
                    <a:lnTo>
                      <a:pt x="4211597" y="2326299"/>
                    </a:lnTo>
                    <a:lnTo>
                      <a:pt x="4210678" y="2329284"/>
                    </a:lnTo>
                    <a:lnTo>
                      <a:pt x="4212299" y="2326849"/>
                    </a:lnTo>
                    <a:close/>
                    <a:moveTo>
                      <a:pt x="4003312" y="2324412"/>
                    </a:moveTo>
                    <a:lnTo>
                      <a:pt x="4001420" y="2328426"/>
                    </a:lnTo>
                    <a:lnTo>
                      <a:pt x="3999702" y="2334289"/>
                    </a:lnTo>
                    <a:lnTo>
                      <a:pt x="4000663" y="2333652"/>
                    </a:lnTo>
                    <a:close/>
                    <a:moveTo>
                      <a:pt x="3967105" y="2323941"/>
                    </a:moveTo>
                    <a:lnTo>
                      <a:pt x="3943763" y="2406666"/>
                    </a:lnTo>
                    <a:lnTo>
                      <a:pt x="3946517" y="2394116"/>
                    </a:lnTo>
                    <a:lnTo>
                      <a:pt x="3962670" y="2337875"/>
                    </a:lnTo>
                    <a:close/>
                    <a:moveTo>
                      <a:pt x="4145217" y="2323912"/>
                    </a:moveTo>
                    <a:lnTo>
                      <a:pt x="4144595" y="2324561"/>
                    </a:lnTo>
                    <a:cubicBezTo>
                      <a:pt x="4142389" y="2327165"/>
                      <a:pt x="4139138" y="2331187"/>
                      <a:pt x="4134596" y="2336962"/>
                    </a:cubicBezTo>
                    <a:lnTo>
                      <a:pt x="4128066" y="2344993"/>
                    </a:lnTo>
                    <a:lnTo>
                      <a:pt x="4125834" y="2350292"/>
                    </a:lnTo>
                    <a:lnTo>
                      <a:pt x="4129305" y="2346752"/>
                    </a:lnTo>
                    <a:lnTo>
                      <a:pt x="4132945" y="2340675"/>
                    </a:lnTo>
                    <a:lnTo>
                      <a:pt x="4139541" y="2334282"/>
                    </a:lnTo>
                    <a:lnTo>
                      <a:pt x="4135820" y="2340106"/>
                    </a:lnTo>
                    <a:lnTo>
                      <a:pt x="4137699" y="2338190"/>
                    </a:lnTo>
                    <a:lnTo>
                      <a:pt x="4141562" y="2332323"/>
                    </a:lnTo>
                    <a:lnTo>
                      <a:pt x="4144392" y="2329581"/>
                    </a:lnTo>
                    <a:lnTo>
                      <a:pt x="4144773" y="2326960"/>
                    </a:lnTo>
                    <a:lnTo>
                      <a:pt x="4142853" y="2330362"/>
                    </a:lnTo>
                    <a:lnTo>
                      <a:pt x="4141562" y="2332323"/>
                    </a:lnTo>
                    <a:lnTo>
                      <a:pt x="4139541" y="2334282"/>
                    </a:lnTo>
                    <a:lnTo>
                      <a:pt x="4144937" y="2325835"/>
                    </a:lnTo>
                    <a:close/>
                    <a:moveTo>
                      <a:pt x="4116589" y="2322795"/>
                    </a:moveTo>
                    <a:lnTo>
                      <a:pt x="4101169" y="2351005"/>
                    </a:lnTo>
                    <a:lnTo>
                      <a:pt x="4098001" y="2361641"/>
                    </a:lnTo>
                    <a:lnTo>
                      <a:pt x="4108173" y="2353462"/>
                    </a:lnTo>
                    <a:lnTo>
                      <a:pt x="4108712" y="2353642"/>
                    </a:lnTo>
                    <a:close/>
                    <a:moveTo>
                      <a:pt x="4241849" y="2322773"/>
                    </a:moveTo>
                    <a:lnTo>
                      <a:pt x="4237426" y="2326175"/>
                    </a:lnTo>
                    <a:lnTo>
                      <a:pt x="4237332" y="2326448"/>
                    </a:lnTo>
                    <a:lnTo>
                      <a:pt x="4237407" y="2326189"/>
                    </a:lnTo>
                    <a:lnTo>
                      <a:pt x="4236408" y="2326958"/>
                    </a:lnTo>
                    <a:lnTo>
                      <a:pt x="4234594" y="2334384"/>
                    </a:lnTo>
                    <a:lnTo>
                      <a:pt x="4228516" y="2352000"/>
                    </a:lnTo>
                    <a:lnTo>
                      <a:pt x="4234582" y="2342919"/>
                    </a:lnTo>
                    <a:lnTo>
                      <a:pt x="4241254" y="2325361"/>
                    </a:lnTo>
                    <a:close/>
                    <a:moveTo>
                      <a:pt x="4154450" y="2322598"/>
                    </a:moveTo>
                    <a:lnTo>
                      <a:pt x="4146828" y="2333468"/>
                    </a:lnTo>
                    <a:lnTo>
                      <a:pt x="4146493" y="2333822"/>
                    </a:lnTo>
                    <a:lnTo>
                      <a:pt x="4145343" y="2339111"/>
                    </a:lnTo>
                    <a:lnTo>
                      <a:pt x="4145624" y="2342471"/>
                    </a:lnTo>
                    <a:lnTo>
                      <a:pt x="4150706" y="2337518"/>
                    </a:lnTo>
                    <a:lnTo>
                      <a:pt x="4148797" y="2340240"/>
                    </a:lnTo>
                    <a:lnTo>
                      <a:pt x="4150573" y="2338933"/>
                    </a:lnTo>
                    <a:lnTo>
                      <a:pt x="4151244" y="2336994"/>
                    </a:lnTo>
                    <a:lnTo>
                      <a:pt x="4150706" y="2337518"/>
                    </a:lnTo>
                    <a:lnTo>
                      <a:pt x="4151409" y="2336514"/>
                    </a:lnTo>
                    <a:lnTo>
                      <a:pt x="4155898" y="2323524"/>
                    </a:lnTo>
                    <a:close/>
                    <a:moveTo>
                      <a:pt x="4223578" y="2320581"/>
                    </a:moveTo>
                    <a:lnTo>
                      <a:pt x="4218398" y="2332916"/>
                    </a:lnTo>
                    <a:lnTo>
                      <a:pt x="4218340" y="2333200"/>
                    </a:lnTo>
                    <a:lnTo>
                      <a:pt x="4222237" y="2326235"/>
                    </a:lnTo>
                    <a:lnTo>
                      <a:pt x="4223454" y="2320985"/>
                    </a:lnTo>
                    <a:close/>
                    <a:moveTo>
                      <a:pt x="4046527" y="2319768"/>
                    </a:moveTo>
                    <a:lnTo>
                      <a:pt x="4041939" y="2326955"/>
                    </a:lnTo>
                    <a:lnTo>
                      <a:pt x="4039304" y="2338448"/>
                    </a:lnTo>
                    <a:lnTo>
                      <a:pt x="4043106" y="2331803"/>
                    </a:lnTo>
                    <a:close/>
                    <a:moveTo>
                      <a:pt x="4192101" y="2319113"/>
                    </a:moveTo>
                    <a:lnTo>
                      <a:pt x="4182954" y="2324519"/>
                    </a:lnTo>
                    <a:lnTo>
                      <a:pt x="4182481" y="2325254"/>
                    </a:lnTo>
                    <a:lnTo>
                      <a:pt x="4182018" y="2326869"/>
                    </a:lnTo>
                    <a:lnTo>
                      <a:pt x="4185828" y="2332357"/>
                    </a:lnTo>
                    <a:lnTo>
                      <a:pt x="4179093" y="2346576"/>
                    </a:lnTo>
                    <a:lnTo>
                      <a:pt x="4179346" y="2346576"/>
                    </a:lnTo>
                    <a:lnTo>
                      <a:pt x="4186691" y="2333600"/>
                    </a:lnTo>
                    <a:lnTo>
                      <a:pt x="4185828" y="2332357"/>
                    </a:lnTo>
                    <a:close/>
                    <a:moveTo>
                      <a:pt x="4118792" y="2318766"/>
                    </a:moveTo>
                    <a:lnTo>
                      <a:pt x="4118656" y="2319013"/>
                    </a:lnTo>
                    <a:lnTo>
                      <a:pt x="4111040" y="2350645"/>
                    </a:lnTo>
                    <a:lnTo>
                      <a:pt x="4117113" y="2331812"/>
                    </a:lnTo>
                    <a:lnTo>
                      <a:pt x="4116021" y="2336700"/>
                    </a:lnTo>
                    <a:lnTo>
                      <a:pt x="4107265" y="2362165"/>
                    </a:lnTo>
                    <a:lnTo>
                      <a:pt x="4111478" y="2357029"/>
                    </a:lnTo>
                    <a:lnTo>
                      <a:pt x="4116021" y="2336700"/>
                    </a:lnTo>
                    <a:lnTo>
                      <a:pt x="4118719" y="2328853"/>
                    </a:lnTo>
                    <a:lnTo>
                      <a:pt x="4115530" y="2344745"/>
                    </a:lnTo>
                    <a:lnTo>
                      <a:pt x="4118090" y="2339620"/>
                    </a:lnTo>
                    <a:lnTo>
                      <a:pt x="4121815" y="2326165"/>
                    </a:lnTo>
                    <a:lnTo>
                      <a:pt x="4121265" y="2327275"/>
                    </a:lnTo>
                    <a:lnTo>
                      <a:pt x="4120347" y="2324118"/>
                    </a:lnTo>
                    <a:lnTo>
                      <a:pt x="4118719" y="2328853"/>
                    </a:lnTo>
                    <a:lnTo>
                      <a:pt x="4119792" y="2323505"/>
                    </a:lnTo>
                    <a:lnTo>
                      <a:pt x="4119991" y="2322890"/>
                    </a:lnTo>
                    <a:lnTo>
                      <a:pt x="4119946" y="2322738"/>
                    </a:lnTo>
                    <a:lnTo>
                      <a:pt x="4119792" y="2323505"/>
                    </a:lnTo>
                    <a:lnTo>
                      <a:pt x="4117113" y="2331812"/>
                    </a:lnTo>
                    <a:lnTo>
                      <a:pt x="4119491" y="2321172"/>
                    </a:lnTo>
                    <a:close/>
                    <a:moveTo>
                      <a:pt x="4185217" y="2317948"/>
                    </a:moveTo>
                    <a:lnTo>
                      <a:pt x="4184312" y="2318890"/>
                    </a:lnTo>
                    <a:lnTo>
                      <a:pt x="4183630" y="2321262"/>
                    </a:lnTo>
                    <a:lnTo>
                      <a:pt x="4184139" y="2320462"/>
                    </a:lnTo>
                    <a:close/>
                    <a:moveTo>
                      <a:pt x="4164322" y="2317162"/>
                    </a:moveTo>
                    <a:lnTo>
                      <a:pt x="4163145" y="2319775"/>
                    </a:lnTo>
                    <a:lnTo>
                      <a:pt x="4161605" y="2321970"/>
                    </a:lnTo>
                    <a:lnTo>
                      <a:pt x="4159964" y="2326124"/>
                    </a:lnTo>
                    <a:lnTo>
                      <a:pt x="4160212" y="2326283"/>
                    </a:lnTo>
                    <a:lnTo>
                      <a:pt x="4158631" y="2329793"/>
                    </a:lnTo>
                    <a:lnTo>
                      <a:pt x="4158442" y="2329977"/>
                    </a:lnTo>
                    <a:lnTo>
                      <a:pt x="4157685" y="2331891"/>
                    </a:lnTo>
                    <a:lnTo>
                      <a:pt x="4158631" y="2329793"/>
                    </a:lnTo>
                    <a:lnTo>
                      <a:pt x="4160545" y="2327926"/>
                    </a:lnTo>
                    <a:lnTo>
                      <a:pt x="4160970" y="2326767"/>
                    </a:lnTo>
                    <a:lnTo>
                      <a:pt x="4160212" y="2326283"/>
                    </a:lnTo>
                    <a:lnTo>
                      <a:pt x="4163145" y="2319775"/>
                    </a:lnTo>
                    <a:lnTo>
                      <a:pt x="4163946" y="2318631"/>
                    </a:lnTo>
                    <a:lnTo>
                      <a:pt x="4164484" y="2317162"/>
                    </a:lnTo>
                    <a:close/>
                    <a:moveTo>
                      <a:pt x="4231024" y="2313994"/>
                    </a:moveTo>
                    <a:lnTo>
                      <a:pt x="4224045" y="2326484"/>
                    </a:lnTo>
                    <a:lnTo>
                      <a:pt x="4210229" y="2370419"/>
                    </a:lnTo>
                    <a:cubicBezTo>
                      <a:pt x="4210229" y="2370419"/>
                      <a:pt x="4206923" y="2370419"/>
                      <a:pt x="4206923" y="2370419"/>
                    </a:cubicBezTo>
                    <a:lnTo>
                      <a:pt x="4214156" y="2344182"/>
                    </a:lnTo>
                    <a:lnTo>
                      <a:pt x="4212188" y="2347703"/>
                    </a:lnTo>
                    <a:lnTo>
                      <a:pt x="4207194" y="2359595"/>
                    </a:lnTo>
                    <a:lnTo>
                      <a:pt x="4202722" y="2366053"/>
                    </a:lnTo>
                    <a:lnTo>
                      <a:pt x="4193698" y="2393488"/>
                    </a:lnTo>
                    <a:cubicBezTo>
                      <a:pt x="4193698" y="2396783"/>
                      <a:pt x="4190391" y="2396783"/>
                      <a:pt x="4190391" y="2393488"/>
                    </a:cubicBezTo>
                    <a:lnTo>
                      <a:pt x="4192992" y="2383444"/>
                    </a:lnTo>
                    <a:lnTo>
                      <a:pt x="4182798" y="2411677"/>
                    </a:lnTo>
                    <a:lnTo>
                      <a:pt x="4178250" y="2423210"/>
                    </a:lnTo>
                    <a:lnTo>
                      <a:pt x="4191182" y="2407886"/>
                    </a:lnTo>
                    <a:lnTo>
                      <a:pt x="4223264" y="2359861"/>
                    </a:lnTo>
                    <a:lnTo>
                      <a:pt x="4222506" y="2359861"/>
                    </a:lnTo>
                    <a:close/>
                    <a:moveTo>
                      <a:pt x="4222779" y="2312899"/>
                    </a:moveTo>
                    <a:lnTo>
                      <a:pt x="4218532" y="2317988"/>
                    </a:lnTo>
                    <a:lnTo>
                      <a:pt x="4217527" y="2321046"/>
                    </a:lnTo>
                    <a:lnTo>
                      <a:pt x="4219455" y="2321046"/>
                    </a:lnTo>
                    <a:lnTo>
                      <a:pt x="4215089" y="2328456"/>
                    </a:lnTo>
                    <a:lnTo>
                      <a:pt x="4207973" y="2350088"/>
                    </a:lnTo>
                    <a:lnTo>
                      <a:pt x="4216732" y="2334834"/>
                    </a:lnTo>
                    <a:close/>
                    <a:moveTo>
                      <a:pt x="4128833" y="2311986"/>
                    </a:moveTo>
                    <a:lnTo>
                      <a:pt x="4127890" y="2313891"/>
                    </a:lnTo>
                    <a:lnTo>
                      <a:pt x="4125384" y="2322156"/>
                    </a:lnTo>
                    <a:lnTo>
                      <a:pt x="4128435" y="2313344"/>
                    </a:lnTo>
                    <a:close/>
                    <a:moveTo>
                      <a:pt x="4007042" y="2311399"/>
                    </a:moveTo>
                    <a:lnTo>
                      <a:pt x="4005328" y="2315087"/>
                    </a:lnTo>
                    <a:lnTo>
                      <a:pt x="4003713" y="2320600"/>
                    </a:lnTo>
                    <a:lnTo>
                      <a:pt x="4005001" y="2318518"/>
                    </a:lnTo>
                    <a:close/>
                    <a:moveTo>
                      <a:pt x="4211688" y="2311233"/>
                    </a:moveTo>
                    <a:lnTo>
                      <a:pt x="4207257" y="2322757"/>
                    </a:lnTo>
                    <a:lnTo>
                      <a:pt x="4200514" y="2335979"/>
                    </a:lnTo>
                    <a:lnTo>
                      <a:pt x="4207500" y="2327408"/>
                    </a:lnTo>
                    <a:close/>
                    <a:moveTo>
                      <a:pt x="3867786" y="2310115"/>
                    </a:moveTo>
                    <a:lnTo>
                      <a:pt x="3856544" y="2327545"/>
                    </a:lnTo>
                    <a:lnTo>
                      <a:pt x="3822216" y="2400065"/>
                    </a:lnTo>
                    <a:lnTo>
                      <a:pt x="3815021" y="2415624"/>
                    </a:lnTo>
                    <a:lnTo>
                      <a:pt x="3815734" y="2415405"/>
                    </a:lnTo>
                    <a:lnTo>
                      <a:pt x="3846839" y="2357250"/>
                    </a:lnTo>
                    <a:lnTo>
                      <a:pt x="3864125" y="2324343"/>
                    </a:lnTo>
                    <a:lnTo>
                      <a:pt x="3866572" y="2314163"/>
                    </a:lnTo>
                    <a:close/>
                    <a:moveTo>
                      <a:pt x="4258761" y="2309765"/>
                    </a:moveTo>
                    <a:lnTo>
                      <a:pt x="4251499" y="2315351"/>
                    </a:lnTo>
                    <a:lnTo>
                      <a:pt x="4231153" y="2362332"/>
                    </a:lnTo>
                    <a:lnTo>
                      <a:pt x="4233607" y="2359667"/>
                    </a:lnTo>
                    <a:cubicBezTo>
                      <a:pt x="4239957" y="2351695"/>
                      <a:pt x="4245533" y="2343054"/>
                      <a:pt x="4249664" y="2333178"/>
                    </a:cubicBezTo>
                    <a:close/>
                    <a:moveTo>
                      <a:pt x="3963250" y="2307892"/>
                    </a:moveTo>
                    <a:lnTo>
                      <a:pt x="3953178" y="2327264"/>
                    </a:lnTo>
                    <a:lnTo>
                      <a:pt x="3942419" y="2367123"/>
                    </a:lnTo>
                    <a:cubicBezTo>
                      <a:pt x="3925887" y="2433034"/>
                      <a:pt x="3958950" y="2320985"/>
                      <a:pt x="3962257" y="2311098"/>
                    </a:cubicBezTo>
                    <a:close/>
                    <a:moveTo>
                      <a:pt x="4227737" y="2306957"/>
                    </a:moveTo>
                    <a:lnTo>
                      <a:pt x="4224659" y="2310646"/>
                    </a:lnTo>
                    <a:lnTo>
                      <a:pt x="4220148" y="2324281"/>
                    </a:lnTo>
                    <a:lnTo>
                      <a:pt x="4218850" y="2330685"/>
                    </a:lnTo>
                    <a:lnTo>
                      <a:pt x="4225241" y="2315132"/>
                    </a:lnTo>
                    <a:close/>
                    <a:moveTo>
                      <a:pt x="4166043" y="2306062"/>
                    </a:moveTo>
                    <a:lnTo>
                      <a:pt x="4163916" y="2309096"/>
                    </a:lnTo>
                    <a:lnTo>
                      <a:pt x="4162953" y="2311591"/>
                    </a:lnTo>
                    <a:lnTo>
                      <a:pt x="4164268" y="2310316"/>
                    </a:lnTo>
                    <a:close/>
                    <a:moveTo>
                      <a:pt x="4028073" y="2303751"/>
                    </a:moveTo>
                    <a:lnTo>
                      <a:pt x="4019339" y="2318816"/>
                    </a:lnTo>
                    <a:lnTo>
                      <a:pt x="4017518" y="2333705"/>
                    </a:lnTo>
                    <a:lnTo>
                      <a:pt x="4020206" y="2337679"/>
                    </a:lnTo>
                    <a:lnTo>
                      <a:pt x="4026168" y="2314708"/>
                    </a:lnTo>
                    <a:close/>
                    <a:moveTo>
                      <a:pt x="4013265" y="2303293"/>
                    </a:moveTo>
                    <a:lnTo>
                      <a:pt x="4005637" y="2319477"/>
                    </a:lnTo>
                    <a:lnTo>
                      <a:pt x="4003207" y="2330669"/>
                    </a:lnTo>
                    <a:lnTo>
                      <a:pt x="4010234" y="2320186"/>
                    </a:lnTo>
                    <a:lnTo>
                      <a:pt x="4012264" y="2307803"/>
                    </a:lnTo>
                    <a:close/>
                    <a:moveTo>
                      <a:pt x="4199451" y="2303125"/>
                    </a:moveTo>
                    <a:lnTo>
                      <a:pt x="4191149" y="2311771"/>
                    </a:lnTo>
                    <a:lnTo>
                      <a:pt x="4185026" y="2321297"/>
                    </a:lnTo>
                    <a:lnTo>
                      <a:pt x="4193398" y="2316372"/>
                    </a:lnTo>
                    <a:lnTo>
                      <a:pt x="4198277" y="2306071"/>
                    </a:lnTo>
                    <a:lnTo>
                      <a:pt x="4196623" y="2310224"/>
                    </a:lnTo>
                    <a:lnTo>
                      <a:pt x="4198746" y="2305081"/>
                    </a:lnTo>
                    <a:lnTo>
                      <a:pt x="4198277" y="2306071"/>
                    </a:lnTo>
                    <a:close/>
                    <a:moveTo>
                      <a:pt x="4069444" y="2302910"/>
                    </a:moveTo>
                    <a:lnTo>
                      <a:pt x="4068058" y="2311098"/>
                    </a:lnTo>
                    <a:lnTo>
                      <a:pt x="4066630" y="2315978"/>
                    </a:lnTo>
                    <a:lnTo>
                      <a:pt x="4067888" y="2307038"/>
                    </a:lnTo>
                    <a:close/>
                    <a:moveTo>
                      <a:pt x="3927803" y="2302047"/>
                    </a:moveTo>
                    <a:lnTo>
                      <a:pt x="3925335" y="2310593"/>
                    </a:lnTo>
                    <a:lnTo>
                      <a:pt x="3920870" y="2324576"/>
                    </a:lnTo>
                    <a:lnTo>
                      <a:pt x="3901751" y="2370671"/>
                    </a:lnTo>
                    <a:close/>
                    <a:moveTo>
                      <a:pt x="4232275" y="2301519"/>
                    </a:moveTo>
                    <a:lnTo>
                      <a:pt x="4231665" y="2302251"/>
                    </a:lnTo>
                    <a:lnTo>
                      <a:pt x="4226544" y="2318536"/>
                    </a:lnTo>
                    <a:lnTo>
                      <a:pt x="4232275" y="2308291"/>
                    </a:lnTo>
                    <a:close/>
                    <a:moveTo>
                      <a:pt x="4178796" y="2301260"/>
                    </a:moveTo>
                    <a:lnTo>
                      <a:pt x="4177742" y="2305390"/>
                    </a:lnTo>
                    <a:lnTo>
                      <a:pt x="4173043" y="2310412"/>
                    </a:lnTo>
                    <a:cubicBezTo>
                      <a:pt x="4169727" y="2310412"/>
                      <a:pt x="4169727" y="2307114"/>
                      <a:pt x="4173043" y="2307114"/>
                    </a:cubicBezTo>
                    <a:close/>
                    <a:moveTo>
                      <a:pt x="4171276" y="2298600"/>
                    </a:moveTo>
                    <a:lnTo>
                      <a:pt x="4170278" y="2300023"/>
                    </a:lnTo>
                    <a:lnTo>
                      <a:pt x="4167415" y="2307267"/>
                    </a:lnTo>
                    <a:lnTo>
                      <a:pt x="4168483" y="2306232"/>
                    </a:lnTo>
                    <a:close/>
                    <a:moveTo>
                      <a:pt x="4235418" y="2297753"/>
                    </a:moveTo>
                    <a:lnTo>
                      <a:pt x="4233540" y="2300003"/>
                    </a:lnTo>
                    <a:lnTo>
                      <a:pt x="4234096" y="2302394"/>
                    </a:lnTo>
                    <a:lnTo>
                      <a:pt x="4235384" y="2298207"/>
                    </a:lnTo>
                    <a:close/>
                    <a:moveTo>
                      <a:pt x="4222380" y="2295960"/>
                    </a:moveTo>
                    <a:lnTo>
                      <a:pt x="4220462" y="2297495"/>
                    </a:lnTo>
                    <a:lnTo>
                      <a:pt x="4213534" y="2320004"/>
                    </a:lnTo>
                    <a:lnTo>
                      <a:pt x="4215199" y="2317961"/>
                    </a:lnTo>
                    <a:close/>
                    <a:moveTo>
                      <a:pt x="4184670" y="2295282"/>
                    </a:moveTo>
                    <a:lnTo>
                      <a:pt x="4183089" y="2299676"/>
                    </a:lnTo>
                    <a:lnTo>
                      <a:pt x="4182748" y="2300040"/>
                    </a:lnTo>
                    <a:lnTo>
                      <a:pt x="4183565" y="2296407"/>
                    </a:lnTo>
                    <a:close/>
                    <a:moveTo>
                      <a:pt x="3849924" y="2295269"/>
                    </a:moveTo>
                    <a:lnTo>
                      <a:pt x="3818216" y="2352938"/>
                    </a:lnTo>
                    <a:lnTo>
                      <a:pt x="3827110" y="2343497"/>
                    </a:lnTo>
                    <a:lnTo>
                      <a:pt x="3833710" y="2330490"/>
                    </a:lnTo>
                    <a:close/>
                    <a:moveTo>
                      <a:pt x="4130784" y="2293766"/>
                    </a:moveTo>
                    <a:lnTo>
                      <a:pt x="4128534" y="2300309"/>
                    </a:lnTo>
                    <a:lnTo>
                      <a:pt x="4129520" y="2298329"/>
                    </a:lnTo>
                    <a:close/>
                    <a:moveTo>
                      <a:pt x="3948718" y="2292262"/>
                    </a:moveTo>
                    <a:lnTo>
                      <a:pt x="3945356" y="2298802"/>
                    </a:lnTo>
                    <a:lnTo>
                      <a:pt x="3942419" y="2311098"/>
                    </a:lnTo>
                    <a:close/>
                    <a:moveTo>
                      <a:pt x="4047218" y="2291869"/>
                    </a:moveTo>
                    <a:lnTo>
                      <a:pt x="4041454" y="2306176"/>
                    </a:lnTo>
                    <a:cubicBezTo>
                      <a:pt x="4036096" y="2318944"/>
                      <a:pt x="4031151" y="2330477"/>
                      <a:pt x="4031151" y="2330477"/>
                    </a:cubicBezTo>
                    <a:lnTo>
                      <a:pt x="4030163" y="2335753"/>
                    </a:lnTo>
                    <a:lnTo>
                      <a:pt x="4040647" y="2324275"/>
                    </a:lnTo>
                    <a:lnTo>
                      <a:pt x="4043003" y="2314342"/>
                    </a:lnTo>
                    <a:close/>
                    <a:moveTo>
                      <a:pt x="4015970" y="2291099"/>
                    </a:moveTo>
                    <a:lnTo>
                      <a:pt x="4013648" y="2297183"/>
                    </a:lnTo>
                    <a:lnTo>
                      <a:pt x="4007699" y="2309985"/>
                    </a:lnTo>
                    <a:lnTo>
                      <a:pt x="4006303" y="2316414"/>
                    </a:lnTo>
                    <a:lnTo>
                      <a:pt x="4008267" y="2313240"/>
                    </a:lnTo>
                    <a:lnTo>
                      <a:pt x="4014114" y="2299465"/>
                    </a:lnTo>
                    <a:close/>
                    <a:moveTo>
                      <a:pt x="4228883" y="2290757"/>
                    </a:moveTo>
                    <a:lnTo>
                      <a:pt x="4226992" y="2292270"/>
                    </a:lnTo>
                    <a:lnTo>
                      <a:pt x="4220802" y="2311087"/>
                    </a:lnTo>
                    <a:lnTo>
                      <a:pt x="4224545" y="2306495"/>
                    </a:lnTo>
                    <a:close/>
                    <a:moveTo>
                      <a:pt x="3873972" y="2289477"/>
                    </a:moveTo>
                    <a:lnTo>
                      <a:pt x="3868668" y="2301932"/>
                    </a:lnTo>
                    <a:lnTo>
                      <a:pt x="3860580" y="2319020"/>
                    </a:lnTo>
                    <a:lnTo>
                      <a:pt x="3868843" y="2306588"/>
                    </a:lnTo>
                    <a:close/>
                    <a:moveTo>
                      <a:pt x="4237320" y="2287856"/>
                    </a:moveTo>
                    <a:lnTo>
                      <a:pt x="4234752" y="2293972"/>
                    </a:lnTo>
                    <a:lnTo>
                      <a:pt x="4233964" y="2294939"/>
                    </a:lnTo>
                    <a:lnTo>
                      <a:pt x="4233043" y="2297867"/>
                    </a:lnTo>
                    <a:lnTo>
                      <a:pt x="4233069" y="2297979"/>
                    </a:lnTo>
                    <a:lnTo>
                      <a:pt x="4234752" y="2293972"/>
                    </a:lnTo>
                    <a:lnTo>
                      <a:pt x="4236509" y="2291816"/>
                    </a:lnTo>
                    <a:close/>
                    <a:moveTo>
                      <a:pt x="4218370" y="2287191"/>
                    </a:moveTo>
                    <a:lnTo>
                      <a:pt x="4215173" y="2291399"/>
                    </a:lnTo>
                    <a:lnTo>
                      <a:pt x="4206791" y="2297567"/>
                    </a:lnTo>
                    <a:lnTo>
                      <a:pt x="4200059" y="2312455"/>
                    </a:lnTo>
                    <a:lnTo>
                      <a:pt x="4206488" y="2308674"/>
                    </a:lnTo>
                    <a:lnTo>
                      <a:pt x="4199093" y="2314591"/>
                    </a:lnTo>
                    <a:lnTo>
                      <a:pt x="4191136" y="2332190"/>
                    </a:lnTo>
                    <a:lnTo>
                      <a:pt x="4187834" y="2337232"/>
                    </a:lnTo>
                    <a:lnTo>
                      <a:pt x="4184921" y="2344496"/>
                    </a:lnTo>
                    <a:lnTo>
                      <a:pt x="4189800" y="2337524"/>
                    </a:lnTo>
                    <a:cubicBezTo>
                      <a:pt x="4193095" y="2337524"/>
                      <a:pt x="4193095" y="2337524"/>
                      <a:pt x="4193095" y="2340820"/>
                    </a:cubicBezTo>
                    <a:lnTo>
                      <a:pt x="4182256" y="2358379"/>
                    </a:lnTo>
                    <a:lnTo>
                      <a:pt x="4197767" y="2339348"/>
                    </a:lnTo>
                    <a:lnTo>
                      <a:pt x="4211741" y="2305038"/>
                    </a:lnTo>
                    <a:lnTo>
                      <a:pt x="4209871" y="2306685"/>
                    </a:lnTo>
                    <a:lnTo>
                      <a:pt x="4206488" y="2308674"/>
                    </a:lnTo>
                    <a:lnTo>
                      <a:pt x="4212083" y="2304198"/>
                    </a:lnTo>
                    <a:lnTo>
                      <a:pt x="4215996" y="2294590"/>
                    </a:lnTo>
                    <a:lnTo>
                      <a:pt x="4216842" y="2291325"/>
                    </a:lnTo>
                    <a:close/>
                    <a:moveTo>
                      <a:pt x="4233913" y="2286733"/>
                    </a:moveTo>
                    <a:lnTo>
                      <a:pt x="4232088" y="2288193"/>
                    </a:lnTo>
                    <a:lnTo>
                      <a:pt x="4227049" y="2303422"/>
                    </a:lnTo>
                    <a:lnTo>
                      <a:pt x="4229876" y="2299955"/>
                    </a:lnTo>
                    <a:close/>
                    <a:moveTo>
                      <a:pt x="3827871" y="2284843"/>
                    </a:moveTo>
                    <a:lnTo>
                      <a:pt x="3798634" y="2345672"/>
                    </a:lnTo>
                    <a:lnTo>
                      <a:pt x="3762050" y="2406654"/>
                    </a:lnTo>
                    <a:lnTo>
                      <a:pt x="3757088" y="2417829"/>
                    </a:lnTo>
                    <a:lnTo>
                      <a:pt x="3774892" y="2398928"/>
                    </a:lnTo>
                    <a:lnTo>
                      <a:pt x="3780848" y="2386314"/>
                    </a:lnTo>
                    <a:lnTo>
                      <a:pt x="3806772" y="2340174"/>
                    </a:lnTo>
                    <a:lnTo>
                      <a:pt x="3815121" y="2322137"/>
                    </a:lnTo>
                    <a:lnTo>
                      <a:pt x="3823873" y="2297112"/>
                    </a:lnTo>
                    <a:close/>
                    <a:moveTo>
                      <a:pt x="4176729" y="2283696"/>
                    </a:moveTo>
                    <a:lnTo>
                      <a:pt x="4174429" y="2289517"/>
                    </a:lnTo>
                    <a:lnTo>
                      <a:pt x="4174776" y="2289032"/>
                    </a:lnTo>
                    <a:close/>
                    <a:moveTo>
                      <a:pt x="4238264" y="2283252"/>
                    </a:moveTo>
                    <a:lnTo>
                      <a:pt x="4237429" y="2283920"/>
                    </a:lnTo>
                    <a:lnTo>
                      <a:pt x="4235346" y="2290543"/>
                    </a:lnTo>
                    <a:lnTo>
                      <a:pt x="4238185" y="2283635"/>
                    </a:lnTo>
                    <a:close/>
                    <a:moveTo>
                      <a:pt x="4013624" y="2282697"/>
                    </a:moveTo>
                    <a:lnTo>
                      <a:pt x="4012842" y="2287961"/>
                    </a:lnTo>
                    <a:lnTo>
                      <a:pt x="4011830" y="2290958"/>
                    </a:lnTo>
                    <a:close/>
                    <a:moveTo>
                      <a:pt x="4251220" y="2278817"/>
                    </a:moveTo>
                    <a:lnTo>
                      <a:pt x="4247777" y="2282943"/>
                    </a:lnTo>
                    <a:lnTo>
                      <a:pt x="4246613" y="2285681"/>
                    </a:lnTo>
                    <a:lnTo>
                      <a:pt x="4245998" y="2287715"/>
                    </a:lnTo>
                    <a:lnTo>
                      <a:pt x="4240079" y="2311935"/>
                    </a:lnTo>
                    <a:lnTo>
                      <a:pt x="4240617" y="2312068"/>
                    </a:lnTo>
                    <a:lnTo>
                      <a:pt x="4241659" y="2309912"/>
                    </a:lnTo>
                    <a:lnTo>
                      <a:pt x="4240927" y="2312145"/>
                    </a:lnTo>
                    <a:lnTo>
                      <a:pt x="4241464" y="2312277"/>
                    </a:lnTo>
                    <a:lnTo>
                      <a:pt x="4242907" y="2307328"/>
                    </a:lnTo>
                    <a:lnTo>
                      <a:pt x="4241659" y="2309912"/>
                    </a:lnTo>
                    <a:lnTo>
                      <a:pt x="4246167" y="2296147"/>
                    </a:lnTo>
                    <a:close/>
                    <a:moveTo>
                      <a:pt x="4010283" y="2278280"/>
                    </a:moveTo>
                    <a:lnTo>
                      <a:pt x="4009785" y="2278966"/>
                    </a:lnTo>
                    <a:lnTo>
                      <a:pt x="4009465" y="2279753"/>
                    </a:lnTo>
                    <a:close/>
                    <a:moveTo>
                      <a:pt x="3888344" y="2278237"/>
                    </a:moveTo>
                    <a:lnTo>
                      <a:pt x="3873473" y="2301296"/>
                    </a:lnTo>
                    <a:lnTo>
                      <a:pt x="3870364" y="2312465"/>
                    </a:lnTo>
                    <a:close/>
                    <a:moveTo>
                      <a:pt x="4252069" y="2277799"/>
                    </a:moveTo>
                    <a:lnTo>
                      <a:pt x="4251534" y="2278441"/>
                    </a:lnTo>
                    <a:lnTo>
                      <a:pt x="4249152" y="2287032"/>
                    </a:lnTo>
                    <a:lnTo>
                      <a:pt x="4249905" y="2284734"/>
                    </a:lnTo>
                    <a:close/>
                    <a:moveTo>
                      <a:pt x="4061819" y="2277315"/>
                    </a:moveTo>
                    <a:lnTo>
                      <a:pt x="4061278" y="2278722"/>
                    </a:lnTo>
                    <a:lnTo>
                      <a:pt x="4061446" y="2278143"/>
                    </a:lnTo>
                    <a:close/>
                    <a:moveTo>
                      <a:pt x="4139245" y="2276449"/>
                    </a:moveTo>
                    <a:lnTo>
                      <a:pt x="4137736" y="2281425"/>
                    </a:lnTo>
                    <a:lnTo>
                      <a:pt x="4137898" y="2281045"/>
                    </a:lnTo>
                    <a:close/>
                    <a:moveTo>
                      <a:pt x="4114500" y="2275614"/>
                    </a:moveTo>
                    <a:lnTo>
                      <a:pt x="4104073" y="2304527"/>
                    </a:lnTo>
                    <a:lnTo>
                      <a:pt x="4112745" y="2284918"/>
                    </a:lnTo>
                    <a:close/>
                    <a:moveTo>
                      <a:pt x="4260249" y="2275396"/>
                    </a:moveTo>
                    <a:lnTo>
                      <a:pt x="4251311" y="2298924"/>
                    </a:lnTo>
                    <a:lnTo>
                      <a:pt x="4250105" y="2306535"/>
                    </a:lnTo>
                    <a:lnTo>
                      <a:pt x="4250415" y="2306204"/>
                    </a:lnTo>
                    <a:close/>
                    <a:moveTo>
                      <a:pt x="4049495" y="2272132"/>
                    </a:moveTo>
                    <a:lnTo>
                      <a:pt x="4033728" y="2309229"/>
                    </a:lnTo>
                    <a:lnTo>
                      <a:pt x="4024459" y="2341920"/>
                    </a:lnTo>
                    <a:lnTo>
                      <a:pt x="4024637" y="2341802"/>
                    </a:lnTo>
                    <a:lnTo>
                      <a:pt x="4024428" y="2342032"/>
                    </a:lnTo>
                    <a:lnTo>
                      <a:pt x="4011626" y="2387184"/>
                    </a:lnTo>
                    <a:lnTo>
                      <a:pt x="4012391" y="2386462"/>
                    </a:lnTo>
                    <a:lnTo>
                      <a:pt x="4011482" y="2387692"/>
                    </a:lnTo>
                    <a:lnTo>
                      <a:pt x="4011409" y="2387947"/>
                    </a:lnTo>
                    <a:lnTo>
                      <a:pt x="4011466" y="2387713"/>
                    </a:lnTo>
                    <a:lnTo>
                      <a:pt x="4011060" y="2388262"/>
                    </a:lnTo>
                    <a:lnTo>
                      <a:pt x="4010875" y="2389056"/>
                    </a:lnTo>
                    <a:lnTo>
                      <a:pt x="4011149" y="2388867"/>
                    </a:lnTo>
                    <a:lnTo>
                      <a:pt x="4011409" y="2387947"/>
                    </a:lnTo>
                    <a:lnTo>
                      <a:pt x="4011193" y="2388836"/>
                    </a:lnTo>
                    <a:lnTo>
                      <a:pt x="4027408" y="2377600"/>
                    </a:lnTo>
                    <a:lnTo>
                      <a:pt x="4033907" y="2351686"/>
                    </a:lnTo>
                    <a:lnTo>
                      <a:pt x="4021259" y="2370018"/>
                    </a:lnTo>
                    <a:cubicBezTo>
                      <a:pt x="4021259" y="2370018"/>
                      <a:pt x="4017962" y="2370018"/>
                      <a:pt x="4017962" y="2366723"/>
                    </a:cubicBezTo>
                    <a:lnTo>
                      <a:pt x="4027556" y="2339876"/>
                    </a:lnTo>
                    <a:lnTo>
                      <a:pt x="4024637" y="2341802"/>
                    </a:lnTo>
                    <a:lnTo>
                      <a:pt x="4028302" y="2337790"/>
                    </a:lnTo>
                    <a:lnTo>
                      <a:pt x="4048935" y="2280052"/>
                    </a:lnTo>
                    <a:close/>
                    <a:moveTo>
                      <a:pt x="4046932" y="2271583"/>
                    </a:moveTo>
                    <a:lnTo>
                      <a:pt x="4036766" y="2298514"/>
                    </a:lnTo>
                    <a:lnTo>
                      <a:pt x="4041608" y="2281438"/>
                    </a:lnTo>
                    <a:close/>
                    <a:moveTo>
                      <a:pt x="4230418" y="2271331"/>
                    </a:moveTo>
                    <a:lnTo>
                      <a:pt x="4227218" y="2275543"/>
                    </a:lnTo>
                    <a:lnTo>
                      <a:pt x="4220519" y="2297309"/>
                    </a:lnTo>
                    <a:lnTo>
                      <a:pt x="4222512" y="2295555"/>
                    </a:lnTo>
                    <a:close/>
                    <a:moveTo>
                      <a:pt x="4253434" y="2268805"/>
                    </a:moveTo>
                    <a:lnTo>
                      <a:pt x="4250886" y="2271541"/>
                    </a:lnTo>
                    <a:lnTo>
                      <a:pt x="4249620" y="2275730"/>
                    </a:lnTo>
                    <a:lnTo>
                      <a:pt x="4251413" y="2273531"/>
                    </a:lnTo>
                    <a:close/>
                    <a:moveTo>
                      <a:pt x="4111070" y="2268687"/>
                    </a:moveTo>
                    <a:lnTo>
                      <a:pt x="4095851" y="2309153"/>
                    </a:lnTo>
                    <a:lnTo>
                      <a:pt x="4098480" y="2305221"/>
                    </a:lnTo>
                    <a:close/>
                    <a:moveTo>
                      <a:pt x="4254461" y="2267702"/>
                    </a:moveTo>
                    <a:lnTo>
                      <a:pt x="4254080" y="2268111"/>
                    </a:lnTo>
                    <a:lnTo>
                      <a:pt x="4252173" y="2272598"/>
                    </a:lnTo>
                    <a:lnTo>
                      <a:pt x="4253512" y="2270955"/>
                    </a:lnTo>
                    <a:close/>
                    <a:moveTo>
                      <a:pt x="4213068" y="2267635"/>
                    </a:moveTo>
                    <a:lnTo>
                      <a:pt x="4195162" y="2286773"/>
                    </a:lnTo>
                    <a:lnTo>
                      <a:pt x="4186520" y="2312053"/>
                    </a:lnTo>
                    <a:lnTo>
                      <a:pt x="4190745" y="2307262"/>
                    </a:lnTo>
                    <a:lnTo>
                      <a:pt x="4193615" y="2307262"/>
                    </a:lnTo>
                    <a:lnTo>
                      <a:pt x="4199540" y="2302902"/>
                    </a:lnTo>
                    <a:lnTo>
                      <a:pt x="4210419" y="2275591"/>
                    </a:lnTo>
                    <a:close/>
                    <a:moveTo>
                      <a:pt x="4254539" y="2267618"/>
                    </a:moveTo>
                    <a:lnTo>
                      <a:pt x="4254532" y="2267626"/>
                    </a:lnTo>
                    <a:lnTo>
                      <a:pt x="4253659" y="2270775"/>
                    </a:lnTo>
                    <a:lnTo>
                      <a:pt x="4253873" y="2270513"/>
                    </a:lnTo>
                    <a:close/>
                    <a:moveTo>
                      <a:pt x="4254832" y="2266342"/>
                    </a:moveTo>
                    <a:lnTo>
                      <a:pt x="4254320" y="2267548"/>
                    </a:lnTo>
                    <a:lnTo>
                      <a:pt x="4254570" y="2267327"/>
                    </a:lnTo>
                    <a:lnTo>
                      <a:pt x="4254739" y="2266749"/>
                    </a:lnTo>
                    <a:close/>
                    <a:moveTo>
                      <a:pt x="4049795" y="2266283"/>
                    </a:moveTo>
                    <a:lnTo>
                      <a:pt x="4049793" y="2266286"/>
                    </a:lnTo>
                    <a:lnTo>
                      <a:pt x="4046932" y="2271583"/>
                    </a:lnTo>
                    <a:lnTo>
                      <a:pt x="4047322" y="2270548"/>
                    </a:lnTo>
                    <a:lnTo>
                      <a:pt x="4037619" y="2287286"/>
                    </a:lnTo>
                    <a:lnTo>
                      <a:pt x="4036107" y="2294008"/>
                    </a:lnTo>
                    <a:lnTo>
                      <a:pt x="4029136" y="2318729"/>
                    </a:lnTo>
                    <a:lnTo>
                      <a:pt x="4036766" y="2298514"/>
                    </a:lnTo>
                    <a:lnTo>
                      <a:pt x="4035037" y="2304613"/>
                    </a:lnTo>
                    <a:close/>
                    <a:moveTo>
                      <a:pt x="4021770" y="2264960"/>
                    </a:moveTo>
                    <a:lnTo>
                      <a:pt x="4013136" y="2291218"/>
                    </a:lnTo>
                    <a:lnTo>
                      <a:pt x="4018687" y="2278856"/>
                    </a:lnTo>
                    <a:close/>
                    <a:moveTo>
                      <a:pt x="3898118" y="2264524"/>
                    </a:moveTo>
                    <a:lnTo>
                      <a:pt x="3887331" y="2285972"/>
                    </a:lnTo>
                    <a:lnTo>
                      <a:pt x="3867365" y="2322323"/>
                    </a:lnTo>
                    <a:lnTo>
                      <a:pt x="3858102" y="2352243"/>
                    </a:lnTo>
                    <a:lnTo>
                      <a:pt x="3897597" y="2265817"/>
                    </a:lnTo>
                    <a:close/>
                    <a:moveTo>
                      <a:pt x="4236876" y="2264150"/>
                    </a:moveTo>
                    <a:lnTo>
                      <a:pt x="4235911" y="2265155"/>
                    </a:lnTo>
                    <a:lnTo>
                      <a:pt x="4227297" y="2291341"/>
                    </a:lnTo>
                    <a:lnTo>
                      <a:pt x="4229179" y="2289684"/>
                    </a:lnTo>
                    <a:lnTo>
                      <a:pt x="4232134" y="2278966"/>
                    </a:lnTo>
                    <a:close/>
                    <a:moveTo>
                      <a:pt x="3976878" y="2263926"/>
                    </a:moveTo>
                    <a:lnTo>
                      <a:pt x="3971925" y="2277533"/>
                    </a:lnTo>
                    <a:lnTo>
                      <a:pt x="3970497" y="2276111"/>
                    </a:lnTo>
                    <a:lnTo>
                      <a:pt x="3956832" y="2313724"/>
                    </a:lnTo>
                    <a:lnTo>
                      <a:pt x="3955744" y="2317756"/>
                    </a:lnTo>
                    <a:lnTo>
                      <a:pt x="3966909" y="2296088"/>
                    </a:lnTo>
                    <a:close/>
                    <a:moveTo>
                      <a:pt x="4264711" y="2261420"/>
                    </a:moveTo>
                    <a:lnTo>
                      <a:pt x="4258438" y="2269579"/>
                    </a:lnTo>
                    <a:lnTo>
                      <a:pt x="4253767" y="2283424"/>
                    </a:lnTo>
                    <a:lnTo>
                      <a:pt x="4255316" y="2273640"/>
                    </a:lnTo>
                    <a:lnTo>
                      <a:pt x="4252703" y="2277039"/>
                    </a:lnTo>
                    <a:lnTo>
                      <a:pt x="4252245" y="2277589"/>
                    </a:lnTo>
                    <a:lnTo>
                      <a:pt x="4247673" y="2297459"/>
                    </a:lnTo>
                    <a:lnTo>
                      <a:pt x="4244359" y="2304320"/>
                    </a:lnTo>
                    <a:lnTo>
                      <a:pt x="4242109" y="2312437"/>
                    </a:lnTo>
                    <a:lnTo>
                      <a:pt x="4244113" y="2312932"/>
                    </a:lnTo>
                    <a:lnTo>
                      <a:pt x="4247673" y="2297459"/>
                    </a:lnTo>
                    <a:lnTo>
                      <a:pt x="4252178" y="2288132"/>
                    </a:lnTo>
                    <a:lnTo>
                      <a:pt x="4253767" y="2283424"/>
                    </a:lnTo>
                    <a:lnTo>
                      <a:pt x="4251320" y="2298871"/>
                    </a:lnTo>
                    <a:lnTo>
                      <a:pt x="4260301" y="2275235"/>
                    </a:lnTo>
                    <a:close/>
                    <a:moveTo>
                      <a:pt x="4033380" y="2260613"/>
                    </a:moveTo>
                    <a:lnTo>
                      <a:pt x="4019882" y="2289252"/>
                    </a:lnTo>
                    <a:lnTo>
                      <a:pt x="4016783" y="2306519"/>
                    </a:lnTo>
                    <a:lnTo>
                      <a:pt x="4013726" y="2314976"/>
                    </a:lnTo>
                    <a:lnTo>
                      <a:pt x="4015828" y="2311839"/>
                    </a:lnTo>
                    <a:lnTo>
                      <a:pt x="4016783" y="2306519"/>
                    </a:lnTo>
                    <a:close/>
                    <a:moveTo>
                      <a:pt x="4036799" y="2260315"/>
                    </a:moveTo>
                    <a:lnTo>
                      <a:pt x="4034853" y="2265406"/>
                    </a:lnTo>
                    <a:lnTo>
                      <a:pt x="4027811" y="2283834"/>
                    </a:lnTo>
                    <a:lnTo>
                      <a:pt x="4021803" y="2302862"/>
                    </a:lnTo>
                    <a:lnTo>
                      <a:pt x="4031841" y="2285667"/>
                    </a:lnTo>
                    <a:lnTo>
                      <a:pt x="4034582" y="2272787"/>
                    </a:lnTo>
                    <a:close/>
                    <a:moveTo>
                      <a:pt x="4266371" y="2259261"/>
                    </a:moveTo>
                    <a:lnTo>
                      <a:pt x="4265898" y="2260506"/>
                    </a:lnTo>
                    <a:lnTo>
                      <a:pt x="4266125" y="2259581"/>
                    </a:lnTo>
                    <a:close/>
                    <a:moveTo>
                      <a:pt x="4257893" y="2259141"/>
                    </a:moveTo>
                    <a:lnTo>
                      <a:pt x="4257447" y="2260189"/>
                    </a:lnTo>
                    <a:lnTo>
                      <a:pt x="4257325" y="2260960"/>
                    </a:lnTo>
                    <a:lnTo>
                      <a:pt x="4255629" y="2266395"/>
                    </a:lnTo>
                    <a:lnTo>
                      <a:pt x="4255901" y="2266155"/>
                    </a:lnTo>
                    <a:lnTo>
                      <a:pt x="4255604" y="2266474"/>
                    </a:lnTo>
                    <a:lnTo>
                      <a:pt x="4254635" y="2269577"/>
                    </a:lnTo>
                    <a:lnTo>
                      <a:pt x="4256280" y="2267560"/>
                    </a:lnTo>
                    <a:lnTo>
                      <a:pt x="4256600" y="2265540"/>
                    </a:lnTo>
                    <a:lnTo>
                      <a:pt x="4255901" y="2266155"/>
                    </a:lnTo>
                    <a:lnTo>
                      <a:pt x="4256625" y="2265377"/>
                    </a:lnTo>
                    <a:lnTo>
                      <a:pt x="4257325" y="2260960"/>
                    </a:lnTo>
                    <a:close/>
                    <a:moveTo>
                      <a:pt x="3989002" y="2258369"/>
                    </a:moveTo>
                    <a:lnTo>
                      <a:pt x="3986360" y="2263450"/>
                    </a:lnTo>
                    <a:lnTo>
                      <a:pt x="3967105" y="2323941"/>
                    </a:lnTo>
                    <a:lnTo>
                      <a:pt x="3968869" y="2317689"/>
                    </a:lnTo>
                    <a:lnTo>
                      <a:pt x="3981580" y="2272642"/>
                    </a:lnTo>
                    <a:lnTo>
                      <a:pt x="3978843" y="2277906"/>
                    </a:lnTo>
                    <a:lnTo>
                      <a:pt x="3978788" y="2278143"/>
                    </a:lnTo>
                    <a:cubicBezTo>
                      <a:pt x="3975482" y="2284734"/>
                      <a:pt x="3975482" y="2291325"/>
                      <a:pt x="3972175" y="2297916"/>
                    </a:cubicBezTo>
                    <a:cubicBezTo>
                      <a:pt x="3968869" y="2311098"/>
                      <a:pt x="3962257" y="2324281"/>
                      <a:pt x="3958950" y="2337463"/>
                    </a:cubicBezTo>
                    <a:lnTo>
                      <a:pt x="3946517" y="2394116"/>
                    </a:lnTo>
                    <a:lnTo>
                      <a:pt x="3942589" y="2407794"/>
                    </a:lnTo>
                    <a:lnTo>
                      <a:pt x="3961890" y="2322547"/>
                    </a:lnTo>
                    <a:lnTo>
                      <a:pt x="3969442" y="2301163"/>
                    </a:lnTo>
                    <a:lnTo>
                      <a:pt x="3977913" y="2279694"/>
                    </a:lnTo>
                    <a:lnTo>
                      <a:pt x="3975140" y="2285026"/>
                    </a:lnTo>
                    <a:lnTo>
                      <a:pt x="3969442" y="2301163"/>
                    </a:lnTo>
                    <a:lnTo>
                      <a:pt x="3963083" y="2317277"/>
                    </a:lnTo>
                    <a:lnTo>
                      <a:pt x="3961890" y="2322547"/>
                    </a:lnTo>
                    <a:lnTo>
                      <a:pt x="3958950" y="2330872"/>
                    </a:lnTo>
                    <a:lnTo>
                      <a:pt x="3940360" y="2386462"/>
                    </a:lnTo>
                    <a:lnTo>
                      <a:pt x="3943031" y="2386462"/>
                    </a:lnTo>
                    <a:lnTo>
                      <a:pt x="3937972" y="2393601"/>
                    </a:lnTo>
                    <a:lnTo>
                      <a:pt x="3932500" y="2409965"/>
                    </a:lnTo>
                    <a:cubicBezTo>
                      <a:pt x="3932500" y="2413261"/>
                      <a:pt x="3929194" y="2413261"/>
                      <a:pt x="3929194" y="2409965"/>
                    </a:cubicBezTo>
                    <a:lnTo>
                      <a:pt x="3930609" y="2403992"/>
                    </a:lnTo>
                    <a:lnTo>
                      <a:pt x="3901274" y="2445389"/>
                    </a:lnTo>
                    <a:lnTo>
                      <a:pt x="3884232" y="2468093"/>
                    </a:lnTo>
                    <a:lnTo>
                      <a:pt x="3882725" y="2471566"/>
                    </a:lnTo>
                    <a:lnTo>
                      <a:pt x="3901274" y="2445389"/>
                    </a:lnTo>
                    <a:lnTo>
                      <a:pt x="3908351" y="2435962"/>
                    </a:lnTo>
                    <a:lnTo>
                      <a:pt x="3942478" y="2408179"/>
                    </a:lnTo>
                    <a:lnTo>
                      <a:pt x="3942589" y="2407794"/>
                    </a:lnTo>
                    <a:lnTo>
                      <a:pt x="3942507" y="2408155"/>
                    </a:lnTo>
                    <a:lnTo>
                      <a:pt x="3943592" y="2407272"/>
                    </a:lnTo>
                    <a:lnTo>
                      <a:pt x="3943763" y="2406666"/>
                    </a:lnTo>
                    <a:lnTo>
                      <a:pt x="3943638" y="2407234"/>
                    </a:lnTo>
                    <a:lnTo>
                      <a:pt x="3951103" y="2401157"/>
                    </a:lnTo>
                    <a:lnTo>
                      <a:pt x="3958852" y="2377776"/>
                    </a:lnTo>
                    <a:lnTo>
                      <a:pt x="3964780" y="2365357"/>
                    </a:lnTo>
                    <a:lnTo>
                      <a:pt x="3969696" y="2348998"/>
                    </a:lnTo>
                    <a:cubicBezTo>
                      <a:pt x="3979615" y="2319337"/>
                      <a:pt x="3990360" y="2289677"/>
                      <a:pt x="3995320" y="2258369"/>
                    </a:cubicBezTo>
                    <a:close/>
                    <a:moveTo>
                      <a:pt x="3985607" y="2258369"/>
                    </a:moveTo>
                    <a:lnTo>
                      <a:pt x="3985802" y="2258369"/>
                    </a:lnTo>
                    <a:lnTo>
                      <a:pt x="3985185" y="2259866"/>
                    </a:lnTo>
                    <a:close/>
                    <a:moveTo>
                      <a:pt x="4242641" y="2258146"/>
                    </a:moveTo>
                    <a:lnTo>
                      <a:pt x="4241708" y="2259118"/>
                    </a:lnTo>
                    <a:lnTo>
                      <a:pt x="4232588" y="2286683"/>
                    </a:lnTo>
                    <a:lnTo>
                      <a:pt x="4234421" y="2285069"/>
                    </a:lnTo>
                    <a:close/>
                    <a:moveTo>
                      <a:pt x="4023272" y="2257042"/>
                    </a:moveTo>
                    <a:lnTo>
                      <a:pt x="4016096" y="2271317"/>
                    </a:lnTo>
                    <a:lnTo>
                      <a:pt x="4013624" y="2282697"/>
                    </a:lnTo>
                    <a:lnTo>
                      <a:pt x="4014989" y="2273517"/>
                    </a:lnTo>
                    <a:lnTo>
                      <a:pt x="4000315" y="2302707"/>
                    </a:lnTo>
                    <a:lnTo>
                      <a:pt x="3995320" y="2317689"/>
                    </a:lnTo>
                    <a:lnTo>
                      <a:pt x="3989223" y="2341237"/>
                    </a:lnTo>
                    <a:lnTo>
                      <a:pt x="3991295" y="2339864"/>
                    </a:lnTo>
                    <a:lnTo>
                      <a:pt x="3989975" y="2342804"/>
                    </a:lnTo>
                    <a:lnTo>
                      <a:pt x="3987985" y="2346021"/>
                    </a:lnTo>
                    <a:lnTo>
                      <a:pt x="3987241" y="2348893"/>
                    </a:lnTo>
                    <a:lnTo>
                      <a:pt x="3989975" y="2342804"/>
                    </a:lnTo>
                    <a:lnTo>
                      <a:pt x="3992141" y="2339303"/>
                    </a:lnTo>
                    <a:lnTo>
                      <a:pt x="3994937" y="2337449"/>
                    </a:lnTo>
                    <a:lnTo>
                      <a:pt x="3987754" y="2352907"/>
                    </a:lnTo>
                    <a:lnTo>
                      <a:pt x="3985647" y="2355049"/>
                    </a:lnTo>
                    <a:lnTo>
                      <a:pt x="3984249" y="2360451"/>
                    </a:lnTo>
                    <a:lnTo>
                      <a:pt x="3987754" y="2352907"/>
                    </a:lnTo>
                    <a:lnTo>
                      <a:pt x="3991840" y="2348753"/>
                    </a:lnTo>
                    <a:lnTo>
                      <a:pt x="3988397" y="2356058"/>
                    </a:lnTo>
                    <a:lnTo>
                      <a:pt x="3983754" y="2362363"/>
                    </a:lnTo>
                    <a:lnTo>
                      <a:pt x="3978788" y="2381541"/>
                    </a:lnTo>
                    <a:lnTo>
                      <a:pt x="3965122" y="2413254"/>
                    </a:lnTo>
                    <a:lnTo>
                      <a:pt x="3982663" y="2391396"/>
                    </a:lnTo>
                    <a:lnTo>
                      <a:pt x="3993943" y="2346615"/>
                    </a:lnTo>
                    <a:lnTo>
                      <a:pt x="3991840" y="2348753"/>
                    </a:lnTo>
                    <a:lnTo>
                      <a:pt x="3995200" y="2341623"/>
                    </a:lnTo>
                    <a:lnTo>
                      <a:pt x="3996515" y="2336402"/>
                    </a:lnTo>
                    <a:lnTo>
                      <a:pt x="3994937" y="2337449"/>
                    </a:lnTo>
                    <a:lnTo>
                      <a:pt x="3999354" y="2327943"/>
                    </a:lnTo>
                    <a:lnTo>
                      <a:pt x="3999575" y="2327287"/>
                    </a:lnTo>
                    <a:lnTo>
                      <a:pt x="3992141" y="2339303"/>
                    </a:lnTo>
                    <a:lnTo>
                      <a:pt x="3991295" y="2339864"/>
                    </a:lnTo>
                    <a:lnTo>
                      <a:pt x="4007532" y="2303699"/>
                    </a:lnTo>
                    <a:lnTo>
                      <a:pt x="4011830" y="2290958"/>
                    </a:lnTo>
                    <a:lnTo>
                      <a:pt x="4010498" y="2297094"/>
                    </a:lnTo>
                    <a:lnTo>
                      <a:pt x="4011971" y="2293813"/>
                    </a:lnTo>
                    <a:lnTo>
                      <a:pt x="4012842" y="2287961"/>
                    </a:lnTo>
                    <a:close/>
                    <a:moveTo>
                      <a:pt x="4073413" y="2256962"/>
                    </a:moveTo>
                    <a:lnTo>
                      <a:pt x="4071548" y="2261482"/>
                    </a:lnTo>
                    <a:lnTo>
                      <a:pt x="4053762" y="2308435"/>
                    </a:lnTo>
                    <a:lnTo>
                      <a:pt x="4054419" y="2307406"/>
                    </a:lnTo>
                    <a:lnTo>
                      <a:pt x="4068655" y="2272814"/>
                    </a:lnTo>
                    <a:lnTo>
                      <a:pt x="4073751" y="2258780"/>
                    </a:lnTo>
                    <a:close/>
                    <a:moveTo>
                      <a:pt x="4141484" y="2255111"/>
                    </a:moveTo>
                    <a:lnTo>
                      <a:pt x="4124797" y="2305988"/>
                    </a:lnTo>
                    <a:lnTo>
                      <a:pt x="4125292" y="2305780"/>
                    </a:lnTo>
                    <a:lnTo>
                      <a:pt x="4125695" y="2305202"/>
                    </a:lnTo>
                    <a:lnTo>
                      <a:pt x="4139281" y="2263071"/>
                    </a:lnTo>
                    <a:close/>
                    <a:moveTo>
                      <a:pt x="4247661" y="2252918"/>
                    </a:moveTo>
                    <a:lnTo>
                      <a:pt x="4241171" y="2278686"/>
                    </a:lnTo>
                    <a:lnTo>
                      <a:pt x="4240879" y="2279382"/>
                    </a:lnTo>
                    <a:lnTo>
                      <a:pt x="4239397" y="2280688"/>
                    </a:lnTo>
                    <a:lnTo>
                      <a:pt x="4242355" y="2273488"/>
                    </a:lnTo>
                    <a:lnTo>
                      <a:pt x="4247041" y="2253564"/>
                    </a:lnTo>
                    <a:close/>
                    <a:moveTo>
                      <a:pt x="3817982" y="2252702"/>
                    </a:moveTo>
                    <a:lnTo>
                      <a:pt x="3774089" y="2343323"/>
                    </a:lnTo>
                    <a:lnTo>
                      <a:pt x="3771194" y="2352981"/>
                    </a:lnTo>
                    <a:lnTo>
                      <a:pt x="3743820" y="2422890"/>
                    </a:lnTo>
                    <a:lnTo>
                      <a:pt x="3754213" y="2412053"/>
                    </a:lnTo>
                    <a:lnTo>
                      <a:pt x="3758732" y="2405508"/>
                    </a:lnTo>
                    <a:lnTo>
                      <a:pt x="3794452" y="2320957"/>
                    </a:lnTo>
                    <a:close/>
                    <a:moveTo>
                      <a:pt x="4203180" y="2252354"/>
                    </a:moveTo>
                    <a:lnTo>
                      <a:pt x="4188054" y="2291839"/>
                    </a:lnTo>
                    <a:lnTo>
                      <a:pt x="4184670" y="2295282"/>
                    </a:lnTo>
                    <a:lnTo>
                      <a:pt x="4197569" y="2259450"/>
                    </a:lnTo>
                    <a:lnTo>
                      <a:pt x="4193798" y="2266479"/>
                    </a:lnTo>
                    <a:lnTo>
                      <a:pt x="4188145" y="2274541"/>
                    </a:lnTo>
                    <a:lnTo>
                      <a:pt x="4187551" y="2278672"/>
                    </a:lnTo>
                    <a:lnTo>
                      <a:pt x="4183565" y="2296407"/>
                    </a:lnTo>
                    <a:lnTo>
                      <a:pt x="4178796" y="2301260"/>
                    </a:lnTo>
                    <a:lnTo>
                      <a:pt x="4184168" y="2280213"/>
                    </a:lnTo>
                    <a:lnTo>
                      <a:pt x="4177471" y="2289764"/>
                    </a:lnTo>
                    <a:lnTo>
                      <a:pt x="4173920" y="2300963"/>
                    </a:lnTo>
                    <a:lnTo>
                      <a:pt x="4174230" y="2300662"/>
                    </a:lnTo>
                    <a:cubicBezTo>
                      <a:pt x="4174230" y="2300662"/>
                      <a:pt x="4177533" y="2300662"/>
                      <a:pt x="4174230" y="2303962"/>
                    </a:cubicBezTo>
                    <a:lnTo>
                      <a:pt x="4171926" y="2307248"/>
                    </a:lnTo>
                    <a:lnTo>
                      <a:pt x="4170967" y="2310274"/>
                    </a:lnTo>
                    <a:lnTo>
                      <a:pt x="4161718" y="2330732"/>
                    </a:lnTo>
                    <a:lnTo>
                      <a:pt x="4173484" y="2322075"/>
                    </a:lnTo>
                    <a:lnTo>
                      <a:pt x="4177742" y="2305390"/>
                    </a:lnTo>
                    <a:lnTo>
                      <a:pt x="4182748" y="2300040"/>
                    </a:lnTo>
                    <a:lnTo>
                      <a:pt x="4182400" y="2301588"/>
                    </a:lnTo>
                    <a:lnTo>
                      <a:pt x="4176799" y="2317148"/>
                    </a:lnTo>
                    <a:lnTo>
                      <a:pt x="4180735" y="2308997"/>
                    </a:lnTo>
                    <a:lnTo>
                      <a:pt x="4182400" y="2301588"/>
                    </a:lnTo>
                    <a:lnTo>
                      <a:pt x="4183089" y="2299676"/>
                    </a:lnTo>
                    <a:lnTo>
                      <a:pt x="4186413" y="2296124"/>
                    </a:lnTo>
                    <a:lnTo>
                      <a:pt x="4184346" y="2301519"/>
                    </a:lnTo>
                    <a:lnTo>
                      <a:pt x="4187525" y="2294935"/>
                    </a:lnTo>
                    <a:lnTo>
                      <a:pt x="4186413" y="2296124"/>
                    </a:lnTo>
                    <a:lnTo>
                      <a:pt x="4188054" y="2291839"/>
                    </a:lnTo>
                    <a:lnTo>
                      <a:pt x="4189627" y="2290238"/>
                    </a:lnTo>
                    <a:close/>
                    <a:moveTo>
                      <a:pt x="4269163" y="2251912"/>
                    </a:moveTo>
                    <a:lnTo>
                      <a:pt x="4267698" y="2255768"/>
                    </a:lnTo>
                    <a:lnTo>
                      <a:pt x="4266884" y="2256485"/>
                    </a:lnTo>
                    <a:lnTo>
                      <a:pt x="4267592" y="2253600"/>
                    </a:lnTo>
                    <a:close/>
                    <a:moveTo>
                      <a:pt x="3974790" y="2250531"/>
                    </a:moveTo>
                    <a:lnTo>
                      <a:pt x="3972971" y="2254384"/>
                    </a:lnTo>
                    <a:lnTo>
                      <a:pt x="3971925" y="2257307"/>
                    </a:lnTo>
                    <a:lnTo>
                      <a:pt x="3972456" y="2255475"/>
                    </a:lnTo>
                    <a:lnTo>
                      <a:pt x="3937283" y="2330005"/>
                    </a:lnTo>
                    <a:lnTo>
                      <a:pt x="3935806" y="2334167"/>
                    </a:lnTo>
                    <a:lnTo>
                      <a:pt x="3936290" y="2332109"/>
                    </a:lnTo>
                    <a:lnTo>
                      <a:pt x="3911604" y="2384419"/>
                    </a:lnTo>
                    <a:lnTo>
                      <a:pt x="3911346" y="2385339"/>
                    </a:lnTo>
                    <a:lnTo>
                      <a:pt x="3913305" y="2383162"/>
                    </a:lnTo>
                    <a:lnTo>
                      <a:pt x="3897855" y="2428708"/>
                    </a:lnTo>
                    <a:lnTo>
                      <a:pt x="3892853" y="2436594"/>
                    </a:lnTo>
                    <a:lnTo>
                      <a:pt x="3889107" y="2446934"/>
                    </a:lnTo>
                    <a:lnTo>
                      <a:pt x="3877241" y="2468561"/>
                    </a:lnTo>
                    <a:lnTo>
                      <a:pt x="3882079" y="2461310"/>
                    </a:lnTo>
                    <a:lnTo>
                      <a:pt x="3877608" y="2470205"/>
                    </a:lnTo>
                    <a:lnTo>
                      <a:pt x="3871191" y="2480495"/>
                    </a:lnTo>
                    <a:lnTo>
                      <a:pt x="3870127" y="2481818"/>
                    </a:lnTo>
                    <a:lnTo>
                      <a:pt x="3869841" y="2482660"/>
                    </a:lnTo>
                    <a:lnTo>
                      <a:pt x="3871191" y="2480495"/>
                    </a:lnTo>
                    <a:lnTo>
                      <a:pt x="3873923" y="2477100"/>
                    </a:lnTo>
                    <a:lnTo>
                      <a:pt x="3869005" y="2485122"/>
                    </a:lnTo>
                    <a:lnTo>
                      <a:pt x="3868820" y="2485667"/>
                    </a:lnTo>
                    <a:lnTo>
                      <a:pt x="3868588" y="2485803"/>
                    </a:lnTo>
                    <a:lnTo>
                      <a:pt x="3866394" y="2489381"/>
                    </a:lnTo>
                    <a:lnTo>
                      <a:pt x="3864695" y="2491428"/>
                    </a:lnTo>
                    <a:lnTo>
                      <a:pt x="3859349" y="2501171"/>
                    </a:lnTo>
                    <a:lnTo>
                      <a:pt x="3859204" y="2501171"/>
                    </a:lnTo>
                    <a:lnTo>
                      <a:pt x="3855575" y="2508423"/>
                    </a:lnTo>
                    <a:lnTo>
                      <a:pt x="3855347" y="2508933"/>
                    </a:lnTo>
                    <a:lnTo>
                      <a:pt x="3862021" y="2499183"/>
                    </a:lnTo>
                    <a:lnTo>
                      <a:pt x="3859099" y="2504487"/>
                    </a:lnTo>
                    <a:lnTo>
                      <a:pt x="3852570" y="2515161"/>
                    </a:lnTo>
                    <a:lnTo>
                      <a:pt x="3851626" y="2517278"/>
                    </a:lnTo>
                    <a:lnTo>
                      <a:pt x="3853705" y="2514277"/>
                    </a:lnTo>
                    <a:lnTo>
                      <a:pt x="3849818" y="2521332"/>
                    </a:lnTo>
                    <a:lnTo>
                      <a:pt x="3847455" y="2526631"/>
                    </a:lnTo>
                    <a:lnTo>
                      <a:pt x="3860577" y="2505027"/>
                    </a:lnTo>
                    <a:lnTo>
                      <a:pt x="3845596" y="2534962"/>
                    </a:lnTo>
                    <a:lnTo>
                      <a:pt x="3838620" y="2546443"/>
                    </a:lnTo>
                    <a:lnTo>
                      <a:pt x="3829707" y="2566430"/>
                    </a:lnTo>
                    <a:lnTo>
                      <a:pt x="3852701" y="2538627"/>
                    </a:lnTo>
                    <a:lnTo>
                      <a:pt x="3845277" y="2552561"/>
                    </a:lnTo>
                    <a:lnTo>
                      <a:pt x="3845990" y="2551842"/>
                    </a:lnTo>
                    <a:lnTo>
                      <a:pt x="3849346" y="2547546"/>
                    </a:lnTo>
                    <a:lnTo>
                      <a:pt x="3853542" y="2537610"/>
                    </a:lnTo>
                    <a:lnTo>
                      <a:pt x="3852701" y="2538627"/>
                    </a:lnTo>
                    <a:lnTo>
                      <a:pt x="3854687" y="2534898"/>
                    </a:lnTo>
                    <a:lnTo>
                      <a:pt x="3878126" y="2479393"/>
                    </a:lnTo>
                    <a:lnTo>
                      <a:pt x="3873671" y="2485462"/>
                    </a:lnTo>
                    <a:lnTo>
                      <a:pt x="3863864" y="2499616"/>
                    </a:lnTo>
                    <a:lnTo>
                      <a:pt x="3869955" y="2489587"/>
                    </a:lnTo>
                    <a:lnTo>
                      <a:pt x="3879522" y="2476087"/>
                    </a:lnTo>
                    <a:lnTo>
                      <a:pt x="3881181" y="2472157"/>
                    </a:lnTo>
                    <a:lnTo>
                      <a:pt x="3873671" y="2482162"/>
                    </a:lnTo>
                    <a:lnTo>
                      <a:pt x="3867528" y="2491136"/>
                    </a:lnTo>
                    <a:lnTo>
                      <a:pt x="3868716" y="2488763"/>
                    </a:lnTo>
                    <a:lnTo>
                      <a:pt x="3886328" y="2459968"/>
                    </a:lnTo>
                    <a:lnTo>
                      <a:pt x="3887166" y="2457985"/>
                    </a:lnTo>
                    <a:lnTo>
                      <a:pt x="3873671" y="2478862"/>
                    </a:lnTo>
                    <a:lnTo>
                      <a:pt x="3868716" y="2488763"/>
                    </a:lnTo>
                    <a:lnTo>
                      <a:pt x="3865047" y="2494761"/>
                    </a:lnTo>
                    <a:lnTo>
                      <a:pt x="3862021" y="2499183"/>
                    </a:lnTo>
                    <a:lnTo>
                      <a:pt x="3873671" y="2478037"/>
                    </a:lnTo>
                    <a:lnTo>
                      <a:pt x="3874517" y="2476354"/>
                    </a:lnTo>
                    <a:lnTo>
                      <a:pt x="3890152" y="2450913"/>
                    </a:lnTo>
                    <a:lnTo>
                      <a:pt x="3890538" y="2449998"/>
                    </a:lnTo>
                    <a:lnTo>
                      <a:pt x="3875139" y="2475117"/>
                    </a:lnTo>
                    <a:lnTo>
                      <a:pt x="3877608" y="2470205"/>
                    </a:lnTo>
                    <a:lnTo>
                      <a:pt x="3891230" y="2448361"/>
                    </a:lnTo>
                    <a:lnTo>
                      <a:pt x="3892109" y="2446279"/>
                    </a:lnTo>
                    <a:lnTo>
                      <a:pt x="3886882" y="2454112"/>
                    </a:lnTo>
                    <a:lnTo>
                      <a:pt x="3882079" y="2461310"/>
                    </a:lnTo>
                    <a:lnTo>
                      <a:pt x="3896584" y="2432456"/>
                    </a:lnTo>
                    <a:lnTo>
                      <a:pt x="3897855" y="2428708"/>
                    </a:lnTo>
                    <a:lnTo>
                      <a:pt x="3902859" y="2420821"/>
                    </a:lnTo>
                    <a:lnTo>
                      <a:pt x="3903872" y="2418423"/>
                    </a:lnTo>
                    <a:lnTo>
                      <a:pt x="3947040" y="2334648"/>
                    </a:lnTo>
                    <a:lnTo>
                      <a:pt x="3948618" y="2327988"/>
                    </a:lnTo>
                    <a:close/>
                    <a:moveTo>
                      <a:pt x="4089519" y="2247070"/>
                    </a:moveTo>
                    <a:lnTo>
                      <a:pt x="4077318" y="2271536"/>
                    </a:lnTo>
                    <a:lnTo>
                      <a:pt x="4072989" y="2278316"/>
                    </a:lnTo>
                    <a:lnTo>
                      <a:pt x="4072705" y="2280786"/>
                    </a:lnTo>
                    <a:lnTo>
                      <a:pt x="4077318" y="2271536"/>
                    </a:lnTo>
                    <a:lnTo>
                      <a:pt x="4084391" y="2260456"/>
                    </a:lnTo>
                    <a:close/>
                    <a:moveTo>
                      <a:pt x="4091202" y="2245187"/>
                    </a:moveTo>
                    <a:lnTo>
                      <a:pt x="4086968" y="2256419"/>
                    </a:lnTo>
                    <a:lnTo>
                      <a:pt x="4091278" y="2249668"/>
                    </a:lnTo>
                    <a:close/>
                    <a:moveTo>
                      <a:pt x="4172018" y="2240645"/>
                    </a:moveTo>
                    <a:lnTo>
                      <a:pt x="4158781" y="2272067"/>
                    </a:lnTo>
                    <a:lnTo>
                      <a:pt x="4147015" y="2305290"/>
                    </a:lnTo>
                    <a:lnTo>
                      <a:pt x="4151171" y="2290136"/>
                    </a:lnTo>
                    <a:lnTo>
                      <a:pt x="4135151" y="2328170"/>
                    </a:lnTo>
                    <a:lnTo>
                      <a:pt x="4135361" y="2327915"/>
                    </a:lnTo>
                    <a:lnTo>
                      <a:pt x="4146514" y="2306702"/>
                    </a:lnTo>
                    <a:lnTo>
                      <a:pt x="4147015" y="2305290"/>
                    </a:lnTo>
                    <a:lnTo>
                      <a:pt x="4146514" y="2307114"/>
                    </a:lnTo>
                    <a:lnTo>
                      <a:pt x="4139306" y="2323106"/>
                    </a:lnTo>
                    <a:lnTo>
                      <a:pt x="4148740" y="2311604"/>
                    </a:lnTo>
                    <a:lnTo>
                      <a:pt x="4160635" y="2271551"/>
                    </a:lnTo>
                    <a:cubicBezTo>
                      <a:pt x="4163941" y="2261665"/>
                      <a:pt x="4168074" y="2251778"/>
                      <a:pt x="4171793" y="2241479"/>
                    </a:cubicBezTo>
                    <a:close/>
                    <a:moveTo>
                      <a:pt x="4229378" y="2240168"/>
                    </a:moveTo>
                    <a:lnTo>
                      <a:pt x="4220194" y="2260020"/>
                    </a:lnTo>
                    <a:lnTo>
                      <a:pt x="4218403" y="2261934"/>
                    </a:lnTo>
                    <a:lnTo>
                      <a:pt x="4215602" y="2269492"/>
                    </a:lnTo>
                    <a:lnTo>
                      <a:pt x="4211661" y="2277813"/>
                    </a:lnTo>
                    <a:lnTo>
                      <a:pt x="4202988" y="2299442"/>
                    </a:lnTo>
                    <a:lnTo>
                      <a:pt x="4199966" y="2302589"/>
                    </a:lnTo>
                    <a:lnTo>
                      <a:pt x="4199906" y="2302633"/>
                    </a:lnTo>
                    <a:lnTo>
                      <a:pt x="4199888" y="2302669"/>
                    </a:lnTo>
                    <a:lnTo>
                      <a:pt x="4199966" y="2302589"/>
                    </a:lnTo>
                    <a:lnTo>
                      <a:pt x="4202462" y="2300752"/>
                    </a:lnTo>
                    <a:lnTo>
                      <a:pt x="4197063" y="2314217"/>
                    </a:lnTo>
                    <a:lnTo>
                      <a:pt x="4194411" y="2315777"/>
                    </a:lnTo>
                    <a:lnTo>
                      <a:pt x="4193384" y="2318354"/>
                    </a:lnTo>
                    <a:lnTo>
                      <a:pt x="4196031" y="2316789"/>
                    </a:lnTo>
                    <a:lnTo>
                      <a:pt x="4195605" y="2317852"/>
                    </a:lnTo>
                    <a:lnTo>
                      <a:pt x="4196295" y="2316633"/>
                    </a:lnTo>
                    <a:lnTo>
                      <a:pt x="4196031" y="2316789"/>
                    </a:lnTo>
                    <a:lnTo>
                      <a:pt x="4197063" y="2314217"/>
                    </a:lnTo>
                    <a:lnTo>
                      <a:pt x="4197962" y="2313689"/>
                    </a:lnTo>
                    <a:lnTo>
                      <a:pt x="4205185" y="2300928"/>
                    </a:lnTo>
                    <a:lnTo>
                      <a:pt x="4206413" y="2297845"/>
                    </a:lnTo>
                    <a:lnTo>
                      <a:pt x="4202462" y="2300752"/>
                    </a:lnTo>
                    <a:lnTo>
                      <a:pt x="4202988" y="2299442"/>
                    </a:lnTo>
                    <a:lnTo>
                      <a:pt x="4207753" y="2294480"/>
                    </a:lnTo>
                    <a:close/>
                    <a:moveTo>
                      <a:pt x="3942472" y="2239325"/>
                    </a:moveTo>
                    <a:lnTo>
                      <a:pt x="3929865" y="2263897"/>
                    </a:lnTo>
                    <a:cubicBezTo>
                      <a:pt x="3927388" y="2268018"/>
                      <a:pt x="3923518" y="2275076"/>
                      <a:pt x="3918538" y="2284227"/>
                    </a:cubicBezTo>
                    <a:lnTo>
                      <a:pt x="3904968" y="2309042"/>
                    </a:lnTo>
                    <a:close/>
                    <a:moveTo>
                      <a:pt x="4281018" y="2239181"/>
                    </a:moveTo>
                    <a:lnTo>
                      <a:pt x="4280282" y="2240101"/>
                    </a:lnTo>
                    <a:lnTo>
                      <a:pt x="4280386" y="2239860"/>
                    </a:lnTo>
                    <a:close/>
                    <a:moveTo>
                      <a:pt x="4081739" y="2236785"/>
                    </a:moveTo>
                    <a:lnTo>
                      <a:pt x="4075715" y="2251383"/>
                    </a:lnTo>
                    <a:lnTo>
                      <a:pt x="4075259" y="2254629"/>
                    </a:lnTo>
                    <a:close/>
                    <a:moveTo>
                      <a:pt x="3691437" y="2236770"/>
                    </a:moveTo>
                    <a:lnTo>
                      <a:pt x="3663286" y="2300700"/>
                    </a:lnTo>
                    <a:lnTo>
                      <a:pt x="3609937" y="2414328"/>
                    </a:lnTo>
                    <a:lnTo>
                      <a:pt x="3606551" y="2420549"/>
                    </a:lnTo>
                    <a:lnTo>
                      <a:pt x="3608263" y="2417894"/>
                    </a:lnTo>
                    <a:lnTo>
                      <a:pt x="3609937" y="2414328"/>
                    </a:lnTo>
                    <a:lnTo>
                      <a:pt x="3611712" y="2411068"/>
                    </a:lnTo>
                    <a:lnTo>
                      <a:pt x="3608708" y="2417204"/>
                    </a:lnTo>
                    <a:lnTo>
                      <a:pt x="3625211" y="2391616"/>
                    </a:lnTo>
                    <a:lnTo>
                      <a:pt x="3658633" y="2360279"/>
                    </a:lnTo>
                    <a:lnTo>
                      <a:pt x="3700292" y="2243690"/>
                    </a:lnTo>
                    <a:lnTo>
                      <a:pt x="3676542" y="2289956"/>
                    </a:lnTo>
                    <a:lnTo>
                      <a:pt x="3675203" y="2293937"/>
                    </a:lnTo>
                    <a:lnTo>
                      <a:pt x="3674498" y="2293937"/>
                    </a:lnTo>
                    <a:lnTo>
                      <a:pt x="3658319" y="2325454"/>
                    </a:lnTo>
                    <a:lnTo>
                      <a:pt x="3611712" y="2411068"/>
                    </a:lnTo>
                    <a:lnTo>
                      <a:pt x="3634211" y="2365112"/>
                    </a:lnTo>
                    <a:lnTo>
                      <a:pt x="3672843" y="2293937"/>
                    </a:lnTo>
                    <a:lnTo>
                      <a:pt x="3671887" y="2293937"/>
                    </a:lnTo>
                    <a:close/>
                    <a:moveTo>
                      <a:pt x="4261644" y="2236734"/>
                    </a:moveTo>
                    <a:lnTo>
                      <a:pt x="4261145" y="2237598"/>
                    </a:lnTo>
                    <a:lnTo>
                      <a:pt x="4251286" y="2270219"/>
                    </a:lnTo>
                    <a:lnTo>
                      <a:pt x="4253761" y="2268040"/>
                    </a:lnTo>
                    <a:lnTo>
                      <a:pt x="4255234" y="2264596"/>
                    </a:lnTo>
                    <a:close/>
                    <a:moveTo>
                      <a:pt x="3995320" y="2235300"/>
                    </a:moveTo>
                    <a:lnTo>
                      <a:pt x="3994859" y="2236749"/>
                    </a:lnTo>
                    <a:lnTo>
                      <a:pt x="3986328" y="2258369"/>
                    </a:lnTo>
                    <a:lnTo>
                      <a:pt x="3985802" y="2258369"/>
                    </a:lnTo>
                    <a:close/>
                    <a:moveTo>
                      <a:pt x="3987912" y="2233605"/>
                    </a:moveTo>
                    <a:lnTo>
                      <a:pt x="3979210" y="2257516"/>
                    </a:lnTo>
                    <a:lnTo>
                      <a:pt x="3988995" y="2234693"/>
                    </a:lnTo>
                    <a:close/>
                    <a:moveTo>
                      <a:pt x="4121188" y="2229279"/>
                    </a:moveTo>
                    <a:lnTo>
                      <a:pt x="4119306" y="2233231"/>
                    </a:lnTo>
                    <a:lnTo>
                      <a:pt x="4119306" y="2234308"/>
                    </a:lnTo>
                    <a:lnTo>
                      <a:pt x="4095919" y="2296768"/>
                    </a:lnTo>
                    <a:lnTo>
                      <a:pt x="4104427" y="2268256"/>
                    </a:lnTo>
                    <a:lnTo>
                      <a:pt x="4111019" y="2250621"/>
                    </a:lnTo>
                    <a:lnTo>
                      <a:pt x="4085311" y="2304575"/>
                    </a:lnTo>
                    <a:lnTo>
                      <a:pt x="4080934" y="2315463"/>
                    </a:lnTo>
                    <a:lnTo>
                      <a:pt x="4070740" y="2346698"/>
                    </a:lnTo>
                    <a:lnTo>
                      <a:pt x="4088716" y="2319821"/>
                    </a:lnTo>
                    <a:lnTo>
                      <a:pt x="4095335" y="2298328"/>
                    </a:lnTo>
                    <a:lnTo>
                      <a:pt x="4095919" y="2296768"/>
                    </a:lnTo>
                    <a:lnTo>
                      <a:pt x="4089301" y="2318946"/>
                    </a:lnTo>
                    <a:lnTo>
                      <a:pt x="4094846" y="2310655"/>
                    </a:lnTo>
                    <a:lnTo>
                      <a:pt x="4111114" y="2268561"/>
                    </a:lnTo>
                    <a:lnTo>
                      <a:pt x="4119306" y="2244790"/>
                    </a:lnTo>
                    <a:lnTo>
                      <a:pt x="4119306" y="2234308"/>
                    </a:lnTo>
                    <a:close/>
                    <a:moveTo>
                      <a:pt x="4290146" y="2228335"/>
                    </a:moveTo>
                    <a:lnTo>
                      <a:pt x="4285746" y="2234058"/>
                    </a:lnTo>
                    <a:lnTo>
                      <a:pt x="4284784" y="2236314"/>
                    </a:lnTo>
                    <a:lnTo>
                      <a:pt x="4282356" y="2244099"/>
                    </a:lnTo>
                    <a:lnTo>
                      <a:pt x="4259817" y="2296143"/>
                    </a:lnTo>
                    <a:lnTo>
                      <a:pt x="4267069" y="2288383"/>
                    </a:lnTo>
                    <a:lnTo>
                      <a:pt x="4289314" y="2231132"/>
                    </a:lnTo>
                    <a:close/>
                    <a:moveTo>
                      <a:pt x="4148402" y="2227885"/>
                    </a:moveTo>
                    <a:lnTo>
                      <a:pt x="4148261" y="2228608"/>
                    </a:lnTo>
                    <a:lnTo>
                      <a:pt x="4147409" y="2232005"/>
                    </a:lnTo>
                    <a:lnTo>
                      <a:pt x="4147192" y="2232689"/>
                    </a:lnTo>
                    <a:close/>
                    <a:moveTo>
                      <a:pt x="4290677" y="2226549"/>
                    </a:moveTo>
                    <a:lnTo>
                      <a:pt x="4287851" y="2230636"/>
                    </a:lnTo>
                    <a:lnTo>
                      <a:pt x="4286470" y="2232364"/>
                    </a:lnTo>
                    <a:lnTo>
                      <a:pt x="4286168" y="2233069"/>
                    </a:lnTo>
                    <a:lnTo>
                      <a:pt x="4287851" y="2230636"/>
                    </a:lnTo>
                    <a:lnTo>
                      <a:pt x="4290415" y="2227430"/>
                    </a:lnTo>
                    <a:close/>
                    <a:moveTo>
                      <a:pt x="3982326" y="2226027"/>
                    </a:moveTo>
                    <a:lnTo>
                      <a:pt x="3978712" y="2233886"/>
                    </a:lnTo>
                    <a:lnTo>
                      <a:pt x="3976679" y="2240904"/>
                    </a:lnTo>
                    <a:lnTo>
                      <a:pt x="3977257" y="2236746"/>
                    </a:lnTo>
                    <a:lnTo>
                      <a:pt x="3955049" y="2279947"/>
                    </a:lnTo>
                    <a:lnTo>
                      <a:pt x="3941873" y="2317074"/>
                    </a:lnTo>
                    <a:lnTo>
                      <a:pt x="3975002" y="2246691"/>
                    </a:lnTo>
                    <a:lnTo>
                      <a:pt x="3976679" y="2240904"/>
                    </a:lnTo>
                    <a:lnTo>
                      <a:pt x="3976459" y="2242486"/>
                    </a:lnTo>
                    <a:cubicBezTo>
                      <a:pt x="3977695" y="2240839"/>
                      <a:pt x="3980168" y="2234252"/>
                      <a:pt x="3981817" y="2227665"/>
                    </a:cubicBezTo>
                    <a:close/>
                    <a:moveTo>
                      <a:pt x="4268698" y="2224522"/>
                    </a:moveTo>
                    <a:lnTo>
                      <a:pt x="4263624" y="2233306"/>
                    </a:lnTo>
                    <a:lnTo>
                      <a:pt x="4259824" y="2245187"/>
                    </a:lnTo>
                    <a:lnTo>
                      <a:pt x="4257641" y="2258967"/>
                    </a:lnTo>
                    <a:lnTo>
                      <a:pt x="4258774" y="2256316"/>
                    </a:lnTo>
                    <a:close/>
                    <a:moveTo>
                      <a:pt x="4254159" y="2223300"/>
                    </a:moveTo>
                    <a:lnTo>
                      <a:pt x="4247012" y="2243951"/>
                    </a:lnTo>
                    <a:lnTo>
                      <a:pt x="4245414" y="2251590"/>
                    </a:lnTo>
                    <a:lnTo>
                      <a:pt x="4247019" y="2249476"/>
                    </a:lnTo>
                    <a:lnTo>
                      <a:pt x="4248665" y="2243539"/>
                    </a:lnTo>
                    <a:lnTo>
                      <a:pt x="4250823" y="2237485"/>
                    </a:lnTo>
                    <a:close/>
                    <a:moveTo>
                      <a:pt x="3893898" y="2222998"/>
                    </a:moveTo>
                    <a:lnTo>
                      <a:pt x="3823970" y="2363091"/>
                    </a:lnTo>
                    <a:lnTo>
                      <a:pt x="3807894" y="2397331"/>
                    </a:lnTo>
                    <a:lnTo>
                      <a:pt x="3812508" y="2391348"/>
                    </a:lnTo>
                    <a:lnTo>
                      <a:pt x="3851253" y="2333053"/>
                    </a:lnTo>
                    <a:lnTo>
                      <a:pt x="3874061" y="2285341"/>
                    </a:lnTo>
                    <a:lnTo>
                      <a:pt x="3877559" y="2277509"/>
                    </a:lnTo>
                    <a:close/>
                    <a:moveTo>
                      <a:pt x="3833002" y="2221693"/>
                    </a:moveTo>
                    <a:lnTo>
                      <a:pt x="3820681" y="2247131"/>
                    </a:lnTo>
                    <a:lnTo>
                      <a:pt x="3808296" y="2290456"/>
                    </a:lnTo>
                    <a:lnTo>
                      <a:pt x="3810652" y="2283959"/>
                    </a:lnTo>
                    <a:close/>
                    <a:moveTo>
                      <a:pt x="4040511" y="2221352"/>
                    </a:moveTo>
                    <a:lnTo>
                      <a:pt x="4040366" y="2221751"/>
                    </a:lnTo>
                    <a:lnTo>
                      <a:pt x="4034759" y="2234191"/>
                    </a:lnTo>
                    <a:close/>
                    <a:moveTo>
                      <a:pt x="4075925" y="2221081"/>
                    </a:moveTo>
                    <a:lnTo>
                      <a:pt x="4075688" y="2221621"/>
                    </a:lnTo>
                    <a:lnTo>
                      <a:pt x="4059816" y="2248999"/>
                    </a:lnTo>
                    <a:lnTo>
                      <a:pt x="4053977" y="2274461"/>
                    </a:lnTo>
                    <a:lnTo>
                      <a:pt x="4054231" y="2274461"/>
                    </a:lnTo>
                    <a:lnTo>
                      <a:pt x="4053641" y="2275924"/>
                    </a:lnTo>
                    <a:lnTo>
                      <a:pt x="4043193" y="2321488"/>
                    </a:lnTo>
                    <a:lnTo>
                      <a:pt x="4047324" y="2316965"/>
                    </a:lnTo>
                    <a:lnTo>
                      <a:pt x="4049460" y="2309450"/>
                    </a:lnTo>
                    <a:lnTo>
                      <a:pt x="4054205" y="2297113"/>
                    </a:lnTo>
                    <a:lnTo>
                      <a:pt x="4051300" y="2297113"/>
                    </a:lnTo>
                    <a:cubicBezTo>
                      <a:pt x="4054605" y="2290525"/>
                      <a:pt x="4054605" y="2280642"/>
                      <a:pt x="4054605" y="2274053"/>
                    </a:cubicBezTo>
                    <a:cubicBezTo>
                      <a:pt x="4054605" y="2274053"/>
                      <a:pt x="4057911" y="2274053"/>
                      <a:pt x="4057911" y="2274053"/>
                    </a:cubicBezTo>
                    <a:cubicBezTo>
                      <a:pt x="4059563" y="2264170"/>
                      <a:pt x="4064521" y="2250993"/>
                      <a:pt x="4069892" y="2237404"/>
                    </a:cubicBezTo>
                    <a:close/>
                    <a:moveTo>
                      <a:pt x="4281062" y="2220648"/>
                    </a:moveTo>
                    <a:lnTo>
                      <a:pt x="4277966" y="2234573"/>
                    </a:lnTo>
                    <a:lnTo>
                      <a:pt x="4279661" y="2225413"/>
                    </a:lnTo>
                    <a:close/>
                    <a:moveTo>
                      <a:pt x="4246858" y="2218816"/>
                    </a:moveTo>
                    <a:lnTo>
                      <a:pt x="4243669" y="2226646"/>
                    </a:lnTo>
                    <a:lnTo>
                      <a:pt x="4228827" y="2270316"/>
                    </a:lnTo>
                    <a:lnTo>
                      <a:pt x="4227823" y="2273578"/>
                    </a:lnTo>
                    <a:lnTo>
                      <a:pt x="4230634" y="2270651"/>
                    </a:lnTo>
                    <a:lnTo>
                      <a:pt x="4246753" y="2219389"/>
                    </a:lnTo>
                    <a:close/>
                    <a:moveTo>
                      <a:pt x="4178353" y="2216884"/>
                    </a:moveTo>
                    <a:lnTo>
                      <a:pt x="4136566" y="2297221"/>
                    </a:lnTo>
                    <a:cubicBezTo>
                      <a:pt x="4131592" y="2305465"/>
                      <a:pt x="4127447" y="2326076"/>
                      <a:pt x="4127861" y="2335557"/>
                    </a:cubicBezTo>
                    <a:lnTo>
                      <a:pt x="4128663" y="2336079"/>
                    </a:lnTo>
                    <a:lnTo>
                      <a:pt x="4133459" y="2330233"/>
                    </a:lnTo>
                    <a:lnTo>
                      <a:pt x="4154436" y="2278230"/>
                    </a:lnTo>
                    <a:lnTo>
                      <a:pt x="4156463" y="2270840"/>
                    </a:lnTo>
                    <a:lnTo>
                      <a:pt x="4178089" y="2217872"/>
                    </a:lnTo>
                    <a:close/>
                    <a:moveTo>
                      <a:pt x="4200160" y="2215195"/>
                    </a:moveTo>
                    <a:lnTo>
                      <a:pt x="4168029" y="2298442"/>
                    </a:lnTo>
                    <a:lnTo>
                      <a:pt x="4170883" y="2294461"/>
                    </a:lnTo>
                    <a:lnTo>
                      <a:pt x="4187512" y="2254601"/>
                    </a:lnTo>
                    <a:lnTo>
                      <a:pt x="4192925" y="2241031"/>
                    </a:lnTo>
                    <a:lnTo>
                      <a:pt x="4192138" y="2243514"/>
                    </a:lnTo>
                    <a:lnTo>
                      <a:pt x="4192846" y="2241818"/>
                    </a:lnTo>
                    <a:lnTo>
                      <a:pt x="4192940" y="2241161"/>
                    </a:lnTo>
                    <a:lnTo>
                      <a:pt x="4193093" y="2240610"/>
                    </a:lnTo>
                    <a:lnTo>
                      <a:pt x="4192925" y="2241031"/>
                    </a:lnTo>
                    <a:lnTo>
                      <a:pt x="4193339" y="2239728"/>
                    </a:lnTo>
                    <a:close/>
                    <a:moveTo>
                      <a:pt x="4152212" y="2212763"/>
                    </a:moveTo>
                    <a:lnTo>
                      <a:pt x="4148402" y="2227885"/>
                    </a:lnTo>
                    <a:lnTo>
                      <a:pt x="4150570" y="2216751"/>
                    </a:lnTo>
                    <a:lnTo>
                      <a:pt x="4151172" y="2215101"/>
                    </a:lnTo>
                    <a:close/>
                    <a:moveTo>
                      <a:pt x="4277620" y="2212724"/>
                    </a:moveTo>
                    <a:lnTo>
                      <a:pt x="4275424" y="2217892"/>
                    </a:lnTo>
                    <a:lnTo>
                      <a:pt x="4271396" y="2231181"/>
                    </a:lnTo>
                    <a:lnTo>
                      <a:pt x="4261693" y="2259935"/>
                    </a:lnTo>
                    <a:lnTo>
                      <a:pt x="4264735" y="2256668"/>
                    </a:lnTo>
                    <a:lnTo>
                      <a:pt x="4261233" y="2261299"/>
                    </a:lnTo>
                    <a:lnTo>
                      <a:pt x="4261155" y="2261530"/>
                    </a:lnTo>
                    <a:lnTo>
                      <a:pt x="4266053" y="2257217"/>
                    </a:lnTo>
                    <a:lnTo>
                      <a:pt x="4267006" y="2254229"/>
                    </a:lnTo>
                    <a:lnTo>
                      <a:pt x="4264735" y="2256668"/>
                    </a:lnTo>
                    <a:lnTo>
                      <a:pt x="4267318" y="2253254"/>
                    </a:lnTo>
                    <a:lnTo>
                      <a:pt x="4268871" y="2248388"/>
                    </a:lnTo>
                    <a:close/>
                    <a:moveTo>
                      <a:pt x="4148701" y="2211098"/>
                    </a:moveTo>
                    <a:lnTo>
                      <a:pt x="4149208" y="2211680"/>
                    </a:lnTo>
                    <a:lnTo>
                      <a:pt x="4140127" y="2233178"/>
                    </a:lnTo>
                    <a:close/>
                    <a:moveTo>
                      <a:pt x="4164418" y="2209931"/>
                    </a:moveTo>
                    <a:lnTo>
                      <a:pt x="4154125" y="2234682"/>
                    </a:lnTo>
                    <a:lnTo>
                      <a:pt x="4144840" y="2264803"/>
                    </a:lnTo>
                    <a:lnTo>
                      <a:pt x="4147637" y="2258258"/>
                    </a:lnTo>
                    <a:cubicBezTo>
                      <a:pt x="4150876" y="2250314"/>
                      <a:pt x="4153343" y="2243918"/>
                      <a:pt x="4154166" y="2241442"/>
                    </a:cubicBezTo>
                    <a:lnTo>
                      <a:pt x="4162252" y="2221158"/>
                    </a:lnTo>
                    <a:close/>
                    <a:moveTo>
                      <a:pt x="3898977" y="2206051"/>
                    </a:moveTo>
                    <a:lnTo>
                      <a:pt x="3863180" y="2271158"/>
                    </a:lnTo>
                    <a:lnTo>
                      <a:pt x="3823878" y="2353548"/>
                    </a:lnTo>
                    <a:lnTo>
                      <a:pt x="3796717" y="2411825"/>
                    </a:lnTo>
                    <a:lnTo>
                      <a:pt x="3805240" y="2400773"/>
                    </a:lnTo>
                    <a:lnTo>
                      <a:pt x="3833812" y="2340087"/>
                    </a:lnTo>
                    <a:lnTo>
                      <a:pt x="3896363" y="2214772"/>
                    </a:lnTo>
                    <a:close/>
                    <a:moveTo>
                      <a:pt x="4246898" y="2202294"/>
                    </a:moveTo>
                    <a:lnTo>
                      <a:pt x="4241602" y="2213742"/>
                    </a:lnTo>
                    <a:lnTo>
                      <a:pt x="4229978" y="2244162"/>
                    </a:lnTo>
                    <a:cubicBezTo>
                      <a:pt x="4225846" y="2252389"/>
                      <a:pt x="4220474" y="2265964"/>
                      <a:pt x="4213966" y="2281698"/>
                    </a:cubicBezTo>
                    <a:lnTo>
                      <a:pt x="4208573" y="2293625"/>
                    </a:lnTo>
                    <a:lnTo>
                      <a:pt x="4220634" y="2281065"/>
                    </a:lnTo>
                    <a:lnTo>
                      <a:pt x="4239986" y="2228709"/>
                    </a:lnTo>
                    <a:cubicBezTo>
                      <a:pt x="4243292" y="2222118"/>
                      <a:pt x="4245772" y="2215527"/>
                      <a:pt x="4247012" y="2208524"/>
                    </a:cubicBezTo>
                    <a:close/>
                    <a:moveTo>
                      <a:pt x="4296000" y="2200336"/>
                    </a:moveTo>
                    <a:lnTo>
                      <a:pt x="4295890" y="2200688"/>
                    </a:lnTo>
                    <a:lnTo>
                      <a:pt x="4292225" y="2218881"/>
                    </a:lnTo>
                    <a:lnTo>
                      <a:pt x="4290810" y="2222194"/>
                    </a:lnTo>
                    <a:lnTo>
                      <a:pt x="4291828" y="2220848"/>
                    </a:lnTo>
                    <a:lnTo>
                      <a:pt x="4292225" y="2218881"/>
                    </a:lnTo>
                    <a:lnTo>
                      <a:pt x="4294642" y="2213217"/>
                    </a:lnTo>
                    <a:lnTo>
                      <a:pt x="4295593" y="2210020"/>
                    </a:lnTo>
                    <a:close/>
                    <a:moveTo>
                      <a:pt x="4246856" y="2199993"/>
                    </a:moveTo>
                    <a:lnTo>
                      <a:pt x="4243511" y="2208748"/>
                    </a:lnTo>
                    <a:lnTo>
                      <a:pt x="4246884" y="2201842"/>
                    </a:lnTo>
                    <a:close/>
                    <a:moveTo>
                      <a:pt x="3966886" y="2199101"/>
                    </a:moveTo>
                    <a:lnTo>
                      <a:pt x="3952844" y="2238386"/>
                    </a:lnTo>
                    <a:lnTo>
                      <a:pt x="3955670" y="2228643"/>
                    </a:lnTo>
                    <a:close/>
                    <a:moveTo>
                      <a:pt x="4314091" y="2192690"/>
                    </a:moveTo>
                    <a:lnTo>
                      <a:pt x="4294322" y="2221279"/>
                    </a:lnTo>
                    <a:lnTo>
                      <a:pt x="4293568" y="2223487"/>
                    </a:lnTo>
                    <a:lnTo>
                      <a:pt x="4311198" y="2201440"/>
                    </a:lnTo>
                    <a:lnTo>
                      <a:pt x="4294403" y="2222797"/>
                    </a:lnTo>
                    <a:lnTo>
                      <a:pt x="4293325" y="2224200"/>
                    </a:lnTo>
                    <a:lnTo>
                      <a:pt x="4276952" y="2272184"/>
                    </a:lnTo>
                    <a:lnTo>
                      <a:pt x="4291423" y="2248125"/>
                    </a:lnTo>
                    <a:cubicBezTo>
                      <a:pt x="4298305" y="2235535"/>
                      <a:pt x="4303480" y="2225215"/>
                      <a:pt x="4305136" y="2221913"/>
                    </a:cubicBezTo>
                    <a:lnTo>
                      <a:pt x="4311541" y="2201012"/>
                    </a:lnTo>
                    <a:lnTo>
                      <a:pt x="4311198" y="2201440"/>
                    </a:lnTo>
                    <a:lnTo>
                      <a:pt x="4311545" y="2201000"/>
                    </a:lnTo>
                    <a:close/>
                    <a:moveTo>
                      <a:pt x="4259824" y="2192458"/>
                    </a:moveTo>
                    <a:lnTo>
                      <a:pt x="4236523" y="2263293"/>
                    </a:lnTo>
                    <a:lnTo>
                      <a:pt x="4237607" y="2261867"/>
                    </a:lnTo>
                    <a:close/>
                    <a:moveTo>
                      <a:pt x="3971398" y="2190483"/>
                    </a:moveTo>
                    <a:lnTo>
                      <a:pt x="3961701" y="2224438"/>
                    </a:lnTo>
                    <a:lnTo>
                      <a:pt x="3948761" y="2259619"/>
                    </a:lnTo>
                    <a:close/>
                    <a:moveTo>
                      <a:pt x="3995997" y="2190031"/>
                    </a:moveTo>
                    <a:lnTo>
                      <a:pt x="3992825" y="2198896"/>
                    </a:lnTo>
                    <a:lnTo>
                      <a:pt x="3995562" y="2192751"/>
                    </a:lnTo>
                    <a:close/>
                    <a:moveTo>
                      <a:pt x="3919860" y="2189379"/>
                    </a:moveTo>
                    <a:lnTo>
                      <a:pt x="3918996" y="2202328"/>
                    </a:lnTo>
                    <a:lnTo>
                      <a:pt x="3919615" y="2199854"/>
                    </a:lnTo>
                    <a:lnTo>
                      <a:pt x="3917935" y="2212227"/>
                    </a:lnTo>
                    <a:lnTo>
                      <a:pt x="3915695" y="2212227"/>
                    </a:lnTo>
                    <a:close/>
                    <a:moveTo>
                      <a:pt x="3921404" y="2186683"/>
                    </a:moveTo>
                    <a:lnTo>
                      <a:pt x="3920956" y="2194492"/>
                    </a:lnTo>
                    <a:lnTo>
                      <a:pt x="3919615" y="2199854"/>
                    </a:lnTo>
                    <a:close/>
                    <a:moveTo>
                      <a:pt x="3986665" y="2186641"/>
                    </a:moveTo>
                    <a:lnTo>
                      <a:pt x="3958950" y="2241891"/>
                    </a:lnTo>
                    <a:lnTo>
                      <a:pt x="3947744" y="2288804"/>
                    </a:lnTo>
                    <a:lnTo>
                      <a:pt x="3953474" y="2278040"/>
                    </a:lnTo>
                    <a:lnTo>
                      <a:pt x="3972175" y="2222118"/>
                    </a:lnTo>
                    <a:lnTo>
                      <a:pt x="3987565" y="2186928"/>
                    </a:lnTo>
                    <a:lnTo>
                      <a:pt x="3978275" y="2205037"/>
                    </a:lnTo>
                    <a:close/>
                    <a:moveTo>
                      <a:pt x="4010173" y="2185998"/>
                    </a:moveTo>
                    <a:lnTo>
                      <a:pt x="4009539" y="2187674"/>
                    </a:lnTo>
                    <a:lnTo>
                      <a:pt x="4009194" y="2188330"/>
                    </a:lnTo>
                    <a:close/>
                    <a:moveTo>
                      <a:pt x="4246598" y="2185867"/>
                    </a:moveTo>
                    <a:lnTo>
                      <a:pt x="4246658" y="2189137"/>
                    </a:lnTo>
                    <a:lnTo>
                      <a:pt x="4237145" y="2211370"/>
                    </a:lnTo>
                    <a:close/>
                    <a:moveTo>
                      <a:pt x="4187072" y="2182677"/>
                    </a:moveTo>
                    <a:lnTo>
                      <a:pt x="4161258" y="2241080"/>
                    </a:lnTo>
                    <a:lnTo>
                      <a:pt x="4161152" y="2241273"/>
                    </a:lnTo>
                    <a:lnTo>
                      <a:pt x="4152007" y="2265170"/>
                    </a:lnTo>
                    <a:lnTo>
                      <a:pt x="4149348" y="2270540"/>
                    </a:lnTo>
                    <a:lnTo>
                      <a:pt x="4163095" y="2244459"/>
                    </a:lnTo>
                    <a:lnTo>
                      <a:pt x="4181616" y="2205090"/>
                    </a:lnTo>
                    <a:lnTo>
                      <a:pt x="4184605" y="2195032"/>
                    </a:lnTo>
                    <a:close/>
                    <a:moveTo>
                      <a:pt x="4118593" y="2181471"/>
                    </a:moveTo>
                    <a:lnTo>
                      <a:pt x="4110799" y="2201221"/>
                    </a:lnTo>
                    <a:lnTo>
                      <a:pt x="4108513" y="2205840"/>
                    </a:lnTo>
                    <a:close/>
                    <a:moveTo>
                      <a:pt x="3906989" y="2179321"/>
                    </a:moveTo>
                    <a:lnTo>
                      <a:pt x="3880062" y="2235768"/>
                    </a:lnTo>
                    <a:lnTo>
                      <a:pt x="3886465" y="2224495"/>
                    </a:lnTo>
                    <a:lnTo>
                      <a:pt x="3901161" y="2198765"/>
                    </a:lnTo>
                    <a:close/>
                    <a:moveTo>
                      <a:pt x="3914144" y="2179149"/>
                    </a:moveTo>
                    <a:lnTo>
                      <a:pt x="3900978" y="2202473"/>
                    </a:lnTo>
                    <a:lnTo>
                      <a:pt x="3899056" y="2209377"/>
                    </a:lnTo>
                    <a:close/>
                    <a:moveTo>
                      <a:pt x="4255214" y="2178119"/>
                    </a:moveTo>
                    <a:lnTo>
                      <a:pt x="4253485" y="2182643"/>
                    </a:lnTo>
                    <a:lnTo>
                      <a:pt x="4252994" y="2185326"/>
                    </a:lnTo>
                    <a:close/>
                    <a:moveTo>
                      <a:pt x="3820828" y="2178079"/>
                    </a:moveTo>
                    <a:lnTo>
                      <a:pt x="3775557" y="2291055"/>
                    </a:lnTo>
                    <a:lnTo>
                      <a:pt x="3774184" y="2295152"/>
                    </a:lnTo>
                    <a:lnTo>
                      <a:pt x="3791075" y="2260566"/>
                    </a:lnTo>
                    <a:lnTo>
                      <a:pt x="3807832" y="2225439"/>
                    </a:lnTo>
                    <a:close/>
                    <a:moveTo>
                      <a:pt x="3995182" y="2177055"/>
                    </a:moveTo>
                    <a:lnTo>
                      <a:pt x="3978788" y="2213055"/>
                    </a:lnTo>
                    <a:lnTo>
                      <a:pt x="3960229" y="2265350"/>
                    </a:lnTo>
                    <a:lnTo>
                      <a:pt x="3977894" y="2232164"/>
                    </a:lnTo>
                    <a:lnTo>
                      <a:pt x="3978519" y="2227665"/>
                    </a:lnTo>
                    <a:lnTo>
                      <a:pt x="3986587" y="2206712"/>
                    </a:lnTo>
                    <a:lnTo>
                      <a:pt x="3981454" y="2224426"/>
                    </a:lnTo>
                    <a:lnTo>
                      <a:pt x="3985981" y="2214262"/>
                    </a:lnTo>
                    <a:lnTo>
                      <a:pt x="3995539" y="2183498"/>
                    </a:lnTo>
                    <a:lnTo>
                      <a:pt x="3996531" y="2180984"/>
                    </a:lnTo>
                    <a:lnTo>
                      <a:pt x="3996478" y="2180475"/>
                    </a:lnTo>
                    <a:lnTo>
                      <a:pt x="3995539" y="2183498"/>
                    </a:lnTo>
                    <a:lnTo>
                      <a:pt x="3995005" y="2184850"/>
                    </a:lnTo>
                    <a:lnTo>
                      <a:pt x="3986587" y="2206712"/>
                    </a:lnTo>
                    <a:close/>
                    <a:moveTo>
                      <a:pt x="4303643" y="2175819"/>
                    </a:moveTo>
                    <a:lnTo>
                      <a:pt x="4299323" y="2189679"/>
                    </a:lnTo>
                    <a:lnTo>
                      <a:pt x="4301049" y="2184631"/>
                    </a:lnTo>
                    <a:close/>
                    <a:moveTo>
                      <a:pt x="4179751" y="2175485"/>
                    </a:moveTo>
                    <a:lnTo>
                      <a:pt x="4172014" y="2191666"/>
                    </a:lnTo>
                    <a:lnTo>
                      <a:pt x="4177166" y="2179275"/>
                    </a:lnTo>
                    <a:close/>
                    <a:moveTo>
                      <a:pt x="4244121" y="2174382"/>
                    </a:moveTo>
                    <a:lnTo>
                      <a:pt x="4225803" y="2221311"/>
                    </a:lnTo>
                    <a:lnTo>
                      <a:pt x="4196425" y="2283320"/>
                    </a:lnTo>
                    <a:lnTo>
                      <a:pt x="4213699" y="2265741"/>
                    </a:lnTo>
                    <a:close/>
                    <a:moveTo>
                      <a:pt x="4188300" y="2168597"/>
                    </a:moveTo>
                    <a:lnTo>
                      <a:pt x="4185520" y="2175337"/>
                    </a:lnTo>
                    <a:lnTo>
                      <a:pt x="4177196" y="2199351"/>
                    </a:lnTo>
                    <a:lnTo>
                      <a:pt x="4175964" y="2202569"/>
                    </a:lnTo>
                    <a:lnTo>
                      <a:pt x="4188670" y="2173439"/>
                    </a:lnTo>
                    <a:close/>
                    <a:moveTo>
                      <a:pt x="3921276" y="2168147"/>
                    </a:moveTo>
                    <a:lnTo>
                      <a:pt x="3896989" y="2216805"/>
                    </a:lnTo>
                    <a:lnTo>
                      <a:pt x="3884585" y="2261370"/>
                    </a:lnTo>
                    <a:lnTo>
                      <a:pt x="3920834" y="2174775"/>
                    </a:lnTo>
                    <a:close/>
                    <a:moveTo>
                      <a:pt x="4188220" y="2167549"/>
                    </a:moveTo>
                    <a:lnTo>
                      <a:pt x="4187007" y="2171048"/>
                    </a:lnTo>
                    <a:lnTo>
                      <a:pt x="4188238" y="2167794"/>
                    </a:lnTo>
                    <a:close/>
                    <a:moveTo>
                      <a:pt x="3998497" y="2165616"/>
                    </a:moveTo>
                    <a:lnTo>
                      <a:pt x="3995530" y="2171399"/>
                    </a:lnTo>
                    <a:lnTo>
                      <a:pt x="3995872" y="2174673"/>
                    </a:lnTo>
                    <a:close/>
                    <a:moveTo>
                      <a:pt x="3840942" y="2162994"/>
                    </a:moveTo>
                    <a:lnTo>
                      <a:pt x="3837245" y="2182505"/>
                    </a:lnTo>
                    <a:lnTo>
                      <a:pt x="3831393" y="2203909"/>
                    </a:lnTo>
                    <a:close/>
                    <a:moveTo>
                      <a:pt x="3928976" y="2162407"/>
                    </a:moveTo>
                    <a:lnTo>
                      <a:pt x="3924588" y="2174112"/>
                    </a:lnTo>
                    <a:lnTo>
                      <a:pt x="3923020" y="2186655"/>
                    </a:lnTo>
                    <a:cubicBezTo>
                      <a:pt x="3923536" y="2186036"/>
                      <a:pt x="3925186" y="2179231"/>
                      <a:pt x="3927250" y="2170157"/>
                    </a:cubicBezTo>
                    <a:close/>
                    <a:moveTo>
                      <a:pt x="4173797" y="2161326"/>
                    </a:moveTo>
                    <a:lnTo>
                      <a:pt x="4167030" y="2184827"/>
                    </a:lnTo>
                    <a:lnTo>
                      <a:pt x="4152720" y="2232012"/>
                    </a:lnTo>
                    <a:lnTo>
                      <a:pt x="4165189" y="2205939"/>
                    </a:lnTo>
                    <a:close/>
                    <a:moveTo>
                      <a:pt x="4154505" y="2160798"/>
                    </a:moveTo>
                    <a:lnTo>
                      <a:pt x="4148795" y="2172506"/>
                    </a:lnTo>
                    <a:lnTo>
                      <a:pt x="4141962" y="2190947"/>
                    </a:lnTo>
                    <a:lnTo>
                      <a:pt x="4142581" y="2188878"/>
                    </a:lnTo>
                    <a:lnTo>
                      <a:pt x="4148596" y="2172915"/>
                    </a:lnTo>
                    <a:lnTo>
                      <a:pt x="4129422" y="2212231"/>
                    </a:lnTo>
                    <a:lnTo>
                      <a:pt x="4130878" y="2212231"/>
                    </a:lnTo>
                    <a:lnTo>
                      <a:pt x="4128643" y="2221884"/>
                    </a:lnTo>
                    <a:lnTo>
                      <a:pt x="4129796" y="2221884"/>
                    </a:lnTo>
                    <a:lnTo>
                      <a:pt x="4139938" y="2196553"/>
                    </a:lnTo>
                    <a:lnTo>
                      <a:pt x="4140156" y="2195821"/>
                    </a:lnTo>
                    <a:lnTo>
                      <a:pt x="4141962" y="2190947"/>
                    </a:lnTo>
                    <a:lnTo>
                      <a:pt x="4141312" y="2193119"/>
                    </a:lnTo>
                    <a:lnTo>
                      <a:pt x="4151409" y="2167901"/>
                    </a:lnTo>
                    <a:close/>
                    <a:moveTo>
                      <a:pt x="3926414" y="2157854"/>
                    </a:moveTo>
                    <a:lnTo>
                      <a:pt x="3925142" y="2160403"/>
                    </a:lnTo>
                    <a:lnTo>
                      <a:pt x="3924475" y="2164061"/>
                    </a:lnTo>
                    <a:lnTo>
                      <a:pt x="3924908" y="2160872"/>
                    </a:lnTo>
                    <a:lnTo>
                      <a:pt x="3922619" y="2165458"/>
                    </a:lnTo>
                    <a:lnTo>
                      <a:pt x="3922284" y="2171313"/>
                    </a:lnTo>
                    <a:lnTo>
                      <a:pt x="3923824" y="2167634"/>
                    </a:lnTo>
                    <a:lnTo>
                      <a:pt x="3924475" y="2164061"/>
                    </a:lnTo>
                    <a:lnTo>
                      <a:pt x="3924070" y="2167046"/>
                    </a:lnTo>
                    <a:lnTo>
                      <a:pt x="3925635" y="2163308"/>
                    </a:lnTo>
                    <a:close/>
                    <a:moveTo>
                      <a:pt x="3988815" y="2152705"/>
                    </a:moveTo>
                    <a:lnTo>
                      <a:pt x="3987604" y="2155161"/>
                    </a:lnTo>
                    <a:lnTo>
                      <a:pt x="3988089" y="2155161"/>
                    </a:lnTo>
                    <a:close/>
                    <a:moveTo>
                      <a:pt x="4305757" y="2151721"/>
                    </a:moveTo>
                    <a:lnTo>
                      <a:pt x="4292292" y="2183675"/>
                    </a:lnTo>
                    <a:lnTo>
                      <a:pt x="4291556" y="2184950"/>
                    </a:lnTo>
                    <a:lnTo>
                      <a:pt x="4281062" y="2220648"/>
                    </a:lnTo>
                    <a:lnTo>
                      <a:pt x="4287401" y="2192143"/>
                    </a:lnTo>
                    <a:lnTo>
                      <a:pt x="4287362" y="2192210"/>
                    </a:lnTo>
                    <a:lnTo>
                      <a:pt x="4278544" y="2218476"/>
                    </a:lnTo>
                    <a:lnTo>
                      <a:pt x="4286814" y="2193158"/>
                    </a:lnTo>
                    <a:lnTo>
                      <a:pt x="4283490" y="2198913"/>
                    </a:lnTo>
                    <a:lnTo>
                      <a:pt x="4281719" y="2203080"/>
                    </a:lnTo>
                    <a:lnTo>
                      <a:pt x="4276790" y="2223702"/>
                    </a:lnTo>
                    <a:lnTo>
                      <a:pt x="4278544" y="2218476"/>
                    </a:lnTo>
                    <a:lnTo>
                      <a:pt x="4276661" y="2224242"/>
                    </a:lnTo>
                    <a:lnTo>
                      <a:pt x="4271545" y="2245643"/>
                    </a:lnTo>
                    <a:lnTo>
                      <a:pt x="4270002" y="2249704"/>
                    </a:lnTo>
                    <a:lnTo>
                      <a:pt x="4267850" y="2252550"/>
                    </a:lnTo>
                    <a:lnTo>
                      <a:pt x="4268134" y="2251390"/>
                    </a:lnTo>
                    <a:lnTo>
                      <a:pt x="4267717" y="2252726"/>
                    </a:lnTo>
                    <a:lnTo>
                      <a:pt x="4267850" y="2252550"/>
                    </a:lnTo>
                    <a:lnTo>
                      <a:pt x="4267592" y="2253600"/>
                    </a:lnTo>
                    <a:lnTo>
                      <a:pt x="4267369" y="2253840"/>
                    </a:lnTo>
                    <a:lnTo>
                      <a:pt x="4266412" y="2256900"/>
                    </a:lnTo>
                    <a:lnTo>
                      <a:pt x="4266884" y="2256485"/>
                    </a:lnTo>
                    <a:lnTo>
                      <a:pt x="4266125" y="2259581"/>
                    </a:lnTo>
                    <a:lnTo>
                      <a:pt x="4265197" y="2260788"/>
                    </a:lnTo>
                    <a:lnTo>
                      <a:pt x="4262446" y="2269589"/>
                    </a:lnTo>
                    <a:lnTo>
                      <a:pt x="4265898" y="2260506"/>
                    </a:lnTo>
                    <a:lnTo>
                      <a:pt x="4265882" y="2260569"/>
                    </a:lnTo>
                    <a:lnTo>
                      <a:pt x="4262403" y="2269727"/>
                    </a:lnTo>
                    <a:lnTo>
                      <a:pt x="4251297" y="2305260"/>
                    </a:lnTo>
                    <a:lnTo>
                      <a:pt x="4253025" y="2303411"/>
                    </a:lnTo>
                    <a:lnTo>
                      <a:pt x="4272949" y="2257133"/>
                    </a:lnTo>
                    <a:lnTo>
                      <a:pt x="4274960" y="2248088"/>
                    </a:lnTo>
                    <a:lnTo>
                      <a:pt x="4266371" y="2259261"/>
                    </a:lnTo>
                    <a:lnTo>
                      <a:pt x="4267698" y="2255768"/>
                    </a:lnTo>
                    <a:lnTo>
                      <a:pt x="4267885" y="2255603"/>
                    </a:lnTo>
                    <a:lnTo>
                      <a:pt x="4275371" y="2246243"/>
                    </a:lnTo>
                    <a:lnTo>
                      <a:pt x="4275662" y="2244933"/>
                    </a:lnTo>
                    <a:lnTo>
                      <a:pt x="4269163" y="2251912"/>
                    </a:lnTo>
                    <a:lnTo>
                      <a:pt x="4270002" y="2249704"/>
                    </a:lnTo>
                    <a:lnTo>
                      <a:pt x="4276516" y="2241093"/>
                    </a:lnTo>
                    <a:lnTo>
                      <a:pt x="4277966" y="2234573"/>
                    </a:lnTo>
                    <a:lnTo>
                      <a:pt x="4276837" y="2240668"/>
                    </a:lnTo>
                    <a:lnTo>
                      <a:pt x="4284266" y="2230846"/>
                    </a:lnTo>
                    <a:lnTo>
                      <a:pt x="4280386" y="2239860"/>
                    </a:lnTo>
                    <a:lnTo>
                      <a:pt x="4276143" y="2244416"/>
                    </a:lnTo>
                    <a:lnTo>
                      <a:pt x="4276058" y="2244878"/>
                    </a:lnTo>
                    <a:lnTo>
                      <a:pt x="4276140" y="2245281"/>
                    </a:lnTo>
                    <a:lnTo>
                      <a:pt x="4280282" y="2240101"/>
                    </a:lnTo>
                    <a:lnTo>
                      <a:pt x="4279240" y="2242521"/>
                    </a:lnTo>
                    <a:lnTo>
                      <a:pt x="4276344" y="2246288"/>
                    </a:lnTo>
                    <a:lnTo>
                      <a:pt x="4276751" y="2248301"/>
                    </a:lnTo>
                    <a:lnTo>
                      <a:pt x="4279240" y="2242521"/>
                    </a:lnTo>
                    <a:lnTo>
                      <a:pt x="4280182" y="2241296"/>
                    </a:lnTo>
                    <a:lnTo>
                      <a:pt x="4281178" y="2239009"/>
                    </a:lnTo>
                    <a:lnTo>
                      <a:pt x="4281018" y="2239181"/>
                    </a:lnTo>
                    <a:lnTo>
                      <a:pt x="4281205" y="2238947"/>
                    </a:lnTo>
                    <a:lnTo>
                      <a:pt x="4285369" y="2229388"/>
                    </a:lnTo>
                    <a:lnTo>
                      <a:pt x="4284266" y="2230846"/>
                    </a:lnTo>
                    <a:lnTo>
                      <a:pt x="4285651" y="2227629"/>
                    </a:lnTo>
                    <a:lnTo>
                      <a:pt x="4300607" y="2177277"/>
                    </a:lnTo>
                    <a:close/>
                    <a:moveTo>
                      <a:pt x="4043621" y="2150956"/>
                    </a:moveTo>
                    <a:lnTo>
                      <a:pt x="4032178" y="2173465"/>
                    </a:lnTo>
                    <a:lnTo>
                      <a:pt x="4025225" y="2196596"/>
                    </a:lnTo>
                    <a:close/>
                    <a:moveTo>
                      <a:pt x="4291677" y="2149324"/>
                    </a:moveTo>
                    <a:lnTo>
                      <a:pt x="4278008" y="2188338"/>
                    </a:lnTo>
                    <a:lnTo>
                      <a:pt x="4266768" y="2223479"/>
                    </a:lnTo>
                    <a:lnTo>
                      <a:pt x="4270597" y="2218437"/>
                    </a:lnTo>
                    <a:lnTo>
                      <a:pt x="4291122" y="2152678"/>
                    </a:lnTo>
                    <a:close/>
                    <a:moveTo>
                      <a:pt x="3931973" y="2147566"/>
                    </a:moveTo>
                    <a:lnTo>
                      <a:pt x="3928312" y="2154052"/>
                    </a:lnTo>
                    <a:lnTo>
                      <a:pt x="3927797" y="2155083"/>
                    </a:lnTo>
                    <a:lnTo>
                      <a:pt x="3926617" y="2160960"/>
                    </a:lnTo>
                    <a:lnTo>
                      <a:pt x="3931743" y="2148716"/>
                    </a:lnTo>
                    <a:close/>
                    <a:moveTo>
                      <a:pt x="3997981" y="2146549"/>
                    </a:moveTo>
                    <a:lnTo>
                      <a:pt x="3989387" y="2168525"/>
                    </a:lnTo>
                    <a:cubicBezTo>
                      <a:pt x="3989387" y="2168525"/>
                      <a:pt x="3989387" y="2168525"/>
                      <a:pt x="3989387" y="2165235"/>
                    </a:cubicBezTo>
                    <a:close/>
                    <a:moveTo>
                      <a:pt x="3922647" y="2146497"/>
                    </a:moveTo>
                    <a:lnTo>
                      <a:pt x="3908027" y="2177145"/>
                    </a:lnTo>
                    <a:lnTo>
                      <a:pt x="3902816" y="2195867"/>
                    </a:lnTo>
                    <a:lnTo>
                      <a:pt x="3921624" y="2162939"/>
                    </a:lnTo>
                    <a:lnTo>
                      <a:pt x="3922298" y="2152834"/>
                    </a:lnTo>
                    <a:close/>
                    <a:moveTo>
                      <a:pt x="3932944" y="2145847"/>
                    </a:moveTo>
                    <a:lnTo>
                      <a:pt x="3932481" y="2146666"/>
                    </a:lnTo>
                    <a:lnTo>
                      <a:pt x="3932346" y="2147276"/>
                    </a:lnTo>
                    <a:close/>
                    <a:moveTo>
                      <a:pt x="4307748" y="2141837"/>
                    </a:moveTo>
                    <a:lnTo>
                      <a:pt x="4307441" y="2142560"/>
                    </a:lnTo>
                    <a:lnTo>
                      <a:pt x="4307720" y="2141977"/>
                    </a:lnTo>
                    <a:close/>
                    <a:moveTo>
                      <a:pt x="4255675" y="2139685"/>
                    </a:moveTo>
                    <a:lnTo>
                      <a:pt x="4233131" y="2193171"/>
                    </a:lnTo>
                    <a:lnTo>
                      <a:pt x="4212687" y="2231273"/>
                    </a:lnTo>
                    <a:lnTo>
                      <a:pt x="4210229" y="2241891"/>
                    </a:lnTo>
                    <a:cubicBezTo>
                      <a:pt x="4205270" y="2253426"/>
                      <a:pt x="4200310" y="2264136"/>
                      <a:pt x="4196177" y="2274847"/>
                    </a:cubicBezTo>
                    <a:lnTo>
                      <a:pt x="4194824" y="2279753"/>
                    </a:lnTo>
                    <a:lnTo>
                      <a:pt x="4228276" y="2209361"/>
                    </a:lnTo>
                    <a:lnTo>
                      <a:pt x="4254721" y="2142548"/>
                    </a:lnTo>
                    <a:close/>
                    <a:moveTo>
                      <a:pt x="4318971" y="2137599"/>
                    </a:moveTo>
                    <a:lnTo>
                      <a:pt x="4307723" y="2176818"/>
                    </a:lnTo>
                    <a:lnTo>
                      <a:pt x="4313551" y="2159090"/>
                    </a:lnTo>
                    <a:close/>
                    <a:moveTo>
                      <a:pt x="4271230" y="2136206"/>
                    </a:moveTo>
                    <a:lnTo>
                      <a:pt x="4259776" y="2166180"/>
                    </a:lnTo>
                    <a:lnTo>
                      <a:pt x="4251864" y="2191495"/>
                    </a:lnTo>
                    <a:lnTo>
                      <a:pt x="4247517" y="2215220"/>
                    </a:lnTo>
                    <a:lnTo>
                      <a:pt x="4248101" y="2213607"/>
                    </a:lnTo>
                    <a:lnTo>
                      <a:pt x="4263130" y="2169389"/>
                    </a:lnTo>
                    <a:lnTo>
                      <a:pt x="4265192" y="2169389"/>
                    </a:lnTo>
                    <a:lnTo>
                      <a:pt x="4266969" y="2164807"/>
                    </a:lnTo>
                    <a:close/>
                    <a:moveTo>
                      <a:pt x="3928536" y="2134153"/>
                    </a:moveTo>
                    <a:lnTo>
                      <a:pt x="3923849" y="2143978"/>
                    </a:lnTo>
                    <a:lnTo>
                      <a:pt x="3922890" y="2160722"/>
                    </a:lnTo>
                    <a:lnTo>
                      <a:pt x="3925564" y="2156041"/>
                    </a:lnTo>
                    <a:close/>
                    <a:moveTo>
                      <a:pt x="4294381" y="2132958"/>
                    </a:moveTo>
                    <a:lnTo>
                      <a:pt x="4274639" y="2195024"/>
                    </a:lnTo>
                    <a:lnTo>
                      <a:pt x="4292197" y="2146174"/>
                    </a:lnTo>
                    <a:close/>
                    <a:moveTo>
                      <a:pt x="3942028" y="2129756"/>
                    </a:moveTo>
                    <a:lnTo>
                      <a:pt x="3939606" y="2134045"/>
                    </a:lnTo>
                    <a:lnTo>
                      <a:pt x="3929017" y="2162296"/>
                    </a:lnTo>
                    <a:lnTo>
                      <a:pt x="3920318" y="2205642"/>
                    </a:lnTo>
                    <a:lnTo>
                      <a:pt x="3920956" y="2194492"/>
                    </a:lnTo>
                    <a:lnTo>
                      <a:pt x="3921472" y="2192429"/>
                    </a:lnTo>
                    <a:lnTo>
                      <a:pt x="3923783" y="2176259"/>
                    </a:lnTo>
                    <a:lnTo>
                      <a:pt x="3922271" y="2180295"/>
                    </a:lnTo>
                    <a:lnTo>
                      <a:pt x="3921404" y="2186683"/>
                    </a:lnTo>
                    <a:lnTo>
                      <a:pt x="3921679" y="2181874"/>
                    </a:lnTo>
                    <a:lnTo>
                      <a:pt x="3920801" y="2184216"/>
                    </a:lnTo>
                    <a:lnTo>
                      <a:pt x="3919860" y="2189379"/>
                    </a:lnTo>
                    <a:lnTo>
                      <a:pt x="3920075" y="2186153"/>
                    </a:lnTo>
                    <a:lnTo>
                      <a:pt x="3915508" y="2198337"/>
                    </a:lnTo>
                    <a:lnTo>
                      <a:pt x="3881906" y="2270996"/>
                    </a:lnTo>
                    <a:lnTo>
                      <a:pt x="3874275" y="2298415"/>
                    </a:lnTo>
                    <a:lnTo>
                      <a:pt x="3890827" y="2273512"/>
                    </a:lnTo>
                    <a:lnTo>
                      <a:pt x="3906591" y="2243501"/>
                    </a:lnTo>
                    <a:lnTo>
                      <a:pt x="3917295" y="2216944"/>
                    </a:lnTo>
                    <a:lnTo>
                      <a:pt x="3917935" y="2212227"/>
                    </a:lnTo>
                    <a:lnTo>
                      <a:pt x="3918996" y="2212227"/>
                    </a:lnTo>
                    <a:lnTo>
                      <a:pt x="3920318" y="2205642"/>
                    </a:lnTo>
                    <a:lnTo>
                      <a:pt x="3920064" y="2210073"/>
                    </a:lnTo>
                    <a:lnTo>
                      <a:pt x="3935155" y="2172632"/>
                    </a:lnTo>
                    <a:lnTo>
                      <a:pt x="3932201" y="2172632"/>
                    </a:lnTo>
                    <a:close/>
                    <a:moveTo>
                      <a:pt x="3930787" y="2129433"/>
                    </a:moveTo>
                    <a:lnTo>
                      <a:pt x="3929679" y="2131755"/>
                    </a:lnTo>
                    <a:lnTo>
                      <a:pt x="3928184" y="2143714"/>
                    </a:lnTo>
                    <a:lnTo>
                      <a:pt x="3926112" y="2155082"/>
                    </a:lnTo>
                    <a:lnTo>
                      <a:pt x="3926477" y="2154442"/>
                    </a:lnTo>
                    <a:lnTo>
                      <a:pt x="3926964" y="2153466"/>
                    </a:lnTo>
                    <a:lnTo>
                      <a:pt x="3928184" y="2143714"/>
                    </a:lnTo>
                    <a:close/>
                    <a:moveTo>
                      <a:pt x="4016957" y="2129237"/>
                    </a:moveTo>
                    <a:lnTo>
                      <a:pt x="4002607" y="2160750"/>
                    </a:lnTo>
                    <a:lnTo>
                      <a:pt x="3998635" y="2173534"/>
                    </a:lnTo>
                    <a:lnTo>
                      <a:pt x="3998065" y="2177099"/>
                    </a:lnTo>
                    <a:close/>
                    <a:moveTo>
                      <a:pt x="3923617" y="2128916"/>
                    </a:moveTo>
                    <a:lnTo>
                      <a:pt x="3898777" y="2177845"/>
                    </a:lnTo>
                    <a:cubicBezTo>
                      <a:pt x="3876510" y="2218713"/>
                      <a:pt x="3853419" y="2259169"/>
                      <a:pt x="3830328" y="2300450"/>
                    </a:cubicBezTo>
                    <a:lnTo>
                      <a:pt x="3829259" y="2302382"/>
                    </a:lnTo>
                    <a:lnTo>
                      <a:pt x="3826711" y="2307521"/>
                    </a:lnTo>
                    <a:lnTo>
                      <a:pt x="3820211" y="2323171"/>
                    </a:lnTo>
                    <a:lnTo>
                      <a:pt x="3812769" y="2348147"/>
                    </a:lnTo>
                    <a:lnTo>
                      <a:pt x="3804928" y="2367044"/>
                    </a:lnTo>
                    <a:lnTo>
                      <a:pt x="3806377" y="2365506"/>
                    </a:lnTo>
                    <a:lnTo>
                      <a:pt x="3865560" y="2261301"/>
                    </a:lnTo>
                    <a:lnTo>
                      <a:pt x="3923224" y="2136041"/>
                    </a:lnTo>
                    <a:close/>
                    <a:moveTo>
                      <a:pt x="4172253" y="2126227"/>
                    </a:moveTo>
                    <a:lnTo>
                      <a:pt x="4153065" y="2169139"/>
                    </a:lnTo>
                    <a:lnTo>
                      <a:pt x="4137344" y="2206383"/>
                    </a:lnTo>
                    <a:lnTo>
                      <a:pt x="4124617" y="2248928"/>
                    </a:lnTo>
                    <a:lnTo>
                      <a:pt x="4123531" y="2251467"/>
                    </a:lnTo>
                    <a:lnTo>
                      <a:pt x="4136168" y="2209171"/>
                    </a:lnTo>
                    <a:lnTo>
                      <a:pt x="4129906" y="2224006"/>
                    </a:lnTo>
                    <a:lnTo>
                      <a:pt x="4120007" y="2259185"/>
                    </a:lnTo>
                    <a:lnTo>
                      <a:pt x="4119745" y="2260319"/>
                    </a:lnTo>
                    <a:lnTo>
                      <a:pt x="4123531" y="2251467"/>
                    </a:lnTo>
                    <a:lnTo>
                      <a:pt x="4121373" y="2258690"/>
                    </a:lnTo>
                    <a:lnTo>
                      <a:pt x="4118817" y="2264324"/>
                    </a:lnTo>
                    <a:lnTo>
                      <a:pt x="4115815" y="2277293"/>
                    </a:lnTo>
                    <a:lnTo>
                      <a:pt x="4121373" y="2258690"/>
                    </a:lnTo>
                    <a:lnTo>
                      <a:pt x="4122323" y="2256594"/>
                    </a:lnTo>
                    <a:lnTo>
                      <a:pt x="4116161" y="2277192"/>
                    </a:lnTo>
                    <a:lnTo>
                      <a:pt x="4124722" y="2257834"/>
                    </a:lnTo>
                    <a:lnTo>
                      <a:pt x="4131751" y="2235808"/>
                    </a:lnTo>
                    <a:lnTo>
                      <a:pt x="4122323" y="2256594"/>
                    </a:lnTo>
                    <a:lnTo>
                      <a:pt x="4124617" y="2248928"/>
                    </a:lnTo>
                    <a:lnTo>
                      <a:pt x="4136227" y="2221783"/>
                    </a:lnTo>
                    <a:lnTo>
                      <a:pt x="4140414" y="2208661"/>
                    </a:lnTo>
                    <a:lnTo>
                      <a:pt x="4162974" y="2155307"/>
                    </a:lnTo>
                    <a:close/>
                    <a:moveTo>
                      <a:pt x="3943308" y="2124168"/>
                    </a:moveTo>
                    <a:lnTo>
                      <a:pt x="3942429" y="2126513"/>
                    </a:lnTo>
                    <a:lnTo>
                      <a:pt x="3943000" y="2125514"/>
                    </a:lnTo>
                    <a:close/>
                    <a:moveTo>
                      <a:pt x="3945377" y="2123822"/>
                    </a:moveTo>
                    <a:lnTo>
                      <a:pt x="3942155" y="2129529"/>
                    </a:lnTo>
                    <a:lnTo>
                      <a:pt x="3942105" y="2129736"/>
                    </a:lnTo>
                    <a:cubicBezTo>
                      <a:pt x="3937153" y="2157783"/>
                      <a:pt x="3938804" y="2153659"/>
                      <a:pt x="3941693" y="2141285"/>
                    </a:cubicBezTo>
                    <a:close/>
                    <a:moveTo>
                      <a:pt x="4085555" y="2120806"/>
                    </a:moveTo>
                    <a:lnTo>
                      <a:pt x="4085245" y="2121762"/>
                    </a:lnTo>
                    <a:lnTo>
                      <a:pt x="4084536" y="2123750"/>
                    </a:lnTo>
                    <a:lnTo>
                      <a:pt x="4053962" y="2191586"/>
                    </a:lnTo>
                    <a:lnTo>
                      <a:pt x="4054628" y="2189841"/>
                    </a:lnTo>
                    <a:close/>
                    <a:moveTo>
                      <a:pt x="4312724" y="2116660"/>
                    </a:moveTo>
                    <a:lnTo>
                      <a:pt x="4295913" y="2166657"/>
                    </a:lnTo>
                    <a:lnTo>
                      <a:pt x="4296005" y="2166463"/>
                    </a:lnTo>
                    <a:close/>
                    <a:moveTo>
                      <a:pt x="3878794" y="2114073"/>
                    </a:moveTo>
                    <a:lnTo>
                      <a:pt x="3833346" y="2244549"/>
                    </a:lnTo>
                    <a:cubicBezTo>
                      <a:pt x="3833346" y="2247850"/>
                      <a:pt x="3830040" y="2247850"/>
                      <a:pt x="3830040" y="2244549"/>
                    </a:cubicBezTo>
                    <a:lnTo>
                      <a:pt x="3873854" y="2126179"/>
                    </a:lnTo>
                    <a:close/>
                    <a:moveTo>
                      <a:pt x="3947106" y="2114036"/>
                    </a:moveTo>
                    <a:lnTo>
                      <a:pt x="3943726" y="2123052"/>
                    </a:lnTo>
                    <a:lnTo>
                      <a:pt x="3943225" y="2125120"/>
                    </a:lnTo>
                    <a:lnTo>
                      <a:pt x="3946204" y="2119904"/>
                    </a:lnTo>
                    <a:lnTo>
                      <a:pt x="3946283" y="2119528"/>
                    </a:lnTo>
                    <a:close/>
                    <a:moveTo>
                      <a:pt x="3931302" y="2113778"/>
                    </a:moveTo>
                    <a:lnTo>
                      <a:pt x="3924850" y="2126486"/>
                    </a:lnTo>
                    <a:lnTo>
                      <a:pt x="3924456" y="2133363"/>
                    </a:lnTo>
                    <a:lnTo>
                      <a:pt x="3930394" y="2120465"/>
                    </a:lnTo>
                    <a:close/>
                    <a:moveTo>
                      <a:pt x="4018756" y="2113686"/>
                    </a:moveTo>
                    <a:lnTo>
                      <a:pt x="4013895" y="2124402"/>
                    </a:lnTo>
                    <a:lnTo>
                      <a:pt x="4011469" y="2132259"/>
                    </a:lnTo>
                    <a:lnTo>
                      <a:pt x="4011436" y="2132330"/>
                    </a:lnTo>
                    <a:lnTo>
                      <a:pt x="4011424" y="2132369"/>
                    </a:lnTo>
                    <a:lnTo>
                      <a:pt x="4018523" y="2116137"/>
                    </a:lnTo>
                    <a:lnTo>
                      <a:pt x="4017962" y="2116137"/>
                    </a:lnTo>
                    <a:close/>
                    <a:moveTo>
                      <a:pt x="3781709" y="2112733"/>
                    </a:moveTo>
                    <a:lnTo>
                      <a:pt x="3754409" y="2198765"/>
                    </a:lnTo>
                    <a:lnTo>
                      <a:pt x="3769838" y="2153993"/>
                    </a:lnTo>
                    <a:close/>
                    <a:moveTo>
                      <a:pt x="3924661" y="2109975"/>
                    </a:moveTo>
                    <a:lnTo>
                      <a:pt x="3838667" y="2283407"/>
                    </a:lnTo>
                    <a:lnTo>
                      <a:pt x="3840225" y="2280635"/>
                    </a:lnTo>
                    <a:cubicBezTo>
                      <a:pt x="3861666" y="2242657"/>
                      <a:pt x="3883108" y="2204678"/>
                      <a:pt x="3903725" y="2166700"/>
                    </a:cubicBezTo>
                    <a:lnTo>
                      <a:pt x="3923674" y="2127881"/>
                    </a:lnTo>
                    <a:close/>
                    <a:moveTo>
                      <a:pt x="4322338" y="2107675"/>
                    </a:moveTo>
                    <a:lnTo>
                      <a:pt x="4320799" y="2111274"/>
                    </a:lnTo>
                    <a:lnTo>
                      <a:pt x="4316319" y="2126656"/>
                    </a:lnTo>
                    <a:lnTo>
                      <a:pt x="4318187" y="2122221"/>
                    </a:lnTo>
                    <a:close/>
                    <a:moveTo>
                      <a:pt x="3934950" y="2106591"/>
                    </a:moveTo>
                    <a:lnTo>
                      <a:pt x="3932966" y="2110500"/>
                    </a:lnTo>
                    <a:lnTo>
                      <a:pt x="3931667" y="2117700"/>
                    </a:lnTo>
                    <a:lnTo>
                      <a:pt x="3933750" y="2113174"/>
                    </a:lnTo>
                    <a:close/>
                    <a:moveTo>
                      <a:pt x="3996118" y="2101679"/>
                    </a:moveTo>
                    <a:lnTo>
                      <a:pt x="3983612" y="2134094"/>
                    </a:lnTo>
                    <a:lnTo>
                      <a:pt x="3982235" y="2137050"/>
                    </a:lnTo>
                    <a:lnTo>
                      <a:pt x="3965706" y="2194042"/>
                    </a:lnTo>
                    <a:lnTo>
                      <a:pt x="3975556" y="2174843"/>
                    </a:lnTo>
                    <a:lnTo>
                      <a:pt x="3977093" y="2170542"/>
                    </a:lnTo>
                    <a:lnTo>
                      <a:pt x="3994721" y="2108816"/>
                    </a:lnTo>
                    <a:close/>
                    <a:moveTo>
                      <a:pt x="3925825" y="2088867"/>
                    </a:moveTo>
                    <a:lnTo>
                      <a:pt x="3925112" y="2090496"/>
                    </a:lnTo>
                    <a:lnTo>
                      <a:pt x="3896988" y="2145736"/>
                    </a:lnTo>
                    <a:lnTo>
                      <a:pt x="3895887" y="2156133"/>
                    </a:lnTo>
                    <a:cubicBezTo>
                      <a:pt x="3895887" y="2156133"/>
                      <a:pt x="3892586" y="2156133"/>
                      <a:pt x="3892586" y="2156133"/>
                    </a:cubicBezTo>
                    <a:lnTo>
                      <a:pt x="3892801" y="2153959"/>
                    </a:lnTo>
                    <a:lnTo>
                      <a:pt x="3856689" y="2224886"/>
                    </a:lnTo>
                    <a:lnTo>
                      <a:pt x="3837765" y="2264258"/>
                    </a:lnTo>
                    <a:lnTo>
                      <a:pt x="3829537" y="2291874"/>
                    </a:lnTo>
                    <a:lnTo>
                      <a:pt x="3925278" y="2098783"/>
                    </a:lnTo>
                    <a:close/>
                    <a:moveTo>
                      <a:pt x="3936608" y="2085880"/>
                    </a:moveTo>
                    <a:lnTo>
                      <a:pt x="3925944" y="2107388"/>
                    </a:lnTo>
                    <a:lnTo>
                      <a:pt x="3924908" y="2125480"/>
                    </a:lnTo>
                    <a:lnTo>
                      <a:pt x="3931439" y="2112772"/>
                    </a:lnTo>
                    <a:lnTo>
                      <a:pt x="3932614" y="2104113"/>
                    </a:lnTo>
                    <a:close/>
                    <a:moveTo>
                      <a:pt x="4057347" y="2085800"/>
                    </a:moveTo>
                    <a:lnTo>
                      <a:pt x="4022133" y="2155201"/>
                    </a:lnTo>
                    <a:lnTo>
                      <a:pt x="4019507" y="2163782"/>
                    </a:lnTo>
                    <a:lnTo>
                      <a:pt x="4010173" y="2185998"/>
                    </a:lnTo>
                    <a:lnTo>
                      <a:pt x="4020904" y="2157622"/>
                    </a:lnTo>
                    <a:lnTo>
                      <a:pt x="4002023" y="2194833"/>
                    </a:lnTo>
                    <a:lnTo>
                      <a:pt x="4010927" y="2170367"/>
                    </a:lnTo>
                    <a:lnTo>
                      <a:pt x="4029685" y="2130515"/>
                    </a:lnTo>
                    <a:lnTo>
                      <a:pt x="4036541" y="2108108"/>
                    </a:lnTo>
                    <a:lnTo>
                      <a:pt x="4022362" y="2138946"/>
                    </a:lnTo>
                    <a:lnTo>
                      <a:pt x="4010927" y="2170367"/>
                    </a:lnTo>
                    <a:lnTo>
                      <a:pt x="4008244" y="2176067"/>
                    </a:lnTo>
                    <a:lnTo>
                      <a:pt x="4019626" y="2144897"/>
                    </a:lnTo>
                    <a:lnTo>
                      <a:pt x="3994657" y="2199206"/>
                    </a:lnTo>
                    <a:lnTo>
                      <a:pt x="3994349" y="2200339"/>
                    </a:lnTo>
                    <a:lnTo>
                      <a:pt x="3994463" y="2199628"/>
                    </a:lnTo>
                    <a:lnTo>
                      <a:pt x="3985896" y="2218262"/>
                    </a:lnTo>
                    <a:lnTo>
                      <a:pt x="3978012" y="2240294"/>
                    </a:lnTo>
                    <a:lnTo>
                      <a:pt x="3985986" y="2223355"/>
                    </a:lnTo>
                    <a:lnTo>
                      <a:pt x="3992013" y="2208936"/>
                    </a:lnTo>
                    <a:lnTo>
                      <a:pt x="3994349" y="2200339"/>
                    </a:lnTo>
                    <a:lnTo>
                      <a:pt x="3993098" y="2208163"/>
                    </a:lnTo>
                    <a:lnTo>
                      <a:pt x="3993013" y="2208424"/>
                    </a:lnTo>
                    <a:lnTo>
                      <a:pt x="4008244" y="2176067"/>
                    </a:lnTo>
                    <a:lnTo>
                      <a:pt x="4007375" y="2178447"/>
                    </a:lnTo>
                    <a:lnTo>
                      <a:pt x="3995718" y="2207258"/>
                    </a:lnTo>
                    <a:lnTo>
                      <a:pt x="3989279" y="2219948"/>
                    </a:lnTo>
                    <a:lnTo>
                      <a:pt x="3984031" y="2236145"/>
                    </a:lnTo>
                    <a:lnTo>
                      <a:pt x="3995718" y="2207258"/>
                    </a:lnTo>
                    <a:lnTo>
                      <a:pt x="4002023" y="2194833"/>
                    </a:lnTo>
                    <a:lnTo>
                      <a:pt x="3993700" y="2217702"/>
                    </a:lnTo>
                    <a:lnTo>
                      <a:pt x="4009194" y="2188330"/>
                    </a:lnTo>
                    <a:lnTo>
                      <a:pt x="3999151" y="2212231"/>
                    </a:lnTo>
                    <a:lnTo>
                      <a:pt x="3997551" y="2216040"/>
                    </a:lnTo>
                    <a:lnTo>
                      <a:pt x="3985607" y="2258369"/>
                    </a:lnTo>
                    <a:lnTo>
                      <a:pt x="3983334" y="2258369"/>
                    </a:lnTo>
                    <a:lnTo>
                      <a:pt x="3980909" y="2268919"/>
                    </a:lnTo>
                    <a:lnTo>
                      <a:pt x="3983623" y="2263651"/>
                    </a:lnTo>
                    <a:lnTo>
                      <a:pt x="3985185" y="2259866"/>
                    </a:lnTo>
                    <a:lnTo>
                      <a:pt x="3984714" y="2261534"/>
                    </a:lnTo>
                    <a:lnTo>
                      <a:pt x="3986271" y="2258513"/>
                    </a:lnTo>
                    <a:lnTo>
                      <a:pt x="3986328" y="2258369"/>
                    </a:lnTo>
                    <a:lnTo>
                      <a:pt x="3986345" y="2258369"/>
                    </a:lnTo>
                    <a:lnTo>
                      <a:pt x="3990614" y="2250085"/>
                    </a:lnTo>
                    <a:lnTo>
                      <a:pt x="3994859" y="2236749"/>
                    </a:lnTo>
                    <a:lnTo>
                      <a:pt x="4001932" y="2218822"/>
                    </a:lnTo>
                    <a:lnTo>
                      <a:pt x="4000489" y="2230622"/>
                    </a:lnTo>
                    <a:lnTo>
                      <a:pt x="4034957" y="2160628"/>
                    </a:lnTo>
                    <a:lnTo>
                      <a:pt x="4038273" y="2152285"/>
                    </a:lnTo>
                    <a:close/>
                    <a:moveTo>
                      <a:pt x="4229498" y="2085217"/>
                    </a:moveTo>
                    <a:lnTo>
                      <a:pt x="4223067" y="2101242"/>
                    </a:lnTo>
                    <a:lnTo>
                      <a:pt x="4191971" y="2171593"/>
                    </a:lnTo>
                    <a:lnTo>
                      <a:pt x="4188007" y="2191504"/>
                    </a:lnTo>
                    <a:lnTo>
                      <a:pt x="4194427" y="2177857"/>
                    </a:lnTo>
                    <a:lnTo>
                      <a:pt x="4187200" y="2195558"/>
                    </a:lnTo>
                    <a:lnTo>
                      <a:pt x="4186629" y="2198423"/>
                    </a:lnTo>
                    <a:lnTo>
                      <a:pt x="4189872" y="2190383"/>
                    </a:lnTo>
                    <a:lnTo>
                      <a:pt x="4195257" y="2176092"/>
                    </a:lnTo>
                    <a:lnTo>
                      <a:pt x="4194427" y="2177857"/>
                    </a:lnTo>
                    <a:lnTo>
                      <a:pt x="4196569" y="2172610"/>
                    </a:lnTo>
                    <a:close/>
                    <a:moveTo>
                      <a:pt x="3746421" y="2082193"/>
                    </a:moveTo>
                    <a:lnTo>
                      <a:pt x="3713667" y="2179577"/>
                    </a:lnTo>
                    <a:lnTo>
                      <a:pt x="3724955" y="2152587"/>
                    </a:lnTo>
                    <a:close/>
                    <a:moveTo>
                      <a:pt x="3939956" y="2079127"/>
                    </a:moveTo>
                    <a:lnTo>
                      <a:pt x="3937865" y="2083345"/>
                    </a:lnTo>
                    <a:lnTo>
                      <a:pt x="3933161" y="2109421"/>
                    </a:lnTo>
                    <a:lnTo>
                      <a:pt x="3935135" y="2105579"/>
                    </a:lnTo>
                    <a:close/>
                    <a:moveTo>
                      <a:pt x="4278249" y="2075826"/>
                    </a:moveTo>
                    <a:lnTo>
                      <a:pt x="4271067" y="2098879"/>
                    </a:lnTo>
                    <a:lnTo>
                      <a:pt x="4277837" y="2080468"/>
                    </a:lnTo>
                    <a:close/>
                    <a:moveTo>
                      <a:pt x="3946029" y="2066880"/>
                    </a:moveTo>
                    <a:lnTo>
                      <a:pt x="3945153" y="2068648"/>
                    </a:lnTo>
                    <a:lnTo>
                      <a:pt x="3939406" y="2097269"/>
                    </a:lnTo>
                    <a:lnTo>
                      <a:pt x="3942779" y="2090706"/>
                    </a:lnTo>
                    <a:close/>
                    <a:moveTo>
                      <a:pt x="4338377" y="2065131"/>
                    </a:moveTo>
                    <a:lnTo>
                      <a:pt x="4336947" y="2068997"/>
                    </a:lnTo>
                    <a:lnTo>
                      <a:pt x="4336033" y="2071930"/>
                    </a:lnTo>
                    <a:lnTo>
                      <a:pt x="4335440" y="2074512"/>
                    </a:lnTo>
                    <a:lnTo>
                      <a:pt x="4332562" y="2083704"/>
                    </a:lnTo>
                    <a:lnTo>
                      <a:pt x="4329403" y="2096229"/>
                    </a:lnTo>
                    <a:lnTo>
                      <a:pt x="4320835" y="2124641"/>
                    </a:lnTo>
                    <a:lnTo>
                      <a:pt x="4318690" y="2130572"/>
                    </a:lnTo>
                    <a:lnTo>
                      <a:pt x="4321770" y="2117679"/>
                    </a:lnTo>
                    <a:lnTo>
                      <a:pt x="4311881" y="2149398"/>
                    </a:lnTo>
                    <a:lnTo>
                      <a:pt x="4318690" y="2130572"/>
                    </a:lnTo>
                    <a:lnTo>
                      <a:pt x="4316523" y="2139646"/>
                    </a:lnTo>
                    <a:lnTo>
                      <a:pt x="4329227" y="2096927"/>
                    </a:lnTo>
                    <a:lnTo>
                      <a:pt x="4329403" y="2096229"/>
                    </a:lnTo>
                    <a:lnTo>
                      <a:pt x="4331688" y="2088652"/>
                    </a:lnTo>
                    <a:lnTo>
                      <a:pt x="4333901" y="2081213"/>
                    </a:lnTo>
                    <a:lnTo>
                      <a:pt x="4335440" y="2074512"/>
                    </a:lnTo>
                    <a:close/>
                    <a:moveTo>
                      <a:pt x="4031219" y="2063377"/>
                    </a:moveTo>
                    <a:lnTo>
                      <a:pt x="4014164" y="2108130"/>
                    </a:lnTo>
                    <a:lnTo>
                      <a:pt x="4013456" y="2117390"/>
                    </a:lnTo>
                    <a:lnTo>
                      <a:pt x="4016616" y="2112343"/>
                    </a:lnTo>
                    <a:close/>
                    <a:moveTo>
                      <a:pt x="4003640" y="2063251"/>
                    </a:moveTo>
                    <a:lnTo>
                      <a:pt x="3991837" y="2103944"/>
                    </a:lnTo>
                    <a:lnTo>
                      <a:pt x="3984104" y="2130607"/>
                    </a:lnTo>
                    <a:lnTo>
                      <a:pt x="3997058" y="2096878"/>
                    </a:lnTo>
                    <a:close/>
                    <a:moveTo>
                      <a:pt x="4101807" y="2059981"/>
                    </a:moveTo>
                    <a:lnTo>
                      <a:pt x="4067875" y="2155143"/>
                    </a:lnTo>
                    <a:lnTo>
                      <a:pt x="4054628" y="2189841"/>
                    </a:lnTo>
                    <a:lnTo>
                      <a:pt x="4040511" y="2221352"/>
                    </a:lnTo>
                    <a:lnTo>
                      <a:pt x="4064563" y="2155143"/>
                    </a:lnTo>
                    <a:close/>
                    <a:moveTo>
                      <a:pt x="3959400" y="2058431"/>
                    </a:moveTo>
                    <a:lnTo>
                      <a:pt x="3957529" y="2062117"/>
                    </a:lnTo>
                    <a:lnTo>
                      <a:pt x="3950223" y="2093993"/>
                    </a:lnTo>
                    <a:lnTo>
                      <a:pt x="3954391" y="2068298"/>
                    </a:lnTo>
                    <a:lnTo>
                      <a:pt x="3943627" y="2089501"/>
                    </a:lnTo>
                    <a:lnTo>
                      <a:pt x="3941491" y="2100140"/>
                    </a:lnTo>
                    <a:lnTo>
                      <a:pt x="3942692" y="2091343"/>
                    </a:lnTo>
                    <a:lnTo>
                      <a:pt x="3939224" y="2098173"/>
                    </a:lnTo>
                    <a:lnTo>
                      <a:pt x="3936627" y="2111111"/>
                    </a:lnTo>
                    <a:lnTo>
                      <a:pt x="3938587" y="2113081"/>
                    </a:lnTo>
                    <a:lnTo>
                      <a:pt x="3934518" y="2121612"/>
                    </a:lnTo>
                    <a:lnTo>
                      <a:pt x="3928901" y="2149586"/>
                    </a:lnTo>
                    <a:lnTo>
                      <a:pt x="3928956" y="2149475"/>
                    </a:lnTo>
                    <a:lnTo>
                      <a:pt x="3929257" y="2149575"/>
                    </a:lnTo>
                    <a:lnTo>
                      <a:pt x="3932823" y="2143331"/>
                    </a:lnTo>
                    <a:lnTo>
                      <a:pt x="3941491" y="2100140"/>
                    </a:lnTo>
                    <a:lnTo>
                      <a:pt x="3938804" y="2119837"/>
                    </a:lnTo>
                    <a:cubicBezTo>
                      <a:pt x="3937979" y="2122312"/>
                      <a:pt x="3936122" y="2130355"/>
                      <a:pt x="3933955" y="2140048"/>
                    </a:cubicBezTo>
                    <a:lnTo>
                      <a:pt x="3933480" y="2142181"/>
                    </a:lnTo>
                    <a:lnTo>
                      <a:pt x="3937217" y="2135638"/>
                    </a:lnTo>
                    <a:lnTo>
                      <a:pt x="3938588" y="2132363"/>
                    </a:lnTo>
                    <a:lnTo>
                      <a:pt x="3945960" y="2112598"/>
                    </a:lnTo>
                    <a:lnTo>
                      <a:pt x="3950223" y="2093993"/>
                    </a:lnTo>
                    <a:lnTo>
                      <a:pt x="3949111" y="2100851"/>
                    </a:lnTo>
                    <a:lnTo>
                      <a:pt x="3946824" y="2110280"/>
                    </a:lnTo>
                    <a:lnTo>
                      <a:pt x="3948235" y="2106498"/>
                    </a:lnTo>
                    <a:lnTo>
                      <a:pt x="3948708" y="2103339"/>
                    </a:lnTo>
                    <a:lnTo>
                      <a:pt x="3949111" y="2100851"/>
                    </a:lnTo>
                    <a:close/>
                    <a:moveTo>
                      <a:pt x="4341122" y="2056362"/>
                    </a:moveTo>
                    <a:lnTo>
                      <a:pt x="4340492" y="2058373"/>
                    </a:lnTo>
                    <a:lnTo>
                      <a:pt x="4340081" y="2059367"/>
                    </a:lnTo>
                    <a:close/>
                    <a:moveTo>
                      <a:pt x="3902478" y="2056031"/>
                    </a:moveTo>
                    <a:lnTo>
                      <a:pt x="3902186" y="2056747"/>
                    </a:lnTo>
                    <a:lnTo>
                      <a:pt x="3853484" y="2211505"/>
                    </a:lnTo>
                    <a:lnTo>
                      <a:pt x="3844547" y="2241499"/>
                    </a:lnTo>
                    <a:lnTo>
                      <a:pt x="3863324" y="2205099"/>
                    </a:lnTo>
                    <a:lnTo>
                      <a:pt x="3893375" y="2148153"/>
                    </a:lnTo>
                    <a:close/>
                    <a:moveTo>
                      <a:pt x="4244451" y="2053936"/>
                    </a:moveTo>
                    <a:lnTo>
                      <a:pt x="4242390" y="2060380"/>
                    </a:lnTo>
                    <a:lnTo>
                      <a:pt x="4235849" y="2076401"/>
                    </a:lnTo>
                    <a:close/>
                    <a:moveTo>
                      <a:pt x="4000247" y="2052900"/>
                    </a:moveTo>
                    <a:lnTo>
                      <a:pt x="3982302" y="2102339"/>
                    </a:lnTo>
                    <a:lnTo>
                      <a:pt x="3956619" y="2167429"/>
                    </a:lnTo>
                    <a:lnTo>
                      <a:pt x="3952009" y="2189130"/>
                    </a:lnTo>
                    <a:cubicBezTo>
                      <a:pt x="3952009" y="2189130"/>
                      <a:pt x="3948708" y="2189130"/>
                      <a:pt x="3948708" y="2189130"/>
                    </a:cubicBezTo>
                    <a:lnTo>
                      <a:pt x="3949515" y="2185434"/>
                    </a:lnTo>
                    <a:lnTo>
                      <a:pt x="3918317" y="2264503"/>
                    </a:lnTo>
                    <a:lnTo>
                      <a:pt x="3874578" y="2354481"/>
                    </a:lnTo>
                    <a:lnTo>
                      <a:pt x="3912649" y="2270394"/>
                    </a:lnTo>
                    <a:lnTo>
                      <a:pt x="3955772" y="2156797"/>
                    </a:lnTo>
                    <a:lnTo>
                      <a:pt x="3961860" y="2128938"/>
                    </a:lnTo>
                    <a:lnTo>
                      <a:pt x="3957957" y="2151043"/>
                    </a:lnTo>
                    <a:lnTo>
                      <a:pt x="3958960" y="2148400"/>
                    </a:lnTo>
                    <a:lnTo>
                      <a:pt x="3974858" y="2071599"/>
                    </a:lnTo>
                    <a:lnTo>
                      <a:pt x="3974092" y="2072957"/>
                    </a:lnTo>
                    <a:lnTo>
                      <a:pt x="3961860" y="2128938"/>
                    </a:lnTo>
                    <a:lnTo>
                      <a:pt x="3970675" y="2079008"/>
                    </a:lnTo>
                    <a:lnTo>
                      <a:pt x="3945935" y="2122834"/>
                    </a:lnTo>
                    <a:lnTo>
                      <a:pt x="3935879" y="2170834"/>
                    </a:lnTo>
                    <a:lnTo>
                      <a:pt x="3943208" y="2152650"/>
                    </a:lnTo>
                    <a:cubicBezTo>
                      <a:pt x="3946525" y="2152650"/>
                      <a:pt x="3946525" y="2152650"/>
                      <a:pt x="3946525" y="2152650"/>
                    </a:cubicBezTo>
                    <a:lnTo>
                      <a:pt x="3919614" y="2217936"/>
                    </a:lnTo>
                    <a:lnTo>
                      <a:pt x="3919564" y="2218804"/>
                    </a:lnTo>
                    <a:lnTo>
                      <a:pt x="3955920" y="2149596"/>
                    </a:lnTo>
                    <a:lnTo>
                      <a:pt x="3919365" y="2222277"/>
                    </a:lnTo>
                    <a:lnTo>
                      <a:pt x="3918996" y="2228726"/>
                    </a:lnTo>
                    <a:lnTo>
                      <a:pt x="3916122" y="2228726"/>
                    </a:lnTo>
                    <a:lnTo>
                      <a:pt x="3910825" y="2239259"/>
                    </a:lnTo>
                    <a:lnTo>
                      <a:pt x="3906306" y="2250222"/>
                    </a:lnTo>
                    <a:lnTo>
                      <a:pt x="3909887" y="2244833"/>
                    </a:lnTo>
                    <a:lnTo>
                      <a:pt x="3906118" y="2250679"/>
                    </a:lnTo>
                    <a:lnTo>
                      <a:pt x="3890548" y="2288450"/>
                    </a:lnTo>
                    <a:lnTo>
                      <a:pt x="3856077" y="2359556"/>
                    </a:lnTo>
                    <a:lnTo>
                      <a:pt x="3855008" y="2364540"/>
                    </a:lnTo>
                    <a:lnTo>
                      <a:pt x="3855339" y="2361077"/>
                    </a:lnTo>
                    <a:lnTo>
                      <a:pt x="3831314" y="2410635"/>
                    </a:lnTo>
                    <a:lnTo>
                      <a:pt x="3834267" y="2409730"/>
                    </a:lnTo>
                    <a:cubicBezTo>
                      <a:pt x="3834267" y="2409730"/>
                      <a:pt x="3837566" y="2409730"/>
                      <a:pt x="3834267" y="2413024"/>
                    </a:cubicBezTo>
                    <a:lnTo>
                      <a:pt x="3832750" y="2415281"/>
                    </a:lnTo>
                    <a:lnTo>
                      <a:pt x="3829562" y="2414249"/>
                    </a:lnTo>
                    <a:lnTo>
                      <a:pt x="3827830" y="2417820"/>
                    </a:lnTo>
                    <a:lnTo>
                      <a:pt x="3831481" y="2417170"/>
                    </a:lnTo>
                    <a:lnTo>
                      <a:pt x="3818121" y="2437052"/>
                    </a:lnTo>
                    <a:lnTo>
                      <a:pt x="3814084" y="2445022"/>
                    </a:lnTo>
                    <a:lnTo>
                      <a:pt x="3817396" y="2438131"/>
                    </a:lnTo>
                    <a:lnTo>
                      <a:pt x="3801383" y="2461963"/>
                    </a:lnTo>
                    <a:lnTo>
                      <a:pt x="3791108" y="2472020"/>
                    </a:lnTo>
                    <a:lnTo>
                      <a:pt x="3777029" y="2482302"/>
                    </a:lnTo>
                    <a:lnTo>
                      <a:pt x="3776184" y="2483737"/>
                    </a:lnTo>
                    <a:lnTo>
                      <a:pt x="3774756" y="2485464"/>
                    </a:lnTo>
                    <a:lnTo>
                      <a:pt x="3786927" y="2476113"/>
                    </a:lnTo>
                    <a:lnTo>
                      <a:pt x="3769877" y="2492801"/>
                    </a:lnTo>
                    <a:lnTo>
                      <a:pt x="3770379" y="2492757"/>
                    </a:lnTo>
                    <a:lnTo>
                      <a:pt x="3796046" y="2473052"/>
                    </a:lnTo>
                    <a:lnTo>
                      <a:pt x="3790437" y="2479617"/>
                    </a:lnTo>
                    <a:lnTo>
                      <a:pt x="3800971" y="2470911"/>
                    </a:lnTo>
                    <a:lnTo>
                      <a:pt x="3803191" y="2466528"/>
                    </a:lnTo>
                    <a:lnTo>
                      <a:pt x="3800776" y="2467515"/>
                    </a:lnTo>
                    <a:lnTo>
                      <a:pt x="3796270" y="2472789"/>
                    </a:lnTo>
                    <a:lnTo>
                      <a:pt x="3800062" y="2467806"/>
                    </a:lnTo>
                    <a:lnTo>
                      <a:pt x="3795095" y="2469836"/>
                    </a:lnTo>
                    <a:lnTo>
                      <a:pt x="3786927" y="2476113"/>
                    </a:lnTo>
                    <a:lnTo>
                      <a:pt x="3791108" y="2472020"/>
                    </a:lnTo>
                    <a:lnTo>
                      <a:pt x="3804047" y="2462570"/>
                    </a:lnTo>
                    <a:lnTo>
                      <a:pt x="3807482" y="2458056"/>
                    </a:lnTo>
                    <a:lnTo>
                      <a:pt x="3814084" y="2445022"/>
                    </a:lnTo>
                    <a:lnTo>
                      <a:pt x="3808399" y="2456852"/>
                    </a:lnTo>
                    <a:lnTo>
                      <a:pt x="3834478" y="2422584"/>
                    </a:lnTo>
                    <a:lnTo>
                      <a:pt x="3834589" y="2418889"/>
                    </a:lnTo>
                    <a:lnTo>
                      <a:pt x="3835339" y="2421453"/>
                    </a:lnTo>
                    <a:lnTo>
                      <a:pt x="3848873" y="2403670"/>
                    </a:lnTo>
                    <a:lnTo>
                      <a:pt x="3834460" y="2426420"/>
                    </a:lnTo>
                    <a:lnTo>
                      <a:pt x="3834354" y="2426713"/>
                    </a:lnTo>
                    <a:lnTo>
                      <a:pt x="3834358" y="2426581"/>
                    </a:lnTo>
                    <a:lnTo>
                      <a:pt x="3830370" y="2432875"/>
                    </a:lnTo>
                    <a:lnTo>
                      <a:pt x="3806582" y="2460719"/>
                    </a:lnTo>
                    <a:lnTo>
                      <a:pt x="3817773" y="2452546"/>
                    </a:lnTo>
                    <a:cubicBezTo>
                      <a:pt x="3817773" y="2452546"/>
                      <a:pt x="3817773" y="2452546"/>
                      <a:pt x="3817773" y="2455839"/>
                    </a:cubicBezTo>
                    <a:lnTo>
                      <a:pt x="3813856" y="2460263"/>
                    </a:lnTo>
                    <a:lnTo>
                      <a:pt x="3805559" y="2467119"/>
                    </a:lnTo>
                    <a:lnTo>
                      <a:pt x="3806176" y="2465308"/>
                    </a:lnTo>
                    <a:lnTo>
                      <a:pt x="3803885" y="2466244"/>
                    </a:lnTo>
                    <a:lnTo>
                      <a:pt x="3802083" y="2469992"/>
                    </a:lnTo>
                    <a:lnTo>
                      <a:pt x="3805559" y="2467119"/>
                    </a:lnTo>
                    <a:lnTo>
                      <a:pt x="3804170" y="2471201"/>
                    </a:lnTo>
                    <a:lnTo>
                      <a:pt x="3796353" y="2480028"/>
                    </a:lnTo>
                    <a:lnTo>
                      <a:pt x="3794854" y="2482986"/>
                    </a:lnTo>
                    <a:lnTo>
                      <a:pt x="3800540" y="2476742"/>
                    </a:lnTo>
                    <a:lnTo>
                      <a:pt x="3800244" y="2477183"/>
                    </a:lnTo>
                    <a:lnTo>
                      <a:pt x="3794132" y="2484413"/>
                    </a:lnTo>
                    <a:lnTo>
                      <a:pt x="3793421" y="2485816"/>
                    </a:lnTo>
                    <a:lnTo>
                      <a:pt x="3795951" y="2483588"/>
                    </a:lnTo>
                    <a:lnTo>
                      <a:pt x="3794682" y="2485480"/>
                    </a:lnTo>
                    <a:lnTo>
                      <a:pt x="3792635" y="2487368"/>
                    </a:lnTo>
                    <a:lnTo>
                      <a:pt x="3790674" y="2491239"/>
                    </a:lnTo>
                    <a:lnTo>
                      <a:pt x="3803391" y="2477270"/>
                    </a:lnTo>
                    <a:lnTo>
                      <a:pt x="3806640" y="2474773"/>
                    </a:lnTo>
                    <a:lnTo>
                      <a:pt x="3817996" y="2457571"/>
                    </a:lnTo>
                    <a:lnTo>
                      <a:pt x="3816207" y="2459535"/>
                    </a:lnTo>
                    <a:lnTo>
                      <a:pt x="3817801" y="2457003"/>
                    </a:lnTo>
                    <a:lnTo>
                      <a:pt x="3819055" y="2455966"/>
                    </a:lnTo>
                    <a:lnTo>
                      <a:pt x="3830212" y="2439067"/>
                    </a:lnTo>
                    <a:lnTo>
                      <a:pt x="3823857" y="2450500"/>
                    </a:lnTo>
                    <a:lnTo>
                      <a:pt x="3822175" y="2452982"/>
                    </a:lnTo>
                    <a:lnTo>
                      <a:pt x="3837566" y="2436078"/>
                    </a:lnTo>
                    <a:cubicBezTo>
                      <a:pt x="3840040" y="2434432"/>
                      <a:pt x="3844163" y="2430315"/>
                      <a:pt x="3849008" y="2425066"/>
                    </a:cubicBezTo>
                    <a:lnTo>
                      <a:pt x="3853358" y="2420185"/>
                    </a:lnTo>
                    <a:lnTo>
                      <a:pt x="3855774" y="2413741"/>
                    </a:lnTo>
                    <a:lnTo>
                      <a:pt x="3858971" y="2406588"/>
                    </a:lnTo>
                    <a:lnTo>
                      <a:pt x="3856615" y="2409825"/>
                    </a:lnTo>
                    <a:lnTo>
                      <a:pt x="3854561" y="2395659"/>
                    </a:lnTo>
                    <a:lnTo>
                      <a:pt x="3842531" y="2420407"/>
                    </a:lnTo>
                    <a:lnTo>
                      <a:pt x="3830212" y="2439067"/>
                    </a:lnTo>
                    <a:lnTo>
                      <a:pt x="3854515" y="2395341"/>
                    </a:lnTo>
                    <a:lnTo>
                      <a:pt x="3854485" y="2395134"/>
                    </a:lnTo>
                    <a:lnTo>
                      <a:pt x="3851426" y="2400315"/>
                    </a:lnTo>
                    <a:lnTo>
                      <a:pt x="3848873" y="2403670"/>
                    </a:lnTo>
                    <a:lnTo>
                      <a:pt x="3854447" y="2394871"/>
                    </a:lnTo>
                    <a:lnTo>
                      <a:pt x="3853036" y="2385137"/>
                    </a:lnTo>
                    <a:lnTo>
                      <a:pt x="3853248" y="2382921"/>
                    </a:lnTo>
                    <a:lnTo>
                      <a:pt x="3859646" y="2385200"/>
                    </a:lnTo>
                    <a:lnTo>
                      <a:pt x="3874578" y="2354481"/>
                    </a:lnTo>
                    <a:lnTo>
                      <a:pt x="3862946" y="2380172"/>
                    </a:lnTo>
                    <a:lnTo>
                      <a:pt x="3860068" y="2385351"/>
                    </a:lnTo>
                    <a:lnTo>
                      <a:pt x="3860228" y="2385408"/>
                    </a:lnTo>
                    <a:lnTo>
                      <a:pt x="3893999" y="2328215"/>
                    </a:lnTo>
                    <a:lnTo>
                      <a:pt x="3908971" y="2294716"/>
                    </a:lnTo>
                    <a:lnTo>
                      <a:pt x="3922418" y="2266167"/>
                    </a:lnTo>
                    <a:lnTo>
                      <a:pt x="3897425" y="2322412"/>
                    </a:lnTo>
                    <a:lnTo>
                      <a:pt x="3900554" y="2317114"/>
                    </a:lnTo>
                    <a:lnTo>
                      <a:pt x="3904968" y="2309042"/>
                    </a:lnTo>
                    <a:lnTo>
                      <a:pt x="3895763" y="2326153"/>
                    </a:lnTo>
                    <a:lnTo>
                      <a:pt x="3868175" y="2388239"/>
                    </a:lnTo>
                    <a:lnTo>
                      <a:pt x="3871473" y="2389414"/>
                    </a:lnTo>
                    <a:lnTo>
                      <a:pt x="3862945" y="2401129"/>
                    </a:lnTo>
                    <a:lnTo>
                      <a:pt x="3857103" y="2415927"/>
                    </a:lnTo>
                    <a:lnTo>
                      <a:pt x="3864780" y="2407260"/>
                    </a:lnTo>
                    <a:cubicBezTo>
                      <a:pt x="3875501" y="2394910"/>
                      <a:pt x="3885397" y="2383383"/>
                      <a:pt x="3887046" y="2383383"/>
                    </a:cubicBezTo>
                    <a:cubicBezTo>
                      <a:pt x="3883747" y="2383383"/>
                      <a:pt x="3883747" y="2380089"/>
                      <a:pt x="3887046" y="2380089"/>
                    </a:cubicBezTo>
                    <a:cubicBezTo>
                      <a:pt x="3887046" y="2380089"/>
                      <a:pt x="3890345" y="2380089"/>
                      <a:pt x="3893643" y="2380089"/>
                    </a:cubicBezTo>
                    <a:lnTo>
                      <a:pt x="3852418" y="2427793"/>
                    </a:lnTo>
                    <a:lnTo>
                      <a:pt x="3847942" y="2439132"/>
                    </a:lnTo>
                    <a:lnTo>
                      <a:pt x="3858862" y="2433681"/>
                    </a:lnTo>
                    <a:lnTo>
                      <a:pt x="3856037" y="2425233"/>
                    </a:lnTo>
                    <a:cubicBezTo>
                      <a:pt x="3856037" y="2425233"/>
                      <a:pt x="3859339" y="2425233"/>
                      <a:pt x="3859339" y="2425233"/>
                    </a:cubicBezTo>
                    <a:cubicBezTo>
                      <a:pt x="3859339" y="2432640"/>
                      <a:pt x="3879770" y="2406718"/>
                      <a:pt x="3892772" y="2389127"/>
                    </a:cubicBezTo>
                    <a:lnTo>
                      <a:pt x="3895921" y="2384725"/>
                    </a:lnTo>
                    <a:lnTo>
                      <a:pt x="3901751" y="2370671"/>
                    </a:lnTo>
                    <a:lnTo>
                      <a:pt x="3896974" y="2383254"/>
                    </a:lnTo>
                    <a:lnTo>
                      <a:pt x="3902265" y="2375857"/>
                    </a:lnTo>
                    <a:lnTo>
                      <a:pt x="3910457" y="2357191"/>
                    </a:lnTo>
                    <a:lnTo>
                      <a:pt x="3920870" y="2324576"/>
                    </a:lnTo>
                    <a:lnTo>
                      <a:pt x="3929320" y="2304206"/>
                    </a:lnTo>
                    <a:lnTo>
                      <a:pt x="3952844" y="2238386"/>
                    </a:lnTo>
                    <a:lnTo>
                      <a:pt x="3945467" y="2263824"/>
                    </a:lnTo>
                    <a:lnTo>
                      <a:pt x="3939827" y="2283910"/>
                    </a:lnTo>
                    <a:lnTo>
                      <a:pt x="3948761" y="2259619"/>
                    </a:lnTo>
                    <a:lnTo>
                      <a:pt x="3945191" y="2270522"/>
                    </a:lnTo>
                    <a:lnTo>
                      <a:pt x="3938618" y="2288215"/>
                    </a:lnTo>
                    <a:lnTo>
                      <a:pt x="3928079" y="2325747"/>
                    </a:lnTo>
                    <a:lnTo>
                      <a:pt x="3916804" y="2346928"/>
                    </a:lnTo>
                    <a:lnTo>
                      <a:pt x="3912171" y="2359399"/>
                    </a:lnTo>
                    <a:lnTo>
                      <a:pt x="3906330" y="2370119"/>
                    </a:lnTo>
                    <a:lnTo>
                      <a:pt x="3902324" y="2382664"/>
                    </a:lnTo>
                    <a:lnTo>
                      <a:pt x="3890719" y="2405765"/>
                    </a:lnTo>
                    <a:lnTo>
                      <a:pt x="3896903" y="2399643"/>
                    </a:lnTo>
                    <a:lnTo>
                      <a:pt x="3902324" y="2382664"/>
                    </a:lnTo>
                    <a:lnTo>
                      <a:pt x="3905720" y="2375904"/>
                    </a:lnTo>
                    <a:lnTo>
                      <a:pt x="3923956" y="2340431"/>
                    </a:lnTo>
                    <a:lnTo>
                      <a:pt x="3913767" y="2376716"/>
                    </a:lnTo>
                    <a:lnTo>
                      <a:pt x="3913815" y="2376732"/>
                    </a:lnTo>
                    <a:lnTo>
                      <a:pt x="3934718" y="2332273"/>
                    </a:lnTo>
                    <a:lnTo>
                      <a:pt x="3937785" y="2325759"/>
                    </a:lnTo>
                    <a:lnTo>
                      <a:pt x="3943090" y="2303210"/>
                    </a:lnTo>
                    <a:lnTo>
                      <a:pt x="3923956" y="2340431"/>
                    </a:lnTo>
                    <a:lnTo>
                      <a:pt x="3928079" y="2325747"/>
                    </a:lnTo>
                    <a:lnTo>
                      <a:pt x="3945477" y="2293063"/>
                    </a:lnTo>
                    <a:lnTo>
                      <a:pt x="3957710" y="2241067"/>
                    </a:lnTo>
                    <a:cubicBezTo>
                      <a:pt x="3968869" y="2210583"/>
                      <a:pt x="3983747" y="2180923"/>
                      <a:pt x="4001932" y="2152911"/>
                    </a:cubicBezTo>
                    <a:lnTo>
                      <a:pt x="4001869" y="2153306"/>
                    </a:lnTo>
                    <a:lnTo>
                      <a:pt x="4002404" y="2152133"/>
                    </a:lnTo>
                    <a:lnTo>
                      <a:pt x="4008194" y="2132155"/>
                    </a:lnTo>
                    <a:lnTo>
                      <a:pt x="4008744" y="2132155"/>
                    </a:lnTo>
                    <a:lnTo>
                      <a:pt x="4009965" y="2120490"/>
                    </a:lnTo>
                    <a:lnTo>
                      <a:pt x="4006980" y="2126982"/>
                    </a:lnTo>
                    <a:lnTo>
                      <a:pt x="4002087" y="2139819"/>
                    </a:lnTo>
                    <a:lnTo>
                      <a:pt x="4002664" y="2136366"/>
                    </a:lnTo>
                    <a:lnTo>
                      <a:pt x="3997981" y="2146549"/>
                    </a:lnTo>
                    <a:lnTo>
                      <a:pt x="4003186" y="2133238"/>
                    </a:lnTo>
                    <a:lnTo>
                      <a:pt x="4005030" y="2122186"/>
                    </a:lnTo>
                    <a:lnTo>
                      <a:pt x="3984770" y="2174875"/>
                    </a:lnTo>
                    <a:cubicBezTo>
                      <a:pt x="3984770" y="2174875"/>
                      <a:pt x="3981450" y="2174875"/>
                      <a:pt x="3981450" y="2171589"/>
                    </a:cubicBezTo>
                    <a:lnTo>
                      <a:pt x="3982978" y="2164029"/>
                    </a:lnTo>
                    <a:lnTo>
                      <a:pt x="3975522" y="2177888"/>
                    </a:lnTo>
                    <a:lnTo>
                      <a:pt x="3971398" y="2190483"/>
                    </a:lnTo>
                    <a:lnTo>
                      <a:pt x="3974399" y="2179976"/>
                    </a:lnTo>
                    <a:lnTo>
                      <a:pt x="3973540" y="2181573"/>
                    </a:lnTo>
                    <a:lnTo>
                      <a:pt x="3966886" y="2199101"/>
                    </a:lnTo>
                    <a:lnTo>
                      <a:pt x="3972380" y="2183730"/>
                    </a:lnTo>
                    <a:lnTo>
                      <a:pt x="3964388" y="2198586"/>
                    </a:lnTo>
                    <a:lnTo>
                      <a:pt x="3955670" y="2228643"/>
                    </a:lnTo>
                    <a:lnTo>
                      <a:pt x="3932956" y="2288475"/>
                    </a:lnTo>
                    <a:lnTo>
                      <a:pt x="3926352" y="2310057"/>
                    </a:lnTo>
                    <a:lnTo>
                      <a:pt x="3931543" y="2292197"/>
                    </a:lnTo>
                    <a:lnTo>
                      <a:pt x="3927803" y="2302047"/>
                    </a:lnTo>
                    <a:lnTo>
                      <a:pt x="3949919" y="2225482"/>
                    </a:lnTo>
                    <a:lnTo>
                      <a:pt x="3942472" y="2239325"/>
                    </a:lnTo>
                    <a:lnTo>
                      <a:pt x="3950363" y="2223946"/>
                    </a:lnTo>
                    <a:lnTo>
                      <a:pt x="3963140" y="2179713"/>
                    </a:lnTo>
                    <a:lnTo>
                      <a:pt x="3922418" y="2266167"/>
                    </a:lnTo>
                    <a:lnTo>
                      <a:pt x="3928765" y="2251883"/>
                    </a:lnTo>
                    <a:lnTo>
                      <a:pt x="3964397" y="2175359"/>
                    </a:lnTo>
                    <a:lnTo>
                      <a:pt x="3967410" y="2164929"/>
                    </a:lnTo>
                    <a:close/>
                    <a:moveTo>
                      <a:pt x="4342791" y="2051031"/>
                    </a:moveTo>
                    <a:lnTo>
                      <a:pt x="4342067" y="2053632"/>
                    </a:lnTo>
                    <a:lnTo>
                      <a:pt x="4341122" y="2056362"/>
                    </a:lnTo>
                    <a:close/>
                    <a:moveTo>
                      <a:pt x="4031264" y="2049955"/>
                    </a:moveTo>
                    <a:lnTo>
                      <a:pt x="4031240" y="2050016"/>
                    </a:lnTo>
                    <a:lnTo>
                      <a:pt x="4016022" y="2092367"/>
                    </a:lnTo>
                    <a:lnTo>
                      <a:pt x="4015664" y="2093362"/>
                    </a:lnTo>
                    <a:lnTo>
                      <a:pt x="4015156" y="2095163"/>
                    </a:lnTo>
                    <a:lnTo>
                      <a:pt x="4014962" y="2097700"/>
                    </a:lnTo>
                    <a:lnTo>
                      <a:pt x="4019056" y="2088162"/>
                    </a:lnTo>
                    <a:lnTo>
                      <a:pt x="4022372" y="2081117"/>
                    </a:lnTo>
                    <a:close/>
                    <a:moveTo>
                      <a:pt x="4135861" y="2047557"/>
                    </a:moveTo>
                    <a:lnTo>
                      <a:pt x="4110335" y="2109044"/>
                    </a:lnTo>
                    <a:lnTo>
                      <a:pt x="4072324" y="2216323"/>
                    </a:lnTo>
                    <a:lnTo>
                      <a:pt x="4081121" y="2201254"/>
                    </a:lnTo>
                    <a:lnTo>
                      <a:pt x="4092078" y="2176280"/>
                    </a:lnTo>
                    <a:lnTo>
                      <a:pt x="4107487" y="2132398"/>
                    </a:lnTo>
                    <a:close/>
                    <a:moveTo>
                      <a:pt x="4028947" y="2046287"/>
                    </a:moveTo>
                    <a:lnTo>
                      <a:pt x="4026719" y="2054184"/>
                    </a:lnTo>
                    <a:lnTo>
                      <a:pt x="4023271" y="2054581"/>
                    </a:lnTo>
                    <a:cubicBezTo>
                      <a:pt x="4020897" y="2055972"/>
                      <a:pt x="4017388" y="2058651"/>
                      <a:pt x="4012434" y="2062773"/>
                    </a:cubicBezTo>
                    <a:cubicBezTo>
                      <a:pt x="4015737" y="2056178"/>
                      <a:pt x="4022342" y="2052881"/>
                      <a:pt x="4028947" y="2046287"/>
                    </a:cubicBezTo>
                    <a:close/>
                    <a:moveTo>
                      <a:pt x="4367156" y="2045573"/>
                    </a:moveTo>
                    <a:lnTo>
                      <a:pt x="4321696" y="2172377"/>
                    </a:lnTo>
                    <a:lnTo>
                      <a:pt x="4317635" y="2186730"/>
                    </a:lnTo>
                    <a:lnTo>
                      <a:pt x="4317644" y="2186718"/>
                    </a:lnTo>
                    <a:lnTo>
                      <a:pt x="4317627" y="2186758"/>
                    </a:lnTo>
                    <a:lnTo>
                      <a:pt x="4315276" y="2195068"/>
                    </a:lnTo>
                    <a:lnTo>
                      <a:pt x="4325694" y="2176075"/>
                    </a:lnTo>
                    <a:lnTo>
                      <a:pt x="4327602" y="2173553"/>
                    </a:lnTo>
                    <a:lnTo>
                      <a:pt x="4328278" y="2171365"/>
                    </a:lnTo>
                    <a:lnTo>
                      <a:pt x="4325694" y="2176075"/>
                    </a:lnTo>
                    <a:lnTo>
                      <a:pt x="4317644" y="2186718"/>
                    </a:lnTo>
                    <a:lnTo>
                      <a:pt x="4338535" y="2138178"/>
                    </a:lnTo>
                    <a:close/>
                    <a:moveTo>
                      <a:pt x="4247970" y="2042929"/>
                    </a:moveTo>
                    <a:lnTo>
                      <a:pt x="4245998" y="2049896"/>
                    </a:lnTo>
                    <a:lnTo>
                      <a:pt x="4244451" y="2053936"/>
                    </a:lnTo>
                    <a:close/>
                    <a:moveTo>
                      <a:pt x="3958797" y="2041129"/>
                    </a:moveTo>
                    <a:lnTo>
                      <a:pt x="3949098" y="2060690"/>
                    </a:lnTo>
                    <a:lnTo>
                      <a:pt x="3946903" y="2073178"/>
                    </a:lnTo>
                    <a:lnTo>
                      <a:pt x="3943773" y="2088770"/>
                    </a:lnTo>
                    <a:lnTo>
                      <a:pt x="3954436" y="2068022"/>
                    </a:lnTo>
                    <a:close/>
                    <a:moveTo>
                      <a:pt x="4307817" y="2040456"/>
                    </a:moveTo>
                    <a:lnTo>
                      <a:pt x="4273396" y="2130536"/>
                    </a:lnTo>
                    <a:lnTo>
                      <a:pt x="4271835" y="2148142"/>
                    </a:lnTo>
                    <a:lnTo>
                      <a:pt x="4269374" y="2158604"/>
                    </a:lnTo>
                    <a:lnTo>
                      <a:pt x="4287404" y="2112109"/>
                    </a:lnTo>
                    <a:lnTo>
                      <a:pt x="4268666" y="2165272"/>
                    </a:lnTo>
                    <a:lnTo>
                      <a:pt x="4266632" y="2170267"/>
                    </a:lnTo>
                    <a:lnTo>
                      <a:pt x="4265333" y="2175787"/>
                    </a:lnTo>
                    <a:lnTo>
                      <a:pt x="4265881" y="2172109"/>
                    </a:lnTo>
                    <a:lnTo>
                      <a:pt x="4265386" y="2173326"/>
                    </a:lnTo>
                    <a:lnTo>
                      <a:pt x="4245772" y="2246835"/>
                    </a:lnTo>
                    <a:lnTo>
                      <a:pt x="4243261" y="2254423"/>
                    </a:lnTo>
                    <a:lnTo>
                      <a:pt x="4244125" y="2253286"/>
                    </a:lnTo>
                    <a:lnTo>
                      <a:pt x="4246598" y="2245187"/>
                    </a:lnTo>
                    <a:lnTo>
                      <a:pt x="4255765" y="2216471"/>
                    </a:lnTo>
                    <a:lnTo>
                      <a:pt x="4265333" y="2175787"/>
                    </a:lnTo>
                    <a:lnTo>
                      <a:pt x="4262793" y="2192836"/>
                    </a:lnTo>
                    <a:lnTo>
                      <a:pt x="4260862" y="2200505"/>
                    </a:lnTo>
                    <a:lnTo>
                      <a:pt x="4269743" y="2172684"/>
                    </a:lnTo>
                    <a:cubicBezTo>
                      <a:pt x="4272222" y="2166917"/>
                      <a:pt x="4272636" y="2166917"/>
                      <a:pt x="4271912" y="2170058"/>
                    </a:cubicBezTo>
                    <a:lnTo>
                      <a:pt x="4268664" y="2181390"/>
                    </a:lnTo>
                    <a:lnTo>
                      <a:pt x="4257691" y="2213096"/>
                    </a:lnTo>
                    <a:lnTo>
                      <a:pt x="4253295" y="2230550"/>
                    </a:lnTo>
                    <a:lnTo>
                      <a:pt x="4259824" y="2212231"/>
                    </a:lnTo>
                    <a:cubicBezTo>
                      <a:pt x="4258171" y="2215527"/>
                      <a:pt x="4263130" y="2199873"/>
                      <a:pt x="4267263" y="2186278"/>
                    </a:cubicBezTo>
                    <a:lnTo>
                      <a:pt x="4268664" y="2181390"/>
                    </a:lnTo>
                    <a:lnTo>
                      <a:pt x="4279661" y="2149615"/>
                    </a:lnTo>
                    <a:lnTo>
                      <a:pt x="4249606" y="2245194"/>
                    </a:lnTo>
                    <a:lnTo>
                      <a:pt x="4249276" y="2246505"/>
                    </a:lnTo>
                    <a:lnTo>
                      <a:pt x="4249136" y="2246689"/>
                    </a:lnTo>
                    <a:lnTo>
                      <a:pt x="4247240" y="2252721"/>
                    </a:lnTo>
                    <a:lnTo>
                      <a:pt x="4247041" y="2253564"/>
                    </a:lnTo>
                    <a:lnTo>
                      <a:pt x="4246942" y="2253667"/>
                    </a:lnTo>
                    <a:lnTo>
                      <a:pt x="4241079" y="2272314"/>
                    </a:lnTo>
                    <a:lnTo>
                      <a:pt x="4242279" y="2266574"/>
                    </a:lnTo>
                    <a:lnTo>
                      <a:pt x="4245417" y="2255255"/>
                    </a:lnTo>
                    <a:lnTo>
                      <a:pt x="4244432" y="2256281"/>
                    </a:lnTo>
                    <a:lnTo>
                      <a:pt x="4242279" y="2266574"/>
                    </a:lnTo>
                    <a:lnTo>
                      <a:pt x="4239986" y="2274847"/>
                    </a:lnTo>
                    <a:lnTo>
                      <a:pt x="4239432" y="2277550"/>
                    </a:lnTo>
                    <a:lnTo>
                      <a:pt x="4238081" y="2281846"/>
                    </a:lnTo>
                    <a:lnTo>
                      <a:pt x="4238655" y="2281340"/>
                    </a:lnTo>
                    <a:lnTo>
                      <a:pt x="4239432" y="2277550"/>
                    </a:lnTo>
                    <a:lnTo>
                      <a:pt x="4241079" y="2272314"/>
                    </a:lnTo>
                    <a:lnTo>
                      <a:pt x="4239311" y="2280763"/>
                    </a:lnTo>
                    <a:lnTo>
                      <a:pt x="4239397" y="2280688"/>
                    </a:lnTo>
                    <a:lnTo>
                      <a:pt x="4239254" y="2281034"/>
                    </a:lnTo>
                    <a:lnTo>
                      <a:pt x="4238896" y="2282746"/>
                    </a:lnTo>
                    <a:lnTo>
                      <a:pt x="4239755" y="2282059"/>
                    </a:lnTo>
                    <a:lnTo>
                      <a:pt x="4238330" y="2285451"/>
                    </a:lnTo>
                    <a:lnTo>
                      <a:pt x="4237168" y="2291008"/>
                    </a:lnTo>
                    <a:lnTo>
                      <a:pt x="4237859" y="2290160"/>
                    </a:lnTo>
                    <a:lnTo>
                      <a:pt x="4240546" y="2281426"/>
                    </a:lnTo>
                    <a:lnTo>
                      <a:pt x="4239755" y="2282059"/>
                    </a:lnTo>
                    <a:lnTo>
                      <a:pt x="4240879" y="2279382"/>
                    </a:lnTo>
                    <a:lnTo>
                      <a:pt x="4241284" y="2279025"/>
                    </a:lnTo>
                    <a:lnTo>
                      <a:pt x="4247235" y="2259681"/>
                    </a:lnTo>
                    <a:lnTo>
                      <a:pt x="4250782" y="2249668"/>
                    </a:lnTo>
                    <a:lnTo>
                      <a:pt x="4247661" y="2252918"/>
                    </a:lnTo>
                    <a:lnTo>
                      <a:pt x="4249276" y="2246505"/>
                    </a:lnTo>
                    <a:lnTo>
                      <a:pt x="4254200" y="2240024"/>
                    </a:lnTo>
                    <a:lnTo>
                      <a:pt x="4281854" y="2161974"/>
                    </a:lnTo>
                    <a:lnTo>
                      <a:pt x="4297368" y="2114884"/>
                    </a:lnTo>
                    <a:lnTo>
                      <a:pt x="4304185" y="2073634"/>
                    </a:lnTo>
                    <a:lnTo>
                      <a:pt x="4305635" y="2060387"/>
                    </a:lnTo>
                    <a:lnTo>
                      <a:pt x="4304040" y="2064911"/>
                    </a:lnTo>
                    <a:lnTo>
                      <a:pt x="4286274" y="2129842"/>
                    </a:lnTo>
                    <a:cubicBezTo>
                      <a:pt x="4286274" y="2129842"/>
                      <a:pt x="4282968" y="2129842"/>
                      <a:pt x="4282968" y="2129842"/>
                    </a:cubicBezTo>
                    <a:lnTo>
                      <a:pt x="4289702" y="2106185"/>
                    </a:lnTo>
                    <a:lnTo>
                      <a:pt x="4287404" y="2112109"/>
                    </a:lnTo>
                    <a:lnTo>
                      <a:pt x="4290580" y="2103100"/>
                    </a:lnTo>
                    <a:lnTo>
                      <a:pt x="4307445" y="2043848"/>
                    </a:lnTo>
                    <a:close/>
                    <a:moveTo>
                      <a:pt x="4059060" y="2040281"/>
                    </a:moveTo>
                    <a:lnTo>
                      <a:pt x="4049180" y="2065258"/>
                    </a:lnTo>
                    <a:lnTo>
                      <a:pt x="4054608" y="2050345"/>
                    </a:lnTo>
                    <a:close/>
                    <a:moveTo>
                      <a:pt x="4346206" y="2040123"/>
                    </a:moveTo>
                    <a:lnTo>
                      <a:pt x="4342791" y="2051031"/>
                    </a:lnTo>
                    <a:lnTo>
                      <a:pt x="4344803" y="2043799"/>
                    </a:lnTo>
                    <a:lnTo>
                      <a:pt x="4339545" y="2060665"/>
                    </a:lnTo>
                    <a:lnTo>
                      <a:pt x="4340081" y="2059367"/>
                    </a:lnTo>
                    <a:lnTo>
                      <a:pt x="4338758" y="2063190"/>
                    </a:lnTo>
                    <a:lnTo>
                      <a:pt x="4338126" y="2065216"/>
                    </a:lnTo>
                    <a:lnTo>
                      <a:pt x="4339277" y="2062255"/>
                    </a:lnTo>
                    <a:lnTo>
                      <a:pt x="4340492" y="2058373"/>
                    </a:lnTo>
                    <a:lnTo>
                      <a:pt x="4341211" y="2056633"/>
                    </a:lnTo>
                    <a:lnTo>
                      <a:pt x="4342181" y="2053373"/>
                    </a:lnTo>
                    <a:close/>
                    <a:moveTo>
                      <a:pt x="4429061" y="2039192"/>
                    </a:moveTo>
                    <a:lnTo>
                      <a:pt x="4422488" y="2054688"/>
                    </a:lnTo>
                    <a:cubicBezTo>
                      <a:pt x="4409799" y="2079592"/>
                      <a:pt x="4394998" y="2104309"/>
                      <a:pt x="4377906" y="2128809"/>
                    </a:cubicBezTo>
                    <a:cubicBezTo>
                      <a:pt x="4377906" y="2128809"/>
                      <a:pt x="4374611" y="2128809"/>
                      <a:pt x="4374611" y="2128809"/>
                    </a:cubicBezTo>
                    <a:lnTo>
                      <a:pt x="4377647" y="2111747"/>
                    </a:lnTo>
                    <a:lnTo>
                      <a:pt x="4382428" y="2105001"/>
                    </a:lnTo>
                    <a:lnTo>
                      <a:pt x="4381201" y="2112339"/>
                    </a:lnTo>
                    <a:cubicBezTo>
                      <a:pt x="4384495" y="2102457"/>
                      <a:pt x="4417443" y="2066223"/>
                      <a:pt x="4424033" y="2049753"/>
                    </a:cubicBezTo>
                    <a:lnTo>
                      <a:pt x="4428058" y="2040608"/>
                    </a:lnTo>
                    <a:close/>
                    <a:moveTo>
                      <a:pt x="4370423" y="2036460"/>
                    </a:moveTo>
                    <a:lnTo>
                      <a:pt x="4367196" y="2045462"/>
                    </a:lnTo>
                    <a:lnTo>
                      <a:pt x="4339473" y="2135998"/>
                    </a:lnTo>
                    <a:lnTo>
                      <a:pt x="4360820" y="2086398"/>
                    </a:lnTo>
                    <a:close/>
                    <a:moveTo>
                      <a:pt x="4250708" y="2034538"/>
                    </a:moveTo>
                    <a:lnTo>
                      <a:pt x="4250324" y="2035568"/>
                    </a:lnTo>
                    <a:lnTo>
                      <a:pt x="4247970" y="2042929"/>
                    </a:lnTo>
                    <a:lnTo>
                      <a:pt x="4249206" y="2038566"/>
                    </a:lnTo>
                    <a:lnTo>
                      <a:pt x="4227068" y="2097909"/>
                    </a:lnTo>
                    <a:lnTo>
                      <a:pt x="4235849" y="2076401"/>
                    </a:lnTo>
                    <a:lnTo>
                      <a:pt x="4210076" y="2143717"/>
                    </a:lnTo>
                    <a:lnTo>
                      <a:pt x="4209108" y="2146054"/>
                    </a:lnTo>
                    <a:lnTo>
                      <a:pt x="4208037" y="2148924"/>
                    </a:lnTo>
                    <a:lnTo>
                      <a:pt x="4208277" y="2148414"/>
                    </a:lnTo>
                    <a:lnTo>
                      <a:pt x="4210076" y="2143717"/>
                    </a:lnTo>
                    <a:lnTo>
                      <a:pt x="4234962" y="2083615"/>
                    </a:lnTo>
                    <a:lnTo>
                      <a:pt x="4232570" y="2091096"/>
                    </a:lnTo>
                    <a:lnTo>
                      <a:pt x="4228174" y="2103895"/>
                    </a:lnTo>
                    <a:lnTo>
                      <a:pt x="4202393" y="2164055"/>
                    </a:lnTo>
                    <a:lnTo>
                      <a:pt x="4187810" y="2203147"/>
                    </a:lnTo>
                    <a:lnTo>
                      <a:pt x="4179022" y="2224012"/>
                    </a:lnTo>
                    <a:lnTo>
                      <a:pt x="4170553" y="2251778"/>
                    </a:lnTo>
                    <a:cubicBezTo>
                      <a:pt x="4167247" y="2261665"/>
                      <a:pt x="4163114" y="2271551"/>
                      <a:pt x="4159395" y="2281850"/>
                    </a:cubicBezTo>
                    <a:lnTo>
                      <a:pt x="4152770" y="2306692"/>
                    </a:lnTo>
                    <a:lnTo>
                      <a:pt x="4157716" y="2300662"/>
                    </a:lnTo>
                    <a:cubicBezTo>
                      <a:pt x="4161019" y="2297362"/>
                      <a:pt x="4161019" y="2300662"/>
                      <a:pt x="4161019" y="2300662"/>
                    </a:cubicBezTo>
                    <a:lnTo>
                      <a:pt x="4149927" y="2318024"/>
                    </a:lnTo>
                    <a:lnTo>
                      <a:pt x="4148462" y="2324762"/>
                    </a:lnTo>
                    <a:lnTo>
                      <a:pt x="4151110" y="2320462"/>
                    </a:lnTo>
                    <a:lnTo>
                      <a:pt x="4151882" y="2320956"/>
                    </a:lnTo>
                    <a:lnTo>
                      <a:pt x="4161346" y="2307759"/>
                    </a:lnTo>
                    <a:lnTo>
                      <a:pt x="4194068" y="2213070"/>
                    </a:lnTo>
                    <a:lnTo>
                      <a:pt x="4226435" y="2114608"/>
                    </a:lnTo>
                    <a:lnTo>
                      <a:pt x="4231904" y="2093178"/>
                    </a:lnTo>
                    <a:lnTo>
                      <a:pt x="4232570" y="2091096"/>
                    </a:lnTo>
                    <a:lnTo>
                      <a:pt x="4236004" y="2081098"/>
                    </a:lnTo>
                    <a:lnTo>
                      <a:pt x="4242624" y="2065110"/>
                    </a:lnTo>
                    <a:lnTo>
                      <a:pt x="4246399" y="2050834"/>
                    </a:lnTo>
                    <a:lnTo>
                      <a:pt x="4236004" y="2081098"/>
                    </a:lnTo>
                    <a:lnTo>
                      <a:pt x="4234962" y="2083615"/>
                    </a:lnTo>
                    <a:lnTo>
                      <a:pt x="4242390" y="2060380"/>
                    </a:lnTo>
                    <a:lnTo>
                      <a:pt x="4245998" y="2051545"/>
                    </a:lnTo>
                    <a:lnTo>
                      <a:pt x="4246603" y="2050064"/>
                    </a:lnTo>
                    <a:close/>
                    <a:moveTo>
                      <a:pt x="3978337" y="2031858"/>
                    </a:moveTo>
                    <a:lnTo>
                      <a:pt x="3968674" y="2056493"/>
                    </a:lnTo>
                    <a:lnTo>
                      <a:pt x="3948629" y="2109971"/>
                    </a:lnTo>
                    <a:lnTo>
                      <a:pt x="3946748" y="2118951"/>
                    </a:lnTo>
                    <a:lnTo>
                      <a:pt x="3971173" y="2076189"/>
                    </a:lnTo>
                    <a:lnTo>
                      <a:pt x="3975118" y="2053845"/>
                    </a:lnTo>
                    <a:close/>
                    <a:moveTo>
                      <a:pt x="3952098" y="2028814"/>
                    </a:moveTo>
                    <a:lnTo>
                      <a:pt x="3946112" y="2042497"/>
                    </a:lnTo>
                    <a:lnTo>
                      <a:pt x="3941142" y="2065184"/>
                    </a:lnTo>
                    <a:lnTo>
                      <a:pt x="3942518" y="2057557"/>
                    </a:lnTo>
                    <a:lnTo>
                      <a:pt x="3945560" y="2043758"/>
                    </a:lnTo>
                    <a:lnTo>
                      <a:pt x="3927182" y="2085766"/>
                    </a:lnTo>
                    <a:lnTo>
                      <a:pt x="3926588" y="2096142"/>
                    </a:lnTo>
                    <a:lnTo>
                      <a:pt x="3940512" y="2068060"/>
                    </a:lnTo>
                    <a:lnTo>
                      <a:pt x="3941142" y="2065184"/>
                    </a:lnTo>
                    <a:lnTo>
                      <a:pt x="3940686" y="2067708"/>
                    </a:lnTo>
                    <a:lnTo>
                      <a:pt x="3944095" y="2060834"/>
                    </a:lnTo>
                    <a:close/>
                    <a:moveTo>
                      <a:pt x="4046899" y="2026799"/>
                    </a:moveTo>
                    <a:lnTo>
                      <a:pt x="4034704" y="2057013"/>
                    </a:lnTo>
                    <a:lnTo>
                      <a:pt x="4018595" y="2109180"/>
                    </a:lnTo>
                    <a:lnTo>
                      <a:pt x="4021953" y="2103815"/>
                    </a:lnTo>
                    <a:close/>
                    <a:moveTo>
                      <a:pt x="3910341" y="2025772"/>
                    </a:moveTo>
                    <a:lnTo>
                      <a:pt x="3909400" y="2028447"/>
                    </a:lnTo>
                    <a:lnTo>
                      <a:pt x="3909342" y="2029000"/>
                    </a:lnTo>
                    <a:close/>
                    <a:moveTo>
                      <a:pt x="3954044" y="2024365"/>
                    </a:moveTo>
                    <a:lnTo>
                      <a:pt x="3952315" y="2028318"/>
                    </a:lnTo>
                    <a:lnTo>
                      <a:pt x="3948708" y="2047245"/>
                    </a:lnTo>
                    <a:lnTo>
                      <a:pt x="3947901" y="2053157"/>
                    </a:lnTo>
                    <a:lnTo>
                      <a:pt x="3948509" y="2051931"/>
                    </a:lnTo>
                    <a:close/>
                    <a:moveTo>
                      <a:pt x="4015032" y="2024314"/>
                    </a:moveTo>
                    <a:lnTo>
                      <a:pt x="4013934" y="2027757"/>
                    </a:lnTo>
                    <a:lnTo>
                      <a:pt x="4010738" y="2038778"/>
                    </a:lnTo>
                    <a:lnTo>
                      <a:pt x="3999592" y="2090280"/>
                    </a:lnTo>
                    <a:lnTo>
                      <a:pt x="4002220" y="2083436"/>
                    </a:lnTo>
                    <a:close/>
                    <a:moveTo>
                      <a:pt x="4116406" y="2019037"/>
                    </a:moveTo>
                    <a:lnTo>
                      <a:pt x="4112581" y="2032453"/>
                    </a:lnTo>
                    <a:lnTo>
                      <a:pt x="4101807" y="2059981"/>
                    </a:lnTo>
                    <a:close/>
                    <a:moveTo>
                      <a:pt x="4103512" y="2018804"/>
                    </a:moveTo>
                    <a:lnTo>
                      <a:pt x="4071942" y="2095251"/>
                    </a:lnTo>
                    <a:lnTo>
                      <a:pt x="4058793" y="2121115"/>
                    </a:lnTo>
                    <a:lnTo>
                      <a:pt x="4054365" y="2135458"/>
                    </a:lnTo>
                    <a:lnTo>
                      <a:pt x="4019156" y="2216789"/>
                    </a:lnTo>
                    <a:lnTo>
                      <a:pt x="4011752" y="2241424"/>
                    </a:lnTo>
                    <a:lnTo>
                      <a:pt x="4008492" y="2241424"/>
                    </a:lnTo>
                    <a:lnTo>
                      <a:pt x="4008437" y="2241550"/>
                    </a:lnTo>
                    <a:lnTo>
                      <a:pt x="4008437" y="2241424"/>
                    </a:lnTo>
                    <a:lnTo>
                      <a:pt x="4008437" y="2238248"/>
                    </a:lnTo>
                    <a:lnTo>
                      <a:pt x="4008437" y="2231519"/>
                    </a:lnTo>
                    <a:lnTo>
                      <a:pt x="4011149" y="2231519"/>
                    </a:lnTo>
                    <a:lnTo>
                      <a:pt x="4013003" y="2226920"/>
                    </a:lnTo>
                    <a:lnTo>
                      <a:pt x="4022207" y="2193078"/>
                    </a:lnTo>
                    <a:lnTo>
                      <a:pt x="3999655" y="2237436"/>
                    </a:lnTo>
                    <a:lnTo>
                      <a:pt x="3995733" y="2269492"/>
                    </a:lnTo>
                    <a:lnTo>
                      <a:pt x="3985845" y="2304435"/>
                    </a:lnTo>
                    <a:lnTo>
                      <a:pt x="3988035" y="2297904"/>
                    </a:lnTo>
                    <a:cubicBezTo>
                      <a:pt x="4017373" y="2221016"/>
                      <a:pt x="4054628" y="2146908"/>
                      <a:pt x="4084432" y="2072800"/>
                    </a:cubicBezTo>
                    <a:close/>
                    <a:moveTo>
                      <a:pt x="4283648" y="2012976"/>
                    </a:moveTo>
                    <a:lnTo>
                      <a:pt x="4283592" y="2018577"/>
                    </a:lnTo>
                    <a:lnTo>
                      <a:pt x="4279877" y="2057469"/>
                    </a:lnTo>
                    <a:lnTo>
                      <a:pt x="4279865" y="2057510"/>
                    </a:lnTo>
                    <a:close/>
                    <a:moveTo>
                      <a:pt x="4199288" y="2012958"/>
                    </a:moveTo>
                    <a:lnTo>
                      <a:pt x="4183443" y="2049812"/>
                    </a:lnTo>
                    <a:cubicBezTo>
                      <a:pt x="4157440" y="2109059"/>
                      <a:pt x="4135616" y="2174555"/>
                      <a:pt x="4105042" y="2233997"/>
                    </a:cubicBezTo>
                    <a:lnTo>
                      <a:pt x="4095344" y="2250261"/>
                    </a:lnTo>
                    <a:lnTo>
                      <a:pt x="4093269" y="2271139"/>
                    </a:lnTo>
                    <a:lnTo>
                      <a:pt x="4090992" y="2279357"/>
                    </a:lnTo>
                    <a:lnTo>
                      <a:pt x="4099579" y="2261648"/>
                    </a:lnTo>
                    <a:lnTo>
                      <a:pt x="4101128" y="2257889"/>
                    </a:lnTo>
                    <a:cubicBezTo>
                      <a:pt x="4111042" y="2238080"/>
                      <a:pt x="4117651" y="2218272"/>
                      <a:pt x="4124260" y="2201865"/>
                    </a:cubicBezTo>
                    <a:cubicBezTo>
                      <a:pt x="4139131" y="2168750"/>
                      <a:pt x="4154828" y="2135736"/>
                      <a:pt x="4168872" y="2102309"/>
                    </a:cubicBezTo>
                    <a:close/>
                    <a:moveTo>
                      <a:pt x="3770720" y="2011597"/>
                    </a:moveTo>
                    <a:lnTo>
                      <a:pt x="3768412" y="2020182"/>
                    </a:lnTo>
                    <a:cubicBezTo>
                      <a:pt x="3753926" y="2072548"/>
                      <a:pt x="3738199" y="2124532"/>
                      <a:pt x="3718332" y="2175691"/>
                    </a:cubicBezTo>
                    <a:lnTo>
                      <a:pt x="3704112" y="2207984"/>
                    </a:lnTo>
                    <a:lnTo>
                      <a:pt x="3679047" y="2282506"/>
                    </a:lnTo>
                    <a:lnTo>
                      <a:pt x="3683683" y="2273966"/>
                    </a:lnTo>
                    <a:lnTo>
                      <a:pt x="3707931" y="2222311"/>
                    </a:lnTo>
                    <a:lnTo>
                      <a:pt x="3739420" y="2134185"/>
                    </a:lnTo>
                    <a:lnTo>
                      <a:pt x="3770453" y="2023499"/>
                    </a:lnTo>
                    <a:close/>
                    <a:moveTo>
                      <a:pt x="4078760" y="2011165"/>
                    </a:moveTo>
                    <a:lnTo>
                      <a:pt x="4052285" y="2073863"/>
                    </a:lnTo>
                    <a:lnTo>
                      <a:pt x="4042469" y="2095213"/>
                    </a:lnTo>
                    <a:lnTo>
                      <a:pt x="4033166" y="2123121"/>
                    </a:lnTo>
                    <a:lnTo>
                      <a:pt x="4061222" y="2063515"/>
                    </a:lnTo>
                    <a:lnTo>
                      <a:pt x="4067830" y="2049262"/>
                    </a:lnTo>
                    <a:close/>
                    <a:moveTo>
                      <a:pt x="3796877" y="2011130"/>
                    </a:moveTo>
                    <a:lnTo>
                      <a:pt x="3780400" y="2051092"/>
                    </a:lnTo>
                    <a:lnTo>
                      <a:pt x="3760367" y="2138943"/>
                    </a:lnTo>
                    <a:lnTo>
                      <a:pt x="3793295" y="2030195"/>
                    </a:lnTo>
                    <a:close/>
                    <a:moveTo>
                      <a:pt x="4355973" y="2007969"/>
                    </a:moveTo>
                    <a:lnTo>
                      <a:pt x="4350961" y="2024045"/>
                    </a:lnTo>
                    <a:lnTo>
                      <a:pt x="4350856" y="2024813"/>
                    </a:lnTo>
                    <a:close/>
                    <a:moveTo>
                      <a:pt x="4311456" y="2007215"/>
                    </a:moveTo>
                    <a:lnTo>
                      <a:pt x="4295739" y="2053194"/>
                    </a:lnTo>
                    <a:lnTo>
                      <a:pt x="4279139" y="2104669"/>
                    </a:lnTo>
                    <a:lnTo>
                      <a:pt x="4309895" y="2021471"/>
                    </a:lnTo>
                    <a:close/>
                    <a:moveTo>
                      <a:pt x="4120253" y="2005547"/>
                    </a:moveTo>
                    <a:lnTo>
                      <a:pt x="4118376" y="2013514"/>
                    </a:lnTo>
                    <a:lnTo>
                      <a:pt x="4116406" y="2019037"/>
                    </a:lnTo>
                    <a:close/>
                    <a:moveTo>
                      <a:pt x="3989025" y="2004612"/>
                    </a:moveTo>
                    <a:lnTo>
                      <a:pt x="3982260" y="2021859"/>
                    </a:lnTo>
                    <a:lnTo>
                      <a:pt x="3975966" y="2064380"/>
                    </a:lnTo>
                    <a:lnTo>
                      <a:pt x="3974756" y="2069916"/>
                    </a:lnTo>
                    <a:lnTo>
                      <a:pt x="3975283" y="2068994"/>
                    </a:lnTo>
                    <a:lnTo>
                      <a:pt x="3975966" y="2064380"/>
                    </a:lnTo>
                    <a:close/>
                    <a:moveTo>
                      <a:pt x="4094331" y="2004282"/>
                    </a:moveTo>
                    <a:lnTo>
                      <a:pt x="4069490" y="2061869"/>
                    </a:lnTo>
                    <a:lnTo>
                      <a:pt x="4060239" y="2080102"/>
                    </a:lnTo>
                    <a:lnTo>
                      <a:pt x="4037726" y="2155005"/>
                    </a:lnTo>
                    <a:lnTo>
                      <a:pt x="4057950" y="2113937"/>
                    </a:lnTo>
                    <a:close/>
                    <a:moveTo>
                      <a:pt x="3856255" y="2003162"/>
                    </a:moveTo>
                    <a:lnTo>
                      <a:pt x="3850791" y="2021330"/>
                    </a:lnTo>
                    <a:lnTo>
                      <a:pt x="3855113" y="2009082"/>
                    </a:lnTo>
                    <a:close/>
                    <a:moveTo>
                      <a:pt x="4333293" y="2002334"/>
                    </a:moveTo>
                    <a:lnTo>
                      <a:pt x="4316651" y="2032880"/>
                    </a:lnTo>
                    <a:lnTo>
                      <a:pt x="4308492" y="2051815"/>
                    </a:lnTo>
                    <a:lnTo>
                      <a:pt x="4301479" y="2102405"/>
                    </a:lnTo>
                    <a:lnTo>
                      <a:pt x="4317711" y="2053136"/>
                    </a:lnTo>
                    <a:close/>
                    <a:moveTo>
                      <a:pt x="4022240" y="2001721"/>
                    </a:moveTo>
                    <a:lnTo>
                      <a:pt x="4019164" y="2011362"/>
                    </a:lnTo>
                    <a:lnTo>
                      <a:pt x="4021138" y="2011362"/>
                    </a:lnTo>
                    <a:lnTo>
                      <a:pt x="4008041" y="2069188"/>
                    </a:lnTo>
                    <a:lnTo>
                      <a:pt x="4027001" y="2001793"/>
                    </a:lnTo>
                    <a:lnTo>
                      <a:pt x="4024615" y="2002231"/>
                    </a:lnTo>
                    <a:close/>
                    <a:moveTo>
                      <a:pt x="3913987" y="2001386"/>
                    </a:moveTo>
                    <a:lnTo>
                      <a:pt x="3913795" y="2004215"/>
                    </a:lnTo>
                    <a:lnTo>
                      <a:pt x="3912814" y="2005851"/>
                    </a:lnTo>
                    <a:lnTo>
                      <a:pt x="3913208" y="2003415"/>
                    </a:lnTo>
                    <a:close/>
                    <a:moveTo>
                      <a:pt x="4015825" y="2000995"/>
                    </a:moveTo>
                    <a:lnTo>
                      <a:pt x="4006495" y="2002595"/>
                    </a:lnTo>
                    <a:lnTo>
                      <a:pt x="3982376" y="2058281"/>
                    </a:lnTo>
                    <a:lnTo>
                      <a:pt x="3974911" y="2071506"/>
                    </a:lnTo>
                    <a:lnTo>
                      <a:pt x="3970115" y="2103906"/>
                    </a:lnTo>
                    <a:lnTo>
                      <a:pt x="3962825" y="2138219"/>
                    </a:lnTo>
                    <a:lnTo>
                      <a:pt x="3977155" y="2100470"/>
                    </a:lnTo>
                    <a:lnTo>
                      <a:pt x="4012799" y="2011158"/>
                    </a:lnTo>
                    <a:lnTo>
                      <a:pt x="4015323" y="2003561"/>
                    </a:lnTo>
                    <a:close/>
                    <a:moveTo>
                      <a:pt x="4323138" y="1999880"/>
                    </a:moveTo>
                    <a:lnTo>
                      <a:pt x="4321300" y="2005171"/>
                    </a:lnTo>
                    <a:lnTo>
                      <a:pt x="4311348" y="2031215"/>
                    </a:lnTo>
                    <a:lnTo>
                      <a:pt x="4310731" y="2035665"/>
                    </a:lnTo>
                    <a:lnTo>
                      <a:pt x="4316588" y="2022796"/>
                    </a:lnTo>
                    <a:close/>
                    <a:moveTo>
                      <a:pt x="4047419" y="1998044"/>
                    </a:moveTo>
                    <a:lnTo>
                      <a:pt x="4028876" y="2001449"/>
                    </a:lnTo>
                    <a:lnTo>
                      <a:pt x="4022475" y="2026373"/>
                    </a:lnTo>
                    <a:lnTo>
                      <a:pt x="3998436" y="2103329"/>
                    </a:lnTo>
                    <a:lnTo>
                      <a:pt x="4006390" y="2075057"/>
                    </a:lnTo>
                    <a:lnTo>
                      <a:pt x="3998411" y="2095736"/>
                    </a:lnTo>
                    <a:lnTo>
                      <a:pt x="3993006" y="2120710"/>
                    </a:lnTo>
                    <a:lnTo>
                      <a:pt x="3998436" y="2103329"/>
                    </a:lnTo>
                    <a:lnTo>
                      <a:pt x="3991207" y="2129024"/>
                    </a:lnTo>
                    <a:lnTo>
                      <a:pt x="3990594" y="2131858"/>
                    </a:lnTo>
                    <a:lnTo>
                      <a:pt x="3989287" y="2135848"/>
                    </a:lnTo>
                    <a:lnTo>
                      <a:pt x="3988525" y="2138557"/>
                    </a:lnTo>
                    <a:lnTo>
                      <a:pt x="3987037" y="2142720"/>
                    </a:lnTo>
                    <a:lnTo>
                      <a:pt x="3978218" y="2169654"/>
                    </a:lnTo>
                    <a:lnTo>
                      <a:pt x="3984195" y="2158005"/>
                    </a:lnTo>
                    <a:lnTo>
                      <a:pt x="3984770" y="2155161"/>
                    </a:lnTo>
                    <a:lnTo>
                      <a:pt x="3985654" y="2155161"/>
                    </a:lnTo>
                    <a:lnTo>
                      <a:pt x="3991400" y="2143963"/>
                    </a:lnTo>
                    <a:lnTo>
                      <a:pt x="3991823" y="2142531"/>
                    </a:lnTo>
                    <a:cubicBezTo>
                      <a:pt x="3994105" y="2136884"/>
                      <a:pt x="3997217" y="2130107"/>
                      <a:pt x="4000536" y="2123125"/>
                    </a:cubicBezTo>
                    <a:lnTo>
                      <a:pt x="4008472" y="2106292"/>
                    </a:lnTo>
                    <a:lnTo>
                      <a:pt x="4019691" y="2079093"/>
                    </a:lnTo>
                    <a:lnTo>
                      <a:pt x="4017300" y="2087566"/>
                    </a:lnTo>
                    <a:lnTo>
                      <a:pt x="4017963" y="2086160"/>
                    </a:lnTo>
                    <a:lnTo>
                      <a:pt x="4021083" y="2075717"/>
                    </a:lnTo>
                    <a:lnTo>
                      <a:pt x="4019691" y="2079093"/>
                    </a:lnTo>
                    <a:lnTo>
                      <a:pt x="4026719" y="2054184"/>
                    </a:lnTo>
                    <a:lnTo>
                      <a:pt x="4027296" y="2054118"/>
                    </a:lnTo>
                    <a:lnTo>
                      <a:pt x="4025266" y="2061720"/>
                    </a:lnTo>
                    <a:lnTo>
                      <a:pt x="4026676" y="2056999"/>
                    </a:lnTo>
                    <a:lnTo>
                      <a:pt x="4034733" y="2037798"/>
                    </a:lnTo>
                    <a:lnTo>
                      <a:pt x="4041560" y="2013874"/>
                    </a:lnTo>
                    <a:close/>
                    <a:moveTo>
                      <a:pt x="3965918" y="1997224"/>
                    </a:moveTo>
                    <a:lnTo>
                      <a:pt x="3956453" y="2018859"/>
                    </a:lnTo>
                    <a:lnTo>
                      <a:pt x="3951808" y="2045278"/>
                    </a:lnTo>
                    <a:lnTo>
                      <a:pt x="3961195" y="2026347"/>
                    </a:lnTo>
                    <a:close/>
                    <a:moveTo>
                      <a:pt x="4050137" y="1997134"/>
                    </a:moveTo>
                    <a:lnTo>
                      <a:pt x="4048708" y="1997807"/>
                    </a:lnTo>
                    <a:lnTo>
                      <a:pt x="4047526" y="1998024"/>
                    </a:lnTo>
                    <a:lnTo>
                      <a:pt x="4037822" y="2030437"/>
                    </a:lnTo>
                    <a:lnTo>
                      <a:pt x="4037879" y="2030302"/>
                    </a:lnTo>
                    <a:close/>
                    <a:moveTo>
                      <a:pt x="4052335" y="1996100"/>
                    </a:moveTo>
                    <a:lnTo>
                      <a:pt x="4052048" y="1996235"/>
                    </a:lnTo>
                    <a:lnTo>
                      <a:pt x="4034423" y="2041791"/>
                    </a:lnTo>
                    <a:lnTo>
                      <a:pt x="4025664" y="2071045"/>
                    </a:lnTo>
                    <a:lnTo>
                      <a:pt x="4022691" y="2080438"/>
                    </a:lnTo>
                    <a:lnTo>
                      <a:pt x="4032084" y="2060479"/>
                    </a:lnTo>
                    <a:lnTo>
                      <a:pt x="4038023" y="2040566"/>
                    </a:lnTo>
                    <a:lnTo>
                      <a:pt x="4040754" y="2034438"/>
                    </a:lnTo>
                    <a:close/>
                    <a:moveTo>
                      <a:pt x="4053122" y="1993458"/>
                    </a:moveTo>
                    <a:lnTo>
                      <a:pt x="4052650" y="1994679"/>
                    </a:lnTo>
                    <a:lnTo>
                      <a:pt x="4052766" y="1994659"/>
                    </a:lnTo>
                    <a:close/>
                    <a:moveTo>
                      <a:pt x="3917021" y="1993098"/>
                    </a:moveTo>
                    <a:lnTo>
                      <a:pt x="3915695" y="2001050"/>
                    </a:lnTo>
                    <a:lnTo>
                      <a:pt x="3914299" y="2003376"/>
                    </a:lnTo>
                    <a:lnTo>
                      <a:pt x="3914637" y="1999693"/>
                    </a:lnTo>
                    <a:lnTo>
                      <a:pt x="3916720" y="1994264"/>
                    </a:lnTo>
                    <a:close/>
                    <a:moveTo>
                      <a:pt x="4063175" y="1992874"/>
                    </a:moveTo>
                    <a:lnTo>
                      <a:pt x="4060401" y="1993350"/>
                    </a:lnTo>
                    <a:lnTo>
                      <a:pt x="4048019" y="2024024"/>
                    </a:lnTo>
                    <a:lnTo>
                      <a:pt x="4051113" y="2024024"/>
                    </a:lnTo>
                    <a:lnTo>
                      <a:pt x="4045943" y="2038614"/>
                    </a:lnTo>
                    <a:lnTo>
                      <a:pt x="4024592" y="2096399"/>
                    </a:lnTo>
                    <a:cubicBezTo>
                      <a:pt x="4027907" y="2086529"/>
                      <a:pt x="4032880" y="2074193"/>
                      <a:pt x="4037853" y="2061445"/>
                    </a:cubicBezTo>
                    <a:lnTo>
                      <a:pt x="4045943" y="2038614"/>
                    </a:lnTo>
                    <a:lnTo>
                      <a:pt x="4061058" y="1997706"/>
                    </a:lnTo>
                    <a:close/>
                    <a:moveTo>
                      <a:pt x="3931131" y="1992643"/>
                    </a:moveTo>
                    <a:lnTo>
                      <a:pt x="3930914" y="1996584"/>
                    </a:lnTo>
                    <a:lnTo>
                      <a:pt x="3924774" y="2020023"/>
                    </a:lnTo>
                    <a:lnTo>
                      <a:pt x="3920923" y="2030163"/>
                    </a:lnTo>
                    <a:close/>
                    <a:moveTo>
                      <a:pt x="4298172" y="1992435"/>
                    </a:moveTo>
                    <a:lnTo>
                      <a:pt x="4279392" y="2063083"/>
                    </a:lnTo>
                    <a:lnTo>
                      <a:pt x="4279684" y="2059641"/>
                    </a:lnTo>
                    <a:lnTo>
                      <a:pt x="4279877" y="2057469"/>
                    </a:lnTo>
                    <a:close/>
                    <a:moveTo>
                      <a:pt x="4313188" y="1991393"/>
                    </a:moveTo>
                    <a:lnTo>
                      <a:pt x="4304677" y="2018725"/>
                    </a:lnTo>
                    <a:cubicBezTo>
                      <a:pt x="4295867" y="2040625"/>
                      <a:pt x="4286800" y="2063906"/>
                      <a:pt x="4278557" y="2086157"/>
                    </a:cubicBezTo>
                    <a:lnTo>
                      <a:pt x="4277118" y="2089844"/>
                    </a:lnTo>
                    <a:lnTo>
                      <a:pt x="4275767" y="2105751"/>
                    </a:lnTo>
                    <a:lnTo>
                      <a:pt x="4275341" y="2108607"/>
                    </a:lnTo>
                    <a:lnTo>
                      <a:pt x="4276972" y="2090217"/>
                    </a:lnTo>
                    <a:lnTo>
                      <a:pt x="4261942" y="2128724"/>
                    </a:lnTo>
                    <a:lnTo>
                      <a:pt x="4259293" y="2138691"/>
                    </a:lnTo>
                    <a:lnTo>
                      <a:pt x="4223599" y="2243031"/>
                    </a:lnTo>
                    <a:lnTo>
                      <a:pt x="4237145" y="2211370"/>
                    </a:lnTo>
                    <a:lnTo>
                      <a:pt x="4218986" y="2260361"/>
                    </a:lnTo>
                    <a:lnTo>
                      <a:pt x="4219676" y="2259659"/>
                    </a:lnTo>
                    <a:lnTo>
                      <a:pt x="4232657" y="2231930"/>
                    </a:lnTo>
                    <a:lnTo>
                      <a:pt x="4234420" y="2227503"/>
                    </a:lnTo>
                    <a:lnTo>
                      <a:pt x="4246728" y="2192981"/>
                    </a:lnTo>
                    <a:lnTo>
                      <a:pt x="4246658" y="2189137"/>
                    </a:lnTo>
                    <a:lnTo>
                      <a:pt x="4255889" y="2167562"/>
                    </a:lnTo>
                    <a:lnTo>
                      <a:pt x="4271354" y="2125728"/>
                    </a:lnTo>
                    <a:lnTo>
                      <a:pt x="4271905" y="2123939"/>
                    </a:lnTo>
                    <a:lnTo>
                      <a:pt x="4274061" y="2117196"/>
                    </a:lnTo>
                    <a:lnTo>
                      <a:pt x="4275341" y="2108607"/>
                    </a:lnTo>
                    <a:lnTo>
                      <a:pt x="4274778" y="2114955"/>
                    </a:lnTo>
                    <a:lnTo>
                      <a:pt x="4292423" y="2059789"/>
                    </a:lnTo>
                    <a:lnTo>
                      <a:pt x="4312606" y="1996712"/>
                    </a:lnTo>
                    <a:close/>
                    <a:moveTo>
                      <a:pt x="3923926" y="1991023"/>
                    </a:moveTo>
                    <a:lnTo>
                      <a:pt x="3923629" y="1991028"/>
                    </a:lnTo>
                    <a:lnTo>
                      <a:pt x="3918799" y="2005530"/>
                    </a:lnTo>
                    <a:close/>
                    <a:moveTo>
                      <a:pt x="3932402" y="1990906"/>
                    </a:moveTo>
                    <a:lnTo>
                      <a:pt x="3931601" y="1990917"/>
                    </a:lnTo>
                    <a:lnTo>
                      <a:pt x="3931131" y="1992643"/>
                    </a:lnTo>
                    <a:lnTo>
                      <a:pt x="3931226" y="1990922"/>
                    </a:lnTo>
                    <a:lnTo>
                      <a:pt x="3925158" y="1991006"/>
                    </a:lnTo>
                    <a:lnTo>
                      <a:pt x="3912452" y="2029650"/>
                    </a:lnTo>
                    <a:lnTo>
                      <a:pt x="3912587" y="2042412"/>
                    </a:lnTo>
                    <a:cubicBezTo>
                      <a:pt x="3913090" y="2045724"/>
                      <a:pt x="3913993" y="2046472"/>
                      <a:pt x="3915179" y="2045286"/>
                    </a:cubicBezTo>
                    <a:lnTo>
                      <a:pt x="3920923" y="2030163"/>
                    </a:lnTo>
                    <a:lnTo>
                      <a:pt x="3909092" y="2073642"/>
                    </a:lnTo>
                    <a:lnTo>
                      <a:pt x="3911974" y="2031104"/>
                    </a:lnTo>
                    <a:lnTo>
                      <a:pt x="3909171" y="2039629"/>
                    </a:lnTo>
                    <a:lnTo>
                      <a:pt x="3907883" y="2042785"/>
                    </a:lnTo>
                    <a:lnTo>
                      <a:pt x="3897574" y="2140195"/>
                    </a:lnTo>
                    <a:lnTo>
                      <a:pt x="3925961" y="2086402"/>
                    </a:lnTo>
                    <a:lnTo>
                      <a:pt x="3930914" y="1996584"/>
                    </a:lnTo>
                    <a:close/>
                    <a:moveTo>
                      <a:pt x="3957439" y="1989872"/>
                    </a:moveTo>
                    <a:lnTo>
                      <a:pt x="3955737" y="1990582"/>
                    </a:lnTo>
                    <a:lnTo>
                      <a:pt x="3932613" y="1990903"/>
                    </a:lnTo>
                    <a:lnTo>
                      <a:pt x="3927289" y="2083884"/>
                    </a:lnTo>
                    <a:lnTo>
                      <a:pt x="3929674" y="2079366"/>
                    </a:lnTo>
                    <a:lnTo>
                      <a:pt x="3945783" y="2042745"/>
                    </a:lnTo>
                    <a:close/>
                    <a:moveTo>
                      <a:pt x="4078697" y="1987322"/>
                    </a:moveTo>
                    <a:lnTo>
                      <a:pt x="4074359" y="1990956"/>
                    </a:lnTo>
                    <a:lnTo>
                      <a:pt x="4066117" y="1992369"/>
                    </a:lnTo>
                    <a:lnTo>
                      <a:pt x="4029164" y="2094369"/>
                    </a:lnTo>
                    <a:lnTo>
                      <a:pt x="4030875" y="2096075"/>
                    </a:lnTo>
                    <a:lnTo>
                      <a:pt x="4054353" y="2043231"/>
                    </a:lnTo>
                    <a:cubicBezTo>
                      <a:pt x="4039516" y="2077812"/>
                      <a:pt x="4024679" y="2113217"/>
                      <a:pt x="4010666" y="2149034"/>
                    </a:cubicBezTo>
                    <a:lnTo>
                      <a:pt x="3997142" y="2186831"/>
                    </a:lnTo>
                    <a:lnTo>
                      <a:pt x="3997343" y="2188753"/>
                    </a:lnTo>
                    <a:lnTo>
                      <a:pt x="4032137" y="2110637"/>
                    </a:lnTo>
                    <a:lnTo>
                      <a:pt x="4043032" y="2080801"/>
                    </a:lnTo>
                    <a:lnTo>
                      <a:pt x="4049180" y="2065258"/>
                    </a:lnTo>
                    <a:lnTo>
                      <a:pt x="4035025" y="2104151"/>
                    </a:lnTo>
                    <a:lnTo>
                      <a:pt x="4045075" y="2081589"/>
                    </a:lnTo>
                    <a:lnTo>
                      <a:pt x="4062919" y="2031559"/>
                    </a:lnTo>
                    <a:lnTo>
                      <a:pt x="4059060" y="2040281"/>
                    </a:lnTo>
                    <a:lnTo>
                      <a:pt x="4066667" y="2021050"/>
                    </a:lnTo>
                    <a:close/>
                    <a:moveTo>
                      <a:pt x="4356048" y="1986776"/>
                    </a:moveTo>
                    <a:lnTo>
                      <a:pt x="4354842" y="1993755"/>
                    </a:lnTo>
                    <a:lnTo>
                      <a:pt x="4334018" y="2066739"/>
                    </a:lnTo>
                    <a:lnTo>
                      <a:pt x="4324671" y="2096649"/>
                    </a:lnTo>
                    <a:lnTo>
                      <a:pt x="4326043" y="2093329"/>
                    </a:lnTo>
                    <a:lnTo>
                      <a:pt x="4325949" y="2093591"/>
                    </a:lnTo>
                    <a:lnTo>
                      <a:pt x="4322521" y="2105361"/>
                    </a:lnTo>
                    <a:lnTo>
                      <a:pt x="4324315" y="2100746"/>
                    </a:lnTo>
                    <a:lnTo>
                      <a:pt x="4327296" y="2090299"/>
                    </a:lnTo>
                    <a:lnTo>
                      <a:pt x="4326043" y="2093329"/>
                    </a:lnTo>
                    <a:lnTo>
                      <a:pt x="4327923" y="2088100"/>
                    </a:lnTo>
                    <a:lnTo>
                      <a:pt x="4334018" y="2066739"/>
                    </a:lnTo>
                    <a:lnTo>
                      <a:pt x="4353755" y="2003580"/>
                    </a:lnTo>
                    <a:close/>
                    <a:moveTo>
                      <a:pt x="4080660" y="1985678"/>
                    </a:moveTo>
                    <a:lnTo>
                      <a:pt x="4079761" y="1986431"/>
                    </a:lnTo>
                    <a:lnTo>
                      <a:pt x="4075106" y="1999717"/>
                    </a:lnTo>
                    <a:close/>
                    <a:moveTo>
                      <a:pt x="3967812" y="1985544"/>
                    </a:moveTo>
                    <a:lnTo>
                      <a:pt x="3962793" y="1987638"/>
                    </a:lnTo>
                    <a:lnTo>
                      <a:pt x="3959881" y="1999364"/>
                    </a:lnTo>
                    <a:lnTo>
                      <a:pt x="3960882" y="1993669"/>
                    </a:lnTo>
                    <a:lnTo>
                      <a:pt x="3962342" y="1987826"/>
                    </a:lnTo>
                    <a:lnTo>
                      <a:pt x="3961875" y="1988021"/>
                    </a:lnTo>
                    <a:lnTo>
                      <a:pt x="3960882" y="1993669"/>
                    </a:lnTo>
                    <a:lnTo>
                      <a:pt x="3952613" y="2026751"/>
                    </a:lnTo>
                    <a:lnTo>
                      <a:pt x="3959832" y="1988874"/>
                    </a:lnTo>
                    <a:lnTo>
                      <a:pt x="3957660" y="1989780"/>
                    </a:lnTo>
                    <a:lnTo>
                      <a:pt x="3946329" y="2041504"/>
                    </a:lnTo>
                    <a:lnTo>
                      <a:pt x="3952343" y="2027832"/>
                    </a:lnTo>
                    <a:lnTo>
                      <a:pt x="3952613" y="2026751"/>
                    </a:lnTo>
                    <a:lnTo>
                      <a:pt x="3952456" y="2027575"/>
                    </a:lnTo>
                    <a:lnTo>
                      <a:pt x="3954192" y="2023630"/>
                    </a:lnTo>
                    <a:lnTo>
                      <a:pt x="3955620" y="2018517"/>
                    </a:lnTo>
                    <a:lnTo>
                      <a:pt x="3959881" y="1999364"/>
                    </a:lnTo>
                    <a:lnTo>
                      <a:pt x="3956561" y="2018244"/>
                    </a:lnTo>
                    <a:lnTo>
                      <a:pt x="3965983" y="1996825"/>
                    </a:lnTo>
                    <a:close/>
                    <a:moveTo>
                      <a:pt x="3971650" y="1983943"/>
                    </a:moveTo>
                    <a:lnTo>
                      <a:pt x="3971535" y="1983991"/>
                    </a:lnTo>
                    <a:lnTo>
                      <a:pt x="3971480" y="1984330"/>
                    </a:lnTo>
                    <a:close/>
                    <a:moveTo>
                      <a:pt x="3976416" y="1981955"/>
                    </a:moveTo>
                    <a:lnTo>
                      <a:pt x="3971746" y="1983903"/>
                    </a:lnTo>
                    <a:lnTo>
                      <a:pt x="3971432" y="1984620"/>
                    </a:lnTo>
                    <a:lnTo>
                      <a:pt x="3966331" y="2018988"/>
                    </a:lnTo>
                    <a:lnTo>
                      <a:pt x="3968625" y="2011362"/>
                    </a:lnTo>
                    <a:lnTo>
                      <a:pt x="3969061" y="2011797"/>
                    </a:lnTo>
                    <a:lnTo>
                      <a:pt x="3970579" y="2005175"/>
                    </a:lnTo>
                    <a:close/>
                    <a:moveTo>
                      <a:pt x="3844502" y="1981252"/>
                    </a:moveTo>
                    <a:lnTo>
                      <a:pt x="3813983" y="2067093"/>
                    </a:lnTo>
                    <a:lnTo>
                      <a:pt x="3748219" y="2268403"/>
                    </a:lnTo>
                    <a:cubicBezTo>
                      <a:pt x="3748219" y="2271713"/>
                      <a:pt x="3744912" y="2271713"/>
                      <a:pt x="3744912" y="2268403"/>
                    </a:cubicBezTo>
                    <a:lnTo>
                      <a:pt x="3773270" y="2181608"/>
                    </a:lnTo>
                    <a:lnTo>
                      <a:pt x="3751932" y="2241626"/>
                    </a:lnTo>
                    <a:cubicBezTo>
                      <a:pt x="3735437" y="2282868"/>
                      <a:pt x="3720591" y="2325759"/>
                      <a:pt x="3704508" y="2368238"/>
                    </a:cubicBezTo>
                    <a:lnTo>
                      <a:pt x="3691370" y="2397975"/>
                    </a:lnTo>
                    <a:lnTo>
                      <a:pt x="3708916" y="2389970"/>
                    </a:lnTo>
                    <a:cubicBezTo>
                      <a:pt x="3708916" y="2389970"/>
                      <a:pt x="3712214" y="2389970"/>
                      <a:pt x="3708916" y="2393263"/>
                    </a:cubicBezTo>
                    <a:cubicBezTo>
                      <a:pt x="3702318" y="2405614"/>
                      <a:pt x="3694072" y="2417347"/>
                      <a:pt x="3684794" y="2428565"/>
                    </a:cubicBezTo>
                    <a:lnTo>
                      <a:pt x="3679409" y="2434289"/>
                    </a:lnTo>
                    <a:lnTo>
                      <a:pt x="3672955" y="2439653"/>
                    </a:lnTo>
                    <a:lnTo>
                      <a:pt x="3671710" y="2442472"/>
                    </a:lnTo>
                    <a:lnTo>
                      <a:pt x="3679409" y="2434289"/>
                    </a:lnTo>
                    <a:lnTo>
                      <a:pt x="3680638" y="2433267"/>
                    </a:lnTo>
                    <a:cubicBezTo>
                      <a:pt x="3682925" y="2431434"/>
                      <a:pt x="3683840" y="2430804"/>
                      <a:pt x="3683711" y="2431087"/>
                    </a:cubicBezTo>
                    <a:cubicBezTo>
                      <a:pt x="3683454" y="2431653"/>
                      <a:pt x="3679021" y="2435872"/>
                      <a:pt x="3673042" y="2441430"/>
                    </a:cubicBezTo>
                    <a:lnTo>
                      <a:pt x="3671572" y="2442784"/>
                    </a:lnTo>
                    <a:lnTo>
                      <a:pt x="3671517" y="2442910"/>
                    </a:lnTo>
                    <a:lnTo>
                      <a:pt x="3699976" y="2418340"/>
                    </a:lnTo>
                    <a:lnTo>
                      <a:pt x="3763074" y="2269864"/>
                    </a:lnTo>
                    <a:lnTo>
                      <a:pt x="3828105" y="2085607"/>
                    </a:lnTo>
                    <a:lnTo>
                      <a:pt x="3831465" y="2075399"/>
                    </a:lnTo>
                    <a:lnTo>
                      <a:pt x="3837010" y="2035355"/>
                    </a:lnTo>
                    <a:lnTo>
                      <a:pt x="3767277" y="2247776"/>
                    </a:lnTo>
                    <a:cubicBezTo>
                      <a:pt x="3767277" y="2251075"/>
                      <a:pt x="3763962" y="2251075"/>
                      <a:pt x="3763962" y="2247776"/>
                    </a:cubicBezTo>
                    <a:cubicBezTo>
                      <a:pt x="3782195" y="2193334"/>
                      <a:pt x="3801257" y="2138067"/>
                      <a:pt x="3819904" y="2082388"/>
                    </a:cubicBezTo>
                    <a:lnTo>
                      <a:pt x="3838647" y="2023532"/>
                    </a:lnTo>
                    <a:close/>
                    <a:moveTo>
                      <a:pt x="4087784" y="1979712"/>
                    </a:moveTo>
                    <a:lnTo>
                      <a:pt x="4084726" y="1982273"/>
                    </a:lnTo>
                    <a:lnTo>
                      <a:pt x="4067874" y="2020360"/>
                    </a:lnTo>
                    <a:lnTo>
                      <a:pt x="4058557" y="2046954"/>
                    </a:lnTo>
                    <a:lnTo>
                      <a:pt x="4052771" y="2064309"/>
                    </a:lnTo>
                    <a:lnTo>
                      <a:pt x="4082954" y="1996547"/>
                    </a:lnTo>
                    <a:close/>
                    <a:moveTo>
                      <a:pt x="4352606" y="1979018"/>
                    </a:moveTo>
                    <a:lnTo>
                      <a:pt x="4339513" y="1993560"/>
                    </a:lnTo>
                    <a:lnTo>
                      <a:pt x="4331311" y="2018857"/>
                    </a:lnTo>
                    <a:lnTo>
                      <a:pt x="4299455" y="2117007"/>
                    </a:lnTo>
                    <a:lnTo>
                      <a:pt x="4297430" y="2131617"/>
                    </a:lnTo>
                    <a:lnTo>
                      <a:pt x="4302806" y="2116660"/>
                    </a:lnTo>
                    <a:cubicBezTo>
                      <a:pt x="4306112" y="2113364"/>
                      <a:pt x="4306112" y="2116660"/>
                      <a:pt x="4306112" y="2116660"/>
                    </a:cubicBezTo>
                    <a:lnTo>
                      <a:pt x="4288451" y="2174918"/>
                    </a:lnTo>
                    <a:lnTo>
                      <a:pt x="4284948" y="2189575"/>
                    </a:lnTo>
                    <a:lnTo>
                      <a:pt x="4282383" y="2194935"/>
                    </a:lnTo>
                    <a:lnTo>
                      <a:pt x="4280292" y="2201832"/>
                    </a:lnTo>
                    <a:lnTo>
                      <a:pt x="4279176" y="2206382"/>
                    </a:lnTo>
                    <a:lnTo>
                      <a:pt x="4278623" y="2207340"/>
                    </a:lnTo>
                    <a:lnTo>
                      <a:pt x="4275956" y="2216138"/>
                    </a:lnTo>
                    <a:lnTo>
                      <a:pt x="4277896" y="2211601"/>
                    </a:lnTo>
                    <a:lnTo>
                      <a:pt x="4279176" y="2206382"/>
                    </a:lnTo>
                    <a:lnTo>
                      <a:pt x="4282168" y="2201202"/>
                    </a:lnTo>
                    <a:lnTo>
                      <a:pt x="4281947" y="2202128"/>
                    </a:lnTo>
                    <a:lnTo>
                      <a:pt x="4282841" y="2200037"/>
                    </a:lnTo>
                    <a:lnTo>
                      <a:pt x="4282168" y="2201202"/>
                    </a:lnTo>
                    <a:lnTo>
                      <a:pt x="4284948" y="2189575"/>
                    </a:lnTo>
                    <a:lnTo>
                      <a:pt x="4294520" y="2169568"/>
                    </a:lnTo>
                    <a:lnTo>
                      <a:pt x="4319337" y="2093591"/>
                    </a:lnTo>
                    <a:cubicBezTo>
                      <a:pt x="4322643" y="2093591"/>
                      <a:pt x="4322643" y="2093591"/>
                      <a:pt x="4322643" y="2093591"/>
                    </a:cubicBezTo>
                    <a:cubicBezTo>
                      <a:pt x="4316031" y="2116660"/>
                      <a:pt x="4306939" y="2138905"/>
                      <a:pt x="4298673" y="2160738"/>
                    </a:cubicBezTo>
                    <a:lnTo>
                      <a:pt x="4298559" y="2161125"/>
                    </a:lnTo>
                    <a:lnTo>
                      <a:pt x="4307243" y="2142974"/>
                    </a:lnTo>
                    <a:lnTo>
                      <a:pt x="4307765" y="2141753"/>
                    </a:lnTo>
                    <a:lnTo>
                      <a:pt x="4309418" y="2133549"/>
                    </a:lnTo>
                    <a:lnTo>
                      <a:pt x="4321506" y="2104305"/>
                    </a:lnTo>
                    <a:lnTo>
                      <a:pt x="4341663" y="2039871"/>
                    </a:lnTo>
                    <a:lnTo>
                      <a:pt x="4353430" y="1980176"/>
                    </a:lnTo>
                    <a:close/>
                    <a:moveTo>
                      <a:pt x="3986244" y="1977855"/>
                    </a:moveTo>
                    <a:lnTo>
                      <a:pt x="3980096" y="1980420"/>
                    </a:lnTo>
                    <a:lnTo>
                      <a:pt x="3970654" y="2013385"/>
                    </a:lnTo>
                    <a:lnTo>
                      <a:pt x="3971925" y="2014653"/>
                    </a:lnTo>
                    <a:lnTo>
                      <a:pt x="3968192" y="2022181"/>
                    </a:lnTo>
                    <a:lnTo>
                      <a:pt x="3959487" y="2058071"/>
                    </a:lnTo>
                    <a:lnTo>
                      <a:pt x="3962007" y="2042576"/>
                    </a:lnTo>
                    <a:lnTo>
                      <a:pt x="3965383" y="2027848"/>
                    </a:lnTo>
                    <a:lnTo>
                      <a:pt x="3963924" y="2030790"/>
                    </a:lnTo>
                    <a:lnTo>
                      <a:pt x="3962007" y="2042576"/>
                    </a:lnTo>
                    <a:lnTo>
                      <a:pt x="3957576" y="2061912"/>
                    </a:lnTo>
                    <a:lnTo>
                      <a:pt x="3959432" y="2058301"/>
                    </a:lnTo>
                    <a:lnTo>
                      <a:pt x="3959487" y="2058071"/>
                    </a:lnTo>
                    <a:lnTo>
                      <a:pt x="3959459" y="2058248"/>
                    </a:lnTo>
                    <a:lnTo>
                      <a:pt x="3962277" y="2052765"/>
                    </a:lnTo>
                    <a:lnTo>
                      <a:pt x="3959442" y="2058348"/>
                    </a:lnTo>
                    <a:lnTo>
                      <a:pt x="3959437" y="2058382"/>
                    </a:lnTo>
                    <a:lnTo>
                      <a:pt x="3950795" y="2099633"/>
                    </a:lnTo>
                    <a:lnTo>
                      <a:pt x="3979801" y="2021859"/>
                    </a:lnTo>
                    <a:close/>
                    <a:moveTo>
                      <a:pt x="4091332" y="1977736"/>
                    </a:moveTo>
                    <a:lnTo>
                      <a:pt x="4090569" y="1978095"/>
                    </a:lnTo>
                    <a:lnTo>
                      <a:pt x="4089369" y="1982144"/>
                    </a:lnTo>
                    <a:close/>
                    <a:moveTo>
                      <a:pt x="4289004" y="1976637"/>
                    </a:moveTo>
                    <a:lnTo>
                      <a:pt x="4284868" y="1989680"/>
                    </a:lnTo>
                    <a:lnTo>
                      <a:pt x="4284835" y="1990702"/>
                    </a:lnTo>
                    <a:close/>
                    <a:moveTo>
                      <a:pt x="3927313" y="1974204"/>
                    </a:moveTo>
                    <a:lnTo>
                      <a:pt x="3926738" y="1974728"/>
                    </a:lnTo>
                    <a:cubicBezTo>
                      <a:pt x="3923853" y="1977200"/>
                      <a:pt x="3922514" y="1979107"/>
                      <a:pt x="3922392" y="1980543"/>
                    </a:cubicBezTo>
                    <a:lnTo>
                      <a:pt x="3924392" y="1982569"/>
                    </a:lnTo>
                    <a:close/>
                    <a:moveTo>
                      <a:pt x="4455805" y="1974191"/>
                    </a:moveTo>
                    <a:lnTo>
                      <a:pt x="4454401" y="1979453"/>
                    </a:lnTo>
                    <a:lnTo>
                      <a:pt x="4439179" y="2018338"/>
                    </a:lnTo>
                    <a:lnTo>
                      <a:pt x="4428058" y="2040608"/>
                    </a:lnTo>
                    <a:lnTo>
                      <a:pt x="4382428" y="2105001"/>
                    </a:lnTo>
                    <a:lnTo>
                      <a:pt x="4384475" y="2092753"/>
                    </a:lnTo>
                    <a:lnTo>
                      <a:pt x="4407559" y="2059635"/>
                    </a:lnTo>
                    <a:cubicBezTo>
                      <a:pt x="4419091" y="2040694"/>
                      <a:pt x="4431240" y="2020724"/>
                      <a:pt x="4442875" y="1999982"/>
                    </a:cubicBezTo>
                    <a:close/>
                    <a:moveTo>
                      <a:pt x="3995736" y="1973895"/>
                    </a:moveTo>
                    <a:lnTo>
                      <a:pt x="3988591" y="1976876"/>
                    </a:lnTo>
                    <a:lnTo>
                      <a:pt x="3983797" y="2011146"/>
                    </a:lnTo>
                    <a:lnTo>
                      <a:pt x="3992973" y="1986541"/>
                    </a:lnTo>
                    <a:close/>
                    <a:moveTo>
                      <a:pt x="4090078" y="1971713"/>
                    </a:moveTo>
                    <a:lnTo>
                      <a:pt x="4085591" y="1980439"/>
                    </a:lnTo>
                    <a:lnTo>
                      <a:pt x="4087885" y="1979360"/>
                    </a:lnTo>
                    <a:close/>
                    <a:moveTo>
                      <a:pt x="4101590" y="1970887"/>
                    </a:moveTo>
                    <a:lnTo>
                      <a:pt x="4097106" y="1975017"/>
                    </a:lnTo>
                    <a:lnTo>
                      <a:pt x="4093258" y="1976829"/>
                    </a:lnTo>
                    <a:lnTo>
                      <a:pt x="4085489" y="1995229"/>
                    </a:lnTo>
                    <a:lnTo>
                      <a:pt x="4072372" y="2039465"/>
                    </a:lnTo>
                    <a:lnTo>
                      <a:pt x="4100910" y="1977908"/>
                    </a:lnTo>
                    <a:cubicBezTo>
                      <a:pt x="4097602" y="1985316"/>
                      <a:pt x="4097602" y="1983875"/>
                      <a:pt x="4099359" y="1977805"/>
                    </a:cubicBezTo>
                    <a:close/>
                    <a:moveTo>
                      <a:pt x="3998813" y="1970884"/>
                    </a:moveTo>
                    <a:lnTo>
                      <a:pt x="3997227" y="1972508"/>
                    </a:lnTo>
                    <a:lnTo>
                      <a:pt x="3995719" y="1979179"/>
                    </a:lnTo>
                    <a:close/>
                    <a:moveTo>
                      <a:pt x="3931081" y="1970780"/>
                    </a:moveTo>
                    <a:lnTo>
                      <a:pt x="3930066" y="1971703"/>
                    </a:lnTo>
                    <a:lnTo>
                      <a:pt x="3926126" y="1983531"/>
                    </a:lnTo>
                    <a:lnTo>
                      <a:pt x="3926575" y="1983527"/>
                    </a:lnTo>
                    <a:close/>
                    <a:moveTo>
                      <a:pt x="3932403" y="1969578"/>
                    </a:moveTo>
                    <a:lnTo>
                      <a:pt x="3932119" y="1969837"/>
                    </a:lnTo>
                    <a:lnTo>
                      <a:pt x="3927620" y="1983519"/>
                    </a:lnTo>
                    <a:lnTo>
                      <a:pt x="3931636" y="1983488"/>
                    </a:lnTo>
                    <a:close/>
                    <a:moveTo>
                      <a:pt x="3846323" y="1968095"/>
                    </a:moveTo>
                    <a:lnTo>
                      <a:pt x="3820765" y="2046334"/>
                    </a:lnTo>
                    <a:lnTo>
                      <a:pt x="3844635" y="1980286"/>
                    </a:lnTo>
                    <a:close/>
                    <a:moveTo>
                      <a:pt x="3784601" y="1965049"/>
                    </a:moveTo>
                    <a:lnTo>
                      <a:pt x="3781263" y="1975318"/>
                    </a:lnTo>
                    <a:lnTo>
                      <a:pt x="3780342" y="1981252"/>
                    </a:lnTo>
                    <a:lnTo>
                      <a:pt x="3777473" y="1990863"/>
                    </a:lnTo>
                    <a:lnTo>
                      <a:pt x="3779822" y="1979749"/>
                    </a:lnTo>
                    <a:lnTo>
                      <a:pt x="3776825" y="1988967"/>
                    </a:lnTo>
                    <a:lnTo>
                      <a:pt x="3773489" y="2001333"/>
                    </a:lnTo>
                    <a:lnTo>
                      <a:pt x="3773739" y="2003370"/>
                    </a:lnTo>
                    <a:lnTo>
                      <a:pt x="3777473" y="1990863"/>
                    </a:lnTo>
                    <a:lnTo>
                      <a:pt x="3770950" y="2021724"/>
                    </a:lnTo>
                    <a:lnTo>
                      <a:pt x="3777238" y="1999299"/>
                    </a:lnTo>
                    <a:close/>
                    <a:moveTo>
                      <a:pt x="3932727" y="1963714"/>
                    </a:moveTo>
                    <a:lnTo>
                      <a:pt x="3931991" y="1965923"/>
                    </a:lnTo>
                    <a:lnTo>
                      <a:pt x="3932636" y="1965356"/>
                    </a:lnTo>
                    <a:close/>
                    <a:moveTo>
                      <a:pt x="3939051" y="1963536"/>
                    </a:moveTo>
                    <a:lnTo>
                      <a:pt x="3933913" y="1968206"/>
                    </a:lnTo>
                    <a:lnTo>
                      <a:pt x="3933039" y="1983477"/>
                    </a:lnTo>
                    <a:lnTo>
                      <a:pt x="3933627" y="1983473"/>
                    </a:lnTo>
                    <a:close/>
                    <a:moveTo>
                      <a:pt x="4130575" y="1961748"/>
                    </a:moveTo>
                    <a:lnTo>
                      <a:pt x="4125306" y="1987828"/>
                    </a:lnTo>
                    <a:lnTo>
                      <a:pt x="4120253" y="2005547"/>
                    </a:lnTo>
                    <a:close/>
                    <a:moveTo>
                      <a:pt x="3981574" y="1961439"/>
                    </a:moveTo>
                    <a:lnTo>
                      <a:pt x="3974362" y="1977922"/>
                    </a:lnTo>
                    <a:lnTo>
                      <a:pt x="3977656" y="1977024"/>
                    </a:lnTo>
                    <a:close/>
                    <a:moveTo>
                      <a:pt x="4284806" y="1959612"/>
                    </a:moveTo>
                    <a:lnTo>
                      <a:pt x="4262578" y="2018919"/>
                    </a:lnTo>
                    <a:lnTo>
                      <a:pt x="4254503" y="2036422"/>
                    </a:lnTo>
                    <a:lnTo>
                      <a:pt x="4247235" y="2064318"/>
                    </a:lnTo>
                    <a:cubicBezTo>
                      <a:pt x="4234046" y="2111498"/>
                      <a:pt x="4220033" y="2158164"/>
                      <a:pt x="4204578" y="2203747"/>
                    </a:cubicBezTo>
                    <a:lnTo>
                      <a:pt x="4201939" y="2210584"/>
                    </a:lnTo>
                    <a:lnTo>
                      <a:pt x="4196457" y="2232063"/>
                    </a:lnTo>
                    <a:lnTo>
                      <a:pt x="4197272" y="2230136"/>
                    </a:lnTo>
                    <a:lnTo>
                      <a:pt x="4196377" y="2232379"/>
                    </a:lnTo>
                    <a:lnTo>
                      <a:pt x="4195735" y="2234892"/>
                    </a:lnTo>
                    <a:lnTo>
                      <a:pt x="4201003" y="2222265"/>
                    </a:lnTo>
                    <a:lnTo>
                      <a:pt x="4195227" y="2236882"/>
                    </a:lnTo>
                    <a:lnTo>
                      <a:pt x="4191402" y="2251871"/>
                    </a:lnTo>
                    <a:lnTo>
                      <a:pt x="4192600" y="2243532"/>
                    </a:lnTo>
                    <a:lnTo>
                      <a:pt x="4190232" y="2249524"/>
                    </a:lnTo>
                    <a:lnTo>
                      <a:pt x="4180023" y="2281717"/>
                    </a:lnTo>
                    <a:lnTo>
                      <a:pt x="4185862" y="2273576"/>
                    </a:lnTo>
                    <a:lnTo>
                      <a:pt x="4191402" y="2251871"/>
                    </a:lnTo>
                    <a:lnTo>
                      <a:pt x="4188890" y="2269354"/>
                    </a:lnTo>
                    <a:lnTo>
                      <a:pt x="4191947" y="2265092"/>
                    </a:lnTo>
                    <a:lnTo>
                      <a:pt x="4202589" y="2245504"/>
                    </a:lnTo>
                    <a:lnTo>
                      <a:pt x="4220148" y="2196727"/>
                    </a:lnTo>
                    <a:lnTo>
                      <a:pt x="4220148" y="2175980"/>
                    </a:lnTo>
                    <a:lnTo>
                      <a:pt x="4218410" y="2180094"/>
                    </a:lnTo>
                    <a:lnTo>
                      <a:pt x="4217561" y="2182578"/>
                    </a:lnTo>
                    <a:lnTo>
                      <a:pt x="4201003" y="2222265"/>
                    </a:lnTo>
                    <a:lnTo>
                      <a:pt x="4206899" y="2207344"/>
                    </a:lnTo>
                    <a:lnTo>
                      <a:pt x="4197272" y="2230136"/>
                    </a:lnTo>
                    <a:lnTo>
                      <a:pt x="4225498" y="2159373"/>
                    </a:lnTo>
                    <a:lnTo>
                      <a:pt x="4271963" y="2023524"/>
                    </a:lnTo>
                    <a:lnTo>
                      <a:pt x="4284397" y="1978482"/>
                    </a:lnTo>
                    <a:close/>
                    <a:moveTo>
                      <a:pt x="4116386" y="1957256"/>
                    </a:moveTo>
                    <a:lnTo>
                      <a:pt x="4112191" y="1961120"/>
                    </a:lnTo>
                    <a:lnTo>
                      <a:pt x="4087880" y="2026890"/>
                    </a:lnTo>
                    <a:lnTo>
                      <a:pt x="4066147" y="2097293"/>
                    </a:lnTo>
                    <a:lnTo>
                      <a:pt x="4087573" y="2053784"/>
                    </a:lnTo>
                    <a:lnTo>
                      <a:pt x="4116626" y="1978315"/>
                    </a:lnTo>
                    <a:lnTo>
                      <a:pt x="4117848" y="1974728"/>
                    </a:lnTo>
                    <a:lnTo>
                      <a:pt x="4117609" y="1974728"/>
                    </a:lnTo>
                    <a:close/>
                    <a:moveTo>
                      <a:pt x="4036143" y="1953659"/>
                    </a:moveTo>
                    <a:cubicBezTo>
                      <a:pt x="4036709" y="1951908"/>
                      <a:pt x="4035578" y="1955205"/>
                      <a:pt x="4033726" y="1960563"/>
                    </a:cubicBezTo>
                    <a:lnTo>
                      <a:pt x="4031946" y="1965655"/>
                    </a:lnTo>
                    <a:lnTo>
                      <a:pt x="4030462" y="1970773"/>
                    </a:lnTo>
                    <a:close/>
                    <a:moveTo>
                      <a:pt x="3966815" y="1952232"/>
                    </a:moveTo>
                    <a:lnTo>
                      <a:pt x="3966269" y="1955095"/>
                    </a:lnTo>
                    <a:lnTo>
                      <a:pt x="3961458" y="1973603"/>
                    </a:lnTo>
                    <a:close/>
                    <a:moveTo>
                      <a:pt x="4115946" y="1950964"/>
                    </a:moveTo>
                    <a:lnTo>
                      <a:pt x="4113183" y="1958439"/>
                    </a:lnTo>
                    <a:lnTo>
                      <a:pt x="4116287" y="1955839"/>
                    </a:lnTo>
                    <a:close/>
                    <a:moveTo>
                      <a:pt x="4309347" y="1950398"/>
                    </a:moveTo>
                    <a:lnTo>
                      <a:pt x="4307068" y="1960814"/>
                    </a:lnTo>
                    <a:lnTo>
                      <a:pt x="4298172" y="1992435"/>
                    </a:lnTo>
                    <a:close/>
                    <a:moveTo>
                      <a:pt x="4383315" y="1948964"/>
                    </a:moveTo>
                    <a:lnTo>
                      <a:pt x="4349270" y="2036546"/>
                    </a:lnTo>
                    <a:lnTo>
                      <a:pt x="4348566" y="2038840"/>
                    </a:lnTo>
                    <a:lnTo>
                      <a:pt x="4349093" y="2037566"/>
                    </a:lnTo>
                    <a:cubicBezTo>
                      <a:pt x="4340828" y="2075465"/>
                      <a:pt x="4330909" y="2117484"/>
                      <a:pt x="4318097" y="2158266"/>
                    </a:cubicBezTo>
                    <a:lnTo>
                      <a:pt x="4302723" y="2194284"/>
                    </a:lnTo>
                    <a:lnTo>
                      <a:pt x="4306422" y="2181850"/>
                    </a:lnTo>
                    <a:lnTo>
                      <a:pt x="4307159" y="2178785"/>
                    </a:lnTo>
                    <a:lnTo>
                      <a:pt x="4302694" y="2194352"/>
                    </a:lnTo>
                    <a:lnTo>
                      <a:pt x="4302723" y="2194284"/>
                    </a:lnTo>
                    <a:lnTo>
                      <a:pt x="4302458" y="2195177"/>
                    </a:lnTo>
                    <a:lnTo>
                      <a:pt x="4298401" y="2209323"/>
                    </a:lnTo>
                    <a:lnTo>
                      <a:pt x="4296638" y="2214489"/>
                    </a:lnTo>
                    <a:lnTo>
                      <a:pt x="4314748" y="2190547"/>
                    </a:lnTo>
                    <a:lnTo>
                      <a:pt x="4318798" y="2177330"/>
                    </a:lnTo>
                    <a:cubicBezTo>
                      <a:pt x="4323352" y="2162469"/>
                      <a:pt x="4328319" y="2147609"/>
                      <a:pt x="4334943" y="2132748"/>
                    </a:cubicBezTo>
                    <a:lnTo>
                      <a:pt x="4369282" y="2038584"/>
                    </a:lnTo>
                    <a:lnTo>
                      <a:pt x="4371295" y="2031927"/>
                    </a:lnTo>
                    <a:lnTo>
                      <a:pt x="4382436" y="1973990"/>
                    </a:lnTo>
                    <a:close/>
                    <a:moveTo>
                      <a:pt x="4231676" y="1947361"/>
                    </a:moveTo>
                    <a:lnTo>
                      <a:pt x="4213193" y="2000695"/>
                    </a:lnTo>
                    <a:lnTo>
                      <a:pt x="4217112" y="1987267"/>
                    </a:lnTo>
                    <a:close/>
                    <a:moveTo>
                      <a:pt x="4127194" y="1947300"/>
                    </a:moveTo>
                    <a:lnTo>
                      <a:pt x="4120906" y="1953093"/>
                    </a:lnTo>
                    <a:lnTo>
                      <a:pt x="4120906" y="1965755"/>
                    </a:lnTo>
                    <a:close/>
                    <a:moveTo>
                      <a:pt x="4285074" y="1947257"/>
                    </a:moveTo>
                    <a:lnTo>
                      <a:pt x="4280115" y="1959096"/>
                    </a:lnTo>
                    <a:lnTo>
                      <a:pt x="4264910" y="1997928"/>
                    </a:lnTo>
                    <a:lnTo>
                      <a:pt x="4263114" y="2003371"/>
                    </a:lnTo>
                    <a:lnTo>
                      <a:pt x="4258613" y="2020648"/>
                    </a:lnTo>
                    <a:lnTo>
                      <a:pt x="4284878" y="1956318"/>
                    </a:lnTo>
                    <a:close/>
                    <a:moveTo>
                      <a:pt x="4117395" y="1947043"/>
                    </a:moveTo>
                    <a:lnTo>
                      <a:pt x="4117330" y="1947220"/>
                    </a:lnTo>
                    <a:lnTo>
                      <a:pt x="4117609" y="1951645"/>
                    </a:lnTo>
                    <a:close/>
                    <a:moveTo>
                      <a:pt x="4318141" y="1946148"/>
                    </a:moveTo>
                    <a:lnTo>
                      <a:pt x="4316496" y="1953054"/>
                    </a:lnTo>
                    <a:lnTo>
                      <a:pt x="4278332" y="2075559"/>
                    </a:lnTo>
                    <a:lnTo>
                      <a:pt x="4277938" y="2080193"/>
                    </a:lnTo>
                    <a:lnTo>
                      <a:pt x="4289685" y="2048248"/>
                    </a:lnTo>
                    <a:lnTo>
                      <a:pt x="4315230" y="1972739"/>
                    </a:lnTo>
                    <a:close/>
                    <a:moveTo>
                      <a:pt x="4115483" y="1944360"/>
                    </a:moveTo>
                    <a:lnTo>
                      <a:pt x="4114028" y="1949347"/>
                    </a:lnTo>
                    <a:lnTo>
                      <a:pt x="4115538" y="1945139"/>
                    </a:lnTo>
                    <a:close/>
                    <a:moveTo>
                      <a:pt x="3899584" y="1942433"/>
                    </a:moveTo>
                    <a:lnTo>
                      <a:pt x="3898336" y="1943471"/>
                    </a:lnTo>
                    <a:cubicBezTo>
                      <a:pt x="3895035" y="1948413"/>
                      <a:pt x="3893385" y="1954179"/>
                      <a:pt x="3893385" y="1960767"/>
                    </a:cubicBezTo>
                    <a:cubicBezTo>
                      <a:pt x="3893385" y="1967356"/>
                      <a:pt x="3890085" y="1973945"/>
                      <a:pt x="3890085" y="1980534"/>
                    </a:cubicBezTo>
                    <a:lnTo>
                      <a:pt x="3884030" y="2000681"/>
                    </a:lnTo>
                    <a:lnTo>
                      <a:pt x="3879381" y="2024148"/>
                    </a:lnTo>
                    <a:lnTo>
                      <a:pt x="3876978" y="2024148"/>
                    </a:lnTo>
                    <a:lnTo>
                      <a:pt x="3860382" y="2079369"/>
                    </a:lnTo>
                    <a:lnTo>
                      <a:pt x="3855492" y="2091571"/>
                    </a:lnTo>
                    <a:lnTo>
                      <a:pt x="3846811" y="2137847"/>
                    </a:lnTo>
                    <a:lnTo>
                      <a:pt x="3844538" y="2147590"/>
                    </a:lnTo>
                    <a:lnTo>
                      <a:pt x="3876776" y="2073395"/>
                    </a:lnTo>
                    <a:lnTo>
                      <a:pt x="3875543" y="2077104"/>
                    </a:lnTo>
                    <a:cubicBezTo>
                      <a:pt x="3867395" y="2098107"/>
                      <a:pt x="3858319" y="2118903"/>
                      <a:pt x="3848831" y="2139494"/>
                    </a:cubicBezTo>
                    <a:lnTo>
                      <a:pt x="3844124" y="2149360"/>
                    </a:lnTo>
                    <a:lnTo>
                      <a:pt x="3840942" y="2162994"/>
                    </a:lnTo>
                    <a:lnTo>
                      <a:pt x="3843132" y="2151441"/>
                    </a:lnTo>
                    <a:lnTo>
                      <a:pt x="3840132" y="2157730"/>
                    </a:lnTo>
                    <a:lnTo>
                      <a:pt x="3843339" y="2150349"/>
                    </a:lnTo>
                    <a:lnTo>
                      <a:pt x="3853567" y="2096376"/>
                    </a:lnTo>
                    <a:lnTo>
                      <a:pt x="3824113" y="2169881"/>
                    </a:lnTo>
                    <a:lnTo>
                      <a:pt x="3820584" y="2188187"/>
                    </a:lnTo>
                    <a:lnTo>
                      <a:pt x="3812102" y="2216488"/>
                    </a:lnTo>
                    <a:lnTo>
                      <a:pt x="3840132" y="2157730"/>
                    </a:lnTo>
                    <a:lnTo>
                      <a:pt x="3824078" y="2194676"/>
                    </a:lnTo>
                    <a:lnTo>
                      <a:pt x="3809056" y="2226651"/>
                    </a:lnTo>
                    <a:lnTo>
                      <a:pt x="3790616" y="2288178"/>
                    </a:lnTo>
                    <a:lnTo>
                      <a:pt x="3805314" y="2234617"/>
                    </a:lnTo>
                    <a:lnTo>
                      <a:pt x="3764114" y="2322310"/>
                    </a:lnTo>
                    <a:lnTo>
                      <a:pt x="3750319" y="2363014"/>
                    </a:lnTo>
                    <a:lnTo>
                      <a:pt x="3719386" y="2431642"/>
                    </a:lnTo>
                    <a:lnTo>
                      <a:pt x="3782031" y="2316824"/>
                    </a:lnTo>
                    <a:lnTo>
                      <a:pt x="3790616" y="2288178"/>
                    </a:lnTo>
                    <a:lnTo>
                      <a:pt x="3784365" y="2310959"/>
                    </a:lnTo>
                    <a:lnTo>
                      <a:pt x="3782247" y="2316429"/>
                    </a:lnTo>
                    <a:lnTo>
                      <a:pt x="3812685" y="2260641"/>
                    </a:lnTo>
                    <a:lnTo>
                      <a:pt x="3821927" y="2238528"/>
                    </a:lnTo>
                    <a:lnTo>
                      <a:pt x="3831393" y="2203909"/>
                    </a:lnTo>
                    <a:lnTo>
                      <a:pt x="3825064" y="2231022"/>
                    </a:lnTo>
                    <a:lnTo>
                      <a:pt x="3853699" y="2162513"/>
                    </a:lnTo>
                    <a:lnTo>
                      <a:pt x="3878660" y="2069058"/>
                    </a:lnTo>
                    <a:lnTo>
                      <a:pt x="3876776" y="2073395"/>
                    </a:lnTo>
                    <a:lnTo>
                      <a:pt x="3880475" y="2062262"/>
                    </a:lnTo>
                    <a:lnTo>
                      <a:pt x="3883621" y="2050483"/>
                    </a:lnTo>
                    <a:lnTo>
                      <a:pt x="3896704" y="1982481"/>
                    </a:lnTo>
                    <a:lnTo>
                      <a:pt x="3888963" y="2036720"/>
                    </a:lnTo>
                    <a:lnTo>
                      <a:pt x="3894927" y="2018771"/>
                    </a:lnTo>
                    <a:lnTo>
                      <a:pt x="3897405" y="1978160"/>
                    </a:lnTo>
                    <a:lnTo>
                      <a:pt x="3897302" y="1979371"/>
                    </a:lnTo>
                    <a:lnTo>
                      <a:pt x="3896704" y="1982481"/>
                    </a:lnTo>
                    <a:lnTo>
                      <a:pt x="3897467" y="1977134"/>
                    </a:lnTo>
                    <a:close/>
                    <a:moveTo>
                      <a:pt x="3991509" y="1941896"/>
                    </a:moveTo>
                    <a:lnTo>
                      <a:pt x="3990116" y="1945439"/>
                    </a:lnTo>
                    <a:lnTo>
                      <a:pt x="3981358" y="1976014"/>
                    </a:lnTo>
                    <a:lnTo>
                      <a:pt x="3986075" y="1974728"/>
                    </a:lnTo>
                    <a:lnTo>
                      <a:pt x="3986793" y="1974105"/>
                    </a:lnTo>
                    <a:close/>
                    <a:moveTo>
                      <a:pt x="4068669" y="1940633"/>
                    </a:moveTo>
                    <a:lnTo>
                      <a:pt x="4048394" y="1995409"/>
                    </a:lnTo>
                    <a:lnTo>
                      <a:pt x="4050936" y="1994973"/>
                    </a:lnTo>
                    <a:lnTo>
                      <a:pt x="4059747" y="1971133"/>
                    </a:lnTo>
                    <a:lnTo>
                      <a:pt x="4061687" y="1964597"/>
                    </a:lnTo>
                    <a:close/>
                    <a:moveTo>
                      <a:pt x="4275682" y="1940092"/>
                    </a:moveTo>
                    <a:lnTo>
                      <a:pt x="4273588" y="1945139"/>
                    </a:lnTo>
                    <a:lnTo>
                      <a:pt x="4272870" y="1948351"/>
                    </a:lnTo>
                    <a:lnTo>
                      <a:pt x="4272256" y="1948351"/>
                    </a:lnTo>
                    <a:lnTo>
                      <a:pt x="4223257" y="2066474"/>
                    </a:lnTo>
                    <a:lnTo>
                      <a:pt x="4217729" y="2082421"/>
                    </a:lnTo>
                    <a:lnTo>
                      <a:pt x="4208697" y="2113744"/>
                    </a:lnTo>
                    <a:lnTo>
                      <a:pt x="4198720" y="2140103"/>
                    </a:lnTo>
                    <a:lnTo>
                      <a:pt x="4203577" y="2123245"/>
                    </a:lnTo>
                    <a:lnTo>
                      <a:pt x="4195579" y="2146320"/>
                    </a:lnTo>
                    <a:lnTo>
                      <a:pt x="4196367" y="2146320"/>
                    </a:lnTo>
                    <a:lnTo>
                      <a:pt x="4198720" y="2140103"/>
                    </a:lnTo>
                    <a:lnTo>
                      <a:pt x="4197173" y="2145471"/>
                    </a:lnTo>
                    <a:lnTo>
                      <a:pt x="4196848" y="2146320"/>
                    </a:lnTo>
                    <a:lnTo>
                      <a:pt x="4197004" y="2146320"/>
                    </a:lnTo>
                    <a:lnTo>
                      <a:pt x="4194068" y="2161062"/>
                    </a:lnTo>
                    <a:lnTo>
                      <a:pt x="4229671" y="2079435"/>
                    </a:lnTo>
                    <a:lnTo>
                      <a:pt x="4255911" y="2014862"/>
                    </a:lnTo>
                    <a:close/>
                    <a:moveTo>
                      <a:pt x="4173765" y="1939411"/>
                    </a:moveTo>
                    <a:lnTo>
                      <a:pt x="4163673" y="1961127"/>
                    </a:lnTo>
                    <a:cubicBezTo>
                      <a:pt x="4159141" y="1972255"/>
                      <a:pt x="4155844" y="1981322"/>
                      <a:pt x="4157492" y="1978025"/>
                    </a:cubicBezTo>
                    <a:lnTo>
                      <a:pt x="4163697" y="1965613"/>
                    </a:lnTo>
                    <a:close/>
                    <a:moveTo>
                      <a:pt x="4117025" y="1939077"/>
                    </a:moveTo>
                    <a:lnTo>
                      <a:pt x="4116853" y="1939666"/>
                    </a:lnTo>
                    <a:lnTo>
                      <a:pt x="4116950" y="1941203"/>
                    </a:lnTo>
                    <a:lnTo>
                      <a:pt x="4117104" y="1940774"/>
                    </a:lnTo>
                    <a:close/>
                    <a:moveTo>
                      <a:pt x="4181730" y="1938369"/>
                    </a:moveTo>
                    <a:lnTo>
                      <a:pt x="4168480" y="1968982"/>
                    </a:lnTo>
                    <a:lnTo>
                      <a:pt x="4147205" y="2020232"/>
                    </a:lnTo>
                    <a:lnTo>
                      <a:pt x="4147149" y="2020392"/>
                    </a:lnTo>
                    <a:lnTo>
                      <a:pt x="4114723" y="2124670"/>
                    </a:lnTo>
                    <a:lnTo>
                      <a:pt x="4130639" y="2088394"/>
                    </a:lnTo>
                    <a:cubicBezTo>
                      <a:pt x="4145593" y="2050259"/>
                      <a:pt x="4159150" y="2011661"/>
                      <a:pt x="4171775" y="1972755"/>
                    </a:cubicBezTo>
                    <a:close/>
                    <a:moveTo>
                      <a:pt x="4135105" y="1938299"/>
                    </a:moveTo>
                    <a:lnTo>
                      <a:pt x="4134418" y="1940006"/>
                    </a:lnTo>
                    <a:lnTo>
                      <a:pt x="4135055" y="1938972"/>
                    </a:lnTo>
                    <a:close/>
                    <a:moveTo>
                      <a:pt x="4231445" y="1938164"/>
                    </a:moveTo>
                    <a:lnTo>
                      <a:pt x="4217112" y="1987267"/>
                    </a:lnTo>
                    <a:lnTo>
                      <a:pt x="4211319" y="2003142"/>
                    </a:lnTo>
                    <a:lnTo>
                      <a:pt x="4229588" y="1942482"/>
                    </a:lnTo>
                    <a:close/>
                    <a:moveTo>
                      <a:pt x="4267176" y="1936361"/>
                    </a:moveTo>
                    <a:lnTo>
                      <a:pt x="4258203" y="1957935"/>
                    </a:lnTo>
                    <a:lnTo>
                      <a:pt x="4238775" y="2018097"/>
                    </a:lnTo>
                    <a:lnTo>
                      <a:pt x="4269359" y="1947278"/>
                    </a:lnTo>
                    <a:close/>
                    <a:moveTo>
                      <a:pt x="4285317" y="1936073"/>
                    </a:moveTo>
                    <a:lnTo>
                      <a:pt x="4279212" y="1954577"/>
                    </a:lnTo>
                    <a:lnTo>
                      <a:pt x="4285255" y="1938950"/>
                    </a:lnTo>
                    <a:close/>
                    <a:moveTo>
                      <a:pt x="4136280" y="1935379"/>
                    </a:moveTo>
                    <a:lnTo>
                      <a:pt x="4135732" y="1936739"/>
                    </a:lnTo>
                    <a:lnTo>
                      <a:pt x="4135494" y="1938260"/>
                    </a:lnTo>
                    <a:lnTo>
                      <a:pt x="4136075" y="1937318"/>
                    </a:lnTo>
                    <a:close/>
                    <a:moveTo>
                      <a:pt x="3827003" y="1934994"/>
                    </a:moveTo>
                    <a:lnTo>
                      <a:pt x="3826106" y="1940082"/>
                    </a:lnTo>
                    <a:lnTo>
                      <a:pt x="3824929" y="1943817"/>
                    </a:lnTo>
                    <a:close/>
                    <a:moveTo>
                      <a:pt x="4231861" y="1934937"/>
                    </a:moveTo>
                    <a:lnTo>
                      <a:pt x="4229588" y="1942482"/>
                    </a:lnTo>
                    <a:lnTo>
                      <a:pt x="4213161" y="1980690"/>
                    </a:lnTo>
                    <a:close/>
                    <a:moveTo>
                      <a:pt x="3979837" y="1933754"/>
                    </a:moveTo>
                    <a:lnTo>
                      <a:pt x="3978419" y="1941657"/>
                    </a:lnTo>
                    <a:lnTo>
                      <a:pt x="3972436" y="1978448"/>
                    </a:lnTo>
                    <a:lnTo>
                      <a:pt x="3974290" y="1977942"/>
                    </a:lnTo>
                    <a:lnTo>
                      <a:pt x="3981607" y="1961308"/>
                    </a:lnTo>
                    <a:lnTo>
                      <a:pt x="3985102" y="1947404"/>
                    </a:lnTo>
                    <a:close/>
                    <a:moveTo>
                      <a:pt x="3913187" y="1931117"/>
                    </a:moveTo>
                    <a:cubicBezTo>
                      <a:pt x="3913187" y="1945942"/>
                      <a:pt x="3910712" y="1959944"/>
                      <a:pt x="3907412" y="1973534"/>
                    </a:cubicBezTo>
                    <a:lnTo>
                      <a:pt x="3905418" y="1980959"/>
                    </a:lnTo>
                    <a:lnTo>
                      <a:pt x="3910755" y="1933140"/>
                    </a:lnTo>
                    <a:close/>
                    <a:moveTo>
                      <a:pt x="3943806" y="1930631"/>
                    </a:moveTo>
                    <a:lnTo>
                      <a:pt x="3943699" y="1930771"/>
                    </a:lnTo>
                    <a:lnTo>
                      <a:pt x="3942676" y="1933843"/>
                    </a:lnTo>
                    <a:close/>
                    <a:moveTo>
                      <a:pt x="3976939" y="1929101"/>
                    </a:moveTo>
                    <a:lnTo>
                      <a:pt x="3971816" y="1933757"/>
                    </a:lnTo>
                    <a:lnTo>
                      <a:pt x="3970579" y="1938516"/>
                    </a:lnTo>
                    <a:lnTo>
                      <a:pt x="3971339" y="1934191"/>
                    </a:lnTo>
                    <a:lnTo>
                      <a:pt x="3971336" y="1934193"/>
                    </a:lnTo>
                    <a:lnTo>
                      <a:pt x="3966815" y="1952232"/>
                    </a:lnTo>
                    <a:lnTo>
                      <a:pt x="3970025" y="1935385"/>
                    </a:lnTo>
                    <a:lnTo>
                      <a:pt x="3939285" y="1963324"/>
                    </a:lnTo>
                    <a:lnTo>
                      <a:pt x="3935606" y="1978675"/>
                    </a:lnTo>
                    <a:lnTo>
                      <a:pt x="3934350" y="1983467"/>
                    </a:lnTo>
                    <a:lnTo>
                      <a:pt x="3945281" y="1983382"/>
                    </a:lnTo>
                    <a:lnTo>
                      <a:pt x="3959569" y="1980871"/>
                    </a:lnTo>
                    <a:lnTo>
                      <a:pt x="3961458" y="1973603"/>
                    </a:lnTo>
                    <a:lnTo>
                      <a:pt x="3959639" y="1980858"/>
                    </a:lnTo>
                    <a:lnTo>
                      <a:pt x="3961419" y="1980545"/>
                    </a:lnTo>
                    <a:lnTo>
                      <a:pt x="3966269" y="1955095"/>
                    </a:lnTo>
                    <a:lnTo>
                      <a:pt x="3970579" y="1938516"/>
                    </a:lnTo>
                    <a:lnTo>
                      <a:pt x="3963246" y="1980224"/>
                    </a:lnTo>
                    <a:lnTo>
                      <a:pt x="3964288" y="1980041"/>
                    </a:lnTo>
                    <a:lnTo>
                      <a:pt x="3975531" y="1935057"/>
                    </a:lnTo>
                    <a:close/>
                    <a:moveTo>
                      <a:pt x="3977448" y="1928639"/>
                    </a:moveTo>
                    <a:lnTo>
                      <a:pt x="3976972" y="1929071"/>
                    </a:lnTo>
                    <a:lnTo>
                      <a:pt x="3976278" y="1933346"/>
                    </a:lnTo>
                    <a:lnTo>
                      <a:pt x="3964698" y="1979969"/>
                    </a:lnTo>
                    <a:lnTo>
                      <a:pt x="3968835" y="1979242"/>
                    </a:lnTo>
                    <a:lnTo>
                      <a:pt x="3976278" y="1933346"/>
                    </a:lnTo>
                    <a:close/>
                    <a:moveTo>
                      <a:pt x="4040275" y="1928442"/>
                    </a:moveTo>
                    <a:lnTo>
                      <a:pt x="4034878" y="1933967"/>
                    </a:lnTo>
                    <a:lnTo>
                      <a:pt x="4031779" y="1942023"/>
                    </a:lnTo>
                    <a:lnTo>
                      <a:pt x="4032383" y="1936521"/>
                    </a:lnTo>
                    <a:lnTo>
                      <a:pt x="4024942" y="1944138"/>
                    </a:lnTo>
                    <a:lnTo>
                      <a:pt x="4015966" y="1980728"/>
                    </a:lnTo>
                    <a:lnTo>
                      <a:pt x="4008965" y="1996892"/>
                    </a:lnTo>
                    <a:lnTo>
                      <a:pt x="4010489" y="1999198"/>
                    </a:lnTo>
                    <a:lnTo>
                      <a:pt x="4015947" y="2000370"/>
                    </a:lnTo>
                    <a:lnTo>
                      <a:pt x="4017835" y="1990725"/>
                    </a:lnTo>
                    <a:lnTo>
                      <a:pt x="4019587" y="1990725"/>
                    </a:lnTo>
                    <a:close/>
                    <a:moveTo>
                      <a:pt x="4114273" y="1927062"/>
                    </a:moveTo>
                    <a:lnTo>
                      <a:pt x="4094371" y="1974195"/>
                    </a:lnTo>
                    <a:lnTo>
                      <a:pt x="4102800" y="1967135"/>
                    </a:lnTo>
                    <a:lnTo>
                      <a:pt x="4108351" y="1949920"/>
                    </a:lnTo>
                    <a:lnTo>
                      <a:pt x="4114579" y="1931443"/>
                    </a:lnTo>
                    <a:close/>
                    <a:moveTo>
                      <a:pt x="4114125" y="1924947"/>
                    </a:moveTo>
                    <a:lnTo>
                      <a:pt x="4095709" y="1960763"/>
                    </a:lnTo>
                    <a:lnTo>
                      <a:pt x="4090852" y="1977142"/>
                    </a:lnTo>
                    <a:lnTo>
                      <a:pt x="4092040" y="1976147"/>
                    </a:lnTo>
                    <a:lnTo>
                      <a:pt x="4114222" y="1926344"/>
                    </a:lnTo>
                    <a:close/>
                    <a:moveTo>
                      <a:pt x="4285593" y="1923345"/>
                    </a:moveTo>
                    <a:lnTo>
                      <a:pt x="4280357" y="1941633"/>
                    </a:lnTo>
                    <a:lnTo>
                      <a:pt x="4274103" y="1961195"/>
                    </a:lnTo>
                    <a:lnTo>
                      <a:pt x="4268833" y="1981419"/>
                    </a:lnTo>
                    <a:lnTo>
                      <a:pt x="4269343" y="1980100"/>
                    </a:lnTo>
                    <a:lnTo>
                      <a:pt x="4280357" y="1941633"/>
                    </a:lnTo>
                    <a:lnTo>
                      <a:pt x="4285549" y="1925395"/>
                    </a:lnTo>
                    <a:close/>
                    <a:moveTo>
                      <a:pt x="4185572" y="1922691"/>
                    </a:moveTo>
                    <a:lnTo>
                      <a:pt x="4170673" y="1952165"/>
                    </a:lnTo>
                    <a:lnTo>
                      <a:pt x="4161449" y="1978918"/>
                    </a:lnTo>
                    <a:lnTo>
                      <a:pt x="4166419" y="1967335"/>
                    </a:lnTo>
                    <a:close/>
                    <a:moveTo>
                      <a:pt x="4116250" y="1922379"/>
                    </a:moveTo>
                    <a:lnTo>
                      <a:pt x="4115826" y="1923383"/>
                    </a:lnTo>
                    <a:lnTo>
                      <a:pt x="4116058" y="1927057"/>
                    </a:lnTo>
                    <a:lnTo>
                      <a:pt x="4116418" y="1925990"/>
                    </a:lnTo>
                    <a:close/>
                    <a:moveTo>
                      <a:pt x="3975045" y="1921334"/>
                    </a:moveTo>
                    <a:lnTo>
                      <a:pt x="3972767" y="1930097"/>
                    </a:lnTo>
                    <a:lnTo>
                      <a:pt x="3976994" y="1926384"/>
                    </a:lnTo>
                    <a:close/>
                    <a:moveTo>
                      <a:pt x="4116183" y="1920943"/>
                    </a:moveTo>
                    <a:lnTo>
                      <a:pt x="4115728" y="1921828"/>
                    </a:lnTo>
                    <a:lnTo>
                      <a:pt x="4115791" y="1922823"/>
                    </a:lnTo>
                    <a:lnTo>
                      <a:pt x="4116225" y="1921848"/>
                    </a:lnTo>
                    <a:close/>
                    <a:moveTo>
                      <a:pt x="4365145" y="1920750"/>
                    </a:moveTo>
                    <a:lnTo>
                      <a:pt x="4344976" y="1978040"/>
                    </a:lnTo>
                    <a:lnTo>
                      <a:pt x="4355706" y="1965063"/>
                    </a:lnTo>
                    <a:lnTo>
                      <a:pt x="4356410" y="1965063"/>
                    </a:lnTo>
                    <a:close/>
                    <a:moveTo>
                      <a:pt x="3974365" y="1919572"/>
                    </a:moveTo>
                    <a:lnTo>
                      <a:pt x="3972046" y="1930731"/>
                    </a:lnTo>
                    <a:lnTo>
                      <a:pt x="3972248" y="1930553"/>
                    </a:lnTo>
                    <a:lnTo>
                      <a:pt x="3974751" y="1920570"/>
                    </a:lnTo>
                    <a:close/>
                    <a:moveTo>
                      <a:pt x="4050048" y="1918438"/>
                    </a:moveTo>
                    <a:lnTo>
                      <a:pt x="4045599" y="1922992"/>
                    </a:lnTo>
                    <a:lnTo>
                      <a:pt x="4042866" y="1930504"/>
                    </a:lnTo>
                    <a:cubicBezTo>
                      <a:pt x="4039450" y="1940355"/>
                      <a:pt x="4036966" y="1947772"/>
                      <a:pt x="4038208" y="1944064"/>
                    </a:cubicBezTo>
                    <a:lnTo>
                      <a:pt x="4034570" y="1956606"/>
                    </a:lnTo>
                    <a:lnTo>
                      <a:pt x="4044834" y="1930889"/>
                    </a:lnTo>
                    <a:lnTo>
                      <a:pt x="4022856" y="1999789"/>
                    </a:lnTo>
                    <a:lnTo>
                      <a:pt x="4027804" y="1998941"/>
                    </a:lnTo>
                    <a:lnTo>
                      <a:pt x="4034896" y="1973732"/>
                    </a:lnTo>
                    <a:close/>
                    <a:moveTo>
                      <a:pt x="4164909" y="1917416"/>
                    </a:moveTo>
                    <a:lnTo>
                      <a:pt x="4146704" y="1967432"/>
                    </a:lnTo>
                    <a:lnTo>
                      <a:pt x="4135298" y="2003510"/>
                    </a:lnTo>
                    <a:lnTo>
                      <a:pt x="4147283" y="1971263"/>
                    </a:lnTo>
                    <a:lnTo>
                      <a:pt x="4164602" y="1923978"/>
                    </a:lnTo>
                    <a:close/>
                    <a:moveTo>
                      <a:pt x="4031257" y="1917077"/>
                    </a:moveTo>
                    <a:lnTo>
                      <a:pt x="4018113" y="1942632"/>
                    </a:lnTo>
                    <a:lnTo>
                      <a:pt x="4015633" y="1949106"/>
                    </a:lnTo>
                    <a:lnTo>
                      <a:pt x="4014254" y="1950301"/>
                    </a:lnTo>
                    <a:lnTo>
                      <a:pt x="4022339" y="1931274"/>
                    </a:lnTo>
                    <a:lnTo>
                      <a:pt x="4021992" y="1931860"/>
                    </a:lnTo>
                    <a:lnTo>
                      <a:pt x="4018811" y="1928677"/>
                    </a:lnTo>
                    <a:lnTo>
                      <a:pt x="4008306" y="1955457"/>
                    </a:lnTo>
                    <a:lnTo>
                      <a:pt x="4014254" y="1950301"/>
                    </a:lnTo>
                    <a:lnTo>
                      <a:pt x="4010662" y="1958755"/>
                    </a:lnTo>
                    <a:lnTo>
                      <a:pt x="4004564" y="1964997"/>
                    </a:lnTo>
                    <a:lnTo>
                      <a:pt x="3991259" y="1998916"/>
                    </a:lnTo>
                    <a:lnTo>
                      <a:pt x="3975515" y="2068588"/>
                    </a:lnTo>
                    <a:lnTo>
                      <a:pt x="3975762" y="2068155"/>
                    </a:lnTo>
                    <a:lnTo>
                      <a:pt x="4005235" y="2002812"/>
                    </a:lnTo>
                    <a:lnTo>
                      <a:pt x="3995964" y="2004402"/>
                    </a:lnTo>
                    <a:cubicBezTo>
                      <a:pt x="3992668" y="2004402"/>
                      <a:pt x="3992668" y="2004402"/>
                      <a:pt x="3992668" y="2001104"/>
                    </a:cubicBezTo>
                    <a:lnTo>
                      <a:pt x="4010662" y="1958755"/>
                    </a:lnTo>
                    <a:lnTo>
                      <a:pt x="4012759" y="1956608"/>
                    </a:lnTo>
                    <a:lnTo>
                      <a:pt x="4005030" y="1976788"/>
                    </a:lnTo>
                    <a:cubicBezTo>
                      <a:pt x="4003999" y="1981837"/>
                      <a:pt x="4003742" y="1986396"/>
                      <a:pt x="4004553" y="1990215"/>
                    </a:cubicBezTo>
                    <a:lnTo>
                      <a:pt x="4008335" y="1995938"/>
                    </a:lnTo>
                    <a:lnTo>
                      <a:pt x="4012968" y="1985666"/>
                    </a:lnTo>
                    <a:lnTo>
                      <a:pt x="4023704" y="1945405"/>
                    </a:lnTo>
                    <a:lnTo>
                      <a:pt x="4012759" y="1956608"/>
                    </a:lnTo>
                    <a:lnTo>
                      <a:pt x="4015633" y="1949106"/>
                    </a:lnTo>
                    <a:lnTo>
                      <a:pt x="4024846" y="1941119"/>
                    </a:lnTo>
                    <a:close/>
                    <a:moveTo>
                      <a:pt x="4301453" y="1916693"/>
                    </a:moveTo>
                    <a:lnTo>
                      <a:pt x="4285909" y="1956768"/>
                    </a:lnTo>
                    <a:lnTo>
                      <a:pt x="4285329" y="1975105"/>
                    </a:lnTo>
                    <a:close/>
                    <a:moveTo>
                      <a:pt x="3937587" y="1916233"/>
                    </a:moveTo>
                    <a:lnTo>
                      <a:pt x="3934844" y="1952646"/>
                    </a:lnTo>
                    <a:lnTo>
                      <a:pt x="3942175" y="1931656"/>
                    </a:lnTo>
                    <a:lnTo>
                      <a:pt x="3939358" y="1928844"/>
                    </a:lnTo>
                    <a:close/>
                    <a:moveTo>
                      <a:pt x="3949752" y="1916208"/>
                    </a:moveTo>
                    <a:lnTo>
                      <a:pt x="3949376" y="1917349"/>
                    </a:lnTo>
                    <a:lnTo>
                      <a:pt x="3949505" y="1917349"/>
                    </a:lnTo>
                    <a:close/>
                    <a:moveTo>
                      <a:pt x="3993484" y="1914064"/>
                    </a:moveTo>
                    <a:lnTo>
                      <a:pt x="3981398" y="1925048"/>
                    </a:lnTo>
                    <a:lnTo>
                      <a:pt x="3981212" y="1926088"/>
                    </a:lnTo>
                    <a:lnTo>
                      <a:pt x="3983918" y="1933374"/>
                    </a:lnTo>
                    <a:lnTo>
                      <a:pt x="3988421" y="1934202"/>
                    </a:lnTo>
                    <a:close/>
                    <a:moveTo>
                      <a:pt x="3802740" y="1909247"/>
                    </a:moveTo>
                    <a:lnTo>
                      <a:pt x="3793512" y="1937636"/>
                    </a:lnTo>
                    <a:lnTo>
                      <a:pt x="3780024" y="1999299"/>
                    </a:lnTo>
                    <a:cubicBezTo>
                      <a:pt x="3768415" y="2044604"/>
                      <a:pt x="3755310" y="2089549"/>
                      <a:pt x="3741071" y="2134185"/>
                    </a:cubicBezTo>
                    <a:lnTo>
                      <a:pt x="3712813" y="2211911"/>
                    </a:lnTo>
                    <a:lnTo>
                      <a:pt x="3728266" y="2178991"/>
                    </a:lnTo>
                    <a:lnTo>
                      <a:pt x="3742797" y="2139772"/>
                    </a:lnTo>
                    <a:lnTo>
                      <a:pt x="3779198" y="2011745"/>
                    </a:lnTo>
                    <a:close/>
                    <a:moveTo>
                      <a:pt x="4278790" y="1908437"/>
                    </a:moveTo>
                    <a:lnTo>
                      <a:pt x="4270296" y="1928859"/>
                    </a:lnTo>
                    <a:lnTo>
                      <a:pt x="4270655" y="1930062"/>
                    </a:lnTo>
                    <a:cubicBezTo>
                      <a:pt x="4271943" y="1931968"/>
                      <a:pt x="4273076" y="1931247"/>
                      <a:pt x="4274106" y="1928980"/>
                    </a:cubicBezTo>
                    <a:close/>
                    <a:moveTo>
                      <a:pt x="4140442" y="1906656"/>
                    </a:moveTo>
                    <a:lnTo>
                      <a:pt x="4138351" y="1920014"/>
                    </a:lnTo>
                    <a:lnTo>
                      <a:pt x="4137661" y="1922324"/>
                    </a:lnTo>
                    <a:lnTo>
                      <a:pt x="4138728" y="1912235"/>
                    </a:lnTo>
                    <a:close/>
                    <a:moveTo>
                      <a:pt x="3951980" y="1905910"/>
                    </a:moveTo>
                    <a:lnTo>
                      <a:pt x="3948167" y="1917356"/>
                    </a:lnTo>
                    <a:lnTo>
                      <a:pt x="3948475" y="1917354"/>
                    </a:lnTo>
                    <a:lnTo>
                      <a:pt x="3951147" y="1909759"/>
                    </a:lnTo>
                    <a:close/>
                    <a:moveTo>
                      <a:pt x="3806020" y="1905104"/>
                    </a:moveTo>
                    <a:lnTo>
                      <a:pt x="3780030" y="2012980"/>
                    </a:lnTo>
                    <a:lnTo>
                      <a:pt x="3752692" y="2113065"/>
                    </a:lnTo>
                    <a:lnTo>
                      <a:pt x="3772137" y="2060584"/>
                    </a:lnTo>
                    <a:lnTo>
                      <a:pt x="3781589" y="2038149"/>
                    </a:lnTo>
                    <a:lnTo>
                      <a:pt x="3784186" y="2027237"/>
                    </a:lnTo>
                    <a:lnTo>
                      <a:pt x="3807370" y="1923284"/>
                    </a:lnTo>
                    <a:lnTo>
                      <a:pt x="3803451" y="1935057"/>
                    </a:lnTo>
                    <a:close/>
                    <a:moveTo>
                      <a:pt x="3935977" y="1904769"/>
                    </a:moveTo>
                    <a:lnTo>
                      <a:pt x="3935424" y="1914798"/>
                    </a:lnTo>
                    <a:lnTo>
                      <a:pt x="3933388" y="1929644"/>
                    </a:lnTo>
                    <a:lnTo>
                      <a:pt x="3921698" y="1974966"/>
                    </a:lnTo>
                    <a:lnTo>
                      <a:pt x="3929416" y="1968186"/>
                    </a:lnTo>
                    <a:lnTo>
                      <a:pt x="3933055" y="1957768"/>
                    </a:lnTo>
                    <a:lnTo>
                      <a:pt x="3935424" y="1914798"/>
                    </a:lnTo>
                    <a:lnTo>
                      <a:pt x="3936393" y="1907732"/>
                    </a:lnTo>
                    <a:close/>
                    <a:moveTo>
                      <a:pt x="4169749" y="1904119"/>
                    </a:moveTo>
                    <a:lnTo>
                      <a:pt x="4168127" y="1908577"/>
                    </a:lnTo>
                    <a:lnTo>
                      <a:pt x="4168381" y="1913660"/>
                    </a:lnTo>
                    <a:lnTo>
                      <a:pt x="4168751" y="1912650"/>
                    </a:lnTo>
                    <a:close/>
                    <a:moveTo>
                      <a:pt x="4112636" y="1903677"/>
                    </a:moveTo>
                    <a:lnTo>
                      <a:pt x="4099592" y="1947667"/>
                    </a:lnTo>
                    <a:lnTo>
                      <a:pt x="4113741" y="1919463"/>
                    </a:lnTo>
                    <a:close/>
                    <a:moveTo>
                      <a:pt x="3903302" y="1903411"/>
                    </a:moveTo>
                    <a:lnTo>
                      <a:pt x="3892723" y="1956806"/>
                    </a:lnTo>
                    <a:lnTo>
                      <a:pt x="3894674" y="1950575"/>
                    </a:lnTo>
                    <a:lnTo>
                      <a:pt x="3899743" y="1939837"/>
                    </a:lnTo>
                    <a:lnTo>
                      <a:pt x="3900839" y="1921859"/>
                    </a:lnTo>
                    <a:lnTo>
                      <a:pt x="3903307" y="1903472"/>
                    </a:lnTo>
                    <a:close/>
                    <a:moveTo>
                      <a:pt x="4316073" y="1903062"/>
                    </a:moveTo>
                    <a:lnTo>
                      <a:pt x="4315636" y="1904798"/>
                    </a:lnTo>
                    <a:lnTo>
                      <a:pt x="4313470" y="1911653"/>
                    </a:lnTo>
                    <a:close/>
                    <a:moveTo>
                      <a:pt x="4005955" y="1902729"/>
                    </a:moveTo>
                    <a:lnTo>
                      <a:pt x="3999677" y="1908435"/>
                    </a:lnTo>
                    <a:lnTo>
                      <a:pt x="3996989" y="1921447"/>
                    </a:lnTo>
                    <a:lnTo>
                      <a:pt x="3996254" y="1924014"/>
                    </a:lnTo>
                    <a:lnTo>
                      <a:pt x="3999055" y="1909000"/>
                    </a:lnTo>
                    <a:lnTo>
                      <a:pt x="3997218" y="1910670"/>
                    </a:lnTo>
                    <a:lnTo>
                      <a:pt x="3992548" y="1934961"/>
                    </a:lnTo>
                    <a:lnTo>
                      <a:pt x="3993089" y="1935061"/>
                    </a:lnTo>
                    <a:lnTo>
                      <a:pt x="3996254" y="1924014"/>
                    </a:lnTo>
                    <a:lnTo>
                      <a:pt x="3995184" y="1929747"/>
                    </a:lnTo>
                    <a:lnTo>
                      <a:pt x="3994810" y="1932420"/>
                    </a:lnTo>
                    <a:lnTo>
                      <a:pt x="4005373" y="1905781"/>
                    </a:lnTo>
                    <a:close/>
                    <a:moveTo>
                      <a:pt x="3966271" y="1901086"/>
                    </a:moveTo>
                    <a:lnTo>
                      <a:pt x="3965764" y="1902487"/>
                    </a:lnTo>
                    <a:cubicBezTo>
                      <a:pt x="3961638" y="1910311"/>
                      <a:pt x="3958028" y="1915048"/>
                      <a:pt x="3954869" y="1917319"/>
                    </a:cubicBezTo>
                    <a:lnTo>
                      <a:pt x="3953923" y="1917324"/>
                    </a:lnTo>
                    <a:close/>
                    <a:moveTo>
                      <a:pt x="4047562" y="1900997"/>
                    </a:moveTo>
                    <a:lnTo>
                      <a:pt x="4047457" y="1904134"/>
                    </a:lnTo>
                    <a:lnTo>
                      <a:pt x="4045725" y="1905772"/>
                    </a:lnTo>
                    <a:close/>
                    <a:moveTo>
                      <a:pt x="3966488" y="1900486"/>
                    </a:moveTo>
                    <a:lnTo>
                      <a:pt x="3966458" y="1900839"/>
                    </a:lnTo>
                    <a:lnTo>
                      <a:pt x="3966271" y="1901086"/>
                    </a:lnTo>
                    <a:close/>
                    <a:moveTo>
                      <a:pt x="4013652" y="1899821"/>
                    </a:moveTo>
                    <a:lnTo>
                      <a:pt x="3999320" y="1963247"/>
                    </a:lnTo>
                    <a:lnTo>
                      <a:pt x="4002780" y="1960247"/>
                    </a:lnTo>
                    <a:lnTo>
                      <a:pt x="4017384" y="1921089"/>
                    </a:lnTo>
                    <a:close/>
                    <a:moveTo>
                      <a:pt x="3968081" y="1898705"/>
                    </a:moveTo>
                    <a:lnTo>
                      <a:pt x="3968291" y="1903825"/>
                    </a:lnTo>
                    <a:lnTo>
                      <a:pt x="3969425" y="1906764"/>
                    </a:lnTo>
                    <a:lnTo>
                      <a:pt x="3969065" y="1909076"/>
                    </a:lnTo>
                    <a:cubicBezTo>
                      <a:pt x="3969065" y="1912371"/>
                      <a:pt x="3965764" y="1912371"/>
                      <a:pt x="3965764" y="1909076"/>
                    </a:cubicBezTo>
                    <a:lnTo>
                      <a:pt x="3966458" y="1900839"/>
                    </a:lnTo>
                    <a:close/>
                    <a:moveTo>
                      <a:pt x="4012687" y="1896401"/>
                    </a:moveTo>
                    <a:lnTo>
                      <a:pt x="4011365" y="1897812"/>
                    </a:lnTo>
                    <a:lnTo>
                      <a:pt x="4007429" y="1901389"/>
                    </a:lnTo>
                    <a:lnTo>
                      <a:pt x="3994576" y="1934093"/>
                    </a:lnTo>
                    <a:lnTo>
                      <a:pt x="3989280" y="1971949"/>
                    </a:lnTo>
                    <a:lnTo>
                      <a:pt x="3997770" y="1964590"/>
                    </a:lnTo>
                    <a:lnTo>
                      <a:pt x="4011432" y="1902061"/>
                    </a:lnTo>
                    <a:close/>
                    <a:moveTo>
                      <a:pt x="4115010" y="1895671"/>
                    </a:moveTo>
                    <a:lnTo>
                      <a:pt x="4114242" y="1898262"/>
                    </a:lnTo>
                    <a:lnTo>
                      <a:pt x="4115374" y="1916209"/>
                    </a:lnTo>
                    <a:lnTo>
                      <a:pt x="4115914" y="1915133"/>
                    </a:lnTo>
                    <a:close/>
                    <a:moveTo>
                      <a:pt x="4111989" y="1894439"/>
                    </a:moveTo>
                    <a:lnTo>
                      <a:pt x="4081123" y="1982544"/>
                    </a:lnTo>
                    <a:lnTo>
                      <a:pt x="4082396" y="1981944"/>
                    </a:lnTo>
                    <a:lnTo>
                      <a:pt x="4093484" y="1959843"/>
                    </a:lnTo>
                    <a:lnTo>
                      <a:pt x="4112040" y="1895163"/>
                    </a:lnTo>
                    <a:close/>
                    <a:moveTo>
                      <a:pt x="4286309" y="1890359"/>
                    </a:moveTo>
                    <a:lnTo>
                      <a:pt x="4285305" y="1892774"/>
                    </a:lnTo>
                    <a:lnTo>
                      <a:pt x="4277142" y="1929255"/>
                    </a:lnTo>
                    <a:lnTo>
                      <a:pt x="4280750" y="1920902"/>
                    </a:lnTo>
                    <a:lnTo>
                      <a:pt x="4286142" y="1898048"/>
                    </a:lnTo>
                    <a:close/>
                    <a:moveTo>
                      <a:pt x="3910323" y="1889876"/>
                    </a:moveTo>
                    <a:lnTo>
                      <a:pt x="3906837" y="1908175"/>
                    </a:lnTo>
                    <a:lnTo>
                      <a:pt x="3904555" y="1908175"/>
                    </a:lnTo>
                    <a:lnTo>
                      <a:pt x="3904370" y="1909896"/>
                    </a:lnTo>
                    <a:lnTo>
                      <a:pt x="3903339" y="1932217"/>
                    </a:lnTo>
                    <a:lnTo>
                      <a:pt x="3911949" y="1913975"/>
                    </a:lnTo>
                    <a:close/>
                    <a:moveTo>
                      <a:pt x="3901986" y="1889153"/>
                    </a:moveTo>
                    <a:lnTo>
                      <a:pt x="3897184" y="1903595"/>
                    </a:lnTo>
                    <a:lnTo>
                      <a:pt x="3896448" y="1935434"/>
                    </a:lnTo>
                    <a:cubicBezTo>
                      <a:pt x="3896448" y="1935434"/>
                      <a:pt x="3893148" y="1935434"/>
                      <a:pt x="3893148" y="1935434"/>
                    </a:cubicBezTo>
                    <a:lnTo>
                      <a:pt x="3893148" y="1915736"/>
                    </a:lnTo>
                    <a:lnTo>
                      <a:pt x="3892508" y="1917659"/>
                    </a:lnTo>
                    <a:lnTo>
                      <a:pt x="3876871" y="1986346"/>
                    </a:lnTo>
                    <a:lnTo>
                      <a:pt x="3876570" y="2000737"/>
                    </a:lnTo>
                    <a:lnTo>
                      <a:pt x="3876080" y="2001050"/>
                    </a:lnTo>
                    <a:lnTo>
                      <a:pt x="3876512" y="1987921"/>
                    </a:lnTo>
                    <a:lnTo>
                      <a:pt x="3867561" y="2027240"/>
                    </a:lnTo>
                    <a:lnTo>
                      <a:pt x="3859180" y="2071915"/>
                    </a:lnTo>
                    <a:lnTo>
                      <a:pt x="3876357" y="2010883"/>
                    </a:lnTo>
                    <a:lnTo>
                      <a:pt x="3876570" y="2000737"/>
                    </a:lnTo>
                    <a:lnTo>
                      <a:pt x="3878659" y="1999401"/>
                    </a:lnTo>
                    <a:cubicBezTo>
                      <a:pt x="3883301" y="1988264"/>
                      <a:pt x="3892586" y="1954855"/>
                      <a:pt x="3892586" y="1954855"/>
                    </a:cubicBezTo>
                    <a:cubicBezTo>
                      <a:pt x="3895888" y="1940007"/>
                      <a:pt x="3899189" y="1925159"/>
                      <a:pt x="3901665" y="1909898"/>
                    </a:cubicBezTo>
                    <a:lnTo>
                      <a:pt x="3902750" y="1897428"/>
                    </a:lnTo>
                    <a:close/>
                    <a:moveTo>
                      <a:pt x="4252897" y="1888267"/>
                    </a:moveTo>
                    <a:lnTo>
                      <a:pt x="4251702" y="1892488"/>
                    </a:lnTo>
                    <a:lnTo>
                      <a:pt x="4231676" y="1947361"/>
                    </a:lnTo>
                    <a:lnTo>
                      <a:pt x="4249070" y="1897168"/>
                    </a:lnTo>
                    <a:close/>
                    <a:moveTo>
                      <a:pt x="3896470" y="1887409"/>
                    </a:moveTo>
                    <a:lnTo>
                      <a:pt x="3896448" y="1887441"/>
                    </a:lnTo>
                    <a:lnTo>
                      <a:pt x="3896448" y="1889308"/>
                    </a:lnTo>
                    <a:close/>
                    <a:moveTo>
                      <a:pt x="3967609" y="1887192"/>
                    </a:moveTo>
                    <a:lnTo>
                      <a:pt x="3967985" y="1896352"/>
                    </a:lnTo>
                    <a:lnTo>
                      <a:pt x="3966488" y="1900486"/>
                    </a:lnTo>
                    <a:close/>
                    <a:moveTo>
                      <a:pt x="4170935" y="1886853"/>
                    </a:moveTo>
                    <a:lnTo>
                      <a:pt x="4168715" y="1891572"/>
                    </a:lnTo>
                    <a:lnTo>
                      <a:pt x="4167453" y="1893424"/>
                    </a:lnTo>
                    <a:lnTo>
                      <a:pt x="4167477" y="1895587"/>
                    </a:lnTo>
                    <a:lnTo>
                      <a:pt x="4167764" y="1901312"/>
                    </a:lnTo>
                    <a:lnTo>
                      <a:pt x="4170591" y="1894087"/>
                    </a:lnTo>
                    <a:close/>
                    <a:moveTo>
                      <a:pt x="4011243" y="1886088"/>
                    </a:moveTo>
                    <a:lnTo>
                      <a:pt x="4009912" y="1895074"/>
                    </a:lnTo>
                    <a:lnTo>
                      <a:pt x="4008477" y="1898723"/>
                    </a:lnTo>
                    <a:lnTo>
                      <a:pt x="4010335" y="1897091"/>
                    </a:lnTo>
                    <a:lnTo>
                      <a:pt x="4012728" y="1894552"/>
                    </a:lnTo>
                    <a:close/>
                    <a:moveTo>
                      <a:pt x="4142074" y="1884442"/>
                    </a:moveTo>
                    <a:cubicBezTo>
                      <a:pt x="4142178" y="1883825"/>
                      <a:pt x="4141971" y="1888354"/>
                      <a:pt x="4141557" y="1894941"/>
                    </a:cubicBezTo>
                    <a:lnTo>
                      <a:pt x="4140726" y="1905730"/>
                    </a:lnTo>
                    <a:lnTo>
                      <a:pt x="4140442" y="1906656"/>
                    </a:lnTo>
                    <a:lnTo>
                      <a:pt x="4140729" y="1904822"/>
                    </a:lnTo>
                    <a:cubicBezTo>
                      <a:pt x="4141557" y="1890824"/>
                      <a:pt x="4141971" y="1885060"/>
                      <a:pt x="4142074" y="1884442"/>
                    </a:cubicBezTo>
                    <a:close/>
                    <a:moveTo>
                      <a:pt x="3972333" y="1884341"/>
                    </a:moveTo>
                    <a:lnTo>
                      <a:pt x="3972356" y="1887938"/>
                    </a:lnTo>
                    <a:lnTo>
                      <a:pt x="3971349" y="1894407"/>
                    </a:lnTo>
                    <a:lnTo>
                      <a:pt x="3968081" y="1898705"/>
                    </a:lnTo>
                    <a:lnTo>
                      <a:pt x="3967985" y="1896352"/>
                    </a:lnTo>
                    <a:close/>
                    <a:moveTo>
                      <a:pt x="4111276" y="1884242"/>
                    </a:moveTo>
                    <a:lnTo>
                      <a:pt x="4070589" y="1980023"/>
                    </a:lnTo>
                    <a:lnTo>
                      <a:pt x="4067322" y="1989042"/>
                    </a:lnTo>
                    <a:lnTo>
                      <a:pt x="4080256" y="1982952"/>
                    </a:lnTo>
                    <a:lnTo>
                      <a:pt x="4111963" y="1894056"/>
                    </a:lnTo>
                    <a:close/>
                    <a:moveTo>
                      <a:pt x="3972670" y="1883411"/>
                    </a:moveTo>
                    <a:lnTo>
                      <a:pt x="3972365" y="1886013"/>
                    </a:lnTo>
                    <a:lnTo>
                      <a:pt x="3972437" y="1884054"/>
                    </a:lnTo>
                    <a:close/>
                    <a:moveTo>
                      <a:pt x="4311987" y="1883019"/>
                    </a:moveTo>
                    <a:lnTo>
                      <a:pt x="4286303" y="1944324"/>
                    </a:lnTo>
                    <a:lnTo>
                      <a:pt x="4286011" y="1953541"/>
                    </a:lnTo>
                    <a:lnTo>
                      <a:pt x="4302282" y="1913691"/>
                    </a:lnTo>
                    <a:lnTo>
                      <a:pt x="4303698" y="1908561"/>
                    </a:lnTo>
                    <a:close/>
                    <a:moveTo>
                      <a:pt x="3932745" y="1881751"/>
                    </a:moveTo>
                    <a:lnTo>
                      <a:pt x="3930963" y="1893812"/>
                    </a:lnTo>
                    <a:lnTo>
                      <a:pt x="3917173" y="1978942"/>
                    </a:lnTo>
                    <a:lnTo>
                      <a:pt x="3919871" y="1976571"/>
                    </a:lnTo>
                    <a:lnTo>
                      <a:pt x="3934826" y="1896572"/>
                    </a:lnTo>
                    <a:close/>
                    <a:moveTo>
                      <a:pt x="4290117" y="1881204"/>
                    </a:moveTo>
                    <a:lnTo>
                      <a:pt x="4288152" y="1885928"/>
                    </a:lnTo>
                    <a:lnTo>
                      <a:pt x="4288020" y="1890090"/>
                    </a:lnTo>
                    <a:close/>
                    <a:moveTo>
                      <a:pt x="4054194" y="1880540"/>
                    </a:moveTo>
                    <a:lnTo>
                      <a:pt x="4053034" y="1882295"/>
                    </a:lnTo>
                    <a:lnTo>
                      <a:pt x="4051841" y="1889874"/>
                    </a:lnTo>
                    <a:lnTo>
                      <a:pt x="4047562" y="1900997"/>
                    </a:lnTo>
                    <a:lnTo>
                      <a:pt x="4047928" y="1890018"/>
                    </a:lnTo>
                    <a:lnTo>
                      <a:pt x="4039150" y="1903297"/>
                    </a:lnTo>
                    <a:lnTo>
                      <a:pt x="4038380" y="1909076"/>
                    </a:lnTo>
                    <a:lnTo>
                      <a:pt x="4035476" y="1909076"/>
                    </a:lnTo>
                    <a:lnTo>
                      <a:pt x="4035378" y="1909243"/>
                    </a:lnTo>
                    <a:lnTo>
                      <a:pt x="4034604" y="1916288"/>
                    </a:lnTo>
                    <a:lnTo>
                      <a:pt x="4031779" y="1918960"/>
                    </a:lnTo>
                    <a:lnTo>
                      <a:pt x="4032406" y="1914843"/>
                    </a:lnTo>
                    <a:lnTo>
                      <a:pt x="4031874" y="1915878"/>
                    </a:lnTo>
                    <a:lnTo>
                      <a:pt x="4025908" y="1940199"/>
                    </a:lnTo>
                    <a:lnTo>
                      <a:pt x="4032618" y="1934383"/>
                    </a:lnTo>
                    <a:lnTo>
                      <a:pt x="4034604" y="1916288"/>
                    </a:lnTo>
                    <a:lnTo>
                      <a:pt x="4045725" y="1905772"/>
                    </a:lnTo>
                    <a:lnTo>
                      <a:pt x="4035889" y="1931338"/>
                    </a:lnTo>
                    <a:lnTo>
                      <a:pt x="4042434" y="1921944"/>
                    </a:lnTo>
                    <a:lnTo>
                      <a:pt x="4053293" y="1889251"/>
                    </a:lnTo>
                    <a:close/>
                    <a:moveTo>
                      <a:pt x="3901189" y="1880514"/>
                    </a:moveTo>
                    <a:lnTo>
                      <a:pt x="3897597" y="1885763"/>
                    </a:lnTo>
                    <a:lnTo>
                      <a:pt x="3897215" y="1902290"/>
                    </a:lnTo>
                    <a:lnTo>
                      <a:pt x="3901920" y="1888437"/>
                    </a:lnTo>
                    <a:close/>
                    <a:moveTo>
                      <a:pt x="4027768" y="1880303"/>
                    </a:moveTo>
                    <a:lnTo>
                      <a:pt x="4014978" y="1893956"/>
                    </a:lnTo>
                    <a:lnTo>
                      <a:pt x="4014869" y="1894436"/>
                    </a:lnTo>
                    <a:lnTo>
                      <a:pt x="4022198" y="1912126"/>
                    </a:lnTo>
                    <a:lnTo>
                      <a:pt x="4025944" y="1909838"/>
                    </a:lnTo>
                    <a:close/>
                    <a:moveTo>
                      <a:pt x="4248905" y="1878346"/>
                    </a:moveTo>
                    <a:lnTo>
                      <a:pt x="4233701" y="1930435"/>
                    </a:lnTo>
                    <a:lnTo>
                      <a:pt x="4231861" y="1934937"/>
                    </a:lnTo>
                    <a:close/>
                    <a:moveTo>
                      <a:pt x="4249128" y="1877605"/>
                    </a:moveTo>
                    <a:lnTo>
                      <a:pt x="4248905" y="1878346"/>
                    </a:lnTo>
                    <a:lnTo>
                      <a:pt x="4249071" y="1877779"/>
                    </a:lnTo>
                    <a:close/>
                    <a:moveTo>
                      <a:pt x="4114164" y="1877443"/>
                    </a:moveTo>
                    <a:lnTo>
                      <a:pt x="4113088" y="1879975"/>
                    </a:lnTo>
                    <a:lnTo>
                      <a:pt x="4113674" y="1889259"/>
                    </a:lnTo>
                    <a:lnTo>
                      <a:pt x="4113983" y="1888392"/>
                    </a:lnTo>
                    <a:lnTo>
                      <a:pt x="4114576" y="1886325"/>
                    </a:lnTo>
                    <a:close/>
                    <a:moveTo>
                      <a:pt x="4110703" y="1876060"/>
                    </a:moveTo>
                    <a:lnTo>
                      <a:pt x="4077992" y="1959055"/>
                    </a:lnTo>
                    <a:lnTo>
                      <a:pt x="4111206" y="1883247"/>
                    </a:lnTo>
                    <a:close/>
                    <a:moveTo>
                      <a:pt x="4325971" y="1874417"/>
                    </a:moveTo>
                    <a:lnTo>
                      <a:pt x="4325189" y="1881758"/>
                    </a:lnTo>
                    <a:lnTo>
                      <a:pt x="4323506" y="1897133"/>
                    </a:lnTo>
                    <a:lnTo>
                      <a:pt x="4309347" y="1950398"/>
                    </a:lnTo>
                    <a:close/>
                    <a:moveTo>
                      <a:pt x="4090490" y="1873639"/>
                    </a:moveTo>
                    <a:lnTo>
                      <a:pt x="4087212" y="1892127"/>
                    </a:lnTo>
                    <a:lnTo>
                      <a:pt x="4078318" y="1914563"/>
                    </a:lnTo>
                    <a:lnTo>
                      <a:pt x="4079467" y="1911458"/>
                    </a:lnTo>
                    <a:close/>
                    <a:moveTo>
                      <a:pt x="4038668" y="1873375"/>
                    </a:moveTo>
                    <a:lnTo>
                      <a:pt x="4038707" y="1873515"/>
                    </a:lnTo>
                    <a:lnTo>
                      <a:pt x="4034584" y="1900559"/>
                    </a:lnTo>
                    <a:lnTo>
                      <a:pt x="4034239" y="1894621"/>
                    </a:lnTo>
                    <a:close/>
                    <a:moveTo>
                      <a:pt x="3907424" y="1872799"/>
                    </a:moveTo>
                    <a:lnTo>
                      <a:pt x="3905947" y="1877240"/>
                    </a:lnTo>
                    <a:lnTo>
                      <a:pt x="3905788" y="1879207"/>
                    </a:lnTo>
                    <a:lnTo>
                      <a:pt x="3905381" y="1888021"/>
                    </a:lnTo>
                    <a:close/>
                    <a:moveTo>
                      <a:pt x="4257328" y="1872625"/>
                    </a:moveTo>
                    <a:lnTo>
                      <a:pt x="4256219" y="1876541"/>
                    </a:lnTo>
                    <a:lnTo>
                      <a:pt x="4249070" y="1897168"/>
                    </a:lnTo>
                    <a:lnTo>
                      <a:pt x="4231445" y="1938164"/>
                    </a:lnTo>
                    <a:lnTo>
                      <a:pt x="4233701" y="1930435"/>
                    </a:lnTo>
                    <a:close/>
                    <a:moveTo>
                      <a:pt x="4059603" y="1872359"/>
                    </a:moveTo>
                    <a:lnTo>
                      <a:pt x="4059324" y="1872781"/>
                    </a:lnTo>
                    <a:lnTo>
                      <a:pt x="4059225" y="1873934"/>
                    </a:lnTo>
                    <a:lnTo>
                      <a:pt x="4059008" y="1874837"/>
                    </a:lnTo>
                    <a:lnTo>
                      <a:pt x="4059147" y="1874837"/>
                    </a:lnTo>
                    <a:lnTo>
                      <a:pt x="4059225" y="1873934"/>
                    </a:lnTo>
                    <a:close/>
                    <a:moveTo>
                      <a:pt x="4302589" y="1872098"/>
                    </a:moveTo>
                    <a:lnTo>
                      <a:pt x="4293127" y="1897030"/>
                    </a:lnTo>
                    <a:lnTo>
                      <a:pt x="4287138" y="1917949"/>
                    </a:lnTo>
                    <a:lnTo>
                      <a:pt x="4287051" y="1920696"/>
                    </a:lnTo>
                    <a:close/>
                    <a:moveTo>
                      <a:pt x="3808560" y="1871340"/>
                    </a:moveTo>
                    <a:lnTo>
                      <a:pt x="3805668" y="1882058"/>
                    </a:lnTo>
                    <a:lnTo>
                      <a:pt x="3799675" y="1909461"/>
                    </a:lnTo>
                    <a:lnTo>
                      <a:pt x="3807590" y="1884683"/>
                    </a:lnTo>
                    <a:lnTo>
                      <a:pt x="3807578" y="1883088"/>
                    </a:lnTo>
                    <a:close/>
                    <a:moveTo>
                      <a:pt x="4043595" y="1869932"/>
                    </a:moveTo>
                    <a:lnTo>
                      <a:pt x="4043467" y="1872410"/>
                    </a:lnTo>
                    <a:lnTo>
                      <a:pt x="4042585" y="1877516"/>
                    </a:lnTo>
                    <a:close/>
                    <a:moveTo>
                      <a:pt x="4113273" y="1869540"/>
                    </a:moveTo>
                    <a:lnTo>
                      <a:pt x="4112546" y="1871383"/>
                    </a:lnTo>
                    <a:lnTo>
                      <a:pt x="4113032" y="1879080"/>
                    </a:lnTo>
                    <a:lnTo>
                      <a:pt x="4114124" y="1876588"/>
                    </a:lnTo>
                    <a:lnTo>
                      <a:pt x="4113796" y="1869540"/>
                    </a:lnTo>
                    <a:close/>
                    <a:moveTo>
                      <a:pt x="3908942" y="1869413"/>
                    </a:moveTo>
                    <a:lnTo>
                      <a:pt x="3908267" y="1873602"/>
                    </a:lnTo>
                    <a:lnTo>
                      <a:pt x="3905092" y="1903170"/>
                    </a:lnTo>
                    <a:lnTo>
                      <a:pt x="3910049" y="1885820"/>
                    </a:lnTo>
                    <a:close/>
                    <a:moveTo>
                      <a:pt x="4120906" y="1868989"/>
                    </a:moveTo>
                    <a:lnTo>
                      <a:pt x="4118812" y="1874964"/>
                    </a:lnTo>
                    <a:lnTo>
                      <a:pt x="4120906" y="1874964"/>
                    </a:lnTo>
                    <a:close/>
                    <a:moveTo>
                      <a:pt x="4354349" y="1868983"/>
                    </a:moveTo>
                    <a:lnTo>
                      <a:pt x="4353771" y="1871409"/>
                    </a:lnTo>
                    <a:lnTo>
                      <a:pt x="4352837" y="1874248"/>
                    </a:lnTo>
                    <a:close/>
                    <a:moveTo>
                      <a:pt x="4234182" y="1868848"/>
                    </a:moveTo>
                    <a:lnTo>
                      <a:pt x="4233352" y="1871418"/>
                    </a:lnTo>
                    <a:lnTo>
                      <a:pt x="4234178" y="1869233"/>
                    </a:lnTo>
                    <a:close/>
                    <a:moveTo>
                      <a:pt x="4008051" y="1867898"/>
                    </a:moveTo>
                    <a:lnTo>
                      <a:pt x="4000177" y="1906015"/>
                    </a:lnTo>
                    <a:lnTo>
                      <a:pt x="4006366" y="1900578"/>
                    </a:lnTo>
                    <a:lnTo>
                      <a:pt x="4010231" y="1880322"/>
                    </a:lnTo>
                    <a:close/>
                    <a:moveTo>
                      <a:pt x="3808898" y="1867291"/>
                    </a:moveTo>
                    <a:lnTo>
                      <a:pt x="3806807" y="1876853"/>
                    </a:lnTo>
                    <a:lnTo>
                      <a:pt x="3808628" y="1870526"/>
                    </a:lnTo>
                    <a:close/>
                    <a:moveTo>
                      <a:pt x="4061552" y="1864234"/>
                    </a:moveTo>
                    <a:lnTo>
                      <a:pt x="4060508" y="1866572"/>
                    </a:lnTo>
                    <a:lnTo>
                      <a:pt x="4061312" y="1865233"/>
                    </a:lnTo>
                    <a:close/>
                    <a:moveTo>
                      <a:pt x="4120906" y="1861572"/>
                    </a:moveTo>
                    <a:lnTo>
                      <a:pt x="4117887" y="1868678"/>
                    </a:lnTo>
                    <a:lnTo>
                      <a:pt x="4117799" y="1875089"/>
                    </a:lnTo>
                    <a:lnTo>
                      <a:pt x="4117835" y="1874964"/>
                    </a:lnTo>
                    <a:lnTo>
                      <a:pt x="4118772" y="1874964"/>
                    </a:lnTo>
                    <a:lnTo>
                      <a:pt x="4120906" y="1868982"/>
                    </a:lnTo>
                    <a:close/>
                    <a:moveTo>
                      <a:pt x="4372044" y="1859102"/>
                    </a:moveTo>
                    <a:lnTo>
                      <a:pt x="4331882" y="1974709"/>
                    </a:lnTo>
                    <a:lnTo>
                      <a:pt x="4331311" y="1977280"/>
                    </a:lnTo>
                    <a:lnTo>
                      <a:pt x="4317562" y="2020655"/>
                    </a:lnTo>
                    <a:lnTo>
                      <a:pt x="4327138" y="1999615"/>
                    </a:lnTo>
                    <a:lnTo>
                      <a:pt x="4338249" y="1986177"/>
                    </a:lnTo>
                    <a:lnTo>
                      <a:pt x="4351094" y="1944299"/>
                    </a:lnTo>
                    <a:lnTo>
                      <a:pt x="4355838" y="1928812"/>
                    </a:lnTo>
                    <a:lnTo>
                      <a:pt x="4354512" y="1928812"/>
                    </a:lnTo>
                    <a:lnTo>
                      <a:pt x="4360613" y="1913226"/>
                    </a:lnTo>
                    <a:lnTo>
                      <a:pt x="4370848" y="1879819"/>
                    </a:lnTo>
                    <a:close/>
                    <a:moveTo>
                      <a:pt x="4204854" y="1858498"/>
                    </a:moveTo>
                    <a:lnTo>
                      <a:pt x="4194253" y="1886090"/>
                    </a:lnTo>
                    <a:lnTo>
                      <a:pt x="4182959" y="1916533"/>
                    </a:lnTo>
                    <a:lnTo>
                      <a:pt x="4171238" y="1950529"/>
                    </a:lnTo>
                    <a:lnTo>
                      <a:pt x="4181392" y="1930216"/>
                    </a:lnTo>
                    <a:lnTo>
                      <a:pt x="4191395" y="1904986"/>
                    </a:lnTo>
                    <a:close/>
                    <a:moveTo>
                      <a:pt x="4050937" y="1855571"/>
                    </a:moveTo>
                    <a:lnTo>
                      <a:pt x="4044608" y="1862327"/>
                    </a:lnTo>
                    <a:lnTo>
                      <a:pt x="4043595" y="1869932"/>
                    </a:lnTo>
                    <a:lnTo>
                      <a:pt x="4043953" y="1863026"/>
                    </a:lnTo>
                    <a:lnTo>
                      <a:pt x="4039987" y="1867260"/>
                    </a:lnTo>
                    <a:lnTo>
                      <a:pt x="4039132" y="1875043"/>
                    </a:lnTo>
                    <a:lnTo>
                      <a:pt x="4038707" y="1873515"/>
                    </a:lnTo>
                    <a:lnTo>
                      <a:pt x="4038892" y="1872299"/>
                    </a:lnTo>
                    <a:lnTo>
                      <a:pt x="4039930" y="1867320"/>
                    </a:lnTo>
                    <a:lnTo>
                      <a:pt x="4039597" y="1867676"/>
                    </a:lnTo>
                    <a:lnTo>
                      <a:pt x="4038892" y="1872299"/>
                    </a:lnTo>
                    <a:lnTo>
                      <a:pt x="4038668" y="1873375"/>
                    </a:lnTo>
                    <a:lnTo>
                      <a:pt x="4037658" y="1869746"/>
                    </a:lnTo>
                    <a:lnTo>
                      <a:pt x="4035520" y="1872028"/>
                    </a:lnTo>
                    <a:lnTo>
                      <a:pt x="4033572" y="1883150"/>
                    </a:lnTo>
                    <a:lnTo>
                      <a:pt x="4033077" y="1874636"/>
                    </a:lnTo>
                    <a:lnTo>
                      <a:pt x="4029831" y="1878101"/>
                    </a:lnTo>
                    <a:lnTo>
                      <a:pt x="4028478" y="1902487"/>
                    </a:lnTo>
                    <a:cubicBezTo>
                      <a:pt x="4028478" y="1908252"/>
                      <a:pt x="4029509" y="1905164"/>
                      <a:pt x="4031005" y="1897802"/>
                    </a:cubicBezTo>
                    <a:lnTo>
                      <a:pt x="4033572" y="1883150"/>
                    </a:lnTo>
                    <a:lnTo>
                      <a:pt x="4034239" y="1894621"/>
                    </a:lnTo>
                    <a:lnTo>
                      <a:pt x="4031814" y="1906252"/>
                    </a:lnTo>
                    <a:lnTo>
                      <a:pt x="4033911" y="1904971"/>
                    </a:lnTo>
                    <a:lnTo>
                      <a:pt x="4034584" y="1900559"/>
                    </a:lnTo>
                    <a:lnTo>
                      <a:pt x="4034777" y="1903876"/>
                    </a:lnTo>
                    <a:lnTo>
                      <a:pt x="4035293" y="1901941"/>
                    </a:lnTo>
                    <a:lnTo>
                      <a:pt x="4034785" y="1904012"/>
                    </a:lnTo>
                    <a:lnTo>
                      <a:pt x="4034809" y="1904423"/>
                    </a:lnTo>
                    <a:lnTo>
                      <a:pt x="4035986" y="1903704"/>
                    </a:lnTo>
                    <a:lnTo>
                      <a:pt x="4039132" y="1875043"/>
                    </a:lnTo>
                    <a:lnTo>
                      <a:pt x="4041526" y="1883645"/>
                    </a:lnTo>
                    <a:lnTo>
                      <a:pt x="4042585" y="1877516"/>
                    </a:lnTo>
                    <a:lnTo>
                      <a:pt x="4039612" y="1899832"/>
                    </a:lnTo>
                    <a:lnTo>
                      <a:pt x="4048195" y="1882052"/>
                    </a:lnTo>
                    <a:lnTo>
                      <a:pt x="4048282" y="1879424"/>
                    </a:lnTo>
                    <a:close/>
                    <a:moveTo>
                      <a:pt x="4386595" y="1855560"/>
                    </a:moveTo>
                    <a:lnTo>
                      <a:pt x="4370013" y="1905991"/>
                    </a:lnTo>
                    <a:lnTo>
                      <a:pt x="4356454" y="1984427"/>
                    </a:lnTo>
                    <a:lnTo>
                      <a:pt x="4356558" y="1984573"/>
                    </a:lnTo>
                    <a:lnTo>
                      <a:pt x="4356064" y="1996189"/>
                    </a:lnTo>
                    <a:lnTo>
                      <a:pt x="4361843" y="1977696"/>
                    </a:lnTo>
                    <a:lnTo>
                      <a:pt x="4371705" y="1956452"/>
                    </a:lnTo>
                    <a:lnTo>
                      <a:pt x="4384402" y="1917998"/>
                    </a:lnTo>
                    <a:close/>
                    <a:moveTo>
                      <a:pt x="4185702" y="1855473"/>
                    </a:moveTo>
                    <a:lnTo>
                      <a:pt x="4172868" y="1882745"/>
                    </a:lnTo>
                    <a:lnTo>
                      <a:pt x="4172143" y="1890122"/>
                    </a:lnTo>
                    <a:close/>
                    <a:moveTo>
                      <a:pt x="3875815" y="1854179"/>
                    </a:moveTo>
                    <a:lnTo>
                      <a:pt x="3875816" y="1854204"/>
                    </a:lnTo>
                    <a:lnTo>
                      <a:pt x="3875814" y="1854193"/>
                    </a:lnTo>
                    <a:close/>
                    <a:moveTo>
                      <a:pt x="3922180" y="1853056"/>
                    </a:moveTo>
                    <a:lnTo>
                      <a:pt x="3921771" y="1861045"/>
                    </a:lnTo>
                    <a:lnTo>
                      <a:pt x="3920015" y="1880745"/>
                    </a:lnTo>
                    <a:close/>
                    <a:moveTo>
                      <a:pt x="4322068" y="1851952"/>
                    </a:moveTo>
                    <a:lnTo>
                      <a:pt x="4320955" y="1854794"/>
                    </a:lnTo>
                    <a:lnTo>
                      <a:pt x="4321902" y="1852465"/>
                    </a:lnTo>
                    <a:close/>
                    <a:moveTo>
                      <a:pt x="4423903" y="1851889"/>
                    </a:moveTo>
                    <a:lnTo>
                      <a:pt x="4418777" y="1859907"/>
                    </a:lnTo>
                    <a:lnTo>
                      <a:pt x="4415977" y="1877091"/>
                    </a:lnTo>
                    <a:close/>
                    <a:moveTo>
                      <a:pt x="3873343" y="1849883"/>
                    </a:moveTo>
                    <a:lnTo>
                      <a:pt x="3873343" y="1869540"/>
                    </a:lnTo>
                    <a:lnTo>
                      <a:pt x="3871265" y="1869540"/>
                    </a:lnTo>
                    <a:lnTo>
                      <a:pt x="3871282" y="1869084"/>
                    </a:lnTo>
                    <a:lnTo>
                      <a:pt x="3871693" y="1867480"/>
                    </a:lnTo>
                    <a:close/>
                    <a:moveTo>
                      <a:pt x="4058515" y="1847482"/>
                    </a:moveTo>
                    <a:lnTo>
                      <a:pt x="4057502" y="1848563"/>
                    </a:lnTo>
                    <a:lnTo>
                      <a:pt x="4055888" y="1864170"/>
                    </a:lnTo>
                    <a:lnTo>
                      <a:pt x="4055434" y="1867054"/>
                    </a:lnTo>
                    <a:lnTo>
                      <a:pt x="4055632" y="1866643"/>
                    </a:lnTo>
                    <a:lnTo>
                      <a:pt x="4055888" y="1864170"/>
                    </a:lnTo>
                    <a:close/>
                    <a:moveTo>
                      <a:pt x="3874534" y="1845754"/>
                    </a:moveTo>
                    <a:lnTo>
                      <a:pt x="3873573" y="1872913"/>
                    </a:lnTo>
                    <a:lnTo>
                      <a:pt x="3873343" y="1874132"/>
                    </a:lnTo>
                    <a:lnTo>
                      <a:pt x="3873343" y="1869540"/>
                    </a:lnTo>
                    <a:close/>
                    <a:moveTo>
                      <a:pt x="3874590" y="1845475"/>
                    </a:moveTo>
                    <a:lnTo>
                      <a:pt x="3875814" y="1854193"/>
                    </a:lnTo>
                    <a:lnTo>
                      <a:pt x="3875251" y="1864031"/>
                    </a:lnTo>
                    <a:lnTo>
                      <a:pt x="3874045" y="1870418"/>
                    </a:lnTo>
                    <a:close/>
                    <a:moveTo>
                      <a:pt x="3874553" y="1845209"/>
                    </a:moveTo>
                    <a:lnTo>
                      <a:pt x="3874559" y="1845251"/>
                    </a:lnTo>
                    <a:lnTo>
                      <a:pt x="3874534" y="1845754"/>
                    </a:lnTo>
                    <a:close/>
                    <a:moveTo>
                      <a:pt x="4120500" y="1844482"/>
                    </a:moveTo>
                    <a:lnTo>
                      <a:pt x="4118496" y="1849553"/>
                    </a:lnTo>
                    <a:lnTo>
                      <a:pt x="4120631" y="1849553"/>
                    </a:lnTo>
                    <a:lnTo>
                      <a:pt x="4120494" y="1848184"/>
                    </a:lnTo>
                    <a:close/>
                    <a:moveTo>
                      <a:pt x="4328271" y="1844147"/>
                    </a:moveTo>
                    <a:lnTo>
                      <a:pt x="4324309" y="1853605"/>
                    </a:lnTo>
                    <a:lnTo>
                      <a:pt x="4320484" y="1867628"/>
                    </a:lnTo>
                    <a:lnTo>
                      <a:pt x="4323996" y="1858574"/>
                    </a:lnTo>
                    <a:lnTo>
                      <a:pt x="4321905" y="1865629"/>
                    </a:lnTo>
                    <a:lnTo>
                      <a:pt x="4319266" y="1872092"/>
                    </a:lnTo>
                    <a:lnTo>
                      <a:pt x="4314826" y="1888370"/>
                    </a:lnTo>
                    <a:lnTo>
                      <a:pt x="4305690" y="1920338"/>
                    </a:lnTo>
                    <a:lnTo>
                      <a:pt x="4321905" y="1865629"/>
                    </a:lnTo>
                    <a:lnTo>
                      <a:pt x="4328675" y="1849046"/>
                    </a:lnTo>
                    <a:lnTo>
                      <a:pt x="4329048" y="1845548"/>
                    </a:lnTo>
                    <a:lnTo>
                      <a:pt x="4323996" y="1858574"/>
                    </a:lnTo>
                    <a:close/>
                    <a:moveTo>
                      <a:pt x="3874623" y="1843961"/>
                    </a:moveTo>
                    <a:lnTo>
                      <a:pt x="3874590" y="1845475"/>
                    </a:lnTo>
                    <a:lnTo>
                      <a:pt x="3874559" y="1845251"/>
                    </a:lnTo>
                    <a:close/>
                    <a:moveTo>
                      <a:pt x="4096750" y="1842866"/>
                    </a:moveTo>
                    <a:lnTo>
                      <a:pt x="4088780" y="1857374"/>
                    </a:lnTo>
                    <a:lnTo>
                      <a:pt x="4087935" y="1862611"/>
                    </a:lnTo>
                    <a:lnTo>
                      <a:pt x="4085902" y="1862611"/>
                    </a:lnTo>
                    <a:lnTo>
                      <a:pt x="4061894" y="1906312"/>
                    </a:lnTo>
                    <a:lnTo>
                      <a:pt x="4050248" y="1918234"/>
                    </a:lnTo>
                    <a:lnTo>
                      <a:pt x="4029600" y="1998633"/>
                    </a:lnTo>
                    <a:lnTo>
                      <a:pt x="4048305" y="1995424"/>
                    </a:lnTo>
                    <a:lnTo>
                      <a:pt x="4054603" y="1974388"/>
                    </a:lnTo>
                    <a:lnTo>
                      <a:pt x="4070568" y="1934114"/>
                    </a:lnTo>
                    <a:lnTo>
                      <a:pt x="4094072" y="1853441"/>
                    </a:lnTo>
                    <a:lnTo>
                      <a:pt x="4094141" y="1853053"/>
                    </a:lnTo>
                    <a:close/>
                    <a:moveTo>
                      <a:pt x="4011432" y="1842668"/>
                    </a:moveTo>
                    <a:lnTo>
                      <a:pt x="4007756" y="1857292"/>
                    </a:lnTo>
                    <a:lnTo>
                      <a:pt x="4008166" y="1860170"/>
                    </a:lnTo>
                    <a:close/>
                    <a:moveTo>
                      <a:pt x="4081298" y="1839541"/>
                    </a:moveTo>
                    <a:lnTo>
                      <a:pt x="4061058" y="1870157"/>
                    </a:lnTo>
                    <a:lnTo>
                      <a:pt x="4060210" y="1874837"/>
                    </a:lnTo>
                    <a:lnTo>
                      <a:pt x="4061393" y="1874837"/>
                    </a:lnTo>
                    <a:lnTo>
                      <a:pt x="4054589" y="1901333"/>
                    </a:lnTo>
                    <a:lnTo>
                      <a:pt x="4053113" y="1902342"/>
                    </a:lnTo>
                    <a:lnTo>
                      <a:pt x="4049859" y="1911285"/>
                    </a:lnTo>
                    <a:lnTo>
                      <a:pt x="4053302" y="1906343"/>
                    </a:lnTo>
                    <a:lnTo>
                      <a:pt x="4054589" y="1901333"/>
                    </a:lnTo>
                    <a:lnTo>
                      <a:pt x="4054769" y="1901209"/>
                    </a:lnTo>
                    <a:lnTo>
                      <a:pt x="4053402" y="1906200"/>
                    </a:lnTo>
                    <a:lnTo>
                      <a:pt x="4080025" y="1867983"/>
                    </a:lnTo>
                    <a:lnTo>
                      <a:pt x="4084177" y="1859430"/>
                    </a:lnTo>
                    <a:close/>
                    <a:moveTo>
                      <a:pt x="3874409" y="1839222"/>
                    </a:moveTo>
                    <a:lnTo>
                      <a:pt x="3874581" y="1844418"/>
                    </a:lnTo>
                    <a:lnTo>
                      <a:pt x="3874553" y="1845209"/>
                    </a:lnTo>
                    <a:lnTo>
                      <a:pt x="3874091" y="1841916"/>
                    </a:lnTo>
                    <a:lnTo>
                      <a:pt x="3874267" y="1840038"/>
                    </a:lnTo>
                    <a:close/>
                    <a:moveTo>
                      <a:pt x="4066763" y="1838679"/>
                    </a:moveTo>
                    <a:lnTo>
                      <a:pt x="4061804" y="1843971"/>
                    </a:lnTo>
                    <a:lnTo>
                      <a:pt x="4060769" y="1856002"/>
                    </a:lnTo>
                    <a:lnTo>
                      <a:pt x="4065339" y="1846533"/>
                    </a:lnTo>
                    <a:close/>
                    <a:moveTo>
                      <a:pt x="4044822" y="1837917"/>
                    </a:moveTo>
                    <a:lnTo>
                      <a:pt x="4043951" y="1841773"/>
                    </a:lnTo>
                    <a:lnTo>
                      <a:pt x="4044020" y="1840749"/>
                    </a:lnTo>
                    <a:close/>
                    <a:moveTo>
                      <a:pt x="4287282" y="1837734"/>
                    </a:moveTo>
                    <a:lnTo>
                      <a:pt x="4279714" y="1857126"/>
                    </a:lnTo>
                    <a:cubicBezTo>
                      <a:pt x="4257095" y="1912292"/>
                      <a:pt x="4233242" y="1967457"/>
                      <a:pt x="4213502" y="2023446"/>
                    </a:cubicBezTo>
                    <a:lnTo>
                      <a:pt x="4202381" y="2062064"/>
                    </a:lnTo>
                    <a:lnTo>
                      <a:pt x="4206037" y="2053459"/>
                    </a:lnTo>
                    <a:lnTo>
                      <a:pt x="4213097" y="2036762"/>
                    </a:lnTo>
                    <a:lnTo>
                      <a:pt x="4213126" y="2036772"/>
                    </a:lnTo>
                    <a:lnTo>
                      <a:pt x="4262310" y="1921006"/>
                    </a:lnTo>
                    <a:cubicBezTo>
                      <a:pt x="4242487" y="1970595"/>
                      <a:pt x="4221013" y="2021010"/>
                      <a:pt x="4200778" y="2071839"/>
                    </a:cubicBezTo>
                    <a:lnTo>
                      <a:pt x="4194191" y="2090504"/>
                    </a:lnTo>
                    <a:lnTo>
                      <a:pt x="4178418" y="2145278"/>
                    </a:lnTo>
                    <a:lnTo>
                      <a:pt x="4170833" y="2181731"/>
                    </a:lnTo>
                    <a:lnTo>
                      <a:pt x="4169516" y="2196889"/>
                    </a:lnTo>
                    <a:lnTo>
                      <a:pt x="4172014" y="2191666"/>
                    </a:lnTo>
                    <a:lnTo>
                      <a:pt x="4169430" y="2197878"/>
                    </a:lnTo>
                    <a:lnTo>
                      <a:pt x="4168845" y="2204620"/>
                    </a:lnTo>
                    <a:lnTo>
                      <a:pt x="4180486" y="2175416"/>
                    </a:lnTo>
                    <a:lnTo>
                      <a:pt x="4181295" y="2173222"/>
                    </a:lnTo>
                    <a:lnTo>
                      <a:pt x="4179751" y="2175485"/>
                    </a:lnTo>
                    <a:lnTo>
                      <a:pt x="4182840" y="2169026"/>
                    </a:lnTo>
                    <a:lnTo>
                      <a:pt x="4209023" y="2097936"/>
                    </a:lnTo>
                    <a:lnTo>
                      <a:pt x="4186507" y="2151950"/>
                    </a:lnTo>
                    <a:cubicBezTo>
                      <a:pt x="4186507" y="2151950"/>
                      <a:pt x="4186507" y="2151950"/>
                      <a:pt x="4186507" y="2148658"/>
                    </a:cubicBezTo>
                    <a:cubicBezTo>
                      <a:pt x="4186507" y="2132199"/>
                      <a:pt x="4189818" y="2119032"/>
                      <a:pt x="4193128" y="2102574"/>
                    </a:cubicBezTo>
                    <a:cubicBezTo>
                      <a:pt x="4193128" y="2099282"/>
                      <a:pt x="4196438" y="2102574"/>
                      <a:pt x="4196438" y="2102574"/>
                    </a:cubicBezTo>
                    <a:cubicBezTo>
                      <a:pt x="4188163" y="2137137"/>
                      <a:pt x="4194783" y="2127262"/>
                      <a:pt x="4204299" y="2106277"/>
                    </a:cubicBezTo>
                    <a:lnTo>
                      <a:pt x="4217865" y="2073928"/>
                    </a:lnTo>
                    <a:lnTo>
                      <a:pt x="4219641" y="2069105"/>
                    </a:lnTo>
                    <a:lnTo>
                      <a:pt x="4236106" y="2018684"/>
                    </a:lnTo>
                    <a:lnTo>
                      <a:pt x="4228515" y="2045011"/>
                    </a:lnTo>
                    <a:lnTo>
                      <a:pt x="4231463" y="2037008"/>
                    </a:lnTo>
                    <a:lnTo>
                      <a:pt x="4245145" y="1992109"/>
                    </a:lnTo>
                    <a:lnTo>
                      <a:pt x="4236684" y="2018914"/>
                    </a:lnTo>
                    <a:lnTo>
                      <a:pt x="4236106" y="2018684"/>
                    </a:lnTo>
                    <a:lnTo>
                      <a:pt x="4243270" y="1993839"/>
                    </a:lnTo>
                    <a:lnTo>
                      <a:pt x="4248310" y="1981720"/>
                    </a:lnTo>
                    <a:lnTo>
                      <a:pt x="4262640" y="1934696"/>
                    </a:lnTo>
                    <a:lnTo>
                      <a:pt x="4265409" y="1927525"/>
                    </a:lnTo>
                    <a:lnTo>
                      <a:pt x="4262980" y="1915379"/>
                    </a:lnTo>
                    <a:cubicBezTo>
                      <a:pt x="4262980" y="1915379"/>
                      <a:pt x="4266277" y="1915379"/>
                      <a:pt x="4266277" y="1915379"/>
                    </a:cubicBezTo>
                    <a:lnTo>
                      <a:pt x="4267942" y="1920964"/>
                    </a:lnTo>
                    <a:lnTo>
                      <a:pt x="4280523" y="1888382"/>
                    </a:lnTo>
                    <a:lnTo>
                      <a:pt x="4286708" y="1870249"/>
                    </a:lnTo>
                    <a:close/>
                    <a:moveTo>
                      <a:pt x="3909212" y="1836918"/>
                    </a:moveTo>
                    <a:lnTo>
                      <a:pt x="3906017" y="1876377"/>
                    </a:lnTo>
                    <a:lnTo>
                      <a:pt x="3907549" y="1871868"/>
                    </a:lnTo>
                    <a:lnTo>
                      <a:pt x="3908586" y="1864137"/>
                    </a:lnTo>
                    <a:lnTo>
                      <a:pt x="3908156" y="1857751"/>
                    </a:lnTo>
                    <a:close/>
                    <a:moveTo>
                      <a:pt x="3873343" y="1836593"/>
                    </a:moveTo>
                    <a:lnTo>
                      <a:pt x="3873768" y="1839616"/>
                    </a:lnTo>
                    <a:lnTo>
                      <a:pt x="3873807" y="1842667"/>
                    </a:lnTo>
                    <a:lnTo>
                      <a:pt x="3874023" y="1841434"/>
                    </a:lnTo>
                    <a:lnTo>
                      <a:pt x="3874091" y="1841916"/>
                    </a:lnTo>
                    <a:lnTo>
                      <a:pt x="3873343" y="1849883"/>
                    </a:lnTo>
                    <a:close/>
                    <a:moveTo>
                      <a:pt x="3874591" y="1836586"/>
                    </a:moveTo>
                    <a:lnTo>
                      <a:pt x="3874581" y="1838240"/>
                    </a:lnTo>
                    <a:lnTo>
                      <a:pt x="3874409" y="1839222"/>
                    </a:lnTo>
                    <a:lnTo>
                      <a:pt x="3874392" y="1838701"/>
                    </a:lnTo>
                    <a:close/>
                    <a:moveTo>
                      <a:pt x="4045458" y="1835100"/>
                    </a:moveTo>
                    <a:lnTo>
                      <a:pt x="4045416" y="1835821"/>
                    </a:lnTo>
                    <a:lnTo>
                      <a:pt x="4044822" y="1837917"/>
                    </a:lnTo>
                    <a:close/>
                    <a:moveTo>
                      <a:pt x="4071647" y="1833465"/>
                    </a:moveTo>
                    <a:lnTo>
                      <a:pt x="4068001" y="1837357"/>
                    </a:lnTo>
                    <a:lnTo>
                      <a:pt x="4066254" y="1844637"/>
                    </a:lnTo>
                    <a:close/>
                    <a:moveTo>
                      <a:pt x="3999733" y="1832702"/>
                    </a:moveTo>
                    <a:lnTo>
                      <a:pt x="3992450" y="1868240"/>
                    </a:lnTo>
                    <a:lnTo>
                      <a:pt x="3989349" y="1880724"/>
                    </a:lnTo>
                    <a:lnTo>
                      <a:pt x="3992401" y="1863711"/>
                    </a:lnTo>
                    <a:close/>
                    <a:moveTo>
                      <a:pt x="3875135" y="1830776"/>
                    </a:moveTo>
                    <a:lnTo>
                      <a:pt x="3875190" y="1832645"/>
                    </a:lnTo>
                    <a:lnTo>
                      <a:pt x="3874623" y="1843961"/>
                    </a:lnTo>
                    <a:lnTo>
                      <a:pt x="3874844" y="1833886"/>
                    </a:lnTo>
                    <a:close/>
                    <a:moveTo>
                      <a:pt x="4246752" y="1830475"/>
                    </a:moveTo>
                    <a:lnTo>
                      <a:pt x="4244580" y="1836661"/>
                    </a:lnTo>
                    <a:lnTo>
                      <a:pt x="4245768" y="1832983"/>
                    </a:lnTo>
                    <a:close/>
                    <a:moveTo>
                      <a:pt x="4330721" y="1829853"/>
                    </a:moveTo>
                    <a:lnTo>
                      <a:pt x="4323079" y="1849371"/>
                    </a:lnTo>
                    <a:lnTo>
                      <a:pt x="4323725" y="1847977"/>
                    </a:lnTo>
                    <a:lnTo>
                      <a:pt x="4330590" y="1831083"/>
                    </a:lnTo>
                    <a:close/>
                    <a:moveTo>
                      <a:pt x="4104618" y="1828543"/>
                    </a:moveTo>
                    <a:lnTo>
                      <a:pt x="4102522" y="1832358"/>
                    </a:lnTo>
                    <a:lnTo>
                      <a:pt x="4090490" y="1873639"/>
                    </a:lnTo>
                    <a:lnTo>
                      <a:pt x="4093966" y="1854040"/>
                    </a:lnTo>
                    <a:lnTo>
                      <a:pt x="4071110" y="1932747"/>
                    </a:lnTo>
                    <a:lnTo>
                      <a:pt x="4078318" y="1914563"/>
                    </a:lnTo>
                    <a:lnTo>
                      <a:pt x="4069370" y="1938738"/>
                    </a:lnTo>
                    <a:lnTo>
                      <a:pt x="4062101" y="1963770"/>
                    </a:lnTo>
                    <a:lnTo>
                      <a:pt x="4060456" y="1969214"/>
                    </a:lnTo>
                    <a:lnTo>
                      <a:pt x="4087669" y="1895586"/>
                    </a:lnTo>
                    <a:cubicBezTo>
                      <a:pt x="4090988" y="1892300"/>
                      <a:pt x="4090988" y="1895586"/>
                      <a:pt x="4090988" y="1895586"/>
                    </a:cubicBezTo>
                    <a:lnTo>
                      <a:pt x="4053171" y="1993333"/>
                    </a:lnTo>
                    <a:lnTo>
                      <a:pt x="4052770" y="1994658"/>
                    </a:lnTo>
                    <a:lnTo>
                      <a:pt x="4056900" y="1993950"/>
                    </a:lnTo>
                    <a:lnTo>
                      <a:pt x="4052339" y="1996098"/>
                    </a:lnTo>
                    <a:lnTo>
                      <a:pt x="4041376" y="2033043"/>
                    </a:lnTo>
                    <a:lnTo>
                      <a:pt x="4058956" y="1993597"/>
                    </a:lnTo>
                    <a:lnTo>
                      <a:pt x="4056900" y="1993950"/>
                    </a:lnTo>
                    <a:lnTo>
                      <a:pt x="4059303" y="1992818"/>
                    </a:lnTo>
                    <a:lnTo>
                      <a:pt x="4073208" y="1961619"/>
                    </a:lnTo>
                    <a:lnTo>
                      <a:pt x="4060923" y="1992056"/>
                    </a:lnTo>
                    <a:lnTo>
                      <a:pt x="4064197" y="1990514"/>
                    </a:lnTo>
                    <a:lnTo>
                      <a:pt x="4068233" y="1977893"/>
                    </a:lnTo>
                    <a:lnTo>
                      <a:pt x="4088771" y="1924762"/>
                    </a:lnTo>
                    <a:lnTo>
                      <a:pt x="4082004" y="1941884"/>
                    </a:lnTo>
                    <a:lnTo>
                      <a:pt x="4073208" y="1961619"/>
                    </a:lnTo>
                    <a:lnTo>
                      <a:pt x="4077855" y="1950108"/>
                    </a:lnTo>
                    <a:lnTo>
                      <a:pt x="4104283" y="1884633"/>
                    </a:lnTo>
                    <a:lnTo>
                      <a:pt x="4110227" y="1869255"/>
                    </a:lnTo>
                    <a:lnTo>
                      <a:pt x="4109633" y="1860776"/>
                    </a:lnTo>
                    <a:close/>
                    <a:moveTo>
                      <a:pt x="3972765" y="1826043"/>
                    </a:moveTo>
                    <a:lnTo>
                      <a:pt x="3973603" y="1852242"/>
                    </a:lnTo>
                    <a:lnTo>
                      <a:pt x="3972437" y="1884054"/>
                    </a:lnTo>
                    <a:lnTo>
                      <a:pt x="3972333" y="1884341"/>
                    </a:lnTo>
                    <a:lnTo>
                      <a:pt x="3972014" y="1834954"/>
                    </a:lnTo>
                    <a:close/>
                    <a:moveTo>
                      <a:pt x="4079244" y="1825355"/>
                    </a:moveTo>
                    <a:lnTo>
                      <a:pt x="4078613" y="1826029"/>
                    </a:lnTo>
                    <a:lnTo>
                      <a:pt x="4062527" y="1862051"/>
                    </a:lnTo>
                    <a:lnTo>
                      <a:pt x="4062226" y="1863713"/>
                    </a:lnTo>
                    <a:lnTo>
                      <a:pt x="4065603" y="1858092"/>
                    </a:lnTo>
                    <a:lnTo>
                      <a:pt x="4080936" y="1837046"/>
                    </a:lnTo>
                    <a:close/>
                    <a:moveTo>
                      <a:pt x="3999382" y="1824845"/>
                    </a:moveTo>
                    <a:lnTo>
                      <a:pt x="3994977" y="1837952"/>
                    </a:lnTo>
                    <a:lnTo>
                      <a:pt x="3989974" y="1859836"/>
                    </a:lnTo>
                    <a:lnTo>
                      <a:pt x="3987075" y="1871402"/>
                    </a:lnTo>
                    <a:lnTo>
                      <a:pt x="3991069" y="1849579"/>
                    </a:lnTo>
                    <a:lnTo>
                      <a:pt x="3985417" y="1866395"/>
                    </a:lnTo>
                    <a:lnTo>
                      <a:pt x="3976139" y="1911037"/>
                    </a:lnTo>
                    <a:lnTo>
                      <a:pt x="3976549" y="1913396"/>
                    </a:lnTo>
                    <a:lnTo>
                      <a:pt x="3987075" y="1871402"/>
                    </a:lnTo>
                    <a:lnTo>
                      <a:pt x="3984816" y="1883748"/>
                    </a:lnTo>
                    <a:lnTo>
                      <a:pt x="3976857" y="1914364"/>
                    </a:lnTo>
                    <a:lnTo>
                      <a:pt x="3978597" y="1919049"/>
                    </a:lnTo>
                    <a:lnTo>
                      <a:pt x="3980483" y="1907423"/>
                    </a:lnTo>
                    <a:lnTo>
                      <a:pt x="3984816" y="1883748"/>
                    </a:lnTo>
                    <a:lnTo>
                      <a:pt x="3994100" y="1848029"/>
                    </a:lnTo>
                    <a:close/>
                    <a:moveTo>
                      <a:pt x="4384427" y="1823455"/>
                    </a:moveTo>
                    <a:lnTo>
                      <a:pt x="4377738" y="1842711"/>
                    </a:lnTo>
                    <a:lnTo>
                      <a:pt x="4376797" y="1860399"/>
                    </a:lnTo>
                    <a:lnTo>
                      <a:pt x="4385097" y="1833307"/>
                    </a:lnTo>
                    <a:close/>
                    <a:moveTo>
                      <a:pt x="4168356" y="1820013"/>
                    </a:moveTo>
                    <a:lnTo>
                      <a:pt x="4160598" y="1845536"/>
                    </a:lnTo>
                    <a:lnTo>
                      <a:pt x="4150824" y="1878257"/>
                    </a:lnTo>
                    <a:lnTo>
                      <a:pt x="4150693" y="1899615"/>
                    </a:lnTo>
                    <a:lnTo>
                      <a:pt x="4153206" y="1902054"/>
                    </a:lnTo>
                    <a:lnTo>
                      <a:pt x="4161618" y="1870108"/>
                    </a:lnTo>
                    <a:lnTo>
                      <a:pt x="4156769" y="1894221"/>
                    </a:lnTo>
                    <a:lnTo>
                      <a:pt x="4155053" y="1900489"/>
                    </a:lnTo>
                    <a:lnTo>
                      <a:pt x="4160171" y="1885396"/>
                    </a:lnTo>
                    <a:lnTo>
                      <a:pt x="4167101" y="1857176"/>
                    </a:lnTo>
                    <a:lnTo>
                      <a:pt x="4167081" y="1849360"/>
                    </a:lnTo>
                    <a:lnTo>
                      <a:pt x="4161618" y="1870108"/>
                    </a:lnTo>
                    <a:lnTo>
                      <a:pt x="4167066" y="1843015"/>
                    </a:lnTo>
                    <a:lnTo>
                      <a:pt x="4167065" y="1842826"/>
                    </a:lnTo>
                    <a:close/>
                    <a:moveTo>
                      <a:pt x="3873774" y="1819997"/>
                    </a:moveTo>
                    <a:lnTo>
                      <a:pt x="3874392" y="1838701"/>
                    </a:lnTo>
                    <a:lnTo>
                      <a:pt x="3874267" y="1840038"/>
                    </a:lnTo>
                    <a:lnTo>
                      <a:pt x="3874023" y="1841434"/>
                    </a:lnTo>
                    <a:lnTo>
                      <a:pt x="3873768" y="1839616"/>
                    </a:lnTo>
                    <a:lnTo>
                      <a:pt x="3873600" y="1826709"/>
                    </a:lnTo>
                    <a:close/>
                    <a:moveTo>
                      <a:pt x="4206605" y="1817836"/>
                    </a:moveTo>
                    <a:lnTo>
                      <a:pt x="4169560" y="1916386"/>
                    </a:lnTo>
                    <a:lnTo>
                      <a:pt x="4167065" y="1941752"/>
                    </a:lnTo>
                    <a:cubicBezTo>
                      <a:pt x="4167065" y="1945050"/>
                      <a:pt x="4163768" y="1945050"/>
                      <a:pt x="4163768" y="1941752"/>
                    </a:cubicBezTo>
                    <a:lnTo>
                      <a:pt x="4164302" y="1930374"/>
                    </a:lnTo>
                    <a:lnTo>
                      <a:pt x="4148931" y="1971263"/>
                    </a:lnTo>
                    <a:lnTo>
                      <a:pt x="4128842" y="2023932"/>
                    </a:lnTo>
                    <a:lnTo>
                      <a:pt x="4106655" y="2094114"/>
                    </a:lnTo>
                    <a:cubicBezTo>
                      <a:pt x="4093856" y="2136890"/>
                      <a:pt x="4080643" y="2179666"/>
                      <a:pt x="4064128" y="2220797"/>
                    </a:cubicBezTo>
                    <a:cubicBezTo>
                      <a:pt x="4064128" y="2224087"/>
                      <a:pt x="4060825" y="2224087"/>
                      <a:pt x="4060825" y="2220797"/>
                    </a:cubicBezTo>
                    <a:lnTo>
                      <a:pt x="4060825" y="2217938"/>
                    </a:lnTo>
                    <a:lnTo>
                      <a:pt x="4057968" y="2228728"/>
                    </a:lnTo>
                    <a:cubicBezTo>
                      <a:pt x="4057968" y="2232025"/>
                      <a:pt x="4054475" y="2232025"/>
                      <a:pt x="4054475" y="2228728"/>
                    </a:cubicBezTo>
                    <a:cubicBezTo>
                      <a:pt x="4057968" y="2215539"/>
                      <a:pt x="4061460" y="2202351"/>
                      <a:pt x="4068446" y="2189162"/>
                    </a:cubicBezTo>
                    <a:lnTo>
                      <a:pt x="4061811" y="2214216"/>
                    </a:lnTo>
                    <a:lnTo>
                      <a:pt x="4064128" y="2214216"/>
                    </a:lnTo>
                    <a:cubicBezTo>
                      <a:pt x="4064128" y="2191183"/>
                      <a:pt x="4087250" y="2151697"/>
                      <a:pt x="4093856" y="2131954"/>
                    </a:cubicBezTo>
                    <a:lnTo>
                      <a:pt x="4109662" y="2074219"/>
                    </a:lnTo>
                    <a:lnTo>
                      <a:pt x="4084637" y="2139828"/>
                    </a:lnTo>
                    <a:lnTo>
                      <a:pt x="4111456" y="2067664"/>
                    </a:lnTo>
                    <a:lnTo>
                      <a:pt x="4113674" y="2059564"/>
                    </a:lnTo>
                    <a:cubicBezTo>
                      <a:pt x="4126886" y="2013498"/>
                      <a:pt x="4143401" y="1967432"/>
                      <a:pt x="4159916" y="1921365"/>
                    </a:cubicBezTo>
                    <a:lnTo>
                      <a:pt x="4165379" y="1907406"/>
                    </a:lnTo>
                    <a:lnTo>
                      <a:pt x="4165930" y="1895660"/>
                    </a:lnTo>
                    <a:lnTo>
                      <a:pt x="4150814" y="1917846"/>
                    </a:lnTo>
                    <a:lnTo>
                      <a:pt x="4153397" y="1909220"/>
                    </a:lnTo>
                    <a:lnTo>
                      <a:pt x="4166273" y="1888336"/>
                    </a:lnTo>
                    <a:lnTo>
                      <a:pt x="4167178" y="1869041"/>
                    </a:lnTo>
                    <a:lnTo>
                      <a:pt x="4167375" y="1886548"/>
                    </a:lnTo>
                    <a:lnTo>
                      <a:pt x="4171249" y="1880265"/>
                    </a:lnTo>
                    <a:lnTo>
                      <a:pt x="4172984" y="1843824"/>
                    </a:lnTo>
                    <a:lnTo>
                      <a:pt x="4167502" y="1862128"/>
                    </a:lnTo>
                    <a:lnTo>
                      <a:pt x="4167178" y="1869041"/>
                    </a:lnTo>
                    <a:lnTo>
                      <a:pt x="4167117" y="1863642"/>
                    </a:lnTo>
                    <a:lnTo>
                      <a:pt x="4167116" y="1863416"/>
                    </a:lnTo>
                    <a:lnTo>
                      <a:pt x="4153397" y="1909220"/>
                    </a:lnTo>
                    <a:lnTo>
                      <a:pt x="4152073" y="1911370"/>
                    </a:lnTo>
                    <a:lnTo>
                      <a:pt x="4149952" y="1919110"/>
                    </a:lnTo>
                    <a:lnTo>
                      <a:pt x="4150814" y="1917846"/>
                    </a:lnTo>
                    <a:lnTo>
                      <a:pt x="4147603" y="1928568"/>
                    </a:lnTo>
                    <a:lnTo>
                      <a:pt x="4147362" y="1928568"/>
                    </a:lnTo>
                    <a:lnTo>
                      <a:pt x="4124999" y="2010220"/>
                    </a:lnTo>
                    <a:lnTo>
                      <a:pt x="4110970" y="2049582"/>
                    </a:lnTo>
                    <a:lnTo>
                      <a:pt x="4115653" y="2032792"/>
                    </a:lnTo>
                    <a:lnTo>
                      <a:pt x="4130794" y="1987164"/>
                    </a:lnTo>
                    <a:lnTo>
                      <a:pt x="4146224" y="1928568"/>
                    </a:lnTo>
                    <a:lnTo>
                      <a:pt x="4144306" y="1928568"/>
                    </a:lnTo>
                    <a:lnTo>
                      <a:pt x="4144401" y="1927258"/>
                    </a:lnTo>
                    <a:lnTo>
                      <a:pt x="4147934" y="1922072"/>
                    </a:lnTo>
                    <a:lnTo>
                      <a:pt x="4149769" y="1915106"/>
                    </a:lnTo>
                    <a:lnTo>
                      <a:pt x="4144685" y="1923352"/>
                    </a:lnTo>
                    <a:lnTo>
                      <a:pt x="4147041" y="1890922"/>
                    </a:lnTo>
                    <a:lnTo>
                      <a:pt x="4140069" y="1914261"/>
                    </a:lnTo>
                    <a:lnTo>
                      <a:pt x="4140726" y="1905730"/>
                    </a:lnTo>
                    <a:lnTo>
                      <a:pt x="4147588" y="1883394"/>
                    </a:lnTo>
                    <a:lnTo>
                      <a:pt x="4149904" y="1851502"/>
                    </a:lnTo>
                    <a:lnTo>
                      <a:pt x="4142827" y="1873479"/>
                    </a:lnTo>
                    <a:lnTo>
                      <a:pt x="4138728" y="1912235"/>
                    </a:lnTo>
                    <a:lnTo>
                      <a:pt x="4136489" y="1919522"/>
                    </a:lnTo>
                    <a:lnTo>
                      <a:pt x="4139009" y="1885333"/>
                    </a:lnTo>
                    <a:lnTo>
                      <a:pt x="4130911" y="1910478"/>
                    </a:lnTo>
                    <a:lnTo>
                      <a:pt x="4120906" y="1937546"/>
                    </a:lnTo>
                    <a:lnTo>
                      <a:pt x="4120906" y="1951970"/>
                    </a:lnTo>
                    <a:lnTo>
                      <a:pt x="4127478" y="1946465"/>
                    </a:lnTo>
                    <a:lnTo>
                      <a:pt x="4134934" y="1924584"/>
                    </a:lnTo>
                    <a:lnTo>
                      <a:pt x="4136489" y="1919522"/>
                    </a:lnTo>
                    <a:lnTo>
                      <a:pt x="4135833" y="1928424"/>
                    </a:lnTo>
                    <a:lnTo>
                      <a:pt x="4135858" y="1928360"/>
                    </a:lnTo>
                    <a:lnTo>
                      <a:pt x="4137661" y="1922324"/>
                    </a:lnTo>
                    <a:lnTo>
                      <a:pt x="4137310" y="1925637"/>
                    </a:lnTo>
                    <a:lnTo>
                      <a:pt x="4137470" y="1925637"/>
                    </a:lnTo>
                    <a:lnTo>
                      <a:pt x="4138351" y="1920014"/>
                    </a:lnTo>
                    <a:lnTo>
                      <a:pt x="4140069" y="1914261"/>
                    </a:lnTo>
                    <a:lnTo>
                      <a:pt x="4139797" y="1917791"/>
                    </a:lnTo>
                    <a:lnTo>
                      <a:pt x="4138677" y="1925637"/>
                    </a:lnTo>
                    <a:lnTo>
                      <a:pt x="4140200" y="1925637"/>
                    </a:lnTo>
                    <a:lnTo>
                      <a:pt x="4137840" y="1931501"/>
                    </a:lnTo>
                    <a:lnTo>
                      <a:pt x="4137417" y="1934465"/>
                    </a:lnTo>
                    <a:lnTo>
                      <a:pt x="4137242" y="1935425"/>
                    </a:lnTo>
                    <a:lnTo>
                      <a:pt x="4144685" y="1923352"/>
                    </a:lnTo>
                    <a:lnTo>
                      <a:pt x="4144401" y="1927258"/>
                    </a:lnTo>
                    <a:lnTo>
                      <a:pt x="4136735" y="1938511"/>
                    </a:lnTo>
                    <a:lnTo>
                      <a:pt x="4136666" y="1938574"/>
                    </a:lnTo>
                    <a:lnTo>
                      <a:pt x="4126655" y="1993340"/>
                    </a:lnTo>
                    <a:lnTo>
                      <a:pt x="4115653" y="2032792"/>
                    </a:lnTo>
                    <a:lnTo>
                      <a:pt x="4098059" y="2085808"/>
                    </a:lnTo>
                    <a:lnTo>
                      <a:pt x="4085702" y="2120478"/>
                    </a:lnTo>
                    <a:lnTo>
                      <a:pt x="4085555" y="2120806"/>
                    </a:lnTo>
                    <a:lnTo>
                      <a:pt x="4119618" y="2018984"/>
                    </a:lnTo>
                    <a:lnTo>
                      <a:pt x="4125306" y="1987828"/>
                    </a:lnTo>
                    <a:lnTo>
                      <a:pt x="4130691" y="1968946"/>
                    </a:lnTo>
                    <a:lnTo>
                      <a:pt x="4134275" y="1946049"/>
                    </a:lnTo>
                    <a:lnTo>
                      <a:pt x="4135862" y="1939315"/>
                    </a:lnTo>
                    <a:lnTo>
                      <a:pt x="4135239" y="1939888"/>
                    </a:lnTo>
                    <a:lnTo>
                      <a:pt x="4134275" y="1946049"/>
                    </a:lnTo>
                    <a:lnTo>
                      <a:pt x="4130575" y="1961748"/>
                    </a:lnTo>
                    <a:lnTo>
                      <a:pt x="4134935" y="1940169"/>
                    </a:lnTo>
                    <a:lnTo>
                      <a:pt x="4134009" y="1941022"/>
                    </a:lnTo>
                    <a:lnTo>
                      <a:pt x="4126361" y="1960027"/>
                    </a:lnTo>
                    <a:lnTo>
                      <a:pt x="4087744" y="2072800"/>
                    </a:lnTo>
                    <a:cubicBezTo>
                      <a:pt x="4057940" y="2145262"/>
                      <a:pt x="4031447" y="2217723"/>
                      <a:pt x="3998332" y="2290184"/>
                    </a:cubicBezTo>
                    <a:lnTo>
                      <a:pt x="3980068" y="2333327"/>
                    </a:lnTo>
                    <a:lnTo>
                      <a:pt x="3971361" y="2351569"/>
                    </a:lnTo>
                    <a:lnTo>
                      <a:pt x="3963678" y="2375820"/>
                    </a:lnTo>
                    <a:lnTo>
                      <a:pt x="3964834" y="2375820"/>
                    </a:lnTo>
                    <a:lnTo>
                      <a:pt x="3961294" y="2384143"/>
                    </a:lnTo>
                    <a:lnTo>
                      <a:pt x="3959531" y="2391174"/>
                    </a:lnTo>
                    <a:lnTo>
                      <a:pt x="3971839" y="2372115"/>
                    </a:lnTo>
                    <a:lnTo>
                      <a:pt x="3976890" y="2363952"/>
                    </a:lnTo>
                    <a:lnTo>
                      <a:pt x="3980143" y="2360645"/>
                    </a:lnTo>
                    <a:lnTo>
                      <a:pt x="3981606" y="2356331"/>
                    </a:lnTo>
                    <a:lnTo>
                      <a:pt x="3976890" y="2363952"/>
                    </a:lnTo>
                    <a:lnTo>
                      <a:pt x="3965216" y="2375820"/>
                    </a:lnTo>
                    <a:lnTo>
                      <a:pt x="3964834" y="2375820"/>
                    </a:lnTo>
                    <a:lnTo>
                      <a:pt x="3971839" y="2359352"/>
                    </a:lnTo>
                    <a:lnTo>
                      <a:pt x="3976807" y="2349470"/>
                    </a:lnTo>
                    <a:lnTo>
                      <a:pt x="3985998" y="2343376"/>
                    </a:lnTo>
                    <a:lnTo>
                      <a:pt x="3989120" y="2334167"/>
                    </a:lnTo>
                    <a:lnTo>
                      <a:pt x="3996445" y="2310406"/>
                    </a:lnTo>
                    <a:lnTo>
                      <a:pt x="3976807" y="2349470"/>
                    </a:lnTo>
                    <a:lnTo>
                      <a:pt x="3971839" y="2352764"/>
                    </a:lnTo>
                    <a:lnTo>
                      <a:pt x="3980068" y="2333327"/>
                    </a:lnTo>
                    <a:lnTo>
                      <a:pt x="3982188" y="2328885"/>
                    </a:lnTo>
                    <a:lnTo>
                      <a:pt x="4001435" y="2294216"/>
                    </a:lnTo>
                    <a:lnTo>
                      <a:pt x="4003120" y="2288750"/>
                    </a:lnTo>
                    <a:cubicBezTo>
                      <a:pt x="4008338" y="2273817"/>
                      <a:pt x="4014331" y="2259193"/>
                      <a:pt x="4021770" y="2245187"/>
                    </a:cubicBezTo>
                    <a:lnTo>
                      <a:pt x="4017347" y="2265556"/>
                    </a:lnTo>
                    <a:lnTo>
                      <a:pt x="4025128" y="2251540"/>
                    </a:lnTo>
                    <a:lnTo>
                      <a:pt x="4028383" y="2241891"/>
                    </a:lnTo>
                    <a:lnTo>
                      <a:pt x="4027379" y="2247486"/>
                    </a:lnTo>
                    <a:lnTo>
                      <a:pt x="4034759" y="2234191"/>
                    </a:lnTo>
                    <a:lnTo>
                      <a:pt x="4026991" y="2249643"/>
                    </a:lnTo>
                    <a:lnTo>
                      <a:pt x="4023825" y="2267285"/>
                    </a:lnTo>
                    <a:lnTo>
                      <a:pt x="4040366" y="2221751"/>
                    </a:lnTo>
                    <a:lnTo>
                      <a:pt x="4053962" y="2191586"/>
                    </a:lnTo>
                    <a:lnTo>
                      <a:pt x="4022727" y="2273400"/>
                    </a:lnTo>
                    <a:lnTo>
                      <a:pt x="4020931" y="2283406"/>
                    </a:lnTo>
                    <a:lnTo>
                      <a:pt x="4071186" y="2165024"/>
                    </a:lnTo>
                    <a:lnTo>
                      <a:pt x="4085245" y="2121762"/>
                    </a:lnTo>
                    <a:lnTo>
                      <a:pt x="4085702" y="2120478"/>
                    </a:lnTo>
                    <a:lnTo>
                      <a:pt x="4088986" y="2113148"/>
                    </a:lnTo>
                    <a:lnTo>
                      <a:pt x="4098059" y="2085808"/>
                    </a:lnTo>
                    <a:lnTo>
                      <a:pt x="4110970" y="2049582"/>
                    </a:lnTo>
                    <a:lnTo>
                      <a:pt x="4110925" y="2049745"/>
                    </a:lnTo>
                    <a:cubicBezTo>
                      <a:pt x="4100990" y="2084328"/>
                      <a:pt x="4090228" y="2118089"/>
                      <a:pt x="4078223" y="2151437"/>
                    </a:cubicBezTo>
                    <a:lnTo>
                      <a:pt x="4046954" y="2228709"/>
                    </a:lnTo>
                    <a:lnTo>
                      <a:pt x="4048220" y="2228709"/>
                    </a:lnTo>
                    <a:lnTo>
                      <a:pt x="4047315" y="2232598"/>
                    </a:lnTo>
                    <a:lnTo>
                      <a:pt x="4048061" y="2230845"/>
                    </a:lnTo>
                    <a:lnTo>
                      <a:pt x="4047195" y="2233113"/>
                    </a:lnTo>
                    <a:lnTo>
                      <a:pt x="4041551" y="2257345"/>
                    </a:lnTo>
                    <a:lnTo>
                      <a:pt x="4044354" y="2257345"/>
                    </a:lnTo>
                    <a:lnTo>
                      <a:pt x="4041833" y="2268551"/>
                    </a:lnTo>
                    <a:lnTo>
                      <a:pt x="4062247" y="2233584"/>
                    </a:lnTo>
                    <a:lnTo>
                      <a:pt x="4107036" y="2105749"/>
                    </a:lnTo>
                    <a:lnTo>
                      <a:pt x="4149506" y="2006757"/>
                    </a:lnTo>
                    <a:lnTo>
                      <a:pt x="4160370" y="1974272"/>
                    </a:lnTo>
                    <a:lnTo>
                      <a:pt x="4163129" y="1967090"/>
                    </a:lnTo>
                    <a:lnTo>
                      <a:pt x="4147603" y="1997807"/>
                    </a:lnTo>
                    <a:cubicBezTo>
                      <a:pt x="4147603" y="1997807"/>
                      <a:pt x="4144306" y="1997807"/>
                      <a:pt x="4144306" y="1994510"/>
                    </a:cubicBezTo>
                    <a:cubicBezTo>
                      <a:pt x="4159965" y="1963188"/>
                      <a:pt x="4174799" y="1930835"/>
                      <a:pt x="4188448" y="1897709"/>
                    </a:cubicBezTo>
                    <a:lnTo>
                      <a:pt x="4212863" y="1830836"/>
                    </a:lnTo>
                    <a:lnTo>
                      <a:pt x="4213211" y="1829636"/>
                    </a:lnTo>
                    <a:lnTo>
                      <a:pt x="4209928" y="1829636"/>
                    </a:lnTo>
                    <a:close/>
                    <a:moveTo>
                      <a:pt x="3874709" y="1816102"/>
                    </a:moveTo>
                    <a:lnTo>
                      <a:pt x="3875008" y="1826384"/>
                    </a:lnTo>
                    <a:lnTo>
                      <a:pt x="3874844" y="1833886"/>
                    </a:lnTo>
                    <a:lnTo>
                      <a:pt x="3874591" y="1836586"/>
                    </a:lnTo>
                    <a:close/>
                    <a:moveTo>
                      <a:pt x="3834724" y="1813927"/>
                    </a:moveTo>
                    <a:lnTo>
                      <a:pt x="3841348" y="1896998"/>
                    </a:lnTo>
                    <a:lnTo>
                      <a:pt x="3839765" y="1898761"/>
                    </a:lnTo>
                    <a:lnTo>
                      <a:pt x="3839687" y="1898043"/>
                    </a:lnTo>
                    <a:lnTo>
                      <a:pt x="3821760" y="1994632"/>
                    </a:lnTo>
                    <a:cubicBezTo>
                      <a:pt x="3798010" y="2093892"/>
                      <a:pt x="3760379" y="2192688"/>
                      <a:pt x="3728301" y="2284075"/>
                    </a:cubicBezTo>
                    <a:cubicBezTo>
                      <a:pt x="3728301" y="2287368"/>
                      <a:pt x="3725011" y="2287368"/>
                      <a:pt x="3725011" y="2284075"/>
                    </a:cubicBezTo>
                    <a:lnTo>
                      <a:pt x="3743993" y="2228993"/>
                    </a:lnTo>
                    <a:lnTo>
                      <a:pt x="3726124" y="2273122"/>
                    </a:lnTo>
                    <a:lnTo>
                      <a:pt x="3784140" y="2103231"/>
                    </a:lnTo>
                    <a:lnTo>
                      <a:pt x="3795662" y="2061591"/>
                    </a:lnTo>
                    <a:lnTo>
                      <a:pt x="3759865" y="2165879"/>
                    </a:lnTo>
                    <a:lnTo>
                      <a:pt x="3754530" y="2179242"/>
                    </a:lnTo>
                    <a:lnTo>
                      <a:pt x="3780120" y="2104595"/>
                    </a:lnTo>
                    <a:cubicBezTo>
                      <a:pt x="3789168" y="2076602"/>
                      <a:pt x="3797393" y="2048610"/>
                      <a:pt x="3803973" y="2020617"/>
                    </a:cubicBezTo>
                    <a:cubicBezTo>
                      <a:pt x="3810553" y="1999211"/>
                      <a:pt x="3815488" y="1977806"/>
                      <a:pt x="3820834" y="1956811"/>
                    </a:cubicBezTo>
                    <a:lnTo>
                      <a:pt x="3824929" y="1943817"/>
                    </a:lnTo>
                    <a:lnTo>
                      <a:pt x="3806178" y="2023586"/>
                    </a:lnTo>
                    <a:lnTo>
                      <a:pt x="3820526" y="1971733"/>
                    </a:lnTo>
                    <a:lnTo>
                      <a:pt x="3826106" y="1940082"/>
                    </a:lnTo>
                    <a:lnTo>
                      <a:pt x="3839601" y="1897260"/>
                    </a:lnTo>
                    <a:lnTo>
                      <a:pt x="3833479" y="1841417"/>
                    </a:lnTo>
                    <a:lnTo>
                      <a:pt x="3833462" y="1824644"/>
                    </a:lnTo>
                    <a:lnTo>
                      <a:pt x="3833575" y="1824107"/>
                    </a:lnTo>
                    <a:close/>
                    <a:moveTo>
                      <a:pt x="4173056" y="1813242"/>
                    </a:moveTo>
                    <a:lnTo>
                      <a:pt x="4172706" y="1816819"/>
                    </a:lnTo>
                    <a:lnTo>
                      <a:pt x="4168466" y="1841564"/>
                    </a:lnTo>
                    <a:lnTo>
                      <a:pt x="4167872" y="1854229"/>
                    </a:lnTo>
                    <a:lnTo>
                      <a:pt x="4173467" y="1833678"/>
                    </a:lnTo>
                    <a:lnTo>
                      <a:pt x="4173660" y="1829636"/>
                    </a:lnTo>
                    <a:close/>
                    <a:moveTo>
                      <a:pt x="4112754" y="1812478"/>
                    </a:moveTo>
                    <a:lnTo>
                      <a:pt x="4110517" y="1817805"/>
                    </a:lnTo>
                    <a:lnTo>
                      <a:pt x="4109774" y="1819159"/>
                    </a:lnTo>
                    <a:lnTo>
                      <a:pt x="4109933" y="1829945"/>
                    </a:lnTo>
                    <a:lnTo>
                      <a:pt x="4110663" y="1841515"/>
                    </a:lnTo>
                    <a:lnTo>
                      <a:pt x="4112698" y="1851676"/>
                    </a:lnTo>
                    <a:lnTo>
                      <a:pt x="4112953" y="1851373"/>
                    </a:lnTo>
                    <a:lnTo>
                      <a:pt x="4112508" y="1841795"/>
                    </a:lnTo>
                    <a:lnTo>
                      <a:pt x="4112847" y="1814727"/>
                    </a:lnTo>
                    <a:close/>
                    <a:moveTo>
                      <a:pt x="4338849" y="1812463"/>
                    </a:moveTo>
                    <a:lnTo>
                      <a:pt x="4336923" y="1819406"/>
                    </a:lnTo>
                    <a:lnTo>
                      <a:pt x="4336975" y="1819406"/>
                    </a:lnTo>
                    <a:lnTo>
                      <a:pt x="4337257" y="1818798"/>
                    </a:lnTo>
                    <a:close/>
                    <a:moveTo>
                      <a:pt x="3873407" y="1811816"/>
                    </a:moveTo>
                    <a:lnTo>
                      <a:pt x="3873600" y="1826709"/>
                    </a:lnTo>
                    <a:lnTo>
                      <a:pt x="3873343" y="1836593"/>
                    </a:lnTo>
                    <a:lnTo>
                      <a:pt x="3873343" y="1813523"/>
                    </a:lnTo>
                    <a:close/>
                    <a:moveTo>
                      <a:pt x="4204677" y="1810989"/>
                    </a:moveTo>
                    <a:lnTo>
                      <a:pt x="4199553" y="1822240"/>
                    </a:lnTo>
                    <a:lnTo>
                      <a:pt x="4195045" y="1834624"/>
                    </a:lnTo>
                    <a:lnTo>
                      <a:pt x="4194166" y="1837485"/>
                    </a:lnTo>
                    <a:lnTo>
                      <a:pt x="4193450" y="1839006"/>
                    </a:lnTo>
                    <a:lnTo>
                      <a:pt x="4171142" y="1900292"/>
                    </a:lnTo>
                    <a:lnTo>
                      <a:pt x="4170359" y="1908259"/>
                    </a:lnTo>
                    <a:lnTo>
                      <a:pt x="4205246" y="1813008"/>
                    </a:lnTo>
                    <a:close/>
                    <a:moveTo>
                      <a:pt x="4102054" y="1810123"/>
                    </a:moveTo>
                    <a:lnTo>
                      <a:pt x="4094781" y="1820261"/>
                    </a:lnTo>
                    <a:lnTo>
                      <a:pt x="4094529" y="1823041"/>
                    </a:lnTo>
                    <a:lnTo>
                      <a:pt x="4093751" y="1826556"/>
                    </a:lnTo>
                    <a:lnTo>
                      <a:pt x="4094761" y="1820288"/>
                    </a:lnTo>
                    <a:lnTo>
                      <a:pt x="4085381" y="1833364"/>
                    </a:lnTo>
                    <a:lnTo>
                      <a:pt x="4084306" y="1834990"/>
                    </a:lnTo>
                    <a:lnTo>
                      <a:pt x="4085557" y="1840027"/>
                    </a:lnTo>
                    <a:cubicBezTo>
                      <a:pt x="4087231" y="1843747"/>
                      <a:pt x="4089013" y="1844307"/>
                      <a:pt x="4090839" y="1839709"/>
                    </a:cubicBezTo>
                    <a:lnTo>
                      <a:pt x="4093751" y="1826556"/>
                    </a:lnTo>
                    <a:lnTo>
                      <a:pt x="4090573" y="1846254"/>
                    </a:lnTo>
                    <a:lnTo>
                      <a:pt x="4101810" y="1823108"/>
                    </a:lnTo>
                    <a:lnTo>
                      <a:pt x="4103031" y="1818339"/>
                    </a:lnTo>
                    <a:lnTo>
                      <a:pt x="4102074" y="1812191"/>
                    </a:lnTo>
                    <a:close/>
                    <a:moveTo>
                      <a:pt x="4338360" y="1810109"/>
                    </a:moveTo>
                    <a:lnTo>
                      <a:pt x="4331448" y="1827980"/>
                    </a:lnTo>
                    <a:lnTo>
                      <a:pt x="4331311" y="1829308"/>
                    </a:lnTo>
                    <a:lnTo>
                      <a:pt x="4335335" y="1819406"/>
                    </a:lnTo>
                    <a:lnTo>
                      <a:pt x="4335604" y="1819406"/>
                    </a:lnTo>
                    <a:close/>
                    <a:moveTo>
                      <a:pt x="4003342" y="1808269"/>
                    </a:moveTo>
                    <a:lnTo>
                      <a:pt x="4001247" y="1819296"/>
                    </a:lnTo>
                    <a:lnTo>
                      <a:pt x="4000366" y="1821917"/>
                    </a:lnTo>
                    <a:lnTo>
                      <a:pt x="3996989" y="1838130"/>
                    </a:lnTo>
                    <a:lnTo>
                      <a:pt x="3992401" y="1863711"/>
                    </a:lnTo>
                    <a:lnTo>
                      <a:pt x="3979036" y="1920232"/>
                    </a:lnTo>
                    <a:lnTo>
                      <a:pt x="3979336" y="1921038"/>
                    </a:lnTo>
                    <a:lnTo>
                      <a:pt x="3989349" y="1880724"/>
                    </a:lnTo>
                    <a:lnTo>
                      <a:pt x="3981938" y="1922040"/>
                    </a:lnTo>
                    <a:lnTo>
                      <a:pt x="3994183" y="1911282"/>
                    </a:lnTo>
                    <a:lnTo>
                      <a:pt x="4006588" y="1861939"/>
                    </a:lnTo>
                    <a:lnTo>
                      <a:pt x="3997693" y="1908197"/>
                    </a:lnTo>
                    <a:lnTo>
                      <a:pt x="3999501" y="1906609"/>
                    </a:lnTo>
                    <a:lnTo>
                      <a:pt x="4007408" y="1864234"/>
                    </a:lnTo>
                    <a:lnTo>
                      <a:pt x="4006834" y="1860960"/>
                    </a:lnTo>
                    <a:lnTo>
                      <a:pt x="4006588" y="1861939"/>
                    </a:lnTo>
                    <a:lnTo>
                      <a:pt x="4006806" y="1860803"/>
                    </a:lnTo>
                    <a:lnTo>
                      <a:pt x="4006666" y="1860003"/>
                    </a:lnTo>
                    <a:lnTo>
                      <a:pt x="4003806" y="1815478"/>
                    </a:lnTo>
                    <a:lnTo>
                      <a:pt x="3999733" y="1832702"/>
                    </a:lnTo>
                    <a:lnTo>
                      <a:pt x="4003676" y="1813460"/>
                    </a:lnTo>
                    <a:close/>
                    <a:moveTo>
                      <a:pt x="4172849" y="1807623"/>
                    </a:moveTo>
                    <a:lnTo>
                      <a:pt x="4170016" y="1814554"/>
                    </a:lnTo>
                    <a:lnTo>
                      <a:pt x="4169681" y="1815655"/>
                    </a:lnTo>
                    <a:lnTo>
                      <a:pt x="4168803" y="1834375"/>
                    </a:lnTo>
                    <a:lnTo>
                      <a:pt x="4173056" y="1813228"/>
                    </a:lnTo>
                    <a:close/>
                    <a:moveTo>
                      <a:pt x="4203545" y="1806967"/>
                    </a:moveTo>
                    <a:lnTo>
                      <a:pt x="4199381" y="1820514"/>
                    </a:lnTo>
                    <a:lnTo>
                      <a:pt x="4204021" y="1808658"/>
                    </a:lnTo>
                    <a:close/>
                    <a:moveTo>
                      <a:pt x="3873343" y="1806940"/>
                    </a:moveTo>
                    <a:lnTo>
                      <a:pt x="3873458" y="1810423"/>
                    </a:lnTo>
                    <a:lnTo>
                      <a:pt x="3873407" y="1811816"/>
                    </a:lnTo>
                    <a:close/>
                    <a:moveTo>
                      <a:pt x="4273035" y="1805505"/>
                    </a:moveTo>
                    <a:lnTo>
                      <a:pt x="4249128" y="1877605"/>
                    </a:lnTo>
                    <a:lnTo>
                      <a:pt x="4262691" y="1832572"/>
                    </a:lnTo>
                    <a:close/>
                    <a:moveTo>
                      <a:pt x="4106622" y="1803756"/>
                    </a:moveTo>
                    <a:lnTo>
                      <a:pt x="4104216" y="1807109"/>
                    </a:lnTo>
                    <a:lnTo>
                      <a:pt x="4104550" y="1808536"/>
                    </a:lnTo>
                    <a:lnTo>
                      <a:pt x="4105107" y="1811630"/>
                    </a:lnTo>
                    <a:lnTo>
                      <a:pt x="4106625" y="1807034"/>
                    </a:lnTo>
                    <a:close/>
                    <a:moveTo>
                      <a:pt x="4375334" y="1802095"/>
                    </a:moveTo>
                    <a:lnTo>
                      <a:pt x="4371751" y="1813545"/>
                    </a:lnTo>
                    <a:lnTo>
                      <a:pt x="4364542" y="1834821"/>
                    </a:lnTo>
                    <a:lnTo>
                      <a:pt x="4339715" y="1940806"/>
                    </a:lnTo>
                    <a:lnTo>
                      <a:pt x="4372437" y="1852291"/>
                    </a:lnTo>
                    <a:close/>
                    <a:moveTo>
                      <a:pt x="4428792" y="1801965"/>
                    </a:moveTo>
                    <a:lnTo>
                      <a:pt x="4417216" y="1840275"/>
                    </a:lnTo>
                    <a:lnTo>
                      <a:pt x="4415296" y="1862553"/>
                    </a:lnTo>
                    <a:lnTo>
                      <a:pt x="4412517" y="1868539"/>
                    </a:lnTo>
                    <a:lnTo>
                      <a:pt x="4414050" y="1850754"/>
                    </a:lnTo>
                    <a:lnTo>
                      <a:pt x="4401511" y="1892247"/>
                    </a:lnTo>
                    <a:lnTo>
                      <a:pt x="4412517" y="1868539"/>
                    </a:lnTo>
                    <a:lnTo>
                      <a:pt x="4412159" y="1872703"/>
                    </a:lnTo>
                    <a:lnTo>
                      <a:pt x="4399924" y="1897498"/>
                    </a:lnTo>
                    <a:lnTo>
                      <a:pt x="4390792" y="1927719"/>
                    </a:lnTo>
                    <a:lnTo>
                      <a:pt x="4390917" y="1931651"/>
                    </a:lnTo>
                    <a:lnTo>
                      <a:pt x="4383947" y="1990078"/>
                    </a:lnTo>
                    <a:lnTo>
                      <a:pt x="4388743" y="1974215"/>
                    </a:lnTo>
                    <a:cubicBezTo>
                      <a:pt x="4395731" y="1951101"/>
                      <a:pt x="4402308" y="1927987"/>
                      <a:pt x="4407240" y="1904873"/>
                    </a:cubicBezTo>
                    <a:lnTo>
                      <a:pt x="4410198" y="1895468"/>
                    </a:lnTo>
                    <a:lnTo>
                      <a:pt x="4412159" y="1872703"/>
                    </a:lnTo>
                    <a:lnTo>
                      <a:pt x="4414900" y="1867147"/>
                    </a:lnTo>
                    <a:lnTo>
                      <a:pt x="4413313" y="1885562"/>
                    </a:lnTo>
                    <a:lnTo>
                      <a:pt x="4415316" y="1879191"/>
                    </a:lnTo>
                    <a:lnTo>
                      <a:pt x="4418500" y="1860340"/>
                    </a:lnTo>
                    <a:lnTo>
                      <a:pt x="4417443" y="1861994"/>
                    </a:lnTo>
                    <a:lnTo>
                      <a:pt x="4414900" y="1867147"/>
                    </a:lnTo>
                    <a:lnTo>
                      <a:pt x="4415296" y="1862553"/>
                    </a:lnTo>
                    <a:lnTo>
                      <a:pt x="4416774" y="1859369"/>
                    </a:lnTo>
                    <a:lnTo>
                      <a:pt x="4419260" y="1855845"/>
                    </a:lnTo>
                    <a:lnTo>
                      <a:pt x="4424363" y="1825625"/>
                    </a:lnTo>
                    <a:lnTo>
                      <a:pt x="4419493" y="1855514"/>
                    </a:lnTo>
                    <a:lnTo>
                      <a:pt x="4425395" y="1847144"/>
                    </a:lnTo>
                    <a:lnTo>
                      <a:pt x="4426970" y="1842135"/>
                    </a:lnTo>
                    <a:cubicBezTo>
                      <a:pt x="4426970" y="1839659"/>
                      <a:pt x="4427587" y="1832229"/>
                      <a:pt x="4428152" y="1823149"/>
                    </a:cubicBezTo>
                    <a:close/>
                    <a:moveTo>
                      <a:pt x="3874290" y="1801646"/>
                    </a:moveTo>
                    <a:lnTo>
                      <a:pt x="3874736" y="1811574"/>
                    </a:lnTo>
                    <a:lnTo>
                      <a:pt x="3874709" y="1816102"/>
                    </a:lnTo>
                    <a:close/>
                    <a:moveTo>
                      <a:pt x="4341943" y="1801083"/>
                    </a:moveTo>
                    <a:lnTo>
                      <a:pt x="4338292" y="1816567"/>
                    </a:lnTo>
                    <a:lnTo>
                      <a:pt x="4338931" y="1815188"/>
                    </a:lnTo>
                    <a:lnTo>
                      <a:pt x="4341663" y="1802702"/>
                    </a:lnTo>
                    <a:close/>
                    <a:moveTo>
                      <a:pt x="3874269" y="1800950"/>
                    </a:moveTo>
                    <a:lnTo>
                      <a:pt x="3874290" y="1801646"/>
                    </a:lnTo>
                    <a:lnTo>
                      <a:pt x="3874265" y="1801106"/>
                    </a:lnTo>
                    <a:close/>
                    <a:moveTo>
                      <a:pt x="4484646" y="1800362"/>
                    </a:moveTo>
                    <a:lnTo>
                      <a:pt x="4484619" y="1806132"/>
                    </a:lnTo>
                    <a:lnTo>
                      <a:pt x="4482728" y="1813221"/>
                    </a:lnTo>
                    <a:cubicBezTo>
                      <a:pt x="4471756" y="1843208"/>
                      <a:pt x="4457805" y="1872700"/>
                      <a:pt x="4440507" y="1901522"/>
                    </a:cubicBezTo>
                    <a:cubicBezTo>
                      <a:pt x="4437212" y="1901522"/>
                      <a:pt x="4437212" y="1901522"/>
                      <a:pt x="4437212" y="1901522"/>
                    </a:cubicBezTo>
                    <a:lnTo>
                      <a:pt x="4432538" y="1838380"/>
                    </a:lnTo>
                    <a:lnTo>
                      <a:pt x="4434137" y="1835879"/>
                    </a:lnTo>
                    <a:lnTo>
                      <a:pt x="4434226" y="1841304"/>
                    </a:lnTo>
                    <a:cubicBezTo>
                      <a:pt x="4435153" y="1866318"/>
                      <a:pt x="4438859" y="1901522"/>
                      <a:pt x="4453686" y="1871876"/>
                    </a:cubicBezTo>
                    <a:cubicBezTo>
                      <a:pt x="4465218" y="1848818"/>
                      <a:pt x="4475926" y="1824937"/>
                      <a:pt x="4484575" y="1800643"/>
                    </a:cubicBezTo>
                    <a:close/>
                    <a:moveTo>
                      <a:pt x="4460460" y="1799997"/>
                    </a:moveTo>
                    <a:lnTo>
                      <a:pt x="4437315" y="1830907"/>
                    </a:lnTo>
                    <a:lnTo>
                      <a:pt x="4434137" y="1835879"/>
                    </a:lnTo>
                    <a:lnTo>
                      <a:pt x="4434119" y="1834773"/>
                    </a:lnTo>
                    <a:lnTo>
                      <a:pt x="4453989" y="1806594"/>
                    </a:lnTo>
                    <a:close/>
                    <a:moveTo>
                      <a:pt x="4101954" y="1799874"/>
                    </a:moveTo>
                    <a:lnTo>
                      <a:pt x="4097249" y="1804867"/>
                    </a:lnTo>
                    <a:lnTo>
                      <a:pt x="4095221" y="1817439"/>
                    </a:lnTo>
                    <a:lnTo>
                      <a:pt x="4102034" y="1808088"/>
                    </a:lnTo>
                    <a:close/>
                    <a:moveTo>
                      <a:pt x="4486401" y="1799453"/>
                    </a:moveTo>
                    <a:lnTo>
                      <a:pt x="4486634" y="1819172"/>
                    </a:lnTo>
                    <a:cubicBezTo>
                      <a:pt x="4484987" y="1845524"/>
                      <a:pt x="4481692" y="1871053"/>
                      <a:pt x="4477162" y="1895758"/>
                    </a:cubicBezTo>
                    <a:lnTo>
                      <a:pt x="4461224" y="1963382"/>
                    </a:lnTo>
                    <a:lnTo>
                      <a:pt x="4455805" y="1974191"/>
                    </a:lnTo>
                    <a:lnTo>
                      <a:pt x="4474721" y="1903300"/>
                    </a:lnTo>
                    <a:cubicBezTo>
                      <a:pt x="4479681" y="1877786"/>
                      <a:pt x="4482889" y="1852151"/>
                      <a:pt x="4484524" y="1826429"/>
                    </a:cubicBezTo>
                    <a:lnTo>
                      <a:pt x="4484619" y="1806132"/>
                    </a:lnTo>
                    <a:close/>
                    <a:moveTo>
                      <a:pt x="4503108" y="1799423"/>
                    </a:moveTo>
                    <a:lnTo>
                      <a:pt x="4505683" y="1830335"/>
                    </a:lnTo>
                    <a:cubicBezTo>
                      <a:pt x="4501976" y="1900725"/>
                      <a:pt x="4471396" y="1970594"/>
                      <a:pt x="4430623" y="2036988"/>
                    </a:cubicBezTo>
                    <a:lnTo>
                      <a:pt x="4429061" y="2039192"/>
                    </a:lnTo>
                    <a:lnTo>
                      <a:pt x="4439179" y="2018338"/>
                    </a:lnTo>
                    <a:lnTo>
                      <a:pt x="4460276" y="1967403"/>
                    </a:lnTo>
                    <a:lnTo>
                      <a:pt x="4461224" y="1963382"/>
                    </a:lnTo>
                    <a:lnTo>
                      <a:pt x="4475102" y="1935698"/>
                    </a:lnTo>
                    <a:cubicBezTo>
                      <a:pt x="4484575" y="1913669"/>
                      <a:pt x="4492400" y="1891126"/>
                      <a:pt x="4497446" y="1868325"/>
                    </a:cubicBezTo>
                    <a:close/>
                    <a:moveTo>
                      <a:pt x="4503106" y="1799402"/>
                    </a:moveTo>
                    <a:lnTo>
                      <a:pt x="4503109" y="1799408"/>
                    </a:lnTo>
                    <a:lnTo>
                      <a:pt x="4503108" y="1799423"/>
                    </a:lnTo>
                    <a:close/>
                    <a:moveTo>
                      <a:pt x="4109865" y="1799235"/>
                    </a:moveTo>
                    <a:lnTo>
                      <a:pt x="4109487" y="1799761"/>
                    </a:lnTo>
                    <a:lnTo>
                      <a:pt x="4109498" y="1800492"/>
                    </a:lnTo>
                    <a:close/>
                    <a:moveTo>
                      <a:pt x="3874176" y="1799124"/>
                    </a:moveTo>
                    <a:lnTo>
                      <a:pt x="3874265" y="1801106"/>
                    </a:lnTo>
                    <a:lnTo>
                      <a:pt x="3873774" y="1819997"/>
                    </a:lnTo>
                    <a:lnTo>
                      <a:pt x="3873458" y="1810423"/>
                    </a:lnTo>
                    <a:lnTo>
                      <a:pt x="3873718" y="1803424"/>
                    </a:lnTo>
                    <a:close/>
                    <a:moveTo>
                      <a:pt x="3874362" y="1797380"/>
                    </a:moveTo>
                    <a:lnTo>
                      <a:pt x="3874269" y="1800950"/>
                    </a:lnTo>
                    <a:lnTo>
                      <a:pt x="3874208" y="1798828"/>
                    </a:lnTo>
                    <a:close/>
                    <a:moveTo>
                      <a:pt x="3975235" y="1796761"/>
                    </a:moveTo>
                    <a:lnTo>
                      <a:pt x="3972765" y="1826043"/>
                    </a:lnTo>
                    <a:lnTo>
                      <a:pt x="3972573" y="1820042"/>
                    </a:lnTo>
                    <a:close/>
                    <a:moveTo>
                      <a:pt x="4112079" y="1796149"/>
                    </a:moveTo>
                    <a:lnTo>
                      <a:pt x="4109892" y="1799197"/>
                    </a:lnTo>
                    <a:lnTo>
                      <a:pt x="4109499" y="1800548"/>
                    </a:lnTo>
                    <a:lnTo>
                      <a:pt x="4109588" y="1806575"/>
                    </a:lnTo>
                    <a:lnTo>
                      <a:pt x="4109836" y="1806575"/>
                    </a:lnTo>
                    <a:lnTo>
                      <a:pt x="4112300" y="1801498"/>
                    </a:lnTo>
                    <a:close/>
                    <a:moveTo>
                      <a:pt x="4334339" y="1795910"/>
                    </a:moveTo>
                    <a:lnTo>
                      <a:pt x="4331802" y="1805456"/>
                    </a:lnTo>
                    <a:cubicBezTo>
                      <a:pt x="4318123" y="1847089"/>
                      <a:pt x="4300714" y="1888310"/>
                      <a:pt x="4289107" y="1924584"/>
                    </a:cubicBezTo>
                    <a:lnTo>
                      <a:pt x="4286697" y="1931891"/>
                    </a:lnTo>
                    <a:lnTo>
                      <a:pt x="4286582" y="1935517"/>
                    </a:lnTo>
                    <a:lnTo>
                      <a:pt x="4331970" y="1818132"/>
                    </a:lnTo>
                    <a:close/>
                    <a:moveTo>
                      <a:pt x="4106613" y="1794931"/>
                    </a:moveTo>
                    <a:lnTo>
                      <a:pt x="4102411" y="1799390"/>
                    </a:lnTo>
                    <a:lnTo>
                      <a:pt x="4103859" y="1805583"/>
                    </a:lnTo>
                    <a:lnTo>
                      <a:pt x="4106620" y="1801794"/>
                    </a:lnTo>
                    <a:close/>
                    <a:moveTo>
                      <a:pt x="4279580" y="1794066"/>
                    </a:moveTo>
                    <a:lnTo>
                      <a:pt x="4272597" y="1829280"/>
                    </a:lnTo>
                    <a:lnTo>
                      <a:pt x="4258958" y="1868636"/>
                    </a:lnTo>
                    <a:lnTo>
                      <a:pt x="4257328" y="1872625"/>
                    </a:lnTo>
                    <a:close/>
                    <a:moveTo>
                      <a:pt x="3874068" y="1794001"/>
                    </a:moveTo>
                    <a:lnTo>
                      <a:pt x="3874208" y="1798828"/>
                    </a:lnTo>
                    <a:lnTo>
                      <a:pt x="3874176" y="1799124"/>
                    </a:lnTo>
                    <a:lnTo>
                      <a:pt x="3874013" y="1795482"/>
                    </a:lnTo>
                    <a:close/>
                    <a:moveTo>
                      <a:pt x="4304478" y="1793672"/>
                    </a:moveTo>
                    <a:lnTo>
                      <a:pt x="4290087" y="1830546"/>
                    </a:lnTo>
                    <a:lnTo>
                      <a:pt x="4289281" y="1850272"/>
                    </a:lnTo>
                    <a:lnTo>
                      <a:pt x="4288847" y="1863979"/>
                    </a:lnTo>
                    <a:lnTo>
                      <a:pt x="4292557" y="1853100"/>
                    </a:lnTo>
                    <a:lnTo>
                      <a:pt x="4295945" y="1839546"/>
                    </a:lnTo>
                    <a:close/>
                    <a:moveTo>
                      <a:pt x="4279771" y="1793393"/>
                    </a:moveTo>
                    <a:lnTo>
                      <a:pt x="4279580" y="1794066"/>
                    </a:lnTo>
                    <a:lnTo>
                      <a:pt x="4279614" y="1793896"/>
                    </a:lnTo>
                    <a:close/>
                    <a:moveTo>
                      <a:pt x="4111916" y="1792225"/>
                    </a:moveTo>
                    <a:lnTo>
                      <a:pt x="4110806" y="1796048"/>
                    </a:lnTo>
                    <a:lnTo>
                      <a:pt x="4112006" y="1794400"/>
                    </a:lnTo>
                    <a:close/>
                    <a:moveTo>
                      <a:pt x="3874504" y="1791905"/>
                    </a:moveTo>
                    <a:lnTo>
                      <a:pt x="3874655" y="1794629"/>
                    </a:lnTo>
                    <a:lnTo>
                      <a:pt x="3874362" y="1797380"/>
                    </a:lnTo>
                    <a:close/>
                    <a:moveTo>
                      <a:pt x="4428582" y="1791810"/>
                    </a:moveTo>
                    <a:lnTo>
                      <a:pt x="4419164" y="1817668"/>
                    </a:lnTo>
                    <a:lnTo>
                      <a:pt x="4418179" y="1829103"/>
                    </a:lnTo>
                    <a:lnTo>
                      <a:pt x="4428767" y="1792831"/>
                    </a:lnTo>
                    <a:close/>
                    <a:moveTo>
                      <a:pt x="4350495" y="1790254"/>
                    </a:moveTo>
                    <a:lnTo>
                      <a:pt x="4347763" y="1797296"/>
                    </a:lnTo>
                    <a:lnTo>
                      <a:pt x="4347238" y="1816422"/>
                    </a:lnTo>
                    <a:lnTo>
                      <a:pt x="4339998" y="1823856"/>
                    </a:lnTo>
                    <a:lnTo>
                      <a:pt x="4332190" y="1864465"/>
                    </a:lnTo>
                    <a:lnTo>
                      <a:pt x="4324818" y="1892199"/>
                    </a:lnTo>
                    <a:lnTo>
                      <a:pt x="4327263" y="1868514"/>
                    </a:lnTo>
                    <a:lnTo>
                      <a:pt x="4334811" y="1834017"/>
                    </a:lnTo>
                    <a:lnTo>
                      <a:pt x="4333308" y="1837698"/>
                    </a:lnTo>
                    <a:lnTo>
                      <a:pt x="4335194" y="1829702"/>
                    </a:lnTo>
                    <a:lnTo>
                      <a:pt x="4335783" y="1828184"/>
                    </a:lnTo>
                    <a:lnTo>
                      <a:pt x="4335478" y="1828497"/>
                    </a:lnTo>
                    <a:lnTo>
                      <a:pt x="4335194" y="1829702"/>
                    </a:lnTo>
                    <a:lnTo>
                      <a:pt x="4333265" y="1834677"/>
                    </a:lnTo>
                    <a:lnTo>
                      <a:pt x="4334589" y="1829410"/>
                    </a:lnTo>
                    <a:lnTo>
                      <a:pt x="4334338" y="1829667"/>
                    </a:lnTo>
                    <a:lnTo>
                      <a:pt x="4333564" y="1831515"/>
                    </a:lnTo>
                    <a:lnTo>
                      <a:pt x="4331236" y="1839906"/>
                    </a:lnTo>
                    <a:lnTo>
                      <a:pt x="4329847" y="1843487"/>
                    </a:lnTo>
                    <a:lnTo>
                      <a:pt x="4329613" y="1845759"/>
                    </a:lnTo>
                    <a:lnTo>
                      <a:pt x="4331236" y="1839906"/>
                    </a:lnTo>
                    <a:lnTo>
                      <a:pt x="4333265" y="1834677"/>
                    </a:lnTo>
                    <a:lnTo>
                      <a:pt x="4331218" y="1842819"/>
                    </a:lnTo>
                    <a:lnTo>
                      <a:pt x="4329476" y="1847086"/>
                    </a:lnTo>
                    <a:lnTo>
                      <a:pt x="4329009" y="1851604"/>
                    </a:lnTo>
                    <a:lnTo>
                      <a:pt x="4331218" y="1842819"/>
                    </a:lnTo>
                    <a:lnTo>
                      <a:pt x="4333308" y="1837698"/>
                    </a:lnTo>
                    <a:lnTo>
                      <a:pt x="4328215" y="1859296"/>
                    </a:lnTo>
                    <a:lnTo>
                      <a:pt x="4327263" y="1868514"/>
                    </a:lnTo>
                    <a:lnTo>
                      <a:pt x="4325971" y="1874417"/>
                    </a:lnTo>
                    <a:lnTo>
                      <a:pt x="4327061" y="1864188"/>
                    </a:lnTo>
                    <a:lnTo>
                      <a:pt x="4324289" y="1875944"/>
                    </a:lnTo>
                    <a:lnTo>
                      <a:pt x="4316073" y="1903062"/>
                    </a:lnTo>
                    <a:lnTo>
                      <a:pt x="4327956" y="1855793"/>
                    </a:lnTo>
                    <a:lnTo>
                      <a:pt x="4328659" y="1849197"/>
                    </a:lnTo>
                    <a:lnTo>
                      <a:pt x="4312320" y="1908096"/>
                    </a:lnTo>
                    <a:lnTo>
                      <a:pt x="4284579" y="1998788"/>
                    </a:lnTo>
                    <a:lnTo>
                      <a:pt x="4284428" y="2003543"/>
                    </a:lnTo>
                    <a:lnTo>
                      <a:pt x="4313470" y="1911653"/>
                    </a:lnTo>
                    <a:lnTo>
                      <a:pt x="4297812" y="1963332"/>
                    </a:lnTo>
                    <a:lnTo>
                      <a:pt x="4284271" y="2005654"/>
                    </a:lnTo>
                    <a:lnTo>
                      <a:pt x="4283648" y="2012976"/>
                    </a:lnTo>
                    <a:lnTo>
                      <a:pt x="4283773" y="2007208"/>
                    </a:lnTo>
                    <a:lnTo>
                      <a:pt x="4242682" y="2135635"/>
                    </a:lnTo>
                    <a:lnTo>
                      <a:pt x="4283810" y="2005499"/>
                    </a:lnTo>
                    <a:lnTo>
                      <a:pt x="4283909" y="2000980"/>
                    </a:lnTo>
                    <a:lnTo>
                      <a:pt x="4245998" y="2124918"/>
                    </a:lnTo>
                    <a:lnTo>
                      <a:pt x="4232099" y="2163528"/>
                    </a:lnTo>
                    <a:lnTo>
                      <a:pt x="4252630" y="2099361"/>
                    </a:lnTo>
                    <a:lnTo>
                      <a:pt x="4284076" y="1993263"/>
                    </a:lnTo>
                    <a:lnTo>
                      <a:pt x="4284101" y="1992097"/>
                    </a:lnTo>
                    <a:lnTo>
                      <a:pt x="4252180" y="2092750"/>
                    </a:lnTo>
                    <a:lnTo>
                      <a:pt x="4227106" y="2156206"/>
                    </a:lnTo>
                    <a:lnTo>
                      <a:pt x="4230067" y="2156206"/>
                    </a:lnTo>
                    <a:lnTo>
                      <a:pt x="4221654" y="2192544"/>
                    </a:lnTo>
                    <a:lnTo>
                      <a:pt x="4232099" y="2163528"/>
                    </a:lnTo>
                    <a:lnTo>
                      <a:pt x="4218615" y="2205672"/>
                    </a:lnTo>
                    <a:lnTo>
                      <a:pt x="4214444" y="2223685"/>
                    </a:lnTo>
                    <a:lnTo>
                      <a:pt x="4231460" y="2192368"/>
                    </a:lnTo>
                    <a:lnTo>
                      <a:pt x="4262557" y="2119018"/>
                    </a:lnTo>
                    <a:lnTo>
                      <a:pt x="4262587" y="2118927"/>
                    </a:lnTo>
                    <a:lnTo>
                      <a:pt x="4279865" y="2057510"/>
                    </a:lnTo>
                    <a:lnTo>
                      <a:pt x="4279684" y="2059641"/>
                    </a:lnTo>
                    <a:lnTo>
                      <a:pt x="4279372" y="2063156"/>
                    </a:lnTo>
                    <a:lnTo>
                      <a:pt x="4272950" y="2087314"/>
                    </a:lnTo>
                    <a:lnTo>
                      <a:pt x="4278918" y="2068278"/>
                    </a:lnTo>
                    <a:lnTo>
                      <a:pt x="4279372" y="2063156"/>
                    </a:lnTo>
                    <a:lnTo>
                      <a:pt x="4279392" y="2063083"/>
                    </a:lnTo>
                    <a:lnTo>
                      <a:pt x="4278962" y="2068136"/>
                    </a:lnTo>
                    <a:lnTo>
                      <a:pt x="4315057" y="1953003"/>
                    </a:lnTo>
                    <a:lnTo>
                      <a:pt x="4319245" y="1936061"/>
                    </a:lnTo>
                    <a:lnTo>
                      <a:pt x="4323506" y="1897133"/>
                    </a:lnTo>
                    <a:lnTo>
                      <a:pt x="4324818" y="1892199"/>
                    </a:lnTo>
                    <a:lnTo>
                      <a:pt x="4324365" y="1896581"/>
                    </a:lnTo>
                    <a:lnTo>
                      <a:pt x="4321551" y="1926732"/>
                    </a:lnTo>
                    <a:lnTo>
                      <a:pt x="4347040" y="1823631"/>
                    </a:lnTo>
                    <a:lnTo>
                      <a:pt x="4347238" y="1816422"/>
                    </a:lnTo>
                    <a:lnTo>
                      <a:pt x="4347797" y="1815848"/>
                    </a:lnTo>
                    <a:lnTo>
                      <a:pt x="4347797" y="1820568"/>
                    </a:lnTo>
                    <a:lnTo>
                      <a:pt x="4352209" y="1802723"/>
                    </a:lnTo>
                    <a:close/>
                    <a:moveTo>
                      <a:pt x="4470536" y="1789726"/>
                    </a:moveTo>
                    <a:lnTo>
                      <a:pt x="4460460" y="1799997"/>
                    </a:lnTo>
                    <a:lnTo>
                      <a:pt x="4465218" y="1793644"/>
                    </a:lnTo>
                    <a:close/>
                    <a:moveTo>
                      <a:pt x="3873724" y="1789063"/>
                    </a:moveTo>
                    <a:lnTo>
                      <a:pt x="3874013" y="1795482"/>
                    </a:lnTo>
                    <a:lnTo>
                      <a:pt x="3873718" y="1803424"/>
                    </a:lnTo>
                    <a:lnTo>
                      <a:pt x="3873343" y="1806940"/>
                    </a:lnTo>
                    <a:close/>
                    <a:moveTo>
                      <a:pt x="4111765" y="1788567"/>
                    </a:moveTo>
                    <a:lnTo>
                      <a:pt x="4109369" y="1791759"/>
                    </a:lnTo>
                    <a:lnTo>
                      <a:pt x="4109460" y="1797895"/>
                    </a:lnTo>
                    <a:lnTo>
                      <a:pt x="4110785" y="1796077"/>
                    </a:lnTo>
                    <a:lnTo>
                      <a:pt x="4111915" y="1792197"/>
                    </a:lnTo>
                    <a:close/>
                    <a:moveTo>
                      <a:pt x="4002433" y="1787721"/>
                    </a:moveTo>
                    <a:lnTo>
                      <a:pt x="4000239" y="1795081"/>
                    </a:lnTo>
                    <a:lnTo>
                      <a:pt x="3994295" y="1823678"/>
                    </a:lnTo>
                    <a:lnTo>
                      <a:pt x="3995677" y="1819862"/>
                    </a:lnTo>
                    <a:lnTo>
                      <a:pt x="4002319" y="1789208"/>
                    </a:lnTo>
                    <a:close/>
                    <a:moveTo>
                      <a:pt x="3875426" y="1787399"/>
                    </a:moveTo>
                    <a:lnTo>
                      <a:pt x="3876372" y="1806396"/>
                    </a:lnTo>
                    <a:lnTo>
                      <a:pt x="3875406" y="1827893"/>
                    </a:lnTo>
                    <a:lnTo>
                      <a:pt x="3875135" y="1830776"/>
                    </a:lnTo>
                    <a:lnTo>
                      <a:pt x="3875008" y="1826384"/>
                    </a:lnTo>
                    <a:lnTo>
                      <a:pt x="3875406" y="1808176"/>
                    </a:lnTo>
                    <a:lnTo>
                      <a:pt x="3874655" y="1794629"/>
                    </a:lnTo>
                    <a:close/>
                    <a:moveTo>
                      <a:pt x="4347366" y="1786821"/>
                    </a:moveTo>
                    <a:lnTo>
                      <a:pt x="4346875" y="1788091"/>
                    </a:lnTo>
                    <a:lnTo>
                      <a:pt x="4346647" y="1789275"/>
                    </a:lnTo>
                    <a:close/>
                    <a:moveTo>
                      <a:pt x="4220546" y="1786816"/>
                    </a:moveTo>
                    <a:lnTo>
                      <a:pt x="4219819" y="1793363"/>
                    </a:lnTo>
                    <a:cubicBezTo>
                      <a:pt x="4221468" y="1799958"/>
                      <a:pt x="4221468" y="1804904"/>
                      <a:pt x="4219407" y="1808202"/>
                    </a:cubicBezTo>
                    <a:lnTo>
                      <a:pt x="4216712" y="1809245"/>
                    </a:lnTo>
                    <a:close/>
                    <a:moveTo>
                      <a:pt x="4407476" y="1782635"/>
                    </a:moveTo>
                    <a:lnTo>
                      <a:pt x="4404961" y="1792920"/>
                    </a:lnTo>
                    <a:lnTo>
                      <a:pt x="4407755" y="1816446"/>
                    </a:lnTo>
                    <a:close/>
                    <a:moveTo>
                      <a:pt x="4381611" y="1782036"/>
                    </a:moveTo>
                    <a:lnTo>
                      <a:pt x="4380832" y="1784527"/>
                    </a:lnTo>
                    <a:lnTo>
                      <a:pt x="4378033" y="1837151"/>
                    </a:lnTo>
                    <a:lnTo>
                      <a:pt x="4384221" y="1820414"/>
                    </a:lnTo>
                    <a:close/>
                    <a:moveTo>
                      <a:pt x="4101774" y="1781543"/>
                    </a:moveTo>
                    <a:lnTo>
                      <a:pt x="4101929" y="1797330"/>
                    </a:lnTo>
                    <a:lnTo>
                      <a:pt x="4101094" y="1793762"/>
                    </a:lnTo>
                    <a:close/>
                    <a:moveTo>
                      <a:pt x="4211515" y="1781035"/>
                    </a:moveTo>
                    <a:lnTo>
                      <a:pt x="4206940" y="1796683"/>
                    </a:lnTo>
                    <a:lnTo>
                      <a:pt x="4205963" y="1799098"/>
                    </a:lnTo>
                    <a:close/>
                    <a:moveTo>
                      <a:pt x="3873897" y="1780949"/>
                    </a:moveTo>
                    <a:lnTo>
                      <a:pt x="3874289" y="1788025"/>
                    </a:lnTo>
                    <a:lnTo>
                      <a:pt x="3874068" y="1794001"/>
                    </a:lnTo>
                    <a:lnTo>
                      <a:pt x="3873809" y="1785092"/>
                    </a:lnTo>
                    <a:close/>
                    <a:moveTo>
                      <a:pt x="4419434" y="1780877"/>
                    </a:moveTo>
                    <a:lnTo>
                      <a:pt x="4413816" y="1786001"/>
                    </a:lnTo>
                    <a:lnTo>
                      <a:pt x="4412329" y="1786001"/>
                    </a:lnTo>
                    <a:lnTo>
                      <a:pt x="4411052" y="1836231"/>
                    </a:lnTo>
                    <a:cubicBezTo>
                      <a:pt x="4411052" y="1839528"/>
                      <a:pt x="4407755" y="1839528"/>
                      <a:pt x="4407755" y="1836231"/>
                    </a:cubicBezTo>
                    <a:lnTo>
                      <a:pt x="4403271" y="1799831"/>
                    </a:lnTo>
                    <a:lnTo>
                      <a:pt x="4398490" y="1819382"/>
                    </a:lnTo>
                    <a:lnTo>
                      <a:pt x="4388326" y="1850292"/>
                    </a:lnTo>
                    <a:lnTo>
                      <a:pt x="4389948" y="1901202"/>
                    </a:lnTo>
                    <a:lnTo>
                      <a:pt x="4401657" y="1865738"/>
                    </a:lnTo>
                    <a:lnTo>
                      <a:pt x="4390026" y="1903662"/>
                    </a:lnTo>
                    <a:lnTo>
                      <a:pt x="4390423" y="1916132"/>
                    </a:lnTo>
                    <a:lnTo>
                      <a:pt x="4383980" y="1930011"/>
                    </a:lnTo>
                    <a:lnTo>
                      <a:pt x="4384243" y="1922516"/>
                    </a:lnTo>
                    <a:lnTo>
                      <a:pt x="4377982" y="1942932"/>
                    </a:lnTo>
                    <a:lnTo>
                      <a:pt x="4383980" y="1930011"/>
                    </a:lnTo>
                    <a:lnTo>
                      <a:pt x="4383921" y="1931714"/>
                    </a:lnTo>
                    <a:lnTo>
                      <a:pt x="4371353" y="1964545"/>
                    </a:lnTo>
                    <a:lnTo>
                      <a:pt x="4350834" y="2031447"/>
                    </a:lnTo>
                    <a:lnTo>
                      <a:pt x="4383522" y="1943061"/>
                    </a:lnTo>
                    <a:lnTo>
                      <a:pt x="4383921" y="1931714"/>
                    </a:lnTo>
                    <a:lnTo>
                      <a:pt x="4386967" y="1923757"/>
                    </a:lnTo>
                    <a:lnTo>
                      <a:pt x="4390442" y="1916714"/>
                    </a:lnTo>
                    <a:lnTo>
                      <a:pt x="4390654" y="1923394"/>
                    </a:lnTo>
                    <a:lnTo>
                      <a:pt x="4395736" y="1905985"/>
                    </a:lnTo>
                    <a:lnTo>
                      <a:pt x="4390442" y="1916714"/>
                    </a:lnTo>
                    <a:lnTo>
                      <a:pt x="4390423" y="1916132"/>
                    </a:lnTo>
                    <a:lnTo>
                      <a:pt x="4396757" y="1902487"/>
                    </a:lnTo>
                    <a:lnTo>
                      <a:pt x="4414967" y="1840105"/>
                    </a:lnTo>
                    <a:lnTo>
                      <a:pt x="4416199" y="1825811"/>
                    </a:lnTo>
                    <a:lnTo>
                      <a:pt x="4401657" y="1865738"/>
                    </a:lnTo>
                    <a:lnTo>
                      <a:pt x="4416564" y="1821578"/>
                    </a:lnTo>
                    <a:lnTo>
                      <a:pt x="4419503" y="1787467"/>
                    </a:lnTo>
                    <a:close/>
                    <a:moveTo>
                      <a:pt x="4033953" y="1780152"/>
                    </a:moveTo>
                    <a:lnTo>
                      <a:pt x="4033481" y="1787791"/>
                    </a:lnTo>
                    <a:lnTo>
                      <a:pt x="4032027" y="1799000"/>
                    </a:lnTo>
                    <a:lnTo>
                      <a:pt x="4031779" y="1793762"/>
                    </a:lnTo>
                    <a:close/>
                    <a:moveTo>
                      <a:pt x="3947926" y="1778995"/>
                    </a:moveTo>
                    <a:lnTo>
                      <a:pt x="3941932" y="1858560"/>
                    </a:lnTo>
                    <a:lnTo>
                      <a:pt x="3937446" y="1882556"/>
                    </a:lnTo>
                    <a:lnTo>
                      <a:pt x="3943852" y="1806576"/>
                    </a:lnTo>
                    <a:close/>
                    <a:moveTo>
                      <a:pt x="4486149" y="1778225"/>
                    </a:moveTo>
                    <a:lnTo>
                      <a:pt x="4486332" y="1793658"/>
                    </a:lnTo>
                    <a:lnTo>
                      <a:pt x="4484646" y="1800362"/>
                    </a:lnTo>
                    <a:lnTo>
                      <a:pt x="4484745" y="1779259"/>
                    </a:lnTo>
                    <a:close/>
                    <a:moveTo>
                      <a:pt x="4400486" y="1777229"/>
                    </a:moveTo>
                    <a:lnTo>
                      <a:pt x="4387216" y="1815428"/>
                    </a:lnTo>
                    <a:lnTo>
                      <a:pt x="4387532" y="1825358"/>
                    </a:lnTo>
                    <a:lnTo>
                      <a:pt x="4401000" y="1781398"/>
                    </a:lnTo>
                    <a:close/>
                    <a:moveTo>
                      <a:pt x="3873531" y="1775510"/>
                    </a:moveTo>
                    <a:lnTo>
                      <a:pt x="3873809" y="1785092"/>
                    </a:lnTo>
                    <a:lnTo>
                      <a:pt x="3873724" y="1789063"/>
                    </a:lnTo>
                    <a:lnTo>
                      <a:pt x="3873482" y="1783671"/>
                    </a:lnTo>
                    <a:close/>
                    <a:moveTo>
                      <a:pt x="4490915" y="1775430"/>
                    </a:moveTo>
                    <a:lnTo>
                      <a:pt x="4492157" y="1777871"/>
                    </a:lnTo>
                    <a:lnTo>
                      <a:pt x="4486401" y="1799453"/>
                    </a:lnTo>
                    <a:lnTo>
                      <a:pt x="4486332" y="1793658"/>
                    </a:lnTo>
                    <a:close/>
                    <a:moveTo>
                      <a:pt x="4425582" y="1775270"/>
                    </a:moveTo>
                    <a:lnTo>
                      <a:pt x="4424285" y="1776452"/>
                    </a:lnTo>
                    <a:lnTo>
                      <a:pt x="4424240" y="1776875"/>
                    </a:lnTo>
                    <a:lnTo>
                      <a:pt x="4423822" y="1776875"/>
                    </a:lnTo>
                    <a:lnTo>
                      <a:pt x="4420706" y="1779718"/>
                    </a:lnTo>
                    <a:lnTo>
                      <a:pt x="4420738" y="1799408"/>
                    </a:lnTo>
                    <a:lnTo>
                      <a:pt x="4419604" y="1812572"/>
                    </a:lnTo>
                    <a:lnTo>
                      <a:pt x="4427893" y="1788013"/>
                    </a:lnTo>
                    <a:close/>
                    <a:moveTo>
                      <a:pt x="4484764" y="1775222"/>
                    </a:moveTo>
                    <a:lnTo>
                      <a:pt x="4484745" y="1779259"/>
                    </a:lnTo>
                    <a:lnTo>
                      <a:pt x="4470536" y="1789726"/>
                    </a:lnTo>
                    <a:close/>
                    <a:moveTo>
                      <a:pt x="3874788" y="1774588"/>
                    </a:moveTo>
                    <a:lnTo>
                      <a:pt x="3874897" y="1776784"/>
                    </a:lnTo>
                    <a:lnTo>
                      <a:pt x="3874504" y="1791905"/>
                    </a:lnTo>
                    <a:lnTo>
                      <a:pt x="3874289" y="1788025"/>
                    </a:lnTo>
                    <a:close/>
                    <a:moveTo>
                      <a:pt x="3873459" y="1773044"/>
                    </a:moveTo>
                    <a:lnTo>
                      <a:pt x="3873537" y="1774450"/>
                    </a:lnTo>
                    <a:lnTo>
                      <a:pt x="3873531" y="1775510"/>
                    </a:lnTo>
                    <a:close/>
                    <a:moveTo>
                      <a:pt x="4356122" y="1770934"/>
                    </a:moveTo>
                    <a:lnTo>
                      <a:pt x="4352113" y="1786082"/>
                    </a:lnTo>
                    <a:lnTo>
                      <a:pt x="4351424" y="1787859"/>
                    </a:lnTo>
                    <a:lnTo>
                      <a:pt x="4353771" y="1796405"/>
                    </a:lnTo>
                    <a:lnTo>
                      <a:pt x="4354396" y="1793875"/>
                    </a:lnTo>
                    <a:lnTo>
                      <a:pt x="4353783" y="1796450"/>
                    </a:lnTo>
                    <a:lnTo>
                      <a:pt x="4355001" y="1800885"/>
                    </a:lnTo>
                    <a:cubicBezTo>
                      <a:pt x="4356237" y="1801607"/>
                      <a:pt x="4356649" y="1796248"/>
                      <a:pt x="4356649" y="1788416"/>
                    </a:cubicBezTo>
                    <a:close/>
                    <a:moveTo>
                      <a:pt x="3877249" y="1770292"/>
                    </a:moveTo>
                    <a:lnTo>
                      <a:pt x="3877882" y="1818060"/>
                    </a:lnTo>
                    <a:lnTo>
                      <a:pt x="3875815" y="1854179"/>
                    </a:lnTo>
                    <a:lnTo>
                      <a:pt x="3875190" y="1832645"/>
                    </a:lnTo>
                    <a:lnTo>
                      <a:pt x="3876438" y="1807713"/>
                    </a:lnTo>
                    <a:lnTo>
                      <a:pt x="3876372" y="1806396"/>
                    </a:lnTo>
                    <a:lnTo>
                      <a:pt x="3876644" y="1800351"/>
                    </a:lnTo>
                    <a:lnTo>
                      <a:pt x="3876808" y="1774430"/>
                    </a:lnTo>
                    <a:close/>
                    <a:moveTo>
                      <a:pt x="4192905" y="1769178"/>
                    </a:moveTo>
                    <a:lnTo>
                      <a:pt x="4179435" y="1822287"/>
                    </a:lnTo>
                    <a:lnTo>
                      <a:pt x="4175841" y="1834287"/>
                    </a:lnTo>
                    <a:lnTo>
                      <a:pt x="4175714" y="1853807"/>
                    </a:lnTo>
                    <a:lnTo>
                      <a:pt x="4173466" y="1876669"/>
                    </a:lnTo>
                    <a:lnTo>
                      <a:pt x="4176756" y="1871332"/>
                    </a:lnTo>
                    <a:lnTo>
                      <a:pt x="4203232" y="1805854"/>
                    </a:lnTo>
                    <a:close/>
                    <a:moveTo>
                      <a:pt x="4493106" y="1766718"/>
                    </a:moveTo>
                    <a:lnTo>
                      <a:pt x="4490915" y="1775430"/>
                    </a:lnTo>
                    <a:lnTo>
                      <a:pt x="4490650" y="1774909"/>
                    </a:lnTo>
                    <a:lnTo>
                      <a:pt x="4486149" y="1778225"/>
                    </a:lnTo>
                    <a:lnTo>
                      <a:pt x="4486098" y="1773863"/>
                    </a:lnTo>
                    <a:close/>
                    <a:moveTo>
                      <a:pt x="4411813" y="1764896"/>
                    </a:moveTo>
                    <a:lnTo>
                      <a:pt x="4407642" y="1781953"/>
                    </a:lnTo>
                    <a:lnTo>
                      <a:pt x="4407755" y="1790065"/>
                    </a:lnTo>
                    <a:cubicBezTo>
                      <a:pt x="4407755" y="1793363"/>
                      <a:pt x="4411052" y="1793363"/>
                      <a:pt x="4411052" y="1790065"/>
                    </a:cubicBezTo>
                    <a:lnTo>
                      <a:pt x="4411175" y="1786001"/>
                    </a:lnTo>
                    <a:lnTo>
                      <a:pt x="4410528" y="1786001"/>
                    </a:lnTo>
                    <a:lnTo>
                      <a:pt x="4411206" y="1784966"/>
                    </a:lnTo>
                    <a:close/>
                    <a:moveTo>
                      <a:pt x="4336901" y="1763712"/>
                    </a:moveTo>
                    <a:lnTo>
                      <a:pt x="4332741" y="1778860"/>
                    </a:lnTo>
                    <a:lnTo>
                      <a:pt x="4337654" y="1763712"/>
                    </a:lnTo>
                    <a:close/>
                    <a:moveTo>
                      <a:pt x="4289107" y="1763450"/>
                    </a:moveTo>
                    <a:lnTo>
                      <a:pt x="4279771" y="1793393"/>
                    </a:lnTo>
                    <a:lnTo>
                      <a:pt x="4285805" y="1772091"/>
                    </a:lnTo>
                    <a:close/>
                    <a:moveTo>
                      <a:pt x="4499814" y="1759880"/>
                    </a:moveTo>
                    <a:lnTo>
                      <a:pt x="4503106" y="1799402"/>
                    </a:lnTo>
                    <a:lnTo>
                      <a:pt x="4492157" y="1777871"/>
                    </a:lnTo>
                    <a:lnTo>
                      <a:pt x="4495888" y="1763883"/>
                    </a:lnTo>
                    <a:close/>
                    <a:moveTo>
                      <a:pt x="3873973" y="1758215"/>
                    </a:moveTo>
                    <a:lnTo>
                      <a:pt x="3874259" y="1763970"/>
                    </a:lnTo>
                    <a:lnTo>
                      <a:pt x="3873897" y="1780949"/>
                    </a:lnTo>
                    <a:lnTo>
                      <a:pt x="3873537" y="1774450"/>
                    </a:lnTo>
                    <a:lnTo>
                      <a:pt x="3873595" y="1764714"/>
                    </a:lnTo>
                    <a:close/>
                    <a:moveTo>
                      <a:pt x="4100482" y="1757551"/>
                    </a:moveTo>
                    <a:lnTo>
                      <a:pt x="4099463" y="1768755"/>
                    </a:lnTo>
                    <a:lnTo>
                      <a:pt x="4090923" y="1798464"/>
                    </a:lnTo>
                    <a:lnTo>
                      <a:pt x="4080872" y="1820970"/>
                    </a:lnTo>
                    <a:lnTo>
                      <a:pt x="4080180" y="1815786"/>
                    </a:lnTo>
                    <a:lnTo>
                      <a:pt x="4084637" y="1806553"/>
                    </a:lnTo>
                    <a:close/>
                    <a:moveTo>
                      <a:pt x="4426455" y="1756220"/>
                    </a:moveTo>
                    <a:lnTo>
                      <a:pt x="4425398" y="1766073"/>
                    </a:lnTo>
                    <a:lnTo>
                      <a:pt x="4427085" y="1764730"/>
                    </a:lnTo>
                    <a:close/>
                    <a:moveTo>
                      <a:pt x="3897398" y="1755980"/>
                    </a:moveTo>
                    <a:lnTo>
                      <a:pt x="3897350" y="1760266"/>
                    </a:lnTo>
                    <a:lnTo>
                      <a:pt x="3897272" y="1756913"/>
                    </a:lnTo>
                    <a:close/>
                    <a:moveTo>
                      <a:pt x="4136797" y="1755219"/>
                    </a:moveTo>
                    <a:lnTo>
                      <a:pt x="4131688" y="1767386"/>
                    </a:lnTo>
                    <a:lnTo>
                      <a:pt x="4120906" y="1782185"/>
                    </a:lnTo>
                    <a:lnTo>
                      <a:pt x="4119153" y="1784592"/>
                    </a:lnTo>
                    <a:lnTo>
                      <a:pt x="4120906" y="1779897"/>
                    </a:lnTo>
                    <a:lnTo>
                      <a:pt x="4123511" y="1772918"/>
                    </a:lnTo>
                    <a:close/>
                    <a:moveTo>
                      <a:pt x="4063399" y="1755052"/>
                    </a:moveTo>
                    <a:lnTo>
                      <a:pt x="4058185" y="1790467"/>
                    </a:lnTo>
                    <a:lnTo>
                      <a:pt x="4058138" y="1790885"/>
                    </a:lnTo>
                    <a:lnTo>
                      <a:pt x="4049013" y="1823113"/>
                    </a:lnTo>
                    <a:lnTo>
                      <a:pt x="4049182" y="1818607"/>
                    </a:lnTo>
                    <a:lnTo>
                      <a:pt x="4061485" y="1764109"/>
                    </a:lnTo>
                    <a:close/>
                    <a:moveTo>
                      <a:pt x="4230699" y="1753858"/>
                    </a:moveTo>
                    <a:lnTo>
                      <a:pt x="4223467" y="1769735"/>
                    </a:lnTo>
                    <a:lnTo>
                      <a:pt x="4220546" y="1786816"/>
                    </a:lnTo>
                    <a:lnTo>
                      <a:pt x="4222114" y="1772705"/>
                    </a:lnTo>
                    <a:lnTo>
                      <a:pt x="4205494" y="1809195"/>
                    </a:lnTo>
                    <a:lnTo>
                      <a:pt x="4205999" y="1810952"/>
                    </a:lnTo>
                    <a:lnTo>
                      <a:pt x="4209928" y="1800225"/>
                    </a:lnTo>
                    <a:cubicBezTo>
                      <a:pt x="4209928" y="1800225"/>
                      <a:pt x="4213225" y="1800225"/>
                      <a:pt x="4213225" y="1800225"/>
                    </a:cubicBezTo>
                    <a:lnTo>
                      <a:pt x="4208663" y="1812361"/>
                    </a:lnTo>
                    <a:lnTo>
                      <a:pt x="4216712" y="1809245"/>
                    </a:lnTo>
                    <a:lnTo>
                      <a:pt x="4213246" y="1829514"/>
                    </a:lnTo>
                    <a:lnTo>
                      <a:pt x="4230253" y="1770772"/>
                    </a:lnTo>
                    <a:close/>
                    <a:moveTo>
                      <a:pt x="3876954" y="1751439"/>
                    </a:moveTo>
                    <a:lnTo>
                      <a:pt x="3876808" y="1774430"/>
                    </a:lnTo>
                    <a:lnTo>
                      <a:pt x="3875426" y="1787399"/>
                    </a:lnTo>
                    <a:lnTo>
                      <a:pt x="3874897" y="1776784"/>
                    </a:lnTo>
                    <a:lnTo>
                      <a:pt x="3875130" y="1767823"/>
                    </a:lnTo>
                    <a:close/>
                    <a:moveTo>
                      <a:pt x="4332986" y="1750090"/>
                    </a:moveTo>
                    <a:lnTo>
                      <a:pt x="4319668" y="1804249"/>
                    </a:lnTo>
                    <a:lnTo>
                      <a:pt x="4310137" y="1829497"/>
                    </a:lnTo>
                    <a:lnTo>
                      <a:pt x="4298188" y="1878386"/>
                    </a:lnTo>
                    <a:lnTo>
                      <a:pt x="4335948" y="1763712"/>
                    </a:lnTo>
                    <a:lnTo>
                      <a:pt x="4335503" y="1763712"/>
                    </a:lnTo>
                    <a:close/>
                    <a:moveTo>
                      <a:pt x="3876969" y="1749114"/>
                    </a:moveTo>
                    <a:lnTo>
                      <a:pt x="3876995" y="1751073"/>
                    </a:lnTo>
                    <a:lnTo>
                      <a:pt x="3876954" y="1751439"/>
                    </a:lnTo>
                    <a:close/>
                    <a:moveTo>
                      <a:pt x="4355175" y="1744922"/>
                    </a:moveTo>
                    <a:lnTo>
                      <a:pt x="4350127" y="1771174"/>
                    </a:lnTo>
                    <a:lnTo>
                      <a:pt x="4355655" y="1756877"/>
                    </a:lnTo>
                    <a:close/>
                    <a:moveTo>
                      <a:pt x="4065318" y="1742023"/>
                    </a:moveTo>
                    <a:lnTo>
                      <a:pt x="4065101" y="1747000"/>
                    </a:lnTo>
                    <a:lnTo>
                      <a:pt x="4063399" y="1755052"/>
                    </a:lnTo>
                    <a:close/>
                    <a:moveTo>
                      <a:pt x="4331372" y="1741354"/>
                    </a:moveTo>
                    <a:lnTo>
                      <a:pt x="4331235" y="1741945"/>
                    </a:lnTo>
                    <a:lnTo>
                      <a:pt x="4331462" y="1741842"/>
                    </a:lnTo>
                    <a:close/>
                    <a:moveTo>
                      <a:pt x="4380844" y="1741319"/>
                    </a:moveTo>
                    <a:lnTo>
                      <a:pt x="4379830" y="1755836"/>
                    </a:lnTo>
                    <a:lnTo>
                      <a:pt x="4379988" y="1758167"/>
                    </a:lnTo>
                    <a:lnTo>
                      <a:pt x="4381916" y="1749488"/>
                    </a:lnTo>
                    <a:close/>
                    <a:moveTo>
                      <a:pt x="4017213" y="1741027"/>
                    </a:moveTo>
                    <a:lnTo>
                      <a:pt x="4013711" y="1757841"/>
                    </a:lnTo>
                    <a:lnTo>
                      <a:pt x="4014407" y="1752949"/>
                    </a:lnTo>
                    <a:lnTo>
                      <a:pt x="4016733" y="1742773"/>
                    </a:lnTo>
                    <a:close/>
                    <a:moveTo>
                      <a:pt x="4018908" y="1739129"/>
                    </a:moveTo>
                    <a:lnTo>
                      <a:pt x="4010610" y="1779623"/>
                    </a:lnTo>
                    <a:lnTo>
                      <a:pt x="4012153" y="1768784"/>
                    </a:lnTo>
                    <a:close/>
                    <a:moveTo>
                      <a:pt x="4066783" y="1739043"/>
                    </a:moveTo>
                    <a:lnTo>
                      <a:pt x="4065145" y="1765477"/>
                    </a:lnTo>
                    <a:lnTo>
                      <a:pt x="4064786" y="1767404"/>
                    </a:lnTo>
                    <a:lnTo>
                      <a:pt x="4063542" y="1771797"/>
                    </a:lnTo>
                    <a:lnTo>
                      <a:pt x="4064786" y="1754225"/>
                    </a:lnTo>
                    <a:lnTo>
                      <a:pt x="4065101" y="1747000"/>
                    </a:lnTo>
                    <a:close/>
                    <a:moveTo>
                      <a:pt x="4106558" y="1738760"/>
                    </a:moveTo>
                    <a:lnTo>
                      <a:pt x="4106563" y="1744058"/>
                    </a:lnTo>
                    <a:lnTo>
                      <a:pt x="4103969" y="1753082"/>
                    </a:lnTo>
                    <a:lnTo>
                      <a:pt x="4104097" y="1746372"/>
                    </a:lnTo>
                    <a:close/>
                    <a:moveTo>
                      <a:pt x="4425060" y="1737365"/>
                    </a:moveTo>
                    <a:lnTo>
                      <a:pt x="4424240" y="1753792"/>
                    </a:lnTo>
                    <a:lnTo>
                      <a:pt x="4425244" y="1739855"/>
                    </a:lnTo>
                    <a:close/>
                    <a:moveTo>
                      <a:pt x="4357628" y="1736875"/>
                    </a:moveTo>
                    <a:lnTo>
                      <a:pt x="4358298" y="1743900"/>
                    </a:lnTo>
                    <a:lnTo>
                      <a:pt x="4357682" y="1743900"/>
                    </a:lnTo>
                    <a:close/>
                    <a:moveTo>
                      <a:pt x="4343151" y="1736821"/>
                    </a:moveTo>
                    <a:lnTo>
                      <a:pt x="4341420" y="1747096"/>
                    </a:lnTo>
                    <a:lnTo>
                      <a:pt x="4341698" y="1746250"/>
                    </a:lnTo>
                    <a:lnTo>
                      <a:pt x="4341346" y="1747530"/>
                    </a:lnTo>
                    <a:lnTo>
                      <a:pt x="4339663" y="1757521"/>
                    </a:lnTo>
                    <a:lnTo>
                      <a:pt x="4342165" y="1749808"/>
                    </a:lnTo>
                    <a:lnTo>
                      <a:pt x="4342785" y="1746250"/>
                    </a:lnTo>
                    <a:lnTo>
                      <a:pt x="4343714" y="1740918"/>
                    </a:lnTo>
                    <a:close/>
                    <a:moveTo>
                      <a:pt x="3896796" y="1736308"/>
                    </a:moveTo>
                    <a:lnTo>
                      <a:pt x="3897272" y="1756913"/>
                    </a:lnTo>
                    <a:lnTo>
                      <a:pt x="3894874" y="1774667"/>
                    </a:lnTo>
                    <a:lnTo>
                      <a:pt x="3894209" y="1762989"/>
                    </a:lnTo>
                    <a:lnTo>
                      <a:pt x="3894395" y="1753880"/>
                    </a:lnTo>
                    <a:close/>
                    <a:moveTo>
                      <a:pt x="4418964" y="1735652"/>
                    </a:moveTo>
                    <a:lnTo>
                      <a:pt x="4412989" y="1760089"/>
                    </a:lnTo>
                    <a:lnTo>
                      <a:pt x="4412402" y="1783141"/>
                    </a:lnTo>
                    <a:lnTo>
                      <a:pt x="4419348" y="1772540"/>
                    </a:lnTo>
                    <a:close/>
                    <a:moveTo>
                      <a:pt x="4084567" y="1734230"/>
                    </a:moveTo>
                    <a:lnTo>
                      <a:pt x="4084591" y="1734457"/>
                    </a:lnTo>
                    <a:lnTo>
                      <a:pt x="4084520" y="1735182"/>
                    </a:lnTo>
                    <a:close/>
                    <a:moveTo>
                      <a:pt x="3853323" y="1734128"/>
                    </a:moveTo>
                    <a:lnTo>
                      <a:pt x="3850238" y="1767404"/>
                    </a:lnTo>
                    <a:lnTo>
                      <a:pt x="3850027" y="1767404"/>
                    </a:lnTo>
                    <a:lnTo>
                      <a:pt x="3850160" y="1744468"/>
                    </a:lnTo>
                    <a:lnTo>
                      <a:pt x="3853126" y="1736104"/>
                    </a:lnTo>
                    <a:close/>
                    <a:moveTo>
                      <a:pt x="4084599" y="1733586"/>
                    </a:moveTo>
                    <a:lnTo>
                      <a:pt x="4084567" y="1734230"/>
                    </a:lnTo>
                    <a:lnTo>
                      <a:pt x="4084542" y="1733986"/>
                    </a:lnTo>
                    <a:close/>
                    <a:moveTo>
                      <a:pt x="4226413" y="1733030"/>
                    </a:moveTo>
                    <a:lnTo>
                      <a:pt x="4226413" y="1734007"/>
                    </a:lnTo>
                    <a:lnTo>
                      <a:pt x="4226248" y="1735490"/>
                    </a:lnTo>
                    <a:close/>
                    <a:moveTo>
                      <a:pt x="4084163" y="1730290"/>
                    </a:moveTo>
                    <a:lnTo>
                      <a:pt x="4084542" y="1733986"/>
                    </a:lnTo>
                    <a:lnTo>
                      <a:pt x="4081290" y="1756819"/>
                    </a:lnTo>
                    <a:lnTo>
                      <a:pt x="4081290" y="1754792"/>
                    </a:lnTo>
                    <a:close/>
                    <a:moveTo>
                      <a:pt x="3981071" y="1727550"/>
                    </a:moveTo>
                    <a:lnTo>
                      <a:pt x="3979378" y="1747623"/>
                    </a:lnTo>
                    <a:lnTo>
                      <a:pt x="3978967" y="1750931"/>
                    </a:lnTo>
                    <a:lnTo>
                      <a:pt x="3977189" y="1763502"/>
                    </a:lnTo>
                    <a:lnTo>
                      <a:pt x="3980177" y="1732507"/>
                    </a:lnTo>
                    <a:close/>
                    <a:moveTo>
                      <a:pt x="4370324" y="1727458"/>
                    </a:moveTo>
                    <a:lnTo>
                      <a:pt x="4365636" y="1739579"/>
                    </a:lnTo>
                    <a:lnTo>
                      <a:pt x="4365171" y="1757118"/>
                    </a:lnTo>
                    <a:cubicBezTo>
                      <a:pt x="4365171" y="1760415"/>
                      <a:pt x="4361875" y="1760415"/>
                      <a:pt x="4361875" y="1757118"/>
                    </a:cubicBezTo>
                    <a:lnTo>
                      <a:pt x="4361678" y="1749937"/>
                    </a:lnTo>
                    <a:lnTo>
                      <a:pt x="4357842" y="1764433"/>
                    </a:lnTo>
                    <a:lnTo>
                      <a:pt x="4358298" y="1823041"/>
                    </a:lnTo>
                    <a:cubicBezTo>
                      <a:pt x="4358298" y="1826338"/>
                      <a:pt x="4355001" y="1826338"/>
                      <a:pt x="4355001" y="1823041"/>
                    </a:cubicBezTo>
                    <a:lnTo>
                      <a:pt x="4352238" y="1802938"/>
                    </a:lnTo>
                    <a:lnTo>
                      <a:pt x="4347797" y="1821591"/>
                    </a:lnTo>
                    <a:lnTo>
                      <a:pt x="4347797" y="1852470"/>
                    </a:lnTo>
                    <a:lnTo>
                      <a:pt x="4345988" y="1861928"/>
                    </a:lnTo>
                    <a:lnTo>
                      <a:pt x="4347004" y="1824920"/>
                    </a:lnTo>
                    <a:lnTo>
                      <a:pt x="4320770" y="1935107"/>
                    </a:lnTo>
                    <a:lnTo>
                      <a:pt x="4318030" y="1964462"/>
                    </a:lnTo>
                    <a:lnTo>
                      <a:pt x="4318123" y="1964188"/>
                    </a:lnTo>
                    <a:cubicBezTo>
                      <a:pt x="4324717" y="1942761"/>
                      <a:pt x="4333784" y="1917214"/>
                      <a:pt x="4340378" y="1891254"/>
                    </a:cubicBezTo>
                    <a:lnTo>
                      <a:pt x="4345988" y="1861928"/>
                    </a:lnTo>
                    <a:lnTo>
                      <a:pt x="4345788" y="1869209"/>
                    </a:lnTo>
                    <a:cubicBezTo>
                      <a:pt x="4342336" y="1893933"/>
                      <a:pt x="4336463" y="1918862"/>
                      <a:pt x="4329250" y="1943585"/>
                    </a:cubicBezTo>
                    <a:lnTo>
                      <a:pt x="4316412" y="1981797"/>
                    </a:lnTo>
                    <a:lnTo>
                      <a:pt x="4316010" y="1986105"/>
                    </a:lnTo>
                    <a:lnTo>
                      <a:pt x="4352837" y="1874248"/>
                    </a:lnTo>
                    <a:lnTo>
                      <a:pt x="4331387" y="1948905"/>
                    </a:lnTo>
                    <a:lnTo>
                      <a:pt x="4315010" y="1996816"/>
                    </a:lnTo>
                    <a:lnTo>
                      <a:pt x="4313660" y="2011288"/>
                    </a:lnTo>
                    <a:lnTo>
                      <a:pt x="4338960" y="1942848"/>
                    </a:lnTo>
                    <a:lnTo>
                      <a:pt x="4358848" y="1853327"/>
                    </a:lnTo>
                    <a:lnTo>
                      <a:pt x="4354349" y="1868983"/>
                    </a:lnTo>
                    <a:lnTo>
                      <a:pt x="4369445" y="1805624"/>
                    </a:lnTo>
                    <a:lnTo>
                      <a:pt x="4375826" y="1776901"/>
                    </a:lnTo>
                    <a:lnTo>
                      <a:pt x="4375061" y="1776901"/>
                    </a:lnTo>
                    <a:close/>
                    <a:moveTo>
                      <a:pt x="3951802" y="1725795"/>
                    </a:moveTo>
                    <a:lnTo>
                      <a:pt x="3946678" y="1773048"/>
                    </a:lnTo>
                    <a:lnTo>
                      <a:pt x="3949652" y="1737769"/>
                    </a:lnTo>
                    <a:close/>
                    <a:moveTo>
                      <a:pt x="4039316" y="1724573"/>
                    </a:moveTo>
                    <a:lnTo>
                      <a:pt x="4041681" y="1724573"/>
                    </a:lnTo>
                    <a:lnTo>
                      <a:pt x="4036712" y="1762885"/>
                    </a:lnTo>
                    <a:lnTo>
                      <a:pt x="4033953" y="1780152"/>
                    </a:lnTo>
                    <a:lnTo>
                      <a:pt x="4036317" y="1741870"/>
                    </a:lnTo>
                    <a:close/>
                    <a:moveTo>
                      <a:pt x="4364003" y="1723776"/>
                    </a:moveTo>
                    <a:lnTo>
                      <a:pt x="4364237" y="1725170"/>
                    </a:lnTo>
                    <a:lnTo>
                      <a:pt x="4363870" y="1732042"/>
                    </a:lnTo>
                    <a:lnTo>
                      <a:pt x="4363812" y="1732100"/>
                    </a:lnTo>
                    <a:lnTo>
                      <a:pt x="4363935" y="1725795"/>
                    </a:lnTo>
                    <a:close/>
                    <a:moveTo>
                      <a:pt x="4328103" y="1723658"/>
                    </a:moveTo>
                    <a:lnTo>
                      <a:pt x="4312049" y="1774275"/>
                    </a:lnTo>
                    <a:lnTo>
                      <a:pt x="4308449" y="1783499"/>
                    </a:lnTo>
                    <a:lnTo>
                      <a:pt x="4300684" y="1824039"/>
                    </a:lnTo>
                    <a:lnTo>
                      <a:pt x="4297279" y="1839255"/>
                    </a:lnTo>
                    <a:lnTo>
                      <a:pt x="4313115" y="1792828"/>
                    </a:lnTo>
                    <a:lnTo>
                      <a:pt x="4318745" y="1771655"/>
                    </a:lnTo>
                    <a:lnTo>
                      <a:pt x="4319643" y="1769293"/>
                    </a:lnTo>
                    <a:lnTo>
                      <a:pt x="4329766" y="1732660"/>
                    </a:lnTo>
                    <a:close/>
                    <a:moveTo>
                      <a:pt x="3952163" y="1722766"/>
                    </a:moveTo>
                    <a:lnTo>
                      <a:pt x="3952030" y="1724521"/>
                    </a:lnTo>
                    <a:lnTo>
                      <a:pt x="3951802" y="1725795"/>
                    </a:lnTo>
                    <a:lnTo>
                      <a:pt x="3952009" y="1723881"/>
                    </a:lnTo>
                    <a:close/>
                    <a:moveTo>
                      <a:pt x="4245209" y="1721999"/>
                    </a:moveTo>
                    <a:lnTo>
                      <a:pt x="4232855" y="1749124"/>
                    </a:lnTo>
                    <a:lnTo>
                      <a:pt x="4233103" y="1760929"/>
                    </a:lnTo>
                    <a:lnTo>
                      <a:pt x="4240076" y="1736844"/>
                    </a:lnTo>
                    <a:lnTo>
                      <a:pt x="4241266" y="1736844"/>
                    </a:lnTo>
                    <a:close/>
                    <a:moveTo>
                      <a:pt x="4040167" y="1719669"/>
                    </a:moveTo>
                    <a:lnTo>
                      <a:pt x="4039316" y="1724573"/>
                    </a:lnTo>
                    <a:lnTo>
                      <a:pt x="4038380" y="1724573"/>
                    </a:lnTo>
                    <a:close/>
                    <a:moveTo>
                      <a:pt x="3953052" y="1718827"/>
                    </a:moveTo>
                    <a:lnTo>
                      <a:pt x="3950204" y="1763579"/>
                    </a:lnTo>
                    <a:lnTo>
                      <a:pt x="3947926" y="1778995"/>
                    </a:lnTo>
                    <a:lnTo>
                      <a:pt x="3952030" y="1724521"/>
                    </a:lnTo>
                    <a:close/>
                    <a:moveTo>
                      <a:pt x="3952755" y="1718457"/>
                    </a:moveTo>
                    <a:lnTo>
                      <a:pt x="3952163" y="1722766"/>
                    </a:lnTo>
                    <a:lnTo>
                      <a:pt x="3952313" y="1720770"/>
                    </a:lnTo>
                    <a:close/>
                    <a:moveTo>
                      <a:pt x="4375909" y="1718444"/>
                    </a:moveTo>
                    <a:lnTo>
                      <a:pt x="4373045" y="1720422"/>
                    </a:lnTo>
                    <a:lnTo>
                      <a:pt x="4372352" y="1722213"/>
                    </a:lnTo>
                    <a:lnTo>
                      <a:pt x="4375061" y="1753821"/>
                    </a:lnTo>
                    <a:lnTo>
                      <a:pt x="4376670" y="1729041"/>
                    </a:lnTo>
                    <a:close/>
                    <a:moveTo>
                      <a:pt x="4053404" y="1717984"/>
                    </a:moveTo>
                    <a:lnTo>
                      <a:pt x="4054412" y="1717984"/>
                    </a:lnTo>
                    <a:lnTo>
                      <a:pt x="4050183" y="1754924"/>
                    </a:lnTo>
                    <a:lnTo>
                      <a:pt x="4051583" y="1731162"/>
                    </a:lnTo>
                    <a:close/>
                    <a:moveTo>
                      <a:pt x="4247149" y="1717740"/>
                    </a:moveTo>
                    <a:lnTo>
                      <a:pt x="4245625" y="1721087"/>
                    </a:lnTo>
                    <a:lnTo>
                      <a:pt x="4242636" y="1733618"/>
                    </a:lnTo>
                    <a:lnTo>
                      <a:pt x="4241719" y="1736844"/>
                    </a:lnTo>
                    <a:lnTo>
                      <a:pt x="4241867" y="1736844"/>
                    </a:lnTo>
                    <a:lnTo>
                      <a:pt x="4242636" y="1733618"/>
                    </a:lnTo>
                    <a:close/>
                    <a:moveTo>
                      <a:pt x="4377682" y="1717219"/>
                    </a:moveTo>
                    <a:lnTo>
                      <a:pt x="4376087" y="1718320"/>
                    </a:lnTo>
                    <a:lnTo>
                      <a:pt x="4376965" y="1724489"/>
                    </a:lnTo>
                    <a:lnTo>
                      <a:pt x="4377121" y="1722086"/>
                    </a:lnTo>
                    <a:lnTo>
                      <a:pt x="4377724" y="1717538"/>
                    </a:lnTo>
                    <a:close/>
                    <a:moveTo>
                      <a:pt x="4349999" y="1717066"/>
                    </a:moveTo>
                    <a:lnTo>
                      <a:pt x="4348331" y="1743264"/>
                    </a:lnTo>
                    <a:lnTo>
                      <a:pt x="4345742" y="1753007"/>
                    </a:lnTo>
                    <a:lnTo>
                      <a:pt x="4347328" y="1767214"/>
                    </a:lnTo>
                    <a:lnTo>
                      <a:pt x="4345500" y="1753915"/>
                    </a:lnTo>
                    <a:lnTo>
                      <a:pt x="4335027" y="1793322"/>
                    </a:lnTo>
                    <a:lnTo>
                      <a:pt x="4332645" y="1816386"/>
                    </a:lnTo>
                    <a:lnTo>
                      <a:pt x="4344684" y="1785252"/>
                    </a:lnTo>
                    <a:lnTo>
                      <a:pt x="4347516" y="1768894"/>
                    </a:lnTo>
                    <a:lnTo>
                      <a:pt x="4347328" y="1767214"/>
                    </a:lnTo>
                    <a:lnTo>
                      <a:pt x="4347540" y="1768755"/>
                    </a:lnTo>
                    <a:lnTo>
                      <a:pt x="4353363" y="1735115"/>
                    </a:lnTo>
                    <a:close/>
                    <a:moveTo>
                      <a:pt x="4423546" y="1716915"/>
                    </a:moveTo>
                    <a:lnTo>
                      <a:pt x="4420622" y="1728874"/>
                    </a:lnTo>
                    <a:lnTo>
                      <a:pt x="4420690" y="1770491"/>
                    </a:lnTo>
                    <a:lnTo>
                      <a:pt x="4420805" y="1770317"/>
                    </a:lnTo>
                    <a:lnTo>
                      <a:pt x="4421366" y="1769789"/>
                    </a:lnTo>
                    <a:lnTo>
                      <a:pt x="4424086" y="1724217"/>
                    </a:lnTo>
                    <a:close/>
                    <a:moveTo>
                      <a:pt x="3981811" y="1715554"/>
                    </a:moveTo>
                    <a:lnTo>
                      <a:pt x="3980177" y="1732507"/>
                    </a:lnTo>
                    <a:lnTo>
                      <a:pt x="3977172" y="1749169"/>
                    </a:lnTo>
                    <a:close/>
                    <a:moveTo>
                      <a:pt x="4163687" y="1715291"/>
                    </a:moveTo>
                    <a:lnTo>
                      <a:pt x="4162129" y="1725369"/>
                    </a:lnTo>
                    <a:lnTo>
                      <a:pt x="4160789" y="1727444"/>
                    </a:lnTo>
                    <a:lnTo>
                      <a:pt x="4160676" y="1727599"/>
                    </a:lnTo>
                    <a:lnTo>
                      <a:pt x="4161845" y="1718350"/>
                    </a:lnTo>
                    <a:close/>
                    <a:moveTo>
                      <a:pt x="4340359" y="1714783"/>
                    </a:moveTo>
                    <a:lnTo>
                      <a:pt x="4334094" y="1731266"/>
                    </a:lnTo>
                    <a:lnTo>
                      <a:pt x="4337100" y="1741199"/>
                    </a:lnTo>
                    <a:lnTo>
                      <a:pt x="4340039" y="1738940"/>
                    </a:lnTo>
                    <a:lnTo>
                      <a:pt x="4339710" y="1745516"/>
                    </a:lnTo>
                    <a:lnTo>
                      <a:pt x="4341251" y="1731057"/>
                    </a:lnTo>
                    <a:lnTo>
                      <a:pt x="4341874" y="1727527"/>
                    </a:lnTo>
                    <a:lnTo>
                      <a:pt x="4341595" y="1725500"/>
                    </a:lnTo>
                    <a:lnTo>
                      <a:pt x="4340158" y="1738849"/>
                    </a:lnTo>
                    <a:lnTo>
                      <a:pt x="4340039" y="1738940"/>
                    </a:lnTo>
                    <a:lnTo>
                      <a:pt x="4340947" y="1720786"/>
                    </a:lnTo>
                    <a:lnTo>
                      <a:pt x="4340576" y="1718086"/>
                    </a:lnTo>
                    <a:close/>
                    <a:moveTo>
                      <a:pt x="3981942" y="1714608"/>
                    </a:moveTo>
                    <a:lnTo>
                      <a:pt x="3981811" y="1715554"/>
                    </a:lnTo>
                    <a:lnTo>
                      <a:pt x="3981855" y="1715101"/>
                    </a:lnTo>
                    <a:close/>
                    <a:moveTo>
                      <a:pt x="3953352" y="1714118"/>
                    </a:moveTo>
                    <a:lnTo>
                      <a:pt x="3953236" y="1715944"/>
                    </a:lnTo>
                    <a:lnTo>
                      <a:pt x="3952755" y="1718457"/>
                    </a:lnTo>
                    <a:close/>
                    <a:moveTo>
                      <a:pt x="4024637" y="1713982"/>
                    </a:moveTo>
                    <a:lnTo>
                      <a:pt x="4018908" y="1739129"/>
                    </a:lnTo>
                    <a:lnTo>
                      <a:pt x="4022368" y="1722247"/>
                    </a:lnTo>
                    <a:close/>
                    <a:moveTo>
                      <a:pt x="4393021" y="1713965"/>
                    </a:moveTo>
                    <a:lnTo>
                      <a:pt x="4390659" y="1723325"/>
                    </a:lnTo>
                    <a:lnTo>
                      <a:pt x="4390584" y="1723644"/>
                    </a:lnTo>
                    <a:lnTo>
                      <a:pt x="4392373" y="1730382"/>
                    </a:lnTo>
                    <a:cubicBezTo>
                      <a:pt x="4391803" y="1742491"/>
                      <a:pt x="4388798" y="1757021"/>
                      <a:pt x="4384860" y="1771655"/>
                    </a:cubicBezTo>
                    <a:lnTo>
                      <a:pt x="4384835" y="1771735"/>
                    </a:lnTo>
                    <a:lnTo>
                      <a:pt x="4386142" y="1781703"/>
                    </a:lnTo>
                    <a:lnTo>
                      <a:pt x="4387125" y="1812559"/>
                    </a:lnTo>
                    <a:lnTo>
                      <a:pt x="4400411" y="1776618"/>
                    </a:lnTo>
                    <a:lnTo>
                      <a:pt x="4393124" y="1717468"/>
                    </a:lnTo>
                    <a:close/>
                    <a:moveTo>
                      <a:pt x="4383616" y="1713121"/>
                    </a:moveTo>
                    <a:lnTo>
                      <a:pt x="4382775" y="1713702"/>
                    </a:lnTo>
                    <a:lnTo>
                      <a:pt x="4381973" y="1725167"/>
                    </a:lnTo>
                    <a:lnTo>
                      <a:pt x="4383260" y="1738881"/>
                    </a:lnTo>
                    <a:lnTo>
                      <a:pt x="4382941" y="1744874"/>
                    </a:lnTo>
                    <a:lnTo>
                      <a:pt x="4384065" y="1739815"/>
                    </a:lnTo>
                    <a:lnTo>
                      <a:pt x="4388455" y="1719939"/>
                    </a:lnTo>
                    <a:close/>
                    <a:moveTo>
                      <a:pt x="4351022" y="1712877"/>
                    </a:moveTo>
                    <a:lnTo>
                      <a:pt x="4353971" y="1722517"/>
                    </a:lnTo>
                    <a:lnTo>
                      <a:pt x="4353880" y="1719799"/>
                    </a:lnTo>
                    <a:lnTo>
                      <a:pt x="4354387" y="1729203"/>
                    </a:lnTo>
                    <a:lnTo>
                      <a:pt x="4355651" y="1721902"/>
                    </a:lnTo>
                    <a:lnTo>
                      <a:pt x="4353832" y="1718356"/>
                    </a:lnTo>
                    <a:lnTo>
                      <a:pt x="4353880" y="1719799"/>
                    </a:lnTo>
                    <a:lnTo>
                      <a:pt x="4353799" y="1718291"/>
                    </a:lnTo>
                    <a:close/>
                    <a:moveTo>
                      <a:pt x="4341382" y="1712089"/>
                    </a:moveTo>
                    <a:lnTo>
                      <a:pt x="4341220" y="1712516"/>
                    </a:lnTo>
                    <a:lnTo>
                      <a:pt x="4341317" y="1713388"/>
                    </a:lnTo>
                    <a:close/>
                    <a:moveTo>
                      <a:pt x="4376821" y="1710657"/>
                    </a:moveTo>
                    <a:lnTo>
                      <a:pt x="4376400" y="1711747"/>
                    </a:lnTo>
                    <a:lnTo>
                      <a:pt x="4376904" y="1711286"/>
                    </a:lnTo>
                    <a:close/>
                    <a:moveTo>
                      <a:pt x="3982508" y="1710506"/>
                    </a:moveTo>
                    <a:lnTo>
                      <a:pt x="3982364" y="1712214"/>
                    </a:lnTo>
                    <a:lnTo>
                      <a:pt x="3981942" y="1714608"/>
                    </a:lnTo>
                    <a:close/>
                    <a:moveTo>
                      <a:pt x="4055353" y="1709768"/>
                    </a:moveTo>
                    <a:lnTo>
                      <a:pt x="4054884" y="1717984"/>
                    </a:lnTo>
                    <a:lnTo>
                      <a:pt x="4054412" y="1717984"/>
                    </a:lnTo>
                    <a:close/>
                    <a:moveTo>
                      <a:pt x="4301537" y="1708878"/>
                    </a:moveTo>
                    <a:lnTo>
                      <a:pt x="4294908" y="1712654"/>
                    </a:lnTo>
                    <a:lnTo>
                      <a:pt x="4293654" y="1743323"/>
                    </a:lnTo>
                    <a:lnTo>
                      <a:pt x="4295711" y="1737118"/>
                    </a:lnTo>
                    <a:lnTo>
                      <a:pt x="4293603" y="1744560"/>
                    </a:lnTo>
                    <a:lnTo>
                      <a:pt x="4291969" y="1784514"/>
                    </a:lnTo>
                    <a:lnTo>
                      <a:pt x="4302268" y="1753717"/>
                    </a:lnTo>
                    <a:close/>
                    <a:moveTo>
                      <a:pt x="4044624" y="1707433"/>
                    </a:moveTo>
                    <a:lnTo>
                      <a:pt x="4041681" y="1724573"/>
                    </a:lnTo>
                    <a:lnTo>
                      <a:pt x="4044474" y="1707846"/>
                    </a:lnTo>
                    <a:close/>
                    <a:moveTo>
                      <a:pt x="4348134" y="1707246"/>
                    </a:moveTo>
                    <a:lnTo>
                      <a:pt x="4343622" y="1734025"/>
                    </a:lnTo>
                    <a:lnTo>
                      <a:pt x="4344127" y="1738547"/>
                    </a:lnTo>
                    <a:lnTo>
                      <a:pt x="4345792" y="1728991"/>
                    </a:lnTo>
                    <a:lnTo>
                      <a:pt x="4348342" y="1708179"/>
                    </a:lnTo>
                    <a:lnTo>
                      <a:pt x="4348187" y="1707350"/>
                    </a:lnTo>
                    <a:close/>
                    <a:moveTo>
                      <a:pt x="4414349" y="1706596"/>
                    </a:moveTo>
                    <a:lnTo>
                      <a:pt x="4414349" y="1714222"/>
                    </a:lnTo>
                    <a:lnTo>
                      <a:pt x="4414110" y="1716011"/>
                    </a:lnTo>
                    <a:close/>
                    <a:moveTo>
                      <a:pt x="3855905" y="1706271"/>
                    </a:moveTo>
                    <a:lnTo>
                      <a:pt x="3855756" y="1709644"/>
                    </a:lnTo>
                    <a:lnTo>
                      <a:pt x="3853323" y="1734128"/>
                    </a:lnTo>
                    <a:close/>
                    <a:moveTo>
                      <a:pt x="4306986" y="1705774"/>
                    </a:moveTo>
                    <a:lnTo>
                      <a:pt x="4304543" y="1707166"/>
                    </a:lnTo>
                    <a:lnTo>
                      <a:pt x="4305615" y="1740418"/>
                    </a:lnTo>
                    <a:lnTo>
                      <a:pt x="4306075" y="1738585"/>
                    </a:lnTo>
                    <a:close/>
                    <a:moveTo>
                      <a:pt x="4253810" y="1703116"/>
                    </a:moveTo>
                    <a:lnTo>
                      <a:pt x="4247291" y="1717429"/>
                    </a:lnTo>
                    <a:lnTo>
                      <a:pt x="4242478" y="1736844"/>
                    </a:lnTo>
                    <a:lnTo>
                      <a:pt x="4243387" y="1736844"/>
                    </a:lnTo>
                    <a:lnTo>
                      <a:pt x="4235190" y="1764841"/>
                    </a:lnTo>
                    <a:lnTo>
                      <a:pt x="4233452" y="1772129"/>
                    </a:lnTo>
                    <a:lnTo>
                      <a:pt x="4233618" y="1774068"/>
                    </a:lnTo>
                    <a:lnTo>
                      <a:pt x="4239615" y="1755742"/>
                    </a:lnTo>
                    <a:cubicBezTo>
                      <a:pt x="4244341" y="1742230"/>
                      <a:pt x="4248369" y="1731730"/>
                      <a:pt x="4249608" y="1730494"/>
                    </a:cubicBezTo>
                    <a:cubicBezTo>
                      <a:pt x="4249608" y="1730494"/>
                      <a:pt x="4249608" y="1727200"/>
                      <a:pt x="4252913" y="1727200"/>
                    </a:cubicBezTo>
                    <a:cubicBezTo>
                      <a:pt x="4252913" y="1727200"/>
                      <a:pt x="4252913" y="1727200"/>
                      <a:pt x="4252913" y="1730494"/>
                    </a:cubicBezTo>
                    <a:lnTo>
                      <a:pt x="4234075" y="1779398"/>
                    </a:lnTo>
                    <a:lnTo>
                      <a:pt x="4235569" y="1796838"/>
                    </a:lnTo>
                    <a:cubicBezTo>
                      <a:pt x="4236806" y="1808063"/>
                      <a:pt x="4238249" y="1821039"/>
                      <a:pt x="4239073" y="1833808"/>
                    </a:cubicBezTo>
                    <a:lnTo>
                      <a:pt x="4238964" y="1852655"/>
                    </a:lnTo>
                    <a:lnTo>
                      <a:pt x="4244580" y="1836661"/>
                    </a:lnTo>
                    <a:lnTo>
                      <a:pt x="4238956" y="1854069"/>
                    </a:lnTo>
                    <a:lnTo>
                      <a:pt x="4238867" y="1869542"/>
                    </a:lnTo>
                    <a:cubicBezTo>
                      <a:pt x="4237630" y="1879943"/>
                      <a:pt x="4234951" y="1888181"/>
                      <a:pt x="4230003" y="1892300"/>
                    </a:cubicBezTo>
                    <a:lnTo>
                      <a:pt x="4227435" y="1889734"/>
                    </a:lnTo>
                    <a:lnTo>
                      <a:pt x="4206557" y="1954358"/>
                    </a:lnTo>
                    <a:cubicBezTo>
                      <a:pt x="4190047" y="2000439"/>
                      <a:pt x="4173537" y="2045697"/>
                      <a:pt x="4156202" y="2090544"/>
                    </a:cubicBezTo>
                    <a:lnTo>
                      <a:pt x="4118593" y="2181471"/>
                    </a:lnTo>
                    <a:lnTo>
                      <a:pt x="4159504" y="2077790"/>
                    </a:lnTo>
                    <a:cubicBezTo>
                      <a:pt x="4175188" y="2036646"/>
                      <a:pt x="4190047" y="1995502"/>
                      <a:pt x="4203255" y="1954358"/>
                    </a:cubicBezTo>
                    <a:lnTo>
                      <a:pt x="4234212" y="1866192"/>
                    </a:lnTo>
                    <a:lnTo>
                      <a:pt x="4234538" y="1837103"/>
                    </a:lnTo>
                    <a:cubicBezTo>
                      <a:pt x="4233920" y="1825570"/>
                      <a:pt x="4232786" y="1813830"/>
                      <a:pt x="4231807" y="1803738"/>
                    </a:cubicBezTo>
                    <a:lnTo>
                      <a:pt x="4230625" y="1788353"/>
                    </a:lnTo>
                    <a:lnTo>
                      <a:pt x="4227888" y="1795459"/>
                    </a:lnTo>
                    <a:lnTo>
                      <a:pt x="4220126" y="1828006"/>
                    </a:lnTo>
                    <a:lnTo>
                      <a:pt x="4199595" y="1886407"/>
                    </a:lnTo>
                    <a:lnTo>
                      <a:pt x="4196278" y="1897736"/>
                    </a:lnTo>
                    <a:lnTo>
                      <a:pt x="4225801" y="1828921"/>
                    </a:lnTo>
                    <a:cubicBezTo>
                      <a:pt x="4229100" y="1825625"/>
                      <a:pt x="4229100" y="1828921"/>
                      <a:pt x="4229100" y="1828921"/>
                    </a:cubicBezTo>
                    <a:lnTo>
                      <a:pt x="4189924" y="1919438"/>
                    </a:lnTo>
                    <a:lnTo>
                      <a:pt x="4187091" y="1929113"/>
                    </a:lnTo>
                    <a:cubicBezTo>
                      <a:pt x="4167221" y="1992928"/>
                      <a:pt x="4145696" y="2056332"/>
                      <a:pt x="4120860" y="2118912"/>
                    </a:cubicBezTo>
                    <a:lnTo>
                      <a:pt x="4106023" y="2152647"/>
                    </a:lnTo>
                    <a:lnTo>
                      <a:pt x="4103356" y="2161223"/>
                    </a:lnTo>
                    <a:lnTo>
                      <a:pt x="4060166" y="2281614"/>
                    </a:lnTo>
                    <a:lnTo>
                      <a:pt x="4061278" y="2278722"/>
                    </a:lnTo>
                    <a:lnTo>
                      <a:pt x="4059294" y="2285567"/>
                    </a:lnTo>
                    <a:lnTo>
                      <a:pt x="4067315" y="2265128"/>
                    </a:lnTo>
                    <a:lnTo>
                      <a:pt x="4061819" y="2277315"/>
                    </a:lnTo>
                    <a:lnTo>
                      <a:pt x="4077977" y="2235300"/>
                    </a:lnTo>
                    <a:lnTo>
                      <a:pt x="4077112" y="2241451"/>
                    </a:lnTo>
                    <a:lnTo>
                      <a:pt x="4095133" y="2202162"/>
                    </a:lnTo>
                    <a:lnTo>
                      <a:pt x="4135422" y="2102706"/>
                    </a:lnTo>
                    <a:lnTo>
                      <a:pt x="4185056" y="1983738"/>
                    </a:lnTo>
                    <a:lnTo>
                      <a:pt x="4209930" y="1914525"/>
                    </a:lnTo>
                    <a:cubicBezTo>
                      <a:pt x="4196751" y="1959134"/>
                      <a:pt x="4181101" y="2001264"/>
                      <a:pt x="4164215" y="2042569"/>
                    </a:cubicBezTo>
                    <a:lnTo>
                      <a:pt x="4146567" y="2083455"/>
                    </a:lnTo>
                    <a:lnTo>
                      <a:pt x="4167922" y="2031417"/>
                    </a:lnTo>
                    <a:lnTo>
                      <a:pt x="4184879" y="1984232"/>
                    </a:lnTo>
                    <a:lnTo>
                      <a:pt x="4137071" y="2101470"/>
                    </a:lnTo>
                    <a:lnTo>
                      <a:pt x="4122068" y="2140215"/>
                    </a:lnTo>
                    <a:lnTo>
                      <a:pt x="4146567" y="2083455"/>
                    </a:lnTo>
                    <a:lnTo>
                      <a:pt x="4120971" y="2145830"/>
                    </a:lnTo>
                    <a:lnTo>
                      <a:pt x="4114053" y="2160912"/>
                    </a:lnTo>
                    <a:lnTo>
                      <a:pt x="4090499" y="2221740"/>
                    </a:lnTo>
                    <a:lnTo>
                      <a:pt x="4074445" y="2265687"/>
                    </a:lnTo>
                    <a:lnTo>
                      <a:pt x="4073097" y="2277384"/>
                    </a:lnTo>
                    <a:lnTo>
                      <a:pt x="4094364" y="2234423"/>
                    </a:lnTo>
                    <a:lnTo>
                      <a:pt x="4097815" y="2225413"/>
                    </a:lnTo>
                    <a:lnTo>
                      <a:pt x="4097561" y="2227963"/>
                    </a:lnTo>
                    <a:lnTo>
                      <a:pt x="4108513" y="2205840"/>
                    </a:lnTo>
                    <a:lnTo>
                      <a:pt x="4100893" y="2224262"/>
                    </a:lnTo>
                    <a:lnTo>
                      <a:pt x="4097191" y="2231685"/>
                    </a:lnTo>
                    <a:lnTo>
                      <a:pt x="4096164" y="2242014"/>
                    </a:lnTo>
                    <a:lnTo>
                      <a:pt x="4107497" y="2224262"/>
                    </a:lnTo>
                    <a:lnTo>
                      <a:pt x="4199743" y="2011621"/>
                    </a:lnTo>
                    <a:lnTo>
                      <a:pt x="4203571" y="2000377"/>
                    </a:lnTo>
                    <a:lnTo>
                      <a:pt x="4201078" y="2008544"/>
                    </a:lnTo>
                    <a:lnTo>
                      <a:pt x="4213161" y="1980691"/>
                    </a:lnTo>
                    <a:lnTo>
                      <a:pt x="4200814" y="2009409"/>
                    </a:lnTo>
                    <a:lnTo>
                      <a:pt x="4175482" y="2092404"/>
                    </a:lnTo>
                    <a:cubicBezTo>
                      <a:pt x="4163916" y="2122530"/>
                      <a:pt x="4150697" y="2152243"/>
                      <a:pt x="4137479" y="2181956"/>
                    </a:cubicBezTo>
                    <a:lnTo>
                      <a:pt x="4128394" y="2203133"/>
                    </a:lnTo>
                    <a:lnTo>
                      <a:pt x="4159269" y="2144238"/>
                    </a:lnTo>
                    <a:lnTo>
                      <a:pt x="4196238" y="2044463"/>
                    </a:lnTo>
                    <a:lnTo>
                      <a:pt x="4211319" y="2003142"/>
                    </a:lnTo>
                    <a:lnTo>
                      <a:pt x="4207796" y="2014839"/>
                    </a:lnTo>
                    <a:lnTo>
                      <a:pt x="4205812" y="2021055"/>
                    </a:lnTo>
                    <a:lnTo>
                      <a:pt x="4159735" y="2143348"/>
                    </a:lnTo>
                    <a:lnTo>
                      <a:pt x="4163633" y="2135913"/>
                    </a:lnTo>
                    <a:lnTo>
                      <a:pt x="4180949" y="2098976"/>
                    </a:lnTo>
                    <a:lnTo>
                      <a:pt x="4205812" y="2021055"/>
                    </a:lnTo>
                    <a:lnTo>
                      <a:pt x="4209859" y="2010314"/>
                    </a:lnTo>
                    <a:lnTo>
                      <a:pt x="4213193" y="2000695"/>
                    </a:lnTo>
                    <a:lnTo>
                      <a:pt x="4207383" y="2020599"/>
                    </a:lnTo>
                    <a:lnTo>
                      <a:pt x="4184755" y="2090856"/>
                    </a:lnTo>
                    <a:lnTo>
                      <a:pt x="4188133" y="2083651"/>
                    </a:lnTo>
                    <a:lnTo>
                      <a:pt x="4194039" y="2070100"/>
                    </a:lnTo>
                    <a:lnTo>
                      <a:pt x="4194485" y="2070100"/>
                    </a:lnTo>
                    <a:lnTo>
                      <a:pt x="4200387" y="2057509"/>
                    </a:lnTo>
                    <a:lnTo>
                      <a:pt x="4194930" y="2070100"/>
                    </a:lnTo>
                    <a:lnTo>
                      <a:pt x="4197350" y="2070100"/>
                    </a:lnTo>
                    <a:lnTo>
                      <a:pt x="4176222" y="2117351"/>
                    </a:lnTo>
                    <a:lnTo>
                      <a:pt x="4167270" y="2145146"/>
                    </a:lnTo>
                    <a:lnTo>
                      <a:pt x="4192255" y="2086054"/>
                    </a:lnTo>
                    <a:lnTo>
                      <a:pt x="4220082" y="2000392"/>
                    </a:lnTo>
                    <a:cubicBezTo>
                      <a:pt x="4238177" y="1949343"/>
                      <a:pt x="4260385" y="1898294"/>
                      <a:pt x="4281770" y="1846834"/>
                    </a:cubicBezTo>
                    <a:lnTo>
                      <a:pt x="4287370" y="1832755"/>
                    </a:lnTo>
                    <a:lnTo>
                      <a:pt x="4287895" y="1802964"/>
                    </a:lnTo>
                    <a:lnTo>
                      <a:pt x="4272597" y="1842446"/>
                    </a:lnTo>
                    <a:lnTo>
                      <a:pt x="4252897" y="1888267"/>
                    </a:lnTo>
                    <a:lnTo>
                      <a:pt x="4256219" y="1876541"/>
                    </a:lnTo>
                    <a:lnTo>
                      <a:pt x="4258958" y="1868636"/>
                    </a:lnTo>
                    <a:lnTo>
                      <a:pt x="4285805" y="1802948"/>
                    </a:lnTo>
                    <a:lnTo>
                      <a:pt x="4288012" y="1796348"/>
                    </a:lnTo>
                    <a:lnTo>
                      <a:pt x="4288349" y="1777250"/>
                    </a:lnTo>
                    <a:lnTo>
                      <a:pt x="4289336" y="1759626"/>
                    </a:lnTo>
                    <a:lnTo>
                      <a:pt x="4285805" y="1772091"/>
                    </a:lnTo>
                    <a:lnTo>
                      <a:pt x="4273035" y="1805505"/>
                    </a:lnTo>
                    <a:lnTo>
                      <a:pt x="4289557" y="1755679"/>
                    </a:lnTo>
                    <a:lnTo>
                      <a:pt x="4291798" y="1715635"/>
                    </a:lnTo>
                    <a:lnTo>
                      <a:pt x="4246752" y="1830475"/>
                    </a:lnTo>
                    <a:lnTo>
                      <a:pt x="4270203" y="1763685"/>
                    </a:lnTo>
                    <a:lnTo>
                      <a:pt x="4269276" y="1763685"/>
                    </a:lnTo>
                    <a:close/>
                    <a:moveTo>
                      <a:pt x="4008937" y="1703064"/>
                    </a:moveTo>
                    <a:lnTo>
                      <a:pt x="4006603" y="1733444"/>
                    </a:lnTo>
                    <a:lnTo>
                      <a:pt x="4006795" y="1717210"/>
                    </a:lnTo>
                    <a:close/>
                    <a:moveTo>
                      <a:pt x="4345313" y="1701746"/>
                    </a:moveTo>
                    <a:lnTo>
                      <a:pt x="4341809" y="1710967"/>
                    </a:lnTo>
                    <a:lnTo>
                      <a:pt x="4342077" y="1720187"/>
                    </a:lnTo>
                    <a:lnTo>
                      <a:pt x="4342500" y="1723977"/>
                    </a:lnTo>
                    <a:lnTo>
                      <a:pt x="4346138" y="1703353"/>
                    </a:lnTo>
                    <a:close/>
                    <a:moveTo>
                      <a:pt x="4046520" y="1701492"/>
                    </a:moveTo>
                    <a:lnTo>
                      <a:pt x="4046310" y="1702807"/>
                    </a:lnTo>
                    <a:lnTo>
                      <a:pt x="4044624" y="1707433"/>
                    </a:lnTo>
                    <a:lnTo>
                      <a:pt x="4045131" y="1704483"/>
                    </a:lnTo>
                    <a:close/>
                    <a:moveTo>
                      <a:pt x="3877283" y="1701212"/>
                    </a:moveTo>
                    <a:lnTo>
                      <a:pt x="3877269" y="1701720"/>
                    </a:lnTo>
                    <a:lnTo>
                      <a:pt x="3877271" y="1701419"/>
                    </a:lnTo>
                    <a:close/>
                    <a:moveTo>
                      <a:pt x="4315523" y="1700911"/>
                    </a:moveTo>
                    <a:lnTo>
                      <a:pt x="4314173" y="1706296"/>
                    </a:lnTo>
                    <a:lnTo>
                      <a:pt x="4314469" y="1701512"/>
                    </a:lnTo>
                    <a:close/>
                    <a:moveTo>
                      <a:pt x="3956215" y="1700367"/>
                    </a:moveTo>
                    <a:lnTo>
                      <a:pt x="3956060" y="1702074"/>
                    </a:lnTo>
                    <a:lnTo>
                      <a:pt x="3953052" y="1718827"/>
                    </a:lnTo>
                    <a:lnTo>
                      <a:pt x="3953236" y="1715944"/>
                    </a:lnTo>
                    <a:close/>
                    <a:moveTo>
                      <a:pt x="4047769" y="1698800"/>
                    </a:moveTo>
                    <a:lnTo>
                      <a:pt x="4047432" y="1699727"/>
                    </a:lnTo>
                    <a:lnTo>
                      <a:pt x="4047479" y="1699426"/>
                    </a:lnTo>
                    <a:close/>
                    <a:moveTo>
                      <a:pt x="4252625" y="1698474"/>
                    </a:moveTo>
                    <a:lnTo>
                      <a:pt x="4249925" y="1707972"/>
                    </a:lnTo>
                    <a:lnTo>
                      <a:pt x="4253226" y="1700827"/>
                    </a:lnTo>
                    <a:close/>
                    <a:moveTo>
                      <a:pt x="3898050" y="1698388"/>
                    </a:moveTo>
                    <a:lnTo>
                      <a:pt x="3897695" y="1729723"/>
                    </a:lnTo>
                    <a:lnTo>
                      <a:pt x="3896796" y="1736308"/>
                    </a:lnTo>
                    <a:lnTo>
                      <a:pt x="3896448" y="1721278"/>
                    </a:lnTo>
                    <a:close/>
                    <a:moveTo>
                      <a:pt x="3984207" y="1698193"/>
                    </a:moveTo>
                    <a:lnTo>
                      <a:pt x="3982508" y="1710506"/>
                    </a:lnTo>
                    <a:lnTo>
                      <a:pt x="3983093" y="1703569"/>
                    </a:lnTo>
                    <a:close/>
                    <a:moveTo>
                      <a:pt x="4252053" y="1696233"/>
                    </a:moveTo>
                    <a:lnTo>
                      <a:pt x="4247595" y="1713016"/>
                    </a:lnTo>
                    <a:lnTo>
                      <a:pt x="4249298" y="1709329"/>
                    </a:lnTo>
                    <a:lnTo>
                      <a:pt x="4252302" y="1697210"/>
                    </a:lnTo>
                    <a:close/>
                    <a:moveTo>
                      <a:pt x="4341313" y="1693947"/>
                    </a:moveTo>
                    <a:lnTo>
                      <a:pt x="4342203" y="1695682"/>
                    </a:lnTo>
                    <a:lnTo>
                      <a:pt x="4341672" y="1706291"/>
                    </a:lnTo>
                    <a:close/>
                    <a:moveTo>
                      <a:pt x="4177223" y="1692809"/>
                    </a:moveTo>
                    <a:lnTo>
                      <a:pt x="4175383" y="1695865"/>
                    </a:lnTo>
                    <a:lnTo>
                      <a:pt x="4174888" y="1704604"/>
                    </a:lnTo>
                    <a:lnTo>
                      <a:pt x="4175291" y="1696018"/>
                    </a:lnTo>
                    <a:lnTo>
                      <a:pt x="4171914" y="1701627"/>
                    </a:lnTo>
                    <a:lnTo>
                      <a:pt x="4172445" y="1709399"/>
                    </a:lnTo>
                    <a:lnTo>
                      <a:pt x="4174825" y="1705715"/>
                    </a:lnTo>
                    <a:lnTo>
                      <a:pt x="4174888" y="1704604"/>
                    </a:lnTo>
                    <a:lnTo>
                      <a:pt x="4174837" y="1705697"/>
                    </a:lnTo>
                    <a:lnTo>
                      <a:pt x="4178521" y="1699994"/>
                    </a:lnTo>
                    <a:close/>
                    <a:moveTo>
                      <a:pt x="4015275" y="1691620"/>
                    </a:moveTo>
                    <a:lnTo>
                      <a:pt x="4015275" y="1721278"/>
                    </a:lnTo>
                    <a:lnTo>
                      <a:pt x="4018576" y="1698216"/>
                    </a:lnTo>
                    <a:lnTo>
                      <a:pt x="4019304" y="1698216"/>
                    </a:lnTo>
                    <a:lnTo>
                      <a:pt x="4017529" y="1719984"/>
                    </a:lnTo>
                    <a:lnTo>
                      <a:pt x="4014450" y="1733222"/>
                    </a:lnTo>
                    <a:lnTo>
                      <a:pt x="4012216" y="1743530"/>
                    </a:lnTo>
                    <a:close/>
                    <a:moveTo>
                      <a:pt x="4426045" y="1691408"/>
                    </a:moveTo>
                    <a:lnTo>
                      <a:pt x="4424901" y="1703178"/>
                    </a:lnTo>
                    <a:lnTo>
                      <a:pt x="4425195" y="1705654"/>
                    </a:lnTo>
                    <a:close/>
                    <a:moveTo>
                      <a:pt x="3898564" y="1691040"/>
                    </a:moveTo>
                    <a:lnTo>
                      <a:pt x="3898050" y="1698388"/>
                    </a:lnTo>
                    <a:lnTo>
                      <a:pt x="3898099" y="1694097"/>
                    </a:lnTo>
                    <a:close/>
                    <a:moveTo>
                      <a:pt x="4273324" y="1689667"/>
                    </a:moveTo>
                    <a:lnTo>
                      <a:pt x="4273397" y="1717107"/>
                    </a:lnTo>
                    <a:lnTo>
                      <a:pt x="4273021" y="1719509"/>
                    </a:lnTo>
                    <a:close/>
                    <a:moveTo>
                      <a:pt x="4032083" y="1688277"/>
                    </a:moveTo>
                    <a:lnTo>
                      <a:pt x="4023145" y="1718253"/>
                    </a:lnTo>
                    <a:lnTo>
                      <a:pt x="4023919" y="1711679"/>
                    </a:lnTo>
                    <a:close/>
                    <a:moveTo>
                      <a:pt x="4055126" y="1686489"/>
                    </a:moveTo>
                    <a:lnTo>
                      <a:pt x="4055296" y="1694097"/>
                    </a:lnTo>
                    <a:lnTo>
                      <a:pt x="4056032" y="1697884"/>
                    </a:lnTo>
                    <a:lnTo>
                      <a:pt x="4055927" y="1699731"/>
                    </a:lnTo>
                    <a:lnTo>
                      <a:pt x="4053404" y="1717984"/>
                    </a:lnTo>
                    <a:lnTo>
                      <a:pt x="4051583" y="1717984"/>
                    </a:lnTo>
                    <a:lnTo>
                      <a:pt x="4052104" y="1689463"/>
                    </a:lnTo>
                    <a:lnTo>
                      <a:pt x="4052821" y="1687920"/>
                    </a:lnTo>
                    <a:close/>
                    <a:moveTo>
                      <a:pt x="4057395" y="1685082"/>
                    </a:moveTo>
                    <a:lnTo>
                      <a:pt x="4056640" y="1694565"/>
                    </a:lnTo>
                    <a:lnTo>
                      <a:pt x="4056120" y="1698335"/>
                    </a:lnTo>
                    <a:lnTo>
                      <a:pt x="4056032" y="1697884"/>
                    </a:lnTo>
                    <a:lnTo>
                      <a:pt x="4056740" y="1685488"/>
                    </a:lnTo>
                    <a:close/>
                    <a:moveTo>
                      <a:pt x="3987178" y="1684906"/>
                    </a:moveTo>
                    <a:lnTo>
                      <a:pt x="3983661" y="1713187"/>
                    </a:lnTo>
                    <a:lnTo>
                      <a:pt x="3981071" y="1727550"/>
                    </a:lnTo>
                    <a:lnTo>
                      <a:pt x="3982364" y="1712214"/>
                    </a:lnTo>
                    <a:close/>
                    <a:moveTo>
                      <a:pt x="4058228" y="1684565"/>
                    </a:moveTo>
                    <a:lnTo>
                      <a:pt x="4058185" y="1685037"/>
                    </a:lnTo>
                    <a:lnTo>
                      <a:pt x="4055353" y="1709768"/>
                    </a:lnTo>
                    <a:lnTo>
                      <a:pt x="4055927" y="1699731"/>
                    </a:lnTo>
                    <a:lnTo>
                      <a:pt x="4056120" y="1698335"/>
                    </a:lnTo>
                    <a:lnTo>
                      <a:pt x="4056276" y="1699142"/>
                    </a:lnTo>
                    <a:lnTo>
                      <a:pt x="4056640" y="1694565"/>
                    </a:lnTo>
                    <a:lnTo>
                      <a:pt x="4058003" y="1684704"/>
                    </a:lnTo>
                    <a:close/>
                    <a:moveTo>
                      <a:pt x="4061679" y="1682423"/>
                    </a:moveTo>
                    <a:lnTo>
                      <a:pt x="4051583" y="1754225"/>
                    </a:lnTo>
                    <a:lnTo>
                      <a:pt x="4049182" y="1818607"/>
                    </a:lnTo>
                    <a:lnTo>
                      <a:pt x="4045458" y="1835100"/>
                    </a:lnTo>
                    <a:lnTo>
                      <a:pt x="4049403" y="1768158"/>
                    </a:lnTo>
                    <a:lnTo>
                      <a:pt x="4059783" y="1683600"/>
                    </a:lnTo>
                    <a:close/>
                    <a:moveTo>
                      <a:pt x="4352389" y="1681992"/>
                    </a:moveTo>
                    <a:lnTo>
                      <a:pt x="4352046" y="1684030"/>
                    </a:lnTo>
                    <a:lnTo>
                      <a:pt x="4352113" y="1683854"/>
                    </a:lnTo>
                    <a:lnTo>
                      <a:pt x="4352021" y="1685292"/>
                    </a:lnTo>
                    <a:lnTo>
                      <a:pt x="4352624" y="1696468"/>
                    </a:lnTo>
                    <a:lnTo>
                      <a:pt x="4351828" y="1688336"/>
                    </a:lnTo>
                    <a:lnTo>
                      <a:pt x="4350776" y="1704854"/>
                    </a:lnTo>
                    <a:lnTo>
                      <a:pt x="4353366" y="1710258"/>
                    </a:lnTo>
                    <a:lnTo>
                      <a:pt x="4352624" y="1696468"/>
                    </a:lnTo>
                    <a:lnTo>
                      <a:pt x="4353352" y="1703917"/>
                    </a:lnTo>
                    <a:lnTo>
                      <a:pt x="4353577" y="1710699"/>
                    </a:lnTo>
                    <a:lnTo>
                      <a:pt x="4355282" y="1714255"/>
                    </a:lnTo>
                    <a:cubicBezTo>
                      <a:pt x="4355282" y="1715080"/>
                      <a:pt x="4355076" y="1712401"/>
                      <a:pt x="4354767" y="1707816"/>
                    </a:cubicBezTo>
                    <a:lnTo>
                      <a:pt x="4354594" y="1705097"/>
                    </a:lnTo>
                    <a:close/>
                    <a:moveTo>
                      <a:pt x="3878403" y="1681937"/>
                    </a:moveTo>
                    <a:lnTo>
                      <a:pt x="3877283" y="1701212"/>
                    </a:lnTo>
                    <a:lnTo>
                      <a:pt x="3877625" y="1688724"/>
                    </a:lnTo>
                    <a:close/>
                    <a:moveTo>
                      <a:pt x="3988410" y="1677915"/>
                    </a:moveTo>
                    <a:lnTo>
                      <a:pt x="3987178" y="1684906"/>
                    </a:lnTo>
                    <a:lnTo>
                      <a:pt x="3987503" y="1682293"/>
                    </a:lnTo>
                    <a:close/>
                    <a:moveTo>
                      <a:pt x="3960621" y="1677332"/>
                    </a:moveTo>
                    <a:lnTo>
                      <a:pt x="3954270" y="1761470"/>
                    </a:lnTo>
                    <a:lnTo>
                      <a:pt x="3958337" y="1720043"/>
                    </a:lnTo>
                    <a:lnTo>
                      <a:pt x="3963157" y="1690311"/>
                    </a:lnTo>
                    <a:lnTo>
                      <a:pt x="3955862" y="1747636"/>
                    </a:lnTo>
                    <a:cubicBezTo>
                      <a:pt x="3955862" y="1773993"/>
                      <a:pt x="3952561" y="1803646"/>
                      <a:pt x="3952561" y="1830003"/>
                    </a:cubicBezTo>
                    <a:cubicBezTo>
                      <a:pt x="3952561" y="1823414"/>
                      <a:pt x="3972365" y="1773993"/>
                      <a:pt x="3975666" y="1757520"/>
                    </a:cubicBezTo>
                    <a:lnTo>
                      <a:pt x="3977172" y="1749169"/>
                    </a:lnTo>
                    <a:lnTo>
                      <a:pt x="3974428" y="1769051"/>
                    </a:lnTo>
                    <a:cubicBezTo>
                      <a:pt x="3969890" y="1796233"/>
                      <a:pt x="3964114" y="1823414"/>
                      <a:pt x="3955862" y="1849771"/>
                    </a:cubicBezTo>
                    <a:cubicBezTo>
                      <a:pt x="3955862" y="1849771"/>
                      <a:pt x="3952561" y="1849771"/>
                      <a:pt x="3952561" y="1849771"/>
                    </a:cubicBezTo>
                    <a:lnTo>
                      <a:pt x="3952093" y="1790305"/>
                    </a:lnTo>
                    <a:lnTo>
                      <a:pt x="3951597" y="1796885"/>
                    </a:lnTo>
                    <a:lnTo>
                      <a:pt x="3940463" y="1878062"/>
                    </a:lnTo>
                    <a:lnTo>
                      <a:pt x="3941932" y="1858560"/>
                    </a:lnTo>
                    <a:lnTo>
                      <a:pt x="3942879" y="1853494"/>
                    </a:lnTo>
                    <a:cubicBezTo>
                      <a:pt x="3947986" y="1810496"/>
                      <a:pt x="3950977" y="1767188"/>
                      <a:pt x="3954072" y="1723881"/>
                    </a:cubicBezTo>
                    <a:lnTo>
                      <a:pt x="3956060" y="1702074"/>
                    </a:lnTo>
                    <a:lnTo>
                      <a:pt x="3958669" y="1687540"/>
                    </a:lnTo>
                    <a:close/>
                    <a:moveTo>
                      <a:pt x="4186916" y="1676710"/>
                    </a:moveTo>
                    <a:lnTo>
                      <a:pt x="4177771" y="1691899"/>
                    </a:lnTo>
                    <a:lnTo>
                      <a:pt x="4179066" y="1699150"/>
                    </a:lnTo>
                    <a:lnTo>
                      <a:pt x="4187890" y="1685490"/>
                    </a:lnTo>
                    <a:lnTo>
                      <a:pt x="4187075" y="1680266"/>
                    </a:lnTo>
                    <a:close/>
                    <a:moveTo>
                      <a:pt x="4197565" y="1675761"/>
                    </a:moveTo>
                    <a:lnTo>
                      <a:pt x="4191178" y="1684795"/>
                    </a:lnTo>
                    <a:lnTo>
                      <a:pt x="4192074" y="1692109"/>
                    </a:lnTo>
                    <a:cubicBezTo>
                      <a:pt x="4194548" y="1705290"/>
                      <a:pt x="4197021" y="1717647"/>
                      <a:pt x="4197021" y="1727533"/>
                    </a:cubicBezTo>
                    <a:close/>
                    <a:moveTo>
                      <a:pt x="3988371" y="1675315"/>
                    </a:moveTo>
                    <a:lnTo>
                      <a:pt x="3987503" y="1682293"/>
                    </a:lnTo>
                    <a:lnTo>
                      <a:pt x="3984207" y="1698193"/>
                    </a:lnTo>
                    <a:lnTo>
                      <a:pt x="3985568" y="1688331"/>
                    </a:lnTo>
                    <a:close/>
                    <a:moveTo>
                      <a:pt x="4021876" y="1675153"/>
                    </a:moveTo>
                    <a:lnTo>
                      <a:pt x="4024689" y="1675153"/>
                    </a:lnTo>
                    <a:lnTo>
                      <a:pt x="4021876" y="1698216"/>
                    </a:lnTo>
                    <a:lnTo>
                      <a:pt x="4019304" y="1698216"/>
                    </a:lnTo>
                    <a:lnTo>
                      <a:pt x="4020267" y="1686399"/>
                    </a:lnTo>
                    <a:close/>
                    <a:moveTo>
                      <a:pt x="4082329" y="1673282"/>
                    </a:moveTo>
                    <a:lnTo>
                      <a:pt x="4085209" y="1721278"/>
                    </a:lnTo>
                    <a:lnTo>
                      <a:pt x="4085202" y="1721433"/>
                    </a:lnTo>
                    <a:lnTo>
                      <a:pt x="4084163" y="1730290"/>
                    </a:lnTo>
                    <a:lnTo>
                      <a:pt x="4081290" y="1702283"/>
                    </a:lnTo>
                    <a:lnTo>
                      <a:pt x="4081290" y="1701510"/>
                    </a:lnTo>
                    <a:lnTo>
                      <a:pt x="4081290" y="1678861"/>
                    </a:lnTo>
                    <a:close/>
                    <a:moveTo>
                      <a:pt x="4057507" y="1672072"/>
                    </a:moveTo>
                    <a:lnTo>
                      <a:pt x="4056740" y="1685488"/>
                    </a:lnTo>
                    <a:lnTo>
                      <a:pt x="4055126" y="1686489"/>
                    </a:lnTo>
                    <a:lnTo>
                      <a:pt x="4054961" y="1679061"/>
                    </a:lnTo>
                    <a:close/>
                    <a:moveTo>
                      <a:pt x="4391785" y="1671964"/>
                    </a:moveTo>
                    <a:lnTo>
                      <a:pt x="4384348" y="1691194"/>
                    </a:lnTo>
                    <a:lnTo>
                      <a:pt x="4383356" y="1705393"/>
                    </a:lnTo>
                    <a:lnTo>
                      <a:pt x="4385274" y="1703640"/>
                    </a:lnTo>
                    <a:lnTo>
                      <a:pt x="4388975" y="1717584"/>
                    </a:lnTo>
                    <a:lnTo>
                      <a:pt x="4392639" y="1700993"/>
                    </a:lnTo>
                    <a:close/>
                    <a:moveTo>
                      <a:pt x="4025097" y="1671813"/>
                    </a:moveTo>
                    <a:lnTo>
                      <a:pt x="4025177" y="1675153"/>
                    </a:lnTo>
                    <a:lnTo>
                      <a:pt x="4024689" y="1675153"/>
                    </a:lnTo>
                    <a:close/>
                    <a:moveTo>
                      <a:pt x="4000606" y="1671354"/>
                    </a:moveTo>
                    <a:lnTo>
                      <a:pt x="3999073" y="1681313"/>
                    </a:lnTo>
                    <a:lnTo>
                      <a:pt x="4001839" y="1671354"/>
                    </a:lnTo>
                    <a:close/>
                    <a:moveTo>
                      <a:pt x="4232881" y="1670976"/>
                    </a:moveTo>
                    <a:lnTo>
                      <a:pt x="4231953" y="1706210"/>
                    </a:lnTo>
                    <a:lnTo>
                      <a:pt x="4231858" y="1701686"/>
                    </a:lnTo>
                    <a:close/>
                    <a:moveTo>
                      <a:pt x="4406072" y="1668869"/>
                    </a:moveTo>
                    <a:lnTo>
                      <a:pt x="4401375" y="1680862"/>
                    </a:lnTo>
                    <a:lnTo>
                      <a:pt x="4394763" y="1707063"/>
                    </a:lnTo>
                    <a:lnTo>
                      <a:pt x="4402389" y="1771268"/>
                    </a:lnTo>
                    <a:lnTo>
                      <a:pt x="4405182" y="1763712"/>
                    </a:lnTo>
                    <a:lnTo>
                      <a:pt x="4402432" y="1771629"/>
                    </a:lnTo>
                    <a:lnTo>
                      <a:pt x="4402868" y="1775300"/>
                    </a:lnTo>
                    <a:lnTo>
                      <a:pt x="4407347" y="1760680"/>
                    </a:lnTo>
                    <a:close/>
                    <a:moveTo>
                      <a:pt x="4057796" y="1667007"/>
                    </a:moveTo>
                    <a:lnTo>
                      <a:pt x="4057976" y="1670783"/>
                    </a:lnTo>
                    <a:lnTo>
                      <a:pt x="4057507" y="1672072"/>
                    </a:lnTo>
                    <a:close/>
                    <a:moveTo>
                      <a:pt x="4326990" y="1666019"/>
                    </a:moveTo>
                    <a:lnTo>
                      <a:pt x="4327882" y="1667757"/>
                    </a:lnTo>
                    <a:lnTo>
                      <a:pt x="4325261" y="1693545"/>
                    </a:lnTo>
                    <a:lnTo>
                      <a:pt x="4323968" y="1686556"/>
                    </a:lnTo>
                    <a:close/>
                    <a:moveTo>
                      <a:pt x="4059985" y="1665268"/>
                    </a:moveTo>
                    <a:lnTo>
                      <a:pt x="4058625" y="1680205"/>
                    </a:lnTo>
                    <a:lnTo>
                      <a:pt x="4058003" y="1684704"/>
                    </a:lnTo>
                    <a:lnTo>
                      <a:pt x="4057395" y="1685082"/>
                    </a:lnTo>
                    <a:lnTo>
                      <a:pt x="4058185" y="1675153"/>
                    </a:lnTo>
                    <a:lnTo>
                      <a:pt x="4057976" y="1670783"/>
                    </a:lnTo>
                    <a:close/>
                    <a:moveTo>
                      <a:pt x="4052579" y="1663440"/>
                    </a:moveTo>
                    <a:lnTo>
                      <a:pt x="4052509" y="1667267"/>
                    </a:lnTo>
                    <a:lnTo>
                      <a:pt x="4047479" y="1699426"/>
                    </a:lnTo>
                    <a:lnTo>
                      <a:pt x="4046520" y="1701492"/>
                    </a:lnTo>
                    <a:lnTo>
                      <a:pt x="4051583" y="1669799"/>
                    </a:lnTo>
                    <a:close/>
                    <a:moveTo>
                      <a:pt x="3878326" y="1663094"/>
                    </a:moveTo>
                    <a:lnTo>
                      <a:pt x="3877625" y="1688724"/>
                    </a:lnTo>
                    <a:lnTo>
                      <a:pt x="3877336" y="1691249"/>
                    </a:lnTo>
                    <a:lnTo>
                      <a:pt x="3877469" y="1670211"/>
                    </a:lnTo>
                    <a:close/>
                    <a:moveTo>
                      <a:pt x="3963095" y="1662881"/>
                    </a:moveTo>
                    <a:lnTo>
                      <a:pt x="3961500" y="1672736"/>
                    </a:lnTo>
                    <a:lnTo>
                      <a:pt x="3960621" y="1677332"/>
                    </a:lnTo>
                    <a:lnTo>
                      <a:pt x="3960708" y="1676178"/>
                    </a:lnTo>
                    <a:close/>
                    <a:moveTo>
                      <a:pt x="4430793" y="1662810"/>
                    </a:moveTo>
                    <a:lnTo>
                      <a:pt x="4428322" y="1671977"/>
                    </a:lnTo>
                    <a:lnTo>
                      <a:pt x="4426213" y="1714243"/>
                    </a:lnTo>
                    <a:lnTo>
                      <a:pt x="4426758" y="1718837"/>
                    </a:lnTo>
                    <a:close/>
                    <a:moveTo>
                      <a:pt x="3931304" y="1662370"/>
                    </a:moveTo>
                    <a:lnTo>
                      <a:pt x="3930693" y="1665680"/>
                    </a:lnTo>
                    <a:lnTo>
                      <a:pt x="3926028" y="1716418"/>
                    </a:lnTo>
                    <a:lnTo>
                      <a:pt x="3926155" y="1704805"/>
                    </a:lnTo>
                    <a:lnTo>
                      <a:pt x="3930611" y="1665929"/>
                    </a:lnTo>
                    <a:close/>
                    <a:moveTo>
                      <a:pt x="4272805" y="1660265"/>
                    </a:moveTo>
                    <a:lnTo>
                      <a:pt x="4273552" y="1667180"/>
                    </a:lnTo>
                    <a:lnTo>
                      <a:pt x="4273324" y="1689667"/>
                    </a:lnTo>
                    <a:lnTo>
                      <a:pt x="4273294" y="1678619"/>
                    </a:lnTo>
                    <a:close/>
                    <a:moveTo>
                      <a:pt x="3991711" y="1659804"/>
                    </a:moveTo>
                    <a:lnTo>
                      <a:pt x="3991059" y="1665138"/>
                    </a:lnTo>
                    <a:lnTo>
                      <a:pt x="3988410" y="1677915"/>
                    </a:lnTo>
                    <a:lnTo>
                      <a:pt x="3991119" y="1662553"/>
                    </a:lnTo>
                    <a:close/>
                    <a:moveTo>
                      <a:pt x="4319150" y="1658969"/>
                    </a:moveTo>
                    <a:lnTo>
                      <a:pt x="4322163" y="1676802"/>
                    </a:lnTo>
                    <a:lnTo>
                      <a:pt x="4323968" y="1686556"/>
                    </a:lnTo>
                    <a:lnTo>
                      <a:pt x="4322762" y="1694749"/>
                    </a:lnTo>
                    <a:lnTo>
                      <a:pt x="4321236" y="1686488"/>
                    </a:lnTo>
                    <a:close/>
                    <a:moveTo>
                      <a:pt x="4062496" y="1658377"/>
                    </a:moveTo>
                    <a:lnTo>
                      <a:pt x="4061073" y="1673094"/>
                    </a:lnTo>
                    <a:lnTo>
                      <a:pt x="4059783" y="1683600"/>
                    </a:lnTo>
                    <a:lnTo>
                      <a:pt x="4058228" y="1684565"/>
                    </a:lnTo>
                    <a:lnTo>
                      <a:pt x="4058625" y="1680205"/>
                    </a:lnTo>
                    <a:lnTo>
                      <a:pt x="4061119" y="1662157"/>
                    </a:lnTo>
                    <a:close/>
                    <a:moveTo>
                      <a:pt x="4016659" y="1658043"/>
                    </a:moveTo>
                    <a:lnTo>
                      <a:pt x="4016925" y="1663620"/>
                    </a:lnTo>
                    <a:lnTo>
                      <a:pt x="4015275" y="1691620"/>
                    </a:lnTo>
                    <a:lnTo>
                      <a:pt x="4015275" y="1671858"/>
                    </a:lnTo>
                    <a:close/>
                    <a:moveTo>
                      <a:pt x="4414349" y="1657726"/>
                    </a:moveTo>
                    <a:lnTo>
                      <a:pt x="4414349" y="1681028"/>
                    </a:lnTo>
                    <a:lnTo>
                      <a:pt x="4413052" y="1723910"/>
                    </a:lnTo>
                    <a:lnTo>
                      <a:pt x="4412148" y="1730668"/>
                    </a:lnTo>
                    <a:close/>
                    <a:moveTo>
                      <a:pt x="3958044" y="1657063"/>
                    </a:moveTo>
                    <a:cubicBezTo>
                      <a:pt x="3958560" y="1657063"/>
                      <a:pt x="3956806" y="1683460"/>
                      <a:pt x="3954846" y="1703258"/>
                    </a:cubicBezTo>
                    <a:lnTo>
                      <a:pt x="3953352" y="1714118"/>
                    </a:lnTo>
                    <a:lnTo>
                      <a:pt x="3955710" y="1677085"/>
                    </a:lnTo>
                    <a:lnTo>
                      <a:pt x="3957200" y="1662528"/>
                    </a:lnTo>
                    <a:cubicBezTo>
                      <a:pt x="3957645" y="1658713"/>
                      <a:pt x="3957915" y="1657063"/>
                      <a:pt x="3958044" y="1657063"/>
                    </a:cubicBezTo>
                    <a:close/>
                    <a:moveTo>
                      <a:pt x="4318978" y="1656697"/>
                    </a:moveTo>
                    <a:lnTo>
                      <a:pt x="4319150" y="1658969"/>
                    </a:lnTo>
                    <a:lnTo>
                      <a:pt x="4319021" y="1658204"/>
                    </a:lnTo>
                    <a:close/>
                    <a:moveTo>
                      <a:pt x="4022693" y="1656640"/>
                    </a:moveTo>
                    <a:lnTo>
                      <a:pt x="4021876" y="1675153"/>
                    </a:lnTo>
                    <a:lnTo>
                      <a:pt x="4021536" y="1670824"/>
                    </a:lnTo>
                    <a:close/>
                    <a:moveTo>
                      <a:pt x="4081290" y="1655956"/>
                    </a:moveTo>
                    <a:lnTo>
                      <a:pt x="4081965" y="1667201"/>
                    </a:lnTo>
                    <a:lnTo>
                      <a:pt x="4081290" y="1670394"/>
                    </a:lnTo>
                    <a:close/>
                    <a:moveTo>
                      <a:pt x="4044236" y="1655916"/>
                    </a:moveTo>
                    <a:lnTo>
                      <a:pt x="4032604" y="1724573"/>
                    </a:lnTo>
                    <a:cubicBezTo>
                      <a:pt x="4027653" y="1761638"/>
                      <a:pt x="4023527" y="1798704"/>
                      <a:pt x="4018576" y="1836593"/>
                    </a:cubicBezTo>
                    <a:cubicBezTo>
                      <a:pt x="4021876" y="1787172"/>
                      <a:pt x="4027653" y="1737752"/>
                      <a:pt x="4036317" y="1688743"/>
                    </a:cubicBezTo>
                    <a:close/>
                    <a:moveTo>
                      <a:pt x="4017441" y="1654868"/>
                    </a:moveTo>
                    <a:lnTo>
                      <a:pt x="4018576" y="1671858"/>
                    </a:lnTo>
                    <a:lnTo>
                      <a:pt x="4020891" y="1662612"/>
                    </a:lnTo>
                    <a:lnTo>
                      <a:pt x="4021536" y="1670824"/>
                    </a:lnTo>
                    <a:lnTo>
                      <a:pt x="4020267" y="1686399"/>
                    </a:lnTo>
                    <a:lnTo>
                      <a:pt x="4018576" y="1698216"/>
                    </a:lnTo>
                    <a:lnTo>
                      <a:pt x="4016925" y="1663620"/>
                    </a:lnTo>
                    <a:close/>
                    <a:moveTo>
                      <a:pt x="4022840" y="1654832"/>
                    </a:moveTo>
                    <a:lnTo>
                      <a:pt x="4022693" y="1656640"/>
                    </a:lnTo>
                    <a:lnTo>
                      <a:pt x="4022758" y="1655160"/>
                    </a:lnTo>
                    <a:close/>
                    <a:moveTo>
                      <a:pt x="4224936" y="1654731"/>
                    </a:moveTo>
                    <a:lnTo>
                      <a:pt x="4206940" y="1713843"/>
                    </a:lnTo>
                    <a:lnTo>
                      <a:pt x="4193414" y="1767169"/>
                    </a:lnTo>
                    <a:lnTo>
                      <a:pt x="4203993" y="1803971"/>
                    </a:lnTo>
                    <a:lnTo>
                      <a:pt x="4205963" y="1799098"/>
                    </a:lnTo>
                    <a:lnTo>
                      <a:pt x="4204222" y="1804766"/>
                    </a:lnTo>
                    <a:lnTo>
                      <a:pt x="4204782" y="1806715"/>
                    </a:lnTo>
                    <a:lnTo>
                      <a:pt x="4207397" y="1800030"/>
                    </a:lnTo>
                    <a:lnTo>
                      <a:pt x="4222777" y="1766738"/>
                    </a:lnTo>
                    <a:lnTo>
                      <a:pt x="4226248" y="1735490"/>
                    </a:lnTo>
                    <a:lnTo>
                      <a:pt x="4224389" y="1763248"/>
                    </a:lnTo>
                    <a:lnTo>
                      <a:pt x="4230818" y="1749333"/>
                    </a:lnTo>
                    <a:lnTo>
                      <a:pt x="4231783" y="1712693"/>
                    </a:lnTo>
                    <a:lnTo>
                      <a:pt x="4229964" y="1721004"/>
                    </a:lnTo>
                    <a:lnTo>
                      <a:pt x="4226454" y="1732425"/>
                    </a:lnTo>
                    <a:lnTo>
                      <a:pt x="4226413" y="1733030"/>
                    </a:lnTo>
                    <a:lnTo>
                      <a:pt x="4226413" y="1732557"/>
                    </a:lnTo>
                    <a:lnTo>
                      <a:pt x="4211515" y="1781035"/>
                    </a:lnTo>
                    <a:lnTo>
                      <a:pt x="4226413" y="1730074"/>
                    </a:lnTo>
                    <a:lnTo>
                      <a:pt x="4226413" y="1671354"/>
                    </a:lnTo>
                    <a:close/>
                    <a:moveTo>
                      <a:pt x="4197811" y="1652330"/>
                    </a:moveTo>
                    <a:lnTo>
                      <a:pt x="4189505" y="1671147"/>
                    </a:lnTo>
                    <a:lnTo>
                      <a:pt x="4190725" y="1681102"/>
                    </a:lnTo>
                    <a:lnTo>
                      <a:pt x="4197621" y="1670427"/>
                    </a:lnTo>
                    <a:close/>
                    <a:moveTo>
                      <a:pt x="3815667" y="1650653"/>
                    </a:moveTo>
                    <a:lnTo>
                      <a:pt x="3818080" y="1655734"/>
                    </a:lnTo>
                    <a:lnTo>
                      <a:pt x="3813930" y="1724573"/>
                    </a:lnTo>
                    <a:lnTo>
                      <a:pt x="3809603" y="1669980"/>
                    </a:lnTo>
                    <a:lnTo>
                      <a:pt x="3811660" y="1680198"/>
                    </a:lnTo>
                    <a:cubicBezTo>
                      <a:pt x="3812898" y="1680095"/>
                      <a:pt x="3813930" y="1673917"/>
                      <a:pt x="3814755" y="1665269"/>
                    </a:cubicBezTo>
                    <a:close/>
                    <a:moveTo>
                      <a:pt x="4300565" y="1649229"/>
                    </a:moveTo>
                    <a:lnTo>
                      <a:pt x="4295536" y="1697294"/>
                    </a:lnTo>
                    <a:lnTo>
                      <a:pt x="4295122" y="1707404"/>
                    </a:lnTo>
                    <a:lnTo>
                      <a:pt x="4301398" y="1700345"/>
                    </a:lnTo>
                    <a:close/>
                    <a:moveTo>
                      <a:pt x="4052844" y="1648963"/>
                    </a:moveTo>
                    <a:lnTo>
                      <a:pt x="4052627" y="1660838"/>
                    </a:lnTo>
                    <a:lnTo>
                      <a:pt x="4045131" y="1704483"/>
                    </a:lnTo>
                    <a:lnTo>
                      <a:pt x="4044982" y="1704805"/>
                    </a:lnTo>
                    <a:lnTo>
                      <a:pt x="4044474" y="1707846"/>
                    </a:lnTo>
                    <a:lnTo>
                      <a:pt x="4040167" y="1719669"/>
                    </a:lnTo>
                    <a:lnTo>
                      <a:pt x="4051635" y="1653531"/>
                    </a:lnTo>
                    <a:close/>
                    <a:moveTo>
                      <a:pt x="4127739" y="1646869"/>
                    </a:moveTo>
                    <a:lnTo>
                      <a:pt x="4126775" y="1655146"/>
                    </a:lnTo>
                    <a:lnTo>
                      <a:pt x="4126369" y="1654892"/>
                    </a:lnTo>
                    <a:close/>
                    <a:moveTo>
                      <a:pt x="4365864" y="1646510"/>
                    </a:moveTo>
                    <a:lnTo>
                      <a:pt x="4366062" y="1648823"/>
                    </a:lnTo>
                    <a:lnTo>
                      <a:pt x="4365848" y="1663001"/>
                    </a:lnTo>
                    <a:lnTo>
                      <a:pt x="4366804" y="1657476"/>
                    </a:lnTo>
                    <a:lnTo>
                      <a:pt x="4366062" y="1648823"/>
                    </a:lnTo>
                    <a:lnTo>
                      <a:pt x="4366075" y="1647991"/>
                    </a:lnTo>
                    <a:close/>
                    <a:moveTo>
                      <a:pt x="4358822" y="1645659"/>
                    </a:moveTo>
                    <a:lnTo>
                      <a:pt x="4358137" y="1647884"/>
                    </a:lnTo>
                    <a:lnTo>
                      <a:pt x="4354833" y="1667491"/>
                    </a:lnTo>
                    <a:lnTo>
                      <a:pt x="4354956" y="1669805"/>
                    </a:lnTo>
                    <a:lnTo>
                      <a:pt x="4359735" y="1698311"/>
                    </a:lnTo>
                    <a:lnTo>
                      <a:pt x="4360192" y="1695671"/>
                    </a:lnTo>
                    <a:close/>
                    <a:moveTo>
                      <a:pt x="3807660" y="1645452"/>
                    </a:moveTo>
                    <a:lnTo>
                      <a:pt x="3809603" y="1669980"/>
                    </a:lnTo>
                    <a:lnTo>
                      <a:pt x="3807328" y="1658679"/>
                    </a:lnTo>
                    <a:close/>
                    <a:moveTo>
                      <a:pt x="4318036" y="1644279"/>
                    </a:moveTo>
                    <a:lnTo>
                      <a:pt x="4318671" y="1645959"/>
                    </a:lnTo>
                    <a:lnTo>
                      <a:pt x="4318978" y="1656697"/>
                    </a:lnTo>
                    <a:close/>
                    <a:moveTo>
                      <a:pt x="4018104" y="1643625"/>
                    </a:moveTo>
                    <a:lnTo>
                      <a:pt x="4017441" y="1654868"/>
                    </a:lnTo>
                    <a:lnTo>
                      <a:pt x="4017256" y="1652090"/>
                    </a:lnTo>
                    <a:close/>
                    <a:moveTo>
                      <a:pt x="4330442" y="1642563"/>
                    </a:moveTo>
                    <a:lnTo>
                      <a:pt x="4328777" y="1658949"/>
                    </a:lnTo>
                    <a:lnTo>
                      <a:pt x="4328206" y="1657758"/>
                    </a:lnTo>
                    <a:close/>
                    <a:moveTo>
                      <a:pt x="4369475" y="1642048"/>
                    </a:moveTo>
                    <a:lnTo>
                      <a:pt x="4369862" y="1644662"/>
                    </a:lnTo>
                    <a:lnTo>
                      <a:pt x="4368999" y="1651032"/>
                    </a:lnTo>
                    <a:lnTo>
                      <a:pt x="4368534" y="1647485"/>
                    </a:lnTo>
                    <a:close/>
                    <a:moveTo>
                      <a:pt x="4088385" y="1640795"/>
                    </a:moveTo>
                    <a:lnTo>
                      <a:pt x="4082329" y="1673282"/>
                    </a:lnTo>
                    <a:lnTo>
                      <a:pt x="4081965" y="1667201"/>
                    </a:lnTo>
                    <a:lnTo>
                      <a:pt x="4083765" y="1658679"/>
                    </a:lnTo>
                    <a:close/>
                    <a:moveTo>
                      <a:pt x="4429077" y="1640621"/>
                    </a:moveTo>
                    <a:lnTo>
                      <a:pt x="4420238" y="1640805"/>
                    </a:lnTo>
                    <a:lnTo>
                      <a:pt x="4420481" y="1643509"/>
                    </a:lnTo>
                    <a:lnTo>
                      <a:pt x="4420518" y="1666210"/>
                    </a:lnTo>
                    <a:lnTo>
                      <a:pt x="4418023" y="1645165"/>
                    </a:lnTo>
                    <a:lnTo>
                      <a:pt x="4417978" y="1640853"/>
                    </a:lnTo>
                    <a:lnTo>
                      <a:pt x="4417513" y="1640862"/>
                    </a:lnTo>
                    <a:lnTo>
                      <a:pt x="4418023" y="1645165"/>
                    </a:lnTo>
                    <a:lnTo>
                      <a:pt x="4418218" y="1663873"/>
                    </a:lnTo>
                    <a:lnTo>
                      <a:pt x="4415950" y="1643665"/>
                    </a:lnTo>
                    <a:lnTo>
                      <a:pt x="4414349" y="1706596"/>
                    </a:lnTo>
                    <a:lnTo>
                      <a:pt x="4414349" y="1681028"/>
                    </a:lnTo>
                    <a:lnTo>
                      <a:pt x="4415440" y="1644949"/>
                    </a:lnTo>
                    <a:lnTo>
                      <a:pt x="4414676" y="1646900"/>
                    </a:lnTo>
                    <a:lnTo>
                      <a:pt x="4414349" y="1657726"/>
                    </a:lnTo>
                    <a:lnTo>
                      <a:pt x="4414349" y="1647734"/>
                    </a:lnTo>
                    <a:lnTo>
                      <a:pt x="4409481" y="1660163"/>
                    </a:lnTo>
                    <a:lnTo>
                      <a:pt x="4410679" y="1741640"/>
                    </a:lnTo>
                    <a:lnTo>
                      <a:pt x="4408740" y="1756134"/>
                    </a:lnTo>
                    <a:lnTo>
                      <a:pt x="4410794" y="1749429"/>
                    </a:lnTo>
                    <a:lnTo>
                      <a:pt x="4410679" y="1741640"/>
                    </a:lnTo>
                    <a:lnTo>
                      <a:pt x="4412148" y="1730668"/>
                    </a:lnTo>
                    <a:lnTo>
                      <a:pt x="4411668" y="1746576"/>
                    </a:lnTo>
                    <a:lnTo>
                      <a:pt x="4412444" y="1744044"/>
                    </a:lnTo>
                    <a:lnTo>
                      <a:pt x="4413052" y="1723910"/>
                    </a:lnTo>
                    <a:lnTo>
                      <a:pt x="4414110" y="1716011"/>
                    </a:lnTo>
                    <a:lnTo>
                      <a:pt x="4413483" y="1740651"/>
                    </a:lnTo>
                    <a:lnTo>
                      <a:pt x="4413739" y="1739815"/>
                    </a:lnTo>
                    <a:lnTo>
                      <a:pt x="4418760" y="1715959"/>
                    </a:lnTo>
                    <a:lnTo>
                      <a:pt x="4418218" y="1663873"/>
                    </a:lnTo>
                    <a:lnTo>
                      <a:pt x="4420549" y="1684635"/>
                    </a:lnTo>
                    <a:lnTo>
                      <a:pt x="4420586" y="1707280"/>
                    </a:lnTo>
                    <a:lnTo>
                      <a:pt x="4422220" y="1699518"/>
                    </a:lnTo>
                    <a:lnTo>
                      <a:pt x="4420549" y="1684635"/>
                    </a:lnTo>
                    <a:lnTo>
                      <a:pt x="4420518" y="1666210"/>
                    </a:lnTo>
                    <a:lnTo>
                      <a:pt x="4423657" y="1692687"/>
                    </a:lnTo>
                    <a:lnTo>
                      <a:pt x="4426884" y="1677356"/>
                    </a:lnTo>
                    <a:close/>
                    <a:moveTo>
                      <a:pt x="3837799" y="1640353"/>
                    </a:moveTo>
                    <a:lnTo>
                      <a:pt x="3837860" y="1642206"/>
                    </a:lnTo>
                    <a:lnTo>
                      <a:pt x="3838683" y="1653548"/>
                    </a:lnTo>
                    <a:lnTo>
                      <a:pt x="3835925" y="1657920"/>
                    </a:lnTo>
                    <a:close/>
                    <a:moveTo>
                      <a:pt x="4056448" y="1638744"/>
                    </a:moveTo>
                    <a:lnTo>
                      <a:pt x="4056626" y="1642489"/>
                    </a:lnTo>
                    <a:lnTo>
                      <a:pt x="4054884" y="1652090"/>
                    </a:lnTo>
                    <a:lnTo>
                      <a:pt x="4054672" y="1653441"/>
                    </a:lnTo>
                    <a:lnTo>
                      <a:pt x="4054629" y="1650353"/>
                    </a:lnTo>
                    <a:close/>
                    <a:moveTo>
                      <a:pt x="4431184" y="1638543"/>
                    </a:moveTo>
                    <a:lnTo>
                      <a:pt x="4430986" y="1640581"/>
                    </a:lnTo>
                    <a:lnTo>
                      <a:pt x="4429887" y="1640604"/>
                    </a:lnTo>
                    <a:lnTo>
                      <a:pt x="4428731" y="1663780"/>
                    </a:lnTo>
                    <a:lnTo>
                      <a:pt x="4430986" y="1640581"/>
                    </a:lnTo>
                    <a:lnTo>
                      <a:pt x="4431657" y="1640567"/>
                    </a:lnTo>
                    <a:close/>
                    <a:moveTo>
                      <a:pt x="4024265" y="1637352"/>
                    </a:moveTo>
                    <a:lnTo>
                      <a:pt x="4024524" y="1648107"/>
                    </a:lnTo>
                    <a:lnTo>
                      <a:pt x="4022840" y="1654832"/>
                    </a:lnTo>
                    <a:close/>
                    <a:moveTo>
                      <a:pt x="4318425" y="1637349"/>
                    </a:moveTo>
                    <a:lnTo>
                      <a:pt x="4328206" y="1657758"/>
                    </a:lnTo>
                    <a:lnTo>
                      <a:pt x="4326990" y="1666019"/>
                    </a:lnTo>
                    <a:lnTo>
                      <a:pt x="4324172" y="1660523"/>
                    </a:lnTo>
                    <a:lnTo>
                      <a:pt x="4318671" y="1645959"/>
                    </a:lnTo>
                    <a:close/>
                    <a:moveTo>
                      <a:pt x="4223390" y="1637342"/>
                    </a:moveTo>
                    <a:lnTo>
                      <a:pt x="4219302" y="1645016"/>
                    </a:lnTo>
                    <a:lnTo>
                      <a:pt x="4198580" y="1674325"/>
                    </a:lnTo>
                    <a:lnTo>
                      <a:pt x="4197021" y="1744010"/>
                    </a:lnTo>
                    <a:lnTo>
                      <a:pt x="4188396" y="1688730"/>
                    </a:lnTo>
                    <a:lnTo>
                      <a:pt x="4179462" y="1701366"/>
                    </a:lnTo>
                    <a:lnTo>
                      <a:pt x="4187610" y="1746976"/>
                    </a:lnTo>
                    <a:lnTo>
                      <a:pt x="4185998" y="1741368"/>
                    </a:lnTo>
                    <a:lnTo>
                      <a:pt x="4178910" y="1702146"/>
                    </a:lnTo>
                    <a:lnTo>
                      <a:pt x="4174726" y="1708064"/>
                    </a:lnTo>
                    <a:lnTo>
                      <a:pt x="4173761" y="1728643"/>
                    </a:lnTo>
                    <a:lnTo>
                      <a:pt x="4173633" y="1726776"/>
                    </a:lnTo>
                    <a:lnTo>
                      <a:pt x="4174689" y="1708116"/>
                    </a:lnTo>
                    <a:lnTo>
                      <a:pt x="4172563" y="1711123"/>
                    </a:lnTo>
                    <a:lnTo>
                      <a:pt x="4173633" y="1726776"/>
                    </a:lnTo>
                    <a:lnTo>
                      <a:pt x="4171355" y="1767038"/>
                    </a:lnTo>
                    <a:lnTo>
                      <a:pt x="4169457" y="1715516"/>
                    </a:lnTo>
                    <a:lnTo>
                      <a:pt x="4162028" y="1726025"/>
                    </a:lnTo>
                    <a:lnTo>
                      <a:pt x="4162129" y="1725369"/>
                    </a:lnTo>
                    <a:lnTo>
                      <a:pt x="4169406" y="1714105"/>
                    </a:lnTo>
                    <a:lnTo>
                      <a:pt x="4169117" y="1706272"/>
                    </a:lnTo>
                    <a:lnTo>
                      <a:pt x="4163687" y="1715291"/>
                    </a:lnTo>
                    <a:lnTo>
                      <a:pt x="4164739" y="1708491"/>
                    </a:lnTo>
                    <a:lnTo>
                      <a:pt x="4168907" y="1700561"/>
                    </a:lnTo>
                    <a:lnTo>
                      <a:pt x="4168341" y="1685192"/>
                    </a:lnTo>
                    <a:lnTo>
                      <a:pt x="4164739" y="1708491"/>
                    </a:lnTo>
                    <a:lnTo>
                      <a:pt x="4162570" y="1712616"/>
                    </a:lnTo>
                    <a:lnTo>
                      <a:pt x="4167731" y="1671802"/>
                    </a:lnTo>
                    <a:lnTo>
                      <a:pt x="4167365" y="1667391"/>
                    </a:lnTo>
                    <a:lnTo>
                      <a:pt x="4144685" y="1736185"/>
                    </a:lnTo>
                    <a:lnTo>
                      <a:pt x="4144325" y="1740278"/>
                    </a:lnTo>
                    <a:lnTo>
                      <a:pt x="4157132" y="1722962"/>
                    </a:lnTo>
                    <a:lnTo>
                      <a:pt x="4162570" y="1712616"/>
                    </a:lnTo>
                    <a:lnTo>
                      <a:pt x="4161845" y="1718350"/>
                    </a:lnTo>
                    <a:lnTo>
                      <a:pt x="4151202" y="1736028"/>
                    </a:lnTo>
                    <a:lnTo>
                      <a:pt x="4143835" y="1745842"/>
                    </a:lnTo>
                    <a:lnTo>
                      <a:pt x="4143347" y="1751383"/>
                    </a:lnTo>
                    <a:lnTo>
                      <a:pt x="4160676" y="1727599"/>
                    </a:lnTo>
                    <a:lnTo>
                      <a:pt x="4160624" y="1728010"/>
                    </a:lnTo>
                    <a:lnTo>
                      <a:pt x="4143240" y="1752597"/>
                    </a:lnTo>
                    <a:lnTo>
                      <a:pt x="4142337" y="1762860"/>
                    </a:lnTo>
                    <a:cubicBezTo>
                      <a:pt x="4137391" y="1805728"/>
                      <a:pt x="4130797" y="1847772"/>
                      <a:pt x="4120906" y="1888991"/>
                    </a:cubicBezTo>
                    <a:lnTo>
                      <a:pt x="4120906" y="1875788"/>
                    </a:lnTo>
                    <a:lnTo>
                      <a:pt x="4117639" y="1886806"/>
                    </a:lnTo>
                    <a:lnTo>
                      <a:pt x="4117609" y="1888991"/>
                    </a:lnTo>
                    <a:lnTo>
                      <a:pt x="4120906" y="1888991"/>
                    </a:lnTo>
                    <a:lnTo>
                      <a:pt x="4120906" y="1905181"/>
                    </a:lnTo>
                    <a:lnTo>
                      <a:pt x="4127368" y="1892300"/>
                    </a:lnTo>
                    <a:cubicBezTo>
                      <a:pt x="4130675" y="1892300"/>
                      <a:pt x="4130675" y="1892300"/>
                      <a:pt x="4130675" y="1892300"/>
                    </a:cubicBezTo>
                    <a:lnTo>
                      <a:pt x="4120906" y="1925779"/>
                    </a:lnTo>
                    <a:lnTo>
                      <a:pt x="4120906" y="1930179"/>
                    </a:lnTo>
                    <a:lnTo>
                      <a:pt x="4132566" y="1897681"/>
                    </a:lnTo>
                    <a:lnTo>
                      <a:pt x="4139814" y="1874413"/>
                    </a:lnTo>
                    <a:lnTo>
                      <a:pt x="4140729" y="1862004"/>
                    </a:lnTo>
                    <a:lnTo>
                      <a:pt x="4143679" y="1862004"/>
                    </a:lnTo>
                    <a:lnTo>
                      <a:pt x="4149427" y="1843551"/>
                    </a:lnTo>
                    <a:lnTo>
                      <a:pt x="4151052" y="1835708"/>
                    </a:lnTo>
                    <a:lnTo>
                      <a:pt x="4156514" y="1760518"/>
                    </a:lnTo>
                    <a:lnTo>
                      <a:pt x="4160624" y="1728010"/>
                    </a:lnTo>
                    <a:lnTo>
                      <a:pt x="4162028" y="1726025"/>
                    </a:lnTo>
                    <a:lnTo>
                      <a:pt x="4160789" y="1734038"/>
                    </a:lnTo>
                    <a:lnTo>
                      <a:pt x="4154364" y="1819714"/>
                    </a:lnTo>
                    <a:lnTo>
                      <a:pt x="4160702" y="1789112"/>
                    </a:lnTo>
                    <a:cubicBezTo>
                      <a:pt x="4160702" y="1789112"/>
                      <a:pt x="4164012" y="1789112"/>
                      <a:pt x="4164012" y="1789112"/>
                    </a:cubicBezTo>
                    <a:lnTo>
                      <a:pt x="4152969" y="1838319"/>
                    </a:lnTo>
                    <a:lnTo>
                      <a:pt x="4150899" y="1865923"/>
                    </a:lnTo>
                    <a:lnTo>
                      <a:pt x="4150857" y="1872751"/>
                    </a:lnTo>
                    <a:lnTo>
                      <a:pt x="4168649" y="1814838"/>
                    </a:lnTo>
                    <a:lnTo>
                      <a:pt x="4171355" y="1767038"/>
                    </a:lnTo>
                    <a:lnTo>
                      <a:pt x="4171621" y="1774277"/>
                    </a:lnTo>
                    <a:lnTo>
                      <a:pt x="4169912" y="1810727"/>
                    </a:lnTo>
                    <a:lnTo>
                      <a:pt x="4172637" y="1801858"/>
                    </a:lnTo>
                    <a:lnTo>
                      <a:pt x="4171621" y="1774277"/>
                    </a:lnTo>
                    <a:lnTo>
                      <a:pt x="4173761" y="1728643"/>
                    </a:lnTo>
                    <a:lnTo>
                      <a:pt x="4176287" y="1765591"/>
                    </a:lnTo>
                    <a:lnTo>
                      <a:pt x="4176125" y="1790504"/>
                    </a:lnTo>
                    <a:lnTo>
                      <a:pt x="4180468" y="1776368"/>
                    </a:lnTo>
                    <a:lnTo>
                      <a:pt x="4176075" y="1798213"/>
                    </a:lnTo>
                    <a:lnTo>
                      <a:pt x="4175903" y="1824732"/>
                    </a:lnTo>
                    <a:lnTo>
                      <a:pt x="4191950" y="1765787"/>
                    </a:lnTo>
                    <a:lnTo>
                      <a:pt x="4189269" y="1756265"/>
                    </a:lnTo>
                    <a:lnTo>
                      <a:pt x="4187610" y="1746976"/>
                    </a:lnTo>
                    <a:lnTo>
                      <a:pt x="4192469" y="1763881"/>
                    </a:lnTo>
                    <a:lnTo>
                      <a:pt x="4196793" y="1747999"/>
                    </a:lnTo>
                    <a:lnTo>
                      <a:pt x="4224448" y="1649239"/>
                    </a:lnTo>
                    <a:close/>
                    <a:moveTo>
                      <a:pt x="4056720" y="1637003"/>
                    </a:moveTo>
                    <a:lnTo>
                      <a:pt x="4056448" y="1638744"/>
                    </a:lnTo>
                    <a:lnTo>
                      <a:pt x="4056442" y="1638624"/>
                    </a:lnTo>
                    <a:close/>
                    <a:moveTo>
                      <a:pt x="4057731" y="1636404"/>
                    </a:moveTo>
                    <a:lnTo>
                      <a:pt x="4058443" y="1655693"/>
                    </a:lnTo>
                    <a:lnTo>
                      <a:pt x="4057796" y="1667007"/>
                    </a:lnTo>
                    <a:lnTo>
                      <a:pt x="4056626" y="1642489"/>
                    </a:lnTo>
                    <a:close/>
                    <a:moveTo>
                      <a:pt x="4405618" y="1636195"/>
                    </a:moveTo>
                    <a:lnTo>
                      <a:pt x="4392947" y="1668960"/>
                    </a:lnTo>
                    <a:lnTo>
                      <a:pt x="4393578" y="1696743"/>
                    </a:lnTo>
                    <a:lnTo>
                      <a:pt x="4395192" y="1689436"/>
                    </a:lnTo>
                    <a:lnTo>
                      <a:pt x="4405941" y="1659456"/>
                    </a:lnTo>
                    <a:close/>
                    <a:moveTo>
                      <a:pt x="4347506" y="1635806"/>
                    </a:moveTo>
                    <a:lnTo>
                      <a:pt x="4349643" y="1653217"/>
                    </a:lnTo>
                    <a:lnTo>
                      <a:pt x="4351137" y="1668870"/>
                    </a:lnTo>
                    <a:lnTo>
                      <a:pt x="4351390" y="1673576"/>
                    </a:lnTo>
                    <a:lnTo>
                      <a:pt x="4351517" y="1672856"/>
                    </a:lnTo>
                    <a:lnTo>
                      <a:pt x="4351137" y="1668870"/>
                    </a:lnTo>
                    <a:lnTo>
                      <a:pt x="4350038" y="1648467"/>
                    </a:lnTo>
                    <a:close/>
                    <a:moveTo>
                      <a:pt x="4415022" y="1635413"/>
                    </a:moveTo>
                    <a:lnTo>
                      <a:pt x="4414940" y="1638151"/>
                    </a:lnTo>
                    <a:lnTo>
                      <a:pt x="4415272" y="1637637"/>
                    </a:lnTo>
                    <a:close/>
                    <a:moveTo>
                      <a:pt x="4362078" y="1635079"/>
                    </a:moveTo>
                    <a:lnTo>
                      <a:pt x="4362072" y="1635097"/>
                    </a:lnTo>
                    <a:lnTo>
                      <a:pt x="4362111" y="1635605"/>
                    </a:lnTo>
                    <a:lnTo>
                      <a:pt x="4364360" y="1671596"/>
                    </a:lnTo>
                    <a:lnTo>
                      <a:pt x="4364754" y="1669320"/>
                    </a:lnTo>
                    <a:lnTo>
                      <a:pt x="4364296" y="1664541"/>
                    </a:lnTo>
                    <a:lnTo>
                      <a:pt x="4362111" y="1635605"/>
                    </a:lnTo>
                    <a:close/>
                    <a:moveTo>
                      <a:pt x="4027955" y="1634409"/>
                    </a:moveTo>
                    <a:lnTo>
                      <a:pt x="4027910" y="1648744"/>
                    </a:lnTo>
                    <a:lnTo>
                      <a:pt x="4025097" y="1671813"/>
                    </a:lnTo>
                    <a:lnTo>
                      <a:pt x="4024524" y="1648107"/>
                    </a:lnTo>
                    <a:close/>
                    <a:moveTo>
                      <a:pt x="3935291" y="1632914"/>
                    </a:moveTo>
                    <a:lnTo>
                      <a:pt x="3932756" y="1648795"/>
                    </a:lnTo>
                    <a:lnTo>
                      <a:pt x="3932012" y="1653707"/>
                    </a:lnTo>
                    <a:lnTo>
                      <a:pt x="3933117" y="1644059"/>
                    </a:lnTo>
                    <a:close/>
                    <a:moveTo>
                      <a:pt x="4057556" y="1631667"/>
                    </a:moveTo>
                    <a:lnTo>
                      <a:pt x="4057570" y="1632053"/>
                    </a:lnTo>
                    <a:lnTo>
                      <a:pt x="4056720" y="1637003"/>
                    </a:lnTo>
                    <a:close/>
                    <a:moveTo>
                      <a:pt x="4057751" y="1630420"/>
                    </a:moveTo>
                    <a:lnTo>
                      <a:pt x="4057556" y="1631667"/>
                    </a:lnTo>
                    <a:lnTo>
                      <a:pt x="4057540" y="1631220"/>
                    </a:lnTo>
                    <a:close/>
                    <a:moveTo>
                      <a:pt x="3864177" y="1628539"/>
                    </a:moveTo>
                    <a:lnTo>
                      <a:pt x="3870265" y="1706277"/>
                    </a:lnTo>
                    <a:lnTo>
                      <a:pt x="3870042" y="1711394"/>
                    </a:lnTo>
                    <a:lnTo>
                      <a:pt x="3871739" y="1742001"/>
                    </a:lnTo>
                    <a:lnTo>
                      <a:pt x="3871409" y="1753908"/>
                    </a:lnTo>
                    <a:lnTo>
                      <a:pt x="3864266" y="1655385"/>
                    </a:lnTo>
                    <a:close/>
                    <a:moveTo>
                      <a:pt x="4312204" y="1624368"/>
                    </a:moveTo>
                    <a:lnTo>
                      <a:pt x="4317340" y="1635084"/>
                    </a:lnTo>
                    <a:lnTo>
                      <a:pt x="4318036" y="1644279"/>
                    </a:lnTo>
                    <a:lnTo>
                      <a:pt x="4312029" y="1628374"/>
                    </a:lnTo>
                    <a:close/>
                    <a:moveTo>
                      <a:pt x="4017787" y="1623077"/>
                    </a:moveTo>
                    <a:lnTo>
                      <a:pt x="4015938" y="1632365"/>
                    </a:lnTo>
                    <a:lnTo>
                      <a:pt x="4016235" y="1636804"/>
                    </a:lnTo>
                    <a:lnTo>
                      <a:pt x="4018197" y="1628296"/>
                    </a:lnTo>
                    <a:close/>
                    <a:moveTo>
                      <a:pt x="4027992" y="1622618"/>
                    </a:moveTo>
                    <a:lnTo>
                      <a:pt x="4028478" y="1632322"/>
                    </a:lnTo>
                    <a:lnTo>
                      <a:pt x="4027955" y="1634409"/>
                    </a:lnTo>
                    <a:close/>
                    <a:moveTo>
                      <a:pt x="4092072" y="1622438"/>
                    </a:moveTo>
                    <a:lnTo>
                      <a:pt x="4093126" y="1622438"/>
                    </a:lnTo>
                    <a:lnTo>
                      <a:pt x="4088385" y="1640795"/>
                    </a:lnTo>
                    <a:lnTo>
                      <a:pt x="4091192" y="1625732"/>
                    </a:lnTo>
                    <a:close/>
                    <a:moveTo>
                      <a:pt x="4017537" y="1619899"/>
                    </a:moveTo>
                    <a:lnTo>
                      <a:pt x="4015478" y="1625467"/>
                    </a:lnTo>
                    <a:lnTo>
                      <a:pt x="4015638" y="1627863"/>
                    </a:lnTo>
                    <a:lnTo>
                      <a:pt x="4017651" y="1621343"/>
                    </a:lnTo>
                    <a:close/>
                    <a:moveTo>
                      <a:pt x="4093874" y="1619544"/>
                    </a:moveTo>
                    <a:lnTo>
                      <a:pt x="4094493" y="1622438"/>
                    </a:lnTo>
                    <a:lnTo>
                      <a:pt x="4093126" y="1622438"/>
                    </a:lnTo>
                    <a:close/>
                    <a:moveTo>
                      <a:pt x="3850745" y="1619143"/>
                    </a:moveTo>
                    <a:lnTo>
                      <a:pt x="3842936" y="1667395"/>
                    </a:lnTo>
                    <a:lnTo>
                      <a:pt x="3844163" y="1682904"/>
                    </a:lnTo>
                    <a:lnTo>
                      <a:pt x="3845955" y="1666137"/>
                    </a:lnTo>
                    <a:lnTo>
                      <a:pt x="3848506" y="1650675"/>
                    </a:lnTo>
                    <a:lnTo>
                      <a:pt x="3847909" y="1658751"/>
                    </a:lnTo>
                    <a:lnTo>
                      <a:pt x="3844175" y="1683057"/>
                    </a:lnTo>
                    <a:lnTo>
                      <a:pt x="3845086" y="1694576"/>
                    </a:lnTo>
                    <a:lnTo>
                      <a:pt x="3847606" y="1662837"/>
                    </a:lnTo>
                    <a:lnTo>
                      <a:pt x="3847909" y="1658751"/>
                    </a:lnTo>
                    <a:lnTo>
                      <a:pt x="3849972" y="1645322"/>
                    </a:lnTo>
                    <a:lnTo>
                      <a:pt x="3850315" y="1639716"/>
                    </a:lnTo>
                    <a:lnTo>
                      <a:pt x="3848506" y="1650675"/>
                    </a:lnTo>
                    <a:lnTo>
                      <a:pt x="3850841" y="1619143"/>
                    </a:lnTo>
                    <a:close/>
                    <a:moveTo>
                      <a:pt x="4021675" y="1618962"/>
                    </a:moveTo>
                    <a:lnTo>
                      <a:pt x="4021301" y="1621427"/>
                    </a:lnTo>
                    <a:lnTo>
                      <a:pt x="4021799" y="1625151"/>
                    </a:lnTo>
                    <a:lnTo>
                      <a:pt x="4021876" y="1629027"/>
                    </a:lnTo>
                    <a:lnTo>
                      <a:pt x="4021876" y="1625732"/>
                    </a:lnTo>
                    <a:lnTo>
                      <a:pt x="4021799" y="1625151"/>
                    </a:lnTo>
                    <a:close/>
                    <a:moveTo>
                      <a:pt x="3840087" y="1618910"/>
                    </a:moveTo>
                    <a:lnTo>
                      <a:pt x="3840336" y="1622438"/>
                    </a:lnTo>
                    <a:lnTo>
                      <a:pt x="3840931" y="1642047"/>
                    </a:lnTo>
                    <a:lnTo>
                      <a:pt x="3839521" y="1624217"/>
                    </a:lnTo>
                    <a:close/>
                    <a:moveTo>
                      <a:pt x="4234131" y="1617183"/>
                    </a:moveTo>
                    <a:lnTo>
                      <a:pt x="4225614" y="1633169"/>
                    </a:lnTo>
                    <a:lnTo>
                      <a:pt x="4226077" y="1643422"/>
                    </a:lnTo>
                    <a:lnTo>
                      <a:pt x="4227131" y="1639658"/>
                    </a:lnTo>
                    <a:lnTo>
                      <a:pt x="4234023" y="1622108"/>
                    </a:lnTo>
                    <a:close/>
                    <a:moveTo>
                      <a:pt x="4365714" y="1616667"/>
                    </a:moveTo>
                    <a:lnTo>
                      <a:pt x="4366374" y="1621120"/>
                    </a:lnTo>
                    <a:lnTo>
                      <a:pt x="4365385" y="1624334"/>
                    </a:lnTo>
                    <a:lnTo>
                      <a:pt x="4364704" y="1620227"/>
                    </a:lnTo>
                    <a:close/>
                    <a:moveTo>
                      <a:pt x="4184233" y="1614696"/>
                    </a:moveTo>
                    <a:lnTo>
                      <a:pt x="4182061" y="1622812"/>
                    </a:lnTo>
                    <a:lnTo>
                      <a:pt x="4178672" y="1633093"/>
                    </a:lnTo>
                    <a:lnTo>
                      <a:pt x="4176957" y="1668056"/>
                    </a:lnTo>
                    <a:lnTo>
                      <a:pt x="4176128" y="1682703"/>
                    </a:lnTo>
                    <a:lnTo>
                      <a:pt x="4175959" y="1681761"/>
                    </a:lnTo>
                    <a:lnTo>
                      <a:pt x="4177781" y="1642912"/>
                    </a:lnTo>
                    <a:lnTo>
                      <a:pt x="4178186" y="1634566"/>
                    </a:lnTo>
                    <a:lnTo>
                      <a:pt x="4174386" y="1646095"/>
                    </a:lnTo>
                    <a:lnTo>
                      <a:pt x="4176872" y="1630011"/>
                    </a:lnTo>
                    <a:lnTo>
                      <a:pt x="4177271" y="1628943"/>
                    </a:lnTo>
                    <a:lnTo>
                      <a:pt x="4178755" y="1622880"/>
                    </a:lnTo>
                    <a:lnTo>
                      <a:pt x="4179112" y="1615525"/>
                    </a:lnTo>
                    <a:lnTo>
                      <a:pt x="4176872" y="1630011"/>
                    </a:lnTo>
                    <a:lnTo>
                      <a:pt x="4172682" y="1641233"/>
                    </a:lnTo>
                    <a:lnTo>
                      <a:pt x="4173312" y="1649353"/>
                    </a:lnTo>
                    <a:lnTo>
                      <a:pt x="4174386" y="1646095"/>
                    </a:lnTo>
                    <a:lnTo>
                      <a:pt x="4173502" y="1651810"/>
                    </a:lnTo>
                    <a:lnTo>
                      <a:pt x="4175720" y="1680422"/>
                    </a:lnTo>
                    <a:lnTo>
                      <a:pt x="4175959" y="1681761"/>
                    </a:lnTo>
                    <a:lnTo>
                      <a:pt x="4175808" y="1684980"/>
                    </a:lnTo>
                    <a:lnTo>
                      <a:pt x="4172629" y="1667386"/>
                    </a:lnTo>
                    <a:lnTo>
                      <a:pt x="4172155" y="1660520"/>
                    </a:lnTo>
                    <a:lnTo>
                      <a:pt x="4170039" y="1674206"/>
                    </a:lnTo>
                    <a:lnTo>
                      <a:pt x="4171503" y="1695621"/>
                    </a:lnTo>
                    <a:lnTo>
                      <a:pt x="4175682" y="1687672"/>
                    </a:lnTo>
                    <a:lnTo>
                      <a:pt x="4175808" y="1684980"/>
                    </a:lnTo>
                    <a:lnTo>
                      <a:pt x="4175953" y="1685783"/>
                    </a:lnTo>
                    <a:lnTo>
                      <a:pt x="4175866" y="1687322"/>
                    </a:lnTo>
                    <a:lnTo>
                      <a:pt x="4176138" y="1686805"/>
                    </a:lnTo>
                    <a:lnTo>
                      <a:pt x="4175953" y="1685783"/>
                    </a:lnTo>
                    <a:lnTo>
                      <a:pt x="4176128" y="1682703"/>
                    </a:lnTo>
                    <a:lnTo>
                      <a:pt x="4176677" y="1685779"/>
                    </a:lnTo>
                    <a:lnTo>
                      <a:pt x="4186485" y="1667121"/>
                    </a:lnTo>
                    <a:lnTo>
                      <a:pt x="4184241" y="1617140"/>
                    </a:lnTo>
                    <a:close/>
                    <a:moveTo>
                      <a:pt x="4103071" y="1613826"/>
                    </a:moveTo>
                    <a:lnTo>
                      <a:pt x="4104475" y="1630811"/>
                    </a:lnTo>
                    <a:lnTo>
                      <a:pt x="4104395" y="1638911"/>
                    </a:lnTo>
                    <a:lnTo>
                      <a:pt x="4104312" y="1642230"/>
                    </a:lnTo>
                    <a:lnTo>
                      <a:pt x="4105657" y="1664346"/>
                    </a:lnTo>
                    <a:lnTo>
                      <a:pt x="4105516" y="1671742"/>
                    </a:lnTo>
                    <a:lnTo>
                      <a:pt x="4105803" y="1675416"/>
                    </a:lnTo>
                    <a:lnTo>
                      <a:pt x="4104395" y="1734457"/>
                    </a:lnTo>
                    <a:lnTo>
                      <a:pt x="4104286" y="1736419"/>
                    </a:lnTo>
                    <a:lnTo>
                      <a:pt x="4104097" y="1746372"/>
                    </a:lnTo>
                    <a:lnTo>
                      <a:pt x="4103656" y="1747734"/>
                    </a:lnTo>
                    <a:lnTo>
                      <a:pt x="4103212" y="1755714"/>
                    </a:lnTo>
                    <a:lnTo>
                      <a:pt x="4103969" y="1753082"/>
                    </a:lnTo>
                    <a:lnTo>
                      <a:pt x="4103751" y="1764561"/>
                    </a:lnTo>
                    <a:lnTo>
                      <a:pt x="4102176" y="1774321"/>
                    </a:lnTo>
                    <a:lnTo>
                      <a:pt x="4101774" y="1781543"/>
                    </a:lnTo>
                    <a:lnTo>
                      <a:pt x="4101731" y="1777084"/>
                    </a:lnTo>
                    <a:lnTo>
                      <a:pt x="4097442" y="1803670"/>
                    </a:lnTo>
                    <a:lnTo>
                      <a:pt x="4101932" y="1797599"/>
                    </a:lnTo>
                    <a:lnTo>
                      <a:pt x="4101929" y="1797330"/>
                    </a:lnTo>
                    <a:lnTo>
                      <a:pt x="4101977" y="1797537"/>
                    </a:lnTo>
                    <a:lnTo>
                      <a:pt x="4106609" y="1791274"/>
                    </a:lnTo>
                    <a:lnTo>
                      <a:pt x="4106563" y="1744058"/>
                    </a:lnTo>
                    <a:lnTo>
                      <a:pt x="4108564" y="1737097"/>
                    </a:lnTo>
                    <a:lnTo>
                      <a:pt x="4109309" y="1787625"/>
                    </a:lnTo>
                    <a:lnTo>
                      <a:pt x="4111598" y="1784529"/>
                    </a:lnTo>
                    <a:lnTo>
                      <a:pt x="4109501" y="1733838"/>
                    </a:lnTo>
                    <a:lnTo>
                      <a:pt x="4108564" y="1737097"/>
                    </a:lnTo>
                    <a:lnTo>
                      <a:pt x="4108500" y="1732753"/>
                    </a:lnTo>
                    <a:lnTo>
                      <a:pt x="4109347" y="1730132"/>
                    </a:lnTo>
                    <a:lnTo>
                      <a:pt x="4108521" y="1710159"/>
                    </a:lnTo>
                    <a:lnTo>
                      <a:pt x="4108206" y="1706131"/>
                    </a:lnTo>
                    <a:lnTo>
                      <a:pt x="4108130" y="1707627"/>
                    </a:lnTo>
                    <a:lnTo>
                      <a:pt x="4108500" y="1732753"/>
                    </a:lnTo>
                    <a:lnTo>
                      <a:pt x="4106558" y="1738760"/>
                    </a:lnTo>
                    <a:lnTo>
                      <a:pt x="4106504" y="1684377"/>
                    </a:lnTo>
                    <a:lnTo>
                      <a:pt x="4105803" y="1675416"/>
                    </a:lnTo>
                    <a:lnTo>
                      <a:pt x="4106331" y="1653284"/>
                    </a:lnTo>
                    <a:lnTo>
                      <a:pt x="4106710" y="1657869"/>
                    </a:lnTo>
                    <a:lnTo>
                      <a:pt x="4109042" y="1633928"/>
                    </a:lnTo>
                    <a:lnTo>
                      <a:pt x="4106960" y="1626919"/>
                    </a:lnTo>
                    <a:lnTo>
                      <a:pt x="4106331" y="1653284"/>
                    </a:lnTo>
                    <a:lnTo>
                      <a:pt x="4104475" y="1630811"/>
                    </a:lnTo>
                    <a:lnTo>
                      <a:pt x="4104591" y="1618942"/>
                    </a:lnTo>
                    <a:close/>
                    <a:moveTo>
                      <a:pt x="4460509" y="1613766"/>
                    </a:moveTo>
                    <a:lnTo>
                      <a:pt x="4460509" y="1621424"/>
                    </a:lnTo>
                    <a:lnTo>
                      <a:pt x="4460770" y="1618639"/>
                    </a:lnTo>
                    <a:close/>
                    <a:moveTo>
                      <a:pt x="4020191" y="1613116"/>
                    </a:moveTo>
                    <a:lnTo>
                      <a:pt x="4019833" y="1614274"/>
                    </a:lnTo>
                    <a:lnTo>
                      <a:pt x="4019285" y="1623576"/>
                    </a:lnTo>
                    <a:lnTo>
                      <a:pt x="4020743" y="1617252"/>
                    </a:lnTo>
                    <a:close/>
                    <a:moveTo>
                      <a:pt x="4389981" y="1610620"/>
                    </a:moveTo>
                    <a:lnTo>
                      <a:pt x="4385075" y="1680791"/>
                    </a:lnTo>
                    <a:lnTo>
                      <a:pt x="4391552" y="1664041"/>
                    </a:lnTo>
                    <a:close/>
                    <a:moveTo>
                      <a:pt x="4021565" y="1609073"/>
                    </a:moveTo>
                    <a:lnTo>
                      <a:pt x="4021481" y="1609278"/>
                    </a:lnTo>
                    <a:lnTo>
                      <a:pt x="4021491" y="1609810"/>
                    </a:lnTo>
                    <a:lnTo>
                      <a:pt x="4020747" y="1617235"/>
                    </a:lnTo>
                    <a:lnTo>
                      <a:pt x="4021569" y="1613673"/>
                    </a:lnTo>
                    <a:lnTo>
                      <a:pt x="4021491" y="1609810"/>
                    </a:lnTo>
                    <a:close/>
                    <a:moveTo>
                      <a:pt x="4416878" y="1607163"/>
                    </a:moveTo>
                    <a:lnTo>
                      <a:pt x="4416284" y="1630502"/>
                    </a:lnTo>
                    <a:lnTo>
                      <a:pt x="4416842" y="1635206"/>
                    </a:lnTo>
                    <a:lnTo>
                      <a:pt x="4417902" y="1633565"/>
                    </a:lnTo>
                    <a:lnTo>
                      <a:pt x="4417701" y="1614172"/>
                    </a:lnTo>
                    <a:close/>
                    <a:moveTo>
                      <a:pt x="4064219" y="1605985"/>
                    </a:moveTo>
                    <a:lnTo>
                      <a:pt x="4060144" y="1623107"/>
                    </a:lnTo>
                    <a:lnTo>
                      <a:pt x="4057731" y="1636404"/>
                    </a:lnTo>
                    <a:lnTo>
                      <a:pt x="4057570" y="1632053"/>
                    </a:lnTo>
                    <a:lnTo>
                      <a:pt x="4058035" y="1629350"/>
                    </a:lnTo>
                    <a:close/>
                    <a:moveTo>
                      <a:pt x="4053634" y="1605682"/>
                    </a:moveTo>
                    <a:lnTo>
                      <a:pt x="4053411" y="1617883"/>
                    </a:lnTo>
                    <a:lnTo>
                      <a:pt x="4046198" y="1647785"/>
                    </a:lnTo>
                    <a:lnTo>
                      <a:pt x="4046238" y="1647705"/>
                    </a:lnTo>
                    <a:lnTo>
                      <a:pt x="4046171" y="1647897"/>
                    </a:lnTo>
                    <a:lnTo>
                      <a:pt x="4044236" y="1655916"/>
                    </a:lnTo>
                    <a:lnTo>
                      <a:pt x="4045051" y="1651106"/>
                    </a:lnTo>
                    <a:lnTo>
                      <a:pt x="4032083" y="1688277"/>
                    </a:lnTo>
                    <a:lnTo>
                      <a:pt x="4041144" y="1657888"/>
                    </a:lnTo>
                    <a:lnTo>
                      <a:pt x="4045315" y="1649550"/>
                    </a:lnTo>
                    <a:lnTo>
                      <a:pt x="4051583" y="1612553"/>
                    </a:lnTo>
                    <a:close/>
                    <a:moveTo>
                      <a:pt x="4012511" y="1605290"/>
                    </a:moveTo>
                    <a:lnTo>
                      <a:pt x="4011974" y="1609259"/>
                    </a:lnTo>
                    <a:lnTo>
                      <a:pt x="4005423" y="1640040"/>
                    </a:lnTo>
                    <a:lnTo>
                      <a:pt x="4006611" y="1632322"/>
                    </a:lnTo>
                    <a:close/>
                    <a:moveTo>
                      <a:pt x="4168331" y="1605121"/>
                    </a:moveTo>
                    <a:lnTo>
                      <a:pt x="4167477" y="1636722"/>
                    </a:lnTo>
                    <a:lnTo>
                      <a:pt x="4168543" y="1652318"/>
                    </a:lnTo>
                    <a:lnTo>
                      <a:pt x="4171040" y="1645632"/>
                    </a:lnTo>
                    <a:lnTo>
                      <a:pt x="4169122" y="1660795"/>
                    </a:lnTo>
                    <a:lnTo>
                      <a:pt x="4169194" y="1661843"/>
                    </a:lnTo>
                    <a:lnTo>
                      <a:pt x="4171718" y="1654187"/>
                    </a:lnTo>
                    <a:lnTo>
                      <a:pt x="4171114" y="1645433"/>
                    </a:lnTo>
                    <a:lnTo>
                      <a:pt x="4171040" y="1645632"/>
                    </a:lnTo>
                    <a:lnTo>
                      <a:pt x="4171097" y="1645181"/>
                    </a:lnTo>
                    <a:close/>
                    <a:moveTo>
                      <a:pt x="4056565" y="1604809"/>
                    </a:moveTo>
                    <a:lnTo>
                      <a:pt x="4057009" y="1616831"/>
                    </a:lnTo>
                    <a:lnTo>
                      <a:pt x="4057650" y="1614992"/>
                    </a:lnTo>
                    <a:lnTo>
                      <a:pt x="4057138" y="1620338"/>
                    </a:lnTo>
                    <a:lnTo>
                      <a:pt x="4057540" y="1631220"/>
                    </a:lnTo>
                    <a:lnTo>
                      <a:pt x="4056310" y="1635865"/>
                    </a:lnTo>
                    <a:lnTo>
                      <a:pt x="4056091" y="1631269"/>
                    </a:lnTo>
                    <a:lnTo>
                      <a:pt x="4055277" y="1639771"/>
                    </a:lnTo>
                    <a:lnTo>
                      <a:pt x="4056310" y="1635865"/>
                    </a:lnTo>
                    <a:lnTo>
                      <a:pt x="4056442" y="1638624"/>
                    </a:lnTo>
                    <a:lnTo>
                      <a:pt x="4054614" y="1649267"/>
                    </a:lnTo>
                    <a:lnTo>
                      <a:pt x="4054583" y="1647016"/>
                    </a:lnTo>
                    <a:lnTo>
                      <a:pt x="4054055" y="1652521"/>
                    </a:lnTo>
                    <a:lnTo>
                      <a:pt x="4054614" y="1649267"/>
                    </a:lnTo>
                    <a:lnTo>
                      <a:pt x="4054629" y="1650353"/>
                    </a:lnTo>
                    <a:lnTo>
                      <a:pt x="4053732" y="1656080"/>
                    </a:lnTo>
                    <a:lnTo>
                      <a:pt x="4053962" y="1657983"/>
                    </a:lnTo>
                    <a:lnTo>
                      <a:pt x="4054672" y="1653441"/>
                    </a:lnTo>
                    <a:lnTo>
                      <a:pt x="4054884" y="1668563"/>
                    </a:lnTo>
                    <a:cubicBezTo>
                      <a:pt x="4054884" y="1668563"/>
                      <a:pt x="4054884" y="1672682"/>
                      <a:pt x="4054935" y="1677932"/>
                    </a:cubicBezTo>
                    <a:lnTo>
                      <a:pt x="4054961" y="1679061"/>
                    </a:lnTo>
                    <a:lnTo>
                      <a:pt x="4052153" y="1686767"/>
                    </a:lnTo>
                    <a:lnTo>
                      <a:pt x="4052357" y="1675622"/>
                    </a:lnTo>
                    <a:lnTo>
                      <a:pt x="4050674" y="1687818"/>
                    </a:lnTo>
                    <a:lnTo>
                      <a:pt x="4052478" y="1668984"/>
                    </a:lnTo>
                    <a:lnTo>
                      <a:pt x="4052509" y="1667267"/>
                    </a:lnTo>
                    <a:lnTo>
                      <a:pt x="4052853" y="1665072"/>
                    </a:lnTo>
                    <a:lnTo>
                      <a:pt x="4053686" y="1656373"/>
                    </a:lnTo>
                    <a:lnTo>
                      <a:pt x="4052579" y="1663440"/>
                    </a:lnTo>
                    <a:lnTo>
                      <a:pt x="4052627" y="1660838"/>
                    </a:lnTo>
                    <a:lnTo>
                      <a:pt x="4053613" y="1655095"/>
                    </a:lnTo>
                    <a:lnTo>
                      <a:pt x="4052864" y="1648888"/>
                    </a:lnTo>
                    <a:lnTo>
                      <a:pt x="4052844" y="1648963"/>
                    </a:lnTo>
                    <a:lnTo>
                      <a:pt x="4052848" y="1648754"/>
                    </a:lnTo>
                    <a:lnTo>
                      <a:pt x="4051460" y="1637265"/>
                    </a:lnTo>
                    <a:lnTo>
                      <a:pt x="4046238" y="1647705"/>
                    </a:lnTo>
                    <a:lnTo>
                      <a:pt x="4053233" y="1627654"/>
                    </a:lnTo>
                    <a:lnTo>
                      <a:pt x="4053411" y="1617883"/>
                    </a:lnTo>
                    <a:lnTo>
                      <a:pt x="4054133" y="1614889"/>
                    </a:lnTo>
                    <a:lnTo>
                      <a:pt x="4054270" y="1624681"/>
                    </a:lnTo>
                    <a:lnTo>
                      <a:pt x="4055595" y="1620882"/>
                    </a:lnTo>
                    <a:lnTo>
                      <a:pt x="4055115" y="1610819"/>
                    </a:lnTo>
                    <a:close/>
                    <a:moveTo>
                      <a:pt x="4003877" y="1603296"/>
                    </a:moveTo>
                    <a:lnTo>
                      <a:pt x="4000802" y="1618133"/>
                    </a:lnTo>
                    <a:lnTo>
                      <a:pt x="4001416" y="1614725"/>
                    </a:lnTo>
                    <a:close/>
                    <a:moveTo>
                      <a:pt x="4023986" y="1603189"/>
                    </a:moveTo>
                    <a:lnTo>
                      <a:pt x="4023470" y="1604443"/>
                    </a:lnTo>
                    <a:lnTo>
                      <a:pt x="4023492" y="1605334"/>
                    </a:lnTo>
                    <a:close/>
                    <a:moveTo>
                      <a:pt x="3864091" y="1602944"/>
                    </a:moveTo>
                    <a:lnTo>
                      <a:pt x="3864177" y="1628539"/>
                    </a:lnTo>
                    <a:lnTo>
                      <a:pt x="3863441" y="1619143"/>
                    </a:lnTo>
                    <a:close/>
                    <a:moveTo>
                      <a:pt x="4054633" y="1602335"/>
                    </a:moveTo>
                    <a:lnTo>
                      <a:pt x="4054884" y="1605964"/>
                    </a:lnTo>
                    <a:lnTo>
                      <a:pt x="4055115" y="1610819"/>
                    </a:lnTo>
                    <a:lnTo>
                      <a:pt x="4054133" y="1614889"/>
                    </a:lnTo>
                    <a:lnTo>
                      <a:pt x="4053988" y="1604496"/>
                    </a:lnTo>
                    <a:close/>
                    <a:moveTo>
                      <a:pt x="4053957" y="1602288"/>
                    </a:moveTo>
                    <a:lnTo>
                      <a:pt x="4053988" y="1604496"/>
                    </a:lnTo>
                    <a:lnTo>
                      <a:pt x="4053634" y="1605682"/>
                    </a:lnTo>
                    <a:lnTo>
                      <a:pt x="4053683" y="1602994"/>
                    </a:lnTo>
                    <a:close/>
                    <a:moveTo>
                      <a:pt x="4242447" y="1600654"/>
                    </a:moveTo>
                    <a:lnTo>
                      <a:pt x="4242067" y="1601623"/>
                    </a:lnTo>
                    <a:lnTo>
                      <a:pt x="4241825" y="1601997"/>
                    </a:lnTo>
                    <a:close/>
                    <a:moveTo>
                      <a:pt x="4416080" y="1600368"/>
                    </a:moveTo>
                    <a:lnTo>
                      <a:pt x="4415396" y="1623014"/>
                    </a:lnTo>
                    <a:lnTo>
                      <a:pt x="4415960" y="1627764"/>
                    </a:lnTo>
                    <a:lnTo>
                      <a:pt x="4416643" y="1605163"/>
                    </a:lnTo>
                    <a:close/>
                    <a:moveTo>
                      <a:pt x="4089759" y="1600311"/>
                    </a:moveTo>
                    <a:lnTo>
                      <a:pt x="4093416" y="1617407"/>
                    </a:lnTo>
                    <a:lnTo>
                      <a:pt x="4092072" y="1622438"/>
                    </a:lnTo>
                    <a:lnTo>
                      <a:pt x="4091192" y="1622438"/>
                    </a:lnTo>
                    <a:lnTo>
                      <a:pt x="4085979" y="1617234"/>
                    </a:lnTo>
                    <a:close/>
                    <a:moveTo>
                      <a:pt x="4054420" y="1599255"/>
                    </a:moveTo>
                    <a:lnTo>
                      <a:pt x="4054528" y="1600818"/>
                    </a:lnTo>
                    <a:lnTo>
                      <a:pt x="4053957" y="1602288"/>
                    </a:lnTo>
                    <a:lnTo>
                      <a:pt x="4053931" y="1600430"/>
                    </a:lnTo>
                    <a:close/>
                    <a:moveTo>
                      <a:pt x="3880260" y="1597940"/>
                    </a:moveTo>
                    <a:lnTo>
                      <a:pt x="3876644" y="1652090"/>
                    </a:lnTo>
                    <a:lnTo>
                      <a:pt x="3875095" y="1724732"/>
                    </a:lnTo>
                    <a:lnTo>
                      <a:pt x="3876615" y="1710685"/>
                    </a:lnTo>
                    <a:lnTo>
                      <a:pt x="3877057" y="1693685"/>
                    </a:lnTo>
                    <a:lnTo>
                      <a:pt x="3877336" y="1691249"/>
                    </a:lnTo>
                    <a:lnTo>
                      <a:pt x="3877271" y="1701419"/>
                    </a:lnTo>
                    <a:lnTo>
                      <a:pt x="3876870" y="1708325"/>
                    </a:lnTo>
                    <a:lnTo>
                      <a:pt x="3877162" y="1705621"/>
                    </a:lnTo>
                    <a:lnTo>
                      <a:pt x="3877269" y="1701720"/>
                    </a:lnTo>
                    <a:lnTo>
                      <a:pt x="3877250" y="1704816"/>
                    </a:lnTo>
                    <a:lnTo>
                      <a:pt x="3882682" y="1654588"/>
                    </a:lnTo>
                    <a:lnTo>
                      <a:pt x="3887028" y="1609818"/>
                    </a:lnTo>
                    <a:lnTo>
                      <a:pt x="3879381" y="1704083"/>
                    </a:lnTo>
                    <a:lnTo>
                      <a:pt x="3877135" y="1722910"/>
                    </a:lnTo>
                    <a:lnTo>
                      <a:pt x="3876969" y="1749114"/>
                    </a:lnTo>
                    <a:lnTo>
                      <a:pt x="3876673" y="1726782"/>
                    </a:lnTo>
                    <a:lnTo>
                      <a:pt x="3876064" y="1731888"/>
                    </a:lnTo>
                    <a:lnTo>
                      <a:pt x="3875130" y="1767823"/>
                    </a:lnTo>
                    <a:lnTo>
                      <a:pt x="3874993" y="1769052"/>
                    </a:lnTo>
                    <a:lnTo>
                      <a:pt x="3874788" y="1774588"/>
                    </a:lnTo>
                    <a:lnTo>
                      <a:pt x="3874259" y="1763970"/>
                    </a:lnTo>
                    <a:lnTo>
                      <a:pt x="3874619" y="1747082"/>
                    </a:lnTo>
                    <a:lnTo>
                      <a:pt x="3874968" y="1741075"/>
                    </a:lnTo>
                    <a:lnTo>
                      <a:pt x="3874699" y="1743329"/>
                    </a:lnTo>
                    <a:lnTo>
                      <a:pt x="3874619" y="1747082"/>
                    </a:lnTo>
                    <a:lnTo>
                      <a:pt x="3873973" y="1758215"/>
                    </a:lnTo>
                    <a:lnTo>
                      <a:pt x="3873670" y="1752141"/>
                    </a:lnTo>
                    <a:lnTo>
                      <a:pt x="3873671" y="1751945"/>
                    </a:lnTo>
                    <a:lnTo>
                      <a:pt x="3873664" y="1752010"/>
                    </a:lnTo>
                    <a:lnTo>
                      <a:pt x="3873670" y="1752141"/>
                    </a:lnTo>
                    <a:lnTo>
                      <a:pt x="3873595" y="1764714"/>
                    </a:lnTo>
                    <a:lnTo>
                      <a:pt x="3873343" y="1769051"/>
                    </a:lnTo>
                    <a:lnTo>
                      <a:pt x="3873459" y="1773044"/>
                    </a:lnTo>
                    <a:lnTo>
                      <a:pt x="3872728" y="1759853"/>
                    </a:lnTo>
                    <a:lnTo>
                      <a:pt x="3872176" y="1764481"/>
                    </a:lnTo>
                    <a:lnTo>
                      <a:pt x="3873343" y="1780583"/>
                    </a:lnTo>
                    <a:lnTo>
                      <a:pt x="3873482" y="1783671"/>
                    </a:lnTo>
                    <a:lnTo>
                      <a:pt x="3873343" y="1806940"/>
                    </a:lnTo>
                    <a:lnTo>
                      <a:pt x="3873343" y="1813523"/>
                    </a:lnTo>
                    <a:lnTo>
                      <a:pt x="3871282" y="1869084"/>
                    </a:lnTo>
                    <a:lnTo>
                      <a:pt x="3871165" y="1869540"/>
                    </a:lnTo>
                    <a:lnTo>
                      <a:pt x="3870042" y="1869540"/>
                    </a:lnTo>
                    <a:lnTo>
                      <a:pt x="3871055" y="1773881"/>
                    </a:lnTo>
                    <a:lnTo>
                      <a:pt x="3866588" y="1811321"/>
                    </a:lnTo>
                    <a:lnTo>
                      <a:pt x="3856202" y="1866403"/>
                    </a:lnTo>
                    <a:lnTo>
                      <a:pt x="3856839" y="1872834"/>
                    </a:lnTo>
                    <a:cubicBezTo>
                      <a:pt x="3860140" y="1889308"/>
                      <a:pt x="3863028" y="1894044"/>
                      <a:pt x="3865504" y="1891624"/>
                    </a:cubicBezTo>
                    <a:lnTo>
                      <a:pt x="3871165" y="1869540"/>
                    </a:lnTo>
                    <a:lnTo>
                      <a:pt x="3871265" y="1869540"/>
                    </a:lnTo>
                    <a:lnTo>
                      <a:pt x="3870545" y="1888945"/>
                    </a:lnTo>
                    <a:lnTo>
                      <a:pt x="3866742" y="1909076"/>
                    </a:lnTo>
                    <a:cubicBezTo>
                      <a:pt x="3866742" y="1912371"/>
                      <a:pt x="3863441" y="1912371"/>
                      <a:pt x="3863441" y="1909076"/>
                    </a:cubicBezTo>
                    <a:lnTo>
                      <a:pt x="3855416" y="1870574"/>
                    </a:lnTo>
                    <a:lnTo>
                      <a:pt x="3846368" y="1918559"/>
                    </a:lnTo>
                    <a:cubicBezTo>
                      <a:pt x="3846368" y="1918559"/>
                      <a:pt x="3843067" y="1918559"/>
                      <a:pt x="3843067" y="1918559"/>
                    </a:cubicBezTo>
                    <a:lnTo>
                      <a:pt x="3841348" y="1896998"/>
                    </a:lnTo>
                    <a:lnTo>
                      <a:pt x="3844253" y="1893760"/>
                    </a:lnTo>
                    <a:cubicBezTo>
                      <a:pt x="3847271" y="1887187"/>
                      <a:pt x="3851101" y="1875857"/>
                      <a:pt x="3854176" y="1865862"/>
                    </a:cubicBezTo>
                    <a:lnTo>
                      <a:pt x="3854322" y="1865325"/>
                    </a:lnTo>
                    <a:lnTo>
                      <a:pt x="3852507" y="1856618"/>
                    </a:lnTo>
                    <a:cubicBezTo>
                      <a:pt x="3850032" y="1838961"/>
                      <a:pt x="3848587" y="1821149"/>
                      <a:pt x="3847762" y="1803234"/>
                    </a:cubicBezTo>
                    <a:lnTo>
                      <a:pt x="3847489" y="1767404"/>
                    </a:lnTo>
                    <a:lnTo>
                      <a:pt x="3850027" y="1767404"/>
                    </a:lnTo>
                    <a:lnTo>
                      <a:pt x="3849825" y="1801998"/>
                    </a:lnTo>
                    <a:lnTo>
                      <a:pt x="3855621" y="1860535"/>
                    </a:lnTo>
                    <a:lnTo>
                      <a:pt x="3859573" y="1845967"/>
                    </a:lnTo>
                    <a:cubicBezTo>
                      <a:pt x="3862874" y="1822870"/>
                      <a:pt x="3866176" y="1799772"/>
                      <a:pt x="3869477" y="1776675"/>
                    </a:cubicBezTo>
                    <a:lnTo>
                      <a:pt x="3871227" y="1760497"/>
                    </a:lnTo>
                    <a:lnTo>
                      <a:pt x="3871409" y="1753908"/>
                    </a:lnTo>
                    <a:lnTo>
                      <a:pt x="3871622" y="1756844"/>
                    </a:lnTo>
                    <a:lnTo>
                      <a:pt x="3872243" y="1751103"/>
                    </a:lnTo>
                    <a:lnTo>
                      <a:pt x="3871739" y="1742001"/>
                    </a:lnTo>
                    <a:lnTo>
                      <a:pt x="3872084" y="1729503"/>
                    </a:lnTo>
                    <a:lnTo>
                      <a:pt x="3873132" y="1742883"/>
                    </a:lnTo>
                    <a:lnTo>
                      <a:pt x="3873760" y="1737080"/>
                    </a:lnTo>
                    <a:lnTo>
                      <a:pt x="3874168" y="1668563"/>
                    </a:lnTo>
                    <a:lnTo>
                      <a:pt x="3875147" y="1645117"/>
                    </a:lnTo>
                    <a:close/>
                    <a:moveTo>
                      <a:pt x="4056254" y="1596373"/>
                    </a:moveTo>
                    <a:lnTo>
                      <a:pt x="4056272" y="1596846"/>
                    </a:lnTo>
                    <a:lnTo>
                      <a:pt x="4054633" y="1602335"/>
                    </a:lnTo>
                    <a:lnTo>
                      <a:pt x="4054528" y="1600818"/>
                    </a:lnTo>
                    <a:close/>
                    <a:moveTo>
                      <a:pt x="4013717" y="1596364"/>
                    </a:moveTo>
                    <a:lnTo>
                      <a:pt x="4013850" y="1599153"/>
                    </a:lnTo>
                    <a:lnTo>
                      <a:pt x="4012511" y="1605290"/>
                    </a:lnTo>
                    <a:close/>
                    <a:moveTo>
                      <a:pt x="4219746" y="1596339"/>
                    </a:moveTo>
                    <a:lnTo>
                      <a:pt x="4215368" y="1612554"/>
                    </a:lnTo>
                    <a:lnTo>
                      <a:pt x="4199156" y="1649281"/>
                    </a:lnTo>
                    <a:lnTo>
                      <a:pt x="4198706" y="1668747"/>
                    </a:lnTo>
                    <a:lnTo>
                      <a:pt x="4222859" y="1631358"/>
                    </a:lnTo>
                    <a:close/>
                    <a:moveTo>
                      <a:pt x="4234720" y="1594388"/>
                    </a:moveTo>
                    <a:lnTo>
                      <a:pt x="4234431" y="1613443"/>
                    </a:lnTo>
                    <a:lnTo>
                      <a:pt x="4237254" y="1609073"/>
                    </a:lnTo>
                    <a:lnTo>
                      <a:pt x="4235069" y="1598035"/>
                    </a:lnTo>
                    <a:close/>
                    <a:moveTo>
                      <a:pt x="4027778" y="1594247"/>
                    </a:moveTo>
                    <a:lnTo>
                      <a:pt x="4028065" y="1598963"/>
                    </a:lnTo>
                    <a:lnTo>
                      <a:pt x="4027992" y="1622618"/>
                    </a:lnTo>
                    <a:lnTo>
                      <a:pt x="4027030" y="1603424"/>
                    </a:lnTo>
                    <a:close/>
                    <a:moveTo>
                      <a:pt x="4053844" y="1594186"/>
                    </a:moveTo>
                    <a:lnTo>
                      <a:pt x="4053931" y="1600430"/>
                    </a:lnTo>
                    <a:lnTo>
                      <a:pt x="4053721" y="1600935"/>
                    </a:lnTo>
                    <a:close/>
                    <a:moveTo>
                      <a:pt x="4053787" y="1590088"/>
                    </a:moveTo>
                    <a:lnTo>
                      <a:pt x="4053891" y="1591600"/>
                    </a:lnTo>
                    <a:lnTo>
                      <a:pt x="4053844" y="1594186"/>
                    </a:lnTo>
                    <a:close/>
                    <a:moveTo>
                      <a:pt x="4058442" y="1589594"/>
                    </a:moveTo>
                    <a:lnTo>
                      <a:pt x="4058236" y="1590263"/>
                    </a:lnTo>
                    <a:lnTo>
                      <a:pt x="4056939" y="1594608"/>
                    </a:lnTo>
                    <a:lnTo>
                      <a:pt x="4056254" y="1596373"/>
                    </a:lnTo>
                    <a:lnTo>
                      <a:pt x="4056203" y="1594974"/>
                    </a:lnTo>
                    <a:close/>
                    <a:moveTo>
                      <a:pt x="4357722" y="1589319"/>
                    </a:moveTo>
                    <a:lnTo>
                      <a:pt x="4360971" y="1620511"/>
                    </a:lnTo>
                    <a:lnTo>
                      <a:pt x="4361739" y="1630682"/>
                    </a:lnTo>
                    <a:lnTo>
                      <a:pt x="4361791" y="1630497"/>
                    </a:lnTo>
                    <a:lnTo>
                      <a:pt x="4361463" y="1625233"/>
                    </a:lnTo>
                    <a:lnTo>
                      <a:pt x="4360971" y="1620511"/>
                    </a:lnTo>
                    <a:lnTo>
                      <a:pt x="4359624" y="1602677"/>
                    </a:lnTo>
                    <a:close/>
                    <a:moveTo>
                      <a:pt x="4361593" y="1588856"/>
                    </a:moveTo>
                    <a:lnTo>
                      <a:pt x="4363204" y="1611169"/>
                    </a:lnTo>
                    <a:lnTo>
                      <a:pt x="4364704" y="1620227"/>
                    </a:lnTo>
                    <a:lnTo>
                      <a:pt x="4364029" y="1622606"/>
                    </a:lnTo>
                    <a:lnTo>
                      <a:pt x="4364388" y="1627573"/>
                    </a:lnTo>
                    <a:lnTo>
                      <a:pt x="4365385" y="1624334"/>
                    </a:lnTo>
                    <a:lnTo>
                      <a:pt x="4365923" y="1627586"/>
                    </a:lnTo>
                    <a:lnTo>
                      <a:pt x="4366336" y="1630737"/>
                    </a:lnTo>
                    <a:lnTo>
                      <a:pt x="4366472" y="1621782"/>
                    </a:lnTo>
                    <a:lnTo>
                      <a:pt x="4366374" y="1621120"/>
                    </a:lnTo>
                    <a:lnTo>
                      <a:pt x="4366488" y="1620750"/>
                    </a:lnTo>
                    <a:lnTo>
                      <a:pt x="4366597" y="1613555"/>
                    </a:lnTo>
                    <a:lnTo>
                      <a:pt x="4365714" y="1616667"/>
                    </a:lnTo>
                    <a:close/>
                    <a:moveTo>
                      <a:pt x="4070666" y="1588615"/>
                    </a:moveTo>
                    <a:lnTo>
                      <a:pt x="4070164" y="1594021"/>
                    </a:lnTo>
                    <a:lnTo>
                      <a:pt x="4069719" y="1589890"/>
                    </a:lnTo>
                    <a:close/>
                    <a:moveTo>
                      <a:pt x="4031240" y="1588595"/>
                    </a:moveTo>
                    <a:cubicBezTo>
                      <a:pt x="4031240" y="1586945"/>
                      <a:pt x="4030002" y="1589008"/>
                      <a:pt x="4028145" y="1593081"/>
                    </a:cubicBezTo>
                    <a:lnTo>
                      <a:pt x="4027806" y="1593903"/>
                    </a:lnTo>
                    <a:lnTo>
                      <a:pt x="4027778" y="1594247"/>
                    </a:lnTo>
                    <a:lnTo>
                      <a:pt x="4027764" y="1594007"/>
                    </a:lnTo>
                    <a:lnTo>
                      <a:pt x="4026689" y="1596618"/>
                    </a:lnTo>
                    <a:lnTo>
                      <a:pt x="4027030" y="1603424"/>
                    </a:lnTo>
                    <a:lnTo>
                      <a:pt x="4024265" y="1637352"/>
                    </a:lnTo>
                    <a:lnTo>
                      <a:pt x="4024009" y="1626776"/>
                    </a:lnTo>
                    <a:lnTo>
                      <a:pt x="4025120" y="1601583"/>
                    </a:lnTo>
                    <a:lnTo>
                      <a:pt x="4023544" y="1607513"/>
                    </a:lnTo>
                    <a:lnTo>
                      <a:pt x="4024009" y="1626776"/>
                    </a:lnTo>
                    <a:lnTo>
                      <a:pt x="4022758" y="1655160"/>
                    </a:lnTo>
                    <a:lnTo>
                      <a:pt x="4020891" y="1662612"/>
                    </a:lnTo>
                    <a:lnTo>
                      <a:pt x="4018902" y="1637271"/>
                    </a:lnTo>
                    <a:lnTo>
                      <a:pt x="4018425" y="1640421"/>
                    </a:lnTo>
                    <a:lnTo>
                      <a:pt x="4018104" y="1643625"/>
                    </a:lnTo>
                    <a:lnTo>
                      <a:pt x="4018208" y="1641849"/>
                    </a:lnTo>
                    <a:lnTo>
                      <a:pt x="4017072" y="1649349"/>
                    </a:lnTo>
                    <a:lnTo>
                      <a:pt x="4017256" y="1652090"/>
                    </a:lnTo>
                    <a:lnTo>
                      <a:pt x="4016659" y="1658043"/>
                    </a:lnTo>
                    <a:lnTo>
                      <a:pt x="4016443" y="1653506"/>
                    </a:lnTo>
                    <a:lnTo>
                      <a:pt x="4008937" y="1703064"/>
                    </a:lnTo>
                    <a:lnTo>
                      <a:pt x="4012925" y="1651156"/>
                    </a:lnTo>
                    <a:lnTo>
                      <a:pt x="4015747" y="1638920"/>
                    </a:lnTo>
                    <a:lnTo>
                      <a:pt x="4015532" y="1634408"/>
                    </a:lnTo>
                    <a:lnTo>
                      <a:pt x="4015398" y="1635081"/>
                    </a:lnTo>
                    <a:lnTo>
                      <a:pt x="4010949" y="1643049"/>
                    </a:lnTo>
                    <a:lnTo>
                      <a:pt x="4015275" y="1629036"/>
                    </a:lnTo>
                    <a:lnTo>
                      <a:pt x="4015148" y="1626359"/>
                    </a:lnTo>
                    <a:lnTo>
                      <a:pt x="4014527" y="1628036"/>
                    </a:lnTo>
                    <a:cubicBezTo>
                      <a:pt x="4012670" y="1633347"/>
                      <a:pt x="4011432" y="1637265"/>
                      <a:pt x="4011432" y="1638090"/>
                    </a:cubicBezTo>
                    <a:lnTo>
                      <a:pt x="4009799" y="1645108"/>
                    </a:lnTo>
                    <a:lnTo>
                      <a:pt x="4010949" y="1643049"/>
                    </a:lnTo>
                    <a:lnTo>
                      <a:pt x="4008229" y="1651859"/>
                    </a:lnTo>
                    <a:lnTo>
                      <a:pt x="3994580" y="1710520"/>
                    </a:lnTo>
                    <a:lnTo>
                      <a:pt x="3988869" y="1747636"/>
                    </a:lnTo>
                    <a:cubicBezTo>
                      <a:pt x="3985569" y="1775641"/>
                      <a:pt x="3983918" y="1802822"/>
                      <a:pt x="3981443" y="1829591"/>
                    </a:cubicBezTo>
                    <a:lnTo>
                      <a:pt x="3973357" y="1881513"/>
                    </a:lnTo>
                    <a:lnTo>
                      <a:pt x="3972670" y="1883411"/>
                    </a:lnTo>
                    <a:lnTo>
                      <a:pt x="3978967" y="1829591"/>
                    </a:lnTo>
                    <a:cubicBezTo>
                      <a:pt x="3980617" y="1810235"/>
                      <a:pt x="3982267" y="1790467"/>
                      <a:pt x="3985568" y="1770699"/>
                    </a:cubicBezTo>
                    <a:lnTo>
                      <a:pt x="3990512" y="1728001"/>
                    </a:lnTo>
                    <a:lnTo>
                      <a:pt x="3978419" y="1779974"/>
                    </a:lnTo>
                    <a:lnTo>
                      <a:pt x="3975478" y="1794634"/>
                    </a:lnTo>
                    <a:lnTo>
                      <a:pt x="3975235" y="1796761"/>
                    </a:lnTo>
                    <a:lnTo>
                      <a:pt x="3975368" y="1795182"/>
                    </a:lnTo>
                    <a:lnTo>
                      <a:pt x="3972993" y="1807015"/>
                    </a:lnTo>
                    <a:lnTo>
                      <a:pt x="3972365" y="1813530"/>
                    </a:lnTo>
                    <a:lnTo>
                      <a:pt x="3972573" y="1820042"/>
                    </a:lnTo>
                    <a:lnTo>
                      <a:pt x="3971953" y="1825473"/>
                    </a:lnTo>
                    <a:lnTo>
                      <a:pt x="3972014" y="1834954"/>
                    </a:lnTo>
                    <a:lnTo>
                      <a:pt x="3967609" y="1887192"/>
                    </a:lnTo>
                    <a:lnTo>
                      <a:pt x="3966580" y="1862076"/>
                    </a:lnTo>
                    <a:lnTo>
                      <a:pt x="3954922" y="1897075"/>
                    </a:lnTo>
                    <a:lnTo>
                      <a:pt x="3954011" y="1901616"/>
                    </a:lnTo>
                    <a:lnTo>
                      <a:pt x="3962269" y="1878138"/>
                    </a:lnTo>
                    <a:lnTo>
                      <a:pt x="3953168" y="1905819"/>
                    </a:lnTo>
                    <a:lnTo>
                      <a:pt x="3952243" y="1910426"/>
                    </a:lnTo>
                    <a:lnTo>
                      <a:pt x="3955658" y="1901245"/>
                    </a:lnTo>
                    <a:lnTo>
                      <a:pt x="3952020" y="1911538"/>
                    </a:lnTo>
                    <a:lnTo>
                      <a:pt x="3950856" y="1917341"/>
                    </a:lnTo>
                    <a:lnTo>
                      <a:pt x="3953923" y="1917324"/>
                    </a:lnTo>
                    <a:lnTo>
                      <a:pt x="3949761" y="1922799"/>
                    </a:lnTo>
                    <a:lnTo>
                      <a:pt x="3948708" y="1928046"/>
                    </a:lnTo>
                    <a:lnTo>
                      <a:pt x="3940585" y="1957899"/>
                    </a:lnTo>
                    <a:lnTo>
                      <a:pt x="3942105" y="1951556"/>
                    </a:lnTo>
                    <a:lnTo>
                      <a:pt x="3947756" y="1925436"/>
                    </a:lnTo>
                    <a:lnTo>
                      <a:pt x="3946546" y="1927027"/>
                    </a:lnTo>
                    <a:lnTo>
                      <a:pt x="3941511" y="1941272"/>
                    </a:lnTo>
                    <a:lnTo>
                      <a:pt x="3945927" y="1927841"/>
                    </a:lnTo>
                    <a:lnTo>
                      <a:pt x="3945611" y="1928256"/>
                    </a:lnTo>
                    <a:lnTo>
                      <a:pt x="3935336" y="1955880"/>
                    </a:lnTo>
                    <a:lnTo>
                      <a:pt x="3934470" y="1958481"/>
                    </a:lnTo>
                    <a:lnTo>
                      <a:pt x="3934284" y="1961717"/>
                    </a:lnTo>
                    <a:lnTo>
                      <a:pt x="3941511" y="1941272"/>
                    </a:lnTo>
                    <a:lnTo>
                      <a:pt x="3934178" y="1963573"/>
                    </a:lnTo>
                    <a:lnTo>
                      <a:pt x="3934152" y="1964024"/>
                    </a:lnTo>
                    <a:lnTo>
                      <a:pt x="3940416" y="1958521"/>
                    </a:lnTo>
                    <a:lnTo>
                      <a:pt x="3940585" y="1957899"/>
                    </a:lnTo>
                    <a:lnTo>
                      <a:pt x="3940441" y="1958499"/>
                    </a:lnTo>
                    <a:lnTo>
                      <a:pt x="3970684" y="1931928"/>
                    </a:lnTo>
                    <a:lnTo>
                      <a:pt x="3973478" y="1917270"/>
                    </a:lnTo>
                    <a:lnTo>
                      <a:pt x="3969425" y="1906764"/>
                    </a:lnTo>
                    <a:lnTo>
                      <a:pt x="3971349" y="1894407"/>
                    </a:lnTo>
                    <a:lnTo>
                      <a:pt x="3972897" y="1892371"/>
                    </a:lnTo>
                    <a:lnTo>
                      <a:pt x="3975456" y="1907102"/>
                    </a:lnTo>
                    <a:lnTo>
                      <a:pt x="3982194" y="1875987"/>
                    </a:lnTo>
                    <a:lnTo>
                      <a:pt x="3979689" y="1883439"/>
                    </a:lnTo>
                    <a:lnTo>
                      <a:pt x="3972897" y="1892371"/>
                    </a:lnTo>
                    <a:lnTo>
                      <a:pt x="3972365" y="1889308"/>
                    </a:lnTo>
                    <a:lnTo>
                      <a:pt x="3972356" y="1887938"/>
                    </a:lnTo>
                    <a:lnTo>
                      <a:pt x="3973357" y="1881513"/>
                    </a:lnTo>
                    <a:lnTo>
                      <a:pt x="3992368" y="1829001"/>
                    </a:lnTo>
                    <a:lnTo>
                      <a:pt x="4003052" y="1779662"/>
                    </a:lnTo>
                    <a:lnTo>
                      <a:pt x="4006603" y="1733444"/>
                    </a:lnTo>
                    <a:lnTo>
                      <a:pt x="4006231" y="1764983"/>
                    </a:lnTo>
                    <a:lnTo>
                      <a:pt x="4007718" y="1758114"/>
                    </a:lnTo>
                    <a:lnTo>
                      <a:pt x="4011249" y="1747995"/>
                    </a:lnTo>
                    <a:lnTo>
                      <a:pt x="4012216" y="1743530"/>
                    </a:lnTo>
                    <a:lnTo>
                      <a:pt x="4012096" y="1745566"/>
                    </a:lnTo>
                    <a:lnTo>
                      <a:pt x="4016465" y="1733045"/>
                    </a:lnTo>
                    <a:lnTo>
                      <a:pt x="4017529" y="1719984"/>
                    </a:lnTo>
                    <a:lnTo>
                      <a:pt x="4021576" y="1702588"/>
                    </a:lnTo>
                    <a:lnTo>
                      <a:pt x="4027939" y="1657888"/>
                    </a:lnTo>
                    <a:cubicBezTo>
                      <a:pt x="4031240" y="1634790"/>
                      <a:pt x="4031240" y="1611693"/>
                      <a:pt x="4031240" y="1588595"/>
                    </a:cubicBezTo>
                    <a:close/>
                    <a:moveTo>
                      <a:pt x="4064460" y="1587590"/>
                    </a:moveTo>
                    <a:lnTo>
                      <a:pt x="4064905" y="1588291"/>
                    </a:lnTo>
                    <a:lnTo>
                      <a:pt x="4061485" y="1609259"/>
                    </a:lnTo>
                    <a:lnTo>
                      <a:pt x="4058035" y="1629350"/>
                    </a:lnTo>
                    <a:lnTo>
                      <a:pt x="4057751" y="1630420"/>
                    </a:lnTo>
                    <a:close/>
                    <a:moveTo>
                      <a:pt x="4014982" y="1587352"/>
                    </a:moveTo>
                    <a:lnTo>
                      <a:pt x="4015364" y="1592217"/>
                    </a:lnTo>
                    <a:lnTo>
                      <a:pt x="4014310" y="1597046"/>
                    </a:lnTo>
                    <a:lnTo>
                      <a:pt x="4014160" y="1593089"/>
                    </a:lnTo>
                    <a:lnTo>
                      <a:pt x="4014347" y="1591704"/>
                    </a:lnTo>
                    <a:close/>
                    <a:moveTo>
                      <a:pt x="4069487" y="1586078"/>
                    </a:moveTo>
                    <a:lnTo>
                      <a:pt x="4069403" y="1586952"/>
                    </a:lnTo>
                    <a:lnTo>
                      <a:pt x="4069360" y="1586558"/>
                    </a:lnTo>
                    <a:close/>
                    <a:moveTo>
                      <a:pt x="3864781" y="1585784"/>
                    </a:moveTo>
                    <a:lnTo>
                      <a:pt x="3864091" y="1602944"/>
                    </a:lnTo>
                    <a:lnTo>
                      <a:pt x="3864060" y="1593403"/>
                    </a:lnTo>
                    <a:close/>
                    <a:moveTo>
                      <a:pt x="4374611" y="1585298"/>
                    </a:moveTo>
                    <a:cubicBezTo>
                      <a:pt x="4374611" y="1582004"/>
                      <a:pt x="4377906" y="1582004"/>
                      <a:pt x="4377906" y="1585298"/>
                    </a:cubicBezTo>
                    <a:lnTo>
                      <a:pt x="4372556" y="1624782"/>
                    </a:lnTo>
                    <a:lnTo>
                      <a:pt x="4372240" y="1621410"/>
                    </a:lnTo>
                    <a:lnTo>
                      <a:pt x="4373787" y="1604650"/>
                    </a:lnTo>
                    <a:cubicBezTo>
                      <a:pt x="4374611" y="1595180"/>
                      <a:pt x="4374611" y="1590239"/>
                      <a:pt x="4371316" y="1605062"/>
                    </a:cubicBezTo>
                    <a:lnTo>
                      <a:pt x="4370619" y="1607326"/>
                    </a:lnTo>
                    <a:lnTo>
                      <a:pt x="4369471" y="1603421"/>
                    </a:lnTo>
                    <a:close/>
                    <a:moveTo>
                      <a:pt x="4184130" y="1583068"/>
                    </a:moveTo>
                    <a:lnTo>
                      <a:pt x="4179730" y="1611529"/>
                    </a:lnTo>
                    <a:lnTo>
                      <a:pt x="4179278" y="1620740"/>
                    </a:lnTo>
                    <a:lnTo>
                      <a:pt x="4184187" y="1600675"/>
                    </a:lnTo>
                    <a:close/>
                    <a:moveTo>
                      <a:pt x="4061485" y="1582901"/>
                    </a:moveTo>
                    <a:lnTo>
                      <a:pt x="4061750" y="1583318"/>
                    </a:lnTo>
                    <a:lnTo>
                      <a:pt x="4056565" y="1604809"/>
                    </a:lnTo>
                    <a:lnTo>
                      <a:pt x="4056272" y="1596846"/>
                    </a:lnTo>
                    <a:lnTo>
                      <a:pt x="4056939" y="1594608"/>
                    </a:lnTo>
                    <a:close/>
                    <a:moveTo>
                      <a:pt x="3855083" y="1581966"/>
                    </a:moveTo>
                    <a:lnTo>
                      <a:pt x="3854815" y="1583939"/>
                    </a:lnTo>
                    <a:lnTo>
                      <a:pt x="3853079" y="1594535"/>
                    </a:lnTo>
                    <a:lnTo>
                      <a:pt x="3852840" y="1598437"/>
                    </a:lnTo>
                    <a:lnTo>
                      <a:pt x="3854815" y="1583939"/>
                    </a:lnTo>
                    <a:lnTo>
                      <a:pt x="3855065" y="1582412"/>
                    </a:lnTo>
                    <a:close/>
                    <a:moveTo>
                      <a:pt x="4262617" y="1581865"/>
                    </a:moveTo>
                    <a:lnTo>
                      <a:pt x="4246410" y="1655305"/>
                    </a:lnTo>
                    <a:lnTo>
                      <a:pt x="4253171" y="1689443"/>
                    </a:lnTo>
                    <a:lnTo>
                      <a:pt x="4254378" y="1684382"/>
                    </a:lnTo>
                    <a:lnTo>
                      <a:pt x="4253412" y="1690659"/>
                    </a:lnTo>
                    <a:lnTo>
                      <a:pt x="4253640" y="1691811"/>
                    </a:lnTo>
                    <a:lnTo>
                      <a:pt x="4259787" y="1667014"/>
                    </a:lnTo>
                    <a:lnTo>
                      <a:pt x="4262369" y="1650874"/>
                    </a:lnTo>
                    <a:lnTo>
                      <a:pt x="4262980" y="1648313"/>
                    </a:lnTo>
                    <a:lnTo>
                      <a:pt x="4268859" y="1625564"/>
                    </a:lnTo>
                    <a:lnTo>
                      <a:pt x="4267708" y="1617510"/>
                    </a:lnTo>
                    <a:lnTo>
                      <a:pt x="4262369" y="1650874"/>
                    </a:lnTo>
                    <a:lnTo>
                      <a:pt x="4254378" y="1684382"/>
                    </a:lnTo>
                    <a:lnTo>
                      <a:pt x="4266247" y="1607278"/>
                    </a:lnTo>
                    <a:close/>
                    <a:moveTo>
                      <a:pt x="3887446" y="1581254"/>
                    </a:moveTo>
                    <a:lnTo>
                      <a:pt x="3883563" y="1619626"/>
                    </a:lnTo>
                    <a:lnTo>
                      <a:pt x="3878326" y="1663094"/>
                    </a:lnTo>
                    <a:lnTo>
                      <a:pt x="3878604" y="1652965"/>
                    </a:lnTo>
                    <a:cubicBezTo>
                      <a:pt x="3880564" y="1629130"/>
                      <a:pt x="3883658" y="1605346"/>
                      <a:pt x="3887371" y="1581666"/>
                    </a:cubicBezTo>
                    <a:close/>
                    <a:moveTo>
                      <a:pt x="4450284" y="1580228"/>
                    </a:moveTo>
                    <a:lnTo>
                      <a:pt x="4448835" y="1586054"/>
                    </a:lnTo>
                    <a:lnTo>
                      <a:pt x="4448834" y="1586140"/>
                    </a:lnTo>
                    <a:cubicBezTo>
                      <a:pt x="4447354" y="1612319"/>
                      <a:pt x="4444625" y="1638413"/>
                      <a:pt x="4440507" y="1664354"/>
                    </a:cubicBezTo>
                    <a:cubicBezTo>
                      <a:pt x="4440507" y="1664354"/>
                      <a:pt x="4437212" y="1664354"/>
                      <a:pt x="4437212" y="1664354"/>
                    </a:cubicBezTo>
                    <a:lnTo>
                      <a:pt x="4436592" y="1661699"/>
                    </a:lnTo>
                    <a:lnTo>
                      <a:pt x="4428333" y="1738713"/>
                    </a:lnTo>
                    <a:lnTo>
                      <a:pt x="4429917" y="1762475"/>
                    </a:lnTo>
                    <a:lnTo>
                      <a:pt x="4433547" y="1759585"/>
                    </a:lnTo>
                    <a:lnTo>
                      <a:pt x="4433214" y="1771988"/>
                    </a:lnTo>
                    <a:lnTo>
                      <a:pt x="4448252" y="1703416"/>
                    </a:lnTo>
                    <a:close/>
                    <a:moveTo>
                      <a:pt x="4026879" y="1579461"/>
                    </a:moveTo>
                    <a:lnTo>
                      <a:pt x="4026275" y="1583375"/>
                    </a:lnTo>
                    <a:lnTo>
                      <a:pt x="4026966" y="1580888"/>
                    </a:lnTo>
                    <a:close/>
                    <a:moveTo>
                      <a:pt x="4105007" y="1576440"/>
                    </a:moveTo>
                    <a:lnTo>
                      <a:pt x="4104887" y="1588713"/>
                    </a:lnTo>
                    <a:lnTo>
                      <a:pt x="4102257" y="1603974"/>
                    </a:lnTo>
                    <a:lnTo>
                      <a:pt x="4101541" y="1595305"/>
                    </a:lnTo>
                    <a:lnTo>
                      <a:pt x="4103498" y="1582280"/>
                    </a:lnTo>
                    <a:close/>
                    <a:moveTo>
                      <a:pt x="4408228" y="1574896"/>
                    </a:moveTo>
                    <a:lnTo>
                      <a:pt x="4409332" y="1650000"/>
                    </a:lnTo>
                    <a:lnTo>
                      <a:pt x="4411884" y="1642882"/>
                    </a:lnTo>
                    <a:lnTo>
                      <a:pt x="4414349" y="1639066"/>
                    </a:lnTo>
                    <a:lnTo>
                      <a:pt x="4414349" y="1629416"/>
                    </a:lnTo>
                    <a:close/>
                    <a:moveTo>
                      <a:pt x="4336545" y="1574512"/>
                    </a:moveTo>
                    <a:lnTo>
                      <a:pt x="4337045" y="1577594"/>
                    </a:lnTo>
                    <a:lnTo>
                      <a:pt x="4336522" y="1582743"/>
                    </a:lnTo>
                    <a:lnTo>
                      <a:pt x="4336257" y="1579843"/>
                    </a:lnTo>
                    <a:close/>
                    <a:moveTo>
                      <a:pt x="4351704" y="1574035"/>
                    </a:moveTo>
                    <a:lnTo>
                      <a:pt x="4351704" y="1608700"/>
                    </a:lnTo>
                    <a:lnTo>
                      <a:pt x="4354284" y="1657173"/>
                    </a:lnTo>
                    <a:lnTo>
                      <a:pt x="4354379" y="1656634"/>
                    </a:lnTo>
                    <a:lnTo>
                      <a:pt x="4358704" y="1641381"/>
                    </a:lnTo>
                    <a:lnTo>
                      <a:pt x="4358578" y="1636773"/>
                    </a:lnTo>
                    <a:close/>
                    <a:moveTo>
                      <a:pt x="4054253" y="1571785"/>
                    </a:moveTo>
                    <a:lnTo>
                      <a:pt x="4056122" y="1592785"/>
                    </a:lnTo>
                    <a:lnTo>
                      <a:pt x="4056203" y="1594974"/>
                    </a:lnTo>
                    <a:lnTo>
                      <a:pt x="4054420" y="1599255"/>
                    </a:lnTo>
                    <a:lnTo>
                      <a:pt x="4053891" y="1591600"/>
                    </a:lnTo>
                    <a:close/>
                    <a:moveTo>
                      <a:pt x="4453289" y="1571520"/>
                    </a:moveTo>
                    <a:lnTo>
                      <a:pt x="4450880" y="1645016"/>
                    </a:lnTo>
                    <a:lnTo>
                      <a:pt x="4452116" y="1685798"/>
                    </a:lnTo>
                    <a:lnTo>
                      <a:pt x="4454525" y="1674812"/>
                    </a:lnTo>
                    <a:lnTo>
                      <a:pt x="4451776" y="1696368"/>
                    </a:lnTo>
                    <a:lnTo>
                      <a:pt x="4450880" y="1724147"/>
                    </a:lnTo>
                    <a:lnTo>
                      <a:pt x="4459284" y="1634494"/>
                    </a:lnTo>
                    <a:lnTo>
                      <a:pt x="4458490" y="1593518"/>
                    </a:lnTo>
                    <a:close/>
                    <a:moveTo>
                      <a:pt x="4010586" y="1570930"/>
                    </a:moveTo>
                    <a:lnTo>
                      <a:pt x="4010323" y="1572197"/>
                    </a:lnTo>
                    <a:lnTo>
                      <a:pt x="4009870" y="1573931"/>
                    </a:lnTo>
                    <a:close/>
                    <a:moveTo>
                      <a:pt x="3883405" y="1568924"/>
                    </a:moveTo>
                    <a:lnTo>
                      <a:pt x="3880260" y="1597940"/>
                    </a:lnTo>
                    <a:lnTo>
                      <a:pt x="3881595" y="1577959"/>
                    </a:lnTo>
                    <a:close/>
                    <a:moveTo>
                      <a:pt x="4067378" y="1568131"/>
                    </a:moveTo>
                    <a:lnTo>
                      <a:pt x="4067431" y="1568626"/>
                    </a:lnTo>
                    <a:lnTo>
                      <a:pt x="4064460" y="1587590"/>
                    </a:lnTo>
                    <a:lnTo>
                      <a:pt x="4061750" y="1583318"/>
                    </a:lnTo>
                    <a:lnTo>
                      <a:pt x="4062707" y="1579351"/>
                    </a:lnTo>
                    <a:close/>
                    <a:moveTo>
                      <a:pt x="4065558" y="1567529"/>
                    </a:moveTo>
                    <a:lnTo>
                      <a:pt x="4062707" y="1579351"/>
                    </a:lnTo>
                    <a:lnTo>
                      <a:pt x="4058442" y="1589594"/>
                    </a:lnTo>
                    <a:lnTo>
                      <a:pt x="4065199" y="1567663"/>
                    </a:lnTo>
                    <a:close/>
                    <a:moveTo>
                      <a:pt x="4067767" y="1567196"/>
                    </a:moveTo>
                    <a:lnTo>
                      <a:pt x="4067507" y="1569333"/>
                    </a:lnTo>
                    <a:lnTo>
                      <a:pt x="4067431" y="1568626"/>
                    </a:lnTo>
                    <a:lnTo>
                      <a:pt x="4067587" y="1567627"/>
                    </a:lnTo>
                    <a:close/>
                    <a:moveTo>
                      <a:pt x="4067729" y="1566722"/>
                    </a:moveTo>
                    <a:lnTo>
                      <a:pt x="4067587" y="1567627"/>
                    </a:lnTo>
                    <a:lnTo>
                      <a:pt x="4067378" y="1568131"/>
                    </a:lnTo>
                    <a:lnTo>
                      <a:pt x="4067245" y="1566902"/>
                    </a:lnTo>
                    <a:close/>
                    <a:moveTo>
                      <a:pt x="4069692" y="1566428"/>
                    </a:moveTo>
                    <a:lnTo>
                      <a:pt x="4069243" y="1585469"/>
                    </a:lnTo>
                    <a:lnTo>
                      <a:pt x="4069360" y="1586558"/>
                    </a:lnTo>
                    <a:lnTo>
                      <a:pt x="4069204" y="1587150"/>
                    </a:lnTo>
                    <a:lnTo>
                      <a:pt x="4069146" y="1589612"/>
                    </a:lnTo>
                    <a:lnTo>
                      <a:pt x="4069403" y="1586952"/>
                    </a:lnTo>
                    <a:lnTo>
                      <a:pt x="4069719" y="1589890"/>
                    </a:lnTo>
                    <a:lnTo>
                      <a:pt x="4069120" y="1590696"/>
                    </a:lnTo>
                    <a:lnTo>
                      <a:pt x="4069024" y="1594782"/>
                    </a:lnTo>
                    <a:lnTo>
                      <a:pt x="4069325" y="1595256"/>
                    </a:lnTo>
                    <a:lnTo>
                      <a:pt x="4068982" y="1596563"/>
                    </a:lnTo>
                    <a:lnTo>
                      <a:pt x="4068720" y="1607681"/>
                    </a:lnTo>
                    <a:lnTo>
                      <a:pt x="4069234" y="1604027"/>
                    </a:lnTo>
                    <a:lnTo>
                      <a:pt x="4070164" y="1594021"/>
                    </a:lnTo>
                    <a:lnTo>
                      <a:pt x="4070562" y="1597727"/>
                    </a:lnTo>
                    <a:lnTo>
                      <a:pt x="4071839" y="1610169"/>
                    </a:lnTo>
                    <a:lnTo>
                      <a:pt x="4068681" y="1632628"/>
                    </a:lnTo>
                    <a:lnTo>
                      <a:pt x="4071536" y="1697427"/>
                    </a:lnTo>
                    <a:lnTo>
                      <a:pt x="4074377" y="1680500"/>
                    </a:lnTo>
                    <a:lnTo>
                      <a:pt x="4071616" y="1699247"/>
                    </a:lnTo>
                    <a:lnTo>
                      <a:pt x="4072233" y="1713249"/>
                    </a:lnTo>
                    <a:lnTo>
                      <a:pt x="4077218" y="1689661"/>
                    </a:lnTo>
                    <a:lnTo>
                      <a:pt x="4076419" y="1668329"/>
                    </a:lnTo>
                    <a:lnTo>
                      <a:pt x="4074377" y="1680500"/>
                    </a:lnTo>
                    <a:lnTo>
                      <a:pt x="4076368" y="1666974"/>
                    </a:lnTo>
                    <a:lnTo>
                      <a:pt x="4075621" y="1647030"/>
                    </a:lnTo>
                    <a:lnTo>
                      <a:pt x="4074608" y="1637163"/>
                    </a:lnTo>
                    <a:lnTo>
                      <a:pt x="4073770" y="1634649"/>
                    </a:lnTo>
                    <a:lnTo>
                      <a:pt x="4074350" y="1634649"/>
                    </a:lnTo>
                    <a:lnTo>
                      <a:pt x="4071839" y="1610169"/>
                    </a:lnTo>
                    <a:lnTo>
                      <a:pt x="4073734" y="1596689"/>
                    </a:lnTo>
                    <a:lnTo>
                      <a:pt x="4072859" y="1573338"/>
                    </a:lnTo>
                    <a:lnTo>
                      <a:pt x="4069487" y="1586078"/>
                    </a:lnTo>
                    <a:lnTo>
                      <a:pt x="4071388" y="1566428"/>
                    </a:lnTo>
                    <a:close/>
                    <a:moveTo>
                      <a:pt x="3889992" y="1566264"/>
                    </a:moveTo>
                    <a:lnTo>
                      <a:pt x="3889631" y="1569258"/>
                    </a:lnTo>
                    <a:lnTo>
                      <a:pt x="3887446" y="1581254"/>
                    </a:lnTo>
                    <a:lnTo>
                      <a:pt x="3888196" y="1573841"/>
                    </a:lnTo>
                    <a:close/>
                    <a:moveTo>
                      <a:pt x="3857387" y="1565048"/>
                    </a:moveTo>
                    <a:lnTo>
                      <a:pt x="3856441" y="1570448"/>
                    </a:lnTo>
                    <a:lnTo>
                      <a:pt x="3856194" y="1573808"/>
                    </a:lnTo>
                    <a:lnTo>
                      <a:pt x="3856141" y="1574199"/>
                    </a:lnTo>
                    <a:lnTo>
                      <a:pt x="3856144" y="1574495"/>
                    </a:lnTo>
                    <a:lnTo>
                      <a:pt x="3856194" y="1573808"/>
                    </a:lnTo>
                    <a:close/>
                    <a:moveTo>
                      <a:pt x="4012218" y="1564947"/>
                    </a:moveTo>
                    <a:lnTo>
                      <a:pt x="4012332" y="1567342"/>
                    </a:lnTo>
                    <a:lnTo>
                      <a:pt x="4005786" y="1594433"/>
                    </a:lnTo>
                    <a:lnTo>
                      <a:pt x="4003877" y="1603296"/>
                    </a:lnTo>
                    <a:lnTo>
                      <a:pt x="4010323" y="1572197"/>
                    </a:lnTo>
                    <a:close/>
                    <a:moveTo>
                      <a:pt x="4013044" y="1564398"/>
                    </a:moveTo>
                    <a:lnTo>
                      <a:pt x="4013083" y="1564765"/>
                    </a:lnTo>
                    <a:lnTo>
                      <a:pt x="4014160" y="1593089"/>
                    </a:lnTo>
                    <a:lnTo>
                      <a:pt x="4013717" y="1596364"/>
                    </a:lnTo>
                    <a:lnTo>
                      <a:pt x="4012332" y="1567342"/>
                    </a:lnTo>
                    <a:close/>
                    <a:moveTo>
                      <a:pt x="4029204" y="1564396"/>
                    </a:moveTo>
                    <a:lnTo>
                      <a:pt x="4029018" y="1566650"/>
                    </a:lnTo>
                    <a:lnTo>
                      <a:pt x="4028297" y="1570274"/>
                    </a:lnTo>
                    <a:close/>
                    <a:moveTo>
                      <a:pt x="4012162" y="1563769"/>
                    </a:moveTo>
                    <a:lnTo>
                      <a:pt x="4012184" y="1564231"/>
                    </a:lnTo>
                    <a:lnTo>
                      <a:pt x="4010586" y="1570930"/>
                    </a:lnTo>
                    <a:lnTo>
                      <a:pt x="4011520" y="1566422"/>
                    </a:lnTo>
                    <a:close/>
                    <a:moveTo>
                      <a:pt x="4013456" y="1562693"/>
                    </a:moveTo>
                    <a:lnTo>
                      <a:pt x="4015905" y="1581026"/>
                    </a:lnTo>
                    <a:lnTo>
                      <a:pt x="4014982" y="1587352"/>
                    </a:lnTo>
                    <a:lnTo>
                      <a:pt x="4013573" y="1569414"/>
                    </a:lnTo>
                    <a:lnTo>
                      <a:pt x="4013083" y="1564765"/>
                    </a:lnTo>
                    <a:lnTo>
                      <a:pt x="4013065" y="1564309"/>
                    </a:lnTo>
                    <a:close/>
                    <a:moveTo>
                      <a:pt x="4066772" y="1562500"/>
                    </a:moveTo>
                    <a:lnTo>
                      <a:pt x="4067245" y="1566902"/>
                    </a:lnTo>
                    <a:lnTo>
                      <a:pt x="4065558" y="1567529"/>
                    </a:lnTo>
                    <a:close/>
                    <a:moveTo>
                      <a:pt x="4417231" y="1562215"/>
                    </a:moveTo>
                    <a:lnTo>
                      <a:pt x="4416211" y="1596022"/>
                    </a:lnTo>
                    <a:lnTo>
                      <a:pt x="4416741" y="1601917"/>
                    </a:lnTo>
                    <a:lnTo>
                      <a:pt x="4417234" y="1585618"/>
                    </a:lnTo>
                    <a:lnTo>
                      <a:pt x="4417480" y="1583473"/>
                    </a:lnTo>
                    <a:lnTo>
                      <a:pt x="4416952" y="1604259"/>
                    </a:lnTo>
                    <a:lnTo>
                      <a:pt x="4419381" y="1631276"/>
                    </a:lnTo>
                    <a:lnTo>
                      <a:pt x="4426803" y="1619785"/>
                    </a:lnTo>
                    <a:lnTo>
                      <a:pt x="4418267" y="1583239"/>
                    </a:lnTo>
                    <a:lnTo>
                      <a:pt x="4418039" y="1578612"/>
                    </a:lnTo>
                    <a:lnTo>
                      <a:pt x="4417480" y="1583473"/>
                    </a:lnTo>
                    <a:lnTo>
                      <a:pt x="4417646" y="1576961"/>
                    </a:lnTo>
                    <a:lnTo>
                      <a:pt x="4417393" y="1565500"/>
                    </a:lnTo>
                    <a:close/>
                    <a:moveTo>
                      <a:pt x="4012979" y="1562035"/>
                    </a:moveTo>
                    <a:lnTo>
                      <a:pt x="4013065" y="1564309"/>
                    </a:lnTo>
                    <a:lnTo>
                      <a:pt x="4013044" y="1564398"/>
                    </a:lnTo>
                    <a:lnTo>
                      <a:pt x="4012848" y="1562537"/>
                    </a:lnTo>
                    <a:close/>
                    <a:moveTo>
                      <a:pt x="4012768" y="1561782"/>
                    </a:moveTo>
                    <a:lnTo>
                      <a:pt x="4012848" y="1562537"/>
                    </a:lnTo>
                    <a:lnTo>
                      <a:pt x="4012218" y="1564947"/>
                    </a:lnTo>
                    <a:lnTo>
                      <a:pt x="4012184" y="1564231"/>
                    </a:lnTo>
                    <a:close/>
                    <a:moveTo>
                      <a:pt x="4012672" y="1560867"/>
                    </a:moveTo>
                    <a:lnTo>
                      <a:pt x="4012730" y="1561420"/>
                    </a:lnTo>
                    <a:lnTo>
                      <a:pt x="4012162" y="1563769"/>
                    </a:lnTo>
                    <a:lnTo>
                      <a:pt x="4012145" y="1563409"/>
                    </a:lnTo>
                    <a:close/>
                    <a:moveTo>
                      <a:pt x="4012925" y="1560613"/>
                    </a:moveTo>
                    <a:lnTo>
                      <a:pt x="4012942" y="1561054"/>
                    </a:lnTo>
                    <a:lnTo>
                      <a:pt x="4012768" y="1561782"/>
                    </a:lnTo>
                    <a:lnTo>
                      <a:pt x="4012730" y="1561420"/>
                    </a:lnTo>
                    <a:close/>
                    <a:moveTo>
                      <a:pt x="4013131" y="1560260"/>
                    </a:moveTo>
                    <a:lnTo>
                      <a:pt x="4013236" y="1561050"/>
                    </a:lnTo>
                    <a:lnTo>
                      <a:pt x="4012979" y="1562035"/>
                    </a:lnTo>
                    <a:lnTo>
                      <a:pt x="4012942" y="1561054"/>
                    </a:lnTo>
                    <a:close/>
                    <a:moveTo>
                      <a:pt x="4024854" y="1560207"/>
                    </a:moveTo>
                    <a:lnTo>
                      <a:pt x="4025177" y="1566428"/>
                    </a:lnTo>
                    <a:lnTo>
                      <a:pt x="4025397" y="1570820"/>
                    </a:lnTo>
                    <a:lnTo>
                      <a:pt x="4023190" y="1592849"/>
                    </a:lnTo>
                    <a:lnTo>
                      <a:pt x="4022736" y="1574009"/>
                    </a:lnTo>
                    <a:close/>
                    <a:moveTo>
                      <a:pt x="4022397" y="1559992"/>
                    </a:moveTo>
                    <a:lnTo>
                      <a:pt x="4022736" y="1574009"/>
                    </a:lnTo>
                    <a:lnTo>
                      <a:pt x="4021876" y="1579607"/>
                    </a:lnTo>
                    <a:lnTo>
                      <a:pt x="4021137" y="1592146"/>
                    </a:lnTo>
                    <a:lnTo>
                      <a:pt x="4020653" y="1567982"/>
                    </a:lnTo>
                    <a:close/>
                    <a:moveTo>
                      <a:pt x="4013000" y="1559282"/>
                    </a:moveTo>
                    <a:lnTo>
                      <a:pt x="4013088" y="1559939"/>
                    </a:lnTo>
                    <a:lnTo>
                      <a:pt x="4012925" y="1560613"/>
                    </a:lnTo>
                    <a:lnTo>
                      <a:pt x="4012894" y="1559795"/>
                    </a:lnTo>
                    <a:close/>
                    <a:moveTo>
                      <a:pt x="3891024" y="1557698"/>
                    </a:moveTo>
                    <a:lnTo>
                      <a:pt x="3891495" y="1559028"/>
                    </a:lnTo>
                    <a:lnTo>
                      <a:pt x="3890790" y="1562897"/>
                    </a:lnTo>
                    <a:lnTo>
                      <a:pt x="3889992" y="1566264"/>
                    </a:lnTo>
                    <a:close/>
                    <a:moveTo>
                      <a:pt x="4012777" y="1557607"/>
                    </a:moveTo>
                    <a:lnTo>
                      <a:pt x="4012824" y="1557964"/>
                    </a:lnTo>
                    <a:lnTo>
                      <a:pt x="4012894" y="1559795"/>
                    </a:lnTo>
                    <a:lnTo>
                      <a:pt x="4012672" y="1560867"/>
                    </a:lnTo>
                    <a:lnTo>
                      <a:pt x="4012424" y="1558519"/>
                    </a:lnTo>
                    <a:close/>
                    <a:moveTo>
                      <a:pt x="4230542" y="1556358"/>
                    </a:moveTo>
                    <a:lnTo>
                      <a:pt x="4229365" y="1563535"/>
                    </a:lnTo>
                    <a:lnTo>
                      <a:pt x="4225033" y="1576759"/>
                    </a:lnTo>
                    <a:close/>
                    <a:moveTo>
                      <a:pt x="3906578" y="1555634"/>
                    </a:moveTo>
                    <a:lnTo>
                      <a:pt x="3903808" y="1566696"/>
                    </a:lnTo>
                    <a:lnTo>
                      <a:pt x="3906358" y="1562003"/>
                    </a:lnTo>
                    <a:close/>
                    <a:moveTo>
                      <a:pt x="4354008" y="1555519"/>
                    </a:moveTo>
                    <a:lnTo>
                      <a:pt x="4354070" y="1556023"/>
                    </a:lnTo>
                    <a:lnTo>
                      <a:pt x="4357803" y="1578560"/>
                    </a:lnTo>
                    <a:lnTo>
                      <a:pt x="4356523" y="1561620"/>
                    </a:lnTo>
                    <a:close/>
                    <a:moveTo>
                      <a:pt x="4434137" y="1555421"/>
                    </a:moveTo>
                    <a:lnTo>
                      <a:pt x="4434132" y="1555940"/>
                    </a:lnTo>
                    <a:lnTo>
                      <a:pt x="4434004" y="1558087"/>
                    </a:lnTo>
                    <a:lnTo>
                      <a:pt x="4434132" y="1555527"/>
                    </a:lnTo>
                    <a:close/>
                    <a:moveTo>
                      <a:pt x="3985189" y="1555362"/>
                    </a:moveTo>
                    <a:lnTo>
                      <a:pt x="3978967" y="1592785"/>
                    </a:lnTo>
                    <a:lnTo>
                      <a:pt x="3963157" y="1690311"/>
                    </a:lnTo>
                    <a:lnTo>
                      <a:pt x="3975253" y="1595256"/>
                    </a:lnTo>
                    <a:close/>
                    <a:moveTo>
                      <a:pt x="4014007" y="1554426"/>
                    </a:moveTo>
                    <a:lnTo>
                      <a:pt x="4013000" y="1559282"/>
                    </a:lnTo>
                    <a:lnTo>
                      <a:pt x="4012824" y="1557964"/>
                    </a:lnTo>
                    <a:lnTo>
                      <a:pt x="4012808" y="1557526"/>
                    </a:lnTo>
                    <a:close/>
                    <a:moveTo>
                      <a:pt x="4110997" y="1553249"/>
                    </a:moveTo>
                    <a:lnTo>
                      <a:pt x="4107413" y="1574050"/>
                    </a:lnTo>
                    <a:lnTo>
                      <a:pt x="4107328" y="1567453"/>
                    </a:lnTo>
                    <a:close/>
                    <a:moveTo>
                      <a:pt x="4457219" y="1552340"/>
                    </a:moveTo>
                    <a:lnTo>
                      <a:pt x="4453866" y="1565822"/>
                    </a:lnTo>
                    <a:lnTo>
                      <a:pt x="4458314" y="1584423"/>
                    </a:lnTo>
                    <a:lnTo>
                      <a:pt x="4457961" y="1566191"/>
                    </a:lnTo>
                    <a:close/>
                    <a:moveTo>
                      <a:pt x="3988631" y="1551932"/>
                    </a:moveTo>
                    <a:lnTo>
                      <a:pt x="3994360" y="1618483"/>
                    </a:lnTo>
                    <a:lnTo>
                      <a:pt x="3992318" y="1605403"/>
                    </a:lnTo>
                    <a:close/>
                    <a:moveTo>
                      <a:pt x="4016183" y="1551409"/>
                    </a:moveTo>
                    <a:lnTo>
                      <a:pt x="4013456" y="1562693"/>
                    </a:lnTo>
                    <a:lnTo>
                      <a:pt x="4013236" y="1561050"/>
                    </a:lnTo>
                    <a:lnTo>
                      <a:pt x="4015275" y="1553249"/>
                    </a:lnTo>
                    <a:close/>
                    <a:moveTo>
                      <a:pt x="4015353" y="1550945"/>
                    </a:moveTo>
                    <a:lnTo>
                      <a:pt x="4013131" y="1560260"/>
                    </a:lnTo>
                    <a:lnTo>
                      <a:pt x="4013088" y="1559939"/>
                    </a:lnTo>
                    <a:lnTo>
                      <a:pt x="4015113" y="1551566"/>
                    </a:lnTo>
                    <a:close/>
                    <a:moveTo>
                      <a:pt x="4290196" y="1549935"/>
                    </a:moveTo>
                    <a:lnTo>
                      <a:pt x="4299513" y="1584743"/>
                    </a:lnTo>
                    <a:lnTo>
                      <a:pt x="4299692" y="1595710"/>
                    </a:lnTo>
                    <a:lnTo>
                      <a:pt x="4295121" y="1583607"/>
                    </a:lnTo>
                    <a:lnTo>
                      <a:pt x="4288392" y="1557213"/>
                    </a:lnTo>
                    <a:close/>
                    <a:moveTo>
                      <a:pt x="4011488" y="1549649"/>
                    </a:moveTo>
                    <a:lnTo>
                      <a:pt x="4012424" y="1558519"/>
                    </a:lnTo>
                    <a:lnTo>
                      <a:pt x="4011968" y="1559698"/>
                    </a:lnTo>
                    <a:close/>
                    <a:moveTo>
                      <a:pt x="4119190" y="1549562"/>
                    </a:moveTo>
                    <a:lnTo>
                      <a:pt x="4120906" y="1606639"/>
                    </a:lnTo>
                    <a:lnTo>
                      <a:pt x="4120906" y="1648269"/>
                    </a:lnTo>
                    <a:lnTo>
                      <a:pt x="4118580" y="1554079"/>
                    </a:lnTo>
                    <a:close/>
                    <a:moveTo>
                      <a:pt x="4026505" y="1549455"/>
                    </a:moveTo>
                    <a:lnTo>
                      <a:pt x="4026598" y="1558835"/>
                    </a:lnTo>
                    <a:lnTo>
                      <a:pt x="4025992" y="1564884"/>
                    </a:lnTo>
                    <a:lnTo>
                      <a:pt x="4025465" y="1556227"/>
                    </a:lnTo>
                    <a:close/>
                    <a:moveTo>
                      <a:pt x="3899694" y="1548699"/>
                    </a:moveTo>
                    <a:lnTo>
                      <a:pt x="3899749" y="1549954"/>
                    </a:lnTo>
                    <a:lnTo>
                      <a:pt x="3899696" y="1549926"/>
                    </a:lnTo>
                    <a:close/>
                    <a:moveTo>
                      <a:pt x="4024975" y="1548179"/>
                    </a:moveTo>
                    <a:lnTo>
                      <a:pt x="4025465" y="1556227"/>
                    </a:lnTo>
                    <a:lnTo>
                      <a:pt x="4024854" y="1560207"/>
                    </a:lnTo>
                    <a:lnTo>
                      <a:pt x="4024373" y="1550938"/>
                    </a:lnTo>
                    <a:close/>
                    <a:moveTo>
                      <a:pt x="4070251" y="1548077"/>
                    </a:moveTo>
                    <a:lnTo>
                      <a:pt x="4070111" y="1548659"/>
                    </a:lnTo>
                    <a:lnTo>
                      <a:pt x="4070031" y="1552024"/>
                    </a:lnTo>
                    <a:lnTo>
                      <a:pt x="4070412" y="1549593"/>
                    </a:lnTo>
                    <a:close/>
                    <a:moveTo>
                      <a:pt x="3950788" y="1547516"/>
                    </a:moveTo>
                    <a:lnTo>
                      <a:pt x="3944722" y="1584549"/>
                    </a:lnTo>
                    <a:lnTo>
                      <a:pt x="3935291" y="1632914"/>
                    </a:lnTo>
                    <a:lnTo>
                      <a:pt x="3947610" y="1555720"/>
                    </a:lnTo>
                    <a:close/>
                    <a:moveTo>
                      <a:pt x="3894625" y="1547255"/>
                    </a:moveTo>
                    <a:lnTo>
                      <a:pt x="3899696" y="1549926"/>
                    </a:lnTo>
                    <a:lnTo>
                      <a:pt x="3899749" y="1573017"/>
                    </a:lnTo>
                    <a:cubicBezTo>
                      <a:pt x="3899749" y="1573017"/>
                      <a:pt x="3896448" y="1573017"/>
                      <a:pt x="3896448" y="1573017"/>
                    </a:cubicBezTo>
                    <a:lnTo>
                      <a:pt x="3892243" y="1561142"/>
                    </a:lnTo>
                    <a:lnTo>
                      <a:pt x="3893148" y="1553249"/>
                    </a:lnTo>
                    <a:close/>
                    <a:moveTo>
                      <a:pt x="3834692" y="1546070"/>
                    </a:moveTo>
                    <a:lnTo>
                      <a:pt x="3835890" y="1557691"/>
                    </a:lnTo>
                    <a:lnTo>
                      <a:pt x="3835988" y="1560701"/>
                    </a:lnTo>
                    <a:lnTo>
                      <a:pt x="3835169" y="1557343"/>
                    </a:lnTo>
                    <a:lnTo>
                      <a:pt x="3835022" y="1556095"/>
                    </a:lnTo>
                    <a:close/>
                    <a:moveTo>
                      <a:pt x="4233417" y="1545224"/>
                    </a:moveTo>
                    <a:lnTo>
                      <a:pt x="4233312" y="1546103"/>
                    </a:lnTo>
                    <a:lnTo>
                      <a:pt x="4231706" y="1552048"/>
                    </a:lnTo>
                    <a:lnTo>
                      <a:pt x="4234024" y="1574132"/>
                    </a:lnTo>
                    <a:close/>
                    <a:moveTo>
                      <a:pt x="4020185" y="1544624"/>
                    </a:moveTo>
                    <a:lnTo>
                      <a:pt x="4020653" y="1567982"/>
                    </a:lnTo>
                    <a:lnTo>
                      <a:pt x="4016627" y="1586431"/>
                    </a:lnTo>
                    <a:lnTo>
                      <a:pt x="4015905" y="1581026"/>
                    </a:lnTo>
                    <a:lnTo>
                      <a:pt x="4018576" y="1562721"/>
                    </a:lnTo>
                    <a:close/>
                    <a:moveTo>
                      <a:pt x="3886360" y="1544526"/>
                    </a:moveTo>
                    <a:lnTo>
                      <a:pt x="3887595" y="1548014"/>
                    </a:lnTo>
                    <a:lnTo>
                      <a:pt x="3883405" y="1568924"/>
                    </a:lnTo>
                    <a:lnTo>
                      <a:pt x="3885824" y="1546608"/>
                    </a:lnTo>
                    <a:close/>
                    <a:moveTo>
                      <a:pt x="3888404" y="1543977"/>
                    </a:moveTo>
                    <a:lnTo>
                      <a:pt x="3892422" y="1546094"/>
                    </a:lnTo>
                    <a:lnTo>
                      <a:pt x="3891024" y="1557698"/>
                    </a:lnTo>
                    <a:lnTo>
                      <a:pt x="3887595" y="1548014"/>
                    </a:lnTo>
                    <a:close/>
                    <a:moveTo>
                      <a:pt x="4020329" y="1543004"/>
                    </a:moveTo>
                    <a:lnTo>
                      <a:pt x="4020185" y="1544624"/>
                    </a:lnTo>
                    <a:lnTo>
                      <a:pt x="4020180" y="1543348"/>
                    </a:lnTo>
                    <a:close/>
                    <a:moveTo>
                      <a:pt x="3885652" y="1542528"/>
                    </a:moveTo>
                    <a:lnTo>
                      <a:pt x="3886728" y="1543095"/>
                    </a:lnTo>
                    <a:lnTo>
                      <a:pt x="3886360" y="1544526"/>
                    </a:lnTo>
                    <a:close/>
                    <a:moveTo>
                      <a:pt x="3985568" y="1541993"/>
                    </a:moveTo>
                    <a:lnTo>
                      <a:pt x="3985568" y="1543365"/>
                    </a:lnTo>
                    <a:lnTo>
                      <a:pt x="3985337" y="1542968"/>
                    </a:lnTo>
                    <a:close/>
                    <a:moveTo>
                      <a:pt x="4010642" y="1541629"/>
                    </a:moveTo>
                    <a:lnTo>
                      <a:pt x="4011363" y="1547025"/>
                    </a:lnTo>
                    <a:lnTo>
                      <a:pt x="4011488" y="1549649"/>
                    </a:lnTo>
                    <a:close/>
                    <a:moveTo>
                      <a:pt x="4331431" y="1541376"/>
                    </a:moveTo>
                    <a:lnTo>
                      <a:pt x="4331558" y="1543754"/>
                    </a:lnTo>
                    <a:lnTo>
                      <a:pt x="4334765" y="1563530"/>
                    </a:lnTo>
                    <a:lnTo>
                      <a:pt x="4336257" y="1579843"/>
                    </a:lnTo>
                    <a:lnTo>
                      <a:pt x="4335617" y="1591643"/>
                    </a:lnTo>
                    <a:lnTo>
                      <a:pt x="4335552" y="1592287"/>
                    </a:lnTo>
                    <a:lnTo>
                      <a:pt x="4333191" y="1574206"/>
                    </a:lnTo>
                    <a:lnTo>
                      <a:pt x="4334641" y="1601245"/>
                    </a:lnTo>
                    <a:lnTo>
                      <a:pt x="4335552" y="1592287"/>
                    </a:lnTo>
                    <a:lnTo>
                      <a:pt x="4335573" y="1592453"/>
                    </a:lnTo>
                    <a:lnTo>
                      <a:pt x="4334868" y="1605472"/>
                    </a:lnTo>
                    <a:lnTo>
                      <a:pt x="4335218" y="1611998"/>
                    </a:lnTo>
                    <a:lnTo>
                      <a:pt x="4336771" y="1643527"/>
                    </a:lnTo>
                    <a:lnTo>
                      <a:pt x="4335095" y="1634767"/>
                    </a:lnTo>
                    <a:lnTo>
                      <a:pt x="4334012" y="1618306"/>
                    </a:lnTo>
                    <a:lnTo>
                      <a:pt x="4333113" y="1624413"/>
                    </a:lnTo>
                    <a:lnTo>
                      <a:pt x="4335095" y="1634767"/>
                    </a:lnTo>
                    <a:lnTo>
                      <a:pt x="4335333" y="1638397"/>
                    </a:lnTo>
                    <a:lnTo>
                      <a:pt x="4332943" y="1625573"/>
                    </a:lnTo>
                    <a:lnTo>
                      <a:pt x="4330442" y="1642563"/>
                    </a:lnTo>
                    <a:lnTo>
                      <a:pt x="4332442" y="1622887"/>
                    </a:lnTo>
                    <a:lnTo>
                      <a:pt x="4318733" y="1549344"/>
                    </a:lnTo>
                    <a:lnTo>
                      <a:pt x="4318123" y="1546829"/>
                    </a:lnTo>
                    <a:lnTo>
                      <a:pt x="4316086" y="1555457"/>
                    </a:lnTo>
                    <a:lnTo>
                      <a:pt x="4318425" y="1637349"/>
                    </a:lnTo>
                    <a:lnTo>
                      <a:pt x="4317340" y="1635084"/>
                    </a:lnTo>
                    <a:lnTo>
                      <a:pt x="4315312" y="1608336"/>
                    </a:lnTo>
                    <a:lnTo>
                      <a:pt x="4314601" y="1569434"/>
                    </a:lnTo>
                    <a:lnTo>
                      <a:pt x="4314900" y="1562588"/>
                    </a:lnTo>
                    <a:lnTo>
                      <a:pt x="4315099" y="1559634"/>
                    </a:lnTo>
                    <a:lnTo>
                      <a:pt x="4314471" y="1562296"/>
                    </a:lnTo>
                    <a:lnTo>
                      <a:pt x="4314601" y="1569434"/>
                    </a:lnTo>
                    <a:lnTo>
                      <a:pt x="4312204" y="1624368"/>
                    </a:lnTo>
                    <a:lnTo>
                      <a:pt x="4309166" y="1618029"/>
                    </a:lnTo>
                    <a:lnTo>
                      <a:pt x="4311669" y="1574164"/>
                    </a:lnTo>
                    <a:lnTo>
                      <a:pt x="4305832" y="1598885"/>
                    </a:lnTo>
                    <a:lnTo>
                      <a:pt x="4305120" y="1605689"/>
                    </a:lnTo>
                    <a:lnTo>
                      <a:pt x="4307483" y="1614518"/>
                    </a:lnTo>
                    <a:lnTo>
                      <a:pt x="4309166" y="1618029"/>
                    </a:lnTo>
                    <a:lnTo>
                      <a:pt x="4309131" y="1618639"/>
                    </a:lnTo>
                    <a:lnTo>
                      <a:pt x="4309085" y="1620579"/>
                    </a:lnTo>
                    <a:lnTo>
                      <a:pt x="4304760" y="1609128"/>
                    </a:lnTo>
                    <a:lnTo>
                      <a:pt x="4302177" y="1633817"/>
                    </a:lnTo>
                    <a:lnTo>
                      <a:pt x="4304220" y="1697169"/>
                    </a:lnTo>
                    <a:lnTo>
                      <a:pt x="4307322" y="1693680"/>
                    </a:lnTo>
                    <a:lnTo>
                      <a:pt x="4307483" y="1687879"/>
                    </a:lnTo>
                    <a:lnTo>
                      <a:pt x="4309085" y="1620579"/>
                    </a:lnTo>
                    <a:lnTo>
                      <a:pt x="4312029" y="1628374"/>
                    </a:lnTo>
                    <a:lnTo>
                      <a:pt x="4309275" y="1691483"/>
                    </a:lnTo>
                    <a:lnTo>
                      <a:pt x="4315523" y="1684454"/>
                    </a:lnTo>
                    <a:lnTo>
                      <a:pt x="4314469" y="1701512"/>
                    </a:lnTo>
                    <a:lnTo>
                      <a:pt x="4308694" y="1704802"/>
                    </a:lnTo>
                    <a:lnTo>
                      <a:pt x="4307460" y="1733061"/>
                    </a:lnTo>
                    <a:lnTo>
                      <a:pt x="4314173" y="1706296"/>
                    </a:lnTo>
                    <a:lnTo>
                      <a:pt x="4312995" y="1725340"/>
                    </a:lnTo>
                    <a:lnTo>
                      <a:pt x="4306753" y="1749260"/>
                    </a:lnTo>
                    <a:lnTo>
                      <a:pt x="4305835" y="1770306"/>
                    </a:lnTo>
                    <a:cubicBezTo>
                      <a:pt x="4305835" y="1773604"/>
                      <a:pt x="4302538" y="1773604"/>
                      <a:pt x="4302538" y="1770306"/>
                    </a:cubicBezTo>
                    <a:lnTo>
                      <a:pt x="4302458" y="1765382"/>
                    </a:lnTo>
                    <a:lnTo>
                      <a:pt x="4291607" y="1793386"/>
                    </a:lnTo>
                    <a:lnTo>
                      <a:pt x="4290298" y="1825392"/>
                    </a:lnTo>
                    <a:lnTo>
                      <a:pt x="4305853" y="1786284"/>
                    </a:lnTo>
                    <a:lnTo>
                      <a:pt x="4322317" y="1697770"/>
                    </a:lnTo>
                    <a:lnTo>
                      <a:pt x="4322762" y="1694749"/>
                    </a:lnTo>
                    <a:lnTo>
                      <a:pt x="4324080" y="1701885"/>
                    </a:lnTo>
                    <a:lnTo>
                      <a:pt x="4309831" y="1776280"/>
                    </a:lnTo>
                    <a:lnTo>
                      <a:pt x="4312614" y="1769283"/>
                    </a:lnTo>
                    <a:lnTo>
                      <a:pt x="4327950" y="1722831"/>
                    </a:lnTo>
                    <a:lnTo>
                      <a:pt x="4324080" y="1701885"/>
                    </a:lnTo>
                    <a:lnTo>
                      <a:pt x="4324789" y="1698182"/>
                    </a:lnTo>
                    <a:lnTo>
                      <a:pt x="4325261" y="1693545"/>
                    </a:lnTo>
                    <a:lnTo>
                      <a:pt x="4329322" y="1715492"/>
                    </a:lnTo>
                    <a:lnTo>
                      <a:pt x="4329824" y="1717153"/>
                    </a:lnTo>
                    <a:lnTo>
                      <a:pt x="4338523" y="1690806"/>
                    </a:lnTo>
                    <a:lnTo>
                      <a:pt x="4329991" y="1717704"/>
                    </a:lnTo>
                    <a:lnTo>
                      <a:pt x="4332033" y="1724454"/>
                    </a:lnTo>
                    <a:lnTo>
                      <a:pt x="4332152" y="1724025"/>
                    </a:lnTo>
                    <a:lnTo>
                      <a:pt x="4335394" y="1724025"/>
                    </a:lnTo>
                    <a:lnTo>
                      <a:pt x="4335533" y="1723426"/>
                    </a:lnTo>
                    <a:lnTo>
                      <a:pt x="4340185" y="1712137"/>
                    </a:lnTo>
                    <a:lnTo>
                      <a:pt x="4338646" y="1688746"/>
                    </a:lnTo>
                    <a:lnTo>
                      <a:pt x="4327882" y="1667757"/>
                    </a:lnTo>
                    <a:lnTo>
                      <a:pt x="4328777" y="1658949"/>
                    </a:lnTo>
                    <a:lnTo>
                      <a:pt x="4337944" y="1678078"/>
                    </a:lnTo>
                    <a:lnTo>
                      <a:pt x="4335333" y="1638397"/>
                    </a:lnTo>
                    <a:lnTo>
                      <a:pt x="4336944" y="1647035"/>
                    </a:lnTo>
                    <a:lnTo>
                      <a:pt x="4338533" y="1679307"/>
                    </a:lnTo>
                    <a:lnTo>
                      <a:pt x="4341040" y="1684537"/>
                    </a:lnTo>
                    <a:lnTo>
                      <a:pt x="4341313" y="1693947"/>
                    </a:lnTo>
                    <a:lnTo>
                      <a:pt x="4339035" y="1689505"/>
                    </a:lnTo>
                    <a:lnTo>
                      <a:pt x="4339339" y="1695673"/>
                    </a:lnTo>
                    <a:lnTo>
                      <a:pt x="4340966" y="1710241"/>
                    </a:lnTo>
                    <a:lnTo>
                      <a:pt x="4341545" y="1708835"/>
                    </a:lnTo>
                    <a:lnTo>
                      <a:pt x="4341672" y="1706291"/>
                    </a:lnTo>
                    <a:lnTo>
                      <a:pt x="4341733" y="1708379"/>
                    </a:lnTo>
                    <a:lnTo>
                      <a:pt x="4344844" y="1700830"/>
                    </a:lnTo>
                    <a:lnTo>
                      <a:pt x="4342203" y="1695682"/>
                    </a:lnTo>
                    <a:lnTo>
                      <a:pt x="4342598" y="1687790"/>
                    </a:lnTo>
                    <a:lnTo>
                      <a:pt x="4345778" y="1694424"/>
                    </a:lnTo>
                    <a:lnTo>
                      <a:pt x="4343010" y="1679574"/>
                    </a:lnTo>
                    <a:lnTo>
                      <a:pt x="4342598" y="1687790"/>
                    </a:lnTo>
                    <a:lnTo>
                      <a:pt x="4341040" y="1684537"/>
                    </a:lnTo>
                    <a:lnTo>
                      <a:pt x="4340504" y="1666134"/>
                    </a:lnTo>
                    <a:lnTo>
                      <a:pt x="4336944" y="1647035"/>
                    </a:lnTo>
                    <a:lnTo>
                      <a:pt x="4336771" y="1643527"/>
                    </a:lnTo>
                    <a:lnTo>
                      <a:pt x="4340398" y="1662478"/>
                    </a:lnTo>
                    <a:lnTo>
                      <a:pt x="4339160" y="1619927"/>
                    </a:lnTo>
                    <a:lnTo>
                      <a:pt x="4335573" y="1592453"/>
                    </a:lnTo>
                    <a:lnTo>
                      <a:pt x="4335617" y="1591643"/>
                    </a:lnTo>
                    <a:lnTo>
                      <a:pt x="4336522" y="1582743"/>
                    </a:lnTo>
                    <a:lnTo>
                      <a:pt x="4343847" y="1662841"/>
                    </a:lnTo>
                    <a:lnTo>
                      <a:pt x="4343146" y="1676839"/>
                    </a:lnTo>
                    <a:lnTo>
                      <a:pt x="4346820" y="1696035"/>
                    </a:lnTo>
                    <a:lnTo>
                      <a:pt x="4346828" y="1696014"/>
                    </a:lnTo>
                    <a:lnTo>
                      <a:pt x="4347080" y="1697097"/>
                    </a:lnTo>
                    <a:lnTo>
                      <a:pt x="4347071" y="1697121"/>
                    </a:lnTo>
                    <a:lnTo>
                      <a:pt x="4347100" y="1697183"/>
                    </a:lnTo>
                    <a:lnTo>
                      <a:pt x="4347080" y="1697097"/>
                    </a:lnTo>
                    <a:lnTo>
                      <a:pt x="4347381" y="1696305"/>
                    </a:lnTo>
                    <a:lnTo>
                      <a:pt x="4350743" y="1677248"/>
                    </a:lnTo>
                    <a:lnTo>
                      <a:pt x="4350262" y="1672333"/>
                    </a:lnTo>
                    <a:cubicBezTo>
                      <a:pt x="4349231" y="1662285"/>
                      <a:pt x="4348407" y="1654042"/>
                      <a:pt x="4348407" y="1651568"/>
                    </a:cubicBezTo>
                    <a:lnTo>
                      <a:pt x="4342151" y="1609021"/>
                    </a:lnTo>
                    <a:lnTo>
                      <a:pt x="4342096" y="1608748"/>
                    </a:lnTo>
                    <a:lnTo>
                      <a:pt x="4337045" y="1577594"/>
                    </a:lnTo>
                    <a:lnTo>
                      <a:pt x="4337243" y="1575646"/>
                    </a:lnTo>
                    <a:lnTo>
                      <a:pt x="4336688" y="1571873"/>
                    </a:lnTo>
                    <a:lnTo>
                      <a:pt x="4336545" y="1574512"/>
                    </a:lnTo>
                    <a:lnTo>
                      <a:pt x="4334765" y="1563530"/>
                    </a:lnTo>
                    <a:lnTo>
                      <a:pt x="4334679" y="1562588"/>
                    </a:lnTo>
                    <a:close/>
                    <a:moveTo>
                      <a:pt x="4316433" y="1539865"/>
                    </a:moveTo>
                    <a:lnTo>
                      <a:pt x="4316024" y="1545923"/>
                    </a:lnTo>
                    <a:lnTo>
                      <a:pt x="4317005" y="1542223"/>
                    </a:lnTo>
                    <a:close/>
                    <a:moveTo>
                      <a:pt x="4118224" y="1539652"/>
                    </a:moveTo>
                    <a:lnTo>
                      <a:pt x="4118580" y="1554079"/>
                    </a:lnTo>
                    <a:lnTo>
                      <a:pt x="4118397" y="1555436"/>
                    </a:lnTo>
                    <a:lnTo>
                      <a:pt x="4118026" y="1541690"/>
                    </a:lnTo>
                    <a:close/>
                    <a:moveTo>
                      <a:pt x="4020068" y="1538754"/>
                    </a:moveTo>
                    <a:lnTo>
                      <a:pt x="4020180" y="1543348"/>
                    </a:lnTo>
                    <a:lnTo>
                      <a:pt x="4016183" y="1551409"/>
                    </a:lnTo>
                    <a:lnTo>
                      <a:pt x="4017865" y="1544450"/>
                    </a:lnTo>
                    <a:close/>
                    <a:moveTo>
                      <a:pt x="4273680" y="1538712"/>
                    </a:moveTo>
                    <a:lnTo>
                      <a:pt x="4273694" y="1539508"/>
                    </a:lnTo>
                    <a:lnTo>
                      <a:pt x="4273327" y="1543616"/>
                    </a:lnTo>
                    <a:lnTo>
                      <a:pt x="4269092" y="1551566"/>
                    </a:lnTo>
                    <a:lnTo>
                      <a:pt x="4270346" y="1545381"/>
                    </a:lnTo>
                    <a:close/>
                    <a:moveTo>
                      <a:pt x="4272127" y="1536598"/>
                    </a:moveTo>
                    <a:lnTo>
                      <a:pt x="4270346" y="1545381"/>
                    </a:lnTo>
                    <a:lnTo>
                      <a:pt x="4263061" y="1559953"/>
                    </a:lnTo>
                    <a:lnTo>
                      <a:pt x="4264176" y="1553758"/>
                    </a:lnTo>
                    <a:close/>
                    <a:moveTo>
                      <a:pt x="3833628" y="1535019"/>
                    </a:moveTo>
                    <a:lnTo>
                      <a:pt x="3834589" y="1542955"/>
                    </a:lnTo>
                    <a:lnTo>
                      <a:pt x="3834692" y="1546070"/>
                    </a:lnTo>
                    <a:lnTo>
                      <a:pt x="3833734" y="1536775"/>
                    </a:lnTo>
                    <a:close/>
                    <a:moveTo>
                      <a:pt x="4176286" y="1533746"/>
                    </a:moveTo>
                    <a:lnTo>
                      <a:pt x="4177232" y="1549585"/>
                    </a:lnTo>
                    <a:lnTo>
                      <a:pt x="4176440" y="1540088"/>
                    </a:lnTo>
                    <a:close/>
                    <a:moveTo>
                      <a:pt x="4028214" y="1533341"/>
                    </a:moveTo>
                    <a:lnTo>
                      <a:pt x="4028201" y="1538407"/>
                    </a:lnTo>
                    <a:lnTo>
                      <a:pt x="4026505" y="1549455"/>
                    </a:lnTo>
                    <a:lnTo>
                      <a:pt x="4026426" y="1541532"/>
                    </a:lnTo>
                    <a:close/>
                    <a:moveTo>
                      <a:pt x="3932790" y="1533279"/>
                    </a:moveTo>
                    <a:lnTo>
                      <a:pt x="3933569" y="1534656"/>
                    </a:lnTo>
                    <a:lnTo>
                      <a:pt x="3928630" y="1569311"/>
                    </a:lnTo>
                    <a:cubicBezTo>
                      <a:pt x="3922029" y="1601846"/>
                      <a:pt x="3914602" y="1633969"/>
                      <a:pt x="3909651" y="1665269"/>
                    </a:cubicBezTo>
                    <a:lnTo>
                      <a:pt x="3897398" y="1755980"/>
                    </a:lnTo>
                    <a:lnTo>
                      <a:pt x="3897695" y="1729723"/>
                    </a:lnTo>
                    <a:lnTo>
                      <a:pt x="3899749" y="1714689"/>
                    </a:lnTo>
                    <a:cubicBezTo>
                      <a:pt x="3906350" y="1675153"/>
                      <a:pt x="3912952" y="1632322"/>
                      <a:pt x="3922854" y="1592785"/>
                    </a:cubicBezTo>
                    <a:close/>
                    <a:moveTo>
                      <a:pt x="3814164" y="1532970"/>
                    </a:moveTo>
                    <a:lnTo>
                      <a:pt x="3815376" y="1564421"/>
                    </a:lnTo>
                    <a:lnTo>
                      <a:pt x="3813930" y="1602669"/>
                    </a:lnTo>
                    <a:cubicBezTo>
                      <a:pt x="3813930" y="1612554"/>
                      <a:pt x="3813930" y="1624909"/>
                      <a:pt x="3815580" y="1637264"/>
                    </a:cubicBezTo>
                    <a:lnTo>
                      <a:pt x="3816357" y="1639590"/>
                    </a:lnTo>
                    <a:lnTo>
                      <a:pt x="3815667" y="1650653"/>
                    </a:lnTo>
                    <a:lnTo>
                      <a:pt x="3814858" y="1648950"/>
                    </a:lnTo>
                    <a:cubicBezTo>
                      <a:pt x="3805265" y="1613583"/>
                      <a:pt x="3811454" y="1572193"/>
                      <a:pt x="3813930" y="1540070"/>
                    </a:cubicBezTo>
                    <a:close/>
                    <a:moveTo>
                      <a:pt x="4019928" y="1531766"/>
                    </a:moveTo>
                    <a:lnTo>
                      <a:pt x="4020004" y="1535596"/>
                    </a:lnTo>
                    <a:lnTo>
                      <a:pt x="4017865" y="1544450"/>
                    </a:lnTo>
                    <a:lnTo>
                      <a:pt x="4015353" y="1550945"/>
                    </a:lnTo>
                    <a:close/>
                    <a:moveTo>
                      <a:pt x="3928414" y="1530636"/>
                    </a:moveTo>
                    <a:lnTo>
                      <a:pt x="3926155" y="1535952"/>
                    </a:lnTo>
                    <a:cubicBezTo>
                      <a:pt x="3922854" y="1544189"/>
                      <a:pt x="3920378" y="1550778"/>
                      <a:pt x="3919553" y="1553249"/>
                    </a:cubicBezTo>
                    <a:lnTo>
                      <a:pt x="3918188" y="1562214"/>
                    </a:lnTo>
                    <a:lnTo>
                      <a:pt x="3919731" y="1566773"/>
                    </a:lnTo>
                    <a:cubicBezTo>
                      <a:pt x="3921119" y="1565743"/>
                      <a:pt x="3922968" y="1559770"/>
                      <a:pt x="3925435" y="1545765"/>
                    </a:cubicBezTo>
                    <a:close/>
                    <a:moveTo>
                      <a:pt x="4274996" y="1530407"/>
                    </a:moveTo>
                    <a:lnTo>
                      <a:pt x="4274758" y="1536556"/>
                    </a:lnTo>
                    <a:lnTo>
                      <a:pt x="4273680" y="1538712"/>
                    </a:lnTo>
                    <a:lnTo>
                      <a:pt x="4273586" y="1533450"/>
                    </a:lnTo>
                    <a:close/>
                    <a:moveTo>
                      <a:pt x="4023306" y="1530380"/>
                    </a:moveTo>
                    <a:lnTo>
                      <a:pt x="4024373" y="1550938"/>
                    </a:lnTo>
                    <a:lnTo>
                      <a:pt x="4022397" y="1559992"/>
                    </a:lnTo>
                    <a:lnTo>
                      <a:pt x="4021778" y="1534332"/>
                    </a:lnTo>
                    <a:close/>
                    <a:moveTo>
                      <a:pt x="3930874" y="1529895"/>
                    </a:moveTo>
                    <a:lnTo>
                      <a:pt x="3932956" y="1532283"/>
                    </a:lnTo>
                    <a:lnTo>
                      <a:pt x="3932790" y="1533279"/>
                    </a:lnTo>
                    <a:close/>
                    <a:moveTo>
                      <a:pt x="4273519" y="1529734"/>
                    </a:moveTo>
                    <a:lnTo>
                      <a:pt x="4273586" y="1533450"/>
                    </a:lnTo>
                    <a:lnTo>
                      <a:pt x="4272127" y="1536598"/>
                    </a:lnTo>
                    <a:close/>
                    <a:moveTo>
                      <a:pt x="3898822" y="1529006"/>
                    </a:moveTo>
                    <a:lnTo>
                      <a:pt x="3898868" y="1530046"/>
                    </a:lnTo>
                    <a:lnTo>
                      <a:pt x="3894625" y="1547255"/>
                    </a:lnTo>
                    <a:lnTo>
                      <a:pt x="3894511" y="1547195"/>
                    </a:lnTo>
                    <a:close/>
                    <a:moveTo>
                      <a:pt x="4021644" y="1528810"/>
                    </a:moveTo>
                    <a:lnTo>
                      <a:pt x="4021778" y="1534332"/>
                    </a:lnTo>
                    <a:lnTo>
                      <a:pt x="4020068" y="1538754"/>
                    </a:lnTo>
                    <a:lnTo>
                      <a:pt x="4020004" y="1535596"/>
                    </a:lnTo>
                    <a:close/>
                    <a:moveTo>
                      <a:pt x="4217635" y="1528051"/>
                    </a:moveTo>
                    <a:lnTo>
                      <a:pt x="4222704" y="1568718"/>
                    </a:lnTo>
                    <a:lnTo>
                      <a:pt x="4223305" y="1582035"/>
                    </a:lnTo>
                    <a:lnTo>
                      <a:pt x="4225033" y="1576759"/>
                    </a:lnTo>
                    <a:lnTo>
                      <a:pt x="4223349" y="1582998"/>
                    </a:lnTo>
                    <a:lnTo>
                      <a:pt x="4225358" y="1627490"/>
                    </a:lnTo>
                    <a:lnTo>
                      <a:pt x="4234205" y="1613793"/>
                    </a:lnTo>
                    <a:lnTo>
                      <a:pt x="4234538" y="1598603"/>
                    </a:lnTo>
                    <a:lnTo>
                      <a:pt x="4234374" y="1590769"/>
                    </a:lnTo>
                    <a:lnTo>
                      <a:pt x="4230941" y="1554882"/>
                    </a:lnTo>
                    <a:lnTo>
                      <a:pt x="4230542" y="1556358"/>
                    </a:lnTo>
                    <a:lnTo>
                      <a:pt x="4230883" y="1554280"/>
                    </a:lnTo>
                    <a:lnTo>
                      <a:pt x="4229197" y="1536647"/>
                    </a:lnTo>
                    <a:close/>
                    <a:moveTo>
                      <a:pt x="3899644" y="1526898"/>
                    </a:moveTo>
                    <a:lnTo>
                      <a:pt x="3899694" y="1548699"/>
                    </a:lnTo>
                    <a:lnTo>
                      <a:pt x="3898868" y="1530046"/>
                    </a:lnTo>
                    <a:close/>
                    <a:moveTo>
                      <a:pt x="3857134" y="1526859"/>
                    </a:moveTo>
                    <a:lnTo>
                      <a:pt x="3857252" y="1529774"/>
                    </a:lnTo>
                    <a:lnTo>
                      <a:pt x="3856957" y="1536865"/>
                    </a:lnTo>
                    <a:lnTo>
                      <a:pt x="3856839" y="1533481"/>
                    </a:lnTo>
                    <a:close/>
                    <a:moveTo>
                      <a:pt x="4019820" y="1526381"/>
                    </a:moveTo>
                    <a:lnTo>
                      <a:pt x="4019926" y="1531663"/>
                    </a:lnTo>
                    <a:lnTo>
                      <a:pt x="4015113" y="1551566"/>
                    </a:lnTo>
                    <a:lnTo>
                      <a:pt x="4014007" y="1554426"/>
                    </a:lnTo>
                    <a:close/>
                    <a:moveTo>
                      <a:pt x="3879764" y="1525897"/>
                    </a:moveTo>
                    <a:lnTo>
                      <a:pt x="3885652" y="1542528"/>
                    </a:lnTo>
                    <a:lnTo>
                      <a:pt x="3884896" y="1542129"/>
                    </a:lnTo>
                    <a:cubicBezTo>
                      <a:pt x="3881595" y="1538423"/>
                      <a:pt x="3879945" y="1533481"/>
                      <a:pt x="3879945" y="1526891"/>
                    </a:cubicBezTo>
                    <a:close/>
                    <a:moveTo>
                      <a:pt x="4274331" y="1525732"/>
                    </a:moveTo>
                    <a:lnTo>
                      <a:pt x="4273519" y="1529734"/>
                    </a:lnTo>
                    <a:lnTo>
                      <a:pt x="4273472" y="1527072"/>
                    </a:lnTo>
                    <a:close/>
                    <a:moveTo>
                      <a:pt x="4407305" y="1525655"/>
                    </a:moveTo>
                    <a:lnTo>
                      <a:pt x="4407755" y="1542749"/>
                    </a:lnTo>
                    <a:lnTo>
                      <a:pt x="4408020" y="1560802"/>
                    </a:lnTo>
                    <a:lnTo>
                      <a:pt x="4414349" y="1614179"/>
                    </a:lnTo>
                    <a:lnTo>
                      <a:pt x="4414349" y="1588915"/>
                    </a:lnTo>
                    <a:lnTo>
                      <a:pt x="4414323" y="1585409"/>
                    </a:lnTo>
                    <a:close/>
                    <a:moveTo>
                      <a:pt x="4183944" y="1525639"/>
                    </a:moveTo>
                    <a:lnTo>
                      <a:pt x="4181778" y="1569786"/>
                    </a:lnTo>
                    <a:lnTo>
                      <a:pt x="4184045" y="1556883"/>
                    </a:lnTo>
                    <a:close/>
                    <a:moveTo>
                      <a:pt x="3859738" y="1525638"/>
                    </a:moveTo>
                    <a:lnTo>
                      <a:pt x="3859727" y="1527187"/>
                    </a:lnTo>
                    <a:lnTo>
                      <a:pt x="3859549" y="1528206"/>
                    </a:lnTo>
                    <a:close/>
                    <a:moveTo>
                      <a:pt x="4021551" y="1524941"/>
                    </a:moveTo>
                    <a:lnTo>
                      <a:pt x="4021551" y="1524958"/>
                    </a:lnTo>
                    <a:lnTo>
                      <a:pt x="4019928" y="1531766"/>
                    </a:lnTo>
                    <a:lnTo>
                      <a:pt x="4019926" y="1531663"/>
                    </a:lnTo>
                    <a:close/>
                    <a:moveTo>
                      <a:pt x="4283430" y="1524655"/>
                    </a:moveTo>
                    <a:lnTo>
                      <a:pt x="4289301" y="1546588"/>
                    </a:lnTo>
                    <a:lnTo>
                      <a:pt x="4288940" y="1547854"/>
                    </a:lnTo>
                    <a:lnTo>
                      <a:pt x="4287463" y="1553570"/>
                    </a:lnTo>
                    <a:lnTo>
                      <a:pt x="4281172" y="1528892"/>
                    </a:lnTo>
                    <a:close/>
                    <a:moveTo>
                      <a:pt x="4117362" y="1524472"/>
                    </a:moveTo>
                    <a:lnTo>
                      <a:pt x="4117609" y="1526262"/>
                    </a:lnTo>
                    <a:lnTo>
                      <a:pt x="4118026" y="1541690"/>
                    </a:lnTo>
                    <a:lnTo>
                      <a:pt x="4116874" y="1553510"/>
                    </a:lnTo>
                    <a:close/>
                    <a:moveTo>
                      <a:pt x="3867394" y="1524081"/>
                    </a:moveTo>
                    <a:lnTo>
                      <a:pt x="3863441" y="1536775"/>
                    </a:lnTo>
                    <a:lnTo>
                      <a:pt x="3858414" y="1578590"/>
                    </a:lnTo>
                    <a:lnTo>
                      <a:pt x="3857936" y="1564888"/>
                    </a:lnTo>
                    <a:lnTo>
                      <a:pt x="3856155" y="1575756"/>
                    </a:lnTo>
                    <a:lnTo>
                      <a:pt x="3856337" y="1595866"/>
                    </a:lnTo>
                    <a:lnTo>
                      <a:pt x="3853539" y="1619143"/>
                    </a:lnTo>
                    <a:lnTo>
                      <a:pt x="3854504" y="1595922"/>
                    </a:lnTo>
                    <a:lnTo>
                      <a:pt x="3852077" y="1610916"/>
                    </a:lnTo>
                    <a:lnTo>
                      <a:pt x="3852004" y="1612097"/>
                    </a:lnTo>
                    <a:lnTo>
                      <a:pt x="3851602" y="1619143"/>
                    </a:lnTo>
                    <a:lnTo>
                      <a:pt x="3853539" y="1619143"/>
                    </a:lnTo>
                    <a:lnTo>
                      <a:pt x="3853502" y="1620399"/>
                    </a:lnTo>
                    <a:lnTo>
                      <a:pt x="3856391" y="1602890"/>
                    </a:lnTo>
                    <a:lnTo>
                      <a:pt x="3856375" y="1600095"/>
                    </a:lnTo>
                    <a:lnTo>
                      <a:pt x="3856337" y="1595866"/>
                    </a:lnTo>
                    <a:lnTo>
                      <a:pt x="3858414" y="1578590"/>
                    </a:lnTo>
                    <a:lnTo>
                      <a:pt x="3858749" y="1588182"/>
                    </a:lnTo>
                    <a:lnTo>
                      <a:pt x="3861172" y="1572406"/>
                    </a:lnTo>
                    <a:close/>
                    <a:moveTo>
                      <a:pt x="4279892" y="1523870"/>
                    </a:moveTo>
                    <a:lnTo>
                      <a:pt x="4281172" y="1528892"/>
                    </a:lnTo>
                    <a:lnTo>
                      <a:pt x="4274575" y="1541274"/>
                    </a:lnTo>
                    <a:lnTo>
                      <a:pt x="4274758" y="1536556"/>
                    </a:lnTo>
                    <a:lnTo>
                      <a:pt x="4276218" y="1533635"/>
                    </a:lnTo>
                    <a:close/>
                    <a:moveTo>
                      <a:pt x="3879382" y="1523802"/>
                    </a:moveTo>
                    <a:lnTo>
                      <a:pt x="3879764" y="1525897"/>
                    </a:lnTo>
                    <a:lnTo>
                      <a:pt x="3879501" y="1525156"/>
                    </a:lnTo>
                    <a:close/>
                    <a:moveTo>
                      <a:pt x="4026240" y="1522794"/>
                    </a:moveTo>
                    <a:lnTo>
                      <a:pt x="4026426" y="1541532"/>
                    </a:lnTo>
                    <a:lnTo>
                      <a:pt x="4024975" y="1548179"/>
                    </a:lnTo>
                    <a:lnTo>
                      <a:pt x="4023813" y="1529070"/>
                    </a:lnTo>
                    <a:close/>
                    <a:moveTo>
                      <a:pt x="4157310" y="1522059"/>
                    </a:moveTo>
                    <a:lnTo>
                      <a:pt x="4157209" y="1523451"/>
                    </a:lnTo>
                    <a:lnTo>
                      <a:pt x="4158489" y="1530296"/>
                    </a:lnTo>
                    <a:lnTo>
                      <a:pt x="4158535" y="1529303"/>
                    </a:lnTo>
                    <a:close/>
                    <a:moveTo>
                      <a:pt x="4125656" y="1521807"/>
                    </a:moveTo>
                    <a:lnTo>
                      <a:pt x="4124462" y="1539699"/>
                    </a:lnTo>
                    <a:cubicBezTo>
                      <a:pt x="4124462" y="1556176"/>
                      <a:pt x="4124462" y="1575948"/>
                      <a:pt x="4124462" y="1592425"/>
                    </a:cubicBezTo>
                    <a:cubicBezTo>
                      <a:pt x="4124462" y="1612197"/>
                      <a:pt x="4124462" y="1615492"/>
                      <a:pt x="4127760" y="1602311"/>
                    </a:cubicBezTo>
                    <a:lnTo>
                      <a:pt x="4130903" y="1574808"/>
                    </a:lnTo>
                    <a:close/>
                    <a:moveTo>
                      <a:pt x="3878302" y="1521770"/>
                    </a:moveTo>
                    <a:lnTo>
                      <a:pt x="3879501" y="1525156"/>
                    </a:lnTo>
                    <a:lnTo>
                      <a:pt x="3879945" y="1530186"/>
                    </a:lnTo>
                    <a:lnTo>
                      <a:pt x="3875147" y="1645117"/>
                    </a:lnTo>
                    <a:lnTo>
                      <a:pt x="3874168" y="1654149"/>
                    </a:lnTo>
                    <a:lnTo>
                      <a:pt x="3872084" y="1729503"/>
                    </a:lnTo>
                    <a:lnTo>
                      <a:pt x="3870265" y="1706277"/>
                    </a:lnTo>
                    <a:lnTo>
                      <a:pt x="3874994" y="1597727"/>
                    </a:lnTo>
                    <a:close/>
                    <a:moveTo>
                      <a:pt x="4023364" y="1521694"/>
                    </a:moveTo>
                    <a:lnTo>
                      <a:pt x="4023813" y="1529070"/>
                    </a:lnTo>
                    <a:lnTo>
                      <a:pt x="4023306" y="1530380"/>
                    </a:lnTo>
                    <a:lnTo>
                      <a:pt x="4022945" y="1523428"/>
                    </a:lnTo>
                    <a:close/>
                    <a:moveTo>
                      <a:pt x="3814540" y="1521559"/>
                    </a:moveTo>
                    <a:lnTo>
                      <a:pt x="3814164" y="1532970"/>
                    </a:lnTo>
                    <a:lnTo>
                      <a:pt x="3813930" y="1526891"/>
                    </a:lnTo>
                    <a:close/>
                    <a:moveTo>
                      <a:pt x="4275377" y="1520573"/>
                    </a:moveTo>
                    <a:lnTo>
                      <a:pt x="4275232" y="1524327"/>
                    </a:lnTo>
                    <a:lnTo>
                      <a:pt x="4274331" y="1525732"/>
                    </a:lnTo>
                    <a:close/>
                    <a:moveTo>
                      <a:pt x="3851115" y="1519306"/>
                    </a:moveTo>
                    <a:lnTo>
                      <a:pt x="3840525" y="1564752"/>
                    </a:lnTo>
                    <a:lnTo>
                      <a:pt x="3843067" y="1549000"/>
                    </a:lnTo>
                    <a:cubicBezTo>
                      <a:pt x="3845543" y="1536626"/>
                      <a:pt x="3848019" y="1527139"/>
                      <a:pt x="3850288" y="1520695"/>
                    </a:cubicBezTo>
                    <a:close/>
                    <a:moveTo>
                      <a:pt x="4278649" y="1518997"/>
                    </a:moveTo>
                    <a:lnTo>
                      <a:pt x="4279229" y="1521271"/>
                    </a:lnTo>
                    <a:lnTo>
                      <a:pt x="4274996" y="1530407"/>
                    </a:lnTo>
                    <a:lnTo>
                      <a:pt x="4275232" y="1524327"/>
                    </a:lnTo>
                    <a:close/>
                    <a:moveTo>
                      <a:pt x="4031408" y="1518706"/>
                    </a:moveTo>
                    <a:lnTo>
                      <a:pt x="4028478" y="1540070"/>
                    </a:lnTo>
                    <a:lnTo>
                      <a:pt x="4028189" y="1542953"/>
                    </a:lnTo>
                    <a:lnTo>
                      <a:pt x="4028201" y="1538407"/>
                    </a:lnTo>
                    <a:lnTo>
                      <a:pt x="4029716" y="1528539"/>
                    </a:lnTo>
                    <a:lnTo>
                      <a:pt x="4030136" y="1524532"/>
                    </a:lnTo>
                    <a:close/>
                    <a:moveTo>
                      <a:pt x="4095419" y="1517026"/>
                    </a:moveTo>
                    <a:lnTo>
                      <a:pt x="4094959" y="1569951"/>
                    </a:lnTo>
                    <a:lnTo>
                      <a:pt x="4097233" y="1558737"/>
                    </a:lnTo>
                    <a:lnTo>
                      <a:pt x="4097504" y="1565632"/>
                    </a:lnTo>
                    <a:lnTo>
                      <a:pt x="4089759" y="1600311"/>
                    </a:lnTo>
                    <a:lnTo>
                      <a:pt x="4089482" y="1599017"/>
                    </a:lnTo>
                    <a:lnTo>
                      <a:pt x="4085857" y="1617112"/>
                    </a:lnTo>
                    <a:lnTo>
                      <a:pt x="4085979" y="1617234"/>
                    </a:lnTo>
                    <a:lnTo>
                      <a:pt x="4084556" y="1623608"/>
                    </a:lnTo>
                    <a:lnTo>
                      <a:pt x="4081290" y="1639911"/>
                    </a:lnTo>
                    <a:lnTo>
                      <a:pt x="4081290" y="1655956"/>
                    </a:lnTo>
                    <a:lnTo>
                      <a:pt x="4080554" y="1643688"/>
                    </a:lnTo>
                    <a:lnTo>
                      <a:pt x="4080660" y="1643055"/>
                    </a:lnTo>
                    <a:lnTo>
                      <a:pt x="4080549" y="1643609"/>
                    </a:lnTo>
                    <a:lnTo>
                      <a:pt x="4080554" y="1643688"/>
                    </a:lnTo>
                    <a:lnTo>
                      <a:pt x="4079137" y="1652129"/>
                    </a:lnTo>
                    <a:lnTo>
                      <a:pt x="4079170" y="1647948"/>
                    </a:lnTo>
                    <a:lnTo>
                      <a:pt x="4079227" y="1647560"/>
                    </a:lnTo>
                    <a:lnTo>
                      <a:pt x="4079841" y="1644531"/>
                    </a:lnTo>
                    <a:lnTo>
                      <a:pt x="4079196" y="1644531"/>
                    </a:lnTo>
                    <a:lnTo>
                      <a:pt x="4079170" y="1647948"/>
                    </a:lnTo>
                    <a:lnTo>
                      <a:pt x="4079015" y="1648996"/>
                    </a:lnTo>
                    <a:lnTo>
                      <a:pt x="4079133" y="1652152"/>
                    </a:lnTo>
                    <a:lnTo>
                      <a:pt x="4079137" y="1652129"/>
                    </a:lnTo>
                    <a:lnTo>
                      <a:pt x="4079136" y="1652235"/>
                    </a:lnTo>
                    <a:lnTo>
                      <a:pt x="4080036" y="1676325"/>
                    </a:lnTo>
                    <a:lnTo>
                      <a:pt x="4081290" y="1670394"/>
                    </a:lnTo>
                    <a:lnTo>
                      <a:pt x="4081290" y="1678861"/>
                    </a:lnTo>
                    <a:lnTo>
                      <a:pt x="4080324" y="1684039"/>
                    </a:lnTo>
                    <a:lnTo>
                      <a:pt x="4080843" y="1697934"/>
                    </a:lnTo>
                    <a:lnTo>
                      <a:pt x="4081290" y="1702283"/>
                    </a:lnTo>
                    <a:lnTo>
                      <a:pt x="4081290" y="1709882"/>
                    </a:lnTo>
                    <a:lnTo>
                      <a:pt x="4081462" y="1714500"/>
                    </a:lnTo>
                    <a:lnTo>
                      <a:pt x="4081290" y="1714500"/>
                    </a:lnTo>
                    <a:lnTo>
                      <a:pt x="4081290" y="1754792"/>
                    </a:lnTo>
                    <a:lnTo>
                      <a:pt x="4080052" y="1765345"/>
                    </a:lnTo>
                    <a:lnTo>
                      <a:pt x="4078180" y="1775674"/>
                    </a:lnTo>
                    <a:lnTo>
                      <a:pt x="4078654" y="1714500"/>
                    </a:lnTo>
                    <a:lnTo>
                      <a:pt x="4078149" y="1714500"/>
                    </a:lnTo>
                    <a:lnTo>
                      <a:pt x="4077563" y="1698854"/>
                    </a:lnTo>
                    <a:lnTo>
                      <a:pt x="4072739" y="1724735"/>
                    </a:lnTo>
                    <a:lnTo>
                      <a:pt x="4074746" y="1770280"/>
                    </a:lnTo>
                    <a:lnTo>
                      <a:pt x="4076285" y="1786134"/>
                    </a:lnTo>
                    <a:lnTo>
                      <a:pt x="4078180" y="1775674"/>
                    </a:lnTo>
                    <a:lnTo>
                      <a:pt x="4078156" y="1778818"/>
                    </a:lnTo>
                    <a:lnTo>
                      <a:pt x="4076654" y="1789359"/>
                    </a:lnTo>
                    <a:lnTo>
                      <a:pt x="4077996" y="1799418"/>
                    </a:lnTo>
                    <a:lnTo>
                      <a:pt x="4078156" y="1778818"/>
                    </a:lnTo>
                    <a:lnTo>
                      <a:pt x="4081290" y="1756819"/>
                    </a:lnTo>
                    <a:lnTo>
                      <a:pt x="4081290" y="1777288"/>
                    </a:lnTo>
                    <a:cubicBezTo>
                      <a:pt x="4081290" y="1792114"/>
                      <a:pt x="4083147" y="1755049"/>
                      <a:pt x="4084075" y="1739760"/>
                    </a:cubicBezTo>
                    <a:lnTo>
                      <a:pt x="4084520" y="1735182"/>
                    </a:lnTo>
                    <a:lnTo>
                      <a:pt x="4081290" y="1800351"/>
                    </a:lnTo>
                    <a:lnTo>
                      <a:pt x="4078121" y="1800351"/>
                    </a:lnTo>
                    <a:lnTo>
                      <a:pt x="4080180" y="1815786"/>
                    </a:lnTo>
                    <a:lnTo>
                      <a:pt x="4078394" y="1819486"/>
                    </a:lnTo>
                    <a:lnTo>
                      <a:pt x="4075354" y="1798486"/>
                    </a:lnTo>
                    <a:lnTo>
                      <a:pt x="4072471" y="1818729"/>
                    </a:lnTo>
                    <a:lnTo>
                      <a:pt x="4068470" y="1835404"/>
                    </a:lnTo>
                    <a:lnTo>
                      <a:pt x="4073064" y="1830530"/>
                    </a:lnTo>
                    <a:lnTo>
                      <a:pt x="4078394" y="1819486"/>
                    </a:lnTo>
                    <a:lnTo>
                      <a:pt x="4079070" y="1824156"/>
                    </a:lnTo>
                    <a:lnTo>
                      <a:pt x="4079790" y="1823392"/>
                    </a:lnTo>
                    <a:lnTo>
                      <a:pt x="4080872" y="1820970"/>
                    </a:lnTo>
                    <a:lnTo>
                      <a:pt x="4080928" y="1821392"/>
                    </a:lnTo>
                    <a:lnTo>
                      <a:pt x="4081084" y="1822019"/>
                    </a:lnTo>
                    <a:lnTo>
                      <a:pt x="4094032" y="1808280"/>
                    </a:lnTo>
                    <a:lnTo>
                      <a:pt x="4089502" y="1814405"/>
                    </a:lnTo>
                    <a:lnTo>
                      <a:pt x="4081353" y="1823104"/>
                    </a:lnTo>
                    <a:lnTo>
                      <a:pt x="4083830" y="1833074"/>
                    </a:lnTo>
                    <a:lnTo>
                      <a:pt x="4095012" y="1817727"/>
                    </a:lnTo>
                    <a:lnTo>
                      <a:pt x="4096067" y="1806122"/>
                    </a:lnTo>
                    <a:lnTo>
                      <a:pt x="4094032" y="1808280"/>
                    </a:lnTo>
                    <a:lnTo>
                      <a:pt x="4096128" y="1805447"/>
                    </a:lnTo>
                    <a:lnTo>
                      <a:pt x="4099463" y="1768755"/>
                    </a:lnTo>
                    <a:lnTo>
                      <a:pt x="4101577" y="1761401"/>
                    </a:lnTo>
                    <a:lnTo>
                      <a:pt x="4101508" y="1754376"/>
                    </a:lnTo>
                    <a:lnTo>
                      <a:pt x="4100482" y="1757551"/>
                    </a:lnTo>
                    <a:lnTo>
                      <a:pt x="4101782" y="1743247"/>
                    </a:lnTo>
                    <a:lnTo>
                      <a:pt x="4103227" y="1685571"/>
                    </a:lnTo>
                    <a:lnTo>
                      <a:pt x="4100300" y="1615333"/>
                    </a:lnTo>
                    <a:lnTo>
                      <a:pt x="4095679" y="1642154"/>
                    </a:lnTo>
                    <a:cubicBezTo>
                      <a:pt x="4091708" y="1671755"/>
                      <a:pt x="4088510" y="1701304"/>
                      <a:pt x="4085003" y="1730751"/>
                    </a:cubicBezTo>
                    <a:lnTo>
                      <a:pt x="4084599" y="1733586"/>
                    </a:lnTo>
                    <a:lnTo>
                      <a:pt x="4085202" y="1721433"/>
                    </a:lnTo>
                    <a:lnTo>
                      <a:pt x="4094493" y="1642206"/>
                    </a:lnTo>
                    <a:lnTo>
                      <a:pt x="4099916" y="1606116"/>
                    </a:lnTo>
                    <a:lnTo>
                      <a:pt x="4099559" y="1597533"/>
                    </a:lnTo>
                    <a:lnTo>
                      <a:pt x="4093874" y="1619544"/>
                    </a:lnTo>
                    <a:lnTo>
                      <a:pt x="4093416" y="1617407"/>
                    </a:lnTo>
                    <a:lnTo>
                      <a:pt x="4099446" y="1594836"/>
                    </a:lnTo>
                    <a:lnTo>
                      <a:pt x="4099385" y="1593355"/>
                    </a:lnTo>
                    <a:lnTo>
                      <a:pt x="4097794" y="1573017"/>
                    </a:lnTo>
                    <a:lnTo>
                      <a:pt x="4097504" y="1565632"/>
                    </a:lnTo>
                    <a:lnTo>
                      <a:pt x="4098115" y="1562892"/>
                    </a:lnTo>
                    <a:lnTo>
                      <a:pt x="4097826" y="1555940"/>
                    </a:lnTo>
                    <a:lnTo>
                      <a:pt x="4097820" y="1555841"/>
                    </a:lnTo>
                    <a:lnTo>
                      <a:pt x="4097233" y="1558737"/>
                    </a:lnTo>
                    <a:lnTo>
                      <a:pt x="4095898" y="1524776"/>
                    </a:lnTo>
                    <a:close/>
                    <a:moveTo>
                      <a:pt x="4031641" y="1517007"/>
                    </a:moveTo>
                    <a:lnTo>
                      <a:pt x="4031779" y="1517007"/>
                    </a:lnTo>
                    <a:lnTo>
                      <a:pt x="4031408" y="1518706"/>
                    </a:lnTo>
                    <a:close/>
                    <a:moveTo>
                      <a:pt x="4028478" y="1517007"/>
                    </a:moveTo>
                    <a:lnTo>
                      <a:pt x="4030927" y="1517007"/>
                    </a:lnTo>
                    <a:lnTo>
                      <a:pt x="4030136" y="1524532"/>
                    </a:lnTo>
                    <a:lnTo>
                      <a:pt x="4028214" y="1533341"/>
                    </a:lnTo>
                    <a:lnTo>
                      <a:pt x="4028255" y="1517584"/>
                    </a:lnTo>
                    <a:close/>
                    <a:moveTo>
                      <a:pt x="4107827" y="1516947"/>
                    </a:moveTo>
                    <a:lnTo>
                      <a:pt x="4106871" y="1531833"/>
                    </a:lnTo>
                    <a:lnTo>
                      <a:pt x="4107328" y="1567453"/>
                    </a:lnTo>
                    <a:lnTo>
                      <a:pt x="4105007" y="1576440"/>
                    </a:lnTo>
                    <a:lnTo>
                      <a:pt x="4105479" y="1528225"/>
                    </a:lnTo>
                    <a:close/>
                    <a:moveTo>
                      <a:pt x="4337658" y="1516931"/>
                    </a:moveTo>
                    <a:lnTo>
                      <a:pt x="4338799" y="1532914"/>
                    </a:lnTo>
                    <a:lnTo>
                      <a:pt x="4337565" y="1555693"/>
                    </a:lnTo>
                    <a:lnTo>
                      <a:pt x="4338515" y="1562535"/>
                    </a:lnTo>
                    <a:lnTo>
                      <a:pt x="4342724" y="1596837"/>
                    </a:lnTo>
                    <a:lnTo>
                      <a:pt x="4349472" y="1637088"/>
                    </a:lnTo>
                    <a:lnTo>
                      <a:pt x="4348077" y="1541002"/>
                    </a:lnTo>
                    <a:lnTo>
                      <a:pt x="4343310" y="1529300"/>
                    </a:lnTo>
                    <a:close/>
                    <a:moveTo>
                      <a:pt x="4281317" y="1516763"/>
                    </a:moveTo>
                    <a:lnTo>
                      <a:pt x="4281836" y="1518701"/>
                    </a:lnTo>
                    <a:lnTo>
                      <a:pt x="4279892" y="1523870"/>
                    </a:lnTo>
                    <a:lnTo>
                      <a:pt x="4279229" y="1521271"/>
                    </a:lnTo>
                    <a:close/>
                    <a:moveTo>
                      <a:pt x="4325483" y="1515652"/>
                    </a:moveTo>
                    <a:lnTo>
                      <a:pt x="4318202" y="1546494"/>
                    </a:lnTo>
                    <a:lnTo>
                      <a:pt x="4332573" y="1621592"/>
                    </a:lnTo>
                    <a:lnTo>
                      <a:pt x="4333578" y="1611708"/>
                    </a:lnTo>
                    <a:lnTo>
                      <a:pt x="4333570" y="1611586"/>
                    </a:lnTo>
                    <a:lnTo>
                      <a:pt x="4330400" y="1552820"/>
                    </a:lnTo>
                    <a:lnTo>
                      <a:pt x="4326026" y="1519314"/>
                    </a:lnTo>
                    <a:close/>
                    <a:moveTo>
                      <a:pt x="3923522" y="1515340"/>
                    </a:moveTo>
                    <a:lnTo>
                      <a:pt x="3927142" y="1522834"/>
                    </a:lnTo>
                    <a:lnTo>
                      <a:pt x="3927051" y="1523142"/>
                    </a:lnTo>
                    <a:lnTo>
                      <a:pt x="3925123" y="1519736"/>
                    </a:lnTo>
                    <a:close/>
                    <a:moveTo>
                      <a:pt x="3878600" y="1514931"/>
                    </a:moveTo>
                    <a:lnTo>
                      <a:pt x="3879382" y="1523802"/>
                    </a:lnTo>
                    <a:lnTo>
                      <a:pt x="3878439" y="1518626"/>
                    </a:lnTo>
                    <a:close/>
                    <a:moveTo>
                      <a:pt x="3899615" y="1514446"/>
                    </a:moveTo>
                    <a:lnTo>
                      <a:pt x="3899641" y="1525551"/>
                    </a:lnTo>
                    <a:lnTo>
                      <a:pt x="3898822" y="1529006"/>
                    </a:lnTo>
                    <a:lnTo>
                      <a:pt x="3898458" y="1520798"/>
                    </a:lnTo>
                    <a:close/>
                    <a:moveTo>
                      <a:pt x="4054590" y="1514379"/>
                    </a:moveTo>
                    <a:lnTo>
                      <a:pt x="4054471" y="1559838"/>
                    </a:lnTo>
                    <a:lnTo>
                      <a:pt x="4054253" y="1571785"/>
                    </a:lnTo>
                    <a:lnTo>
                      <a:pt x="4053832" y="1567057"/>
                    </a:lnTo>
                    <a:close/>
                    <a:moveTo>
                      <a:pt x="4022442" y="1513731"/>
                    </a:moveTo>
                    <a:lnTo>
                      <a:pt x="4022945" y="1523428"/>
                    </a:lnTo>
                    <a:lnTo>
                      <a:pt x="4021644" y="1528810"/>
                    </a:lnTo>
                    <a:lnTo>
                      <a:pt x="4021551" y="1524958"/>
                    </a:lnTo>
                    <a:lnTo>
                      <a:pt x="4021876" y="1523597"/>
                    </a:lnTo>
                    <a:lnTo>
                      <a:pt x="4021551" y="1524941"/>
                    </a:lnTo>
                    <a:lnTo>
                      <a:pt x="4021402" y="1518750"/>
                    </a:lnTo>
                    <a:close/>
                    <a:moveTo>
                      <a:pt x="4095451" y="1513376"/>
                    </a:moveTo>
                    <a:lnTo>
                      <a:pt x="4095442" y="1514324"/>
                    </a:lnTo>
                    <a:lnTo>
                      <a:pt x="4095529" y="1515363"/>
                    </a:lnTo>
                    <a:close/>
                    <a:moveTo>
                      <a:pt x="4007626" y="1513031"/>
                    </a:moveTo>
                    <a:lnTo>
                      <a:pt x="4010642" y="1541629"/>
                    </a:lnTo>
                    <a:lnTo>
                      <a:pt x="4008674" y="1526891"/>
                    </a:lnTo>
                    <a:close/>
                    <a:moveTo>
                      <a:pt x="4401248" y="1512733"/>
                    </a:moveTo>
                    <a:lnTo>
                      <a:pt x="4391955" y="1582371"/>
                    </a:lnTo>
                    <a:lnTo>
                      <a:pt x="4391219" y="1592902"/>
                    </a:lnTo>
                    <a:lnTo>
                      <a:pt x="4392764" y="1660907"/>
                    </a:lnTo>
                    <a:lnTo>
                      <a:pt x="4405188" y="1628775"/>
                    </a:lnTo>
                    <a:lnTo>
                      <a:pt x="4405515" y="1628775"/>
                    </a:lnTo>
                    <a:lnTo>
                      <a:pt x="4404458" y="1552642"/>
                    </a:lnTo>
                    <a:lnTo>
                      <a:pt x="4404279" y="1539724"/>
                    </a:lnTo>
                    <a:close/>
                    <a:moveTo>
                      <a:pt x="4211878" y="1511379"/>
                    </a:moveTo>
                    <a:lnTo>
                      <a:pt x="4185931" y="1608348"/>
                    </a:lnTo>
                    <a:lnTo>
                      <a:pt x="4187127" y="1651741"/>
                    </a:lnTo>
                    <a:lnTo>
                      <a:pt x="4188534" y="1663223"/>
                    </a:lnTo>
                    <a:lnTo>
                      <a:pt x="4197883" y="1645437"/>
                    </a:lnTo>
                    <a:lnTo>
                      <a:pt x="4198258" y="1609725"/>
                    </a:lnTo>
                    <a:cubicBezTo>
                      <a:pt x="4199701" y="1589953"/>
                      <a:pt x="4202278" y="1570387"/>
                      <a:pt x="4206762" y="1551439"/>
                    </a:cubicBezTo>
                    <a:lnTo>
                      <a:pt x="4213189" y="1533849"/>
                    </a:lnTo>
                    <a:lnTo>
                      <a:pt x="4210214" y="1542995"/>
                    </a:lnTo>
                    <a:cubicBezTo>
                      <a:pt x="4206916" y="1562767"/>
                      <a:pt x="4203618" y="1579243"/>
                      <a:pt x="4200320" y="1599015"/>
                    </a:cubicBezTo>
                    <a:lnTo>
                      <a:pt x="4199308" y="1642726"/>
                    </a:lnTo>
                    <a:lnTo>
                      <a:pt x="4210236" y="1621936"/>
                    </a:lnTo>
                    <a:lnTo>
                      <a:pt x="4219506" y="1593635"/>
                    </a:lnTo>
                    <a:lnTo>
                      <a:pt x="4213996" y="1531640"/>
                    </a:lnTo>
                    <a:lnTo>
                      <a:pt x="4213189" y="1533849"/>
                    </a:lnTo>
                    <a:lnTo>
                      <a:pt x="4213977" y="1531426"/>
                    </a:lnTo>
                    <a:lnTo>
                      <a:pt x="4213225" y="1522964"/>
                    </a:lnTo>
                    <a:close/>
                    <a:moveTo>
                      <a:pt x="4299343" y="1511325"/>
                    </a:moveTo>
                    <a:lnTo>
                      <a:pt x="4299313" y="1513166"/>
                    </a:lnTo>
                    <a:lnTo>
                      <a:pt x="4290196" y="1549935"/>
                    </a:lnTo>
                    <a:lnTo>
                      <a:pt x="4289301" y="1546588"/>
                    </a:lnTo>
                    <a:close/>
                    <a:moveTo>
                      <a:pt x="3985814" y="1511088"/>
                    </a:moveTo>
                    <a:lnTo>
                      <a:pt x="3985352" y="1514437"/>
                    </a:lnTo>
                    <a:lnTo>
                      <a:pt x="3985958" y="1513177"/>
                    </a:lnTo>
                    <a:close/>
                    <a:moveTo>
                      <a:pt x="4299841" y="1511036"/>
                    </a:moveTo>
                    <a:lnTo>
                      <a:pt x="4299242" y="1542805"/>
                    </a:lnTo>
                    <a:lnTo>
                      <a:pt x="4300742" y="1589335"/>
                    </a:lnTo>
                    <a:lnTo>
                      <a:pt x="4299513" y="1584743"/>
                    </a:lnTo>
                    <a:lnTo>
                      <a:pt x="4298830" y="1542805"/>
                    </a:lnTo>
                    <a:lnTo>
                      <a:pt x="4299313" y="1513166"/>
                    </a:lnTo>
                    <a:close/>
                    <a:moveTo>
                      <a:pt x="3895084" y="1510636"/>
                    </a:moveTo>
                    <a:lnTo>
                      <a:pt x="3888404" y="1543977"/>
                    </a:lnTo>
                    <a:lnTo>
                      <a:pt x="3886728" y="1543095"/>
                    </a:lnTo>
                    <a:close/>
                    <a:moveTo>
                      <a:pt x="4326702" y="1510490"/>
                    </a:moveTo>
                    <a:lnTo>
                      <a:pt x="4326384" y="1511838"/>
                    </a:lnTo>
                    <a:lnTo>
                      <a:pt x="4329089" y="1528521"/>
                    </a:lnTo>
                    <a:lnTo>
                      <a:pt x="4328885" y="1524749"/>
                    </a:lnTo>
                    <a:close/>
                    <a:moveTo>
                      <a:pt x="3937032" y="1510359"/>
                    </a:moveTo>
                    <a:lnTo>
                      <a:pt x="3933774" y="1533221"/>
                    </a:lnTo>
                    <a:lnTo>
                      <a:pt x="3932956" y="1532283"/>
                    </a:lnTo>
                    <a:lnTo>
                      <a:pt x="3936348" y="1511969"/>
                    </a:lnTo>
                    <a:close/>
                    <a:moveTo>
                      <a:pt x="3966246" y="1510152"/>
                    </a:moveTo>
                    <a:lnTo>
                      <a:pt x="3969390" y="1515555"/>
                    </a:lnTo>
                    <a:lnTo>
                      <a:pt x="3961896" y="1529053"/>
                    </a:lnTo>
                    <a:lnTo>
                      <a:pt x="3955219" y="1546358"/>
                    </a:lnTo>
                    <a:lnTo>
                      <a:pt x="3952620" y="1565195"/>
                    </a:lnTo>
                    <a:lnTo>
                      <a:pt x="3954065" y="1549350"/>
                    </a:lnTo>
                    <a:lnTo>
                      <a:pt x="3952561" y="1553249"/>
                    </a:lnTo>
                    <a:lnTo>
                      <a:pt x="3931304" y="1662370"/>
                    </a:lnTo>
                    <a:lnTo>
                      <a:pt x="3945959" y="1582901"/>
                    </a:lnTo>
                    <a:lnTo>
                      <a:pt x="3953652" y="1540121"/>
                    </a:lnTo>
                    <a:lnTo>
                      <a:pt x="3955293" y="1535883"/>
                    </a:lnTo>
                    <a:lnTo>
                      <a:pt x="3956184" y="1526117"/>
                    </a:lnTo>
                    <a:lnTo>
                      <a:pt x="3958365" y="1527952"/>
                    </a:lnTo>
                    <a:lnTo>
                      <a:pt x="3964320" y="1512580"/>
                    </a:lnTo>
                    <a:close/>
                    <a:moveTo>
                      <a:pt x="3921543" y="1509908"/>
                    </a:moveTo>
                    <a:lnTo>
                      <a:pt x="3923522" y="1515340"/>
                    </a:lnTo>
                    <a:lnTo>
                      <a:pt x="3921237" y="1510609"/>
                    </a:lnTo>
                    <a:close/>
                    <a:moveTo>
                      <a:pt x="4284542" y="1509804"/>
                    </a:moveTo>
                    <a:lnTo>
                      <a:pt x="4281317" y="1516763"/>
                    </a:lnTo>
                    <a:lnTo>
                      <a:pt x="4280953" y="1515402"/>
                    </a:lnTo>
                    <a:close/>
                    <a:moveTo>
                      <a:pt x="4275862" y="1508065"/>
                    </a:moveTo>
                    <a:lnTo>
                      <a:pt x="4277005" y="1512548"/>
                    </a:lnTo>
                    <a:lnTo>
                      <a:pt x="4275377" y="1520573"/>
                    </a:lnTo>
                    <a:close/>
                    <a:moveTo>
                      <a:pt x="3872881" y="1506459"/>
                    </a:moveTo>
                    <a:lnTo>
                      <a:pt x="3873161" y="1507249"/>
                    </a:lnTo>
                    <a:lnTo>
                      <a:pt x="3870042" y="1530186"/>
                    </a:lnTo>
                    <a:lnTo>
                      <a:pt x="3864781" y="1585784"/>
                    </a:lnTo>
                    <a:lnTo>
                      <a:pt x="3866123" y="1552374"/>
                    </a:lnTo>
                    <a:lnTo>
                      <a:pt x="3871688" y="1510289"/>
                    </a:lnTo>
                    <a:close/>
                    <a:moveTo>
                      <a:pt x="4153474" y="1506344"/>
                    </a:moveTo>
                    <a:lnTo>
                      <a:pt x="4133270" y="1651156"/>
                    </a:lnTo>
                    <a:lnTo>
                      <a:pt x="4120906" y="1694166"/>
                    </a:lnTo>
                    <a:lnTo>
                      <a:pt x="4120246" y="1696462"/>
                    </a:lnTo>
                    <a:lnTo>
                      <a:pt x="4120415" y="1684110"/>
                    </a:lnTo>
                    <a:lnTo>
                      <a:pt x="4120906" y="1681948"/>
                    </a:lnTo>
                    <a:lnTo>
                      <a:pt x="4123246" y="1671638"/>
                    </a:lnTo>
                    <a:lnTo>
                      <a:pt x="4120586" y="1671638"/>
                    </a:lnTo>
                    <a:lnTo>
                      <a:pt x="4120415" y="1684110"/>
                    </a:lnTo>
                    <a:lnTo>
                      <a:pt x="4114224" y="1711380"/>
                    </a:lnTo>
                    <a:lnTo>
                      <a:pt x="4115177" y="1654583"/>
                    </a:lnTo>
                    <a:lnTo>
                      <a:pt x="4111469" y="1642099"/>
                    </a:lnTo>
                    <a:lnTo>
                      <a:pt x="4109157" y="1687477"/>
                    </a:lnTo>
                    <a:lnTo>
                      <a:pt x="4110997" y="1709747"/>
                    </a:lnTo>
                    <a:lnTo>
                      <a:pt x="4111701" y="1722492"/>
                    </a:lnTo>
                    <a:lnTo>
                      <a:pt x="4114224" y="1711380"/>
                    </a:lnTo>
                    <a:lnTo>
                      <a:pt x="4114116" y="1717783"/>
                    </a:lnTo>
                    <a:lnTo>
                      <a:pt x="4111873" y="1725587"/>
                    </a:lnTo>
                    <a:lnTo>
                      <a:pt x="4113578" y="1756418"/>
                    </a:lnTo>
                    <a:lnTo>
                      <a:pt x="4113899" y="1730709"/>
                    </a:lnTo>
                    <a:lnTo>
                      <a:pt x="4114116" y="1717783"/>
                    </a:lnTo>
                    <a:lnTo>
                      <a:pt x="4120246" y="1696462"/>
                    </a:lnTo>
                    <a:lnTo>
                      <a:pt x="4119180" y="1774278"/>
                    </a:lnTo>
                    <a:lnTo>
                      <a:pt x="4120906" y="1771944"/>
                    </a:lnTo>
                    <a:lnTo>
                      <a:pt x="4126903" y="1763835"/>
                    </a:lnTo>
                    <a:lnTo>
                      <a:pt x="4123511" y="1772918"/>
                    </a:lnTo>
                    <a:lnTo>
                      <a:pt x="4120906" y="1776390"/>
                    </a:lnTo>
                    <a:lnTo>
                      <a:pt x="4119118" y="1778771"/>
                    </a:lnTo>
                    <a:lnTo>
                      <a:pt x="4119036" y="1784751"/>
                    </a:lnTo>
                    <a:lnTo>
                      <a:pt x="4119153" y="1784592"/>
                    </a:lnTo>
                    <a:lnTo>
                      <a:pt x="4119034" y="1784909"/>
                    </a:lnTo>
                    <a:lnTo>
                      <a:pt x="4119013" y="1786483"/>
                    </a:lnTo>
                    <a:lnTo>
                      <a:pt x="4120906" y="1783844"/>
                    </a:lnTo>
                    <a:lnTo>
                      <a:pt x="4130242" y="1770830"/>
                    </a:lnTo>
                    <a:lnTo>
                      <a:pt x="4120906" y="1793065"/>
                    </a:lnTo>
                    <a:lnTo>
                      <a:pt x="4118856" y="1797947"/>
                    </a:lnTo>
                    <a:lnTo>
                      <a:pt x="4118149" y="1849553"/>
                    </a:lnTo>
                    <a:lnTo>
                      <a:pt x="4118442" y="1849553"/>
                    </a:lnTo>
                    <a:lnTo>
                      <a:pt x="4120500" y="1844456"/>
                    </a:lnTo>
                    <a:lnTo>
                      <a:pt x="4120545" y="1815982"/>
                    </a:lnTo>
                    <a:lnTo>
                      <a:pt x="4120906" y="1793364"/>
                    </a:lnTo>
                    <a:lnTo>
                      <a:pt x="4120906" y="1843449"/>
                    </a:lnTo>
                    <a:lnTo>
                      <a:pt x="4121006" y="1843202"/>
                    </a:lnTo>
                    <a:lnTo>
                      <a:pt x="4120906" y="1843455"/>
                    </a:lnTo>
                    <a:lnTo>
                      <a:pt x="4120906" y="1849553"/>
                    </a:lnTo>
                    <a:lnTo>
                      <a:pt x="4121150" y="1849553"/>
                    </a:lnTo>
                    <a:lnTo>
                      <a:pt x="4120906" y="1850173"/>
                    </a:lnTo>
                    <a:lnTo>
                      <a:pt x="4120906" y="1852294"/>
                    </a:lnTo>
                    <a:lnTo>
                      <a:pt x="4120736" y="1850603"/>
                    </a:lnTo>
                    <a:lnTo>
                      <a:pt x="4118041" y="1857442"/>
                    </a:lnTo>
                    <a:lnTo>
                      <a:pt x="4117897" y="1867977"/>
                    </a:lnTo>
                    <a:lnTo>
                      <a:pt x="4120906" y="1861109"/>
                    </a:lnTo>
                    <a:lnTo>
                      <a:pt x="4120906" y="1852294"/>
                    </a:lnTo>
                    <a:lnTo>
                      <a:pt x="4121625" y="1859467"/>
                    </a:lnTo>
                    <a:lnTo>
                      <a:pt x="4127360" y="1846377"/>
                    </a:lnTo>
                    <a:lnTo>
                      <a:pt x="4121658" y="1859800"/>
                    </a:lnTo>
                    <a:lnTo>
                      <a:pt x="4122297" y="1866166"/>
                    </a:lnTo>
                    <a:cubicBezTo>
                      <a:pt x="4123378" y="1867145"/>
                      <a:pt x="4125027" y="1861787"/>
                      <a:pt x="4127500" y="1846123"/>
                    </a:cubicBezTo>
                    <a:lnTo>
                      <a:pt x="4138795" y="1758886"/>
                    </a:lnTo>
                    <a:lnTo>
                      <a:pt x="4137713" y="1760415"/>
                    </a:lnTo>
                    <a:lnTo>
                      <a:pt x="4130242" y="1770830"/>
                    </a:lnTo>
                    <a:lnTo>
                      <a:pt x="4131688" y="1767386"/>
                    </a:lnTo>
                    <a:lnTo>
                      <a:pt x="4138992" y="1757361"/>
                    </a:lnTo>
                    <a:lnTo>
                      <a:pt x="4139785" y="1751239"/>
                    </a:lnTo>
                    <a:lnTo>
                      <a:pt x="4136797" y="1755219"/>
                    </a:lnTo>
                    <a:lnTo>
                      <a:pt x="4140371" y="1746706"/>
                    </a:lnTo>
                    <a:lnTo>
                      <a:pt x="4140541" y="1745394"/>
                    </a:lnTo>
                    <a:lnTo>
                      <a:pt x="4126903" y="1763835"/>
                    </a:lnTo>
                    <a:lnTo>
                      <a:pt x="4144125" y="1717711"/>
                    </a:lnTo>
                    <a:lnTo>
                      <a:pt x="4144604" y="1714016"/>
                    </a:lnTo>
                    <a:cubicBezTo>
                      <a:pt x="4148313" y="1669705"/>
                      <a:pt x="4150580" y="1625188"/>
                      <a:pt x="4153053" y="1580671"/>
                    </a:cubicBezTo>
                    <a:lnTo>
                      <a:pt x="4156377" y="1534903"/>
                    </a:lnTo>
                    <a:lnTo>
                      <a:pt x="4157606" y="1549726"/>
                    </a:lnTo>
                    <a:lnTo>
                      <a:pt x="4153877" y="1631783"/>
                    </a:lnTo>
                    <a:lnTo>
                      <a:pt x="4146986" y="1710049"/>
                    </a:lnTo>
                    <a:lnTo>
                      <a:pt x="4166556" y="1657639"/>
                    </a:lnTo>
                    <a:lnTo>
                      <a:pt x="4165247" y="1641855"/>
                    </a:lnTo>
                    <a:lnTo>
                      <a:pt x="4164040" y="1641855"/>
                    </a:lnTo>
                    <a:lnTo>
                      <a:pt x="4164137" y="1628468"/>
                    </a:lnTo>
                    <a:lnTo>
                      <a:pt x="4157606" y="1549726"/>
                    </a:lnTo>
                    <a:lnTo>
                      <a:pt x="4158288" y="1534717"/>
                    </a:lnTo>
                    <a:lnTo>
                      <a:pt x="4156959" y="1526884"/>
                    </a:lnTo>
                    <a:lnTo>
                      <a:pt x="4156377" y="1534903"/>
                    </a:lnTo>
                    <a:lnTo>
                      <a:pt x="4155113" y="1519667"/>
                    </a:lnTo>
                    <a:lnTo>
                      <a:pt x="4154928" y="1514913"/>
                    </a:lnTo>
                    <a:close/>
                    <a:moveTo>
                      <a:pt x="3876181" y="1506231"/>
                    </a:moveTo>
                    <a:lnTo>
                      <a:pt x="3878439" y="1518626"/>
                    </a:lnTo>
                    <a:lnTo>
                      <a:pt x="3878302" y="1521770"/>
                    </a:lnTo>
                    <a:lnTo>
                      <a:pt x="3873161" y="1507249"/>
                    </a:lnTo>
                    <a:lnTo>
                      <a:pt x="3873291" y="1506292"/>
                    </a:lnTo>
                    <a:close/>
                    <a:moveTo>
                      <a:pt x="4069175" y="1505964"/>
                    </a:moveTo>
                    <a:lnTo>
                      <a:pt x="4070427" y="1517809"/>
                    </a:lnTo>
                    <a:lnTo>
                      <a:pt x="4070610" y="1513129"/>
                    </a:lnTo>
                    <a:close/>
                    <a:moveTo>
                      <a:pt x="3974793" y="1505822"/>
                    </a:moveTo>
                    <a:lnTo>
                      <a:pt x="3975766" y="1510734"/>
                    </a:lnTo>
                    <a:lnTo>
                      <a:pt x="3972778" y="1510830"/>
                    </a:lnTo>
                    <a:lnTo>
                      <a:pt x="3972746" y="1509510"/>
                    </a:lnTo>
                    <a:close/>
                    <a:moveTo>
                      <a:pt x="4327853" y="1505615"/>
                    </a:moveTo>
                    <a:lnTo>
                      <a:pt x="4327808" y="1505805"/>
                    </a:lnTo>
                    <a:lnTo>
                      <a:pt x="4327894" y="1506383"/>
                    </a:lnTo>
                    <a:close/>
                    <a:moveTo>
                      <a:pt x="4330554" y="1505210"/>
                    </a:moveTo>
                    <a:lnTo>
                      <a:pt x="4336945" y="1551229"/>
                    </a:lnTo>
                    <a:lnTo>
                      <a:pt x="4335250" y="1511662"/>
                    </a:lnTo>
                    <a:lnTo>
                      <a:pt x="4334043" y="1509021"/>
                    </a:lnTo>
                    <a:close/>
                    <a:moveTo>
                      <a:pt x="4278516" y="1505099"/>
                    </a:moveTo>
                    <a:lnTo>
                      <a:pt x="4279463" y="1509834"/>
                    </a:lnTo>
                    <a:lnTo>
                      <a:pt x="4280953" y="1515402"/>
                    </a:lnTo>
                    <a:lnTo>
                      <a:pt x="4278649" y="1518997"/>
                    </a:lnTo>
                    <a:lnTo>
                      <a:pt x="4277005" y="1512548"/>
                    </a:lnTo>
                    <a:close/>
                    <a:moveTo>
                      <a:pt x="3872381" y="1505048"/>
                    </a:moveTo>
                    <a:lnTo>
                      <a:pt x="3872591" y="1505641"/>
                    </a:lnTo>
                    <a:lnTo>
                      <a:pt x="3872120" y="1507023"/>
                    </a:lnTo>
                    <a:close/>
                    <a:moveTo>
                      <a:pt x="4287013" y="1504942"/>
                    </a:moveTo>
                    <a:lnTo>
                      <a:pt x="4286095" y="1507382"/>
                    </a:lnTo>
                    <a:lnTo>
                      <a:pt x="4284542" y="1509804"/>
                    </a:lnTo>
                    <a:lnTo>
                      <a:pt x="4286056" y="1506537"/>
                    </a:lnTo>
                    <a:close/>
                    <a:moveTo>
                      <a:pt x="4273067" y="1504371"/>
                    </a:moveTo>
                    <a:lnTo>
                      <a:pt x="4273472" y="1527072"/>
                    </a:lnTo>
                    <a:lnTo>
                      <a:pt x="4267977" y="1535644"/>
                    </a:lnTo>
                    <a:lnTo>
                      <a:pt x="4266980" y="1538181"/>
                    </a:lnTo>
                    <a:close/>
                    <a:moveTo>
                      <a:pt x="3993829" y="1503405"/>
                    </a:moveTo>
                    <a:lnTo>
                      <a:pt x="3996152" y="1511347"/>
                    </a:lnTo>
                    <a:lnTo>
                      <a:pt x="3988070" y="1543797"/>
                    </a:lnTo>
                    <a:lnTo>
                      <a:pt x="3988631" y="1551932"/>
                    </a:lnTo>
                    <a:lnTo>
                      <a:pt x="3987966" y="1544213"/>
                    </a:lnTo>
                    <a:lnTo>
                      <a:pt x="3985189" y="1555362"/>
                    </a:lnTo>
                    <a:lnTo>
                      <a:pt x="3987763" y="1539886"/>
                    </a:lnTo>
                    <a:lnTo>
                      <a:pt x="3987740" y="1539018"/>
                    </a:lnTo>
                    <a:lnTo>
                      <a:pt x="3987789" y="1539728"/>
                    </a:lnTo>
                    <a:close/>
                    <a:moveTo>
                      <a:pt x="4328483" y="1502948"/>
                    </a:moveTo>
                    <a:lnTo>
                      <a:pt x="4328006" y="1504967"/>
                    </a:lnTo>
                    <a:lnTo>
                      <a:pt x="4329038" y="1514055"/>
                    </a:lnTo>
                    <a:lnTo>
                      <a:pt x="4330488" y="1523789"/>
                    </a:lnTo>
                    <a:lnTo>
                      <a:pt x="4329426" y="1503978"/>
                    </a:lnTo>
                    <a:close/>
                    <a:moveTo>
                      <a:pt x="4154007" y="1502521"/>
                    </a:moveTo>
                    <a:lnTo>
                      <a:pt x="4153702" y="1504708"/>
                    </a:lnTo>
                    <a:lnTo>
                      <a:pt x="4154748" y="1510300"/>
                    </a:lnTo>
                    <a:lnTo>
                      <a:pt x="4154577" y="1505889"/>
                    </a:lnTo>
                    <a:close/>
                    <a:moveTo>
                      <a:pt x="3972567" y="1502184"/>
                    </a:moveTo>
                    <a:lnTo>
                      <a:pt x="3972746" y="1509510"/>
                    </a:lnTo>
                    <a:lnTo>
                      <a:pt x="3969820" y="1514780"/>
                    </a:lnTo>
                    <a:lnTo>
                      <a:pt x="3969065" y="1513713"/>
                    </a:lnTo>
                    <a:lnTo>
                      <a:pt x="3967251" y="1508885"/>
                    </a:lnTo>
                    <a:close/>
                    <a:moveTo>
                      <a:pt x="3873903" y="1501791"/>
                    </a:moveTo>
                    <a:lnTo>
                      <a:pt x="3873291" y="1506292"/>
                    </a:lnTo>
                    <a:lnTo>
                      <a:pt x="3872931" y="1506300"/>
                    </a:lnTo>
                    <a:lnTo>
                      <a:pt x="3872881" y="1506459"/>
                    </a:lnTo>
                    <a:lnTo>
                      <a:pt x="3872591" y="1505641"/>
                    </a:lnTo>
                    <a:close/>
                    <a:moveTo>
                      <a:pt x="4028297" y="1501283"/>
                    </a:moveTo>
                    <a:lnTo>
                      <a:pt x="4028255" y="1517584"/>
                    </a:lnTo>
                    <a:lnTo>
                      <a:pt x="4026240" y="1522794"/>
                    </a:lnTo>
                    <a:lnTo>
                      <a:pt x="4026116" y="1510306"/>
                    </a:lnTo>
                    <a:close/>
                    <a:moveTo>
                      <a:pt x="4028299" y="1500534"/>
                    </a:moveTo>
                    <a:lnTo>
                      <a:pt x="4028478" y="1500534"/>
                    </a:lnTo>
                    <a:lnTo>
                      <a:pt x="4028297" y="1501283"/>
                    </a:lnTo>
                    <a:close/>
                    <a:moveTo>
                      <a:pt x="4025177" y="1500534"/>
                    </a:moveTo>
                    <a:lnTo>
                      <a:pt x="4026019" y="1500534"/>
                    </a:lnTo>
                    <a:lnTo>
                      <a:pt x="4026116" y="1510306"/>
                    </a:lnTo>
                    <a:lnTo>
                      <a:pt x="4023364" y="1521694"/>
                    </a:lnTo>
                    <a:lnTo>
                      <a:pt x="4022780" y="1512098"/>
                    </a:lnTo>
                    <a:close/>
                    <a:moveTo>
                      <a:pt x="4302640" y="1499746"/>
                    </a:moveTo>
                    <a:lnTo>
                      <a:pt x="4299841" y="1511036"/>
                    </a:lnTo>
                    <a:lnTo>
                      <a:pt x="4299871" y="1509472"/>
                    </a:lnTo>
                    <a:close/>
                    <a:moveTo>
                      <a:pt x="3897455" y="1498136"/>
                    </a:moveTo>
                    <a:lnTo>
                      <a:pt x="3897579" y="1500945"/>
                    </a:lnTo>
                    <a:lnTo>
                      <a:pt x="3895084" y="1510636"/>
                    </a:lnTo>
                    <a:lnTo>
                      <a:pt x="3896448" y="1503829"/>
                    </a:lnTo>
                    <a:close/>
                    <a:moveTo>
                      <a:pt x="4239102" y="1497907"/>
                    </a:moveTo>
                    <a:lnTo>
                      <a:pt x="4239029" y="1504631"/>
                    </a:lnTo>
                    <a:lnTo>
                      <a:pt x="4236284" y="1521362"/>
                    </a:lnTo>
                    <a:close/>
                    <a:moveTo>
                      <a:pt x="3874531" y="1497171"/>
                    </a:moveTo>
                    <a:lnTo>
                      <a:pt x="3874861" y="1498981"/>
                    </a:lnTo>
                    <a:lnTo>
                      <a:pt x="3873903" y="1501791"/>
                    </a:lnTo>
                    <a:close/>
                    <a:moveTo>
                      <a:pt x="4158243" y="1496655"/>
                    </a:moveTo>
                    <a:lnTo>
                      <a:pt x="4158669" y="1503246"/>
                    </a:lnTo>
                    <a:lnTo>
                      <a:pt x="4158673" y="1503296"/>
                    </a:lnTo>
                    <a:lnTo>
                      <a:pt x="4158720" y="1502643"/>
                    </a:lnTo>
                    <a:close/>
                    <a:moveTo>
                      <a:pt x="4451655" y="1496482"/>
                    </a:moveTo>
                    <a:lnTo>
                      <a:pt x="4449656" y="1508797"/>
                    </a:lnTo>
                    <a:lnTo>
                      <a:pt x="4449255" y="1546535"/>
                    </a:lnTo>
                    <a:lnTo>
                      <a:pt x="4446577" y="1535337"/>
                    </a:lnTo>
                    <a:lnTo>
                      <a:pt x="4447097" y="1519829"/>
                    </a:lnTo>
                    <a:lnTo>
                      <a:pt x="4446978" y="1518095"/>
                    </a:lnTo>
                    <a:lnTo>
                      <a:pt x="4445975" y="1532820"/>
                    </a:lnTo>
                    <a:lnTo>
                      <a:pt x="4446577" y="1535337"/>
                    </a:lnTo>
                    <a:lnTo>
                      <a:pt x="4446349" y="1542163"/>
                    </a:lnTo>
                    <a:lnTo>
                      <a:pt x="4445565" y="1538846"/>
                    </a:lnTo>
                    <a:lnTo>
                      <a:pt x="4441147" y="1603719"/>
                    </a:lnTo>
                    <a:lnTo>
                      <a:pt x="4440726" y="1605403"/>
                    </a:lnTo>
                    <a:lnTo>
                      <a:pt x="4441032" y="1605403"/>
                    </a:lnTo>
                    <a:lnTo>
                      <a:pt x="4438562" y="1641678"/>
                    </a:lnTo>
                    <a:lnTo>
                      <a:pt x="4440777" y="1639301"/>
                    </a:lnTo>
                    <a:cubicBezTo>
                      <a:pt x="4441948" y="1635325"/>
                      <a:pt x="4442978" y="1628531"/>
                      <a:pt x="4443802" y="1618238"/>
                    </a:cubicBezTo>
                    <a:lnTo>
                      <a:pt x="4444264" y="1604433"/>
                    </a:lnTo>
                    <a:lnTo>
                      <a:pt x="4444023" y="1605403"/>
                    </a:lnTo>
                    <a:lnTo>
                      <a:pt x="4441032" y="1605403"/>
                    </a:lnTo>
                    <a:lnTo>
                      <a:pt x="4441147" y="1603719"/>
                    </a:lnTo>
                    <a:lnTo>
                      <a:pt x="4444774" y="1589209"/>
                    </a:lnTo>
                    <a:lnTo>
                      <a:pt x="4446349" y="1542163"/>
                    </a:lnTo>
                    <a:lnTo>
                      <a:pt x="4449174" y="1554114"/>
                    </a:lnTo>
                    <a:lnTo>
                      <a:pt x="4448980" y="1572382"/>
                    </a:lnTo>
                    <a:lnTo>
                      <a:pt x="4450514" y="1566243"/>
                    </a:lnTo>
                    <a:lnTo>
                      <a:pt x="4450614" y="1560205"/>
                    </a:lnTo>
                    <a:lnTo>
                      <a:pt x="4449174" y="1554114"/>
                    </a:lnTo>
                    <a:lnTo>
                      <a:pt x="4449255" y="1546535"/>
                    </a:lnTo>
                    <a:lnTo>
                      <a:pt x="4450737" y="1552735"/>
                    </a:lnTo>
                    <a:lnTo>
                      <a:pt x="4450881" y="1544042"/>
                    </a:lnTo>
                    <a:close/>
                    <a:moveTo>
                      <a:pt x="3869323" y="1496409"/>
                    </a:moveTo>
                    <a:lnTo>
                      <a:pt x="3864525" y="1524665"/>
                    </a:lnTo>
                    <a:lnTo>
                      <a:pt x="3863059" y="1533615"/>
                    </a:lnTo>
                    <a:lnTo>
                      <a:pt x="3868053" y="1518959"/>
                    </a:lnTo>
                    <a:lnTo>
                      <a:pt x="3870520" y="1499793"/>
                    </a:lnTo>
                    <a:close/>
                    <a:moveTo>
                      <a:pt x="4403653" y="1494711"/>
                    </a:moveTo>
                    <a:lnTo>
                      <a:pt x="4401387" y="1511693"/>
                    </a:lnTo>
                    <a:lnTo>
                      <a:pt x="4404132" y="1529134"/>
                    </a:lnTo>
                    <a:close/>
                    <a:moveTo>
                      <a:pt x="4274976" y="1493763"/>
                    </a:moveTo>
                    <a:lnTo>
                      <a:pt x="4276063" y="1502879"/>
                    </a:lnTo>
                    <a:lnTo>
                      <a:pt x="4275862" y="1508065"/>
                    </a:lnTo>
                    <a:lnTo>
                      <a:pt x="4274724" y="1503601"/>
                    </a:lnTo>
                    <a:lnTo>
                      <a:pt x="4274055" y="1498882"/>
                    </a:lnTo>
                    <a:close/>
                    <a:moveTo>
                      <a:pt x="3945556" y="1493663"/>
                    </a:moveTo>
                    <a:lnTo>
                      <a:pt x="3945889" y="1545646"/>
                    </a:lnTo>
                    <a:lnTo>
                      <a:pt x="3952009" y="1522602"/>
                    </a:lnTo>
                    <a:lnTo>
                      <a:pt x="3952492" y="1523009"/>
                    </a:lnTo>
                    <a:lnTo>
                      <a:pt x="3945906" y="1548305"/>
                    </a:lnTo>
                    <a:lnTo>
                      <a:pt x="3945959" y="1556544"/>
                    </a:lnTo>
                    <a:lnTo>
                      <a:pt x="3944454" y="1553884"/>
                    </a:lnTo>
                    <a:lnTo>
                      <a:pt x="3934114" y="1593598"/>
                    </a:lnTo>
                    <a:lnTo>
                      <a:pt x="3935754" y="1583807"/>
                    </a:lnTo>
                    <a:lnTo>
                      <a:pt x="3943942" y="1552979"/>
                    </a:lnTo>
                    <a:lnTo>
                      <a:pt x="3933569" y="1534656"/>
                    </a:lnTo>
                    <a:lnTo>
                      <a:pt x="3933774" y="1533221"/>
                    </a:lnTo>
                    <a:lnTo>
                      <a:pt x="3937501" y="1537496"/>
                    </a:lnTo>
                    <a:cubicBezTo>
                      <a:pt x="3941421" y="1539246"/>
                      <a:pt x="3943484" y="1533893"/>
                      <a:pt x="3944309" y="1525244"/>
                    </a:cubicBezTo>
                    <a:lnTo>
                      <a:pt x="3943765" y="1497110"/>
                    </a:lnTo>
                    <a:close/>
                    <a:moveTo>
                      <a:pt x="3972256" y="1493014"/>
                    </a:moveTo>
                    <a:lnTo>
                      <a:pt x="3973771" y="1500665"/>
                    </a:lnTo>
                    <a:lnTo>
                      <a:pt x="3972567" y="1502184"/>
                    </a:lnTo>
                    <a:lnTo>
                      <a:pt x="3972365" y="1493944"/>
                    </a:lnTo>
                    <a:close/>
                    <a:moveTo>
                      <a:pt x="4514452" y="1492790"/>
                    </a:moveTo>
                    <a:lnTo>
                      <a:pt x="4516398" y="1544042"/>
                    </a:lnTo>
                    <a:lnTo>
                      <a:pt x="4516976" y="1604314"/>
                    </a:lnTo>
                    <a:lnTo>
                      <a:pt x="4516810" y="1605451"/>
                    </a:lnTo>
                    <a:lnTo>
                      <a:pt x="4516314" y="1607967"/>
                    </a:lnTo>
                    <a:lnTo>
                      <a:pt x="4516398" y="1607099"/>
                    </a:lnTo>
                    <a:lnTo>
                      <a:pt x="4514990" y="1559615"/>
                    </a:lnTo>
                    <a:lnTo>
                      <a:pt x="4515162" y="1557230"/>
                    </a:lnTo>
                    <a:close/>
                    <a:moveTo>
                      <a:pt x="4295770" y="1492290"/>
                    </a:moveTo>
                    <a:lnTo>
                      <a:pt x="4286056" y="1519726"/>
                    </a:lnTo>
                    <a:lnTo>
                      <a:pt x="4283430" y="1524655"/>
                    </a:lnTo>
                    <a:lnTo>
                      <a:pt x="4281836" y="1518701"/>
                    </a:lnTo>
                    <a:lnTo>
                      <a:pt x="4286095" y="1507382"/>
                    </a:lnTo>
                    <a:close/>
                    <a:moveTo>
                      <a:pt x="4477578" y="1491056"/>
                    </a:moveTo>
                    <a:lnTo>
                      <a:pt x="4480549" y="1513131"/>
                    </a:lnTo>
                    <a:cubicBezTo>
                      <a:pt x="4483845" y="1546103"/>
                      <a:pt x="4487142" y="1575777"/>
                      <a:pt x="4490438" y="1608748"/>
                    </a:cubicBezTo>
                    <a:lnTo>
                      <a:pt x="4495898" y="1644427"/>
                    </a:lnTo>
                    <a:lnTo>
                      <a:pt x="4493735" y="1671393"/>
                    </a:lnTo>
                    <a:cubicBezTo>
                      <a:pt x="4493735" y="1674690"/>
                      <a:pt x="4497031" y="1674690"/>
                      <a:pt x="4497031" y="1674690"/>
                    </a:cubicBezTo>
                    <a:lnTo>
                      <a:pt x="4498801" y="1669993"/>
                    </a:lnTo>
                    <a:lnTo>
                      <a:pt x="4500328" y="1684581"/>
                    </a:lnTo>
                    <a:lnTo>
                      <a:pt x="4503717" y="1656950"/>
                    </a:lnTo>
                    <a:lnTo>
                      <a:pt x="4506775" y="1648835"/>
                    </a:lnTo>
                    <a:lnTo>
                      <a:pt x="4497031" y="1704364"/>
                    </a:lnTo>
                    <a:cubicBezTo>
                      <a:pt x="4497031" y="1707661"/>
                      <a:pt x="4493735" y="1707661"/>
                      <a:pt x="4493735" y="1704364"/>
                    </a:cubicBezTo>
                    <a:close/>
                    <a:moveTo>
                      <a:pt x="3989230" y="1489311"/>
                    </a:moveTo>
                    <a:lnTo>
                      <a:pt x="3989075" y="1490486"/>
                    </a:lnTo>
                    <a:lnTo>
                      <a:pt x="3988869" y="1490650"/>
                    </a:lnTo>
                    <a:lnTo>
                      <a:pt x="3988753" y="1489777"/>
                    </a:lnTo>
                    <a:close/>
                    <a:moveTo>
                      <a:pt x="4272348" y="1486850"/>
                    </a:moveTo>
                    <a:lnTo>
                      <a:pt x="4274055" y="1498882"/>
                    </a:lnTo>
                    <a:lnTo>
                      <a:pt x="4273067" y="1504371"/>
                    </a:lnTo>
                    <a:lnTo>
                      <a:pt x="4272870" y="1493349"/>
                    </a:lnTo>
                    <a:close/>
                    <a:moveTo>
                      <a:pt x="4428773" y="1485195"/>
                    </a:moveTo>
                    <a:lnTo>
                      <a:pt x="4419711" y="1564057"/>
                    </a:lnTo>
                    <a:lnTo>
                      <a:pt x="4420635" y="1572842"/>
                    </a:lnTo>
                    <a:cubicBezTo>
                      <a:pt x="4422591" y="1587151"/>
                      <a:pt x="4425268" y="1603827"/>
                      <a:pt x="4428151" y="1617414"/>
                    </a:cubicBezTo>
                    <a:lnTo>
                      <a:pt x="4428214" y="1617601"/>
                    </a:lnTo>
                    <a:lnTo>
                      <a:pt x="4430225" y="1614487"/>
                    </a:lnTo>
                    <a:lnTo>
                      <a:pt x="4430637" y="1614487"/>
                    </a:lnTo>
                    <a:lnTo>
                      <a:pt x="4434004" y="1558087"/>
                    </a:lnTo>
                    <a:lnTo>
                      <a:pt x="4431190" y="1614487"/>
                    </a:lnTo>
                    <a:lnTo>
                      <a:pt x="4433522" y="1614487"/>
                    </a:lnTo>
                    <a:lnTo>
                      <a:pt x="4432096" y="1629154"/>
                    </a:lnTo>
                    <a:lnTo>
                      <a:pt x="4433504" y="1633345"/>
                    </a:lnTo>
                    <a:lnTo>
                      <a:pt x="4440726" y="1559237"/>
                    </a:lnTo>
                    <a:lnTo>
                      <a:pt x="4443966" y="1532082"/>
                    </a:lnTo>
                    <a:lnTo>
                      <a:pt x="4440095" y="1515712"/>
                    </a:lnTo>
                    <a:lnTo>
                      <a:pt x="4436563" y="1506191"/>
                    </a:lnTo>
                    <a:lnTo>
                      <a:pt x="4434137" y="1555421"/>
                    </a:lnTo>
                    <a:lnTo>
                      <a:pt x="4434636" y="1500998"/>
                    </a:lnTo>
                    <a:close/>
                    <a:moveTo>
                      <a:pt x="4300329" y="1485179"/>
                    </a:moveTo>
                    <a:lnTo>
                      <a:pt x="4299871" y="1509472"/>
                    </a:lnTo>
                    <a:lnTo>
                      <a:pt x="4299343" y="1511325"/>
                    </a:lnTo>
                    <a:lnTo>
                      <a:pt x="4299754" y="1486075"/>
                    </a:lnTo>
                    <a:close/>
                    <a:moveTo>
                      <a:pt x="3955826" y="1484074"/>
                    </a:moveTo>
                    <a:lnTo>
                      <a:pt x="3955859" y="1484161"/>
                    </a:lnTo>
                    <a:lnTo>
                      <a:pt x="3955160" y="1512761"/>
                    </a:lnTo>
                    <a:lnTo>
                      <a:pt x="3958612" y="1499505"/>
                    </a:lnTo>
                    <a:lnTo>
                      <a:pt x="3956184" y="1526117"/>
                    </a:lnTo>
                    <a:lnTo>
                      <a:pt x="3954861" y="1525003"/>
                    </a:lnTo>
                    <a:lnTo>
                      <a:pt x="3954624" y="1534716"/>
                    </a:lnTo>
                    <a:lnTo>
                      <a:pt x="3953652" y="1540121"/>
                    </a:lnTo>
                    <a:lnTo>
                      <a:pt x="3950788" y="1547516"/>
                    </a:lnTo>
                    <a:lnTo>
                      <a:pt x="3954469" y="1525038"/>
                    </a:lnTo>
                    <a:lnTo>
                      <a:pt x="3954477" y="1524680"/>
                    </a:lnTo>
                    <a:lnTo>
                      <a:pt x="3952492" y="1523009"/>
                    </a:lnTo>
                    <a:lnTo>
                      <a:pt x="3954711" y="1514487"/>
                    </a:lnTo>
                    <a:lnTo>
                      <a:pt x="3955405" y="1484232"/>
                    </a:lnTo>
                    <a:close/>
                    <a:moveTo>
                      <a:pt x="3879945" y="1484060"/>
                    </a:moveTo>
                    <a:lnTo>
                      <a:pt x="3878600" y="1514931"/>
                    </a:lnTo>
                    <a:lnTo>
                      <a:pt x="3877830" y="1506197"/>
                    </a:lnTo>
                    <a:lnTo>
                      <a:pt x="3876181" y="1506231"/>
                    </a:lnTo>
                    <a:lnTo>
                      <a:pt x="3874861" y="1498981"/>
                    </a:lnTo>
                    <a:close/>
                    <a:moveTo>
                      <a:pt x="3935696" y="1483854"/>
                    </a:moveTo>
                    <a:lnTo>
                      <a:pt x="3935456" y="1484263"/>
                    </a:lnTo>
                    <a:lnTo>
                      <a:pt x="3934478" y="1504160"/>
                    </a:lnTo>
                    <a:lnTo>
                      <a:pt x="3934304" y="1505333"/>
                    </a:lnTo>
                    <a:lnTo>
                      <a:pt x="3938476" y="1495956"/>
                    </a:lnTo>
                    <a:lnTo>
                      <a:pt x="3938375" y="1491236"/>
                    </a:lnTo>
                    <a:close/>
                    <a:moveTo>
                      <a:pt x="3942260" y="1483673"/>
                    </a:moveTo>
                    <a:lnTo>
                      <a:pt x="3942260" y="1487449"/>
                    </a:lnTo>
                    <a:lnTo>
                      <a:pt x="3942683" y="1486498"/>
                    </a:lnTo>
                    <a:lnTo>
                      <a:pt x="3942836" y="1487519"/>
                    </a:lnTo>
                    <a:lnTo>
                      <a:pt x="3942942" y="1485914"/>
                    </a:lnTo>
                    <a:lnTo>
                      <a:pt x="3942683" y="1486498"/>
                    </a:lnTo>
                    <a:close/>
                    <a:moveTo>
                      <a:pt x="4299794" y="1483635"/>
                    </a:moveTo>
                    <a:lnTo>
                      <a:pt x="4299754" y="1486075"/>
                    </a:lnTo>
                    <a:lnTo>
                      <a:pt x="4295770" y="1492290"/>
                    </a:lnTo>
                    <a:lnTo>
                      <a:pt x="4297452" y="1487541"/>
                    </a:lnTo>
                    <a:close/>
                    <a:moveTo>
                      <a:pt x="3987837" y="1482920"/>
                    </a:moveTo>
                    <a:lnTo>
                      <a:pt x="3987840" y="1482930"/>
                    </a:lnTo>
                    <a:lnTo>
                      <a:pt x="3987838" y="1482931"/>
                    </a:lnTo>
                    <a:close/>
                    <a:moveTo>
                      <a:pt x="4000182" y="1481616"/>
                    </a:moveTo>
                    <a:lnTo>
                      <a:pt x="3995471" y="1493533"/>
                    </a:lnTo>
                    <a:lnTo>
                      <a:pt x="3993829" y="1503405"/>
                    </a:lnTo>
                    <a:lnTo>
                      <a:pt x="3992356" y="1498371"/>
                    </a:lnTo>
                    <a:lnTo>
                      <a:pt x="3994133" y="1486446"/>
                    </a:lnTo>
                    <a:close/>
                    <a:moveTo>
                      <a:pt x="3987427" y="1479851"/>
                    </a:moveTo>
                    <a:lnTo>
                      <a:pt x="3987837" y="1482920"/>
                    </a:lnTo>
                    <a:lnTo>
                      <a:pt x="3987294" y="1481063"/>
                    </a:lnTo>
                    <a:close/>
                    <a:moveTo>
                      <a:pt x="4004087" y="1479485"/>
                    </a:moveTo>
                    <a:lnTo>
                      <a:pt x="4004599" y="1484333"/>
                    </a:lnTo>
                    <a:lnTo>
                      <a:pt x="4002072" y="1520302"/>
                    </a:lnTo>
                    <a:cubicBezTo>
                      <a:pt x="4002072" y="1520302"/>
                      <a:pt x="4002072" y="1520302"/>
                      <a:pt x="3998771" y="1520302"/>
                    </a:cubicBezTo>
                    <a:lnTo>
                      <a:pt x="3996152" y="1511347"/>
                    </a:lnTo>
                    <a:close/>
                    <a:moveTo>
                      <a:pt x="4300444" y="1479090"/>
                    </a:moveTo>
                    <a:lnTo>
                      <a:pt x="4300376" y="1482665"/>
                    </a:lnTo>
                    <a:lnTo>
                      <a:pt x="4299794" y="1483635"/>
                    </a:lnTo>
                    <a:lnTo>
                      <a:pt x="4299841" y="1480793"/>
                    </a:lnTo>
                    <a:close/>
                    <a:moveTo>
                      <a:pt x="4005012" y="1478456"/>
                    </a:moveTo>
                    <a:lnTo>
                      <a:pt x="4007626" y="1513031"/>
                    </a:lnTo>
                    <a:lnTo>
                      <a:pt x="4004599" y="1484333"/>
                    </a:lnTo>
                    <a:close/>
                    <a:moveTo>
                      <a:pt x="4004394" y="1478252"/>
                    </a:moveTo>
                    <a:lnTo>
                      <a:pt x="4004087" y="1479485"/>
                    </a:lnTo>
                    <a:lnTo>
                      <a:pt x="4003991" y="1478574"/>
                    </a:lnTo>
                    <a:close/>
                    <a:moveTo>
                      <a:pt x="4273095" y="1477991"/>
                    </a:moveTo>
                    <a:lnTo>
                      <a:pt x="4275579" y="1490413"/>
                    </a:lnTo>
                    <a:lnTo>
                      <a:pt x="4274976" y="1493763"/>
                    </a:lnTo>
                    <a:close/>
                    <a:moveTo>
                      <a:pt x="3955553" y="1477748"/>
                    </a:moveTo>
                    <a:lnTo>
                      <a:pt x="3967251" y="1508885"/>
                    </a:lnTo>
                    <a:lnTo>
                      <a:pt x="3966246" y="1510152"/>
                    </a:lnTo>
                    <a:lnTo>
                      <a:pt x="3964784" y="1507638"/>
                    </a:lnTo>
                    <a:lnTo>
                      <a:pt x="3955859" y="1484161"/>
                    </a:lnTo>
                    <a:lnTo>
                      <a:pt x="3955862" y="1484060"/>
                    </a:lnTo>
                    <a:lnTo>
                      <a:pt x="3955826" y="1484074"/>
                    </a:lnTo>
                    <a:lnTo>
                      <a:pt x="3955432" y="1483038"/>
                    </a:lnTo>
                    <a:close/>
                    <a:moveTo>
                      <a:pt x="4005063" y="1477718"/>
                    </a:moveTo>
                    <a:lnTo>
                      <a:pt x="4005012" y="1478456"/>
                    </a:lnTo>
                    <a:lnTo>
                      <a:pt x="4004962" y="1477799"/>
                    </a:lnTo>
                    <a:close/>
                    <a:moveTo>
                      <a:pt x="4004856" y="1476399"/>
                    </a:moveTo>
                    <a:lnTo>
                      <a:pt x="4004962" y="1477799"/>
                    </a:lnTo>
                    <a:lnTo>
                      <a:pt x="4004394" y="1478252"/>
                    </a:lnTo>
                    <a:close/>
                    <a:moveTo>
                      <a:pt x="4005211" y="1475622"/>
                    </a:moveTo>
                    <a:lnTo>
                      <a:pt x="4005373" y="1477471"/>
                    </a:lnTo>
                    <a:lnTo>
                      <a:pt x="4005063" y="1477718"/>
                    </a:lnTo>
                    <a:close/>
                    <a:moveTo>
                      <a:pt x="4005274" y="1474722"/>
                    </a:moveTo>
                    <a:lnTo>
                      <a:pt x="4005211" y="1475622"/>
                    </a:lnTo>
                    <a:lnTo>
                      <a:pt x="4005169" y="1475144"/>
                    </a:lnTo>
                    <a:close/>
                    <a:moveTo>
                      <a:pt x="3816099" y="1474313"/>
                    </a:moveTo>
                    <a:lnTo>
                      <a:pt x="3815926" y="1479529"/>
                    </a:lnTo>
                    <a:lnTo>
                      <a:pt x="3810216" y="1543365"/>
                    </a:lnTo>
                    <a:lnTo>
                      <a:pt x="3807660" y="1645452"/>
                    </a:lnTo>
                    <a:lnTo>
                      <a:pt x="3806297" y="1628255"/>
                    </a:lnTo>
                    <a:cubicBezTo>
                      <a:pt x="3805884" y="1596183"/>
                      <a:pt x="3807328" y="1564163"/>
                      <a:pt x="3809804" y="1532245"/>
                    </a:cubicBezTo>
                    <a:close/>
                    <a:moveTo>
                      <a:pt x="4061810" y="1473702"/>
                    </a:moveTo>
                    <a:lnTo>
                      <a:pt x="4061271" y="1475202"/>
                    </a:lnTo>
                    <a:lnTo>
                      <a:pt x="4061906" y="1477463"/>
                    </a:lnTo>
                    <a:lnTo>
                      <a:pt x="4061994" y="1480939"/>
                    </a:lnTo>
                    <a:lnTo>
                      <a:pt x="4060703" y="1476784"/>
                    </a:lnTo>
                    <a:lnTo>
                      <a:pt x="4054887" y="1492979"/>
                    </a:lnTo>
                    <a:lnTo>
                      <a:pt x="4054884" y="1493944"/>
                    </a:lnTo>
                    <a:lnTo>
                      <a:pt x="4054590" y="1514379"/>
                    </a:lnTo>
                    <a:lnTo>
                      <a:pt x="4054644" y="1493655"/>
                    </a:lnTo>
                    <a:lnTo>
                      <a:pt x="4051409" y="1502664"/>
                    </a:lnTo>
                    <a:lnTo>
                      <a:pt x="4048932" y="1511983"/>
                    </a:lnTo>
                    <a:lnTo>
                      <a:pt x="4053832" y="1567057"/>
                    </a:lnTo>
                    <a:lnTo>
                      <a:pt x="4053646" y="1580018"/>
                    </a:lnTo>
                    <a:lnTo>
                      <a:pt x="4053787" y="1590088"/>
                    </a:lnTo>
                    <a:lnTo>
                      <a:pt x="4048502" y="1513601"/>
                    </a:lnTo>
                    <a:lnTo>
                      <a:pt x="4034518" y="1566222"/>
                    </a:lnTo>
                    <a:lnTo>
                      <a:pt x="4032027" y="1642730"/>
                    </a:lnTo>
                    <a:lnTo>
                      <a:pt x="4028476" y="1672927"/>
                    </a:lnTo>
                    <a:lnTo>
                      <a:pt x="4034461" y="1647199"/>
                    </a:lnTo>
                    <a:lnTo>
                      <a:pt x="4053721" y="1600935"/>
                    </a:lnTo>
                    <a:lnTo>
                      <a:pt x="4053683" y="1602994"/>
                    </a:lnTo>
                    <a:lnTo>
                      <a:pt x="4040856" y="1636028"/>
                    </a:lnTo>
                    <a:lnTo>
                      <a:pt x="4027063" y="1684938"/>
                    </a:lnTo>
                    <a:lnTo>
                      <a:pt x="4023919" y="1711679"/>
                    </a:lnTo>
                    <a:lnTo>
                      <a:pt x="4018737" y="1726531"/>
                    </a:lnTo>
                    <a:lnTo>
                      <a:pt x="4016244" y="1740042"/>
                    </a:lnTo>
                    <a:lnTo>
                      <a:pt x="4015875" y="1742639"/>
                    </a:lnTo>
                    <a:lnTo>
                      <a:pt x="4015610" y="1743526"/>
                    </a:lnTo>
                    <a:lnTo>
                      <a:pt x="4015425" y="1745799"/>
                    </a:lnTo>
                    <a:lnTo>
                      <a:pt x="4015875" y="1742639"/>
                    </a:lnTo>
                    <a:lnTo>
                      <a:pt x="4023145" y="1718253"/>
                    </a:lnTo>
                    <a:lnTo>
                      <a:pt x="4023090" y="1718725"/>
                    </a:lnTo>
                    <a:lnTo>
                      <a:pt x="4022368" y="1722247"/>
                    </a:lnTo>
                    <a:lnTo>
                      <a:pt x="4017213" y="1741027"/>
                    </a:lnTo>
                    <a:lnTo>
                      <a:pt x="4018035" y="1737079"/>
                    </a:lnTo>
                    <a:lnTo>
                      <a:pt x="4016733" y="1742773"/>
                    </a:lnTo>
                    <a:lnTo>
                      <a:pt x="4014911" y="1749412"/>
                    </a:lnTo>
                    <a:lnTo>
                      <a:pt x="4015164" y="1747636"/>
                    </a:lnTo>
                    <a:lnTo>
                      <a:pt x="4014843" y="1747636"/>
                    </a:lnTo>
                    <a:lnTo>
                      <a:pt x="4015588" y="1743602"/>
                    </a:lnTo>
                    <a:lnTo>
                      <a:pt x="4014385" y="1747636"/>
                    </a:lnTo>
                    <a:lnTo>
                      <a:pt x="4014843" y="1747636"/>
                    </a:lnTo>
                    <a:lnTo>
                      <a:pt x="4014140" y="1751445"/>
                    </a:lnTo>
                    <a:lnTo>
                      <a:pt x="4013664" y="1753955"/>
                    </a:lnTo>
                    <a:lnTo>
                      <a:pt x="4014911" y="1749412"/>
                    </a:lnTo>
                    <a:lnTo>
                      <a:pt x="4014407" y="1752949"/>
                    </a:lnTo>
                    <a:lnTo>
                      <a:pt x="4011132" y="1767277"/>
                    </a:lnTo>
                    <a:lnTo>
                      <a:pt x="4005877" y="1794929"/>
                    </a:lnTo>
                    <a:lnTo>
                      <a:pt x="4005871" y="1795485"/>
                    </a:lnTo>
                    <a:lnTo>
                      <a:pt x="4013711" y="1757841"/>
                    </a:lnTo>
                    <a:lnTo>
                      <a:pt x="4012153" y="1768784"/>
                    </a:lnTo>
                    <a:lnTo>
                      <a:pt x="4005860" y="1796409"/>
                    </a:lnTo>
                    <a:lnTo>
                      <a:pt x="4005780" y="1803194"/>
                    </a:lnTo>
                    <a:lnTo>
                      <a:pt x="4010610" y="1779623"/>
                    </a:lnTo>
                    <a:lnTo>
                      <a:pt x="4008080" y="1797401"/>
                    </a:lnTo>
                    <a:lnTo>
                      <a:pt x="4005731" y="1807334"/>
                    </a:lnTo>
                    <a:lnTo>
                      <a:pt x="4005507" y="1826338"/>
                    </a:lnTo>
                    <a:cubicBezTo>
                      <a:pt x="4005507" y="1830460"/>
                      <a:pt x="4005919" y="1840147"/>
                      <a:pt x="4006949" y="1851636"/>
                    </a:cubicBezTo>
                    <a:lnTo>
                      <a:pt x="4007639" y="1856472"/>
                    </a:lnTo>
                    <a:lnTo>
                      <a:pt x="4014734" y="1819570"/>
                    </a:lnTo>
                    <a:cubicBezTo>
                      <a:pt x="4014734" y="1819570"/>
                      <a:pt x="4018035" y="1819570"/>
                      <a:pt x="4018035" y="1819570"/>
                    </a:cubicBezTo>
                    <a:lnTo>
                      <a:pt x="4008771" y="1864412"/>
                    </a:lnTo>
                    <a:lnTo>
                      <a:pt x="4010694" y="1877894"/>
                    </a:lnTo>
                    <a:lnTo>
                      <a:pt x="4018576" y="1836593"/>
                    </a:lnTo>
                    <a:lnTo>
                      <a:pt x="4011559" y="1883955"/>
                    </a:lnTo>
                    <a:lnTo>
                      <a:pt x="4012101" y="1887755"/>
                    </a:lnTo>
                    <a:lnTo>
                      <a:pt x="4013731" y="1891690"/>
                    </a:lnTo>
                    <a:lnTo>
                      <a:pt x="4027526" y="1829469"/>
                    </a:lnTo>
                    <a:lnTo>
                      <a:pt x="4029759" y="1817568"/>
                    </a:lnTo>
                    <a:lnTo>
                      <a:pt x="4029716" y="1816824"/>
                    </a:lnTo>
                    <a:lnTo>
                      <a:pt x="4032027" y="1799000"/>
                    </a:lnTo>
                    <a:lnTo>
                      <a:pt x="4032273" y="1804166"/>
                    </a:lnTo>
                    <a:lnTo>
                      <a:pt x="4032567" y="1802599"/>
                    </a:lnTo>
                    <a:lnTo>
                      <a:pt x="4033481" y="1787791"/>
                    </a:lnTo>
                    <a:lnTo>
                      <a:pt x="4036712" y="1762885"/>
                    </a:lnTo>
                    <a:lnTo>
                      <a:pt x="4046310" y="1702807"/>
                    </a:lnTo>
                    <a:lnTo>
                      <a:pt x="4047432" y="1699727"/>
                    </a:lnTo>
                    <a:lnTo>
                      <a:pt x="4035492" y="1776053"/>
                    </a:lnTo>
                    <a:lnTo>
                      <a:pt x="4034629" y="1791605"/>
                    </a:lnTo>
                    <a:lnTo>
                      <a:pt x="4041144" y="1756877"/>
                    </a:lnTo>
                    <a:lnTo>
                      <a:pt x="4049746" y="1694543"/>
                    </a:lnTo>
                    <a:lnTo>
                      <a:pt x="4047769" y="1698800"/>
                    </a:lnTo>
                    <a:lnTo>
                      <a:pt x="4050005" y="1692663"/>
                    </a:lnTo>
                    <a:lnTo>
                      <a:pt x="4050674" y="1687818"/>
                    </a:lnTo>
                    <a:lnTo>
                      <a:pt x="4050283" y="1691902"/>
                    </a:lnTo>
                    <a:lnTo>
                      <a:pt x="4052153" y="1686767"/>
                    </a:lnTo>
                    <a:lnTo>
                      <a:pt x="4052104" y="1689463"/>
                    </a:lnTo>
                    <a:lnTo>
                      <a:pt x="4050103" y="1693773"/>
                    </a:lnTo>
                    <a:lnTo>
                      <a:pt x="4046612" y="1730222"/>
                    </a:lnTo>
                    <a:lnTo>
                      <a:pt x="4034175" y="1799788"/>
                    </a:lnTo>
                    <a:lnTo>
                      <a:pt x="4033038" y="1820283"/>
                    </a:lnTo>
                    <a:lnTo>
                      <a:pt x="4032508" y="1809115"/>
                    </a:lnTo>
                    <a:lnTo>
                      <a:pt x="4031983" y="1812049"/>
                    </a:lnTo>
                    <a:lnTo>
                      <a:pt x="4030672" y="1833277"/>
                    </a:lnTo>
                    <a:lnTo>
                      <a:pt x="4030063" y="1822792"/>
                    </a:lnTo>
                    <a:lnTo>
                      <a:pt x="4026288" y="1843905"/>
                    </a:lnTo>
                    <a:lnTo>
                      <a:pt x="4015510" y="1891599"/>
                    </a:lnTo>
                    <a:lnTo>
                      <a:pt x="4027881" y="1878473"/>
                    </a:lnTo>
                    <a:lnTo>
                      <a:pt x="4030672" y="1833277"/>
                    </a:lnTo>
                    <a:lnTo>
                      <a:pt x="4031514" y="1847756"/>
                    </a:lnTo>
                    <a:lnTo>
                      <a:pt x="4029931" y="1876298"/>
                    </a:lnTo>
                    <a:lnTo>
                      <a:pt x="4032985" y="1873057"/>
                    </a:lnTo>
                    <a:lnTo>
                      <a:pt x="4031514" y="1847756"/>
                    </a:lnTo>
                    <a:lnTo>
                      <a:pt x="4033038" y="1820283"/>
                    </a:lnTo>
                    <a:lnTo>
                      <a:pt x="4033378" y="1827429"/>
                    </a:lnTo>
                    <a:lnTo>
                      <a:pt x="4036820" y="1864429"/>
                    </a:lnTo>
                    <a:lnTo>
                      <a:pt x="4036317" y="1867480"/>
                    </a:lnTo>
                    <a:lnTo>
                      <a:pt x="4035878" y="1869987"/>
                    </a:lnTo>
                    <a:lnTo>
                      <a:pt x="4037304" y="1868474"/>
                    </a:lnTo>
                    <a:lnTo>
                      <a:pt x="4037142" y="1867892"/>
                    </a:lnTo>
                    <a:lnTo>
                      <a:pt x="4036820" y="1864429"/>
                    </a:lnTo>
                    <a:lnTo>
                      <a:pt x="4041010" y="1839012"/>
                    </a:lnTo>
                    <a:cubicBezTo>
                      <a:pt x="4042093" y="1832886"/>
                      <a:pt x="4042506" y="1831651"/>
                      <a:pt x="4041681" y="1839887"/>
                    </a:cubicBezTo>
                    <a:cubicBezTo>
                      <a:pt x="4041681" y="1826709"/>
                      <a:pt x="4044982" y="1813530"/>
                      <a:pt x="4044982" y="1800351"/>
                    </a:cubicBezTo>
                    <a:lnTo>
                      <a:pt x="4050183" y="1754924"/>
                    </a:lnTo>
                    <a:lnTo>
                      <a:pt x="4049403" y="1768158"/>
                    </a:lnTo>
                    <a:lnTo>
                      <a:pt x="4048282" y="1777288"/>
                    </a:lnTo>
                    <a:lnTo>
                      <a:pt x="4044020" y="1840749"/>
                    </a:lnTo>
                    <a:lnTo>
                      <a:pt x="4043331" y="1843182"/>
                    </a:lnTo>
                    <a:lnTo>
                      <a:pt x="4042703" y="1847302"/>
                    </a:lnTo>
                    <a:lnTo>
                      <a:pt x="4041681" y="1851831"/>
                    </a:lnTo>
                    <a:lnTo>
                      <a:pt x="4040827" y="1859612"/>
                    </a:lnTo>
                    <a:lnTo>
                      <a:pt x="4039895" y="1865725"/>
                    </a:lnTo>
                    <a:lnTo>
                      <a:pt x="4040190" y="1865412"/>
                    </a:lnTo>
                    <a:lnTo>
                      <a:pt x="4040827" y="1859612"/>
                    </a:lnTo>
                    <a:lnTo>
                      <a:pt x="4042703" y="1847302"/>
                    </a:lnTo>
                    <a:lnTo>
                      <a:pt x="4043951" y="1841773"/>
                    </a:lnTo>
                    <a:lnTo>
                      <a:pt x="4043331" y="1851007"/>
                    </a:lnTo>
                    <a:lnTo>
                      <a:pt x="4040368" y="1865223"/>
                    </a:lnTo>
                    <a:lnTo>
                      <a:pt x="4044041" y="1861325"/>
                    </a:lnTo>
                    <a:lnTo>
                      <a:pt x="4044982" y="1843182"/>
                    </a:lnTo>
                    <a:lnTo>
                      <a:pt x="4045416" y="1835821"/>
                    </a:lnTo>
                    <a:lnTo>
                      <a:pt x="4049013" y="1823113"/>
                    </a:lnTo>
                    <a:lnTo>
                      <a:pt x="4048695" y="1831651"/>
                    </a:lnTo>
                    <a:lnTo>
                      <a:pt x="4044857" y="1860460"/>
                    </a:lnTo>
                    <a:lnTo>
                      <a:pt x="4051135" y="1853798"/>
                    </a:lnTo>
                    <a:lnTo>
                      <a:pt x="4058138" y="1790885"/>
                    </a:lnTo>
                    <a:lnTo>
                      <a:pt x="4063542" y="1771797"/>
                    </a:lnTo>
                    <a:lnTo>
                      <a:pt x="4059422" y="1830003"/>
                    </a:lnTo>
                    <a:lnTo>
                      <a:pt x="4057679" y="1846854"/>
                    </a:lnTo>
                    <a:lnTo>
                      <a:pt x="4058802" y="1845663"/>
                    </a:lnTo>
                    <a:lnTo>
                      <a:pt x="4061073" y="1831239"/>
                    </a:lnTo>
                    <a:lnTo>
                      <a:pt x="4065145" y="1765477"/>
                    </a:lnTo>
                    <a:lnTo>
                      <a:pt x="4066779" y="1756712"/>
                    </a:lnTo>
                    <a:lnTo>
                      <a:pt x="4064786" y="1780583"/>
                    </a:lnTo>
                    <a:cubicBezTo>
                      <a:pt x="4063136" y="1795409"/>
                      <a:pt x="4063136" y="1814353"/>
                      <a:pt x="4062723" y="1833298"/>
                    </a:cubicBezTo>
                    <a:lnTo>
                      <a:pt x="4061946" y="1842327"/>
                    </a:lnTo>
                    <a:lnTo>
                      <a:pt x="4067091" y="1836867"/>
                    </a:lnTo>
                    <a:lnTo>
                      <a:pt x="4074774" y="1794474"/>
                    </a:lnTo>
                    <a:lnTo>
                      <a:pt x="4071906" y="1774666"/>
                    </a:lnTo>
                    <a:lnTo>
                      <a:pt x="4069918" y="1739874"/>
                    </a:lnTo>
                    <a:lnTo>
                      <a:pt x="4066779" y="1756712"/>
                    </a:lnTo>
                    <a:lnTo>
                      <a:pt x="4069213" y="1727555"/>
                    </a:lnTo>
                    <a:lnTo>
                      <a:pt x="4069213" y="1727543"/>
                    </a:lnTo>
                    <a:lnTo>
                      <a:pt x="4066783" y="1739043"/>
                    </a:lnTo>
                    <a:lnTo>
                      <a:pt x="4067527" y="1727017"/>
                    </a:lnTo>
                    <a:lnTo>
                      <a:pt x="4068720" y="1718919"/>
                    </a:lnTo>
                    <a:lnTo>
                      <a:pt x="4068519" y="1715408"/>
                    </a:lnTo>
                    <a:lnTo>
                      <a:pt x="4068087" y="1717984"/>
                    </a:lnTo>
                    <a:lnTo>
                      <a:pt x="4067527" y="1727017"/>
                    </a:lnTo>
                    <a:lnTo>
                      <a:pt x="4065318" y="1742023"/>
                    </a:lnTo>
                    <a:lnTo>
                      <a:pt x="4067360" y="1695132"/>
                    </a:lnTo>
                    <a:lnTo>
                      <a:pt x="4066864" y="1686450"/>
                    </a:lnTo>
                    <a:lnTo>
                      <a:pt x="4067037" y="1679099"/>
                    </a:lnTo>
                    <a:lnTo>
                      <a:pt x="4061679" y="1682423"/>
                    </a:lnTo>
                    <a:lnTo>
                      <a:pt x="4064786" y="1660327"/>
                    </a:lnTo>
                    <a:lnTo>
                      <a:pt x="4065944" y="1652090"/>
                    </a:lnTo>
                    <a:lnTo>
                      <a:pt x="4067673" y="1652090"/>
                    </a:lnTo>
                    <a:lnTo>
                      <a:pt x="4068022" y="1637317"/>
                    </a:lnTo>
                    <a:lnTo>
                      <a:pt x="4065944" y="1652090"/>
                    </a:lnTo>
                    <a:lnTo>
                      <a:pt x="4064786" y="1652090"/>
                    </a:lnTo>
                    <a:lnTo>
                      <a:pt x="4062496" y="1658377"/>
                    </a:lnTo>
                    <a:lnTo>
                      <a:pt x="4064489" y="1637771"/>
                    </a:lnTo>
                    <a:lnTo>
                      <a:pt x="4064786" y="1635616"/>
                    </a:lnTo>
                    <a:lnTo>
                      <a:pt x="4067853" y="1613838"/>
                    </a:lnTo>
                    <a:lnTo>
                      <a:pt x="4067524" y="1606379"/>
                    </a:lnTo>
                    <a:lnTo>
                      <a:pt x="4064489" y="1637771"/>
                    </a:lnTo>
                    <a:lnTo>
                      <a:pt x="4061119" y="1662157"/>
                    </a:lnTo>
                    <a:lnTo>
                      <a:pt x="4059985" y="1665268"/>
                    </a:lnTo>
                    <a:lnTo>
                      <a:pt x="4064786" y="1612553"/>
                    </a:lnTo>
                    <a:lnTo>
                      <a:pt x="4067364" y="1602731"/>
                    </a:lnTo>
                    <a:lnTo>
                      <a:pt x="4067225" y="1599580"/>
                    </a:lnTo>
                    <a:lnTo>
                      <a:pt x="4067452" y="1593767"/>
                    </a:lnTo>
                    <a:lnTo>
                      <a:pt x="4064219" y="1605985"/>
                    </a:lnTo>
                    <a:lnTo>
                      <a:pt x="4067262" y="1593197"/>
                    </a:lnTo>
                    <a:lnTo>
                      <a:pt x="4067487" y="1592894"/>
                    </a:lnTo>
                    <a:lnTo>
                      <a:pt x="4067506" y="1592390"/>
                    </a:lnTo>
                    <a:lnTo>
                      <a:pt x="4064905" y="1588291"/>
                    </a:lnTo>
                    <a:lnTo>
                      <a:pt x="4066069" y="1581157"/>
                    </a:lnTo>
                    <a:lnTo>
                      <a:pt x="4067507" y="1569333"/>
                    </a:lnTo>
                    <a:lnTo>
                      <a:pt x="4068169" y="1575481"/>
                    </a:lnTo>
                    <a:lnTo>
                      <a:pt x="4068523" y="1566428"/>
                    </a:lnTo>
                    <a:lnTo>
                      <a:pt x="4068087" y="1566428"/>
                    </a:lnTo>
                    <a:lnTo>
                      <a:pt x="4067767" y="1567196"/>
                    </a:lnTo>
                    <a:lnTo>
                      <a:pt x="4067829" y="1566685"/>
                    </a:lnTo>
                    <a:lnTo>
                      <a:pt x="4067729" y="1566722"/>
                    </a:lnTo>
                    <a:lnTo>
                      <a:pt x="4068772" y="1560061"/>
                    </a:lnTo>
                    <a:lnTo>
                      <a:pt x="4069046" y="1553071"/>
                    </a:lnTo>
                    <a:lnTo>
                      <a:pt x="4066772" y="1562500"/>
                    </a:lnTo>
                    <a:lnTo>
                      <a:pt x="4063239" y="1529671"/>
                    </a:lnTo>
                    <a:lnTo>
                      <a:pt x="4061994" y="1480939"/>
                    </a:lnTo>
                    <a:lnTo>
                      <a:pt x="4063696" y="1486412"/>
                    </a:lnTo>
                    <a:lnTo>
                      <a:pt x="4063256" y="1482271"/>
                    </a:lnTo>
                    <a:lnTo>
                      <a:pt x="4061906" y="1477463"/>
                    </a:lnTo>
                    <a:close/>
                    <a:moveTo>
                      <a:pt x="4003442" y="1473369"/>
                    </a:moveTo>
                    <a:lnTo>
                      <a:pt x="4003991" y="1478574"/>
                    </a:lnTo>
                    <a:lnTo>
                      <a:pt x="4000182" y="1481616"/>
                    </a:lnTo>
                    <a:close/>
                    <a:moveTo>
                      <a:pt x="4320949" y="1472910"/>
                    </a:moveTo>
                    <a:lnTo>
                      <a:pt x="4322160" y="1480823"/>
                    </a:lnTo>
                    <a:lnTo>
                      <a:pt x="4321456" y="1480510"/>
                    </a:lnTo>
                    <a:lnTo>
                      <a:pt x="4320771" y="1475543"/>
                    </a:lnTo>
                    <a:close/>
                    <a:moveTo>
                      <a:pt x="4170636" y="1470501"/>
                    </a:moveTo>
                    <a:lnTo>
                      <a:pt x="4176440" y="1540088"/>
                    </a:lnTo>
                    <a:lnTo>
                      <a:pt x="4177232" y="1572653"/>
                    </a:lnTo>
                    <a:lnTo>
                      <a:pt x="4170636" y="1506748"/>
                    </a:lnTo>
                    <a:close/>
                    <a:moveTo>
                      <a:pt x="4004727" y="1470118"/>
                    </a:moveTo>
                    <a:lnTo>
                      <a:pt x="4005169" y="1475144"/>
                    </a:lnTo>
                    <a:lnTo>
                      <a:pt x="4004856" y="1476399"/>
                    </a:lnTo>
                    <a:lnTo>
                      <a:pt x="4004437" y="1470853"/>
                    </a:lnTo>
                    <a:close/>
                    <a:moveTo>
                      <a:pt x="4310040" y="1470030"/>
                    </a:moveTo>
                    <a:lnTo>
                      <a:pt x="4309131" y="1473566"/>
                    </a:lnTo>
                    <a:lnTo>
                      <a:pt x="4308804" y="1474886"/>
                    </a:lnTo>
                    <a:lnTo>
                      <a:pt x="4307343" y="1474237"/>
                    </a:lnTo>
                    <a:close/>
                    <a:moveTo>
                      <a:pt x="4110997" y="1467587"/>
                    </a:moveTo>
                    <a:lnTo>
                      <a:pt x="4110581" y="1474057"/>
                    </a:lnTo>
                    <a:lnTo>
                      <a:pt x="4110686" y="1474665"/>
                    </a:lnTo>
                    <a:close/>
                    <a:moveTo>
                      <a:pt x="4312709" y="1465867"/>
                    </a:moveTo>
                    <a:lnTo>
                      <a:pt x="4312907" y="1476710"/>
                    </a:lnTo>
                    <a:lnTo>
                      <a:pt x="4309617" y="1475247"/>
                    </a:lnTo>
                    <a:lnTo>
                      <a:pt x="4311952" y="1467048"/>
                    </a:lnTo>
                    <a:close/>
                    <a:moveTo>
                      <a:pt x="3906880" y="1464814"/>
                    </a:moveTo>
                    <a:lnTo>
                      <a:pt x="3906941" y="1465062"/>
                    </a:lnTo>
                    <a:lnTo>
                      <a:pt x="3906016" y="1468170"/>
                    </a:lnTo>
                    <a:close/>
                    <a:moveTo>
                      <a:pt x="3907098" y="1464532"/>
                    </a:moveTo>
                    <a:lnTo>
                      <a:pt x="3907101" y="1464542"/>
                    </a:lnTo>
                    <a:lnTo>
                      <a:pt x="3906957" y="1465126"/>
                    </a:lnTo>
                    <a:lnTo>
                      <a:pt x="3906941" y="1465062"/>
                    </a:lnTo>
                    <a:close/>
                    <a:moveTo>
                      <a:pt x="3952561" y="1464292"/>
                    </a:moveTo>
                    <a:cubicBezTo>
                      <a:pt x="3955862" y="1464292"/>
                      <a:pt x="3955862" y="1464292"/>
                      <a:pt x="3955862" y="1464292"/>
                    </a:cubicBezTo>
                    <a:lnTo>
                      <a:pt x="3955553" y="1477748"/>
                    </a:lnTo>
                    <a:lnTo>
                      <a:pt x="3951442" y="1466806"/>
                    </a:lnTo>
                    <a:close/>
                    <a:moveTo>
                      <a:pt x="4007375" y="1463422"/>
                    </a:moveTo>
                    <a:lnTo>
                      <a:pt x="4007489" y="1465826"/>
                    </a:lnTo>
                    <a:lnTo>
                      <a:pt x="4005274" y="1474722"/>
                    </a:lnTo>
                    <a:lnTo>
                      <a:pt x="4005785" y="1467443"/>
                    </a:lnTo>
                    <a:close/>
                    <a:moveTo>
                      <a:pt x="4130936" y="1463053"/>
                    </a:moveTo>
                    <a:lnTo>
                      <a:pt x="4130780" y="1463736"/>
                    </a:lnTo>
                    <a:lnTo>
                      <a:pt x="4130797" y="1463608"/>
                    </a:lnTo>
                    <a:close/>
                    <a:moveTo>
                      <a:pt x="3827133" y="1460998"/>
                    </a:moveTo>
                    <a:lnTo>
                      <a:pt x="3829190" y="1489291"/>
                    </a:lnTo>
                    <a:lnTo>
                      <a:pt x="3830433" y="1517007"/>
                    </a:lnTo>
                    <a:lnTo>
                      <a:pt x="3835022" y="1556095"/>
                    </a:lnTo>
                    <a:lnTo>
                      <a:pt x="3835047" y="1556843"/>
                    </a:lnTo>
                    <a:lnTo>
                      <a:pt x="3831259" y="1541306"/>
                    </a:lnTo>
                    <a:cubicBezTo>
                      <a:pt x="3827958" y="1514536"/>
                      <a:pt x="3827133" y="1487355"/>
                      <a:pt x="3827133" y="1460998"/>
                    </a:cubicBezTo>
                    <a:close/>
                    <a:moveTo>
                      <a:pt x="4221949" y="1460817"/>
                    </a:moveTo>
                    <a:lnTo>
                      <a:pt x="4214334" y="1501567"/>
                    </a:lnTo>
                    <a:lnTo>
                      <a:pt x="4217043" y="1523301"/>
                    </a:lnTo>
                    <a:lnTo>
                      <a:pt x="4225663" y="1499711"/>
                    </a:lnTo>
                    <a:lnTo>
                      <a:pt x="4223117" y="1473089"/>
                    </a:lnTo>
                    <a:close/>
                    <a:moveTo>
                      <a:pt x="4313927" y="1460112"/>
                    </a:moveTo>
                    <a:lnTo>
                      <a:pt x="4314008" y="1463841"/>
                    </a:lnTo>
                    <a:lnTo>
                      <a:pt x="4312709" y="1465867"/>
                    </a:lnTo>
                    <a:lnTo>
                      <a:pt x="4312683" y="1464479"/>
                    </a:lnTo>
                    <a:close/>
                    <a:moveTo>
                      <a:pt x="4312603" y="1460063"/>
                    </a:moveTo>
                    <a:lnTo>
                      <a:pt x="4312683" y="1464479"/>
                    </a:lnTo>
                    <a:lnTo>
                      <a:pt x="4311952" y="1467048"/>
                    </a:lnTo>
                    <a:lnTo>
                      <a:pt x="4310040" y="1470030"/>
                    </a:lnTo>
                    <a:close/>
                    <a:moveTo>
                      <a:pt x="4455923" y="1459986"/>
                    </a:moveTo>
                    <a:lnTo>
                      <a:pt x="4456067" y="1467550"/>
                    </a:lnTo>
                    <a:lnTo>
                      <a:pt x="4453914" y="1482569"/>
                    </a:lnTo>
                    <a:lnTo>
                      <a:pt x="4453589" y="1484572"/>
                    </a:lnTo>
                    <a:lnTo>
                      <a:pt x="4455171" y="1514112"/>
                    </a:lnTo>
                    <a:lnTo>
                      <a:pt x="4453907" y="1552670"/>
                    </a:lnTo>
                    <a:lnTo>
                      <a:pt x="4456649" y="1541701"/>
                    </a:lnTo>
                    <a:lnTo>
                      <a:pt x="4455171" y="1514112"/>
                    </a:lnTo>
                    <a:lnTo>
                      <a:pt x="4456299" y="1479702"/>
                    </a:lnTo>
                    <a:lnTo>
                      <a:pt x="4456067" y="1467550"/>
                    </a:lnTo>
                    <a:lnTo>
                      <a:pt x="4456391" y="1465291"/>
                    </a:lnTo>
                    <a:close/>
                    <a:moveTo>
                      <a:pt x="4009079" y="1459444"/>
                    </a:moveTo>
                    <a:lnTo>
                      <a:pt x="4012808" y="1557526"/>
                    </a:lnTo>
                    <a:lnTo>
                      <a:pt x="4012777" y="1557607"/>
                    </a:lnTo>
                    <a:lnTo>
                      <a:pt x="4011363" y="1547025"/>
                    </a:lnTo>
                    <a:lnTo>
                      <a:pt x="4010324" y="1525244"/>
                    </a:lnTo>
                    <a:lnTo>
                      <a:pt x="4007489" y="1465826"/>
                    </a:lnTo>
                    <a:close/>
                    <a:moveTo>
                      <a:pt x="4317099" y="1459020"/>
                    </a:moveTo>
                    <a:lnTo>
                      <a:pt x="4317947" y="1464753"/>
                    </a:lnTo>
                    <a:lnTo>
                      <a:pt x="4317785" y="1466972"/>
                    </a:lnTo>
                    <a:lnTo>
                      <a:pt x="4317122" y="1478583"/>
                    </a:lnTo>
                    <a:lnTo>
                      <a:pt x="4314301" y="1477329"/>
                    </a:lnTo>
                    <a:lnTo>
                      <a:pt x="4314008" y="1463841"/>
                    </a:lnTo>
                    <a:close/>
                    <a:moveTo>
                      <a:pt x="4009303" y="1458544"/>
                    </a:moveTo>
                    <a:lnTo>
                      <a:pt x="4009079" y="1459444"/>
                    </a:lnTo>
                    <a:lnTo>
                      <a:pt x="4009067" y="1459140"/>
                    </a:lnTo>
                    <a:close/>
                    <a:moveTo>
                      <a:pt x="4318411" y="1458430"/>
                    </a:moveTo>
                    <a:lnTo>
                      <a:pt x="4320771" y="1475543"/>
                    </a:lnTo>
                    <a:lnTo>
                      <a:pt x="4320466" y="1480070"/>
                    </a:lnTo>
                    <a:lnTo>
                      <a:pt x="4320198" y="1479951"/>
                    </a:lnTo>
                    <a:lnTo>
                      <a:pt x="4317947" y="1464753"/>
                    </a:lnTo>
                    <a:close/>
                    <a:moveTo>
                      <a:pt x="4463806" y="1457019"/>
                    </a:moveTo>
                    <a:lnTo>
                      <a:pt x="4465454" y="1482569"/>
                    </a:lnTo>
                    <a:lnTo>
                      <a:pt x="4463806" y="1498655"/>
                    </a:lnTo>
                    <a:lnTo>
                      <a:pt x="4463806" y="1463608"/>
                    </a:lnTo>
                    <a:close/>
                    <a:moveTo>
                      <a:pt x="3860568" y="1456947"/>
                    </a:moveTo>
                    <a:lnTo>
                      <a:pt x="3859904" y="1464643"/>
                    </a:lnTo>
                    <a:lnTo>
                      <a:pt x="3860140" y="1459350"/>
                    </a:lnTo>
                    <a:close/>
                    <a:moveTo>
                      <a:pt x="4318532" y="1456784"/>
                    </a:moveTo>
                    <a:lnTo>
                      <a:pt x="4318411" y="1458430"/>
                    </a:lnTo>
                    <a:lnTo>
                      <a:pt x="4318246" y="1457230"/>
                    </a:lnTo>
                    <a:close/>
                    <a:moveTo>
                      <a:pt x="3876080" y="1456610"/>
                    </a:moveTo>
                    <a:lnTo>
                      <a:pt x="3872082" y="1480157"/>
                    </a:lnTo>
                    <a:lnTo>
                      <a:pt x="3872549" y="1484039"/>
                    </a:lnTo>
                    <a:close/>
                    <a:moveTo>
                      <a:pt x="4318551" y="1456518"/>
                    </a:moveTo>
                    <a:lnTo>
                      <a:pt x="4318578" y="1456713"/>
                    </a:lnTo>
                    <a:lnTo>
                      <a:pt x="4318532" y="1456784"/>
                    </a:lnTo>
                    <a:close/>
                    <a:moveTo>
                      <a:pt x="4114909" y="1455726"/>
                    </a:moveTo>
                    <a:lnTo>
                      <a:pt x="4114567" y="1460611"/>
                    </a:lnTo>
                    <a:lnTo>
                      <a:pt x="4113684" y="1460611"/>
                    </a:lnTo>
                    <a:lnTo>
                      <a:pt x="4111667" y="1472735"/>
                    </a:lnTo>
                    <a:lnTo>
                      <a:pt x="4110835" y="1475526"/>
                    </a:lnTo>
                    <a:lnTo>
                      <a:pt x="4111995" y="1482235"/>
                    </a:lnTo>
                    <a:lnTo>
                      <a:pt x="4115403" y="1462503"/>
                    </a:lnTo>
                    <a:lnTo>
                      <a:pt x="4115143" y="1456936"/>
                    </a:lnTo>
                    <a:close/>
                    <a:moveTo>
                      <a:pt x="4320132" y="1454287"/>
                    </a:moveTo>
                    <a:lnTo>
                      <a:pt x="4321559" y="1463862"/>
                    </a:lnTo>
                    <a:lnTo>
                      <a:pt x="4320949" y="1472910"/>
                    </a:lnTo>
                    <a:lnTo>
                      <a:pt x="4319330" y="1462335"/>
                    </a:lnTo>
                    <a:lnTo>
                      <a:pt x="4318578" y="1456713"/>
                    </a:lnTo>
                    <a:close/>
                    <a:moveTo>
                      <a:pt x="3937039" y="1452050"/>
                    </a:moveTo>
                    <a:lnTo>
                      <a:pt x="3935799" y="1477289"/>
                    </a:lnTo>
                    <a:lnTo>
                      <a:pt x="3937993" y="1473339"/>
                    </a:lnTo>
                    <a:lnTo>
                      <a:pt x="3937602" y="1455022"/>
                    </a:lnTo>
                    <a:close/>
                    <a:moveTo>
                      <a:pt x="4036541" y="1451978"/>
                    </a:moveTo>
                    <a:lnTo>
                      <a:pt x="4036471" y="1454192"/>
                    </a:lnTo>
                    <a:lnTo>
                      <a:pt x="4036575" y="1452452"/>
                    </a:lnTo>
                    <a:close/>
                    <a:moveTo>
                      <a:pt x="4155344" y="1451824"/>
                    </a:moveTo>
                    <a:lnTo>
                      <a:pt x="4155423" y="1453043"/>
                    </a:lnTo>
                    <a:lnTo>
                      <a:pt x="4155166" y="1455849"/>
                    </a:lnTo>
                    <a:lnTo>
                      <a:pt x="4155309" y="1459861"/>
                    </a:lnTo>
                    <a:lnTo>
                      <a:pt x="4155071" y="1456884"/>
                    </a:lnTo>
                    <a:lnTo>
                      <a:pt x="4154032" y="1468225"/>
                    </a:lnTo>
                    <a:lnTo>
                      <a:pt x="4155441" y="1476753"/>
                    </a:lnTo>
                    <a:lnTo>
                      <a:pt x="4155686" y="1470484"/>
                    </a:lnTo>
                    <a:lnTo>
                      <a:pt x="4155309" y="1459861"/>
                    </a:lnTo>
                    <a:lnTo>
                      <a:pt x="4155801" y="1466034"/>
                    </a:lnTo>
                    <a:lnTo>
                      <a:pt x="4155816" y="1467155"/>
                    </a:lnTo>
                    <a:lnTo>
                      <a:pt x="4155841" y="1466534"/>
                    </a:lnTo>
                    <a:lnTo>
                      <a:pt x="4155801" y="1466034"/>
                    </a:lnTo>
                    <a:lnTo>
                      <a:pt x="4155674" y="1456926"/>
                    </a:lnTo>
                    <a:lnTo>
                      <a:pt x="4155423" y="1453043"/>
                    </a:lnTo>
                    <a:lnTo>
                      <a:pt x="4155458" y="1452659"/>
                    </a:lnTo>
                    <a:close/>
                    <a:moveTo>
                      <a:pt x="4169050" y="1451486"/>
                    </a:moveTo>
                    <a:lnTo>
                      <a:pt x="4170636" y="1470499"/>
                    </a:lnTo>
                    <a:lnTo>
                      <a:pt x="4169812" y="1498508"/>
                    </a:lnTo>
                    <a:lnTo>
                      <a:pt x="4167901" y="1479417"/>
                    </a:lnTo>
                    <a:lnTo>
                      <a:pt x="4168113" y="1464183"/>
                    </a:lnTo>
                    <a:lnTo>
                      <a:pt x="4168438" y="1457781"/>
                    </a:lnTo>
                    <a:close/>
                    <a:moveTo>
                      <a:pt x="4044157" y="1450714"/>
                    </a:moveTo>
                    <a:lnTo>
                      <a:pt x="4046508" y="1484745"/>
                    </a:lnTo>
                    <a:lnTo>
                      <a:pt x="4044982" y="1467587"/>
                    </a:lnTo>
                    <a:close/>
                    <a:moveTo>
                      <a:pt x="4204723" y="1449877"/>
                    </a:moveTo>
                    <a:lnTo>
                      <a:pt x="4186994" y="1564543"/>
                    </a:lnTo>
                    <a:lnTo>
                      <a:pt x="4186274" y="1592148"/>
                    </a:lnTo>
                    <a:lnTo>
                      <a:pt x="4209995" y="1495192"/>
                    </a:lnTo>
                    <a:close/>
                    <a:moveTo>
                      <a:pt x="4170636" y="1449315"/>
                    </a:moveTo>
                    <a:lnTo>
                      <a:pt x="4171103" y="1454643"/>
                    </a:lnTo>
                    <a:lnTo>
                      <a:pt x="4170636" y="1470492"/>
                    </a:lnTo>
                    <a:close/>
                    <a:moveTo>
                      <a:pt x="4317104" y="1448954"/>
                    </a:moveTo>
                    <a:lnTo>
                      <a:pt x="4318246" y="1457230"/>
                    </a:lnTo>
                    <a:lnTo>
                      <a:pt x="4317099" y="1459020"/>
                    </a:lnTo>
                    <a:lnTo>
                      <a:pt x="4316120" y="1452411"/>
                    </a:lnTo>
                    <a:close/>
                    <a:moveTo>
                      <a:pt x="4315554" y="1448585"/>
                    </a:moveTo>
                    <a:lnTo>
                      <a:pt x="4316120" y="1452411"/>
                    </a:lnTo>
                    <a:lnTo>
                      <a:pt x="4313927" y="1460112"/>
                    </a:lnTo>
                    <a:lnTo>
                      <a:pt x="4313823" y="1455318"/>
                    </a:lnTo>
                    <a:close/>
                    <a:moveTo>
                      <a:pt x="4173085" y="1446614"/>
                    </a:moveTo>
                    <a:lnTo>
                      <a:pt x="4174347" y="1454021"/>
                    </a:lnTo>
                    <a:lnTo>
                      <a:pt x="4176286" y="1533746"/>
                    </a:lnTo>
                    <a:lnTo>
                      <a:pt x="4175583" y="1521987"/>
                    </a:lnTo>
                    <a:cubicBezTo>
                      <a:pt x="4175583" y="1510041"/>
                      <a:pt x="4175583" y="1496860"/>
                      <a:pt x="4173934" y="1486974"/>
                    </a:cubicBezTo>
                    <a:lnTo>
                      <a:pt x="4171103" y="1454643"/>
                    </a:lnTo>
                    <a:lnTo>
                      <a:pt x="4171322" y="1447202"/>
                    </a:lnTo>
                    <a:close/>
                    <a:moveTo>
                      <a:pt x="3937388" y="1444965"/>
                    </a:moveTo>
                    <a:lnTo>
                      <a:pt x="3937137" y="1450056"/>
                    </a:lnTo>
                    <a:lnTo>
                      <a:pt x="3937539" y="1452076"/>
                    </a:lnTo>
                    <a:close/>
                    <a:moveTo>
                      <a:pt x="4316827" y="1443631"/>
                    </a:moveTo>
                    <a:lnTo>
                      <a:pt x="4317399" y="1447901"/>
                    </a:lnTo>
                    <a:lnTo>
                      <a:pt x="4317372" y="1448013"/>
                    </a:lnTo>
                    <a:lnTo>
                      <a:pt x="4317104" y="1448954"/>
                    </a:lnTo>
                    <a:lnTo>
                      <a:pt x="4316530" y="1444788"/>
                    </a:lnTo>
                    <a:close/>
                    <a:moveTo>
                      <a:pt x="4318484" y="1443228"/>
                    </a:moveTo>
                    <a:lnTo>
                      <a:pt x="4319183" y="1447913"/>
                    </a:lnTo>
                    <a:lnTo>
                      <a:pt x="4318551" y="1456518"/>
                    </a:lnTo>
                    <a:lnTo>
                      <a:pt x="4317399" y="1447901"/>
                    </a:lnTo>
                    <a:close/>
                    <a:moveTo>
                      <a:pt x="3861793" y="1442748"/>
                    </a:moveTo>
                    <a:lnTo>
                      <a:pt x="3862340" y="1447000"/>
                    </a:lnTo>
                    <a:lnTo>
                      <a:pt x="3860568" y="1456947"/>
                    </a:lnTo>
                    <a:close/>
                    <a:moveTo>
                      <a:pt x="4249369" y="1442641"/>
                    </a:moveTo>
                    <a:lnTo>
                      <a:pt x="4249388" y="1443034"/>
                    </a:lnTo>
                    <a:lnTo>
                      <a:pt x="4249792" y="1444135"/>
                    </a:lnTo>
                    <a:close/>
                    <a:moveTo>
                      <a:pt x="4313536" y="1442114"/>
                    </a:moveTo>
                    <a:lnTo>
                      <a:pt x="4313823" y="1455318"/>
                    </a:lnTo>
                    <a:lnTo>
                      <a:pt x="4312603" y="1460063"/>
                    </a:lnTo>
                    <a:lnTo>
                      <a:pt x="4312428" y="1450486"/>
                    </a:lnTo>
                    <a:lnTo>
                      <a:pt x="4312252" y="1445740"/>
                    </a:lnTo>
                    <a:close/>
                    <a:moveTo>
                      <a:pt x="4008414" y="1441966"/>
                    </a:moveTo>
                    <a:lnTo>
                      <a:pt x="4009067" y="1459140"/>
                    </a:lnTo>
                    <a:lnTo>
                      <a:pt x="4007375" y="1463422"/>
                    </a:lnTo>
                    <a:lnTo>
                      <a:pt x="4006846" y="1452338"/>
                    </a:lnTo>
                    <a:lnTo>
                      <a:pt x="4007178" y="1447613"/>
                    </a:lnTo>
                    <a:lnTo>
                      <a:pt x="4007131" y="1447217"/>
                    </a:lnTo>
                    <a:close/>
                    <a:moveTo>
                      <a:pt x="3880855" y="1440563"/>
                    </a:moveTo>
                    <a:lnTo>
                      <a:pt x="3877882" y="1472529"/>
                    </a:lnTo>
                    <a:lnTo>
                      <a:pt x="3874531" y="1497171"/>
                    </a:lnTo>
                    <a:lnTo>
                      <a:pt x="3873889" y="1493647"/>
                    </a:lnTo>
                    <a:lnTo>
                      <a:pt x="3874994" y="1485296"/>
                    </a:lnTo>
                    <a:close/>
                    <a:moveTo>
                      <a:pt x="4006249" y="1439828"/>
                    </a:moveTo>
                    <a:lnTo>
                      <a:pt x="4007131" y="1447217"/>
                    </a:lnTo>
                    <a:lnTo>
                      <a:pt x="4006688" y="1449028"/>
                    </a:lnTo>
                    <a:close/>
                    <a:moveTo>
                      <a:pt x="4315425" y="1436778"/>
                    </a:moveTo>
                    <a:lnTo>
                      <a:pt x="4316530" y="1444788"/>
                    </a:lnTo>
                    <a:lnTo>
                      <a:pt x="4315554" y="1448585"/>
                    </a:lnTo>
                    <a:lnTo>
                      <a:pt x="4314283" y="1440004"/>
                    </a:lnTo>
                    <a:close/>
                    <a:moveTo>
                      <a:pt x="4017558" y="1436597"/>
                    </a:moveTo>
                    <a:lnTo>
                      <a:pt x="4017593" y="1437574"/>
                    </a:lnTo>
                    <a:lnTo>
                      <a:pt x="4009303" y="1458544"/>
                    </a:lnTo>
                    <a:lnTo>
                      <a:pt x="4011974" y="1447819"/>
                    </a:lnTo>
                    <a:close/>
                    <a:moveTo>
                      <a:pt x="4411413" y="1436560"/>
                    </a:moveTo>
                    <a:lnTo>
                      <a:pt x="4411282" y="1437548"/>
                    </a:lnTo>
                    <a:lnTo>
                      <a:pt x="4411308" y="1438120"/>
                    </a:lnTo>
                    <a:lnTo>
                      <a:pt x="4411233" y="1437916"/>
                    </a:lnTo>
                    <a:lnTo>
                      <a:pt x="4406024" y="1476950"/>
                    </a:lnTo>
                    <a:lnTo>
                      <a:pt x="4406255" y="1485750"/>
                    </a:lnTo>
                    <a:lnTo>
                      <a:pt x="4406324" y="1486066"/>
                    </a:lnTo>
                    <a:lnTo>
                      <a:pt x="4414239" y="1574088"/>
                    </a:lnTo>
                    <a:lnTo>
                      <a:pt x="4413597" y="1487687"/>
                    </a:lnTo>
                    <a:lnTo>
                      <a:pt x="4411308" y="1438120"/>
                    </a:lnTo>
                    <a:lnTo>
                      <a:pt x="4411522" y="1438698"/>
                    </a:lnTo>
                    <a:close/>
                    <a:moveTo>
                      <a:pt x="4169517" y="1436530"/>
                    </a:moveTo>
                    <a:lnTo>
                      <a:pt x="4169985" y="1441879"/>
                    </a:lnTo>
                    <a:lnTo>
                      <a:pt x="4169050" y="1451486"/>
                    </a:lnTo>
                    <a:lnTo>
                      <a:pt x="4168868" y="1449302"/>
                    </a:lnTo>
                    <a:close/>
                    <a:moveTo>
                      <a:pt x="3820214" y="1436435"/>
                    </a:moveTo>
                    <a:lnTo>
                      <a:pt x="3818207" y="1489536"/>
                    </a:lnTo>
                    <a:lnTo>
                      <a:pt x="3814540" y="1521559"/>
                    </a:lnTo>
                    <a:lnTo>
                      <a:pt x="3815926" y="1479529"/>
                    </a:lnTo>
                    <a:lnTo>
                      <a:pt x="3817765" y="1458979"/>
                    </a:lnTo>
                    <a:close/>
                    <a:moveTo>
                      <a:pt x="4313353" y="1433726"/>
                    </a:moveTo>
                    <a:lnTo>
                      <a:pt x="4314283" y="1440004"/>
                    </a:lnTo>
                    <a:lnTo>
                      <a:pt x="4313536" y="1442114"/>
                    </a:lnTo>
                    <a:close/>
                    <a:moveTo>
                      <a:pt x="4170819" y="1433307"/>
                    </a:moveTo>
                    <a:lnTo>
                      <a:pt x="4171613" y="1437968"/>
                    </a:lnTo>
                    <a:lnTo>
                      <a:pt x="4171461" y="1442487"/>
                    </a:lnTo>
                    <a:lnTo>
                      <a:pt x="4171322" y="1447202"/>
                    </a:lnTo>
                    <a:lnTo>
                      <a:pt x="4170636" y="1447430"/>
                    </a:lnTo>
                    <a:lnTo>
                      <a:pt x="4170636" y="1449315"/>
                    </a:lnTo>
                    <a:lnTo>
                      <a:pt x="4169985" y="1441879"/>
                    </a:lnTo>
                    <a:close/>
                    <a:moveTo>
                      <a:pt x="4019336" y="1433167"/>
                    </a:moveTo>
                    <a:lnTo>
                      <a:pt x="4021402" y="1518750"/>
                    </a:lnTo>
                    <a:lnTo>
                      <a:pt x="4019820" y="1526381"/>
                    </a:lnTo>
                    <a:lnTo>
                      <a:pt x="4018576" y="1464292"/>
                    </a:lnTo>
                    <a:lnTo>
                      <a:pt x="4017593" y="1437574"/>
                    </a:lnTo>
                    <a:close/>
                    <a:moveTo>
                      <a:pt x="4316902" y="1432607"/>
                    </a:moveTo>
                    <a:lnTo>
                      <a:pt x="4317914" y="1439402"/>
                    </a:lnTo>
                    <a:lnTo>
                      <a:pt x="4316827" y="1443631"/>
                    </a:lnTo>
                    <a:lnTo>
                      <a:pt x="4315777" y="1435783"/>
                    </a:lnTo>
                    <a:close/>
                    <a:moveTo>
                      <a:pt x="4019612" y="1432467"/>
                    </a:moveTo>
                    <a:lnTo>
                      <a:pt x="4019336" y="1433167"/>
                    </a:lnTo>
                    <a:lnTo>
                      <a:pt x="4019332" y="1433030"/>
                    </a:lnTo>
                    <a:close/>
                    <a:moveTo>
                      <a:pt x="4157174" y="1432452"/>
                    </a:moveTo>
                    <a:lnTo>
                      <a:pt x="4157174" y="1433930"/>
                    </a:lnTo>
                    <a:lnTo>
                      <a:pt x="4157073" y="1435033"/>
                    </a:lnTo>
                    <a:close/>
                    <a:moveTo>
                      <a:pt x="3941957" y="1432391"/>
                    </a:moveTo>
                    <a:lnTo>
                      <a:pt x="3942260" y="1440176"/>
                    </a:lnTo>
                    <a:lnTo>
                      <a:pt x="3942260" y="1470882"/>
                    </a:lnTo>
                    <a:lnTo>
                      <a:pt x="3942659" y="1470882"/>
                    </a:lnTo>
                    <a:lnTo>
                      <a:pt x="3942260" y="1473681"/>
                    </a:lnTo>
                    <a:lnTo>
                      <a:pt x="3942260" y="1475787"/>
                    </a:lnTo>
                    <a:lnTo>
                      <a:pt x="3943184" y="1480429"/>
                    </a:lnTo>
                    <a:lnTo>
                      <a:pt x="3944103" y="1441853"/>
                    </a:lnTo>
                    <a:close/>
                    <a:moveTo>
                      <a:pt x="4001487" y="1431841"/>
                    </a:moveTo>
                    <a:lnTo>
                      <a:pt x="4005373" y="1454408"/>
                    </a:lnTo>
                    <a:lnTo>
                      <a:pt x="4006688" y="1449028"/>
                    </a:lnTo>
                    <a:lnTo>
                      <a:pt x="4006846" y="1452338"/>
                    </a:lnTo>
                    <a:lnTo>
                      <a:pt x="4005785" y="1467443"/>
                    </a:lnTo>
                    <a:lnTo>
                      <a:pt x="4004727" y="1470118"/>
                    </a:lnTo>
                    <a:lnTo>
                      <a:pt x="4002224" y="1441595"/>
                    </a:lnTo>
                    <a:close/>
                    <a:moveTo>
                      <a:pt x="4005823" y="1430896"/>
                    </a:moveTo>
                    <a:lnTo>
                      <a:pt x="4006249" y="1439828"/>
                    </a:lnTo>
                    <a:lnTo>
                      <a:pt x="4005252" y="1431466"/>
                    </a:lnTo>
                    <a:close/>
                    <a:moveTo>
                      <a:pt x="4323805" y="1430563"/>
                    </a:moveTo>
                    <a:lnTo>
                      <a:pt x="4322623" y="1448092"/>
                    </a:lnTo>
                    <a:lnTo>
                      <a:pt x="4322886" y="1449991"/>
                    </a:lnTo>
                    <a:lnTo>
                      <a:pt x="4324700" y="1447162"/>
                    </a:lnTo>
                    <a:close/>
                    <a:moveTo>
                      <a:pt x="4313239" y="1428857"/>
                    </a:moveTo>
                    <a:lnTo>
                      <a:pt x="4313252" y="1429055"/>
                    </a:lnTo>
                    <a:lnTo>
                      <a:pt x="4313353" y="1433726"/>
                    </a:lnTo>
                    <a:lnTo>
                      <a:pt x="4312830" y="1430189"/>
                    </a:lnTo>
                    <a:close/>
                    <a:moveTo>
                      <a:pt x="4469011" y="1427406"/>
                    </a:moveTo>
                    <a:lnTo>
                      <a:pt x="4477252" y="1486754"/>
                    </a:lnTo>
                    <a:lnTo>
                      <a:pt x="4477578" y="1491056"/>
                    </a:lnTo>
                    <a:close/>
                    <a:moveTo>
                      <a:pt x="4021652" y="1427309"/>
                    </a:moveTo>
                    <a:lnTo>
                      <a:pt x="4021641" y="1428390"/>
                    </a:lnTo>
                    <a:lnTo>
                      <a:pt x="4019612" y="1432467"/>
                    </a:lnTo>
                    <a:close/>
                    <a:moveTo>
                      <a:pt x="4000888" y="1426366"/>
                    </a:moveTo>
                    <a:lnTo>
                      <a:pt x="4001280" y="1429105"/>
                    </a:lnTo>
                    <a:lnTo>
                      <a:pt x="4001487" y="1431841"/>
                    </a:lnTo>
                    <a:lnTo>
                      <a:pt x="4001245" y="1430438"/>
                    </a:lnTo>
                    <a:close/>
                    <a:moveTo>
                      <a:pt x="4239888" y="1425363"/>
                    </a:moveTo>
                    <a:lnTo>
                      <a:pt x="4240265" y="1430858"/>
                    </a:lnTo>
                    <a:cubicBezTo>
                      <a:pt x="4241012" y="1450564"/>
                      <a:pt x="4241128" y="1470102"/>
                      <a:pt x="4240130" y="1489350"/>
                    </a:cubicBezTo>
                    <a:lnTo>
                      <a:pt x="4239102" y="1497907"/>
                    </a:lnTo>
                    <a:close/>
                    <a:moveTo>
                      <a:pt x="4314362" y="1425203"/>
                    </a:moveTo>
                    <a:lnTo>
                      <a:pt x="4315777" y="1435783"/>
                    </a:lnTo>
                    <a:lnTo>
                      <a:pt x="4315425" y="1436778"/>
                    </a:lnTo>
                    <a:lnTo>
                      <a:pt x="4313994" y="1426400"/>
                    </a:lnTo>
                    <a:close/>
                    <a:moveTo>
                      <a:pt x="3825708" y="1424022"/>
                    </a:moveTo>
                    <a:lnTo>
                      <a:pt x="3825837" y="1427381"/>
                    </a:lnTo>
                    <a:lnTo>
                      <a:pt x="3824245" y="1444524"/>
                    </a:lnTo>
                    <a:cubicBezTo>
                      <a:pt x="3819706" y="1478295"/>
                      <a:pt x="3815580" y="1512065"/>
                      <a:pt x="3817230" y="1546660"/>
                    </a:cubicBezTo>
                    <a:cubicBezTo>
                      <a:pt x="3817230" y="1576312"/>
                      <a:pt x="3818881" y="1605964"/>
                      <a:pt x="3819293" y="1635616"/>
                    </a:cubicBezTo>
                    <a:lnTo>
                      <a:pt x="3818641" y="1646430"/>
                    </a:lnTo>
                    <a:lnTo>
                      <a:pt x="3816357" y="1639590"/>
                    </a:lnTo>
                    <a:lnTo>
                      <a:pt x="3816611" y="1635513"/>
                    </a:lnTo>
                    <a:cubicBezTo>
                      <a:pt x="3817024" y="1625526"/>
                      <a:pt x="3817230" y="1616672"/>
                      <a:pt x="3817230" y="1612553"/>
                    </a:cubicBezTo>
                    <a:lnTo>
                      <a:pt x="3815376" y="1564421"/>
                    </a:lnTo>
                    <a:lnTo>
                      <a:pt x="3818207" y="1489536"/>
                    </a:lnTo>
                    <a:close/>
                    <a:moveTo>
                      <a:pt x="4140719" y="1423914"/>
                    </a:moveTo>
                    <a:lnTo>
                      <a:pt x="4139986" y="1426850"/>
                    </a:lnTo>
                    <a:lnTo>
                      <a:pt x="4144067" y="1450904"/>
                    </a:lnTo>
                    <a:lnTo>
                      <a:pt x="4144380" y="1445570"/>
                    </a:lnTo>
                    <a:close/>
                    <a:moveTo>
                      <a:pt x="3826225" y="1423204"/>
                    </a:moveTo>
                    <a:lnTo>
                      <a:pt x="3826910" y="1438473"/>
                    </a:lnTo>
                    <a:lnTo>
                      <a:pt x="3827133" y="1460998"/>
                    </a:lnTo>
                    <a:lnTo>
                      <a:pt x="3825837" y="1427381"/>
                    </a:lnTo>
                    <a:close/>
                    <a:moveTo>
                      <a:pt x="4024248" y="1423151"/>
                    </a:moveTo>
                    <a:lnTo>
                      <a:pt x="4021876" y="1497239"/>
                    </a:lnTo>
                    <a:lnTo>
                      <a:pt x="4022780" y="1512098"/>
                    </a:lnTo>
                    <a:lnTo>
                      <a:pt x="4022442" y="1513731"/>
                    </a:lnTo>
                    <a:lnTo>
                      <a:pt x="4021051" y="1486943"/>
                    </a:lnTo>
                    <a:lnTo>
                      <a:pt x="4021641" y="1428390"/>
                    </a:lnTo>
                    <a:close/>
                    <a:moveTo>
                      <a:pt x="3826744" y="1421655"/>
                    </a:moveTo>
                    <a:lnTo>
                      <a:pt x="3833628" y="1535019"/>
                    </a:lnTo>
                    <a:lnTo>
                      <a:pt x="3830846" y="1512065"/>
                    </a:lnTo>
                    <a:lnTo>
                      <a:pt x="3829190" y="1489291"/>
                    </a:lnTo>
                    <a:lnTo>
                      <a:pt x="3826910" y="1438473"/>
                    </a:lnTo>
                    <a:close/>
                    <a:moveTo>
                      <a:pt x="4262980" y="1420812"/>
                    </a:moveTo>
                    <a:cubicBezTo>
                      <a:pt x="4262980" y="1420812"/>
                      <a:pt x="4266277" y="1420812"/>
                      <a:pt x="4266277" y="1420812"/>
                    </a:cubicBezTo>
                    <a:lnTo>
                      <a:pt x="4273095" y="1477991"/>
                    </a:lnTo>
                    <a:lnTo>
                      <a:pt x="4270132" y="1463173"/>
                    </a:lnTo>
                    <a:lnTo>
                      <a:pt x="4269573" y="1457493"/>
                    </a:lnTo>
                    <a:cubicBezTo>
                      <a:pt x="4267925" y="1442243"/>
                      <a:pt x="4266277" y="1430704"/>
                      <a:pt x="4266277" y="1443892"/>
                    </a:cubicBezTo>
                    <a:lnTo>
                      <a:pt x="4270132" y="1463173"/>
                    </a:lnTo>
                    <a:lnTo>
                      <a:pt x="4271840" y="1480521"/>
                    </a:lnTo>
                    <a:lnTo>
                      <a:pt x="4272348" y="1486850"/>
                    </a:lnTo>
                    <a:close/>
                    <a:moveTo>
                      <a:pt x="4404521" y="1419825"/>
                    </a:moveTo>
                    <a:lnTo>
                      <a:pt x="4405426" y="1454246"/>
                    </a:lnTo>
                    <a:lnTo>
                      <a:pt x="4409451" y="1433113"/>
                    </a:lnTo>
                    <a:close/>
                    <a:moveTo>
                      <a:pt x="4311291" y="1419800"/>
                    </a:moveTo>
                    <a:lnTo>
                      <a:pt x="4312830" y="1430189"/>
                    </a:lnTo>
                    <a:lnTo>
                      <a:pt x="4311800" y="1433538"/>
                    </a:lnTo>
                    <a:close/>
                    <a:moveTo>
                      <a:pt x="4323177" y="1418931"/>
                    </a:moveTo>
                    <a:lnTo>
                      <a:pt x="4321202" y="1426616"/>
                    </a:lnTo>
                    <a:lnTo>
                      <a:pt x="4321398" y="1430690"/>
                    </a:lnTo>
                    <a:lnTo>
                      <a:pt x="4323357" y="1422259"/>
                    </a:lnTo>
                    <a:close/>
                    <a:moveTo>
                      <a:pt x="3826708" y="1418006"/>
                    </a:moveTo>
                    <a:lnTo>
                      <a:pt x="3826744" y="1421655"/>
                    </a:lnTo>
                    <a:lnTo>
                      <a:pt x="3826596" y="1419214"/>
                    </a:lnTo>
                    <a:close/>
                    <a:moveTo>
                      <a:pt x="4025423" y="1417770"/>
                    </a:moveTo>
                    <a:lnTo>
                      <a:pt x="4025435" y="1420764"/>
                    </a:lnTo>
                    <a:lnTo>
                      <a:pt x="4024248" y="1423151"/>
                    </a:lnTo>
                    <a:lnTo>
                      <a:pt x="4024332" y="1420530"/>
                    </a:lnTo>
                    <a:close/>
                    <a:moveTo>
                      <a:pt x="3826479" y="1417286"/>
                    </a:moveTo>
                    <a:lnTo>
                      <a:pt x="3826596" y="1419214"/>
                    </a:lnTo>
                    <a:lnTo>
                      <a:pt x="3826225" y="1423204"/>
                    </a:lnTo>
                    <a:lnTo>
                      <a:pt x="3826106" y="1420544"/>
                    </a:lnTo>
                    <a:close/>
                    <a:moveTo>
                      <a:pt x="4027189" y="1417240"/>
                    </a:moveTo>
                    <a:lnTo>
                      <a:pt x="4028352" y="1418537"/>
                    </a:lnTo>
                    <a:lnTo>
                      <a:pt x="4028478" y="1431345"/>
                    </a:lnTo>
                    <a:lnTo>
                      <a:pt x="4028299" y="1500534"/>
                    </a:lnTo>
                    <a:lnTo>
                      <a:pt x="4026019" y="1500534"/>
                    </a:lnTo>
                    <a:lnTo>
                      <a:pt x="4025590" y="1457291"/>
                    </a:lnTo>
                    <a:lnTo>
                      <a:pt x="4025435" y="1420764"/>
                    </a:lnTo>
                    <a:close/>
                    <a:moveTo>
                      <a:pt x="3998854" y="1416552"/>
                    </a:moveTo>
                    <a:lnTo>
                      <a:pt x="4001245" y="1430438"/>
                    </a:lnTo>
                    <a:lnTo>
                      <a:pt x="4002224" y="1441595"/>
                    </a:lnTo>
                    <a:lnTo>
                      <a:pt x="4004437" y="1470853"/>
                    </a:lnTo>
                    <a:lnTo>
                      <a:pt x="4003442" y="1473369"/>
                    </a:lnTo>
                    <a:lnTo>
                      <a:pt x="4002485" y="1464292"/>
                    </a:lnTo>
                    <a:close/>
                    <a:moveTo>
                      <a:pt x="4041746" y="1415812"/>
                    </a:moveTo>
                    <a:lnTo>
                      <a:pt x="4042583" y="1418506"/>
                    </a:lnTo>
                    <a:lnTo>
                      <a:pt x="4044157" y="1450714"/>
                    </a:lnTo>
                    <a:close/>
                    <a:moveTo>
                      <a:pt x="4461333" y="1414145"/>
                    </a:moveTo>
                    <a:lnTo>
                      <a:pt x="4463806" y="1414145"/>
                    </a:lnTo>
                    <a:lnTo>
                      <a:pt x="4463806" y="1457019"/>
                    </a:lnTo>
                    <a:lnTo>
                      <a:pt x="4462342" y="1434333"/>
                    </a:lnTo>
                    <a:close/>
                    <a:moveTo>
                      <a:pt x="4312258" y="1413810"/>
                    </a:moveTo>
                    <a:lnTo>
                      <a:pt x="4313994" y="1426400"/>
                    </a:lnTo>
                    <a:lnTo>
                      <a:pt x="4313239" y="1428857"/>
                    </a:lnTo>
                    <a:close/>
                    <a:moveTo>
                      <a:pt x="4122898" y="1412743"/>
                    </a:moveTo>
                    <a:lnTo>
                      <a:pt x="4121672" y="1413842"/>
                    </a:lnTo>
                    <a:lnTo>
                      <a:pt x="4116635" y="1442938"/>
                    </a:lnTo>
                    <a:lnTo>
                      <a:pt x="4117834" y="1448429"/>
                    </a:lnTo>
                    <a:lnTo>
                      <a:pt x="4123314" y="1416704"/>
                    </a:lnTo>
                    <a:close/>
                    <a:moveTo>
                      <a:pt x="4124199" y="1411577"/>
                    </a:moveTo>
                    <a:lnTo>
                      <a:pt x="4123718" y="1412009"/>
                    </a:lnTo>
                    <a:lnTo>
                      <a:pt x="4123806" y="1413856"/>
                    </a:lnTo>
                    <a:close/>
                    <a:moveTo>
                      <a:pt x="4078468" y="1411413"/>
                    </a:moveTo>
                    <a:lnTo>
                      <a:pt x="4078606" y="1417054"/>
                    </a:lnTo>
                    <a:lnTo>
                      <a:pt x="4079047" y="1415802"/>
                    </a:lnTo>
                    <a:close/>
                    <a:moveTo>
                      <a:pt x="4135973" y="1409942"/>
                    </a:moveTo>
                    <a:lnTo>
                      <a:pt x="4131058" y="1440839"/>
                    </a:lnTo>
                    <a:lnTo>
                      <a:pt x="4129015" y="1471462"/>
                    </a:lnTo>
                    <a:lnTo>
                      <a:pt x="4130780" y="1463736"/>
                    </a:lnTo>
                    <a:lnTo>
                      <a:pt x="4128310" y="1482026"/>
                    </a:lnTo>
                    <a:lnTo>
                      <a:pt x="4127124" y="1499805"/>
                    </a:lnTo>
                    <a:lnTo>
                      <a:pt x="4132081" y="1528159"/>
                    </a:lnTo>
                    <a:lnTo>
                      <a:pt x="4133318" y="1553681"/>
                    </a:lnTo>
                    <a:lnTo>
                      <a:pt x="4143014" y="1468850"/>
                    </a:lnTo>
                    <a:lnTo>
                      <a:pt x="4143964" y="1452656"/>
                    </a:lnTo>
                    <a:lnTo>
                      <a:pt x="4139500" y="1428793"/>
                    </a:lnTo>
                    <a:lnTo>
                      <a:pt x="4130936" y="1463053"/>
                    </a:lnTo>
                    <a:lnTo>
                      <a:pt x="4139168" y="1427018"/>
                    </a:lnTo>
                    <a:close/>
                    <a:moveTo>
                      <a:pt x="4240057" y="1409753"/>
                    </a:moveTo>
                    <a:lnTo>
                      <a:pt x="4239974" y="1417442"/>
                    </a:lnTo>
                    <a:lnTo>
                      <a:pt x="4246090" y="1434071"/>
                    </a:lnTo>
                    <a:lnTo>
                      <a:pt x="4245726" y="1429774"/>
                    </a:lnTo>
                    <a:close/>
                    <a:moveTo>
                      <a:pt x="3823165" y="1409275"/>
                    </a:moveTo>
                    <a:lnTo>
                      <a:pt x="3820214" y="1436435"/>
                    </a:lnTo>
                    <a:lnTo>
                      <a:pt x="3820531" y="1428051"/>
                    </a:lnTo>
                    <a:close/>
                    <a:moveTo>
                      <a:pt x="3869190" y="1408536"/>
                    </a:moveTo>
                    <a:lnTo>
                      <a:pt x="3865776" y="1427707"/>
                    </a:lnTo>
                    <a:lnTo>
                      <a:pt x="3865142" y="1422430"/>
                    </a:lnTo>
                    <a:close/>
                    <a:moveTo>
                      <a:pt x="4437734" y="1407212"/>
                    </a:moveTo>
                    <a:lnTo>
                      <a:pt x="4429126" y="1482122"/>
                    </a:lnTo>
                    <a:lnTo>
                      <a:pt x="4434675" y="1496739"/>
                    </a:lnTo>
                    <a:lnTo>
                      <a:pt x="4434956" y="1466081"/>
                    </a:lnTo>
                    <a:lnTo>
                      <a:pt x="4438602" y="1412432"/>
                    </a:lnTo>
                    <a:close/>
                    <a:moveTo>
                      <a:pt x="3821749" y="1406590"/>
                    </a:moveTo>
                    <a:lnTo>
                      <a:pt x="3820531" y="1428051"/>
                    </a:lnTo>
                    <a:lnTo>
                      <a:pt x="3817765" y="1458979"/>
                    </a:lnTo>
                    <a:lnTo>
                      <a:pt x="3816099" y="1474313"/>
                    </a:lnTo>
                    <a:lnTo>
                      <a:pt x="3817230" y="1439994"/>
                    </a:lnTo>
                    <a:close/>
                    <a:moveTo>
                      <a:pt x="4042000" y="1406572"/>
                    </a:moveTo>
                    <a:lnTo>
                      <a:pt x="4054753" y="1451988"/>
                    </a:lnTo>
                    <a:lnTo>
                      <a:pt x="4054738" y="1457600"/>
                    </a:lnTo>
                    <a:lnTo>
                      <a:pt x="4042583" y="1418506"/>
                    </a:lnTo>
                    <a:close/>
                    <a:moveTo>
                      <a:pt x="4438370" y="1405309"/>
                    </a:moveTo>
                    <a:lnTo>
                      <a:pt x="4438813" y="1409316"/>
                    </a:lnTo>
                    <a:lnTo>
                      <a:pt x="4438977" y="1406901"/>
                    </a:lnTo>
                    <a:close/>
                    <a:moveTo>
                      <a:pt x="4232338" y="1405216"/>
                    </a:moveTo>
                    <a:lnTo>
                      <a:pt x="4222193" y="1459510"/>
                    </a:lnTo>
                    <a:lnTo>
                      <a:pt x="4223116" y="1470203"/>
                    </a:lnTo>
                    <a:lnTo>
                      <a:pt x="4226091" y="1498542"/>
                    </a:lnTo>
                    <a:lnTo>
                      <a:pt x="4226705" y="1496860"/>
                    </a:lnTo>
                    <a:cubicBezTo>
                      <a:pt x="4226705" y="1496860"/>
                      <a:pt x="4230003" y="1496860"/>
                      <a:pt x="4230003" y="1496860"/>
                    </a:cubicBezTo>
                    <a:lnTo>
                      <a:pt x="4233212" y="1539633"/>
                    </a:lnTo>
                    <a:lnTo>
                      <a:pt x="4230166" y="1537368"/>
                    </a:lnTo>
                    <a:lnTo>
                      <a:pt x="4231528" y="1550350"/>
                    </a:lnTo>
                    <a:lnTo>
                      <a:pt x="4233236" y="1539943"/>
                    </a:lnTo>
                    <a:lnTo>
                      <a:pt x="4233212" y="1539633"/>
                    </a:lnTo>
                    <a:lnTo>
                      <a:pt x="4233278" y="1539682"/>
                    </a:lnTo>
                    <a:lnTo>
                      <a:pt x="4236284" y="1521362"/>
                    </a:lnTo>
                    <a:lnTo>
                      <a:pt x="4233549" y="1544125"/>
                    </a:lnTo>
                    <a:lnTo>
                      <a:pt x="4235157" y="1565547"/>
                    </a:lnTo>
                    <a:lnTo>
                      <a:pt x="4234900" y="1582477"/>
                    </a:lnTo>
                    <a:lnTo>
                      <a:pt x="4237631" y="1608491"/>
                    </a:lnTo>
                    <a:lnTo>
                      <a:pt x="4241825" y="1601997"/>
                    </a:lnTo>
                    <a:lnTo>
                      <a:pt x="4239390" y="1607254"/>
                    </a:lnTo>
                    <a:lnTo>
                      <a:pt x="4239348" y="1607392"/>
                    </a:lnTo>
                    <a:lnTo>
                      <a:pt x="4237817" y="1610265"/>
                    </a:lnTo>
                    <a:lnTo>
                      <a:pt x="4237985" y="1611868"/>
                    </a:lnTo>
                    <a:lnTo>
                      <a:pt x="4239348" y="1607392"/>
                    </a:lnTo>
                    <a:lnTo>
                      <a:pt x="4241074" y="1604151"/>
                    </a:lnTo>
                    <a:lnTo>
                      <a:pt x="4237997" y="1611986"/>
                    </a:lnTo>
                    <a:lnTo>
                      <a:pt x="4238185" y="1613771"/>
                    </a:lnTo>
                    <a:lnTo>
                      <a:pt x="4237887" y="1612267"/>
                    </a:lnTo>
                    <a:lnTo>
                      <a:pt x="4237782" y="1612536"/>
                    </a:lnTo>
                    <a:lnTo>
                      <a:pt x="4237878" y="1612220"/>
                    </a:lnTo>
                    <a:lnTo>
                      <a:pt x="4237579" y="1610711"/>
                    </a:lnTo>
                    <a:lnTo>
                      <a:pt x="4234382" y="1616712"/>
                    </a:lnTo>
                    <a:lnTo>
                      <a:pt x="4234311" y="1621373"/>
                    </a:lnTo>
                    <a:lnTo>
                      <a:pt x="4237782" y="1612536"/>
                    </a:lnTo>
                    <a:lnTo>
                      <a:pt x="4234270" y="1624070"/>
                    </a:lnTo>
                    <a:lnTo>
                      <a:pt x="4234126" y="1633616"/>
                    </a:lnTo>
                    <a:lnTo>
                      <a:pt x="4232881" y="1670976"/>
                    </a:lnTo>
                    <a:lnTo>
                      <a:pt x="4233301" y="1655036"/>
                    </a:lnTo>
                    <a:lnTo>
                      <a:pt x="4233957" y="1625098"/>
                    </a:lnTo>
                    <a:lnTo>
                      <a:pt x="4226374" y="1650007"/>
                    </a:lnTo>
                    <a:lnTo>
                      <a:pt x="4228629" y="1699949"/>
                    </a:lnTo>
                    <a:lnTo>
                      <a:pt x="4226670" y="1729196"/>
                    </a:lnTo>
                    <a:lnTo>
                      <a:pt x="4231811" y="1711610"/>
                    </a:lnTo>
                    <a:lnTo>
                      <a:pt x="4231953" y="1706210"/>
                    </a:lnTo>
                    <a:lnTo>
                      <a:pt x="4232050" y="1710794"/>
                    </a:lnTo>
                    <a:lnTo>
                      <a:pt x="4232641" y="1708773"/>
                    </a:lnTo>
                    <a:lnTo>
                      <a:pt x="4232063" y="1711414"/>
                    </a:lnTo>
                    <a:lnTo>
                      <a:pt x="4232771" y="1745106"/>
                    </a:lnTo>
                    <a:lnTo>
                      <a:pt x="4247501" y="1713220"/>
                    </a:lnTo>
                    <a:lnTo>
                      <a:pt x="4251794" y="1695220"/>
                    </a:lnTo>
                    <a:lnTo>
                      <a:pt x="4250936" y="1691860"/>
                    </a:lnTo>
                    <a:lnTo>
                      <a:pt x="4245496" y="1659448"/>
                    </a:lnTo>
                    <a:lnTo>
                      <a:pt x="4240677" y="1681284"/>
                    </a:lnTo>
                    <a:lnTo>
                      <a:pt x="4232641" y="1708773"/>
                    </a:lnTo>
                    <a:lnTo>
                      <a:pt x="4244602" y="1654123"/>
                    </a:lnTo>
                    <a:lnTo>
                      <a:pt x="4238778" y="1619417"/>
                    </a:lnTo>
                    <a:lnTo>
                      <a:pt x="4238185" y="1613771"/>
                    </a:lnTo>
                    <a:lnTo>
                      <a:pt x="4245429" y="1650348"/>
                    </a:lnTo>
                    <a:lnTo>
                      <a:pt x="4253091" y="1615342"/>
                    </a:lnTo>
                    <a:lnTo>
                      <a:pt x="4261068" y="1571024"/>
                    </a:lnTo>
                    <a:lnTo>
                      <a:pt x="4260573" y="1567555"/>
                    </a:lnTo>
                    <a:lnTo>
                      <a:pt x="4241074" y="1604151"/>
                    </a:lnTo>
                    <a:lnTo>
                      <a:pt x="4242067" y="1601623"/>
                    </a:lnTo>
                    <a:lnTo>
                      <a:pt x="4242789" y="1600505"/>
                    </a:lnTo>
                    <a:lnTo>
                      <a:pt x="4260281" y="1565514"/>
                    </a:lnTo>
                    <a:lnTo>
                      <a:pt x="4259916" y="1562954"/>
                    </a:lnTo>
                    <a:lnTo>
                      <a:pt x="4242447" y="1600654"/>
                    </a:lnTo>
                    <a:lnTo>
                      <a:pt x="4259205" y="1557981"/>
                    </a:lnTo>
                    <a:lnTo>
                      <a:pt x="4252790" y="1513071"/>
                    </a:lnTo>
                    <a:lnTo>
                      <a:pt x="4246805" y="1442503"/>
                    </a:lnTo>
                    <a:lnTo>
                      <a:pt x="4239895" y="1424693"/>
                    </a:lnTo>
                    <a:lnTo>
                      <a:pt x="4239888" y="1425363"/>
                    </a:lnTo>
                    <a:lnTo>
                      <a:pt x="4239830" y="1424526"/>
                    </a:lnTo>
                    <a:close/>
                    <a:moveTo>
                      <a:pt x="4118462" y="1404882"/>
                    </a:moveTo>
                    <a:lnTo>
                      <a:pt x="4118294" y="1407287"/>
                    </a:lnTo>
                    <a:lnTo>
                      <a:pt x="4118339" y="1406179"/>
                    </a:lnTo>
                    <a:close/>
                    <a:moveTo>
                      <a:pt x="4322385" y="1404251"/>
                    </a:moveTo>
                    <a:lnTo>
                      <a:pt x="4321195" y="1420482"/>
                    </a:lnTo>
                    <a:lnTo>
                      <a:pt x="4320936" y="1421213"/>
                    </a:lnTo>
                    <a:lnTo>
                      <a:pt x="4321019" y="1422879"/>
                    </a:lnTo>
                    <a:lnTo>
                      <a:pt x="4321195" y="1420482"/>
                    </a:lnTo>
                    <a:lnTo>
                      <a:pt x="4322988" y="1415418"/>
                    </a:lnTo>
                    <a:close/>
                    <a:moveTo>
                      <a:pt x="4404192" y="1403147"/>
                    </a:moveTo>
                    <a:lnTo>
                      <a:pt x="4404452" y="1417123"/>
                    </a:lnTo>
                    <a:lnTo>
                      <a:pt x="4409809" y="1431234"/>
                    </a:lnTo>
                    <a:lnTo>
                      <a:pt x="4410760" y="1426239"/>
                    </a:lnTo>
                    <a:lnTo>
                      <a:pt x="4410217" y="1414477"/>
                    </a:lnTo>
                    <a:lnTo>
                      <a:pt x="4408104" y="1414477"/>
                    </a:lnTo>
                    <a:close/>
                    <a:moveTo>
                      <a:pt x="4137129" y="1402675"/>
                    </a:moveTo>
                    <a:lnTo>
                      <a:pt x="4136526" y="1406464"/>
                    </a:lnTo>
                    <a:lnTo>
                      <a:pt x="4139653" y="1424893"/>
                    </a:lnTo>
                    <a:lnTo>
                      <a:pt x="4140361" y="1421795"/>
                    </a:lnTo>
                    <a:close/>
                    <a:moveTo>
                      <a:pt x="4088254" y="1401174"/>
                    </a:moveTo>
                    <a:lnTo>
                      <a:pt x="4089021" y="1401700"/>
                    </a:lnTo>
                    <a:lnTo>
                      <a:pt x="4090025" y="1429802"/>
                    </a:lnTo>
                    <a:close/>
                    <a:moveTo>
                      <a:pt x="4368468" y="1399711"/>
                    </a:moveTo>
                    <a:lnTo>
                      <a:pt x="4366599" y="1405911"/>
                    </a:lnTo>
                    <a:lnTo>
                      <a:pt x="4368468" y="1417415"/>
                    </a:lnTo>
                    <a:close/>
                    <a:moveTo>
                      <a:pt x="3927123" y="1399692"/>
                    </a:moveTo>
                    <a:lnTo>
                      <a:pt x="3918843" y="1482806"/>
                    </a:lnTo>
                    <a:lnTo>
                      <a:pt x="3918020" y="1500238"/>
                    </a:lnTo>
                    <a:lnTo>
                      <a:pt x="3920012" y="1505707"/>
                    </a:lnTo>
                    <a:lnTo>
                      <a:pt x="3919437" y="1506742"/>
                    </a:lnTo>
                    <a:lnTo>
                      <a:pt x="3917945" y="1501832"/>
                    </a:lnTo>
                    <a:lnTo>
                      <a:pt x="3917485" y="1511589"/>
                    </a:lnTo>
                    <a:lnTo>
                      <a:pt x="3918625" y="1508204"/>
                    </a:lnTo>
                    <a:lnTo>
                      <a:pt x="3919437" y="1506742"/>
                    </a:lnTo>
                    <a:lnTo>
                      <a:pt x="3919553" y="1507123"/>
                    </a:lnTo>
                    <a:lnTo>
                      <a:pt x="3921237" y="1510609"/>
                    </a:lnTo>
                    <a:lnTo>
                      <a:pt x="3916358" y="1521784"/>
                    </a:lnTo>
                    <a:lnTo>
                      <a:pt x="3916178" y="1523117"/>
                    </a:lnTo>
                    <a:lnTo>
                      <a:pt x="3916204" y="1522135"/>
                    </a:lnTo>
                    <a:lnTo>
                      <a:pt x="3914757" y="1525450"/>
                    </a:lnTo>
                    <a:lnTo>
                      <a:pt x="3914550" y="1525992"/>
                    </a:lnTo>
                    <a:lnTo>
                      <a:pt x="3915569" y="1525992"/>
                    </a:lnTo>
                    <a:lnTo>
                      <a:pt x="3915588" y="1527502"/>
                    </a:lnTo>
                    <a:lnTo>
                      <a:pt x="3916178" y="1523117"/>
                    </a:lnTo>
                    <a:lnTo>
                      <a:pt x="3916115" y="1525510"/>
                    </a:lnTo>
                    <a:lnTo>
                      <a:pt x="3915856" y="1540779"/>
                    </a:lnTo>
                    <a:lnTo>
                      <a:pt x="3916801" y="1558093"/>
                    </a:lnTo>
                    <a:lnTo>
                      <a:pt x="3927051" y="1523142"/>
                    </a:lnTo>
                    <a:lnTo>
                      <a:pt x="3928679" y="1526017"/>
                    </a:lnTo>
                    <a:lnTo>
                      <a:pt x="3929137" y="1526966"/>
                    </a:lnTo>
                    <a:lnTo>
                      <a:pt x="3929157" y="1526862"/>
                    </a:lnTo>
                    <a:lnTo>
                      <a:pt x="3928679" y="1526017"/>
                    </a:lnTo>
                    <a:lnTo>
                      <a:pt x="3927142" y="1522834"/>
                    </a:lnTo>
                    <a:lnTo>
                      <a:pt x="3928347" y="1518725"/>
                    </a:lnTo>
                    <a:lnTo>
                      <a:pt x="3932090" y="1510310"/>
                    </a:lnTo>
                    <a:lnTo>
                      <a:pt x="3935096" y="1484874"/>
                    </a:lnTo>
                    <a:lnTo>
                      <a:pt x="3924917" y="1502181"/>
                    </a:lnTo>
                    <a:lnTo>
                      <a:pt x="3921543" y="1509908"/>
                    </a:lnTo>
                    <a:lnTo>
                      <a:pt x="3920012" y="1505707"/>
                    </a:lnTo>
                    <a:lnTo>
                      <a:pt x="3935300" y="1478187"/>
                    </a:lnTo>
                    <a:lnTo>
                      <a:pt x="3935300" y="1442865"/>
                    </a:lnTo>
                    <a:close/>
                    <a:moveTo>
                      <a:pt x="4322784" y="1398822"/>
                    </a:moveTo>
                    <a:lnTo>
                      <a:pt x="4322557" y="1401909"/>
                    </a:lnTo>
                    <a:lnTo>
                      <a:pt x="4323430" y="1414169"/>
                    </a:lnTo>
                    <a:lnTo>
                      <a:pt x="4323759" y="1413239"/>
                    </a:lnTo>
                    <a:lnTo>
                      <a:pt x="4325375" y="1406787"/>
                    </a:lnTo>
                    <a:close/>
                    <a:moveTo>
                      <a:pt x="4147165" y="1398129"/>
                    </a:moveTo>
                    <a:lnTo>
                      <a:pt x="4144280" y="1409669"/>
                    </a:lnTo>
                    <a:lnTo>
                      <a:pt x="4144536" y="1410747"/>
                    </a:lnTo>
                    <a:lnTo>
                      <a:pt x="4145929" y="1419178"/>
                    </a:lnTo>
                    <a:close/>
                    <a:moveTo>
                      <a:pt x="4322212" y="1397065"/>
                    </a:moveTo>
                    <a:lnTo>
                      <a:pt x="4322362" y="1399171"/>
                    </a:lnTo>
                    <a:lnTo>
                      <a:pt x="4322622" y="1398325"/>
                    </a:lnTo>
                    <a:close/>
                    <a:moveTo>
                      <a:pt x="4438908" y="1396993"/>
                    </a:moveTo>
                    <a:lnTo>
                      <a:pt x="4438516" y="1400403"/>
                    </a:lnTo>
                    <a:lnTo>
                      <a:pt x="4438612" y="1400574"/>
                    </a:lnTo>
                    <a:close/>
                    <a:moveTo>
                      <a:pt x="3824623" y="1395863"/>
                    </a:moveTo>
                    <a:lnTo>
                      <a:pt x="3824660" y="1396830"/>
                    </a:lnTo>
                    <a:lnTo>
                      <a:pt x="3823471" y="1407098"/>
                    </a:lnTo>
                    <a:lnTo>
                      <a:pt x="3823165" y="1409275"/>
                    </a:lnTo>
                    <a:close/>
                    <a:moveTo>
                      <a:pt x="4310393" y="1395535"/>
                    </a:moveTo>
                    <a:lnTo>
                      <a:pt x="4311706" y="1405353"/>
                    </a:lnTo>
                    <a:lnTo>
                      <a:pt x="4312258" y="1413810"/>
                    </a:lnTo>
                    <a:lnTo>
                      <a:pt x="4310633" y="1402031"/>
                    </a:lnTo>
                    <a:close/>
                    <a:moveTo>
                      <a:pt x="3824936" y="1394450"/>
                    </a:moveTo>
                    <a:lnTo>
                      <a:pt x="3826106" y="1420544"/>
                    </a:lnTo>
                    <a:lnTo>
                      <a:pt x="3825708" y="1424022"/>
                    </a:lnTo>
                    <a:lnTo>
                      <a:pt x="3824660" y="1396830"/>
                    </a:lnTo>
                    <a:close/>
                    <a:moveTo>
                      <a:pt x="4459685" y="1393138"/>
                    </a:moveTo>
                    <a:lnTo>
                      <a:pt x="4460509" y="1397657"/>
                    </a:lnTo>
                    <a:lnTo>
                      <a:pt x="4461333" y="1414145"/>
                    </a:lnTo>
                    <a:lnTo>
                      <a:pt x="4461040" y="1414145"/>
                    </a:lnTo>
                    <a:close/>
                    <a:moveTo>
                      <a:pt x="3824979" y="1392583"/>
                    </a:moveTo>
                    <a:lnTo>
                      <a:pt x="3825039" y="1393561"/>
                    </a:lnTo>
                    <a:lnTo>
                      <a:pt x="3824936" y="1394450"/>
                    </a:lnTo>
                    <a:lnTo>
                      <a:pt x="3824889" y="1393412"/>
                    </a:lnTo>
                    <a:close/>
                    <a:moveTo>
                      <a:pt x="4215388" y="1391891"/>
                    </a:moveTo>
                    <a:lnTo>
                      <a:pt x="4210236" y="1414218"/>
                    </a:lnTo>
                    <a:lnTo>
                      <a:pt x="4206477" y="1438530"/>
                    </a:lnTo>
                    <a:lnTo>
                      <a:pt x="4212343" y="1485592"/>
                    </a:lnTo>
                    <a:lnTo>
                      <a:pt x="4220126" y="1453783"/>
                    </a:lnTo>
                    <a:lnTo>
                      <a:pt x="4220841" y="1449183"/>
                    </a:lnTo>
                    <a:close/>
                    <a:moveTo>
                      <a:pt x="3963756" y="1391832"/>
                    </a:moveTo>
                    <a:lnTo>
                      <a:pt x="3973294" y="1428977"/>
                    </a:lnTo>
                    <a:lnTo>
                      <a:pt x="3978518" y="1455190"/>
                    </a:lnTo>
                    <a:lnTo>
                      <a:pt x="3972365" y="1431345"/>
                    </a:lnTo>
                    <a:lnTo>
                      <a:pt x="3963844" y="1393849"/>
                    </a:lnTo>
                    <a:close/>
                    <a:moveTo>
                      <a:pt x="4329162" y="1391658"/>
                    </a:moveTo>
                    <a:lnTo>
                      <a:pt x="4328052" y="1396094"/>
                    </a:lnTo>
                    <a:lnTo>
                      <a:pt x="4328480" y="1398306"/>
                    </a:lnTo>
                    <a:lnTo>
                      <a:pt x="4329520" y="1394259"/>
                    </a:lnTo>
                    <a:close/>
                    <a:moveTo>
                      <a:pt x="4234896" y="1391527"/>
                    </a:moveTo>
                    <a:lnTo>
                      <a:pt x="4233395" y="1399558"/>
                    </a:lnTo>
                    <a:lnTo>
                      <a:pt x="4239199" y="1415337"/>
                    </a:lnTo>
                    <a:lnTo>
                      <a:pt x="4238419" y="1403967"/>
                    </a:lnTo>
                    <a:close/>
                    <a:moveTo>
                      <a:pt x="3884944" y="1389964"/>
                    </a:moveTo>
                    <a:lnTo>
                      <a:pt x="3885721" y="1393868"/>
                    </a:lnTo>
                    <a:cubicBezTo>
                      <a:pt x="3891497" y="1423314"/>
                      <a:pt x="3896655" y="1452864"/>
                      <a:pt x="3899543" y="1482670"/>
                    </a:cubicBezTo>
                    <a:lnTo>
                      <a:pt x="3899561" y="1490480"/>
                    </a:lnTo>
                    <a:lnTo>
                      <a:pt x="3897531" y="1497703"/>
                    </a:lnTo>
                    <a:lnTo>
                      <a:pt x="3897455" y="1498136"/>
                    </a:lnTo>
                    <a:lnTo>
                      <a:pt x="3896294" y="1471911"/>
                    </a:lnTo>
                    <a:lnTo>
                      <a:pt x="3884766" y="1394531"/>
                    </a:lnTo>
                    <a:close/>
                    <a:moveTo>
                      <a:pt x="4149237" y="1389838"/>
                    </a:moveTo>
                    <a:lnTo>
                      <a:pt x="4147715" y="1395926"/>
                    </a:lnTo>
                    <a:lnTo>
                      <a:pt x="4150426" y="1415783"/>
                    </a:lnTo>
                    <a:lnTo>
                      <a:pt x="4147723" y="1430035"/>
                    </a:lnTo>
                    <a:lnTo>
                      <a:pt x="4152824" y="1460911"/>
                    </a:lnTo>
                    <a:lnTo>
                      <a:pt x="4151321" y="1422341"/>
                    </a:lnTo>
                    <a:lnTo>
                      <a:pt x="4150426" y="1415783"/>
                    </a:lnTo>
                    <a:lnTo>
                      <a:pt x="4150956" y="1412986"/>
                    </a:lnTo>
                    <a:lnTo>
                      <a:pt x="4150610" y="1404101"/>
                    </a:lnTo>
                    <a:close/>
                    <a:moveTo>
                      <a:pt x="3962748" y="1389028"/>
                    </a:moveTo>
                    <a:lnTo>
                      <a:pt x="3963844" y="1393849"/>
                    </a:lnTo>
                    <a:lnTo>
                      <a:pt x="3965764" y="1437935"/>
                    </a:lnTo>
                    <a:lnTo>
                      <a:pt x="3972256" y="1493014"/>
                    </a:lnTo>
                    <a:lnTo>
                      <a:pt x="3964526" y="1453996"/>
                    </a:lnTo>
                    <a:close/>
                    <a:moveTo>
                      <a:pt x="4319470" y="1388634"/>
                    </a:moveTo>
                    <a:lnTo>
                      <a:pt x="4319557" y="1393536"/>
                    </a:lnTo>
                    <a:lnTo>
                      <a:pt x="4320190" y="1406240"/>
                    </a:lnTo>
                    <a:lnTo>
                      <a:pt x="4322149" y="1399866"/>
                    </a:lnTo>
                    <a:lnTo>
                      <a:pt x="4322030" y="1397657"/>
                    </a:lnTo>
                    <a:lnTo>
                      <a:pt x="4321838" y="1395915"/>
                    </a:lnTo>
                    <a:close/>
                    <a:moveTo>
                      <a:pt x="4259433" y="1387633"/>
                    </a:moveTo>
                    <a:lnTo>
                      <a:pt x="4260151" y="1390071"/>
                    </a:lnTo>
                    <a:lnTo>
                      <a:pt x="4259903" y="1389475"/>
                    </a:lnTo>
                    <a:close/>
                    <a:moveTo>
                      <a:pt x="3883347" y="1386368"/>
                    </a:moveTo>
                    <a:lnTo>
                      <a:pt x="3884483" y="1392633"/>
                    </a:lnTo>
                    <a:lnTo>
                      <a:pt x="3884766" y="1394531"/>
                    </a:lnTo>
                    <a:lnTo>
                      <a:pt x="3883864" y="1417600"/>
                    </a:lnTo>
                    <a:lnTo>
                      <a:pt x="3880855" y="1440563"/>
                    </a:lnTo>
                    <a:lnTo>
                      <a:pt x="3883245" y="1414872"/>
                    </a:lnTo>
                    <a:cubicBezTo>
                      <a:pt x="3883245" y="1414048"/>
                      <a:pt x="3883452" y="1408488"/>
                      <a:pt x="3883555" y="1401436"/>
                    </a:cubicBezTo>
                    <a:close/>
                    <a:moveTo>
                      <a:pt x="3824551" y="1385874"/>
                    </a:moveTo>
                    <a:lnTo>
                      <a:pt x="3824889" y="1393412"/>
                    </a:lnTo>
                    <a:lnTo>
                      <a:pt x="3824623" y="1395863"/>
                    </a:lnTo>
                    <a:lnTo>
                      <a:pt x="3824307" y="1387676"/>
                    </a:lnTo>
                    <a:close/>
                    <a:moveTo>
                      <a:pt x="3820602" y="1385617"/>
                    </a:moveTo>
                    <a:lnTo>
                      <a:pt x="3820596" y="1386655"/>
                    </a:lnTo>
                    <a:lnTo>
                      <a:pt x="3820443" y="1390459"/>
                    </a:lnTo>
                    <a:close/>
                    <a:moveTo>
                      <a:pt x="4120053" y="1385595"/>
                    </a:moveTo>
                    <a:lnTo>
                      <a:pt x="4120186" y="1386773"/>
                    </a:lnTo>
                    <a:lnTo>
                      <a:pt x="4118462" y="1404882"/>
                    </a:lnTo>
                    <a:lnTo>
                      <a:pt x="4119449" y="1390748"/>
                    </a:lnTo>
                    <a:close/>
                    <a:moveTo>
                      <a:pt x="4391762" y="1385436"/>
                    </a:moveTo>
                    <a:lnTo>
                      <a:pt x="4392082" y="1418171"/>
                    </a:lnTo>
                    <a:lnTo>
                      <a:pt x="4397675" y="1443655"/>
                    </a:lnTo>
                    <a:lnTo>
                      <a:pt x="4398352" y="1449421"/>
                    </a:lnTo>
                    <a:lnTo>
                      <a:pt x="4392107" y="1420714"/>
                    </a:lnTo>
                    <a:lnTo>
                      <a:pt x="4392441" y="1454841"/>
                    </a:lnTo>
                    <a:lnTo>
                      <a:pt x="4396177" y="1478581"/>
                    </a:lnTo>
                    <a:lnTo>
                      <a:pt x="4392444" y="1456898"/>
                    </a:lnTo>
                    <a:lnTo>
                      <a:pt x="4390857" y="1576961"/>
                    </a:lnTo>
                    <a:lnTo>
                      <a:pt x="4390890" y="1578412"/>
                    </a:lnTo>
                    <a:lnTo>
                      <a:pt x="4398137" y="1492524"/>
                    </a:lnTo>
                    <a:lnTo>
                      <a:pt x="4398265" y="1491850"/>
                    </a:lnTo>
                    <a:lnTo>
                      <a:pt x="4396177" y="1478581"/>
                    </a:lnTo>
                    <a:lnTo>
                      <a:pt x="4398368" y="1491308"/>
                    </a:lnTo>
                    <a:lnTo>
                      <a:pt x="4401401" y="1475383"/>
                    </a:lnTo>
                    <a:lnTo>
                      <a:pt x="4398352" y="1449421"/>
                    </a:lnTo>
                    <a:lnTo>
                      <a:pt x="4402614" y="1469013"/>
                    </a:lnTo>
                    <a:lnTo>
                      <a:pt x="4403250" y="1465673"/>
                    </a:lnTo>
                    <a:lnTo>
                      <a:pt x="4402539" y="1414485"/>
                    </a:lnTo>
                    <a:close/>
                    <a:moveTo>
                      <a:pt x="3996461" y="1385085"/>
                    </a:moveTo>
                    <a:lnTo>
                      <a:pt x="3998307" y="1396957"/>
                    </a:lnTo>
                    <a:lnTo>
                      <a:pt x="4000888" y="1426366"/>
                    </a:lnTo>
                    <a:lnTo>
                      <a:pt x="3998141" y="1407173"/>
                    </a:lnTo>
                    <a:close/>
                    <a:moveTo>
                      <a:pt x="3824492" y="1384554"/>
                    </a:moveTo>
                    <a:lnTo>
                      <a:pt x="3824565" y="1385768"/>
                    </a:lnTo>
                    <a:lnTo>
                      <a:pt x="3824551" y="1385874"/>
                    </a:lnTo>
                    <a:close/>
                    <a:moveTo>
                      <a:pt x="3824163" y="1383925"/>
                    </a:moveTo>
                    <a:lnTo>
                      <a:pt x="3824307" y="1387676"/>
                    </a:lnTo>
                    <a:lnTo>
                      <a:pt x="3821749" y="1406590"/>
                    </a:lnTo>
                    <a:lnTo>
                      <a:pt x="3822491" y="1393508"/>
                    </a:lnTo>
                    <a:close/>
                    <a:moveTo>
                      <a:pt x="3824402" y="1382553"/>
                    </a:moveTo>
                    <a:lnTo>
                      <a:pt x="3824492" y="1384554"/>
                    </a:lnTo>
                    <a:lnTo>
                      <a:pt x="3824378" y="1382688"/>
                    </a:lnTo>
                    <a:close/>
                    <a:moveTo>
                      <a:pt x="3826355" y="1382194"/>
                    </a:moveTo>
                    <a:lnTo>
                      <a:pt x="3826684" y="1415499"/>
                    </a:lnTo>
                    <a:lnTo>
                      <a:pt x="3826479" y="1417286"/>
                    </a:lnTo>
                    <a:lnTo>
                      <a:pt x="3825039" y="1393561"/>
                    </a:lnTo>
                    <a:close/>
                    <a:moveTo>
                      <a:pt x="4440726" y="1381170"/>
                    </a:moveTo>
                    <a:lnTo>
                      <a:pt x="4439964" y="1387803"/>
                    </a:lnTo>
                    <a:lnTo>
                      <a:pt x="4440205" y="1388841"/>
                    </a:lnTo>
                    <a:close/>
                    <a:moveTo>
                      <a:pt x="4088244" y="1379937"/>
                    </a:moveTo>
                    <a:lnTo>
                      <a:pt x="4088559" y="1388765"/>
                    </a:lnTo>
                    <a:lnTo>
                      <a:pt x="4088046" y="1390224"/>
                    </a:lnTo>
                    <a:close/>
                    <a:moveTo>
                      <a:pt x="4159238" y="1379701"/>
                    </a:moveTo>
                    <a:lnTo>
                      <a:pt x="4159107" y="1383059"/>
                    </a:lnTo>
                    <a:lnTo>
                      <a:pt x="4161241" y="1392374"/>
                    </a:lnTo>
                    <a:lnTo>
                      <a:pt x="4163430" y="1406226"/>
                    </a:lnTo>
                    <a:lnTo>
                      <a:pt x="4163479" y="1402144"/>
                    </a:lnTo>
                    <a:lnTo>
                      <a:pt x="4161241" y="1392374"/>
                    </a:lnTo>
                    <a:close/>
                    <a:moveTo>
                      <a:pt x="4119425" y="1379603"/>
                    </a:moveTo>
                    <a:lnTo>
                      <a:pt x="4119907" y="1384202"/>
                    </a:lnTo>
                    <a:lnTo>
                      <a:pt x="4119449" y="1390748"/>
                    </a:lnTo>
                    <a:lnTo>
                      <a:pt x="4118712" y="1397045"/>
                    </a:lnTo>
                    <a:close/>
                    <a:moveTo>
                      <a:pt x="4155914" y="1379552"/>
                    </a:moveTo>
                    <a:lnTo>
                      <a:pt x="4155005" y="1408783"/>
                    </a:lnTo>
                    <a:lnTo>
                      <a:pt x="4154970" y="1406238"/>
                    </a:lnTo>
                    <a:close/>
                    <a:moveTo>
                      <a:pt x="3960532" y="1379276"/>
                    </a:moveTo>
                    <a:lnTo>
                      <a:pt x="3962714" y="1387773"/>
                    </a:lnTo>
                    <a:lnTo>
                      <a:pt x="3962748" y="1389028"/>
                    </a:lnTo>
                    <a:close/>
                    <a:moveTo>
                      <a:pt x="3790855" y="1378385"/>
                    </a:moveTo>
                    <a:lnTo>
                      <a:pt x="3790752" y="1380577"/>
                    </a:lnTo>
                    <a:cubicBezTo>
                      <a:pt x="3788278" y="1432456"/>
                      <a:pt x="3785803" y="1425045"/>
                      <a:pt x="3786113" y="1406980"/>
                    </a:cubicBezTo>
                    <a:lnTo>
                      <a:pt x="3786224" y="1405334"/>
                    </a:lnTo>
                    <a:close/>
                    <a:moveTo>
                      <a:pt x="4327328" y="1378326"/>
                    </a:moveTo>
                    <a:lnTo>
                      <a:pt x="4326923" y="1384332"/>
                    </a:lnTo>
                    <a:lnTo>
                      <a:pt x="4326381" y="1386096"/>
                    </a:lnTo>
                    <a:lnTo>
                      <a:pt x="4326624" y="1388717"/>
                    </a:lnTo>
                    <a:lnTo>
                      <a:pt x="4326219" y="1386623"/>
                    </a:lnTo>
                    <a:lnTo>
                      <a:pt x="4324809" y="1391209"/>
                    </a:lnTo>
                    <a:lnTo>
                      <a:pt x="4326287" y="1393764"/>
                    </a:lnTo>
                    <a:lnTo>
                      <a:pt x="4326626" y="1388736"/>
                    </a:lnTo>
                    <a:lnTo>
                      <a:pt x="4326624" y="1388717"/>
                    </a:lnTo>
                    <a:lnTo>
                      <a:pt x="4326626" y="1388729"/>
                    </a:lnTo>
                    <a:lnTo>
                      <a:pt x="4326923" y="1384332"/>
                    </a:lnTo>
                    <a:lnTo>
                      <a:pt x="4327773" y="1381564"/>
                    </a:lnTo>
                    <a:close/>
                    <a:moveTo>
                      <a:pt x="4155970" y="1377748"/>
                    </a:moveTo>
                    <a:lnTo>
                      <a:pt x="4155976" y="1377788"/>
                    </a:lnTo>
                    <a:lnTo>
                      <a:pt x="4155914" y="1379552"/>
                    </a:lnTo>
                    <a:close/>
                    <a:moveTo>
                      <a:pt x="4306610" y="1377662"/>
                    </a:moveTo>
                    <a:lnTo>
                      <a:pt x="4305581" y="1382014"/>
                    </a:lnTo>
                    <a:lnTo>
                      <a:pt x="4309081" y="1394428"/>
                    </a:lnTo>
                    <a:lnTo>
                      <a:pt x="4308133" y="1382959"/>
                    </a:lnTo>
                    <a:close/>
                    <a:moveTo>
                      <a:pt x="4156013" y="1376353"/>
                    </a:moveTo>
                    <a:lnTo>
                      <a:pt x="4155970" y="1377748"/>
                    </a:lnTo>
                    <a:lnTo>
                      <a:pt x="4155934" y="1377524"/>
                    </a:lnTo>
                    <a:close/>
                    <a:moveTo>
                      <a:pt x="4319248" y="1376120"/>
                    </a:moveTo>
                    <a:lnTo>
                      <a:pt x="4319320" y="1380214"/>
                    </a:lnTo>
                    <a:lnTo>
                      <a:pt x="4320423" y="1383044"/>
                    </a:lnTo>
                    <a:lnTo>
                      <a:pt x="4320137" y="1380436"/>
                    </a:lnTo>
                    <a:cubicBezTo>
                      <a:pt x="4319686" y="1377022"/>
                      <a:pt x="4319402" y="1375760"/>
                      <a:pt x="4319248" y="1376120"/>
                    </a:cubicBezTo>
                    <a:close/>
                    <a:moveTo>
                      <a:pt x="4120507" y="1375618"/>
                    </a:moveTo>
                    <a:lnTo>
                      <a:pt x="4120855" y="1378747"/>
                    </a:lnTo>
                    <a:lnTo>
                      <a:pt x="4120053" y="1385595"/>
                    </a:lnTo>
                    <a:lnTo>
                      <a:pt x="4119907" y="1384202"/>
                    </a:lnTo>
                    <a:close/>
                    <a:moveTo>
                      <a:pt x="4121280" y="1375114"/>
                    </a:moveTo>
                    <a:lnTo>
                      <a:pt x="4120899" y="1379143"/>
                    </a:lnTo>
                    <a:lnTo>
                      <a:pt x="4120855" y="1378747"/>
                    </a:lnTo>
                    <a:close/>
                    <a:moveTo>
                      <a:pt x="4219363" y="1374660"/>
                    </a:moveTo>
                    <a:lnTo>
                      <a:pt x="4216091" y="1388844"/>
                    </a:lnTo>
                    <a:lnTo>
                      <a:pt x="4221137" y="1447282"/>
                    </a:lnTo>
                    <a:lnTo>
                      <a:pt x="4229012" y="1396645"/>
                    </a:lnTo>
                    <a:lnTo>
                      <a:pt x="4228200" y="1394550"/>
                    </a:lnTo>
                    <a:close/>
                    <a:moveTo>
                      <a:pt x="4247232" y="1374460"/>
                    </a:moveTo>
                    <a:lnTo>
                      <a:pt x="4246698" y="1385339"/>
                    </a:lnTo>
                    <a:lnTo>
                      <a:pt x="4246196" y="1374575"/>
                    </a:lnTo>
                    <a:close/>
                    <a:moveTo>
                      <a:pt x="3826097" y="1374442"/>
                    </a:moveTo>
                    <a:lnTo>
                      <a:pt x="3826308" y="1377395"/>
                    </a:lnTo>
                    <a:lnTo>
                      <a:pt x="3826334" y="1380111"/>
                    </a:lnTo>
                    <a:lnTo>
                      <a:pt x="3824979" y="1392583"/>
                    </a:lnTo>
                    <a:lnTo>
                      <a:pt x="3824565" y="1385768"/>
                    </a:lnTo>
                    <a:close/>
                    <a:moveTo>
                      <a:pt x="3823832" y="1373684"/>
                    </a:moveTo>
                    <a:lnTo>
                      <a:pt x="3824378" y="1382688"/>
                    </a:lnTo>
                    <a:lnTo>
                      <a:pt x="3824163" y="1383925"/>
                    </a:lnTo>
                    <a:lnTo>
                      <a:pt x="3823832" y="1375335"/>
                    </a:lnTo>
                    <a:close/>
                    <a:moveTo>
                      <a:pt x="4067300" y="1372384"/>
                    </a:moveTo>
                    <a:lnTo>
                      <a:pt x="4064889" y="1405503"/>
                    </a:lnTo>
                    <a:lnTo>
                      <a:pt x="4064823" y="1456228"/>
                    </a:lnTo>
                    <a:lnTo>
                      <a:pt x="4073843" y="1430592"/>
                    </a:lnTo>
                    <a:lnTo>
                      <a:pt x="4073421" y="1441370"/>
                    </a:lnTo>
                    <a:lnTo>
                      <a:pt x="4064865" y="1465195"/>
                    </a:lnTo>
                    <a:lnTo>
                      <a:pt x="4068786" y="1502285"/>
                    </a:lnTo>
                    <a:lnTo>
                      <a:pt x="4070687" y="1511171"/>
                    </a:lnTo>
                    <a:lnTo>
                      <a:pt x="4073421" y="1441370"/>
                    </a:lnTo>
                    <a:lnTo>
                      <a:pt x="4074423" y="1438580"/>
                    </a:lnTo>
                    <a:lnTo>
                      <a:pt x="4071037" y="1509362"/>
                    </a:lnTo>
                    <a:lnTo>
                      <a:pt x="4070964" y="1512463"/>
                    </a:lnTo>
                    <a:lnTo>
                      <a:pt x="4078508" y="1547725"/>
                    </a:lnTo>
                    <a:lnTo>
                      <a:pt x="4078545" y="1552515"/>
                    </a:lnTo>
                    <a:lnTo>
                      <a:pt x="4077989" y="1549954"/>
                    </a:lnTo>
                    <a:lnTo>
                      <a:pt x="4070912" y="1514636"/>
                    </a:lnTo>
                    <a:lnTo>
                      <a:pt x="4070763" y="1520985"/>
                    </a:lnTo>
                    <a:lnTo>
                      <a:pt x="4075567" y="1566428"/>
                    </a:lnTo>
                    <a:lnTo>
                      <a:pt x="4077989" y="1566428"/>
                    </a:lnTo>
                    <a:lnTo>
                      <a:pt x="4076363" y="1577992"/>
                    </a:lnTo>
                    <a:lnTo>
                      <a:pt x="4077732" y="1614645"/>
                    </a:lnTo>
                    <a:lnTo>
                      <a:pt x="4079136" y="1628802"/>
                    </a:lnTo>
                    <a:lnTo>
                      <a:pt x="4079150" y="1630702"/>
                    </a:lnTo>
                    <a:lnTo>
                      <a:pt x="4079297" y="1630425"/>
                    </a:lnTo>
                    <a:lnTo>
                      <a:pt x="4079136" y="1628802"/>
                    </a:lnTo>
                    <a:lnTo>
                      <a:pt x="4078545" y="1552515"/>
                    </a:lnTo>
                    <a:lnTo>
                      <a:pt x="4080413" y="1561125"/>
                    </a:lnTo>
                    <a:lnTo>
                      <a:pt x="4081290" y="1569982"/>
                    </a:lnTo>
                    <a:lnTo>
                      <a:pt x="4081290" y="1625839"/>
                    </a:lnTo>
                    <a:lnTo>
                      <a:pt x="4084432" y="1609940"/>
                    </a:lnTo>
                    <a:lnTo>
                      <a:pt x="4084023" y="1603236"/>
                    </a:lnTo>
                    <a:cubicBezTo>
                      <a:pt x="4083662" y="1597624"/>
                      <a:pt x="4083147" y="1590108"/>
                      <a:pt x="4082528" y="1582489"/>
                    </a:cubicBezTo>
                    <a:lnTo>
                      <a:pt x="4081290" y="1569982"/>
                    </a:lnTo>
                    <a:lnTo>
                      <a:pt x="4081290" y="1560727"/>
                    </a:lnTo>
                    <a:lnTo>
                      <a:pt x="4087924" y="1591735"/>
                    </a:lnTo>
                    <a:lnTo>
                      <a:pt x="4091441" y="1572576"/>
                    </a:lnTo>
                    <a:cubicBezTo>
                      <a:pt x="4092728" y="1566297"/>
                      <a:pt x="4093553" y="1563827"/>
                      <a:pt x="4093553" y="1568768"/>
                    </a:cubicBezTo>
                    <a:cubicBezTo>
                      <a:pt x="4093553" y="1552297"/>
                      <a:pt x="4093553" y="1539121"/>
                      <a:pt x="4093553" y="1525945"/>
                    </a:cubicBezTo>
                    <a:lnTo>
                      <a:pt x="4080001" y="1423048"/>
                    </a:lnTo>
                    <a:lnTo>
                      <a:pt x="4078832" y="1426302"/>
                    </a:lnTo>
                    <a:lnTo>
                      <a:pt x="4081290" y="1526891"/>
                    </a:lnTo>
                    <a:lnTo>
                      <a:pt x="4081290" y="1560727"/>
                    </a:lnTo>
                    <a:lnTo>
                      <a:pt x="4078508" y="1547725"/>
                    </a:lnTo>
                    <a:lnTo>
                      <a:pt x="4077989" y="1480766"/>
                    </a:lnTo>
                    <a:lnTo>
                      <a:pt x="4077155" y="1430972"/>
                    </a:lnTo>
                    <a:lnTo>
                      <a:pt x="4074423" y="1438580"/>
                    </a:lnTo>
                    <a:lnTo>
                      <a:pt x="4074956" y="1427428"/>
                    </a:lnTo>
                    <a:lnTo>
                      <a:pt x="4076998" y="1421623"/>
                    </a:lnTo>
                    <a:lnTo>
                      <a:pt x="4076628" y="1399494"/>
                    </a:lnTo>
                    <a:lnTo>
                      <a:pt x="4076333" y="1398638"/>
                    </a:lnTo>
                    <a:lnTo>
                      <a:pt x="4074956" y="1427428"/>
                    </a:lnTo>
                    <a:lnTo>
                      <a:pt x="4073843" y="1430592"/>
                    </a:lnTo>
                    <a:lnTo>
                      <a:pt x="4073922" y="1428572"/>
                    </a:lnTo>
                    <a:lnTo>
                      <a:pt x="4074998" y="1394757"/>
                    </a:lnTo>
                    <a:close/>
                    <a:moveTo>
                      <a:pt x="3827175" y="1372374"/>
                    </a:moveTo>
                    <a:lnTo>
                      <a:pt x="3827969" y="1373055"/>
                    </a:lnTo>
                    <a:lnTo>
                      <a:pt x="3826720" y="1379042"/>
                    </a:lnTo>
                    <a:lnTo>
                      <a:pt x="3826355" y="1382194"/>
                    </a:lnTo>
                    <a:lnTo>
                      <a:pt x="3826334" y="1380111"/>
                    </a:lnTo>
                    <a:close/>
                    <a:moveTo>
                      <a:pt x="4403767" y="1372328"/>
                    </a:moveTo>
                    <a:lnTo>
                      <a:pt x="4403963" y="1388473"/>
                    </a:lnTo>
                    <a:lnTo>
                      <a:pt x="4405012" y="1390791"/>
                    </a:lnTo>
                    <a:cubicBezTo>
                      <a:pt x="4406867" y="1394499"/>
                      <a:pt x="4408104" y="1396352"/>
                      <a:pt x="4408104" y="1394705"/>
                    </a:cubicBezTo>
                    <a:close/>
                    <a:moveTo>
                      <a:pt x="3826308" y="1371629"/>
                    </a:moveTo>
                    <a:lnTo>
                      <a:pt x="3826460" y="1371760"/>
                    </a:lnTo>
                    <a:lnTo>
                      <a:pt x="3826097" y="1374442"/>
                    </a:lnTo>
                    <a:lnTo>
                      <a:pt x="3826016" y="1373300"/>
                    </a:lnTo>
                    <a:close/>
                    <a:moveTo>
                      <a:pt x="4156200" y="1370367"/>
                    </a:moveTo>
                    <a:lnTo>
                      <a:pt x="4156234" y="1370516"/>
                    </a:lnTo>
                    <a:lnTo>
                      <a:pt x="4156042" y="1375925"/>
                    </a:lnTo>
                    <a:lnTo>
                      <a:pt x="4156013" y="1376353"/>
                    </a:lnTo>
                    <a:close/>
                    <a:moveTo>
                      <a:pt x="4121735" y="1370303"/>
                    </a:moveTo>
                    <a:lnTo>
                      <a:pt x="4121767" y="1370958"/>
                    </a:lnTo>
                    <a:lnTo>
                      <a:pt x="4121280" y="1375114"/>
                    </a:lnTo>
                    <a:close/>
                    <a:moveTo>
                      <a:pt x="4380968" y="1369503"/>
                    </a:moveTo>
                    <a:lnTo>
                      <a:pt x="4379302" y="1371349"/>
                    </a:lnTo>
                    <a:lnTo>
                      <a:pt x="4379519" y="1372731"/>
                    </a:lnTo>
                    <a:lnTo>
                      <a:pt x="4380382" y="1374562"/>
                    </a:lnTo>
                    <a:lnTo>
                      <a:pt x="4379860" y="1374892"/>
                    </a:lnTo>
                    <a:lnTo>
                      <a:pt x="4390682" y="1443662"/>
                    </a:lnTo>
                    <a:lnTo>
                      <a:pt x="4390878" y="1415063"/>
                    </a:lnTo>
                    <a:lnTo>
                      <a:pt x="4383516" y="1381218"/>
                    </a:lnTo>
                    <a:lnTo>
                      <a:pt x="4380382" y="1374562"/>
                    </a:lnTo>
                    <a:lnTo>
                      <a:pt x="4381865" y="1373626"/>
                    </a:lnTo>
                    <a:close/>
                    <a:moveTo>
                      <a:pt x="4301663" y="1369006"/>
                    </a:moveTo>
                    <a:lnTo>
                      <a:pt x="4301651" y="1369700"/>
                    </a:lnTo>
                    <a:lnTo>
                      <a:pt x="4302457" y="1372382"/>
                    </a:lnTo>
                    <a:lnTo>
                      <a:pt x="4302462" y="1372099"/>
                    </a:lnTo>
                    <a:lnTo>
                      <a:pt x="4302151" y="1370813"/>
                    </a:lnTo>
                    <a:close/>
                    <a:moveTo>
                      <a:pt x="3880750" y="1368869"/>
                    </a:moveTo>
                    <a:lnTo>
                      <a:pt x="3883281" y="1381597"/>
                    </a:lnTo>
                    <a:lnTo>
                      <a:pt x="3883347" y="1386368"/>
                    </a:lnTo>
                    <a:lnTo>
                      <a:pt x="3880394" y="1370091"/>
                    </a:lnTo>
                    <a:close/>
                    <a:moveTo>
                      <a:pt x="4423727" y="1368342"/>
                    </a:moveTo>
                    <a:lnTo>
                      <a:pt x="4424261" y="1368342"/>
                    </a:lnTo>
                    <a:lnTo>
                      <a:pt x="4432241" y="1389251"/>
                    </a:lnTo>
                    <a:lnTo>
                      <a:pt x="4427893" y="1381523"/>
                    </a:lnTo>
                    <a:close/>
                    <a:moveTo>
                      <a:pt x="3880050" y="1368194"/>
                    </a:moveTo>
                    <a:lnTo>
                      <a:pt x="3880394" y="1370091"/>
                    </a:lnTo>
                    <a:lnTo>
                      <a:pt x="3869190" y="1408536"/>
                    </a:lnTo>
                    <a:lnTo>
                      <a:pt x="3873343" y="1385220"/>
                    </a:lnTo>
                    <a:close/>
                    <a:moveTo>
                      <a:pt x="4423519" y="1367683"/>
                    </a:moveTo>
                    <a:lnTo>
                      <a:pt x="4423727" y="1368342"/>
                    </a:lnTo>
                    <a:lnTo>
                      <a:pt x="4423635" y="1368342"/>
                    </a:lnTo>
                    <a:close/>
                    <a:moveTo>
                      <a:pt x="3978231" y="1367345"/>
                    </a:moveTo>
                    <a:lnTo>
                      <a:pt x="3978419" y="1400646"/>
                    </a:lnTo>
                    <a:lnTo>
                      <a:pt x="3976459" y="1400646"/>
                    </a:lnTo>
                    <a:lnTo>
                      <a:pt x="3982268" y="1441229"/>
                    </a:lnTo>
                    <a:lnTo>
                      <a:pt x="3984720" y="1459591"/>
                    </a:lnTo>
                    <a:lnTo>
                      <a:pt x="3983603" y="1403708"/>
                    </a:lnTo>
                    <a:close/>
                    <a:moveTo>
                      <a:pt x="3928351" y="1367185"/>
                    </a:moveTo>
                    <a:lnTo>
                      <a:pt x="3928024" y="1390650"/>
                    </a:lnTo>
                    <a:lnTo>
                      <a:pt x="3927262" y="1398296"/>
                    </a:lnTo>
                    <a:lnTo>
                      <a:pt x="3932756" y="1428051"/>
                    </a:lnTo>
                    <a:lnTo>
                      <a:pt x="3935300" y="1440827"/>
                    </a:lnTo>
                    <a:lnTo>
                      <a:pt x="3935300" y="1403027"/>
                    </a:lnTo>
                    <a:lnTo>
                      <a:pt x="3932756" y="1391809"/>
                    </a:lnTo>
                    <a:close/>
                    <a:moveTo>
                      <a:pt x="3880460" y="1367150"/>
                    </a:moveTo>
                    <a:lnTo>
                      <a:pt x="3880813" y="1368654"/>
                    </a:lnTo>
                    <a:lnTo>
                      <a:pt x="3880750" y="1368869"/>
                    </a:lnTo>
                    <a:lnTo>
                      <a:pt x="3880426" y="1367239"/>
                    </a:lnTo>
                    <a:close/>
                    <a:moveTo>
                      <a:pt x="4335391" y="1366777"/>
                    </a:moveTo>
                    <a:lnTo>
                      <a:pt x="4335571" y="1369693"/>
                    </a:lnTo>
                    <a:lnTo>
                      <a:pt x="4333088" y="1380380"/>
                    </a:lnTo>
                    <a:lnTo>
                      <a:pt x="4332184" y="1383896"/>
                    </a:lnTo>
                    <a:lnTo>
                      <a:pt x="4332172" y="1379637"/>
                    </a:lnTo>
                    <a:close/>
                    <a:moveTo>
                      <a:pt x="4391578" y="1366613"/>
                    </a:moveTo>
                    <a:lnTo>
                      <a:pt x="4391745" y="1383650"/>
                    </a:lnTo>
                    <a:lnTo>
                      <a:pt x="4402505" y="1411994"/>
                    </a:lnTo>
                    <a:lnTo>
                      <a:pt x="4402306" y="1397685"/>
                    </a:lnTo>
                    <a:close/>
                    <a:moveTo>
                      <a:pt x="3829350" y="1366429"/>
                    </a:moveTo>
                    <a:lnTo>
                      <a:pt x="3830027" y="1382289"/>
                    </a:lnTo>
                    <a:lnTo>
                      <a:pt x="3826708" y="1418006"/>
                    </a:lnTo>
                    <a:lnTo>
                      <a:pt x="3826684" y="1415499"/>
                    </a:lnTo>
                    <a:lnTo>
                      <a:pt x="3827133" y="1411577"/>
                    </a:lnTo>
                    <a:cubicBezTo>
                      <a:pt x="3828783" y="1391809"/>
                      <a:pt x="3829196" y="1379866"/>
                      <a:pt x="3828886" y="1373843"/>
                    </a:cubicBezTo>
                    <a:lnTo>
                      <a:pt x="3827969" y="1373055"/>
                    </a:lnTo>
                    <a:close/>
                    <a:moveTo>
                      <a:pt x="4159235" y="1366331"/>
                    </a:moveTo>
                    <a:lnTo>
                      <a:pt x="4158323" y="1367172"/>
                    </a:lnTo>
                    <a:lnTo>
                      <a:pt x="4158843" y="1369150"/>
                    </a:lnTo>
                    <a:close/>
                    <a:moveTo>
                      <a:pt x="4433837" y="1364347"/>
                    </a:moveTo>
                    <a:lnTo>
                      <a:pt x="4436706" y="1390270"/>
                    </a:lnTo>
                    <a:lnTo>
                      <a:pt x="4437686" y="1381621"/>
                    </a:lnTo>
                    <a:lnTo>
                      <a:pt x="4435314" y="1369475"/>
                    </a:lnTo>
                    <a:close/>
                    <a:moveTo>
                      <a:pt x="3882128" y="1364140"/>
                    </a:moveTo>
                    <a:lnTo>
                      <a:pt x="3885435" y="1377407"/>
                    </a:lnTo>
                    <a:lnTo>
                      <a:pt x="3884944" y="1389964"/>
                    </a:lnTo>
                    <a:lnTo>
                      <a:pt x="3883281" y="1381597"/>
                    </a:lnTo>
                    <a:lnTo>
                      <a:pt x="3883245" y="1379042"/>
                    </a:lnTo>
                    <a:lnTo>
                      <a:pt x="3880813" y="1368654"/>
                    </a:lnTo>
                    <a:close/>
                    <a:moveTo>
                      <a:pt x="4342916" y="1364136"/>
                    </a:moveTo>
                    <a:lnTo>
                      <a:pt x="4358933" y="1397682"/>
                    </a:lnTo>
                    <a:lnTo>
                      <a:pt x="4358632" y="1401295"/>
                    </a:lnTo>
                    <a:close/>
                    <a:moveTo>
                      <a:pt x="3996284" y="1363030"/>
                    </a:moveTo>
                    <a:lnTo>
                      <a:pt x="3998359" y="1373688"/>
                    </a:lnTo>
                    <a:lnTo>
                      <a:pt x="4005252" y="1431466"/>
                    </a:lnTo>
                    <a:lnTo>
                      <a:pt x="4002072" y="1434640"/>
                    </a:lnTo>
                    <a:lnTo>
                      <a:pt x="4001280" y="1429105"/>
                    </a:lnTo>
                    <a:close/>
                    <a:moveTo>
                      <a:pt x="4095366" y="1362422"/>
                    </a:moveTo>
                    <a:lnTo>
                      <a:pt x="4094527" y="1381170"/>
                    </a:lnTo>
                    <a:lnTo>
                      <a:pt x="4094529" y="1381170"/>
                    </a:lnTo>
                    <a:lnTo>
                      <a:pt x="4099294" y="1408746"/>
                    </a:lnTo>
                    <a:lnTo>
                      <a:pt x="4094961" y="1405774"/>
                    </a:lnTo>
                    <a:lnTo>
                      <a:pt x="4097606" y="1540380"/>
                    </a:lnTo>
                    <a:lnTo>
                      <a:pt x="4098579" y="1552098"/>
                    </a:lnTo>
                    <a:lnTo>
                      <a:pt x="4105583" y="1517544"/>
                    </a:lnTo>
                    <a:lnTo>
                      <a:pt x="4105479" y="1528225"/>
                    </a:lnTo>
                    <a:lnTo>
                      <a:pt x="4100269" y="1553249"/>
                    </a:lnTo>
                    <a:lnTo>
                      <a:pt x="4099106" y="1558455"/>
                    </a:lnTo>
                    <a:lnTo>
                      <a:pt x="4099526" y="1563514"/>
                    </a:lnTo>
                    <a:lnTo>
                      <a:pt x="4101063" y="1588786"/>
                    </a:lnTo>
                    <a:lnTo>
                      <a:pt x="4104395" y="1576312"/>
                    </a:lnTo>
                    <a:lnTo>
                      <a:pt x="4103498" y="1582280"/>
                    </a:lnTo>
                    <a:lnTo>
                      <a:pt x="4101207" y="1591153"/>
                    </a:lnTo>
                    <a:lnTo>
                      <a:pt x="4101231" y="1591560"/>
                    </a:lnTo>
                    <a:lnTo>
                      <a:pt x="4101541" y="1595305"/>
                    </a:lnTo>
                    <a:lnTo>
                      <a:pt x="4101483" y="1595693"/>
                    </a:lnTo>
                    <a:lnTo>
                      <a:pt x="4102057" y="1605137"/>
                    </a:lnTo>
                    <a:lnTo>
                      <a:pt x="4102257" y="1603974"/>
                    </a:lnTo>
                    <a:lnTo>
                      <a:pt x="4102397" y="1605670"/>
                    </a:lnTo>
                    <a:lnTo>
                      <a:pt x="4103915" y="1605670"/>
                    </a:lnTo>
                    <a:lnTo>
                      <a:pt x="4104695" y="1608306"/>
                    </a:lnTo>
                    <a:lnTo>
                      <a:pt x="4104887" y="1588713"/>
                    </a:lnTo>
                    <a:lnTo>
                      <a:pt x="4107413" y="1574050"/>
                    </a:lnTo>
                    <a:lnTo>
                      <a:pt x="4107696" y="1596080"/>
                    </a:lnTo>
                    <a:lnTo>
                      <a:pt x="4107205" y="1616664"/>
                    </a:lnTo>
                    <a:lnTo>
                      <a:pt x="4109990" y="1624193"/>
                    </a:lnTo>
                    <a:lnTo>
                      <a:pt x="4116874" y="1553510"/>
                    </a:lnTo>
                    <a:lnTo>
                      <a:pt x="4116621" y="1568586"/>
                    </a:lnTo>
                    <a:lnTo>
                      <a:pt x="4114363" y="1585308"/>
                    </a:lnTo>
                    <a:lnTo>
                      <a:pt x="4112092" y="1629875"/>
                    </a:lnTo>
                    <a:lnTo>
                      <a:pt x="4114120" y="1635356"/>
                    </a:lnTo>
                    <a:lnTo>
                      <a:pt x="4115452" y="1638242"/>
                    </a:lnTo>
                    <a:lnTo>
                      <a:pt x="4116621" y="1568586"/>
                    </a:lnTo>
                    <a:lnTo>
                      <a:pt x="4118397" y="1555436"/>
                    </a:lnTo>
                    <a:lnTo>
                      <a:pt x="4120906" y="1648269"/>
                    </a:lnTo>
                    <a:lnTo>
                      <a:pt x="4120906" y="1648271"/>
                    </a:lnTo>
                    <a:lnTo>
                      <a:pt x="4120906" y="1648274"/>
                    </a:lnTo>
                    <a:lnTo>
                      <a:pt x="4120882" y="1650010"/>
                    </a:lnTo>
                    <a:lnTo>
                      <a:pt x="4121825" y="1652054"/>
                    </a:lnTo>
                    <a:lnTo>
                      <a:pt x="4126369" y="1654892"/>
                    </a:lnTo>
                    <a:lnTo>
                      <a:pt x="4124305" y="1666973"/>
                    </a:lnTo>
                    <a:lnTo>
                      <a:pt x="4130797" y="1638378"/>
                    </a:lnTo>
                    <a:cubicBezTo>
                      <a:pt x="4137392" y="1605403"/>
                      <a:pt x="4143161" y="1571603"/>
                      <a:pt x="4147695" y="1537391"/>
                    </a:cubicBezTo>
                    <a:lnTo>
                      <a:pt x="4151568" y="1495113"/>
                    </a:lnTo>
                    <a:lnTo>
                      <a:pt x="4148265" y="1475645"/>
                    </a:lnTo>
                    <a:lnTo>
                      <a:pt x="4151680" y="1493898"/>
                    </a:lnTo>
                    <a:lnTo>
                      <a:pt x="4151986" y="1490561"/>
                    </a:lnTo>
                    <a:lnTo>
                      <a:pt x="4145744" y="1453637"/>
                    </a:lnTo>
                    <a:lnTo>
                      <a:pt x="4145357" y="1458504"/>
                    </a:lnTo>
                    <a:lnTo>
                      <a:pt x="4148265" y="1475645"/>
                    </a:lnTo>
                    <a:lnTo>
                      <a:pt x="4145268" y="1459623"/>
                    </a:lnTo>
                    <a:lnTo>
                      <a:pt x="4139716" y="1529401"/>
                    </a:lnTo>
                    <a:lnTo>
                      <a:pt x="4133911" y="1565924"/>
                    </a:lnTo>
                    <a:lnTo>
                      <a:pt x="4135602" y="1600826"/>
                    </a:lnTo>
                    <a:lnTo>
                      <a:pt x="4127739" y="1646869"/>
                    </a:lnTo>
                    <a:lnTo>
                      <a:pt x="4133306" y="1599074"/>
                    </a:lnTo>
                    <a:lnTo>
                      <a:pt x="4131516" y="1580995"/>
                    </a:lnTo>
                    <a:lnTo>
                      <a:pt x="4124462" y="1625378"/>
                    </a:lnTo>
                    <a:cubicBezTo>
                      <a:pt x="4123637" y="1599015"/>
                      <a:pt x="4122813" y="1571829"/>
                      <a:pt x="4122813" y="1544333"/>
                    </a:cubicBezTo>
                    <a:lnTo>
                      <a:pt x="4124031" y="1513717"/>
                    </a:lnTo>
                    <a:lnTo>
                      <a:pt x="4119190" y="1549562"/>
                    </a:lnTo>
                    <a:lnTo>
                      <a:pt x="4118735" y="1534409"/>
                    </a:lnTo>
                    <a:lnTo>
                      <a:pt x="4121782" y="1503127"/>
                    </a:lnTo>
                    <a:lnTo>
                      <a:pt x="4123031" y="1497657"/>
                    </a:lnTo>
                    <a:lnTo>
                      <a:pt x="4117551" y="1469367"/>
                    </a:lnTo>
                    <a:lnTo>
                      <a:pt x="4117289" y="1471499"/>
                    </a:lnTo>
                    <a:lnTo>
                      <a:pt x="4116900" y="1473364"/>
                    </a:lnTo>
                    <a:lnTo>
                      <a:pt x="4118735" y="1534409"/>
                    </a:lnTo>
                    <a:lnTo>
                      <a:pt x="4118224" y="1539652"/>
                    </a:lnTo>
                    <a:lnTo>
                      <a:pt x="4117609" y="1514720"/>
                    </a:lnTo>
                    <a:lnTo>
                      <a:pt x="4117533" y="1514283"/>
                    </a:lnTo>
                    <a:lnTo>
                      <a:pt x="4117609" y="1509774"/>
                    </a:lnTo>
                    <a:lnTo>
                      <a:pt x="4116091" y="1477251"/>
                    </a:lnTo>
                    <a:lnTo>
                      <a:pt x="4113382" y="1490263"/>
                    </a:lnTo>
                    <a:lnTo>
                      <a:pt x="4117533" y="1514283"/>
                    </a:lnTo>
                    <a:lnTo>
                      <a:pt x="4117362" y="1524472"/>
                    </a:lnTo>
                    <a:lnTo>
                      <a:pt x="4112938" y="1492396"/>
                    </a:lnTo>
                    <a:lnTo>
                      <a:pt x="4107827" y="1516947"/>
                    </a:lnTo>
                    <a:lnTo>
                      <a:pt x="4108909" y="1500102"/>
                    </a:lnTo>
                    <a:lnTo>
                      <a:pt x="4111740" y="1483709"/>
                    </a:lnTo>
                    <a:lnTo>
                      <a:pt x="4110682" y="1476039"/>
                    </a:lnTo>
                    <a:lnTo>
                      <a:pt x="4110616" y="1476261"/>
                    </a:lnTo>
                    <a:lnTo>
                      <a:pt x="4110640" y="1475729"/>
                    </a:lnTo>
                    <a:lnTo>
                      <a:pt x="4110526" y="1474909"/>
                    </a:lnTo>
                    <a:lnTo>
                      <a:pt x="4108909" y="1500102"/>
                    </a:lnTo>
                    <a:lnTo>
                      <a:pt x="4107696" y="1507123"/>
                    </a:lnTo>
                    <a:lnTo>
                      <a:pt x="4105583" y="1517544"/>
                    </a:lnTo>
                    <a:lnTo>
                      <a:pt x="4105633" y="1512477"/>
                    </a:lnTo>
                    <a:lnTo>
                      <a:pt x="4109662" y="1468740"/>
                    </a:lnTo>
                    <a:lnTo>
                      <a:pt x="4099294" y="1408746"/>
                    </a:lnTo>
                    <a:lnTo>
                      <a:pt x="4102360" y="1410848"/>
                    </a:lnTo>
                    <a:cubicBezTo>
                      <a:pt x="4105244" y="1415794"/>
                      <a:pt x="4106069" y="1422389"/>
                      <a:pt x="4104420" y="1430633"/>
                    </a:cubicBezTo>
                    <a:lnTo>
                      <a:pt x="4109668" y="1468682"/>
                    </a:lnTo>
                    <a:lnTo>
                      <a:pt x="4111357" y="1450341"/>
                    </a:lnTo>
                    <a:lnTo>
                      <a:pt x="4112655" y="1444093"/>
                    </a:lnTo>
                    <a:lnTo>
                      <a:pt x="4099091" y="1374070"/>
                    </a:lnTo>
                    <a:lnTo>
                      <a:pt x="4098076" y="1388114"/>
                    </a:lnTo>
                    <a:close/>
                    <a:moveTo>
                      <a:pt x="4088586" y="1362153"/>
                    </a:moveTo>
                    <a:lnTo>
                      <a:pt x="4088244" y="1379937"/>
                    </a:lnTo>
                    <a:lnTo>
                      <a:pt x="4087935" y="1371277"/>
                    </a:lnTo>
                    <a:close/>
                    <a:moveTo>
                      <a:pt x="4121506" y="1361312"/>
                    </a:moveTo>
                    <a:lnTo>
                      <a:pt x="4121907" y="1368492"/>
                    </a:lnTo>
                    <a:lnTo>
                      <a:pt x="4121735" y="1370303"/>
                    </a:lnTo>
                    <a:lnTo>
                      <a:pt x="4121388" y="1363001"/>
                    </a:lnTo>
                    <a:close/>
                    <a:moveTo>
                      <a:pt x="4371615" y="1361195"/>
                    </a:moveTo>
                    <a:lnTo>
                      <a:pt x="4371521" y="1386117"/>
                    </a:lnTo>
                    <a:lnTo>
                      <a:pt x="4375628" y="1375956"/>
                    </a:lnTo>
                    <a:lnTo>
                      <a:pt x="4371508" y="1389627"/>
                    </a:lnTo>
                    <a:lnTo>
                      <a:pt x="4370940" y="1539508"/>
                    </a:lnTo>
                    <a:lnTo>
                      <a:pt x="4369264" y="1602718"/>
                    </a:lnTo>
                    <a:lnTo>
                      <a:pt x="4369471" y="1603421"/>
                    </a:lnTo>
                    <a:lnTo>
                      <a:pt x="4369222" y="1604298"/>
                    </a:lnTo>
                    <a:lnTo>
                      <a:pt x="4369003" y="1612578"/>
                    </a:lnTo>
                    <a:lnTo>
                      <a:pt x="4370619" y="1607326"/>
                    </a:lnTo>
                    <a:lnTo>
                      <a:pt x="4371058" y="1608819"/>
                    </a:lnTo>
                    <a:lnTo>
                      <a:pt x="4372240" y="1621410"/>
                    </a:lnTo>
                    <a:lnTo>
                      <a:pt x="4371316" y="1631414"/>
                    </a:lnTo>
                    <a:lnTo>
                      <a:pt x="4369475" y="1642048"/>
                    </a:lnTo>
                    <a:lnTo>
                      <a:pt x="4368412" y="1634872"/>
                    </a:lnTo>
                    <a:lnTo>
                      <a:pt x="4368154" y="1644590"/>
                    </a:lnTo>
                    <a:lnTo>
                      <a:pt x="4368534" y="1647485"/>
                    </a:lnTo>
                    <a:lnTo>
                      <a:pt x="4367995" y="1650599"/>
                    </a:lnTo>
                    <a:lnTo>
                      <a:pt x="4367752" y="1659771"/>
                    </a:lnTo>
                    <a:lnTo>
                      <a:pt x="4367784" y="1659998"/>
                    </a:lnTo>
                    <a:lnTo>
                      <a:pt x="4367736" y="1660350"/>
                    </a:lnTo>
                    <a:lnTo>
                      <a:pt x="4367574" y="1666464"/>
                    </a:lnTo>
                    <a:lnTo>
                      <a:pt x="4367316" y="1663451"/>
                    </a:lnTo>
                    <a:lnTo>
                      <a:pt x="4365655" y="1675710"/>
                    </a:lnTo>
                    <a:lnTo>
                      <a:pt x="4365616" y="1678316"/>
                    </a:lnTo>
                    <a:lnTo>
                      <a:pt x="4365486" y="1676960"/>
                    </a:lnTo>
                    <a:lnTo>
                      <a:pt x="4364944" y="1680955"/>
                    </a:lnTo>
                    <a:lnTo>
                      <a:pt x="4365171" y="1684581"/>
                    </a:lnTo>
                    <a:cubicBezTo>
                      <a:pt x="4365171" y="1687879"/>
                      <a:pt x="4364965" y="1695091"/>
                      <a:pt x="4364707" y="1703025"/>
                    </a:cubicBezTo>
                    <a:lnTo>
                      <a:pt x="4364003" y="1723776"/>
                    </a:lnTo>
                    <a:lnTo>
                      <a:pt x="4361315" y="1707740"/>
                    </a:lnTo>
                    <a:lnTo>
                      <a:pt x="4360656" y="1712608"/>
                    </a:lnTo>
                    <a:lnTo>
                      <a:pt x="4361207" y="1732736"/>
                    </a:lnTo>
                    <a:lnTo>
                      <a:pt x="4358524" y="1727503"/>
                    </a:lnTo>
                    <a:lnTo>
                      <a:pt x="4357592" y="1732347"/>
                    </a:lnTo>
                    <a:lnTo>
                      <a:pt x="4357628" y="1736875"/>
                    </a:lnTo>
                    <a:lnTo>
                      <a:pt x="4357327" y="1733727"/>
                    </a:lnTo>
                    <a:lnTo>
                      <a:pt x="4355371" y="1743900"/>
                    </a:lnTo>
                    <a:lnTo>
                      <a:pt x="4357682" y="1743900"/>
                    </a:lnTo>
                    <a:lnTo>
                      <a:pt x="4357741" y="1751483"/>
                    </a:lnTo>
                    <a:lnTo>
                      <a:pt x="4361457" y="1741872"/>
                    </a:lnTo>
                    <a:lnTo>
                      <a:pt x="4361207" y="1732736"/>
                    </a:lnTo>
                    <a:lnTo>
                      <a:pt x="4361875" y="1734038"/>
                    </a:lnTo>
                    <a:lnTo>
                      <a:pt x="4363812" y="1732100"/>
                    </a:lnTo>
                    <a:lnTo>
                      <a:pt x="4363780" y="1733729"/>
                    </a:lnTo>
                    <a:lnTo>
                      <a:pt x="4363870" y="1732042"/>
                    </a:lnTo>
                    <a:lnTo>
                      <a:pt x="4365171" y="1730741"/>
                    </a:lnTo>
                    <a:lnTo>
                      <a:pt x="4364237" y="1725170"/>
                    </a:lnTo>
                    <a:lnTo>
                      <a:pt x="4365171" y="1707661"/>
                    </a:lnTo>
                    <a:lnTo>
                      <a:pt x="4365616" y="1678316"/>
                    </a:lnTo>
                    <a:lnTo>
                      <a:pt x="4366904" y="1691760"/>
                    </a:lnTo>
                    <a:lnTo>
                      <a:pt x="4365878" y="1730438"/>
                    </a:lnTo>
                    <a:lnTo>
                      <a:pt x="4369670" y="1720633"/>
                    </a:lnTo>
                    <a:lnTo>
                      <a:pt x="4366904" y="1691760"/>
                    </a:lnTo>
                    <a:lnTo>
                      <a:pt x="4367574" y="1666464"/>
                    </a:lnTo>
                    <a:lnTo>
                      <a:pt x="4371755" y="1715241"/>
                    </a:lnTo>
                    <a:lnTo>
                      <a:pt x="4374601" y="1707880"/>
                    </a:lnTo>
                    <a:lnTo>
                      <a:pt x="4367784" y="1659998"/>
                    </a:lnTo>
                    <a:lnTo>
                      <a:pt x="4368999" y="1651032"/>
                    </a:lnTo>
                    <a:lnTo>
                      <a:pt x="4373570" y="1685876"/>
                    </a:lnTo>
                    <a:lnTo>
                      <a:pt x="4375064" y="1706682"/>
                    </a:lnTo>
                    <a:lnTo>
                      <a:pt x="4375987" y="1704296"/>
                    </a:lnTo>
                    <a:lnTo>
                      <a:pt x="4373570" y="1685876"/>
                    </a:lnTo>
                    <a:lnTo>
                      <a:pt x="4371316" y="1654472"/>
                    </a:lnTo>
                    <a:lnTo>
                      <a:pt x="4369862" y="1644662"/>
                    </a:lnTo>
                    <a:lnTo>
                      <a:pt x="4372556" y="1624782"/>
                    </a:lnTo>
                    <a:lnTo>
                      <a:pt x="4379229" y="1695911"/>
                    </a:lnTo>
                    <a:lnTo>
                      <a:pt x="4381299" y="1690557"/>
                    </a:lnTo>
                    <a:lnTo>
                      <a:pt x="4381654" y="1687879"/>
                    </a:lnTo>
                    <a:lnTo>
                      <a:pt x="4389658" y="1593015"/>
                    </a:lnTo>
                    <a:lnTo>
                      <a:pt x="4390662" y="1446550"/>
                    </a:lnTo>
                    <a:lnTo>
                      <a:pt x="4378475" y="1375766"/>
                    </a:lnTo>
                    <a:lnTo>
                      <a:pt x="4377184" y="1376580"/>
                    </a:lnTo>
                    <a:lnTo>
                      <a:pt x="4376440" y="1374521"/>
                    </a:lnTo>
                    <a:lnTo>
                      <a:pt x="4376020" y="1374987"/>
                    </a:lnTo>
                    <a:lnTo>
                      <a:pt x="4375628" y="1375956"/>
                    </a:lnTo>
                    <a:lnTo>
                      <a:pt x="4376233" y="1373949"/>
                    </a:lnTo>
                    <a:lnTo>
                      <a:pt x="4371824" y="1361751"/>
                    </a:lnTo>
                    <a:close/>
                    <a:moveTo>
                      <a:pt x="4303074" y="1361094"/>
                    </a:moveTo>
                    <a:lnTo>
                      <a:pt x="4303030" y="1361665"/>
                    </a:lnTo>
                    <a:lnTo>
                      <a:pt x="4302570" y="1363527"/>
                    </a:lnTo>
                    <a:lnTo>
                      <a:pt x="4302820" y="1364394"/>
                    </a:lnTo>
                    <a:lnTo>
                      <a:pt x="4303030" y="1361665"/>
                    </a:lnTo>
                    <a:lnTo>
                      <a:pt x="4303117" y="1361310"/>
                    </a:lnTo>
                    <a:close/>
                    <a:moveTo>
                      <a:pt x="4389364" y="1360199"/>
                    </a:moveTo>
                    <a:lnTo>
                      <a:pt x="4384428" y="1365668"/>
                    </a:lnTo>
                    <a:lnTo>
                      <a:pt x="4384955" y="1367088"/>
                    </a:lnTo>
                    <a:lnTo>
                      <a:pt x="4384335" y="1365772"/>
                    </a:lnTo>
                    <a:lnTo>
                      <a:pt x="4383566" y="1366624"/>
                    </a:lnTo>
                    <a:lnTo>
                      <a:pt x="4385017" y="1371637"/>
                    </a:lnTo>
                    <a:lnTo>
                      <a:pt x="4384042" y="1372252"/>
                    </a:lnTo>
                    <a:lnTo>
                      <a:pt x="4382941" y="1367317"/>
                    </a:lnTo>
                    <a:lnTo>
                      <a:pt x="4381318" y="1369116"/>
                    </a:lnTo>
                    <a:lnTo>
                      <a:pt x="4382254" y="1373381"/>
                    </a:lnTo>
                    <a:lnTo>
                      <a:pt x="4384042" y="1372252"/>
                    </a:lnTo>
                    <a:lnTo>
                      <a:pt x="4388315" y="1391409"/>
                    </a:lnTo>
                    <a:lnTo>
                      <a:pt x="4384373" y="1383038"/>
                    </a:lnTo>
                    <a:lnTo>
                      <a:pt x="4390894" y="1412755"/>
                    </a:lnTo>
                    <a:lnTo>
                      <a:pt x="4391094" y="1383634"/>
                    </a:lnTo>
                    <a:lnTo>
                      <a:pt x="4384955" y="1367088"/>
                    </a:lnTo>
                    <a:lnTo>
                      <a:pt x="4387539" y="1372570"/>
                    </a:lnTo>
                    <a:lnTo>
                      <a:pt x="4391105" y="1381965"/>
                    </a:lnTo>
                    <a:lnTo>
                      <a:pt x="4391218" y="1365568"/>
                    </a:lnTo>
                    <a:close/>
                    <a:moveTo>
                      <a:pt x="3946060" y="1359646"/>
                    </a:moveTo>
                    <a:lnTo>
                      <a:pt x="3948963" y="1395411"/>
                    </a:lnTo>
                    <a:lnTo>
                      <a:pt x="3947669" y="1432335"/>
                    </a:lnTo>
                    <a:lnTo>
                      <a:pt x="3945547" y="1394054"/>
                    </a:lnTo>
                    <a:lnTo>
                      <a:pt x="3945547" y="1381216"/>
                    </a:lnTo>
                    <a:close/>
                    <a:moveTo>
                      <a:pt x="4153483" y="1358509"/>
                    </a:moveTo>
                    <a:lnTo>
                      <a:pt x="4153434" y="1361732"/>
                    </a:lnTo>
                    <a:lnTo>
                      <a:pt x="4153699" y="1363406"/>
                    </a:lnTo>
                    <a:lnTo>
                      <a:pt x="4154151" y="1361427"/>
                    </a:lnTo>
                    <a:close/>
                    <a:moveTo>
                      <a:pt x="4391269" y="1358087"/>
                    </a:moveTo>
                    <a:lnTo>
                      <a:pt x="4390973" y="1358415"/>
                    </a:lnTo>
                    <a:lnTo>
                      <a:pt x="4391262" y="1359128"/>
                    </a:lnTo>
                    <a:close/>
                    <a:moveTo>
                      <a:pt x="4337613" y="1357902"/>
                    </a:moveTo>
                    <a:lnTo>
                      <a:pt x="4337264" y="1359296"/>
                    </a:lnTo>
                    <a:lnTo>
                      <a:pt x="4337679" y="1360624"/>
                    </a:lnTo>
                    <a:lnTo>
                      <a:pt x="4337993" y="1359271"/>
                    </a:lnTo>
                    <a:close/>
                    <a:moveTo>
                      <a:pt x="4025169" y="1357876"/>
                    </a:moveTo>
                    <a:lnTo>
                      <a:pt x="4025306" y="1390103"/>
                    </a:lnTo>
                    <a:lnTo>
                      <a:pt x="4024332" y="1420530"/>
                    </a:lnTo>
                    <a:lnTo>
                      <a:pt x="4021652" y="1427309"/>
                    </a:lnTo>
                    <a:lnTo>
                      <a:pt x="4021876" y="1404988"/>
                    </a:lnTo>
                    <a:close/>
                    <a:moveTo>
                      <a:pt x="4176170" y="1357018"/>
                    </a:moveTo>
                    <a:lnTo>
                      <a:pt x="4173759" y="1370568"/>
                    </a:lnTo>
                    <a:lnTo>
                      <a:pt x="4173600" y="1367099"/>
                    </a:lnTo>
                    <a:close/>
                    <a:moveTo>
                      <a:pt x="4026825" y="1356424"/>
                    </a:moveTo>
                    <a:lnTo>
                      <a:pt x="4027781" y="1360443"/>
                    </a:lnTo>
                    <a:lnTo>
                      <a:pt x="4028274" y="1410559"/>
                    </a:lnTo>
                    <a:lnTo>
                      <a:pt x="4025423" y="1417770"/>
                    </a:lnTo>
                    <a:lnTo>
                      <a:pt x="4025306" y="1390103"/>
                    </a:lnTo>
                    <a:lnTo>
                      <a:pt x="4026002" y="1368334"/>
                    </a:lnTo>
                    <a:close/>
                    <a:moveTo>
                      <a:pt x="4095642" y="1356266"/>
                    </a:moveTo>
                    <a:lnTo>
                      <a:pt x="4095440" y="1360766"/>
                    </a:lnTo>
                    <a:lnTo>
                      <a:pt x="4095860" y="1362472"/>
                    </a:lnTo>
                    <a:lnTo>
                      <a:pt x="4096560" y="1361007"/>
                    </a:lnTo>
                    <a:close/>
                    <a:moveTo>
                      <a:pt x="3844440" y="1356200"/>
                    </a:moveTo>
                    <a:lnTo>
                      <a:pt x="3853539" y="1437935"/>
                    </a:lnTo>
                    <a:lnTo>
                      <a:pt x="3855984" y="1498410"/>
                    </a:lnTo>
                    <a:lnTo>
                      <a:pt x="3857585" y="1491540"/>
                    </a:lnTo>
                    <a:lnTo>
                      <a:pt x="3859904" y="1464643"/>
                    </a:lnTo>
                    <a:lnTo>
                      <a:pt x="3858972" y="1485588"/>
                    </a:lnTo>
                    <a:lnTo>
                      <a:pt x="3859573" y="1483007"/>
                    </a:lnTo>
                    <a:cubicBezTo>
                      <a:pt x="3859573" y="1483007"/>
                      <a:pt x="3862874" y="1483007"/>
                      <a:pt x="3862874" y="1483007"/>
                    </a:cubicBezTo>
                    <a:lnTo>
                      <a:pt x="3859738" y="1525638"/>
                    </a:lnTo>
                    <a:lnTo>
                      <a:pt x="3859779" y="1519767"/>
                    </a:lnTo>
                    <a:lnTo>
                      <a:pt x="3857692" y="1514336"/>
                    </a:lnTo>
                    <a:lnTo>
                      <a:pt x="3857134" y="1526859"/>
                    </a:lnTo>
                    <a:lnTo>
                      <a:pt x="3856503" y="1511242"/>
                    </a:lnTo>
                    <a:lnTo>
                      <a:pt x="3856272" y="1510641"/>
                    </a:lnTo>
                    <a:lnTo>
                      <a:pt x="3855881" y="1511298"/>
                    </a:lnTo>
                    <a:lnTo>
                      <a:pt x="3855602" y="1514536"/>
                    </a:lnTo>
                    <a:lnTo>
                      <a:pt x="3855728" y="1528561"/>
                    </a:lnTo>
                    <a:lnTo>
                      <a:pt x="3855017" y="1512750"/>
                    </a:lnTo>
                    <a:lnTo>
                      <a:pt x="3851115" y="1519306"/>
                    </a:lnTo>
                    <a:lnTo>
                      <a:pt x="3854633" y="1504209"/>
                    </a:lnTo>
                    <a:lnTo>
                      <a:pt x="3852971" y="1467278"/>
                    </a:lnTo>
                    <a:cubicBezTo>
                      <a:pt x="3850754" y="1438758"/>
                      <a:pt x="3847969" y="1410342"/>
                      <a:pt x="3845699" y="1381925"/>
                    </a:cubicBezTo>
                    <a:close/>
                    <a:moveTo>
                      <a:pt x="4308481" y="1355887"/>
                    </a:moveTo>
                    <a:lnTo>
                      <a:pt x="4309131" y="1361464"/>
                    </a:lnTo>
                    <a:lnTo>
                      <a:pt x="4309309" y="1366254"/>
                    </a:lnTo>
                    <a:lnTo>
                      <a:pt x="4309190" y="1366756"/>
                    </a:lnTo>
                    <a:close/>
                    <a:moveTo>
                      <a:pt x="4338413" y="1354706"/>
                    </a:moveTo>
                    <a:lnTo>
                      <a:pt x="4338168" y="1355686"/>
                    </a:lnTo>
                    <a:lnTo>
                      <a:pt x="4338478" y="1357186"/>
                    </a:lnTo>
                    <a:lnTo>
                      <a:pt x="4338844" y="1355609"/>
                    </a:lnTo>
                    <a:close/>
                    <a:moveTo>
                      <a:pt x="4403931" y="1354505"/>
                    </a:moveTo>
                    <a:lnTo>
                      <a:pt x="4403664" y="1360691"/>
                    </a:lnTo>
                    <a:lnTo>
                      <a:pt x="4409657" y="1402347"/>
                    </a:lnTo>
                    <a:lnTo>
                      <a:pt x="4409509" y="1399142"/>
                    </a:lnTo>
                    <a:lnTo>
                      <a:pt x="4409158" y="1392244"/>
                    </a:lnTo>
                    <a:close/>
                    <a:moveTo>
                      <a:pt x="4224193" y="1353728"/>
                    </a:moveTo>
                    <a:lnTo>
                      <a:pt x="4220042" y="1371719"/>
                    </a:lnTo>
                    <a:lnTo>
                      <a:pt x="4229824" y="1391426"/>
                    </a:lnTo>
                    <a:lnTo>
                      <a:pt x="4231612" y="1379929"/>
                    </a:lnTo>
                    <a:close/>
                    <a:moveTo>
                      <a:pt x="4428264" y="1350264"/>
                    </a:moveTo>
                    <a:lnTo>
                      <a:pt x="4427804" y="1351573"/>
                    </a:lnTo>
                    <a:lnTo>
                      <a:pt x="4423728" y="1364667"/>
                    </a:lnTo>
                    <a:lnTo>
                      <a:pt x="4424595" y="1368342"/>
                    </a:lnTo>
                    <a:lnTo>
                      <a:pt x="4424261" y="1368342"/>
                    </a:lnTo>
                    <a:lnTo>
                      <a:pt x="4423337" y="1365923"/>
                    </a:lnTo>
                    <a:lnTo>
                      <a:pt x="4423255" y="1366188"/>
                    </a:lnTo>
                    <a:lnTo>
                      <a:pt x="4423519" y="1367683"/>
                    </a:lnTo>
                    <a:lnTo>
                      <a:pt x="4423151" y="1366521"/>
                    </a:lnTo>
                    <a:lnTo>
                      <a:pt x="4422584" y="1368342"/>
                    </a:lnTo>
                    <a:lnTo>
                      <a:pt x="4423635" y="1368342"/>
                    </a:lnTo>
                    <a:lnTo>
                      <a:pt x="4431191" y="1411181"/>
                    </a:lnTo>
                    <a:cubicBezTo>
                      <a:pt x="4431191" y="1411181"/>
                      <a:pt x="4431191" y="1411181"/>
                      <a:pt x="4427893" y="1411181"/>
                    </a:cubicBezTo>
                    <a:lnTo>
                      <a:pt x="4418712" y="1384483"/>
                    </a:lnTo>
                    <a:lnTo>
                      <a:pt x="4417546" y="1390604"/>
                    </a:lnTo>
                    <a:lnTo>
                      <a:pt x="4417915" y="1387841"/>
                    </a:lnTo>
                    <a:lnTo>
                      <a:pt x="4418664" y="1384344"/>
                    </a:lnTo>
                    <a:lnTo>
                      <a:pt x="4407294" y="1351282"/>
                    </a:lnTo>
                    <a:lnTo>
                      <a:pt x="4407675" y="1356129"/>
                    </a:lnTo>
                    <a:lnTo>
                      <a:pt x="4414149" y="1400833"/>
                    </a:lnTo>
                    <a:lnTo>
                      <a:pt x="4414307" y="1407615"/>
                    </a:lnTo>
                    <a:lnTo>
                      <a:pt x="4417546" y="1390604"/>
                    </a:lnTo>
                    <a:lnTo>
                      <a:pt x="4414450" y="1413802"/>
                    </a:lnTo>
                    <a:lnTo>
                      <a:pt x="4415185" y="1445397"/>
                    </a:lnTo>
                    <a:lnTo>
                      <a:pt x="4414566" y="1443768"/>
                    </a:lnTo>
                    <a:lnTo>
                      <a:pt x="4414761" y="1446245"/>
                    </a:lnTo>
                    <a:lnTo>
                      <a:pt x="4414789" y="1447502"/>
                    </a:lnTo>
                    <a:lnTo>
                      <a:pt x="4415264" y="1448782"/>
                    </a:lnTo>
                    <a:lnTo>
                      <a:pt x="4415796" y="1471654"/>
                    </a:lnTo>
                    <a:cubicBezTo>
                      <a:pt x="4415796" y="1495536"/>
                      <a:pt x="4415796" y="1519418"/>
                      <a:pt x="4417443" y="1542476"/>
                    </a:cubicBezTo>
                    <a:lnTo>
                      <a:pt x="4418414" y="1551711"/>
                    </a:lnTo>
                    <a:lnTo>
                      <a:pt x="4426611" y="1479366"/>
                    </a:lnTo>
                    <a:lnTo>
                      <a:pt x="4415264" y="1448782"/>
                    </a:lnTo>
                    <a:lnTo>
                      <a:pt x="4415185" y="1445397"/>
                    </a:lnTo>
                    <a:lnTo>
                      <a:pt x="4426949" y="1476385"/>
                    </a:lnTo>
                    <a:lnTo>
                      <a:pt x="4435773" y="1398505"/>
                    </a:lnTo>
                    <a:lnTo>
                      <a:pt x="4432241" y="1389251"/>
                    </a:lnTo>
                    <a:lnTo>
                      <a:pt x="4435799" y="1395574"/>
                    </a:lnTo>
                    <a:close/>
                    <a:moveTo>
                      <a:pt x="4025133" y="1349312"/>
                    </a:moveTo>
                    <a:lnTo>
                      <a:pt x="4025624" y="1351374"/>
                    </a:lnTo>
                    <a:lnTo>
                      <a:pt x="4025169" y="1357876"/>
                    </a:lnTo>
                    <a:close/>
                    <a:moveTo>
                      <a:pt x="4305343" y="1349220"/>
                    </a:moveTo>
                    <a:lnTo>
                      <a:pt x="4305534" y="1351533"/>
                    </a:lnTo>
                    <a:lnTo>
                      <a:pt x="4305449" y="1351875"/>
                    </a:lnTo>
                    <a:close/>
                    <a:moveTo>
                      <a:pt x="4120697" y="1348457"/>
                    </a:moveTo>
                    <a:lnTo>
                      <a:pt x="4121388" y="1363001"/>
                    </a:lnTo>
                    <a:lnTo>
                      <a:pt x="4120507" y="1375618"/>
                    </a:lnTo>
                    <a:lnTo>
                      <a:pt x="4119834" y="1369573"/>
                    </a:lnTo>
                    <a:close/>
                    <a:moveTo>
                      <a:pt x="4120689" y="1348290"/>
                    </a:moveTo>
                    <a:lnTo>
                      <a:pt x="4120698" y="1348424"/>
                    </a:lnTo>
                    <a:lnTo>
                      <a:pt x="4120697" y="1348457"/>
                    </a:lnTo>
                    <a:close/>
                    <a:moveTo>
                      <a:pt x="3916636" y="1347638"/>
                    </a:moveTo>
                    <a:lnTo>
                      <a:pt x="3919414" y="1400341"/>
                    </a:lnTo>
                    <a:lnTo>
                      <a:pt x="3918720" y="1426692"/>
                    </a:lnTo>
                    <a:close/>
                    <a:moveTo>
                      <a:pt x="4375462" y="1346947"/>
                    </a:moveTo>
                    <a:lnTo>
                      <a:pt x="4376574" y="1349307"/>
                    </a:lnTo>
                    <a:lnTo>
                      <a:pt x="4378562" y="1358444"/>
                    </a:lnTo>
                    <a:lnTo>
                      <a:pt x="4375952" y="1350060"/>
                    </a:lnTo>
                    <a:close/>
                    <a:moveTo>
                      <a:pt x="4093697" y="1346597"/>
                    </a:moveTo>
                    <a:lnTo>
                      <a:pt x="4094615" y="1355298"/>
                    </a:lnTo>
                    <a:lnTo>
                      <a:pt x="4094835" y="1352101"/>
                    </a:lnTo>
                    <a:lnTo>
                      <a:pt x="4094117" y="1348397"/>
                    </a:lnTo>
                    <a:close/>
                    <a:moveTo>
                      <a:pt x="4366923" y="1345494"/>
                    </a:moveTo>
                    <a:lnTo>
                      <a:pt x="4366836" y="1345796"/>
                    </a:lnTo>
                    <a:lnTo>
                      <a:pt x="4366956" y="1346052"/>
                    </a:lnTo>
                    <a:close/>
                    <a:moveTo>
                      <a:pt x="4334046" y="1345043"/>
                    </a:moveTo>
                    <a:lnTo>
                      <a:pt x="4334350" y="1349951"/>
                    </a:lnTo>
                    <a:lnTo>
                      <a:pt x="4335668" y="1354176"/>
                    </a:lnTo>
                    <a:lnTo>
                      <a:pt x="4336003" y="1352096"/>
                    </a:lnTo>
                    <a:close/>
                    <a:moveTo>
                      <a:pt x="4026094" y="1344641"/>
                    </a:moveTo>
                    <a:lnTo>
                      <a:pt x="4027295" y="1349624"/>
                    </a:lnTo>
                    <a:lnTo>
                      <a:pt x="4026825" y="1356424"/>
                    </a:lnTo>
                    <a:lnTo>
                      <a:pt x="4025624" y="1351374"/>
                    </a:lnTo>
                    <a:close/>
                    <a:moveTo>
                      <a:pt x="4153693" y="1344611"/>
                    </a:moveTo>
                    <a:lnTo>
                      <a:pt x="4153648" y="1347591"/>
                    </a:lnTo>
                    <a:lnTo>
                      <a:pt x="4155382" y="1355984"/>
                    </a:lnTo>
                    <a:lnTo>
                      <a:pt x="4155389" y="1356010"/>
                    </a:lnTo>
                    <a:lnTo>
                      <a:pt x="4155451" y="1355737"/>
                    </a:lnTo>
                    <a:close/>
                    <a:moveTo>
                      <a:pt x="3833734" y="1342388"/>
                    </a:moveTo>
                    <a:cubicBezTo>
                      <a:pt x="3832084" y="1383572"/>
                      <a:pt x="3832084" y="1424756"/>
                      <a:pt x="3832909" y="1466351"/>
                    </a:cubicBezTo>
                    <a:lnTo>
                      <a:pt x="3835711" y="1552207"/>
                    </a:lnTo>
                    <a:lnTo>
                      <a:pt x="3834589" y="1542955"/>
                    </a:lnTo>
                    <a:lnTo>
                      <a:pt x="3833734" y="1517007"/>
                    </a:lnTo>
                    <a:cubicBezTo>
                      <a:pt x="3830433" y="1474176"/>
                      <a:pt x="3830433" y="1434640"/>
                      <a:pt x="3830433" y="1391809"/>
                    </a:cubicBezTo>
                    <a:lnTo>
                      <a:pt x="3830027" y="1382289"/>
                    </a:lnTo>
                    <a:close/>
                    <a:moveTo>
                      <a:pt x="3830433" y="1342388"/>
                    </a:moveTo>
                    <a:lnTo>
                      <a:pt x="3827175" y="1372374"/>
                    </a:lnTo>
                    <a:lnTo>
                      <a:pt x="3826460" y="1371760"/>
                    </a:lnTo>
                    <a:close/>
                    <a:moveTo>
                      <a:pt x="4304545" y="1341968"/>
                    </a:moveTo>
                    <a:lnTo>
                      <a:pt x="4303463" y="1356035"/>
                    </a:lnTo>
                    <a:lnTo>
                      <a:pt x="4303983" y="1357809"/>
                    </a:lnTo>
                    <a:lnTo>
                      <a:pt x="4305449" y="1351875"/>
                    </a:lnTo>
                    <a:lnTo>
                      <a:pt x="4305835" y="1361464"/>
                    </a:lnTo>
                    <a:lnTo>
                      <a:pt x="4306492" y="1366375"/>
                    </a:lnTo>
                    <a:lnTo>
                      <a:pt x="4306868" y="1367658"/>
                    </a:lnTo>
                    <a:lnTo>
                      <a:pt x="4305534" y="1351533"/>
                    </a:lnTo>
                    <a:lnTo>
                      <a:pt x="4306110" y="1349202"/>
                    </a:lnTo>
                    <a:lnTo>
                      <a:pt x="4306247" y="1350336"/>
                    </a:lnTo>
                    <a:lnTo>
                      <a:pt x="4307937" y="1371309"/>
                    </a:lnTo>
                    <a:lnTo>
                      <a:pt x="4308034" y="1371641"/>
                    </a:lnTo>
                    <a:lnTo>
                      <a:pt x="4309190" y="1366756"/>
                    </a:lnTo>
                    <a:lnTo>
                      <a:pt x="4309508" y="1371638"/>
                    </a:lnTo>
                    <a:lnTo>
                      <a:pt x="4309722" y="1377401"/>
                    </a:lnTo>
                    <a:lnTo>
                      <a:pt x="4309930" y="1378114"/>
                    </a:lnTo>
                    <a:lnTo>
                      <a:pt x="4309508" y="1371638"/>
                    </a:lnTo>
                    <a:lnTo>
                      <a:pt x="4309309" y="1366254"/>
                    </a:lnTo>
                    <a:lnTo>
                      <a:pt x="4310048" y="1363130"/>
                    </a:lnTo>
                    <a:lnTo>
                      <a:pt x="4311986" y="1385130"/>
                    </a:lnTo>
                    <a:lnTo>
                      <a:pt x="4315756" y="1398000"/>
                    </a:lnTo>
                    <a:lnTo>
                      <a:pt x="4313119" y="1398000"/>
                    </a:lnTo>
                    <a:lnTo>
                      <a:pt x="4315106" y="1420555"/>
                    </a:lnTo>
                    <a:lnTo>
                      <a:pt x="4315330" y="1422054"/>
                    </a:lnTo>
                    <a:lnTo>
                      <a:pt x="4314362" y="1425203"/>
                    </a:lnTo>
                    <a:lnTo>
                      <a:pt x="4311706" y="1405353"/>
                    </a:lnTo>
                    <a:lnTo>
                      <a:pt x="4310866" y="1392466"/>
                    </a:lnTo>
                    <a:lnTo>
                      <a:pt x="4310192" y="1390123"/>
                    </a:lnTo>
                    <a:lnTo>
                      <a:pt x="4310393" y="1395535"/>
                    </a:lnTo>
                    <a:lnTo>
                      <a:pt x="4309213" y="1386716"/>
                    </a:lnTo>
                    <a:lnTo>
                      <a:pt x="4308796" y="1385267"/>
                    </a:lnTo>
                    <a:lnTo>
                      <a:pt x="4309131" y="1391138"/>
                    </a:lnTo>
                    <a:lnTo>
                      <a:pt x="4310633" y="1402031"/>
                    </a:lnTo>
                    <a:lnTo>
                      <a:pt x="4311291" y="1419800"/>
                    </a:lnTo>
                    <a:lnTo>
                      <a:pt x="4311037" y="1418082"/>
                    </a:lnTo>
                    <a:lnTo>
                      <a:pt x="4309083" y="1394451"/>
                    </a:lnTo>
                    <a:lnTo>
                      <a:pt x="4305478" y="1382446"/>
                    </a:lnTo>
                    <a:lnTo>
                      <a:pt x="4301989" y="1397199"/>
                    </a:lnTo>
                    <a:lnTo>
                      <a:pt x="4302454" y="1372512"/>
                    </a:lnTo>
                    <a:lnTo>
                      <a:pt x="4301647" y="1369944"/>
                    </a:lnTo>
                    <a:lnTo>
                      <a:pt x="4301145" y="1400765"/>
                    </a:lnTo>
                    <a:lnTo>
                      <a:pt x="4292075" y="1439109"/>
                    </a:lnTo>
                    <a:lnTo>
                      <a:pt x="4300034" y="1468899"/>
                    </a:lnTo>
                    <a:lnTo>
                      <a:pt x="4301145" y="1400765"/>
                    </a:lnTo>
                    <a:lnTo>
                      <a:pt x="4301989" y="1397199"/>
                    </a:lnTo>
                    <a:lnTo>
                      <a:pt x="4300639" y="1468722"/>
                    </a:lnTo>
                    <a:lnTo>
                      <a:pt x="4300258" y="1469735"/>
                    </a:lnTo>
                    <a:lnTo>
                      <a:pt x="4300596" y="1471001"/>
                    </a:lnTo>
                    <a:lnTo>
                      <a:pt x="4300639" y="1468722"/>
                    </a:lnTo>
                    <a:lnTo>
                      <a:pt x="4302538" y="1463675"/>
                    </a:lnTo>
                    <a:lnTo>
                      <a:pt x="4311800" y="1433538"/>
                    </a:lnTo>
                    <a:lnTo>
                      <a:pt x="4312252" y="1445740"/>
                    </a:lnTo>
                    <a:lnTo>
                      <a:pt x="4301762" y="1475366"/>
                    </a:lnTo>
                    <a:lnTo>
                      <a:pt x="4302685" y="1478817"/>
                    </a:lnTo>
                    <a:lnTo>
                      <a:pt x="4305835" y="1473566"/>
                    </a:lnTo>
                    <a:lnTo>
                      <a:pt x="4307343" y="1474237"/>
                    </a:lnTo>
                    <a:lnTo>
                      <a:pt x="4303191" y="1480714"/>
                    </a:lnTo>
                    <a:lnTo>
                      <a:pt x="4305353" y="1488804"/>
                    </a:lnTo>
                    <a:lnTo>
                      <a:pt x="4308804" y="1474886"/>
                    </a:lnTo>
                    <a:lnTo>
                      <a:pt x="4309617" y="1475247"/>
                    </a:lnTo>
                    <a:lnTo>
                      <a:pt x="4305548" y="1489535"/>
                    </a:lnTo>
                    <a:lnTo>
                      <a:pt x="4311727" y="1512659"/>
                    </a:lnTo>
                    <a:lnTo>
                      <a:pt x="4313758" y="1523273"/>
                    </a:lnTo>
                    <a:lnTo>
                      <a:pt x="4312907" y="1476710"/>
                    </a:lnTo>
                    <a:lnTo>
                      <a:pt x="4314301" y="1477329"/>
                    </a:lnTo>
                    <a:lnTo>
                      <a:pt x="4315099" y="1514041"/>
                    </a:lnTo>
                    <a:lnTo>
                      <a:pt x="4314385" y="1526551"/>
                    </a:lnTo>
                    <a:lnTo>
                      <a:pt x="4315497" y="1532362"/>
                    </a:lnTo>
                    <a:lnTo>
                      <a:pt x="4315099" y="1514041"/>
                    </a:lnTo>
                    <a:lnTo>
                      <a:pt x="4317122" y="1478583"/>
                    </a:lnTo>
                    <a:lnTo>
                      <a:pt x="4320198" y="1479951"/>
                    </a:lnTo>
                    <a:lnTo>
                      <a:pt x="4320387" y="1481232"/>
                    </a:lnTo>
                    <a:lnTo>
                      <a:pt x="4316563" y="1537932"/>
                    </a:lnTo>
                    <a:lnTo>
                      <a:pt x="4317225" y="1541392"/>
                    </a:lnTo>
                    <a:lnTo>
                      <a:pt x="4324968" y="1512173"/>
                    </a:lnTo>
                    <a:lnTo>
                      <a:pt x="4320387" y="1481232"/>
                    </a:lnTo>
                    <a:lnTo>
                      <a:pt x="4320466" y="1480070"/>
                    </a:lnTo>
                    <a:lnTo>
                      <a:pt x="4321456" y="1480510"/>
                    </a:lnTo>
                    <a:lnTo>
                      <a:pt x="4322317" y="1486754"/>
                    </a:lnTo>
                    <a:lnTo>
                      <a:pt x="4325880" y="1508732"/>
                    </a:lnTo>
                    <a:lnTo>
                      <a:pt x="4326231" y="1507410"/>
                    </a:lnTo>
                    <a:lnTo>
                      <a:pt x="4322160" y="1480823"/>
                    </a:lnTo>
                    <a:lnTo>
                      <a:pt x="4324223" y="1481740"/>
                    </a:lnTo>
                    <a:lnTo>
                      <a:pt x="4327394" y="1503021"/>
                    </a:lnTo>
                    <a:lnTo>
                      <a:pt x="4327659" y="1502019"/>
                    </a:lnTo>
                    <a:lnTo>
                      <a:pt x="4327648" y="1501811"/>
                    </a:lnTo>
                    <a:lnTo>
                      <a:pt x="4327668" y="1501987"/>
                    </a:lnTo>
                    <a:lnTo>
                      <a:pt x="4329041" y="1496804"/>
                    </a:lnTo>
                    <a:lnTo>
                      <a:pt x="4328824" y="1492750"/>
                    </a:lnTo>
                    <a:lnTo>
                      <a:pt x="4329268" y="1495948"/>
                    </a:lnTo>
                    <a:lnTo>
                      <a:pt x="4331778" y="1486477"/>
                    </a:lnTo>
                    <a:lnTo>
                      <a:pt x="4334171" y="1486477"/>
                    </a:lnTo>
                    <a:lnTo>
                      <a:pt x="4334158" y="1486156"/>
                    </a:lnTo>
                    <a:lnTo>
                      <a:pt x="4334880" y="1486477"/>
                    </a:lnTo>
                    <a:lnTo>
                      <a:pt x="4335073" y="1486477"/>
                    </a:lnTo>
                    <a:lnTo>
                      <a:pt x="4335102" y="1486576"/>
                    </a:lnTo>
                    <a:lnTo>
                      <a:pt x="4335503" y="1486754"/>
                    </a:lnTo>
                    <a:lnTo>
                      <a:pt x="4335615" y="1488319"/>
                    </a:lnTo>
                    <a:lnTo>
                      <a:pt x="4346288" y="1524607"/>
                    </a:lnTo>
                    <a:lnTo>
                      <a:pt x="4345392" y="1516428"/>
                    </a:lnTo>
                    <a:lnTo>
                      <a:pt x="4341699" y="1481335"/>
                    </a:lnTo>
                    <a:lnTo>
                      <a:pt x="4340530" y="1474279"/>
                    </a:lnTo>
                    <a:lnTo>
                      <a:pt x="4329648" y="1395186"/>
                    </a:lnTo>
                    <a:lnTo>
                      <a:pt x="4328681" y="1399347"/>
                    </a:lnTo>
                    <a:lnTo>
                      <a:pt x="4332246" y="1417772"/>
                    </a:lnTo>
                    <a:cubicBezTo>
                      <a:pt x="4332246" y="1417772"/>
                      <a:pt x="4328948" y="1417772"/>
                      <a:pt x="4328948" y="1417772"/>
                    </a:cubicBezTo>
                    <a:lnTo>
                      <a:pt x="4326295" y="1409616"/>
                    </a:lnTo>
                    <a:lnTo>
                      <a:pt x="4324777" y="1416147"/>
                    </a:lnTo>
                    <a:lnTo>
                      <a:pt x="4325091" y="1411485"/>
                    </a:lnTo>
                    <a:lnTo>
                      <a:pt x="4325891" y="1408374"/>
                    </a:lnTo>
                    <a:lnTo>
                      <a:pt x="4325403" y="1406873"/>
                    </a:lnTo>
                    <a:lnTo>
                      <a:pt x="4325091" y="1411485"/>
                    </a:lnTo>
                    <a:lnTo>
                      <a:pt x="4323641" y="1417128"/>
                    </a:lnTo>
                    <a:lnTo>
                      <a:pt x="4323854" y="1420121"/>
                    </a:lnTo>
                    <a:lnTo>
                      <a:pt x="4324777" y="1416147"/>
                    </a:lnTo>
                    <a:lnTo>
                      <a:pt x="4324190" y="1424847"/>
                    </a:lnTo>
                    <a:lnTo>
                      <a:pt x="4325671" y="1445647"/>
                    </a:lnTo>
                    <a:lnTo>
                      <a:pt x="4328910" y="1440595"/>
                    </a:lnTo>
                    <a:cubicBezTo>
                      <a:pt x="4332206" y="1440595"/>
                      <a:pt x="4332206" y="1440595"/>
                      <a:pt x="4332206" y="1440595"/>
                    </a:cubicBezTo>
                    <a:lnTo>
                      <a:pt x="4334158" y="1486156"/>
                    </a:lnTo>
                    <a:lnTo>
                      <a:pt x="4328332" y="1483567"/>
                    </a:lnTo>
                    <a:lnTo>
                      <a:pt x="4328824" y="1492750"/>
                    </a:lnTo>
                    <a:lnTo>
                      <a:pt x="4327497" y="1483196"/>
                    </a:lnTo>
                    <a:lnTo>
                      <a:pt x="4326623" y="1482807"/>
                    </a:lnTo>
                    <a:lnTo>
                      <a:pt x="4327648" y="1501811"/>
                    </a:lnTo>
                    <a:lnTo>
                      <a:pt x="4325430" y="1482277"/>
                    </a:lnTo>
                    <a:lnTo>
                      <a:pt x="4324223" y="1481740"/>
                    </a:lnTo>
                    <a:lnTo>
                      <a:pt x="4321559" y="1463862"/>
                    </a:lnTo>
                    <a:lnTo>
                      <a:pt x="4322223" y="1454019"/>
                    </a:lnTo>
                    <a:lnTo>
                      <a:pt x="4321934" y="1451477"/>
                    </a:lnTo>
                    <a:lnTo>
                      <a:pt x="4320132" y="1454287"/>
                    </a:lnTo>
                    <a:lnTo>
                      <a:pt x="4319183" y="1447913"/>
                    </a:lnTo>
                    <a:lnTo>
                      <a:pt x="4320007" y="1436676"/>
                    </a:lnTo>
                    <a:lnTo>
                      <a:pt x="4320564" y="1434280"/>
                    </a:lnTo>
                    <a:lnTo>
                      <a:pt x="4320393" y="1431414"/>
                    </a:lnTo>
                    <a:lnTo>
                      <a:pt x="4320007" y="1436676"/>
                    </a:lnTo>
                    <a:lnTo>
                      <a:pt x="4318484" y="1443228"/>
                    </a:lnTo>
                    <a:lnTo>
                      <a:pt x="4317914" y="1439402"/>
                    </a:lnTo>
                    <a:lnTo>
                      <a:pt x="4320313" y="1430072"/>
                    </a:lnTo>
                    <a:lnTo>
                      <a:pt x="4319951" y="1423995"/>
                    </a:lnTo>
                    <a:lnTo>
                      <a:pt x="4316902" y="1432607"/>
                    </a:lnTo>
                    <a:lnTo>
                      <a:pt x="4315330" y="1422054"/>
                    </a:lnTo>
                    <a:lnTo>
                      <a:pt x="4319104" y="1409774"/>
                    </a:lnTo>
                    <a:lnTo>
                      <a:pt x="4317480" y="1382518"/>
                    </a:lnTo>
                    <a:lnTo>
                      <a:pt x="4310522" y="1361126"/>
                    </a:lnTo>
                    <a:lnTo>
                      <a:pt x="4310048" y="1363130"/>
                    </a:lnTo>
                    <a:lnTo>
                      <a:pt x="4309630" y="1358385"/>
                    </a:lnTo>
                    <a:lnTo>
                      <a:pt x="4308396" y="1354594"/>
                    </a:lnTo>
                    <a:lnTo>
                      <a:pt x="4308481" y="1355887"/>
                    </a:lnTo>
                    <a:lnTo>
                      <a:pt x="4308293" y="1354275"/>
                    </a:lnTo>
                    <a:lnTo>
                      <a:pt x="4306340" y="1348271"/>
                    </a:lnTo>
                    <a:lnTo>
                      <a:pt x="4306110" y="1349202"/>
                    </a:lnTo>
                    <a:lnTo>
                      <a:pt x="4305795" y="1346597"/>
                    </a:lnTo>
                    <a:lnTo>
                      <a:pt x="4305449" y="1345532"/>
                    </a:lnTo>
                    <a:lnTo>
                      <a:pt x="4305147" y="1344341"/>
                    </a:lnTo>
                    <a:lnTo>
                      <a:pt x="4305343" y="1349220"/>
                    </a:lnTo>
                    <a:lnTo>
                      <a:pt x="4304839" y="1343126"/>
                    </a:lnTo>
                    <a:close/>
                    <a:moveTo>
                      <a:pt x="4186848" y="1341599"/>
                    </a:moveTo>
                    <a:lnTo>
                      <a:pt x="4186382" y="1381750"/>
                    </a:lnTo>
                    <a:lnTo>
                      <a:pt x="4186662" y="1341788"/>
                    </a:lnTo>
                    <a:close/>
                    <a:moveTo>
                      <a:pt x="4315149" y="1341564"/>
                    </a:moveTo>
                    <a:lnTo>
                      <a:pt x="4311198" y="1358267"/>
                    </a:lnTo>
                    <a:lnTo>
                      <a:pt x="4313127" y="1364326"/>
                    </a:lnTo>
                    <a:lnTo>
                      <a:pt x="4316986" y="1374226"/>
                    </a:lnTo>
                    <a:lnTo>
                      <a:pt x="4315436" y="1348194"/>
                    </a:lnTo>
                    <a:lnTo>
                      <a:pt x="4317048" y="1348194"/>
                    </a:lnTo>
                    <a:close/>
                    <a:moveTo>
                      <a:pt x="4333747" y="1340212"/>
                    </a:moveTo>
                    <a:lnTo>
                      <a:pt x="4333910" y="1342842"/>
                    </a:lnTo>
                    <a:lnTo>
                      <a:pt x="4336392" y="1348711"/>
                    </a:lnTo>
                    <a:lnTo>
                      <a:pt x="4336495" y="1349041"/>
                    </a:lnTo>
                    <a:lnTo>
                      <a:pt x="4336505" y="1348978"/>
                    </a:lnTo>
                    <a:lnTo>
                      <a:pt x="4336392" y="1348711"/>
                    </a:lnTo>
                    <a:close/>
                    <a:moveTo>
                      <a:pt x="4116483" y="1339438"/>
                    </a:moveTo>
                    <a:lnTo>
                      <a:pt x="4119834" y="1369573"/>
                    </a:lnTo>
                    <a:lnTo>
                      <a:pt x="4119425" y="1379603"/>
                    </a:lnTo>
                    <a:lnTo>
                      <a:pt x="4115713" y="1344194"/>
                    </a:lnTo>
                    <a:close/>
                    <a:moveTo>
                      <a:pt x="4055805" y="1338974"/>
                    </a:moveTo>
                    <a:lnTo>
                      <a:pt x="4055297" y="1362157"/>
                    </a:lnTo>
                    <a:lnTo>
                      <a:pt x="4055197" y="1393879"/>
                    </a:lnTo>
                    <a:lnTo>
                      <a:pt x="4061170" y="1430247"/>
                    </a:lnTo>
                    <a:lnTo>
                      <a:pt x="4062388" y="1441771"/>
                    </a:lnTo>
                    <a:lnTo>
                      <a:pt x="4065199" y="1381925"/>
                    </a:lnTo>
                    <a:lnTo>
                      <a:pt x="4066197" y="1369177"/>
                    </a:lnTo>
                    <a:close/>
                    <a:moveTo>
                      <a:pt x="4372211" y="1338043"/>
                    </a:moveTo>
                    <a:lnTo>
                      <a:pt x="4375035" y="1344236"/>
                    </a:lnTo>
                    <a:lnTo>
                      <a:pt x="4375462" y="1346947"/>
                    </a:lnTo>
                    <a:lnTo>
                      <a:pt x="4374051" y="1343954"/>
                    </a:lnTo>
                    <a:close/>
                    <a:moveTo>
                      <a:pt x="4028142" y="1337363"/>
                    </a:moveTo>
                    <a:lnTo>
                      <a:pt x="4027653" y="1347331"/>
                    </a:lnTo>
                    <a:lnTo>
                      <a:pt x="4027691" y="1351268"/>
                    </a:lnTo>
                    <a:lnTo>
                      <a:pt x="4027295" y="1349624"/>
                    </a:lnTo>
                    <a:close/>
                    <a:moveTo>
                      <a:pt x="4330816" y="1336890"/>
                    </a:moveTo>
                    <a:lnTo>
                      <a:pt x="4330679" y="1338180"/>
                    </a:lnTo>
                    <a:lnTo>
                      <a:pt x="4330994" y="1339189"/>
                    </a:lnTo>
                    <a:close/>
                    <a:moveTo>
                      <a:pt x="4464399" y="1336562"/>
                    </a:moveTo>
                    <a:lnTo>
                      <a:pt x="4494853" y="1440715"/>
                    </a:lnTo>
                    <a:lnTo>
                      <a:pt x="4505413" y="1515063"/>
                    </a:lnTo>
                    <a:lnTo>
                      <a:pt x="4506921" y="1381247"/>
                    </a:lnTo>
                    <a:lnTo>
                      <a:pt x="4509260" y="1381247"/>
                    </a:lnTo>
                    <a:lnTo>
                      <a:pt x="4513514" y="1501179"/>
                    </a:lnTo>
                    <a:lnTo>
                      <a:pt x="4513375" y="1507681"/>
                    </a:lnTo>
                    <a:lnTo>
                      <a:pt x="4510177" y="1458101"/>
                    </a:lnTo>
                    <a:lnTo>
                      <a:pt x="4510217" y="1457080"/>
                    </a:lnTo>
                    <a:cubicBezTo>
                      <a:pt x="4510217" y="1460378"/>
                      <a:pt x="4506921" y="1397732"/>
                      <a:pt x="4506921" y="1407624"/>
                    </a:cubicBezTo>
                    <a:lnTo>
                      <a:pt x="4510177" y="1458101"/>
                    </a:lnTo>
                    <a:lnTo>
                      <a:pt x="4507396" y="1529022"/>
                    </a:lnTo>
                    <a:lnTo>
                      <a:pt x="4512200" y="1562840"/>
                    </a:lnTo>
                    <a:lnTo>
                      <a:pt x="4513375" y="1507681"/>
                    </a:lnTo>
                    <a:lnTo>
                      <a:pt x="4513514" y="1509834"/>
                    </a:lnTo>
                    <a:lnTo>
                      <a:pt x="4514990" y="1559615"/>
                    </a:lnTo>
                    <a:lnTo>
                      <a:pt x="4513897" y="1574788"/>
                    </a:lnTo>
                    <a:lnTo>
                      <a:pt x="4514885" y="1581744"/>
                    </a:lnTo>
                    <a:lnTo>
                      <a:pt x="4514903" y="1615118"/>
                    </a:lnTo>
                    <a:lnTo>
                      <a:pt x="4516314" y="1607967"/>
                    </a:lnTo>
                    <a:lnTo>
                      <a:pt x="4514907" y="1622401"/>
                    </a:lnTo>
                    <a:lnTo>
                      <a:pt x="4514908" y="1623847"/>
                    </a:lnTo>
                    <a:lnTo>
                      <a:pt x="4517068" y="1613935"/>
                    </a:lnTo>
                    <a:lnTo>
                      <a:pt x="4517171" y="1624667"/>
                    </a:lnTo>
                    <a:lnTo>
                      <a:pt x="4514923" y="1650432"/>
                    </a:lnTo>
                    <a:lnTo>
                      <a:pt x="4514924" y="1652169"/>
                    </a:lnTo>
                    <a:lnTo>
                      <a:pt x="4514244" y="1658208"/>
                    </a:lnTo>
                    <a:lnTo>
                      <a:pt x="4510217" y="1704364"/>
                    </a:lnTo>
                    <a:lnTo>
                      <a:pt x="4509051" y="1704364"/>
                    </a:lnTo>
                    <a:lnTo>
                      <a:pt x="4507073" y="1721947"/>
                    </a:lnTo>
                    <a:lnTo>
                      <a:pt x="4495888" y="1763883"/>
                    </a:lnTo>
                    <a:lnTo>
                      <a:pt x="4493106" y="1766718"/>
                    </a:lnTo>
                    <a:lnTo>
                      <a:pt x="4503109" y="1726940"/>
                    </a:lnTo>
                    <a:lnTo>
                      <a:pt x="4510796" y="1664594"/>
                    </a:lnTo>
                    <a:lnTo>
                      <a:pt x="4511480" y="1657579"/>
                    </a:lnTo>
                    <a:lnTo>
                      <a:pt x="4511931" y="1635155"/>
                    </a:lnTo>
                    <a:lnTo>
                      <a:pt x="4506775" y="1648835"/>
                    </a:lnTo>
                    <a:lnTo>
                      <a:pt x="4509044" y="1635907"/>
                    </a:lnTo>
                    <a:lnTo>
                      <a:pt x="4512114" y="1626070"/>
                    </a:lnTo>
                    <a:lnTo>
                      <a:pt x="4512802" y="1591897"/>
                    </a:lnTo>
                    <a:lnTo>
                      <a:pt x="4512717" y="1591162"/>
                    </a:lnTo>
                    <a:lnTo>
                      <a:pt x="4509805" y="1631570"/>
                    </a:lnTo>
                    <a:lnTo>
                      <a:pt x="4509044" y="1635907"/>
                    </a:lnTo>
                    <a:lnTo>
                      <a:pt x="4507745" y="1640070"/>
                    </a:lnTo>
                    <a:lnTo>
                      <a:pt x="4505357" y="1643575"/>
                    </a:lnTo>
                    <a:lnTo>
                      <a:pt x="4511556" y="1593035"/>
                    </a:lnTo>
                    <a:lnTo>
                      <a:pt x="4511770" y="1583014"/>
                    </a:lnTo>
                    <a:lnTo>
                      <a:pt x="4506917" y="1541255"/>
                    </a:lnTo>
                    <a:lnTo>
                      <a:pt x="4503624" y="1625233"/>
                    </a:lnTo>
                    <a:cubicBezTo>
                      <a:pt x="4501976" y="1639246"/>
                      <a:pt x="4501976" y="1645634"/>
                      <a:pt x="4502903" y="1647180"/>
                    </a:cubicBezTo>
                    <a:lnTo>
                      <a:pt x="4505357" y="1643575"/>
                    </a:lnTo>
                    <a:lnTo>
                      <a:pt x="4503717" y="1656950"/>
                    </a:lnTo>
                    <a:lnTo>
                      <a:pt x="4498801" y="1669993"/>
                    </a:lnTo>
                    <a:lnTo>
                      <a:pt x="4496619" y="1649137"/>
                    </a:lnTo>
                    <a:lnTo>
                      <a:pt x="4495898" y="1644427"/>
                    </a:lnTo>
                    <a:lnTo>
                      <a:pt x="4505273" y="1527556"/>
                    </a:lnTo>
                    <a:lnTo>
                      <a:pt x="4505277" y="1527149"/>
                    </a:lnTo>
                    <a:lnTo>
                      <a:pt x="4497259" y="1458157"/>
                    </a:lnTo>
                    <a:close/>
                    <a:moveTo>
                      <a:pt x="3794758" y="1336108"/>
                    </a:moveTo>
                    <a:lnTo>
                      <a:pt x="3792814" y="1366989"/>
                    </a:lnTo>
                    <a:lnTo>
                      <a:pt x="3790855" y="1378385"/>
                    </a:lnTo>
                    <a:lnTo>
                      <a:pt x="3791909" y="1356023"/>
                    </a:lnTo>
                    <a:close/>
                    <a:moveTo>
                      <a:pt x="3874160" y="1335728"/>
                    </a:moveTo>
                    <a:lnTo>
                      <a:pt x="3880426" y="1367239"/>
                    </a:lnTo>
                    <a:lnTo>
                      <a:pt x="3880050" y="1368194"/>
                    </a:lnTo>
                    <a:close/>
                    <a:moveTo>
                      <a:pt x="4162217" y="1334602"/>
                    </a:moveTo>
                    <a:lnTo>
                      <a:pt x="4163137" y="1338631"/>
                    </a:lnTo>
                    <a:lnTo>
                      <a:pt x="4162605" y="1336894"/>
                    </a:lnTo>
                    <a:close/>
                    <a:moveTo>
                      <a:pt x="4342212" y="1334271"/>
                    </a:moveTo>
                    <a:lnTo>
                      <a:pt x="4340860" y="1346936"/>
                    </a:lnTo>
                    <a:lnTo>
                      <a:pt x="4339675" y="1352034"/>
                    </a:lnTo>
                    <a:close/>
                    <a:moveTo>
                      <a:pt x="3988525" y="1334041"/>
                    </a:moveTo>
                    <a:lnTo>
                      <a:pt x="3990202" y="1344824"/>
                    </a:lnTo>
                    <a:lnTo>
                      <a:pt x="3992170" y="1365451"/>
                    </a:lnTo>
                    <a:lnTo>
                      <a:pt x="3998141" y="1407173"/>
                    </a:lnTo>
                    <a:lnTo>
                      <a:pt x="3998854" y="1416552"/>
                    </a:lnTo>
                    <a:lnTo>
                      <a:pt x="3991757" y="1375335"/>
                    </a:lnTo>
                    <a:close/>
                    <a:moveTo>
                      <a:pt x="4441729" y="1333915"/>
                    </a:moveTo>
                    <a:lnTo>
                      <a:pt x="4451807" y="1413342"/>
                    </a:lnTo>
                    <a:lnTo>
                      <a:pt x="4452822" y="1424847"/>
                    </a:lnTo>
                    <a:lnTo>
                      <a:pt x="4452255" y="1459670"/>
                    </a:lnTo>
                    <a:lnTo>
                      <a:pt x="4450880" y="1434001"/>
                    </a:lnTo>
                    <a:lnTo>
                      <a:pt x="4443230" y="1370879"/>
                    </a:lnTo>
                    <a:lnTo>
                      <a:pt x="4441970" y="1396450"/>
                    </a:lnTo>
                    <a:lnTo>
                      <a:pt x="4447682" y="1421067"/>
                    </a:lnTo>
                    <a:cubicBezTo>
                      <a:pt x="4447682" y="1421067"/>
                      <a:pt x="4444384" y="1421067"/>
                      <a:pt x="4444384" y="1421067"/>
                    </a:cubicBezTo>
                    <a:lnTo>
                      <a:pt x="4441172" y="1412652"/>
                    </a:lnTo>
                    <a:lnTo>
                      <a:pt x="4440572" y="1424832"/>
                    </a:lnTo>
                    <a:lnTo>
                      <a:pt x="4440639" y="1425814"/>
                    </a:lnTo>
                    <a:lnTo>
                      <a:pt x="4440559" y="1425089"/>
                    </a:lnTo>
                    <a:lnTo>
                      <a:pt x="4436758" y="1502226"/>
                    </a:lnTo>
                    <a:lnTo>
                      <a:pt x="4441897" y="1515763"/>
                    </a:lnTo>
                    <a:lnTo>
                      <a:pt x="4444576" y="1526967"/>
                    </a:lnTo>
                    <a:lnTo>
                      <a:pt x="4446487" y="1510948"/>
                    </a:lnTo>
                    <a:lnTo>
                      <a:pt x="4440639" y="1425814"/>
                    </a:lnTo>
                    <a:lnTo>
                      <a:pt x="4448341" y="1495407"/>
                    </a:lnTo>
                    <a:lnTo>
                      <a:pt x="4449381" y="1486691"/>
                    </a:lnTo>
                    <a:lnTo>
                      <a:pt x="4452104" y="1468940"/>
                    </a:lnTo>
                    <a:lnTo>
                      <a:pt x="4452255" y="1459670"/>
                    </a:lnTo>
                    <a:lnTo>
                      <a:pt x="4452584" y="1465811"/>
                    </a:lnTo>
                    <a:lnTo>
                      <a:pt x="4455030" y="1449866"/>
                    </a:lnTo>
                    <a:lnTo>
                      <a:pt x="4452822" y="1424847"/>
                    </a:lnTo>
                    <a:lnTo>
                      <a:pt x="4453815" y="1363897"/>
                    </a:lnTo>
                    <a:close/>
                    <a:moveTo>
                      <a:pt x="4453893" y="1331269"/>
                    </a:moveTo>
                    <a:lnTo>
                      <a:pt x="4455876" y="1338808"/>
                    </a:lnTo>
                    <a:lnTo>
                      <a:pt x="4456078" y="1341529"/>
                    </a:lnTo>
                    <a:close/>
                    <a:moveTo>
                      <a:pt x="3793098" y="1330769"/>
                    </a:moveTo>
                    <a:lnTo>
                      <a:pt x="3791909" y="1356023"/>
                    </a:lnTo>
                    <a:lnTo>
                      <a:pt x="3787453" y="1387165"/>
                    </a:lnTo>
                    <a:lnTo>
                      <a:pt x="3786224" y="1405334"/>
                    </a:lnTo>
                    <a:lnTo>
                      <a:pt x="3780855" y="1436574"/>
                    </a:lnTo>
                    <a:cubicBezTo>
                      <a:pt x="3777555" y="1439868"/>
                      <a:pt x="3777555" y="1436574"/>
                      <a:pt x="3777555" y="1436574"/>
                    </a:cubicBezTo>
                    <a:close/>
                    <a:moveTo>
                      <a:pt x="4372028" y="1330502"/>
                    </a:moveTo>
                    <a:lnTo>
                      <a:pt x="4373015" y="1332946"/>
                    </a:lnTo>
                    <a:lnTo>
                      <a:pt x="4375868" y="1346063"/>
                    </a:lnTo>
                    <a:lnTo>
                      <a:pt x="4375035" y="1344236"/>
                    </a:lnTo>
                    <a:lnTo>
                      <a:pt x="4374611" y="1341541"/>
                    </a:lnTo>
                    <a:close/>
                    <a:moveTo>
                      <a:pt x="3978022" y="1330353"/>
                    </a:moveTo>
                    <a:lnTo>
                      <a:pt x="3978419" y="1334762"/>
                    </a:lnTo>
                    <a:lnTo>
                      <a:pt x="3978074" y="1339602"/>
                    </a:lnTo>
                    <a:close/>
                    <a:moveTo>
                      <a:pt x="4240896" y="1330226"/>
                    </a:moveTo>
                    <a:lnTo>
                      <a:pt x="4240273" y="1337746"/>
                    </a:lnTo>
                    <a:lnTo>
                      <a:pt x="4247993" y="1358965"/>
                    </a:lnTo>
                    <a:lnTo>
                      <a:pt x="4248257" y="1353585"/>
                    </a:lnTo>
                    <a:close/>
                    <a:moveTo>
                      <a:pt x="4171849" y="1328900"/>
                    </a:moveTo>
                    <a:lnTo>
                      <a:pt x="4173110" y="1330034"/>
                    </a:lnTo>
                    <a:lnTo>
                      <a:pt x="4172210" y="1336776"/>
                    </a:lnTo>
                    <a:close/>
                    <a:moveTo>
                      <a:pt x="4157642" y="1328269"/>
                    </a:moveTo>
                    <a:lnTo>
                      <a:pt x="4157601" y="1329296"/>
                    </a:lnTo>
                    <a:lnTo>
                      <a:pt x="4154544" y="1337729"/>
                    </a:lnTo>
                    <a:lnTo>
                      <a:pt x="4154531" y="1337656"/>
                    </a:lnTo>
                    <a:close/>
                    <a:moveTo>
                      <a:pt x="4123992" y="1325735"/>
                    </a:moveTo>
                    <a:lnTo>
                      <a:pt x="4123426" y="1333839"/>
                    </a:lnTo>
                    <a:lnTo>
                      <a:pt x="4125089" y="1341960"/>
                    </a:lnTo>
                    <a:lnTo>
                      <a:pt x="4125308" y="1340715"/>
                    </a:lnTo>
                    <a:lnTo>
                      <a:pt x="4125135" y="1342187"/>
                    </a:lnTo>
                    <a:lnTo>
                      <a:pt x="4127961" y="1355983"/>
                    </a:lnTo>
                    <a:lnTo>
                      <a:pt x="4135740" y="1401829"/>
                    </a:lnTo>
                    <a:lnTo>
                      <a:pt x="4136349" y="1398060"/>
                    </a:lnTo>
                    <a:lnTo>
                      <a:pt x="4125995" y="1336807"/>
                    </a:lnTo>
                    <a:lnTo>
                      <a:pt x="4125308" y="1340715"/>
                    </a:lnTo>
                    <a:lnTo>
                      <a:pt x="4125859" y="1336005"/>
                    </a:lnTo>
                    <a:lnTo>
                      <a:pt x="4125060" y="1331278"/>
                    </a:lnTo>
                    <a:close/>
                    <a:moveTo>
                      <a:pt x="4437694" y="1325196"/>
                    </a:moveTo>
                    <a:cubicBezTo>
                      <a:pt x="4437694" y="1324372"/>
                      <a:pt x="4436458" y="1327257"/>
                      <a:pt x="4434604" y="1332202"/>
                    </a:cubicBezTo>
                    <a:lnTo>
                      <a:pt x="4430649" y="1343467"/>
                    </a:lnTo>
                    <a:lnTo>
                      <a:pt x="4432270" y="1350188"/>
                    </a:lnTo>
                    <a:lnTo>
                      <a:pt x="4433213" y="1358706"/>
                    </a:lnTo>
                    <a:lnTo>
                      <a:pt x="4437963" y="1379178"/>
                    </a:lnTo>
                    <a:lnTo>
                      <a:pt x="4440726" y="1354789"/>
                    </a:lnTo>
                    <a:lnTo>
                      <a:pt x="4441280" y="1354789"/>
                    </a:lnTo>
                    <a:close/>
                    <a:moveTo>
                      <a:pt x="3822586" y="1325119"/>
                    </a:moveTo>
                    <a:lnTo>
                      <a:pt x="3822265" y="1334906"/>
                    </a:lnTo>
                    <a:lnTo>
                      <a:pt x="3822481" y="1339738"/>
                    </a:lnTo>
                    <a:lnTo>
                      <a:pt x="3822895" y="1329458"/>
                    </a:lnTo>
                    <a:close/>
                    <a:moveTo>
                      <a:pt x="4143002" y="1325054"/>
                    </a:moveTo>
                    <a:lnTo>
                      <a:pt x="4146388" y="1360229"/>
                    </a:lnTo>
                    <a:lnTo>
                      <a:pt x="4145465" y="1362776"/>
                    </a:lnTo>
                    <a:close/>
                    <a:moveTo>
                      <a:pt x="4460996" y="1324920"/>
                    </a:moveTo>
                    <a:lnTo>
                      <a:pt x="4461821" y="1327022"/>
                    </a:lnTo>
                    <a:lnTo>
                      <a:pt x="4464399" y="1336562"/>
                    </a:lnTo>
                    <a:close/>
                    <a:moveTo>
                      <a:pt x="4289373" y="1324533"/>
                    </a:moveTo>
                    <a:lnTo>
                      <a:pt x="4295967" y="1345275"/>
                    </a:lnTo>
                    <a:lnTo>
                      <a:pt x="4298010" y="1355166"/>
                    </a:lnTo>
                    <a:close/>
                    <a:moveTo>
                      <a:pt x="4320080" y="1322489"/>
                    </a:moveTo>
                    <a:lnTo>
                      <a:pt x="4319021" y="1325196"/>
                    </a:lnTo>
                    <a:lnTo>
                      <a:pt x="4315460" y="1340251"/>
                    </a:lnTo>
                    <a:lnTo>
                      <a:pt x="4317816" y="1348194"/>
                    </a:lnTo>
                    <a:lnTo>
                      <a:pt x="4318733" y="1348194"/>
                    </a:lnTo>
                    <a:lnTo>
                      <a:pt x="4319022" y="1352262"/>
                    </a:lnTo>
                    <a:lnTo>
                      <a:pt x="4320600" y="1357581"/>
                    </a:lnTo>
                    <a:lnTo>
                      <a:pt x="4322398" y="1366872"/>
                    </a:lnTo>
                    <a:lnTo>
                      <a:pt x="4319290" y="1356023"/>
                    </a:lnTo>
                    <a:lnTo>
                      <a:pt x="4321372" y="1385263"/>
                    </a:lnTo>
                    <a:lnTo>
                      <a:pt x="4323507" y="1388956"/>
                    </a:lnTo>
                    <a:lnTo>
                      <a:pt x="4324377" y="1377101"/>
                    </a:lnTo>
                    <a:lnTo>
                      <a:pt x="4322398" y="1366872"/>
                    </a:lnTo>
                    <a:lnTo>
                      <a:pt x="4324571" y="1374459"/>
                    </a:lnTo>
                    <a:lnTo>
                      <a:pt x="4325344" y="1363910"/>
                    </a:lnTo>
                    <a:lnTo>
                      <a:pt x="4320234" y="1326763"/>
                    </a:lnTo>
                    <a:close/>
                    <a:moveTo>
                      <a:pt x="4232090" y="1319499"/>
                    </a:moveTo>
                    <a:lnTo>
                      <a:pt x="4225404" y="1348479"/>
                    </a:lnTo>
                    <a:lnTo>
                      <a:pt x="4232618" y="1373462"/>
                    </a:lnTo>
                    <a:lnTo>
                      <a:pt x="4235189" y="1356931"/>
                    </a:lnTo>
                    <a:lnTo>
                      <a:pt x="4236774" y="1380015"/>
                    </a:lnTo>
                    <a:lnTo>
                      <a:pt x="4236557" y="1382638"/>
                    </a:lnTo>
                    <a:lnTo>
                      <a:pt x="4236050" y="1385348"/>
                    </a:lnTo>
                    <a:lnTo>
                      <a:pt x="4237480" y="1390299"/>
                    </a:lnTo>
                    <a:lnTo>
                      <a:pt x="4236774" y="1380015"/>
                    </a:lnTo>
                    <a:lnTo>
                      <a:pt x="4238878" y="1354595"/>
                    </a:lnTo>
                    <a:lnTo>
                      <a:pt x="4240317" y="1385780"/>
                    </a:lnTo>
                    <a:lnTo>
                      <a:pt x="4240167" y="1399604"/>
                    </a:lnTo>
                    <a:lnTo>
                      <a:pt x="4245150" y="1416862"/>
                    </a:lnTo>
                    <a:lnTo>
                      <a:pt x="4246698" y="1385339"/>
                    </a:lnTo>
                    <a:lnTo>
                      <a:pt x="4248748" y="1429322"/>
                    </a:lnTo>
                    <a:lnTo>
                      <a:pt x="4259687" y="1467202"/>
                    </a:lnTo>
                    <a:cubicBezTo>
                      <a:pt x="4259687" y="1467202"/>
                      <a:pt x="4259687" y="1467202"/>
                      <a:pt x="4256389" y="1467202"/>
                    </a:cubicBezTo>
                    <a:lnTo>
                      <a:pt x="4249712" y="1449994"/>
                    </a:lnTo>
                    <a:lnTo>
                      <a:pt x="4250781" y="1472934"/>
                    </a:lnTo>
                    <a:lnTo>
                      <a:pt x="4260963" y="1553504"/>
                    </a:lnTo>
                    <a:lnTo>
                      <a:pt x="4266980" y="1538181"/>
                    </a:lnTo>
                    <a:lnTo>
                      <a:pt x="4264176" y="1553758"/>
                    </a:lnTo>
                    <a:lnTo>
                      <a:pt x="4261677" y="1559152"/>
                    </a:lnTo>
                    <a:lnTo>
                      <a:pt x="4262037" y="1562002"/>
                    </a:lnTo>
                    <a:lnTo>
                      <a:pt x="4263061" y="1559953"/>
                    </a:lnTo>
                    <a:lnTo>
                      <a:pt x="4262307" y="1564141"/>
                    </a:lnTo>
                    <a:lnTo>
                      <a:pt x="4262324" y="1564268"/>
                    </a:lnTo>
                    <a:lnTo>
                      <a:pt x="4269092" y="1551566"/>
                    </a:lnTo>
                    <a:lnTo>
                      <a:pt x="4266689" y="1563412"/>
                    </a:lnTo>
                    <a:lnTo>
                      <a:pt x="4263771" y="1576634"/>
                    </a:lnTo>
                    <a:lnTo>
                      <a:pt x="4266737" y="1604091"/>
                    </a:lnTo>
                    <a:lnTo>
                      <a:pt x="4269573" y="1585668"/>
                    </a:lnTo>
                    <a:lnTo>
                      <a:pt x="4273327" y="1543616"/>
                    </a:lnTo>
                    <a:lnTo>
                      <a:pt x="4274575" y="1541274"/>
                    </a:lnTo>
                    <a:lnTo>
                      <a:pt x="4272870" y="1585256"/>
                    </a:lnTo>
                    <a:lnTo>
                      <a:pt x="4267994" y="1615725"/>
                    </a:lnTo>
                    <a:lnTo>
                      <a:pt x="4268999" y="1625024"/>
                    </a:lnTo>
                    <a:lnTo>
                      <a:pt x="4287463" y="1553570"/>
                    </a:lnTo>
                    <a:lnTo>
                      <a:pt x="4288392" y="1557213"/>
                    </a:lnTo>
                    <a:lnTo>
                      <a:pt x="4269804" y="1632182"/>
                    </a:lnTo>
                    <a:lnTo>
                      <a:pt x="4272573" y="1651568"/>
                    </a:lnTo>
                    <a:lnTo>
                      <a:pt x="4272805" y="1660265"/>
                    </a:lnTo>
                    <a:lnTo>
                      <a:pt x="4269782" y="1632274"/>
                    </a:lnTo>
                    <a:lnTo>
                      <a:pt x="4258448" y="1677987"/>
                    </a:lnTo>
                    <a:lnTo>
                      <a:pt x="4254001" y="1693632"/>
                    </a:lnTo>
                    <a:lnTo>
                      <a:pt x="4254766" y="1697493"/>
                    </a:lnTo>
                    <a:lnTo>
                      <a:pt x="4262310" y="1681162"/>
                    </a:lnTo>
                    <a:cubicBezTo>
                      <a:pt x="4262310" y="1681162"/>
                      <a:pt x="4265613" y="1681162"/>
                      <a:pt x="4262310" y="1684453"/>
                    </a:cubicBezTo>
                    <a:lnTo>
                      <a:pt x="4255252" y="1699949"/>
                    </a:lnTo>
                    <a:lnTo>
                      <a:pt x="4259385" y="1720817"/>
                    </a:lnTo>
                    <a:cubicBezTo>
                      <a:pt x="4264330" y="1737304"/>
                      <a:pt x="4267627" y="1742251"/>
                      <a:pt x="4269791" y="1740138"/>
                    </a:cubicBezTo>
                    <a:lnTo>
                      <a:pt x="4273021" y="1719509"/>
                    </a:lnTo>
                    <a:lnTo>
                      <a:pt x="4272644" y="1756735"/>
                    </a:lnTo>
                    <a:lnTo>
                      <a:pt x="4286631" y="1716957"/>
                    </a:lnTo>
                    <a:lnTo>
                      <a:pt x="4292067" y="1710842"/>
                    </a:lnTo>
                    <a:lnTo>
                      <a:pt x="4293980" y="1676651"/>
                    </a:lnTo>
                    <a:lnTo>
                      <a:pt x="4300257" y="1630391"/>
                    </a:lnTo>
                    <a:lnTo>
                      <a:pt x="4299692" y="1595710"/>
                    </a:lnTo>
                    <a:lnTo>
                      <a:pt x="4301065" y="1599345"/>
                    </a:lnTo>
                    <a:lnTo>
                      <a:pt x="4301719" y="1619619"/>
                    </a:lnTo>
                    <a:lnTo>
                      <a:pt x="4303570" y="1605977"/>
                    </a:lnTo>
                    <a:lnTo>
                      <a:pt x="4301065" y="1599345"/>
                    </a:lnTo>
                    <a:lnTo>
                      <a:pt x="4300742" y="1589335"/>
                    </a:lnTo>
                    <a:lnTo>
                      <a:pt x="4304117" y="1601944"/>
                    </a:lnTo>
                    <a:lnTo>
                      <a:pt x="4307202" y="1579211"/>
                    </a:lnTo>
                    <a:lnTo>
                      <a:pt x="4312527" y="1559118"/>
                    </a:lnTo>
                    <a:lnTo>
                      <a:pt x="4313955" y="1534086"/>
                    </a:lnTo>
                    <a:lnTo>
                      <a:pt x="4314291" y="1552462"/>
                    </a:lnTo>
                    <a:lnTo>
                      <a:pt x="4315834" y="1546641"/>
                    </a:lnTo>
                    <a:lnTo>
                      <a:pt x="4315724" y="1542805"/>
                    </a:lnTo>
                    <a:lnTo>
                      <a:pt x="4315584" y="1536368"/>
                    </a:lnTo>
                    <a:lnTo>
                      <a:pt x="4314160" y="1530498"/>
                    </a:lnTo>
                    <a:lnTo>
                      <a:pt x="4313955" y="1534086"/>
                    </a:lnTo>
                    <a:lnTo>
                      <a:pt x="4313868" y="1529293"/>
                    </a:lnTo>
                    <a:lnTo>
                      <a:pt x="4305132" y="1493286"/>
                    </a:lnTo>
                    <a:lnTo>
                      <a:pt x="4304805" y="1492145"/>
                    </a:lnTo>
                    <a:lnTo>
                      <a:pt x="4302640" y="1499746"/>
                    </a:lnTo>
                    <a:lnTo>
                      <a:pt x="4304655" y="1491621"/>
                    </a:lnTo>
                    <a:lnTo>
                      <a:pt x="4302042" y="1482507"/>
                    </a:lnTo>
                    <a:lnTo>
                      <a:pt x="4300329" y="1485179"/>
                    </a:lnTo>
                    <a:lnTo>
                      <a:pt x="4300376" y="1482665"/>
                    </a:lnTo>
                    <a:lnTo>
                      <a:pt x="4301534" y="1480736"/>
                    </a:lnTo>
                    <a:lnTo>
                      <a:pt x="4300785" y="1478125"/>
                    </a:lnTo>
                    <a:lnTo>
                      <a:pt x="4300444" y="1479090"/>
                    </a:lnTo>
                    <a:lnTo>
                      <a:pt x="4300482" y="1477067"/>
                    </a:lnTo>
                    <a:lnTo>
                      <a:pt x="4299933" y="1475152"/>
                    </a:lnTo>
                    <a:lnTo>
                      <a:pt x="4299841" y="1480793"/>
                    </a:lnTo>
                    <a:lnTo>
                      <a:pt x="4297452" y="1487541"/>
                    </a:lnTo>
                    <a:lnTo>
                      <a:pt x="4287013" y="1504942"/>
                    </a:lnTo>
                    <a:lnTo>
                      <a:pt x="4299192" y="1472569"/>
                    </a:lnTo>
                    <a:lnTo>
                      <a:pt x="4290955" y="1443842"/>
                    </a:lnTo>
                    <a:lnTo>
                      <a:pt x="4290846" y="1444304"/>
                    </a:lnTo>
                    <a:lnTo>
                      <a:pt x="4278516" y="1505099"/>
                    </a:lnTo>
                    <a:lnTo>
                      <a:pt x="4275579" y="1490413"/>
                    </a:lnTo>
                    <a:lnTo>
                      <a:pt x="4286595" y="1429219"/>
                    </a:lnTo>
                    <a:lnTo>
                      <a:pt x="4275870" y="1394360"/>
                    </a:lnTo>
                    <a:cubicBezTo>
                      <a:pt x="4275870" y="1382819"/>
                      <a:pt x="4273397" y="1375399"/>
                      <a:pt x="4268452" y="1372101"/>
                    </a:cubicBezTo>
                    <a:lnTo>
                      <a:pt x="4255827" y="1373504"/>
                    </a:lnTo>
                    <a:lnTo>
                      <a:pt x="4259433" y="1387633"/>
                    </a:lnTo>
                    <a:lnTo>
                      <a:pt x="4257735" y="1381871"/>
                    </a:lnTo>
                    <a:lnTo>
                      <a:pt x="4254931" y="1373604"/>
                    </a:lnTo>
                    <a:lnTo>
                      <a:pt x="4253382" y="1373776"/>
                    </a:lnTo>
                    <a:lnTo>
                      <a:pt x="4253503" y="1374109"/>
                    </a:lnTo>
                    <a:lnTo>
                      <a:pt x="4259903" y="1389475"/>
                    </a:lnTo>
                    <a:lnTo>
                      <a:pt x="4266283" y="1414477"/>
                    </a:lnTo>
                    <a:cubicBezTo>
                      <a:pt x="4266283" y="1417772"/>
                      <a:pt x="4266283" y="1417772"/>
                      <a:pt x="4262985" y="1414477"/>
                    </a:cubicBezTo>
                    <a:lnTo>
                      <a:pt x="4249873" y="1374166"/>
                    </a:lnTo>
                    <a:lnTo>
                      <a:pt x="4247232" y="1374460"/>
                    </a:lnTo>
                    <a:lnTo>
                      <a:pt x="4247591" y="1367152"/>
                    </a:lnTo>
                    <a:lnTo>
                      <a:pt x="4239817" y="1343253"/>
                    </a:lnTo>
                    <a:lnTo>
                      <a:pt x="4238878" y="1354595"/>
                    </a:lnTo>
                    <a:lnTo>
                      <a:pt x="4238117" y="1338102"/>
                    </a:lnTo>
                    <a:lnTo>
                      <a:pt x="4238125" y="1338051"/>
                    </a:lnTo>
                    <a:lnTo>
                      <a:pt x="4238113" y="1338014"/>
                    </a:lnTo>
                    <a:lnTo>
                      <a:pt x="4238117" y="1338102"/>
                    </a:lnTo>
                    <a:lnTo>
                      <a:pt x="4235189" y="1356931"/>
                    </a:lnTo>
                    <a:lnTo>
                      <a:pt x="4232760" y="1321555"/>
                    </a:lnTo>
                    <a:close/>
                    <a:moveTo>
                      <a:pt x="3987761" y="1319240"/>
                    </a:moveTo>
                    <a:lnTo>
                      <a:pt x="3994538" y="1354060"/>
                    </a:lnTo>
                    <a:lnTo>
                      <a:pt x="3994491" y="1359171"/>
                    </a:lnTo>
                    <a:lnTo>
                      <a:pt x="3996461" y="1385085"/>
                    </a:lnTo>
                    <a:lnTo>
                      <a:pt x="3990202" y="1344824"/>
                    </a:lnTo>
                    <a:close/>
                    <a:moveTo>
                      <a:pt x="4237215" y="1318547"/>
                    </a:moveTo>
                    <a:lnTo>
                      <a:pt x="4237739" y="1329910"/>
                    </a:lnTo>
                    <a:lnTo>
                      <a:pt x="4238851" y="1333384"/>
                    </a:lnTo>
                    <a:lnTo>
                      <a:pt x="4239856" y="1326926"/>
                    </a:lnTo>
                    <a:close/>
                    <a:moveTo>
                      <a:pt x="3870668" y="1318169"/>
                    </a:moveTo>
                    <a:lnTo>
                      <a:pt x="3871793" y="1322679"/>
                    </a:lnTo>
                    <a:lnTo>
                      <a:pt x="3874160" y="1335728"/>
                    </a:lnTo>
                    <a:close/>
                    <a:moveTo>
                      <a:pt x="4355205" y="1317471"/>
                    </a:moveTo>
                    <a:lnTo>
                      <a:pt x="4361907" y="1335330"/>
                    </a:lnTo>
                    <a:lnTo>
                      <a:pt x="4357910" y="1326841"/>
                    </a:lnTo>
                    <a:close/>
                    <a:moveTo>
                      <a:pt x="4322268" y="1316896"/>
                    </a:moveTo>
                    <a:lnTo>
                      <a:pt x="4321935" y="1317747"/>
                    </a:lnTo>
                    <a:lnTo>
                      <a:pt x="4325576" y="1360756"/>
                    </a:lnTo>
                    <a:lnTo>
                      <a:pt x="4327596" y="1333222"/>
                    </a:lnTo>
                    <a:close/>
                    <a:moveTo>
                      <a:pt x="4506921" y="1315304"/>
                    </a:moveTo>
                    <a:cubicBezTo>
                      <a:pt x="4506921" y="1315304"/>
                      <a:pt x="4510217" y="1315304"/>
                      <a:pt x="4510217" y="1315304"/>
                    </a:cubicBezTo>
                    <a:cubicBezTo>
                      <a:pt x="4517634" y="1404327"/>
                      <a:pt x="4536177" y="1498913"/>
                      <a:pt x="4522733" y="1587935"/>
                    </a:cubicBezTo>
                    <a:lnTo>
                      <a:pt x="4517068" y="1613935"/>
                    </a:lnTo>
                    <a:lnTo>
                      <a:pt x="4516976" y="1604314"/>
                    </a:lnTo>
                    <a:lnTo>
                      <a:pt x="4522579" y="1565885"/>
                    </a:lnTo>
                    <a:cubicBezTo>
                      <a:pt x="4523403" y="1552697"/>
                      <a:pt x="4523403" y="1539508"/>
                      <a:pt x="4523403" y="1526320"/>
                    </a:cubicBezTo>
                    <a:cubicBezTo>
                      <a:pt x="4523403" y="1480160"/>
                      <a:pt x="4520107" y="1434001"/>
                      <a:pt x="4513514" y="1387841"/>
                    </a:cubicBezTo>
                    <a:cubicBezTo>
                      <a:pt x="4513514" y="1377950"/>
                      <a:pt x="4510217" y="1328493"/>
                      <a:pt x="4510217" y="1338384"/>
                    </a:cubicBezTo>
                    <a:cubicBezTo>
                      <a:pt x="4510217" y="1361464"/>
                      <a:pt x="4510217" y="1384544"/>
                      <a:pt x="4513514" y="1407624"/>
                    </a:cubicBezTo>
                    <a:lnTo>
                      <a:pt x="4514452" y="1492790"/>
                    </a:lnTo>
                    <a:lnTo>
                      <a:pt x="4510217" y="1381247"/>
                    </a:lnTo>
                    <a:lnTo>
                      <a:pt x="4509260" y="1381247"/>
                    </a:lnTo>
                    <a:close/>
                    <a:moveTo>
                      <a:pt x="4305835" y="1315304"/>
                    </a:moveTo>
                    <a:lnTo>
                      <a:pt x="4308108" y="1341116"/>
                    </a:lnTo>
                    <a:lnTo>
                      <a:pt x="4307641" y="1343007"/>
                    </a:lnTo>
                    <a:close/>
                    <a:moveTo>
                      <a:pt x="4323546" y="1313630"/>
                    </a:moveTo>
                    <a:lnTo>
                      <a:pt x="4323255" y="1314373"/>
                    </a:lnTo>
                    <a:lnTo>
                      <a:pt x="4326743" y="1325560"/>
                    </a:lnTo>
                    <a:lnTo>
                      <a:pt x="4326990" y="1326481"/>
                    </a:lnTo>
                    <a:lnTo>
                      <a:pt x="4327144" y="1326844"/>
                    </a:lnTo>
                    <a:lnTo>
                      <a:pt x="4327888" y="1329232"/>
                    </a:lnTo>
                    <a:lnTo>
                      <a:pt x="4327928" y="1328698"/>
                    </a:lnTo>
                    <a:lnTo>
                      <a:pt x="4327144" y="1326844"/>
                    </a:lnTo>
                    <a:lnTo>
                      <a:pt x="4326743" y="1325560"/>
                    </a:lnTo>
                    <a:close/>
                    <a:moveTo>
                      <a:pt x="4120987" y="1311626"/>
                    </a:moveTo>
                    <a:lnTo>
                      <a:pt x="4120055" y="1317380"/>
                    </a:lnTo>
                    <a:lnTo>
                      <a:pt x="4121649" y="1325160"/>
                    </a:lnTo>
                    <a:lnTo>
                      <a:pt x="4122023" y="1315987"/>
                    </a:lnTo>
                    <a:close/>
                    <a:moveTo>
                      <a:pt x="4367469" y="1311017"/>
                    </a:moveTo>
                    <a:lnTo>
                      <a:pt x="4370015" y="1321899"/>
                    </a:lnTo>
                    <a:lnTo>
                      <a:pt x="4370619" y="1321899"/>
                    </a:lnTo>
                    <a:close/>
                    <a:moveTo>
                      <a:pt x="4017888" y="1310589"/>
                    </a:moveTo>
                    <a:lnTo>
                      <a:pt x="4025461" y="1342013"/>
                    </a:lnTo>
                    <a:lnTo>
                      <a:pt x="4025126" y="1347588"/>
                    </a:lnTo>
                    <a:lnTo>
                      <a:pt x="4025133" y="1349312"/>
                    </a:lnTo>
                    <a:lnTo>
                      <a:pt x="4017734" y="1318217"/>
                    </a:lnTo>
                    <a:close/>
                    <a:moveTo>
                      <a:pt x="4324816" y="1310381"/>
                    </a:moveTo>
                    <a:lnTo>
                      <a:pt x="4324620" y="1310883"/>
                    </a:lnTo>
                    <a:lnTo>
                      <a:pt x="4326115" y="1315688"/>
                    </a:lnTo>
                    <a:lnTo>
                      <a:pt x="4327711" y="1322207"/>
                    </a:lnTo>
                    <a:lnTo>
                      <a:pt x="4328259" y="1324181"/>
                    </a:lnTo>
                    <a:lnTo>
                      <a:pt x="4328354" y="1322882"/>
                    </a:lnTo>
                    <a:lnTo>
                      <a:pt x="4326115" y="1315688"/>
                    </a:lnTo>
                    <a:close/>
                    <a:moveTo>
                      <a:pt x="4448730" y="1307023"/>
                    </a:moveTo>
                    <a:lnTo>
                      <a:pt x="4450613" y="1311457"/>
                    </a:lnTo>
                    <a:lnTo>
                      <a:pt x="4454279" y="1328798"/>
                    </a:lnTo>
                    <a:lnTo>
                      <a:pt x="4449202" y="1309243"/>
                    </a:lnTo>
                    <a:close/>
                    <a:moveTo>
                      <a:pt x="4233461" y="1306634"/>
                    </a:moveTo>
                    <a:lnTo>
                      <a:pt x="4232166" y="1312492"/>
                    </a:lnTo>
                    <a:lnTo>
                      <a:pt x="4233062" y="1315289"/>
                    </a:lnTo>
                    <a:lnTo>
                      <a:pt x="4234383" y="1309561"/>
                    </a:lnTo>
                    <a:close/>
                    <a:moveTo>
                      <a:pt x="4400383" y="1305778"/>
                    </a:moveTo>
                    <a:lnTo>
                      <a:pt x="4401750" y="1315219"/>
                    </a:lnTo>
                    <a:lnTo>
                      <a:pt x="4403986" y="1315219"/>
                    </a:lnTo>
                    <a:close/>
                    <a:moveTo>
                      <a:pt x="4345317" y="1305202"/>
                    </a:moveTo>
                    <a:lnTo>
                      <a:pt x="4343963" y="1317875"/>
                    </a:lnTo>
                    <a:lnTo>
                      <a:pt x="4338903" y="1352751"/>
                    </a:lnTo>
                    <a:lnTo>
                      <a:pt x="4338605" y="1353943"/>
                    </a:lnTo>
                    <a:lnTo>
                      <a:pt x="4339009" y="1354899"/>
                    </a:lnTo>
                    <a:lnTo>
                      <a:pt x="4339675" y="1352034"/>
                    </a:lnTo>
                    <a:lnTo>
                      <a:pt x="4339201" y="1355352"/>
                    </a:lnTo>
                    <a:lnTo>
                      <a:pt x="4342916" y="1364136"/>
                    </a:lnTo>
                    <a:lnTo>
                      <a:pt x="4339091" y="1356125"/>
                    </a:lnTo>
                    <a:lnTo>
                      <a:pt x="4338799" y="1358167"/>
                    </a:lnTo>
                    <a:lnTo>
                      <a:pt x="4338733" y="1358423"/>
                    </a:lnTo>
                    <a:lnTo>
                      <a:pt x="4341568" y="1372159"/>
                    </a:lnTo>
                    <a:lnTo>
                      <a:pt x="4338264" y="1360248"/>
                    </a:lnTo>
                    <a:lnTo>
                      <a:pt x="4337947" y="1361483"/>
                    </a:lnTo>
                    <a:lnTo>
                      <a:pt x="4342141" y="1374933"/>
                    </a:lnTo>
                    <a:lnTo>
                      <a:pt x="4341568" y="1372159"/>
                    </a:lnTo>
                    <a:lnTo>
                      <a:pt x="4348737" y="1398000"/>
                    </a:lnTo>
                    <a:lnTo>
                      <a:pt x="4337450" y="1363415"/>
                    </a:lnTo>
                    <a:lnTo>
                      <a:pt x="4335623" y="1370522"/>
                    </a:lnTo>
                    <a:lnTo>
                      <a:pt x="4335571" y="1369693"/>
                    </a:lnTo>
                    <a:lnTo>
                      <a:pt x="4337205" y="1362664"/>
                    </a:lnTo>
                    <a:lnTo>
                      <a:pt x="4336761" y="1361305"/>
                    </a:lnTo>
                    <a:lnTo>
                      <a:pt x="4335391" y="1366777"/>
                    </a:lnTo>
                    <a:lnTo>
                      <a:pt x="4334876" y="1358454"/>
                    </a:lnTo>
                    <a:lnTo>
                      <a:pt x="4335091" y="1357755"/>
                    </a:lnTo>
                    <a:lnTo>
                      <a:pt x="4335260" y="1356706"/>
                    </a:lnTo>
                    <a:lnTo>
                      <a:pt x="4334653" y="1354845"/>
                    </a:lnTo>
                    <a:lnTo>
                      <a:pt x="4334876" y="1358454"/>
                    </a:lnTo>
                    <a:lnTo>
                      <a:pt x="4332062" y="1367611"/>
                    </a:lnTo>
                    <a:lnTo>
                      <a:pt x="4331794" y="1349512"/>
                    </a:lnTo>
                    <a:lnTo>
                      <a:pt x="4331446" y="1345019"/>
                    </a:lnTo>
                    <a:lnTo>
                      <a:pt x="4330320" y="1341569"/>
                    </a:lnTo>
                    <a:lnTo>
                      <a:pt x="4328910" y="1354870"/>
                    </a:lnTo>
                    <a:lnTo>
                      <a:pt x="4327386" y="1377465"/>
                    </a:lnTo>
                    <a:lnTo>
                      <a:pt x="4327911" y="1381116"/>
                    </a:lnTo>
                    <a:lnTo>
                      <a:pt x="4332062" y="1367611"/>
                    </a:lnTo>
                    <a:lnTo>
                      <a:pt x="4332154" y="1373880"/>
                    </a:lnTo>
                    <a:lnTo>
                      <a:pt x="4332172" y="1379637"/>
                    </a:lnTo>
                    <a:lnTo>
                      <a:pt x="4329330" y="1390986"/>
                    </a:lnTo>
                    <a:lnTo>
                      <a:pt x="4329700" y="1393558"/>
                    </a:lnTo>
                    <a:lnTo>
                      <a:pt x="4332184" y="1383896"/>
                    </a:lnTo>
                    <a:lnTo>
                      <a:pt x="4332185" y="1384265"/>
                    </a:lnTo>
                    <a:lnTo>
                      <a:pt x="4329825" y="1394424"/>
                    </a:lnTo>
                    <a:lnTo>
                      <a:pt x="4339993" y="1465131"/>
                    </a:lnTo>
                    <a:lnTo>
                      <a:pt x="4332206" y="1391138"/>
                    </a:lnTo>
                    <a:lnTo>
                      <a:pt x="4332185" y="1384265"/>
                    </a:lnTo>
                    <a:lnTo>
                      <a:pt x="4333088" y="1380380"/>
                    </a:lnTo>
                    <a:lnTo>
                      <a:pt x="4335623" y="1370522"/>
                    </a:lnTo>
                    <a:lnTo>
                      <a:pt x="4340035" y="1441831"/>
                    </a:lnTo>
                    <a:lnTo>
                      <a:pt x="4349586" y="1519540"/>
                    </a:lnTo>
                    <a:lnTo>
                      <a:pt x="4352530" y="1490333"/>
                    </a:lnTo>
                    <a:lnTo>
                      <a:pt x="4351704" y="1499881"/>
                    </a:lnTo>
                    <a:lnTo>
                      <a:pt x="4351704" y="1536773"/>
                    </a:lnTo>
                    <a:lnTo>
                      <a:pt x="4353023" y="1547504"/>
                    </a:lnTo>
                    <a:lnTo>
                      <a:pt x="4356298" y="1558639"/>
                    </a:lnTo>
                    <a:lnTo>
                      <a:pt x="4355694" y="1550636"/>
                    </a:lnTo>
                    <a:lnTo>
                      <a:pt x="4355261" y="1463236"/>
                    </a:lnTo>
                    <a:lnTo>
                      <a:pt x="4352530" y="1490333"/>
                    </a:lnTo>
                    <a:lnTo>
                      <a:pt x="4355241" y="1459007"/>
                    </a:lnTo>
                    <a:lnTo>
                      <a:pt x="4355127" y="1436113"/>
                    </a:lnTo>
                    <a:lnTo>
                      <a:pt x="4358756" y="1405043"/>
                    </a:lnTo>
                    <a:lnTo>
                      <a:pt x="4358578" y="1407624"/>
                    </a:lnTo>
                    <a:lnTo>
                      <a:pt x="4358205" y="1434030"/>
                    </a:lnTo>
                    <a:lnTo>
                      <a:pt x="4358246" y="1433621"/>
                    </a:lnTo>
                    <a:lnTo>
                      <a:pt x="4359282" y="1430187"/>
                    </a:lnTo>
                    <a:lnTo>
                      <a:pt x="4358148" y="1438050"/>
                    </a:lnTo>
                    <a:lnTo>
                      <a:pt x="4356930" y="1524259"/>
                    </a:lnTo>
                    <a:lnTo>
                      <a:pt x="4360424" y="1572666"/>
                    </a:lnTo>
                    <a:lnTo>
                      <a:pt x="4366884" y="1594625"/>
                    </a:lnTo>
                    <a:lnTo>
                      <a:pt x="4368468" y="1490052"/>
                    </a:lnTo>
                    <a:lnTo>
                      <a:pt x="4368468" y="1417650"/>
                    </a:lnTo>
                    <a:lnTo>
                      <a:pt x="4365153" y="1410708"/>
                    </a:lnTo>
                    <a:lnTo>
                      <a:pt x="4359282" y="1430187"/>
                    </a:lnTo>
                    <a:lnTo>
                      <a:pt x="4361595" y="1414145"/>
                    </a:lnTo>
                    <a:lnTo>
                      <a:pt x="4363732" y="1407732"/>
                    </a:lnTo>
                    <a:lnTo>
                      <a:pt x="4359482" y="1398830"/>
                    </a:lnTo>
                    <a:lnTo>
                      <a:pt x="4358756" y="1405043"/>
                    </a:lnTo>
                    <a:lnTo>
                      <a:pt x="4359223" y="1398288"/>
                    </a:lnTo>
                    <a:lnTo>
                      <a:pt x="4358933" y="1397682"/>
                    </a:lnTo>
                    <a:lnTo>
                      <a:pt x="4360693" y="1376580"/>
                    </a:lnTo>
                    <a:cubicBezTo>
                      <a:pt x="4360281" y="1368342"/>
                      <a:pt x="4358631" y="1360104"/>
                      <a:pt x="4355333" y="1351865"/>
                    </a:cubicBezTo>
                    <a:cubicBezTo>
                      <a:pt x="4355333" y="1343627"/>
                      <a:pt x="4353684" y="1336212"/>
                      <a:pt x="4351623" y="1328798"/>
                    </a:cubicBezTo>
                    <a:lnTo>
                      <a:pt x="4345993" y="1307798"/>
                    </a:lnTo>
                    <a:lnTo>
                      <a:pt x="4342212" y="1334271"/>
                    </a:lnTo>
                    <a:lnTo>
                      <a:pt x="4343963" y="1317875"/>
                    </a:lnTo>
                    <a:lnTo>
                      <a:pt x="4345625" y="1306424"/>
                    </a:lnTo>
                    <a:lnTo>
                      <a:pt x="4345439" y="1305730"/>
                    </a:lnTo>
                    <a:close/>
                    <a:moveTo>
                      <a:pt x="4320682" y="1302944"/>
                    </a:moveTo>
                    <a:lnTo>
                      <a:pt x="4320977" y="1306431"/>
                    </a:lnTo>
                    <a:lnTo>
                      <a:pt x="4321373" y="1305522"/>
                    </a:lnTo>
                    <a:close/>
                    <a:moveTo>
                      <a:pt x="4118436" y="1300886"/>
                    </a:moveTo>
                    <a:lnTo>
                      <a:pt x="4118967" y="1312066"/>
                    </a:lnTo>
                    <a:lnTo>
                      <a:pt x="4119898" y="1316612"/>
                    </a:lnTo>
                    <a:lnTo>
                      <a:pt x="4120836" y="1310989"/>
                    </a:lnTo>
                    <a:close/>
                    <a:moveTo>
                      <a:pt x="4448338" y="1300694"/>
                    </a:moveTo>
                    <a:lnTo>
                      <a:pt x="4450823" y="1305612"/>
                    </a:lnTo>
                    <a:lnTo>
                      <a:pt x="4451555" y="1308082"/>
                    </a:lnTo>
                    <a:lnTo>
                      <a:pt x="4450980" y="1312321"/>
                    </a:lnTo>
                    <a:lnTo>
                      <a:pt x="4450613" y="1311457"/>
                    </a:lnTo>
                    <a:close/>
                    <a:moveTo>
                      <a:pt x="4104411" y="1300403"/>
                    </a:moveTo>
                    <a:lnTo>
                      <a:pt x="4099643" y="1366425"/>
                    </a:lnTo>
                    <a:lnTo>
                      <a:pt x="4103915" y="1384679"/>
                    </a:lnTo>
                    <a:lnTo>
                      <a:pt x="4113907" y="1430444"/>
                    </a:lnTo>
                    <a:lnTo>
                      <a:pt x="4111839" y="1386116"/>
                    </a:lnTo>
                    <a:lnTo>
                      <a:pt x="4110584" y="1371637"/>
                    </a:lnTo>
                    <a:lnTo>
                      <a:pt x="4107971" y="1371637"/>
                    </a:lnTo>
                    <a:lnTo>
                      <a:pt x="4108262" y="1344844"/>
                    </a:lnTo>
                    <a:close/>
                    <a:moveTo>
                      <a:pt x="4189886" y="1300392"/>
                    </a:moveTo>
                    <a:lnTo>
                      <a:pt x="4190576" y="1308843"/>
                    </a:lnTo>
                    <a:lnTo>
                      <a:pt x="4190145" y="1305326"/>
                    </a:lnTo>
                    <a:close/>
                    <a:moveTo>
                      <a:pt x="4282513" y="1300205"/>
                    </a:moveTo>
                    <a:lnTo>
                      <a:pt x="4289373" y="1324533"/>
                    </a:lnTo>
                    <a:lnTo>
                      <a:pt x="4284835" y="1310262"/>
                    </a:lnTo>
                    <a:close/>
                    <a:moveTo>
                      <a:pt x="4350134" y="1299911"/>
                    </a:moveTo>
                    <a:lnTo>
                      <a:pt x="4355205" y="1317471"/>
                    </a:lnTo>
                    <a:lnTo>
                      <a:pt x="4352035" y="1309026"/>
                    </a:lnTo>
                    <a:close/>
                    <a:moveTo>
                      <a:pt x="4445539" y="1299512"/>
                    </a:moveTo>
                    <a:lnTo>
                      <a:pt x="4448463" y="1306396"/>
                    </a:lnTo>
                    <a:lnTo>
                      <a:pt x="4449202" y="1309243"/>
                    </a:lnTo>
                    <a:lnTo>
                      <a:pt x="4453893" y="1331269"/>
                    </a:lnTo>
                    <a:close/>
                    <a:moveTo>
                      <a:pt x="3964766" y="1299425"/>
                    </a:moveTo>
                    <a:lnTo>
                      <a:pt x="3965434" y="1305955"/>
                    </a:lnTo>
                    <a:lnTo>
                      <a:pt x="3965270" y="1305114"/>
                    </a:lnTo>
                    <a:close/>
                    <a:moveTo>
                      <a:pt x="3985568" y="1296263"/>
                    </a:moveTo>
                    <a:lnTo>
                      <a:pt x="3987761" y="1319240"/>
                    </a:lnTo>
                    <a:lnTo>
                      <a:pt x="3987102" y="1315855"/>
                    </a:lnTo>
                    <a:close/>
                    <a:moveTo>
                      <a:pt x="4097099" y="1295378"/>
                    </a:moveTo>
                    <a:lnTo>
                      <a:pt x="4091361" y="1324456"/>
                    </a:lnTo>
                    <a:lnTo>
                      <a:pt x="4092625" y="1336438"/>
                    </a:lnTo>
                    <a:lnTo>
                      <a:pt x="4095166" y="1347295"/>
                    </a:lnTo>
                    <a:lnTo>
                      <a:pt x="4095731" y="1339094"/>
                    </a:lnTo>
                    <a:close/>
                    <a:moveTo>
                      <a:pt x="4445551" y="1295180"/>
                    </a:moveTo>
                    <a:lnTo>
                      <a:pt x="4446686" y="1297425"/>
                    </a:lnTo>
                    <a:lnTo>
                      <a:pt x="4448730" y="1307023"/>
                    </a:lnTo>
                    <a:lnTo>
                      <a:pt x="4448463" y="1306396"/>
                    </a:lnTo>
                    <a:close/>
                    <a:moveTo>
                      <a:pt x="4081453" y="1294183"/>
                    </a:moveTo>
                    <a:lnTo>
                      <a:pt x="4080155" y="1301462"/>
                    </a:lnTo>
                    <a:lnTo>
                      <a:pt x="4079641" y="1306486"/>
                    </a:lnTo>
                    <a:lnTo>
                      <a:pt x="4079537" y="1331655"/>
                    </a:lnTo>
                    <a:lnTo>
                      <a:pt x="4077989" y="1364015"/>
                    </a:lnTo>
                    <a:lnTo>
                      <a:pt x="4077989" y="1391809"/>
                    </a:lnTo>
                    <a:lnTo>
                      <a:pt x="4078061" y="1394735"/>
                    </a:lnTo>
                    <a:lnTo>
                      <a:pt x="4081811" y="1407946"/>
                    </a:lnTo>
                    <a:lnTo>
                      <a:pt x="4088046" y="1390224"/>
                    </a:lnTo>
                    <a:lnTo>
                      <a:pt x="4087935" y="1396009"/>
                    </a:lnTo>
                    <a:lnTo>
                      <a:pt x="4088254" y="1401174"/>
                    </a:lnTo>
                    <a:lnTo>
                      <a:pt x="4087935" y="1400955"/>
                    </a:lnTo>
                    <a:lnTo>
                      <a:pt x="4083406" y="1413566"/>
                    </a:lnTo>
                    <a:lnTo>
                      <a:pt x="4084537" y="1417550"/>
                    </a:lnTo>
                    <a:lnTo>
                      <a:pt x="4091339" y="1464895"/>
                    </a:lnTo>
                    <a:lnTo>
                      <a:pt x="4091232" y="1463608"/>
                    </a:lnTo>
                    <a:lnTo>
                      <a:pt x="4090025" y="1429802"/>
                    </a:lnTo>
                    <a:lnTo>
                      <a:pt x="4092843" y="1475364"/>
                    </a:lnTo>
                    <a:lnTo>
                      <a:pt x="4094377" y="1486044"/>
                    </a:lnTo>
                    <a:lnTo>
                      <a:pt x="4091192" y="1404988"/>
                    </a:lnTo>
                    <a:lnTo>
                      <a:pt x="4091311" y="1403270"/>
                    </a:lnTo>
                    <a:lnTo>
                      <a:pt x="4089021" y="1401700"/>
                    </a:lnTo>
                    <a:lnTo>
                      <a:pt x="4088559" y="1388765"/>
                    </a:lnTo>
                    <a:lnTo>
                      <a:pt x="4091232" y="1381170"/>
                    </a:lnTo>
                    <a:lnTo>
                      <a:pt x="4092833" y="1381170"/>
                    </a:lnTo>
                    <a:lnTo>
                      <a:pt x="4094501" y="1356950"/>
                    </a:lnTo>
                    <a:lnTo>
                      <a:pt x="4092543" y="1348995"/>
                    </a:lnTo>
                    <a:lnTo>
                      <a:pt x="4090522" y="1335053"/>
                    </a:lnTo>
                    <a:lnTo>
                      <a:pt x="4088586" y="1362153"/>
                    </a:lnTo>
                    <a:lnTo>
                      <a:pt x="4089252" y="1327569"/>
                    </a:lnTo>
                    <a:close/>
                    <a:moveTo>
                      <a:pt x="3841735" y="1293195"/>
                    </a:moveTo>
                    <a:lnTo>
                      <a:pt x="3841522" y="1296572"/>
                    </a:lnTo>
                    <a:lnTo>
                      <a:pt x="3844440" y="1356200"/>
                    </a:lnTo>
                    <a:lnTo>
                      <a:pt x="3843636" y="1348978"/>
                    </a:lnTo>
                    <a:cubicBezTo>
                      <a:pt x="3843636" y="1332504"/>
                      <a:pt x="3840336" y="1316031"/>
                      <a:pt x="3840336" y="1302852"/>
                    </a:cubicBezTo>
                    <a:close/>
                    <a:moveTo>
                      <a:pt x="4186534" y="1291454"/>
                    </a:moveTo>
                    <a:lnTo>
                      <a:pt x="4189522" y="1299345"/>
                    </a:lnTo>
                    <a:lnTo>
                      <a:pt x="4189498" y="1300015"/>
                    </a:lnTo>
                    <a:lnTo>
                      <a:pt x="4186863" y="1299934"/>
                    </a:lnTo>
                    <a:lnTo>
                      <a:pt x="4186258" y="1298474"/>
                    </a:lnTo>
                    <a:close/>
                    <a:moveTo>
                      <a:pt x="3892500" y="1289896"/>
                    </a:moveTo>
                    <a:lnTo>
                      <a:pt x="3893022" y="1298229"/>
                    </a:lnTo>
                    <a:cubicBezTo>
                      <a:pt x="3893022" y="1314698"/>
                      <a:pt x="3893022" y="1327874"/>
                      <a:pt x="3889723" y="1341050"/>
                    </a:cubicBezTo>
                    <a:lnTo>
                      <a:pt x="3888695" y="1344622"/>
                    </a:lnTo>
                    <a:close/>
                    <a:moveTo>
                      <a:pt x="4348555" y="1289864"/>
                    </a:moveTo>
                    <a:lnTo>
                      <a:pt x="4348345" y="1291331"/>
                    </a:lnTo>
                    <a:lnTo>
                      <a:pt x="4350134" y="1299911"/>
                    </a:lnTo>
                    <a:lnTo>
                      <a:pt x="4348118" y="1292926"/>
                    </a:lnTo>
                    <a:lnTo>
                      <a:pt x="4346503" y="1304230"/>
                    </a:lnTo>
                    <a:lnTo>
                      <a:pt x="4355746" y="1339096"/>
                    </a:lnTo>
                    <a:lnTo>
                      <a:pt x="4361461" y="1374278"/>
                    </a:lnTo>
                    <a:lnTo>
                      <a:pt x="4363523" y="1357343"/>
                    </a:lnTo>
                    <a:lnTo>
                      <a:pt x="4364881" y="1352611"/>
                    </a:lnTo>
                    <a:lnTo>
                      <a:pt x="4361978" y="1377462"/>
                    </a:lnTo>
                    <a:lnTo>
                      <a:pt x="4365859" y="1401352"/>
                    </a:lnTo>
                    <a:lnTo>
                      <a:pt x="4368189" y="1394360"/>
                    </a:lnTo>
                    <a:lnTo>
                      <a:pt x="4368468" y="1393670"/>
                    </a:lnTo>
                    <a:lnTo>
                      <a:pt x="4368468" y="1371355"/>
                    </a:lnTo>
                    <a:lnTo>
                      <a:pt x="4367150" y="1349299"/>
                    </a:lnTo>
                    <a:lnTo>
                      <a:pt x="4366403" y="1347307"/>
                    </a:lnTo>
                    <a:lnTo>
                      <a:pt x="4364881" y="1352611"/>
                    </a:lnTo>
                    <a:lnTo>
                      <a:pt x="4365715" y="1345473"/>
                    </a:lnTo>
                    <a:lnTo>
                      <a:pt x="4361907" y="1335330"/>
                    </a:lnTo>
                    <a:lnTo>
                      <a:pt x="4365907" y="1343824"/>
                    </a:lnTo>
                    <a:lnTo>
                      <a:pt x="4367512" y="1330082"/>
                    </a:lnTo>
                    <a:close/>
                    <a:moveTo>
                      <a:pt x="4038753" y="1289386"/>
                    </a:moveTo>
                    <a:lnTo>
                      <a:pt x="4040877" y="1301820"/>
                    </a:lnTo>
                    <a:lnTo>
                      <a:pt x="4040079" y="1301820"/>
                    </a:lnTo>
                    <a:lnTo>
                      <a:pt x="4054918" y="1392177"/>
                    </a:lnTo>
                    <a:lnTo>
                      <a:pt x="4055115" y="1336970"/>
                    </a:lnTo>
                    <a:lnTo>
                      <a:pt x="4040799" y="1295360"/>
                    </a:lnTo>
                    <a:close/>
                    <a:moveTo>
                      <a:pt x="4347030" y="1289161"/>
                    </a:moveTo>
                    <a:lnTo>
                      <a:pt x="4345731" y="1301320"/>
                    </a:lnTo>
                    <a:lnTo>
                      <a:pt x="4346141" y="1302866"/>
                    </a:lnTo>
                    <a:lnTo>
                      <a:pt x="4347762" y="1291696"/>
                    </a:lnTo>
                    <a:close/>
                    <a:moveTo>
                      <a:pt x="4319458" y="1288488"/>
                    </a:moveTo>
                    <a:lnTo>
                      <a:pt x="4320133" y="1296462"/>
                    </a:lnTo>
                    <a:lnTo>
                      <a:pt x="4322294" y="1303406"/>
                    </a:lnTo>
                    <a:lnTo>
                      <a:pt x="4322816" y="1302206"/>
                    </a:lnTo>
                    <a:close/>
                    <a:moveTo>
                      <a:pt x="4347630" y="1287901"/>
                    </a:moveTo>
                    <a:lnTo>
                      <a:pt x="4347865" y="1289027"/>
                    </a:lnTo>
                    <a:lnTo>
                      <a:pt x="4347865" y="1288399"/>
                    </a:lnTo>
                    <a:close/>
                    <a:moveTo>
                      <a:pt x="4079722" y="1286771"/>
                    </a:moveTo>
                    <a:lnTo>
                      <a:pt x="4079687" y="1295280"/>
                    </a:lnTo>
                    <a:lnTo>
                      <a:pt x="4080613" y="1290586"/>
                    </a:lnTo>
                    <a:close/>
                    <a:moveTo>
                      <a:pt x="3941250" y="1285958"/>
                    </a:moveTo>
                    <a:lnTo>
                      <a:pt x="3946420" y="1344542"/>
                    </a:lnTo>
                    <a:lnTo>
                      <a:pt x="3946060" y="1359646"/>
                    </a:lnTo>
                    <a:lnTo>
                      <a:pt x="3945547" y="1353316"/>
                    </a:lnTo>
                    <a:lnTo>
                      <a:pt x="3945547" y="1351233"/>
                    </a:lnTo>
                    <a:close/>
                    <a:moveTo>
                      <a:pt x="3871042" y="1285901"/>
                    </a:moveTo>
                    <a:lnTo>
                      <a:pt x="3879979" y="1338994"/>
                    </a:lnTo>
                    <a:lnTo>
                      <a:pt x="3875341" y="1316963"/>
                    </a:lnTo>
                    <a:cubicBezTo>
                      <a:pt x="3874053" y="1309963"/>
                      <a:pt x="3873228" y="1304816"/>
                      <a:pt x="3873228" y="1304816"/>
                    </a:cubicBezTo>
                    <a:close/>
                    <a:moveTo>
                      <a:pt x="3952121" y="1284714"/>
                    </a:moveTo>
                    <a:lnTo>
                      <a:pt x="3952532" y="1293585"/>
                    </a:lnTo>
                    <a:lnTo>
                      <a:pt x="3952121" y="1305311"/>
                    </a:lnTo>
                    <a:close/>
                    <a:moveTo>
                      <a:pt x="4198890" y="1284608"/>
                    </a:moveTo>
                    <a:lnTo>
                      <a:pt x="4200037" y="1288838"/>
                    </a:lnTo>
                    <a:lnTo>
                      <a:pt x="4202045" y="1300783"/>
                    </a:lnTo>
                    <a:close/>
                    <a:moveTo>
                      <a:pt x="4177299" y="1284100"/>
                    </a:moveTo>
                    <a:lnTo>
                      <a:pt x="4179864" y="1297569"/>
                    </a:lnTo>
                    <a:lnTo>
                      <a:pt x="4180617" y="1307828"/>
                    </a:lnTo>
                    <a:lnTo>
                      <a:pt x="4180784" y="1313701"/>
                    </a:lnTo>
                    <a:close/>
                    <a:moveTo>
                      <a:pt x="4019216" y="1282990"/>
                    </a:moveTo>
                    <a:lnTo>
                      <a:pt x="4024400" y="1305737"/>
                    </a:lnTo>
                    <a:lnTo>
                      <a:pt x="4021154" y="1298526"/>
                    </a:lnTo>
                    <a:close/>
                    <a:moveTo>
                      <a:pt x="4452452" y="1281972"/>
                    </a:moveTo>
                    <a:lnTo>
                      <a:pt x="4454279" y="1288018"/>
                    </a:lnTo>
                    <a:lnTo>
                      <a:pt x="4454008" y="1290014"/>
                    </a:lnTo>
                    <a:close/>
                    <a:moveTo>
                      <a:pt x="3961799" y="1280631"/>
                    </a:moveTo>
                    <a:lnTo>
                      <a:pt x="3963429" y="1288946"/>
                    </a:lnTo>
                    <a:lnTo>
                      <a:pt x="3970388" y="1354932"/>
                    </a:lnTo>
                    <a:close/>
                    <a:moveTo>
                      <a:pt x="3995471" y="1279789"/>
                    </a:moveTo>
                    <a:lnTo>
                      <a:pt x="3995471" y="1283770"/>
                    </a:lnTo>
                    <a:lnTo>
                      <a:pt x="3998143" y="1311703"/>
                    </a:lnTo>
                    <a:lnTo>
                      <a:pt x="3998986" y="1316073"/>
                    </a:lnTo>
                    <a:lnTo>
                      <a:pt x="3998771" y="1313560"/>
                    </a:lnTo>
                    <a:cubicBezTo>
                      <a:pt x="3997121" y="1300381"/>
                      <a:pt x="3995471" y="1288026"/>
                      <a:pt x="3995471" y="1279789"/>
                    </a:cubicBezTo>
                    <a:close/>
                    <a:moveTo>
                      <a:pt x="4032185" y="1278845"/>
                    </a:moveTo>
                    <a:lnTo>
                      <a:pt x="4029676" y="1315167"/>
                    </a:lnTo>
                    <a:lnTo>
                      <a:pt x="4033489" y="1304585"/>
                    </a:lnTo>
                    <a:lnTo>
                      <a:pt x="4033325" y="1293058"/>
                    </a:lnTo>
                    <a:lnTo>
                      <a:pt x="4032464" y="1280168"/>
                    </a:lnTo>
                    <a:close/>
                    <a:moveTo>
                      <a:pt x="4245227" y="1277896"/>
                    </a:moveTo>
                    <a:lnTo>
                      <a:pt x="4245262" y="1278212"/>
                    </a:lnTo>
                    <a:cubicBezTo>
                      <a:pt x="4244849" y="1286455"/>
                      <a:pt x="4243201" y="1300467"/>
                      <a:pt x="4243201" y="1305413"/>
                    </a:cubicBezTo>
                    <a:lnTo>
                      <a:pt x="4242663" y="1308873"/>
                    </a:lnTo>
                    <a:close/>
                    <a:moveTo>
                      <a:pt x="4338459" y="1275511"/>
                    </a:moveTo>
                    <a:lnTo>
                      <a:pt x="4327434" y="1303690"/>
                    </a:lnTo>
                    <a:lnTo>
                      <a:pt x="4329832" y="1315304"/>
                    </a:lnTo>
                    <a:lnTo>
                      <a:pt x="4332206" y="1315304"/>
                    </a:lnTo>
                    <a:lnTo>
                      <a:pt x="4333222" y="1331727"/>
                    </a:lnTo>
                    <a:lnTo>
                      <a:pt x="4336627" y="1348220"/>
                    </a:lnTo>
                    <a:lnTo>
                      <a:pt x="4343796" y="1303713"/>
                    </a:lnTo>
                    <a:lnTo>
                      <a:pt x="4343929" y="1299192"/>
                    </a:lnTo>
                    <a:close/>
                    <a:moveTo>
                      <a:pt x="3912822" y="1275287"/>
                    </a:moveTo>
                    <a:lnTo>
                      <a:pt x="3915090" y="1318314"/>
                    </a:lnTo>
                    <a:lnTo>
                      <a:pt x="3912388" y="1293108"/>
                    </a:lnTo>
                    <a:lnTo>
                      <a:pt x="3912650" y="1319154"/>
                    </a:lnTo>
                    <a:lnTo>
                      <a:pt x="3916128" y="1337991"/>
                    </a:lnTo>
                    <a:lnTo>
                      <a:pt x="3915090" y="1318314"/>
                    </a:lnTo>
                    <a:lnTo>
                      <a:pt x="3916115" y="1327874"/>
                    </a:lnTo>
                    <a:lnTo>
                      <a:pt x="3916424" y="1339597"/>
                    </a:lnTo>
                    <a:lnTo>
                      <a:pt x="3926223" y="1392667"/>
                    </a:lnTo>
                    <a:lnTo>
                      <a:pt x="3926376" y="1391062"/>
                    </a:lnTo>
                    <a:lnTo>
                      <a:pt x="3927215" y="1360836"/>
                    </a:lnTo>
                    <a:lnTo>
                      <a:pt x="3914190" y="1288026"/>
                    </a:lnTo>
                    <a:close/>
                    <a:moveTo>
                      <a:pt x="3864197" y="1274576"/>
                    </a:moveTo>
                    <a:lnTo>
                      <a:pt x="3877057" y="1334564"/>
                    </a:lnTo>
                    <a:lnTo>
                      <a:pt x="3883161" y="1360596"/>
                    </a:lnTo>
                    <a:lnTo>
                      <a:pt x="3882128" y="1364140"/>
                    </a:lnTo>
                    <a:lnTo>
                      <a:pt x="3871793" y="1322679"/>
                    </a:lnTo>
                    <a:lnTo>
                      <a:pt x="3866923" y="1295838"/>
                    </a:lnTo>
                    <a:close/>
                    <a:moveTo>
                      <a:pt x="4031065" y="1273523"/>
                    </a:moveTo>
                    <a:lnTo>
                      <a:pt x="4028220" y="1314223"/>
                    </a:lnTo>
                    <a:lnTo>
                      <a:pt x="4029175" y="1316342"/>
                    </a:lnTo>
                    <a:lnTo>
                      <a:pt x="4031237" y="1274340"/>
                    </a:lnTo>
                    <a:close/>
                    <a:moveTo>
                      <a:pt x="4138178" y="1272453"/>
                    </a:moveTo>
                    <a:lnTo>
                      <a:pt x="4140387" y="1284987"/>
                    </a:lnTo>
                    <a:lnTo>
                      <a:pt x="4143002" y="1325054"/>
                    </a:lnTo>
                    <a:lnTo>
                      <a:pt x="4138011" y="1273187"/>
                    </a:lnTo>
                    <a:close/>
                    <a:moveTo>
                      <a:pt x="4085486" y="1271785"/>
                    </a:moveTo>
                    <a:lnTo>
                      <a:pt x="4085416" y="1271964"/>
                    </a:lnTo>
                    <a:lnTo>
                      <a:pt x="4082008" y="1291071"/>
                    </a:lnTo>
                    <a:lnTo>
                      <a:pt x="4088071" y="1316978"/>
                    </a:lnTo>
                    <a:close/>
                    <a:moveTo>
                      <a:pt x="4339970" y="1271649"/>
                    </a:moveTo>
                    <a:lnTo>
                      <a:pt x="4338716" y="1274855"/>
                    </a:lnTo>
                    <a:lnTo>
                      <a:pt x="4344052" y="1294986"/>
                    </a:lnTo>
                    <a:lnTo>
                      <a:pt x="4344458" y="1281171"/>
                    </a:lnTo>
                    <a:close/>
                    <a:moveTo>
                      <a:pt x="4137654" y="1269482"/>
                    </a:moveTo>
                    <a:lnTo>
                      <a:pt x="4137874" y="1270728"/>
                    </a:lnTo>
                    <a:lnTo>
                      <a:pt x="4137804" y="1271042"/>
                    </a:lnTo>
                    <a:close/>
                    <a:moveTo>
                      <a:pt x="3912146" y="1268987"/>
                    </a:moveTo>
                    <a:lnTo>
                      <a:pt x="3912151" y="1269512"/>
                    </a:lnTo>
                    <a:lnTo>
                      <a:pt x="3912743" y="1274546"/>
                    </a:lnTo>
                    <a:close/>
                    <a:moveTo>
                      <a:pt x="4341123" y="1268701"/>
                    </a:moveTo>
                    <a:lnTo>
                      <a:pt x="4340875" y="1269335"/>
                    </a:lnTo>
                    <a:lnTo>
                      <a:pt x="4342050" y="1271911"/>
                    </a:lnTo>
                    <a:close/>
                    <a:moveTo>
                      <a:pt x="3851711" y="1267781"/>
                    </a:moveTo>
                    <a:lnTo>
                      <a:pt x="3855189" y="1309442"/>
                    </a:lnTo>
                    <a:cubicBezTo>
                      <a:pt x="3856839" y="1342388"/>
                      <a:pt x="3858490" y="1375335"/>
                      <a:pt x="3863441" y="1408282"/>
                    </a:cubicBezTo>
                    <a:lnTo>
                      <a:pt x="3865142" y="1422430"/>
                    </a:lnTo>
                    <a:lnTo>
                      <a:pt x="3862874" y="1430213"/>
                    </a:lnTo>
                    <a:lnTo>
                      <a:pt x="3861793" y="1442748"/>
                    </a:lnTo>
                    <a:lnTo>
                      <a:pt x="3857252" y="1407459"/>
                    </a:lnTo>
                    <a:cubicBezTo>
                      <a:pt x="3855395" y="1378218"/>
                      <a:pt x="3854880" y="1348772"/>
                      <a:pt x="3854209" y="1320046"/>
                    </a:cubicBezTo>
                    <a:close/>
                    <a:moveTo>
                      <a:pt x="4106855" y="1266563"/>
                    </a:moveTo>
                    <a:lnTo>
                      <a:pt x="4105209" y="1289361"/>
                    </a:lnTo>
                    <a:lnTo>
                      <a:pt x="4108411" y="1331129"/>
                    </a:lnTo>
                    <a:lnTo>
                      <a:pt x="4108668" y="1307568"/>
                    </a:lnTo>
                    <a:lnTo>
                      <a:pt x="4110032" y="1324679"/>
                    </a:lnTo>
                    <a:cubicBezTo>
                      <a:pt x="4111269" y="1337860"/>
                      <a:pt x="4112918" y="1350218"/>
                      <a:pt x="4114567" y="1348570"/>
                    </a:cubicBezTo>
                    <a:lnTo>
                      <a:pt x="4115553" y="1342663"/>
                    </a:lnTo>
                    <a:lnTo>
                      <a:pt x="4115713" y="1344194"/>
                    </a:lnTo>
                    <a:lnTo>
                      <a:pt x="4111438" y="1370595"/>
                    </a:lnTo>
                    <a:lnTo>
                      <a:pt x="4115342" y="1421513"/>
                    </a:lnTo>
                    <a:lnTo>
                      <a:pt x="4115445" y="1424946"/>
                    </a:lnTo>
                    <a:lnTo>
                      <a:pt x="4118712" y="1397045"/>
                    </a:lnTo>
                    <a:lnTo>
                      <a:pt x="4118339" y="1406179"/>
                    </a:lnTo>
                    <a:lnTo>
                      <a:pt x="4117865" y="1411181"/>
                    </a:lnTo>
                    <a:cubicBezTo>
                      <a:pt x="4117865" y="1411181"/>
                      <a:pt x="4117453" y="1415300"/>
                      <a:pt x="4116938" y="1420552"/>
                    </a:cubicBezTo>
                    <a:lnTo>
                      <a:pt x="4116420" y="1425969"/>
                    </a:lnTo>
                    <a:lnTo>
                      <a:pt x="4117277" y="1421844"/>
                    </a:lnTo>
                    <a:lnTo>
                      <a:pt x="4118294" y="1407287"/>
                    </a:lnTo>
                    <a:lnTo>
                      <a:pt x="4117865" y="1417772"/>
                    </a:lnTo>
                    <a:lnTo>
                      <a:pt x="4117540" y="1420573"/>
                    </a:lnTo>
                    <a:lnTo>
                      <a:pt x="4121647" y="1400803"/>
                    </a:lnTo>
                    <a:lnTo>
                      <a:pt x="4120186" y="1386773"/>
                    </a:lnTo>
                    <a:lnTo>
                      <a:pt x="4120899" y="1379143"/>
                    </a:lnTo>
                    <a:lnTo>
                      <a:pt x="4121163" y="1381523"/>
                    </a:lnTo>
                    <a:lnTo>
                      <a:pt x="4122848" y="1395020"/>
                    </a:lnTo>
                    <a:lnTo>
                      <a:pt x="4122899" y="1394775"/>
                    </a:lnTo>
                    <a:lnTo>
                      <a:pt x="4121767" y="1370958"/>
                    </a:lnTo>
                    <a:lnTo>
                      <a:pt x="4121955" y="1369351"/>
                    </a:lnTo>
                    <a:lnTo>
                      <a:pt x="4122091" y="1371792"/>
                    </a:lnTo>
                    <a:lnTo>
                      <a:pt x="4123478" y="1391985"/>
                    </a:lnTo>
                    <a:lnTo>
                      <a:pt x="4124199" y="1388514"/>
                    </a:lnTo>
                    <a:cubicBezTo>
                      <a:pt x="4124199" y="1388514"/>
                      <a:pt x="4127500" y="1388514"/>
                      <a:pt x="4127500" y="1388514"/>
                    </a:cubicBezTo>
                    <a:lnTo>
                      <a:pt x="4123966" y="1417233"/>
                    </a:lnTo>
                    <a:lnTo>
                      <a:pt x="4124462" y="1427658"/>
                    </a:lnTo>
                    <a:lnTo>
                      <a:pt x="4123644" y="1419854"/>
                    </a:lnTo>
                    <a:lnTo>
                      <a:pt x="4119301" y="1455148"/>
                    </a:lnTo>
                    <a:lnTo>
                      <a:pt x="4119376" y="1455491"/>
                    </a:lnTo>
                    <a:lnTo>
                      <a:pt x="4125055" y="1487973"/>
                    </a:lnTo>
                    <a:lnTo>
                      <a:pt x="4126111" y="1461435"/>
                    </a:lnTo>
                    <a:lnTo>
                      <a:pt x="4135145" y="1405514"/>
                    </a:lnTo>
                    <a:lnTo>
                      <a:pt x="4124646" y="1349395"/>
                    </a:lnTo>
                    <a:lnTo>
                      <a:pt x="4124416" y="1348327"/>
                    </a:lnTo>
                    <a:lnTo>
                      <a:pt x="4121955" y="1369351"/>
                    </a:lnTo>
                    <a:lnTo>
                      <a:pt x="4121907" y="1368492"/>
                    </a:lnTo>
                    <a:lnTo>
                      <a:pt x="4123637" y="1350218"/>
                    </a:lnTo>
                    <a:lnTo>
                      <a:pt x="4124171" y="1347183"/>
                    </a:lnTo>
                    <a:lnTo>
                      <a:pt x="4122905" y="1341291"/>
                    </a:lnTo>
                    <a:lnTo>
                      <a:pt x="4121506" y="1361312"/>
                    </a:lnTo>
                    <a:lnTo>
                      <a:pt x="4121163" y="1355161"/>
                    </a:lnTo>
                    <a:lnTo>
                      <a:pt x="4120698" y="1348424"/>
                    </a:lnTo>
                    <a:lnTo>
                      <a:pt x="4121296" y="1333797"/>
                    </a:lnTo>
                    <a:lnTo>
                      <a:pt x="4119632" y="1326050"/>
                    </a:lnTo>
                    <a:lnTo>
                      <a:pt x="4120689" y="1348290"/>
                    </a:lnTo>
                    <a:lnTo>
                      <a:pt x="4119004" y="1323874"/>
                    </a:lnTo>
                    <a:lnTo>
                      <a:pt x="4119073" y="1323447"/>
                    </a:lnTo>
                    <a:lnTo>
                      <a:pt x="4118928" y="1322773"/>
                    </a:lnTo>
                    <a:lnTo>
                      <a:pt x="4119004" y="1323874"/>
                    </a:lnTo>
                    <a:lnTo>
                      <a:pt x="4116483" y="1339438"/>
                    </a:lnTo>
                    <a:lnTo>
                      <a:pt x="4116326" y="1338026"/>
                    </a:lnTo>
                    <a:lnTo>
                      <a:pt x="4118896" y="1322623"/>
                    </a:lnTo>
                    <a:lnTo>
                      <a:pt x="4110015" y="1281273"/>
                    </a:lnTo>
                    <a:lnTo>
                      <a:pt x="4111269" y="1292549"/>
                    </a:lnTo>
                    <a:lnTo>
                      <a:pt x="4116326" y="1338026"/>
                    </a:lnTo>
                    <a:lnTo>
                      <a:pt x="4115553" y="1342663"/>
                    </a:lnTo>
                    <a:lnTo>
                      <a:pt x="4111681" y="1305731"/>
                    </a:lnTo>
                    <a:lnTo>
                      <a:pt x="4109354" y="1278195"/>
                    </a:lnTo>
                    <a:lnTo>
                      <a:pt x="4109005" y="1276572"/>
                    </a:lnTo>
                    <a:lnTo>
                      <a:pt x="4108668" y="1307568"/>
                    </a:lnTo>
                    <a:lnTo>
                      <a:pt x="4108538" y="1305936"/>
                    </a:lnTo>
                    <a:cubicBezTo>
                      <a:pt x="4108177" y="1300581"/>
                      <a:pt x="4107971" y="1296668"/>
                      <a:pt x="4107971" y="1295844"/>
                    </a:cubicBezTo>
                    <a:lnTo>
                      <a:pt x="4108842" y="1275814"/>
                    </a:lnTo>
                    <a:close/>
                    <a:moveTo>
                      <a:pt x="4139096" y="1265203"/>
                    </a:moveTo>
                    <a:lnTo>
                      <a:pt x="4139259" y="1267701"/>
                    </a:lnTo>
                    <a:lnTo>
                      <a:pt x="4138178" y="1272453"/>
                    </a:lnTo>
                    <a:lnTo>
                      <a:pt x="4137874" y="1270728"/>
                    </a:lnTo>
                    <a:close/>
                    <a:moveTo>
                      <a:pt x="4139845" y="1265123"/>
                    </a:moveTo>
                    <a:lnTo>
                      <a:pt x="4143177" y="1300814"/>
                    </a:lnTo>
                    <a:lnTo>
                      <a:pt x="4140387" y="1284987"/>
                    </a:lnTo>
                    <a:lnTo>
                      <a:pt x="4139259" y="1267701"/>
                    </a:lnTo>
                    <a:close/>
                    <a:moveTo>
                      <a:pt x="4074223" y="1263230"/>
                    </a:moveTo>
                    <a:lnTo>
                      <a:pt x="4070562" y="1327562"/>
                    </a:lnTo>
                    <a:lnTo>
                      <a:pt x="4068201" y="1360001"/>
                    </a:lnTo>
                    <a:lnTo>
                      <a:pt x="4075307" y="1385033"/>
                    </a:lnTo>
                    <a:lnTo>
                      <a:pt x="4076013" y="1362835"/>
                    </a:lnTo>
                    <a:lnTo>
                      <a:pt x="4075926" y="1357627"/>
                    </a:lnTo>
                    <a:lnTo>
                      <a:pt x="4076501" y="1347514"/>
                    </a:lnTo>
                    <a:lnTo>
                      <a:pt x="4078588" y="1281916"/>
                    </a:lnTo>
                    <a:close/>
                    <a:moveTo>
                      <a:pt x="4109405" y="1262877"/>
                    </a:moveTo>
                    <a:lnTo>
                      <a:pt x="4109316" y="1264937"/>
                    </a:lnTo>
                    <a:lnTo>
                      <a:pt x="4117793" y="1306334"/>
                    </a:lnTo>
                    <a:lnTo>
                      <a:pt x="4117000" y="1294844"/>
                    </a:lnTo>
                    <a:close/>
                    <a:moveTo>
                      <a:pt x="4335530" y="1262828"/>
                    </a:moveTo>
                    <a:lnTo>
                      <a:pt x="4335548" y="1262907"/>
                    </a:lnTo>
                    <a:lnTo>
                      <a:pt x="4335544" y="1262891"/>
                    </a:lnTo>
                    <a:close/>
                    <a:moveTo>
                      <a:pt x="3993449" y="1262637"/>
                    </a:moveTo>
                    <a:lnTo>
                      <a:pt x="3995214" y="1281090"/>
                    </a:lnTo>
                    <a:lnTo>
                      <a:pt x="3995336" y="1267930"/>
                    </a:lnTo>
                    <a:close/>
                    <a:moveTo>
                      <a:pt x="4101123" y="1262458"/>
                    </a:moveTo>
                    <a:lnTo>
                      <a:pt x="4097569" y="1292475"/>
                    </a:lnTo>
                    <a:lnTo>
                      <a:pt x="4097794" y="1308206"/>
                    </a:lnTo>
                    <a:lnTo>
                      <a:pt x="4095903" y="1350442"/>
                    </a:lnTo>
                    <a:lnTo>
                      <a:pt x="4097778" y="1358456"/>
                    </a:lnTo>
                    <a:lnTo>
                      <a:pt x="4100138" y="1353513"/>
                    </a:lnTo>
                    <a:cubicBezTo>
                      <a:pt x="4101168" y="1344863"/>
                      <a:pt x="4101890" y="1332093"/>
                      <a:pt x="4102560" y="1319839"/>
                    </a:cubicBezTo>
                    <a:lnTo>
                      <a:pt x="4104128" y="1297136"/>
                    </a:lnTo>
                    <a:close/>
                    <a:moveTo>
                      <a:pt x="4344052" y="1261215"/>
                    </a:moveTo>
                    <a:lnTo>
                      <a:pt x="4342756" y="1264527"/>
                    </a:lnTo>
                    <a:lnTo>
                      <a:pt x="4344677" y="1273736"/>
                    </a:lnTo>
                    <a:lnTo>
                      <a:pt x="4344977" y="1263505"/>
                    </a:lnTo>
                    <a:close/>
                    <a:moveTo>
                      <a:pt x="3935291" y="1260804"/>
                    </a:moveTo>
                    <a:lnTo>
                      <a:pt x="3942671" y="1317879"/>
                    </a:lnTo>
                    <a:lnTo>
                      <a:pt x="3945547" y="1353316"/>
                    </a:lnTo>
                    <a:lnTo>
                      <a:pt x="3945547" y="1381216"/>
                    </a:lnTo>
                    <a:lnTo>
                      <a:pt x="3945333" y="1390197"/>
                    </a:lnTo>
                    <a:lnTo>
                      <a:pt x="3942260" y="1334762"/>
                    </a:lnTo>
                    <a:lnTo>
                      <a:pt x="3936569" y="1293702"/>
                    </a:lnTo>
                    <a:close/>
                    <a:moveTo>
                      <a:pt x="4196910" y="1260604"/>
                    </a:moveTo>
                    <a:lnTo>
                      <a:pt x="4200320" y="1276072"/>
                    </a:lnTo>
                    <a:lnTo>
                      <a:pt x="4197265" y="1262644"/>
                    </a:lnTo>
                    <a:close/>
                    <a:moveTo>
                      <a:pt x="4140291" y="1259801"/>
                    </a:moveTo>
                    <a:lnTo>
                      <a:pt x="4140604" y="1261786"/>
                    </a:lnTo>
                    <a:lnTo>
                      <a:pt x="4139845" y="1265123"/>
                    </a:lnTo>
                    <a:lnTo>
                      <a:pt x="4139628" y="1262797"/>
                    </a:lnTo>
                    <a:close/>
                    <a:moveTo>
                      <a:pt x="3860178" y="1258654"/>
                    </a:moveTo>
                    <a:lnTo>
                      <a:pt x="3866923" y="1295838"/>
                    </a:lnTo>
                    <a:lnTo>
                      <a:pt x="3868186" y="1305684"/>
                    </a:lnTo>
                    <a:lnTo>
                      <a:pt x="3870668" y="1318169"/>
                    </a:lnTo>
                    <a:lnTo>
                      <a:pt x="3867979" y="1307382"/>
                    </a:lnTo>
                    <a:close/>
                    <a:moveTo>
                      <a:pt x="4034766" y="1258543"/>
                    </a:moveTo>
                    <a:lnTo>
                      <a:pt x="4034981" y="1262947"/>
                    </a:lnTo>
                    <a:lnTo>
                      <a:pt x="4035092" y="1261257"/>
                    </a:lnTo>
                    <a:close/>
                    <a:moveTo>
                      <a:pt x="4350415" y="1257468"/>
                    </a:moveTo>
                    <a:lnTo>
                      <a:pt x="4349211" y="1268739"/>
                    </a:lnTo>
                    <a:lnTo>
                      <a:pt x="4354842" y="1282249"/>
                    </a:lnTo>
                    <a:lnTo>
                      <a:pt x="4362575" y="1307090"/>
                    </a:lnTo>
                    <a:lnTo>
                      <a:pt x="4348767" y="1272894"/>
                    </a:lnTo>
                    <a:lnTo>
                      <a:pt x="4348689" y="1273629"/>
                    </a:lnTo>
                    <a:lnTo>
                      <a:pt x="4348689" y="1272699"/>
                    </a:lnTo>
                    <a:lnTo>
                      <a:pt x="4347865" y="1270658"/>
                    </a:lnTo>
                    <a:lnTo>
                      <a:pt x="4347865" y="1281345"/>
                    </a:lnTo>
                    <a:lnTo>
                      <a:pt x="4347578" y="1284032"/>
                    </a:lnTo>
                    <a:lnTo>
                      <a:pt x="4347865" y="1284662"/>
                    </a:lnTo>
                    <a:lnTo>
                      <a:pt x="4347865" y="1281345"/>
                    </a:lnTo>
                    <a:lnTo>
                      <a:pt x="4348689" y="1273629"/>
                    </a:lnTo>
                    <a:lnTo>
                      <a:pt x="4348689" y="1286469"/>
                    </a:lnTo>
                    <a:lnTo>
                      <a:pt x="4367730" y="1328218"/>
                    </a:lnTo>
                    <a:lnTo>
                      <a:pt x="4368118" y="1324895"/>
                    </a:lnTo>
                    <a:lnTo>
                      <a:pt x="4362575" y="1307090"/>
                    </a:lnTo>
                    <a:lnTo>
                      <a:pt x="4368555" y="1321899"/>
                    </a:lnTo>
                    <a:lnTo>
                      <a:pt x="4369201" y="1321899"/>
                    </a:lnTo>
                    <a:lnTo>
                      <a:pt x="4367118" y="1309804"/>
                    </a:lnTo>
                    <a:lnTo>
                      <a:pt x="4364404" y="1300427"/>
                    </a:lnTo>
                    <a:close/>
                    <a:moveTo>
                      <a:pt x="4107654" y="1255504"/>
                    </a:moveTo>
                    <a:lnTo>
                      <a:pt x="4107584" y="1256479"/>
                    </a:lnTo>
                    <a:lnTo>
                      <a:pt x="4109141" y="1264083"/>
                    </a:lnTo>
                    <a:lnTo>
                      <a:pt x="4109165" y="1261865"/>
                    </a:lnTo>
                    <a:lnTo>
                      <a:pt x="4107656" y="1255514"/>
                    </a:lnTo>
                    <a:close/>
                    <a:moveTo>
                      <a:pt x="4091914" y="1255439"/>
                    </a:moveTo>
                    <a:lnTo>
                      <a:pt x="4085737" y="1271147"/>
                    </a:lnTo>
                    <a:lnTo>
                      <a:pt x="4089959" y="1311165"/>
                    </a:lnTo>
                    <a:lnTo>
                      <a:pt x="4094864" y="1264349"/>
                    </a:lnTo>
                    <a:close/>
                    <a:moveTo>
                      <a:pt x="4339945" y="1251044"/>
                    </a:moveTo>
                    <a:lnTo>
                      <a:pt x="4341610" y="1259030"/>
                    </a:lnTo>
                    <a:lnTo>
                      <a:pt x="4342419" y="1257171"/>
                    </a:lnTo>
                    <a:close/>
                    <a:moveTo>
                      <a:pt x="4106631" y="1250841"/>
                    </a:moveTo>
                    <a:lnTo>
                      <a:pt x="4106870" y="1252996"/>
                    </a:lnTo>
                    <a:lnTo>
                      <a:pt x="4107471" y="1255931"/>
                    </a:lnTo>
                    <a:lnTo>
                      <a:pt x="4107298" y="1253883"/>
                    </a:lnTo>
                    <a:close/>
                    <a:moveTo>
                      <a:pt x="4348689" y="1249362"/>
                    </a:moveTo>
                    <a:lnTo>
                      <a:pt x="4348652" y="1249456"/>
                    </a:lnTo>
                    <a:lnTo>
                      <a:pt x="4348689" y="1249566"/>
                    </a:lnTo>
                    <a:close/>
                    <a:moveTo>
                      <a:pt x="4143608" y="1248580"/>
                    </a:moveTo>
                    <a:lnTo>
                      <a:pt x="4144251" y="1266186"/>
                    </a:lnTo>
                    <a:lnTo>
                      <a:pt x="4145726" y="1294198"/>
                    </a:lnTo>
                    <a:lnTo>
                      <a:pt x="4140604" y="1261786"/>
                    </a:lnTo>
                    <a:close/>
                    <a:moveTo>
                      <a:pt x="4188268" y="1247376"/>
                    </a:moveTo>
                    <a:lnTo>
                      <a:pt x="4187767" y="1260123"/>
                    </a:lnTo>
                    <a:lnTo>
                      <a:pt x="4189649" y="1295898"/>
                    </a:lnTo>
                    <a:lnTo>
                      <a:pt x="4190425" y="1274837"/>
                    </a:lnTo>
                    <a:lnTo>
                      <a:pt x="4189256" y="1250648"/>
                    </a:lnTo>
                    <a:close/>
                    <a:moveTo>
                      <a:pt x="3982731" y="1245631"/>
                    </a:moveTo>
                    <a:lnTo>
                      <a:pt x="3995031" y="1300877"/>
                    </a:lnTo>
                    <a:lnTo>
                      <a:pt x="3994973" y="1307093"/>
                    </a:lnTo>
                    <a:lnTo>
                      <a:pt x="3990520" y="1284731"/>
                    </a:lnTo>
                    <a:close/>
                    <a:moveTo>
                      <a:pt x="4022402" y="1243454"/>
                    </a:moveTo>
                    <a:lnTo>
                      <a:pt x="4020959" y="1254434"/>
                    </a:lnTo>
                    <a:lnTo>
                      <a:pt x="4025048" y="1271861"/>
                    </a:lnTo>
                    <a:cubicBezTo>
                      <a:pt x="4025048" y="1271861"/>
                      <a:pt x="4021756" y="1275155"/>
                      <a:pt x="4021756" y="1271861"/>
                    </a:cubicBezTo>
                    <a:lnTo>
                      <a:pt x="4019881" y="1263252"/>
                    </a:lnTo>
                    <a:lnTo>
                      <a:pt x="4018576" y="1276495"/>
                    </a:lnTo>
                    <a:lnTo>
                      <a:pt x="4018552" y="1277669"/>
                    </a:lnTo>
                    <a:lnTo>
                      <a:pt x="4019216" y="1282990"/>
                    </a:lnTo>
                    <a:lnTo>
                      <a:pt x="4018507" y="1279882"/>
                    </a:lnTo>
                    <a:lnTo>
                      <a:pt x="4017990" y="1305558"/>
                    </a:lnTo>
                    <a:lnTo>
                      <a:pt x="4018464" y="1308100"/>
                    </a:lnTo>
                    <a:lnTo>
                      <a:pt x="4017971" y="1306465"/>
                    </a:lnTo>
                    <a:lnTo>
                      <a:pt x="4017888" y="1310589"/>
                    </a:lnTo>
                    <a:lnTo>
                      <a:pt x="4015050" y="1298813"/>
                    </a:lnTo>
                    <a:lnTo>
                      <a:pt x="4015133" y="1297036"/>
                    </a:lnTo>
                    <a:lnTo>
                      <a:pt x="4012574" y="1288537"/>
                    </a:lnTo>
                    <a:lnTo>
                      <a:pt x="4015050" y="1298813"/>
                    </a:lnTo>
                    <a:lnTo>
                      <a:pt x="4014734" y="1305657"/>
                    </a:lnTo>
                    <a:lnTo>
                      <a:pt x="4007757" y="1279127"/>
                    </a:lnTo>
                    <a:lnTo>
                      <a:pt x="4012011" y="1310725"/>
                    </a:lnTo>
                    <a:lnTo>
                      <a:pt x="4016032" y="1395109"/>
                    </a:lnTo>
                    <a:lnTo>
                      <a:pt x="4013625" y="1329622"/>
                    </a:lnTo>
                    <a:lnTo>
                      <a:pt x="4014734" y="1305657"/>
                    </a:lnTo>
                    <a:lnTo>
                      <a:pt x="4014862" y="1306147"/>
                    </a:lnTo>
                    <a:lnTo>
                      <a:pt x="4017734" y="1318217"/>
                    </a:lnTo>
                    <a:lnTo>
                      <a:pt x="4017338" y="1337858"/>
                    </a:lnTo>
                    <a:cubicBezTo>
                      <a:pt x="4017751" y="1358862"/>
                      <a:pt x="4018576" y="1380277"/>
                      <a:pt x="4018576" y="1401693"/>
                    </a:cubicBezTo>
                    <a:lnTo>
                      <a:pt x="4019332" y="1433030"/>
                    </a:lnTo>
                    <a:lnTo>
                      <a:pt x="4017558" y="1436597"/>
                    </a:lnTo>
                    <a:lnTo>
                      <a:pt x="4017447" y="1433588"/>
                    </a:lnTo>
                    <a:lnTo>
                      <a:pt x="4014579" y="1433588"/>
                    </a:lnTo>
                    <a:lnTo>
                      <a:pt x="4012713" y="1421275"/>
                    </a:lnTo>
                    <a:lnTo>
                      <a:pt x="4012748" y="1424241"/>
                    </a:lnTo>
                    <a:lnTo>
                      <a:pt x="4008414" y="1441966"/>
                    </a:lnTo>
                    <a:lnTo>
                      <a:pt x="4008261" y="1437935"/>
                    </a:lnTo>
                    <a:lnTo>
                      <a:pt x="4007798" y="1428925"/>
                    </a:lnTo>
                    <a:lnTo>
                      <a:pt x="4011974" y="1424756"/>
                    </a:lnTo>
                    <a:lnTo>
                      <a:pt x="4008828" y="1395647"/>
                    </a:lnTo>
                    <a:lnTo>
                      <a:pt x="4004677" y="1368260"/>
                    </a:lnTo>
                    <a:lnTo>
                      <a:pt x="4007798" y="1428925"/>
                    </a:lnTo>
                    <a:lnTo>
                      <a:pt x="4005823" y="1430896"/>
                    </a:lnTo>
                    <a:lnTo>
                      <a:pt x="4002072" y="1352273"/>
                    </a:lnTo>
                    <a:lnTo>
                      <a:pt x="4001838" y="1349530"/>
                    </a:lnTo>
                    <a:lnTo>
                      <a:pt x="4000612" y="1341438"/>
                    </a:lnTo>
                    <a:lnTo>
                      <a:pt x="3998777" y="1341438"/>
                    </a:lnTo>
                    <a:lnTo>
                      <a:pt x="3995471" y="1327910"/>
                    </a:lnTo>
                    <a:lnTo>
                      <a:pt x="3995471" y="1352273"/>
                    </a:lnTo>
                    <a:lnTo>
                      <a:pt x="3996284" y="1363030"/>
                    </a:lnTo>
                    <a:lnTo>
                      <a:pt x="3994538" y="1354060"/>
                    </a:lnTo>
                    <a:lnTo>
                      <a:pt x="3994806" y="1325189"/>
                    </a:lnTo>
                    <a:lnTo>
                      <a:pt x="3984181" y="1281720"/>
                    </a:lnTo>
                    <a:lnTo>
                      <a:pt x="3985568" y="1296263"/>
                    </a:lnTo>
                    <a:lnTo>
                      <a:pt x="3983659" y="1279584"/>
                    </a:lnTo>
                    <a:lnTo>
                      <a:pt x="3980530" y="1266783"/>
                    </a:lnTo>
                    <a:lnTo>
                      <a:pt x="3981757" y="1284150"/>
                    </a:lnTo>
                    <a:lnTo>
                      <a:pt x="3981799" y="1286169"/>
                    </a:lnTo>
                    <a:lnTo>
                      <a:pt x="3983970" y="1299763"/>
                    </a:lnTo>
                    <a:lnTo>
                      <a:pt x="3987102" y="1315855"/>
                    </a:lnTo>
                    <a:lnTo>
                      <a:pt x="3988525" y="1334041"/>
                    </a:lnTo>
                    <a:lnTo>
                      <a:pt x="3985981" y="1317678"/>
                    </a:lnTo>
                    <a:lnTo>
                      <a:pt x="3981878" y="1289892"/>
                    </a:lnTo>
                    <a:lnTo>
                      <a:pt x="3983878" y="1384805"/>
                    </a:lnTo>
                    <a:lnTo>
                      <a:pt x="3990674" y="1450238"/>
                    </a:lnTo>
                    <a:lnTo>
                      <a:pt x="3987427" y="1479851"/>
                    </a:lnTo>
                    <a:lnTo>
                      <a:pt x="3986630" y="1473889"/>
                    </a:lnTo>
                    <a:lnTo>
                      <a:pt x="3987838" y="1432375"/>
                    </a:lnTo>
                    <a:lnTo>
                      <a:pt x="3984388" y="1409023"/>
                    </a:lnTo>
                    <a:lnTo>
                      <a:pt x="3984487" y="1413733"/>
                    </a:lnTo>
                    <a:lnTo>
                      <a:pt x="3985909" y="1468490"/>
                    </a:lnTo>
                    <a:lnTo>
                      <a:pt x="3986630" y="1473889"/>
                    </a:lnTo>
                    <a:lnTo>
                      <a:pt x="3986501" y="1478352"/>
                    </a:lnTo>
                    <a:lnTo>
                      <a:pt x="3986133" y="1477094"/>
                    </a:lnTo>
                    <a:lnTo>
                      <a:pt x="3986324" y="1484445"/>
                    </a:lnTo>
                    <a:lnTo>
                      <a:pt x="3986501" y="1478352"/>
                    </a:lnTo>
                    <a:lnTo>
                      <a:pt x="3987294" y="1481063"/>
                    </a:lnTo>
                    <a:lnTo>
                      <a:pt x="3986969" y="1484028"/>
                    </a:lnTo>
                    <a:lnTo>
                      <a:pt x="3986333" y="1484828"/>
                    </a:lnTo>
                    <a:lnTo>
                      <a:pt x="3986352" y="1485548"/>
                    </a:lnTo>
                    <a:lnTo>
                      <a:pt x="3986393" y="1485708"/>
                    </a:lnTo>
                    <a:lnTo>
                      <a:pt x="3986380" y="1486610"/>
                    </a:lnTo>
                    <a:lnTo>
                      <a:pt x="3986438" y="1488864"/>
                    </a:lnTo>
                    <a:lnTo>
                      <a:pt x="3986969" y="1484028"/>
                    </a:lnTo>
                    <a:lnTo>
                      <a:pt x="3987838" y="1482931"/>
                    </a:lnTo>
                    <a:lnTo>
                      <a:pt x="3988029" y="1484358"/>
                    </a:lnTo>
                    <a:lnTo>
                      <a:pt x="3988122" y="1483895"/>
                    </a:lnTo>
                    <a:lnTo>
                      <a:pt x="3987840" y="1482930"/>
                    </a:lnTo>
                    <a:lnTo>
                      <a:pt x="3988479" y="1482124"/>
                    </a:lnTo>
                    <a:lnTo>
                      <a:pt x="3991625" y="1466509"/>
                    </a:lnTo>
                    <a:lnTo>
                      <a:pt x="3989788" y="1480473"/>
                    </a:lnTo>
                    <a:lnTo>
                      <a:pt x="3992170" y="1477471"/>
                    </a:lnTo>
                    <a:cubicBezTo>
                      <a:pt x="3995471" y="1477471"/>
                      <a:pt x="3995471" y="1477471"/>
                      <a:pt x="3995471" y="1477471"/>
                    </a:cubicBezTo>
                    <a:lnTo>
                      <a:pt x="3994133" y="1486446"/>
                    </a:lnTo>
                    <a:lnTo>
                      <a:pt x="3989865" y="1489854"/>
                    </a:lnTo>
                    <a:lnTo>
                      <a:pt x="3988961" y="1486763"/>
                    </a:lnTo>
                    <a:lnTo>
                      <a:pt x="3988658" y="1489068"/>
                    </a:lnTo>
                    <a:lnTo>
                      <a:pt x="3988753" y="1489777"/>
                    </a:lnTo>
                    <a:lnTo>
                      <a:pt x="3988537" y="1489988"/>
                    </a:lnTo>
                    <a:lnTo>
                      <a:pt x="3988221" y="1492388"/>
                    </a:lnTo>
                    <a:lnTo>
                      <a:pt x="3987876" y="1490633"/>
                    </a:lnTo>
                    <a:lnTo>
                      <a:pt x="3987290" y="1491204"/>
                    </a:lnTo>
                    <a:lnTo>
                      <a:pt x="3986565" y="1493734"/>
                    </a:lnTo>
                    <a:lnTo>
                      <a:pt x="3986619" y="1495834"/>
                    </a:lnTo>
                    <a:lnTo>
                      <a:pt x="3987311" y="1499307"/>
                    </a:lnTo>
                    <a:lnTo>
                      <a:pt x="3988221" y="1492388"/>
                    </a:lnTo>
                    <a:lnTo>
                      <a:pt x="3988323" y="1492906"/>
                    </a:lnTo>
                    <a:lnTo>
                      <a:pt x="3987387" y="1499689"/>
                    </a:lnTo>
                    <a:lnTo>
                      <a:pt x="3987670" y="1501108"/>
                    </a:lnTo>
                    <a:lnTo>
                      <a:pt x="3986906" y="1506887"/>
                    </a:lnTo>
                    <a:lnTo>
                      <a:pt x="3987013" y="1510984"/>
                    </a:lnTo>
                    <a:lnTo>
                      <a:pt x="3988869" y="1507123"/>
                    </a:lnTo>
                    <a:lnTo>
                      <a:pt x="3987670" y="1501108"/>
                    </a:lnTo>
                    <a:lnTo>
                      <a:pt x="3989075" y="1490486"/>
                    </a:lnTo>
                    <a:lnTo>
                      <a:pt x="3989865" y="1489854"/>
                    </a:lnTo>
                    <a:lnTo>
                      <a:pt x="3992356" y="1498371"/>
                    </a:lnTo>
                    <a:lnTo>
                      <a:pt x="3987527" y="1530783"/>
                    </a:lnTo>
                    <a:lnTo>
                      <a:pt x="3987740" y="1539018"/>
                    </a:lnTo>
                    <a:lnTo>
                      <a:pt x="3987284" y="1532408"/>
                    </a:lnTo>
                    <a:lnTo>
                      <a:pt x="3986342" y="1538732"/>
                    </a:lnTo>
                    <a:lnTo>
                      <a:pt x="3985568" y="1541993"/>
                    </a:lnTo>
                    <a:lnTo>
                      <a:pt x="3985568" y="1540070"/>
                    </a:lnTo>
                    <a:lnTo>
                      <a:pt x="3985964" y="1514016"/>
                    </a:lnTo>
                    <a:lnTo>
                      <a:pt x="3985998" y="1513755"/>
                    </a:lnTo>
                    <a:lnTo>
                      <a:pt x="3985973" y="1513393"/>
                    </a:lnTo>
                    <a:lnTo>
                      <a:pt x="3985964" y="1514016"/>
                    </a:lnTo>
                    <a:lnTo>
                      <a:pt x="3985568" y="1517007"/>
                    </a:lnTo>
                    <a:lnTo>
                      <a:pt x="3984375" y="1521641"/>
                    </a:lnTo>
                    <a:lnTo>
                      <a:pt x="3982264" y="1537686"/>
                    </a:lnTo>
                    <a:lnTo>
                      <a:pt x="3985337" y="1542968"/>
                    </a:lnTo>
                    <a:lnTo>
                      <a:pt x="3976886" y="1578585"/>
                    </a:lnTo>
                    <a:lnTo>
                      <a:pt x="3973210" y="1606537"/>
                    </a:lnTo>
                    <a:lnTo>
                      <a:pt x="3963095" y="1662881"/>
                    </a:lnTo>
                    <a:lnTo>
                      <a:pt x="3975118" y="1588595"/>
                    </a:lnTo>
                    <a:lnTo>
                      <a:pt x="3975963" y="1582475"/>
                    </a:lnTo>
                    <a:lnTo>
                      <a:pt x="3971953" y="1599375"/>
                    </a:lnTo>
                    <a:lnTo>
                      <a:pt x="3967258" y="1618345"/>
                    </a:lnTo>
                    <a:lnTo>
                      <a:pt x="3961758" y="1662270"/>
                    </a:lnTo>
                    <a:lnTo>
                      <a:pt x="3960708" y="1676178"/>
                    </a:lnTo>
                    <a:lnTo>
                      <a:pt x="3958669" y="1687540"/>
                    </a:lnTo>
                    <a:lnTo>
                      <a:pt x="3956215" y="1700367"/>
                    </a:lnTo>
                    <a:lnTo>
                      <a:pt x="3961611" y="1641164"/>
                    </a:lnTo>
                    <a:lnTo>
                      <a:pt x="3956945" y="1660018"/>
                    </a:lnTo>
                    <a:lnTo>
                      <a:pt x="3956714" y="1661303"/>
                    </a:lnTo>
                    <a:lnTo>
                      <a:pt x="3955710" y="1677085"/>
                    </a:lnTo>
                    <a:lnTo>
                      <a:pt x="3955310" y="1680985"/>
                    </a:lnTo>
                    <a:lnTo>
                      <a:pt x="3952313" y="1720770"/>
                    </a:lnTo>
                    <a:lnTo>
                      <a:pt x="3950118" y="1732247"/>
                    </a:lnTo>
                    <a:lnTo>
                      <a:pt x="3955552" y="1667783"/>
                    </a:lnTo>
                    <a:lnTo>
                      <a:pt x="3945959" y="1721278"/>
                    </a:lnTo>
                    <a:cubicBezTo>
                      <a:pt x="3942659" y="1754225"/>
                      <a:pt x="3936057" y="1783878"/>
                      <a:pt x="3932756" y="1816825"/>
                    </a:cubicBezTo>
                    <a:lnTo>
                      <a:pt x="3933062" y="1833294"/>
                    </a:lnTo>
                    <a:lnTo>
                      <a:pt x="3945407" y="1756877"/>
                    </a:lnTo>
                    <a:lnTo>
                      <a:pt x="3950118" y="1732247"/>
                    </a:lnTo>
                    <a:lnTo>
                      <a:pt x="3949652" y="1737769"/>
                    </a:lnTo>
                    <a:lnTo>
                      <a:pt x="3948295" y="1745328"/>
                    </a:lnTo>
                    <a:lnTo>
                      <a:pt x="3933125" y="1836645"/>
                    </a:lnTo>
                    <a:lnTo>
                      <a:pt x="3933272" y="1844572"/>
                    </a:lnTo>
                    <a:lnTo>
                      <a:pt x="3934335" y="1857386"/>
                    </a:lnTo>
                    <a:lnTo>
                      <a:pt x="3942931" y="1807609"/>
                    </a:lnTo>
                    <a:lnTo>
                      <a:pt x="3946678" y="1773048"/>
                    </a:lnTo>
                    <a:lnTo>
                      <a:pt x="3943852" y="1806576"/>
                    </a:lnTo>
                    <a:lnTo>
                      <a:pt x="3935058" y="1866095"/>
                    </a:lnTo>
                    <a:lnTo>
                      <a:pt x="3936739" y="1886342"/>
                    </a:lnTo>
                    <a:lnTo>
                      <a:pt x="3937446" y="1882556"/>
                    </a:lnTo>
                    <a:lnTo>
                      <a:pt x="3936961" y="1888309"/>
                    </a:lnTo>
                    <a:lnTo>
                      <a:pt x="3938448" y="1892752"/>
                    </a:lnTo>
                    <a:lnTo>
                      <a:pt x="3940463" y="1878062"/>
                    </a:lnTo>
                    <a:lnTo>
                      <a:pt x="3939189" y="1894968"/>
                    </a:lnTo>
                    <a:lnTo>
                      <a:pt x="3946681" y="1917364"/>
                    </a:lnTo>
                    <a:lnTo>
                      <a:pt x="3947169" y="1917361"/>
                    </a:lnTo>
                    <a:lnTo>
                      <a:pt x="3953299" y="1899810"/>
                    </a:lnTo>
                    <a:lnTo>
                      <a:pt x="3968130" y="1831252"/>
                    </a:lnTo>
                    <a:lnTo>
                      <a:pt x="3955824" y="1892583"/>
                    </a:lnTo>
                    <a:lnTo>
                      <a:pt x="3966569" y="1861820"/>
                    </a:lnTo>
                    <a:lnTo>
                      <a:pt x="3966176" y="1852242"/>
                    </a:lnTo>
                    <a:lnTo>
                      <a:pt x="3969018" y="1826934"/>
                    </a:lnTo>
                    <a:lnTo>
                      <a:pt x="3968516" y="1829469"/>
                    </a:lnTo>
                    <a:lnTo>
                      <a:pt x="3968130" y="1831252"/>
                    </a:lnTo>
                    <a:lnTo>
                      <a:pt x="3969046" y="1826688"/>
                    </a:lnTo>
                    <a:lnTo>
                      <a:pt x="3972107" y="1799424"/>
                    </a:lnTo>
                    <a:lnTo>
                      <a:pt x="3977189" y="1763502"/>
                    </a:lnTo>
                    <a:lnTo>
                      <a:pt x="3973018" y="1806757"/>
                    </a:lnTo>
                    <a:lnTo>
                      <a:pt x="3975408" y="1794700"/>
                    </a:lnTo>
                    <a:lnTo>
                      <a:pt x="3979378" y="1747623"/>
                    </a:lnTo>
                    <a:lnTo>
                      <a:pt x="3983661" y="1713187"/>
                    </a:lnTo>
                    <a:lnTo>
                      <a:pt x="3988398" y="1686919"/>
                    </a:lnTo>
                    <a:lnTo>
                      <a:pt x="3978967" y="1764109"/>
                    </a:lnTo>
                    <a:lnTo>
                      <a:pt x="3975554" y="1793964"/>
                    </a:lnTo>
                    <a:lnTo>
                      <a:pt x="3993155" y="1705180"/>
                    </a:lnTo>
                    <a:lnTo>
                      <a:pt x="3995058" y="1688743"/>
                    </a:lnTo>
                    <a:lnTo>
                      <a:pt x="3998868" y="1670841"/>
                    </a:lnTo>
                    <a:lnTo>
                      <a:pt x="3996421" y="1642424"/>
                    </a:lnTo>
                    <a:lnTo>
                      <a:pt x="3988398" y="1686919"/>
                    </a:lnTo>
                    <a:lnTo>
                      <a:pt x="3991059" y="1665138"/>
                    </a:lnTo>
                    <a:lnTo>
                      <a:pt x="3996229" y="1640192"/>
                    </a:lnTo>
                    <a:lnTo>
                      <a:pt x="3996145" y="1639209"/>
                    </a:lnTo>
                    <a:lnTo>
                      <a:pt x="3991711" y="1659804"/>
                    </a:lnTo>
                    <a:lnTo>
                      <a:pt x="3991953" y="1657821"/>
                    </a:lnTo>
                    <a:lnTo>
                      <a:pt x="3995846" y="1635737"/>
                    </a:lnTo>
                    <a:lnTo>
                      <a:pt x="3995352" y="1630000"/>
                    </a:lnTo>
                    <a:lnTo>
                      <a:pt x="3991953" y="1657821"/>
                    </a:lnTo>
                    <a:lnTo>
                      <a:pt x="3991119" y="1662553"/>
                    </a:lnTo>
                    <a:lnTo>
                      <a:pt x="3988371" y="1675315"/>
                    </a:lnTo>
                    <a:lnTo>
                      <a:pt x="3993820" y="1631498"/>
                    </a:lnTo>
                    <a:lnTo>
                      <a:pt x="3995017" y="1626112"/>
                    </a:lnTo>
                    <a:lnTo>
                      <a:pt x="3994360" y="1618483"/>
                    </a:lnTo>
                    <a:lnTo>
                      <a:pt x="3994997" y="1622560"/>
                    </a:lnTo>
                    <a:lnTo>
                      <a:pt x="3995365" y="1624548"/>
                    </a:lnTo>
                    <a:lnTo>
                      <a:pt x="4006817" y="1573017"/>
                    </a:lnTo>
                    <a:lnTo>
                      <a:pt x="4011968" y="1559698"/>
                    </a:lnTo>
                    <a:lnTo>
                      <a:pt x="4012145" y="1563409"/>
                    </a:lnTo>
                    <a:lnTo>
                      <a:pt x="4011520" y="1566422"/>
                    </a:lnTo>
                    <a:lnTo>
                      <a:pt x="4007654" y="1582411"/>
                    </a:lnTo>
                    <a:lnTo>
                      <a:pt x="3995894" y="1627409"/>
                    </a:lnTo>
                    <a:lnTo>
                      <a:pt x="3996621" y="1631342"/>
                    </a:lnTo>
                    <a:lnTo>
                      <a:pt x="3998771" y="1619143"/>
                    </a:lnTo>
                    <a:lnTo>
                      <a:pt x="4007654" y="1582411"/>
                    </a:lnTo>
                    <a:lnTo>
                      <a:pt x="4009870" y="1573931"/>
                    </a:lnTo>
                    <a:lnTo>
                      <a:pt x="4005373" y="1592785"/>
                    </a:lnTo>
                    <a:lnTo>
                      <a:pt x="4001416" y="1614725"/>
                    </a:lnTo>
                    <a:lnTo>
                      <a:pt x="3997183" y="1634385"/>
                    </a:lnTo>
                    <a:lnTo>
                      <a:pt x="3997301" y="1635022"/>
                    </a:lnTo>
                    <a:lnTo>
                      <a:pt x="4000802" y="1618133"/>
                    </a:lnTo>
                    <a:lnTo>
                      <a:pt x="3997532" y="1636268"/>
                    </a:lnTo>
                    <a:lnTo>
                      <a:pt x="3998912" y="1643737"/>
                    </a:lnTo>
                    <a:lnTo>
                      <a:pt x="4003268" y="1650166"/>
                    </a:lnTo>
                    <a:lnTo>
                      <a:pt x="4005423" y="1640040"/>
                    </a:lnTo>
                    <a:lnTo>
                      <a:pt x="4003755" y="1650884"/>
                    </a:lnTo>
                    <a:lnTo>
                      <a:pt x="4005300" y="1653166"/>
                    </a:lnTo>
                    <a:lnTo>
                      <a:pt x="4008465" y="1647497"/>
                    </a:lnTo>
                    <a:lnTo>
                      <a:pt x="4015029" y="1623865"/>
                    </a:lnTo>
                    <a:lnTo>
                      <a:pt x="4013850" y="1599153"/>
                    </a:lnTo>
                    <a:lnTo>
                      <a:pt x="4014310" y="1597046"/>
                    </a:lnTo>
                    <a:lnTo>
                      <a:pt x="4015275" y="1622438"/>
                    </a:lnTo>
                    <a:lnTo>
                      <a:pt x="4015304" y="1622873"/>
                    </a:lnTo>
                    <a:lnTo>
                      <a:pt x="4017227" y="1615950"/>
                    </a:lnTo>
                    <a:lnTo>
                      <a:pt x="4015364" y="1592217"/>
                    </a:lnTo>
                    <a:lnTo>
                      <a:pt x="4016627" y="1586431"/>
                    </a:lnTo>
                    <a:lnTo>
                      <a:pt x="4019484" y="1607824"/>
                    </a:lnTo>
                    <a:lnTo>
                      <a:pt x="4020410" y="1604491"/>
                    </a:lnTo>
                    <a:lnTo>
                      <a:pt x="4021137" y="1592146"/>
                    </a:lnTo>
                    <a:lnTo>
                      <a:pt x="4021319" y="1601217"/>
                    </a:lnTo>
                    <a:lnTo>
                      <a:pt x="4022935" y="1595400"/>
                    </a:lnTo>
                    <a:lnTo>
                      <a:pt x="4023190" y="1592849"/>
                    </a:lnTo>
                    <a:lnTo>
                      <a:pt x="4023227" y="1594349"/>
                    </a:lnTo>
                    <a:lnTo>
                      <a:pt x="4024208" y="1590815"/>
                    </a:lnTo>
                    <a:lnTo>
                      <a:pt x="4025958" y="1582022"/>
                    </a:lnTo>
                    <a:lnTo>
                      <a:pt x="4025397" y="1570820"/>
                    </a:lnTo>
                    <a:lnTo>
                      <a:pt x="4025992" y="1564884"/>
                    </a:lnTo>
                    <a:lnTo>
                      <a:pt x="4026425" y="1572000"/>
                    </a:lnTo>
                    <a:lnTo>
                      <a:pt x="4025990" y="1581864"/>
                    </a:lnTo>
                    <a:lnTo>
                      <a:pt x="4026783" y="1577881"/>
                    </a:lnTo>
                    <a:lnTo>
                      <a:pt x="4026425" y="1572000"/>
                    </a:lnTo>
                    <a:lnTo>
                      <a:pt x="4026673" y="1566376"/>
                    </a:lnTo>
                    <a:lnTo>
                      <a:pt x="4026598" y="1558835"/>
                    </a:lnTo>
                    <a:lnTo>
                      <a:pt x="4028189" y="1542953"/>
                    </a:lnTo>
                    <a:lnTo>
                      <a:pt x="4028116" y="1571182"/>
                    </a:lnTo>
                    <a:lnTo>
                      <a:pt x="4028297" y="1570274"/>
                    </a:lnTo>
                    <a:lnTo>
                      <a:pt x="4028115" y="1571450"/>
                    </a:lnTo>
                    <a:lnTo>
                      <a:pt x="4028101" y="1576798"/>
                    </a:lnTo>
                    <a:lnTo>
                      <a:pt x="4031240" y="1565498"/>
                    </a:lnTo>
                    <a:lnTo>
                      <a:pt x="4032678" y="1565498"/>
                    </a:lnTo>
                    <a:lnTo>
                      <a:pt x="4044660" y="1513535"/>
                    </a:lnTo>
                    <a:lnTo>
                      <a:pt x="4047868" y="1504418"/>
                    </a:lnTo>
                    <a:lnTo>
                      <a:pt x="4046508" y="1484745"/>
                    </a:lnTo>
                    <a:lnTo>
                      <a:pt x="4048180" y="1503530"/>
                    </a:lnTo>
                    <a:lnTo>
                      <a:pt x="4054666" y="1485095"/>
                    </a:lnTo>
                    <a:lnTo>
                      <a:pt x="4054738" y="1457600"/>
                    </a:lnTo>
                    <a:lnTo>
                      <a:pt x="4054995" y="1458426"/>
                    </a:lnTo>
                    <a:lnTo>
                      <a:pt x="4054914" y="1484392"/>
                    </a:lnTo>
                    <a:lnTo>
                      <a:pt x="4059243" y="1472088"/>
                    </a:lnTo>
                    <a:lnTo>
                      <a:pt x="4054995" y="1458426"/>
                    </a:lnTo>
                    <a:lnTo>
                      <a:pt x="4055012" y="1452913"/>
                    </a:lnTo>
                    <a:lnTo>
                      <a:pt x="4059884" y="1470264"/>
                    </a:lnTo>
                    <a:lnTo>
                      <a:pt x="4061493" y="1465692"/>
                    </a:lnTo>
                    <a:lnTo>
                      <a:pt x="4057857" y="1431483"/>
                    </a:lnTo>
                    <a:lnTo>
                      <a:pt x="4055131" y="1414905"/>
                    </a:lnTo>
                    <a:lnTo>
                      <a:pt x="4055012" y="1452913"/>
                    </a:lnTo>
                    <a:lnTo>
                      <a:pt x="4054753" y="1451988"/>
                    </a:lnTo>
                    <a:lnTo>
                      <a:pt x="4054854" y="1413216"/>
                    </a:lnTo>
                    <a:lnTo>
                      <a:pt x="4038478" y="1313608"/>
                    </a:lnTo>
                    <a:lnTo>
                      <a:pt x="4038478" y="1334499"/>
                    </a:lnTo>
                    <a:lnTo>
                      <a:pt x="4042000" y="1406572"/>
                    </a:lnTo>
                    <a:lnTo>
                      <a:pt x="4040816" y="1402355"/>
                    </a:lnTo>
                    <a:lnTo>
                      <a:pt x="4038478" y="1368513"/>
                    </a:lnTo>
                    <a:lnTo>
                      <a:pt x="4038478" y="1391062"/>
                    </a:lnTo>
                    <a:lnTo>
                      <a:pt x="4038393" y="1393727"/>
                    </a:lnTo>
                    <a:lnTo>
                      <a:pt x="4040816" y="1402355"/>
                    </a:lnTo>
                    <a:lnTo>
                      <a:pt x="4041746" y="1415812"/>
                    </a:lnTo>
                    <a:lnTo>
                      <a:pt x="4038380" y="1404988"/>
                    </a:lnTo>
                    <a:lnTo>
                      <a:pt x="4038076" y="1403708"/>
                    </a:lnTo>
                    <a:lnTo>
                      <a:pt x="4036817" y="1443315"/>
                    </a:lnTo>
                    <a:lnTo>
                      <a:pt x="4037967" y="1470882"/>
                    </a:lnTo>
                    <a:lnTo>
                      <a:pt x="4035329" y="1490119"/>
                    </a:lnTo>
                    <a:lnTo>
                      <a:pt x="4033944" y="1533681"/>
                    </a:lnTo>
                    <a:lnTo>
                      <a:pt x="4029204" y="1564396"/>
                    </a:lnTo>
                    <a:lnTo>
                      <a:pt x="4034717" y="1497563"/>
                    </a:lnTo>
                    <a:lnTo>
                      <a:pt x="4034718" y="1494575"/>
                    </a:lnTo>
                    <a:lnTo>
                      <a:pt x="4031641" y="1517007"/>
                    </a:lnTo>
                    <a:lnTo>
                      <a:pt x="4030927" y="1517007"/>
                    </a:lnTo>
                    <a:lnTo>
                      <a:pt x="4034723" y="1480867"/>
                    </a:lnTo>
                    <a:lnTo>
                      <a:pt x="4034741" y="1426630"/>
                    </a:lnTo>
                    <a:lnTo>
                      <a:pt x="4034667" y="1425580"/>
                    </a:lnTo>
                    <a:lnTo>
                      <a:pt x="4028352" y="1418537"/>
                    </a:lnTo>
                    <a:lnTo>
                      <a:pt x="4028274" y="1410559"/>
                    </a:lnTo>
                    <a:lnTo>
                      <a:pt x="4031779" y="1401693"/>
                    </a:lnTo>
                    <a:lnTo>
                      <a:pt x="4034750" y="1401693"/>
                    </a:lnTo>
                    <a:lnTo>
                      <a:pt x="4034753" y="1393292"/>
                    </a:lnTo>
                    <a:lnTo>
                      <a:pt x="4034699" y="1389517"/>
                    </a:lnTo>
                    <a:lnTo>
                      <a:pt x="4027781" y="1360443"/>
                    </a:lnTo>
                    <a:lnTo>
                      <a:pt x="4027691" y="1351268"/>
                    </a:lnTo>
                    <a:lnTo>
                      <a:pt x="4034560" y="1379772"/>
                    </a:lnTo>
                    <a:lnTo>
                      <a:pt x="4033495" y="1305023"/>
                    </a:lnTo>
                    <a:lnTo>
                      <a:pt x="4031015" y="1334762"/>
                    </a:lnTo>
                    <a:lnTo>
                      <a:pt x="4028948" y="1325694"/>
                    </a:lnTo>
                    <a:lnTo>
                      <a:pt x="4028142" y="1337363"/>
                    </a:lnTo>
                    <a:lnTo>
                      <a:pt x="4028757" y="1324852"/>
                    </a:lnTo>
                    <a:lnTo>
                      <a:pt x="4027778" y="1320557"/>
                    </a:lnTo>
                    <a:lnTo>
                      <a:pt x="4026094" y="1344641"/>
                    </a:lnTo>
                    <a:lnTo>
                      <a:pt x="4025461" y="1342013"/>
                    </a:lnTo>
                    <a:lnTo>
                      <a:pt x="4026966" y="1316993"/>
                    </a:lnTo>
                    <a:lnTo>
                      <a:pt x="4024400" y="1305737"/>
                    </a:lnTo>
                    <a:lnTo>
                      <a:pt x="4027260" y="1312091"/>
                    </a:lnTo>
                    <a:lnTo>
                      <a:pt x="4029910" y="1268034"/>
                    </a:lnTo>
                    <a:lnTo>
                      <a:pt x="4027467" y="1256427"/>
                    </a:lnTo>
                    <a:lnTo>
                      <a:pt x="4025475" y="1250611"/>
                    </a:lnTo>
                    <a:lnTo>
                      <a:pt x="4025763" y="1255480"/>
                    </a:lnTo>
                    <a:close/>
                    <a:moveTo>
                      <a:pt x="4137654" y="1243119"/>
                    </a:moveTo>
                    <a:lnTo>
                      <a:pt x="4137989" y="1245237"/>
                    </a:lnTo>
                    <a:lnTo>
                      <a:pt x="4139628" y="1262797"/>
                    </a:lnTo>
                    <a:lnTo>
                      <a:pt x="4139096" y="1265203"/>
                    </a:lnTo>
                    <a:close/>
                    <a:moveTo>
                      <a:pt x="3982175" y="1242835"/>
                    </a:moveTo>
                    <a:lnTo>
                      <a:pt x="3982731" y="1245631"/>
                    </a:lnTo>
                    <a:lnTo>
                      <a:pt x="3982268" y="1243548"/>
                    </a:lnTo>
                    <a:close/>
                    <a:moveTo>
                      <a:pt x="4439963" y="1242786"/>
                    </a:moveTo>
                    <a:lnTo>
                      <a:pt x="4448919" y="1263715"/>
                    </a:lnTo>
                    <a:lnTo>
                      <a:pt x="4452452" y="1281972"/>
                    </a:lnTo>
                    <a:lnTo>
                      <a:pt x="4447682" y="1266186"/>
                    </a:lnTo>
                    <a:lnTo>
                      <a:pt x="4443187" y="1255408"/>
                    </a:lnTo>
                    <a:close/>
                    <a:moveTo>
                      <a:pt x="4006211" y="1242386"/>
                    </a:moveTo>
                    <a:lnTo>
                      <a:pt x="4011056" y="1260742"/>
                    </a:lnTo>
                    <a:lnTo>
                      <a:pt x="4011372" y="1270067"/>
                    </a:lnTo>
                    <a:close/>
                    <a:moveTo>
                      <a:pt x="4031468" y="1242120"/>
                    </a:moveTo>
                    <a:lnTo>
                      <a:pt x="4031263" y="1245544"/>
                    </a:lnTo>
                    <a:lnTo>
                      <a:pt x="4033558" y="1258979"/>
                    </a:lnTo>
                    <a:lnTo>
                      <a:pt x="4033712" y="1256754"/>
                    </a:lnTo>
                    <a:close/>
                    <a:moveTo>
                      <a:pt x="4101576" y="1241982"/>
                    </a:moveTo>
                    <a:lnTo>
                      <a:pt x="4104873" y="1284981"/>
                    </a:lnTo>
                    <a:lnTo>
                      <a:pt x="4105937" y="1262285"/>
                    </a:lnTo>
                    <a:close/>
                    <a:moveTo>
                      <a:pt x="3856839" y="1240253"/>
                    </a:moveTo>
                    <a:lnTo>
                      <a:pt x="3858388" y="1247478"/>
                    </a:lnTo>
                    <a:lnTo>
                      <a:pt x="3860178" y="1258654"/>
                    </a:lnTo>
                    <a:close/>
                    <a:moveTo>
                      <a:pt x="4163068" y="1239184"/>
                    </a:moveTo>
                    <a:lnTo>
                      <a:pt x="4160105" y="1266292"/>
                    </a:lnTo>
                    <a:lnTo>
                      <a:pt x="4158434" y="1308337"/>
                    </a:lnTo>
                    <a:lnTo>
                      <a:pt x="4159834" y="1268777"/>
                    </a:lnTo>
                    <a:lnTo>
                      <a:pt x="4156398" y="1300210"/>
                    </a:lnTo>
                    <a:lnTo>
                      <a:pt x="4158308" y="1311498"/>
                    </a:lnTo>
                    <a:lnTo>
                      <a:pt x="4158434" y="1308337"/>
                    </a:lnTo>
                    <a:lnTo>
                      <a:pt x="4158320" y="1311565"/>
                    </a:lnTo>
                    <a:lnTo>
                      <a:pt x="4159961" y="1321268"/>
                    </a:lnTo>
                    <a:lnTo>
                      <a:pt x="4160742" y="1318912"/>
                    </a:lnTo>
                    <a:lnTo>
                      <a:pt x="4161212" y="1319335"/>
                    </a:lnTo>
                    <a:lnTo>
                      <a:pt x="4160136" y="1322302"/>
                    </a:lnTo>
                    <a:lnTo>
                      <a:pt x="4162217" y="1334602"/>
                    </a:lnTo>
                    <a:lnTo>
                      <a:pt x="4159691" y="1323530"/>
                    </a:lnTo>
                    <a:lnTo>
                      <a:pt x="4157702" y="1329016"/>
                    </a:lnTo>
                    <a:lnTo>
                      <a:pt x="4157739" y="1327975"/>
                    </a:lnTo>
                    <a:lnTo>
                      <a:pt x="4159495" y="1322674"/>
                    </a:lnTo>
                    <a:lnTo>
                      <a:pt x="4158137" y="1316721"/>
                    </a:lnTo>
                    <a:lnTo>
                      <a:pt x="4157739" y="1327975"/>
                    </a:lnTo>
                    <a:lnTo>
                      <a:pt x="4157642" y="1328269"/>
                    </a:lnTo>
                    <a:lnTo>
                      <a:pt x="4158106" y="1316584"/>
                    </a:lnTo>
                    <a:lnTo>
                      <a:pt x="4155741" y="1306221"/>
                    </a:lnTo>
                    <a:lnTo>
                      <a:pt x="4154038" y="1321807"/>
                    </a:lnTo>
                    <a:lnTo>
                      <a:pt x="4153832" y="1335388"/>
                    </a:lnTo>
                    <a:lnTo>
                      <a:pt x="4154145" y="1335388"/>
                    </a:lnTo>
                    <a:lnTo>
                      <a:pt x="4154531" y="1337656"/>
                    </a:lnTo>
                    <a:lnTo>
                      <a:pt x="4154118" y="1338904"/>
                    </a:lnTo>
                    <a:lnTo>
                      <a:pt x="4153765" y="1339879"/>
                    </a:lnTo>
                    <a:lnTo>
                      <a:pt x="4153763" y="1339975"/>
                    </a:lnTo>
                    <a:lnTo>
                      <a:pt x="4154118" y="1338904"/>
                    </a:lnTo>
                    <a:lnTo>
                      <a:pt x="4154544" y="1337729"/>
                    </a:lnTo>
                    <a:lnTo>
                      <a:pt x="4156688" y="1350322"/>
                    </a:lnTo>
                    <a:lnTo>
                      <a:pt x="4156844" y="1349639"/>
                    </a:lnTo>
                    <a:lnTo>
                      <a:pt x="4157031" y="1343627"/>
                    </a:lnTo>
                    <a:lnTo>
                      <a:pt x="4157601" y="1329296"/>
                    </a:lnTo>
                    <a:lnTo>
                      <a:pt x="4157702" y="1329016"/>
                    </a:lnTo>
                    <a:lnTo>
                      <a:pt x="4156996" y="1348974"/>
                    </a:lnTo>
                    <a:lnTo>
                      <a:pt x="4157174" y="1348194"/>
                    </a:lnTo>
                    <a:cubicBezTo>
                      <a:pt x="4157174" y="1348194"/>
                      <a:pt x="4160471" y="1348194"/>
                      <a:pt x="4160471" y="1348194"/>
                    </a:cubicBezTo>
                    <a:lnTo>
                      <a:pt x="4159697" y="1367989"/>
                    </a:lnTo>
                    <a:lnTo>
                      <a:pt x="4161826" y="1380496"/>
                    </a:lnTo>
                    <a:lnTo>
                      <a:pt x="4161138" y="1377877"/>
                    </a:lnTo>
                    <a:lnTo>
                      <a:pt x="4159664" y="1368817"/>
                    </a:lnTo>
                    <a:lnTo>
                      <a:pt x="4159547" y="1371824"/>
                    </a:lnTo>
                    <a:lnTo>
                      <a:pt x="4161138" y="1377877"/>
                    </a:lnTo>
                    <a:lnTo>
                      <a:pt x="4163590" y="1392953"/>
                    </a:lnTo>
                    <a:lnTo>
                      <a:pt x="4163614" y="1390991"/>
                    </a:lnTo>
                    <a:lnTo>
                      <a:pt x="4161826" y="1380496"/>
                    </a:lnTo>
                    <a:lnTo>
                      <a:pt x="4162855" y="1384407"/>
                    </a:lnTo>
                    <a:lnTo>
                      <a:pt x="4163688" y="1384804"/>
                    </a:lnTo>
                    <a:lnTo>
                      <a:pt x="4163768" y="1378136"/>
                    </a:lnTo>
                    <a:lnTo>
                      <a:pt x="4163768" y="1384842"/>
                    </a:lnTo>
                    <a:lnTo>
                      <a:pt x="4168501" y="1387096"/>
                    </a:lnTo>
                    <a:lnTo>
                      <a:pt x="4165173" y="1400147"/>
                    </a:lnTo>
                    <a:lnTo>
                      <a:pt x="4163768" y="1391900"/>
                    </a:lnTo>
                    <a:lnTo>
                      <a:pt x="4163768" y="1394050"/>
                    </a:lnTo>
                    <a:lnTo>
                      <a:pt x="4164921" y="1401136"/>
                    </a:lnTo>
                    <a:lnTo>
                      <a:pt x="4164040" y="1404591"/>
                    </a:lnTo>
                    <a:lnTo>
                      <a:pt x="4163768" y="1403406"/>
                    </a:lnTo>
                    <a:lnTo>
                      <a:pt x="4163768" y="1408366"/>
                    </a:lnTo>
                    <a:lnTo>
                      <a:pt x="4166326" y="1424551"/>
                    </a:lnTo>
                    <a:lnTo>
                      <a:pt x="4167508" y="1417046"/>
                    </a:lnTo>
                    <a:lnTo>
                      <a:pt x="4164921" y="1401136"/>
                    </a:lnTo>
                    <a:lnTo>
                      <a:pt x="4165173" y="1400147"/>
                    </a:lnTo>
                    <a:lnTo>
                      <a:pt x="4167769" y="1415393"/>
                    </a:lnTo>
                    <a:lnTo>
                      <a:pt x="4171448" y="1392041"/>
                    </a:lnTo>
                    <a:lnTo>
                      <a:pt x="4171833" y="1381388"/>
                    </a:lnTo>
                    <a:lnTo>
                      <a:pt x="4172298" y="1378779"/>
                    </a:lnTo>
                    <a:lnTo>
                      <a:pt x="4171714" y="1376223"/>
                    </a:lnTo>
                    <a:lnTo>
                      <a:pt x="4171873" y="1380287"/>
                    </a:lnTo>
                    <a:lnTo>
                      <a:pt x="4171833" y="1381388"/>
                    </a:lnTo>
                    <a:lnTo>
                      <a:pt x="4170636" y="1388114"/>
                    </a:lnTo>
                    <a:lnTo>
                      <a:pt x="4168501" y="1387096"/>
                    </a:lnTo>
                    <a:lnTo>
                      <a:pt x="4171506" y="1375309"/>
                    </a:lnTo>
                    <a:lnTo>
                      <a:pt x="4164325" y="1343840"/>
                    </a:lnTo>
                    <a:lnTo>
                      <a:pt x="4163974" y="1361024"/>
                    </a:lnTo>
                    <a:lnTo>
                      <a:pt x="4163768" y="1378136"/>
                    </a:lnTo>
                    <a:lnTo>
                      <a:pt x="4163768" y="1351492"/>
                    </a:lnTo>
                    <a:lnTo>
                      <a:pt x="4163290" y="1339305"/>
                    </a:lnTo>
                    <a:lnTo>
                      <a:pt x="4163137" y="1338631"/>
                    </a:lnTo>
                    <a:lnTo>
                      <a:pt x="4163283" y="1339109"/>
                    </a:lnTo>
                    <a:lnTo>
                      <a:pt x="4162555" y="1320542"/>
                    </a:lnTo>
                    <a:lnTo>
                      <a:pt x="4161212" y="1319335"/>
                    </a:lnTo>
                    <a:lnTo>
                      <a:pt x="4162381" y="1316109"/>
                    </a:lnTo>
                    <a:lnTo>
                      <a:pt x="4161296" y="1288426"/>
                    </a:lnTo>
                    <a:lnTo>
                      <a:pt x="4163431" y="1240378"/>
                    </a:lnTo>
                    <a:close/>
                    <a:moveTo>
                      <a:pt x="4032173" y="1236958"/>
                    </a:moveTo>
                    <a:lnTo>
                      <a:pt x="4032481" y="1239523"/>
                    </a:lnTo>
                    <a:lnTo>
                      <a:pt x="4033874" y="1254409"/>
                    </a:lnTo>
                    <a:lnTo>
                      <a:pt x="4034018" y="1252319"/>
                    </a:lnTo>
                    <a:lnTo>
                      <a:pt x="4032481" y="1239523"/>
                    </a:lnTo>
                    <a:lnTo>
                      <a:pt x="4032241" y="1236958"/>
                    </a:lnTo>
                    <a:close/>
                    <a:moveTo>
                      <a:pt x="3850238" y="1236958"/>
                    </a:moveTo>
                    <a:lnTo>
                      <a:pt x="3851711" y="1267781"/>
                    </a:lnTo>
                    <a:lnTo>
                      <a:pt x="3849521" y="1241549"/>
                    </a:lnTo>
                    <a:close/>
                    <a:moveTo>
                      <a:pt x="3906049" y="1233967"/>
                    </a:moveTo>
                    <a:lnTo>
                      <a:pt x="3910476" y="1307382"/>
                    </a:lnTo>
                    <a:lnTo>
                      <a:pt x="3912613" y="1318954"/>
                    </a:lnTo>
                    <a:lnTo>
                      <a:pt x="3911903" y="1288580"/>
                    </a:lnTo>
                    <a:close/>
                    <a:moveTo>
                      <a:pt x="4347865" y="1231405"/>
                    </a:moveTo>
                    <a:lnTo>
                      <a:pt x="4347865" y="1244661"/>
                    </a:lnTo>
                    <a:lnTo>
                      <a:pt x="4347405" y="1245718"/>
                    </a:lnTo>
                    <a:lnTo>
                      <a:pt x="4347865" y="1247096"/>
                    </a:lnTo>
                    <a:lnTo>
                      <a:pt x="4347865" y="1244661"/>
                    </a:lnTo>
                    <a:lnTo>
                      <a:pt x="4348689" y="1242768"/>
                    </a:lnTo>
                    <a:lnTo>
                      <a:pt x="4350777" y="1242768"/>
                    </a:lnTo>
                    <a:close/>
                    <a:moveTo>
                      <a:pt x="4265965" y="1231147"/>
                    </a:moveTo>
                    <a:lnTo>
                      <a:pt x="4276178" y="1262891"/>
                    </a:lnTo>
                    <a:lnTo>
                      <a:pt x="4288819" y="1306045"/>
                    </a:lnTo>
                    <a:lnTo>
                      <a:pt x="4293390" y="1331681"/>
                    </a:lnTo>
                    <a:lnTo>
                      <a:pt x="4296205" y="1341473"/>
                    </a:lnTo>
                    <a:lnTo>
                      <a:pt x="4275032" y="1268105"/>
                    </a:lnTo>
                    <a:close/>
                    <a:moveTo>
                      <a:pt x="3941193" y="1230947"/>
                    </a:moveTo>
                    <a:lnTo>
                      <a:pt x="3940166" y="1259051"/>
                    </a:lnTo>
                    <a:lnTo>
                      <a:pt x="3939358" y="1253432"/>
                    </a:lnTo>
                    <a:cubicBezTo>
                      <a:pt x="3937707" y="1246842"/>
                      <a:pt x="3937707" y="1240253"/>
                      <a:pt x="3939358" y="1234075"/>
                    </a:cubicBezTo>
                    <a:close/>
                    <a:moveTo>
                      <a:pt x="4012565" y="1229669"/>
                    </a:moveTo>
                    <a:lnTo>
                      <a:pt x="4016712" y="1262914"/>
                    </a:lnTo>
                    <a:lnTo>
                      <a:pt x="4016719" y="1262750"/>
                    </a:lnTo>
                    <a:lnTo>
                      <a:pt x="4018100" y="1255078"/>
                    </a:lnTo>
                    <a:close/>
                    <a:moveTo>
                      <a:pt x="4166703" y="1227421"/>
                    </a:moveTo>
                    <a:lnTo>
                      <a:pt x="4166684" y="1228361"/>
                    </a:lnTo>
                    <a:lnTo>
                      <a:pt x="4167151" y="1230812"/>
                    </a:lnTo>
                    <a:close/>
                    <a:moveTo>
                      <a:pt x="4188731" y="1225128"/>
                    </a:moveTo>
                    <a:lnTo>
                      <a:pt x="4197265" y="1262644"/>
                    </a:lnTo>
                    <a:lnTo>
                      <a:pt x="4203618" y="1299140"/>
                    </a:lnTo>
                    <a:lnTo>
                      <a:pt x="4191900" y="1244914"/>
                    </a:lnTo>
                    <a:close/>
                    <a:moveTo>
                      <a:pt x="4187614" y="1223187"/>
                    </a:moveTo>
                    <a:lnTo>
                      <a:pt x="4190425" y="1236528"/>
                    </a:lnTo>
                    <a:lnTo>
                      <a:pt x="4190246" y="1237262"/>
                    </a:lnTo>
                    <a:lnTo>
                      <a:pt x="4187987" y="1226805"/>
                    </a:lnTo>
                    <a:close/>
                    <a:moveTo>
                      <a:pt x="4387664" y="1223054"/>
                    </a:moveTo>
                    <a:lnTo>
                      <a:pt x="4397798" y="1256712"/>
                    </a:lnTo>
                    <a:cubicBezTo>
                      <a:pt x="4405012" y="1282045"/>
                      <a:pt x="4411712" y="1307481"/>
                      <a:pt x="4417432" y="1333174"/>
                    </a:cubicBezTo>
                    <a:lnTo>
                      <a:pt x="4420784" y="1352182"/>
                    </a:lnTo>
                    <a:lnTo>
                      <a:pt x="4406043" y="1289666"/>
                    </a:lnTo>
                    <a:close/>
                    <a:moveTo>
                      <a:pt x="4146507" y="1220365"/>
                    </a:moveTo>
                    <a:lnTo>
                      <a:pt x="4147290" y="1228151"/>
                    </a:lnTo>
                    <a:lnTo>
                      <a:pt x="4148567" y="1222375"/>
                    </a:lnTo>
                    <a:lnTo>
                      <a:pt x="4147723" y="1222375"/>
                    </a:lnTo>
                    <a:close/>
                    <a:moveTo>
                      <a:pt x="4430183" y="1219929"/>
                    </a:moveTo>
                    <a:lnTo>
                      <a:pt x="4432318" y="1224920"/>
                    </a:lnTo>
                    <a:lnTo>
                      <a:pt x="4434216" y="1233897"/>
                    </a:lnTo>
                    <a:lnTo>
                      <a:pt x="4432052" y="1228707"/>
                    </a:lnTo>
                    <a:close/>
                    <a:moveTo>
                      <a:pt x="3977665" y="1218367"/>
                    </a:moveTo>
                    <a:lnTo>
                      <a:pt x="3977750" y="1220623"/>
                    </a:lnTo>
                    <a:lnTo>
                      <a:pt x="3978904" y="1226412"/>
                    </a:lnTo>
                    <a:lnTo>
                      <a:pt x="3982137" y="1260296"/>
                    </a:lnTo>
                    <a:lnTo>
                      <a:pt x="3994925" y="1312308"/>
                    </a:lnTo>
                    <a:lnTo>
                      <a:pt x="3994973" y="1307093"/>
                    </a:lnTo>
                    <a:lnTo>
                      <a:pt x="3995471" y="1309590"/>
                    </a:lnTo>
                    <a:lnTo>
                      <a:pt x="3995471" y="1314528"/>
                    </a:lnTo>
                    <a:lnTo>
                      <a:pt x="3999048" y="1329076"/>
                    </a:lnTo>
                    <a:lnTo>
                      <a:pt x="3998785" y="1326228"/>
                    </a:lnTo>
                    <a:lnTo>
                      <a:pt x="3995471" y="1309590"/>
                    </a:lnTo>
                    <a:lnTo>
                      <a:pt x="3995471" y="1302852"/>
                    </a:lnTo>
                    <a:lnTo>
                      <a:pt x="3997446" y="1311723"/>
                    </a:lnTo>
                    <a:lnTo>
                      <a:pt x="3995471" y="1290328"/>
                    </a:lnTo>
                    <a:lnTo>
                      <a:pt x="3995471" y="1302852"/>
                    </a:lnTo>
                    <a:lnTo>
                      <a:pt x="3995031" y="1300877"/>
                    </a:lnTo>
                    <a:lnTo>
                      <a:pt x="3995160" y="1286962"/>
                    </a:lnTo>
                    <a:lnTo>
                      <a:pt x="3992728" y="1260613"/>
                    </a:lnTo>
                    <a:lnTo>
                      <a:pt x="3979736" y="1224175"/>
                    </a:lnTo>
                    <a:lnTo>
                      <a:pt x="3982175" y="1242835"/>
                    </a:lnTo>
                    <a:lnTo>
                      <a:pt x="3978904" y="1226412"/>
                    </a:lnTo>
                    <a:lnTo>
                      <a:pt x="3978308" y="1220189"/>
                    </a:lnTo>
                    <a:close/>
                    <a:moveTo>
                      <a:pt x="3949261" y="1217197"/>
                    </a:moveTo>
                    <a:lnTo>
                      <a:pt x="3956687" y="1276495"/>
                    </a:lnTo>
                    <a:cubicBezTo>
                      <a:pt x="3959162" y="1305323"/>
                      <a:pt x="3960813" y="1334152"/>
                      <a:pt x="3962463" y="1362157"/>
                    </a:cubicBezTo>
                    <a:lnTo>
                      <a:pt x="3963756" y="1391832"/>
                    </a:lnTo>
                    <a:lnTo>
                      <a:pt x="3962714" y="1387773"/>
                    </a:lnTo>
                    <a:lnTo>
                      <a:pt x="3962463" y="1378630"/>
                    </a:lnTo>
                    <a:cubicBezTo>
                      <a:pt x="3959162" y="1348978"/>
                      <a:pt x="3959162" y="1319326"/>
                      <a:pt x="3955862" y="1289673"/>
                    </a:cubicBezTo>
                    <a:close/>
                    <a:moveTo>
                      <a:pt x="3853539" y="1217190"/>
                    </a:moveTo>
                    <a:cubicBezTo>
                      <a:pt x="3853539" y="1213895"/>
                      <a:pt x="3856839" y="1213895"/>
                      <a:pt x="3856839" y="1217190"/>
                    </a:cubicBezTo>
                    <a:lnTo>
                      <a:pt x="3864197" y="1274576"/>
                    </a:lnTo>
                    <a:lnTo>
                      <a:pt x="3858388" y="1247478"/>
                    </a:lnTo>
                    <a:close/>
                    <a:moveTo>
                      <a:pt x="4272790" y="1216142"/>
                    </a:moveTo>
                    <a:lnTo>
                      <a:pt x="4277262" y="1233968"/>
                    </a:lnTo>
                    <a:lnTo>
                      <a:pt x="4279476" y="1243943"/>
                    </a:lnTo>
                    <a:lnTo>
                      <a:pt x="4298955" y="1340646"/>
                    </a:lnTo>
                    <a:lnTo>
                      <a:pt x="4288819" y="1306045"/>
                    </a:lnTo>
                    <a:lnTo>
                      <a:pt x="4281125" y="1262891"/>
                    </a:lnTo>
                    <a:close/>
                    <a:moveTo>
                      <a:pt x="3976840" y="1216051"/>
                    </a:moveTo>
                    <a:lnTo>
                      <a:pt x="3977003" y="1216872"/>
                    </a:lnTo>
                    <a:lnTo>
                      <a:pt x="3976971" y="1216420"/>
                    </a:lnTo>
                    <a:close/>
                    <a:moveTo>
                      <a:pt x="4026936" y="1215816"/>
                    </a:moveTo>
                    <a:lnTo>
                      <a:pt x="4028920" y="1231832"/>
                    </a:lnTo>
                    <a:lnTo>
                      <a:pt x="4026548" y="1217948"/>
                    </a:lnTo>
                    <a:lnTo>
                      <a:pt x="4024848" y="1227483"/>
                    </a:lnTo>
                    <a:lnTo>
                      <a:pt x="4030695" y="1254984"/>
                    </a:lnTo>
                    <a:lnTo>
                      <a:pt x="4030736" y="1254297"/>
                    </a:lnTo>
                    <a:lnTo>
                      <a:pt x="4030822" y="1255581"/>
                    </a:lnTo>
                    <a:lnTo>
                      <a:pt x="4030958" y="1256222"/>
                    </a:lnTo>
                    <a:lnTo>
                      <a:pt x="4032433" y="1260188"/>
                    </a:lnTo>
                    <a:lnTo>
                      <a:pt x="4031052" y="1249044"/>
                    </a:lnTo>
                    <a:lnTo>
                      <a:pt x="4030736" y="1254297"/>
                    </a:lnTo>
                    <a:lnTo>
                      <a:pt x="4029605" y="1237363"/>
                    </a:lnTo>
                    <a:lnTo>
                      <a:pt x="4028920" y="1231832"/>
                    </a:lnTo>
                    <a:lnTo>
                      <a:pt x="4029438" y="1234866"/>
                    </a:lnTo>
                    <a:lnTo>
                      <a:pt x="4028729" y="1224248"/>
                    </a:lnTo>
                    <a:lnTo>
                      <a:pt x="4027870" y="1218645"/>
                    </a:lnTo>
                    <a:close/>
                    <a:moveTo>
                      <a:pt x="4371282" y="1214747"/>
                    </a:moveTo>
                    <a:lnTo>
                      <a:pt x="4383696" y="1260245"/>
                    </a:lnTo>
                    <a:lnTo>
                      <a:pt x="4392666" y="1300577"/>
                    </a:lnTo>
                    <a:lnTo>
                      <a:pt x="4381719" y="1259184"/>
                    </a:lnTo>
                    <a:close/>
                    <a:moveTo>
                      <a:pt x="4316195" y="1214715"/>
                    </a:moveTo>
                    <a:lnTo>
                      <a:pt x="4316214" y="1215263"/>
                    </a:lnTo>
                    <a:lnTo>
                      <a:pt x="4316135" y="1215089"/>
                    </a:lnTo>
                    <a:close/>
                    <a:moveTo>
                      <a:pt x="4186695" y="1214261"/>
                    </a:moveTo>
                    <a:lnTo>
                      <a:pt x="4187779" y="1219179"/>
                    </a:lnTo>
                    <a:lnTo>
                      <a:pt x="4188731" y="1225128"/>
                    </a:lnTo>
                    <a:lnTo>
                      <a:pt x="4187055" y="1217758"/>
                    </a:lnTo>
                    <a:close/>
                    <a:moveTo>
                      <a:pt x="4073313" y="1212952"/>
                    </a:moveTo>
                    <a:lnTo>
                      <a:pt x="4073502" y="1214153"/>
                    </a:lnTo>
                    <a:cubicBezTo>
                      <a:pt x="4074276" y="1222544"/>
                      <a:pt x="4074688" y="1231193"/>
                      <a:pt x="4074688" y="1236958"/>
                    </a:cubicBezTo>
                    <a:lnTo>
                      <a:pt x="4074546" y="1239793"/>
                    </a:lnTo>
                    <a:close/>
                    <a:moveTo>
                      <a:pt x="4324281" y="1212251"/>
                    </a:moveTo>
                    <a:lnTo>
                      <a:pt x="4333267" y="1252654"/>
                    </a:lnTo>
                    <a:lnTo>
                      <a:pt x="4338956" y="1265128"/>
                    </a:lnTo>
                    <a:lnTo>
                      <a:pt x="4339638" y="1263560"/>
                    </a:lnTo>
                    <a:lnTo>
                      <a:pt x="4338018" y="1257948"/>
                    </a:lnTo>
                    <a:lnTo>
                      <a:pt x="4334289" y="1237037"/>
                    </a:lnTo>
                    <a:close/>
                    <a:moveTo>
                      <a:pt x="3846937" y="1210601"/>
                    </a:moveTo>
                    <a:lnTo>
                      <a:pt x="3849521" y="1241549"/>
                    </a:lnTo>
                    <a:lnTo>
                      <a:pt x="3845287" y="1268670"/>
                    </a:lnTo>
                    <a:lnTo>
                      <a:pt x="3841735" y="1293195"/>
                    </a:lnTo>
                    <a:close/>
                    <a:moveTo>
                      <a:pt x="4383300" y="1208558"/>
                    </a:moveTo>
                    <a:lnTo>
                      <a:pt x="4385017" y="1213461"/>
                    </a:lnTo>
                    <a:lnTo>
                      <a:pt x="4387664" y="1223054"/>
                    </a:lnTo>
                    <a:close/>
                    <a:moveTo>
                      <a:pt x="4205391" y="1208062"/>
                    </a:moveTo>
                    <a:lnTo>
                      <a:pt x="4205978" y="1210738"/>
                    </a:lnTo>
                    <a:lnTo>
                      <a:pt x="4205524" y="1209187"/>
                    </a:lnTo>
                    <a:close/>
                    <a:moveTo>
                      <a:pt x="3988175" y="1207496"/>
                    </a:moveTo>
                    <a:lnTo>
                      <a:pt x="3993076" y="1258731"/>
                    </a:lnTo>
                    <a:lnTo>
                      <a:pt x="3995356" y="1265822"/>
                    </a:lnTo>
                    <a:lnTo>
                      <a:pt x="3995471" y="1253432"/>
                    </a:lnTo>
                    <a:cubicBezTo>
                      <a:pt x="3995471" y="1253432"/>
                      <a:pt x="3998771" y="1253432"/>
                      <a:pt x="3998771" y="1253432"/>
                    </a:cubicBezTo>
                    <a:lnTo>
                      <a:pt x="3999833" y="1274065"/>
                    </a:lnTo>
                    <a:lnTo>
                      <a:pt x="4002431" y="1270935"/>
                    </a:lnTo>
                    <a:lnTo>
                      <a:pt x="4005131" y="1295400"/>
                    </a:lnTo>
                    <a:lnTo>
                      <a:pt x="4000222" y="1281631"/>
                    </a:lnTo>
                    <a:lnTo>
                      <a:pt x="4003087" y="1337336"/>
                    </a:lnTo>
                    <a:lnTo>
                      <a:pt x="4007594" y="1360704"/>
                    </a:lnTo>
                    <a:cubicBezTo>
                      <a:pt x="4011292" y="1377587"/>
                      <a:pt x="4014579" y="1394058"/>
                      <a:pt x="4014579" y="1407234"/>
                    </a:cubicBezTo>
                    <a:cubicBezTo>
                      <a:pt x="4014579" y="1377587"/>
                      <a:pt x="4014579" y="1344645"/>
                      <a:pt x="4011292" y="1311703"/>
                    </a:cubicBezTo>
                    <a:lnTo>
                      <a:pt x="4005185" y="1269348"/>
                    </a:lnTo>
                    <a:lnTo>
                      <a:pt x="4004839" y="1268033"/>
                    </a:lnTo>
                    <a:lnTo>
                      <a:pt x="4002431" y="1270935"/>
                    </a:lnTo>
                    <a:lnTo>
                      <a:pt x="4000136" y="1250150"/>
                    </a:lnTo>
                    <a:lnTo>
                      <a:pt x="3994060" y="1227043"/>
                    </a:lnTo>
                    <a:close/>
                    <a:moveTo>
                      <a:pt x="4009634" y="1206173"/>
                    </a:moveTo>
                    <a:lnTo>
                      <a:pt x="4011747" y="1223115"/>
                    </a:lnTo>
                    <a:lnTo>
                      <a:pt x="4018464" y="1248799"/>
                    </a:lnTo>
                    <a:lnTo>
                      <a:pt x="4014713" y="1227815"/>
                    </a:lnTo>
                    <a:lnTo>
                      <a:pt x="4019407" y="1247819"/>
                    </a:lnTo>
                    <a:lnTo>
                      <a:pt x="4021058" y="1238645"/>
                    </a:lnTo>
                    <a:lnTo>
                      <a:pt x="4019636" y="1233557"/>
                    </a:lnTo>
                    <a:lnTo>
                      <a:pt x="4011483" y="1209748"/>
                    </a:lnTo>
                    <a:lnTo>
                      <a:pt x="4014713" y="1227815"/>
                    </a:lnTo>
                    <a:close/>
                    <a:moveTo>
                      <a:pt x="4057803" y="1202588"/>
                    </a:moveTo>
                    <a:lnTo>
                      <a:pt x="4058495" y="1211333"/>
                    </a:lnTo>
                    <a:lnTo>
                      <a:pt x="4057629" y="1214411"/>
                    </a:lnTo>
                    <a:close/>
                    <a:moveTo>
                      <a:pt x="3952561" y="1200717"/>
                    </a:moveTo>
                    <a:lnTo>
                      <a:pt x="3961799" y="1280631"/>
                    </a:lnTo>
                    <a:lnTo>
                      <a:pt x="3961432" y="1278760"/>
                    </a:lnTo>
                    <a:cubicBezTo>
                      <a:pt x="3956893" y="1253020"/>
                      <a:pt x="3953386" y="1227074"/>
                      <a:pt x="3952561" y="1200717"/>
                    </a:cubicBezTo>
                    <a:close/>
                    <a:moveTo>
                      <a:pt x="4040976" y="1199848"/>
                    </a:moveTo>
                    <a:lnTo>
                      <a:pt x="4040746" y="1203784"/>
                    </a:lnTo>
                    <a:lnTo>
                      <a:pt x="4043476" y="1207392"/>
                    </a:lnTo>
                    <a:close/>
                    <a:moveTo>
                      <a:pt x="4141761" y="1197967"/>
                    </a:moveTo>
                    <a:lnTo>
                      <a:pt x="4141888" y="1201439"/>
                    </a:lnTo>
                    <a:lnTo>
                      <a:pt x="4142391" y="1200886"/>
                    </a:lnTo>
                    <a:close/>
                    <a:moveTo>
                      <a:pt x="4174851" y="1196528"/>
                    </a:moveTo>
                    <a:lnTo>
                      <a:pt x="4176103" y="1196528"/>
                    </a:lnTo>
                    <a:cubicBezTo>
                      <a:pt x="4178163" y="1204764"/>
                      <a:pt x="4179451" y="1210117"/>
                      <a:pt x="4180121" y="1213160"/>
                    </a:cubicBezTo>
                    <a:lnTo>
                      <a:pt x="4180156" y="1213470"/>
                    </a:lnTo>
                    <a:close/>
                    <a:moveTo>
                      <a:pt x="4218504" y="1195814"/>
                    </a:moveTo>
                    <a:lnTo>
                      <a:pt x="4222649" y="1207946"/>
                    </a:lnTo>
                    <a:lnTo>
                      <a:pt x="4225056" y="1224583"/>
                    </a:lnTo>
                    <a:cubicBezTo>
                      <a:pt x="4225880" y="1230556"/>
                      <a:pt x="4226293" y="1234366"/>
                      <a:pt x="4225674" y="1232976"/>
                    </a:cubicBezTo>
                    <a:lnTo>
                      <a:pt x="4225197" y="1231021"/>
                    </a:lnTo>
                    <a:close/>
                    <a:moveTo>
                      <a:pt x="4158954" y="1195793"/>
                    </a:moveTo>
                    <a:lnTo>
                      <a:pt x="4160754" y="1202468"/>
                    </a:lnTo>
                    <a:lnTo>
                      <a:pt x="4160742" y="1201816"/>
                    </a:lnTo>
                    <a:close/>
                    <a:moveTo>
                      <a:pt x="4417668" y="1195519"/>
                    </a:moveTo>
                    <a:lnTo>
                      <a:pt x="4420181" y="1210166"/>
                    </a:lnTo>
                    <a:lnTo>
                      <a:pt x="4419602" y="1210166"/>
                    </a:lnTo>
                    <a:close/>
                    <a:moveTo>
                      <a:pt x="4419802" y="1195272"/>
                    </a:moveTo>
                    <a:lnTo>
                      <a:pt x="4421374" y="1199074"/>
                    </a:lnTo>
                    <a:lnTo>
                      <a:pt x="4422503" y="1205560"/>
                    </a:lnTo>
                    <a:lnTo>
                      <a:pt x="4420993" y="1201896"/>
                    </a:lnTo>
                    <a:lnTo>
                      <a:pt x="4420885" y="1201816"/>
                    </a:lnTo>
                    <a:close/>
                    <a:moveTo>
                      <a:pt x="4417175" y="1192632"/>
                    </a:moveTo>
                    <a:lnTo>
                      <a:pt x="4417340" y="1193032"/>
                    </a:lnTo>
                    <a:lnTo>
                      <a:pt x="4417668" y="1195519"/>
                    </a:lnTo>
                    <a:close/>
                    <a:moveTo>
                      <a:pt x="3821585" y="1192183"/>
                    </a:moveTo>
                    <a:lnTo>
                      <a:pt x="3824979" y="1252114"/>
                    </a:lnTo>
                    <a:lnTo>
                      <a:pt x="3822607" y="1324470"/>
                    </a:lnTo>
                    <a:lnTo>
                      <a:pt x="3822993" y="1327004"/>
                    </a:lnTo>
                    <a:lnTo>
                      <a:pt x="3825386" y="1267463"/>
                    </a:lnTo>
                    <a:lnTo>
                      <a:pt x="3825959" y="1321595"/>
                    </a:lnTo>
                    <a:lnTo>
                      <a:pt x="3824301" y="1349216"/>
                    </a:lnTo>
                    <a:lnTo>
                      <a:pt x="3826016" y="1373300"/>
                    </a:lnTo>
                    <a:lnTo>
                      <a:pt x="3824402" y="1382553"/>
                    </a:lnTo>
                    <a:lnTo>
                      <a:pt x="3823832" y="1369841"/>
                    </a:lnTo>
                    <a:lnTo>
                      <a:pt x="3823832" y="1357044"/>
                    </a:lnTo>
                    <a:lnTo>
                      <a:pt x="3823503" y="1362518"/>
                    </a:lnTo>
                    <a:lnTo>
                      <a:pt x="3823832" y="1369841"/>
                    </a:lnTo>
                    <a:lnTo>
                      <a:pt x="3823832" y="1373684"/>
                    </a:lnTo>
                    <a:lnTo>
                      <a:pt x="3823330" y="1365413"/>
                    </a:lnTo>
                    <a:lnTo>
                      <a:pt x="3820443" y="1413516"/>
                    </a:lnTo>
                    <a:lnTo>
                      <a:pt x="3820596" y="1386655"/>
                    </a:lnTo>
                    <a:lnTo>
                      <a:pt x="3822198" y="1346783"/>
                    </a:lnTo>
                    <a:lnTo>
                      <a:pt x="3821989" y="1343328"/>
                    </a:lnTo>
                    <a:lnTo>
                      <a:pt x="3820602" y="1385617"/>
                    </a:lnTo>
                    <a:lnTo>
                      <a:pt x="3820941" y="1326072"/>
                    </a:lnTo>
                    <a:lnTo>
                      <a:pt x="3820531" y="1319326"/>
                    </a:lnTo>
                    <a:cubicBezTo>
                      <a:pt x="3820531" y="1312736"/>
                      <a:pt x="3820531" y="1311089"/>
                      <a:pt x="3820944" y="1313560"/>
                    </a:cubicBezTo>
                    <a:lnTo>
                      <a:pt x="3821010" y="1313992"/>
                    </a:lnTo>
                    <a:lnTo>
                      <a:pt x="3821045" y="1307721"/>
                    </a:lnTo>
                    <a:lnTo>
                      <a:pt x="3820531" y="1296263"/>
                    </a:lnTo>
                    <a:lnTo>
                      <a:pt x="3821068" y="1303797"/>
                    </a:lnTo>
                    <a:lnTo>
                      <a:pt x="3821680" y="1196117"/>
                    </a:lnTo>
                    <a:close/>
                    <a:moveTo>
                      <a:pt x="4021955" y="1191064"/>
                    </a:moveTo>
                    <a:lnTo>
                      <a:pt x="4023823" y="1222658"/>
                    </a:lnTo>
                    <a:lnTo>
                      <a:pt x="4023884" y="1222945"/>
                    </a:lnTo>
                    <a:lnTo>
                      <a:pt x="4025689" y="1212918"/>
                    </a:lnTo>
                    <a:close/>
                    <a:moveTo>
                      <a:pt x="4203335" y="1190775"/>
                    </a:moveTo>
                    <a:lnTo>
                      <a:pt x="4218773" y="1242768"/>
                    </a:lnTo>
                    <a:lnTo>
                      <a:pt x="4212224" y="1225664"/>
                    </a:lnTo>
                    <a:cubicBezTo>
                      <a:pt x="4209802" y="1218816"/>
                      <a:pt x="4207740" y="1212637"/>
                      <a:pt x="4206916" y="1210166"/>
                    </a:cubicBezTo>
                    <a:lnTo>
                      <a:pt x="4204591" y="1201341"/>
                    </a:lnTo>
                    <a:close/>
                    <a:moveTo>
                      <a:pt x="4315304" y="1190017"/>
                    </a:moveTo>
                    <a:lnTo>
                      <a:pt x="4320574" y="1203068"/>
                    </a:lnTo>
                    <a:lnTo>
                      <a:pt x="4318084" y="1202833"/>
                    </a:lnTo>
                    <a:lnTo>
                      <a:pt x="4316195" y="1214715"/>
                    </a:lnTo>
                    <a:close/>
                    <a:moveTo>
                      <a:pt x="4255873" y="1190006"/>
                    </a:moveTo>
                    <a:lnTo>
                      <a:pt x="4265965" y="1231147"/>
                    </a:lnTo>
                    <a:lnTo>
                      <a:pt x="4265046" y="1228290"/>
                    </a:lnTo>
                    <a:cubicBezTo>
                      <a:pt x="4262160" y="1216756"/>
                      <a:pt x="4259687" y="1205223"/>
                      <a:pt x="4256389" y="1193689"/>
                    </a:cubicBezTo>
                    <a:close/>
                    <a:moveTo>
                      <a:pt x="4416936" y="1189978"/>
                    </a:moveTo>
                    <a:lnTo>
                      <a:pt x="4417878" y="1194339"/>
                    </a:lnTo>
                    <a:lnTo>
                      <a:pt x="4417340" y="1193032"/>
                    </a:lnTo>
                    <a:close/>
                    <a:moveTo>
                      <a:pt x="3947117" y="1187979"/>
                    </a:moveTo>
                    <a:lnTo>
                      <a:pt x="3947858" y="1192700"/>
                    </a:lnTo>
                    <a:lnTo>
                      <a:pt x="3948836" y="1213802"/>
                    </a:lnTo>
                    <a:lnTo>
                      <a:pt x="3949260" y="1217190"/>
                    </a:lnTo>
                    <a:lnTo>
                      <a:pt x="3949026" y="1217590"/>
                    </a:lnTo>
                    <a:lnTo>
                      <a:pt x="3952121" y="1265584"/>
                    </a:lnTo>
                    <a:lnTo>
                      <a:pt x="3952121" y="1284714"/>
                    </a:lnTo>
                    <a:lnTo>
                      <a:pt x="3949012" y="1217613"/>
                    </a:lnTo>
                    <a:lnTo>
                      <a:pt x="3941193" y="1230947"/>
                    </a:lnTo>
                    <a:lnTo>
                      <a:pt x="3942659" y="1190833"/>
                    </a:lnTo>
                    <a:cubicBezTo>
                      <a:pt x="3942659" y="1190833"/>
                      <a:pt x="3945959" y="1190833"/>
                      <a:pt x="3945959" y="1190833"/>
                    </a:cubicBezTo>
                    <a:lnTo>
                      <a:pt x="3948725" y="1212913"/>
                    </a:lnTo>
                    <a:close/>
                    <a:moveTo>
                      <a:pt x="4414637" y="1187701"/>
                    </a:moveTo>
                    <a:lnTo>
                      <a:pt x="4415216" y="1190754"/>
                    </a:lnTo>
                    <a:lnTo>
                      <a:pt x="4415002" y="1190556"/>
                    </a:lnTo>
                    <a:close/>
                    <a:moveTo>
                      <a:pt x="4136988" y="1186677"/>
                    </a:moveTo>
                    <a:lnTo>
                      <a:pt x="4136921" y="1206197"/>
                    </a:lnTo>
                    <a:lnTo>
                      <a:pt x="4136418" y="1216344"/>
                    </a:lnTo>
                    <a:lnTo>
                      <a:pt x="4127137" y="1273652"/>
                    </a:lnTo>
                    <a:lnTo>
                      <a:pt x="4127120" y="1273320"/>
                    </a:lnTo>
                    <a:lnTo>
                      <a:pt x="4128584" y="1264539"/>
                    </a:lnTo>
                    <a:close/>
                    <a:moveTo>
                      <a:pt x="4416193" y="1186535"/>
                    </a:moveTo>
                    <a:lnTo>
                      <a:pt x="4416617" y="1187563"/>
                    </a:lnTo>
                    <a:lnTo>
                      <a:pt x="4416936" y="1189978"/>
                    </a:lnTo>
                    <a:close/>
                    <a:moveTo>
                      <a:pt x="4238949" y="1185952"/>
                    </a:moveTo>
                    <a:lnTo>
                      <a:pt x="4245716" y="1217331"/>
                    </a:lnTo>
                    <a:lnTo>
                      <a:pt x="4239898" y="1196984"/>
                    </a:lnTo>
                    <a:lnTo>
                      <a:pt x="4239614" y="1193689"/>
                    </a:lnTo>
                    <a:lnTo>
                      <a:pt x="4239898" y="1193689"/>
                    </a:lnTo>
                    <a:lnTo>
                      <a:pt x="4239209" y="1188971"/>
                    </a:lnTo>
                    <a:close/>
                    <a:moveTo>
                      <a:pt x="4200517" y="1185871"/>
                    </a:moveTo>
                    <a:lnTo>
                      <a:pt x="4204591" y="1201341"/>
                    </a:lnTo>
                    <a:lnTo>
                      <a:pt x="4205391" y="1208062"/>
                    </a:lnTo>
                    <a:close/>
                    <a:moveTo>
                      <a:pt x="4414207" y="1185431"/>
                    </a:moveTo>
                    <a:lnTo>
                      <a:pt x="4414410" y="1185923"/>
                    </a:lnTo>
                    <a:lnTo>
                      <a:pt x="4414637" y="1187701"/>
                    </a:lnTo>
                    <a:close/>
                    <a:moveTo>
                      <a:pt x="4415907" y="1185213"/>
                    </a:moveTo>
                    <a:lnTo>
                      <a:pt x="4416193" y="1186535"/>
                    </a:lnTo>
                    <a:lnTo>
                      <a:pt x="4416091" y="1186289"/>
                    </a:lnTo>
                    <a:close/>
                    <a:moveTo>
                      <a:pt x="3903050" y="1184243"/>
                    </a:moveTo>
                    <a:lnTo>
                      <a:pt x="3904017" y="1200274"/>
                    </a:lnTo>
                    <a:lnTo>
                      <a:pt x="3911285" y="1262138"/>
                    </a:lnTo>
                    <a:lnTo>
                      <a:pt x="3911250" y="1260639"/>
                    </a:lnTo>
                    <a:close/>
                    <a:moveTo>
                      <a:pt x="4183581" y="1184031"/>
                    </a:moveTo>
                    <a:lnTo>
                      <a:pt x="4196910" y="1260604"/>
                    </a:lnTo>
                    <a:lnTo>
                      <a:pt x="4187779" y="1219179"/>
                    </a:lnTo>
                    <a:lnTo>
                      <a:pt x="4186160" y="1209073"/>
                    </a:lnTo>
                    <a:close/>
                    <a:moveTo>
                      <a:pt x="4280504" y="1183803"/>
                    </a:moveTo>
                    <a:lnTo>
                      <a:pt x="4280697" y="1183803"/>
                    </a:lnTo>
                    <a:lnTo>
                      <a:pt x="4296872" y="1238347"/>
                    </a:lnTo>
                    <a:lnTo>
                      <a:pt x="4296379" y="1236940"/>
                    </a:lnTo>
                    <a:close/>
                    <a:moveTo>
                      <a:pt x="4179116" y="1182855"/>
                    </a:moveTo>
                    <a:lnTo>
                      <a:pt x="4187055" y="1217758"/>
                    </a:lnTo>
                    <a:lnTo>
                      <a:pt x="4187614" y="1223187"/>
                    </a:lnTo>
                    <a:close/>
                    <a:moveTo>
                      <a:pt x="4170424" y="1182389"/>
                    </a:moveTo>
                    <a:lnTo>
                      <a:pt x="4174851" y="1196528"/>
                    </a:lnTo>
                    <a:lnTo>
                      <a:pt x="4174509" y="1196528"/>
                    </a:lnTo>
                    <a:lnTo>
                      <a:pt x="4173630" y="1193645"/>
                    </a:lnTo>
                    <a:lnTo>
                      <a:pt x="4170538" y="1182910"/>
                    </a:lnTo>
                    <a:close/>
                    <a:moveTo>
                      <a:pt x="3972365" y="1180948"/>
                    </a:moveTo>
                    <a:cubicBezTo>
                      <a:pt x="3972365" y="1180948"/>
                      <a:pt x="3972365" y="1183625"/>
                      <a:pt x="3972365" y="1187692"/>
                    </a:cubicBezTo>
                    <a:lnTo>
                      <a:pt x="3972365" y="1194320"/>
                    </a:lnTo>
                    <a:lnTo>
                      <a:pt x="3974743" y="1201814"/>
                    </a:lnTo>
                    <a:close/>
                    <a:moveTo>
                      <a:pt x="4413725" y="1180564"/>
                    </a:moveTo>
                    <a:lnTo>
                      <a:pt x="4416091" y="1186289"/>
                    </a:lnTo>
                    <a:lnTo>
                      <a:pt x="4417175" y="1192632"/>
                    </a:lnTo>
                    <a:lnTo>
                      <a:pt x="4414410" y="1185923"/>
                    </a:lnTo>
                    <a:close/>
                    <a:moveTo>
                      <a:pt x="4327791" y="1179605"/>
                    </a:moveTo>
                    <a:lnTo>
                      <a:pt x="4338347" y="1218567"/>
                    </a:lnTo>
                    <a:lnTo>
                      <a:pt x="4328948" y="1190394"/>
                    </a:lnTo>
                    <a:close/>
                    <a:moveTo>
                      <a:pt x="4177594" y="1178711"/>
                    </a:moveTo>
                    <a:lnTo>
                      <a:pt x="4187987" y="1226805"/>
                    </a:lnTo>
                    <a:lnTo>
                      <a:pt x="4188405" y="1230866"/>
                    </a:lnTo>
                    <a:lnTo>
                      <a:pt x="4189916" y="1238613"/>
                    </a:lnTo>
                    <a:lnTo>
                      <a:pt x="4190246" y="1237262"/>
                    </a:lnTo>
                    <a:lnTo>
                      <a:pt x="4191900" y="1244914"/>
                    </a:lnTo>
                    <a:lnTo>
                      <a:pt x="4192074" y="1246003"/>
                    </a:lnTo>
                    <a:lnTo>
                      <a:pt x="4192173" y="1250181"/>
                    </a:lnTo>
                    <a:lnTo>
                      <a:pt x="4198890" y="1284608"/>
                    </a:lnTo>
                    <a:lnTo>
                      <a:pt x="4193443" y="1264519"/>
                    </a:lnTo>
                    <a:lnTo>
                      <a:pt x="4192434" y="1261176"/>
                    </a:lnTo>
                    <a:lnTo>
                      <a:pt x="4193592" y="1310093"/>
                    </a:lnTo>
                    <a:lnTo>
                      <a:pt x="4189880" y="1300291"/>
                    </a:lnTo>
                    <a:lnTo>
                      <a:pt x="4189886" y="1300392"/>
                    </a:lnTo>
                    <a:lnTo>
                      <a:pt x="4189877" y="1300281"/>
                    </a:lnTo>
                    <a:lnTo>
                      <a:pt x="4189522" y="1299345"/>
                    </a:lnTo>
                    <a:lnTo>
                      <a:pt x="4189609" y="1297002"/>
                    </a:lnTo>
                    <a:lnTo>
                      <a:pt x="4187386" y="1269805"/>
                    </a:lnTo>
                    <a:lnTo>
                      <a:pt x="4186534" y="1291454"/>
                    </a:lnTo>
                    <a:lnTo>
                      <a:pt x="4184118" y="1285074"/>
                    </a:lnTo>
                    <a:lnTo>
                      <a:pt x="4185478" y="1251357"/>
                    </a:lnTo>
                    <a:lnTo>
                      <a:pt x="4183638" y="1234409"/>
                    </a:lnTo>
                    <a:lnTo>
                      <a:pt x="4173559" y="1199160"/>
                    </a:lnTo>
                    <a:lnTo>
                      <a:pt x="4173224" y="1196528"/>
                    </a:lnTo>
                    <a:lnTo>
                      <a:pt x="4174509" y="1196528"/>
                    </a:lnTo>
                    <a:lnTo>
                      <a:pt x="4180430" y="1215933"/>
                    </a:lnTo>
                    <a:lnTo>
                      <a:pt x="4180156" y="1213470"/>
                    </a:lnTo>
                    <a:lnTo>
                      <a:pt x="4182008" y="1219386"/>
                    </a:lnTo>
                    <a:close/>
                    <a:moveTo>
                      <a:pt x="4169612" y="1178693"/>
                    </a:moveTo>
                    <a:lnTo>
                      <a:pt x="4170424" y="1182389"/>
                    </a:lnTo>
                    <a:lnTo>
                      <a:pt x="4169979" y="1180969"/>
                    </a:lnTo>
                    <a:lnTo>
                      <a:pt x="4169775" y="1180259"/>
                    </a:lnTo>
                    <a:close/>
                    <a:moveTo>
                      <a:pt x="4252236" y="1177805"/>
                    </a:moveTo>
                    <a:lnTo>
                      <a:pt x="4253322" y="1181374"/>
                    </a:lnTo>
                    <a:lnTo>
                      <a:pt x="4267108" y="1240648"/>
                    </a:lnTo>
                    <a:lnTo>
                      <a:pt x="4275032" y="1268105"/>
                    </a:lnTo>
                    <a:lnTo>
                      <a:pt x="4276178" y="1272777"/>
                    </a:lnTo>
                    <a:lnTo>
                      <a:pt x="4282513" y="1300205"/>
                    </a:lnTo>
                    <a:lnTo>
                      <a:pt x="4271643" y="1261655"/>
                    </a:lnTo>
                    <a:lnTo>
                      <a:pt x="4253455" y="1193884"/>
                    </a:lnTo>
                    <a:close/>
                    <a:moveTo>
                      <a:pt x="4281504" y="1177247"/>
                    </a:moveTo>
                    <a:lnTo>
                      <a:pt x="4282774" y="1180508"/>
                    </a:lnTo>
                    <a:lnTo>
                      <a:pt x="4285796" y="1177488"/>
                    </a:lnTo>
                    <a:lnTo>
                      <a:pt x="4289370" y="1190394"/>
                    </a:lnTo>
                    <a:cubicBezTo>
                      <a:pt x="4289370" y="1190394"/>
                      <a:pt x="4286072" y="1190394"/>
                      <a:pt x="4286072" y="1190394"/>
                    </a:cubicBezTo>
                    <a:lnTo>
                      <a:pt x="4282360" y="1181666"/>
                    </a:lnTo>
                    <a:close/>
                    <a:moveTo>
                      <a:pt x="4211701" y="1175896"/>
                    </a:moveTo>
                    <a:lnTo>
                      <a:pt x="4212879" y="1179347"/>
                    </a:lnTo>
                    <a:lnTo>
                      <a:pt x="4220109" y="1210166"/>
                    </a:lnTo>
                    <a:lnTo>
                      <a:pt x="4225197" y="1231021"/>
                    </a:lnTo>
                    <a:lnTo>
                      <a:pt x="4230003" y="1256300"/>
                    </a:lnTo>
                    <a:lnTo>
                      <a:pt x="4218199" y="1209124"/>
                    </a:lnTo>
                    <a:close/>
                    <a:moveTo>
                      <a:pt x="4219063" y="1175227"/>
                    </a:moveTo>
                    <a:lnTo>
                      <a:pt x="4223407" y="1210166"/>
                    </a:lnTo>
                    <a:lnTo>
                      <a:pt x="4222649" y="1207946"/>
                    </a:lnTo>
                    <a:lnTo>
                      <a:pt x="4221964" y="1203215"/>
                    </a:lnTo>
                    <a:lnTo>
                      <a:pt x="4220195" y="1187844"/>
                    </a:lnTo>
                    <a:close/>
                    <a:moveTo>
                      <a:pt x="4218836" y="1173396"/>
                    </a:moveTo>
                    <a:lnTo>
                      <a:pt x="4218922" y="1173656"/>
                    </a:lnTo>
                    <a:lnTo>
                      <a:pt x="4219063" y="1175227"/>
                    </a:lnTo>
                    <a:close/>
                    <a:moveTo>
                      <a:pt x="4421046" y="1172240"/>
                    </a:moveTo>
                    <a:lnTo>
                      <a:pt x="4435314" y="1224583"/>
                    </a:lnTo>
                    <a:lnTo>
                      <a:pt x="4439963" y="1242786"/>
                    </a:lnTo>
                    <a:lnTo>
                      <a:pt x="4432318" y="1224920"/>
                    </a:lnTo>
                    <a:lnTo>
                      <a:pt x="4427893" y="1203987"/>
                    </a:lnTo>
                    <a:close/>
                    <a:moveTo>
                      <a:pt x="4187127" y="1170622"/>
                    </a:moveTo>
                    <a:cubicBezTo>
                      <a:pt x="4192074" y="1221699"/>
                      <a:pt x="4203618" y="1271129"/>
                      <a:pt x="4217223" y="1320148"/>
                    </a:cubicBezTo>
                    <a:lnTo>
                      <a:pt x="4224730" y="1346146"/>
                    </a:lnTo>
                    <a:lnTo>
                      <a:pt x="4231214" y="1316803"/>
                    </a:lnTo>
                    <a:lnTo>
                      <a:pt x="4220109" y="1282663"/>
                    </a:lnTo>
                    <a:cubicBezTo>
                      <a:pt x="4210214" y="1249710"/>
                      <a:pt x="4187127" y="1196984"/>
                      <a:pt x="4187127" y="1170622"/>
                    </a:cubicBezTo>
                    <a:close/>
                    <a:moveTo>
                      <a:pt x="4176600" y="1169549"/>
                    </a:moveTo>
                    <a:lnTo>
                      <a:pt x="4177232" y="1173917"/>
                    </a:lnTo>
                    <a:lnTo>
                      <a:pt x="4179116" y="1182855"/>
                    </a:lnTo>
                    <a:lnTo>
                      <a:pt x="4177065" y="1173842"/>
                    </a:lnTo>
                    <a:close/>
                    <a:moveTo>
                      <a:pt x="4218329" y="1169319"/>
                    </a:moveTo>
                    <a:lnTo>
                      <a:pt x="4218402" y="1169829"/>
                    </a:lnTo>
                    <a:lnTo>
                      <a:pt x="4218388" y="1169794"/>
                    </a:lnTo>
                    <a:close/>
                    <a:moveTo>
                      <a:pt x="4138767" y="1167728"/>
                    </a:moveTo>
                    <a:lnTo>
                      <a:pt x="4138148" y="1174834"/>
                    </a:lnTo>
                    <a:lnTo>
                      <a:pt x="4138420" y="1176018"/>
                    </a:lnTo>
                    <a:lnTo>
                      <a:pt x="4138826" y="1167841"/>
                    </a:lnTo>
                    <a:close/>
                    <a:moveTo>
                      <a:pt x="4176140" y="1166380"/>
                    </a:moveTo>
                    <a:lnTo>
                      <a:pt x="4176367" y="1167409"/>
                    </a:lnTo>
                    <a:lnTo>
                      <a:pt x="4176600" y="1169549"/>
                    </a:lnTo>
                    <a:close/>
                    <a:moveTo>
                      <a:pt x="4113806" y="1165079"/>
                    </a:moveTo>
                    <a:lnTo>
                      <a:pt x="4113697" y="1171839"/>
                    </a:lnTo>
                    <a:lnTo>
                      <a:pt x="4111295" y="1205101"/>
                    </a:lnTo>
                    <a:lnTo>
                      <a:pt x="4111058" y="1201163"/>
                    </a:lnTo>
                    <a:close/>
                    <a:moveTo>
                      <a:pt x="4141249" y="1164904"/>
                    </a:moveTo>
                    <a:lnTo>
                      <a:pt x="4141270" y="1168901"/>
                    </a:lnTo>
                    <a:lnTo>
                      <a:pt x="4142838" y="1171717"/>
                    </a:lnTo>
                    <a:close/>
                    <a:moveTo>
                      <a:pt x="4274777" y="1163839"/>
                    </a:moveTo>
                    <a:lnTo>
                      <a:pt x="4282360" y="1181666"/>
                    </a:lnTo>
                    <a:lnTo>
                      <a:pt x="4282774" y="1183803"/>
                    </a:lnTo>
                    <a:lnTo>
                      <a:pt x="4280697" y="1183803"/>
                    </a:lnTo>
                    <a:close/>
                    <a:moveTo>
                      <a:pt x="4241198" y="1163630"/>
                    </a:moveTo>
                    <a:lnTo>
                      <a:pt x="4241072" y="1164666"/>
                    </a:lnTo>
                    <a:lnTo>
                      <a:pt x="4242573" y="1170407"/>
                    </a:lnTo>
                    <a:lnTo>
                      <a:pt x="4242784" y="1171446"/>
                    </a:lnTo>
                    <a:cubicBezTo>
                      <a:pt x="4243402" y="1173917"/>
                      <a:pt x="4243505" y="1174123"/>
                      <a:pt x="4242629" y="1170622"/>
                    </a:cubicBezTo>
                    <a:lnTo>
                      <a:pt x="4242573" y="1170407"/>
                    </a:lnTo>
                    <a:close/>
                    <a:moveTo>
                      <a:pt x="4274607" y="1163265"/>
                    </a:moveTo>
                    <a:lnTo>
                      <a:pt x="4274777" y="1163839"/>
                    </a:lnTo>
                    <a:lnTo>
                      <a:pt x="4274652" y="1163546"/>
                    </a:lnTo>
                    <a:close/>
                    <a:moveTo>
                      <a:pt x="4234901" y="1163072"/>
                    </a:moveTo>
                    <a:lnTo>
                      <a:pt x="4235228" y="1164926"/>
                    </a:lnTo>
                    <a:lnTo>
                      <a:pt x="4235098" y="1165418"/>
                    </a:lnTo>
                    <a:close/>
                    <a:moveTo>
                      <a:pt x="4217359" y="1162577"/>
                    </a:moveTo>
                    <a:lnTo>
                      <a:pt x="4217580" y="1163295"/>
                    </a:lnTo>
                    <a:lnTo>
                      <a:pt x="4218329" y="1169319"/>
                    </a:lnTo>
                    <a:close/>
                    <a:moveTo>
                      <a:pt x="4208714" y="1160623"/>
                    </a:moveTo>
                    <a:lnTo>
                      <a:pt x="4216810" y="1187098"/>
                    </a:lnTo>
                    <a:lnTo>
                      <a:pt x="4216857" y="1187147"/>
                    </a:lnTo>
                    <a:lnTo>
                      <a:pt x="4218504" y="1195814"/>
                    </a:lnTo>
                    <a:lnTo>
                      <a:pt x="4212879" y="1179347"/>
                    </a:lnTo>
                    <a:lnTo>
                      <a:pt x="4209849" y="1166428"/>
                    </a:lnTo>
                    <a:close/>
                    <a:moveTo>
                      <a:pt x="4214412" y="1160137"/>
                    </a:moveTo>
                    <a:lnTo>
                      <a:pt x="4218388" y="1169794"/>
                    </a:lnTo>
                    <a:lnTo>
                      <a:pt x="4218836" y="1173396"/>
                    </a:lnTo>
                    <a:close/>
                    <a:moveTo>
                      <a:pt x="4134752" y="1160051"/>
                    </a:moveTo>
                    <a:lnTo>
                      <a:pt x="4137045" y="1170034"/>
                    </a:lnTo>
                    <a:lnTo>
                      <a:pt x="4137064" y="1164473"/>
                    </a:lnTo>
                    <a:close/>
                    <a:moveTo>
                      <a:pt x="4224721" y="1159220"/>
                    </a:moveTo>
                    <a:lnTo>
                      <a:pt x="4226695" y="1164948"/>
                    </a:lnTo>
                    <a:lnTo>
                      <a:pt x="4226587" y="1174890"/>
                    </a:lnTo>
                    <a:close/>
                    <a:moveTo>
                      <a:pt x="4275638" y="1159117"/>
                    </a:moveTo>
                    <a:lnTo>
                      <a:pt x="4275965" y="1159247"/>
                    </a:lnTo>
                    <a:lnTo>
                      <a:pt x="4276178" y="1160736"/>
                    </a:lnTo>
                    <a:close/>
                    <a:moveTo>
                      <a:pt x="4075547" y="1158119"/>
                    </a:moveTo>
                    <a:lnTo>
                      <a:pt x="4076711" y="1169714"/>
                    </a:lnTo>
                    <a:lnTo>
                      <a:pt x="4077723" y="1169732"/>
                    </a:lnTo>
                    <a:close/>
                    <a:moveTo>
                      <a:pt x="4213096" y="1156942"/>
                    </a:moveTo>
                    <a:lnTo>
                      <a:pt x="4213512" y="1157440"/>
                    </a:lnTo>
                    <a:lnTo>
                      <a:pt x="4214412" y="1160137"/>
                    </a:lnTo>
                    <a:close/>
                    <a:moveTo>
                      <a:pt x="4139371" y="1156869"/>
                    </a:moveTo>
                    <a:lnTo>
                      <a:pt x="4138978" y="1164786"/>
                    </a:lnTo>
                    <a:lnTo>
                      <a:pt x="4139017" y="1164856"/>
                    </a:lnTo>
                    <a:lnTo>
                      <a:pt x="4139620" y="1157920"/>
                    </a:lnTo>
                    <a:lnTo>
                      <a:pt x="4139418" y="1157054"/>
                    </a:lnTo>
                    <a:close/>
                    <a:moveTo>
                      <a:pt x="4273510" y="1156500"/>
                    </a:moveTo>
                    <a:lnTo>
                      <a:pt x="4274529" y="1158676"/>
                    </a:lnTo>
                    <a:lnTo>
                      <a:pt x="4275486" y="1159056"/>
                    </a:lnTo>
                    <a:lnTo>
                      <a:pt x="4276178" y="1160736"/>
                    </a:lnTo>
                    <a:lnTo>
                      <a:pt x="4276280" y="1159372"/>
                    </a:lnTo>
                    <a:lnTo>
                      <a:pt x="4278188" y="1160129"/>
                    </a:lnTo>
                    <a:lnTo>
                      <a:pt x="4281504" y="1177247"/>
                    </a:lnTo>
                    <a:lnTo>
                      <a:pt x="4273573" y="1156888"/>
                    </a:lnTo>
                    <a:close/>
                    <a:moveTo>
                      <a:pt x="4018696" y="1156395"/>
                    </a:moveTo>
                    <a:lnTo>
                      <a:pt x="4020433" y="1165317"/>
                    </a:lnTo>
                    <a:lnTo>
                      <a:pt x="4020895" y="1173140"/>
                    </a:lnTo>
                    <a:lnTo>
                      <a:pt x="4024827" y="1198790"/>
                    </a:lnTo>
                    <a:lnTo>
                      <a:pt x="4026215" y="1209994"/>
                    </a:lnTo>
                    <a:lnTo>
                      <a:pt x="4026393" y="1209006"/>
                    </a:lnTo>
                    <a:lnTo>
                      <a:pt x="4024827" y="1198790"/>
                    </a:lnTo>
                    <a:lnTo>
                      <a:pt x="4019909" y="1159092"/>
                    </a:lnTo>
                    <a:close/>
                    <a:moveTo>
                      <a:pt x="4204560" y="1154992"/>
                    </a:moveTo>
                    <a:lnTo>
                      <a:pt x="4204913" y="1156025"/>
                    </a:lnTo>
                    <a:lnTo>
                      <a:pt x="4218199" y="1209124"/>
                    </a:lnTo>
                    <a:lnTo>
                      <a:pt x="4230003" y="1269482"/>
                    </a:lnTo>
                    <a:cubicBezTo>
                      <a:pt x="4230003" y="1272777"/>
                      <a:pt x="4226705" y="1272777"/>
                      <a:pt x="4226705" y="1269482"/>
                    </a:cubicBezTo>
                    <a:lnTo>
                      <a:pt x="4218773" y="1242768"/>
                    </a:lnTo>
                    <a:lnTo>
                      <a:pt x="4219696" y="1245179"/>
                    </a:lnTo>
                    <a:cubicBezTo>
                      <a:pt x="4224231" y="1255477"/>
                      <a:pt x="4226705" y="1256300"/>
                      <a:pt x="4220109" y="1223347"/>
                    </a:cubicBezTo>
                    <a:close/>
                    <a:moveTo>
                      <a:pt x="4277083" y="1154424"/>
                    </a:moveTo>
                    <a:lnTo>
                      <a:pt x="4278548" y="1160272"/>
                    </a:lnTo>
                    <a:lnTo>
                      <a:pt x="4278188" y="1160129"/>
                    </a:lnTo>
                    <a:close/>
                    <a:moveTo>
                      <a:pt x="4272286" y="1153881"/>
                    </a:moveTo>
                    <a:lnTo>
                      <a:pt x="4272982" y="1155371"/>
                    </a:lnTo>
                    <a:lnTo>
                      <a:pt x="4273573" y="1156888"/>
                    </a:lnTo>
                    <a:lnTo>
                      <a:pt x="4274607" y="1163265"/>
                    </a:lnTo>
                    <a:lnTo>
                      <a:pt x="4272879" y="1157440"/>
                    </a:lnTo>
                    <a:close/>
                    <a:moveTo>
                      <a:pt x="4049557" y="1153874"/>
                    </a:moveTo>
                    <a:lnTo>
                      <a:pt x="4044432" y="1178473"/>
                    </a:lnTo>
                    <a:lnTo>
                      <a:pt x="4045110" y="1181262"/>
                    </a:lnTo>
                    <a:cubicBezTo>
                      <a:pt x="4046447" y="1187851"/>
                      <a:pt x="4047682" y="1195264"/>
                      <a:pt x="4048094" y="1201029"/>
                    </a:cubicBezTo>
                    <a:lnTo>
                      <a:pt x="4047459" y="1204237"/>
                    </a:lnTo>
                    <a:lnTo>
                      <a:pt x="4043834" y="1181345"/>
                    </a:lnTo>
                    <a:lnTo>
                      <a:pt x="4042420" y="1188135"/>
                    </a:lnTo>
                    <a:lnTo>
                      <a:pt x="4044164" y="1202994"/>
                    </a:lnTo>
                    <a:lnTo>
                      <a:pt x="4047073" y="1206191"/>
                    </a:lnTo>
                    <a:lnTo>
                      <a:pt x="4047459" y="1204237"/>
                    </a:lnTo>
                    <a:lnTo>
                      <a:pt x="4047915" y="1207117"/>
                    </a:lnTo>
                    <a:lnTo>
                      <a:pt x="4056902" y="1216995"/>
                    </a:lnTo>
                    <a:lnTo>
                      <a:pt x="4057629" y="1214411"/>
                    </a:lnTo>
                    <a:lnTo>
                      <a:pt x="4057313" y="1235936"/>
                    </a:lnTo>
                    <a:cubicBezTo>
                      <a:pt x="4057313" y="1239230"/>
                      <a:pt x="4054026" y="1239230"/>
                      <a:pt x="4054026" y="1239230"/>
                    </a:cubicBezTo>
                    <a:lnTo>
                      <a:pt x="4048583" y="1222805"/>
                    </a:lnTo>
                    <a:lnTo>
                      <a:pt x="4040663" y="1205207"/>
                    </a:lnTo>
                    <a:lnTo>
                      <a:pt x="4038478" y="1242673"/>
                    </a:lnTo>
                    <a:lnTo>
                      <a:pt x="4038478" y="1276449"/>
                    </a:lnTo>
                    <a:lnTo>
                      <a:pt x="4055171" y="1321351"/>
                    </a:lnTo>
                    <a:lnTo>
                      <a:pt x="4055296" y="1286379"/>
                    </a:lnTo>
                    <a:lnTo>
                      <a:pt x="4057366" y="1267718"/>
                    </a:lnTo>
                    <a:lnTo>
                      <a:pt x="4056134" y="1323941"/>
                    </a:lnTo>
                    <a:lnTo>
                      <a:pt x="4063878" y="1344771"/>
                    </a:lnTo>
                    <a:lnTo>
                      <a:pt x="4067193" y="1356448"/>
                    </a:lnTo>
                    <a:lnTo>
                      <a:pt x="4071388" y="1302852"/>
                    </a:lnTo>
                    <a:lnTo>
                      <a:pt x="4073523" y="1260230"/>
                    </a:lnTo>
                    <a:lnTo>
                      <a:pt x="4063131" y="1215743"/>
                    </a:lnTo>
                    <a:lnTo>
                      <a:pt x="4057366" y="1267718"/>
                    </a:lnTo>
                    <a:lnTo>
                      <a:pt x="4058185" y="1230369"/>
                    </a:lnTo>
                    <a:lnTo>
                      <a:pt x="4061780" y="1209959"/>
                    </a:lnTo>
                    <a:lnTo>
                      <a:pt x="4058194" y="1194610"/>
                    </a:lnTo>
                    <a:lnTo>
                      <a:pt x="4057942" y="1193073"/>
                    </a:lnTo>
                    <a:lnTo>
                      <a:pt x="4057803" y="1202588"/>
                    </a:lnTo>
                    <a:lnTo>
                      <a:pt x="4057313" y="1196406"/>
                    </a:lnTo>
                    <a:lnTo>
                      <a:pt x="4055635" y="1179029"/>
                    </a:lnTo>
                    <a:lnTo>
                      <a:pt x="4054041" y="1169323"/>
                    </a:lnTo>
                    <a:lnTo>
                      <a:pt x="4053855" y="1169320"/>
                    </a:lnTo>
                    <a:close/>
                    <a:moveTo>
                      <a:pt x="4210529" y="1153864"/>
                    </a:moveTo>
                    <a:lnTo>
                      <a:pt x="4212334" y="1156028"/>
                    </a:lnTo>
                    <a:lnTo>
                      <a:pt x="4220109" y="1187098"/>
                    </a:lnTo>
                    <a:lnTo>
                      <a:pt x="4220195" y="1187844"/>
                    </a:lnTo>
                    <a:lnTo>
                      <a:pt x="4220469" y="1190909"/>
                    </a:lnTo>
                    <a:lnTo>
                      <a:pt x="4216857" y="1187147"/>
                    </a:lnTo>
                    <a:close/>
                    <a:moveTo>
                      <a:pt x="4211737" y="1153639"/>
                    </a:moveTo>
                    <a:lnTo>
                      <a:pt x="4213096" y="1156942"/>
                    </a:lnTo>
                    <a:lnTo>
                      <a:pt x="4212334" y="1156028"/>
                    </a:lnTo>
                    <a:close/>
                    <a:moveTo>
                      <a:pt x="4279046" y="1153118"/>
                    </a:moveTo>
                    <a:lnTo>
                      <a:pt x="4282409" y="1157639"/>
                    </a:lnTo>
                    <a:lnTo>
                      <a:pt x="4286072" y="1177212"/>
                    </a:lnTo>
                    <a:lnTo>
                      <a:pt x="4285796" y="1177488"/>
                    </a:lnTo>
                    <a:close/>
                    <a:moveTo>
                      <a:pt x="4276770" y="1152809"/>
                    </a:moveTo>
                    <a:lnTo>
                      <a:pt x="4277083" y="1154424"/>
                    </a:lnTo>
                    <a:lnTo>
                      <a:pt x="4276749" y="1153091"/>
                    </a:lnTo>
                    <a:close/>
                    <a:moveTo>
                      <a:pt x="4269762" y="1152050"/>
                    </a:moveTo>
                    <a:lnTo>
                      <a:pt x="4274652" y="1163546"/>
                    </a:lnTo>
                    <a:lnTo>
                      <a:pt x="4274889" y="1165009"/>
                    </a:lnTo>
                    <a:lnTo>
                      <a:pt x="4280504" y="1183803"/>
                    </a:lnTo>
                    <a:lnTo>
                      <a:pt x="4279476" y="1183803"/>
                    </a:lnTo>
                    <a:close/>
                    <a:moveTo>
                      <a:pt x="4355417" y="1151903"/>
                    </a:moveTo>
                    <a:lnTo>
                      <a:pt x="4363991" y="1192453"/>
                    </a:lnTo>
                    <a:cubicBezTo>
                      <a:pt x="4370175" y="1222523"/>
                      <a:pt x="4376771" y="1253005"/>
                      <a:pt x="4385017" y="1282663"/>
                    </a:cubicBezTo>
                    <a:lnTo>
                      <a:pt x="4401608" y="1347351"/>
                    </a:lnTo>
                    <a:lnTo>
                      <a:pt x="4401459" y="1336653"/>
                    </a:lnTo>
                    <a:lnTo>
                      <a:pt x="4400873" y="1332419"/>
                    </a:lnTo>
                    <a:lnTo>
                      <a:pt x="4398210" y="1325502"/>
                    </a:lnTo>
                    <a:lnTo>
                      <a:pt x="4392666" y="1300577"/>
                    </a:lnTo>
                    <a:lnTo>
                      <a:pt x="4400636" y="1330710"/>
                    </a:lnTo>
                    <a:lnTo>
                      <a:pt x="4395360" y="1292617"/>
                    </a:lnTo>
                    <a:lnTo>
                      <a:pt x="4385429" y="1266598"/>
                    </a:lnTo>
                    <a:lnTo>
                      <a:pt x="4383696" y="1260245"/>
                    </a:lnTo>
                    <a:lnTo>
                      <a:pt x="4378421" y="1236528"/>
                    </a:lnTo>
                    <a:lnTo>
                      <a:pt x="4371601" y="1207412"/>
                    </a:lnTo>
                    <a:lnTo>
                      <a:pt x="4361100" y="1171397"/>
                    </a:lnTo>
                    <a:lnTo>
                      <a:pt x="4371282" y="1214747"/>
                    </a:lnTo>
                    <a:lnTo>
                      <a:pt x="4363218" y="1185193"/>
                    </a:lnTo>
                    <a:lnTo>
                      <a:pt x="4360148" y="1168130"/>
                    </a:lnTo>
                    <a:close/>
                    <a:moveTo>
                      <a:pt x="4411769" y="1150850"/>
                    </a:moveTo>
                    <a:lnTo>
                      <a:pt x="4412102" y="1150850"/>
                    </a:lnTo>
                    <a:lnTo>
                      <a:pt x="4419802" y="1195272"/>
                    </a:lnTo>
                    <a:lnTo>
                      <a:pt x="4416617" y="1187563"/>
                    </a:lnTo>
                    <a:close/>
                    <a:moveTo>
                      <a:pt x="4256287" y="1150372"/>
                    </a:moveTo>
                    <a:lnTo>
                      <a:pt x="4266911" y="1187322"/>
                    </a:lnTo>
                    <a:lnTo>
                      <a:pt x="4270677" y="1204294"/>
                    </a:lnTo>
                    <a:lnTo>
                      <a:pt x="4272790" y="1216142"/>
                    </a:lnTo>
                    <a:close/>
                    <a:moveTo>
                      <a:pt x="4271560" y="1149531"/>
                    </a:moveTo>
                    <a:lnTo>
                      <a:pt x="4272913" y="1152815"/>
                    </a:lnTo>
                    <a:lnTo>
                      <a:pt x="4273510" y="1156500"/>
                    </a:lnTo>
                    <a:lnTo>
                      <a:pt x="4272982" y="1155371"/>
                    </a:lnTo>
                    <a:lnTo>
                      <a:pt x="4272198" y="1153358"/>
                    </a:lnTo>
                    <a:close/>
                    <a:moveTo>
                      <a:pt x="4272326" y="1149192"/>
                    </a:moveTo>
                    <a:lnTo>
                      <a:pt x="4275638" y="1159117"/>
                    </a:lnTo>
                    <a:lnTo>
                      <a:pt x="4275486" y="1159056"/>
                    </a:lnTo>
                    <a:lnTo>
                      <a:pt x="4272913" y="1152815"/>
                    </a:lnTo>
                    <a:close/>
                    <a:moveTo>
                      <a:pt x="4276049" y="1149090"/>
                    </a:moveTo>
                    <a:lnTo>
                      <a:pt x="4276956" y="1150309"/>
                    </a:lnTo>
                    <a:lnTo>
                      <a:pt x="4276770" y="1152809"/>
                    </a:lnTo>
                    <a:close/>
                    <a:moveTo>
                      <a:pt x="4050645" y="1148648"/>
                    </a:moveTo>
                    <a:lnTo>
                      <a:pt x="4049721" y="1153084"/>
                    </a:lnTo>
                    <a:lnTo>
                      <a:pt x="4051990" y="1156835"/>
                    </a:lnTo>
                    <a:close/>
                    <a:moveTo>
                      <a:pt x="4409614" y="1148385"/>
                    </a:moveTo>
                    <a:lnTo>
                      <a:pt x="4415907" y="1185213"/>
                    </a:lnTo>
                    <a:lnTo>
                      <a:pt x="4412021" y="1167221"/>
                    </a:lnTo>
                    <a:close/>
                    <a:moveTo>
                      <a:pt x="4205482" y="1147813"/>
                    </a:moveTo>
                    <a:lnTo>
                      <a:pt x="4206431" y="1148950"/>
                    </a:lnTo>
                    <a:lnTo>
                      <a:pt x="4208714" y="1160623"/>
                    </a:lnTo>
                    <a:lnTo>
                      <a:pt x="4207741" y="1157444"/>
                    </a:lnTo>
                    <a:close/>
                    <a:moveTo>
                      <a:pt x="4277235" y="1146579"/>
                    </a:moveTo>
                    <a:lnTo>
                      <a:pt x="4279046" y="1153118"/>
                    </a:lnTo>
                    <a:lnTo>
                      <a:pt x="4276956" y="1150309"/>
                    </a:lnTo>
                    <a:close/>
                    <a:moveTo>
                      <a:pt x="4265639" y="1146576"/>
                    </a:moveTo>
                    <a:lnTo>
                      <a:pt x="4269316" y="1181755"/>
                    </a:lnTo>
                    <a:lnTo>
                      <a:pt x="4264840" y="1147143"/>
                    </a:lnTo>
                    <a:close/>
                    <a:moveTo>
                      <a:pt x="4274147" y="1146532"/>
                    </a:moveTo>
                    <a:lnTo>
                      <a:pt x="4275592" y="1148475"/>
                    </a:lnTo>
                    <a:lnTo>
                      <a:pt x="4276749" y="1153091"/>
                    </a:lnTo>
                    <a:lnTo>
                      <a:pt x="4276280" y="1159372"/>
                    </a:lnTo>
                    <a:lnTo>
                      <a:pt x="4275965" y="1159247"/>
                    </a:lnTo>
                    <a:close/>
                    <a:moveTo>
                      <a:pt x="4277136" y="1146220"/>
                    </a:moveTo>
                    <a:lnTo>
                      <a:pt x="4277247" y="1146417"/>
                    </a:lnTo>
                    <a:lnTo>
                      <a:pt x="4277235" y="1146579"/>
                    </a:lnTo>
                    <a:close/>
                    <a:moveTo>
                      <a:pt x="4198028" y="1146139"/>
                    </a:moveTo>
                    <a:lnTo>
                      <a:pt x="4203335" y="1190775"/>
                    </a:lnTo>
                    <a:lnTo>
                      <a:pt x="4199113" y="1176555"/>
                    </a:lnTo>
                    <a:close/>
                    <a:moveTo>
                      <a:pt x="4409076" y="1145240"/>
                    </a:moveTo>
                    <a:lnTo>
                      <a:pt x="4409272" y="1145713"/>
                    </a:lnTo>
                    <a:lnTo>
                      <a:pt x="4409614" y="1148385"/>
                    </a:lnTo>
                    <a:close/>
                    <a:moveTo>
                      <a:pt x="4267651" y="1145149"/>
                    </a:moveTo>
                    <a:lnTo>
                      <a:pt x="4269762" y="1152050"/>
                    </a:lnTo>
                    <a:lnTo>
                      <a:pt x="4267018" y="1145598"/>
                    </a:lnTo>
                    <a:close/>
                    <a:moveTo>
                      <a:pt x="4189641" y="1144733"/>
                    </a:moveTo>
                    <a:lnTo>
                      <a:pt x="4190013" y="1145907"/>
                    </a:lnTo>
                    <a:lnTo>
                      <a:pt x="4199113" y="1176555"/>
                    </a:lnTo>
                    <a:lnTo>
                      <a:pt x="4199237" y="1180044"/>
                    </a:lnTo>
                    <a:lnTo>
                      <a:pt x="4200517" y="1185871"/>
                    </a:lnTo>
                    <a:lnTo>
                      <a:pt x="4190425" y="1147554"/>
                    </a:lnTo>
                    <a:close/>
                    <a:moveTo>
                      <a:pt x="4268709" y="1144399"/>
                    </a:moveTo>
                    <a:lnTo>
                      <a:pt x="4272198" y="1153358"/>
                    </a:lnTo>
                    <a:lnTo>
                      <a:pt x="4272286" y="1153881"/>
                    </a:lnTo>
                    <a:lnTo>
                      <a:pt x="4268064" y="1144856"/>
                    </a:lnTo>
                    <a:close/>
                    <a:moveTo>
                      <a:pt x="4201969" y="1143600"/>
                    </a:moveTo>
                    <a:lnTo>
                      <a:pt x="4204399" y="1146514"/>
                    </a:lnTo>
                    <a:lnTo>
                      <a:pt x="4207741" y="1157444"/>
                    </a:lnTo>
                    <a:lnTo>
                      <a:pt x="4209849" y="1166428"/>
                    </a:lnTo>
                    <a:lnTo>
                      <a:pt x="4211701" y="1175896"/>
                    </a:lnTo>
                    <a:lnTo>
                      <a:pt x="4204913" y="1156025"/>
                    </a:lnTo>
                    <a:lnTo>
                      <a:pt x="4203616" y="1150842"/>
                    </a:lnTo>
                    <a:close/>
                    <a:moveTo>
                      <a:pt x="4270341" y="1143242"/>
                    </a:moveTo>
                    <a:lnTo>
                      <a:pt x="4270680" y="1144258"/>
                    </a:lnTo>
                    <a:lnTo>
                      <a:pt x="4271560" y="1149531"/>
                    </a:lnTo>
                    <a:lnTo>
                      <a:pt x="4269279" y="1143995"/>
                    </a:lnTo>
                    <a:close/>
                    <a:moveTo>
                      <a:pt x="4254178" y="1143038"/>
                    </a:moveTo>
                    <a:lnTo>
                      <a:pt x="4255522" y="1147324"/>
                    </a:lnTo>
                    <a:lnTo>
                      <a:pt x="4256287" y="1150372"/>
                    </a:lnTo>
                    <a:close/>
                    <a:moveTo>
                      <a:pt x="4271230" y="1142611"/>
                    </a:moveTo>
                    <a:lnTo>
                      <a:pt x="4271269" y="1142663"/>
                    </a:lnTo>
                    <a:lnTo>
                      <a:pt x="4272326" y="1149192"/>
                    </a:lnTo>
                    <a:lnTo>
                      <a:pt x="4270680" y="1144258"/>
                    </a:lnTo>
                    <a:lnTo>
                      <a:pt x="4270493" y="1143134"/>
                    </a:lnTo>
                    <a:close/>
                    <a:moveTo>
                      <a:pt x="4052037" y="1141769"/>
                    </a:moveTo>
                    <a:lnTo>
                      <a:pt x="4051987" y="1142034"/>
                    </a:lnTo>
                    <a:lnTo>
                      <a:pt x="4052188" y="1143332"/>
                    </a:lnTo>
                    <a:close/>
                    <a:moveTo>
                      <a:pt x="4266612" y="1141752"/>
                    </a:moveTo>
                    <a:lnTo>
                      <a:pt x="4268064" y="1144856"/>
                    </a:lnTo>
                    <a:lnTo>
                      <a:pt x="4267651" y="1145149"/>
                    </a:lnTo>
                    <a:close/>
                    <a:moveTo>
                      <a:pt x="4265054" y="1140981"/>
                    </a:moveTo>
                    <a:lnTo>
                      <a:pt x="4267018" y="1145598"/>
                    </a:lnTo>
                    <a:lnTo>
                      <a:pt x="4265639" y="1146576"/>
                    </a:lnTo>
                    <a:close/>
                    <a:moveTo>
                      <a:pt x="4199767" y="1140960"/>
                    </a:moveTo>
                    <a:lnTo>
                      <a:pt x="4201833" y="1143318"/>
                    </a:lnTo>
                    <a:lnTo>
                      <a:pt x="4203616" y="1150842"/>
                    </a:lnTo>
                    <a:lnTo>
                      <a:pt x="4204560" y="1154992"/>
                    </a:lnTo>
                    <a:close/>
                    <a:moveTo>
                      <a:pt x="4273349" y="1139522"/>
                    </a:moveTo>
                    <a:lnTo>
                      <a:pt x="4274638" y="1141802"/>
                    </a:lnTo>
                    <a:lnTo>
                      <a:pt x="4276049" y="1149090"/>
                    </a:lnTo>
                    <a:lnTo>
                      <a:pt x="4275592" y="1148475"/>
                    </a:lnTo>
                    <a:close/>
                    <a:moveTo>
                      <a:pt x="4214485" y="1138403"/>
                    </a:moveTo>
                    <a:lnTo>
                      <a:pt x="4217429" y="1150592"/>
                    </a:lnTo>
                    <a:cubicBezTo>
                      <a:pt x="4220727" y="1165318"/>
                      <a:pt x="4224850" y="1183958"/>
                      <a:pt x="4226499" y="1183031"/>
                    </a:cubicBezTo>
                    <a:lnTo>
                      <a:pt x="4226587" y="1174890"/>
                    </a:lnTo>
                    <a:lnTo>
                      <a:pt x="4230003" y="1203575"/>
                    </a:lnTo>
                    <a:lnTo>
                      <a:pt x="4217580" y="1163295"/>
                    </a:lnTo>
                    <a:close/>
                    <a:moveTo>
                      <a:pt x="4197021" y="1137668"/>
                    </a:moveTo>
                    <a:lnTo>
                      <a:pt x="4197758" y="1138552"/>
                    </a:lnTo>
                    <a:lnTo>
                      <a:pt x="4198028" y="1146139"/>
                    </a:lnTo>
                    <a:close/>
                    <a:moveTo>
                      <a:pt x="4272873" y="1137625"/>
                    </a:moveTo>
                    <a:lnTo>
                      <a:pt x="4273349" y="1139522"/>
                    </a:lnTo>
                    <a:lnTo>
                      <a:pt x="4273075" y="1139039"/>
                    </a:lnTo>
                    <a:close/>
                    <a:moveTo>
                      <a:pt x="4232397" y="1134957"/>
                    </a:moveTo>
                    <a:lnTo>
                      <a:pt x="4232590" y="1135536"/>
                    </a:lnTo>
                    <a:lnTo>
                      <a:pt x="4232619" y="1135883"/>
                    </a:lnTo>
                    <a:close/>
                    <a:moveTo>
                      <a:pt x="4197620" y="1134674"/>
                    </a:moveTo>
                    <a:lnTo>
                      <a:pt x="4199767" y="1140960"/>
                    </a:lnTo>
                    <a:lnTo>
                      <a:pt x="4197758" y="1138552"/>
                    </a:lnTo>
                    <a:close/>
                    <a:moveTo>
                      <a:pt x="3818321" y="1134543"/>
                    </a:moveTo>
                    <a:lnTo>
                      <a:pt x="3818468" y="1137146"/>
                    </a:lnTo>
                    <a:lnTo>
                      <a:pt x="3813845" y="1196117"/>
                    </a:lnTo>
                    <a:cubicBezTo>
                      <a:pt x="3807247" y="1235644"/>
                      <a:pt x="3803948" y="1275171"/>
                      <a:pt x="3797350" y="1317992"/>
                    </a:cubicBezTo>
                    <a:lnTo>
                      <a:pt x="3794758" y="1336108"/>
                    </a:lnTo>
                    <a:lnTo>
                      <a:pt x="3796592" y="1306985"/>
                    </a:lnTo>
                    <a:lnTo>
                      <a:pt x="3809309" y="1220409"/>
                    </a:lnTo>
                    <a:close/>
                    <a:moveTo>
                      <a:pt x="4264367" y="1134414"/>
                    </a:moveTo>
                    <a:lnTo>
                      <a:pt x="4266612" y="1141752"/>
                    </a:lnTo>
                    <a:lnTo>
                      <a:pt x="4264709" y="1137684"/>
                    </a:lnTo>
                    <a:close/>
                    <a:moveTo>
                      <a:pt x="4322928" y="1134116"/>
                    </a:moveTo>
                    <a:lnTo>
                      <a:pt x="4324001" y="1144259"/>
                    </a:lnTo>
                    <a:lnTo>
                      <a:pt x="4324964" y="1153239"/>
                    </a:lnTo>
                    <a:lnTo>
                      <a:pt x="4330515" y="1163719"/>
                    </a:lnTo>
                    <a:close/>
                    <a:moveTo>
                      <a:pt x="4203376" y="1133333"/>
                    </a:moveTo>
                    <a:lnTo>
                      <a:pt x="4209414" y="1147998"/>
                    </a:lnTo>
                    <a:lnTo>
                      <a:pt x="4210529" y="1153864"/>
                    </a:lnTo>
                    <a:lnTo>
                      <a:pt x="4206431" y="1148950"/>
                    </a:lnTo>
                    <a:close/>
                    <a:moveTo>
                      <a:pt x="4409444" y="1133246"/>
                    </a:moveTo>
                    <a:lnTo>
                      <a:pt x="4410574" y="1137031"/>
                    </a:lnTo>
                    <a:lnTo>
                      <a:pt x="4412980" y="1150850"/>
                    </a:lnTo>
                    <a:lnTo>
                      <a:pt x="4412102" y="1150850"/>
                    </a:lnTo>
                    <a:lnTo>
                      <a:pt x="4410702" y="1142770"/>
                    </a:lnTo>
                    <a:close/>
                    <a:moveTo>
                      <a:pt x="4269720" y="1133104"/>
                    </a:moveTo>
                    <a:lnTo>
                      <a:pt x="4273075" y="1139039"/>
                    </a:lnTo>
                    <a:lnTo>
                      <a:pt x="4274147" y="1146532"/>
                    </a:lnTo>
                    <a:lnTo>
                      <a:pt x="4271269" y="1142663"/>
                    </a:lnTo>
                    <a:close/>
                    <a:moveTo>
                      <a:pt x="4360512" y="1132872"/>
                    </a:moveTo>
                    <a:lnTo>
                      <a:pt x="4368526" y="1150850"/>
                    </a:lnTo>
                    <a:lnTo>
                      <a:pt x="4365925" y="1150850"/>
                    </a:lnTo>
                    <a:close/>
                    <a:moveTo>
                      <a:pt x="4206533" y="1132842"/>
                    </a:moveTo>
                    <a:lnTo>
                      <a:pt x="4211737" y="1153639"/>
                    </a:lnTo>
                    <a:lnTo>
                      <a:pt x="4209414" y="1147998"/>
                    </a:lnTo>
                    <a:close/>
                    <a:moveTo>
                      <a:pt x="4141813" y="1132725"/>
                    </a:moveTo>
                    <a:lnTo>
                      <a:pt x="4141388" y="1137604"/>
                    </a:lnTo>
                    <a:lnTo>
                      <a:pt x="4145625" y="1153259"/>
                    </a:lnTo>
                    <a:lnTo>
                      <a:pt x="4145250" y="1156858"/>
                    </a:lnTo>
                    <a:lnTo>
                      <a:pt x="4141138" y="1140477"/>
                    </a:lnTo>
                    <a:lnTo>
                      <a:pt x="4141123" y="1140654"/>
                    </a:lnTo>
                    <a:lnTo>
                      <a:pt x="4141121" y="1140410"/>
                    </a:lnTo>
                    <a:lnTo>
                      <a:pt x="4140342" y="1137305"/>
                    </a:lnTo>
                    <a:lnTo>
                      <a:pt x="4140204" y="1140087"/>
                    </a:lnTo>
                    <a:lnTo>
                      <a:pt x="4140787" y="1144515"/>
                    </a:lnTo>
                    <a:lnTo>
                      <a:pt x="4141123" y="1140654"/>
                    </a:lnTo>
                    <a:lnTo>
                      <a:pt x="4141158" y="1147332"/>
                    </a:lnTo>
                    <a:lnTo>
                      <a:pt x="4142922" y="1160739"/>
                    </a:lnTo>
                    <a:lnTo>
                      <a:pt x="4144391" y="1165118"/>
                    </a:lnTo>
                    <a:lnTo>
                      <a:pt x="4145250" y="1156858"/>
                    </a:lnTo>
                    <a:lnTo>
                      <a:pt x="4151141" y="1180323"/>
                    </a:lnTo>
                    <a:lnTo>
                      <a:pt x="4153733" y="1182567"/>
                    </a:lnTo>
                    <a:lnTo>
                      <a:pt x="4155276" y="1185822"/>
                    </a:lnTo>
                    <a:close/>
                    <a:moveTo>
                      <a:pt x="4310453" y="1132714"/>
                    </a:moveTo>
                    <a:lnTo>
                      <a:pt x="4312457" y="1151210"/>
                    </a:lnTo>
                    <a:cubicBezTo>
                      <a:pt x="4313694" y="1161148"/>
                      <a:pt x="4314931" y="1169798"/>
                      <a:pt x="4315756" y="1173917"/>
                    </a:cubicBezTo>
                    <a:lnTo>
                      <a:pt x="4322693" y="1205110"/>
                    </a:lnTo>
                    <a:lnTo>
                      <a:pt x="4333011" y="1229867"/>
                    </a:lnTo>
                    <a:lnTo>
                      <a:pt x="4321358" y="1164518"/>
                    </a:lnTo>
                    <a:lnTo>
                      <a:pt x="4335544" y="1229938"/>
                    </a:lnTo>
                    <a:lnTo>
                      <a:pt x="4338051" y="1241961"/>
                    </a:lnTo>
                    <a:lnTo>
                      <a:pt x="4343426" y="1254858"/>
                    </a:lnTo>
                    <a:lnTo>
                      <a:pt x="4345361" y="1250413"/>
                    </a:lnTo>
                    <a:lnTo>
                      <a:pt x="4345124" y="1258473"/>
                    </a:lnTo>
                    <a:lnTo>
                      <a:pt x="4345032" y="1258710"/>
                    </a:lnTo>
                    <a:lnTo>
                      <a:pt x="4345112" y="1258902"/>
                    </a:lnTo>
                    <a:lnTo>
                      <a:pt x="4345124" y="1258473"/>
                    </a:lnTo>
                    <a:lnTo>
                      <a:pt x="4347865" y="1251469"/>
                    </a:lnTo>
                    <a:lnTo>
                      <a:pt x="4347865" y="1265508"/>
                    </a:lnTo>
                    <a:lnTo>
                      <a:pt x="4348689" y="1267486"/>
                    </a:lnTo>
                    <a:lnTo>
                      <a:pt x="4348689" y="1252167"/>
                    </a:lnTo>
                    <a:lnTo>
                      <a:pt x="4348190" y="1250637"/>
                    </a:lnTo>
                    <a:lnTo>
                      <a:pt x="4347865" y="1251469"/>
                    </a:lnTo>
                    <a:lnTo>
                      <a:pt x="4347865" y="1249637"/>
                    </a:lnTo>
                    <a:lnTo>
                      <a:pt x="4346938" y="1246790"/>
                    </a:lnTo>
                    <a:lnTo>
                      <a:pt x="4345361" y="1250413"/>
                    </a:lnTo>
                    <a:lnTo>
                      <a:pt x="4345392" y="1249362"/>
                    </a:lnTo>
                    <a:lnTo>
                      <a:pt x="4343871" y="1237372"/>
                    </a:lnTo>
                    <a:lnTo>
                      <a:pt x="4341316" y="1229526"/>
                    </a:lnTo>
                    <a:lnTo>
                      <a:pt x="4338347" y="1218567"/>
                    </a:lnTo>
                    <a:lnTo>
                      <a:pt x="4343411" y="1233746"/>
                    </a:lnTo>
                    <a:lnTo>
                      <a:pt x="4338461" y="1194717"/>
                    </a:lnTo>
                    <a:lnTo>
                      <a:pt x="4338162" y="1193551"/>
                    </a:lnTo>
                    <a:lnTo>
                      <a:pt x="4325862" y="1161618"/>
                    </a:lnTo>
                    <a:lnTo>
                      <a:pt x="4327791" y="1179605"/>
                    </a:lnTo>
                    <a:lnTo>
                      <a:pt x="4321940" y="1158007"/>
                    </a:lnTo>
                    <a:lnTo>
                      <a:pt x="4320653" y="1148092"/>
                    </a:lnTo>
                    <a:lnTo>
                      <a:pt x="4319021" y="1143854"/>
                    </a:lnTo>
                    <a:lnTo>
                      <a:pt x="4317267" y="1141574"/>
                    </a:lnTo>
                    <a:lnTo>
                      <a:pt x="4321358" y="1164518"/>
                    </a:lnTo>
                    <a:lnTo>
                      <a:pt x="4319466" y="1155793"/>
                    </a:lnTo>
                    <a:lnTo>
                      <a:pt x="4316729" y="1140874"/>
                    </a:lnTo>
                    <a:close/>
                    <a:moveTo>
                      <a:pt x="4376179" y="1132243"/>
                    </a:moveTo>
                    <a:lnTo>
                      <a:pt x="4376896" y="1133533"/>
                    </a:lnTo>
                    <a:lnTo>
                      <a:pt x="4378421" y="1137668"/>
                    </a:lnTo>
                    <a:cubicBezTo>
                      <a:pt x="4376772" y="1133961"/>
                      <a:pt x="4376102" y="1132313"/>
                      <a:pt x="4376179" y="1132243"/>
                    </a:cubicBezTo>
                    <a:close/>
                    <a:moveTo>
                      <a:pt x="4264040" y="1131284"/>
                    </a:moveTo>
                    <a:lnTo>
                      <a:pt x="4269279" y="1143995"/>
                    </a:lnTo>
                    <a:lnTo>
                      <a:pt x="4268709" y="1144399"/>
                    </a:lnTo>
                    <a:lnTo>
                      <a:pt x="4264201" y="1132827"/>
                    </a:lnTo>
                    <a:close/>
                    <a:moveTo>
                      <a:pt x="4327626" y="1130690"/>
                    </a:moveTo>
                    <a:lnTo>
                      <a:pt x="4328948" y="1134373"/>
                    </a:lnTo>
                    <a:lnTo>
                      <a:pt x="4328582" y="1134373"/>
                    </a:lnTo>
                    <a:close/>
                    <a:moveTo>
                      <a:pt x="3994013" y="1130248"/>
                    </a:moveTo>
                    <a:lnTo>
                      <a:pt x="3992872" y="1141523"/>
                    </a:lnTo>
                    <a:lnTo>
                      <a:pt x="3999223" y="1163404"/>
                    </a:lnTo>
                    <a:lnTo>
                      <a:pt x="4002054" y="1181417"/>
                    </a:lnTo>
                    <a:lnTo>
                      <a:pt x="4002414" y="1183071"/>
                    </a:lnTo>
                    <a:lnTo>
                      <a:pt x="4006825" y="1194203"/>
                    </a:lnTo>
                    <a:lnTo>
                      <a:pt x="4001180" y="1170143"/>
                    </a:lnTo>
                    <a:lnTo>
                      <a:pt x="3999223" y="1163404"/>
                    </a:lnTo>
                    <a:close/>
                    <a:moveTo>
                      <a:pt x="4221202" y="1129665"/>
                    </a:moveTo>
                    <a:lnTo>
                      <a:pt x="4222936" y="1140493"/>
                    </a:lnTo>
                    <a:lnTo>
                      <a:pt x="4222275" y="1138677"/>
                    </a:lnTo>
                    <a:close/>
                    <a:moveTo>
                      <a:pt x="4081585" y="1129547"/>
                    </a:moveTo>
                    <a:lnTo>
                      <a:pt x="4081585" y="1136706"/>
                    </a:lnTo>
                    <a:lnTo>
                      <a:pt x="4103609" y="1237070"/>
                    </a:lnTo>
                    <a:lnTo>
                      <a:pt x="4106465" y="1251016"/>
                    </a:lnTo>
                    <a:lnTo>
                      <a:pt x="4106501" y="1250248"/>
                    </a:lnTo>
                    <a:lnTo>
                      <a:pt x="4103609" y="1237070"/>
                    </a:lnTo>
                    <a:lnTo>
                      <a:pt x="4084450" y="1143516"/>
                    </a:lnTo>
                    <a:close/>
                    <a:moveTo>
                      <a:pt x="4373644" y="1129505"/>
                    </a:moveTo>
                    <a:lnTo>
                      <a:pt x="4389469" y="1179455"/>
                    </a:lnTo>
                    <a:lnTo>
                      <a:pt x="4373011" y="1130986"/>
                    </a:lnTo>
                    <a:lnTo>
                      <a:pt x="4385532" y="1199559"/>
                    </a:lnTo>
                    <a:cubicBezTo>
                      <a:pt x="4391819" y="1224171"/>
                      <a:pt x="4399446" y="1248474"/>
                      <a:pt x="4407279" y="1272777"/>
                    </a:cubicBezTo>
                    <a:lnTo>
                      <a:pt x="4424502" y="1327640"/>
                    </a:lnTo>
                    <a:lnTo>
                      <a:pt x="4421221" y="1307913"/>
                    </a:lnTo>
                    <a:cubicBezTo>
                      <a:pt x="4413312" y="1268983"/>
                      <a:pt x="4403929" y="1229879"/>
                      <a:pt x="4393092" y="1190892"/>
                    </a:cubicBezTo>
                    <a:lnTo>
                      <a:pt x="4389469" y="1179455"/>
                    </a:lnTo>
                    <a:lnTo>
                      <a:pt x="4395100" y="1196039"/>
                    </a:lnTo>
                    <a:lnTo>
                      <a:pt x="4428344" y="1333906"/>
                    </a:lnTo>
                    <a:lnTo>
                      <a:pt x="4432637" y="1311362"/>
                    </a:lnTo>
                    <a:lnTo>
                      <a:pt x="4430367" y="1305730"/>
                    </a:lnTo>
                    <a:cubicBezTo>
                      <a:pt x="4423770" y="1285958"/>
                      <a:pt x="4417998" y="1266186"/>
                      <a:pt x="4411402" y="1246414"/>
                    </a:cubicBezTo>
                    <a:cubicBezTo>
                      <a:pt x="4408104" y="1223347"/>
                      <a:pt x="4401508" y="1203575"/>
                      <a:pt x="4394912" y="1183803"/>
                    </a:cubicBezTo>
                    <a:cubicBezTo>
                      <a:pt x="4393263" y="1175565"/>
                      <a:pt x="4387490" y="1164031"/>
                      <a:pt x="4382131" y="1152909"/>
                    </a:cubicBezTo>
                    <a:close/>
                    <a:moveTo>
                      <a:pt x="4113703" y="1129395"/>
                    </a:moveTo>
                    <a:lnTo>
                      <a:pt x="4113602" y="1130533"/>
                    </a:lnTo>
                    <a:lnTo>
                      <a:pt x="4113938" y="1130198"/>
                    </a:lnTo>
                    <a:close/>
                    <a:moveTo>
                      <a:pt x="4250236" y="1129327"/>
                    </a:moveTo>
                    <a:lnTo>
                      <a:pt x="4254178" y="1143038"/>
                    </a:lnTo>
                    <a:lnTo>
                      <a:pt x="4250377" y="1130913"/>
                    </a:lnTo>
                    <a:lnTo>
                      <a:pt x="4250359" y="1130666"/>
                    </a:lnTo>
                    <a:close/>
                    <a:moveTo>
                      <a:pt x="4035628" y="1129104"/>
                    </a:moveTo>
                    <a:lnTo>
                      <a:pt x="4037590" y="1146993"/>
                    </a:lnTo>
                    <a:lnTo>
                      <a:pt x="4037787" y="1148674"/>
                    </a:lnTo>
                    <a:lnTo>
                      <a:pt x="4039452" y="1153671"/>
                    </a:lnTo>
                    <a:lnTo>
                      <a:pt x="4041435" y="1166196"/>
                    </a:lnTo>
                    <a:lnTo>
                      <a:pt x="4038862" y="1157826"/>
                    </a:lnTo>
                    <a:lnTo>
                      <a:pt x="4041463" y="1179985"/>
                    </a:lnTo>
                    <a:lnTo>
                      <a:pt x="4042772" y="1174636"/>
                    </a:lnTo>
                    <a:lnTo>
                      <a:pt x="4041435" y="1166196"/>
                    </a:lnTo>
                    <a:lnTo>
                      <a:pt x="4041509" y="1166437"/>
                    </a:lnTo>
                    <a:lnTo>
                      <a:pt x="4043137" y="1173141"/>
                    </a:lnTo>
                    <a:lnTo>
                      <a:pt x="4048528" y="1151112"/>
                    </a:lnTo>
                    <a:lnTo>
                      <a:pt x="4037814" y="1133396"/>
                    </a:lnTo>
                    <a:lnTo>
                      <a:pt x="4038039" y="1136928"/>
                    </a:lnTo>
                    <a:lnTo>
                      <a:pt x="4037782" y="1133343"/>
                    </a:lnTo>
                    <a:lnTo>
                      <a:pt x="4036159" y="1130661"/>
                    </a:lnTo>
                    <a:close/>
                    <a:moveTo>
                      <a:pt x="4262713" y="1129007"/>
                    </a:moveTo>
                    <a:lnTo>
                      <a:pt x="4264201" y="1132827"/>
                    </a:lnTo>
                    <a:lnTo>
                      <a:pt x="4264367" y="1134414"/>
                    </a:lnTo>
                    <a:close/>
                    <a:moveTo>
                      <a:pt x="4249746" y="1128900"/>
                    </a:moveTo>
                    <a:lnTo>
                      <a:pt x="4250377" y="1130913"/>
                    </a:lnTo>
                    <a:lnTo>
                      <a:pt x="4251854" y="1151674"/>
                    </a:lnTo>
                    <a:cubicBezTo>
                      <a:pt x="4252472" y="1159912"/>
                      <a:pt x="4253193" y="1168768"/>
                      <a:pt x="4253966" y="1176389"/>
                    </a:cubicBezTo>
                    <a:lnTo>
                      <a:pt x="4255873" y="1190006"/>
                    </a:lnTo>
                    <a:lnTo>
                      <a:pt x="4255564" y="1188746"/>
                    </a:lnTo>
                    <a:lnTo>
                      <a:pt x="4253322" y="1181374"/>
                    </a:lnTo>
                    <a:lnTo>
                      <a:pt x="4252112" y="1176175"/>
                    </a:lnTo>
                    <a:lnTo>
                      <a:pt x="4251441" y="1167326"/>
                    </a:lnTo>
                    <a:cubicBezTo>
                      <a:pt x="4250617" y="1156617"/>
                      <a:pt x="4249792" y="1145495"/>
                      <a:pt x="4249380" y="1137668"/>
                    </a:cubicBezTo>
                    <a:close/>
                    <a:moveTo>
                      <a:pt x="4232031" y="1128879"/>
                    </a:moveTo>
                    <a:lnTo>
                      <a:pt x="4234718" y="1138684"/>
                    </a:lnTo>
                    <a:lnTo>
                      <a:pt x="4234996" y="1142747"/>
                    </a:lnTo>
                    <a:lnTo>
                      <a:pt x="4232590" y="1135536"/>
                    </a:lnTo>
                    <a:close/>
                    <a:moveTo>
                      <a:pt x="4140773" y="1128624"/>
                    </a:moveTo>
                    <a:lnTo>
                      <a:pt x="4140491" y="1134291"/>
                    </a:lnTo>
                    <a:lnTo>
                      <a:pt x="4141101" y="1136545"/>
                    </a:lnTo>
                    <a:lnTo>
                      <a:pt x="4141066" y="1129780"/>
                    </a:lnTo>
                    <a:close/>
                    <a:moveTo>
                      <a:pt x="4197847" y="1127785"/>
                    </a:moveTo>
                    <a:lnTo>
                      <a:pt x="4199262" y="1131700"/>
                    </a:lnTo>
                    <a:lnTo>
                      <a:pt x="4201969" y="1143600"/>
                    </a:lnTo>
                    <a:lnTo>
                      <a:pt x="4201833" y="1143318"/>
                    </a:lnTo>
                    <a:close/>
                    <a:moveTo>
                      <a:pt x="4117000" y="1126106"/>
                    </a:moveTo>
                    <a:lnTo>
                      <a:pt x="4116322" y="1135495"/>
                    </a:lnTo>
                    <a:lnTo>
                      <a:pt x="4117128" y="1142489"/>
                    </a:lnTo>
                    <a:lnTo>
                      <a:pt x="4118193" y="1128387"/>
                    </a:lnTo>
                    <a:close/>
                    <a:moveTo>
                      <a:pt x="4197295" y="1125581"/>
                    </a:moveTo>
                    <a:lnTo>
                      <a:pt x="4197847" y="1127785"/>
                    </a:lnTo>
                    <a:lnTo>
                      <a:pt x="4197322" y="1126333"/>
                    </a:lnTo>
                    <a:close/>
                    <a:moveTo>
                      <a:pt x="4249792" y="1124487"/>
                    </a:moveTo>
                    <a:lnTo>
                      <a:pt x="4250236" y="1129327"/>
                    </a:lnTo>
                    <a:lnTo>
                      <a:pt x="4249792" y="1127782"/>
                    </a:lnTo>
                    <a:lnTo>
                      <a:pt x="4249746" y="1128900"/>
                    </a:lnTo>
                    <a:lnTo>
                      <a:pt x="4248916" y="1126253"/>
                    </a:lnTo>
                    <a:lnTo>
                      <a:pt x="4247116" y="1131130"/>
                    </a:lnTo>
                    <a:lnTo>
                      <a:pt x="4246721" y="1132749"/>
                    </a:lnTo>
                    <a:lnTo>
                      <a:pt x="4251132" y="1171960"/>
                    </a:lnTo>
                    <a:lnTo>
                      <a:pt x="4252112" y="1176175"/>
                    </a:lnTo>
                    <a:lnTo>
                      <a:pt x="4252236" y="1177805"/>
                    </a:lnTo>
                    <a:lnTo>
                      <a:pt x="4247002" y="1160597"/>
                    </a:lnTo>
                    <a:lnTo>
                      <a:pt x="4245382" y="1138225"/>
                    </a:lnTo>
                    <a:lnTo>
                      <a:pt x="4243201" y="1147152"/>
                    </a:lnTo>
                    <a:lnTo>
                      <a:pt x="4243119" y="1147832"/>
                    </a:lnTo>
                    <a:lnTo>
                      <a:pt x="4247002" y="1160597"/>
                    </a:lnTo>
                    <a:lnTo>
                      <a:pt x="4247731" y="1170673"/>
                    </a:lnTo>
                    <a:lnTo>
                      <a:pt x="4249141" y="1177809"/>
                    </a:lnTo>
                    <a:lnTo>
                      <a:pt x="4242488" y="1153019"/>
                    </a:lnTo>
                    <a:lnTo>
                      <a:pt x="4241308" y="1162729"/>
                    </a:lnTo>
                    <a:lnTo>
                      <a:pt x="4249792" y="1193689"/>
                    </a:lnTo>
                    <a:cubicBezTo>
                      <a:pt x="4249792" y="1193689"/>
                      <a:pt x="4246494" y="1196984"/>
                      <a:pt x="4246494" y="1193689"/>
                    </a:cubicBezTo>
                    <a:lnTo>
                      <a:pt x="4240553" y="1168937"/>
                    </a:lnTo>
                    <a:lnTo>
                      <a:pt x="4238757" y="1183714"/>
                    </a:lnTo>
                    <a:lnTo>
                      <a:pt x="4238949" y="1185952"/>
                    </a:lnTo>
                    <a:lnTo>
                      <a:pt x="4238652" y="1184575"/>
                    </a:lnTo>
                    <a:lnTo>
                      <a:pt x="4238614" y="1184894"/>
                    </a:lnTo>
                    <a:lnTo>
                      <a:pt x="4239209" y="1188971"/>
                    </a:lnTo>
                    <a:lnTo>
                      <a:pt x="4239614" y="1193689"/>
                    </a:lnTo>
                    <a:lnTo>
                      <a:pt x="4237544" y="1193689"/>
                    </a:lnTo>
                    <a:lnTo>
                      <a:pt x="4235971" y="1206635"/>
                    </a:lnTo>
                    <a:lnTo>
                      <a:pt x="4235652" y="1222971"/>
                    </a:lnTo>
                    <a:lnTo>
                      <a:pt x="4239898" y="1236528"/>
                    </a:lnTo>
                    <a:cubicBezTo>
                      <a:pt x="4249792" y="1276072"/>
                      <a:pt x="4272879" y="1315616"/>
                      <a:pt x="4282774" y="1355161"/>
                    </a:cubicBezTo>
                    <a:cubicBezTo>
                      <a:pt x="4272879" y="1313969"/>
                      <a:pt x="4259687" y="1273601"/>
                      <a:pt x="4248968" y="1232409"/>
                    </a:cubicBezTo>
                    <a:lnTo>
                      <a:pt x="4245716" y="1217331"/>
                    </a:lnTo>
                    <a:lnTo>
                      <a:pt x="4259687" y="1266186"/>
                    </a:lnTo>
                    <a:cubicBezTo>
                      <a:pt x="4269581" y="1302435"/>
                      <a:pt x="4279476" y="1338684"/>
                      <a:pt x="4289370" y="1374933"/>
                    </a:cubicBezTo>
                    <a:cubicBezTo>
                      <a:pt x="4289370" y="1378228"/>
                      <a:pt x="4286072" y="1378228"/>
                      <a:pt x="4286072" y="1378228"/>
                    </a:cubicBezTo>
                    <a:cubicBezTo>
                      <a:pt x="4276178" y="1358456"/>
                      <a:pt x="4267932" y="1338684"/>
                      <a:pt x="4260924" y="1318912"/>
                    </a:cubicBezTo>
                    <a:lnTo>
                      <a:pt x="4245973" y="1268888"/>
                    </a:lnTo>
                    <a:lnTo>
                      <a:pt x="4245227" y="1277896"/>
                    </a:lnTo>
                    <a:lnTo>
                      <a:pt x="4244592" y="1272030"/>
                    </a:lnTo>
                    <a:cubicBezTo>
                      <a:pt x="4243819" y="1272648"/>
                      <a:pt x="4242377" y="1276563"/>
                      <a:pt x="4239905" y="1285630"/>
                    </a:cubicBezTo>
                    <a:lnTo>
                      <a:pt x="4236398" y="1300830"/>
                    </a:lnTo>
                    <a:lnTo>
                      <a:pt x="4236112" y="1294634"/>
                    </a:lnTo>
                    <a:lnTo>
                      <a:pt x="4243201" y="1262551"/>
                    </a:lnTo>
                    <a:lnTo>
                      <a:pt x="4244079" y="1262551"/>
                    </a:lnTo>
                    <a:lnTo>
                      <a:pt x="4243196" y="1259596"/>
                    </a:lnTo>
                    <a:lnTo>
                      <a:pt x="4235507" y="1230402"/>
                    </a:lnTo>
                    <a:lnTo>
                      <a:pt x="4234805" y="1266311"/>
                    </a:lnTo>
                    <a:lnTo>
                      <a:pt x="4236112" y="1294634"/>
                    </a:lnTo>
                    <a:lnTo>
                      <a:pt x="4234253" y="1303050"/>
                    </a:lnTo>
                    <a:lnTo>
                      <a:pt x="4235227" y="1305905"/>
                    </a:lnTo>
                    <a:lnTo>
                      <a:pt x="4236398" y="1300830"/>
                    </a:lnTo>
                    <a:lnTo>
                      <a:pt x="4236852" y="1310666"/>
                    </a:lnTo>
                    <a:lnTo>
                      <a:pt x="4240652" y="1321803"/>
                    </a:lnTo>
                    <a:lnTo>
                      <a:pt x="4242663" y="1308873"/>
                    </a:lnTo>
                    <a:lnTo>
                      <a:pt x="4241409" y="1324021"/>
                    </a:lnTo>
                    <a:lnTo>
                      <a:pt x="4248504" y="1344811"/>
                    </a:lnTo>
                    <a:lnTo>
                      <a:pt x="4248658" y="1345416"/>
                    </a:lnTo>
                    <a:lnTo>
                      <a:pt x="4249493" y="1328409"/>
                    </a:lnTo>
                    <a:cubicBezTo>
                      <a:pt x="4249493" y="1328409"/>
                      <a:pt x="4252790" y="1328409"/>
                      <a:pt x="4252790" y="1328409"/>
                    </a:cubicBezTo>
                    <a:cubicBezTo>
                      <a:pt x="4265979" y="1358087"/>
                      <a:pt x="4277107" y="1388383"/>
                      <a:pt x="4286740" y="1419143"/>
                    </a:cubicBezTo>
                    <a:lnTo>
                      <a:pt x="4287823" y="1423196"/>
                    </a:lnTo>
                    <a:lnTo>
                      <a:pt x="4301276" y="1368762"/>
                    </a:lnTo>
                    <a:lnTo>
                      <a:pt x="4295967" y="1351865"/>
                    </a:lnTo>
                    <a:cubicBezTo>
                      <a:pt x="4282774" y="1310673"/>
                      <a:pt x="4269581" y="1271129"/>
                      <a:pt x="4259687" y="1231174"/>
                    </a:cubicBezTo>
                    <a:lnTo>
                      <a:pt x="4249141" y="1177809"/>
                    </a:lnTo>
                    <a:lnTo>
                      <a:pt x="4253455" y="1193884"/>
                    </a:lnTo>
                    <a:lnTo>
                      <a:pt x="4253503" y="1194513"/>
                    </a:lnTo>
                    <a:lnTo>
                      <a:pt x="4253730" y="1199539"/>
                    </a:lnTo>
                    <a:lnTo>
                      <a:pt x="4253090" y="1196984"/>
                    </a:lnTo>
                    <a:cubicBezTo>
                      <a:pt x="4253503" y="1199868"/>
                      <a:pt x="4253709" y="1200795"/>
                      <a:pt x="4253761" y="1200228"/>
                    </a:cubicBezTo>
                    <a:lnTo>
                      <a:pt x="4253730" y="1199539"/>
                    </a:lnTo>
                    <a:lnTo>
                      <a:pt x="4269581" y="1262891"/>
                    </a:lnTo>
                    <a:lnTo>
                      <a:pt x="4301318" y="1368590"/>
                    </a:lnTo>
                    <a:lnTo>
                      <a:pt x="4301429" y="1368141"/>
                    </a:lnTo>
                    <a:lnTo>
                      <a:pt x="4298286" y="1356499"/>
                    </a:lnTo>
                    <a:lnTo>
                      <a:pt x="4298010" y="1355166"/>
                    </a:lnTo>
                    <a:lnTo>
                      <a:pt x="4301541" y="1367688"/>
                    </a:lnTo>
                    <a:lnTo>
                      <a:pt x="4301694" y="1367069"/>
                    </a:lnTo>
                    <a:lnTo>
                      <a:pt x="4301676" y="1368167"/>
                    </a:lnTo>
                    <a:lnTo>
                      <a:pt x="4302482" y="1371025"/>
                    </a:lnTo>
                    <a:lnTo>
                      <a:pt x="4302538" y="1368058"/>
                    </a:lnTo>
                    <a:lnTo>
                      <a:pt x="4302815" y="1364462"/>
                    </a:lnTo>
                    <a:lnTo>
                      <a:pt x="4302559" y="1363571"/>
                    </a:lnTo>
                    <a:lnTo>
                      <a:pt x="4301694" y="1367069"/>
                    </a:lnTo>
                    <a:lnTo>
                      <a:pt x="4301795" y="1360914"/>
                    </a:lnTo>
                    <a:lnTo>
                      <a:pt x="4296205" y="1341473"/>
                    </a:lnTo>
                    <a:lnTo>
                      <a:pt x="4301796" y="1360845"/>
                    </a:lnTo>
                    <a:lnTo>
                      <a:pt x="4301888" y="1355206"/>
                    </a:lnTo>
                    <a:lnTo>
                      <a:pt x="4298955" y="1340646"/>
                    </a:lnTo>
                    <a:lnTo>
                      <a:pt x="4301958" y="1350898"/>
                    </a:lnTo>
                    <a:lnTo>
                      <a:pt x="4302251" y="1332921"/>
                    </a:lnTo>
                    <a:lnTo>
                      <a:pt x="4286897" y="1272365"/>
                    </a:lnTo>
                    <a:lnTo>
                      <a:pt x="4277262" y="1233968"/>
                    </a:lnTo>
                    <a:lnTo>
                      <a:pt x="4270677" y="1204294"/>
                    </a:lnTo>
                    <a:lnTo>
                      <a:pt x="4268860" y="1194101"/>
                    </a:lnTo>
                    <a:lnTo>
                      <a:pt x="4266911" y="1187322"/>
                    </a:lnTo>
                    <a:lnTo>
                      <a:pt x="4264119" y="1174741"/>
                    </a:lnTo>
                    <a:lnTo>
                      <a:pt x="4255522" y="1147324"/>
                    </a:lnTo>
                    <a:close/>
                    <a:moveTo>
                      <a:pt x="4406360" y="1122918"/>
                    </a:moveTo>
                    <a:lnTo>
                      <a:pt x="4408507" y="1130108"/>
                    </a:lnTo>
                    <a:lnTo>
                      <a:pt x="4410702" y="1142770"/>
                    </a:lnTo>
                    <a:lnTo>
                      <a:pt x="4411769" y="1150850"/>
                    </a:lnTo>
                    <a:lnTo>
                      <a:pt x="4411402" y="1150850"/>
                    </a:lnTo>
                    <a:lnTo>
                      <a:pt x="4409272" y="1145713"/>
                    </a:lnTo>
                    <a:close/>
                    <a:moveTo>
                      <a:pt x="4114789" y="1121877"/>
                    </a:moveTo>
                    <a:lnTo>
                      <a:pt x="4114822" y="1122471"/>
                    </a:lnTo>
                    <a:lnTo>
                      <a:pt x="4116164" y="1134120"/>
                    </a:lnTo>
                    <a:lnTo>
                      <a:pt x="4116803" y="1125728"/>
                    </a:lnTo>
                    <a:close/>
                    <a:moveTo>
                      <a:pt x="3942148" y="1121258"/>
                    </a:moveTo>
                    <a:lnTo>
                      <a:pt x="3940862" y="1128528"/>
                    </a:lnTo>
                    <a:lnTo>
                      <a:pt x="3944314" y="1144522"/>
                    </a:lnTo>
                    <a:lnTo>
                      <a:pt x="3947117" y="1187979"/>
                    </a:lnTo>
                    <a:lnTo>
                      <a:pt x="3939046" y="1136605"/>
                    </a:lnTo>
                    <a:lnTo>
                      <a:pt x="3933637" y="1199708"/>
                    </a:lnTo>
                    <a:lnTo>
                      <a:pt x="3933902" y="1202704"/>
                    </a:lnTo>
                    <a:lnTo>
                      <a:pt x="3933589" y="1200268"/>
                    </a:lnTo>
                    <a:lnTo>
                      <a:pt x="3933382" y="1202690"/>
                    </a:lnTo>
                    <a:lnTo>
                      <a:pt x="3932682" y="1215831"/>
                    </a:lnTo>
                    <a:lnTo>
                      <a:pt x="3934453" y="1239230"/>
                    </a:lnTo>
                    <a:lnTo>
                      <a:pt x="3935291" y="1260804"/>
                    </a:lnTo>
                    <a:lnTo>
                      <a:pt x="3931747" y="1233398"/>
                    </a:lnTo>
                    <a:lnTo>
                      <a:pt x="3931480" y="1238409"/>
                    </a:lnTo>
                    <a:lnTo>
                      <a:pt x="3933630" y="1268878"/>
                    </a:lnTo>
                    <a:lnTo>
                      <a:pt x="3933722" y="1273161"/>
                    </a:lnTo>
                    <a:lnTo>
                      <a:pt x="3933141" y="1268970"/>
                    </a:lnTo>
                    <a:lnTo>
                      <a:pt x="3933801" y="1276889"/>
                    </a:lnTo>
                    <a:lnTo>
                      <a:pt x="3933722" y="1273161"/>
                    </a:lnTo>
                    <a:lnTo>
                      <a:pt x="3936569" y="1293702"/>
                    </a:lnTo>
                    <a:lnTo>
                      <a:pt x="3941505" y="1420743"/>
                    </a:lnTo>
                    <a:lnTo>
                      <a:pt x="3944264" y="1435066"/>
                    </a:lnTo>
                    <a:lnTo>
                      <a:pt x="3945333" y="1390197"/>
                    </a:lnTo>
                    <a:lnTo>
                      <a:pt x="3945547" y="1394054"/>
                    </a:lnTo>
                    <a:lnTo>
                      <a:pt x="3945547" y="1441723"/>
                    </a:lnTo>
                    <a:lnTo>
                      <a:pt x="3947064" y="1449598"/>
                    </a:lnTo>
                    <a:lnTo>
                      <a:pt x="3947669" y="1432335"/>
                    </a:lnTo>
                    <a:lnTo>
                      <a:pt x="3948117" y="1440413"/>
                    </a:lnTo>
                    <a:lnTo>
                      <a:pt x="3947545" y="1452093"/>
                    </a:lnTo>
                    <a:lnTo>
                      <a:pt x="3949048" y="1459898"/>
                    </a:lnTo>
                    <a:lnTo>
                      <a:pt x="3948834" y="1453353"/>
                    </a:lnTo>
                    <a:lnTo>
                      <a:pt x="3948117" y="1440413"/>
                    </a:lnTo>
                    <a:lnTo>
                      <a:pt x="3949810" y="1405845"/>
                    </a:lnTo>
                    <a:lnTo>
                      <a:pt x="3948963" y="1395411"/>
                    </a:lnTo>
                    <a:lnTo>
                      <a:pt x="3950987" y="1337674"/>
                    </a:lnTo>
                    <a:lnTo>
                      <a:pt x="3940806" y="1279225"/>
                    </a:lnTo>
                    <a:lnTo>
                      <a:pt x="3941250" y="1285958"/>
                    </a:lnTo>
                    <a:lnTo>
                      <a:pt x="3940500" y="1277468"/>
                    </a:lnTo>
                    <a:lnTo>
                      <a:pt x="3939667" y="1272685"/>
                    </a:lnTo>
                    <a:lnTo>
                      <a:pt x="3939788" y="1269393"/>
                    </a:lnTo>
                    <a:lnTo>
                      <a:pt x="3933902" y="1202704"/>
                    </a:lnTo>
                    <a:lnTo>
                      <a:pt x="3937740" y="1232642"/>
                    </a:lnTo>
                    <a:lnTo>
                      <a:pt x="3939920" y="1265765"/>
                    </a:lnTo>
                    <a:lnTo>
                      <a:pt x="3940166" y="1259051"/>
                    </a:lnTo>
                    <a:lnTo>
                      <a:pt x="3951082" y="1334970"/>
                    </a:lnTo>
                    <a:lnTo>
                      <a:pt x="3952121" y="1305311"/>
                    </a:lnTo>
                    <a:lnTo>
                      <a:pt x="3952121" y="1342201"/>
                    </a:lnTo>
                    <a:lnTo>
                      <a:pt x="3952148" y="1342388"/>
                    </a:lnTo>
                    <a:lnTo>
                      <a:pt x="3960532" y="1379276"/>
                    </a:lnTo>
                    <a:lnTo>
                      <a:pt x="3953386" y="1351449"/>
                    </a:lnTo>
                    <a:lnTo>
                      <a:pt x="3952121" y="1344186"/>
                    </a:lnTo>
                    <a:lnTo>
                      <a:pt x="3952121" y="1390763"/>
                    </a:lnTo>
                    <a:cubicBezTo>
                      <a:pt x="3952121" y="1397352"/>
                      <a:pt x="3951299" y="1427000"/>
                      <a:pt x="3950478" y="1448000"/>
                    </a:cubicBezTo>
                    <a:lnTo>
                      <a:pt x="3949715" y="1462209"/>
                    </a:lnTo>
                    <a:lnTo>
                      <a:pt x="3951442" y="1466806"/>
                    </a:lnTo>
                    <a:lnTo>
                      <a:pt x="3950328" y="1469311"/>
                    </a:lnTo>
                    <a:lnTo>
                      <a:pt x="3949524" y="1465765"/>
                    </a:lnTo>
                    <a:lnTo>
                      <a:pt x="3949348" y="1469052"/>
                    </a:lnTo>
                    <a:lnTo>
                      <a:pt x="3949192" y="1464301"/>
                    </a:lnTo>
                    <a:lnTo>
                      <a:pt x="3947346" y="1456156"/>
                    </a:lnTo>
                    <a:lnTo>
                      <a:pt x="3946253" y="1478473"/>
                    </a:lnTo>
                    <a:lnTo>
                      <a:pt x="3950328" y="1469311"/>
                    </a:lnTo>
                    <a:lnTo>
                      <a:pt x="3950498" y="1470058"/>
                    </a:lnTo>
                    <a:lnTo>
                      <a:pt x="3955432" y="1483038"/>
                    </a:lnTo>
                    <a:lnTo>
                      <a:pt x="3955405" y="1484232"/>
                    </a:lnTo>
                    <a:lnTo>
                      <a:pt x="3949260" y="1486531"/>
                    </a:lnTo>
                    <a:lnTo>
                      <a:pt x="3945556" y="1493663"/>
                    </a:lnTo>
                    <a:lnTo>
                      <a:pt x="3945550" y="1492814"/>
                    </a:lnTo>
                    <a:lnTo>
                      <a:pt x="3945547" y="1492884"/>
                    </a:lnTo>
                    <a:lnTo>
                      <a:pt x="3945550" y="1492791"/>
                    </a:lnTo>
                    <a:lnTo>
                      <a:pt x="3945547" y="1492297"/>
                    </a:lnTo>
                    <a:lnTo>
                      <a:pt x="3943864" y="1483843"/>
                    </a:lnTo>
                    <a:lnTo>
                      <a:pt x="3946035" y="1478963"/>
                    </a:lnTo>
                    <a:lnTo>
                      <a:pt x="3946903" y="1454202"/>
                    </a:lnTo>
                    <a:lnTo>
                      <a:pt x="3945472" y="1447892"/>
                    </a:lnTo>
                    <a:lnTo>
                      <a:pt x="3943276" y="1480894"/>
                    </a:lnTo>
                    <a:lnTo>
                      <a:pt x="3943864" y="1483843"/>
                    </a:lnTo>
                    <a:lnTo>
                      <a:pt x="3943060" y="1485651"/>
                    </a:lnTo>
                    <a:lnTo>
                      <a:pt x="3942990" y="1488553"/>
                    </a:lnTo>
                    <a:lnTo>
                      <a:pt x="3943690" y="1493224"/>
                    </a:lnTo>
                    <a:lnTo>
                      <a:pt x="3943765" y="1497110"/>
                    </a:lnTo>
                    <a:lnTo>
                      <a:pt x="3942740" y="1499084"/>
                    </a:lnTo>
                    <a:lnTo>
                      <a:pt x="3942260" y="1519237"/>
                    </a:lnTo>
                    <a:cubicBezTo>
                      <a:pt x="3942260" y="1519237"/>
                      <a:pt x="3938972" y="1519237"/>
                      <a:pt x="3938972" y="1519237"/>
                    </a:cubicBezTo>
                    <a:lnTo>
                      <a:pt x="3938708" y="1506845"/>
                    </a:lnTo>
                    <a:lnTo>
                      <a:pt x="3937707" y="1508771"/>
                    </a:lnTo>
                    <a:lnTo>
                      <a:pt x="3937032" y="1510359"/>
                    </a:lnTo>
                    <a:lnTo>
                      <a:pt x="3938555" y="1499675"/>
                    </a:lnTo>
                    <a:lnTo>
                      <a:pt x="3938537" y="1498858"/>
                    </a:lnTo>
                    <a:lnTo>
                      <a:pt x="3936348" y="1511969"/>
                    </a:lnTo>
                    <a:lnTo>
                      <a:pt x="3931713" y="1522876"/>
                    </a:lnTo>
                    <a:lnTo>
                      <a:pt x="3930717" y="1529617"/>
                    </a:lnTo>
                    <a:lnTo>
                      <a:pt x="3930874" y="1529895"/>
                    </a:lnTo>
                    <a:lnTo>
                      <a:pt x="3930704" y="1529700"/>
                    </a:lnTo>
                    <a:lnTo>
                      <a:pt x="3928415" y="1545199"/>
                    </a:lnTo>
                    <a:cubicBezTo>
                      <a:pt x="3925435" y="1558741"/>
                      <a:pt x="3921324" y="1572128"/>
                      <a:pt x="3915569" y="1585310"/>
                    </a:cubicBezTo>
                    <a:lnTo>
                      <a:pt x="3914670" y="1585310"/>
                    </a:lnTo>
                    <a:lnTo>
                      <a:pt x="3898564" y="1691040"/>
                    </a:lnTo>
                    <a:lnTo>
                      <a:pt x="3901297" y="1651987"/>
                    </a:lnTo>
                    <a:lnTo>
                      <a:pt x="3911714" y="1575437"/>
                    </a:lnTo>
                    <a:lnTo>
                      <a:pt x="3912281" y="1573503"/>
                    </a:lnTo>
                    <a:lnTo>
                      <a:pt x="3912281" y="1555644"/>
                    </a:lnTo>
                    <a:lnTo>
                      <a:pt x="3907212" y="1564298"/>
                    </a:lnTo>
                    <a:lnTo>
                      <a:pt x="3906350" y="1586196"/>
                    </a:lnTo>
                    <a:lnTo>
                      <a:pt x="3905162" y="1596551"/>
                    </a:lnTo>
                    <a:lnTo>
                      <a:pt x="3904398" y="1618601"/>
                    </a:lnTo>
                    <a:lnTo>
                      <a:pt x="3901630" y="1647235"/>
                    </a:lnTo>
                    <a:lnTo>
                      <a:pt x="3901297" y="1651987"/>
                    </a:lnTo>
                    <a:lnTo>
                      <a:pt x="3900859" y="1655208"/>
                    </a:lnTo>
                    <a:lnTo>
                      <a:pt x="3895218" y="1713556"/>
                    </a:lnTo>
                    <a:lnTo>
                      <a:pt x="3894395" y="1753880"/>
                    </a:lnTo>
                    <a:lnTo>
                      <a:pt x="3893898" y="1757519"/>
                    </a:lnTo>
                    <a:lnTo>
                      <a:pt x="3893148" y="1744341"/>
                    </a:lnTo>
                    <a:lnTo>
                      <a:pt x="3894211" y="1723973"/>
                    </a:lnTo>
                    <a:lnTo>
                      <a:pt x="3891348" y="1753577"/>
                    </a:lnTo>
                    <a:lnTo>
                      <a:pt x="3882480" y="1849868"/>
                    </a:lnTo>
                    <a:lnTo>
                      <a:pt x="3884071" y="1845241"/>
                    </a:lnTo>
                    <a:cubicBezTo>
                      <a:pt x="3887371" y="1826709"/>
                      <a:pt x="3889847" y="1797056"/>
                      <a:pt x="3889847" y="1787172"/>
                    </a:cubicBezTo>
                    <a:lnTo>
                      <a:pt x="3893898" y="1757519"/>
                    </a:lnTo>
                    <a:lnTo>
                      <a:pt x="3894209" y="1762989"/>
                    </a:lnTo>
                    <a:lnTo>
                      <a:pt x="3893814" y="1782349"/>
                    </a:lnTo>
                    <a:lnTo>
                      <a:pt x="3879988" y="1882408"/>
                    </a:lnTo>
                    <a:lnTo>
                      <a:pt x="3878362" y="1931756"/>
                    </a:lnTo>
                    <a:lnTo>
                      <a:pt x="3881600" y="1922441"/>
                    </a:lnTo>
                    <a:lnTo>
                      <a:pt x="3883472" y="1917384"/>
                    </a:lnTo>
                    <a:lnTo>
                      <a:pt x="3878320" y="1933037"/>
                    </a:lnTo>
                    <a:lnTo>
                      <a:pt x="3877405" y="1960832"/>
                    </a:lnTo>
                    <a:lnTo>
                      <a:pt x="3877963" y="1934120"/>
                    </a:lnTo>
                    <a:lnTo>
                      <a:pt x="3867012" y="1967394"/>
                    </a:lnTo>
                    <a:lnTo>
                      <a:pt x="3873671" y="1945254"/>
                    </a:lnTo>
                    <a:lnTo>
                      <a:pt x="3877990" y="1932825"/>
                    </a:lnTo>
                    <a:lnTo>
                      <a:pt x="3878917" y="1888553"/>
                    </a:lnTo>
                    <a:lnTo>
                      <a:pt x="3879454" y="1882718"/>
                    </a:lnTo>
                    <a:lnTo>
                      <a:pt x="3877352" y="1882718"/>
                    </a:lnTo>
                    <a:lnTo>
                      <a:pt x="3869812" y="1925668"/>
                    </a:lnTo>
                    <a:lnTo>
                      <a:pt x="3873360" y="1914525"/>
                    </a:lnTo>
                    <a:cubicBezTo>
                      <a:pt x="3873360" y="1914525"/>
                      <a:pt x="3876675" y="1914525"/>
                      <a:pt x="3876675" y="1914525"/>
                    </a:cubicBezTo>
                    <a:lnTo>
                      <a:pt x="3866127" y="1946658"/>
                    </a:lnTo>
                    <a:lnTo>
                      <a:pt x="3862564" y="1966951"/>
                    </a:lnTo>
                    <a:lnTo>
                      <a:pt x="3861831" y="1970120"/>
                    </a:lnTo>
                    <a:lnTo>
                      <a:pt x="3865336" y="1949067"/>
                    </a:lnTo>
                    <a:lnTo>
                      <a:pt x="3864087" y="1952870"/>
                    </a:lnTo>
                    <a:lnTo>
                      <a:pt x="3860317" y="1970142"/>
                    </a:lnTo>
                    <a:lnTo>
                      <a:pt x="3861361" y="1961176"/>
                    </a:lnTo>
                    <a:lnTo>
                      <a:pt x="3838556" y="2030646"/>
                    </a:lnTo>
                    <a:lnTo>
                      <a:pt x="3833548" y="2069067"/>
                    </a:lnTo>
                    <a:lnTo>
                      <a:pt x="3843639" y="2038409"/>
                    </a:lnTo>
                    <a:lnTo>
                      <a:pt x="3853098" y="2003206"/>
                    </a:lnTo>
                    <a:lnTo>
                      <a:pt x="3860317" y="1970142"/>
                    </a:lnTo>
                    <a:lnTo>
                      <a:pt x="3858790" y="1983254"/>
                    </a:lnTo>
                    <a:lnTo>
                      <a:pt x="3851668" y="2014016"/>
                    </a:lnTo>
                    <a:lnTo>
                      <a:pt x="3852112" y="2012666"/>
                    </a:lnTo>
                    <a:lnTo>
                      <a:pt x="3857146" y="1997370"/>
                    </a:lnTo>
                    <a:lnTo>
                      <a:pt x="3858790" y="1983254"/>
                    </a:lnTo>
                    <a:lnTo>
                      <a:pt x="3861831" y="1970120"/>
                    </a:lnTo>
                    <a:lnTo>
                      <a:pt x="3857445" y="1996462"/>
                    </a:lnTo>
                    <a:lnTo>
                      <a:pt x="3867012" y="1967394"/>
                    </a:lnTo>
                    <a:lnTo>
                      <a:pt x="3856422" y="2002607"/>
                    </a:lnTo>
                    <a:lnTo>
                      <a:pt x="3855549" y="2007847"/>
                    </a:lnTo>
                    <a:lnTo>
                      <a:pt x="3863833" y="1984375"/>
                    </a:lnTo>
                    <a:lnTo>
                      <a:pt x="3855358" y="2008998"/>
                    </a:lnTo>
                    <a:lnTo>
                      <a:pt x="3837047" y="2118974"/>
                    </a:lnTo>
                    <a:lnTo>
                      <a:pt x="3826559" y="2157194"/>
                    </a:lnTo>
                    <a:lnTo>
                      <a:pt x="3854839" y="2010504"/>
                    </a:lnTo>
                    <a:lnTo>
                      <a:pt x="3848562" y="2028739"/>
                    </a:lnTo>
                    <a:lnTo>
                      <a:pt x="3847243" y="2033127"/>
                    </a:lnTo>
                    <a:lnTo>
                      <a:pt x="3840339" y="2062944"/>
                    </a:lnTo>
                    <a:lnTo>
                      <a:pt x="3838035" y="2062944"/>
                    </a:lnTo>
                    <a:lnTo>
                      <a:pt x="3830032" y="2085650"/>
                    </a:lnTo>
                    <a:lnTo>
                      <a:pt x="3798833" y="2219862"/>
                    </a:lnTo>
                    <a:lnTo>
                      <a:pt x="3795002" y="2231165"/>
                    </a:lnTo>
                    <a:lnTo>
                      <a:pt x="3828862" y="2088969"/>
                    </a:lnTo>
                    <a:lnTo>
                      <a:pt x="3800702" y="2168865"/>
                    </a:lnTo>
                    <a:lnTo>
                      <a:pt x="3808861" y="2144076"/>
                    </a:lnTo>
                    <a:lnTo>
                      <a:pt x="3765562" y="2269864"/>
                    </a:lnTo>
                    <a:lnTo>
                      <a:pt x="3701830" y="2416739"/>
                    </a:lnTo>
                    <a:lnTo>
                      <a:pt x="3702318" y="2416317"/>
                    </a:lnTo>
                    <a:cubicBezTo>
                      <a:pt x="3702318" y="2416317"/>
                      <a:pt x="3705617" y="2416317"/>
                      <a:pt x="3702318" y="2419611"/>
                    </a:cubicBezTo>
                    <a:lnTo>
                      <a:pt x="3699379" y="2422387"/>
                    </a:lnTo>
                    <a:lnTo>
                      <a:pt x="3688301" y="2447916"/>
                    </a:lnTo>
                    <a:lnTo>
                      <a:pt x="3688546" y="2447815"/>
                    </a:lnTo>
                    <a:lnTo>
                      <a:pt x="3688227" y="2448088"/>
                    </a:lnTo>
                    <a:lnTo>
                      <a:pt x="3680790" y="2465228"/>
                    </a:lnTo>
                    <a:lnTo>
                      <a:pt x="3697921" y="2446449"/>
                    </a:lnTo>
                    <a:lnTo>
                      <a:pt x="3697441" y="2448081"/>
                    </a:lnTo>
                    <a:lnTo>
                      <a:pt x="3689899" y="2458102"/>
                    </a:lnTo>
                    <a:lnTo>
                      <a:pt x="3683660" y="2463249"/>
                    </a:lnTo>
                    <a:lnTo>
                      <a:pt x="3680388" y="2466153"/>
                    </a:lnTo>
                    <a:lnTo>
                      <a:pt x="3679987" y="2467077"/>
                    </a:lnTo>
                    <a:lnTo>
                      <a:pt x="3689123" y="2459133"/>
                    </a:lnTo>
                    <a:lnTo>
                      <a:pt x="3689899" y="2458102"/>
                    </a:lnTo>
                    <a:lnTo>
                      <a:pt x="3697780" y="2451600"/>
                    </a:lnTo>
                    <a:lnTo>
                      <a:pt x="3703032" y="2440846"/>
                    </a:lnTo>
                    <a:lnTo>
                      <a:pt x="3697921" y="2446449"/>
                    </a:lnTo>
                    <a:lnTo>
                      <a:pt x="3698762" y="2443591"/>
                    </a:lnTo>
                    <a:lnTo>
                      <a:pt x="3688546" y="2447815"/>
                    </a:lnTo>
                    <a:lnTo>
                      <a:pt x="3707566" y="2431564"/>
                    </a:lnTo>
                    <a:lnTo>
                      <a:pt x="3758897" y="2326456"/>
                    </a:lnTo>
                    <a:lnTo>
                      <a:pt x="3761372" y="2326456"/>
                    </a:lnTo>
                    <a:lnTo>
                      <a:pt x="3770039" y="2304827"/>
                    </a:lnTo>
                    <a:lnTo>
                      <a:pt x="3771352" y="2300952"/>
                    </a:lnTo>
                    <a:lnTo>
                      <a:pt x="3758897" y="2326456"/>
                    </a:lnTo>
                    <a:lnTo>
                      <a:pt x="3758071" y="2326456"/>
                    </a:lnTo>
                    <a:lnTo>
                      <a:pt x="3784586" y="2261902"/>
                    </a:lnTo>
                    <a:lnTo>
                      <a:pt x="3795002" y="2231165"/>
                    </a:lnTo>
                    <a:lnTo>
                      <a:pt x="3793471" y="2237595"/>
                    </a:lnTo>
                    <a:lnTo>
                      <a:pt x="3788606" y="2252113"/>
                    </a:lnTo>
                    <a:lnTo>
                      <a:pt x="3808814" y="2202912"/>
                    </a:lnTo>
                    <a:lnTo>
                      <a:pt x="3826282" y="2158204"/>
                    </a:lnTo>
                    <a:lnTo>
                      <a:pt x="3826559" y="2157194"/>
                    </a:lnTo>
                    <a:lnTo>
                      <a:pt x="3826444" y="2157787"/>
                    </a:lnTo>
                    <a:lnTo>
                      <a:pt x="3856515" y="2080820"/>
                    </a:lnTo>
                    <a:lnTo>
                      <a:pt x="3869339" y="2013147"/>
                    </a:lnTo>
                    <a:lnTo>
                      <a:pt x="3876777" y="1979872"/>
                    </a:lnTo>
                    <a:lnTo>
                      <a:pt x="3877405" y="1960832"/>
                    </a:lnTo>
                    <a:lnTo>
                      <a:pt x="3877030" y="1978743"/>
                    </a:lnTo>
                    <a:lnTo>
                      <a:pt x="3888164" y="1928932"/>
                    </a:lnTo>
                    <a:lnTo>
                      <a:pt x="3893148" y="1914262"/>
                    </a:lnTo>
                    <a:lnTo>
                      <a:pt x="3893148" y="1892263"/>
                    </a:lnTo>
                    <a:lnTo>
                      <a:pt x="3892327" y="1893462"/>
                    </a:lnTo>
                    <a:lnTo>
                      <a:pt x="3883472" y="1917384"/>
                    </a:lnTo>
                    <a:lnTo>
                      <a:pt x="3893148" y="1887986"/>
                    </a:lnTo>
                    <a:lnTo>
                      <a:pt x="3893148" y="1815023"/>
                    </a:lnTo>
                    <a:lnTo>
                      <a:pt x="3893814" y="1782349"/>
                    </a:lnTo>
                    <a:lnTo>
                      <a:pt x="3894798" y="1775229"/>
                    </a:lnTo>
                    <a:lnTo>
                      <a:pt x="3894874" y="1774667"/>
                    </a:lnTo>
                    <a:lnTo>
                      <a:pt x="3896803" y="1808556"/>
                    </a:lnTo>
                    <a:lnTo>
                      <a:pt x="3896448" y="1839887"/>
                    </a:lnTo>
                    <a:cubicBezTo>
                      <a:pt x="3896448" y="1843182"/>
                      <a:pt x="3896448" y="1852242"/>
                      <a:pt x="3896448" y="1862899"/>
                    </a:cubicBezTo>
                    <a:lnTo>
                      <a:pt x="3896448" y="1877957"/>
                    </a:lnTo>
                    <a:lnTo>
                      <a:pt x="3896582" y="1877551"/>
                    </a:lnTo>
                    <a:lnTo>
                      <a:pt x="3897274" y="1816824"/>
                    </a:lnTo>
                    <a:lnTo>
                      <a:pt x="3896803" y="1808556"/>
                    </a:lnTo>
                    <a:lnTo>
                      <a:pt x="3897350" y="1760266"/>
                    </a:lnTo>
                    <a:lnTo>
                      <a:pt x="3898924" y="1828356"/>
                    </a:lnTo>
                    <a:lnTo>
                      <a:pt x="3897877" y="1873615"/>
                    </a:lnTo>
                    <a:lnTo>
                      <a:pt x="3903521" y="1856467"/>
                    </a:lnTo>
                    <a:lnTo>
                      <a:pt x="3906220" y="1856467"/>
                    </a:lnTo>
                    <a:lnTo>
                      <a:pt x="3915695" y="1723881"/>
                    </a:lnTo>
                    <a:cubicBezTo>
                      <a:pt x="3918996" y="1685935"/>
                      <a:pt x="3923123" y="1647989"/>
                      <a:pt x="3929725" y="1610455"/>
                    </a:cubicBezTo>
                    <a:lnTo>
                      <a:pt x="3934114" y="1593598"/>
                    </a:lnTo>
                    <a:lnTo>
                      <a:pt x="3925341" y="1645978"/>
                    </a:lnTo>
                    <a:lnTo>
                      <a:pt x="3914987" y="1765998"/>
                    </a:lnTo>
                    <a:lnTo>
                      <a:pt x="3932012" y="1653707"/>
                    </a:lnTo>
                    <a:lnTo>
                      <a:pt x="3930611" y="1665929"/>
                    </a:lnTo>
                    <a:lnTo>
                      <a:pt x="3929456" y="1671858"/>
                    </a:lnTo>
                    <a:cubicBezTo>
                      <a:pt x="3922854" y="1708100"/>
                      <a:pt x="3917078" y="1744341"/>
                      <a:pt x="3913777" y="1780583"/>
                    </a:cubicBezTo>
                    <a:lnTo>
                      <a:pt x="3913416" y="1828152"/>
                    </a:lnTo>
                    <a:lnTo>
                      <a:pt x="3918996" y="1786574"/>
                    </a:lnTo>
                    <a:lnTo>
                      <a:pt x="3922854" y="1762335"/>
                    </a:lnTo>
                    <a:lnTo>
                      <a:pt x="3922854" y="1750931"/>
                    </a:lnTo>
                    <a:lnTo>
                      <a:pt x="3926028" y="1716418"/>
                    </a:lnTo>
                    <a:lnTo>
                      <a:pt x="3925723" y="1744312"/>
                    </a:lnTo>
                    <a:lnTo>
                      <a:pt x="3942105" y="1641389"/>
                    </a:lnTo>
                    <a:lnTo>
                      <a:pt x="3952620" y="1565195"/>
                    </a:lnTo>
                    <a:lnTo>
                      <a:pt x="3945407" y="1644277"/>
                    </a:lnTo>
                    <a:lnTo>
                      <a:pt x="3925475" y="1767009"/>
                    </a:lnTo>
                    <a:lnTo>
                      <a:pt x="3924917" y="1818060"/>
                    </a:lnTo>
                    <a:lnTo>
                      <a:pt x="3922180" y="1853056"/>
                    </a:lnTo>
                    <a:lnTo>
                      <a:pt x="3922854" y="1839887"/>
                    </a:lnTo>
                    <a:lnTo>
                      <a:pt x="3922854" y="1783147"/>
                    </a:lnTo>
                    <a:lnTo>
                      <a:pt x="3922298" y="1786574"/>
                    </a:lnTo>
                    <a:lnTo>
                      <a:pt x="3913308" y="1842333"/>
                    </a:lnTo>
                    <a:lnTo>
                      <a:pt x="3913211" y="1855200"/>
                    </a:lnTo>
                    <a:lnTo>
                      <a:pt x="3916247" y="1846262"/>
                    </a:lnTo>
                    <a:lnTo>
                      <a:pt x="3913209" y="1855398"/>
                    </a:lnTo>
                    <a:lnTo>
                      <a:pt x="3913058" y="1875289"/>
                    </a:lnTo>
                    <a:lnTo>
                      <a:pt x="3913187" y="1874837"/>
                    </a:lnTo>
                    <a:lnTo>
                      <a:pt x="3913056" y="1875524"/>
                    </a:lnTo>
                    <a:lnTo>
                      <a:pt x="3912952" y="1889308"/>
                    </a:lnTo>
                    <a:cubicBezTo>
                      <a:pt x="3914602" y="1917313"/>
                      <a:pt x="3917078" y="1908252"/>
                      <a:pt x="3919141" y="1890543"/>
                    </a:cubicBezTo>
                    <a:lnTo>
                      <a:pt x="3920015" y="1880745"/>
                    </a:lnTo>
                    <a:lnTo>
                      <a:pt x="3916253" y="1928844"/>
                    </a:lnTo>
                    <a:cubicBezTo>
                      <a:pt x="3916253" y="1932139"/>
                      <a:pt x="3912952" y="1932139"/>
                      <a:pt x="3912952" y="1928844"/>
                    </a:cubicBezTo>
                    <a:lnTo>
                      <a:pt x="3912305" y="1919256"/>
                    </a:lnTo>
                    <a:lnTo>
                      <a:pt x="3910755" y="1933140"/>
                    </a:lnTo>
                    <a:lnTo>
                      <a:pt x="3902802" y="1939756"/>
                    </a:lnTo>
                    <a:lnTo>
                      <a:pt x="3898756" y="1968106"/>
                    </a:lnTo>
                    <a:lnTo>
                      <a:pt x="3896801" y="2013052"/>
                    </a:lnTo>
                    <a:lnTo>
                      <a:pt x="3905418" y="1980959"/>
                    </a:lnTo>
                    <a:lnTo>
                      <a:pt x="3904833" y="1986197"/>
                    </a:lnTo>
                    <a:lnTo>
                      <a:pt x="3896793" y="2013221"/>
                    </a:lnTo>
                    <a:lnTo>
                      <a:pt x="3895887" y="2034047"/>
                    </a:lnTo>
                    <a:lnTo>
                      <a:pt x="3906993" y="2018546"/>
                    </a:lnTo>
                    <a:lnTo>
                      <a:pt x="3905791" y="2022498"/>
                    </a:lnTo>
                    <a:lnTo>
                      <a:pt x="3905759" y="2022823"/>
                    </a:lnTo>
                    <a:lnTo>
                      <a:pt x="3892586" y="2057144"/>
                    </a:lnTo>
                    <a:lnTo>
                      <a:pt x="3894872" y="2019679"/>
                    </a:lnTo>
                    <a:lnTo>
                      <a:pt x="3885305" y="2051834"/>
                    </a:lnTo>
                    <a:lnTo>
                      <a:pt x="3861268" y="2144402"/>
                    </a:lnTo>
                    <a:lnTo>
                      <a:pt x="3903048" y="2044441"/>
                    </a:lnTo>
                    <a:lnTo>
                      <a:pt x="3886119" y="2093044"/>
                    </a:lnTo>
                    <a:lnTo>
                      <a:pt x="3873854" y="2126179"/>
                    </a:lnTo>
                    <a:lnTo>
                      <a:pt x="3852257" y="2179106"/>
                    </a:lnTo>
                    <a:lnTo>
                      <a:pt x="3849795" y="2188585"/>
                    </a:lnTo>
                    <a:cubicBezTo>
                      <a:pt x="3833887" y="2237814"/>
                      <a:pt x="3815304" y="2286296"/>
                      <a:pt x="3794898" y="2333696"/>
                    </a:cubicBezTo>
                    <a:lnTo>
                      <a:pt x="3786553" y="2351168"/>
                    </a:lnTo>
                    <a:lnTo>
                      <a:pt x="3783609" y="2359083"/>
                    </a:lnTo>
                    <a:lnTo>
                      <a:pt x="3796975" y="2333717"/>
                    </a:lnTo>
                    <a:lnTo>
                      <a:pt x="3837617" y="2254932"/>
                    </a:lnTo>
                    <a:lnTo>
                      <a:pt x="3873224" y="2145653"/>
                    </a:lnTo>
                    <a:lnTo>
                      <a:pt x="3896237" y="2071325"/>
                    </a:lnTo>
                    <a:lnTo>
                      <a:pt x="3878794" y="2114073"/>
                    </a:lnTo>
                    <a:lnTo>
                      <a:pt x="3886119" y="2093044"/>
                    </a:lnTo>
                    <a:lnTo>
                      <a:pt x="3897394" y="2062581"/>
                    </a:lnTo>
                    <a:lnTo>
                      <a:pt x="3903564" y="2045041"/>
                    </a:lnTo>
                    <a:lnTo>
                      <a:pt x="3903801" y="2042641"/>
                    </a:lnTo>
                    <a:lnTo>
                      <a:pt x="3903048" y="2044441"/>
                    </a:lnTo>
                    <a:lnTo>
                      <a:pt x="3903850" y="2042138"/>
                    </a:lnTo>
                    <a:lnTo>
                      <a:pt x="3905759" y="2022823"/>
                    </a:lnTo>
                    <a:lnTo>
                      <a:pt x="3911316" y="2008346"/>
                    </a:lnTo>
                    <a:lnTo>
                      <a:pt x="3912814" y="2005851"/>
                    </a:lnTo>
                    <a:lnTo>
                      <a:pt x="3909866" y="2024045"/>
                    </a:lnTo>
                    <a:lnTo>
                      <a:pt x="3909741" y="2025227"/>
                    </a:lnTo>
                    <a:lnTo>
                      <a:pt x="3912683" y="2018780"/>
                    </a:lnTo>
                    <a:lnTo>
                      <a:pt x="3913002" y="2018922"/>
                    </a:lnTo>
                    <a:lnTo>
                      <a:pt x="3913795" y="2004215"/>
                    </a:lnTo>
                    <a:lnTo>
                      <a:pt x="3914299" y="2003376"/>
                    </a:lnTo>
                    <a:lnTo>
                      <a:pt x="3913196" y="2018401"/>
                    </a:lnTo>
                    <a:lnTo>
                      <a:pt x="3915321" y="2009687"/>
                    </a:lnTo>
                    <a:lnTo>
                      <a:pt x="3918462" y="1999544"/>
                    </a:lnTo>
                    <a:lnTo>
                      <a:pt x="3921426" y="1991058"/>
                    </a:lnTo>
                    <a:lnTo>
                      <a:pt x="3917534" y="1991112"/>
                    </a:lnTo>
                    <a:lnTo>
                      <a:pt x="3917021" y="1993098"/>
                    </a:lnTo>
                    <a:lnTo>
                      <a:pt x="3917352" y="1991115"/>
                    </a:lnTo>
                    <a:lnTo>
                      <a:pt x="3915421" y="1991141"/>
                    </a:lnTo>
                    <a:lnTo>
                      <a:pt x="3914637" y="1999693"/>
                    </a:lnTo>
                    <a:lnTo>
                      <a:pt x="3913987" y="2001386"/>
                    </a:lnTo>
                    <a:lnTo>
                      <a:pt x="3914311" y="1996609"/>
                    </a:lnTo>
                    <a:lnTo>
                      <a:pt x="3915196" y="1991145"/>
                    </a:lnTo>
                    <a:lnTo>
                      <a:pt x="3914680" y="1991152"/>
                    </a:lnTo>
                    <a:lnTo>
                      <a:pt x="3914311" y="1996609"/>
                    </a:lnTo>
                    <a:lnTo>
                      <a:pt x="3913208" y="2003415"/>
                    </a:lnTo>
                    <a:lnTo>
                      <a:pt x="3911316" y="2008346"/>
                    </a:lnTo>
                    <a:lnTo>
                      <a:pt x="3906993" y="2018546"/>
                    </a:lnTo>
                    <a:lnTo>
                      <a:pt x="3911203" y="1991200"/>
                    </a:lnTo>
                    <a:lnTo>
                      <a:pt x="3910255" y="1991213"/>
                    </a:lnTo>
                    <a:cubicBezTo>
                      <a:pt x="3906959" y="1991213"/>
                      <a:pt x="3906959" y="1987916"/>
                      <a:pt x="3906959" y="1987916"/>
                    </a:cubicBezTo>
                    <a:lnTo>
                      <a:pt x="3912633" y="1982930"/>
                    </a:lnTo>
                    <a:lnTo>
                      <a:pt x="3916914" y="1958175"/>
                    </a:lnTo>
                    <a:lnTo>
                      <a:pt x="3915402" y="1980498"/>
                    </a:lnTo>
                    <a:lnTo>
                      <a:pt x="3916485" y="1979547"/>
                    </a:lnTo>
                    <a:lnTo>
                      <a:pt x="3920184" y="1939324"/>
                    </a:lnTo>
                    <a:lnTo>
                      <a:pt x="3928900" y="1888863"/>
                    </a:lnTo>
                    <a:lnTo>
                      <a:pt x="3931572" y="1873393"/>
                    </a:lnTo>
                    <a:lnTo>
                      <a:pt x="3929487" y="1858544"/>
                    </a:lnTo>
                    <a:lnTo>
                      <a:pt x="3925238" y="1884119"/>
                    </a:lnTo>
                    <a:lnTo>
                      <a:pt x="3920184" y="1939324"/>
                    </a:lnTo>
                    <a:lnTo>
                      <a:pt x="3916914" y="1958175"/>
                    </a:lnTo>
                    <a:lnTo>
                      <a:pt x="3919822" y="1915260"/>
                    </a:lnTo>
                    <a:lnTo>
                      <a:pt x="3929472" y="1855522"/>
                    </a:lnTo>
                    <a:lnTo>
                      <a:pt x="3931519" y="1781818"/>
                    </a:lnTo>
                    <a:cubicBezTo>
                      <a:pt x="3936057" y="1730339"/>
                      <a:pt x="3945960" y="1678447"/>
                      <a:pt x="3955862" y="1632322"/>
                    </a:cubicBezTo>
                    <a:lnTo>
                      <a:pt x="3966673" y="1590356"/>
                    </a:lnTo>
                    <a:lnTo>
                      <a:pt x="3977476" y="1536735"/>
                    </a:lnTo>
                    <a:lnTo>
                      <a:pt x="3974630" y="1559468"/>
                    </a:lnTo>
                    <a:lnTo>
                      <a:pt x="3980862" y="1535275"/>
                    </a:lnTo>
                    <a:lnTo>
                      <a:pt x="3982167" y="1537518"/>
                    </a:lnTo>
                    <a:lnTo>
                      <a:pt x="3984339" y="1521779"/>
                    </a:lnTo>
                    <a:lnTo>
                      <a:pt x="3980862" y="1535275"/>
                    </a:lnTo>
                    <a:lnTo>
                      <a:pt x="3978566" y="1531328"/>
                    </a:lnTo>
                    <a:lnTo>
                      <a:pt x="3977476" y="1536735"/>
                    </a:lnTo>
                    <a:lnTo>
                      <a:pt x="3978226" y="1530744"/>
                    </a:lnTo>
                    <a:lnTo>
                      <a:pt x="3969390" y="1515555"/>
                    </a:lnTo>
                    <a:lnTo>
                      <a:pt x="3969820" y="1514780"/>
                    </a:lnTo>
                    <a:lnTo>
                      <a:pt x="3978619" y="1527223"/>
                    </a:lnTo>
                    <a:lnTo>
                      <a:pt x="3978758" y="1525840"/>
                    </a:lnTo>
                    <a:lnTo>
                      <a:pt x="3975766" y="1510734"/>
                    </a:lnTo>
                    <a:lnTo>
                      <a:pt x="3982023" y="1510532"/>
                    </a:lnTo>
                    <a:lnTo>
                      <a:pt x="3983371" y="1504867"/>
                    </a:lnTo>
                    <a:lnTo>
                      <a:pt x="3985136" y="1498715"/>
                    </a:lnTo>
                    <a:lnTo>
                      <a:pt x="3982760" y="1510508"/>
                    </a:lnTo>
                    <a:lnTo>
                      <a:pt x="3984069" y="1510466"/>
                    </a:lnTo>
                    <a:lnTo>
                      <a:pt x="3983126" y="1519066"/>
                    </a:lnTo>
                    <a:lnTo>
                      <a:pt x="3979529" y="1526547"/>
                    </a:lnTo>
                    <a:lnTo>
                      <a:pt x="3979459" y="1526891"/>
                    </a:lnTo>
                    <a:lnTo>
                      <a:pt x="3982268" y="1526891"/>
                    </a:lnTo>
                    <a:lnTo>
                      <a:pt x="3983126" y="1519066"/>
                    </a:lnTo>
                    <a:lnTo>
                      <a:pt x="3985310" y="1514524"/>
                    </a:lnTo>
                    <a:lnTo>
                      <a:pt x="3985796" y="1510828"/>
                    </a:lnTo>
                    <a:lnTo>
                      <a:pt x="3985724" y="1509774"/>
                    </a:lnTo>
                    <a:lnTo>
                      <a:pt x="3985668" y="1506987"/>
                    </a:lnTo>
                    <a:lnTo>
                      <a:pt x="3985568" y="1510418"/>
                    </a:lnTo>
                    <a:lnTo>
                      <a:pt x="3984069" y="1510466"/>
                    </a:lnTo>
                    <a:lnTo>
                      <a:pt x="3985480" y="1497599"/>
                    </a:lnTo>
                    <a:lnTo>
                      <a:pt x="3985479" y="1497521"/>
                    </a:lnTo>
                    <a:lnTo>
                      <a:pt x="3985136" y="1498715"/>
                    </a:lnTo>
                    <a:lnTo>
                      <a:pt x="3985470" y="1497060"/>
                    </a:lnTo>
                    <a:lnTo>
                      <a:pt x="3985390" y="1493059"/>
                    </a:lnTo>
                    <a:lnTo>
                      <a:pt x="3977729" y="1500534"/>
                    </a:lnTo>
                    <a:lnTo>
                      <a:pt x="3974793" y="1505822"/>
                    </a:lnTo>
                    <a:lnTo>
                      <a:pt x="3973771" y="1500665"/>
                    </a:lnTo>
                    <a:lnTo>
                      <a:pt x="3984809" y="1486751"/>
                    </a:lnTo>
                    <a:lnTo>
                      <a:pt x="3985314" y="1489287"/>
                    </a:lnTo>
                    <a:lnTo>
                      <a:pt x="3985252" y="1486191"/>
                    </a:lnTo>
                    <a:lnTo>
                      <a:pt x="3984809" y="1486751"/>
                    </a:lnTo>
                    <a:lnTo>
                      <a:pt x="3978518" y="1455190"/>
                    </a:lnTo>
                    <a:lnTo>
                      <a:pt x="3985146" y="1480874"/>
                    </a:lnTo>
                    <a:lnTo>
                      <a:pt x="3984993" y="1473196"/>
                    </a:lnTo>
                    <a:lnTo>
                      <a:pt x="3982268" y="1463880"/>
                    </a:lnTo>
                    <a:cubicBezTo>
                      <a:pt x="3978967" y="1444524"/>
                      <a:pt x="3977316" y="1424756"/>
                      <a:pt x="3975666" y="1404988"/>
                    </a:cubicBezTo>
                    <a:lnTo>
                      <a:pt x="3975208" y="1400646"/>
                    </a:lnTo>
                    <a:lnTo>
                      <a:pt x="3975132" y="1400646"/>
                    </a:lnTo>
                    <a:lnTo>
                      <a:pt x="3972564" y="1375569"/>
                    </a:lnTo>
                    <a:lnTo>
                      <a:pt x="3970388" y="1354932"/>
                    </a:lnTo>
                    <a:lnTo>
                      <a:pt x="3970938" y="1359692"/>
                    </a:lnTo>
                    <a:lnTo>
                      <a:pt x="3965434" y="1305955"/>
                    </a:lnTo>
                    <a:lnTo>
                      <a:pt x="3972667" y="1342998"/>
                    </a:lnTo>
                    <a:cubicBezTo>
                      <a:pt x="3975132" y="1356174"/>
                      <a:pt x="3976776" y="1369351"/>
                      <a:pt x="3975132" y="1380881"/>
                    </a:cubicBezTo>
                    <a:lnTo>
                      <a:pt x="3976792" y="1357600"/>
                    </a:lnTo>
                    <a:lnTo>
                      <a:pt x="3976491" y="1355567"/>
                    </a:lnTo>
                    <a:lnTo>
                      <a:pt x="3964173" y="1292740"/>
                    </a:lnTo>
                    <a:lnTo>
                      <a:pt x="3964766" y="1299425"/>
                    </a:lnTo>
                    <a:lnTo>
                      <a:pt x="3963981" y="1291762"/>
                    </a:lnTo>
                    <a:lnTo>
                      <a:pt x="3963429" y="1288946"/>
                    </a:lnTo>
                    <a:lnTo>
                      <a:pt x="3955862" y="1217190"/>
                    </a:lnTo>
                    <a:lnTo>
                      <a:pt x="3957021" y="1224762"/>
                    </a:lnTo>
                    <a:lnTo>
                      <a:pt x="3950632" y="1165317"/>
                    </a:lnTo>
                    <a:close/>
                    <a:moveTo>
                      <a:pt x="4262985" y="1121192"/>
                    </a:moveTo>
                    <a:lnTo>
                      <a:pt x="4268798" y="1131474"/>
                    </a:lnTo>
                    <a:lnTo>
                      <a:pt x="4268757" y="1132725"/>
                    </a:lnTo>
                    <a:lnTo>
                      <a:pt x="4270493" y="1143134"/>
                    </a:lnTo>
                    <a:lnTo>
                      <a:pt x="4270341" y="1143242"/>
                    </a:lnTo>
                    <a:close/>
                    <a:moveTo>
                      <a:pt x="3819841" y="1120059"/>
                    </a:moveTo>
                    <a:lnTo>
                      <a:pt x="3821585" y="1192183"/>
                    </a:lnTo>
                    <a:lnTo>
                      <a:pt x="3818468" y="1137146"/>
                    </a:lnTo>
                    <a:lnTo>
                      <a:pt x="3819710" y="1121305"/>
                    </a:lnTo>
                    <a:close/>
                    <a:moveTo>
                      <a:pt x="4114534" y="1119972"/>
                    </a:moveTo>
                    <a:lnTo>
                      <a:pt x="4114532" y="1120061"/>
                    </a:lnTo>
                    <a:lnTo>
                      <a:pt x="4114432" y="1121194"/>
                    </a:lnTo>
                    <a:lnTo>
                      <a:pt x="4114512" y="1121347"/>
                    </a:lnTo>
                    <a:lnTo>
                      <a:pt x="4114532" y="1120061"/>
                    </a:lnTo>
                    <a:lnTo>
                      <a:pt x="4114537" y="1120004"/>
                    </a:lnTo>
                    <a:close/>
                    <a:moveTo>
                      <a:pt x="4171215" y="1119930"/>
                    </a:moveTo>
                    <a:lnTo>
                      <a:pt x="4180531" y="1173917"/>
                    </a:lnTo>
                    <a:lnTo>
                      <a:pt x="4186160" y="1209073"/>
                    </a:lnTo>
                    <a:lnTo>
                      <a:pt x="4186695" y="1214261"/>
                    </a:lnTo>
                    <a:lnTo>
                      <a:pt x="4176367" y="1167409"/>
                    </a:lnTo>
                    <a:close/>
                    <a:moveTo>
                      <a:pt x="4197021" y="1117896"/>
                    </a:moveTo>
                    <a:lnTo>
                      <a:pt x="4199931" y="1124965"/>
                    </a:lnTo>
                    <a:lnTo>
                      <a:pt x="4201857" y="1131078"/>
                    </a:lnTo>
                    <a:lnTo>
                      <a:pt x="4205482" y="1147813"/>
                    </a:lnTo>
                    <a:lnTo>
                      <a:pt x="4204399" y="1146514"/>
                    </a:lnTo>
                    <a:lnTo>
                      <a:pt x="4203205" y="1142611"/>
                    </a:lnTo>
                    <a:lnTo>
                      <a:pt x="4199262" y="1131700"/>
                    </a:lnTo>
                    <a:lnTo>
                      <a:pt x="4197188" y="1122585"/>
                    </a:lnTo>
                    <a:close/>
                    <a:moveTo>
                      <a:pt x="4374053" y="1117768"/>
                    </a:moveTo>
                    <a:lnTo>
                      <a:pt x="4375003" y="1117882"/>
                    </a:lnTo>
                    <a:lnTo>
                      <a:pt x="4377220" y="1123517"/>
                    </a:lnTo>
                    <a:close/>
                    <a:moveTo>
                      <a:pt x="4274850" y="1117249"/>
                    </a:moveTo>
                    <a:lnTo>
                      <a:pt x="4278239" y="1133137"/>
                    </a:lnTo>
                    <a:lnTo>
                      <a:pt x="4278189" y="1133811"/>
                    </a:lnTo>
                    <a:lnTo>
                      <a:pt x="4277644" y="1132178"/>
                    </a:lnTo>
                    <a:close/>
                    <a:moveTo>
                      <a:pt x="4374429" y="1116423"/>
                    </a:moveTo>
                    <a:lnTo>
                      <a:pt x="4375123" y="1117896"/>
                    </a:lnTo>
                    <a:lnTo>
                      <a:pt x="4375003" y="1117882"/>
                    </a:lnTo>
                    <a:close/>
                    <a:moveTo>
                      <a:pt x="4226135" y="1116188"/>
                    </a:moveTo>
                    <a:lnTo>
                      <a:pt x="4230486" y="1129230"/>
                    </a:lnTo>
                    <a:lnTo>
                      <a:pt x="4234190" y="1154596"/>
                    </a:lnTo>
                    <a:lnTo>
                      <a:pt x="4234901" y="1163072"/>
                    </a:lnTo>
                    <a:lnTo>
                      <a:pt x="4228097" y="1124436"/>
                    </a:lnTo>
                    <a:close/>
                    <a:moveTo>
                      <a:pt x="4372952" y="1115770"/>
                    </a:moveTo>
                    <a:lnTo>
                      <a:pt x="4374053" y="1117768"/>
                    </a:lnTo>
                    <a:lnTo>
                      <a:pt x="4373834" y="1117742"/>
                    </a:lnTo>
                    <a:lnTo>
                      <a:pt x="4373517" y="1117182"/>
                    </a:lnTo>
                    <a:close/>
                    <a:moveTo>
                      <a:pt x="3820189" y="1115576"/>
                    </a:moveTo>
                    <a:lnTo>
                      <a:pt x="3820203" y="1116608"/>
                    </a:lnTo>
                    <a:lnTo>
                      <a:pt x="3819841" y="1120059"/>
                    </a:lnTo>
                    <a:lnTo>
                      <a:pt x="3819833" y="1119736"/>
                    </a:lnTo>
                    <a:close/>
                    <a:moveTo>
                      <a:pt x="4269391" y="1113721"/>
                    </a:moveTo>
                    <a:lnTo>
                      <a:pt x="4269581" y="1114601"/>
                    </a:lnTo>
                    <a:lnTo>
                      <a:pt x="4270181" y="1118797"/>
                    </a:lnTo>
                    <a:lnTo>
                      <a:pt x="4269362" y="1114570"/>
                    </a:lnTo>
                    <a:close/>
                    <a:moveTo>
                      <a:pt x="4140982" y="1113688"/>
                    </a:moveTo>
                    <a:lnTo>
                      <a:pt x="4141033" y="1123390"/>
                    </a:lnTo>
                    <a:lnTo>
                      <a:pt x="4140782" y="1128431"/>
                    </a:lnTo>
                    <a:lnTo>
                      <a:pt x="4141064" y="1129476"/>
                    </a:lnTo>
                    <a:lnTo>
                      <a:pt x="4141033" y="1123390"/>
                    </a:lnTo>
                    <a:lnTo>
                      <a:pt x="4141454" y="1114898"/>
                    </a:lnTo>
                    <a:close/>
                    <a:moveTo>
                      <a:pt x="4273907" y="1112830"/>
                    </a:moveTo>
                    <a:lnTo>
                      <a:pt x="4274140" y="1113454"/>
                    </a:lnTo>
                    <a:lnTo>
                      <a:pt x="4274850" y="1117249"/>
                    </a:lnTo>
                    <a:close/>
                    <a:moveTo>
                      <a:pt x="4256018" y="1111818"/>
                    </a:moveTo>
                    <a:lnTo>
                      <a:pt x="4261594" y="1125350"/>
                    </a:lnTo>
                    <a:lnTo>
                      <a:pt x="4262713" y="1129007"/>
                    </a:lnTo>
                    <a:close/>
                    <a:moveTo>
                      <a:pt x="4371353" y="1111776"/>
                    </a:moveTo>
                    <a:lnTo>
                      <a:pt x="4372952" y="1115770"/>
                    </a:lnTo>
                    <a:lnTo>
                      <a:pt x="4370965" y="1112164"/>
                    </a:lnTo>
                    <a:close/>
                    <a:moveTo>
                      <a:pt x="3944273" y="1110453"/>
                    </a:moveTo>
                    <a:lnTo>
                      <a:pt x="3943131" y="1116067"/>
                    </a:lnTo>
                    <a:lnTo>
                      <a:pt x="3952121" y="1156875"/>
                    </a:lnTo>
                    <a:lnTo>
                      <a:pt x="3959689" y="1242196"/>
                    </a:lnTo>
                    <a:lnTo>
                      <a:pt x="3967878" y="1295697"/>
                    </a:lnTo>
                    <a:lnTo>
                      <a:pt x="3977580" y="1346543"/>
                    </a:lnTo>
                    <a:lnTo>
                      <a:pt x="3978074" y="1339602"/>
                    </a:lnTo>
                    <a:lnTo>
                      <a:pt x="3978130" y="1349427"/>
                    </a:lnTo>
                    <a:lnTo>
                      <a:pt x="3982680" y="1373276"/>
                    </a:lnTo>
                    <a:lnTo>
                      <a:pt x="3983069" y="1377021"/>
                    </a:lnTo>
                    <a:lnTo>
                      <a:pt x="3982427" y="1344897"/>
                    </a:lnTo>
                    <a:lnTo>
                      <a:pt x="3979837" y="1276073"/>
                    </a:lnTo>
                    <a:lnTo>
                      <a:pt x="3975513" y="1246791"/>
                    </a:lnTo>
                    <a:lnTo>
                      <a:pt x="3979729" y="1273200"/>
                    </a:lnTo>
                    <a:lnTo>
                      <a:pt x="3979298" y="1261742"/>
                    </a:lnTo>
                    <a:lnTo>
                      <a:pt x="3975314" y="1245443"/>
                    </a:lnTo>
                    <a:lnTo>
                      <a:pt x="3975513" y="1246791"/>
                    </a:lnTo>
                    <a:lnTo>
                      <a:pt x="3975267" y="1245252"/>
                    </a:lnTo>
                    <a:lnTo>
                      <a:pt x="3969641" y="1222233"/>
                    </a:lnTo>
                    <a:lnTo>
                      <a:pt x="3977906" y="1309747"/>
                    </a:lnTo>
                    <a:lnTo>
                      <a:pt x="3978022" y="1330353"/>
                    </a:lnTo>
                    <a:lnTo>
                      <a:pt x="3967736" y="1216171"/>
                    </a:lnTo>
                    <a:lnTo>
                      <a:pt x="3967242" y="1212418"/>
                    </a:lnTo>
                    <a:lnTo>
                      <a:pt x="3964435" y="1200935"/>
                    </a:lnTo>
                    <a:close/>
                    <a:moveTo>
                      <a:pt x="4322365" y="1110412"/>
                    </a:moveTo>
                    <a:lnTo>
                      <a:pt x="4328948" y="1127782"/>
                    </a:lnTo>
                    <a:lnTo>
                      <a:pt x="4331668" y="1125065"/>
                    </a:lnTo>
                    <a:lnTo>
                      <a:pt x="4335699" y="1133652"/>
                    </a:lnTo>
                    <a:lnTo>
                      <a:pt x="4331711" y="1122400"/>
                    </a:lnTo>
                    <a:lnTo>
                      <a:pt x="4330427" y="1117385"/>
                    </a:lnTo>
                    <a:lnTo>
                      <a:pt x="4342141" y="1150850"/>
                    </a:lnTo>
                    <a:cubicBezTo>
                      <a:pt x="4342141" y="1154145"/>
                      <a:pt x="4338843" y="1154145"/>
                      <a:pt x="4338843" y="1154145"/>
                    </a:cubicBezTo>
                    <a:lnTo>
                      <a:pt x="4323704" y="1115573"/>
                    </a:lnTo>
                    <a:close/>
                    <a:moveTo>
                      <a:pt x="4405907" y="1110217"/>
                    </a:moveTo>
                    <a:lnTo>
                      <a:pt x="4407962" y="1122021"/>
                    </a:lnTo>
                    <a:lnTo>
                      <a:pt x="4409444" y="1133246"/>
                    </a:lnTo>
                    <a:lnTo>
                      <a:pt x="4408507" y="1130108"/>
                    </a:lnTo>
                    <a:lnTo>
                      <a:pt x="4408104" y="1127782"/>
                    </a:lnTo>
                    <a:cubicBezTo>
                      <a:pt x="4406867" y="1119544"/>
                      <a:pt x="4406146" y="1114189"/>
                      <a:pt x="4405837" y="1111151"/>
                    </a:cubicBezTo>
                    <a:close/>
                    <a:moveTo>
                      <a:pt x="4225806" y="1109953"/>
                    </a:moveTo>
                    <a:lnTo>
                      <a:pt x="4227737" y="1115542"/>
                    </a:lnTo>
                    <a:lnTo>
                      <a:pt x="4232397" y="1134957"/>
                    </a:lnTo>
                    <a:lnTo>
                      <a:pt x="4230486" y="1129230"/>
                    </a:lnTo>
                    <a:lnTo>
                      <a:pt x="4229952" y="1125568"/>
                    </a:lnTo>
                    <a:close/>
                    <a:moveTo>
                      <a:pt x="4406321" y="1109600"/>
                    </a:moveTo>
                    <a:lnTo>
                      <a:pt x="4411403" y="1131078"/>
                    </a:lnTo>
                    <a:cubicBezTo>
                      <a:pt x="4416350" y="1154145"/>
                      <a:pt x="4422946" y="1187098"/>
                      <a:pt x="4424595" y="1193689"/>
                    </a:cubicBezTo>
                    <a:lnTo>
                      <a:pt x="4430183" y="1219929"/>
                    </a:lnTo>
                    <a:lnTo>
                      <a:pt x="4424595" y="1206870"/>
                    </a:lnTo>
                    <a:lnTo>
                      <a:pt x="4421374" y="1199074"/>
                    </a:lnTo>
                    <a:lnTo>
                      <a:pt x="4412980" y="1150850"/>
                    </a:lnTo>
                    <a:lnTo>
                      <a:pt x="4414701" y="1150850"/>
                    </a:lnTo>
                    <a:lnTo>
                      <a:pt x="4410574" y="1137031"/>
                    </a:lnTo>
                    <a:lnTo>
                      <a:pt x="4407962" y="1122021"/>
                    </a:lnTo>
                    <a:close/>
                    <a:moveTo>
                      <a:pt x="4256462" y="1108572"/>
                    </a:moveTo>
                    <a:lnTo>
                      <a:pt x="4255266" y="1109890"/>
                    </a:lnTo>
                    <a:lnTo>
                      <a:pt x="4256018" y="1111818"/>
                    </a:lnTo>
                    <a:lnTo>
                      <a:pt x="4255236" y="1109923"/>
                    </a:lnTo>
                    <a:lnTo>
                      <a:pt x="4254739" y="1110471"/>
                    </a:lnTo>
                    <a:lnTo>
                      <a:pt x="4254130" y="1112121"/>
                    </a:lnTo>
                    <a:lnTo>
                      <a:pt x="4263088" y="1134219"/>
                    </a:lnTo>
                    <a:lnTo>
                      <a:pt x="4264709" y="1137684"/>
                    </a:lnTo>
                    <a:lnTo>
                      <a:pt x="4265054" y="1140981"/>
                    </a:lnTo>
                    <a:lnTo>
                      <a:pt x="4253502" y="1113824"/>
                    </a:lnTo>
                    <a:lnTo>
                      <a:pt x="4251346" y="1119668"/>
                    </a:lnTo>
                    <a:lnTo>
                      <a:pt x="4267520" y="1180508"/>
                    </a:lnTo>
                    <a:cubicBezTo>
                      <a:pt x="4273704" y="1206870"/>
                      <a:pt x="4279476" y="1233233"/>
                      <a:pt x="4286072" y="1259596"/>
                    </a:cubicBezTo>
                    <a:lnTo>
                      <a:pt x="4302384" y="1324786"/>
                    </a:lnTo>
                    <a:lnTo>
                      <a:pt x="4302538" y="1315304"/>
                    </a:lnTo>
                    <a:lnTo>
                      <a:pt x="4303785" y="1330388"/>
                    </a:lnTo>
                    <a:lnTo>
                      <a:pt x="4306388" y="1340789"/>
                    </a:lnTo>
                    <a:lnTo>
                      <a:pt x="4306710" y="1340703"/>
                    </a:lnTo>
                    <a:lnTo>
                      <a:pt x="4307011" y="1343278"/>
                    </a:lnTo>
                    <a:lnTo>
                      <a:pt x="4307294" y="1344411"/>
                    </a:lnTo>
                    <a:lnTo>
                      <a:pt x="4307641" y="1343007"/>
                    </a:lnTo>
                    <a:lnTo>
                      <a:pt x="4307887" y="1346782"/>
                    </a:lnTo>
                    <a:lnTo>
                      <a:pt x="4308999" y="1351224"/>
                    </a:lnTo>
                    <a:lnTo>
                      <a:pt x="4308108" y="1341116"/>
                    </a:lnTo>
                    <a:lnTo>
                      <a:pt x="4311037" y="1329266"/>
                    </a:lnTo>
                    <a:lnTo>
                      <a:pt x="4311392" y="1328450"/>
                    </a:lnTo>
                    <a:lnTo>
                      <a:pt x="4307510" y="1314896"/>
                    </a:lnTo>
                    <a:cubicBezTo>
                      <a:pt x="4293905" y="1273086"/>
                      <a:pt x="4278651" y="1231688"/>
                      <a:pt x="4269993" y="1188231"/>
                    </a:cubicBezTo>
                    <a:lnTo>
                      <a:pt x="4269316" y="1181755"/>
                    </a:lnTo>
                    <a:lnTo>
                      <a:pt x="4269581" y="1183803"/>
                    </a:lnTo>
                    <a:cubicBezTo>
                      <a:pt x="4277827" y="1223347"/>
                      <a:pt x="4291019" y="1261243"/>
                      <a:pt x="4303388" y="1299552"/>
                    </a:cubicBezTo>
                    <a:lnTo>
                      <a:pt x="4311730" y="1327675"/>
                    </a:lnTo>
                    <a:lnTo>
                      <a:pt x="4319614" y="1309563"/>
                    </a:lnTo>
                    <a:lnTo>
                      <a:pt x="4319581" y="1308665"/>
                    </a:lnTo>
                    <a:lnTo>
                      <a:pt x="4299265" y="1246414"/>
                    </a:lnTo>
                    <a:lnTo>
                      <a:pt x="4296872" y="1238347"/>
                    </a:lnTo>
                    <a:lnTo>
                      <a:pt x="4319357" y="1302447"/>
                    </a:lnTo>
                    <a:lnTo>
                      <a:pt x="4319172" y="1297312"/>
                    </a:lnTo>
                    <a:lnTo>
                      <a:pt x="4305861" y="1247650"/>
                    </a:lnTo>
                    <a:lnTo>
                      <a:pt x="4287232" y="1168315"/>
                    </a:lnTo>
                    <a:lnTo>
                      <a:pt x="4288706" y="1171621"/>
                    </a:lnTo>
                    <a:lnTo>
                      <a:pt x="4316992" y="1286370"/>
                    </a:lnTo>
                    <a:lnTo>
                      <a:pt x="4319012" y="1292859"/>
                    </a:lnTo>
                    <a:lnTo>
                      <a:pt x="4318750" y="1285595"/>
                    </a:lnTo>
                    <a:lnTo>
                      <a:pt x="4309159" y="1246414"/>
                    </a:lnTo>
                    <a:cubicBezTo>
                      <a:pt x="4302563" y="1223347"/>
                      <a:pt x="4299265" y="1200280"/>
                      <a:pt x="4292668" y="1180508"/>
                    </a:cubicBezTo>
                    <a:lnTo>
                      <a:pt x="4288706" y="1171621"/>
                    </a:lnTo>
                    <a:lnTo>
                      <a:pt x="4286878" y="1164205"/>
                    </a:lnTo>
                    <a:lnTo>
                      <a:pt x="4284399" y="1159317"/>
                    </a:lnTo>
                    <a:lnTo>
                      <a:pt x="4287206" y="1168202"/>
                    </a:lnTo>
                    <a:lnTo>
                      <a:pt x="4287232" y="1168315"/>
                    </a:lnTo>
                    <a:lnTo>
                      <a:pt x="4282568" y="1157852"/>
                    </a:lnTo>
                    <a:lnTo>
                      <a:pt x="4282409" y="1157639"/>
                    </a:lnTo>
                    <a:lnTo>
                      <a:pt x="4281824" y="1154512"/>
                    </a:lnTo>
                    <a:lnTo>
                      <a:pt x="4283166" y="1156885"/>
                    </a:lnTo>
                    <a:lnTo>
                      <a:pt x="4281743" y="1154081"/>
                    </a:lnTo>
                    <a:lnTo>
                      <a:pt x="4281824" y="1154512"/>
                    </a:lnTo>
                    <a:lnTo>
                      <a:pt x="4277247" y="1146417"/>
                    </a:lnTo>
                    <a:lnTo>
                      <a:pt x="4277325" y="1145371"/>
                    </a:lnTo>
                    <a:lnTo>
                      <a:pt x="4276390" y="1143526"/>
                    </a:lnTo>
                    <a:lnTo>
                      <a:pt x="4277136" y="1146220"/>
                    </a:lnTo>
                    <a:lnTo>
                      <a:pt x="4274638" y="1141802"/>
                    </a:lnTo>
                    <a:lnTo>
                      <a:pt x="4274095" y="1139004"/>
                    </a:lnTo>
                    <a:lnTo>
                      <a:pt x="4272668" y="1136189"/>
                    </a:lnTo>
                    <a:lnTo>
                      <a:pt x="4272873" y="1137625"/>
                    </a:lnTo>
                    <a:lnTo>
                      <a:pt x="4272363" y="1135587"/>
                    </a:lnTo>
                    <a:lnTo>
                      <a:pt x="4269071" y="1129097"/>
                    </a:lnTo>
                    <a:lnTo>
                      <a:pt x="4269720" y="1133104"/>
                    </a:lnTo>
                    <a:lnTo>
                      <a:pt x="4268798" y="1131474"/>
                    </a:lnTo>
                    <a:lnTo>
                      <a:pt x="4268890" y="1128740"/>
                    </a:lnTo>
                    <a:lnTo>
                      <a:pt x="4258995" y="1109234"/>
                    </a:lnTo>
                    <a:lnTo>
                      <a:pt x="4262985" y="1121192"/>
                    </a:lnTo>
                    <a:lnTo>
                      <a:pt x="4264040" y="1131284"/>
                    </a:lnTo>
                    <a:lnTo>
                      <a:pt x="4261594" y="1125350"/>
                    </a:lnTo>
                    <a:close/>
                    <a:moveTo>
                      <a:pt x="4349382" y="1108301"/>
                    </a:moveTo>
                    <a:lnTo>
                      <a:pt x="4358632" y="1131078"/>
                    </a:lnTo>
                    <a:lnTo>
                      <a:pt x="4350043" y="1111970"/>
                    </a:lnTo>
                    <a:close/>
                    <a:moveTo>
                      <a:pt x="4348375" y="1108261"/>
                    </a:moveTo>
                    <a:lnTo>
                      <a:pt x="4350043" y="1111970"/>
                    </a:lnTo>
                    <a:lnTo>
                      <a:pt x="4350479" y="1114397"/>
                    </a:lnTo>
                    <a:lnTo>
                      <a:pt x="4348896" y="1110483"/>
                    </a:lnTo>
                    <a:close/>
                    <a:moveTo>
                      <a:pt x="4319054" y="1108010"/>
                    </a:moveTo>
                    <a:lnTo>
                      <a:pt x="4326230" y="1134373"/>
                    </a:lnTo>
                    <a:lnTo>
                      <a:pt x="4325650" y="1134373"/>
                    </a:lnTo>
                    <a:lnTo>
                      <a:pt x="4321914" y="1124538"/>
                    </a:lnTo>
                    <a:lnTo>
                      <a:pt x="4321528" y="1120883"/>
                    </a:lnTo>
                    <a:cubicBezTo>
                      <a:pt x="4320703" y="1114395"/>
                      <a:pt x="4319878" y="1109658"/>
                      <a:pt x="4319054" y="1108010"/>
                    </a:cubicBezTo>
                    <a:close/>
                    <a:moveTo>
                      <a:pt x="4268079" y="1107658"/>
                    </a:moveTo>
                    <a:lnTo>
                      <a:pt x="4269448" y="1111993"/>
                    </a:lnTo>
                    <a:lnTo>
                      <a:pt x="4269391" y="1113721"/>
                    </a:lnTo>
                    <a:close/>
                    <a:moveTo>
                      <a:pt x="4369440" y="1106999"/>
                    </a:moveTo>
                    <a:lnTo>
                      <a:pt x="4371824" y="1111306"/>
                    </a:lnTo>
                    <a:lnTo>
                      <a:pt x="4371353" y="1111776"/>
                    </a:lnTo>
                    <a:close/>
                    <a:moveTo>
                      <a:pt x="4369097" y="1106142"/>
                    </a:moveTo>
                    <a:lnTo>
                      <a:pt x="4369440" y="1106999"/>
                    </a:lnTo>
                    <a:lnTo>
                      <a:pt x="4369134" y="1106446"/>
                    </a:lnTo>
                    <a:close/>
                    <a:moveTo>
                      <a:pt x="4267551" y="1105220"/>
                    </a:moveTo>
                    <a:lnTo>
                      <a:pt x="4268079" y="1107658"/>
                    </a:lnTo>
                    <a:lnTo>
                      <a:pt x="4267936" y="1107205"/>
                    </a:lnTo>
                    <a:close/>
                    <a:moveTo>
                      <a:pt x="3920385" y="1104937"/>
                    </a:moveTo>
                    <a:lnTo>
                      <a:pt x="3922536" y="1114051"/>
                    </a:lnTo>
                    <a:lnTo>
                      <a:pt x="3922909" y="1116957"/>
                    </a:lnTo>
                    <a:lnTo>
                      <a:pt x="3924114" y="1134038"/>
                    </a:lnTo>
                    <a:lnTo>
                      <a:pt x="3921209" y="1118519"/>
                    </a:lnTo>
                    <a:close/>
                    <a:moveTo>
                      <a:pt x="4348737" y="1104715"/>
                    </a:moveTo>
                    <a:cubicBezTo>
                      <a:pt x="4348737" y="1104715"/>
                      <a:pt x="4352035" y="1104715"/>
                      <a:pt x="4352035" y="1104715"/>
                    </a:cubicBezTo>
                    <a:lnTo>
                      <a:pt x="4360512" y="1132872"/>
                    </a:lnTo>
                    <a:lnTo>
                      <a:pt x="4349262" y="1107634"/>
                    </a:lnTo>
                    <a:close/>
                    <a:moveTo>
                      <a:pt x="4345439" y="1104715"/>
                    </a:moveTo>
                    <a:lnTo>
                      <a:pt x="4347520" y="1114557"/>
                    </a:lnTo>
                    <a:lnTo>
                      <a:pt x="4348226" y="1116580"/>
                    </a:lnTo>
                    <a:close/>
                    <a:moveTo>
                      <a:pt x="4286072" y="1104715"/>
                    </a:moveTo>
                    <a:cubicBezTo>
                      <a:pt x="4291844" y="1117896"/>
                      <a:pt x="4294936" y="1123045"/>
                      <a:pt x="4296276" y="1123200"/>
                    </a:cubicBezTo>
                    <a:lnTo>
                      <a:pt x="4296173" y="1119366"/>
                    </a:lnTo>
                    <a:lnTo>
                      <a:pt x="4302563" y="1144259"/>
                    </a:lnTo>
                    <a:lnTo>
                      <a:pt x="4290347" y="1118084"/>
                    </a:lnTo>
                    <a:lnTo>
                      <a:pt x="4285538" y="1104814"/>
                    </a:lnTo>
                    <a:close/>
                    <a:moveTo>
                      <a:pt x="4347566" y="1103829"/>
                    </a:moveTo>
                    <a:lnTo>
                      <a:pt x="4349262" y="1107634"/>
                    </a:lnTo>
                    <a:lnTo>
                      <a:pt x="4349382" y="1108301"/>
                    </a:lnTo>
                    <a:close/>
                    <a:moveTo>
                      <a:pt x="4347024" y="1102495"/>
                    </a:moveTo>
                    <a:lnTo>
                      <a:pt x="4347566" y="1103829"/>
                    </a:lnTo>
                    <a:lnTo>
                      <a:pt x="4347083" y="1102745"/>
                    </a:lnTo>
                    <a:close/>
                    <a:moveTo>
                      <a:pt x="4308335" y="1102089"/>
                    </a:moveTo>
                    <a:lnTo>
                      <a:pt x="4311218" y="1110839"/>
                    </a:lnTo>
                    <a:lnTo>
                      <a:pt x="4312513" y="1117896"/>
                    </a:lnTo>
                    <a:lnTo>
                      <a:pt x="4312457" y="1117896"/>
                    </a:lnTo>
                    <a:lnTo>
                      <a:pt x="4308691" y="1110169"/>
                    </a:lnTo>
                    <a:close/>
                    <a:moveTo>
                      <a:pt x="4262676" y="1101719"/>
                    </a:moveTo>
                    <a:lnTo>
                      <a:pt x="4261329" y="1103205"/>
                    </a:lnTo>
                    <a:lnTo>
                      <a:pt x="4266021" y="1112748"/>
                    </a:lnTo>
                    <a:close/>
                    <a:moveTo>
                      <a:pt x="4271400" y="1101691"/>
                    </a:moveTo>
                    <a:lnTo>
                      <a:pt x="4272879" y="1108010"/>
                    </a:lnTo>
                    <a:lnTo>
                      <a:pt x="4273907" y="1112830"/>
                    </a:lnTo>
                    <a:lnTo>
                      <a:pt x="4270331" y="1103227"/>
                    </a:lnTo>
                    <a:close/>
                    <a:moveTo>
                      <a:pt x="4121318" y="1101569"/>
                    </a:moveTo>
                    <a:lnTo>
                      <a:pt x="4133637" y="1155198"/>
                    </a:lnTo>
                    <a:lnTo>
                      <a:pt x="4137075" y="1161370"/>
                    </a:lnTo>
                    <a:lnTo>
                      <a:pt x="4137121" y="1148051"/>
                    </a:lnTo>
                    <a:lnTo>
                      <a:pt x="4133954" y="1135636"/>
                    </a:lnTo>
                    <a:cubicBezTo>
                      <a:pt x="4132268" y="1129598"/>
                      <a:pt x="4130838" y="1125262"/>
                      <a:pt x="4130021" y="1124437"/>
                    </a:cubicBezTo>
                    <a:close/>
                    <a:moveTo>
                      <a:pt x="4368526" y="1101420"/>
                    </a:moveTo>
                    <a:lnTo>
                      <a:pt x="4374429" y="1116423"/>
                    </a:lnTo>
                    <a:lnTo>
                      <a:pt x="4368928" y="1104744"/>
                    </a:lnTo>
                    <a:close/>
                    <a:moveTo>
                      <a:pt x="4366324" y="1099214"/>
                    </a:moveTo>
                    <a:lnTo>
                      <a:pt x="4368928" y="1104744"/>
                    </a:lnTo>
                    <a:lnTo>
                      <a:pt x="4369097" y="1106142"/>
                    </a:lnTo>
                    <a:close/>
                    <a:moveTo>
                      <a:pt x="4120401" y="1099158"/>
                    </a:moveTo>
                    <a:lnTo>
                      <a:pt x="4119100" y="1116381"/>
                    </a:lnTo>
                    <a:lnTo>
                      <a:pt x="4120522" y="1120314"/>
                    </a:lnTo>
                    <a:cubicBezTo>
                      <a:pt x="4122168" y="1130198"/>
                      <a:pt x="4125460" y="1139258"/>
                      <a:pt x="4129576" y="1147906"/>
                    </a:cubicBezTo>
                    <a:lnTo>
                      <a:pt x="4131827" y="1151948"/>
                    </a:lnTo>
                    <a:lnTo>
                      <a:pt x="4120471" y="1099341"/>
                    </a:lnTo>
                    <a:close/>
                    <a:moveTo>
                      <a:pt x="4364773" y="1098567"/>
                    </a:moveTo>
                    <a:lnTo>
                      <a:pt x="4369134" y="1106446"/>
                    </a:lnTo>
                    <a:lnTo>
                      <a:pt x="4369505" y="1109515"/>
                    </a:lnTo>
                    <a:lnTo>
                      <a:pt x="4368266" y="1107266"/>
                    </a:lnTo>
                    <a:close/>
                    <a:moveTo>
                      <a:pt x="4144160" y="1098509"/>
                    </a:moveTo>
                    <a:lnTo>
                      <a:pt x="4150605" y="1119092"/>
                    </a:lnTo>
                    <a:lnTo>
                      <a:pt x="4144194" y="1102438"/>
                    </a:lnTo>
                    <a:lnTo>
                      <a:pt x="4144251" y="1104715"/>
                    </a:lnTo>
                    <a:lnTo>
                      <a:pt x="4143760" y="1110351"/>
                    </a:lnTo>
                    <a:lnTo>
                      <a:pt x="4146860" y="1117020"/>
                    </a:lnTo>
                    <a:cubicBezTo>
                      <a:pt x="4146860" y="1120314"/>
                      <a:pt x="4146860" y="1120314"/>
                      <a:pt x="4143567" y="1120314"/>
                    </a:cubicBezTo>
                    <a:lnTo>
                      <a:pt x="4143016" y="1118901"/>
                    </a:lnTo>
                    <a:lnTo>
                      <a:pt x="4141844" y="1132366"/>
                    </a:lnTo>
                    <a:lnTo>
                      <a:pt x="4156477" y="1186611"/>
                    </a:lnTo>
                    <a:lnTo>
                      <a:pt x="4160742" y="1167326"/>
                    </a:lnTo>
                    <a:lnTo>
                      <a:pt x="4161747" y="1167326"/>
                    </a:lnTo>
                    <a:lnTo>
                      <a:pt x="4161979" y="1191630"/>
                    </a:lnTo>
                    <a:lnTo>
                      <a:pt x="4162820" y="1198005"/>
                    </a:lnTo>
                    <a:lnTo>
                      <a:pt x="4162400" y="1208569"/>
                    </a:lnTo>
                    <a:lnTo>
                      <a:pt x="4163407" y="1212300"/>
                    </a:lnTo>
                    <a:lnTo>
                      <a:pt x="4163768" y="1209697"/>
                    </a:lnTo>
                    <a:lnTo>
                      <a:pt x="4164364" y="1209697"/>
                    </a:lnTo>
                    <a:lnTo>
                      <a:pt x="4162820" y="1198005"/>
                    </a:lnTo>
                    <a:lnTo>
                      <a:pt x="4164040" y="1167326"/>
                    </a:lnTo>
                    <a:lnTo>
                      <a:pt x="4161747" y="1167326"/>
                    </a:lnTo>
                    <a:lnTo>
                      <a:pt x="4161622" y="1154279"/>
                    </a:lnTo>
                    <a:lnTo>
                      <a:pt x="4150605" y="1119092"/>
                    </a:lnTo>
                    <a:lnTo>
                      <a:pt x="4156320" y="1133937"/>
                    </a:lnTo>
                    <a:lnTo>
                      <a:pt x="4161600" y="1151963"/>
                    </a:lnTo>
                    <a:lnTo>
                      <a:pt x="4161503" y="1141774"/>
                    </a:lnTo>
                    <a:lnTo>
                      <a:pt x="4159404" y="1132216"/>
                    </a:lnTo>
                    <a:close/>
                    <a:moveTo>
                      <a:pt x="4161241" y="1097572"/>
                    </a:moveTo>
                    <a:lnTo>
                      <a:pt x="4167338" y="1131078"/>
                    </a:lnTo>
                    <a:lnTo>
                      <a:pt x="4177065" y="1173842"/>
                    </a:lnTo>
                    <a:lnTo>
                      <a:pt x="4177594" y="1178711"/>
                    </a:lnTo>
                    <a:lnTo>
                      <a:pt x="4161373" y="1103647"/>
                    </a:lnTo>
                    <a:close/>
                    <a:moveTo>
                      <a:pt x="4324967" y="1096063"/>
                    </a:moveTo>
                    <a:lnTo>
                      <a:pt x="4330427" y="1117385"/>
                    </a:lnTo>
                    <a:lnTo>
                      <a:pt x="4325653" y="1103744"/>
                    </a:lnTo>
                    <a:lnTo>
                      <a:pt x="4327196" y="1105539"/>
                    </a:lnTo>
                    <a:close/>
                    <a:moveTo>
                      <a:pt x="4141706" y="1095973"/>
                    </a:moveTo>
                    <a:lnTo>
                      <a:pt x="4141157" y="1104750"/>
                    </a:lnTo>
                    <a:lnTo>
                      <a:pt x="4141881" y="1106308"/>
                    </a:lnTo>
                    <a:lnTo>
                      <a:pt x="4142315" y="1097557"/>
                    </a:lnTo>
                    <a:close/>
                    <a:moveTo>
                      <a:pt x="4343857" y="1095509"/>
                    </a:moveTo>
                    <a:lnTo>
                      <a:pt x="4347083" y="1102745"/>
                    </a:lnTo>
                    <a:lnTo>
                      <a:pt x="4348375" y="1108261"/>
                    </a:lnTo>
                    <a:lnTo>
                      <a:pt x="4344588" y="1099837"/>
                    </a:lnTo>
                    <a:lnTo>
                      <a:pt x="4344307" y="1099143"/>
                    </a:lnTo>
                    <a:close/>
                    <a:moveTo>
                      <a:pt x="3821820" y="1094387"/>
                    </a:moveTo>
                    <a:lnTo>
                      <a:pt x="3823742" y="1123650"/>
                    </a:lnTo>
                    <a:cubicBezTo>
                      <a:pt x="3823742" y="1168118"/>
                      <a:pt x="3825392" y="1212586"/>
                      <a:pt x="3825804" y="1257054"/>
                    </a:cubicBezTo>
                    <a:lnTo>
                      <a:pt x="3825386" y="1267463"/>
                    </a:lnTo>
                    <a:lnTo>
                      <a:pt x="3824979" y="1229056"/>
                    </a:lnTo>
                    <a:lnTo>
                      <a:pt x="3820203" y="1116608"/>
                    </a:lnTo>
                    <a:lnTo>
                      <a:pt x="3820701" y="1111864"/>
                    </a:lnTo>
                    <a:lnTo>
                      <a:pt x="3820837" y="1106926"/>
                    </a:lnTo>
                    <a:close/>
                    <a:moveTo>
                      <a:pt x="4166772" y="1094186"/>
                    </a:moveTo>
                    <a:lnTo>
                      <a:pt x="4170636" y="1114601"/>
                    </a:lnTo>
                    <a:lnTo>
                      <a:pt x="4171215" y="1119930"/>
                    </a:lnTo>
                    <a:close/>
                    <a:moveTo>
                      <a:pt x="4403071" y="1093924"/>
                    </a:moveTo>
                    <a:lnTo>
                      <a:pt x="4404770" y="1096772"/>
                    </a:lnTo>
                    <a:lnTo>
                      <a:pt x="4421046" y="1172240"/>
                    </a:lnTo>
                    <a:lnTo>
                      <a:pt x="4418205" y="1161817"/>
                    </a:lnTo>
                    <a:cubicBezTo>
                      <a:pt x="4412845" y="1140758"/>
                      <a:pt x="4408104" y="1119544"/>
                      <a:pt x="4404806" y="1098124"/>
                    </a:cubicBezTo>
                    <a:lnTo>
                      <a:pt x="4406321" y="1109600"/>
                    </a:lnTo>
                    <a:lnTo>
                      <a:pt x="4406043" y="1108422"/>
                    </a:lnTo>
                    <a:lnTo>
                      <a:pt x="4405907" y="1110217"/>
                    </a:lnTo>
                    <a:close/>
                    <a:moveTo>
                      <a:pt x="4360257" y="1093429"/>
                    </a:moveTo>
                    <a:lnTo>
                      <a:pt x="4360600" y="1094438"/>
                    </a:lnTo>
                    <a:lnTo>
                      <a:pt x="4367002" y="1108543"/>
                    </a:lnTo>
                    <a:lnTo>
                      <a:pt x="4364954" y="1102075"/>
                    </a:lnTo>
                    <a:lnTo>
                      <a:pt x="4364816" y="1101832"/>
                    </a:lnTo>
                    <a:close/>
                    <a:moveTo>
                      <a:pt x="4402496" y="1092672"/>
                    </a:moveTo>
                    <a:lnTo>
                      <a:pt x="4402943" y="1093188"/>
                    </a:lnTo>
                    <a:lnTo>
                      <a:pt x="4403071" y="1093924"/>
                    </a:lnTo>
                    <a:lnTo>
                      <a:pt x="4402542" y="1093036"/>
                    </a:lnTo>
                    <a:close/>
                    <a:moveTo>
                      <a:pt x="4317336" y="1091032"/>
                    </a:moveTo>
                    <a:lnTo>
                      <a:pt x="4321528" y="1098948"/>
                    </a:lnTo>
                    <a:lnTo>
                      <a:pt x="4322760" y="1100380"/>
                    </a:lnTo>
                    <a:lnTo>
                      <a:pt x="4328948" y="1114601"/>
                    </a:lnTo>
                    <a:lnTo>
                      <a:pt x="4331711" y="1122400"/>
                    </a:lnTo>
                    <a:lnTo>
                      <a:pt x="4332246" y="1124487"/>
                    </a:lnTo>
                    <a:lnTo>
                      <a:pt x="4331668" y="1125065"/>
                    </a:lnTo>
                    <a:lnTo>
                      <a:pt x="4331009" y="1123663"/>
                    </a:lnTo>
                    <a:cubicBezTo>
                      <a:pt x="4328330" y="1117485"/>
                      <a:pt x="4324928" y="1109452"/>
                      <a:pt x="4321991" y="1102553"/>
                    </a:cubicBezTo>
                    <a:lnTo>
                      <a:pt x="4317871" y="1093093"/>
                    </a:lnTo>
                    <a:close/>
                    <a:moveTo>
                      <a:pt x="4161010" y="1090010"/>
                    </a:moveTo>
                    <a:lnTo>
                      <a:pt x="4161443" y="1092357"/>
                    </a:lnTo>
                    <a:lnTo>
                      <a:pt x="4161154" y="1093593"/>
                    </a:lnTo>
                    <a:lnTo>
                      <a:pt x="4161241" y="1097572"/>
                    </a:lnTo>
                    <a:lnTo>
                      <a:pt x="4161073" y="1096652"/>
                    </a:lnTo>
                    <a:close/>
                    <a:moveTo>
                      <a:pt x="4200608" y="1089247"/>
                    </a:moveTo>
                    <a:lnTo>
                      <a:pt x="4208350" y="1111713"/>
                    </a:lnTo>
                    <a:lnTo>
                      <a:pt x="4214285" y="1136793"/>
                    </a:lnTo>
                    <a:lnTo>
                      <a:pt x="4214485" y="1138403"/>
                    </a:lnTo>
                    <a:lnTo>
                      <a:pt x="4213512" y="1134373"/>
                    </a:lnTo>
                    <a:close/>
                    <a:moveTo>
                      <a:pt x="4360865" y="1088834"/>
                    </a:moveTo>
                    <a:lnTo>
                      <a:pt x="4364773" y="1098567"/>
                    </a:lnTo>
                    <a:lnTo>
                      <a:pt x="4363061" y="1095472"/>
                    </a:lnTo>
                    <a:close/>
                    <a:moveTo>
                      <a:pt x="4081601" y="1088236"/>
                    </a:moveTo>
                    <a:lnTo>
                      <a:pt x="4081585" y="1088238"/>
                    </a:lnTo>
                    <a:lnTo>
                      <a:pt x="4081585" y="1108773"/>
                    </a:lnTo>
                    <a:lnTo>
                      <a:pt x="4084450" y="1120458"/>
                    </a:lnTo>
                    <a:lnTo>
                      <a:pt x="4102622" y="1214792"/>
                    </a:lnTo>
                    <a:lnTo>
                      <a:pt x="4101374" y="1203575"/>
                    </a:lnTo>
                    <a:lnTo>
                      <a:pt x="4099395" y="1162054"/>
                    </a:lnTo>
                    <a:lnTo>
                      <a:pt x="4101374" y="1183803"/>
                    </a:lnTo>
                    <a:lnTo>
                      <a:pt x="4105067" y="1227487"/>
                    </a:lnTo>
                    <a:lnTo>
                      <a:pt x="4107078" y="1237927"/>
                    </a:lnTo>
                    <a:lnTo>
                      <a:pt x="4109790" y="1180049"/>
                    </a:lnTo>
                    <a:lnTo>
                      <a:pt x="4111058" y="1201163"/>
                    </a:lnTo>
                    <a:lnTo>
                      <a:pt x="4109620" y="1220052"/>
                    </a:lnTo>
                    <a:lnTo>
                      <a:pt x="4109514" y="1229750"/>
                    </a:lnTo>
                    <a:lnTo>
                      <a:pt x="4108420" y="1244895"/>
                    </a:lnTo>
                    <a:lnTo>
                      <a:pt x="4109300" y="1249461"/>
                    </a:lnTo>
                    <a:lnTo>
                      <a:pt x="4109514" y="1229750"/>
                    </a:lnTo>
                    <a:lnTo>
                      <a:pt x="4109620" y="1228290"/>
                    </a:lnTo>
                    <a:lnTo>
                      <a:pt x="4111295" y="1205101"/>
                    </a:lnTo>
                    <a:lnTo>
                      <a:pt x="4111783" y="1213239"/>
                    </a:lnTo>
                    <a:lnTo>
                      <a:pt x="4111269" y="1220052"/>
                    </a:lnTo>
                    <a:lnTo>
                      <a:pt x="4109862" y="1252379"/>
                    </a:lnTo>
                    <a:lnTo>
                      <a:pt x="4116418" y="1286416"/>
                    </a:lnTo>
                    <a:lnTo>
                      <a:pt x="4114567" y="1259596"/>
                    </a:lnTo>
                    <a:lnTo>
                      <a:pt x="4111783" y="1213239"/>
                    </a:lnTo>
                    <a:lnTo>
                      <a:pt x="4113367" y="1192269"/>
                    </a:lnTo>
                    <a:lnTo>
                      <a:pt x="4113330" y="1194564"/>
                    </a:lnTo>
                    <a:cubicBezTo>
                      <a:pt x="4113949" y="1220185"/>
                      <a:pt x="4115392" y="1245797"/>
                      <a:pt x="4117041" y="1271541"/>
                    </a:cubicBezTo>
                    <a:lnTo>
                      <a:pt x="4118183" y="1295577"/>
                    </a:lnTo>
                    <a:lnTo>
                      <a:pt x="4120983" y="1310110"/>
                    </a:lnTo>
                    <a:lnTo>
                      <a:pt x="4122679" y="1299942"/>
                    </a:lnTo>
                    <a:lnTo>
                      <a:pt x="4122611" y="1301598"/>
                    </a:lnTo>
                    <a:lnTo>
                      <a:pt x="4121119" y="1310815"/>
                    </a:lnTo>
                    <a:lnTo>
                      <a:pt x="4122039" y="1315596"/>
                    </a:lnTo>
                    <a:lnTo>
                      <a:pt x="4122611" y="1301598"/>
                    </a:lnTo>
                    <a:lnTo>
                      <a:pt x="4127137" y="1273652"/>
                    </a:lnTo>
                    <a:lnTo>
                      <a:pt x="4127348" y="1277720"/>
                    </a:lnTo>
                    <a:lnTo>
                      <a:pt x="4124071" y="1324607"/>
                    </a:lnTo>
                    <a:lnTo>
                      <a:pt x="4126163" y="1333411"/>
                    </a:lnTo>
                    <a:lnTo>
                      <a:pt x="4128584" y="1312733"/>
                    </a:lnTo>
                    <a:lnTo>
                      <a:pt x="4137804" y="1271042"/>
                    </a:lnTo>
                    <a:lnTo>
                      <a:pt x="4138011" y="1273187"/>
                    </a:lnTo>
                    <a:lnTo>
                      <a:pt x="4134356" y="1289254"/>
                    </a:lnTo>
                    <a:lnTo>
                      <a:pt x="4126410" y="1334449"/>
                    </a:lnTo>
                    <a:lnTo>
                      <a:pt x="4138443" y="1385099"/>
                    </a:lnTo>
                    <a:lnTo>
                      <a:pt x="4139303" y="1379773"/>
                    </a:lnTo>
                    <a:lnTo>
                      <a:pt x="4145465" y="1362776"/>
                    </a:lnTo>
                    <a:lnTo>
                      <a:pt x="4145587" y="1364652"/>
                    </a:lnTo>
                    <a:lnTo>
                      <a:pt x="4140953" y="1378640"/>
                    </a:lnTo>
                    <a:lnTo>
                      <a:pt x="4139331" y="1388836"/>
                    </a:lnTo>
                    <a:lnTo>
                      <a:pt x="4143694" y="1407203"/>
                    </a:lnTo>
                    <a:lnTo>
                      <a:pt x="4147327" y="1391302"/>
                    </a:lnTo>
                    <a:lnTo>
                      <a:pt x="4145587" y="1364652"/>
                    </a:lnTo>
                    <a:lnTo>
                      <a:pt x="4146537" y="1361784"/>
                    </a:lnTo>
                    <a:lnTo>
                      <a:pt x="4148252" y="1379603"/>
                    </a:lnTo>
                    <a:lnTo>
                      <a:pt x="4147648" y="1389896"/>
                    </a:lnTo>
                    <a:lnTo>
                      <a:pt x="4148770" y="1384984"/>
                    </a:lnTo>
                    <a:lnTo>
                      <a:pt x="4148252" y="1379603"/>
                    </a:lnTo>
                    <a:lnTo>
                      <a:pt x="4149095" y="1365237"/>
                    </a:lnTo>
                    <a:lnTo>
                      <a:pt x="4149086" y="1364991"/>
                    </a:lnTo>
                    <a:lnTo>
                      <a:pt x="4149729" y="1352151"/>
                    </a:lnTo>
                    <a:lnTo>
                      <a:pt x="4146537" y="1361784"/>
                    </a:lnTo>
                    <a:lnTo>
                      <a:pt x="4146388" y="1360229"/>
                    </a:lnTo>
                    <a:lnTo>
                      <a:pt x="4149795" y="1350830"/>
                    </a:lnTo>
                    <a:lnTo>
                      <a:pt x="4150141" y="1343921"/>
                    </a:lnTo>
                    <a:lnTo>
                      <a:pt x="4145178" y="1322259"/>
                    </a:lnTo>
                    <a:lnTo>
                      <a:pt x="4143177" y="1300814"/>
                    </a:lnTo>
                    <a:lnTo>
                      <a:pt x="4147310" y="1324265"/>
                    </a:lnTo>
                    <a:lnTo>
                      <a:pt x="4147549" y="1328798"/>
                    </a:lnTo>
                    <a:lnTo>
                      <a:pt x="4148109" y="1328798"/>
                    </a:lnTo>
                    <a:lnTo>
                      <a:pt x="4149198" y="1334977"/>
                    </a:lnTo>
                    <a:lnTo>
                      <a:pt x="4150255" y="1341651"/>
                    </a:lnTo>
                    <a:lnTo>
                      <a:pt x="4150677" y="1333214"/>
                    </a:lnTo>
                    <a:lnTo>
                      <a:pt x="4149765" y="1328798"/>
                    </a:lnTo>
                    <a:lnTo>
                      <a:pt x="4148109" y="1328798"/>
                    </a:lnTo>
                    <a:lnTo>
                      <a:pt x="4147310" y="1324265"/>
                    </a:lnTo>
                    <a:lnTo>
                      <a:pt x="4145726" y="1294198"/>
                    </a:lnTo>
                    <a:lnTo>
                      <a:pt x="4150970" y="1327377"/>
                    </a:lnTo>
                    <a:lnTo>
                      <a:pt x="4152969" y="1287460"/>
                    </a:lnTo>
                    <a:lnTo>
                      <a:pt x="4153135" y="1286261"/>
                    </a:lnTo>
                    <a:lnTo>
                      <a:pt x="4148411" y="1239292"/>
                    </a:lnTo>
                    <a:lnTo>
                      <a:pt x="4153704" y="1282166"/>
                    </a:lnTo>
                    <a:lnTo>
                      <a:pt x="4160739" y="1231512"/>
                    </a:lnTo>
                    <a:lnTo>
                      <a:pt x="4153511" y="1207710"/>
                    </a:lnTo>
                    <a:lnTo>
                      <a:pt x="4156413" y="1197856"/>
                    </a:lnTo>
                    <a:lnTo>
                      <a:pt x="4160890" y="1212585"/>
                    </a:lnTo>
                    <a:lnTo>
                      <a:pt x="4161051" y="1224634"/>
                    </a:lnTo>
                    <a:lnTo>
                      <a:pt x="4160963" y="1229898"/>
                    </a:lnTo>
                    <a:lnTo>
                      <a:pt x="4161789" y="1223952"/>
                    </a:lnTo>
                    <a:lnTo>
                      <a:pt x="4162084" y="1216515"/>
                    </a:lnTo>
                    <a:lnTo>
                      <a:pt x="4162590" y="1218180"/>
                    </a:lnTo>
                    <a:lnTo>
                      <a:pt x="4162731" y="1217164"/>
                    </a:lnTo>
                    <a:lnTo>
                      <a:pt x="4162156" y="1214720"/>
                    </a:lnTo>
                    <a:lnTo>
                      <a:pt x="4162084" y="1216515"/>
                    </a:lnTo>
                    <a:lnTo>
                      <a:pt x="4160890" y="1212585"/>
                    </a:lnTo>
                    <a:lnTo>
                      <a:pt x="4160844" y="1209150"/>
                    </a:lnTo>
                    <a:lnTo>
                      <a:pt x="4157397" y="1194515"/>
                    </a:lnTo>
                    <a:lnTo>
                      <a:pt x="4156413" y="1197856"/>
                    </a:lnTo>
                    <a:lnTo>
                      <a:pt x="4155011" y="1193241"/>
                    </a:lnTo>
                    <a:lnTo>
                      <a:pt x="4155640" y="1190394"/>
                    </a:lnTo>
                    <a:lnTo>
                      <a:pt x="4156427" y="1190394"/>
                    </a:lnTo>
                    <a:lnTo>
                      <a:pt x="4156320" y="1189939"/>
                    </a:lnTo>
                    <a:lnTo>
                      <a:pt x="4156010" y="1188720"/>
                    </a:lnTo>
                    <a:lnTo>
                      <a:pt x="4155640" y="1190394"/>
                    </a:lnTo>
                    <a:lnTo>
                      <a:pt x="4154145" y="1190394"/>
                    </a:lnTo>
                    <a:lnTo>
                      <a:pt x="4155011" y="1193241"/>
                    </a:lnTo>
                    <a:lnTo>
                      <a:pt x="4152527" y="1204470"/>
                    </a:lnTo>
                    <a:lnTo>
                      <a:pt x="4149176" y="1193432"/>
                    </a:lnTo>
                    <a:lnTo>
                      <a:pt x="4147472" y="1195303"/>
                    </a:lnTo>
                    <a:lnTo>
                      <a:pt x="4146913" y="1191053"/>
                    </a:lnTo>
                    <a:lnTo>
                      <a:pt x="4146363" y="1190497"/>
                    </a:lnTo>
                    <a:cubicBezTo>
                      <a:pt x="4143095" y="1190497"/>
                      <a:pt x="4143095" y="1187194"/>
                      <a:pt x="4146363" y="1187194"/>
                    </a:cubicBezTo>
                    <a:lnTo>
                      <a:pt x="4144425" y="1178548"/>
                    </a:lnTo>
                    <a:lnTo>
                      <a:pt x="4141289" y="1172551"/>
                    </a:lnTo>
                    <a:lnTo>
                      <a:pt x="4141365" y="1187098"/>
                    </a:lnTo>
                    <a:lnTo>
                      <a:pt x="4141440" y="1189166"/>
                    </a:lnTo>
                    <a:lnTo>
                      <a:pt x="4143131" y="1196528"/>
                    </a:lnTo>
                    <a:lnTo>
                      <a:pt x="4143517" y="1199650"/>
                    </a:lnTo>
                    <a:lnTo>
                      <a:pt x="4147472" y="1195303"/>
                    </a:lnTo>
                    <a:lnTo>
                      <a:pt x="4150115" y="1215377"/>
                    </a:lnTo>
                    <a:lnTo>
                      <a:pt x="4152527" y="1204470"/>
                    </a:lnTo>
                    <a:lnTo>
                      <a:pt x="4153511" y="1207710"/>
                    </a:lnTo>
                    <a:lnTo>
                      <a:pt x="4150847" y="1216756"/>
                    </a:lnTo>
                    <a:lnTo>
                      <a:pt x="4150498" y="1218290"/>
                    </a:lnTo>
                    <a:lnTo>
                      <a:pt x="4151036" y="1222375"/>
                    </a:lnTo>
                    <a:lnTo>
                      <a:pt x="4149569" y="1222375"/>
                    </a:lnTo>
                    <a:lnTo>
                      <a:pt x="4147586" y="1231093"/>
                    </a:lnTo>
                    <a:lnTo>
                      <a:pt x="4148411" y="1239292"/>
                    </a:lnTo>
                    <a:lnTo>
                      <a:pt x="4147465" y="1231627"/>
                    </a:lnTo>
                    <a:lnTo>
                      <a:pt x="4143608" y="1248580"/>
                    </a:lnTo>
                    <a:lnTo>
                      <a:pt x="4143490" y="1245335"/>
                    </a:lnTo>
                    <a:lnTo>
                      <a:pt x="4147127" y="1228890"/>
                    </a:lnTo>
                    <a:lnTo>
                      <a:pt x="4145963" y="1219467"/>
                    </a:lnTo>
                    <a:lnTo>
                      <a:pt x="4142326" y="1213456"/>
                    </a:lnTo>
                    <a:lnTo>
                      <a:pt x="4143490" y="1245335"/>
                    </a:lnTo>
                    <a:lnTo>
                      <a:pt x="4140291" y="1259801"/>
                    </a:lnTo>
                    <a:lnTo>
                      <a:pt x="4137989" y="1245237"/>
                    </a:lnTo>
                    <a:lnTo>
                      <a:pt x="4136830" y="1232821"/>
                    </a:lnTo>
                    <a:lnTo>
                      <a:pt x="4136921" y="1206197"/>
                    </a:lnTo>
                    <a:lnTo>
                      <a:pt x="4138159" y="1181278"/>
                    </a:lnTo>
                    <a:lnTo>
                      <a:pt x="4137751" y="1179392"/>
                    </a:lnTo>
                    <a:lnTo>
                      <a:pt x="4137654" y="1180508"/>
                    </a:lnTo>
                    <a:lnTo>
                      <a:pt x="4136988" y="1186677"/>
                    </a:lnTo>
                    <a:lnTo>
                      <a:pt x="4137025" y="1176026"/>
                    </a:lnTo>
                    <a:lnTo>
                      <a:pt x="4132750" y="1156222"/>
                    </a:lnTo>
                    <a:lnTo>
                      <a:pt x="4119760" y="1131384"/>
                    </a:lnTo>
                    <a:lnTo>
                      <a:pt x="4127120" y="1273320"/>
                    </a:lnTo>
                    <a:lnTo>
                      <a:pt x="4122679" y="1299942"/>
                    </a:lnTo>
                    <a:lnTo>
                      <a:pt x="4124462" y="1256300"/>
                    </a:lnTo>
                    <a:cubicBezTo>
                      <a:pt x="4124462" y="1234881"/>
                      <a:pt x="4121163" y="1209342"/>
                      <a:pt x="4118278" y="1184627"/>
                    </a:cubicBezTo>
                    <a:lnTo>
                      <a:pt x="4116440" y="1151587"/>
                    </a:lnTo>
                    <a:lnTo>
                      <a:pt x="4117047" y="1143559"/>
                    </a:lnTo>
                    <a:lnTo>
                      <a:pt x="4116049" y="1144557"/>
                    </a:lnTo>
                    <a:lnTo>
                      <a:pt x="4116440" y="1151587"/>
                    </a:lnTo>
                    <a:lnTo>
                      <a:pt x="4113367" y="1192269"/>
                    </a:lnTo>
                    <a:lnTo>
                      <a:pt x="4113697" y="1171839"/>
                    </a:lnTo>
                    <a:lnTo>
                      <a:pt x="4115638" y="1144969"/>
                    </a:lnTo>
                    <a:lnTo>
                      <a:pt x="4115313" y="1145294"/>
                    </a:lnTo>
                    <a:lnTo>
                      <a:pt x="4113806" y="1165079"/>
                    </a:lnTo>
                    <a:lnTo>
                      <a:pt x="4114106" y="1146502"/>
                    </a:lnTo>
                    <a:lnTo>
                      <a:pt x="4113938" y="1146670"/>
                    </a:lnTo>
                    <a:lnTo>
                      <a:pt x="4112414" y="1143916"/>
                    </a:lnTo>
                    <a:lnTo>
                      <a:pt x="4110444" y="1166091"/>
                    </a:lnTo>
                    <a:lnTo>
                      <a:pt x="4109790" y="1180049"/>
                    </a:lnTo>
                    <a:lnTo>
                      <a:pt x="4109620" y="1177212"/>
                    </a:lnTo>
                    <a:lnTo>
                      <a:pt x="4111697" y="1142621"/>
                    </a:lnTo>
                    <a:lnTo>
                      <a:pt x="4093317" y="1109406"/>
                    </a:lnTo>
                    <a:lnTo>
                      <a:pt x="4098076" y="1134373"/>
                    </a:lnTo>
                    <a:lnTo>
                      <a:pt x="4099395" y="1162054"/>
                    </a:lnTo>
                    <a:lnTo>
                      <a:pt x="4097664" y="1143023"/>
                    </a:lnTo>
                    <a:lnTo>
                      <a:pt x="4091792" y="1106652"/>
                    </a:lnTo>
                    <a:close/>
                    <a:moveTo>
                      <a:pt x="4312840" y="1087896"/>
                    </a:moveTo>
                    <a:lnTo>
                      <a:pt x="4323704" y="1115573"/>
                    </a:lnTo>
                    <a:lnTo>
                      <a:pt x="4327626" y="1130690"/>
                    </a:lnTo>
                    <a:lnTo>
                      <a:pt x="4313165" y="1090398"/>
                    </a:lnTo>
                    <a:close/>
                    <a:moveTo>
                      <a:pt x="4399198" y="1087428"/>
                    </a:moveTo>
                    <a:lnTo>
                      <a:pt x="4400584" y="1089753"/>
                    </a:lnTo>
                    <a:lnTo>
                      <a:pt x="4401508" y="1091534"/>
                    </a:lnTo>
                    <a:lnTo>
                      <a:pt x="4401950" y="1092043"/>
                    </a:lnTo>
                    <a:lnTo>
                      <a:pt x="4402542" y="1093036"/>
                    </a:lnTo>
                    <a:lnTo>
                      <a:pt x="4406360" y="1122918"/>
                    </a:lnTo>
                    <a:lnTo>
                      <a:pt x="4403793" y="1114323"/>
                    </a:lnTo>
                    <a:close/>
                    <a:moveTo>
                      <a:pt x="4162709" y="1086948"/>
                    </a:moveTo>
                    <a:lnTo>
                      <a:pt x="4168162" y="1111306"/>
                    </a:lnTo>
                    <a:lnTo>
                      <a:pt x="4176140" y="1166380"/>
                    </a:lnTo>
                    <a:lnTo>
                      <a:pt x="4169812" y="1137668"/>
                    </a:lnTo>
                    <a:lnTo>
                      <a:pt x="4161443" y="1092357"/>
                    </a:lnTo>
                    <a:close/>
                    <a:moveTo>
                      <a:pt x="4143802" y="1086624"/>
                    </a:moveTo>
                    <a:lnTo>
                      <a:pt x="4143907" y="1090833"/>
                    </a:lnTo>
                    <a:lnTo>
                      <a:pt x="4146994" y="1098315"/>
                    </a:lnTo>
                    <a:cubicBezTo>
                      <a:pt x="4166806" y="1144587"/>
                      <a:pt x="4150296" y="1104926"/>
                      <a:pt x="4146994" y="1095010"/>
                    </a:cubicBezTo>
                    <a:close/>
                    <a:moveTo>
                      <a:pt x="4091480" y="1086591"/>
                    </a:moveTo>
                    <a:lnTo>
                      <a:pt x="4091480" y="1099771"/>
                    </a:lnTo>
                    <a:lnTo>
                      <a:pt x="4089044" y="1086996"/>
                    </a:lnTo>
                    <a:close/>
                    <a:moveTo>
                      <a:pt x="4121445" y="1085337"/>
                    </a:moveTo>
                    <a:lnTo>
                      <a:pt x="4120745" y="1094596"/>
                    </a:lnTo>
                    <a:lnTo>
                      <a:pt x="4137137" y="1143483"/>
                    </a:lnTo>
                    <a:lnTo>
                      <a:pt x="4137139" y="1142766"/>
                    </a:lnTo>
                    <a:lnTo>
                      <a:pt x="4137208" y="1141957"/>
                    </a:lnTo>
                    <a:lnTo>
                      <a:pt x="4131158" y="1113962"/>
                    </a:lnTo>
                    <a:lnTo>
                      <a:pt x="4127795" y="1101575"/>
                    </a:lnTo>
                    <a:close/>
                    <a:moveTo>
                      <a:pt x="4068247" y="1085336"/>
                    </a:moveTo>
                    <a:lnTo>
                      <a:pt x="4071777" y="1120530"/>
                    </a:lnTo>
                    <a:lnTo>
                      <a:pt x="4074843" y="1130609"/>
                    </a:lnTo>
                    <a:cubicBezTo>
                      <a:pt x="4080192" y="1153259"/>
                      <a:pt x="4082661" y="1176321"/>
                      <a:pt x="4077723" y="1199382"/>
                    </a:cubicBezTo>
                    <a:lnTo>
                      <a:pt x="4077667" y="1199289"/>
                    </a:lnTo>
                    <a:lnTo>
                      <a:pt x="4077959" y="1209085"/>
                    </a:lnTo>
                    <a:lnTo>
                      <a:pt x="4077362" y="1198785"/>
                    </a:lnTo>
                    <a:lnTo>
                      <a:pt x="4072275" y="1190374"/>
                    </a:lnTo>
                    <a:lnTo>
                      <a:pt x="4073313" y="1212952"/>
                    </a:lnTo>
                    <a:lnTo>
                      <a:pt x="4070150" y="1192892"/>
                    </a:lnTo>
                    <a:lnTo>
                      <a:pt x="4065748" y="1192152"/>
                    </a:lnTo>
                    <a:lnTo>
                      <a:pt x="4066926" y="1181530"/>
                    </a:lnTo>
                    <a:lnTo>
                      <a:pt x="4059601" y="1169419"/>
                    </a:lnTo>
                    <a:lnTo>
                      <a:pt x="4075677" y="1169696"/>
                    </a:lnTo>
                    <a:lnTo>
                      <a:pt x="4074763" y="1153934"/>
                    </a:lnTo>
                    <a:lnTo>
                      <a:pt x="4068614" y="1121112"/>
                    </a:lnTo>
                    <a:lnTo>
                      <a:pt x="4061558" y="1104176"/>
                    </a:lnTo>
                    <a:cubicBezTo>
                      <a:pt x="4059909" y="1110771"/>
                      <a:pt x="4057436" y="1117366"/>
                      <a:pt x="4055375" y="1123961"/>
                    </a:cubicBezTo>
                    <a:lnTo>
                      <a:pt x="4054138" y="1130559"/>
                    </a:lnTo>
                    <a:lnTo>
                      <a:pt x="4058392" y="1162383"/>
                    </a:lnTo>
                    <a:lnTo>
                      <a:pt x="4058320" y="1167301"/>
                    </a:lnTo>
                    <a:lnTo>
                      <a:pt x="4059601" y="1169419"/>
                    </a:lnTo>
                    <a:lnTo>
                      <a:pt x="4058289" y="1169396"/>
                    </a:lnTo>
                    <a:lnTo>
                      <a:pt x="4058110" y="1181612"/>
                    </a:lnTo>
                    <a:lnTo>
                      <a:pt x="4061460" y="1203268"/>
                    </a:lnTo>
                    <a:lnTo>
                      <a:pt x="4062315" y="1206921"/>
                    </a:lnTo>
                    <a:lnTo>
                      <a:pt x="4064941" y="1192018"/>
                    </a:lnTo>
                    <a:lnTo>
                      <a:pt x="4065748" y="1192152"/>
                    </a:lnTo>
                    <a:lnTo>
                      <a:pt x="4063533" y="1212123"/>
                    </a:lnTo>
                    <a:lnTo>
                      <a:pt x="4073746" y="1255766"/>
                    </a:lnTo>
                    <a:lnTo>
                      <a:pt x="4074546" y="1239793"/>
                    </a:lnTo>
                    <a:lnTo>
                      <a:pt x="4074998" y="1249622"/>
                    </a:lnTo>
                    <a:lnTo>
                      <a:pt x="4074472" y="1258866"/>
                    </a:lnTo>
                    <a:lnTo>
                      <a:pt x="4078741" y="1277110"/>
                    </a:lnTo>
                    <a:lnTo>
                      <a:pt x="4079383" y="1256945"/>
                    </a:lnTo>
                    <a:lnTo>
                      <a:pt x="4077959" y="1209085"/>
                    </a:lnTo>
                    <a:lnTo>
                      <a:pt x="4079904" y="1242666"/>
                    </a:lnTo>
                    <a:lnTo>
                      <a:pt x="4079745" y="1281398"/>
                    </a:lnTo>
                    <a:lnTo>
                      <a:pt x="4081199" y="1287615"/>
                    </a:lnTo>
                    <a:lnTo>
                      <a:pt x="4085225" y="1267210"/>
                    </a:lnTo>
                    <a:lnTo>
                      <a:pt x="4085109" y="1265192"/>
                    </a:lnTo>
                    <a:lnTo>
                      <a:pt x="4085288" y="1266888"/>
                    </a:lnTo>
                    <a:lnTo>
                      <a:pt x="4091192" y="1236958"/>
                    </a:lnTo>
                    <a:lnTo>
                      <a:pt x="4095267" y="1260500"/>
                    </a:lnTo>
                    <a:lnTo>
                      <a:pt x="4097826" y="1236078"/>
                    </a:lnTo>
                    <a:lnTo>
                      <a:pt x="4100308" y="1236078"/>
                    </a:lnTo>
                    <a:lnTo>
                      <a:pt x="4081585" y="1148905"/>
                    </a:lnTo>
                    <a:lnTo>
                      <a:pt x="4081585" y="1203575"/>
                    </a:lnTo>
                    <a:lnTo>
                      <a:pt x="4085109" y="1265192"/>
                    </a:lnTo>
                    <a:lnTo>
                      <a:pt x="4081173" y="1227878"/>
                    </a:lnTo>
                    <a:lnTo>
                      <a:pt x="4081376" y="1147930"/>
                    </a:lnTo>
                    <a:lnTo>
                      <a:pt x="4081135" y="1146810"/>
                    </a:lnTo>
                    <a:close/>
                    <a:moveTo>
                      <a:pt x="4314436" y="1084943"/>
                    </a:moveTo>
                    <a:lnTo>
                      <a:pt x="4315756" y="1084943"/>
                    </a:lnTo>
                    <a:lnTo>
                      <a:pt x="4317336" y="1091032"/>
                    </a:lnTo>
                    <a:lnTo>
                      <a:pt x="4315444" y="1087459"/>
                    </a:lnTo>
                    <a:close/>
                    <a:moveTo>
                      <a:pt x="4312711" y="1084943"/>
                    </a:moveTo>
                    <a:lnTo>
                      <a:pt x="4314111" y="1084943"/>
                    </a:lnTo>
                    <a:lnTo>
                      <a:pt x="4315444" y="1087459"/>
                    </a:lnTo>
                    <a:lnTo>
                      <a:pt x="4315756" y="1088238"/>
                    </a:lnTo>
                    <a:lnTo>
                      <a:pt x="4317871" y="1093093"/>
                    </a:lnTo>
                    <a:lnTo>
                      <a:pt x="4322365" y="1110412"/>
                    </a:lnTo>
                    <a:close/>
                    <a:moveTo>
                      <a:pt x="4129565" y="1084421"/>
                    </a:moveTo>
                    <a:lnTo>
                      <a:pt x="4138943" y="1121408"/>
                    </a:lnTo>
                    <a:lnTo>
                      <a:pt x="4139842" y="1110765"/>
                    </a:lnTo>
                    <a:close/>
                    <a:moveTo>
                      <a:pt x="4321720" y="1083381"/>
                    </a:moveTo>
                    <a:lnTo>
                      <a:pt x="4322352" y="1084943"/>
                    </a:lnTo>
                    <a:lnTo>
                      <a:pt x="4324967" y="1096063"/>
                    </a:lnTo>
                    <a:close/>
                    <a:moveTo>
                      <a:pt x="4142504" y="1083212"/>
                    </a:moveTo>
                    <a:lnTo>
                      <a:pt x="4142275" y="1086878"/>
                    </a:lnTo>
                    <a:lnTo>
                      <a:pt x="4142784" y="1088113"/>
                    </a:lnTo>
                    <a:lnTo>
                      <a:pt x="4142967" y="1084429"/>
                    </a:lnTo>
                    <a:close/>
                    <a:moveTo>
                      <a:pt x="4120134" y="1081984"/>
                    </a:moveTo>
                    <a:lnTo>
                      <a:pt x="4119464" y="1090775"/>
                    </a:lnTo>
                    <a:lnTo>
                      <a:pt x="4119536" y="1090990"/>
                    </a:lnTo>
                    <a:lnTo>
                      <a:pt x="4120189" y="1082098"/>
                    </a:lnTo>
                    <a:close/>
                    <a:moveTo>
                      <a:pt x="4271904" y="1081691"/>
                    </a:moveTo>
                    <a:lnTo>
                      <a:pt x="4275498" y="1092738"/>
                    </a:lnTo>
                    <a:lnTo>
                      <a:pt x="4273877" y="1090055"/>
                    </a:lnTo>
                    <a:close/>
                    <a:moveTo>
                      <a:pt x="4398210" y="1081648"/>
                    </a:moveTo>
                    <a:cubicBezTo>
                      <a:pt x="4398210" y="1081648"/>
                      <a:pt x="4398210" y="1081648"/>
                      <a:pt x="4401508" y="1081648"/>
                    </a:cubicBezTo>
                    <a:lnTo>
                      <a:pt x="4404346" y="1094805"/>
                    </a:lnTo>
                    <a:lnTo>
                      <a:pt x="4402943" y="1093188"/>
                    </a:lnTo>
                    <a:lnTo>
                      <a:pt x="4401508" y="1084943"/>
                    </a:lnTo>
                    <a:lnTo>
                      <a:pt x="4402496" y="1092672"/>
                    </a:lnTo>
                    <a:lnTo>
                      <a:pt x="4401950" y="1092043"/>
                    </a:lnTo>
                    <a:lnTo>
                      <a:pt x="4400584" y="1089753"/>
                    </a:lnTo>
                    <a:lnTo>
                      <a:pt x="4399109" y="1086910"/>
                    </a:lnTo>
                    <a:close/>
                    <a:moveTo>
                      <a:pt x="4342141" y="1081648"/>
                    </a:moveTo>
                    <a:lnTo>
                      <a:pt x="4347024" y="1102495"/>
                    </a:lnTo>
                    <a:lnTo>
                      <a:pt x="4343712" y="1094340"/>
                    </a:lnTo>
                    <a:close/>
                    <a:moveTo>
                      <a:pt x="4302563" y="1081648"/>
                    </a:moveTo>
                    <a:lnTo>
                      <a:pt x="4304928" y="1081648"/>
                    </a:lnTo>
                    <a:lnTo>
                      <a:pt x="4309159" y="1101420"/>
                    </a:lnTo>
                    <a:lnTo>
                      <a:pt x="4302777" y="1083537"/>
                    </a:lnTo>
                    <a:close/>
                    <a:moveTo>
                      <a:pt x="4359235" y="1081508"/>
                    </a:moveTo>
                    <a:lnTo>
                      <a:pt x="4366103" y="1095714"/>
                    </a:lnTo>
                    <a:lnTo>
                      <a:pt x="4368526" y="1101420"/>
                    </a:lnTo>
                    <a:lnTo>
                      <a:pt x="4359531" y="1082247"/>
                    </a:lnTo>
                    <a:close/>
                    <a:moveTo>
                      <a:pt x="3950485" y="1079907"/>
                    </a:moveTo>
                    <a:lnTo>
                      <a:pt x="3945269" y="1105551"/>
                    </a:lnTo>
                    <a:lnTo>
                      <a:pt x="3962780" y="1181569"/>
                    </a:lnTo>
                    <a:lnTo>
                      <a:pt x="3963641" y="1185072"/>
                    </a:lnTo>
                    <a:lnTo>
                      <a:pt x="3952121" y="1097580"/>
                    </a:lnTo>
                    <a:close/>
                    <a:moveTo>
                      <a:pt x="4215225" y="1079476"/>
                    </a:moveTo>
                    <a:lnTo>
                      <a:pt x="4223407" y="1104715"/>
                    </a:lnTo>
                    <a:lnTo>
                      <a:pt x="4226135" y="1116188"/>
                    </a:lnTo>
                    <a:lnTo>
                      <a:pt x="4215968" y="1085713"/>
                    </a:lnTo>
                    <a:close/>
                    <a:moveTo>
                      <a:pt x="4200708" y="1079419"/>
                    </a:moveTo>
                    <a:lnTo>
                      <a:pt x="4222275" y="1138677"/>
                    </a:lnTo>
                    <a:lnTo>
                      <a:pt x="4224721" y="1159220"/>
                    </a:lnTo>
                    <a:lnTo>
                      <a:pt x="4208350" y="1111713"/>
                    </a:lnTo>
                    <a:close/>
                    <a:moveTo>
                      <a:pt x="3972634" y="1079122"/>
                    </a:moveTo>
                    <a:lnTo>
                      <a:pt x="3975820" y="1094372"/>
                    </a:lnTo>
                    <a:lnTo>
                      <a:pt x="3979333" y="1117821"/>
                    </a:lnTo>
                    <a:lnTo>
                      <a:pt x="3979334" y="1117826"/>
                    </a:lnTo>
                    <a:lnTo>
                      <a:pt x="3976776" y="1098950"/>
                    </a:lnTo>
                    <a:lnTo>
                      <a:pt x="3986293" y="1144497"/>
                    </a:lnTo>
                    <a:lnTo>
                      <a:pt x="3992126" y="1166849"/>
                    </a:lnTo>
                    <a:lnTo>
                      <a:pt x="4006211" y="1242386"/>
                    </a:lnTo>
                    <a:lnTo>
                      <a:pt x="4005295" y="1238916"/>
                    </a:lnTo>
                    <a:lnTo>
                      <a:pt x="3996832" y="1197986"/>
                    </a:lnTo>
                    <a:lnTo>
                      <a:pt x="4004816" y="1257286"/>
                    </a:lnTo>
                    <a:lnTo>
                      <a:pt x="4006198" y="1262080"/>
                    </a:lnTo>
                    <a:lnTo>
                      <a:pt x="4010927" y="1281704"/>
                    </a:lnTo>
                    <a:lnTo>
                      <a:pt x="4011879" y="1285039"/>
                    </a:lnTo>
                    <a:lnTo>
                      <a:pt x="4011372" y="1270067"/>
                    </a:lnTo>
                    <a:lnTo>
                      <a:pt x="4015385" y="1291587"/>
                    </a:lnTo>
                    <a:lnTo>
                      <a:pt x="4016362" y="1270468"/>
                    </a:lnTo>
                    <a:lnTo>
                      <a:pt x="4015812" y="1268055"/>
                    </a:lnTo>
                    <a:lnTo>
                      <a:pt x="4010693" y="1221073"/>
                    </a:lnTo>
                    <a:lnTo>
                      <a:pt x="4008093" y="1209138"/>
                    </a:lnTo>
                    <a:lnTo>
                      <a:pt x="4010320" y="1217657"/>
                    </a:lnTo>
                    <a:lnTo>
                      <a:pt x="4008579" y="1201876"/>
                    </a:lnTo>
                    <a:lnTo>
                      <a:pt x="4008275" y="1200379"/>
                    </a:lnTo>
                    <a:lnTo>
                      <a:pt x="4002530" y="1183604"/>
                    </a:lnTo>
                    <a:lnTo>
                      <a:pt x="4008093" y="1209138"/>
                    </a:lnTo>
                    <a:lnTo>
                      <a:pt x="3997628" y="1169119"/>
                    </a:lnTo>
                    <a:lnTo>
                      <a:pt x="3990929" y="1145892"/>
                    </a:lnTo>
                    <a:lnTo>
                      <a:pt x="3990965" y="1143999"/>
                    </a:lnTo>
                    <a:lnTo>
                      <a:pt x="3975432" y="1089025"/>
                    </a:lnTo>
                    <a:lnTo>
                      <a:pt x="3976776" y="1098950"/>
                    </a:lnTo>
                    <a:lnTo>
                      <a:pt x="3975820" y="1094372"/>
                    </a:lnTo>
                    <a:lnTo>
                      <a:pt x="3974554" y="1085918"/>
                    </a:lnTo>
                    <a:close/>
                    <a:moveTo>
                      <a:pt x="4358831" y="1078587"/>
                    </a:moveTo>
                    <a:lnTo>
                      <a:pt x="4377604" y="1113100"/>
                    </a:lnTo>
                    <a:lnTo>
                      <a:pt x="4378856" y="1115810"/>
                    </a:lnTo>
                    <a:lnTo>
                      <a:pt x="4380796" y="1121192"/>
                    </a:lnTo>
                    <a:lnTo>
                      <a:pt x="4378421" y="1121192"/>
                    </a:lnTo>
                    <a:lnTo>
                      <a:pt x="4366103" y="1095714"/>
                    </a:lnTo>
                    <a:close/>
                    <a:moveTo>
                      <a:pt x="3999262" y="1078465"/>
                    </a:moveTo>
                    <a:lnTo>
                      <a:pt x="4006669" y="1101595"/>
                    </a:lnTo>
                    <a:lnTo>
                      <a:pt x="4010004" y="1121115"/>
                    </a:lnTo>
                    <a:close/>
                    <a:moveTo>
                      <a:pt x="4214473" y="1077156"/>
                    </a:moveTo>
                    <a:lnTo>
                      <a:pt x="4215199" y="1079257"/>
                    </a:lnTo>
                    <a:lnTo>
                      <a:pt x="4215225" y="1079476"/>
                    </a:lnTo>
                    <a:close/>
                    <a:moveTo>
                      <a:pt x="4366911" y="1075545"/>
                    </a:moveTo>
                    <a:lnTo>
                      <a:pt x="4387491" y="1117073"/>
                    </a:lnTo>
                    <a:lnTo>
                      <a:pt x="4412913" y="1178598"/>
                    </a:lnTo>
                    <a:lnTo>
                      <a:pt x="4414207" y="1185431"/>
                    </a:lnTo>
                    <a:lnTo>
                      <a:pt x="4408104" y="1170622"/>
                    </a:lnTo>
                    <a:cubicBezTo>
                      <a:pt x="4399858" y="1154145"/>
                      <a:pt x="4393262" y="1136845"/>
                      <a:pt x="4386666" y="1119956"/>
                    </a:cubicBezTo>
                    <a:close/>
                    <a:moveTo>
                      <a:pt x="4212329" y="1074862"/>
                    </a:moveTo>
                    <a:lnTo>
                      <a:pt x="4213512" y="1078352"/>
                    </a:lnTo>
                    <a:lnTo>
                      <a:pt x="4215968" y="1085713"/>
                    </a:lnTo>
                    <a:lnTo>
                      <a:pt x="4221202" y="1129665"/>
                    </a:lnTo>
                    <a:lnTo>
                      <a:pt x="4213512" y="1081648"/>
                    </a:lnTo>
                    <a:close/>
                    <a:moveTo>
                      <a:pt x="3951841" y="1073237"/>
                    </a:moveTo>
                    <a:lnTo>
                      <a:pt x="3950811" y="1078304"/>
                    </a:lnTo>
                    <a:lnTo>
                      <a:pt x="3966252" y="1195691"/>
                    </a:lnTo>
                    <a:lnTo>
                      <a:pt x="3972365" y="1220555"/>
                    </a:lnTo>
                    <a:lnTo>
                      <a:pt x="3972365" y="1208901"/>
                    </a:lnTo>
                    <a:lnTo>
                      <a:pt x="3973388" y="1224716"/>
                    </a:lnTo>
                    <a:lnTo>
                      <a:pt x="3978721" y="1246402"/>
                    </a:lnTo>
                    <a:lnTo>
                      <a:pt x="3978300" y="1235218"/>
                    </a:lnTo>
                    <a:lnTo>
                      <a:pt x="3979239" y="1248511"/>
                    </a:lnTo>
                    <a:lnTo>
                      <a:pt x="3980852" y="1255072"/>
                    </a:lnTo>
                    <a:lnTo>
                      <a:pt x="3978163" y="1231587"/>
                    </a:lnTo>
                    <a:lnTo>
                      <a:pt x="3978300" y="1235218"/>
                    </a:lnTo>
                    <a:lnTo>
                      <a:pt x="3977850" y="1228851"/>
                    </a:lnTo>
                    <a:lnTo>
                      <a:pt x="3976169" y="1214169"/>
                    </a:lnTo>
                    <a:lnTo>
                      <a:pt x="3972365" y="1203501"/>
                    </a:lnTo>
                    <a:lnTo>
                      <a:pt x="3972365" y="1208901"/>
                    </a:lnTo>
                    <a:lnTo>
                      <a:pt x="3971938" y="1202304"/>
                    </a:lnTo>
                    <a:lnTo>
                      <a:pt x="3968751" y="1193363"/>
                    </a:lnTo>
                    <a:lnTo>
                      <a:pt x="3971360" y="1193363"/>
                    </a:lnTo>
                    <a:lnTo>
                      <a:pt x="3969065" y="1157886"/>
                    </a:lnTo>
                    <a:lnTo>
                      <a:pt x="3970489" y="1157886"/>
                    </a:lnTo>
                    <a:lnTo>
                      <a:pt x="3975470" y="1203975"/>
                    </a:lnTo>
                    <a:lnTo>
                      <a:pt x="3976267" y="1206455"/>
                    </a:lnTo>
                    <a:lnTo>
                      <a:pt x="3974910" y="1187241"/>
                    </a:lnTo>
                    <a:lnTo>
                      <a:pt x="3972365" y="1167770"/>
                    </a:lnTo>
                    <a:lnTo>
                      <a:pt x="3973224" y="1166886"/>
                    </a:lnTo>
                    <a:lnTo>
                      <a:pt x="3974178" y="1176881"/>
                    </a:lnTo>
                    <a:lnTo>
                      <a:pt x="3973616" y="1168936"/>
                    </a:lnTo>
                    <a:lnTo>
                      <a:pt x="3976657" y="1191561"/>
                    </a:lnTo>
                    <a:lnTo>
                      <a:pt x="3977135" y="1204270"/>
                    </a:lnTo>
                    <a:lnTo>
                      <a:pt x="3978211" y="1212499"/>
                    </a:lnTo>
                    <a:lnTo>
                      <a:pt x="3992344" y="1256455"/>
                    </a:lnTo>
                    <a:lnTo>
                      <a:pt x="3990336" y="1234701"/>
                    </a:lnTo>
                    <a:lnTo>
                      <a:pt x="3987899" y="1206581"/>
                    </a:lnTo>
                    <a:lnTo>
                      <a:pt x="3980404" y="1181686"/>
                    </a:lnTo>
                    <a:lnTo>
                      <a:pt x="3974016" y="1166071"/>
                    </a:lnTo>
                    <a:lnTo>
                      <a:pt x="3973455" y="1166648"/>
                    </a:lnTo>
                    <a:lnTo>
                      <a:pt x="3973616" y="1168936"/>
                    </a:lnTo>
                    <a:lnTo>
                      <a:pt x="3973327" y="1166780"/>
                    </a:lnTo>
                    <a:lnTo>
                      <a:pt x="3973224" y="1166886"/>
                    </a:lnTo>
                    <a:lnTo>
                      <a:pt x="3972938" y="1163891"/>
                    </a:lnTo>
                    <a:lnTo>
                      <a:pt x="3972131" y="1157886"/>
                    </a:lnTo>
                    <a:lnTo>
                      <a:pt x="3970489" y="1157886"/>
                    </a:lnTo>
                    <a:lnTo>
                      <a:pt x="3969065" y="1144707"/>
                    </a:lnTo>
                    <a:lnTo>
                      <a:pt x="3970360" y="1144707"/>
                    </a:lnTo>
                    <a:lnTo>
                      <a:pt x="3970096" y="1142743"/>
                    </a:lnTo>
                    <a:close/>
                    <a:moveTo>
                      <a:pt x="4086633" y="1073088"/>
                    </a:moveTo>
                    <a:lnTo>
                      <a:pt x="4096069" y="1096825"/>
                    </a:lnTo>
                    <a:lnTo>
                      <a:pt x="4094184" y="1093958"/>
                    </a:lnTo>
                    <a:close/>
                    <a:moveTo>
                      <a:pt x="4072530" y="1071843"/>
                    </a:moveTo>
                    <a:lnTo>
                      <a:pt x="4081476" y="1108327"/>
                    </a:lnTo>
                    <a:lnTo>
                      <a:pt x="4081527" y="1088101"/>
                    </a:lnTo>
                    <a:close/>
                    <a:moveTo>
                      <a:pt x="4268546" y="1071368"/>
                    </a:moveTo>
                    <a:lnTo>
                      <a:pt x="4270413" y="1075368"/>
                    </a:lnTo>
                    <a:lnTo>
                      <a:pt x="4271904" y="1081691"/>
                    </a:lnTo>
                    <a:close/>
                    <a:moveTo>
                      <a:pt x="4390858" y="1071007"/>
                    </a:moveTo>
                    <a:lnTo>
                      <a:pt x="4399109" y="1086910"/>
                    </a:lnTo>
                    <a:lnTo>
                      <a:pt x="4399198" y="1087428"/>
                    </a:lnTo>
                    <a:lnTo>
                      <a:pt x="4392316" y="1075888"/>
                    </a:lnTo>
                    <a:close/>
                    <a:moveTo>
                      <a:pt x="4096295" y="1070837"/>
                    </a:moveTo>
                    <a:lnTo>
                      <a:pt x="4098603" y="1077728"/>
                    </a:lnTo>
                    <a:lnTo>
                      <a:pt x="4110388" y="1118051"/>
                    </a:lnTo>
                    <a:lnTo>
                      <a:pt x="4108118" y="1127135"/>
                    </a:lnTo>
                    <a:lnTo>
                      <a:pt x="4096069" y="1096825"/>
                    </a:lnTo>
                    <a:lnTo>
                      <a:pt x="4105759" y="1111563"/>
                    </a:lnTo>
                    <a:cubicBezTo>
                      <a:pt x="4108742" y="1112181"/>
                      <a:pt x="4103701" y="1094267"/>
                      <a:pt x="4099277" y="1080060"/>
                    </a:cubicBezTo>
                    <a:close/>
                    <a:moveTo>
                      <a:pt x="4160826" y="1070707"/>
                    </a:moveTo>
                    <a:lnTo>
                      <a:pt x="4166101" y="1090298"/>
                    </a:lnTo>
                    <a:lnTo>
                      <a:pt x="4166772" y="1094186"/>
                    </a:lnTo>
                    <a:lnTo>
                      <a:pt x="4166430" y="1092377"/>
                    </a:lnTo>
                    <a:cubicBezTo>
                      <a:pt x="4165264" y="1087299"/>
                      <a:pt x="4164323" y="1084402"/>
                      <a:pt x="4163576" y="1083244"/>
                    </a:cubicBezTo>
                    <a:lnTo>
                      <a:pt x="4162709" y="1086948"/>
                    </a:lnTo>
                    <a:lnTo>
                      <a:pt x="4160904" y="1078883"/>
                    </a:lnTo>
                    <a:close/>
                    <a:moveTo>
                      <a:pt x="4364372" y="1070421"/>
                    </a:moveTo>
                    <a:lnTo>
                      <a:pt x="4365228" y="1071762"/>
                    </a:lnTo>
                    <a:lnTo>
                      <a:pt x="4366911" y="1075545"/>
                    </a:lnTo>
                    <a:close/>
                    <a:moveTo>
                      <a:pt x="4354676" y="1070119"/>
                    </a:moveTo>
                    <a:lnTo>
                      <a:pt x="4354838" y="1070525"/>
                    </a:lnTo>
                    <a:lnTo>
                      <a:pt x="4354852" y="1070653"/>
                    </a:lnTo>
                    <a:close/>
                    <a:moveTo>
                      <a:pt x="3912071" y="1069708"/>
                    </a:moveTo>
                    <a:lnTo>
                      <a:pt x="3918971" y="1098946"/>
                    </a:lnTo>
                    <a:lnTo>
                      <a:pt x="3919328" y="1108470"/>
                    </a:lnTo>
                    <a:close/>
                    <a:moveTo>
                      <a:pt x="4354641" y="1068719"/>
                    </a:moveTo>
                    <a:lnTo>
                      <a:pt x="4358831" y="1078587"/>
                    </a:lnTo>
                    <a:lnTo>
                      <a:pt x="4355932" y="1073257"/>
                    </a:lnTo>
                    <a:lnTo>
                      <a:pt x="4354838" y="1070525"/>
                    </a:lnTo>
                    <a:close/>
                    <a:moveTo>
                      <a:pt x="4416919" y="1068147"/>
                    </a:moveTo>
                    <a:lnTo>
                      <a:pt x="4421297" y="1078352"/>
                    </a:lnTo>
                    <a:lnTo>
                      <a:pt x="4420500" y="1077928"/>
                    </a:lnTo>
                    <a:close/>
                    <a:moveTo>
                      <a:pt x="4122939" y="1065555"/>
                    </a:moveTo>
                    <a:lnTo>
                      <a:pt x="4122820" y="1067130"/>
                    </a:lnTo>
                    <a:lnTo>
                      <a:pt x="4124064" y="1070319"/>
                    </a:lnTo>
                    <a:lnTo>
                      <a:pt x="4123061" y="1068227"/>
                    </a:lnTo>
                    <a:lnTo>
                      <a:pt x="4131895" y="1103856"/>
                    </a:lnTo>
                    <a:lnTo>
                      <a:pt x="4132045" y="1104253"/>
                    </a:lnTo>
                    <a:lnTo>
                      <a:pt x="4137788" y="1127132"/>
                    </a:lnTo>
                    <a:lnTo>
                      <a:pt x="4137454" y="1126278"/>
                    </a:lnTo>
                    <a:lnTo>
                      <a:pt x="4138258" y="1129521"/>
                    </a:lnTo>
                    <a:lnTo>
                      <a:pt x="4138291" y="1129134"/>
                    </a:lnTo>
                    <a:lnTo>
                      <a:pt x="4137788" y="1127132"/>
                    </a:lnTo>
                    <a:lnTo>
                      <a:pt x="4138341" y="1128545"/>
                    </a:lnTo>
                    <a:lnTo>
                      <a:pt x="4138930" y="1121565"/>
                    </a:lnTo>
                    <a:lnTo>
                      <a:pt x="4127443" y="1078981"/>
                    </a:lnTo>
                    <a:lnTo>
                      <a:pt x="4124064" y="1070319"/>
                    </a:lnTo>
                    <a:lnTo>
                      <a:pt x="4126446" y="1075285"/>
                    </a:lnTo>
                    <a:lnTo>
                      <a:pt x="4125041" y="1070077"/>
                    </a:lnTo>
                    <a:close/>
                    <a:moveTo>
                      <a:pt x="4210700" y="1065516"/>
                    </a:moveTo>
                    <a:lnTo>
                      <a:pt x="4214473" y="1077156"/>
                    </a:lnTo>
                    <a:lnTo>
                      <a:pt x="4210953" y="1066969"/>
                    </a:lnTo>
                    <a:close/>
                    <a:moveTo>
                      <a:pt x="4258950" y="1065474"/>
                    </a:moveTo>
                    <a:lnTo>
                      <a:pt x="4260445" y="1068536"/>
                    </a:lnTo>
                    <a:lnTo>
                      <a:pt x="4262985" y="1081647"/>
                    </a:lnTo>
                    <a:lnTo>
                      <a:pt x="4261463" y="1077085"/>
                    </a:lnTo>
                    <a:close/>
                    <a:moveTo>
                      <a:pt x="3955691" y="1064875"/>
                    </a:moveTo>
                    <a:lnTo>
                      <a:pt x="3955321" y="1065236"/>
                    </a:lnTo>
                    <a:lnTo>
                      <a:pt x="3955912" y="1067602"/>
                    </a:lnTo>
                    <a:lnTo>
                      <a:pt x="3964755" y="1102999"/>
                    </a:lnTo>
                    <a:lnTo>
                      <a:pt x="3962580" y="1086814"/>
                    </a:lnTo>
                    <a:close/>
                    <a:moveTo>
                      <a:pt x="4287713" y="1064652"/>
                    </a:moveTo>
                    <a:lnTo>
                      <a:pt x="4295967" y="1081648"/>
                    </a:lnTo>
                    <a:cubicBezTo>
                      <a:pt x="4299265" y="1081648"/>
                      <a:pt x="4299265" y="1081648"/>
                      <a:pt x="4299265" y="1078352"/>
                    </a:cubicBezTo>
                    <a:lnTo>
                      <a:pt x="4295526" y="1066845"/>
                    </a:lnTo>
                    <a:lnTo>
                      <a:pt x="4299419" y="1074130"/>
                    </a:lnTo>
                    <a:lnTo>
                      <a:pt x="4302777" y="1083537"/>
                    </a:lnTo>
                    <a:lnTo>
                      <a:pt x="4304914" y="1102419"/>
                    </a:lnTo>
                    <a:lnTo>
                      <a:pt x="4289356" y="1070497"/>
                    </a:lnTo>
                    <a:close/>
                    <a:moveTo>
                      <a:pt x="4259533" y="1063830"/>
                    </a:moveTo>
                    <a:lnTo>
                      <a:pt x="4262985" y="1071762"/>
                    </a:lnTo>
                    <a:lnTo>
                      <a:pt x="4265346" y="1075823"/>
                    </a:lnTo>
                    <a:lnTo>
                      <a:pt x="4266583" y="1081108"/>
                    </a:lnTo>
                    <a:lnTo>
                      <a:pt x="4260445" y="1068536"/>
                    </a:lnTo>
                    <a:close/>
                    <a:moveTo>
                      <a:pt x="4267332" y="1063254"/>
                    </a:moveTo>
                    <a:lnTo>
                      <a:pt x="4267778" y="1064193"/>
                    </a:lnTo>
                    <a:lnTo>
                      <a:pt x="4267801" y="1064292"/>
                    </a:lnTo>
                    <a:close/>
                    <a:moveTo>
                      <a:pt x="3995411" y="1063173"/>
                    </a:moveTo>
                    <a:lnTo>
                      <a:pt x="3999262" y="1078465"/>
                    </a:lnTo>
                    <a:lnTo>
                      <a:pt x="3996450" y="1069684"/>
                    </a:lnTo>
                    <a:close/>
                    <a:moveTo>
                      <a:pt x="4376519" y="1063074"/>
                    </a:moveTo>
                    <a:lnTo>
                      <a:pt x="4379194" y="1070835"/>
                    </a:lnTo>
                    <a:cubicBezTo>
                      <a:pt x="4386666" y="1091122"/>
                      <a:pt x="4394912" y="1111306"/>
                      <a:pt x="4404806" y="1131078"/>
                    </a:cubicBezTo>
                    <a:cubicBezTo>
                      <a:pt x="4404806" y="1134373"/>
                      <a:pt x="4394912" y="1088238"/>
                      <a:pt x="4394912" y="1084943"/>
                    </a:cubicBezTo>
                    <a:lnTo>
                      <a:pt x="4389640" y="1070722"/>
                    </a:lnTo>
                    <a:lnTo>
                      <a:pt x="4390531" y="1072895"/>
                    </a:lnTo>
                    <a:lnTo>
                      <a:pt x="4392316" y="1075888"/>
                    </a:lnTo>
                    <a:lnTo>
                      <a:pt x="4403793" y="1114323"/>
                    </a:lnTo>
                    <a:lnTo>
                      <a:pt x="4409076" y="1145240"/>
                    </a:lnTo>
                    <a:lnTo>
                      <a:pt x="4388099" y="1094637"/>
                    </a:lnTo>
                    <a:lnTo>
                      <a:pt x="4382131" y="1079176"/>
                    </a:lnTo>
                    <a:lnTo>
                      <a:pt x="4381088" y="1076849"/>
                    </a:lnTo>
                    <a:close/>
                    <a:moveTo>
                      <a:pt x="4300941" y="1063022"/>
                    </a:moveTo>
                    <a:lnTo>
                      <a:pt x="4304102" y="1070753"/>
                    </a:lnTo>
                    <a:lnTo>
                      <a:pt x="4306833" y="1081803"/>
                    </a:lnTo>
                    <a:lnTo>
                      <a:pt x="4302242" y="1069099"/>
                    </a:lnTo>
                    <a:close/>
                    <a:moveTo>
                      <a:pt x="4213201" y="1062479"/>
                    </a:moveTo>
                    <a:lnTo>
                      <a:pt x="4225806" y="1109953"/>
                    </a:lnTo>
                    <a:lnTo>
                      <a:pt x="4215199" y="1079257"/>
                    </a:lnTo>
                    <a:close/>
                    <a:moveTo>
                      <a:pt x="4144063" y="1062367"/>
                    </a:moveTo>
                    <a:lnTo>
                      <a:pt x="4143349" y="1076748"/>
                    </a:lnTo>
                    <a:lnTo>
                      <a:pt x="4153134" y="1103669"/>
                    </a:lnTo>
                    <a:close/>
                    <a:moveTo>
                      <a:pt x="3948792" y="1061628"/>
                    </a:moveTo>
                    <a:lnTo>
                      <a:pt x="3948951" y="1063338"/>
                    </a:lnTo>
                    <a:lnTo>
                      <a:pt x="3949057" y="1062636"/>
                    </a:lnTo>
                    <a:close/>
                    <a:moveTo>
                      <a:pt x="4385610" y="1060890"/>
                    </a:moveTo>
                    <a:lnTo>
                      <a:pt x="4386962" y="1063496"/>
                    </a:lnTo>
                    <a:lnTo>
                      <a:pt x="4389640" y="1070722"/>
                    </a:lnTo>
                    <a:close/>
                    <a:moveTo>
                      <a:pt x="4350859" y="1058578"/>
                    </a:moveTo>
                    <a:lnTo>
                      <a:pt x="4354242" y="1065060"/>
                    </a:lnTo>
                    <a:lnTo>
                      <a:pt x="4354641" y="1068719"/>
                    </a:lnTo>
                    <a:lnTo>
                      <a:pt x="4352703" y="1064155"/>
                    </a:lnTo>
                    <a:close/>
                    <a:moveTo>
                      <a:pt x="4263855" y="1058504"/>
                    </a:moveTo>
                    <a:lnTo>
                      <a:pt x="4265459" y="1061876"/>
                    </a:lnTo>
                    <a:lnTo>
                      <a:pt x="4268546" y="1071368"/>
                    </a:lnTo>
                    <a:lnTo>
                      <a:pt x="4264734" y="1063200"/>
                    </a:lnTo>
                    <a:close/>
                    <a:moveTo>
                      <a:pt x="4091783" y="1057367"/>
                    </a:moveTo>
                    <a:lnTo>
                      <a:pt x="4094184" y="1064308"/>
                    </a:lnTo>
                    <a:lnTo>
                      <a:pt x="4096295" y="1070837"/>
                    </a:lnTo>
                    <a:close/>
                    <a:moveTo>
                      <a:pt x="4300682" y="1056918"/>
                    </a:moveTo>
                    <a:lnTo>
                      <a:pt x="4306140" y="1070825"/>
                    </a:lnTo>
                    <a:lnTo>
                      <a:pt x="4313165" y="1090398"/>
                    </a:lnTo>
                    <a:lnTo>
                      <a:pt x="4314032" y="1097075"/>
                    </a:lnTo>
                    <a:lnTo>
                      <a:pt x="4311942" y="1090555"/>
                    </a:lnTo>
                    <a:cubicBezTo>
                      <a:pt x="4309778" y="1084325"/>
                      <a:pt x="4307510" y="1078352"/>
                      <a:pt x="4305861" y="1075057"/>
                    </a:cubicBezTo>
                    <a:lnTo>
                      <a:pt x="4304102" y="1070753"/>
                    </a:lnTo>
                    <a:close/>
                    <a:moveTo>
                      <a:pt x="4353192" y="1055450"/>
                    </a:moveTo>
                    <a:lnTo>
                      <a:pt x="4381719" y="1121192"/>
                    </a:lnTo>
                    <a:lnTo>
                      <a:pt x="4381343" y="1121192"/>
                    </a:lnTo>
                    <a:lnTo>
                      <a:pt x="4378856" y="1115810"/>
                    </a:lnTo>
                    <a:lnTo>
                      <a:pt x="4378421" y="1114601"/>
                    </a:lnTo>
                    <a:lnTo>
                      <a:pt x="4377604" y="1113100"/>
                    </a:lnTo>
                    <a:lnTo>
                      <a:pt x="4364404" y="1084531"/>
                    </a:lnTo>
                    <a:lnTo>
                      <a:pt x="4354242" y="1065060"/>
                    </a:lnTo>
                    <a:close/>
                    <a:moveTo>
                      <a:pt x="4338412" y="1055437"/>
                    </a:moveTo>
                    <a:lnTo>
                      <a:pt x="4345132" y="1066741"/>
                    </a:lnTo>
                    <a:lnTo>
                      <a:pt x="4350821" y="1078379"/>
                    </a:lnTo>
                    <a:lnTo>
                      <a:pt x="4348737" y="1075057"/>
                    </a:lnTo>
                    <a:close/>
                    <a:moveTo>
                      <a:pt x="3917278" y="1053709"/>
                    </a:moveTo>
                    <a:lnTo>
                      <a:pt x="3920385" y="1104937"/>
                    </a:lnTo>
                    <a:lnTo>
                      <a:pt x="3918971" y="1098946"/>
                    </a:lnTo>
                    <a:close/>
                    <a:moveTo>
                      <a:pt x="4123843" y="1053585"/>
                    </a:moveTo>
                    <a:lnTo>
                      <a:pt x="4123452" y="1058769"/>
                    </a:lnTo>
                    <a:lnTo>
                      <a:pt x="4134843" y="1091166"/>
                    </a:lnTo>
                    <a:lnTo>
                      <a:pt x="4126993" y="1074277"/>
                    </a:lnTo>
                    <a:lnTo>
                      <a:pt x="4128149" y="1078835"/>
                    </a:lnTo>
                    <a:lnTo>
                      <a:pt x="4136983" y="1097253"/>
                    </a:lnTo>
                    <a:lnTo>
                      <a:pt x="4134843" y="1091166"/>
                    </a:lnTo>
                    <a:lnTo>
                      <a:pt x="4140474" y="1103282"/>
                    </a:lnTo>
                    <a:lnTo>
                      <a:pt x="4141202" y="1094666"/>
                    </a:lnTo>
                    <a:lnTo>
                      <a:pt x="4134225" y="1076540"/>
                    </a:lnTo>
                    <a:close/>
                    <a:moveTo>
                      <a:pt x="4262916" y="1053485"/>
                    </a:moveTo>
                    <a:lnTo>
                      <a:pt x="4267332" y="1063254"/>
                    </a:lnTo>
                    <a:lnTo>
                      <a:pt x="4263062" y="1054263"/>
                    </a:lnTo>
                    <a:close/>
                    <a:moveTo>
                      <a:pt x="4315716" y="1053249"/>
                    </a:moveTo>
                    <a:lnTo>
                      <a:pt x="4318143" y="1058649"/>
                    </a:lnTo>
                    <a:lnTo>
                      <a:pt x="4322352" y="1071762"/>
                    </a:lnTo>
                    <a:lnTo>
                      <a:pt x="4319973" y="1062721"/>
                    </a:lnTo>
                    <a:lnTo>
                      <a:pt x="4322065" y="1067378"/>
                    </a:lnTo>
                    <a:lnTo>
                      <a:pt x="4328948" y="1091534"/>
                    </a:lnTo>
                    <a:cubicBezTo>
                      <a:pt x="4328948" y="1094829"/>
                      <a:pt x="4325650" y="1094829"/>
                      <a:pt x="4325650" y="1091534"/>
                    </a:cubicBezTo>
                    <a:close/>
                    <a:moveTo>
                      <a:pt x="4260034" y="1053128"/>
                    </a:moveTo>
                    <a:lnTo>
                      <a:pt x="4264734" y="1063200"/>
                    </a:lnTo>
                    <a:lnTo>
                      <a:pt x="4267913" y="1080183"/>
                    </a:lnTo>
                    <a:lnTo>
                      <a:pt x="4267056" y="1078764"/>
                    </a:lnTo>
                    <a:lnTo>
                      <a:pt x="4265346" y="1075823"/>
                    </a:lnTo>
                    <a:close/>
                    <a:moveTo>
                      <a:pt x="4181182" y="1052218"/>
                    </a:moveTo>
                    <a:lnTo>
                      <a:pt x="4187768" y="1072464"/>
                    </a:lnTo>
                    <a:lnTo>
                      <a:pt x="4201969" y="1126135"/>
                    </a:lnTo>
                    <a:lnTo>
                      <a:pt x="4203376" y="1133333"/>
                    </a:lnTo>
                    <a:lnTo>
                      <a:pt x="4199931" y="1124965"/>
                    </a:lnTo>
                    <a:lnTo>
                      <a:pt x="4184682" y="1067605"/>
                    </a:lnTo>
                    <a:close/>
                    <a:moveTo>
                      <a:pt x="4347409" y="1051968"/>
                    </a:moveTo>
                    <a:lnTo>
                      <a:pt x="4348050" y="1053197"/>
                    </a:lnTo>
                    <a:lnTo>
                      <a:pt x="4352703" y="1064155"/>
                    </a:lnTo>
                    <a:lnTo>
                      <a:pt x="4354676" y="1070119"/>
                    </a:lnTo>
                    <a:lnTo>
                      <a:pt x="4348737" y="1055285"/>
                    </a:lnTo>
                    <a:close/>
                    <a:moveTo>
                      <a:pt x="3816094" y="1049617"/>
                    </a:moveTo>
                    <a:lnTo>
                      <a:pt x="3818858" y="1084946"/>
                    </a:lnTo>
                    <a:lnTo>
                      <a:pt x="3819168" y="1092248"/>
                    </a:lnTo>
                    <a:lnTo>
                      <a:pt x="3819833" y="1119736"/>
                    </a:lnTo>
                    <a:lnTo>
                      <a:pt x="3819710" y="1121305"/>
                    </a:lnTo>
                    <a:lnTo>
                      <a:pt x="3818321" y="1134543"/>
                    </a:lnTo>
                    <a:lnTo>
                      <a:pt x="3817144" y="1113768"/>
                    </a:lnTo>
                    <a:close/>
                    <a:moveTo>
                      <a:pt x="4181583" y="1049092"/>
                    </a:moveTo>
                    <a:lnTo>
                      <a:pt x="4187951" y="1067231"/>
                    </a:lnTo>
                    <a:lnTo>
                      <a:pt x="4203874" y="1118857"/>
                    </a:lnTo>
                    <a:lnTo>
                      <a:pt x="4206533" y="1132842"/>
                    </a:lnTo>
                    <a:lnTo>
                      <a:pt x="4203618" y="1121192"/>
                    </a:lnTo>
                    <a:lnTo>
                      <a:pt x="4187768" y="1072464"/>
                    </a:lnTo>
                    <a:close/>
                    <a:moveTo>
                      <a:pt x="4090203" y="1048984"/>
                    </a:moveTo>
                    <a:lnTo>
                      <a:pt x="4107353" y="1090664"/>
                    </a:lnTo>
                    <a:cubicBezTo>
                      <a:pt x="4110646" y="1097253"/>
                      <a:pt x="4112292" y="1103842"/>
                      <a:pt x="4112292" y="1110431"/>
                    </a:cubicBezTo>
                    <a:lnTo>
                      <a:pt x="4111164" y="1114945"/>
                    </a:lnTo>
                    <a:lnTo>
                      <a:pt x="4110902" y="1114446"/>
                    </a:lnTo>
                    <a:lnTo>
                      <a:pt x="4098603" y="1077728"/>
                    </a:lnTo>
                    <a:close/>
                    <a:moveTo>
                      <a:pt x="4371114" y="1047391"/>
                    </a:moveTo>
                    <a:lnTo>
                      <a:pt x="4371633" y="1048343"/>
                    </a:lnTo>
                    <a:lnTo>
                      <a:pt x="4376519" y="1063074"/>
                    </a:lnTo>
                    <a:close/>
                    <a:moveTo>
                      <a:pt x="4046363" y="1046963"/>
                    </a:moveTo>
                    <a:lnTo>
                      <a:pt x="4050847" y="1078341"/>
                    </a:lnTo>
                    <a:lnTo>
                      <a:pt x="4051466" y="1110569"/>
                    </a:lnTo>
                    <a:lnTo>
                      <a:pt x="4053933" y="1129024"/>
                    </a:lnTo>
                    <a:lnTo>
                      <a:pt x="4061742" y="1097112"/>
                    </a:lnTo>
                    <a:close/>
                    <a:moveTo>
                      <a:pt x="4297399" y="1046469"/>
                    </a:moveTo>
                    <a:lnTo>
                      <a:pt x="4299648" y="1052736"/>
                    </a:lnTo>
                    <a:lnTo>
                      <a:pt x="4300682" y="1056918"/>
                    </a:lnTo>
                    <a:lnTo>
                      <a:pt x="4298380" y="1051052"/>
                    </a:lnTo>
                    <a:close/>
                    <a:moveTo>
                      <a:pt x="4277253" y="1045664"/>
                    </a:moveTo>
                    <a:lnTo>
                      <a:pt x="4277981" y="1047158"/>
                    </a:lnTo>
                    <a:lnTo>
                      <a:pt x="4286072" y="1071762"/>
                    </a:lnTo>
                    <a:lnTo>
                      <a:pt x="4288328" y="1079900"/>
                    </a:lnTo>
                    <a:lnTo>
                      <a:pt x="4279375" y="1053929"/>
                    </a:lnTo>
                    <a:close/>
                    <a:moveTo>
                      <a:pt x="4298629" y="1045584"/>
                    </a:moveTo>
                    <a:lnTo>
                      <a:pt x="4298877" y="1046078"/>
                    </a:lnTo>
                    <a:lnTo>
                      <a:pt x="4314436" y="1084943"/>
                    </a:lnTo>
                    <a:lnTo>
                      <a:pt x="4314111" y="1084943"/>
                    </a:lnTo>
                    <a:lnTo>
                      <a:pt x="4312148" y="1081236"/>
                    </a:lnTo>
                    <a:lnTo>
                      <a:pt x="4308489" y="1073804"/>
                    </a:lnTo>
                    <a:lnTo>
                      <a:pt x="4302825" y="1058858"/>
                    </a:lnTo>
                    <a:close/>
                    <a:moveTo>
                      <a:pt x="4297720" y="1044938"/>
                    </a:moveTo>
                    <a:lnTo>
                      <a:pt x="4302563" y="1058168"/>
                    </a:lnTo>
                    <a:lnTo>
                      <a:pt x="4302825" y="1058858"/>
                    </a:lnTo>
                    <a:lnTo>
                      <a:pt x="4305861" y="1068466"/>
                    </a:lnTo>
                    <a:lnTo>
                      <a:pt x="4308489" y="1073804"/>
                    </a:lnTo>
                    <a:lnTo>
                      <a:pt x="4312711" y="1084943"/>
                    </a:lnTo>
                    <a:lnTo>
                      <a:pt x="4312457" y="1084943"/>
                    </a:lnTo>
                    <a:lnTo>
                      <a:pt x="4312840" y="1087896"/>
                    </a:lnTo>
                    <a:lnTo>
                      <a:pt x="4306140" y="1070825"/>
                    </a:lnTo>
                    <a:lnTo>
                      <a:pt x="4299648" y="1052736"/>
                    </a:lnTo>
                    <a:close/>
                    <a:moveTo>
                      <a:pt x="4313547" y="1044333"/>
                    </a:moveTo>
                    <a:lnTo>
                      <a:pt x="4316984" y="1051368"/>
                    </a:lnTo>
                    <a:lnTo>
                      <a:pt x="4319973" y="1062721"/>
                    </a:lnTo>
                    <a:lnTo>
                      <a:pt x="4318143" y="1058649"/>
                    </a:lnTo>
                    <a:close/>
                    <a:moveTo>
                      <a:pt x="4257616" y="1042796"/>
                    </a:moveTo>
                    <a:lnTo>
                      <a:pt x="4263062" y="1054263"/>
                    </a:lnTo>
                    <a:lnTo>
                      <a:pt x="4263855" y="1058504"/>
                    </a:lnTo>
                    <a:lnTo>
                      <a:pt x="4258807" y="1047884"/>
                    </a:lnTo>
                    <a:close/>
                    <a:moveTo>
                      <a:pt x="4312795" y="1041991"/>
                    </a:moveTo>
                    <a:lnTo>
                      <a:pt x="4313547" y="1044333"/>
                    </a:lnTo>
                    <a:lnTo>
                      <a:pt x="4313239" y="1043704"/>
                    </a:lnTo>
                    <a:close/>
                    <a:moveTo>
                      <a:pt x="4314472" y="1041824"/>
                    </a:moveTo>
                    <a:lnTo>
                      <a:pt x="4315313" y="1043682"/>
                    </a:lnTo>
                    <a:lnTo>
                      <a:pt x="4318229" y="1053915"/>
                    </a:lnTo>
                    <a:lnTo>
                      <a:pt x="4316984" y="1051368"/>
                    </a:lnTo>
                    <a:close/>
                    <a:moveTo>
                      <a:pt x="3998865" y="1041676"/>
                    </a:moveTo>
                    <a:lnTo>
                      <a:pt x="4006388" y="1068413"/>
                    </a:lnTo>
                    <a:lnTo>
                      <a:pt x="4013506" y="1111283"/>
                    </a:lnTo>
                    <a:lnTo>
                      <a:pt x="4003895" y="1074109"/>
                    </a:lnTo>
                    <a:lnTo>
                      <a:pt x="4000634" y="1063619"/>
                    </a:lnTo>
                    <a:lnTo>
                      <a:pt x="4017551" y="1150515"/>
                    </a:lnTo>
                    <a:lnTo>
                      <a:pt x="4019471" y="1155550"/>
                    </a:lnTo>
                    <a:lnTo>
                      <a:pt x="4015401" y="1122698"/>
                    </a:lnTo>
                    <a:lnTo>
                      <a:pt x="4013506" y="1111283"/>
                    </a:lnTo>
                    <a:lnTo>
                      <a:pt x="4018181" y="1129369"/>
                    </a:lnTo>
                    <a:lnTo>
                      <a:pt x="4021565" y="1148640"/>
                    </a:lnTo>
                    <a:lnTo>
                      <a:pt x="4023740" y="1166749"/>
                    </a:lnTo>
                    <a:lnTo>
                      <a:pt x="4025870" y="1172337"/>
                    </a:lnTo>
                    <a:lnTo>
                      <a:pt x="4023880" y="1167914"/>
                    </a:lnTo>
                    <a:lnTo>
                      <a:pt x="4027846" y="1200933"/>
                    </a:lnTo>
                    <a:lnTo>
                      <a:pt x="4028478" y="1197422"/>
                    </a:lnTo>
                    <a:lnTo>
                      <a:pt x="4028542" y="1197422"/>
                    </a:lnTo>
                    <a:lnTo>
                      <a:pt x="4026301" y="1173467"/>
                    </a:lnTo>
                    <a:lnTo>
                      <a:pt x="4025870" y="1172337"/>
                    </a:lnTo>
                    <a:lnTo>
                      <a:pt x="4026281" y="1173249"/>
                    </a:lnTo>
                    <a:lnTo>
                      <a:pt x="4024441" y="1153581"/>
                    </a:lnTo>
                    <a:lnTo>
                      <a:pt x="4018181" y="1129369"/>
                    </a:lnTo>
                    <a:lnTo>
                      <a:pt x="4009292" y="1078735"/>
                    </a:lnTo>
                    <a:lnTo>
                      <a:pt x="4018765" y="1112404"/>
                    </a:lnTo>
                    <a:cubicBezTo>
                      <a:pt x="4024595" y="1136956"/>
                      <a:pt x="4029269" y="1161611"/>
                      <a:pt x="4032454" y="1186317"/>
                    </a:cubicBezTo>
                    <a:lnTo>
                      <a:pt x="4032502" y="1187073"/>
                    </a:lnTo>
                    <a:lnTo>
                      <a:pt x="4038960" y="1201422"/>
                    </a:lnTo>
                    <a:lnTo>
                      <a:pt x="4034925" y="1196087"/>
                    </a:lnTo>
                    <a:lnTo>
                      <a:pt x="4032707" y="1190269"/>
                    </a:lnTo>
                    <a:lnTo>
                      <a:pt x="4036184" y="1244599"/>
                    </a:lnTo>
                    <a:lnTo>
                      <a:pt x="4039009" y="1201832"/>
                    </a:lnTo>
                    <a:lnTo>
                      <a:pt x="4038960" y="1201422"/>
                    </a:lnTo>
                    <a:lnTo>
                      <a:pt x="4039012" y="1201491"/>
                    </a:lnTo>
                    <a:lnTo>
                      <a:pt x="4039426" y="1195173"/>
                    </a:lnTo>
                    <a:lnTo>
                      <a:pt x="4035792" y="1184207"/>
                    </a:lnTo>
                    <a:lnTo>
                      <a:pt x="4026695" y="1119036"/>
                    </a:lnTo>
                    <a:lnTo>
                      <a:pt x="4006524" y="1062964"/>
                    </a:lnTo>
                    <a:lnTo>
                      <a:pt x="4009292" y="1078735"/>
                    </a:lnTo>
                    <a:lnTo>
                      <a:pt x="4006388" y="1068413"/>
                    </a:lnTo>
                    <a:lnTo>
                      <a:pt x="4004592" y="1057595"/>
                    </a:lnTo>
                    <a:close/>
                    <a:moveTo>
                      <a:pt x="4118667" y="1041441"/>
                    </a:moveTo>
                    <a:lnTo>
                      <a:pt x="4120776" y="1049758"/>
                    </a:lnTo>
                    <a:lnTo>
                      <a:pt x="4120996" y="1047288"/>
                    </a:lnTo>
                    <a:lnTo>
                      <a:pt x="4120320" y="1045795"/>
                    </a:lnTo>
                    <a:close/>
                    <a:moveTo>
                      <a:pt x="4177601" y="1041208"/>
                    </a:moveTo>
                    <a:lnTo>
                      <a:pt x="4178202" y="1043057"/>
                    </a:lnTo>
                    <a:lnTo>
                      <a:pt x="4179448" y="1048025"/>
                    </a:lnTo>
                    <a:cubicBezTo>
                      <a:pt x="4180737" y="1053019"/>
                      <a:pt x="4181355" y="1055285"/>
                      <a:pt x="4180531" y="1051990"/>
                    </a:cubicBezTo>
                    <a:lnTo>
                      <a:pt x="4184682" y="1067605"/>
                    </a:lnTo>
                    <a:lnTo>
                      <a:pt x="4187127" y="1078352"/>
                    </a:lnTo>
                    <a:lnTo>
                      <a:pt x="4197188" y="1122585"/>
                    </a:lnTo>
                    <a:lnTo>
                      <a:pt x="4197295" y="1125581"/>
                    </a:lnTo>
                    <a:lnTo>
                      <a:pt x="4195785" y="1119544"/>
                    </a:lnTo>
                    <a:close/>
                    <a:moveTo>
                      <a:pt x="4296154" y="1040655"/>
                    </a:moveTo>
                    <a:lnTo>
                      <a:pt x="4297154" y="1042645"/>
                    </a:lnTo>
                    <a:lnTo>
                      <a:pt x="4297720" y="1044938"/>
                    </a:lnTo>
                    <a:lnTo>
                      <a:pt x="4296157" y="1040666"/>
                    </a:lnTo>
                    <a:close/>
                    <a:moveTo>
                      <a:pt x="4296590" y="1040366"/>
                    </a:moveTo>
                    <a:lnTo>
                      <a:pt x="4298441" y="1044989"/>
                    </a:lnTo>
                    <a:lnTo>
                      <a:pt x="4298629" y="1045584"/>
                    </a:lnTo>
                    <a:lnTo>
                      <a:pt x="4297154" y="1042645"/>
                    </a:lnTo>
                    <a:close/>
                    <a:moveTo>
                      <a:pt x="4275862" y="1040247"/>
                    </a:moveTo>
                    <a:lnTo>
                      <a:pt x="4277390" y="1043393"/>
                    </a:lnTo>
                    <a:lnTo>
                      <a:pt x="4279579" y="1048591"/>
                    </a:lnTo>
                    <a:lnTo>
                      <a:pt x="4281245" y="1053855"/>
                    </a:lnTo>
                    <a:lnTo>
                      <a:pt x="4277981" y="1047158"/>
                    </a:lnTo>
                    <a:lnTo>
                      <a:pt x="4276410" y="1042379"/>
                    </a:lnTo>
                    <a:close/>
                    <a:moveTo>
                      <a:pt x="4254820" y="1039498"/>
                    </a:moveTo>
                    <a:lnTo>
                      <a:pt x="4258807" y="1047884"/>
                    </a:lnTo>
                    <a:lnTo>
                      <a:pt x="4260034" y="1053128"/>
                    </a:lnTo>
                    <a:lnTo>
                      <a:pt x="4255634" y="1043699"/>
                    </a:lnTo>
                    <a:close/>
                    <a:moveTo>
                      <a:pt x="4248851" y="1039281"/>
                    </a:moveTo>
                    <a:lnTo>
                      <a:pt x="4257665" y="1059537"/>
                    </a:lnTo>
                    <a:lnTo>
                      <a:pt x="4258950" y="1065474"/>
                    </a:lnTo>
                    <a:lnTo>
                      <a:pt x="4254653" y="1056672"/>
                    </a:lnTo>
                    <a:close/>
                    <a:moveTo>
                      <a:pt x="4253031" y="1038121"/>
                    </a:moveTo>
                    <a:lnTo>
                      <a:pt x="4255634" y="1043699"/>
                    </a:lnTo>
                    <a:lnTo>
                      <a:pt x="4259533" y="1063830"/>
                    </a:lnTo>
                    <a:lnTo>
                      <a:pt x="4257665" y="1059537"/>
                    </a:lnTo>
                    <a:close/>
                    <a:moveTo>
                      <a:pt x="4274435" y="1036374"/>
                    </a:moveTo>
                    <a:lnTo>
                      <a:pt x="4275545" y="1039011"/>
                    </a:lnTo>
                    <a:lnTo>
                      <a:pt x="4275862" y="1040247"/>
                    </a:lnTo>
                    <a:lnTo>
                      <a:pt x="4275386" y="1039265"/>
                    </a:lnTo>
                    <a:close/>
                    <a:moveTo>
                      <a:pt x="4177417" y="1035665"/>
                    </a:moveTo>
                    <a:lnTo>
                      <a:pt x="4180320" y="1044317"/>
                    </a:lnTo>
                    <a:lnTo>
                      <a:pt x="4181583" y="1049092"/>
                    </a:lnTo>
                    <a:lnTo>
                      <a:pt x="4178424" y="1040092"/>
                    </a:lnTo>
                    <a:close/>
                    <a:moveTo>
                      <a:pt x="4293200" y="1034772"/>
                    </a:moveTo>
                    <a:lnTo>
                      <a:pt x="4296148" y="1040643"/>
                    </a:lnTo>
                    <a:lnTo>
                      <a:pt x="4296157" y="1040666"/>
                    </a:lnTo>
                    <a:lnTo>
                      <a:pt x="4297399" y="1046469"/>
                    </a:lnTo>
                    <a:close/>
                    <a:moveTo>
                      <a:pt x="4185005" y="1034681"/>
                    </a:moveTo>
                    <a:lnTo>
                      <a:pt x="4197434" y="1065583"/>
                    </a:lnTo>
                    <a:lnTo>
                      <a:pt x="4200708" y="1079419"/>
                    </a:lnTo>
                    <a:lnTo>
                      <a:pt x="4187128" y="1042107"/>
                    </a:lnTo>
                    <a:close/>
                    <a:moveTo>
                      <a:pt x="4294914" y="1033584"/>
                    </a:moveTo>
                    <a:lnTo>
                      <a:pt x="4315756" y="1075469"/>
                    </a:lnTo>
                    <a:lnTo>
                      <a:pt x="4325653" y="1103744"/>
                    </a:lnTo>
                    <a:lnTo>
                      <a:pt x="4322760" y="1100380"/>
                    </a:lnTo>
                    <a:lnTo>
                      <a:pt x="4300759" y="1049827"/>
                    </a:lnTo>
                    <a:lnTo>
                      <a:pt x="4298877" y="1046078"/>
                    </a:lnTo>
                    <a:lnTo>
                      <a:pt x="4298441" y="1044989"/>
                    </a:lnTo>
                    <a:lnTo>
                      <a:pt x="4295191" y="1034706"/>
                    </a:lnTo>
                    <a:close/>
                    <a:moveTo>
                      <a:pt x="4253489" y="1032629"/>
                    </a:moveTo>
                    <a:lnTo>
                      <a:pt x="4257112" y="1040645"/>
                    </a:lnTo>
                    <a:lnTo>
                      <a:pt x="4257616" y="1042796"/>
                    </a:lnTo>
                    <a:lnTo>
                      <a:pt x="4253973" y="1035125"/>
                    </a:lnTo>
                    <a:close/>
                    <a:moveTo>
                      <a:pt x="3916951" y="1032536"/>
                    </a:moveTo>
                    <a:lnTo>
                      <a:pt x="3919622" y="1043212"/>
                    </a:lnTo>
                    <a:lnTo>
                      <a:pt x="3928107" y="1155365"/>
                    </a:lnTo>
                    <a:lnTo>
                      <a:pt x="3927237" y="1150716"/>
                    </a:lnTo>
                    <a:lnTo>
                      <a:pt x="3922909" y="1116957"/>
                    </a:lnTo>
                    <a:close/>
                    <a:moveTo>
                      <a:pt x="4310259" y="1032219"/>
                    </a:moveTo>
                    <a:lnTo>
                      <a:pt x="4313803" y="1039284"/>
                    </a:lnTo>
                    <a:lnTo>
                      <a:pt x="4314472" y="1041824"/>
                    </a:lnTo>
                    <a:lnTo>
                      <a:pt x="4310441" y="1032921"/>
                    </a:lnTo>
                    <a:close/>
                    <a:moveTo>
                      <a:pt x="4343111" y="1032218"/>
                    </a:moveTo>
                    <a:lnTo>
                      <a:pt x="4345439" y="1032218"/>
                    </a:lnTo>
                    <a:lnTo>
                      <a:pt x="4364372" y="1070421"/>
                    </a:lnTo>
                    <a:lnTo>
                      <a:pt x="4352860" y="1052401"/>
                    </a:lnTo>
                    <a:lnTo>
                      <a:pt x="4353192" y="1055450"/>
                    </a:lnTo>
                    <a:close/>
                    <a:moveTo>
                      <a:pt x="4105561" y="1031745"/>
                    </a:moveTo>
                    <a:lnTo>
                      <a:pt x="4107012" y="1038004"/>
                    </a:lnTo>
                    <a:lnTo>
                      <a:pt x="4119002" y="1069734"/>
                    </a:lnTo>
                    <a:lnTo>
                      <a:pt x="4119038" y="1069324"/>
                    </a:lnTo>
                    <a:lnTo>
                      <a:pt x="4113106" y="1047473"/>
                    </a:lnTo>
                    <a:close/>
                    <a:moveTo>
                      <a:pt x="4293709" y="1031164"/>
                    </a:moveTo>
                    <a:lnTo>
                      <a:pt x="4294702" y="1033158"/>
                    </a:lnTo>
                    <a:lnTo>
                      <a:pt x="4295191" y="1034706"/>
                    </a:lnTo>
                    <a:lnTo>
                      <a:pt x="4296590" y="1040366"/>
                    </a:lnTo>
                    <a:lnTo>
                      <a:pt x="4295521" y="1037695"/>
                    </a:lnTo>
                    <a:lnTo>
                      <a:pt x="4295142" y="1035925"/>
                    </a:lnTo>
                    <a:close/>
                    <a:moveTo>
                      <a:pt x="4175230" y="1030993"/>
                    </a:moveTo>
                    <a:lnTo>
                      <a:pt x="4178424" y="1040092"/>
                    </a:lnTo>
                    <a:lnTo>
                      <a:pt x="4181182" y="1052218"/>
                    </a:lnTo>
                    <a:lnTo>
                      <a:pt x="4178202" y="1043057"/>
                    </a:lnTo>
                    <a:lnTo>
                      <a:pt x="4175894" y="1033855"/>
                    </a:lnTo>
                    <a:close/>
                    <a:moveTo>
                      <a:pt x="4258627" y="1030567"/>
                    </a:moveTo>
                    <a:lnTo>
                      <a:pt x="4281941" y="1094891"/>
                    </a:lnTo>
                    <a:lnTo>
                      <a:pt x="4261622" y="1046570"/>
                    </a:lnTo>
                    <a:close/>
                    <a:moveTo>
                      <a:pt x="4082488" y="1030496"/>
                    </a:moveTo>
                    <a:lnTo>
                      <a:pt x="4083747" y="1033374"/>
                    </a:lnTo>
                    <a:lnTo>
                      <a:pt x="4091783" y="1057367"/>
                    </a:lnTo>
                    <a:close/>
                    <a:moveTo>
                      <a:pt x="4254835" y="1030429"/>
                    </a:moveTo>
                    <a:lnTo>
                      <a:pt x="4261622" y="1046570"/>
                    </a:lnTo>
                    <a:lnTo>
                      <a:pt x="4262916" y="1053485"/>
                    </a:lnTo>
                    <a:lnTo>
                      <a:pt x="4257112" y="1040645"/>
                    </a:lnTo>
                    <a:lnTo>
                      <a:pt x="4255718" y="1034689"/>
                    </a:lnTo>
                    <a:close/>
                    <a:moveTo>
                      <a:pt x="4365479" y="1029790"/>
                    </a:moveTo>
                    <a:lnTo>
                      <a:pt x="4375123" y="1048694"/>
                    </a:lnTo>
                    <a:cubicBezTo>
                      <a:pt x="4375123" y="1048694"/>
                      <a:pt x="4371824" y="1051990"/>
                      <a:pt x="4371824" y="1048694"/>
                    </a:cubicBezTo>
                    <a:lnTo>
                      <a:pt x="4371633" y="1048343"/>
                    </a:lnTo>
                    <a:close/>
                    <a:moveTo>
                      <a:pt x="4251051" y="1028972"/>
                    </a:moveTo>
                    <a:lnTo>
                      <a:pt x="4253973" y="1035125"/>
                    </a:lnTo>
                    <a:lnTo>
                      <a:pt x="4254820" y="1039498"/>
                    </a:lnTo>
                    <a:lnTo>
                      <a:pt x="4252083" y="1033740"/>
                    </a:lnTo>
                    <a:close/>
                    <a:moveTo>
                      <a:pt x="4308588" y="1028888"/>
                    </a:moveTo>
                    <a:lnTo>
                      <a:pt x="4308868" y="1029447"/>
                    </a:lnTo>
                    <a:lnTo>
                      <a:pt x="4310441" y="1032921"/>
                    </a:lnTo>
                    <a:lnTo>
                      <a:pt x="4312795" y="1041991"/>
                    </a:lnTo>
                    <a:close/>
                    <a:moveTo>
                      <a:pt x="4272759" y="1028157"/>
                    </a:moveTo>
                    <a:lnTo>
                      <a:pt x="4285660" y="1057345"/>
                    </a:lnTo>
                    <a:lnTo>
                      <a:pt x="4287713" y="1064652"/>
                    </a:lnTo>
                    <a:lnTo>
                      <a:pt x="4277390" y="1043393"/>
                    </a:lnTo>
                    <a:lnTo>
                      <a:pt x="4275545" y="1039011"/>
                    </a:lnTo>
                    <a:close/>
                    <a:moveTo>
                      <a:pt x="4324653" y="1028108"/>
                    </a:moveTo>
                    <a:lnTo>
                      <a:pt x="4338793" y="1053772"/>
                    </a:lnTo>
                    <a:lnTo>
                      <a:pt x="4340006" y="1056253"/>
                    </a:lnTo>
                    <a:lnTo>
                      <a:pt x="4326367" y="1032027"/>
                    </a:lnTo>
                    <a:close/>
                    <a:moveTo>
                      <a:pt x="3915688" y="1027489"/>
                    </a:moveTo>
                    <a:lnTo>
                      <a:pt x="3916404" y="1030352"/>
                    </a:lnTo>
                    <a:lnTo>
                      <a:pt x="3917278" y="1053709"/>
                    </a:lnTo>
                    <a:close/>
                    <a:moveTo>
                      <a:pt x="4310697" y="1027484"/>
                    </a:moveTo>
                    <a:lnTo>
                      <a:pt x="4314528" y="1040927"/>
                    </a:lnTo>
                    <a:lnTo>
                      <a:pt x="4313900" y="1039478"/>
                    </a:lnTo>
                    <a:lnTo>
                      <a:pt x="4313803" y="1039284"/>
                    </a:lnTo>
                    <a:close/>
                    <a:moveTo>
                      <a:pt x="4132385" y="1026792"/>
                    </a:moveTo>
                    <a:lnTo>
                      <a:pt x="4140247" y="1044992"/>
                    </a:lnTo>
                    <a:lnTo>
                      <a:pt x="4142080" y="1053340"/>
                    </a:lnTo>
                    <a:close/>
                    <a:moveTo>
                      <a:pt x="4290252" y="1024535"/>
                    </a:moveTo>
                    <a:lnTo>
                      <a:pt x="4295521" y="1037695"/>
                    </a:lnTo>
                    <a:lnTo>
                      <a:pt x="4296154" y="1040655"/>
                    </a:lnTo>
                    <a:lnTo>
                      <a:pt x="4296148" y="1040643"/>
                    </a:lnTo>
                    <a:close/>
                    <a:moveTo>
                      <a:pt x="4173520" y="1024052"/>
                    </a:moveTo>
                    <a:lnTo>
                      <a:pt x="4173839" y="1025001"/>
                    </a:lnTo>
                    <a:lnTo>
                      <a:pt x="4175230" y="1030993"/>
                    </a:lnTo>
                    <a:lnTo>
                      <a:pt x="4175042" y="1030458"/>
                    </a:lnTo>
                    <a:lnTo>
                      <a:pt x="4174347" y="1027687"/>
                    </a:lnTo>
                    <a:close/>
                    <a:moveTo>
                      <a:pt x="4289600" y="1022905"/>
                    </a:moveTo>
                    <a:lnTo>
                      <a:pt x="4289811" y="1023330"/>
                    </a:lnTo>
                    <a:lnTo>
                      <a:pt x="4290252" y="1024535"/>
                    </a:lnTo>
                    <a:close/>
                    <a:moveTo>
                      <a:pt x="3898479" y="1022511"/>
                    </a:moveTo>
                    <a:lnTo>
                      <a:pt x="3911133" y="1168148"/>
                    </a:lnTo>
                    <a:lnTo>
                      <a:pt x="3911681" y="1222685"/>
                    </a:lnTo>
                    <a:lnTo>
                      <a:pt x="3917903" y="1267022"/>
                    </a:lnTo>
                    <a:lnTo>
                      <a:pt x="3927814" y="1339292"/>
                    </a:lnTo>
                    <a:lnTo>
                      <a:pt x="3929673" y="1272351"/>
                    </a:lnTo>
                    <a:lnTo>
                      <a:pt x="3928654" y="1345424"/>
                    </a:lnTo>
                    <a:lnTo>
                      <a:pt x="3932756" y="1375335"/>
                    </a:lnTo>
                    <a:lnTo>
                      <a:pt x="3935300" y="1388537"/>
                    </a:lnTo>
                    <a:lnTo>
                      <a:pt x="3935300" y="1371107"/>
                    </a:lnTo>
                    <a:lnTo>
                      <a:pt x="3930230" y="1261879"/>
                    </a:lnTo>
                    <a:lnTo>
                      <a:pt x="3929673" y="1272351"/>
                    </a:lnTo>
                    <a:lnTo>
                      <a:pt x="3930191" y="1261030"/>
                    </a:lnTo>
                    <a:lnTo>
                      <a:pt x="3929260" y="1240966"/>
                    </a:lnTo>
                    <a:lnTo>
                      <a:pt x="3925823" y="1216171"/>
                    </a:lnTo>
                    <a:lnTo>
                      <a:pt x="3924237" y="1190741"/>
                    </a:lnTo>
                    <a:lnTo>
                      <a:pt x="3912281" y="1087700"/>
                    </a:lnTo>
                    <a:close/>
                    <a:moveTo>
                      <a:pt x="3916109" y="1022458"/>
                    </a:moveTo>
                    <a:lnTo>
                      <a:pt x="3916280" y="1023027"/>
                    </a:lnTo>
                    <a:lnTo>
                      <a:pt x="3916951" y="1032536"/>
                    </a:lnTo>
                    <a:lnTo>
                      <a:pt x="3916404" y="1030352"/>
                    </a:lnTo>
                    <a:close/>
                    <a:moveTo>
                      <a:pt x="4268548" y="1018472"/>
                    </a:moveTo>
                    <a:lnTo>
                      <a:pt x="4271646" y="1023823"/>
                    </a:lnTo>
                    <a:lnTo>
                      <a:pt x="4272759" y="1028157"/>
                    </a:lnTo>
                    <a:lnTo>
                      <a:pt x="4268750" y="1019088"/>
                    </a:lnTo>
                    <a:close/>
                    <a:moveTo>
                      <a:pt x="4265002" y="1017883"/>
                    </a:moveTo>
                    <a:lnTo>
                      <a:pt x="4275386" y="1039265"/>
                    </a:lnTo>
                    <a:lnTo>
                      <a:pt x="4276410" y="1042379"/>
                    </a:lnTo>
                    <a:lnTo>
                      <a:pt x="4277253" y="1045664"/>
                    </a:lnTo>
                    <a:lnTo>
                      <a:pt x="4271989" y="1034863"/>
                    </a:lnTo>
                    <a:close/>
                    <a:moveTo>
                      <a:pt x="3915885" y="1017842"/>
                    </a:moveTo>
                    <a:lnTo>
                      <a:pt x="3918015" y="1024529"/>
                    </a:lnTo>
                    <a:lnTo>
                      <a:pt x="3918563" y="1030634"/>
                    </a:lnTo>
                    <a:lnTo>
                      <a:pt x="3916280" y="1023027"/>
                    </a:lnTo>
                    <a:lnTo>
                      <a:pt x="3915962" y="1018519"/>
                    </a:lnTo>
                    <a:close/>
                    <a:moveTo>
                      <a:pt x="4079265" y="1017099"/>
                    </a:moveTo>
                    <a:lnTo>
                      <a:pt x="4080076" y="1018963"/>
                    </a:lnTo>
                    <a:lnTo>
                      <a:pt x="4088423" y="1042894"/>
                    </a:lnTo>
                    <a:lnTo>
                      <a:pt x="4090203" y="1048984"/>
                    </a:lnTo>
                    <a:lnTo>
                      <a:pt x="4084308" y="1034657"/>
                    </a:lnTo>
                    <a:lnTo>
                      <a:pt x="4083747" y="1033374"/>
                    </a:lnTo>
                    <a:lnTo>
                      <a:pt x="4083073" y="1031363"/>
                    </a:lnTo>
                    <a:close/>
                    <a:moveTo>
                      <a:pt x="4172718" y="1015007"/>
                    </a:moveTo>
                    <a:lnTo>
                      <a:pt x="4190425" y="1066819"/>
                    </a:lnTo>
                    <a:cubicBezTo>
                      <a:pt x="4198671" y="1089062"/>
                      <a:pt x="4206916" y="1111306"/>
                      <a:pt x="4213512" y="1134373"/>
                    </a:cubicBezTo>
                    <a:cubicBezTo>
                      <a:pt x="4213512" y="1136021"/>
                      <a:pt x="4214337" y="1141788"/>
                      <a:pt x="4215419" y="1149099"/>
                    </a:cubicBezTo>
                    <a:lnTo>
                      <a:pt x="4217359" y="1162577"/>
                    </a:lnTo>
                    <a:lnTo>
                      <a:pt x="4203874" y="1118857"/>
                    </a:lnTo>
                    <a:lnTo>
                      <a:pt x="4201969" y="1108834"/>
                    </a:lnTo>
                    <a:lnTo>
                      <a:pt x="4180320" y="1044317"/>
                    </a:lnTo>
                    <a:lnTo>
                      <a:pt x="4173656" y="1019132"/>
                    </a:lnTo>
                    <a:close/>
                    <a:moveTo>
                      <a:pt x="4178731" y="1014841"/>
                    </a:moveTo>
                    <a:lnTo>
                      <a:pt x="4180531" y="1019036"/>
                    </a:lnTo>
                    <a:lnTo>
                      <a:pt x="4185005" y="1034681"/>
                    </a:lnTo>
                    <a:lnTo>
                      <a:pt x="4184307" y="1032947"/>
                    </a:lnTo>
                    <a:close/>
                    <a:moveTo>
                      <a:pt x="3914920" y="1014812"/>
                    </a:moveTo>
                    <a:lnTo>
                      <a:pt x="3915826" y="1017657"/>
                    </a:lnTo>
                    <a:lnTo>
                      <a:pt x="3915962" y="1018519"/>
                    </a:lnTo>
                    <a:lnTo>
                      <a:pt x="3916109" y="1022458"/>
                    </a:lnTo>
                    <a:lnTo>
                      <a:pt x="3915199" y="1019426"/>
                    </a:lnTo>
                    <a:close/>
                    <a:moveTo>
                      <a:pt x="4247688" y="1013434"/>
                    </a:moveTo>
                    <a:lnTo>
                      <a:pt x="4251550" y="1022617"/>
                    </a:lnTo>
                    <a:lnTo>
                      <a:pt x="4253489" y="1032629"/>
                    </a:lnTo>
                    <a:lnTo>
                      <a:pt x="4250329" y="1025639"/>
                    </a:lnTo>
                    <a:close/>
                    <a:moveTo>
                      <a:pt x="4304891" y="1011530"/>
                    </a:moveTo>
                    <a:lnTo>
                      <a:pt x="4308768" y="1020186"/>
                    </a:lnTo>
                    <a:lnTo>
                      <a:pt x="4310697" y="1027484"/>
                    </a:lnTo>
                    <a:lnTo>
                      <a:pt x="4310241" y="1025884"/>
                    </a:lnTo>
                    <a:lnTo>
                      <a:pt x="4305212" y="1012768"/>
                    </a:lnTo>
                    <a:close/>
                    <a:moveTo>
                      <a:pt x="3823496" y="1010688"/>
                    </a:moveTo>
                    <a:lnTo>
                      <a:pt x="3823948" y="1067241"/>
                    </a:lnTo>
                    <a:lnTo>
                      <a:pt x="3821820" y="1094387"/>
                    </a:lnTo>
                    <a:lnTo>
                      <a:pt x="3821372" y="1087564"/>
                    </a:lnTo>
                    <a:close/>
                    <a:moveTo>
                      <a:pt x="4240226" y="1010684"/>
                    </a:moveTo>
                    <a:lnTo>
                      <a:pt x="4249792" y="1028922"/>
                    </a:lnTo>
                    <a:lnTo>
                      <a:pt x="4252083" y="1033740"/>
                    </a:lnTo>
                    <a:lnTo>
                      <a:pt x="4253031" y="1038121"/>
                    </a:lnTo>
                    <a:close/>
                    <a:moveTo>
                      <a:pt x="4100500" y="1009915"/>
                    </a:moveTo>
                    <a:lnTo>
                      <a:pt x="4103906" y="1024605"/>
                    </a:lnTo>
                    <a:lnTo>
                      <a:pt x="4111098" y="1040078"/>
                    </a:lnTo>
                    <a:lnTo>
                      <a:pt x="4108421" y="1030220"/>
                    </a:lnTo>
                    <a:close/>
                    <a:moveTo>
                      <a:pt x="4082654" y="1009567"/>
                    </a:moveTo>
                    <a:lnTo>
                      <a:pt x="4092075" y="1041658"/>
                    </a:lnTo>
                    <a:lnTo>
                      <a:pt x="4114103" y="1102564"/>
                    </a:lnTo>
                    <a:lnTo>
                      <a:pt x="4114567" y="1094829"/>
                    </a:lnTo>
                    <a:lnTo>
                      <a:pt x="4116773" y="1094829"/>
                    </a:lnTo>
                    <a:lnTo>
                      <a:pt x="4115695" y="1106967"/>
                    </a:lnTo>
                    <a:lnTo>
                      <a:pt x="4117790" y="1112760"/>
                    </a:lnTo>
                    <a:lnTo>
                      <a:pt x="4118388" y="1104911"/>
                    </a:lnTo>
                    <a:lnTo>
                      <a:pt x="4118448" y="1106064"/>
                    </a:lnTo>
                    <a:lnTo>
                      <a:pt x="4117935" y="1113161"/>
                    </a:lnTo>
                    <a:lnTo>
                      <a:pt x="4118963" y="1116003"/>
                    </a:lnTo>
                    <a:lnTo>
                      <a:pt x="4118448" y="1106064"/>
                    </a:lnTo>
                    <a:lnTo>
                      <a:pt x="4119179" y="1095946"/>
                    </a:lnTo>
                    <a:lnTo>
                      <a:pt x="4119088" y="1095709"/>
                    </a:lnTo>
                    <a:lnTo>
                      <a:pt x="4118388" y="1104911"/>
                    </a:lnTo>
                    <a:lnTo>
                      <a:pt x="4117865" y="1094829"/>
                    </a:lnTo>
                    <a:lnTo>
                      <a:pt x="4116773" y="1094829"/>
                    </a:lnTo>
                    <a:lnTo>
                      <a:pt x="4117148" y="1090611"/>
                    </a:lnTo>
                    <a:lnTo>
                      <a:pt x="4113680" y="1081497"/>
                    </a:lnTo>
                    <a:close/>
                    <a:moveTo>
                      <a:pt x="4374238" y="1008700"/>
                    </a:moveTo>
                    <a:lnTo>
                      <a:pt x="4382422" y="1021188"/>
                    </a:lnTo>
                    <a:lnTo>
                      <a:pt x="4389964" y="1039220"/>
                    </a:lnTo>
                    <a:cubicBezTo>
                      <a:pt x="4402332" y="1066819"/>
                      <a:pt x="4414700" y="1094829"/>
                      <a:pt x="4424595" y="1124487"/>
                    </a:cubicBezTo>
                    <a:cubicBezTo>
                      <a:pt x="4424595" y="1124487"/>
                      <a:pt x="4424595" y="1124487"/>
                      <a:pt x="4421297" y="1124487"/>
                    </a:cubicBezTo>
                    <a:lnTo>
                      <a:pt x="4404770" y="1096772"/>
                    </a:lnTo>
                    <a:lnTo>
                      <a:pt x="4404346" y="1094805"/>
                    </a:lnTo>
                    <a:lnTo>
                      <a:pt x="4412897" y="1104664"/>
                    </a:lnTo>
                    <a:cubicBezTo>
                      <a:pt x="4414907" y="1099566"/>
                      <a:pt x="4393263" y="1049518"/>
                      <a:pt x="4388315" y="1042104"/>
                    </a:cubicBezTo>
                    <a:close/>
                    <a:moveTo>
                      <a:pt x="4174317" y="1008109"/>
                    </a:moveTo>
                    <a:lnTo>
                      <a:pt x="4184307" y="1032947"/>
                    </a:lnTo>
                    <a:lnTo>
                      <a:pt x="4187127" y="1042104"/>
                    </a:lnTo>
                    <a:lnTo>
                      <a:pt x="4187128" y="1042107"/>
                    </a:lnTo>
                    <a:lnTo>
                      <a:pt x="4200608" y="1089247"/>
                    </a:lnTo>
                    <a:lnTo>
                      <a:pt x="4189188" y="1056109"/>
                    </a:lnTo>
                    <a:close/>
                    <a:moveTo>
                      <a:pt x="4258926" y="1008061"/>
                    </a:moveTo>
                    <a:lnTo>
                      <a:pt x="4271989" y="1034863"/>
                    </a:lnTo>
                    <a:lnTo>
                      <a:pt x="4277002" y="1047047"/>
                    </a:lnTo>
                    <a:lnTo>
                      <a:pt x="4279375" y="1053929"/>
                    </a:lnTo>
                    <a:lnTo>
                      <a:pt x="4285962" y="1079589"/>
                    </a:lnTo>
                    <a:close/>
                    <a:moveTo>
                      <a:pt x="4262501" y="1008030"/>
                    </a:moveTo>
                    <a:lnTo>
                      <a:pt x="4268253" y="1017964"/>
                    </a:lnTo>
                    <a:lnTo>
                      <a:pt x="4268750" y="1019088"/>
                    </a:lnTo>
                    <a:lnTo>
                      <a:pt x="4274435" y="1036374"/>
                    </a:lnTo>
                    <a:close/>
                    <a:moveTo>
                      <a:pt x="4170095" y="1007333"/>
                    </a:moveTo>
                    <a:lnTo>
                      <a:pt x="4172040" y="1013022"/>
                    </a:lnTo>
                    <a:lnTo>
                      <a:pt x="4173656" y="1019132"/>
                    </a:lnTo>
                    <a:lnTo>
                      <a:pt x="4177417" y="1035665"/>
                    </a:lnTo>
                    <a:lnTo>
                      <a:pt x="4173839" y="1025001"/>
                    </a:lnTo>
                    <a:lnTo>
                      <a:pt x="4169876" y="1007931"/>
                    </a:lnTo>
                    <a:close/>
                    <a:moveTo>
                      <a:pt x="3914455" y="1007150"/>
                    </a:moveTo>
                    <a:lnTo>
                      <a:pt x="3914798" y="1008272"/>
                    </a:lnTo>
                    <a:lnTo>
                      <a:pt x="3915885" y="1017842"/>
                    </a:lnTo>
                    <a:lnTo>
                      <a:pt x="3915826" y="1017657"/>
                    </a:lnTo>
                    <a:lnTo>
                      <a:pt x="3914633" y="1010085"/>
                    </a:lnTo>
                    <a:close/>
                    <a:moveTo>
                      <a:pt x="4283240" y="1007018"/>
                    </a:moveTo>
                    <a:lnTo>
                      <a:pt x="4289600" y="1022905"/>
                    </a:lnTo>
                    <a:lnTo>
                      <a:pt x="4287238" y="1018159"/>
                    </a:lnTo>
                    <a:close/>
                    <a:moveTo>
                      <a:pt x="3816054" y="1006583"/>
                    </a:moveTo>
                    <a:lnTo>
                      <a:pt x="3821372" y="1087564"/>
                    </a:lnTo>
                    <a:lnTo>
                      <a:pt x="3820837" y="1106926"/>
                    </a:lnTo>
                    <a:lnTo>
                      <a:pt x="3820189" y="1115576"/>
                    </a:lnTo>
                    <a:lnTo>
                      <a:pt x="3819168" y="1092248"/>
                    </a:lnTo>
                    <a:lnTo>
                      <a:pt x="3819051" y="1087417"/>
                    </a:lnTo>
                    <a:lnTo>
                      <a:pt x="3818858" y="1084946"/>
                    </a:lnTo>
                    <a:lnTo>
                      <a:pt x="3817144" y="1044596"/>
                    </a:lnTo>
                    <a:close/>
                    <a:moveTo>
                      <a:pt x="4170636" y="1005855"/>
                    </a:moveTo>
                    <a:lnTo>
                      <a:pt x="4172718" y="1015007"/>
                    </a:lnTo>
                    <a:lnTo>
                      <a:pt x="4172040" y="1013022"/>
                    </a:lnTo>
                    <a:lnTo>
                      <a:pt x="4170350" y="1006637"/>
                    </a:lnTo>
                    <a:close/>
                    <a:moveTo>
                      <a:pt x="4033668" y="1005568"/>
                    </a:moveTo>
                    <a:lnTo>
                      <a:pt x="4032585" y="1024333"/>
                    </a:lnTo>
                    <a:lnTo>
                      <a:pt x="4042351" y="1064019"/>
                    </a:lnTo>
                    <a:lnTo>
                      <a:pt x="4041866" y="1058139"/>
                    </a:lnTo>
                    <a:lnTo>
                      <a:pt x="4043134" y="1066250"/>
                    </a:lnTo>
                    <a:lnTo>
                      <a:pt x="4043187" y="1067415"/>
                    </a:lnTo>
                    <a:lnTo>
                      <a:pt x="4043541" y="1068855"/>
                    </a:lnTo>
                    <a:lnTo>
                      <a:pt x="4043134" y="1066250"/>
                    </a:lnTo>
                    <a:lnTo>
                      <a:pt x="4041866" y="1038349"/>
                    </a:lnTo>
                    <a:lnTo>
                      <a:pt x="4043721" y="1038349"/>
                    </a:lnTo>
                    <a:close/>
                    <a:moveTo>
                      <a:pt x="4347693" y="1004385"/>
                    </a:moveTo>
                    <a:lnTo>
                      <a:pt x="4351778" y="1011886"/>
                    </a:lnTo>
                    <a:lnTo>
                      <a:pt x="4352035" y="1012446"/>
                    </a:lnTo>
                    <a:lnTo>
                      <a:pt x="4352487" y="1013188"/>
                    </a:lnTo>
                    <a:lnTo>
                      <a:pt x="4352908" y="1013961"/>
                    </a:lnTo>
                    <a:lnTo>
                      <a:pt x="4381088" y="1076849"/>
                    </a:lnTo>
                    <a:lnTo>
                      <a:pt x="4382543" y="1081236"/>
                    </a:lnTo>
                    <a:lnTo>
                      <a:pt x="4388099" y="1094637"/>
                    </a:lnTo>
                    <a:lnTo>
                      <a:pt x="4406816" y="1143126"/>
                    </a:lnTo>
                    <a:lnTo>
                      <a:pt x="4412021" y="1167221"/>
                    </a:lnTo>
                    <a:lnTo>
                      <a:pt x="4413725" y="1180564"/>
                    </a:lnTo>
                    <a:lnTo>
                      <a:pt x="4412913" y="1178598"/>
                    </a:lnTo>
                    <a:lnTo>
                      <a:pt x="4411402" y="1170622"/>
                    </a:lnTo>
                    <a:cubicBezTo>
                      <a:pt x="4399858" y="1121192"/>
                      <a:pt x="4379245" y="1075881"/>
                      <a:pt x="4359044" y="1030982"/>
                    </a:cubicBezTo>
                    <a:close/>
                    <a:moveTo>
                      <a:pt x="4246506" y="1003496"/>
                    </a:moveTo>
                    <a:lnTo>
                      <a:pt x="4251391" y="1013825"/>
                    </a:lnTo>
                    <a:lnTo>
                      <a:pt x="4254835" y="1030429"/>
                    </a:lnTo>
                    <a:lnTo>
                      <a:pt x="4251550" y="1022617"/>
                    </a:lnTo>
                    <a:lnTo>
                      <a:pt x="4250617" y="1017801"/>
                    </a:lnTo>
                    <a:close/>
                    <a:moveTo>
                      <a:pt x="4103931" y="1002616"/>
                    </a:moveTo>
                    <a:lnTo>
                      <a:pt x="4105677" y="1008215"/>
                    </a:lnTo>
                    <a:lnTo>
                      <a:pt x="4116834" y="1039946"/>
                    </a:lnTo>
                    <a:lnTo>
                      <a:pt x="4113434" y="1027653"/>
                    </a:lnTo>
                    <a:close/>
                    <a:moveTo>
                      <a:pt x="4374586" y="1002455"/>
                    </a:moveTo>
                    <a:lnTo>
                      <a:pt x="4411402" y="1061876"/>
                    </a:lnTo>
                    <a:cubicBezTo>
                      <a:pt x="4415525" y="1070114"/>
                      <a:pt x="4418205" y="1075057"/>
                      <a:pt x="4419751" y="1077529"/>
                    </a:cubicBezTo>
                    <a:lnTo>
                      <a:pt x="4420500" y="1077928"/>
                    </a:lnTo>
                    <a:lnTo>
                      <a:pt x="4427893" y="1098124"/>
                    </a:lnTo>
                    <a:cubicBezTo>
                      <a:pt x="4416350" y="1073409"/>
                      <a:pt x="4402332" y="1051166"/>
                      <a:pt x="4387491" y="1028922"/>
                    </a:cubicBezTo>
                    <a:lnTo>
                      <a:pt x="4382422" y="1021188"/>
                    </a:lnTo>
                    <a:close/>
                    <a:moveTo>
                      <a:pt x="4278819" y="1001216"/>
                    </a:moveTo>
                    <a:lnTo>
                      <a:pt x="4279476" y="1002560"/>
                    </a:lnTo>
                    <a:lnTo>
                      <a:pt x="4287238" y="1018159"/>
                    </a:lnTo>
                    <a:lnTo>
                      <a:pt x="4293200" y="1034772"/>
                    </a:lnTo>
                    <a:lnTo>
                      <a:pt x="4287651" y="1023719"/>
                    </a:lnTo>
                    <a:close/>
                    <a:moveTo>
                      <a:pt x="3983531" y="1000301"/>
                    </a:moveTo>
                    <a:lnTo>
                      <a:pt x="3987078" y="1020017"/>
                    </a:lnTo>
                    <a:lnTo>
                      <a:pt x="3990043" y="1029552"/>
                    </a:lnTo>
                    <a:lnTo>
                      <a:pt x="3995411" y="1063173"/>
                    </a:lnTo>
                    <a:lnTo>
                      <a:pt x="3993425" y="1055286"/>
                    </a:lnTo>
                    <a:lnTo>
                      <a:pt x="3995418" y="1066367"/>
                    </a:lnTo>
                    <a:lnTo>
                      <a:pt x="3995514" y="1066761"/>
                    </a:lnTo>
                    <a:lnTo>
                      <a:pt x="3996450" y="1069684"/>
                    </a:lnTo>
                    <a:lnTo>
                      <a:pt x="3996881" y="1072381"/>
                    </a:lnTo>
                    <a:lnTo>
                      <a:pt x="4012943" y="1138427"/>
                    </a:lnTo>
                    <a:lnTo>
                      <a:pt x="4002466" y="1110945"/>
                    </a:lnTo>
                    <a:lnTo>
                      <a:pt x="4002007" y="1108576"/>
                    </a:lnTo>
                    <a:lnTo>
                      <a:pt x="4008207" y="1191418"/>
                    </a:lnTo>
                    <a:lnTo>
                      <a:pt x="4010249" y="1202844"/>
                    </a:lnTo>
                    <a:lnTo>
                      <a:pt x="4012258" y="1207913"/>
                    </a:lnTo>
                    <a:lnTo>
                      <a:pt x="4012933" y="1209576"/>
                    </a:lnTo>
                    <a:lnTo>
                      <a:pt x="4009202" y="1196229"/>
                    </a:lnTo>
                    <a:cubicBezTo>
                      <a:pt x="4009202" y="1196229"/>
                      <a:pt x="4009202" y="1196229"/>
                      <a:pt x="4012514" y="1196229"/>
                    </a:cubicBezTo>
                    <a:cubicBezTo>
                      <a:pt x="4014170" y="1206104"/>
                      <a:pt x="4018311" y="1222562"/>
                      <a:pt x="4021209" y="1229969"/>
                    </a:cubicBezTo>
                    <a:lnTo>
                      <a:pt x="4022038" y="1230634"/>
                    </a:lnTo>
                    <a:lnTo>
                      <a:pt x="4005262" y="1150937"/>
                    </a:lnTo>
                    <a:cubicBezTo>
                      <a:pt x="4005262" y="1150937"/>
                      <a:pt x="4008575" y="1150937"/>
                      <a:pt x="4008575" y="1150937"/>
                    </a:cubicBezTo>
                    <a:lnTo>
                      <a:pt x="4023231" y="1219875"/>
                    </a:lnTo>
                    <a:lnTo>
                      <a:pt x="4022451" y="1209395"/>
                    </a:lnTo>
                    <a:lnTo>
                      <a:pt x="4018919" y="1173296"/>
                    </a:lnTo>
                    <a:lnTo>
                      <a:pt x="4013008" y="1138695"/>
                    </a:lnTo>
                    <a:lnTo>
                      <a:pt x="4012943" y="1138427"/>
                    </a:lnTo>
                    <a:lnTo>
                      <a:pt x="4012978" y="1138519"/>
                    </a:lnTo>
                    <a:lnTo>
                      <a:pt x="4010004" y="1121115"/>
                    </a:lnTo>
                    <a:lnTo>
                      <a:pt x="4014943" y="1140721"/>
                    </a:lnTo>
                    <a:lnTo>
                      <a:pt x="4005890" y="1090893"/>
                    </a:lnTo>
                    <a:lnTo>
                      <a:pt x="3994177" y="1042848"/>
                    </a:lnTo>
                    <a:lnTo>
                      <a:pt x="3990043" y="1029552"/>
                    </a:lnTo>
                    <a:lnTo>
                      <a:pt x="3988350" y="1018948"/>
                    </a:lnTo>
                    <a:lnTo>
                      <a:pt x="3984305" y="1002357"/>
                    </a:lnTo>
                    <a:close/>
                    <a:moveTo>
                      <a:pt x="3984781" y="996597"/>
                    </a:moveTo>
                    <a:lnTo>
                      <a:pt x="3986728" y="1008793"/>
                    </a:lnTo>
                    <a:lnTo>
                      <a:pt x="3985409" y="1005289"/>
                    </a:lnTo>
                    <a:lnTo>
                      <a:pt x="3986884" y="1009768"/>
                    </a:lnTo>
                    <a:lnTo>
                      <a:pt x="3986728" y="1008793"/>
                    </a:lnTo>
                    <a:lnTo>
                      <a:pt x="3997564" y="1037571"/>
                    </a:lnTo>
                    <a:close/>
                    <a:moveTo>
                      <a:pt x="4352970" y="995479"/>
                    </a:moveTo>
                    <a:lnTo>
                      <a:pt x="4358632" y="1009150"/>
                    </a:lnTo>
                    <a:lnTo>
                      <a:pt x="4365479" y="1029790"/>
                    </a:lnTo>
                    <a:lnTo>
                      <a:pt x="4364153" y="1027193"/>
                    </a:lnTo>
                    <a:lnTo>
                      <a:pt x="4358219" y="1009974"/>
                    </a:lnTo>
                    <a:close/>
                    <a:moveTo>
                      <a:pt x="3823366" y="994408"/>
                    </a:moveTo>
                    <a:lnTo>
                      <a:pt x="3823742" y="1001774"/>
                    </a:lnTo>
                    <a:lnTo>
                      <a:pt x="3823496" y="1010688"/>
                    </a:lnTo>
                    <a:close/>
                    <a:moveTo>
                      <a:pt x="4162278" y="994101"/>
                    </a:moveTo>
                    <a:lnTo>
                      <a:pt x="4175042" y="1030458"/>
                    </a:lnTo>
                    <a:lnTo>
                      <a:pt x="4175894" y="1033855"/>
                    </a:lnTo>
                    <a:lnTo>
                      <a:pt x="4177601" y="1041208"/>
                    </a:lnTo>
                    <a:close/>
                    <a:moveTo>
                      <a:pt x="4282349" y="993412"/>
                    </a:moveTo>
                    <a:lnTo>
                      <a:pt x="4287635" y="1004141"/>
                    </a:lnTo>
                    <a:lnTo>
                      <a:pt x="4294914" y="1033584"/>
                    </a:lnTo>
                    <a:lnTo>
                      <a:pt x="4294702" y="1033158"/>
                    </a:lnTo>
                    <a:lnTo>
                      <a:pt x="4286519" y="1007269"/>
                    </a:lnTo>
                    <a:close/>
                    <a:moveTo>
                      <a:pt x="4232479" y="993321"/>
                    </a:moveTo>
                    <a:lnTo>
                      <a:pt x="4237012" y="1003795"/>
                    </a:lnTo>
                    <a:lnTo>
                      <a:pt x="4240226" y="1010684"/>
                    </a:lnTo>
                    <a:lnTo>
                      <a:pt x="4235463" y="1001602"/>
                    </a:lnTo>
                    <a:close/>
                    <a:moveTo>
                      <a:pt x="4316258" y="992279"/>
                    </a:moveTo>
                    <a:lnTo>
                      <a:pt x="4319644" y="998768"/>
                    </a:lnTo>
                    <a:lnTo>
                      <a:pt x="4321193" y="1002821"/>
                    </a:lnTo>
                    <a:lnTo>
                      <a:pt x="4317034" y="994219"/>
                    </a:lnTo>
                    <a:close/>
                    <a:moveTo>
                      <a:pt x="4388796" y="991630"/>
                    </a:moveTo>
                    <a:lnTo>
                      <a:pt x="4389140" y="992262"/>
                    </a:lnTo>
                    <a:lnTo>
                      <a:pt x="4416919" y="1068147"/>
                    </a:lnTo>
                    <a:lnTo>
                      <a:pt x="4411402" y="1055285"/>
                    </a:lnTo>
                    <a:close/>
                    <a:moveTo>
                      <a:pt x="4251186" y="989431"/>
                    </a:moveTo>
                    <a:lnTo>
                      <a:pt x="4253031" y="993231"/>
                    </a:lnTo>
                    <a:lnTo>
                      <a:pt x="4257625" y="1004619"/>
                    </a:lnTo>
                    <a:lnTo>
                      <a:pt x="4258926" y="1008061"/>
                    </a:lnTo>
                    <a:lnTo>
                      <a:pt x="4251970" y="993788"/>
                    </a:lnTo>
                    <a:close/>
                    <a:moveTo>
                      <a:pt x="4160742" y="989378"/>
                    </a:moveTo>
                    <a:lnTo>
                      <a:pt x="4162278" y="994101"/>
                    </a:lnTo>
                    <a:lnTo>
                      <a:pt x="4161061" y="990636"/>
                    </a:lnTo>
                    <a:close/>
                    <a:moveTo>
                      <a:pt x="4250963" y="988105"/>
                    </a:moveTo>
                    <a:lnTo>
                      <a:pt x="4257136" y="998765"/>
                    </a:lnTo>
                    <a:lnTo>
                      <a:pt x="4265002" y="1017883"/>
                    </a:lnTo>
                    <a:lnTo>
                      <a:pt x="4253031" y="993231"/>
                    </a:lnTo>
                    <a:close/>
                    <a:moveTo>
                      <a:pt x="4250935" y="988034"/>
                    </a:moveTo>
                    <a:lnTo>
                      <a:pt x="4250963" y="988105"/>
                    </a:lnTo>
                    <a:lnTo>
                      <a:pt x="4250940" y="988065"/>
                    </a:lnTo>
                    <a:close/>
                    <a:moveTo>
                      <a:pt x="4227895" y="987173"/>
                    </a:moveTo>
                    <a:lnTo>
                      <a:pt x="4235463" y="1001602"/>
                    </a:lnTo>
                    <a:lnTo>
                      <a:pt x="4246494" y="1032218"/>
                    </a:lnTo>
                    <a:lnTo>
                      <a:pt x="4248851" y="1039281"/>
                    </a:lnTo>
                    <a:lnTo>
                      <a:pt x="4236198" y="1010206"/>
                    </a:lnTo>
                    <a:close/>
                    <a:moveTo>
                      <a:pt x="4283201" y="986202"/>
                    </a:moveTo>
                    <a:lnTo>
                      <a:pt x="4288546" y="996793"/>
                    </a:lnTo>
                    <a:cubicBezTo>
                      <a:pt x="4298440" y="1016977"/>
                      <a:pt x="4307716" y="1037367"/>
                      <a:pt x="4315343" y="1058477"/>
                    </a:cubicBezTo>
                    <a:lnTo>
                      <a:pt x="4321720" y="1083381"/>
                    </a:lnTo>
                    <a:lnTo>
                      <a:pt x="4298956" y="1027120"/>
                    </a:lnTo>
                    <a:lnTo>
                      <a:pt x="4287635" y="1004141"/>
                    </a:lnTo>
                    <a:close/>
                    <a:moveTo>
                      <a:pt x="4221854" y="985420"/>
                    </a:moveTo>
                    <a:lnTo>
                      <a:pt x="4223643" y="991498"/>
                    </a:lnTo>
                    <a:lnTo>
                      <a:pt x="4225353" y="994148"/>
                    </a:lnTo>
                    <a:cubicBezTo>
                      <a:pt x="4226798" y="995954"/>
                      <a:pt x="4226179" y="994199"/>
                      <a:pt x="4224528" y="990690"/>
                    </a:cubicBezTo>
                    <a:close/>
                    <a:moveTo>
                      <a:pt x="4225936" y="984067"/>
                    </a:moveTo>
                    <a:lnTo>
                      <a:pt x="4226705" y="986083"/>
                    </a:lnTo>
                    <a:lnTo>
                      <a:pt x="4232664" y="1002084"/>
                    </a:lnTo>
                    <a:lnTo>
                      <a:pt x="4230003" y="995969"/>
                    </a:lnTo>
                    <a:close/>
                    <a:moveTo>
                      <a:pt x="3798391" y="983776"/>
                    </a:moveTo>
                    <a:lnTo>
                      <a:pt x="3803948" y="1070947"/>
                    </a:lnTo>
                    <a:cubicBezTo>
                      <a:pt x="3803948" y="1146708"/>
                      <a:pt x="3800649" y="1219174"/>
                      <a:pt x="3797350" y="1294935"/>
                    </a:cubicBezTo>
                    <a:lnTo>
                      <a:pt x="3796592" y="1306985"/>
                    </a:lnTo>
                    <a:lnTo>
                      <a:pt x="3793098" y="1330769"/>
                    </a:lnTo>
                    <a:lnTo>
                      <a:pt x="3796938" y="1249231"/>
                    </a:lnTo>
                    <a:cubicBezTo>
                      <a:pt x="3799000" y="1205998"/>
                      <a:pt x="3800649" y="1163177"/>
                      <a:pt x="3800649" y="1120356"/>
                    </a:cubicBezTo>
                    <a:close/>
                    <a:moveTo>
                      <a:pt x="4284332" y="983408"/>
                    </a:moveTo>
                    <a:lnTo>
                      <a:pt x="4312457" y="1042104"/>
                    </a:lnTo>
                    <a:lnTo>
                      <a:pt x="4313239" y="1043704"/>
                    </a:lnTo>
                    <a:lnTo>
                      <a:pt x="4315716" y="1053249"/>
                    </a:lnTo>
                    <a:close/>
                    <a:moveTo>
                      <a:pt x="4228173" y="983368"/>
                    </a:moveTo>
                    <a:lnTo>
                      <a:pt x="4230402" y="987557"/>
                    </a:lnTo>
                    <a:lnTo>
                      <a:pt x="4232479" y="993321"/>
                    </a:lnTo>
                    <a:close/>
                    <a:moveTo>
                      <a:pt x="3798304" y="982422"/>
                    </a:moveTo>
                    <a:lnTo>
                      <a:pt x="3798381" y="983195"/>
                    </a:lnTo>
                    <a:lnTo>
                      <a:pt x="3798391" y="983776"/>
                    </a:lnTo>
                    <a:close/>
                    <a:moveTo>
                      <a:pt x="4225052" y="981752"/>
                    </a:moveTo>
                    <a:lnTo>
                      <a:pt x="4225318" y="982259"/>
                    </a:lnTo>
                    <a:lnTo>
                      <a:pt x="4225936" y="984067"/>
                    </a:lnTo>
                    <a:close/>
                    <a:moveTo>
                      <a:pt x="3941347" y="981217"/>
                    </a:moveTo>
                    <a:lnTo>
                      <a:pt x="3945479" y="1025843"/>
                    </a:lnTo>
                    <a:lnTo>
                      <a:pt x="3946104" y="1028344"/>
                    </a:lnTo>
                    <a:lnTo>
                      <a:pt x="3951783" y="1044629"/>
                    </a:lnTo>
                    <a:lnTo>
                      <a:pt x="3952753" y="1038225"/>
                    </a:lnTo>
                    <a:cubicBezTo>
                      <a:pt x="3952753" y="1038225"/>
                      <a:pt x="3956050" y="1038225"/>
                      <a:pt x="3956050" y="1038225"/>
                    </a:cubicBezTo>
                    <a:lnTo>
                      <a:pt x="3959174" y="1061476"/>
                    </a:lnTo>
                    <a:lnTo>
                      <a:pt x="3958043" y="1062580"/>
                    </a:lnTo>
                    <a:lnTo>
                      <a:pt x="3960125" y="1068551"/>
                    </a:lnTo>
                    <a:lnTo>
                      <a:pt x="3959174" y="1061476"/>
                    </a:lnTo>
                    <a:lnTo>
                      <a:pt x="3959347" y="1061308"/>
                    </a:lnTo>
                    <a:lnTo>
                      <a:pt x="3960559" y="1069795"/>
                    </a:lnTo>
                    <a:lnTo>
                      <a:pt x="3967924" y="1090915"/>
                    </a:lnTo>
                    <a:lnTo>
                      <a:pt x="3982453" y="1147678"/>
                    </a:lnTo>
                    <a:lnTo>
                      <a:pt x="3980230" y="1124438"/>
                    </a:lnTo>
                    <a:lnTo>
                      <a:pt x="3981758" y="1135720"/>
                    </a:lnTo>
                    <a:lnTo>
                      <a:pt x="3982969" y="1149696"/>
                    </a:lnTo>
                    <a:lnTo>
                      <a:pt x="3985812" y="1160802"/>
                    </a:lnTo>
                    <a:lnTo>
                      <a:pt x="3983215" y="1152531"/>
                    </a:lnTo>
                    <a:lnTo>
                      <a:pt x="3986085" y="1185654"/>
                    </a:lnTo>
                    <a:lnTo>
                      <a:pt x="3982786" y="1151167"/>
                    </a:lnTo>
                    <a:lnTo>
                      <a:pt x="3963332" y="1089212"/>
                    </a:lnTo>
                    <a:lnTo>
                      <a:pt x="3966032" y="1108109"/>
                    </a:lnTo>
                    <a:lnTo>
                      <a:pt x="3986447" y="1189826"/>
                    </a:lnTo>
                    <a:lnTo>
                      <a:pt x="3986085" y="1185654"/>
                    </a:lnTo>
                    <a:lnTo>
                      <a:pt x="3986508" y="1190070"/>
                    </a:lnTo>
                    <a:lnTo>
                      <a:pt x="3993444" y="1217833"/>
                    </a:lnTo>
                    <a:lnTo>
                      <a:pt x="3998509" y="1235405"/>
                    </a:lnTo>
                    <a:lnTo>
                      <a:pt x="3994125" y="1195688"/>
                    </a:lnTo>
                    <a:lnTo>
                      <a:pt x="4001133" y="1244509"/>
                    </a:lnTo>
                    <a:lnTo>
                      <a:pt x="4002075" y="1247775"/>
                    </a:lnTo>
                    <a:lnTo>
                      <a:pt x="3995677" y="1203406"/>
                    </a:lnTo>
                    <a:lnTo>
                      <a:pt x="3994054" y="1195046"/>
                    </a:lnTo>
                    <a:lnTo>
                      <a:pt x="3994125" y="1195688"/>
                    </a:lnTo>
                    <a:lnTo>
                      <a:pt x="3993973" y="1194624"/>
                    </a:lnTo>
                    <a:lnTo>
                      <a:pt x="3992415" y="1186602"/>
                    </a:lnTo>
                    <a:lnTo>
                      <a:pt x="3985812" y="1160802"/>
                    </a:lnTo>
                    <a:lnTo>
                      <a:pt x="3989989" y="1174105"/>
                    </a:lnTo>
                    <a:lnTo>
                      <a:pt x="3980262" y="1124002"/>
                    </a:lnTo>
                    <a:lnTo>
                      <a:pt x="3980148" y="1123584"/>
                    </a:lnTo>
                    <a:lnTo>
                      <a:pt x="3980230" y="1124438"/>
                    </a:lnTo>
                    <a:lnTo>
                      <a:pt x="3980080" y="1123337"/>
                    </a:lnTo>
                    <a:close/>
                    <a:moveTo>
                      <a:pt x="4272976" y="980517"/>
                    </a:moveTo>
                    <a:lnTo>
                      <a:pt x="4278239" y="993086"/>
                    </a:lnTo>
                    <a:lnTo>
                      <a:pt x="4283240" y="1007018"/>
                    </a:lnTo>
                    <a:lnTo>
                      <a:pt x="4282774" y="1005855"/>
                    </a:lnTo>
                    <a:close/>
                    <a:moveTo>
                      <a:pt x="4088760" y="979819"/>
                    </a:moveTo>
                    <a:lnTo>
                      <a:pt x="4089031" y="980514"/>
                    </a:lnTo>
                    <a:lnTo>
                      <a:pt x="4088976" y="980569"/>
                    </a:lnTo>
                    <a:close/>
                    <a:moveTo>
                      <a:pt x="4223700" y="979174"/>
                    </a:moveTo>
                    <a:lnTo>
                      <a:pt x="4223809" y="979383"/>
                    </a:lnTo>
                    <a:lnTo>
                      <a:pt x="4223899" y="979717"/>
                    </a:lnTo>
                    <a:close/>
                    <a:moveTo>
                      <a:pt x="4312136" y="979122"/>
                    </a:moveTo>
                    <a:lnTo>
                      <a:pt x="4319054" y="995969"/>
                    </a:lnTo>
                    <a:lnTo>
                      <a:pt x="4326797" y="1012473"/>
                    </a:lnTo>
                    <a:lnTo>
                      <a:pt x="4319644" y="998768"/>
                    </a:lnTo>
                    <a:close/>
                    <a:moveTo>
                      <a:pt x="4354632" y="978781"/>
                    </a:moveTo>
                    <a:lnTo>
                      <a:pt x="4358107" y="984083"/>
                    </a:lnTo>
                    <a:lnTo>
                      <a:pt x="4377184" y="1025215"/>
                    </a:lnTo>
                    <a:lnTo>
                      <a:pt x="4390858" y="1071007"/>
                    </a:lnTo>
                    <a:lnTo>
                      <a:pt x="4386962" y="1063496"/>
                    </a:lnTo>
                    <a:lnTo>
                      <a:pt x="4361930" y="995969"/>
                    </a:lnTo>
                    <a:close/>
                    <a:moveTo>
                      <a:pt x="3967170" y="978251"/>
                    </a:moveTo>
                    <a:lnTo>
                      <a:pt x="3984307" y="1057719"/>
                    </a:lnTo>
                    <a:lnTo>
                      <a:pt x="4006550" y="1182150"/>
                    </a:lnTo>
                    <a:lnTo>
                      <a:pt x="3996910" y="1087697"/>
                    </a:lnTo>
                    <a:lnTo>
                      <a:pt x="3990896" y="1052340"/>
                    </a:lnTo>
                    <a:lnTo>
                      <a:pt x="3991438" y="1054031"/>
                    </a:lnTo>
                    <a:lnTo>
                      <a:pt x="3989359" y="1043305"/>
                    </a:lnTo>
                    <a:lnTo>
                      <a:pt x="3990896" y="1052340"/>
                    </a:lnTo>
                    <a:close/>
                    <a:moveTo>
                      <a:pt x="4084965" y="977580"/>
                    </a:moveTo>
                    <a:lnTo>
                      <a:pt x="4087600" y="981946"/>
                    </a:lnTo>
                    <a:lnTo>
                      <a:pt x="4088976" y="980569"/>
                    </a:lnTo>
                    <a:lnTo>
                      <a:pt x="4098018" y="1011937"/>
                    </a:lnTo>
                    <a:lnTo>
                      <a:pt x="4091327" y="997542"/>
                    </a:lnTo>
                    <a:lnTo>
                      <a:pt x="4085131" y="978239"/>
                    </a:lnTo>
                    <a:close/>
                    <a:moveTo>
                      <a:pt x="4264670" y="977199"/>
                    </a:moveTo>
                    <a:lnTo>
                      <a:pt x="4269169" y="986907"/>
                    </a:lnTo>
                    <a:lnTo>
                      <a:pt x="4269632" y="987829"/>
                    </a:lnTo>
                    <a:lnTo>
                      <a:pt x="4270656" y="990291"/>
                    </a:lnTo>
                    <a:lnTo>
                      <a:pt x="4295526" y="1066845"/>
                    </a:lnTo>
                    <a:lnTo>
                      <a:pt x="4283186" y="1043751"/>
                    </a:lnTo>
                    <a:lnTo>
                      <a:pt x="4271646" y="1023823"/>
                    </a:lnTo>
                    <a:lnTo>
                      <a:pt x="4268319" y="1010864"/>
                    </a:lnTo>
                    <a:lnTo>
                      <a:pt x="4272467" y="1018624"/>
                    </a:lnTo>
                    <a:cubicBezTo>
                      <a:pt x="4281125" y="1033041"/>
                      <a:pt x="4289370" y="1047047"/>
                      <a:pt x="4292668" y="1058580"/>
                    </a:cubicBezTo>
                    <a:close/>
                    <a:moveTo>
                      <a:pt x="4243727" y="976875"/>
                    </a:moveTo>
                    <a:lnTo>
                      <a:pt x="4251970" y="993788"/>
                    </a:lnTo>
                    <a:lnTo>
                      <a:pt x="4257625" y="1025215"/>
                    </a:lnTo>
                    <a:lnTo>
                      <a:pt x="4258627" y="1030567"/>
                    </a:lnTo>
                    <a:lnTo>
                      <a:pt x="4256389" y="1024391"/>
                    </a:lnTo>
                    <a:lnTo>
                      <a:pt x="4251391" y="1013825"/>
                    </a:lnTo>
                    <a:close/>
                    <a:moveTo>
                      <a:pt x="4223020" y="976430"/>
                    </a:moveTo>
                    <a:lnTo>
                      <a:pt x="4225052" y="981752"/>
                    </a:lnTo>
                    <a:lnTo>
                      <a:pt x="4223809" y="979383"/>
                    </a:lnTo>
                    <a:close/>
                    <a:moveTo>
                      <a:pt x="4249792" y="976197"/>
                    </a:moveTo>
                    <a:lnTo>
                      <a:pt x="4262408" y="999803"/>
                    </a:lnTo>
                    <a:lnTo>
                      <a:pt x="4268548" y="1018472"/>
                    </a:lnTo>
                    <a:lnTo>
                      <a:pt x="4268253" y="1017964"/>
                    </a:lnTo>
                    <a:close/>
                    <a:moveTo>
                      <a:pt x="4295702" y="976120"/>
                    </a:moveTo>
                    <a:lnTo>
                      <a:pt x="4295769" y="976284"/>
                    </a:lnTo>
                    <a:lnTo>
                      <a:pt x="4295722" y="976194"/>
                    </a:lnTo>
                    <a:close/>
                    <a:moveTo>
                      <a:pt x="4290972" y="975634"/>
                    </a:moveTo>
                    <a:lnTo>
                      <a:pt x="4291396" y="976346"/>
                    </a:lnTo>
                    <a:lnTo>
                      <a:pt x="4302737" y="1003231"/>
                    </a:lnTo>
                    <a:lnTo>
                      <a:pt x="4304891" y="1011530"/>
                    </a:lnTo>
                    <a:lnTo>
                      <a:pt x="4303846" y="1009206"/>
                    </a:lnTo>
                    <a:close/>
                    <a:moveTo>
                      <a:pt x="4248585" y="974978"/>
                    </a:moveTo>
                    <a:lnTo>
                      <a:pt x="4249792" y="977845"/>
                    </a:lnTo>
                    <a:lnTo>
                      <a:pt x="4262501" y="1008030"/>
                    </a:lnTo>
                    <a:lnTo>
                      <a:pt x="4257136" y="998765"/>
                    </a:lnTo>
                    <a:lnTo>
                      <a:pt x="4249546" y="980319"/>
                    </a:lnTo>
                    <a:close/>
                    <a:moveTo>
                      <a:pt x="4188812" y="972912"/>
                    </a:moveTo>
                    <a:lnTo>
                      <a:pt x="4194939" y="986077"/>
                    </a:lnTo>
                    <a:lnTo>
                      <a:pt x="4195682" y="988091"/>
                    </a:lnTo>
                    <a:lnTo>
                      <a:pt x="4200606" y="1008383"/>
                    </a:lnTo>
                    <a:lnTo>
                      <a:pt x="4194261" y="990936"/>
                    </a:lnTo>
                    <a:close/>
                    <a:moveTo>
                      <a:pt x="4305896" y="972426"/>
                    </a:moveTo>
                    <a:lnTo>
                      <a:pt x="4314068" y="988084"/>
                    </a:lnTo>
                    <a:lnTo>
                      <a:pt x="4317034" y="994219"/>
                    </a:lnTo>
                    <a:lnTo>
                      <a:pt x="4328448" y="1022731"/>
                    </a:lnTo>
                    <a:lnTo>
                      <a:pt x="4326887" y="1019860"/>
                    </a:lnTo>
                    <a:close/>
                    <a:moveTo>
                      <a:pt x="4247910" y="971227"/>
                    </a:moveTo>
                    <a:lnTo>
                      <a:pt x="4249792" y="976197"/>
                    </a:lnTo>
                    <a:lnTo>
                      <a:pt x="4248171" y="972679"/>
                    </a:lnTo>
                    <a:close/>
                    <a:moveTo>
                      <a:pt x="4221549" y="970926"/>
                    </a:moveTo>
                    <a:lnTo>
                      <a:pt x="4223063" y="973770"/>
                    </a:lnTo>
                    <a:lnTo>
                      <a:pt x="4227895" y="987173"/>
                    </a:lnTo>
                    <a:lnTo>
                      <a:pt x="4225318" y="982259"/>
                    </a:lnTo>
                    <a:lnTo>
                      <a:pt x="4221924" y="972330"/>
                    </a:lnTo>
                    <a:close/>
                    <a:moveTo>
                      <a:pt x="4242250" y="969756"/>
                    </a:moveTo>
                    <a:lnTo>
                      <a:pt x="4249792" y="986083"/>
                    </a:lnTo>
                    <a:lnTo>
                      <a:pt x="4250940" y="988065"/>
                    </a:lnTo>
                    <a:lnTo>
                      <a:pt x="4251186" y="989431"/>
                    </a:lnTo>
                    <a:lnTo>
                      <a:pt x="4242712" y="971980"/>
                    </a:lnTo>
                    <a:close/>
                    <a:moveTo>
                      <a:pt x="4332470" y="968713"/>
                    </a:moveTo>
                    <a:lnTo>
                      <a:pt x="4333561" y="970784"/>
                    </a:lnTo>
                    <a:lnTo>
                      <a:pt x="4352769" y="1013651"/>
                    </a:lnTo>
                    <a:lnTo>
                      <a:pt x="4352487" y="1013188"/>
                    </a:lnTo>
                    <a:lnTo>
                      <a:pt x="4351778" y="1011886"/>
                    </a:lnTo>
                    <a:lnTo>
                      <a:pt x="4339094" y="984234"/>
                    </a:lnTo>
                    <a:close/>
                    <a:moveTo>
                      <a:pt x="4346958" y="967071"/>
                    </a:moveTo>
                    <a:lnTo>
                      <a:pt x="4352313" y="975243"/>
                    </a:lnTo>
                    <a:lnTo>
                      <a:pt x="4368114" y="1018212"/>
                    </a:lnTo>
                    <a:lnTo>
                      <a:pt x="4385610" y="1060890"/>
                    </a:lnTo>
                    <a:lnTo>
                      <a:pt x="4376050" y="1042464"/>
                    </a:lnTo>
                    <a:cubicBezTo>
                      <a:pt x="4368732" y="1025524"/>
                      <a:pt x="4362342" y="1008121"/>
                      <a:pt x="4356158" y="990614"/>
                    </a:cubicBezTo>
                    <a:close/>
                    <a:moveTo>
                      <a:pt x="4219178" y="966831"/>
                    </a:moveTo>
                    <a:lnTo>
                      <a:pt x="4223700" y="979174"/>
                    </a:lnTo>
                    <a:lnTo>
                      <a:pt x="4222642" y="977158"/>
                    </a:lnTo>
                    <a:lnTo>
                      <a:pt x="4219837" y="969575"/>
                    </a:lnTo>
                    <a:close/>
                    <a:moveTo>
                      <a:pt x="4219321" y="966740"/>
                    </a:moveTo>
                    <a:lnTo>
                      <a:pt x="4221257" y="970377"/>
                    </a:lnTo>
                    <a:lnTo>
                      <a:pt x="4221924" y="972330"/>
                    </a:lnTo>
                    <a:lnTo>
                      <a:pt x="4223020" y="976430"/>
                    </a:lnTo>
                    <a:close/>
                    <a:moveTo>
                      <a:pt x="4218756" y="965679"/>
                    </a:moveTo>
                    <a:lnTo>
                      <a:pt x="4219021" y="966176"/>
                    </a:lnTo>
                    <a:lnTo>
                      <a:pt x="4219178" y="966831"/>
                    </a:lnTo>
                    <a:close/>
                    <a:moveTo>
                      <a:pt x="4218877" y="965576"/>
                    </a:moveTo>
                    <a:lnTo>
                      <a:pt x="4219321" y="966740"/>
                    </a:lnTo>
                    <a:lnTo>
                      <a:pt x="4219021" y="966176"/>
                    </a:lnTo>
                    <a:close/>
                    <a:moveTo>
                      <a:pt x="4268258" y="964742"/>
                    </a:moveTo>
                    <a:lnTo>
                      <a:pt x="4271231" y="970842"/>
                    </a:lnTo>
                    <a:lnTo>
                      <a:pt x="4278908" y="986426"/>
                    </a:lnTo>
                    <a:lnTo>
                      <a:pt x="4286072" y="1005855"/>
                    </a:lnTo>
                    <a:lnTo>
                      <a:pt x="4286519" y="1007269"/>
                    </a:lnTo>
                    <a:lnTo>
                      <a:pt x="4293709" y="1031164"/>
                    </a:lnTo>
                    <a:lnTo>
                      <a:pt x="4289811" y="1023330"/>
                    </a:lnTo>
                    <a:lnTo>
                      <a:pt x="4276178" y="986083"/>
                    </a:lnTo>
                    <a:close/>
                    <a:moveTo>
                      <a:pt x="4219547" y="963434"/>
                    </a:moveTo>
                    <a:lnTo>
                      <a:pt x="4228173" y="983368"/>
                    </a:lnTo>
                    <a:lnTo>
                      <a:pt x="4223063" y="973770"/>
                    </a:lnTo>
                    <a:lnTo>
                      <a:pt x="4220149" y="965685"/>
                    </a:lnTo>
                    <a:close/>
                    <a:moveTo>
                      <a:pt x="3939388" y="963306"/>
                    </a:moveTo>
                    <a:lnTo>
                      <a:pt x="3955912" y="1028068"/>
                    </a:lnTo>
                    <a:lnTo>
                      <a:pt x="3978275" y="1113770"/>
                    </a:lnTo>
                    <a:lnTo>
                      <a:pt x="3975132" y="1097580"/>
                    </a:lnTo>
                    <a:cubicBezTo>
                      <a:pt x="3968558" y="1064638"/>
                      <a:pt x="3960340" y="1031696"/>
                      <a:pt x="3951300" y="999166"/>
                    </a:cubicBezTo>
                    <a:lnTo>
                      <a:pt x="3944605" y="976836"/>
                    </a:lnTo>
                    <a:close/>
                    <a:moveTo>
                      <a:pt x="4034601" y="962611"/>
                    </a:moveTo>
                    <a:lnTo>
                      <a:pt x="4034310" y="994460"/>
                    </a:lnTo>
                    <a:lnTo>
                      <a:pt x="4033991" y="999978"/>
                    </a:lnTo>
                    <a:lnTo>
                      <a:pt x="4054678" y="1064308"/>
                    </a:lnTo>
                    <a:lnTo>
                      <a:pt x="4063041" y="1091805"/>
                    </a:lnTo>
                    <a:lnTo>
                      <a:pt x="4064855" y="1084391"/>
                    </a:lnTo>
                    <a:lnTo>
                      <a:pt x="4068048" y="1084391"/>
                    </a:lnTo>
                    <a:lnTo>
                      <a:pt x="4061962" y="1055359"/>
                    </a:lnTo>
                    <a:lnTo>
                      <a:pt x="4071605" y="1091223"/>
                    </a:lnTo>
                    <a:lnTo>
                      <a:pt x="4081406" y="1135890"/>
                    </a:lnTo>
                    <a:lnTo>
                      <a:pt x="4081424" y="1128761"/>
                    </a:lnTo>
                    <a:lnTo>
                      <a:pt x="4066672" y="1056832"/>
                    </a:lnTo>
                    <a:lnTo>
                      <a:pt x="4053230" y="1020348"/>
                    </a:lnTo>
                    <a:lnTo>
                      <a:pt x="4060416" y="1047988"/>
                    </a:lnTo>
                    <a:lnTo>
                      <a:pt x="4061962" y="1055359"/>
                    </a:lnTo>
                    <a:lnTo>
                      <a:pt x="4050705" y="1013494"/>
                    </a:lnTo>
                    <a:lnTo>
                      <a:pt x="4041509" y="988535"/>
                    </a:lnTo>
                    <a:close/>
                    <a:moveTo>
                      <a:pt x="4241737" y="958713"/>
                    </a:moveTo>
                    <a:lnTo>
                      <a:pt x="4248171" y="972679"/>
                    </a:lnTo>
                    <a:lnTo>
                      <a:pt x="4248585" y="974978"/>
                    </a:lnTo>
                    <a:close/>
                    <a:moveTo>
                      <a:pt x="4272725" y="957579"/>
                    </a:moveTo>
                    <a:lnTo>
                      <a:pt x="4284332" y="983408"/>
                    </a:lnTo>
                    <a:lnTo>
                      <a:pt x="4276163" y="966361"/>
                    </a:lnTo>
                    <a:close/>
                    <a:moveTo>
                      <a:pt x="4216883" y="957278"/>
                    </a:moveTo>
                    <a:lnTo>
                      <a:pt x="4218288" y="960525"/>
                    </a:lnTo>
                    <a:lnTo>
                      <a:pt x="4220149" y="965685"/>
                    </a:lnTo>
                    <a:lnTo>
                      <a:pt x="4221549" y="970926"/>
                    </a:lnTo>
                    <a:lnTo>
                      <a:pt x="4221257" y="970377"/>
                    </a:lnTo>
                    <a:lnTo>
                      <a:pt x="4217127" y="958293"/>
                    </a:lnTo>
                    <a:close/>
                    <a:moveTo>
                      <a:pt x="4292160" y="957061"/>
                    </a:moveTo>
                    <a:lnTo>
                      <a:pt x="4309159" y="992674"/>
                    </a:lnTo>
                    <a:lnTo>
                      <a:pt x="4311112" y="997140"/>
                    </a:lnTo>
                    <a:lnTo>
                      <a:pt x="4299265" y="972902"/>
                    </a:lnTo>
                    <a:lnTo>
                      <a:pt x="4293650" y="962721"/>
                    </a:lnTo>
                    <a:close/>
                    <a:moveTo>
                      <a:pt x="4214161" y="957046"/>
                    </a:moveTo>
                    <a:lnTo>
                      <a:pt x="4215256" y="959105"/>
                    </a:lnTo>
                    <a:lnTo>
                      <a:pt x="4219696" y="969194"/>
                    </a:lnTo>
                    <a:lnTo>
                      <a:pt x="4219837" y="969575"/>
                    </a:lnTo>
                    <a:lnTo>
                      <a:pt x="4220828" y="973698"/>
                    </a:lnTo>
                    <a:lnTo>
                      <a:pt x="4216271" y="965010"/>
                    </a:lnTo>
                    <a:close/>
                    <a:moveTo>
                      <a:pt x="4328180" y="956682"/>
                    </a:moveTo>
                    <a:lnTo>
                      <a:pt x="4364153" y="1027193"/>
                    </a:lnTo>
                    <a:lnTo>
                      <a:pt x="4371114" y="1047391"/>
                    </a:lnTo>
                    <a:lnTo>
                      <a:pt x="4352908" y="1013961"/>
                    </a:lnTo>
                    <a:lnTo>
                      <a:pt x="4352769" y="1013651"/>
                    </a:lnTo>
                    <a:lnTo>
                      <a:pt x="4362703" y="1029952"/>
                    </a:lnTo>
                    <a:cubicBezTo>
                      <a:pt x="4367496" y="1036749"/>
                      <a:pt x="4356983" y="1015741"/>
                      <a:pt x="4352035" y="1005855"/>
                    </a:cubicBezTo>
                    <a:lnTo>
                      <a:pt x="4333561" y="970784"/>
                    </a:lnTo>
                    <a:lnTo>
                      <a:pt x="4330130" y="963127"/>
                    </a:lnTo>
                    <a:close/>
                    <a:moveTo>
                      <a:pt x="4325942" y="956321"/>
                    </a:moveTo>
                    <a:lnTo>
                      <a:pt x="4328629" y="961422"/>
                    </a:lnTo>
                    <a:lnTo>
                      <a:pt x="4339094" y="984234"/>
                    </a:lnTo>
                    <a:lnTo>
                      <a:pt x="4347693" y="1004385"/>
                    </a:lnTo>
                    <a:lnTo>
                      <a:pt x="4341007" y="992107"/>
                    </a:lnTo>
                    <a:close/>
                    <a:moveTo>
                      <a:pt x="4152526" y="954866"/>
                    </a:moveTo>
                    <a:lnTo>
                      <a:pt x="4156151" y="965731"/>
                    </a:lnTo>
                    <a:lnTo>
                      <a:pt x="4159417" y="971064"/>
                    </a:lnTo>
                    <a:lnTo>
                      <a:pt x="4157340" y="965901"/>
                    </a:lnTo>
                    <a:close/>
                    <a:moveTo>
                      <a:pt x="4302632" y="954251"/>
                    </a:moveTo>
                    <a:lnTo>
                      <a:pt x="4305520" y="959207"/>
                    </a:lnTo>
                    <a:lnTo>
                      <a:pt x="4303080" y="955423"/>
                    </a:lnTo>
                    <a:close/>
                    <a:moveTo>
                      <a:pt x="4239275" y="954063"/>
                    </a:moveTo>
                    <a:lnTo>
                      <a:pt x="4246494" y="972902"/>
                    </a:lnTo>
                    <a:lnTo>
                      <a:pt x="4249546" y="980319"/>
                    </a:lnTo>
                    <a:lnTo>
                      <a:pt x="4250935" y="988034"/>
                    </a:lnTo>
                    <a:lnTo>
                      <a:pt x="4240864" y="963071"/>
                    </a:lnTo>
                    <a:lnTo>
                      <a:pt x="4239485" y="956425"/>
                    </a:lnTo>
                    <a:close/>
                    <a:moveTo>
                      <a:pt x="4266958" y="954020"/>
                    </a:moveTo>
                    <a:lnTo>
                      <a:pt x="4274497" y="968956"/>
                    </a:lnTo>
                    <a:lnTo>
                      <a:pt x="4276178" y="972902"/>
                    </a:lnTo>
                    <a:lnTo>
                      <a:pt x="4282349" y="993412"/>
                    </a:lnTo>
                    <a:lnTo>
                      <a:pt x="4278908" y="986426"/>
                    </a:lnTo>
                    <a:close/>
                    <a:moveTo>
                      <a:pt x="4034681" y="953899"/>
                    </a:moveTo>
                    <a:lnTo>
                      <a:pt x="4034699" y="953965"/>
                    </a:lnTo>
                    <a:lnTo>
                      <a:pt x="4034681" y="953916"/>
                    </a:lnTo>
                    <a:close/>
                    <a:moveTo>
                      <a:pt x="4239140" y="952546"/>
                    </a:moveTo>
                    <a:lnTo>
                      <a:pt x="4241737" y="958713"/>
                    </a:lnTo>
                    <a:lnTo>
                      <a:pt x="4239199" y="953204"/>
                    </a:lnTo>
                    <a:close/>
                    <a:moveTo>
                      <a:pt x="4301223" y="952545"/>
                    </a:moveTo>
                    <a:lnTo>
                      <a:pt x="4303080" y="955423"/>
                    </a:lnTo>
                    <a:lnTo>
                      <a:pt x="4312136" y="979122"/>
                    </a:lnTo>
                    <a:close/>
                    <a:moveTo>
                      <a:pt x="4177854" y="952094"/>
                    </a:moveTo>
                    <a:lnTo>
                      <a:pt x="4185117" y="965796"/>
                    </a:lnTo>
                    <a:lnTo>
                      <a:pt x="4194261" y="990936"/>
                    </a:lnTo>
                    <a:lnTo>
                      <a:pt x="4198060" y="1003507"/>
                    </a:lnTo>
                    <a:lnTo>
                      <a:pt x="4177962" y="953305"/>
                    </a:lnTo>
                    <a:close/>
                    <a:moveTo>
                      <a:pt x="4161048" y="951077"/>
                    </a:moveTo>
                    <a:lnTo>
                      <a:pt x="4163951" y="966845"/>
                    </a:lnTo>
                    <a:lnTo>
                      <a:pt x="4160742" y="956425"/>
                    </a:lnTo>
                    <a:close/>
                    <a:moveTo>
                      <a:pt x="4176885" y="950615"/>
                    </a:moveTo>
                    <a:lnTo>
                      <a:pt x="4177962" y="953305"/>
                    </a:lnTo>
                    <a:lnTo>
                      <a:pt x="4178057" y="954365"/>
                    </a:lnTo>
                    <a:lnTo>
                      <a:pt x="4180526" y="965573"/>
                    </a:lnTo>
                    <a:lnTo>
                      <a:pt x="4179087" y="961337"/>
                    </a:lnTo>
                    <a:close/>
                    <a:moveTo>
                      <a:pt x="4237697" y="949945"/>
                    </a:moveTo>
                    <a:lnTo>
                      <a:pt x="4239199" y="953204"/>
                    </a:lnTo>
                    <a:lnTo>
                      <a:pt x="4239275" y="954063"/>
                    </a:lnTo>
                    <a:close/>
                    <a:moveTo>
                      <a:pt x="4214117" y="949486"/>
                    </a:moveTo>
                    <a:lnTo>
                      <a:pt x="4216464" y="955534"/>
                    </a:lnTo>
                    <a:lnTo>
                      <a:pt x="4216883" y="957278"/>
                    </a:lnTo>
                    <a:lnTo>
                      <a:pt x="4216393" y="956145"/>
                    </a:lnTo>
                    <a:close/>
                    <a:moveTo>
                      <a:pt x="4176314" y="949188"/>
                    </a:moveTo>
                    <a:lnTo>
                      <a:pt x="4176768" y="950045"/>
                    </a:lnTo>
                    <a:lnTo>
                      <a:pt x="4176885" y="950615"/>
                    </a:lnTo>
                    <a:close/>
                    <a:moveTo>
                      <a:pt x="4274040" y="945815"/>
                    </a:moveTo>
                    <a:lnTo>
                      <a:pt x="4279064" y="955601"/>
                    </a:lnTo>
                    <a:lnTo>
                      <a:pt x="4284495" y="964737"/>
                    </a:lnTo>
                    <a:lnTo>
                      <a:pt x="4293081" y="985259"/>
                    </a:lnTo>
                    <a:lnTo>
                      <a:pt x="4303846" y="1009206"/>
                    </a:lnTo>
                    <a:lnTo>
                      <a:pt x="4305212" y="1012768"/>
                    </a:lnTo>
                    <a:lnTo>
                      <a:pt x="4310259" y="1032219"/>
                    </a:lnTo>
                    <a:lnTo>
                      <a:pt x="4308868" y="1029447"/>
                    </a:lnTo>
                    <a:lnTo>
                      <a:pt x="4308522" y="1028680"/>
                    </a:lnTo>
                    <a:lnTo>
                      <a:pt x="4301326" y="1006267"/>
                    </a:lnTo>
                    <a:close/>
                    <a:moveTo>
                      <a:pt x="4296501" y="945750"/>
                    </a:moveTo>
                    <a:lnTo>
                      <a:pt x="4297616" y="946951"/>
                    </a:lnTo>
                    <a:lnTo>
                      <a:pt x="4298920" y="948974"/>
                    </a:lnTo>
                    <a:lnTo>
                      <a:pt x="4316258" y="992279"/>
                    </a:lnTo>
                    <a:lnTo>
                      <a:pt x="4314068" y="988084"/>
                    </a:lnTo>
                    <a:lnTo>
                      <a:pt x="4307923" y="975373"/>
                    </a:lnTo>
                    <a:close/>
                    <a:moveTo>
                      <a:pt x="4084043" y="945515"/>
                    </a:moveTo>
                    <a:lnTo>
                      <a:pt x="4084256" y="946280"/>
                    </a:lnTo>
                    <a:lnTo>
                      <a:pt x="4084279" y="946334"/>
                    </a:lnTo>
                    <a:close/>
                    <a:moveTo>
                      <a:pt x="4297525" y="945488"/>
                    </a:moveTo>
                    <a:lnTo>
                      <a:pt x="4300236" y="950140"/>
                    </a:lnTo>
                    <a:lnTo>
                      <a:pt x="4301223" y="952545"/>
                    </a:lnTo>
                    <a:lnTo>
                      <a:pt x="4298920" y="948974"/>
                    </a:lnTo>
                    <a:close/>
                    <a:moveTo>
                      <a:pt x="4175661" y="944653"/>
                    </a:moveTo>
                    <a:lnTo>
                      <a:pt x="4177554" y="948719"/>
                    </a:lnTo>
                    <a:lnTo>
                      <a:pt x="4177854" y="952094"/>
                    </a:lnTo>
                    <a:lnTo>
                      <a:pt x="4176768" y="950045"/>
                    </a:lnTo>
                    <a:close/>
                    <a:moveTo>
                      <a:pt x="4076922" y="943253"/>
                    </a:moveTo>
                    <a:lnTo>
                      <a:pt x="4081733" y="955443"/>
                    </a:lnTo>
                    <a:lnTo>
                      <a:pt x="4088760" y="979819"/>
                    </a:lnTo>
                    <a:lnTo>
                      <a:pt x="4083485" y="966297"/>
                    </a:lnTo>
                    <a:close/>
                    <a:moveTo>
                      <a:pt x="4176923" y="941647"/>
                    </a:moveTo>
                    <a:lnTo>
                      <a:pt x="4179098" y="944456"/>
                    </a:lnTo>
                    <a:lnTo>
                      <a:pt x="4179109" y="944481"/>
                    </a:lnTo>
                    <a:lnTo>
                      <a:pt x="4183829" y="956425"/>
                    </a:lnTo>
                    <a:lnTo>
                      <a:pt x="4188812" y="972912"/>
                    </a:lnTo>
                    <a:lnTo>
                      <a:pt x="4177554" y="948719"/>
                    </a:lnTo>
                    <a:close/>
                    <a:moveTo>
                      <a:pt x="4274754" y="941456"/>
                    </a:moveTo>
                    <a:lnTo>
                      <a:pt x="4281747" y="953475"/>
                    </a:lnTo>
                    <a:lnTo>
                      <a:pt x="4289744" y="972431"/>
                    </a:lnTo>
                    <a:lnTo>
                      <a:pt x="4290972" y="975634"/>
                    </a:lnTo>
                    <a:lnTo>
                      <a:pt x="4284495" y="964737"/>
                    </a:lnTo>
                    <a:close/>
                    <a:moveTo>
                      <a:pt x="4265185" y="940682"/>
                    </a:moveTo>
                    <a:lnTo>
                      <a:pt x="4270318" y="951431"/>
                    </a:lnTo>
                    <a:lnTo>
                      <a:pt x="4272725" y="957579"/>
                    </a:lnTo>
                    <a:lnTo>
                      <a:pt x="4266283" y="943244"/>
                    </a:lnTo>
                    <a:close/>
                    <a:moveTo>
                      <a:pt x="4291638" y="940515"/>
                    </a:moveTo>
                    <a:lnTo>
                      <a:pt x="4291898" y="940795"/>
                    </a:lnTo>
                    <a:lnTo>
                      <a:pt x="4305896" y="972426"/>
                    </a:lnTo>
                    <a:lnTo>
                      <a:pt x="4299265" y="959720"/>
                    </a:lnTo>
                    <a:cubicBezTo>
                      <a:pt x="4293493" y="947363"/>
                      <a:pt x="4291432" y="941802"/>
                      <a:pt x="4291638" y="940515"/>
                    </a:cubicBezTo>
                    <a:close/>
                    <a:moveTo>
                      <a:pt x="4228480" y="939946"/>
                    </a:moveTo>
                    <a:lnTo>
                      <a:pt x="4233516" y="950849"/>
                    </a:lnTo>
                    <a:lnTo>
                      <a:pt x="4241959" y="970430"/>
                    </a:lnTo>
                    <a:lnTo>
                      <a:pt x="4242712" y="971980"/>
                    </a:lnTo>
                    <a:lnTo>
                      <a:pt x="4243727" y="976875"/>
                    </a:lnTo>
                    <a:lnTo>
                      <a:pt x="4243196" y="975785"/>
                    </a:lnTo>
                    <a:close/>
                    <a:moveTo>
                      <a:pt x="4249472" y="939371"/>
                    </a:moveTo>
                    <a:lnTo>
                      <a:pt x="4254399" y="949171"/>
                    </a:lnTo>
                    <a:lnTo>
                      <a:pt x="4258363" y="958869"/>
                    </a:lnTo>
                    <a:lnTo>
                      <a:pt x="4258942" y="960550"/>
                    </a:lnTo>
                    <a:lnTo>
                      <a:pt x="4254520" y="951504"/>
                    </a:lnTo>
                    <a:close/>
                    <a:moveTo>
                      <a:pt x="4209029" y="939126"/>
                    </a:moveTo>
                    <a:lnTo>
                      <a:pt x="4216393" y="956145"/>
                    </a:lnTo>
                    <a:lnTo>
                      <a:pt x="4217127" y="958293"/>
                    </a:lnTo>
                    <a:lnTo>
                      <a:pt x="4218877" y="965576"/>
                    </a:lnTo>
                    <a:lnTo>
                      <a:pt x="4214960" y="955317"/>
                    </a:lnTo>
                    <a:close/>
                    <a:moveTo>
                      <a:pt x="4061405" y="938540"/>
                    </a:moveTo>
                    <a:lnTo>
                      <a:pt x="4074852" y="960822"/>
                    </a:lnTo>
                    <a:lnTo>
                      <a:pt x="4081016" y="975357"/>
                    </a:lnTo>
                    <a:lnTo>
                      <a:pt x="4091327" y="997542"/>
                    </a:lnTo>
                    <a:lnTo>
                      <a:pt x="4095723" y="1011233"/>
                    </a:lnTo>
                    <a:lnTo>
                      <a:pt x="4062427" y="941819"/>
                    </a:lnTo>
                    <a:close/>
                    <a:moveTo>
                      <a:pt x="4227684" y="938009"/>
                    </a:moveTo>
                    <a:lnTo>
                      <a:pt x="4228480" y="939946"/>
                    </a:lnTo>
                    <a:lnTo>
                      <a:pt x="4227848" y="938578"/>
                    </a:lnTo>
                    <a:close/>
                    <a:moveTo>
                      <a:pt x="4254834" y="937195"/>
                    </a:moveTo>
                    <a:lnTo>
                      <a:pt x="4261562" y="951002"/>
                    </a:lnTo>
                    <a:lnTo>
                      <a:pt x="4272976" y="980517"/>
                    </a:lnTo>
                    <a:close/>
                    <a:moveTo>
                      <a:pt x="3970274" y="935640"/>
                    </a:moveTo>
                    <a:lnTo>
                      <a:pt x="3973567" y="954664"/>
                    </a:lnTo>
                    <a:lnTo>
                      <a:pt x="3971311" y="945496"/>
                    </a:lnTo>
                    <a:close/>
                    <a:moveTo>
                      <a:pt x="4161948" y="935328"/>
                    </a:moveTo>
                    <a:lnTo>
                      <a:pt x="4161861" y="936860"/>
                    </a:lnTo>
                    <a:lnTo>
                      <a:pt x="4179849" y="971139"/>
                    </a:lnTo>
                    <a:lnTo>
                      <a:pt x="4174312" y="954474"/>
                    </a:lnTo>
                    <a:lnTo>
                      <a:pt x="4173197" y="955590"/>
                    </a:lnTo>
                    <a:close/>
                    <a:moveTo>
                      <a:pt x="3836112" y="934501"/>
                    </a:moveTo>
                    <a:lnTo>
                      <a:pt x="3838966" y="947273"/>
                    </a:lnTo>
                    <a:lnTo>
                      <a:pt x="3843536" y="1005068"/>
                    </a:lnTo>
                    <a:cubicBezTo>
                      <a:pt x="3848485" y="1054477"/>
                      <a:pt x="3851784" y="1104710"/>
                      <a:pt x="3855908" y="1154942"/>
                    </a:cubicBezTo>
                    <a:lnTo>
                      <a:pt x="3871042" y="1285901"/>
                    </a:lnTo>
                    <a:lnTo>
                      <a:pt x="3861681" y="1230291"/>
                    </a:lnTo>
                    <a:cubicBezTo>
                      <a:pt x="3855908" y="1180470"/>
                      <a:pt x="3851784" y="1130238"/>
                      <a:pt x="3846836" y="1080829"/>
                    </a:cubicBezTo>
                    <a:close/>
                    <a:moveTo>
                      <a:pt x="4335478" y="933670"/>
                    </a:moveTo>
                    <a:lnTo>
                      <a:pt x="4364321" y="985167"/>
                    </a:lnTo>
                    <a:lnTo>
                      <a:pt x="4374238" y="1008700"/>
                    </a:lnTo>
                    <a:lnTo>
                      <a:pt x="4358107" y="984083"/>
                    </a:lnTo>
                    <a:lnTo>
                      <a:pt x="4343633" y="952878"/>
                    </a:lnTo>
                    <a:close/>
                    <a:moveTo>
                      <a:pt x="4206539" y="933358"/>
                    </a:moveTo>
                    <a:lnTo>
                      <a:pt x="4206916" y="933358"/>
                    </a:lnTo>
                    <a:lnTo>
                      <a:pt x="4209029" y="939126"/>
                    </a:lnTo>
                    <a:lnTo>
                      <a:pt x="4206555" y="933409"/>
                    </a:lnTo>
                    <a:close/>
                    <a:moveTo>
                      <a:pt x="4203618" y="933358"/>
                    </a:moveTo>
                    <a:lnTo>
                      <a:pt x="4206473" y="933358"/>
                    </a:lnTo>
                    <a:lnTo>
                      <a:pt x="4214852" y="955035"/>
                    </a:lnTo>
                    <a:lnTo>
                      <a:pt x="4214960" y="955317"/>
                    </a:lnTo>
                    <a:lnTo>
                      <a:pt x="4218756" y="965679"/>
                    </a:lnTo>
                    <a:lnTo>
                      <a:pt x="4215256" y="959105"/>
                    </a:lnTo>
                    <a:lnTo>
                      <a:pt x="4213873" y="955962"/>
                    </a:lnTo>
                    <a:lnTo>
                      <a:pt x="4214161" y="957046"/>
                    </a:lnTo>
                    <a:lnTo>
                      <a:pt x="4208101" y="945664"/>
                    </a:lnTo>
                    <a:lnTo>
                      <a:pt x="4204759" y="937164"/>
                    </a:lnTo>
                    <a:close/>
                    <a:moveTo>
                      <a:pt x="4316254" y="933306"/>
                    </a:moveTo>
                    <a:lnTo>
                      <a:pt x="4324993" y="950436"/>
                    </a:lnTo>
                    <a:lnTo>
                      <a:pt x="4325650" y="953130"/>
                    </a:lnTo>
                    <a:lnTo>
                      <a:pt x="4330130" y="963127"/>
                    </a:lnTo>
                    <a:lnTo>
                      <a:pt x="4330236" y="963479"/>
                    </a:lnTo>
                    <a:lnTo>
                      <a:pt x="4332470" y="968713"/>
                    </a:lnTo>
                    <a:lnTo>
                      <a:pt x="4328629" y="961422"/>
                    </a:lnTo>
                    <a:lnTo>
                      <a:pt x="4322073" y="947130"/>
                    </a:lnTo>
                    <a:close/>
                    <a:moveTo>
                      <a:pt x="3954404" y="933004"/>
                    </a:moveTo>
                    <a:lnTo>
                      <a:pt x="3963371" y="960634"/>
                    </a:lnTo>
                    <a:lnTo>
                      <a:pt x="3964169" y="964334"/>
                    </a:lnTo>
                    <a:lnTo>
                      <a:pt x="3984994" y="1021813"/>
                    </a:lnTo>
                    <a:lnTo>
                      <a:pt x="3985866" y="1025276"/>
                    </a:lnTo>
                    <a:lnTo>
                      <a:pt x="3985130" y="1021479"/>
                    </a:lnTo>
                    <a:lnTo>
                      <a:pt x="3982113" y="1004048"/>
                    </a:lnTo>
                    <a:lnTo>
                      <a:pt x="3978419" y="992165"/>
                    </a:lnTo>
                    <a:close/>
                    <a:moveTo>
                      <a:pt x="4320653" y="931802"/>
                    </a:moveTo>
                    <a:lnTo>
                      <a:pt x="4328180" y="956682"/>
                    </a:lnTo>
                    <a:lnTo>
                      <a:pt x="4324993" y="950436"/>
                    </a:lnTo>
                    <a:lnTo>
                      <a:pt x="4323692" y="945097"/>
                    </a:lnTo>
                    <a:close/>
                    <a:moveTo>
                      <a:pt x="4210912" y="931122"/>
                    </a:moveTo>
                    <a:lnTo>
                      <a:pt x="4239898" y="1002560"/>
                    </a:lnTo>
                    <a:lnTo>
                      <a:pt x="4250329" y="1025639"/>
                    </a:lnTo>
                    <a:lnTo>
                      <a:pt x="4251051" y="1028972"/>
                    </a:lnTo>
                    <a:lnTo>
                      <a:pt x="4239485" y="1004619"/>
                    </a:lnTo>
                    <a:lnTo>
                      <a:pt x="4230402" y="987557"/>
                    </a:lnTo>
                    <a:lnTo>
                      <a:pt x="4213334" y="940185"/>
                    </a:lnTo>
                    <a:close/>
                    <a:moveTo>
                      <a:pt x="4082688" y="930788"/>
                    </a:moveTo>
                    <a:lnTo>
                      <a:pt x="4085470" y="943408"/>
                    </a:lnTo>
                    <a:lnTo>
                      <a:pt x="4092887" y="967196"/>
                    </a:lnTo>
                    <a:lnTo>
                      <a:pt x="4104492" y="995318"/>
                    </a:lnTo>
                    <a:lnTo>
                      <a:pt x="4101237" y="983549"/>
                    </a:lnTo>
                    <a:lnTo>
                      <a:pt x="4105861" y="998637"/>
                    </a:lnTo>
                    <a:lnTo>
                      <a:pt x="4141931" y="1086045"/>
                    </a:lnTo>
                    <a:lnTo>
                      <a:pt x="4142231" y="1082494"/>
                    </a:lnTo>
                    <a:lnTo>
                      <a:pt x="4120578" y="1025603"/>
                    </a:lnTo>
                    <a:lnTo>
                      <a:pt x="4095539" y="962946"/>
                    </a:lnTo>
                    <a:lnTo>
                      <a:pt x="4101237" y="983549"/>
                    </a:lnTo>
                    <a:lnTo>
                      <a:pt x="4092891" y="956320"/>
                    </a:lnTo>
                    <a:close/>
                    <a:moveTo>
                      <a:pt x="4027389" y="929402"/>
                    </a:moveTo>
                    <a:lnTo>
                      <a:pt x="4028094" y="929402"/>
                    </a:lnTo>
                    <a:lnTo>
                      <a:pt x="4029022" y="932851"/>
                    </a:lnTo>
                    <a:close/>
                    <a:moveTo>
                      <a:pt x="4089977" y="928608"/>
                    </a:moveTo>
                    <a:lnTo>
                      <a:pt x="4110160" y="965931"/>
                    </a:lnTo>
                    <a:lnTo>
                      <a:pt x="4132385" y="1026792"/>
                    </a:lnTo>
                    <a:close/>
                    <a:moveTo>
                      <a:pt x="4314393" y="928462"/>
                    </a:moveTo>
                    <a:lnTo>
                      <a:pt x="4315756" y="932122"/>
                    </a:lnTo>
                    <a:lnTo>
                      <a:pt x="4316254" y="933306"/>
                    </a:lnTo>
                    <a:lnTo>
                      <a:pt x="4315125" y="931094"/>
                    </a:lnTo>
                    <a:close/>
                    <a:moveTo>
                      <a:pt x="3890106" y="927722"/>
                    </a:moveTo>
                    <a:lnTo>
                      <a:pt x="3902813" y="969106"/>
                    </a:lnTo>
                    <a:lnTo>
                      <a:pt x="3913868" y="1005234"/>
                    </a:lnTo>
                    <a:lnTo>
                      <a:pt x="3914633" y="1010085"/>
                    </a:lnTo>
                    <a:lnTo>
                      <a:pt x="3914920" y="1014812"/>
                    </a:lnTo>
                    <a:lnTo>
                      <a:pt x="3899469" y="966309"/>
                    </a:lnTo>
                    <a:close/>
                    <a:moveTo>
                      <a:pt x="4162391" y="927591"/>
                    </a:moveTo>
                    <a:lnTo>
                      <a:pt x="4162157" y="931671"/>
                    </a:lnTo>
                    <a:lnTo>
                      <a:pt x="4165790" y="933867"/>
                    </a:lnTo>
                    <a:lnTo>
                      <a:pt x="4165264" y="931487"/>
                    </a:lnTo>
                    <a:close/>
                    <a:moveTo>
                      <a:pt x="4222618" y="927257"/>
                    </a:moveTo>
                    <a:lnTo>
                      <a:pt x="4227848" y="938578"/>
                    </a:lnTo>
                    <a:lnTo>
                      <a:pt x="4246506" y="1003496"/>
                    </a:lnTo>
                    <a:lnTo>
                      <a:pt x="4244721" y="999724"/>
                    </a:lnTo>
                    <a:lnTo>
                      <a:pt x="4243196" y="992674"/>
                    </a:lnTo>
                    <a:close/>
                    <a:moveTo>
                      <a:pt x="3966597" y="926334"/>
                    </a:moveTo>
                    <a:lnTo>
                      <a:pt x="3971311" y="945496"/>
                    </a:lnTo>
                    <a:lnTo>
                      <a:pt x="3972373" y="955590"/>
                    </a:lnTo>
                    <a:lnTo>
                      <a:pt x="3975471" y="965664"/>
                    </a:lnTo>
                    <a:lnTo>
                      <a:pt x="3975894" y="968112"/>
                    </a:lnTo>
                    <a:lnTo>
                      <a:pt x="3972373" y="956825"/>
                    </a:lnTo>
                    <a:close/>
                    <a:moveTo>
                      <a:pt x="4072056" y="926166"/>
                    </a:moveTo>
                    <a:lnTo>
                      <a:pt x="4076922" y="943253"/>
                    </a:lnTo>
                    <a:lnTo>
                      <a:pt x="4075340" y="939243"/>
                    </a:lnTo>
                    <a:close/>
                    <a:moveTo>
                      <a:pt x="4055639" y="925399"/>
                    </a:moveTo>
                    <a:lnTo>
                      <a:pt x="4057713" y="928873"/>
                    </a:lnTo>
                    <a:lnTo>
                      <a:pt x="4059104" y="931157"/>
                    </a:lnTo>
                    <a:lnTo>
                      <a:pt x="4061405" y="938540"/>
                    </a:lnTo>
                    <a:lnTo>
                      <a:pt x="4058719" y="934089"/>
                    </a:lnTo>
                    <a:lnTo>
                      <a:pt x="4057970" y="932528"/>
                    </a:lnTo>
                    <a:close/>
                    <a:moveTo>
                      <a:pt x="4330282" y="924395"/>
                    </a:moveTo>
                    <a:lnTo>
                      <a:pt x="4331098" y="925851"/>
                    </a:lnTo>
                    <a:lnTo>
                      <a:pt x="4343633" y="952878"/>
                    </a:lnTo>
                    <a:lnTo>
                      <a:pt x="4354632" y="978781"/>
                    </a:lnTo>
                    <a:lnTo>
                      <a:pt x="4352313" y="975243"/>
                    </a:lnTo>
                    <a:lnTo>
                      <a:pt x="4347552" y="962295"/>
                    </a:lnTo>
                    <a:lnTo>
                      <a:pt x="4330283" y="924398"/>
                    </a:lnTo>
                    <a:close/>
                    <a:moveTo>
                      <a:pt x="4330279" y="924390"/>
                    </a:moveTo>
                    <a:lnTo>
                      <a:pt x="4330282" y="924395"/>
                    </a:lnTo>
                    <a:lnTo>
                      <a:pt x="4330280" y="924392"/>
                    </a:lnTo>
                    <a:close/>
                    <a:moveTo>
                      <a:pt x="4330277" y="924385"/>
                    </a:moveTo>
                    <a:lnTo>
                      <a:pt x="4330279" y="924390"/>
                    </a:lnTo>
                    <a:lnTo>
                      <a:pt x="4330277" y="924386"/>
                    </a:lnTo>
                    <a:close/>
                    <a:moveTo>
                      <a:pt x="4330275" y="924380"/>
                    </a:moveTo>
                    <a:lnTo>
                      <a:pt x="4330277" y="924385"/>
                    </a:lnTo>
                    <a:lnTo>
                      <a:pt x="4330276" y="924383"/>
                    </a:lnTo>
                    <a:close/>
                    <a:moveTo>
                      <a:pt x="4241589" y="924314"/>
                    </a:moveTo>
                    <a:lnTo>
                      <a:pt x="4244897" y="930268"/>
                    </a:lnTo>
                    <a:lnTo>
                      <a:pt x="4248108" y="936656"/>
                    </a:lnTo>
                    <a:lnTo>
                      <a:pt x="4253503" y="949422"/>
                    </a:lnTo>
                    <a:lnTo>
                      <a:pt x="4254520" y="951504"/>
                    </a:lnTo>
                    <a:lnTo>
                      <a:pt x="4262088" y="969695"/>
                    </a:lnTo>
                    <a:lnTo>
                      <a:pt x="4264670" y="977199"/>
                    </a:lnTo>
                    <a:lnTo>
                      <a:pt x="4241949" y="928178"/>
                    </a:lnTo>
                    <a:close/>
                    <a:moveTo>
                      <a:pt x="3889234" y="924128"/>
                    </a:moveTo>
                    <a:lnTo>
                      <a:pt x="3890106" y="927722"/>
                    </a:lnTo>
                    <a:lnTo>
                      <a:pt x="3889664" y="926282"/>
                    </a:lnTo>
                    <a:close/>
                    <a:moveTo>
                      <a:pt x="4221772" y="923610"/>
                    </a:moveTo>
                    <a:lnTo>
                      <a:pt x="4227093" y="935951"/>
                    </a:lnTo>
                    <a:lnTo>
                      <a:pt x="4227684" y="938009"/>
                    </a:lnTo>
                    <a:close/>
                    <a:moveTo>
                      <a:pt x="3905319" y="923313"/>
                    </a:moveTo>
                    <a:lnTo>
                      <a:pt x="3910800" y="957554"/>
                    </a:lnTo>
                    <a:lnTo>
                      <a:pt x="3917317" y="979878"/>
                    </a:lnTo>
                    <a:cubicBezTo>
                      <a:pt x="3920783" y="994918"/>
                      <a:pt x="3923472" y="1009339"/>
                      <a:pt x="3925955" y="1021700"/>
                    </a:cubicBezTo>
                    <a:lnTo>
                      <a:pt x="3943635" y="1098455"/>
                    </a:lnTo>
                    <a:lnTo>
                      <a:pt x="3948893" y="1063721"/>
                    </a:lnTo>
                    <a:lnTo>
                      <a:pt x="3948442" y="1060293"/>
                    </a:lnTo>
                    <a:lnTo>
                      <a:pt x="3946035" y="1051130"/>
                    </a:lnTo>
                    <a:lnTo>
                      <a:pt x="3939262" y="1014100"/>
                    </a:lnTo>
                    <a:close/>
                    <a:moveTo>
                      <a:pt x="4252426" y="922080"/>
                    </a:moveTo>
                    <a:lnTo>
                      <a:pt x="4262403" y="941666"/>
                    </a:lnTo>
                    <a:lnTo>
                      <a:pt x="4262985" y="943244"/>
                    </a:lnTo>
                    <a:lnTo>
                      <a:pt x="4266958" y="954020"/>
                    </a:lnTo>
                    <a:lnTo>
                      <a:pt x="4258038" y="936344"/>
                    </a:lnTo>
                    <a:lnTo>
                      <a:pt x="4256222" y="932309"/>
                    </a:lnTo>
                    <a:close/>
                    <a:moveTo>
                      <a:pt x="4220486" y="920476"/>
                    </a:moveTo>
                    <a:lnTo>
                      <a:pt x="4221772" y="923610"/>
                    </a:lnTo>
                    <a:lnTo>
                      <a:pt x="4220659" y="921029"/>
                    </a:lnTo>
                    <a:close/>
                    <a:moveTo>
                      <a:pt x="4282774" y="920186"/>
                    </a:moveTo>
                    <a:lnTo>
                      <a:pt x="4294199" y="939781"/>
                    </a:lnTo>
                    <a:lnTo>
                      <a:pt x="4296501" y="945750"/>
                    </a:lnTo>
                    <a:lnTo>
                      <a:pt x="4291898" y="940795"/>
                    </a:lnTo>
                    <a:close/>
                    <a:moveTo>
                      <a:pt x="4077444" y="917664"/>
                    </a:moveTo>
                    <a:lnTo>
                      <a:pt x="4083953" y="938540"/>
                    </a:lnTo>
                    <a:lnTo>
                      <a:pt x="4081419" y="927613"/>
                    </a:lnTo>
                    <a:close/>
                    <a:moveTo>
                      <a:pt x="4320720" y="917608"/>
                    </a:moveTo>
                    <a:lnTo>
                      <a:pt x="4336626" y="950349"/>
                    </a:lnTo>
                    <a:lnTo>
                      <a:pt x="4352970" y="995479"/>
                    </a:lnTo>
                    <a:close/>
                    <a:moveTo>
                      <a:pt x="4348457" y="917532"/>
                    </a:moveTo>
                    <a:lnTo>
                      <a:pt x="4358632" y="930062"/>
                    </a:lnTo>
                    <a:cubicBezTo>
                      <a:pt x="4370176" y="949834"/>
                      <a:pt x="4380070" y="970430"/>
                      <a:pt x="4388728" y="991438"/>
                    </a:cubicBezTo>
                    <a:lnTo>
                      <a:pt x="4388796" y="991630"/>
                    </a:lnTo>
                    <a:close/>
                    <a:moveTo>
                      <a:pt x="4235686" y="913686"/>
                    </a:moveTo>
                    <a:lnTo>
                      <a:pt x="4237544" y="917031"/>
                    </a:lnTo>
                    <a:lnTo>
                      <a:pt x="4239434" y="922751"/>
                    </a:lnTo>
                    <a:lnTo>
                      <a:pt x="4241949" y="928178"/>
                    </a:lnTo>
                    <a:lnTo>
                      <a:pt x="4242541" y="934529"/>
                    </a:lnTo>
                    <a:lnTo>
                      <a:pt x="4235831" y="915319"/>
                    </a:lnTo>
                    <a:close/>
                    <a:moveTo>
                      <a:pt x="4319054" y="913586"/>
                    </a:moveTo>
                    <a:lnTo>
                      <a:pt x="4320720" y="917608"/>
                    </a:lnTo>
                    <a:lnTo>
                      <a:pt x="4318808" y="913672"/>
                    </a:lnTo>
                    <a:close/>
                    <a:moveTo>
                      <a:pt x="4244899" y="913470"/>
                    </a:moveTo>
                    <a:lnTo>
                      <a:pt x="4254834" y="937195"/>
                    </a:lnTo>
                    <a:lnTo>
                      <a:pt x="4251044" y="929417"/>
                    </a:lnTo>
                    <a:close/>
                    <a:moveTo>
                      <a:pt x="3945854" y="911941"/>
                    </a:moveTo>
                    <a:lnTo>
                      <a:pt x="3946236" y="912881"/>
                    </a:lnTo>
                    <a:lnTo>
                      <a:pt x="3951632" y="929731"/>
                    </a:lnTo>
                    <a:lnTo>
                      <a:pt x="3947522" y="918388"/>
                    </a:lnTo>
                    <a:close/>
                    <a:moveTo>
                      <a:pt x="4252838" y="911898"/>
                    </a:moveTo>
                    <a:lnTo>
                      <a:pt x="4265185" y="940682"/>
                    </a:lnTo>
                    <a:lnTo>
                      <a:pt x="4257190" y="923942"/>
                    </a:lnTo>
                    <a:close/>
                    <a:moveTo>
                      <a:pt x="4251390" y="911798"/>
                    </a:moveTo>
                    <a:lnTo>
                      <a:pt x="4257190" y="923942"/>
                    </a:lnTo>
                    <a:lnTo>
                      <a:pt x="4261336" y="935417"/>
                    </a:lnTo>
                    <a:lnTo>
                      <a:pt x="4276163" y="966361"/>
                    </a:lnTo>
                    <a:lnTo>
                      <a:pt x="4281949" y="981140"/>
                    </a:lnTo>
                    <a:lnTo>
                      <a:pt x="4283201" y="986202"/>
                    </a:lnTo>
                    <a:lnTo>
                      <a:pt x="4274497" y="968956"/>
                    </a:lnTo>
                    <a:lnTo>
                      <a:pt x="4265253" y="947260"/>
                    </a:lnTo>
                    <a:lnTo>
                      <a:pt x="4262403" y="941666"/>
                    </a:lnTo>
                    <a:close/>
                    <a:moveTo>
                      <a:pt x="4220083" y="911560"/>
                    </a:moveTo>
                    <a:lnTo>
                      <a:pt x="4240864" y="963071"/>
                    </a:lnTo>
                    <a:lnTo>
                      <a:pt x="4242250" y="969756"/>
                    </a:lnTo>
                    <a:lnTo>
                      <a:pt x="4233516" y="950849"/>
                    </a:lnTo>
                    <a:lnTo>
                      <a:pt x="4227093" y="935951"/>
                    </a:lnTo>
                    <a:close/>
                    <a:moveTo>
                      <a:pt x="4050984" y="911166"/>
                    </a:moveTo>
                    <a:lnTo>
                      <a:pt x="4055639" y="925399"/>
                    </a:lnTo>
                    <a:lnTo>
                      <a:pt x="4054092" y="922808"/>
                    </a:lnTo>
                    <a:close/>
                    <a:moveTo>
                      <a:pt x="4101172" y="909919"/>
                    </a:moveTo>
                    <a:lnTo>
                      <a:pt x="4106132" y="925623"/>
                    </a:lnTo>
                    <a:lnTo>
                      <a:pt x="4143315" y="1020084"/>
                    </a:lnTo>
                    <a:lnTo>
                      <a:pt x="4140953" y="1009150"/>
                    </a:lnTo>
                    <a:cubicBezTo>
                      <a:pt x="4140953" y="1009150"/>
                      <a:pt x="4140953" y="1009150"/>
                      <a:pt x="4144251" y="1009150"/>
                    </a:cubicBezTo>
                    <a:lnTo>
                      <a:pt x="4150063" y="1030735"/>
                    </a:lnTo>
                    <a:lnTo>
                      <a:pt x="4152271" y="1042693"/>
                    </a:lnTo>
                    <a:lnTo>
                      <a:pt x="4148116" y="1029386"/>
                    </a:lnTo>
                    <a:lnTo>
                      <a:pt x="4148587" y="1033477"/>
                    </a:lnTo>
                    <a:lnTo>
                      <a:pt x="4152321" y="1042961"/>
                    </a:lnTo>
                    <a:lnTo>
                      <a:pt x="4152271" y="1042693"/>
                    </a:lnTo>
                    <a:lnTo>
                      <a:pt x="4152486" y="1043381"/>
                    </a:lnTo>
                    <a:lnTo>
                      <a:pt x="4155593" y="1051275"/>
                    </a:lnTo>
                    <a:lnTo>
                      <a:pt x="4150063" y="1030735"/>
                    </a:lnTo>
                    <a:lnTo>
                      <a:pt x="4147189" y="1015173"/>
                    </a:lnTo>
                    <a:close/>
                    <a:moveTo>
                      <a:pt x="4179180" y="909352"/>
                    </a:moveTo>
                    <a:lnTo>
                      <a:pt x="4194655" y="935166"/>
                    </a:lnTo>
                    <a:lnTo>
                      <a:pt x="4205561" y="955144"/>
                    </a:lnTo>
                    <a:lnTo>
                      <a:pt x="4185636" y="923286"/>
                    </a:lnTo>
                    <a:close/>
                    <a:moveTo>
                      <a:pt x="3835934" y="908917"/>
                    </a:moveTo>
                    <a:lnTo>
                      <a:pt x="3836938" y="912838"/>
                    </a:lnTo>
                    <a:cubicBezTo>
                      <a:pt x="3861681" y="1024008"/>
                      <a:pt x="3891991" y="1144443"/>
                      <a:pt x="3894465" y="1261635"/>
                    </a:cubicBezTo>
                    <a:lnTo>
                      <a:pt x="3892500" y="1289896"/>
                    </a:lnTo>
                    <a:lnTo>
                      <a:pt x="3886424" y="1192823"/>
                    </a:lnTo>
                    <a:cubicBezTo>
                      <a:pt x="3874877" y="1110474"/>
                      <a:pt x="3857557" y="1028949"/>
                      <a:pt x="3839000" y="947425"/>
                    </a:cubicBezTo>
                    <a:lnTo>
                      <a:pt x="3838966" y="947273"/>
                    </a:lnTo>
                    <a:close/>
                    <a:moveTo>
                      <a:pt x="3941204" y="908459"/>
                    </a:moveTo>
                    <a:lnTo>
                      <a:pt x="3941875" y="908599"/>
                    </a:lnTo>
                    <a:lnTo>
                      <a:pt x="3942987" y="936936"/>
                    </a:lnTo>
                    <a:lnTo>
                      <a:pt x="3942743" y="935823"/>
                    </a:lnTo>
                    <a:cubicBezTo>
                      <a:pt x="3941920" y="929234"/>
                      <a:pt x="3941303" y="919556"/>
                      <a:pt x="3941148" y="909724"/>
                    </a:cubicBezTo>
                    <a:close/>
                    <a:moveTo>
                      <a:pt x="3962180" y="908383"/>
                    </a:moveTo>
                    <a:lnTo>
                      <a:pt x="3964717" y="916412"/>
                    </a:lnTo>
                    <a:lnTo>
                      <a:pt x="3966597" y="926334"/>
                    </a:lnTo>
                    <a:close/>
                    <a:moveTo>
                      <a:pt x="4322352" y="906995"/>
                    </a:moveTo>
                    <a:lnTo>
                      <a:pt x="4329527" y="922464"/>
                    </a:lnTo>
                    <a:lnTo>
                      <a:pt x="4330275" y="924380"/>
                    </a:lnTo>
                    <a:close/>
                    <a:moveTo>
                      <a:pt x="4231769" y="906634"/>
                    </a:moveTo>
                    <a:lnTo>
                      <a:pt x="4234541" y="911623"/>
                    </a:lnTo>
                    <a:lnTo>
                      <a:pt x="4235831" y="915319"/>
                    </a:lnTo>
                    <a:lnTo>
                      <a:pt x="4236278" y="920345"/>
                    </a:lnTo>
                    <a:close/>
                    <a:moveTo>
                      <a:pt x="4252576" y="905874"/>
                    </a:moveTo>
                    <a:lnTo>
                      <a:pt x="4253061" y="906930"/>
                    </a:lnTo>
                    <a:lnTo>
                      <a:pt x="4255431" y="910470"/>
                    </a:lnTo>
                    <a:close/>
                    <a:moveTo>
                      <a:pt x="4243961" y="905485"/>
                    </a:moveTo>
                    <a:lnTo>
                      <a:pt x="4245574" y="908646"/>
                    </a:lnTo>
                    <a:lnTo>
                      <a:pt x="4256222" y="932309"/>
                    </a:lnTo>
                    <a:lnTo>
                      <a:pt x="4268258" y="964742"/>
                    </a:lnTo>
                    <a:lnTo>
                      <a:pt x="4261562" y="951002"/>
                    </a:lnTo>
                    <a:close/>
                    <a:moveTo>
                      <a:pt x="4079388" y="904547"/>
                    </a:moveTo>
                    <a:lnTo>
                      <a:pt x="4080486" y="906634"/>
                    </a:lnTo>
                    <a:lnTo>
                      <a:pt x="4089977" y="928608"/>
                    </a:lnTo>
                    <a:lnTo>
                      <a:pt x="4081924" y="913716"/>
                    </a:lnTo>
                    <a:close/>
                    <a:moveTo>
                      <a:pt x="3968836" y="903308"/>
                    </a:moveTo>
                    <a:lnTo>
                      <a:pt x="3998143" y="1015225"/>
                    </a:lnTo>
                    <a:lnTo>
                      <a:pt x="4004390" y="1050810"/>
                    </a:lnTo>
                    <a:lnTo>
                      <a:pt x="4015172" y="1080780"/>
                    </a:lnTo>
                    <a:lnTo>
                      <a:pt x="4025815" y="1112734"/>
                    </a:lnTo>
                    <a:lnTo>
                      <a:pt x="4023369" y="1095206"/>
                    </a:lnTo>
                    <a:lnTo>
                      <a:pt x="4022901" y="1091854"/>
                    </a:lnTo>
                    <a:lnTo>
                      <a:pt x="4009410" y="1052365"/>
                    </a:lnTo>
                    <a:cubicBezTo>
                      <a:pt x="4002003" y="1025392"/>
                      <a:pt x="3995624" y="997903"/>
                      <a:pt x="3988834" y="970981"/>
                    </a:cubicBezTo>
                    <a:close/>
                    <a:moveTo>
                      <a:pt x="4042485" y="903289"/>
                    </a:moveTo>
                    <a:lnTo>
                      <a:pt x="4048094" y="912761"/>
                    </a:lnTo>
                    <a:lnTo>
                      <a:pt x="4054092" y="922808"/>
                    </a:lnTo>
                    <a:lnTo>
                      <a:pt x="4055822" y="929289"/>
                    </a:lnTo>
                    <a:lnTo>
                      <a:pt x="4044751" y="910944"/>
                    </a:lnTo>
                    <a:close/>
                    <a:moveTo>
                      <a:pt x="4050324" y="902985"/>
                    </a:moveTo>
                    <a:lnTo>
                      <a:pt x="4069528" y="948267"/>
                    </a:lnTo>
                    <a:lnTo>
                      <a:pt x="4059104" y="931157"/>
                    </a:lnTo>
                    <a:close/>
                    <a:moveTo>
                      <a:pt x="3897416" y="902929"/>
                    </a:moveTo>
                    <a:lnTo>
                      <a:pt x="3898080" y="905027"/>
                    </a:lnTo>
                    <a:lnTo>
                      <a:pt x="3898480" y="907567"/>
                    </a:lnTo>
                    <a:close/>
                    <a:moveTo>
                      <a:pt x="4239452" y="901368"/>
                    </a:moveTo>
                    <a:lnTo>
                      <a:pt x="4248128" y="923432"/>
                    </a:lnTo>
                    <a:lnTo>
                      <a:pt x="4243505" y="913946"/>
                    </a:lnTo>
                    <a:lnTo>
                      <a:pt x="4239726" y="904306"/>
                    </a:lnTo>
                    <a:close/>
                    <a:moveTo>
                      <a:pt x="3941519" y="901261"/>
                    </a:moveTo>
                    <a:lnTo>
                      <a:pt x="3941511" y="901446"/>
                    </a:lnTo>
                    <a:lnTo>
                      <a:pt x="3941601" y="901635"/>
                    </a:lnTo>
                    <a:lnTo>
                      <a:pt x="3941594" y="901445"/>
                    </a:lnTo>
                    <a:close/>
                    <a:moveTo>
                      <a:pt x="4247098" y="900160"/>
                    </a:moveTo>
                    <a:lnTo>
                      <a:pt x="4251390" y="911798"/>
                    </a:lnTo>
                    <a:lnTo>
                      <a:pt x="4251235" y="911475"/>
                    </a:lnTo>
                    <a:close/>
                    <a:moveTo>
                      <a:pt x="4238994" y="896450"/>
                    </a:moveTo>
                    <a:lnTo>
                      <a:pt x="4241135" y="903700"/>
                    </a:lnTo>
                    <a:lnTo>
                      <a:pt x="4244899" y="913470"/>
                    </a:lnTo>
                    <a:lnTo>
                      <a:pt x="4239344" y="900203"/>
                    </a:lnTo>
                    <a:close/>
                    <a:moveTo>
                      <a:pt x="3877306" y="894821"/>
                    </a:moveTo>
                    <a:lnTo>
                      <a:pt x="3885144" y="921340"/>
                    </a:lnTo>
                    <a:lnTo>
                      <a:pt x="3899469" y="966309"/>
                    </a:lnTo>
                    <a:lnTo>
                      <a:pt x="3900347" y="969930"/>
                    </a:lnTo>
                    <a:lnTo>
                      <a:pt x="3915199" y="1019426"/>
                    </a:lnTo>
                    <a:lnTo>
                      <a:pt x="3915688" y="1027489"/>
                    </a:lnTo>
                    <a:lnTo>
                      <a:pt x="3913496" y="1018725"/>
                    </a:lnTo>
                    <a:cubicBezTo>
                      <a:pt x="3906100" y="993813"/>
                      <a:pt x="3897882" y="969106"/>
                      <a:pt x="3889664" y="944400"/>
                    </a:cubicBezTo>
                    <a:lnTo>
                      <a:pt x="3877584" y="906728"/>
                    </a:lnTo>
                    <a:lnTo>
                      <a:pt x="3892923" y="978131"/>
                    </a:lnTo>
                    <a:lnTo>
                      <a:pt x="3899269" y="1001327"/>
                    </a:lnTo>
                    <a:lnTo>
                      <a:pt x="3912071" y="1069708"/>
                    </a:lnTo>
                    <a:lnTo>
                      <a:pt x="3906037" y="1044142"/>
                    </a:lnTo>
                    <a:lnTo>
                      <a:pt x="3920189" y="1125834"/>
                    </a:lnTo>
                    <a:lnTo>
                      <a:pt x="3919660" y="1117345"/>
                    </a:lnTo>
                    <a:lnTo>
                      <a:pt x="3919328" y="1108470"/>
                    </a:lnTo>
                    <a:lnTo>
                      <a:pt x="3921209" y="1118519"/>
                    </a:lnTo>
                    <a:lnTo>
                      <a:pt x="3922536" y="1140404"/>
                    </a:lnTo>
                    <a:lnTo>
                      <a:pt x="3929848" y="1215278"/>
                    </a:lnTo>
                    <a:lnTo>
                      <a:pt x="3931326" y="1236228"/>
                    </a:lnTo>
                    <a:lnTo>
                      <a:pt x="3931532" y="1231734"/>
                    </a:lnTo>
                    <a:lnTo>
                      <a:pt x="3931217" y="1229296"/>
                    </a:lnTo>
                    <a:lnTo>
                      <a:pt x="3929848" y="1215278"/>
                    </a:lnTo>
                    <a:lnTo>
                      <a:pt x="3924114" y="1134038"/>
                    </a:lnTo>
                    <a:lnTo>
                      <a:pt x="3927237" y="1150716"/>
                    </a:lnTo>
                    <a:lnTo>
                      <a:pt x="3928502" y="1160588"/>
                    </a:lnTo>
                    <a:lnTo>
                      <a:pt x="3932419" y="1212353"/>
                    </a:lnTo>
                    <a:lnTo>
                      <a:pt x="3933134" y="1196720"/>
                    </a:lnTo>
                    <a:lnTo>
                      <a:pt x="3928502" y="1160588"/>
                    </a:lnTo>
                    <a:lnTo>
                      <a:pt x="3928107" y="1155365"/>
                    </a:lnTo>
                    <a:lnTo>
                      <a:pt x="3931165" y="1171699"/>
                    </a:lnTo>
                    <a:lnTo>
                      <a:pt x="3933216" y="1194936"/>
                    </a:lnTo>
                    <a:lnTo>
                      <a:pt x="3935031" y="1155288"/>
                    </a:lnTo>
                    <a:lnTo>
                      <a:pt x="3938442" y="1132758"/>
                    </a:lnTo>
                    <a:lnTo>
                      <a:pt x="3932398" y="1094286"/>
                    </a:lnTo>
                    <a:lnTo>
                      <a:pt x="3919622" y="1043212"/>
                    </a:lnTo>
                    <a:lnTo>
                      <a:pt x="3919249" y="1038284"/>
                    </a:lnTo>
                    <a:lnTo>
                      <a:pt x="3918563" y="1030634"/>
                    </a:lnTo>
                    <a:lnTo>
                      <a:pt x="3922725" y="1044505"/>
                    </a:lnTo>
                    <a:lnTo>
                      <a:pt x="3939816" y="1123682"/>
                    </a:lnTo>
                    <a:lnTo>
                      <a:pt x="3941048" y="1115544"/>
                    </a:lnTo>
                    <a:lnTo>
                      <a:pt x="3935685" y="1087697"/>
                    </a:lnTo>
                    <a:lnTo>
                      <a:pt x="3922725" y="1044505"/>
                    </a:lnTo>
                    <a:lnTo>
                      <a:pt x="3919249" y="1028402"/>
                    </a:lnTo>
                    <a:lnTo>
                      <a:pt x="3918015" y="1024529"/>
                    </a:lnTo>
                    <a:lnTo>
                      <a:pt x="3917286" y="1016402"/>
                    </a:lnTo>
                    <a:lnTo>
                      <a:pt x="3931165" y="1061755"/>
                    </a:lnTo>
                    <a:lnTo>
                      <a:pt x="3941849" y="1110249"/>
                    </a:lnTo>
                    <a:lnTo>
                      <a:pt x="3942811" y="1103895"/>
                    </a:lnTo>
                    <a:lnTo>
                      <a:pt x="3932575" y="1057959"/>
                    </a:lnTo>
                    <a:cubicBezTo>
                      <a:pt x="3929265" y="1043950"/>
                      <a:pt x="3926162" y="1026850"/>
                      <a:pt x="3922438" y="1008669"/>
                    </a:cubicBezTo>
                    <a:lnTo>
                      <a:pt x="3912726" y="969588"/>
                    </a:lnTo>
                    <a:lnTo>
                      <a:pt x="3913547" y="974717"/>
                    </a:lnTo>
                    <a:lnTo>
                      <a:pt x="3917286" y="1016402"/>
                    </a:lnTo>
                    <a:lnTo>
                      <a:pt x="3914798" y="1008272"/>
                    </a:lnTo>
                    <a:lnTo>
                      <a:pt x="3914207" y="1003065"/>
                    </a:lnTo>
                    <a:lnTo>
                      <a:pt x="3913496" y="991342"/>
                    </a:lnTo>
                    <a:lnTo>
                      <a:pt x="3911144" y="976083"/>
                    </a:lnTo>
                    <a:lnTo>
                      <a:pt x="3908488" y="952692"/>
                    </a:lnTo>
                    <a:lnTo>
                      <a:pt x="3907041" y="949470"/>
                    </a:lnTo>
                    <a:lnTo>
                      <a:pt x="3911144" y="976083"/>
                    </a:lnTo>
                    <a:lnTo>
                      <a:pt x="3914207" y="1003065"/>
                    </a:lnTo>
                    <a:lnTo>
                      <a:pt x="3914455" y="1007150"/>
                    </a:lnTo>
                    <a:lnTo>
                      <a:pt x="3913868" y="1005234"/>
                    </a:lnTo>
                    <a:lnTo>
                      <a:pt x="3904023" y="942750"/>
                    </a:lnTo>
                    <a:lnTo>
                      <a:pt x="3886027" y="902674"/>
                    </a:lnTo>
                    <a:lnTo>
                      <a:pt x="3885261" y="901984"/>
                    </a:lnTo>
                    <a:lnTo>
                      <a:pt x="3886017" y="908009"/>
                    </a:lnTo>
                    <a:lnTo>
                      <a:pt x="3889234" y="924128"/>
                    </a:lnTo>
                    <a:lnTo>
                      <a:pt x="3885760" y="909810"/>
                    </a:lnTo>
                    <a:lnTo>
                      <a:pt x="3884992" y="901742"/>
                    </a:lnTo>
                    <a:close/>
                    <a:moveTo>
                      <a:pt x="4238503" y="894788"/>
                    </a:moveTo>
                    <a:lnTo>
                      <a:pt x="4238914" y="895593"/>
                    </a:lnTo>
                    <a:lnTo>
                      <a:pt x="4238994" y="896450"/>
                    </a:lnTo>
                    <a:close/>
                    <a:moveTo>
                      <a:pt x="3941317" y="894403"/>
                    </a:moveTo>
                    <a:lnTo>
                      <a:pt x="3941388" y="896200"/>
                    </a:lnTo>
                    <a:lnTo>
                      <a:pt x="3941679" y="897597"/>
                    </a:lnTo>
                    <a:lnTo>
                      <a:pt x="3941746" y="896062"/>
                    </a:lnTo>
                    <a:close/>
                    <a:moveTo>
                      <a:pt x="4335544" y="893814"/>
                    </a:moveTo>
                    <a:lnTo>
                      <a:pt x="4348457" y="917532"/>
                    </a:lnTo>
                    <a:lnTo>
                      <a:pt x="4344666" y="912865"/>
                    </a:lnTo>
                    <a:cubicBezTo>
                      <a:pt x="4338018" y="910702"/>
                      <a:pt x="4350386" y="946539"/>
                      <a:pt x="4355333" y="956425"/>
                    </a:cubicBezTo>
                    <a:lnTo>
                      <a:pt x="4374586" y="1002455"/>
                    </a:lnTo>
                    <a:lnTo>
                      <a:pt x="4368526" y="992674"/>
                    </a:lnTo>
                    <a:lnTo>
                      <a:pt x="4364321" y="985167"/>
                    </a:lnTo>
                    <a:lnTo>
                      <a:pt x="4361930" y="979492"/>
                    </a:lnTo>
                    <a:cubicBezTo>
                      <a:pt x="4348737" y="949834"/>
                      <a:pt x="4342141" y="923472"/>
                      <a:pt x="4335544" y="893814"/>
                    </a:cubicBezTo>
                    <a:close/>
                    <a:moveTo>
                      <a:pt x="4309159" y="893814"/>
                    </a:moveTo>
                    <a:lnTo>
                      <a:pt x="4318808" y="913672"/>
                    </a:lnTo>
                    <a:lnTo>
                      <a:pt x="4317302" y="914203"/>
                    </a:lnTo>
                    <a:cubicBezTo>
                      <a:pt x="4317611" y="917293"/>
                      <a:pt x="4318641" y="922648"/>
                      <a:pt x="4319878" y="928415"/>
                    </a:cubicBezTo>
                    <a:lnTo>
                      <a:pt x="4320653" y="931802"/>
                    </a:lnTo>
                    <a:close/>
                    <a:moveTo>
                      <a:pt x="4245071" y="893790"/>
                    </a:moveTo>
                    <a:lnTo>
                      <a:pt x="4246376" y="896834"/>
                    </a:lnTo>
                    <a:lnTo>
                      <a:pt x="4248637" y="900272"/>
                    </a:lnTo>
                    <a:lnTo>
                      <a:pt x="4247998" y="898503"/>
                    </a:lnTo>
                    <a:close/>
                    <a:moveTo>
                      <a:pt x="4238709" y="893389"/>
                    </a:moveTo>
                    <a:lnTo>
                      <a:pt x="4242797" y="902474"/>
                    </a:lnTo>
                    <a:lnTo>
                      <a:pt x="4243961" y="905485"/>
                    </a:lnTo>
                    <a:lnTo>
                      <a:pt x="4238914" y="895593"/>
                    </a:lnTo>
                    <a:close/>
                    <a:moveTo>
                      <a:pt x="4276957" y="893120"/>
                    </a:moveTo>
                    <a:lnTo>
                      <a:pt x="4277871" y="895672"/>
                    </a:lnTo>
                    <a:lnTo>
                      <a:pt x="4279839" y="900464"/>
                    </a:lnTo>
                    <a:lnTo>
                      <a:pt x="4280541" y="901478"/>
                    </a:lnTo>
                    <a:lnTo>
                      <a:pt x="4278806" y="896645"/>
                    </a:lnTo>
                    <a:lnTo>
                      <a:pt x="4278600" y="896092"/>
                    </a:lnTo>
                    <a:close/>
                    <a:moveTo>
                      <a:pt x="4192383" y="892938"/>
                    </a:moveTo>
                    <a:lnTo>
                      <a:pt x="4195421" y="897864"/>
                    </a:lnTo>
                    <a:lnTo>
                      <a:pt x="4206539" y="933358"/>
                    </a:lnTo>
                    <a:lnTo>
                      <a:pt x="4206473" y="933358"/>
                    </a:lnTo>
                    <a:lnTo>
                      <a:pt x="4198671" y="913174"/>
                    </a:lnTo>
                    <a:cubicBezTo>
                      <a:pt x="4194136" y="901022"/>
                      <a:pt x="4191250" y="892475"/>
                      <a:pt x="4192383" y="892938"/>
                    </a:cubicBezTo>
                    <a:close/>
                    <a:moveTo>
                      <a:pt x="3956677" y="890967"/>
                    </a:moveTo>
                    <a:lnTo>
                      <a:pt x="3959204" y="896289"/>
                    </a:lnTo>
                    <a:lnTo>
                      <a:pt x="3962180" y="908383"/>
                    </a:lnTo>
                    <a:close/>
                    <a:moveTo>
                      <a:pt x="4276996" y="889281"/>
                    </a:moveTo>
                    <a:lnTo>
                      <a:pt x="4279063" y="895049"/>
                    </a:lnTo>
                    <a:lnTo>
                      <a:pt x="4284202" y="906639"/>
                    </a:lnTo>
                    <a:lnTo>
                      <a:pt x="4284306" y="906850"/>
                    </a:lnTo>
                    <a:lnTo>
                      <a:pt x="4284462" y="906705"/>
                    </a:lnTo>
                    <a:lnTo>
                      <a:pt x="4279865" y="894676"/>
                    </a:lnTo>
                    <a:close/>
                    <a:moveTo>
                      <a:pt x="4195563" y="887947"/>
                    </a:moveTo>
                    <a:lnTo>
                      <a:pt x="4198258" y="888871"/>
                    </a:lnTo>
                    <a:lnTo>
                      <a:pt x="4199653" y="898906"/>
                    </a:lnTo>
                    <a:close/>
                    <a:moveTo>
                      <a:pt x="4185189" y="887388"/>
                    </a:moveTo>
                    <a:lnTo>
                      <a:pt x="4204759" y="937164"/>
                    </a:lnTo>
                    <a:lnTo>
                      <a:pt x="4208891" y="950940"/>
                    </a:lnTo>
                    <a:lnTo>
                      <a:pt x="4204855" y="943244"/>
                    </a:lnTo>
                    <a:cubicBezTo>
                      <a:pt x="4198052" y="928415"/>
                      <a:pt x="4191971" y="913174"/>
                      <a:pt x="4187178" y="897315"/>
                    </a:cubicBezTo>
                    <a:close/>
                    <a:moveTo>
                      <a:pt x="4315756" y="887223"/>
                    </a:moveTo>
                    <a:lnTo>
                      <a:pt x="4335478" y="933670"/>
                    </a:lnTo>
                    <a:lnTo>
                      <a:pt x="4331098" y="925851"/>
                    </a:lnTo>
                    <a:lnTo>
                      <a:pt x="4329527" y="922464"/>
                    </a:lnTo>
                    <a:close/>
                    <a:moveTo>
                      <a:pt x="4006295" y="886768"/>
                    </a:moveTo>
                    <a:lnTo>
                      <a:pt x="4016406" y="945294"/>
                    </a:lnTo>
                    <a:lnTo>
                      <a:pt x="4028123" y="981729"/>
                    </a:lnTo>
                    <a:lnTo>
                      <a:pt x="4024779" y="929402"/>
                    </a:lnTo>
                    <a:lnTo>
                      <a:pt x="4025745" y="929402"/>
                    </a:lnTo>
                    <a:lnTo>
                      <a:pt x="4025769" y="929468"/>
                    </a:lnTo>
                    <a:lnTo>
                      <a:pt x="4025752" y="929402"/>
                    </a:lnTo>
                    <a:lnTo>
                      <a:pt x="4025745" y="929402"/>
                    </a:lnTo>
                    <a:lnTo>
                      <a:pt x="4022293" y="919932"/>
                    </a:lnTo>
                    <a:close/>
                    <a:moveTo>
                      <a:pt x="4233617" y="886527"/>
                    </a:moveTo>
                    <a:lnTo>
                      <a:pt x="4239344" y="900203"/>
                    </a:lnTo>
                    <a:lnTo>
                      <a:pt x="4239452" y="901368"/>
                    </a:lnTo>
                    <a:close/>
                    <a:moveTo>
                      <a:pt x="3867785" y="886247"/>
                    </a:moveTo>
                    <a:lnTo>
                      <a:pt x="3875938" y="916049"/>
                    </a:lnTo>
                    <a:lnTo>
                      <a:pt x="3870063" y="888298"/>
                    </a:lnTo>
                    <a:close/>
                    <a:moveTo>
                      <a:pt x="4233171" y="885394"/>
                    </a:moveTo>
                    <a:lnTo>
                      <a:pt x="4233617" y="886527"/>
                    </a:lnTo>
                    <a:lnTo>
                      <a:pt x="4233179" y="885482"/>
                    </a:lnTo>
                    <a:close/>
                    <a:moveTo>
                      <a:pt x="4183829" y="883928"/>
                    </a:moveTo>
                    <a:lnTo>
                      <a:pt x="4184545" y="884173"/>
                    </a:lnTo>
                    <a:lnTo>
                      <a:pt x="4185189" y="887388"/>
                    </a:lnTo>
                    <a:close/>
                    <a:moveTo>
                      <a:pt x="4041512" y="882205"/>
                    </a:moveTo>
                    <a:lnTo>
                      <a:pt x="4046208" y="893279"/>
                    </a:lnTo>
                    <a:lnTo>
                      <a:pt x="4050984" y="911166"/>
                    </a:lnTo>
                    <a:close/>
                    <a:moveTo>
                      <a:pt x="4311958" y="880732"/>
                    </a:moveTo>
                    <a:lnTo>
                      <a:pt x="4325008" y="893309"/>
                    </a:lnTo>
                    <a:lnTo>
                      <a:pt x="4329549" y="890082"/>
                    </a:lnTo>
                    <a:lnTo>
                      <a:pt x="4338172" y="909751"/>
                    </a:lnTo>
                    <a:cubicBezTo>
                      <a:pt x="4338172" y="909751"/>
                      <a:pt x="4338172" y="909751"/>
                      <a:pt x="4334881" y="909751"/>
                    </a:cubicBezTo>
                    <a:close/>
                    <a:moveTo>
                      <a:pt x="4232694" y="880020"/>
                    </a:moveTo>
                    <a:lnTo>
                      <a:pt x="4236909" y="889389"/>
                    </a:lnTo>
                    <a:lnTo>
                      <a:pt x="4238503" y="894788"/>
                    </a:lnTo>
                    <a:lnTo>
                      <a:pt x="4237218" y="892269"/>
                    </a:lnTo>
                    <a:lnTo>
                      <a:pt x="4232787" y="881075"/>
                    </a:lnTo>
                    <a:close/>
                    <a:moveTo>
                      <a:pt x="3882832" y="879053"/>
                    </a:moveTo>
                    <a:lnTo>
                      <a:pt x="3884241" y="893856"/>
                    </a:lnTo>
                    <a:lnTo>
                      <a:pt x="3882678" y="881398"/>
                    </a:lnTo>
                    <a:close/>
                    <a:moveTo>
                      <a:pt x="4248797" y="877478"/>
                    </a:moveTo>
                    <a:lnTo>
                      <a:pt x="4248968" y="877749"/>
                    </a:lnTo>
                    <a:cubicBezTo>
                      <a:pt x="4251441" y="882074"/>
                      <a:pt x="4253090" y="885575"/>
                      <a:pt x="4253090" y="887223"/>
                    </a:cubicBezTo>
                    <a:lnTo>
                      <a:pt x="4259155" y="899918"/>
                    </a:lnTo>
                    <a:lnTo>
                      <a:pt x="4271301" y="928710"/>
                    </a:lnTo>
                    <a:lnTo>
                      <a:pt x="4270768" y="927723"/>
                    </a:lnTo>
                    <a:close/>
                    <a:moveTo>
                      <a:pt x="4229071" y="877130"/>
                    </a:moveTo>
                    <a:lnTo>
                      <a:pt x="4229744" y="877279"/>
                    </a:lnTo>
                    <a:lnTo>
                      <a:pt x="4233179" y="885482"/>
                    </a:lnTo>
                    <a:lnTo>
                      <a:pt x="4233423" y="888231"/>
                    </a:lnTo>
                    <a:close/>
                    <a:moveTo>
                      <a:pt x="4104780" y="876293"/>
                    </a:moveTo>
                    <a:lnTo>
                      <a:pt x="4131033" y="926748"/>
                    </a:lnTo>
                    <a:lnTo>
                      <a:pt x="4123814" y="916056"/>
                    </a:lnTo>
                    <a:lnTo>
                      <a:pt x="4105012" y="876858"/>
                    </a:lnTo>
                    <a:close/>
                    <a:moveTo>
                      <a:pt x="4209674" y="875344"/>
                    </a:moveTo>
                    <a:lnTo>
                      <a:pt x="4213888" y="890004"/>
                    </a:lnTo>
                    <a:lnTo>
                      <a:pt x="4215272" y="892147"/>
                    </a:lnTo>
                    <a:lnTo>
                      <a:pt x="4210389" y="876723"/>
                    </a:lnTo>
                    <a:close/>
                    <a:moveTo>
                      <a:pt x="4059340" y="874044"/>
                    </a:moveTo>
                    <a:lnTo>
                      <a:pt x="4074431" y="919350"/>
                    </a:lnTo>
                    <a:lnTo>
                      <a:pt x="4079038" y="932452"/>
                    </a:lnTo>
                    <a:lnTo>
                      <a:pt x="4070625" y="900602"/>
                    </a:lnTo>
                    <a:lnTo>
                      <a:pt x="4070635" y="900626"/>
                    </a:lnTo>
                    <a:lnTo>
                      <a:pt x="4070618" y="900573"/>
                    </a:lnTo>
                    <a:lnTo>
                      <a:pt x="4070625" y="900602"/>
                    </a:lnTo>
                    <a:lnTo>
                      <a:pt x="4067746" y="893398"/>
                    </a:lnTo>
                    <a:close/>
                    <a:moveTo>
                      <a:pt x="4268842" y="873682"/>
                    </a:moveTo>
                    <a:lnTo>
                      <a:pt x="4271860" y="881034"/>
                    </a:lnTo>
                    <a:lnTo>
                      <a:pt x="4273526" y="883545"/>
                    </a:lnTo>
                    <a:lnTo>
                      <a:pt x="4275353" y="888643"/>
                    </a:lnTo>
                    <a:lnTo>
                      <a:pt x="4277327" y="892657"/>
                    </a:lnTo>
                    <a:lnTo>
                      <a:pt x="4274481" y="884984"/>
                    </a:lnTo>
                    <a:lnTo>
                      <a:pt x="4273526" y="883545"/>
                    </a:lnTo>
                    <a:lnTo>
                      <a:pt x="4272607" y="880977"/>
                    </a:lnTo>
                    <a:close/>
                    <a:moveTo>
                      <a:pt x="4143194" y="869224"/>
                    </a:moveTo>
                    <a:lnTo>
                      <a:pt x="4143567" y="869933"/>
                    </a:lnTo>
                    <a:lnTo>
                      <a:pt x="4143760" y="870387"/>
                    </a:lnTo>
                    <a:close/>
                    <a:moveTo>
                      <a:pt x="4039686" y="868848"/>
                    </a:moveTo>
                    <a:lnTo>
                      <a:pt x="4050324" y="902985"/>
                    </a:lnTo>
                    <a:lnTo>
                      <a:pt x="4046208" y="893279"/>
                    </a:lnTo>
                    <a:close/>
                    <a:moveTo>
                      <a:pt x="4265625" y="867449"/>
                    </a:moveTo>
                    <a:lnTo>
                      <a:pt x="4266765" y="871181"/>
                    </a:lnTo>
                    <a:lnTo>
                      <a:pt x="4270894" y="879577"/>
                    </a:lnTo>
                    <a:lnTo>
                      <a:pt x="4271113" y="879906"/>
                    </a:lnTo>
                    <a:lnTo>
                      <a:pt x="4268331" y="872693"/>
                    </a:lnTo>
                    <a:close/>
                    <a:moveTo>
                      <a:pt x="4319284" y="866667"/>
                    </a:moveTo>
                    <a:lnTo>
                      <a:pt x="4319398" y="866806"/>
                    </a:lnTo>
                    <a:lnTo>
                      <a:pt x="4329636" y="890021"/>
                    </a:lnTo>
                    <a:lnTo>
                      <a:pt x="4329549" y="890082"/>
                    </a:lnTo>
                    <a:close/>
                    <a:moveTo>
                      <a:pt x="4228854" y="866416"/>
                    </a:moveTo>
                    <a:lnTo>
                      <a:pt x="4232696" y="876351"/>
                    </a:lnTo>
                    <a:lnTo>
                      <a:pt x="4232775" y="876467"/>
                    </a:lnTo>
                    <a:lnTo>
                      <a:pt x="4232880" y="875743"/>
                    </a:lnTo>
                    <a:lnTo>
                      <a:pt x="4233335" y="877282"/>
                    </a:lnTo>
                    <a:lnTo>
                      <a:pt x="4237638" y="883547"/>
                    </a:lnTo>
                    <a:lnTo>
                      <a:pt x="4237817" y="883819"/>
                    </a:lnTo>
                    <a:lnTo>
                      <a:pt x="4237519" y="880620"/>
                    </a:lnTo>
                    <a:lnTo>
                      <a:pt x="4242437" y="889801"/>
                    </a:lnTo>
                    <a:lnTo>
                      <a:pt x="4242959" y="891638"/>
                    </a:lnTo>
                    <a:lnTo>
                      <a:pt x="4245228" y="895089"/>
                    </a:lnTo>
                    <a:lnTo>
                      <a:pt x="4245140" y="894848"/>
                    </a:lnTo>
                    <a:lnTo>
                      <a:pt x="4245192" y="894945"/>
                    </a:lnTo>
                    <a:lnTo>
                      <a:pt x="4245264" y="895143"/>
                    </a:lnTo>
                    <a:lnTo>
                      <a:pt x="4245444" y="895417"/>
                    </a:lnTo>
                    <a:lnTo>
                      <a:pt x="4245192" y="894945"/>
                    </a:lnTo>
                    <a:lnTo>
                      <a:pt x="4244338" y="892611"/>
                    </a:lnTo>
                    <a:lnTo>
                      <a:pt x="4244281" y="892518"/>
                    </a:lnTo>
                    <a:lnTo>
                      <a:pt x="4245140" y="894848"/>
                    </a:lnTo>
                    <a:lnTo>
                      <a:pt x="4242437" y="889801"/>
                    </a:lnTo>
                    <a:lnTo>
                      <a:pt x="4242223" y="889049"/>
                    </a:lnTo>
                    <a:lnTo>
                      <a:pt x="4237452" y="879899"/>
                    </a:lnTo>
                    <a:lnTo>
                      <a:pt x="4237519" y="880620"/>
                    </a:lnTo>
                    <a:lnTo>
                      <a:pt x="4234653" y="875269"/>
                    </a:lnTo>
                    <a:lnTo>
                      <a:pt x="4233259" y="873140"/>
                    </a:lnTo>
                    <a:lnTo>
                      <a:pt x="4232880" y="875743"/>
                    </a:lnTo>
                    <a:lnTo>
                      <a:pt x="4231170" y="869952"/>
                    </a:lnTo>
                    <a:close/>
                    <a:moveTo>
                      <a:pt x="4065789" y="866224"/>
                    </a:moveTo>
                    <a:lnTo>
                      <a:pt x="4076777" y="895104"/>
                    </a:lnTo>
                    <a:lnTo>
                      <a:pt x="4079388" y="904547"/>
                    </a:lnTo>
                    <a:lnTo>
                      <a:pt x="4073719" y="893768"/>
                    </a:lnTo>
                    <a:lnTo>
                      <a:pt x="4070595" y="883574"/>
                    </a:lnTo>
                    <a:lnTo>
                      <a:pt x="4070562" y="883488"/>
                    </a:lnTo>
                    <a:close/>
                    <a:moveTo>
                      <a:pt x="4068579" y="865760"/>
                    </a:moveTo>
                    <a:lnTo>
                      <a:pt x="4080353" y="897515"/>
                    </a:lnTo>
                    <a:lnTo>
                      <a:pt x="4080295" y="897415"/>
                    </a:lnTo>
                    <a:cubicBezTo>
                      <a:pt x="4078238" y="892583"/>
                      <a:pt x="4075254" y="884758"/>
                      <a:pt x="4071139" y="873227"/>
                    </a:cubicBezTo>
                    <a:close/>
                    <a:moveTo>
                      <a:pt x="4054670" y="863318"/>
                    </a:moveTo>
                    <a:lnTo>
                      <a:pt x="4064555" y="896289"/>
                    </a:lnTo>
                    <a:lnTo>
                      <a:pt x="4065417" y="899723"/>
                    </a:lnTo>
                    <a:lnTo>
                      <a:pt x="4067402" y="904973"/>
                    </a:lnTo>
                    <a:lnTo>
                      <a:pt x="4058981" y="873217"/>
                    </a:lnTo>
                    <a:lnTo>
                      <a:pt x="4054723" y="863415"/>
                    </a:lnTo>
                    <a:close/>
                    <a:moveTo>
                      <a:pt x="4236465" y="861680"/>
                    </a:moveTo>
                    <a:lnTo>
                      <a:pt x="4242357" y="870879"/>
                    </a:lnTo>
                    <a:lnTo>
                      <a:pt x="4253554" y="895822"/>
                    </a:lnTo>
                    <a:lnTo>
                      <a:pt x="4254872" y="898264"/>
                    </a:lnTo>
                    <a:lnTo>
                      <a:pt x="4255289" y="899306"/>
                    </a:lnTo>
                    <a:lnTo>
                      <a:pt x="4236488" y="863180"/>
                    </a:lnTo>
                    <a:close/>
                    <a:moveTo>
                      <a:pt x="4235097" y="860507"/>
                    </a:moveTo>
                    <a:lnTo>
                      <a:pt x="4236488" y="863180"/>
                    </a:lnTo>
                    <a:lnTo>
                      <a:pt x="4236541" y="866795"/>
                    </a:lnTo>
                    <a:lnTo>
                      <a:pt x="4234859" y="862140"/>
                    </a:lnTo>
                    <a:close/>
                    <a:moveTo>
                      <a:pt x="4237228" y="859451"/>
                    </a:moveTo>
                    <a:lnTo>
                      <a:pt x="4239898" y="863332"/>
                    </a:lnTo>
                    <a:lnTo>
                      <a:pt x="4246375" y="873628"/>
                    </a:lnTo>
                    <a:lnTo>
                      <a:pt x="4262933" y="913203"/>
                    </a:lnTo>
                    <a:lnTo>
                      <a:pt x="4254872" y="898264"/>
                    </a:lnTo>
                    <a:lnTo>
                      <a:pt x="4246494" y="877337"/>
                    </a:lnTo>
                    <a:lnTo>
                      <a:pt x="4242357" y="870879"/>
                    </a:lnTo>
                    <a:close/>
                    <a:moveTo>
                      <a:pt x="4233491" y="858354"/>
                    </a:moveTo>
                    <a:lnTo>
                      <a:pt x="4234859" y="862140"/>
                    </a:lnTo>
                    <a:lnTo>
                      <a:pt x="4234761" y="862816"/>
                    </a:lnTo>
                    <a:close/>
                    <a:moveTo>
                      <a:pt x="4036347" y="858132"/>
                    </a:moveTo>
                    <a:lnTo>
                      <a:pt x="4038217" y="863344"/>
                    </a:lnTo>
                    <a:lnTo>
                      <a:pt x="4039686" y="868848"/>
                    </a:lnTo>
                    <a:close/>
                    <a:moveTo>
                      <a:pt x="4236405" y="857619"/>
                    </a:moveTo>
                    <a:lnTo>
                      <a:pt x="4237228" y="859451"/>
                    </a:lnTo>
                    <a:lnTo>
                      <a:pt x="4236415" y="858270"/>
                    </a:lnTo>
                    <a:close/>
                    <a:moveTo>
                      <a:pt x="4233178" y="857252"/>
                    </a:moveTo>
                    <a:lnTo>
                      <a:pt x="4233491" y="858354"/>
                    </a:lnTo>
                    <a:lnTo>
                      <a:pt x="4233144" y="857393"/>
                    </a:lnTo>
                    <a:close/>
                    <a:moveTo>
                      <a:pt x="4235595" y="857079"/>
                    </a:moveTo>
                    <a:lnTo>
                      <a:pt x="4236415" y="858270"/>
                    </a:lnTo>
                    <a:lnTo>
                      <a:pt x="4236465" y="861680"/>
                    </a:lnTo>
                    <a:lnTo>
                      <a:pt x="4235211" y="859722"/>
                    </a:lnTo>
                    <a:close/>
                    <a:moveTo>
                      <a:pt x="4315046" y="857001"/>
                    </a:moveTo>
                    <a:lnTo>
                      <a:pt x="4315134" y="857137"/>
                    </a:lnTo>
                    <a:lnTo>
                      <a:pt x="4315072" y="857060"/>
                    </a:lnTo>
                    <a:close/>
                    <a:moveTo>
                      <a:pt x="4233301" y="856741"/>
                    </a:moveTo>
                    <a:lnTo>
                      <a:pt x="4235211" y="859722"/>
                    </a:lnTo>
                    <a:lnTo>
                      <a:pt x="4235097" y="860507"/>
                    </a:lnTo>
                    <a:lnTo>
                      <a:pt x="4233249" y="856957"/>
                    </a:lnTo>
                    <a:close/>
                    <a:moveTo>
                      <a:pt x="4232907" y="856300"/>
                    </a:moveTo>
                    <a:lnTo>
                      <a:pt x="4233249" y="856957"/>
                    </a:lnTo>
                    <a:lnTo>
                      <a:pt x="4233178" y="857252"/>
                    </a:lnTo>
                    <a:close/>
                    <a:moveTo>
                      <a:pt x="4264851" y="855386"/>
                    </a:moveTo>
                    <a:lnTo>
                      <a:pt x="4270503" y="870178"/>
                    </a:lnTo>
                    <a:lnTo>
                      <a:pt x="4268816" y="866453"/>
                    </a:lnTo>
                    <a:close/>
                    <a:moveTo>
                      <a:pt x="4257822" y="852995"/>
                    </a:moveTo>
                    <a:lnTo>
                      <a:pt x="4259499" y="856405"/>
                    </a:lnTo>
                    <a:lnTo>
                      <a:pt x="4258529" y="854042"/>
                    </a:lnTo>
                    <a:close/>
                    <a:moveTo>
                      <a:pt x="4236323" y="852077"/>
                    </a:moveTo>
                    <a:lnTo>
                      <a:pt x="4236405" y="857619"/>
                    </a:lnTo>
                    <a:lnTo>
                      <a:pt x="4235734" y="856125"/>
                    </a:lnTo>
                    <a:close/>
                    <a:moveTo>
                      <a:pt x="4236664" y="849731"/>
                    </a:moveTo>
                    <a:lnTo>
                      <a:pt x="4248797" y="877478"/>
                    </a:lnTo>
                    <a:lnTo>
                      <a:pt x="4246375" y="873628"/>
                    </a:lnTo>
                    <a:lnTo>
                      <a:pt x="4236590" y="850241"/>
                    </a:lnTo>
                    <a:close/>
                    <a:moveTo>
                      <a:pt x="4236285" y="849512"/>
                    </a:moveTo>
                    <a:lnTo>
                      <a:pt x="4236590" y="850241"/>
                    </a:lnTo>
                    <a:lnTo>
                      <a:pt x="4236323" y="852077"/>
                    </a:lnTo>
                    <a:close/>
                    <a:moveTo>
                      <a:pt x="4230220" y="849300"/>
                    </a:moveTo>
                    <a:lnTo>
                      <a:pt x="4230828" y="850150"/>
                    </a:lnTo>
                    <a:lnTo>
                      <a:pt x="4231390" y="850968"/>
                    </a:lnTo>
                    <a:lnTo>
                      <a:pt x="4232907" y="856300"/>
                    </a:lnTo>
                    <a:lnTo>
                      <a:pt x="4232391" y="855308"/>
                    </a:lnTo>
                    <a:close/>
                    <a:moveTo>
                      <a:pt x="4236275" y="848814"/>
                    </a:moveTo>
                    <a:lnTo>
                      <a:pt x="4236674" y="849666"/>
                    </a:lnTo>
                    <a:lnTo>
                      <a:pt x="4236664" y="849731"/>
                    </a:lnTo>
                    <a:lnTo>
                      <a:pt x="4236275" y="848841"/>
                    </a:lnTo>
                    <a:close/>
                    <a:moveTo>
                      <a:pt x="4260563" y="848760"/>
                    </a:moveTo>
                    <a:lnTo>
                      <a:pt x="4265213" y="863952"/>
                    </a:lnTo>
                    <a:lnTo>
                      <a:pt x="4267824" y="867824"/>
                    </a:lnTo>
                    <a:lnTo>
                      <a:pt x="4268954" y="870081"/>
                    </a:lnTo>
                    <a:lnTo>
                      <a:pt x="4267520" y="866215"/>
                    </a:lnTo>
                    <a:cubicBezTo>
                      <a:pt x="4264016" y="856947"/>
                      <a:pt x="4261233" y="849841"/>
                      <a:pt x="4260563" y="848760"/>
                    </a:cubicBezTo>
                    <a:close/>
                    <a:moveTo>
                      <a:pt x="4026409" y="848376"/>
                    </a:moveTo>
                    <a:lnTo>
                      <a:pt x="4031633" y="866638"/>
                    </a:lnTo>
                    <a:lnTo>
                      <a:pt x="4042485" y="903289"/>
                    </a:lnTo>
                    <a:lnTo>
                      <a:pt x="4038173" y="896009"/>
                    </a:lnTo>
                    <a:lnTo>
                      <a:pt x="4036159" y="889700"/>
                    </a:lnTo>
                    <a:close/>
                    <a:moveTo>
                      <a:pt x="4247064" y="846933"/>
                    </a:moveTo>
                    <a:lnTo>
                      <a:pt x="4270570" y="887087"/>
                    </a:lnTo>
                    <a:lnTo>
                      <a:pt x="4265767" y="880155"/>
                    </a:lnTo>
                    <a:close/>
                    <a:moveTo>
                      <a:pt x="4310347" y="846282"/>
                    </a:moveTo>
                    <a:lnTo>
                      <a:pt x="4328299" y="873579"/>
                    </a:lnTo>
                    <a:cubicBezTo>
                      <a:pt x="4328299" y="873579"/>
                      <a:pt x="4325008" y="873579"/>
                      <a:pt x="4325008" y="873579"/>
                    </a:cubicBezTo>
                    <a:lnTo>
                      <a:pt x="4319398" y="866806"/>
                    </a:lnTo>
                    <a:lnTo>
                      <a:pt x="4315134" y="857137"/>
                    </a:lnTo>
                    <a:lnTo>
                      <a:pt x="4314880" y="856624"/>
                    </a:lnTo>
                    <a:close/>
                    <a:moveTo>
                      <a:pt x="4226705" y="844384"/>
                    </a:moveTo>
                    <a:lnTo>
                      <a:pt x="4232391" y="855308"/>
                    </a:lnTo>
                    <a:lnTo>
                      <a:pt x="4233144" y="857393"/>
                    </a:lnTo>
                    <a:lnTo>
                      <a:pt x="4232580" y="859727"/>
                    </a:lnTo>
                    <a:lnTo>
                      <a:pt x="4234438" y="865035"/>
                    </a:lnTo>
                    <a:lnTo>
                      <a:pt x="4234386" y="865391"/>
                    </a:lnTo>
                    <a:close/>
                    <a:moveTo>
                      <a:pt x="4233615" y="843129"/>
                    </a:moveTo>
                    <a:lnTo>
                      <a:pt x="4236098" y="848436"/>
                    </a:lnTo>
                    <a:lnTo>
                      <a:pt x="4236275" y="848841"/>
                    </a:lnTo>
                    <a:lnTo>
                      <a:pt x="4236285" y="849512"/>
                    </a:lnTo>
                    <a:close/>
                    <a:moveTo>
                      <a:pt x="4003123" y="841964"/>
                    </a:moveTo>
                    <a:lnTo>
                      <a:pt x="4004474" y="844203"/>
                    </a:lnTo>
                    <a:lnTo>
                      <a:pt x="4010071" y="868006"/>
                    </a:lnTo>
                    <a:close/>
                    <a:moveTo>
                      <a:pt x="4086678" y="838636"/>
                    </a:moveTo>
                    <a:lnTo>
                      <a:pt x="4092406" y="850576"/>
                    </a:lnTo>
                    <a:lnTo>
                      <a:pt x="4096930" y="861208"/>
                    </a:lnTo>
                    <a:lnTo>
                      <a:pt x="4094184" y="855931"/>
                    </a:lnTo>
                    <a:close/>
                    <a:moveTo>
                      <a:pt x="4227880" y="838629"/>
                    </a:moveTo>
                    <a:lnTo>
                      <a:pt x="4235734" y="856125"/>
                    </a:lnTo>
                    <a:lnTo>
                      <a:pt x="4235595" y="857079"/>
                    </a:lnTo>
                    <a:lnTo>
                      <a:pt x="4231390" y="850968"/>
                    </a:lnTo>
                    <a:close/>
                    <a:moveTo>
                      <a:pt x="4030649" y="837988"/>
                    </a:moveTo>
                    <a:lnTo>
                      <a:pt x="4034925" y="843577"/>
                    </a:lnTo>
                    <a:lnTo>
                      <a:pt x="4033977" y="841754"/>
                    </a:lnTo>
                    <a:lnTo>
                      <a:pt x="4039155" y="848465"/>
                    </a:lnTo>
                    <a:lnTo>
                      <a:pt x="4046036" y="864991"/>
                    </a:lnTo>
                    <a:lnTo>
                      <a:pt x="4075340" y="939243"/>
                    </a:lnTo>
                    <a:lnTo>
                      <a:pt x="4084965" y="977580"/>
                    </a:lnTo>
                    <a:lnTo>
                      <a:pt x="4074852" y="960822"/>
                    </a:lnTo>
                    <a:lnTo>
                      <a:pt x="4069528" y="948267"/>
                    </a:lnTo>
                    <a:lnTo>
                      <a:pt x="4070727" y="950236"/>
                    </a:lnTo>
                    <a:cubicBezTo>
                      <a:pt x="4078546" y="962179"/>
                      <a:pt x="4082661" y="965473"/>
                      <a:pt x="4071139" y="935823"/>
                    </a:cubicBezTo>
                    <a:cubicBezTo>
                      <a:pt x="4061262" y="907820"/>
                      <a:pt x="4048917" y="880640"/>
                      <a:pt x="4036982" y="853872"/>
                    </a:cubicBezTo>
                    <a:close/>
                    <a:moveTo>
                      <a:pt x="4029390" y="835810"/>
                    </a:moveTo>
                    <a:lnTo>
                      <a:pt x="4030199" y="836858"/>
                    </a:lnTo>
                    <a:lnTo>
                      <a:pt x="4030649" y="837988"/>
                    </a:lnTo>
                    <a:lnTo>
                      <a:pt x="4029670" y="836708"/>
                    </a:lnTo>
                    <a:close/>
                    <a:moveTo>
                      <a:pt x="4002485" y="835743"/>
                    </a:moveTo>
                    <a:lnTo>
                      <a:pt x="4007169" y="843654"/>
                    </a:lnTo>
                    <a:lnTo>
                      <a:pt x="4008330" y="849497"/>
                    </a:lnTo>
                    <a:lnTo>
                      <a:pt x="4008934" y="851593"/>
                    </a:lnTo>
                    <a:lnTo>
                      <a:pt x="4004474" y="844203"/>
                    </a:lnTo>
                    <a:close/>
                    <a:moveTo>
                      <a:pt x="4048884" y="835148"/>
                    </a:moveTo>
                    <a:lnTo>
                      <a:pt x="4052655" y="849364"/>
                    </a:lnTo>
                    <a:lnTo>
                      <a:pt x="4055186" y="853948"/>
                    </a:lnTo>
                    <a:close/>
                    <a:moveTo>
                      <a:pt x="4248415" y="834733"/>
                    </a:moveTo>
                    <a:lnTo>
                      <a:pt x="4250546" y="838228"/>
                    </a:lnTo>
                    <a:lnTo>
                      <a:pt x="4257835" y="852354"/>
                    </a:lnTo>
                    <a:lnTo>
                      <a:pt x="4251854" y="837793"/>
                    </a:lnTo>
                    <a:close/>
                    <a:moveTo>
                      <a:pt x="4023163" y="834618"/>
                    </a:moveTo>
                    <a:lnTo>
                      <a:pt x="4026409" y="848376"/>
                    </a:lnTo>
                    <a:lnTo>
                      <a:pt x="4023402" y="837863"/>
                    </a:lnTo>
                    <a:close/>
                    <a:moveTo>
                      <a:pt x="4230003" y="834498"/>
                    </a:moveTo>
                    <a:lnTo>
                      <a:pt x="4236239" y="846392"/>
                    </a:lnTo>
                    <a:lnTo>
                      <a:pt x="4236275" y="848814"/>
                    </a:lnTo>
                    <a:lnTo>
                      <a:pt x="4236098" y="848436"/>
                    </a:lnTo>
                    <a:close/>
                    <a:moveTo>
                      <a:pt x="4229575" y="834498"/>
                    </a:moveTo>
                    <a:lnTo>
                      <a:pt x="4230003" y="834498"/>
                    </a:lnTo>
                    <a:lnTo>
                      <a:pt x="4233615" y="843129"/>
                    </a:lnTo>
                    <a:close/>
                    <a:moveTo>
                      <a:pt x="3913933" y="833301"/>
                    </a:moveTo>
                    <a:lnTo>
                      <a:pt x="3920918" y="850509"/>
                    </a:lnTo>
                    <a:lnTo>
                      <a:pt x="3923180" y="861522"/>
                    </a:lnTo>
                    <a:lnTo>
                      <a:pt x="3922278" y="859584"/>
                    </a:lnTo>
                    <a:close/>
                    <a:moveTo>
                      <a:pt x="4026626" y="832728"/>
                    </a:moveTo>
                    <a:lnTo>
                      <a:pt x="4029670" y="836708"/>
                    </a:lnTo>
                    <a:lnTo>
                      <a:pt x="4036347" y="858132"/>
                    </a:lnTo>
                    <a:lnTo>
                      <a:pt x="4027929" y="834671"/>
                    </a:lnTo>
                    <a:close/>
                    <a:moveTo>
                      <a:pt x="4050515" y="830665"/>
                    </a:moveTo>
                    <a:lnTo>
                      <a:pt x="4057960" y="853453"/>
                    </a:lnTo>
                    <a:lnTo>
                      <a:pt x="4060377" y="861805"/>
                    </a:lnTo>
                    <a:lnTo>
                      <a:pt x="4056241" y="846145"/>
                    </a:lnTo>
                    <a:lnTo>
                      <a:pt x="4056096" y="844841"/>
                    </a:lnTo>
                    <a:lnTo>
                      <a:pt x="4051636" y="832925"/>
                    </a:lnTo>
                    <a:close/>
                    <a:moveTo>
                      <a:pt x="4044801" y="830399"/>
                    </a:moveTo>
                    <a:lnTo>
                      <a:pt x="4047913" y="840778"/>
                    </a:lnTo>
                    <a:lnTo>
                      <a:pt x="4048784" y="842355"/>
                    </a:lnTo>
                    <a:close/>
                    <a:moveTo>
                      <a:pt x="3871791" y="829550"/>
                    </a:moveTo>
                    <a:lnTo>
                      <a:pt x="3873227" y="830750"/>
                    </a:lnTo>
                    <a:lnTo>
                      <a:pt x="3874261" y="833563"/>
                    </a:lnTo>
                    <a:close/>
                    <a:moveTo>
                      <a:pt x="4197557" y="829089"/>
                    </a:moveTo>
                    <a:lnTo>
                      <a:pt x="4200163" y="834498"/>
                    </a:lnTo>
                    <a:lnTo>
                      <a:pt x="4200320" y="834498"/>
                    </a:lnTo>
                    <a:lnTo>
                      <a:pt x="4207677" y="849460"/>
                    </a:lnTo>
                    <a:lnTo>
                      <a:pt x="4222684" y="879006"/>
                    </a:lnTo>
                    <a:lnTo>
                      <a:pt x="4214170" y="853116"/>
                    </a:lnTo>
                    <a:close/>
                    <a:moveTo>
                      <a:pt x="4024098" y="828959"/>
                    </a:moveTo>
                    <a:lnTo>
                      <a:pt x="4026626" y="832728"/>
                    </a:lnTo>
                    <a:lnTo>
                      <a:pt x="4024364" y="829772"/>
                    </a:lnTo>
                    <a:close/>
                    <a:moveTo>
                      <a:pt x="4024064" y="828907"/>
                    </a:moveTo>
                    <a:lnTo>
                      <a:pt x="4024095" y="828947"/>
                    </a:lnTo>
                    <a:lnTo>
                      <a:pt x="4024098" y="828959"/>
                    </a:lnTo>
                    <a:close/>
                    <a:moveTo>
                      <a:pt x="4027154" y="828635"/>
                    </a:moveTo>
                    <a:lnTo>
                      <a:pt x="4033977" y="841754"/>
                    </a:lnTo>
                    <a:lnTo>
                      <a:pt x="4030199" y="836858"/>
                    </a:lnTo>
                    <a:lnTo>
                      <a:pt x="4027991" y="831320"/>
                    </a:lnTo>
                    <a:close/>
                    <a:moveTo>
                      <a:pt x="4023135" y="828165"/>
                    </a:moveTo>
                    <a:lnTo>
                      <a:pt x="4024364" y="829772"/>
                    </a:lnTo>
                    <a:lnTo>
                      <a:pt x="4041512" y="882205"/>
                    </a:lnTo>
                    <a:lnTo>
                      <a:pt x="4039452" y="877345"/>
                    </a:lnTo>
                    <a:close/>
                    <a:moveTo>
                      <a:pt x="3853251" y="828028"/>
                    </a:moveTo>
                    <a:lnTo>
                      <a:pt x="3866630" y="873311"/>
                    </a:lnTo>
                    <a:lnTo>
                      <a:pt x="3864246" y="873311"/>
                    </a:lnTo>
                    <a:lnTo>
                      <a:pt x="3866123" y="880170"/>
                    </a:lnTo>
                    <a:lnTo>
                      <a:pt x="3868809" y="882378"/>
                    </a:lnTo>
                    <a:lnTo>
                      <a:pt x="3866930" y="873502"/>
                    </a:lnTo>
                    <a:lnTo>
                      <a:pt x="3865831" y="870074"/>
                    </a:lnTo>
                    <a:lnTo>
                      <a:pt x="3861389" y="852318"/>
                    </a:lnTo>
                    <a:lnTo>
                      <a:pt x="3865611" y="867271"/>
                    </a:lnTo>
                    <a:lnTo>
                      <a:pt x="3865010" y="864434"/>
                    </a:lnTo>
                    <a:lnTo>
                      <a:pt x="3861172" y="851449"/>
                    </a:lnTo>
                    <a:lnTo>
                      <a:pt x="3861389" y="852318"/>
                    </a:lnTo>
                    <a:lnTo>
                      <a:pt x="3860548" y="849339"/>
                    </a:lnTo>
                    <a:lnTo>
                      <a:pt x="3858224" y="841475"/>
                    </a:lnTo>
                    <a:close/>
                    <a:moveTo>
                      <a:pt x="4065304" y="827854"/>
                    </a:moveTo>
                    <a:lnTo>
                      <a:pt x="4067847" y="833693"/>
                    </a:lnTo>
                    <a:lnTo>
                      <a:pt x="4080347" y="862285"/>
                    </a:lnTo>
                    <a:lnTo>
                      <a:pt x="4094184" y="925939"/>
                    </a:lnTo>
                    <a:cubicBezTo>
                      <a:pt x="4094184" y="925939"/>
                      <a:pt x="4094184" y="925939"/>
                      <a:pt x="4090892" y="925939"/>
                    </a:cubicBezTo>
                    <a:lnTo>
                      <a:pt x="4080353" y="897515"/>
                    </a:lnTo>
                    <a:lnTo>
                      <a:pt x="4083896" y="903650"/>
                    </a:lnTo>
                    <a:cubicBezTo>
                      <a:pt x="4085542" y="901900"/>
                      <a:pt x="4075666" y="863704"/>
                      <a:pt x="4067435" y="834774"/>
                    </a:cubicBezTo>
                    <a:close/>
                    <a:moveTo>
                      <a:pt x="3807926" y="827609"/>
                    </a:moveTo>
                    <a:lnTo>
                      <a:pt x="3808140" y="828955"/>
                    </a:lnTo>
                    <a:lnTo>
                      <a:pt x="3812196" y="872076"/>
                    </a:lnTo>
                    <a:lnTo>
                      <a:pt x="3816054" y="1006583"/>
                    </a:lnTo>
                    <a:lnTo>
                      <a:pt x="3815168" y="993101"/>
                    </a:lnTo>
                    <a:lnTo>
                      <a:pt x="3814670" y="962659"/>
                    </a:lnTo>
                    <a:close/>
                    <a:moveTo>
                      <a:pt x="4022603" y="827013"/>
                    </a:moveTo>
                    <a:lnTo>
                      <a:pt x="4022866" y="827355"/>
                    </a:lnTo>
                    <a:lnTo>
                      <a:pt x="4023135" y="828165"/>
                    </a:lnTo>
                    <a:lnTo>
                      <a:pt x="4022640" y="827518"/>
                    </a:lnTo>
                    <a:close/>
                    <a:moveTo>
                      <a:pt x="4022712" y="826892"/>
                    </a:moveTo>
                    <a:lnTo>
                      <a:pt x="4024064" y="828907"/>
                    </a:lnTo>
                    <a:lnTo>
                      <a:pt x="4022866" y="827355"/>
                    </a:lnTo>
                    <a:close/>
                    <a:moveTo>
                      <a:pt x="4253619" y="825996"/>
                    </a:moveTo>
                    <a:lnTo>
                      <a:pt x="4254488" y="826466"/>
                    </a:lnTo>
                    <a:lnTo>
                      <a:pt x="4264851" y="855386"/>
                    </a:lnTo>
                    <a:close/>
                    <a:moveTo>
                      <a:pt x="4252678" y="825487"/>
                    </a:moveTo>
                    <a:lnTo>
                      <a:pt x="4252828" y="825568"/>
                    </a:lnTo>
                    <a:lnTo>
                      <a:pt x="4253287" y="827069"/>
                    </a:lnTo>
                    <a:close/>
                    <a:moveTo>
                      <a:pt x="4020974" y="825340"/>
                    </a:moveTo>
                    <a:lnTo>
                      <a:pt x="4022640" y="827518"/>
                    </a:lnTo>
                    <a:lnTo>
                      <a:pt x="4023163" y="834618"/>
                    </a:lnTo>
                    <a:close/>
                    <a:moveTo>
                      <a:pt x="4252536" y="824611"/>
                    </a:moveTo>
                    <a:lnTo>
                      <a:pt x="4253090" y="824611"/>
                    </a:lnTo>
                    <a:lnTo>
                      <a:pt x="4253619" y="825996"/>
                    </a:lnTo>
                    <a:lnTo>
                      <a:pt x="4252828" y="825568"/>
                    </a:lnTo>
                    <a:close/>
                    <a:moveTo>
                      <a:pt x="3995418" y="823810"/>
                    </a:moveTo>
                    <a:lnTo>
                      <a:pt x="4000625" y="832602"/>
                    </a:lnTo>
                    <a:lnTo>
                      <a:pt x="4003123" y="841964"/>
                    </a:lnTo>
                    <a:lnTo>
                      <a:pt x="3996722" y="831358"/>
                    </a:lnTo>
                    <a:close/>
                    <a:moveTo>
                      <a:pt x="3913692" y="823254"/>
                    </a:moveTo>
                    <a:lnTo>
                      <a:pt x="3931931" y="866638"/>
                    </a:lnTo>
                    <a:lnTo>
                      <a:pt x="3932867" y="866638"/>
                    </a:lnTo>
                    <a:lnTo>
                      <a:pt x="3936032" y="876393"/>
                    </a:lnTo>
                    <a:lnTo>
                      <a:pt x="3937659" y="880262"/>
                    </a:lnTo>
                    <a:lnTo>
                      <a:pt x="3939117" y="885897"/>
                    </a:lnTo>
                    <a:lnTo>
                      <a:pt x="3939459" y="886952"/>
                    </a:lnTo>
                    <a:lnTo>
                      <a:pt x="3938462" y="882173"/>
                    </a:lnTo>
                    <a:lnTo>
                      <a:pt x="3941082" y="888404"/>
                    </a:lnTo>
                    <a:lnTo>
                      <a:pt x="3940784" y="880821"/>
                    </a:lnTo>
                    <a:lnTo>
                      <a:pt x="3936108" y="870885"/>
                    </a:lnTo>
                    <a:lnTo>
                      <a:pt x="3938462" y="882173"/>
                    </a:lnTo>
                    <a:lnTo>
                      <a:pt x="3937659" y="880262"/>
                    </a:lnTo>
                    <a:lnTo>
                      <a:pt x="3934164" y="866755"/>
                    </a:lnTo>
                    <a:close/>
                    <a:moveTo>
                      <a:pt x="4220109" y="821316"/>
                    </a:moveTo>
                    <a:cubicBezTo>
                      <a:pt x="4220109" y="821316"/>
                      <a:pt x="4220109" y="821316"/>
                      <a:pt x="4223407" y="821316"/>
                    </a:cubicBezTo>
                    <a:lnTo>
                      <a:pt x="4229575" y="834498"/>
                    </a:lnTo>
                    <a:lnTo>
                      <a:pt x="4226705" y="834498"/>
                    </a:lnTo>
                    <a:lnTo>
                      <a:pt x="4227880" y="838629"/>
                    </a:lnTo>
                    <a:close/>
                    <a:moveTo>
                      <a:pt x="4216810" y="821316"/>
                    </a:moveTo>
                    <a:cubicBezTo>
                      <a:pt x="4216810" y="818021"/>
                      <a:pt x="4220109" y="818021"/>
                      <a:pt x="4220109" y="821316"/>
                    </a:cubicBezTo>
                    <a:lnTo>
                      <a:pt x="4230220" y="849300"/>
                    </a:lnTo>
                    <a:lnTo>
                      <a:pt x="4226705" y="844384"/>
                    </a:lnTo>
                    <a:cubicBezTo>
                      <a:pt x="4226705" y="841088"/>
                      <a:pt x="4223407" y="841088"/>
                      <a:pt x="4223407" y="841088"/>
                    </a:cubicBezTo>
                    <a:lnTo>
                      <a:pt x="4223721" y="842972"/>
                    </a:lnTo>
                    <a:lnTo>
                      <a:pt x="4222271" y="839811"/>
                    </a:lnTo>
                    <a:close/>
                    <a:moveTo>
                      <a:pt x="3857325" y="817470"/>
                    </a:moveTo>
                    <a:lnTo>
                      <a:pt x="3867039" y="860078"/>
                    </a:lnTo>
                    <a:lnTo>
                      <a:pt x="3875175" y="887609"/>
                    </a:lnTo>
                    <a:lnTo>
                      <a:pt x="3882665" y="893763"/>
                    </a:lnTo>
                    <a:lnTo>
                      <a:pt x="3884578" y="897399"/>
                    </a:lnTo>
                    <a:lnTo>
                      <a:pt x="3884241" y="893856"/>
                    </a:lnTo>
                    <a:lnTo>
                      <a:pt x="3884719" y="897667"/>
                    </a:lnTo>
                    <a:lnTo>
                      <a:pt x="3902133" y="930753"/>
                    </a:lnTo>
                    <a:lnTo>
                      <a:pt x="3898480" y="907567"/>
                    </a:lnTo>
                    <a:lnTo>
                      <a:pt x="3904890" y="935517"/>
                    </a:lnTo>
                    <a:lnTo>
                      <a:pt x="3905475" y="939315"/>
                    </a:lnTo>
                    <a:lnTo>
                      <a:pt x="3906806" y="943874"/>
                    </a:lnTo>
                    <a:lnTo>
                      <a:pt x="3904890" y="935517"/>
                    </a:lnTo>
                    <a:lnTo>
                      <a:pt x="3902196" y="918046"/>
                    </a:lnTo>
                    <a:lnTo>
                      <a:pt x="3898080" y="905027"/>
                    </a:lnTo>
                    <a:lnTo>
                      <a:pt x="3897787" y="903167"/>
                    </a:lnTo>
                    <a:lnTo>
                      <a:pt x="3896970" y="900982"/>
                    </a:lnTo>
                    <a:lnTo>
                      <a:pt x="3897416" y="902929"/>
                    </a:lnTo>
                    <a:lnTo>
                      <a:pt x="3895874" y="898051"/>
                    </a:lnTo>
                    <a:lnTo>
                      <a:pt x="3885009" y="868991"/>
                    </a:lnTo>
                    <a:lnTo>
                      <a:pt x="3883654" y="866523"/>
                    </a:lnTo>
                    <a:lnTo>
                      <a:pt x="3882832" y="879053"/>
                    </a:lnTo>
                    <a:lnTo>
                      <a:pt x="3880902" y="858783"/>
                    </a:lnTo>
                    <a:lnTo>
                      <a:pt x="3865695" y="824460"/>
                    </a:lnTo>
                    <a:close/>
                    <a:moveTo>
                      <a:pt x="4298270" y="816755"/>
                    </a:moveTo>
                    <a:lnTo>
                      <a:pt x="4321716" y="853847"/>
                    </a:lnTo>
                    <a:lnTo>
                      <a:pt x="4329122" y="867413"/>
                    </a:lnTo>
                    <a:cubicBezTo>
                      <a:pt x="4334881" y="877689"/>
                      <a:pt x="4336527" y="880155"/>
                      <a:pt x="4321717" y="853848"/>
                    </a:cubicBezTo>
                    <a:lnTo>
                      <a:pt x="4321716" y="853847"/>
                    </a:lnTo>
                    <a:lnTo>
                      <a:pt x="4318940" y="848762"/>
                    </a:lnTo>
                    <a:lnTo>
                      <a:pt x="4317936" y="846689"/>
                    </a:lnTo>
                    <a:lnTo>
                      <a:pt x="4344755" y="893309"/>
                    </a:lnTo>
                    <a:cubicBezTo>
                      <a:pt x="4344755" y="896597"/>
                      <a:pt x="4344755" y="896597"/>
                      <a:pt x="4341464" y="896597"/>
                    </a:cubicBezTo>
                    <a:close/>
                    <a:moveTo>
                      <a:pt x="4017961" y="812570"/>
                    </a:moveTo>
                    <a:lnTo>
                      <a:pt x="4022712" y="826892"/>
                    </a:lnTo>
                    <a:lnTo>
                      <a:pt x="4022579" y="826693"/>
                    </a:lnTo>
                    <a:lnTo>
                      <a:pt x="4022603" y="827013"/>
                    </a:lnTo>
                    <a:lnTo>
                      <a:pt x="4020825" y="824710"/>
                    </a:lnTo>
                    <a:close/>
                    <a:moveTo>
                      <a:pt x="4018635" y="812254"/>
                    </a:moveTo>
                    <a:lnTo>
                      <a:pt x="4026153" y="826709"/>
                    </a:lnTo>
                    <a:lnTo>
                      <a:pt x="4027991" y="831320"/>
                    </a:lnTo>
                    <a:lnTo>
                      <a:pt x="4029390" y="835810"/>
                    </a:lnTo>
                    <a:lnTo>
                      <a:pt x="4024095" y="828947"/>
                    </a:lnTo>
                    <a:close/>
                    <a:moveTo>
                      <a:pt x="4131010" y="808655"/>
                    </a:moveTo>
                    <a:lnTo>
                      <a:pt x="4132065" y="811411"/>
                    </a:lnTo>
                    <a:lnTo>
                      <a:pt x="4135033" y="814970"/>
                    </a:lnTo>
                    <a:lnTo>
                      <a:pt x="4133845" y="812109"/>
                    </a:lnTo>
                    <a:close/>
                    <a:moveTo>
                      <a:pt x="4016483" y="808116"/>
                    </a:moveTo>
                    <a:lnTo>
                      <a:pt x="4017264" y="809618"/>
                    </a:lnTo>
                    <a:lnTo>
                      <a:pt x="4017961" y="812570"/>
                    </a:lnTo>
                    <a:close/>
                    <a:moveTo>
                      <a:pt x="4007766" y="807786"/>
                    </a:moveTo>
                    <a:lnTo>
                      <a:pt x="4020825" y="824710"/>
                    </a:lnTo>
                    <a:lnTo>
                      <a:pt x="4020974" y="825340"/>
                    </a:lnTo>
                    <a:lnTo>
                      <a:pt x="4007891" y="808238"/>
                    </a:lnTo>
                    <a:close/>
                    <a:moveTo>
                      <a:pt x="4058886" y="807016"/>
                    </a:moveTo>
                    <a:lnTo>
                      <a:pt x="4077209" y="847849"/>
                    </a:lnTo>
                    <a:lnTo>
                      <a:pt x="4079116" y="856621"/>
                    </a:lnTo>
                    <a:lnTo>
                      <a:pt x="4060512" y="812296"/>
                    </a:lnTo>
                    <a:close/>
                    <a:moveTo>
                      <a:pt x="4015947" y="804034"/>
                    </a:moveTo>
                    <a:lnTo>
                      <a:pt x="4018635" y="812254"/>
                    </a:lnTo>
                    <a:lnTo>
                      <a:pt x="4017264" y="809618"/>
                    </a:lnTo>
                    <a:close/>
                    <a:moveTo>
                      <a:pt x="4121170" y="802678"/>
                    </a:moveTo>
                    <a:lnTo>
                      <a:pt x="4130255" y="821068"/>
                    </a:lnTo>
                    <a:lnTo>
                      <a:pt x="4125672" y="808433"/>
                    </a:lnTo>
                    <a:close/>
                    <a:moveTo>
                      <a:pt x="4070902" y="802391"/>
                    </a:moveTo>
                    <a:lnTo>
                      <a:pt x="4071484" y="803624"/>
                    </a:lnTo>
                    <a:lnTo>
                      <a:pt x="4086678" y="838636"/>
                    </a:lnTo>
                    <a:lnTo>
                      <a:pt x="4084308" y="833693"/>
                    </a:lnTo>
                    <a:close/>
                    <a:moveTo>
                      <a:pt x="4056400" y="801475"/>
                    </a:moveTo>
                    <a:lnTo>
                      <a:pt x="4057970" y="804043"/>
                    </a:lnTo>
                    <a:lnTo>
                      <a:pt x="4058886" y="807016"/>
                    </a:lnTo>
                    <a:close/>
                    <a:moveTo>
                      <a:pt x="3946483" y="800571"/>
                    </a:moveTo>
                    <a:lnTo>
                      <a:pt x="3948531" y="804988"/>
                    </a:lnTo>
                    <a:lnTo>
                      <a:pt x="3955521" y="843349"/>
                    </a:lnTo>
                    <a:close/>
                    <a:moveTo>
                      <a:pt x="4001904" y="800411"/>
                    </a:moveTo>
                    <a:lnTo>
                      <a:pt x="4007891" y="808238"/>
                    </a:lnTo>
                    <a:lnTo>
                      <a:pt x="4026694" y="876110"/>
                    </a:lnTo>
                    <a:lnTo>
                      <a:pt x="4027178" y="877442"/>
                    </a:lnTo>
                    <a:lnTo>
                      <a:pt x="4024760" y="873358"/>
                    </a:lnTo>
                    <a:lnTo>
                      <a:pt x="4002003" y="800749"/>
                    </a:lnTo>
                    <a:close/>
                    <a:moveTo>
                      <a:pt x="3805273" y="798484"/>
                    </a:moveTo>
                    <a:lnTo>
                      <a:pt x="3808278" y="810726"/>
                    </a:lnTo>
                    <a:lnTo>
                      <a:pt x="3816169" y="879531"/>
                    </a:lnTo>
                    <a:lnTo>
                      <a:pt x="3808140" y="828955"/>
                    </a:lnTo>
                    <a:lnTo>
                      <a:pt x="3807827" y="825636"/>
                    </a:lnTo>
                    <a:lnTo>
                      <a:pt x="3807247" y="814020"/>
                    </a:lnTo>
                    <a:lnTo>
                      <a:pt x="3806166" y="807974"/>
                    </a:lnTo>
                    <a:close/>
                    <a:moveTo>
                      <a:pt x="3898684" y="797870"/>
                    </a:moveTo>
                    <a:lnTo>
                      <a:pt x="3898181" y="803827"/>
                    </a:lnTo>
                    <a:lnTo>
                      <a:pt x="3900154" y="812055"/>
                    </a:lnTo>
                    <a:lnTo>
                      <a:pt x="3922278" y="859584"/>
                    </a:lnTo>
                    <a:lnTo>
                      <a:pt x="3922536" y="860398"/>
                    </a:lnTo>
                    <a:lnTo>
                      <a:pt x="3922864" y="862478"/>
                    </a:lnTo>
                    <a:lnTo>
                      <a:pt x="3901579" y="817997"/>
                    </a:lnTo>
                    <a:lnTo>
                      <a:pt x="3909780" y="852191"/>
                    </a:lnTo>
                    <a:lnTo>
                      <a:pt x="3909564" y="851504"/>
                    </a:lnTo>
                    <a:cubicBezTo>
                      <a:pt x="3906220" y="841106"/>
                      <a:pt x="3902208" y="828340"/>
                      <a:pt x="3898710" y="815574"/>
                    </a:cubicBezTo>
                    <a:lnTo>
                      <a:pt x="3897615" y="810511"/>
                    </a:lnTo>
                    <a:lnTo>
                      <a:pt x="3897471" y="812220"/>
                    </a:lnTo>
                    <a:cubicBezTo>
                      <a:pt x="3897882" y="820044"/>
                      <a:pt x="3899525" y="827456"/>
                      <a:pt x="3902813" y="834044"/>
                    </a:cubicBezTo>
                    <a:lnTo>
                      <a:pt x="3911308" y="858563"/>
                    </a:lnTo>
                    <a:lnTo>
                      <a:pt x="3909780" y="852191"/>
                    </a:lnTo>
                    <a:lnTo>
                      <a:pt x="3916405" y="873227"/>
                    </a:lnTo>
                    <a:lnTo>
                      <a:pt x="3916450" y="873403"/>
                    </a:lnTo>
                    <a:lnTo>
                      <a:pt x="3923358" y="893340"/>
                    </a:lnTo>
                    <a:lnTo>
                      <a:pt x="3926534" y="905401"/>
                    </a:lnTo>
                    <a:lnTo>
                      <a:pt x="3926695" y="905435"/>
                    </a:lnTo>
                    <a:lnTo>
                      <a:pt x="3926661" y="905884"/>
                    </a:lnTo>
                    <a:lnTo>
                      <a:pt x="3934235" y="934644"/>
                    </a:lnTo>
                    <a:lnTo>
                      <a:pt x="3936125" y="946639"/>
                    </a:lnTo>
                    <a:lnTo>
                      <a:pt x="3936423" y="949544"/>
                    </a:lnTo>
                    <a:lnTo>
                      <a:pt x="3932754" y="937305"/>
                    </a:lnTo>
                    <a:lnTo>
                      <a:pt x="3936792" y="953130"/>
                    </a:lnTo>
                    <a:lnTo>
                      <a:pt x="3936423" y="949544"/>
                    </a:lnTo>
                    <a:lnTo>
                      <a:pt x="3936758" y="950662"/>
                    </a:lnTo>
                    <a:lnTo>
                      <a:pt x="3937721" y="956773"/>
                    </a:lnTo>
                    <a:lnTo>
                      <a:pt x="3939228" y="962677"/>
                    </a:lnTo>
                    <a:lnTo>
                      <a:pt x="3944559" y="976680"/>
                    </a:lnTo>
                    <a:lnTo>
                      <a:pt x="3936758" y="950662"/>
                    </a:lnTo>
                    <a:lnTo>
                      <a:pt x="3936125" y="946639"/>
                    </a:lnTo>
                    <a:lnTo>
                      <a:pt x="3935312" y="938735"/>
                    </a:lnTo>
                    <a:lnTo>
                      <a:pt x="3938972" y="952635"/>
                    </a:lnTo>
                    <a:lnTo>
                      <a:pt x="3961146" y="1034577"/>
                    </a:lnTo>
                    <a:lnTo>
                      <a:pt x="3943463" y="949052"/>
                    </a:lnTo>
                    <a:lnTo>
                      <a:pt x="3942987" y="936936"/>
                    </a:lnTo>
                    <a:lnTo>
                      <a:pt x="3972155" y="1069903"/>
                    </a:lnTo>
                    <a:lnTo>
                      <a:pt x="3962434" y="1005009"/>
                    </a:lnTo>
                    <a:lnTo>
                      <a:pt x="3968558" y="1038284"/>
                    </a:lnTo>
                    <a:lnTo>
                      <a:pt x="3973504" y="1074793"/>
                    </a:lnTo>
                    <a:lnTo>
                      <a:pt x="3991126" y="1135505"/>
                    </a:lnTo>
                    <a:lnTo>
                      <a:pt x="3991342" y="1124069"/>
                    </a:lnTo>
                    <a:lnTo>
                      <a:pt x="3993043" y="1124069"/>
                    </a:lnTo>
                    <a:lnTo>
                      <a:pt x="3987599" y="1089428"/>
                    </a:lnTo>
                    <a:cubicBezTo>
                      <a:pt x="3982867" y="1058748"/>
                      <a:pt x="3977825" y="1028171"/>
                      <a:pt x="3971293" y="998058"/>
                    </a:cubicBezTo>
                    <a:lnTo>
                      <a:pt x="3953277" y="934868"/>
                    </a:lnTo>
                    <a:lnTo>
                      <a:pt x="3951632" y="929731"/>
                    </a:lnTo>
                    <a:lnTo>
                      <a:pt x="3952479" y="932069"/>
                    </a:lnTo>
                    <a:lnTo>
                      <a:pt x="3948832" y="919278"/>
                    </a:lnTo>
                    <a:lnTo>
                      <a:pt x="3946236" y="912881"/>
                    </a:lnTo>
                    <a:lnTo>
                      <a:pt x="3945516" y="910632"/>
                    </a:lnTo>
                    <a:lnTo>
                      <a:pt x="3945167" y="909286"/>
                    </a:lnTo>
                    <a:lnTo>
                      <a:pt x="3945079" y="909267"/>
                    </a:lnTo>
                    <a:lnTo>
                      <a:pt x="3945516" y="910632"/>
                    </a:lnTo>
                    <a:lnTo>
                      <a:pt x="3945854" y="911941"/>
                    </a:lnTo>
                    <a:lnTo>
                      <a:pt x="3944740" y="909197"/>
                    </a:lnTo>
                    <a:lnTo>
                      <a:pt x="3944148" y="909073"/>
                    </a:lnTo>
                    <a:lnTo>
                      <a:pt x="3947522" y="918388"/>
                    </a:lnTo>
                    <a:lnTo>
                      <a:pt x="3952121" y="936164"/>
                    </a:lnTo>
                    <a:lnTo>
                      <a:pt x="3962434" y="1005009"/>
                    </a:lnTo>
                    <a:lnTo>
                      <a:pt x="3950067" y="937811"/>
                    </a:lnTo>
                    <a:lnTo>
                      <a:pt x="3944070" y="909057"/>
                    </a:lnTo>
                    <a:lnTo>
                      <a:pt x="3941875" y="908599"/>
                    </a:lnTo>
                    <a:lnTo>
                      <a:pt x="3941619" y="902095"/>
                    </a:lnTo>
                    <a:lnTo>
                      <a:pt x="3941497" y="901758"/>
                    </a:lnTo>
                    <a:lnTo>
                      <a:pt x="3941204" y="908459"/>
                    </a:lnTo>
                    <a:lnTo>
                      <a:pt x="3932002" y="906541"/>
                    </a:lnTo>
                    <a:lnTo>
                      <a:pt x="3935312" y="938735"/>
                    </a:lnTo>
                    <a:lnTo>
                      <a:pt x="3934235" y="934644"/>
                    </a:lnTo>
                    <a:lnTo>
                      <a:pt x="3929732" y="906068"/>
                    </a:lnTo>
                    <a:lnTo>
                      <a:pt x="3926695" y="905435"/>
                    </a:lnTo>
                    <a:lnTo>
                      <a:pt x="3927635" y="892759"/>
                    </a:lnTo>
                    <a:lnTo>
                      <a:pt x="3922864" y="862478"/>
                    </a:lnTo>
                    <a:lnTo>
                      <a:pt x="3923762" y="864354"/>
                    </a:lnTo>
                    <a:lnTo>
                      <a:pt x="3928156" y="885747"/>
                    </a:lnTo>
                    <a:lnTo>
                      <a:pt x="3928940" y="875177"/>
                    </a:lnTo>
                    <a:lnTo>
                      <a:pt x="3923762" y="864354"/>
                    </a:lnTo>
                    <a:lnTo>
                      <a:pt x="3923180" y="861522"/>
                    </a:lnTo>
                    <a:lnTo>
                      <a:pt x="3929022" y="874074"/>
                    </a:lnTo>
                    <a:lnTo>
                      <a:pt x="3929248" y="871031"/>
                    </a:lnTo>
                    <a:lnTo>
                      <a:pt x="3920918" y="850509"/>
                    </a:lnTo>
                    <a:lnTo>
                      <a:pt x="3917811" y="835382"/>
                    </a:lnTo>
                    <a:lnTo>
                      <a:pt x="3911888" y="820182"/>
                    </a:lnTo>
                    <a:lnTo>
                      <a:pt x="3907299" y="812407"/>
                    </a:lnTo>
                    <a:lnTo>
                      <a:pt x="3913933" y="833301"/>
                    </a:lnTo>
                    <a:lnTo>
                      <a:pt x="3901434" y="802511"/>
                    </a:lnTo>
                    <a:close/>
                    <a:moveTo>
                      <a:pt x="3998034" y="795173"/>
                    </a:moveTo>
                    <a:lnTo>
                      <a:pt x="4001798" y="800052"/>
                    </a:lnTo>
                    <a:lnTo>
                      <a:pt x="4001904" y="800411"/>
                    </a:lnTo>
                    <a:lnTo>
                      <a:pt x="3998087" y="795421"/>
                    </a:lnTo>
                    <a:close/>
                    <a:moveTo>
                      <a:pt x="4243196" y="794953"/>
                    </a:moveTo>
                    <a:cubicBezTo>
                      <a:pt x="4264634" y="837793"/>
                      <a:pt x="4287721" y="879808"/>
                      <a:pt x="4310396" y="921824"/>
                    </a:cubicBezTo>
                    <a:lnTo>
                      <a:pt x="4315125" y="931094"/>
                    </a:lnTo>
                    <a:lnTo>
                      <a:pt x="4315756" y="933358"/>
                    </a:lnTo>
                    <a:lnTo>
                      <a:pt x="4322073" y="947130"/>
                    </a:lnTo>
                    <a:lnTo>
                      <a:pt x="4325942" y="956321"/>
                    </a:lnTo>
                    <a:lnTo>
                      <a:pt x="4286072" y="880632"/>
                    </a:lnTo>
                    <a:cubicBezTo>
                      <a:pt x="4276178" y="862508"/>
                      <a:pt x="4262985" y="837793"/>
                      <a:pt x="4256389" y="827495"/>
                    </a:cubicBezTo>
                    <a:lnTo>
                      <a:pt x="4254488" y="826466"/>
                    </a:lnTo>
                    <a:close/>
                    <a:moveTo>
                      <a:pt x="4258885" y="793747"/>
                    </a:moveTo>
                    <a:lnTo>
                      <a:pt x="4262211" y="797763"/>
                    </a:lnTo>
                    <a:lnTo>
                      <a:pt x="4259538" y="795020"/>
                    </a:lnTo>
                    <a:close/>
                    <a:moveTo>
                      <a:pt x="3851734" y="792950"/>
                    </a:moveTo>
                    <a:lnTo>
                      <a:pt x="3853193" y="799347"/>
                    </a:lnTo>
                    <a:lnTo>
                      <a:pt x="3858098" y="807313"/>
                    </a:lnTo>
                    <a:close/>
                    <a:moveTo>
                      <a:pt x="3900279" y="790298"/>
                    </a:moveTo>
                    <a:lnTo>
                      <a:pt x="3905717" y="804282"/>
                    </a:lnTo>
                    <a:lnTo>
                      <a:pt x="3901639" y="794583"/>
                    </a:lnTo>
                    <a:close/>
                    <a:moveTo>
                      <a:pt x="3899525" y="787925"/>
                    </a:moveTo>
                    <a:lnTo>
                      <a:pt x="3900279" y="790298"/>
                    </a:lnTo>
                    <a:lnTo>
                      <a:pt x="3899495" y="788283"/>
                    </a:lnTo>
                    <a:close/>
                    <a:moveTo>
                      <a:pt x="4113715" y="787585"/>
                    </a:moveTo>
                    <a:lnTo>
                      <a:pt x="4115922" y="792054"/>
                    </a:lnTo>
                    <a:lnTo>
                      <a:pt x="4122661" y="800134"/>
                    </a:lnTo>
                    <a:lnTo>
                      <a:pt x="4121588" y="797177"/>
                    </a:lnTo>
                    <a:close/>
                    <a:moveTo>
                      <a:pt x="4097996" y="786072"/>
                    </a:moveTo>
                    <a:lnTo>
                      <a:pt x="4110645" y="807338"/>
                    </a:lnTo>
                    <a:lnTo>
                      <a:pt x="4114107" y="813920"/>
                    </a:lnTo>
                    <a:close/>
                    <a:moveTo>
                      <a:pt x="4249547" y="782473"/>
                    </a:moveTo>
                    <a:lnTo>
                      <a:pt x="4250113" y="783157"/>
                    </a:lnTo>
                    <a:lnTo>
                      <a:pt x="4259185" y="794657"/>
                    </a:lnTo>
                    <a:lnTo>
                      <a:pt x="4259538" y="795020"/>
                    </a:lnTo>
                    <a:lnTo>
                      <a:pt x="4278350" y="831679"/>
                    </a:lnTo>
                    <a:lnTo>
                      <a:pt x="4269581" y="808135"/>
                    </a:lnTo>
                    <a:lnTo>
                      <a:pt x="4270802" y="808135"/>
                    </a:lnTo>
                    <a:lnTo>
                      <a:pt x="4262211" y="797763"/>
                    </a:lnTo>
                    <a:lnTo>
                      <a:pt x="4272319" y="808135"/>
                    </a:lnTo>
                    <a:lnTo>
                      <a:pt x="4272879" y="808135"/>
                    </a:lnTo>
                    <a:lnTo>
                      <a:pt x="4273420" y="809265"/>
                    </a:lnTo>
                    <a:lnTo>
                      <a:pt x="4289628" y="825897"/>
                    </a:lnTo>
                    <a:lnTo>
                      <a:pt x="4315072" y="857060"/>
                    </a:lnTo>
                    <a:lnTo>
                      <a:pt x="4319284" y="866667"/>
                    </a:lnTo>
                    <a:lnTo>
                      <a:pt x="4275723" y="814076"/>
                    </a:lnTo>
                    <a:lnTo>
                      <a:pt x="4300974" y="866828"/>
                    </a:lnTo>
                    <a:lnTo>
                      <a:pt x="4311958" y="880732"/>
                    </a:lnTo>
                    <a:lnTo>
                      <a:pt x="4310506" y="879333"/>
                    </a:lnTo>
                    <a:lnTo>
                      <a:pt x="4301670" y="868282"/>
                    </a:lnTo>
                    <a:lnTo>
                      <a:pt x="4318229" y="902876"/>
                    </a:lnTo>
                    <a:lnTo>
                      <a:pt x="4330276" y="924383"/>
                    </a:lnTo>
                    <a:lnTo>
                      <a:pt x="4330277" y="924386"/>
                    </a:lnTo>
                    <a:lnTo>
                      <a:pt x="4330280" y="924392"/>
                    </a:lnTo>
                    <a:lnTo>
                      <a:pt x="4330283" y="924398"/>
                    </a:lnTo>
                    <a:lnTo>
                      <a:pt x="4346958" y="967071"/>
                    </a:lnTo>
                    <a:lnTo>
                      <a:pt x="4342141" y="959720"/>
                    </a:lnTo>
                    <a:cubicBezTo>
                      <a:pt x="4330597" y="938301"/>
                      <a:pt x="4320703" y="916881"/>
                      <a:pt x="4311221" y="895461"/>
                    </a:cubicBezTo>
                    <a:lnTo>
                      <a:pt x="4296111" y="861329"/>
                    </a:lnTo>
                    <a:lnTo>
                      <a:pt x="4295388" y="860425"/>
                    </a:lnTo>
                    <a:lnTo>
                      <a:pt x="4293518" y="857390"/>
                    </a:lnTo>
                    <a:lnTo>
                      <a:pt x="4295448" y="859833"/>
                    </a:lnTo>
                    <a:lnTo>
                      <a:pt x="4282774" y="831202"/>
                    </a:lnTo>
                    <a:lnTo>
                      <a:pt x="4291112" y="853483"/>
                    </a:lnTo>
                    <a:lnTo>
                      <a:pt x="4293518" y="857390"/>
                    </a:lnTo>
                    <a:lnTo>
                      <a:pt x="4291724" y="855119"/>
                    </a:lnTo>
                    <a:lnTo>
                      <a:pt x="4300502" y="878573"/>
                    </a:lnTo>
                    <a:lnTo>
                      <a:pt x="4314393" y="928462"/>
                    </a:lnTo>
                    <a:lnTo>
                      <a:pt x="4279368" y="834415"/>
                    </a:lnTo>
                    <a:lnTo>
                      <a:pt x="4260831" y="804317"/>
                    </a:lnTo>
                    <a:close/>
                    <a:moveTo>
                      <a:pt x="4007747" y="780543"/>
                    </a:moveTo>
                    <a:lnTo>
                      <a:pt x="4009027" y="782876"/>
                    </a:lnTo>
                    <a:lnTo>
                      <a:pt x="4010627" y="787766"/>
                    </a:lnTo>
                    <a:close/>
                    <a:moveTo>
                      <a:pt x="4106467" y="778755"/>
                    </a:moveTo>
                    <a:lnTo>
                      <a:pt x="4107434" y="781383"/>
                    </a:lnTo>
                    <a:lnTo>
                      <a:pt x="4110080" y="785048"/>
                    </a:lnTo>
                    <a:lnTo>
                      <a:pt x="4110142" y="785123"/>
                    </a:lnTo>
                    <a:lnTo>
                      <a:pt x="4108505" y="781238"/>
                    </a:lnTo>
                    <a:close/>
                    <a:moveTo>
                      <a:pt x="4119079" y="777510"/>
                    </a:moveTo>
                    <a:lnTo>
                      <a:pt x="4129924" y="805820"/>
                    </a:lnTo>
                    <a:lnTo>
                      <a:pt x="4132045" y="808161"/>
                    </a:lnTo>
                    <a:lnTo>
                      <a:pt x="4132175" y="808087"/>
                    </a:lnTo>
                    <a:lnTo>
                      <a:pt x="4127944" y="797903"/>
                    </a:lnTo>
                    <a:lnTo>
                      <a:pt x="4122649" y="783528"/>
                    </a:lnTo>
                    <a:close/>
                    <a:moveTo>
                      <a:pt x="4019494" y="775074"/>
                    </a:moveTo>
                    <a:lnTo>
                      <a:pt x="4024435" y="791335"/>
                    </a:lnTo>
                    <a:lnTo>
                      <a:pt x="4032743" y="813308"/>
                    </a:lnTo>
                    <a:lnTo>
                      <a:pt x="4047555" y="840131"/>
                    </a:lnTo>
                    <a:lnTo>
                      <a:pt x="4039403" y="811504"/>
                    </a:lnTo>
                    <a:lnTo>
                      <a:pt x="4029587" y="788485"/>
                    </a:lnTo>
                    <a:lnTo>
                      <a:pt x="4027732" y="784747"/>
                    </a:lnTo>
                    <a:lnTo>
                      <a:pt x="4025131" y="779900"/>
                    </a:lnTo>
                    <a:close/>
                    <a:moveTo>
                      <a:pt x="4005295" y="774393"/>
                    </a:moveTo>
                    <a:lnTo>
                      <a:pt x="4007747" y="780543"/>
                    </a:lnTo>
                    <a:lnTo>
                      <a:pt x="4006706" y="778647"/>
                    </a:lnTo>
                    <a:close/>
                    <a:moveTo>
                      <a:pt x="3891916" y="771454"/>
                    </a:moveTo>
                    <a:lnTo>
                      <a:pt x="3892951" y="771454"/>
                    </a:lnTo>
                    <a:lnTo>
                      <a:pt x="3899495" y="788283"/>
                    </a:lnTo>
                    <a:lnTo>
                      <a:pt x="3899411" y="789282"/>
                    </a:lnTo>
                    <a:close/>
                    <a:moveTo>
                      <a:pt x="3889664" y="771454"/>
                    </a:moveTo>
                    <a:lnTo>
                      <a:pt x="3889756" y="771942"/>
                    </a:lnTo>
                    <a:lnTo>
                      <a:pt x="3889767" y="771454"/>
                    </a:lnTo>
                    <a:close/>
                    <a:moveTo>
                      <a:pt x="3799489" y="770639"/>
                    </a:moveTo>
                    <a:lnTo>
                      <a:pt x="3804954" y="795094"/>
                    </a:lnTo>
                    <a:lnTo>
                      <a:pt x="3805273" y="798484"/>
                    </a:lnTo>
                    <a:lnTo>
                      <a:pt x="3802308" y="786404"/>
                    </a:lnTo>
                    <a:close/>
                    <a:moveTo>
                      <a:pt x="4190966" y="769766"/>
                    </a:moveTo>
                    <a:lnTo>
                      <a:pt x="4198299" y="776935"/>
                    </a:lnTo>
                    <a:lnTo>
                      <a:pt x="4209411" y="794160"/>
                    </a:lnTo>
                    <a:cubicBezTo>
                      <a:pt x="4209411" y="797454"/>
                      <a:pt x="4209411" y="797454"/>
                      <a:pt x="4209411" y="797454"/>
                    </a:cubicBezTo>
                    <a:close/>
                    <a:moveTo>
                      <a:pt x="4141269" y="769343"/>
                    </a:moveTo>
                    <a:lnTo>
                      <a:pt x="4141827" y="770652"/>
                    </a:lnTo>
                    <a:lnTo>
                      <a:pt x="4146860" y="777687"/>
                    </a:lnTo>
                    <a:close/>
                    <a:moveTo>
                      <a:pt x="4269062" y="764983"/>
                    </a:moveTo>
                    <a:lnTo>
                      <a:pt x="4276034" y="775654"/>
                    </a:lnTo>
                    <a:lnTo>
                      <a:pt x="4298270" y="816755"/>
                    </a:lnTo>
                    <a:lnTo>
                      <a:pt x="4291725" y="806401"/>
                    </a:lnTo>
                    <a:close/>
                    <a:moveTo>
                      <a:pt x="4035906" y="761344"/>
                    </a:moveTo>
                    <a:lnTo>
                      <a:pt x="4037351" y="763664"/>
                    </a:lnTo>
                    <a:lnTo>
                      <a:pt x="4047431" y="786811"/>
                    </a:lnTo>
                    <a:lnTo>
                      <a:pt x="4039476" y="773806"/>
                    </a:lnTo>
                    <a:close/>
                    <a:moveTo>
                      <a:pt x="4254285" y="761043"/>
                    </a:moveTo>
                    <a:lnTo>
                      <a:pt x="4307986" y="842693"/>
                    </a:lnTo>
                    <a:lnTo>
                      <a:pt x="4314880" y="856624"/>
                    </a:lnTo>
                    <a:lnTo>
                      <a:pt x="4315046" y="857001"/>
                    </a:lnTo>
                    <a:lnTo>
                      <a:pt x="4262064" y="775749"/>
                    </a:lnTo>
                    <a:close/>
                    <a:moveTo>
                      <a:pt x="4262436" y="760477"/>
                    </a:moveTo>
                    <a:lnTo>
                      <a:pt x="4282223" y="791369"/>
                    </a:lnTo>
                    <a:lnTo>
                      <a:pt x="4291725" y="806401"/>
                    </a:lnTo>
                    <a:lnTo>
                      <a:pt x="4297445" y="816854"/>
                    </a:lnTo>
                    <a:lnTo>
                      <a:pt x="4310347" y="846282"/>
                    </a:lnTo>
                    <a:lnTo>
                      <a:pt x="4307986" y="842693"/>
                    </a:lnTo>
                    <a:lnTo>
                      <a:pt x="4296622" y="819731"/>
                    </a:lnTo>
                    <a:cubicBezTo>
                      <a:pt x="4289628" y="807811"/>
                      <a:pt x="4282223" y="796301"/>
                      <a:pt x="4275641" y="784792"/>
                    </a:cubicBezTo>
                    <a:close/>
                    <a:moveTo>
                      <a:pt x="4159114" y="759964"/>
                    </a:moveTo>
                    <a:lnTo>
                      <a:pt x="4170324" y="781503"/>
                    </a:lnTo>
                    <a:lnTo>
                      <a:pt x="4178841" y="794519"/>
                    </a:lnTo>
                    <a:lnTo>
                      <a:pt x="4183074" y="800749"/>
                    </a:lnTo>
                    <a:lnTo>
                      <a:pt x="4183074" y="800987"/>
                    </a:lnTo>
                    <a:lnTo>
                      <a:pt x="4211122" y="843849"/>
                    </a:lnTo>
                    <a:lnTo>
                      <a:pt x="4210214" y="841088"/>
                    </a:lnTo>
                    <a:lnTo>
                      <a:pt x="4211710" y="844748"/>
                    </a:lnTo>
                    <a:lnTo>
                      <a:pt x="4217941" y="854270"/>
                    </a:lnTo>
                    <a:lnTo>
                      <a:pt x="4220109" y="854270"/>
                    </a:lnTo>
                    <a:lnTo>
                      <a:pt x="4223348" y="862532"/>
                    </a:lnTo>
                    <a:lnTo>
                      <a:pt x="4223961" y="863468"/>
                    </a:lnTo>
                    <a:lnTo>
                      <a:pt x="4220109" y="854270"/>
                    </a:lnTo>
                    <a:lnTo>
                      <a:pt x="4220896" y="854270"/>
                    </a:lnTo>
                    <a:close/>
                    <a:moveTo>
                      <a:pt x="3873397" y="759102"/>
                    </a:moveTo>
                    <a:lnTo>
                      <a:pt x="3884322" y="778043"/>
                    </a:lnTo>
                    <a:lnTo>
                      <a:pt x="3895452" y="801954"/>
                    </a:lnTo>
                    <a:lnTo>
                      <a:pt x="3896471" y="807322"/>
                    </a:lnTo>
                    <a:close/>
                    <a:moveTo>
                      <a:pt x="3994688" y="756752"/>
                    </a:moveTo>
                    <a:lnTo>
                      <a:pt x="3995418" y="757920"/>
                    </a:lnTo>
                    <a:lnTo>
                      <a:pt x="3995676" y="758552"/>
                    </a:lnTo>
                    <a:close/>
                    <a:moveTo>
                      <a:pt x="3934633" y="755308"/>
                    </a:moveTo>
                    <a:lnTo>
                      <a:pt x="3935326" y="757413"/>
                    </a:lnTo>
                    <a:lnTo>
                      <a:pt x="3935014" y="756664"/>
                    </a:lnTo>
                    <a:close/>
                    <a:moveTo>
                      <a:pt x="4250863" y="754575"/>
                    </a:moveTo>
                    <a:lnTo>
                      <a:pt x="4254285" y="761043"/>
                    </a:lnTo>
                    <a:lnTo>
                      <a:pt x="4252602" y="758485"/>
                    </a:lnTo>
                    <a:close/>
                    <a:moveTo>
                      <a:pt x="4151490" y="754265"/>
                    </a:moveTo>
                    <a:lnTo>
                      <a:pt x="4159726" y="767669"/>
                    </a:lnTo>
                    <a:lnTo>
                      <a:pt x="4163212" y="772960"/>
                    </a:lnTo>
                    <a:lnTo>
                      <a:pt x="4159769" y="766449"/>
                    </a:lnTo>
                    <a:close/>
                    <a:moveTo>
                      <a:pt x="4103187" y="753314"/>
                    </a:moveTo>
                    <a:lnTo>
                      <a:pt x="4110144" y="780358"/>
                    </a:lnTo>
                    <a:lnTo>
                      <a:pt x="4111964" y="784041"/>
                    </a:lnTo>
                    <a:lnTo>
                      <a:pt x="4119082" y="793851"/>
                    </a:lnTo>
                    <a:lnTo>
                      <a:pt x="4121250" y="796244"/>
                    </a:lnTo>
                    <a:lnTo>
                      <a:pt x="4113263" y="774229"/>
                    </a:lnTo>
                    <a:lnTo>
                      <a:pt x="4110840" y="764801"/>
                    </a:lnTo>
                    <a:close/>
                    <a:moveTo>
                      <a:pt x="3992547" y="752850"/>
                    </a:moveTo>
                    <a:lnTo>
                      <a:pt x="3994688" y="756752"/>
                    </a:lnTo>
                    <a:lnTo>
                      <a:pt x="3992783" y="753700"/>
                    </a:lnTo>
                    <a:close/>
                    <a:moveTo>
                      <a:pt x="3991713" y="751331"/>
                    </a:moveTo>
                    <a:lnTo>
                      <a:pt x="3992126" y="751331"/>
                    </a:lnTo>
                    <a:lnTo>
                      <a:pt x="3992547" y="752850"/>
                    </a:lnTo>
                    <a:close/>
                    <a:moveTo>
                      <a:pt x="3988834" y="751331"/>
                    </a:moveTo>
                    <a:lnTo>
                      <a:pt x="3991303" y="751331"/>
                    </a:lnTo>
                    <a:lnTo>
                      <a:pt x="3992783" y="753700"/>
                    </a:lnTo>
                    <a:lnTo>
                      <a:pt x="4007766" y="807786"/>
                    </a:lnTo>
                    <a:lnTo>
                      <a:pt x="4001798" y="800052"/>
                    </a:lnTo>
                    <a:lnTo>
                      <a:pt x="3994595" y="775474"/>
                    </a:lnTo>
                    <a:cubicBezTo>
                      <a:pt x="3993567" y="772642"/>
                      <a:pt x="3993772" y="774599"/>
                      <a:pt x="3994595" y="778923"/>
                    </a:cubicBezTo>
                    <a:lnTo>
                      <a:pt x="3998034" y="795173"/>
                    </a:lnTo>
                    <a:lnTo>
                      <a:pt x="3997370" y="794313"/>
                    </a:lnTo>
                    <a:close/>
                    <a:moveTo>
                      <a:pt x="4147105" y="750713"/>
                    </a:moveTo>
                    <a:lnTo>
                      <a:pt x="4160450" y="778215"/>
                    </a:lnTo>
                    <a:lnTo>
                      <a:pt x="4201855" y="859227"/>
                    </a:lnTo>
                    <a:lnTo>
                      <a:pt x="4200320" y="854270"/>
                    </a:lnTo>
                    <a:lnTo>
                      <a:pt x="4203281" y="854270"/>
                    </a:lnTo>
                    <a:lnTo>
                      <a:pt x="4206936" y="865815"/>
                    </a:lnTo>
                    <a:lnTo>
                      <a:pt x="4209290" y="874005"/>
                    </a:lnTo>
                    <a:lnTo>
                      <a:pt x="4209920" y="875241"/>
                    </a:lnTo>
                    <a:lnTo>
                      <a:pt x="4206936" y="865815"/>
                    </a:lnTo>
                    <a:lnTo>
                      <a:pt x="4203618" y="854270"/>
                    </a:lnTo>
                    <a:lnTo>
                      <a:pt x="4216295" y="887744"/>
                    </a:lnTo>
                    <a:lnTo>
                      <a:pt x="4227987" y="910676"/>
                    </a:lnTo>
                    <a:lnTo>
                      <a:pt x="4216819" y="889129"/>
                    </a:lnTo>
                    <a:lnTo>
                      <a:pt x="4221772" y="902208"/>
                    </a:lnTo>
                    <a:lnTo>
                      <a:pt x="4222828" y="903842"/>
                    </a:lnTo>
                    <a:lnTo>
                      <a:pt x="4237006" y="928535"/>
                    </a:lnTo>
                    <a:lnTo>
                      <a:pt x="4236988" y="928330"/>
                    </a:lnTo>
                    <a:lnTo>
                      <a:pt x="4227987" y="910676"/>
                    </a:lnTo>
                    <a:lnTo>
                      <a:pt x="4236957" y="927984"/>
                    </a:lnTo>
                    <a:lnTo>
                      <a:pt x="4236278" y="920345"/>
                    </a:lnTo>
                    <a:lnTo>
                      <a:pt x="4242386" y="938917"/>
                    </a:lnTo>
                    <a:lnTo>
                      <a:pt x="4243076" y="940271"/>
                    </a:lnTo>
                    <a:lnTo>
                      <a:pt x="4242541" y="934529"/>
                    </a:lnTo>
                    <a:lnTo>
                      <a:pt x="4247745" y="949428"/>
                    </a:lnTo>
                    <a:lnTo>
                      <a:pt x="4249311" y="952500"/>
                    </a:lnTo>
                    <a:lnTo>
                      <a:pt x="4248149" y="950586"/>
                    </a:lnTo>
                    <a:lnTo>
                      <a:pt x="4265871" y="1001324"/>
                    </a:lnTo>
                    <a:lnTo>
                      <a:pt x="4268319" y="1010864"/>
                    </a:lnTo>
                    <a:lnTo>
                      <a:pt x="4262408" y="999803"/>
                    </a:lnTo>
                    <a:lnTo>
                      <a:pt x="4243946" y="943662"/>
                    </a:lnTo>
                    <a:lnTo>
                      <a:pt x="4243291" y="942583"/>
                    </a:lnTo>
                    <a:lnTo>
                      <a:pt x="4243866" y="948753"/>
                    </a:lnTo>
                    <a:lnTo>
                      <a:pt x="4247910" y="971227"/>
                    </a:lnTo>
                    <a:lnTo>
                      <a:pt x="4238621" y="946697"/>
                    </a:lnTo>
                    <a:lnTo>
                      <a:pt x="4237391" y="932863"/>
                    </a:lnTo>
                    <a:lnTo>
                      <a:pt x="4226732" y="915303"/>
                    </a:lnTo>
                    <a:lnTo>
                      <a:pt x="4238621" y="946697"/>
                    </a:lnTo>
                    <a:lnTo>
                      <a:pt x="4239140" y="952546"/>
                    </a:lnTo>
                    <a:lnTo>
                      <a:pt x="4234174" y="940749"/>
                    </a:lnTo>
                    <a:lnTo>
                      <a:pt x="4220471" y="904990"/>
                    </a:lnTo>
                    <a:lnTo>
                      <a:pt x="4218104" y="901090"/>
                    </a:lnTo>
                    <a:lnTo>
                      <a:pt x="4220006" y="907098"/>
                    </a:lnTo>
                    <a:lnTo>
                      <a:pt x="4234174" y="940749"/>
                    </a:lnTo>
                    <a:lnTo>
                      <a:pt x="4237697" y="949945"/>
                    </a:lnTo>
                    <a:lnTo>
                      <a:pt x="4225880" y="924295"/>
                    </a:lnTo>
                    <a:lnTo>
                      <a:pt x="4218469" y="905945"/>
                    </a:lnTo>
                    <a:lnTo>
                      <a:pt x="4216148" y="897869"/>
                    </a:lnTo>
                    <a:lnTo>
                      <a:pt x="4213338" y="893239"/>
                    </a:lnTo>
                    <a:lnTo>
                      <a:pt x="4218469" y="905945"/>
                    </a:lnTo>
                    <a:lnTo>
                      <a:pt x="4220083" y="911560"/>
                    </a:lnTo>
                    <a:lnTo>
                      <a:pt x="4211413" y="890068"/>
                    </a:lnTo>
                    <a:lnTo>
                      <a:pt x="4210391" y="888385"/>
                    </a:lnTo>
                    <a:lnTo>
                      <a:pt x="4220486" y="920476"/>
                    </a:lnTo>
                    <a:lnTo>
                      <a:pt x="4217106" y="912246"/>
                    </a:lnTo>
                    <a:lnTo>
                      <a:pt x="4210021" y="887775"/>
                    </a:lnTo>
                    <a:lnTo>
                      <a:pt x="4202464" y="875326"/>
                    </a:lnTo>
                    <a:lnTo>
                      <a:pt x="4201021" y="873071"/>
                    </a:lnTo>
                    <a:lnTo>
                      <a:pt x="4217106" y="912246"/>
                    </a:lnTo>
                    <a:lnTo>
                      <a:pt x="4217583" y="913895"/>
                    </a:lnTo>
                    <a:lnTo>
                      <a:pt x="4220659" y="921029"/>
                    </a:lnTo>
                    <a:lnTo>
                      <a:pt x="4222618" y="927257"/>
                    </a:lnTo>
                    <a:lnTo>
                      <a:pt x="4210214" y="900404"/>
                    </a:lnTo>
                    <a:cubicBezTo>
                      <a:pt x="4209389" y="897933"/>
                      <a:pt x="4206916" y="891548"/>
                      <a:pt x="4204082" y="884185"/>
                    </a:cubicBezTo>
                    <a:lnTo>
                      <a:pt x="4198326" y="868862"/>
                    </a:lnTo>
                    <a:lnTo>
                      <a:pt x="4154510" y="800413"/>
                    </a:lnTo>
                    <a:lnTo>
                      <a:pt x="4157662" y="807811"/>
                    </a:lnTo>
                    <a:lnTo>
                      <a:pt x="4178243" y="852721"/>
                    </a:lnTo>
                    <a:lnTo>
                      <a:pt x="4177232" y="847679"/>
                    </a:lnTo>
                    <a:cubicBezTo>
                      <a:pt x="4177232" y="847679"/>
                      <a:pt x="4180531" y="847679"/>
                      <a:pt x="4180531" y="847679"/>
                    </a:cubicBezTo>
                    <a:lnTo>
                      <a:pt x="4195563" y="887947"/>
                    </a:lnTo>
                    <a:lnTo>
                      <a:pt x="4194364" y="887537"/>
                    </a:lnTo>
                    <a:lnTo>
                      <a:pt x="4187127" y="867451"/>
                    </a:lnTo>
                    <a:lnTo>
                      <a:pt x="4186081" y="867451"/>
                    </a:lnTo>
                    <a:lnTo>
                      <a:pt x="4183829" y="860860"/>
                    </a:lnTo>
                    <a:lnTo>
                      <a:pt x="4185893" y="867451"/>
                    </a:lnTo>
                    <a:lnTo>
                      <a:pt x="4184993" y="867451"/>
                    </a:lnTo>
                    <a:lnTo>
                      <a:pt x="4185056" y="867588"/>
                    </a:lnTo>
                    <a:lnTo>
                      <a:pt x="4187303" y="871950"/>
                    </a:lnTo>
                    <a:lnTo>
                      <a:pt x="4185893" y="867451"/>
                    </a:lnTo>
                    <a:lnTo>
                      <a:pt x="4186081" y="867451"/>
                    </a:lnTo>
                    <a:lnTo>
                      <a:pt x="4188241" y="873771"/>
                    </a:lnTo>
                    <a:lnTo>
                      <a:pt x="4189658" y="876522"/>
                    </a:lnTo>
                    <a:lnTo>
                      <a:pt x="4189181" y="876522"/>
                    </a:lnTo>
                    <a:lnTo>
                      <a:pt x="4189274" y="876794"/>
                    </a:lnTo>
                    <a:lnTo>
                      <a:pt x="4194166" y="887469"/>
                    </a:lnTo>
                    <a:lnTo>
                      <a:pt x="4194364" y="887537"/>
                    </a:lnTo>
                    <a:lnTo>
                      <a:pt x="4194977" y="889239"/>
                    </a:lnTo>
                    <a:lnTo>
                      <a:pt x="4198524" y="896980"/>
                    </a:lnTo>
                    <a:lnTo>
                      <a:pt x="4199796" y="899934"/>
                    </a:lnTo>
                    <a:lnTo>
                      <a:pt x="4199653" y="898906"/>
                    </a:lnTo>
                    <a:lnTo>
                      <a:pt x="4201810" y="904147"/>
                    </a:lnTo>
                    <a:lnTo>
                      <a:pt x="4222824" y="953427"/>
                    </a:lnTo>
                    <a:lnTo>
                      <a:pt x="4244721" y="999724"/>
                    </a:lnTo>
                    <a:lnTo>
                      <a:pt x="4247688" y="1013434"/>
                    </a:lnTo>
                    <a:lnTo>
                      <a:pt x="4236187" y="986083"/>
                    </a:lnTo>
                    <a:lnTo>
                      <a:pt x="4223503" y="957343"/>
                    </a:lnTo>
                    <a:lnTo>
                      <a:pt x="4210390" y="929170"/>
                    </a:lnTo>
                    <a:lnTo>
                      <a:pt x="4210912" y="931122"/>
                    </a:lnTo>
                    <a:lnTo>
                      <a:pt x="4208282" y="924641"/>
                    </a:lnTo>
                    <a:lnTo>
                      <a:pt x="4205852" y="919420"/>
                    </a:lnTo>
                    <a:lnTo>
                      <a:pt x="4213334" y="940185"/>
                    </a:lnTo>
                    <a:lnTo>
                      <a:pt x="4219547" y="963434"/>
                    </a:lnTo>
                    <a:lnTo>
                      <a:pt x="4218288" y="960525"/>
                    </a:lnTo>
                    <a:lnTo>
                      <a:pt x="4216810" y="956425"/>
                    </a:lnTo>
                    <a:lnTo>
                      <a:pt x="4216464" y="955534"/>
                    </a:lnTo>
                    <a:lnTo>
                      <a:pt x="4213512" y="943244"/>
                    </a:lnTo>
                    <a:lnTo>
                      <a:pt x="4204836" y="917237"/>
                    </a:lnTo>
                    <a:lnTo>
                      <a:pt x="4198288" y="903168"/>
                    </a:lnTo>
                    <a:lnTo>
                      <a:pt x="4214117" y="949486"/>
                    </a:lnTo>
                    <a:lnTo>
                      <a:pt x="4201144" y="916057"/>
                    </a:lnTo>
                    <a:lnTo>
                      <a:pt x="4195850" y="898561"/>
                    </a:lnTo>
                    <a:lnTo>
                      <a:pt x="4197047" y="900502"/>
                    </a:lnTo>
                    <a:lnTo>
                      <a:pt x="4195306" y="896761"/>
                    </a:lnTo>
                    <a:lnTo>
                      <a:pt x="4195850" y="898561"/>
                    </a:lnTo>
                    <a:lnTo>
                      <a:pt x="4195421" y="897864"/>
                    </a:lnTo>
                    <a:lnTo>
                      <a:pt x="4194600" y="895246"/>
                    </a:lnTo>
                    <a:lnTo>
                      <a:pt x="4192333" y="890375"/>
                    </a:lnTo>
                    <a:lnTo>
                      <a:pt x="4190377" y="886171"/>
                    </a:lnTo>
                    <a:lnTo>
                      <a:pt x="4184545" y="884173"/>
                    </a:lnTo>
                    <a:lnTo>
                      <a:pt x="4181951" y="871228"/>
                    </a:lnTo>
                    <a:lnTo>
                      <a:pt x="4144128" y="825874"/>
                    </a:lnTo>
                    <a:lnTo>
                      <a:pt x="4164266" y="877165"/>
                    </a:lnTo>
                    <a:lnTo>
                      <a:pt x="4179180" y="909352"/>
                    </a:lnTo>
                    <a:lnTo>
                      <a:pt x="4163086" y="882506"/>
                    </a:lnTo>
                    <a:lnTo>
                      <a:pt x="4139845" y="826555"/>
                    </a:lnTo>
                    <a:lnTo>
                      <a:pt x="4135967" y="821596"/>
                    </a:lnTo>
                    <a:lnTo>
                      <a:pt x="4152599" y="865013"/>
                    </a:lnTo>
                    <a:lnTo>
                      <a:pt x="4163086" y="882506"/>
                    </a:lnTo>
                    <a:lnTo>
                      <a:pt x="4168929" y="896574"/>
                    </a:lnTo>
                    <a:lnTo>
                      <a:pt x="4166278" y="892336"/>
                    </a:lnTo>
                    <a:lnTo>
                      <a:pt x="4156475" y="875133"/>
                    </a:lnTo>
                    <a:lnTo>
                      <a:pt x="4173628" y="919908"/>
                    </a:lnTo>
                    <a:cubicBezTo>
                      <a:pt x="4194220" y="966024"/>
                      <a:pt x="4217130" y="1013376"/>
                      <a:pt x="4240920" y="1061698"/>
                    </a:cubicBezTo>
                    <a:lnTo>
                      <a:pt x="4243897" y="1067752"/>
                    </a:lnTo>
                    <a:lnTo>
                      <a:pt x="4243537" y="1066321"/>
                    </a:lnTo>
                    <a:lnTo>
                      <a:pt x="4244103" y="1068171"/>
                    </a:lnTo>
                    <a:lnTo>
                      <a:pt x="4245451" y="1070913"/>
                    </a:lnTo>
                    <a:lnTo>
                      <a:pt x="4240264" y="1047962"/>
                    </a:lnTo>
                    <a:lnTo>
                      <a:pt x="4249361" y="1078866"/>
                    </a:lnTo>
                    <a:lnTo>
                      <a:pt x="4258181" y="1096804"/>
                    </a:lnTo>
                    <a:lnTo>
                      <a:pt x="4259872" y="1092473"/>
                    </a:lnTo>
                    <a:lnTo>
                      <a:pt x="4236600" y="1015741"/>
                    </a:lnTo>
                    <a:lnTo>
                      <a:pt x="4235479" y="1012570"/>
                    </a:lnTo>
                    <a:lnTo>
                      <a:pt x="4233608" y="1012570"/>
                    </a:lnTo>
                    <a:lnTo>
                      <a:pt x="4231400" y="1008739"/>
                    </a:lnTo>
                    <a:lnTo>
                      <a:pt x="4240264" y="1047962"/>
                    </a:lnTo>
                    <a:lnTo>
                      <a:pt x="4231580" y="1018461"/>
                    </a:lnTo>
                    <a:lnTo>
                      <a:pt x="4227705" y="1002331"/>
                    </a:lnTo>
                    <a:lnTo>
                      <a:pt x="4225920" y="999235"/>
                    </a:lnTo>
                    <a:lnTo>
                      <a:pt x="4231580" y="1018461"/>
                    </a:lnTo>
                    <a:lnTo>
                      <a:pt x="4233301" y="1025627"/>
                    </a:lnTo>
                    <a:lnTo>
                      <a:pt x="4243537" y="1066321"/>
                    </a:lnTo>
                    <a:lnTo>
                      <a:pt x="4241547" y="1059816"/>
                    </a:lnTo>
                    <a:lnTo>
                      <a:pt x="4220618" y="990037"/>
                    </a:lnTo>
                    <a:lnTo>
                      <a:pt x="4174585" y="910190"/>
                    </a:lnTo>
                    <a:lnTo>
                      <a:pt x="4168929" y="896574"/>
                    </a:lnTo>
                    <a:lnTo>
                      <a:pt x="4185636" y="923286"/>
                    </a:lnTo>
                    <a:lnTo>
                      <a:pt x="4187793" y="927942"/>
                    </a:lnTo>
                    <a:cubicBezTo>
                      <a:pt x="4195635" y="944867"/>
                      <a:pt x="4203890" y="961380"/>
                      <a:pt x="4213796" y="976242"/>
                    </a:cubicBezTo>
                    <a:lnTo>
                      <a:pt x="4218810" y="984010"/>
                    </a:lnTo>
                    <a:lnTo>
                      <a:pt x="4215750" y="973809"/>
                    </a:lnTo>
                    <a:lnTo>
                      <a:pt x="4205561" y="955144"/>
                    </a:lnTo>
                    <a:lnTo>
                      <a:pt x="4210494" y="963031"/>
                    </a:lnTo>
                    <a:lnTo>
                      <a:pt x="4215444" y="972787"/>
                    </a:lnTo>
                    <a:lnTo>
                      <a:pt x="4208891" y="950940"/>
                    </a:lnTo>
                    <a:lnTo>
                      <a:pt x="4216271" y="965010"/>
                    </a:lnTo>
                    <a:lnTo>
                      <a:pt x="4220109" y="979492"/>
                    </a:lnTo>
                    <a:lnTo>
                      <a:pt x="4221578" y="984485"/>
                    </a:lnTo>
                    <a:lnTo>
                      <a:pt x="4224865" y="990505"/>
                    </a:lnTo>
                    <a:lnTo>
                      <a:pt x="4220828" y="973698"/>
                    </a:lnTo>
                    <a:lnTo>
                      <a:pt x="4222642" y="977158"/>
                    </a:lnTo>
                    <a:lnTo>
                      <a:pt x="4224704" y="982732"/>
                    </a:lnTo>
                    <a:lnTo>
                      <a:pt x="4228620" y="997384"/>
                    </a:lnTo>
                    <a:lnTo>
                      <a:pt x="4232852" y="1005135"/>
                    </a:lnTo>
                    <a:lnTo>
                      <a:pt x="4229849" y="996638"/>
                    </a:lnTo>
                    <a:lnTo>
                      <a:pt x="4224704" y="982732"/>
                    </a:lnTo>
                    <a:lnTo>
                      <a:pt x="4223899" y="979717"/>
                    </a:lnTo>
                    <a:lnTo>
                      <a:pt x="4233941" y="1007131"/>
                    </a:lnTo>
                    <a:lnTo>
                      <a:pt x="4235838" y="1010606"/>
                    </a:lnTo>
                    <a:lnTo>
                      <a:pt x="4232664" y="1002084"/>
                    </a:lnTo>
                    <a:lnTo>
                      <a:pt x="4236198" y="1010206"/>
                    </a:lnTo>
                    <a:lnTo>
                      <a:pt x="4248143" y="1043339"/>
                    </a:lnTo>
                    <a:lnTo>
                      <a:pt x="4254653" y="1056672"/>
                    </a:lnTo>
                    <a:lnTo>
                      <a:pt x="4261463" y="1077085"/>
                    </a:lnTo>
                    <a:lnTo>
                      <a:pt x="4262666" y="1082644"/>
                    </a:lnTo>
                    <a:lnTo>
                      <a:pt x="4236569" y="1012570"/>
                    </a:lnTo>
                    <a:lnTo>
                      <a:pt x="4235934" y="1012570"/>
                    </a:lnTo>
                    <a:lnTo>
                      <a:pt x="4253090" y="1059404"/>
                    </a:lnTo>
                    <a:lnTo>
                      <a:pt x="4261262" y="1088909"/>
                    </a:lnTo>
                    <a:lnTo>
                      <a:pt x="4262980" y="1084506"/>
                    </a:lnTo>
                    <a:lnTo>
                      <a:pt x="4263069" y="1084506"/>
                    </a:lnTo>
                    <a:lnTo>
                      <a:pt x="4262666" y="1082644"/>
                    </a:lnTo>
                    <a:lnTo>
                      <a:pt x="4263359" y="1084506"/>
                    </a:lnTo>
                    <a:lnTo>
                      <a:pt x="4263539" y="1084506"/>
                    </a:lnTo>
                    <a:lnTo>
                      <a:pt x="4262985" y="1081649"/>
                    </a:lnTo>
                    <a:lnTo>
                      <a:pt x="4263817" y="1084506"/>
                    </a:lnTo>
                    <a:lnTo>
                      <a:pt x="4266277" y="1084506"/>
                    </a:lnTo>
                    <a:lnTo>
                      <a:pt x="4267681" y="1085802"/>
                    </a:lnTo>
                    <a:lnTo>
                      <a:pt x="4266583" y="1081108"/>
                    </a:lnTo>
                    <a:lnTo>
                      <a:pt x="4269020" y="1086101"/>
                    </a:lnTo>
                    <a:lnTo>
                      <a:pt x="4269232" y="1087233"/>
                    </a:lnTo>
                    <a:lnTo>
                      <a:pt x="4269853" y="1087805"/>
                    </a:lnTo>
                    <a:lnTo>
                      <a:pt x="4269020" y="1086101"/>
                    </a:lnTo>
                    <a:lnTo>
                      <a:pt x="4267913" y="1080183"/>
                    </a:lnTo>
                    <a:lnTo>
                      <a:pt x="4273877" y="1090055"/>
                    </a:lnTo>
                    <a:lnTo>
                      <a:pt x="4274318" y="1091925"/>
                    </a:lnTo>
                    <a:lnTo>
                      <a:pt x="4275626" y="1093132"/>
                    </a:lnTo>
                    <a:lnTo>
                      <a:pt x="4275498" y="1092738"/>
                    </a:lnTo>
                    <a:lnTo>
                      <a:pt x="4275765" y="1093181"/>
                    </a:lnTo>
                    <a:lnTo>
                      <a:pt x="4275908" y="1093392"/>
                    </a:lnTo>
                    <a:lnTo>
                      <a:pt x="4281029" y="1098117"/>
                    </a:lnTo>
                    <a:lnTo>
                      <a:pt x="4270413" y="1075368"/>
                    </a:lnTo>
                    <a:lnTo>
                      <a:pt x="4267801" y="1064292"/>
                    </a:lnTo>
                    <a:lnTo>
                      <a:pt x="4283194" y="1098347"/>
                    </a:lnTo>
                    <a:lnTo>
                      <a:pt x="4283976" y="1100506"/>
                    </a:lnTo>
                    <a:lnTo>
                      <a:pt x="4284193" y="1100557"/>
                    </a:lnTo>
                    <a:lnTo>
                      <a:pt x="4283194" y="1098347"/>
                    </a:lnTo>
                    <a:lnTo>
                      <a:pt x="4281941" y="1094891"/>
                    </a:lnTo>
                    <a:lnTo>
                      <a:pt x="4284338" y="1100591"/>
                    </a:lnTo>
                    <a:lnTo>
                      <a:pt x="4286056" y="1100992"/>
                    </a:lnTo>
                    <a:lnTo>
                      <a:pt x="4290723" y="1107061"/>
                    </a:lnTo>
                    <a:lnTo>
                      <a:pt x="4284736" y="1101536"/>
                    </a:lnTo>
                    <a:lnTo>
                      <a:pt x="4286072" y="1104715"/>
                    </a:lnTo>
                    <a:lnTo>
                      <a:pt x="4284564" y="1101378"/>
                    </a:lnTo>
                    <a:lnTo>
                      <a:pt x="4284156" y="1101002"/>
                    </a:lnTo>
                    <a:lnTo>
                      <a:pt x="4285538" y="1104814"/>
                    </a:lnTo>
                    <a:lnTo>
                      <a:pt x="4284265" y="1105051"/>
                    </a:lnTo>
                    <a:lnTo>
                      <a:pt x="4281920" y="1100026"/>
                    </a:lnTo>
                    <a:lnTo>
                      <a:pt x="4280116" y="1099605"/>
                    </a:lnTo>
                    <a:lnTo>
                      <a:pt x="4283856" y="1105127"/>
                    </a:lnTo>
                    <a:lnTo>
                      <a:pt x="4284265" y="1105051"/>
                    </a:lnTo>
                    <a:lnTo>
                      <a:pt x="4290347" y="1118084"/>
                    </a:lnTo>
                    <a:lnTo>
                      <a:pt x="4292668" y="1124487"/>
                    </a:lnTo>
                    <a:cubicBezTo>
                      <a:pt x="4292668" y="1127782"/>
                      <a:pt x="4292668" y="1127782"/>
                      <a:pt x="4289370" y="1127782"/>
                    </a:cubicBezTo>
                    <a:lnTo>
                      <a:pt x="4276610" y="1101647"/>
                    </a:lnTo>
                    <a:lnTo>
                      <a:pt x="4275896" y="1098619"/>
                    </a:lnTo>
                    <a:lnTo>
                      <a:pt x="4275034" y="1098418"/>
                    </a:lnTo>
                    <a:lnTo>
                      <a:pt x="4276610" y="1101647"/>
                    </a:lnTo>
                    <a:lnTo>
                      <a:pt x="4282774" y="1127782"/>
                    </a:lnTo>
                    <a:cubicBezTo>
                      <a:pt x="4282774" y="1127782"/>
                      <a:pt x="4279476" y="1127782"/>
                      <a:pt x="4279476" y="1127782"/>
                    </a:cubicBezTo>
                    <a:lnTo>
                      <a:pt x="4274140" y="1113454"/>
                    </a:lnTo>
                    <a:lnTo>
                      <a:pt x="4271824" y="1101082"/>
                    </a:lnTo>
                    <a:lnTo>
                      <a:pt x="4273869" y="1098145"/>
                    </a:lnTo>
                    <a:lnTo>
                      <a:pt x="4271156" y="1097512"/>
                    </a:lnTo>
                    <a:lnTo>
                      <a:pt x="4271824" y="1101082"/>
                    </a:lnTo>
                    <a:lnTo>
                      <a:pt x="4271400" y="1101691"/>
                    </a:lnTo>
                    <a:lnTo>
                      <a:pt x="4270380" y="1097331"/>
                    </a:lnTo>
                    <a:lnTo>
                      <a:pt x="4267921" y="1096756"/>
                    </a:lnTo>
                    <a:lnTo>
                      <a:pt x="4270331" y="1103227"/>
                    </a:lnTo>
                    <a:lnTo>
                      <a:pt x="4269581" y="1104303"/>
                    </a:lnTo>
                    <a:lnTo>
                      <a:pt x="4267345" y="1096622"/>
                    </a:lnTo>
                    <a:lnTo>
                      <a:pt x="4267307" y="1096613"/>
                    </a:lnTo>
                    <a:lnTo>
                      <a:pt x="4266134" y="1097906"/>
                    </a:lnTo>
                    <a:lnTo>
                      <a:pt x="4267551" y="1105220"/>
                    </a:lnTo>
                    <a:lnTo>
                      <a:pt x="4266000" y="1098054"/>
                    </a:lnTo>
                    <a:lnTo>
                      <a:pt x="4265291" y="1098835"/>
                    </a:lnTo>
                    <a:lnTo>
                      <a:pt x="4267936" y="1107205"/>
                    </a:lnTo>
                    <a:lnTo>
                      <a:pt x="4269362" y="1114570"/>
                    </a:lnTo>
                    <a:lnTo>
                      <a:pt x="4269256" y="1117769"/>
                    </a:lnTo>
                    <a:lnTo>
                      <a:pt x="4264388" y="1100194"/>
                    </a:lnTo>
                    <a:lnTo>
                      <a:pt x="4264338" y="1099887"/>
                    </a:lnTo>
                    <a:lnTo>
                      <a:pt x="4264311" y="1099916"/>
                    </a:lnTo>
                    <a:lnTo>
                      <a:pt x="4264388" y="1100194"/>
                    </a:lnTo>
                    <a:lnTo>
                      <a:pt x="4266619" y="1113965"/>
                    </a:lnTo>
                    <a:lnTo>
                      <a:pt x="4269207" y="1119228"/>
                    </a:lnTo>
                    <a:lnTo>
                      <a:pt x="4269256" y="1117769"/>
                    </a:lnTo>
                    <a:lnTo>
                      <a:pt x="4270244" y="1121336"/>
                    </a:lnTo>
                    <a:lnTo>
                      <a:pt x="4270668" y="1122199"/>
                    </a:lnTo>
                    <a:lnTo>
                      <a:pt x="4270181" y="1118797"/>
                    </a:lnTo>
                    <a:lnTo>
                      <a:pt x="4270952" y="1122778"/>
                    </a:lnTo>
                    <a:lnTo>
                      <a:pt x="4276276" y="1133605"/>
                    </a:lnTo>
                    <a:lnTo>
                      <a:pt x="4269448" y="1111993"/>
                    </a:lnTo>
                    <a:lnTo>
                      <a:pt x="4269581" y="1108010"/>
                    </a:lnTo>
                    <a:lnTo>
                      <a:pt x="4277644" y="1132178"/>
                    </a:lnTo>
                    <a:lnTo>
                      <a:pt x="4278120" y="1134724"/>
                    </a:lnTo>
                    <a:lnTo>
                      <a:pt x="4277950" y="1137009"/>
                    </a:lnTo>
                    <a:lnTo>
                      <a:pt x="4278916" y="1138974"/>
                    </a:lnTo>
                    <a:lnTo>
                      <a:pt x="4278120" y="1134724"/>
                    </a:lnTo>
                    <a:lnTo>
                      <a:pt x="4278189" y="1133811"/>
                    </a:lnTo>
                    <a:lnTo>
                      <a:pt x="4282012" y="1145271"/>
                    </a:lnTo>
                    <a:lnTo>
                      <a:pt x="4313503" y="1209318"/>
                    </a:lnTo>
                    <a:lnTo>
                      <a:pt x="4316135" y="1215089"/>
                    </a:lnTo>
                    <a:lnTo>
                      <a:pt x="4316128" y="1215134"/>
                    </a:lnTo>
                    <a:lnTo>
                      <a:pt x="4315914" y="1221449"/>
                    </a:lnTo>
                    <a:lnTo>
                      <a:pt x="4296664" y="1183497"/>
                    </a:lnTo>
                    <a:lnTo>
                      <a:pt x="4314931" y="1243119"/>
                    </a:lnTo>
                    <a:lnTo>
                      <a:pt x="4316094" y="1248750"/>
                    </a:lnTo>
                    <a:lnTo>
                      <a:pt x="4315304" y="1239427"/>
                    </a:lnTo>
                    <a:lnTo>
                      <a:pt x="4315914" y="1221449"/>
                    </a:lnTo>
                    <a:lnTo>
                      <a:pt x="4316477" y="1222560"/>
                    </a:lnTo>
                    <a:lnTo>
                      <a:pt x="4317702" y="1256544"/>
                    </a:lnTo>
                    <a:lnTo>
                      <a:pt x="4325741" y="1295486"/>
                    </a:lnTo>
                    <a:lnTo>
                      <a:pt x="4337065" y="1269473"/>
                    </a:lnTo>
                    <a:lnTo>
                      <a:pt x="4335548" y="1262907"/>
                    </a:lnTo>
                    <a:lnTo>
                      <a:pt x="4337204" y="1269153"/>
                    </a:lnTo>
                    <a:lnTo>
                      <a:pt x="4337967" y="1267400"/>
                    </a:lnTo>
                    <a:lnTo>
                      <a:pt x="4335278" y="1261695"/>
                    </a:lnTo>
                    <a:lnTo>
                      <a:pt x="4335530" y="1262828"/>
                    </a:lnTo>
                    <a:lnTo>
                      <a:pt x="4335259" y="1261655"/>
                    </a:lnTo>
                    <a:lnTo>
                      <a:pt x="4321482" y="1232427"/>
                    </a:lnTo>
                    <a:lnTo>
                      <a:pt x="4316477" y="1222560"/>
                    </a:lnTo>
                    <a:lnTo>
                      <a:pt x="4316214" y="1215263"/>
                    </a:lnTo>
                    <a:lnTo>
                      <a:pt x="4333091" y="1252268"/>
                    </a:lnTo>
                    <a:lnTo>
                      <a:pt x="4325650" y="1220052"/>
                    </a:lnTo>
                    <a:lnTo>
                      <a:pt x="4323509" y="1210338"/>
                    </a:lnTo>
                    <a:lnTo>
                      <a:pt x="4320574" y="1203068"/>
                    </a:lnTo>
                    <a:lnTo>
                      <a:pt x="4321894" y="1203193"/>
                    </a:lnTo>
                    <a:lnTo>
                      <a:pt x="4321979" y="1203396"/>
                    </a:lnTo>
                    <a:lnTo>
                      <a:pt x="4310396" y="1150850"/>
                    </a:lnTo>
                    <a:lnTo>
                      <a:pt x="4307979" y="1129498"/>
                    </a:lnTo>
                    <a:lnTo>
                      <a:pt x="4304761" y="1125313"/>
                    </a:lnTo>
                    <a:lnTo>
                      <a:pt x="4309159" y="1140964"/>
                    </a:lnTo>
                    <a:lnTo>
                      <a:pt x="4301778" y="1121434"/>
                    </a:lnTo>
                    <a:lnTo>
                      <a:pt x="4296027" y="1113957"/>
                    </a:lnTo>
                    <a:lnTo>
                      <a:pt x="4296173" y="1119366"/>
                    </a:lnTo>
                    <a:lnTo>
                      <a:pt x="4294161" y="1111531"/>
                    </a:lnTo>
                    <a:lnTo>
                      <a:pt x="4290723" y="1107061"/>
                    </a:lnTo>
                    <a:lnTo>
                      <a:pt x="4293725" y="1109830"/>
                    </a:lnTo>
                    <a:lnTo>
                      <a:pt x="4285962" y="1079589"/>
                    </a:lnTo>
                    <a:lnTo>
                      <a:pt x="4292774" y="1097612"/>
                    </a:lnTo>
                    <a:lnTo>
                      <a:pt x="4295967" y="1111718"/>
                    </a:lnTo>
                    <a:lnTo>
                      <a:pt x="4295972" y="1111903"/>
                    </a:lnTo>
                    <a:lnTo>
                      <a:pt x="4299355" y="1115025"/>
                    </a:lnTo>
                    <a:lnTo>
                      <a:pt x="4292774" y="1097612"/>
                    </a:lnTo>
                    <a:lnTo>
                      <a:pt x="4290710" y="1088496"/>
                    </a:lnTo>
                    <a:lnTo>
                      <a:pt x="4288328" y="1079900"/>
                    </a:lnTo>
                    <a:lnTo>
                      <a:pt x="4300941" y="1116488"/>
                    </a:lnTo>
                    <a:lnTo>
                      <a:pt x="4301128" y="1116661"/>
                    </a:lnTo>
                    <a:lnTo>
                      <a:pt x="4281245" y="1053855"/>
                    </a:lnTo>
                    <a:lnTo>
                      <a:pt x="4289356" y="1070497"/>
                    </a:lnTo>
                    <a:lnTo>
                      <a:pt x="4302750" y="1118157"/>
                    </a:lnTo>
                    <a:lnTo>
                      <a:pt x="4307155" y="1122221"/>
                    </a:lnTo>
                    <a:lnTo>
                      <a:pt x="4304914" y="1102419"/>
                    </a:lnTo>
                    <a:lnTo>
                      <a:pt x="4308691" y="1110169"/>
                    </a:lnTo>
                    <a:lnTo>
                      <a:pt x="4309159" y="1120780"/>
                    </a:lnTo>
                    <a:lnTo>
                      <a:pt x="4309555" y="1124435"/>
                    </a:lnTo>
                    <a:lnTo>
                      <a:pt x="4309852" y="1124709"/>
                    </a:lnTo>
                    <a:lnTo>
                      <a:pt x="4315835" y="1136005"/>
                    </a:lnTo>
                    <a:lnTo>
                      <a:pt x="4312513" y="1117896"/>
                    </a:lnTo>
                    <a:lnTo>
                      <a:pt x="4313045" y="1117896"/>
                    </a:lnTo>
                    <a:lnTo>
                      <a:pt x="4316496" y="1137253"/>
                    </a:lnTo>
                    <a:lnTo>
                      <a:pt x="4320139" y="1144129"/>
                    </a:lnTo>
                    <a:lnTo>
                      <a:pt x="4316087" y="1112914"/>
                    </a:lnTo>
                    <a:lnTo>
                      <a:pt x="4310396" y="1096213"/>
                    </a:lnTo>
                    <a:lnTo>
                      <a:pt x="4315756" y="1117896"/>
                    </a:lnTo>
                    <a:lnTo>
                      <a:pt x="4313045" y="1117896"/>
                    </a:lnTo>
                    <a:lnTo>
                      <a:pt x="4312457" y="1114601"/>
                    </a:lnTo>
                    <a:lnTo>
                      <a:pt x="4311218" y="1110839"/>
                    </a:lnTo>
                    <a:lnTo>
                      <a:pt x="4306363" y="1084379"/>
                    </a:lnTo>
                    <a:lnTo>
                      <a:pt x="4305431" y="1081648"/>
                    </a:lnTo>
                    <a:lnTo>
                      <a:pt x="4304928" y="1081648"/>
                    </a:lnTo>
                    <a:lnTo>
                      <a:pt x="4304077" y="1077674"/>
                    </a:lnTo>
                    <a:lnTo>
                      <a:pt x="4303761" y="1076748"/>
                    </a:lnTo>
                    <a:lnTo>
                      <a:pt x="4279468" y="1012791"/>
                    </a:lnTo>
                    <a:lnTo>
                      <a:pt x="4270778" y="990584"/>
                    </a:lnTo>
                    <a:lnTo>
                      <a:pt x="4270656" y="990291"/>
                    </a:lnTo>
                    <a:lnTo>
                      <a:pt x="4270621" y="990182"/>
                    </a:lnTo>
                    <a:lnTo>
                      <a:pt x="4269941" y="988444"/>
                    </a:lnTo>
                    <a:lnTo>
                      <a:pt x="4269632" y="987829"/>
                    </a:lnTo>
                    <a:lnTo>
                      <a:pt x="4262088" y="969695"/>
                    </a:lnTo>
                    <a:lnTo>
                      <a:pt x="4258942" y="960550"/>
                    </a:lnTo>
                    <a:lnTo>
                      <a:pt x="4259364" y="961413"/>
                    </a:lnTo>
                    <a:lnTo>
                      <a:pt x="4258474" y="959139"/>
                    </a:lnTo>
                    <a:lnTo>
                      <a:pt x="4258363" y="958869"/>
                    </a:lnTo>
                    <a:lnTo>
                      <a:pt x="4258329" y="958768"/>
                    </a:lnTo>
                    <a:lnTo>
                      <a:pt x="4255186" y="950737"/>
                    </a:lnTo>
                    <a:lnTo>
                      <a:pt x="4254399" y="949171"/>
                    </a:lnTo>
                    <a:lnTo>
                      <a:pt x="4248733" y="935311"/>
                    </a:lnTo>
                    <a:lnTo>
                      <a:pt x="4241778" y="920875"/>
                    </a:lnTo>
                    <a:lnTo>
                      <a:pt x="4249472" y="939371"/>
                    </a:lnTo>
                    <a:lnTo>
                      <a:pt x="4248108" y="936656"/>
                    </a:lnTo>
                    <a:lnTo>
                      <a:pt x="4241221" y="920360"/>
                    </a:lnTo>
                    <a:lnTo>
                      <a:pt x="4241147" y="919566"/>
                    </a:lnTo>
                    <a:lnTo>
                      <a:pt x="4239020" y="915152"/>
                    </a:lnTo>
                    <a:lnTo>
                      <a:pt x="4241221" y="920360"/>
                    </a:lnTo>
                    <a:lnTo>
                      <a:pt x="4241589" y="924314"/>
                    </a:lnTo>
                    <a:lnTo>
                      <a:pt x="4237544" y="917031"/>
                    </a:lnTo>
                    <a:lnTo>
                      <a:pt x="4235409" y="910568"/>
                    </a:lnTo>
                    <a:lnTo>
                      <a:pt x="4235092" y="906997"/>
                    </a:lnTo>
                    <a:lnTo>
                      <a:pt x="4232348" y="901303"/>
                    </a:lnTo>
                    <a:lnTo>
                      <a:pt x="4235409" y="910568"/>
                    </a:lnTo>
                    <a:lnTo>
                      <a:pt x="4235686" y="913686"/>
                    </a:lnTo>
                    <a:lnTo>
                      <a:pt x="4234541" y="911623"/>
                    </a:lnTo>
                    <a:lnTo>
                      <a:pt x="4227213" y="890644"/>
                    </a:lnTo>
                    <a:lnTo>
                      <a:pt x="4225001" y="886053"/>
                    </a:lnTo>
                    <a:lnTo>
                      <a:pt x="4231769" y="906634"/>
                    </a:lnTo>
                    <a:lnTo>
                      <a:pt x="4228766" y="901228"/>
                    </a:lnTo>
                    <a:cubicBezTo>
                      <a:pt x="4217635" y="881456"/>
                      <a:pt x="4206916" y="862508"/>
                      <a:pt x="4203618" y="854270"/>
                    </a:cubicBezTo>
                    <a:lnTo>
                      <a:pt x="4203281" y="854270"/>
                    </a:lnTo>
                    <a:lnTo>
                      <a:pt x="4197021" y="834498"/>
                    </a:lnTo>
                    <a:lnTo>
                      <a:pt x="4200077" y="834498"/>
                    </a:lnTo>
                    <a:lnTo>
                      <a:pt x="4196704" y="827856"/>
                    </a:lnTo>
                    <a:lnTo>
                      <a:pt x="4177729" y="800412"/>
                    </a:lnTo>
                    <a:lnTo>
                      <a:pt x="4167256" y="780607"/>
                    </a:lnTo>
                    <a:close/>
                    <a:moveTo>
                      <a:pt x="4109936" y="749015"/>
                    </a:moveTo>
                    <a:lnTo>
                      <a:pt x="4114122" y="764360"/>
                    </a:lnTo>
                    <a:lnTo>
                      <a:pt x="4120940" y="778889"/>
                    </a:lnTo>
                    <a:close/>
                    <a:moveTo>
                      <a:pt x="4029948" y="746666"/>
                    </a:moveTo>
                    <a:lnTo>
                      <a:pt x="4035070" y="758427"/>
                    </a:lnTo>
                    <a:lnTo>
                      <a:pt x="4035906" y="761344"/>
                    </a:lnTo>
                    <a:lnTo>
                      <a:pt x="4033067" y="756785"/>
                    </a:lnTo>
                    <a:close/>
                    <a:moveTo>
                      <a:pt x="3998177" y="745457"/>
                    </a:moveTo>
                    <a:lnTo>
                      <a:pt x="4023457" y="796494"/>
                    </a:lnTo>
                    <a:lnTo>
                      <a:pt x="4026304" y="801649"/>
                    </a:lnTo>
                    <a:lnTo>
                      <a:pt x="4026003" y="801633"/>
                    </a:lnTo>
                    <a:lnTo>
                      <a:pt x="4029070" y="807825"/>
                    </a:lnTo>
                    <a:lnTo>
                      <a:pt x="4037570" y="831696"/>
                    </a:lnTo>
                    <a:lnTo>
                      <a:pt x="4035563" y="827984"/>
                    </a:lnTo>
                    <a:lnTo>
                      <a:pt x="4022906" y="801465"/>
                    </a:lnTo>
                    <a:lnTo>
                      <a:pt x="4019509" y="801282"/>
                    </a:lnTo>
                    <a:lnTo>
                      <a:pt x="4020701" y="804144"/>
                    </a:lnTo>
                    <a:lnTo>
                      <a:pt x="4019118" y="801260"/>
                    </a:lnTo>
                    <a:lnTo>
                      <a:pt x="4018615" y="801233"/>
                    </a:lnTo>
                    <a:lnTo>
                      <a:pt x="4027154" y="828635"/>
                    </a:lnTo>
                    <a:lnTo>
                      <a:pt x="4026153" y="826709"/>
                    </a:lnTo>
                    <a:lnTo>
                      <a:pt x="4015938" y="801088"/>
                    </a:lnTo>
                    <a:lnTo>
                      <a:pt x="4015243" y="801051"/>
                    </a:lnTo>
                    <a:lnTo>
                      <a:pt x="4015947" y="804034"/>
                    </a:lnTo>
                    <a:lnTo>
                      <a:pt x="4014966" y="801036"/>
                    </a:lnTo>
                    <a:lnTo>
                      <a:pt x="4014119" y="800990"/>
                    </a:lnTo>
                    <a:lnTo>
                      <a:pt x="4016483" y="808116"/>
                    </a:lnTo>
                    <a:lnTo>
                      <a:pt x="4013937" y="803219"/>
                    </a:lnTo>
                    <a:lnTo>
                      <a:pt x="4013001" y="800930"/>
                    </a:lnTo>
                    <a:lnTo>
                      <a:pt x="4011612" y="800854"/>
                    </a:lnTo>
                    <a:lnTo>
                      <a:pt x="4011612" y="797533"/>
                    </a:lnTo>
                    <a:lnTo>
                      <a:pt x="3995676" y="758552"/>
                    </a:lnTo>
                    <a:lnTo>
                      <a:pt x="4006706" y="778647"/>
                    </a:lnTo>
                    <a:lnTo>
                      <a:pt x="4011612" y="793434"/>
                    </a:lnTo>
                    <a:lnTo>
                      <a:pt x="4011612" y="790780"/>
                    </a:lnTo>
                    <a:lnTo>
                      <a:pt x="4010627" y="787766"/>
                    </a:lnTo>
                    <a:lnTo>
                      <a:pt x="4011612" y="790238"/>
                    </a:lnTo>
                    <a:lnTo>
                      <a:pt x="4011612" y="787585"/>
                    </a:lnTo>
                    <a:lnTo>
                      <a:pt x="4009027" y="782876"/>
                    </a:lnTo>
                    <a:lnTo>
                      <a:pt x="3998711" y="751331"/>
                    </a:lnTo>
                    <a:lnTo>
                      <a:pt x="4011612" y="782316"/>
                    </a:lnTo>
                    <a:lnTo>
                      <a:pt x="4011612" y="781024"/>
                    </a:lnTo>
                    <a:lnTo>
                      <a:pt x="4013150" y="781024"/>
                    </a:lnTo>
                    <a:lnTo>
                      <a:pt x="4002128" y="757930"/>
                    </a:lnTo>
                    <a:close/>
                    <a:moveTo>
                      <a:pt x="3998015" y="744947"/>
                    </a:moveTo>
                    <a:lnTo>
                      <a:pt x="3998177" y="745457"/>
                    </a:lnTo>
                    <a:lnTo>
                      <a:pt x="3998058" y="745216"/>
                    </a:lnTo>
                    <a:close/>
                    <a:moveTo>
                      <a:pt x="3838296" y="741877"/>
                    </a:moveTo>
                    <a:lnTo>
                      <a:pt x="3847746" y="775458"/>
                    </a:lnTo>
                    <a:lnTo>
                      <a:pt x="3847749" y="775469"/>
                    </a:lnTo>
                    <a:lnTo>
                      <a:pt x="3862504" y="809902"/>
                    </a:lnTo>
                    <a:lnTo>
                      <a:pt x="3867678" y="822871"/>
                    </a:lnTo>
                    <a:lnTo>
                      <a:pt x="3871791" y="829550"/>
                    </a:lnTo>
                    <a:lnTo>
                      <a:pt x="3869619" y="827737"/>
                    </a:lnTo>
                    <a:lnTo>
                      <a:pt x="3880557" y="855151"/>
                    </a:lnTo>
                    <a:lnTo>
                      <a:pt x="3879983" y="849126"/>
                    </a:lnTo>
                    <a:lnTo>
                      <a:pt x="3882991" y="857307"/>
                    </a:lnTo>
                    <a:lnTo>
                      <a:pt x="3888962" y="876191"/>
                    </a:lnTo>
                    <a:lnTo>
                      <a:pt x="3888921" y="876117"/>
                    </a:lnTo>
                    <a:lnTo>
                      <a:pt x="3889005" y="876326"/>
                    </a:lnTo>
                    <a:lnTo>
                      <a:pt x="3888962" y="876191"/>
                    </a:lnTo>
                    <a:lnTo>
                      <a:pt x="3891904" y="881550"/>
                    </a:lnTo>
                    <a:lnTo>
                      <a:pt x="3893524" y="885957"/>
                    </a:lnTo>
                    <a:lnTo>
                      <a:pt x="3894439" y="889948"/>
                    </a:lnTo>
                    <a:lnTo>
                      <a:pt x="3895990" y="893835"/>
                    </a:lnTo>
                    <a:lnTo>
                      <a:pt x="3896546" y="895293"/>
                    </a:lnTo>
                    <a:lnTo>
                      <a:pt x="3896238" y="893340"/>
                    </a:lnTo>
                    <a:lnTo>
                      <a:pt x="3893524" y="885957"/>
                    </a:lnTo>
                    <a:lnTo>
                      <a:pt x="3892951" y="883457"/>
                    </a:lnTo>
                    <a:lnTo>
                      <a:pt x="3891904" y="881550"/>
                    </a:lnTo>
                    <a:lnTo>
                      <a:pt x="3882991" y="857307"/>
                    </a:lnTo>
                    <a:lnTo>
                      <a:pt x="3879802" y="847221"/>
                    </a:lnTo>
                    <a:lnTo>
                      <a:pt x="3879983" y="849126"/>
                    </a:lnTo>
                    <a:lnTo>
                      <a:pt x="3874261" y="833563"/>
                    </a:lnTo>
                    <a:lnTo>
                      <a:pt x="3883654" y="848816"/>
                    </a:lnTo>
                    <a:cubicBezTo>
                      <a:pt x="3892232" y="868324"/>
                      <a:pt x="3898498" y="889016"/>
                      <a:pt x="3903223" y="910222"/>
                    </a:cubicBezTo>
                    <a:lnTo>
                      <a:pt x="3903936" y="914672"/>
                    </a:lnTo>
                    <a:lnTo>
                      <a:pt x="3933507" y="992221"/>
                    </a:lnTo>
                    <a:lnTo>
                      <a:pt x="3937194" y="1002794"/>
                    </a:lnTo>
                    <a:lnTo>
                      <a:pt x="3929163" y="958884"/>
                    </a:lnTo>
                    <a:lnTo>
                      <a:pt x="3927792" y="938198"/>
                    </a:lnTo>
                    <a:lnTo>
                      <a:pt x="3929986" y="956001"/>
                    </a:lnTo>
                    <a:cubicBezTo>
                      <a:pt x="3931220" y="966297"/>
                      <a:pt x="3932867" y="977004"/>
                      <a:pt x="3936159" y="988535"/>
                    </a:cubicBezTo>
                    <a:lnTo>
                      <a:pt x="3943420" y="1017600"/>
                    </a:lnTo>
                    <a:lnTo>
                      <a:pt x="3938669" y="971391"/>
                    </a:lnTo>
                    <a:lnTo>
                      <a:pt x="3936159" y="962179"/>
                    </a:lnTo>
                    <a:lnTo>
                      <a:pt x="3931561" y="943007"/>
                    </a:lnTo>
                    <a:lnTo>
                      <a:pt x="3927395" y="932205"/>
                    </a:lnTo>
                    <a:lnTo>
                      <a:pt x="3927792" y="938198"/>
                    </a:lnTo>
                    <a:lnTo>
                      <a:pt x="3926894" y="930905"/>
                    </a:lnTo>
                    <a:lnTo>
                      <a:pt x="3902605" y="867915"/>
                    </a:lnTo>
                    <a:cubicBezTo>
                      <a:pt x="3886895" y="830474"/>
                      <a:pt x="3869532" y="793444"/>
                      <a:pt x="3849688" y="758883"/>
                    </a:cubicBezTo>
                    <a:close/>
                    <a:moveTo>
                      <a:pt x="4190280" y="741409"/>
                    </a:moveTo>
                    <a:lnTo>
                      <a:pt x="4190441" y="741702"/>
                    </a:lnTo>
                    <a:lnTo>
                      <a:pt x="4194934" y="747888"/>
                    </a:lnTo>
                    <a:lnTo>
                      <a:pt x="4207738" y="769213"/>
                    </a:lnTo>
                    <a:lnTo>
                      <a:pt x="4215047" y="785963"/>
                    </a:lnTo>
                    <a:lnTo>
                      <a:pt x="4216400" y="788080"/>
                    </a:lnTo>
                    <a:lnTo>
                      <a:pt x="4223480" y="801980"/>
                    </a:lnTo>
                    <a:lnTo>
                      <a:pt x="4219306" y="795724"/>
                    </a:lnTo>
                    <a:lnTo>
                      <a:pt x="4225801" y="810610"/>
                    </a:lnTo>
                    <a:lnTo>
                      <a:pt x="4231890" y="821012"/>
                    </a:lnTo>
                    <a:lnTo>
                      <a:pt x="4227596" y="814726"/>
                    </a:lnTo>
                    <a:lnTo>
                      <a:pt x="4236962" y="836191"/>
                    </a:lnTo>
                    <a:lnTo>
                      <a:pt x="4238012" y="831470"/>
                    </a:lnTo>
                    <a:lnTo>
                      <a:pt x="4231890" y="821012"/>
                    </a:lnTo>
                    <a:lnTo>
                      <a:pt x="4236940" y="828406"/>
                    </a:lnTo>
                    <a:lnTo>
                      <a:pt x="4238160" y="830802"/>
                    </a:lnTo>
                    <a:lnTo>
                      <a:pt x="4238255" y="830376"/>
                    </a:lnTo>
                    <a:lnTo>
                      <a:pt x="4237227" y="828826"/>
                    </a:lnTo>
                    <a:lnTo>
                      <a:pt x="4236940" y="828406"/>
                    </a:lnTo>
                    <a:lnTo>
                      <a:pt x="4223480" y="801980"/>
                    </a:lnTo>
                    <a:lnTo>
                      <a:pt x="4229564" y="811099"/>
                    </a:lnTo>
                    <a:lnTo>
                      <a:pt x="4240028" y="826613"/>
                    </a:lnTo>
                    <a:lnTo>
                      <a:pt x="4240058" y="826406"/>
                    </a:lnTo>
                    <a:lnTo>
                      <a:pt x="4216443" y="783709"/>
                    </a:lnTo>
                    <a:lnTo>
                      <a:pt x="4232118" y="809815"/>
                    </a:lnTo>
                    <a:lnTo>
                      <a:pt x="4212646" y="776845"/>
                    </a:lnTo>
                    <a:lnTo>
                      <a:pt x="4216443" y="783709"/>
                    </a:lnTo>
                    <a:lnTo>
                      <a:pt x="4207738" y="769213"/>
                    </a:lnTo>
                    <a:lnTo>
                      <a:pt x="4207399" y="768435"/>
                    </a:lnTo>
                    <a:lnTo>
                      <a:pt x="4204810" y="763576"/>
                    </a:lnTo>
                    <a:lnTo>
                      <a:pt x="4202258" y="759255"/>
                    </a:lnTo>
                    <a:lnTo>
                      <a:pt x="4201818" y="758272"/>
                    </a:lnTo>
                    <a:lnTo>
                      <a:pt x="4203133" y="760429"/>
                    </a:lnTo>
                    <a:lnTo>
                      <a:pt x="4200954" y="756341"/>
                    </a:lnTo>
                    <a:lnTo>
                      <a:pt x="4201818" y="758272"/>
                    </a:lnTo>
                    <a:lnTo>
                      <a:pt x="4199944" y="755196"/>
                    </a:lnTo>
                    <a:lnTo>
                      <a:pt x="4199448" y="754103"/>
                    </a:lnTo>
                    <a:lnTo>
                      <a:pt x="4194934" y="747888"/>
                    </a:lnTo>
                    <a:lnTo>
                      <a:pt x="4194477" y="747127"/>
                    </a:lnTo>
                    <a:close/>
                    <a:moveTo>
                      <a:pt x="4027179" y="738348"/>
                    </a:moveTo>
                    <a:lnTo>
                      <a:pt x="4028340" y="741448"/>
                    </a:lnTo>
                    <a:lnTo>
                      <a:pt x="4029948" y="746666"/>
                    </a:lnTo>
                    <a:lnTo>
                      <a:pt x="4028752" y="743919"/>
                    </a:lnTo>
                    <a:close/>
                    <a:moveTo>
                      <a:pt x="4107572" y="736216"/>
                    </a:moveTo>
                    <a:lnTo>
                      <a:pt x="4124230" y="775198"/>
                    </a:lnTo>
                    <a:lnTo>
                      <a:pt x="4143195" y="823500"/>
                    </a:lnTo>
                    <a:lnTo>
                      <a:pt x="4173197" y="860049"/>
                    </a:lnTo>
                    <a:cubicBezTo>
                      <a:pt x="4166613" y="850166"/>
                      <a:pt x="4160028" y="813926"/>
                      <a:pt x="4150152" y="804043"/>
                    </a:cubicBezTo>
                    <a:close/>
                    <a:moveTo>
                      <a:pt x="3968303" y="735928"/>
                    </a:moveTo>
                    <a:lnTo>
                      <a:pt x="3972404" y="751593"/>
                    </a:lnTo>
                    <a:lnTo>
                      <a:pt x="3972037" y="751232"/>
                    </a:lnTo>
                    <a:lnTo>
                      <a:pt x="3963651" y="735992"/>
                    </a:lnTo>
                    <a:lnTo>
                      <a:pt x="3965802" y="738422"/>
                    </a:lnTo>
                    <a:close/>
                    <a:moveTo>
                      <a:pt x="4090778" y="734687"/>
                    </a:moveTo>
                    <a:lnTo>
                      <a:pt x="4091622" y="738457"/>
                    </a:lnTo>
                    <a:lnTo>
                      <a:pt x="4103950" y="771924"/>
                    </a:lnTo>
                    <a:lnTo>
                      <a:pt x="4106146" y="775643"/>
                    </a:lnTo>
                    <a:lnTo>
                      <a:pt x="4099888" y="760796"/>
                    </a:lnTo>
                    <a:lnTo>
                      <a:pt x="4095590" y="741911"/>
                    </a:lnTo>
                    <a:close/>
                    <a:moveTo>
                      <a:pt x="3926939" y="731913"/>
                    </a:moveTo>
                    <a:lnTo>
                      <a:pt x="3929971" y="738710"/>
                    </a:lnTo>
                    <a:lnTo>
                      <a:pt x="3934633" y="755308"/>
                    </a:lnTo>
                    <a:close/>
                    <a:moveTo>
                      <a:pt x="3967057" y="731171"/>
                    </a:moveTo>
                    <a:lnTo>
                      <a:pt x="3967336" y="731262"/>
                    </a:lnTo>
                    <a:lnTo>
                      <a:pt x="3969103" y="735130"/>
                    </a:lnTo>
                    <a:lnTo>
                      <a:pt x="3968303" y="735928"/>
                    </a:lnTo>
                    <a:close/>
                    <a:moveTo>
                      <a:pt x="3956276" y="727659"/>
                    </a:moveTo>
                    <a:lnTo>
                      <a:pt x="3959675" y="728767"/>
                    </a:lnTo>
                    <a:lnTo>
                      <a:pt x="3963651" y="735992"/>
                    </a:lnTo>
                    <a:close/>
                    <a:moveTo>
                      <a:pt x="4183864" y="724269"/>
                    </a:moveTo>
                    <a:lnTo>
                      <a:pt x="4197670" y="750178"/>
                    </a:lnTo>
                    <a:lnTo>
                      <a:pt x="4190369" y="734063"/>
                    </a:lnTo>
                    <a:close/>
                    <a:moveTo>
                      <a:pt x="3953227" y="724215"/>
                    </a:moveTo>
                    <a:lnTo>
                      <a:pt x="3956276" y="727659"/>
                    </a:lnTo>
                    <a:lnTo>
                      <a:pt x="3954391" y="727045"/>
                    </a:lnTo>
                    <a:lnTo>
                      <a:pt x="3952944" y="724682"/>
                    </a:lnTo>
                    <a:close/>
                    <a:moveTo>
                      <a:pt x="3820997" y="723575"/>
                    </a:moveTo>
                    <a:lnTo>
                      <a:pt x="3838988" y="780653"/>
                    </a:lnTo>
                    <a:lnTo>
                      <a:pt x="3844250" y="794202"/>
                    </a:lnTo>
                    <a:lnTo>
                      <a:pt x="3828135" y="739685"/>
                    </a:lnTo>
                    <a:close/>
                    <a:moveTo>
                      <a:pt x="4036269" y="722480"/>
                    </a:moveTo>
                    <a:lnTo>
                      <a:pt x="4040850" y="732221"/>
                    </a:lnTo>
                    <a:lnTo>
                      <a:pt x="4042070" y="735070"/>
                    </a:lnTo>
                    <a:lnTo>
                      <a:pt x="4040351" y="731885"/>
                    </a:lnTo>
                    <a:close/>
                    <a:moveTo>
                      <a:pt x="3881445" y="722453"/>
                    </a:moveTo>
                    <a:lnTo>
                      <a:pt x="3881422" y="722460"/>
                    </a:lnTo>
                    <a:lnTo>
                      <a:pt x="3883242" y="725251"/>
                    </a:lnTo>
                    <a:cubicBezTo>
                      <a:pt x="3893128" y="741734"/>
                      <a:pt x="3895599" y="745855"/>
                      <a:pt x="3894363" y="743382"/>
                    </a:cubicBezTo>
                    <a:lnTo>
                      <a:pt x="3886365" y="727973"/>
                    </a:lnTo>
                    <a:close/>
                    <a:moveTo>
                      <a:pt x="4186779" y="720411"/>
                    </a:moveTo>
                    <a:lnTo>
                      <a:pt x="4188371" y="728095"/>
                    </a:lnTo>
                    <a:lnTo>
                      <a:pt x="4198403" y="743713"/>
                    </a:lnTo>
                    <a:cubicBezTo>
                      <a:pt x="4215378" y="770274"/>
                      <a:pt x="4240687" y="809808"/>
                      <a:pt x="4215996" y="767804"/>
                    </a:cubicBezTo>
                    <a:lnTo>
                      <a:pt x="4187284" y="720602"/>
                    </a:lnTo>
                    <a:close/>
                    <a:moveTo>
                      <a:pt x="4130112" y="715695"/>
                    </a:moveTo>
                    <a:lnTo>
                      <a:pt x="4140217" y="736520"/>
                    </a:lnTo>
                    <a:lnTo>
                      <a:pt x="4143974" y="742032"/>
                    </a:lnTo>
                    <a:lnTo>
                      <a:pt x="4148465" y="749340"/>
                    </a:lnTo>
                    <a:lnTo>
                      <a:pt x="4156736" y="761215"/>
                    </a:lnTo>
                    <a:lnTo>
                      <a:pt x="4158896" y="764798"/>
                    </a:lnTo>
                    <a:lnTo>
                      <a:pt x="4144728" y="738005"/>
                    </a:lnTo>
                    <a:close/>
                    <a:moveTo>
                      <a:pt x="3963269" y="714298"/>
                    </a:moveTo>
                    <a:lnTo>
                      <a:pt x="3966816" y="721247"/>
                    </a:lnTo>
                    <a:lnTo>
                      <a:pt x="3963473" y="714910"/>
                    </a:lnTo>
                    <a:close/>
                    <a:moveTo>
                      <a:pt x="4100460" y="714277"/>
                    </a:moveTo>
                    <a:lnTo>
                      <a:pt x="4104229" y="728095"/>
                    </a:lnTo>
                    <a:lnTo>
                      <a:pt x="4141921" y="783864"/>
                    </a:lnTo>
                    <a:lnTo>
                      <a:pt x="4150597" y="800703"/>
                    </a:lnTo>
                    <a:lnTo>
                      <a:pt x="4147756" y="794600"/>
                    </a:lnTo>
                    <a:lnTo>
                      <a:pt x="4136983" y="765508"/>
                    </a:lnTo>
                    <a:lnTo>
                      <a:pt x="4136610" y="764755"/>
                    </a:lnTo>
                    <a:close/>
                    <a:moveTo>
                      <a:pt x="4093015" y="713772"/>
                    </a:moveTo>
                    <a:lnTo>
                      <a:pt x="4099782" y="740076"/>
                    </a:lnTo>
                    <a:lnTo>
                      <a:pt x="4107183" y="750575"/>
                    </a:lnTo>
                    <a:lnTo>
                      <a:pt x="4100664" y="725213"/>
                    </a:lnTo>
                    <a:lnTo>
                      <a:pt x="4093763" y="714218"/>
                    </a:lnTo>
                    <a:lnTo>
                      <a:pt x="4104500" y="745331"/>
                    </a:lnTo>
                    <a:close/>
                    <a:moveTo>
                      <a:pt x="3962137" y="712380"/>
                    </a:moveTo>
                    <a:lnTo>
                      <a:pt x="3963473" y="714910"/>
                    </a:lnTo>
                    <a:lnTo>
                      <a:pt x="3969103" y="731837"/>
                    </a:lnTo>
                    <a:lnTo>
                      <a:pt x="3967336" y="731262"/>
                    </a:lnTo>
                    <a:lnTo>
                      <a:pt x="3966739" y="729954"/>
                    </a:lnTo>
                    <a:close/>
                    <a:moveTo>
                      <a:pt x="4156459" y="712082"/>
                    </a:moveTo>
                    <a:lnTo>
                      <a:pt x="4173197" y="734859"/>
                    </a:lnTo>
                    <a:lnTo>
                      <a:pt x="4194035" y="768744"/>
                    </a:lnTo>
                    <a:lnTo>
                      <a:pt x="4192301" y="767553"/>
                    </a:lnTo>
                    <a:lnTo>
                      <a:pt x="4191729" y="766751"/>
                    </a:lnTo>
                    <a:close/>
                    <a:moveTo>
                      <a:pt x="4164423" y="708933"/>
                    </a:moveTo>
                    <a:lnTo>
                      <a:pt x="4171724" y="718453"/>
                    </a:lnTo>
                    <a:lnTo>
                      <a:pt x="4176864" y="728823"/>
                    </a:lnTo>
                    <a:close/>
                    <a:moveTo>
                      <a:pt x="3802440" y="707955"/>
                    </a:moveTo>
                    <a:lnTo>
                      <a:pt x="3811614" y="813994"/>
                    </a:lnTo>
                    <a:lnTo>
                      <a:pt x="3834201" y="902156"/>
                    </a:lnTo>
                    <a:lnTo>
                      <a:pt x="3835701" y="928896"/>
                    </a:lnTo>
                    <a:lnTo>
                      <a:pt x="3836112" y="934501"/>
                    </a:lnTo>
                    <a:lnTo>
                      <a:pt x="3813152" y="831771"/>
                    </a:lnTo>
                    <a:lnTo>
                      <a:pt x="3816415" y="869491"/>
                    </a:lnTo>
                    <a:cubicBezTo>
                      <a:pt x="3822176" y="929185"/>
                      <a:pt x="3828759" y="988468"/>
                      <a:pt x="3836988" y="1047750"/>
                    </a:cubicBezTo>
                    <a:cubicBezTo>
                      <a:pt x="3836988" y="1047750"/>
                      <a:pt x="3836988" y="1047750"/>
                      <a:pt x="3833697" y="1047750"/>
                    </a:cubicBezTo>
                    <a:cubicBezTo>
                      <a:pt x="3833697" y="1044457"/>
                      <a:pt x="3830405" y="1041163"/>
                      <a:pt x="3827113" y="1037870"/>
                    </a:cubicBezTo>
                    <a:cubicBezTo>
                      <a:pt x="3827113" y="1037870"/>
                      <a:pt x="3830405" y="1034576"/>
                      <a:pt x="3830405" y="1037870"/>
                    </a:cubicBezTo>
                    <a:cubicBezTo>
                      <a:pt x="3823821" y="1027989"/>
                      <a:pt x="3827113" y="985174"/>
                      <a:pt x="3823821" y="972000"/>
                    </a:cubicBezTo>
                    <a:lnTo>
                      <a:pt x="3823093" y="960343"/>
                    </a:lnTo>
                    <a:lnTo>
                      <a:pt x="3823366" y="994408"/>
                    </a:lnTo>
                    <a:lnTo>
                      <a:pt x="3818581" y="900777"/>
                    </a:lnTo>
                    <a:lnTo>
                      <a:pt x="3818295" y="898060"/>
                    </a:lnTo>
                    <a:lnTo>
                      <a:pt x="3816169" y="879531"/>
                    </a:lnTo>
                    <a:lnTo>
                      <a:pt x="3816691" y="882815"/>
                    </a:lnTo>
                    <a:lnTo>
                      <a:pt x="3809692" y="816292"/>
                    </a:lnTo>
                    <a:lnTo>
                      <a:pt x="3804954" y="795094"/>
                    </a:lnTo>
                    <a:lnTo>
                      <a:pt x="3804154" y="786588"/>
                    </a:lnTo>
                    <a:lnTo>
                      <a:pt x="3802681" y="779130"/>
                    </a:lnTo>
                    <a:lnTo>
                      <a:pt x="3807943" y="799666"/>
                    </a:lnTo>
                    <a:lnTo>
                      <a:pt x="3807363" y="794153"/>
                    </a:lnTo>
                    <a:close/>
                    <a:moveTo>
                      <a:pt x="4029156" y="707355"/>
                    </a:moveTo>
                    <a:lnTo>
                      <a:pt x="4031633" y="711797"/>
                    </a:lnTo>
                    <a:lnTo>
                      <a:pt x="4036269" y="722480"/>
                    </a:lnTo>
                    <a:close/>
                    <a:moveTo>
                      <a:pt x="4094851" y="706446"/>
                    </a:moveTo>
                    <a:lnTo>
                      <a:pt x="4097335" y="712259"/>
                    </a:lnTo>
                    <a:lnTo>
                      <a:pt x="4096395" y="708602"/>
                    </a:lnTo>
                    <a:close/>
                    <a:moveTo>
                      <a:pt x="3960313" y="705412"/>
                    </a:moveTo>
                    <a:lnTo>
                      <a:pt x="3963269" y="714298"/>
                    </a:lnTo>
                    <a:lnTo>
                      <a:pt x="3961977" y="711768"/>
                    </a:lnTo>
                    <a:close/>
                    <a:moveTo>
                      <a:pt x="4212702" y="705205"/>
                    </a:moveTo>
                    <a:lnTo>
                      <a:pt x="4213956" y="707087"/>
                    </a:lnTo>
                    <a:lnTo>
                      <a:pt x="4215649" y="710121"/>
                    </a:lnTo>
                    <a:close/>
                    <a:moveTo>
                      <a:pt x="4112589" y="702415"/>
                    </a:moveTo>
                    <a:lnTo>
                      <a:pt x="4114736" y="705431"/>
                    </a:lnTo>
                    <a:lnTo>
                      <a:pt x="4119859" y="719265"/>
                    </a:lnTo>
                    <a:close/>
                    <a:moveTo>
                      <a:pt x="3959300" y="702367"/>
                    </a:moveTo>
                    <a:lnTo>
                      <a:pt x="3959677" y="702982"/>
                    </a:lnTo>
                    <a:lnTo>
                      <a:pt x="3960313" y="705412"/>
                    </a:lnTo>
                    <a:close/>
                    <a:moveTo>
                      <a:pt x="3784154" y="702026"/>
                    </a:moveTo>
                    <a:cubicBezTo>
                      <a:pt x="3784154" y="698732"/>
                      <a:pt x="3787453" y="698732"/>
                      <a:pt x="3787453" y="702026"/>
                    </a:cubicBezTo>
                    <a:lnTo>
                      <a:pt x="3802681" y="779130"/>
                    </a:lnTo>
                    <a:lnTo>
                      <a:pt x="3800649" y="771199"/>
                    </a:lnTo>
                    <a:cubicBezTo>
                      <a:pt x="3797350" y="754729"/>
                      <a:pt x="3794051" y="738260"/>
                      <a:pt x="3790752" y="721790"/>
                    </a:cubicBezTo>
                    <a:lnTo>
                      <a:pt x="3799489" y="770639"/>
                    </a:lnTo>
                    <a:close/>
                    <a:moveTo>
                      <a:pt x="4084929" y="700148"/>
                    </a:moveTo>
                    <a:lnTo>
                      <a:pt x="4086721" y="716577"/>
                    </a:lnTo>
                    <a:lnTo>
                      <a:pt x="4088354" y="723868"/>
                    </a:lnTo>
                    <a:lnTo>
                      <a:pt x="4092976" y="730424"/>
                    </a:lnTo>
                    <a:lnTo>
                      <a:pt x="4086744" y="703039"/>
                    </a:lnTo>
                    <a:close/>
                    <a:moveTo>
                      <a:pt x="4089218" y="698580"/>
                    </a:moveTo>
                    <a:lnTo>
                      <a:pt x="4089610" y="700536"/>
                    </a:lnTo>
                    <a:lnTo>
                      <a:pt x="4091275" y="707011"/>
                    </a:lnTo>
                    <a:lnTo>
                      <a:pt x="4092627" y="710929"/>
                    </a:lnTo>
                    <a:lnTo>
                      <a:pt x="4098263" y="719267"/>
                    </a:lnTo>
                    <a:lnTo>
                      <a:pt x="4090385" y="700209"/>
                    </a:lnTo>
                    <a:close/>
                    <a:moveTo>
                      <a:pt x="4086022" y="694118"/>
                    </a:moveTo>
                    <a:lnTo>
                      <a:pt x="4086114" y="697307"/>
                    </a:lnTo>
                    <a:lnTo>
                      <a:pt x="4084605" y="697174"/>
                    </a:lnTo>
                    <a:lnTo>
                      <a:pt x="4084850" y="699422"/>
                    </a:lnTo>
                    <a:lnTo>
                      <a:pt x="4086465" y="701811"/>
                    </a:lnTo>
                    <a:lnTo>
                      <a:pt x="4086211" y="700696"/>
                    </a:lnTo>
                    <a:lnTo>
                      <a:pt x="4086114" y="697307"/>
                    </a:lnTo>
                    <a:lnTo>
                      <a:pt x="4088020" y="697475"/>
                    </a:lnTo>
                    <a:lnTo>
                      <a:pt x="4087923" y="696772"/>
                    </a:lnTo>
                    <a:close/>
                    <a:moveTo>
                      <a:pt x="3952232" y="693607"/>
                    </a:moveTo>
                    <a:lnTo>
                      <a:pt x="3953514" y="695189"/>
                    </a:lnTo>
                    <a:lnTo>
                      <a:pt x="3961977" y="711768"/>
                    </a:lnTo>
                    <a:lnTo>
                      <a:pt x="3962137" y="712380"/>
                    </a:lnTo>
                    <a:close/>
                    <a:moveTo>
                      <a:pt x="3885066" y="693294"/>
                    </a:moveTo>
                    <a:lnTo>
                      <a:pt x="3897176" y="725238"/>
                    </a:lnTo>
                    <a:lnTo>
                      <a:pt x="3891718" y="711747"/>
                    </a:lnTo>
                    <a:close/>
                    <a:moveTo>
                      <a:pt x="3756808" y="692800"/>
                    </a:moveTo>
                    <a:lnTo>
                      <a:pt x="3764359" y="714173"/>
                    </a:lnTo>
                    <a:cubicBezTo>
                      <a:pt x="3789927" y="802697"/>
                      <a:pt x="3805598" y="893692"/>
                      <a:pt x="3814670" y="985511"/>
                    </a:cubicBezTo>
                    <a:lnTo>
                      <a:pt x="3815168" y="993101"/>
                    </a:lnTo>
                    <a:lnTo>
                      <a:pt x="3816094" y="1049617"/>
                    </a:lnTo>
                    <a:lnTo>
                      <a:pt x="3810546" y="978717"/>
                    </a:lnTo>
                    <a:cubicBezTo>
                      <a:pt x="3803948" y="899662"/>
                      <a:pt x="3794051" y="820608"/>
                      <a:pt x="3770957" y="744847"/>
                    </a:cubicBezTo>
                    <a:close/>
                    <a:moveTo>
                      <a:pt x="4088681" y="692008"/>
                    </a:moveTo>
                    <a:lnTo>
                      <a:pt x="4093300" y="702817"/>
                    </a:lnTo>
                    <a:lnTo>
                      <a:pt x="4095810" y="706325"/>
                    </a:lnTo>
                    <a:lnTo>
                      <a:pt x="4094096" y="699658"/>
                    </a:lnTo>
                    <a:close/>
                    <a:moveTo>
                      <a:pt x="3885438" y="691253"/>
                    </a:moveTo>
                    <a:lnTo>
                      <a:pt x="3909604" y="728548"/>
                    </a:lnTo>
                    <a:cubicBezTo>
                      <a:pt x="3909604" y="728548"/>
                      <a:pt x="3909604" y="728548"/>
                      <a:pt x="3906308" y="728548"/>
                    </a:cubicBezTo>
                    <a:close/>
                    <a:moveTo>
                      <a:pt x="3995788" y="690764"/>
                    </a:moveTo>
                    <a:lnTo>
                      <a:pt x="4001871" y="698878"/>
                    </a:lnTo>
                    <a:lnTo>
                      <a:pt x="4009779" y="712064"/>
                    </a:lnTo>
                    <a:close/>
                    <a:moveTo>
                      <a:pt x="4087595" y="690474"/>
                    </a:moveTo>
                    <a:lnTo>
                      <a:pt x="4088316" y="694075"/>
                    </a:lnTo>
                    <a:lnTo>
                      <a:pt x="4088310" y="691483"/>
                    </a:lnTo>
                    <a:close/>
                    <a:moveTo>
                      <a:pt x="4216400" y="689428"/>
                    </a:moveTo>
                    <a:cubicBezTo>
                      <a:pt x="4216400" y="686140"/>
                      <a:pt x="4219691" y="686140"/>
                      <a:pt x="4219691" y="689428"/>
                    </a:cubicBezTo>
                    <a:lnTo>
                      <a:pt x="4245856" y="729470"/>
                    </a:lnTo>
                    <a:lnTo>
                      <a:pt x="4246843" y="731766"/>
                    </a:lnTo>
                    <a:lnTo>
                      <a:pt x="4262436" y="760477"/>
                    </a:lnTo>
                    <a:lnTo>
                      <a:pt x="4229564" y="709159"/>
                    </a:lnTo>
                    <a:cubicBezTo>
                      <a:pt x="4234501" y="715736"/>
                      <a:pt x="4237792" y="723957"/>
                      <a:pt x="4241083" y="732589"/>
                    </a:cubicBezTo>
                    <a:lnTo>
                      <a:pt x="4250863" y="754575"/>
                    </a:lnTo>
                    <a:close/>
                    <a:moveTo>
                      <a:pt x="4087216" y="688579"/>
                    </a:moveTo>
                    <a:lnTo>
                      <a:pt x="4087242" y="688707"/>
                    </a:lnTo>
                    <a:lnTo>
                      <a:pt x="4087322" y="688827"/>
                    </a:lnTo>
                    <a:close/>
                    <a:moveTo>
                      <a:pt x="3985044" y="688348"/>
                    </a:moveTo>
                    <a:lnTo>
                      <a:pt x="3992972" y="701418"/>
                    </a:lnTo>
                    <a:lnTo>
                      <a:pt x="3991464" y="699096"/>
                    </a:lnTo>
                    <a:lnTo>
                      <a:pt x="3991582" y="701109"/>
                    </a:lnTo>
                    <a:lnTo>
                      <a:pt x="3999114" y="711543"/>
                    </a:lnTo>
                    <a:lnTo>
                      <a:pt x="3992972" y="701418"/>
                    </a:lnTo>
                    <a:lnTo>
                      <a:pt x="4002174" y="715577"/>
                    </a:lnTo>
                    <a:lnTo>
                      <a:pt x="4005155" y="717692"/>
                    </a:lnTo>
                    <a:lnTo>
                      <a:pt x="3995316" y="701605"/>
                    </a:lnTo>
                    <a:close/>
                    <a:moveTo>
                      <a:pt x="3883363" y="688052"/>
                    </a:moveTo>
                    <a:lnTo>
                      <a:pt x="3884479" y="689540"/>
                    </a:lnTo>
                    <a:lnTo>
                      <a:pt x="3885438" y="691253"/>
                    </a:lnTo>
                    <a:close/>
                    <a:moveTo>
                      <a:pt x="4085846" y="688002"/>
                    </a:moveTo>
                    <a:lnTo>
                      <a:pt x="4085978" y="692581"/>
                    </a:lnTo>
                    <a:lnTo>
                      <a:pt x="4087672" y="694948"/>
                    </a:lnTo>
                    <a:lnTo>
                      <a:pt x="4086923" y="689523"/>
                    </a:lnTo>
                    <a:close/>
                    <a:moveTo>
                      <a:pt x="4023951" y="685442"/>
                    </a:moveTo>
                    <a:lnTo>
                      <a:pt x="4031633" y="698619"/>
                    </a:lnTo>
                    <a:cubicBezTo>
                      <a:pt x="4044801" y="724975"/>
                      <a:pt x="4057970" y="751331"/>
                      <a:pt x="4074431" y="777687"/>
                    </a:cubicBezTo>
                    <a:close/>
                    <a:moveTo>
                      <a:pt x="4104134" y="684566"/>
                    </a:moveTo>
                    <a:lnTo>
                      <a:pt x="4104473" y="686023"/>
                    </a:lnTo>
                    <a:lnTo>
                      <a:pt x="4105902" y="688239"/>
                    </a:lnTo>
                    <a:lnTo>
                      <a:pt x="4104604" y="686375"/>
                    </a:lnTo>
                    <a:lnTo>
                      <a:pt x="4105458" y="688309"/>
                    </a:lnTo>
                    <a:lnTo>
                      <a:pt x="4108346" y="693215"/>
                    </a:lnTo>
                    <a:lnTo>
                      <a:pt x="4109831" y="695418"/>
                    </a:lnTo>
                    <a:lnTo>
                      <a:pt x="4109347" y="694915"/>
                    </a:lnTo>
                    <a:lnTo>
                      <a:pt x="4109371" y="694956"/>
                    </a:lnTo>
                    <a:lnTo>
                      <a:pt x="4112589" y="702415"/>
                    </a:lnTo>
                    <a:lnTo>
                      <a:pt x="4110213" y="699078"/>
                    </a:lnTo>
                    <a:lnTo>
                      <a:pt x="4123667" y="729547"/>
                    </a:lnTo>
                    <a:lnTo>
                      <a:pt x="4119859" y="719265"/>
                    </a:lnTo>
                    <a:lnTo>
                      <a:pt x="4125468" y="732264"/>
                    </a:lnTo>
                    <a:lnTo>
                      <a:pt x="4138011" y="761698"/>
                    </a:lnTo>
                    <a:lnTo>
                      <a:pt x="4163321" y="797454"/>
                    </a:lnTo>
                    <a:cubicBezTo>
                      <a:pt x="4163321" y="797454"/>
                      <a:pt x="4160028" y="800749"/>
                      <a:pt x="4160028" y="797454"/>
                    </a:cubicBezTo>
                    <a:lnTo>
                      <a:pt x="4143397" y="774232"/>
                    </a:lnTo>
                    <a:lnTo>
                      <a:pt x="4153868" y="797945"/>
                    </a:lnTo>
                    <a:lnTo>
                      <a:pt x="4195771" y="862044"/>
                    </a:lnTo>
                    <a:lnTo>
                      <a:pt x="4194472" y="857123"/>
                    </a:lnTo>
                    <a:lnTo>
                      <a:pt x="4197712" y="865013"/>
                    </a:lnTo>
                    <a:lnTo>
                      <a:pt x="4200356" y="869057"/>
                    </a:lnTo>
                    <a:lnTo>
                      <a:pt x="4207228" y="879695"/>
                    </a:lnTo>
                    <a:lnTo>
                      <a:pt x="4203618" y="870746"/>
                    </a:lnTo>
                    <a:cubicBezTo>
                      <a:pt x="4197021" y="857565"/>
                      <a:pt x="4193929" y="852210"/>
                      <a:pt x="4193053" y="851747"/>
                    </a:cubicBezTo>
                    <a:lnTo>
                      <a:pt x="4194472" y="857123"/>
                    </a:lnTo>
                    <a:lnTo>
                      <a:pt x="4183829" y="831202"/>
                    </a:lnTo>
                    <a:lnTo>
                      <a:pt x="4206925" y="877084"/>
                    </a:lnTo>
                    <a:lnTo>
                      <a:pt x="4207208" y="878062"/>
                    </a:lnTo>
                    <a:lnTo>
                      <a:pt x="4206916" y="877337"/>
                    </a:lnTo>
                    <a:lnTo>
                      <a:pt x="4207957" y="880648"/>
                    </a:lnTo>
                    <a:lnTo>
                      <a:pt x="4208049" y="880966"/>
                    </a:lnTo>
                    <a:lnTo>
                      <a:pt x="4208065" y="880990"/>
                    </a:lnTo>
                    <a:lnTo>
                      <a:pt x="4207957" y="880648"/>
                    </a:lnTo>
                    <a:lnTo>
                      <a:pt x="4207208" y="878062"/>
                    </a:lnTo>
                    <a:lnTo>
                      <a:pt x="4208935" y="882337"/>
                    </a:lnTo>
                    <a:lnTo>
                      <a:pt x="4211810" y="886787"/>
                    </a:lnTo>
                    <a:lnTo>
                      <a:pt x="4206925" y="877084"/>
                    </a:lnTo>
                    <a:lnTo>
                      <a:pt x="4202304" y="861123"/>
                    </a:lnTo>
                    <a:lnTo>
                      <a:pt x="4143994" y="748619"/>
                    </a:lnTo>
                    <a:lnTo>
                      <a:pt x="4140429" y="740810"/>
                    </a:lnTo>
                    <a:lnTo>
                      <a:pt x="4109831" y="695418"/>
                    </a:lnTo>
                    <a:lnTo>
                      <a:pt x="4112248" y="697929"/>
                    </a:lnTo>
                    <a:lnTo>
                      <a:pt x="4109411" y="693678"/>
                    </a:lnTo>
                    <a:lnTo>
                      <a:pt x="4105902" y="688239"/>
                    </a:lnTo>
                    <a:lnTo>
                      <a:pt x="4116254" y="703100"/>
                    </a:lnTo>
                    <a:lnTo>
                      <a:pt x="4122331" y="711348"/>
                    </a:lnTo>
                    <a:close/>
                    <a:moveTo>
                      <a:pt x="4102767" y="683738"/>
                    </a:moveTo>
                    <a:lnTo>
                      <a:pt x="4103835" y="685552"/>
                    </a:lnTo>
                    <a:lnTo>
                      <a:pt x="4103688" y="685059"/>
                    </a:lnTo>
                    <a:close/>
                    <a:moveTo>
                      <a:pt x="4097178" y="682276"/>
                    </a:moveTo>
                    <a:cubicBezTo>
                      <a:pt x="4093523" y="680269"/>
                      <a:pt x="4092081" y="682740"/>
                      <a:pt x="4094552" y="692622"/>
                    </a:cubicBezTo>
                    <a:lnTo>
                      <a:pt x="4097771" y="704423"/>
                    </a:lnTo>
                    <a:lnTo>
                      <a:pt x="4103126" y="712415"/>
                    </a:lnTo>
                    <a:lnTo>
                      <a:pt x="4097961" y="705117"/>
                    </a:lnTo>
                    <a:lnTo>
                      <a:pt x="4099819" y="711929"/>
                    </a:lnTo>
                    <a:lnTo>
                      <a:pt x="4134363" y="760218"/>
                    </a:lnTo>
                    <a:lnTo>
                      <a:pt x="4132117" y="755684"/>
                    </a:lnTo>
                    <a:lnTo>
                      <a:pt x="4103126" y="712415"/>
                    </a:lnTo>
                    <a:lnTo>
                      <a:pt x="4128303" y="747983"/>
                    </a:lnTo>
                    <a:lnTo>
                      <a:pt x="4113705" y="718510"/>
                    </a:lnTo>
                    <a:lnTo>
                      <a:pt x="4106197" y="693437"/>
                    </a:lnTo>
                    <a:lnTo>
                      <a:pt x="4101295" y="686552"/>
                    </a:lnTo>
                    <a:close/>
                    <a:moveTo>
                      <a:pt x="3941964" y="680940"/>
                    </a:moveTo>
                    <a:lnTo>
                      <a:pt x="3947423" y="687674"/>
                    </a:lnTo>
                    <a:lnTo>
                      <a:pt x="3966739" y="729954"/>
                    </a:lnTo>
                    <a:lnTo>
                      <a:pt x="3967057" y="731171"/>
                    </a:lnTo>
                    <a:lnTo>
                      <a:pt x="3959675" y="728767"/>
                    </a:lnTo>
                    <a:lnTo>
                      <a:pt x="3955296" y="720808"/>
                    </a:lnTo>
                    <a:lnTo>
                      <a:pt x="3956002" y="719644"/>
                    </a:lnTo>
                    <a:cubicBezTo>
                      <a:pt x="3955280" y="714860"/>
                      <a:pt x="3953011" y="707760"/>
                      <a:pt x="3950122" y="700146"/>
                    </a:cubicBezTo>
                    <a:close/>
                    <a:moveTo>
                      <a:pt x="4162954" y="679953"/>
                    </a:moveTo>
                    <a:lnTo>
                      <a:pt x="4164100" y="687182"/>
                    </a:lnTo>
                    <a:lnTo>
                      <a:pt x="4174074" y="705898"/>
                    </a:lnTo>
                    <a:lnTo>
                      <a:pt x="4186366" y="724975"/>
                    </a:lnTo>
                    <a:lnTo>
                      <a:pt x="4188201" y="727831"/>
                    </a:lnTo>
                    <a:lnTo>
                      <a:pt x="4178525" y="706201"/>
                    </a:lnTo>
                    <a:lnTo>
                      <a:pt x="4169905" y="692030"/>
                    </a:lnTo>
                    <a:close/>
                    <a:moveTo>
                      <a:pt x="3752692" y="679948"/>
                    </a:moveTo>
                    <a:lnTo>
                      <a:pt x="3755287" y="687204"/>
                    </a:lnTo>
                    <a:lnTo>
                      <a:pt x="3756808" y="692800"/>
                    </a:lnTo>
                    <a:lnTo>
                      <a:pt x="3753258" y="682750"/>
                    </a:lnTo>
                    <a:close/>
                    <a:moveTo>
                      <a:pt x="4088272" y="676998"/>
                    </a:moveTo>
                    <a:lnTo>
                      <a:pt x="4088307" y="690296"/>
                    </a:lnTo>
                    <a:lnTo>
                      <a:pt x="4093796" y="698489"/>
                    </a:lnTo>
                    <a:close/>
                    <a:moveTo>
                      <a:pt x="4222982" y="676275"/>
                    </a:moveTo>
                    <a:cubicBezTo>
                      <a:pt x="4222982" y="672986"/>
                      <a:pt x="4226273" y="672986"/>
                      <a:pt x="4226273" y="676275"/>
                    </a:cubicBezTo>
                    <a:cubicBezTo>
                      <a:pt x="4252602" y="728889"/>
                      <a:pt x="4282223" y="781503"/>
                      <a:pt x="4311843" y="834118"/>
                    </a:cubicBezTo>
                    <a:lnTo>
                      <a:pt x="4317936" y="846689"/>
                    </a:lnTo>
                    <a:lnTo>
                      <a:pt x="4284691" y="788902"/>
                    </a:lnTo>
                    <a:lnTo>
                      <a:pt x="4276034" y="775654"/>
                    </a:lnTo>
                    <a:lnTo>
                      <a:pt x="4275641" y="774927"/>
                    </a:lnTo>
                    <a:cubicBezTo>
                      <a:pt x="4265767" y="758485"/>
                      <a:pt x="4203235" y="640102"/>
                      <a:pt x="4249311" y="728889"/>
                    </a:cubicBezTo>
                    <a:lnTo>
                      <a:pt x="4269062" y="764983"/>
                    </a:lnTo>
                    <a:lnTo>
                      <a:pt x="4245856" y="729470"/>
                    </a:lnTo>
                    <a:close/>
                    <a:moveTo>
                      <a:pt x="4101933" y="675108"/>
                    </a:moveTo>
                    <a:lnTo>
                      <a:pt x="4103308" y="681017"/>
                    </a:lnTo>
                    <a:lnTo>
                      <a:pt x="4117230" y="701914"/>
                    </a:lnTo>
                    <a:lnTo>
                      <a:pt x="4130226" y="722066"/>
                    </a:lnTo>
                    <a:lnTo>
                      <a:pt x="4132082" y="724584"/>
                    </a:lnTo>
                    <a:lnTo>
                      <a:pt x="4134927" y="728759"/>
                    </a:lnTo>
                    <a:lnTo>
                      <a:pt x="4126324" y="709913"/>
                    </a:lnTo>
                    <a:lnTo>
                      <a:pt x="4125048" y="707966"/>
                    </a:lnTo>
                    <a:close/>
                    <a:moveTo>
                      <a:pt x="4097555" y="674883"/>
                    </a:moveTo>
                    <a:lnTo>
                      <a:pt x="4100350" y="679631"/>
                    </a:lnTo>
                    <a:lnTo>
                      <a:pt x="4103546" y="684585"/>
                    </a:lnTo>
                    <a:lnTo>
                      <a:pt x="4103072" y="683003"/>
                    </a:lnTo>
                    <a:close/>
                    <a:moveTo>
                      <a:pt x="4161896" y="673274"/>
                    </a:moveTo>
                    <a:lnTo>
                      <a:pt x="4162161" y="674947"/>
                    </a:lnTo>
                    <a:lnTo>
                      <a:pt x="4178896" y="702582"/>
                    </a:lnTo>
                    <a:lnTo>
                      <a:pt x="4180197" y="702582"/>
                    </a:lnTo>
                    <a:lnTo>
                      <a:pt x="4203679" y="727703"/>
                    </a:lnTo>
                    <a:close/>
                    <a:moveTo>
                      <a:pt x="4128850" y="673251"/>
                    </a:moveTo>
                    <a:lnTo>
                      <a:pt x="4130584" y="676155"/>
                    </a:lnTo>
                    <a:lnTo>
                      <a:pt x="4130934" y="676149"/>
                    </a:lnTo>
                    <a:lnTo>
                      <a:pt x="4146773" y="698174"/>
                    </a:lnTo>
                    <a:lnTo>
                      <a:pt x="4141108" y="688641"/>
                    </a:lnTo>
                    <a:lnTo>
                      <a:pt x="4142693" y="690743"/>
                    </a:lnTo>
                    <a:lnTo>
                      <a:pt x="4156459" y="712082"/>
                    </a:lnTo>
                    <a:lnTo>
                      <a:pt x="4149156" y="702143"/>
                    </a:lnTo>
                    <a:lnTo>
                      <a:pt x="4149369" y="702542"/>
                    </a:lnTo>
                    <a:lnTo>
                      <a:pt x="4166613" y="731564"/>
                    </a:lnTo>
                    <a:lnTo>
                      <a:pt x="4191729" y="766751"/>
                    </a:lnTo>
                    <a:lnTo>
                      <a:pt x="4192202" y="767485"/>
                    </a:lnTo>
                    <a:lnTo>
                      <a:pt x="4187120" y="763994"/>
                    </a:lnTo>
                    <a:lnTo>
                      <a:pt x="4162184" y="726564"/>
                    </a:lnTo>
                    <a:lnTo>
                      <a:pt x="4174646" y="749922"/>
                    </a:lnTo>
                    <a:lnTo>
                      <a:pt x="4183074" y="761215"/>
                    </a:lnTo>
                    <a:lnTo>
                      <a:pt x="4187120" y="763994"/>
                    </a:lnTo>
                    <a:lnTo>
                      <a:pt x="4190966" y="769766"/>
                    </a:lnTo>
                    <a:lnTo>
                      <a:pt x="4183640" y="762605"/>
                    </a:lnTo>
                    <a:lnTo>
                      <a:pt x="4176308" y="753038"/>
                    </a:lnTo>
                    <a:lnTo>
                      <a:pt x="4188425" y="775749"/>
                    </a:lnTo>
                    <a:lnTo>
                      <a:pt x="4214145" y="827907"/>
                    </a:lnTo>
                    <a:lnTo>
                      <a:pt x="4216810" y="827907"/>
                    </a:lnTo>
                    <a:lnTo>
                      <a:pt x="4222271" y="839811"/>
                    </a:lnTo>
                    <a:lnTo>
                      <a:pt x="4224392" y="846996"/>
                    </a:lnTo>
                    <a:lnTo>
                      <a:pt x="4224819" y="849555"/>
                    </a:lnTo>
                    <a:lnTo>
                      <a:pt x="4225638" y="851216"/>
                    </a:lnTo>
                    <a:lnTo>
                      <a:pt x="4224392" y="846996"/>
                    </a:lnTo>
                    <a:lnTo>
                      <a:pt x="4223721" y="842972"/>
                    </a:lnTo>
                    <a:lnTo>
                      <a:pt x="4234294" y="866021"/>
                    </a:lnTo>
                    <a:lnTo>
                      <a:pt x="4234251" y="866320"/>
                    </a:lnTo>
                    <a:lnTo>
                      <a:pt x="4235108" y="867796"/>
                    </a:lnTo>
                    <a:lnTo>
                      <a:pt x="4234294" y="866021"/>
                    </a:lnTo>
                    <a:lnTo>
                      <a:pt x="4234386" y="865391"/>
                    </a:lnTo>
                    <a:lnTo>
                      <a:pt x="4235531" y="868523"/>
                    </a:lnTo>
                    <a:lnTo>
                      <a:pt x="4235852" y="869074"/>
                    </a:lnTo>
                    <a:lnTo>
                      <a:pt x="4234438" y="865035"/>
                    </a:lnTo>
                    <a:lnTo>
                      <a:pt x="4234761" y="862816"/>
                    </a:lnTo>
                    <a:lnTo>
                      <a:pt x="4236577" y="869201"/>
                    </a:lnTo>
                    <a:lnTo>
                      <a:pt x="4236594" y="870351"/>
                    </a:lnTo>
                    <a:lnTo>
                      <a:pt x="4237201" y="871394"/>
                    </a:lnTo>
                    <a:lnTo>
                      <a:pt x="4236577" y="869201"/>
                    </a:lnTo>
                    <a:lnTo>
                      <a:pt x="4236541" y="866795"/>
                    </a:lnTo>
                    <a:lnTo>
                      <a:pt x="4239849" y="875951"/>
                    </a:lnTo>
                    <a:lnTo>
                      <a:pt x="4259407" y="909592"/>
                    </a:lnTo>
                    <a:lnTo>
                      <a:pt x="4255289" y="899306"/>
                    </a:lnTo>
                    <a:lnTo>
                      <a:pt x="4264618" y="917231"/>
                    </a:lnTo>
                    <a:lnTo>
                      <a:pt x="4266281" y="921205"/>
                    </a:lnTo>
                    <a:lnTo>
                      <a:pt x="4268703" y="925079"/>
                    </a:lnTo>
                    <a:lnTo>
                      <a:pt x="4264618" y="917231"/>
                    </a:lnTo>
                    <a:lnTo>
                      <a:pt x="4262933" y="913203"/>
                    </a:lnTo>
                    <a:lnTo>
                      <a:pt x="4270768" y="927723"/>
                    </a:lnTo>
                    <a:lnTo>
                      <a:pt x="4271727" y="929916"/>
                    </a:lnTo>
                    <a:lnTo>
                      <a:pt x="4271980" y="930322"/>
                    </a:lnTo>
                    <a:lnTo>
                      <a:pt x="4271301" y="928710"/>
                    </a:lnTo>
                    <a:lnTo>
                      <a:pt x="4273367" y="932539"/>
                    </a:lnTo>
                    <a:lnTo>
                      <a:pt x="4279142" y="941777"/>
                    </a:lnTo>
                    <a:lnTo>
                      <a:pt x="4279063" y="941596"/>
                    </a:lnTo>
                    <a:lnTo>
                      <a:pt x="4259155" y="899918"/>
                    </a:lnTo>
                    <a:lnTo>
                      <a:pt x="4249682" y="877463"/>
                    </a:lnTo>
                    <a:lnTo>
                      <a:pt x="4262920" y="905750"/>
                    </a:lnTo>
                    <a:lnTo>
                      <a:pt x="4265871" y="912350"/>
                    </a:lnTo>
                    <a:lnTo>
                      <a:pt x="4266776" y="913992"/>
                    </a:lnTo>
                    <a:lnTo>
                      <a:pt x="4278678" y="939423"/>
                    </a:lnTo>
                    <a:lnTo>
                      <a:pt x="4273867" y="926849"/>
                    </a:lnTo>
                    <a:lnTo>
                      <a:pt x="4266776" y="913992"/>
                    </a:lnTo>
                    <a:lnTo>
                      <a:pt x="4262920" y="905750"/>
                    </a:lnTo>
                    <a:lnTo>
                      <a:pt x="4239898" y="854270"/>
                    </a:lnTo>
                    <a:lnTo>
                      <a:pt x="4249682" y="877463"/>
                    </a:lnTo>
                    <a:lnTo>
                      <a:pt x="4236674" y="849666"/>
                    </a:lnTo>
                    <a:lnTo>
                      <a:pt x="4236952" y="847753"/>
                    </a:lnTo>
                    <a:lnTo>
                      <a:pt x="4247192" y="867285"/>
                    </a:lnTo>
                    <a:lnTo>
                      <a:pt x="4237296" y="845394"/>
                    </a:lnTo>
                    <a:lnTo>
                      <a:pt x="4236952" y="847753"/>
                    </a:lnTo>
                    <a:lnTo>
                      <a:pt x="4236239" y="846392"/>
                    </a:lnTo>
                    <a:lnTo>
                      <a:pt x="4236188" y="842943"/>
                    </a:lnTo>
                    <a:lnTo>
                      <a:pt x="4215276" y="796687"/>
                    </a:lnTo>
                    <a:lnTo>
                      <a:pt x="4208791" y="787192"/>
                    </a:lnTo>
                    <a:lnTo>
                      <a:pt x="4198299" y="776935"/>
                    </a:lnTo>
                    <a:lnTo>
                      <a:pt x="4192202" y="767485"/>
                    </a:lnTo>
                    <a:lnTo>
                      <a:pt x="4192301" y="767553"/>
                    </a:lnTo>
                    <a:lnTo>
                      <a:pt x="4199535" y="777687"/>
                    </a:lnTo>
                    <a:lnTo>
                      <a:pt x="4194035" y="768744"/>
                    </a:lnTo>
                    <a:lnTo>
                      <a:pt x="4197837" y="771356"/>
                    </a:lnTo>
                    <a:lnTo>
                      <a:pt x="4197829" y="771111"/>
                    </a:lnTo>
                    <a:lnTo>
                      <a:pt x="4176864" y="728823"/>
                    </a:lnTo>
                    <a:lnTo>
                      <a:pt x="4185132" y="742039"/>
                    </a:lnTo>
                    <a:lnTo>
                      <a:pt x="4190070" y="751908"/>
                    </a:lnTo>
                    <a:lnTo>
                      <a:pt x="4197557" y="763128"/>
                    </a:lnTo>
                    <a:lnTo>
                      <a:pt x="4197529" y="762314"/>
                    </a:lnTo>
                    <a:lnTo>
                      <a:pt x="4193362" y="755196"/>
                    </a:lnTo>
                    <a:lnTo>
                      <a:pt x="4185132" y="742039"/>
                    </a:lnTo>
                    <a:lnTo>
                      <a:pt x="4178479" y="728744"/>
                    </a:lnTo>
                    <a:lnTo>
                      <a:pt x="4190447" y="747471"/>
                    </a:lnTo>
                    <a:lnTo>
                      <a:pt x="4181496" y="730838"/>
                    </a:lnTo>
                    <a:lnTo>
                      <a:pt x="4179782" y="728270"/>
                    </a:lnTo>
                    <a:lnTo>
                      <a:pt x="4175569" y="722930"/>
                    </a:lnTo>
                    <a:lnTo>
                      <a:pt x="4178479" y="728744"/>
                    </a:lnTo>
                    <a:lnTo>
                      <a:pt x="4172792" y="719846"/>
                    </a:lnTo>
                    <a:lnTo>
                      <a:pt x="4171724" y="718453"/>
                    </a:lnTo>
                    <a:lnTo>
                      <a:pt x="4171194" y="717384"/>
                    </a:lnTo>
                    <a:lnTo>
                      <a:pt x="4164027" y="708299"/>
                    </a:lnTo>
                    <a:lnTo>
                      <a:pt x="4164423" y="708933"/>
                    </a:lnTo>
                    <a:lnTo>
                      <a:pt x="4160818" y="704232"/>
                    </a:lnTo>
                    <a:lnTo>
                      <a:pt x="4138549" y="676005"/>
                    </a:lnTo>
                    <a:lnTo>
                      <a:pt x="4133655" y="676097"/>
                    </a:lnTo>
                    <a:lnTo>
                      <a:pt x="4141108" y="688641"/>
                    </a:lnTo>
                    <a:lnTo>
                      <a:pt x="4131685" y="676135"/>
                    </a:lnTo>
                    <a:lnTo>
                      <a:pt x="4130934" y="676149"/>
                    </a:lnTo>
                    <a:close/>
                    <a:moveTo>
                      <a:pt x="4007095" y="671491"/>
                    </a:moveTo>
                    <a:lnTo>
                      <a:pt x="4008879" y="673551"/>
                    </a:lnTo>
                    <a:lnTo>
                      <a:pt x="4019998" y="712921"/>
                    </a:lnTo>
                    <a:lnTo>
                      <a:pt x="4012872" y="694586"/>
                    </a:lnTo>
                    <a:lnTo>
                      <a:pt x="4011670" y="691134"/>
                    </a:lnTo>
                    <a:close/>
                    <a:moveTo>
                      <a:pt x="4032213" y="670966"/>
                    </a:moveTo>
                    <a:lnTo>
                      <a:pt x="4095251" y="764501"/>
                    </a:lnTo>
                    <a:lnTo>
                      <a:pt x="4048235" y="699355"/>
                    </a:lnTo>
                    <a:close/>
                    <a:moveTo>
                      <a:pt x="3905269" y="670545"/>
                    </a:moveTo>
                    <a:lnTo>
                      <a:pt x="3920864" y="700244"/>
                    </a:lnTo>
                    <a:lnTo>
                      <a:pt x="3994511" y="822306"/>
                    </a:lnTo>
                    <a:lnTo>
                      <a:pt x="3995240" y="828903"/>
                    </a:lnTo>
                    <a:lnTo>
                      <a:pt x="3947681" y="750096"/>
                    </a:lnTo>
                    <a:lnTo>
                      <a:pt x="3930156" y="721364"/>
                    </a:lnTo>
                    <a:lnTo>
                      <a:pt x="3948320" y="770322"/>
                    </a:lnTo>
                    <a:lnTo>
                      <a:pt x="3960809" y="809991"/>
                    </a:lnTo>
                    <a:lnTo>
                      <a:pt x="3992613" y="855955"/>
                    </a:lnTo>
                    <a:lnTo>
                      <a:pt x="3999946" y="871443"/>
                    </a:lnTo>
                    <a:lnTo>
                      <a:pt x="3995240" y="828903"/>
                    </a:lnTo>
                    <a:lnTo>
                      <a:pt x="3996722" y="831358"/>
                    </a:lnTo>
                    <a:lnTo>
                      <a:pt x="4005774" y="883751"/>
                    </a:lnTo>
                    <a:lnTo>
                      <a:pt x="4023644" y="921494"/>
                    </a:lnTo>
                    <a:lnTo>
                      <a:pt x="4015172" y="889700"/>
                    </a:lnTo>
                    <a:lnTo>
                      <a:pt x="4010071" y="868006"/>
                    </a:lnTo>
                    <a:lnTo>
                      <a:pt x="4025242" y="924868"/>
                    </a:lnTo>
                    <a:lnTo>
                      <a:pt x="4027389" y="929402"/>
                    </a:lnTo>
                    <a:lnTo>
                      <a:pt x="4026452" y="929402"/>
                    </a:lnTo>
                    <a:lnTo>
                      <a:pt x="4028381" y="936632"/>
                    </a:lnTo>
                    <a:lnTo>
                      <a:pt x="4034681" y="953916"/>
                    </a:lnTo>
                    <a:lnTo>
                      <a:pt x="4034625" y="960036"/>
                    </a:lnTo>
                    <a:lnTo>
                      <a:pt x="4037394" y="970415"/>
                    </a:lnTo>
                    <a:lnTo>
                      <a:pt x="4045156" y="992858"/>
                    </a:lnTo>
                    <a:lnTo>
                      <a:pt x="4034699" y="953965"/>
                    </a:lnTo>
                    <a:lnTo>
                      <a:pt x="4039138" y="966144"/>
                    </a:lnTo>
                    <a:lnTo>
                      <a:pt x="4048890" y="1003653"/>
                    </a:lnTo>
                    <a:lnTo>
                      <a:pt x="4062871" y="1044075"/>
                    </a:lnTo>
                    <a:lnTo>
                      <a:pt x="4041355" y="972225"/>
                    </a:lnTo>
                    <a:lnTo>
                      <a:pt x="4039138" y="966144"/>
                    </a:lnTo>
                    <a:lnTo>
                      <a:pt x="4034724" y="949166"/>
                    </a:lnTo>
                    <a:lnTo>
                      <a:pt x="4034681" y="953899"/>
                    </a:lnTo>
                    <a:lnTo>
                      <a:pt x="4029022" y="932851"/>
                    </a:lnTo>
                    <a:lnTo>
                      <a:pt x="4032652" y="940520"/>
                    </a:lnTo>
                    <a:cubicBezTo>
                      <a:pt x="4044048" y="969548"/>
                      <a:pt x="4053682" y="999298"/>
                      <a:pt x="4062125" y="1029408"/>
                    </a:cubicBezTo>
                    <a:lnTo>
                      <a:pt x="4069658" y="1060130"/>
                    </a:lnTo>
                    <a:lnTo>
                      <a:pt x="4081542" y="1082220"/>
                    </a:lnTo>
                    <a:lnTo>
                      <a:pt x="4081585" y="1065171"/>
                    </a:lnTo>
                    <a:lnTo>
                      <a:pt x="4083486" y="1065171"/>
                    </a:lnTo>
                    <a:lnTo>
                      <a:pt x="4036159" y="946118"/>
                    </a:lnTo>
                    <a:lnTo>
                      <a:pt x="4008934" y="851593"/>
                    </a:lnTo>
                    <a:lnTo>
                      <a:pt x="4013889" y="859803"/>
                    </a:lnTo>
                    <a:lnTo>
                      <a:pt x="4025048" y="902878"/>
                    </a:lnTo>
                    <a:lnTo>
                      <a:pt x="4083769" y="1065171"/>
                    </a:lnTo>
                    <a:lnTo>
                      <a:pt x="4084884" y="1065171"/>
                    </a:lnTo>
                    <a:lnTo>
                      <a:pt x="4086126" y="1071685"/>
                    </a:lnTo>
                    <a:lnTo>
                      <a:pt x="4086633" y="1073088"/>
                    </a:lnTo>
                    <a:lnTo>
                      <a:pt x="4086172" y="1071928"/>
                    </a:lnTo>
                    <a:lnTo>
                      <a:pt x="4089044" y="1086996"/>
                    </a:lnTo>
                    <a:lnTo>
                      <a:pt x="4084517" y="1087750"/>
                    </a:lnTo>
                    <a:lnTo>
                      <a:pt x="4091480" y="1100692"/>
                    </a:lnTo>
                    <a:lnTo>
                      <a:pt x="4091480" y="1099771"/>
                    </a:lnTo>
                    <a:lnTo>
                      <a:pt x="4091752" y="1101198"/>
                    </a:lnTo>
                    <a:lnTo>
                      <a:pt x="4107353" y="1130198"/>
                    </a:lnTo>
                    <a:lnTo>
                      <a:pt x="4108118" y="1127135"/>
                    </a:lnTo>
                    <a:lnTo>
                      <a:pt x="4110645" y="1133492"/>
                    </a:lnTo>
                    <a:lnTo>
                      <a:pt x="4112348" y="1131789"/>
                    </a:lnTo>
                    <a:lnTo>
                      <a:pt x="4112698" y="1125955"/>
                    </a:lnTo>
                    <a:lnTo>
                      <a:pt x="4110388" y="1118051"/>
                    </a:lnTo>
                    <a:lnTo>
                      <a:pt x="4111164" y="1114945"/>
                    </a:lnTo>
                    <a:lnTo>
                      <a:pt x="4113133" y="1118711"/>
                    </a:lnTo>
                    <a:lnTo>
                      <a:pt x="4113563" y="1111548"/>
                    </a:lnTo>
                    <a:lnTo>
                      <a:pt x="4112806" y="1104974"/>
                    </a:lnTo>
                    <a:cubicBezTo>
                      <a:pt x="4110028" y="1092517"/>
                      <a:pt x="4106119" y="1080368"/>
                      <a:pt x="4101592" y="1068426"/>
                    </a:cubicBezTo>
                    <a:lnTo>
                      <a:pt x="4080076" y="1018963"/>
                    </a:lnTo>
                    <a:lnTo>
                      <a:pt x="4078741" y="1015137"/>
                    </a:lnTo>
                    <a:lnTo>
                      <a:pt x="4068483" y="976712"/>
                    </a:lnTo>
                    <a:lnTo>
                      <a:pt x="4058117" y="952679"/>
                    </a:lnTo>
                    <a:lnTo>
                      <a:pt x="4055317" y="946630"/>
                    </a:lnTo>
                    <a:lnTo>
                      <a:pt x="4057970" y="955590"/>
                    </a:lnTo>
                    <a:lnTo>
                      <a:pt x="4078741" y="1015137"/>
                    </a:lnTo>
                    <a:lnTo>
                      <a:pt x="4079265" y="1017099"/>
                    </a:lnTo>
                    <a:lnTo>
                      <a:pt x="4072377" y="1001264"/>
                    </a:lnTo>
                    <a:lnTo>
                      <a:pt x="4064555" y="978651"/>
                    </a:lnTo>
                    <a:lnTo>
                      <a:pt x="4052143" y="939771"/>
                    </a:lnTo>
                    <a:lnTo>
                      <a:pt x="4041360" y="916468"/>
                    </a:lnTo>
                    <a:lnTo>
                      <a:pt x="4071139" y="998418"/>
                    </a:lnTo>
                    <a:lnTo>
                      <a:pt x="4072377" y="1001264"/>
                    </a:lnTo>
                    <a:lnTo>
                      <a:pt x="4082488" y="1030496"/>
                    </a:lnTo>
                    <a:lnTo>
                      <a:pt x="4061262" y="981946"/>
                    </a:lnTo>
                    <a:lnTo>
                      <a:pt x="4032248" y="896778"/>
                    </a:lnTo>
                    <a:lnTo>
                      <a:pt x="4019713" y="869691"/>
                    </a:lnTo>
                    <a:lnTo>
                      <a:pt x="4019450" y="869018"/>
                    </a:lnTo>
                    <a:lnTo>
                      <a:pt x="4013889" y="859803"/>
                    </a:lnTo>
                    <a:lnTo>
                      <a:pt x="4011676" y="851264"/>
                    </a:lnTo>
                    <a:lnTo>
                      <a:pt x="4014084" y="855331"/>
                    </a:lnTo>
                    <a:lnTo>
                      <a:pt x="4010089" y="845138"/>
                    </a:lnTo>
                    <a:lnTo>
                      <a:pt x="4011676" y="851264"/>
                    </a:lnTo>
                    <a:lnTo>
                      <a:pt x="4007169" y="843654"/>
                    </a:lnTo>
                    <a:lnTo>
                      <a:pt x="4004768" y="831565"/>
                    </a:lnTo>
                    <a:lnTo>
                      <a:pt x="4000524" y="820737"/>
                    </a:lnTo>
                    <a:lnTo>
                      <a:pt x="3998812" y="820737"/>
                    </a:lnTo>
                    <a:lnTo>
                      <a:pt x="3998163" y="819021"/>
                    </a:lnTo>
                    <a:lnTo>
                      <a:pt x="4002003" y="833693"/>
                    </a:lnTo>
                    <a:lnTo>
                      <a:pt x="4002485" y="835743"/>
                    </a:lnTo>
                    <a:lnTo>
                      <a:pt x="4000625" y="832602"/>
                    </a:lnTo>
                    <a:lnTo>
                      <a:pt x="3996877" y="818555"/>
                    </a:lnTo>
                    <a:lnTo>
                      <a:pt x="3997347" y="816864"/>
                    </a:lnTo>
                    <a:lnTo>
                      <a:pt x="3994224" y="808611"/>
                    </a:lnTo>
                    <a:lnTo>
                      <a:pt x="3996877" y="818555"/>
                    </a:lnTo>
                    <a:lnTo>
                      <a:pt x="3995418" y="823810"/>
                    </a:lnTo>
                    <a:lnTo>
                      <a:pt x="3994511" y="822306"/>
                    </a:lnTo>
                    <a:lnTo>
                      <a:pt x="3992489" y="804024"/>
                    </a:lnTo>
                    <a:lnTo>
                      <a:pt x="3982617" y="777933"/>
                    </a:lnTo>
                    <a:lnTo>
                      <a:pt x="3977697" y="768817"/>
                    </a:lnTo>
                    <a:lnTo>
                      <a:pt x="3947681" y="729917"/>
                    </a:lnTo>
                    <a:lnTo>
                      <a:pt x="3921190" y="688948"/>
                    </a:lnTo>
                    <a:close/>
                    <a:moveTo>
                      <a:pt x="4124404" y="669245"/>
                    </a:moveTo>
                    <a:lnTo>
                      <a:pt x="4128318" y="676198"/>
                    </a:lnTo>
                    <a:lnTo>
                      <a:pt x="4126302" y="676236"/>
                    </a:lnTo>
                    <a:close/>
                    <a:moveTo>
                      <a:pt x="3938052" y="668065"/>
                    </a:moveTo>
                    <a:lnTo>
                      <a:pt x="3939913" y="670261"/>
                    </a:lnTo>
                    <a:lnTo>
                      <a:pt x="3952232" y="693607"/>
                    </a:lnTo>
                    <a:lnTo>
                      <a:pt x="3947423" y="687674"/>
                    </a:lnTo>
                    <a:lnTo>
                      <a:pt x="3939394" y="670101"/>
                    </a:lnTo>
                    <a:close/>
                    <a:moveTo>
                      <a:pt x="4007117" y="667311"/>
                    </a:moveTo>
                    <a:lnTo>
                      <a:pt x="4011483" y="676558"/>
                    </a:lnTo>
                    <a:lnTo>
                      <a:pt x="4008879" y="673551"/>
                    </a:lnTo>
                    <a:close/>
                    <a:moveTo>
                      <a:pt x="4044698" y="666750"/>
                    </a:moveTo>
                    <a:lnTo>
                      <a:pt x="4048355" y="677241"/>
                    </a:lnTo>
                    <a:lnTo>
                      <a:pt x="4053566" y="683925"/>
                    </a:lnTo>
                    <a:lnTo>
                      <a:pt x="4064555" y="705208"/>
                    </a:lnTo>
                    <a:lnTo>
                      <a:pt x="4094747" y="756339"/>
                    </a:lnTo>
                    <a:lnTo>
                      <a:pt x="4086418" y="728143"/>
                    </a:lnTo>
                    <a:lnTo>
                      <a:pt x="4076900" y="713856"/>
                    </a:lnTo>
                    <a:lnTo>
                      <a:pt x="4053566" y="683925"/>
                    </a:lnTo>
                    <a:close/>
                    <a:moveTo>
                      <a:pt x="3869555" y="666742"/>
                    </a:moveTo>
                    <a:lnTo>
                      <a:pt x="3872274" y="669042"/>
                    </a:lnTo>
                    <a:lnTo>
                      <a:pt x="3873246" y="669467"/>
                    </a:lnTo>
                    <a:lnTo>
                      <a:pt x="3875200" y="672959"/>
                    </a:lnTo>
                    <a:lnTo>
                      <a:pt x="3871257" y="669368"/>
                    </a:lnTo>
                    <a:close/>
                    <a:moveTo>
                      <a:pt x="4026512" y="665539"/>
                    </a:moveTo>
                    <a:lnTo>
                      <a:pt x="4040275" y="688324"/>
                    </a:lnTo>
                    <a:lnTo>
                      <a:pt x="4048235" y="699355"/>
                    </a:lnTo>
                    <a:lnTo>
                      <a:pt x="4064555" y="728270"/>
                    </a:lnTo>
                    <a:lnTo>
                      <a:pt x="4097996" y="786072"/>
                    </a:lnTo>
                    <a:lnTo>
                      <a:pt x="4028340" y="668969"/>
                    </a:lnTo>
                    <a:close/>
                    <a:moveTo>
                      <a:pt x="3810271" y="663959"/>
                    </a:moveTo>
                    <a:lnTo>
                      <a:pt x="3830328" y="713565"/>
                    </a:lnTo>
                    <a:lnTo>
                      <a:pt x="3834554" y="728582"/>
                    </a:lnTo>
                    <a:lnTo>
                      <a:pt x="3895163" y="846931"/>
                    </a:lnTo>
                    <a:lnTo>
                      <a:pt x="3926780" y="929981"/>
                    </a:lnTo>
                    <a:lnTo>
                      <a:pt x="3926282" y="925939"/>
                    </a:lnTo>
                    <a:lnTo>
                      <a:pt x="3926282" y="920998"/>
                    </a:lnTo>
                    <a:lnTo>
                      <a:pt x="3926795" y="923134"/>
                    </a:lnTo>
                    <a:lnTo>
                      <a:pt x="3927347" y="931469"/>
                    </a:lnTo>
                    <a:lnTo>
                      <a:pt x="3931257" y="941741"/>
                    </a:lnTo>
                    <a:lnTo>
                      <a:pt x="3926795" y="923134"/>
                    </a:lnTo>
                    <a:lnTo>
                      <a:pt x="3926309" y="915807"/>
                    </a:lnTo>
                    <a:lnTo>
                      <a:pt x="3926282" y="915717"/>
                    </a:lnTo>
                    <a:lnTo>
                      <a:pt x="3926282" y="920998"/>
                    </a:lnTo>
                    <a:lnTo>
                      <a:pt x="3920287" y="895999"/>
                    </a:lnTo>
                    <a:lnTo>
                      <a:pt x="3902402" y="838574"/>
                    </a:lnTo>
                    <a:lnTo>
                      <a:pt x="3896471" y="807322"/>
                    </a:lnTo>
                    <a:lnTo>
                      <a:pt x="3897301" y="809057"/>
                    </a:lnTo>
                    <a:lnTo>
                      <a:pt x="3896037" y="803210"/>
                    </a:lnTo>
                    <a:lnTo>
                      <a:pt x="3895452" y="801954"/>
                    </a:lnTo>
                    <a:lnTo>
                      <a:pt x="3893200" y="790087"/>
                    </a:lnTo>
                    <a:lnTo>
                      <a:pt x="3892699" y="787770"/>
                    </a:lnTo>
                    <a:lnTo>
                      <a:pt x="3866778" y="744027"/>
                    </a:lnTo>
                    <a:lnTo>
                      <a:pt x="3864931" y="741410"/>
                    </a:lnTo>
                    <a:lnTo>
                      <a:pt x="3873397" y="759102"/>
                    </a:lnTo>
                    <a:lnTo>
                      <a:pt x="3855412" y="727923"/>
                    </a:lnTo>
                    <a:close/>
                    <a:moveTo>
                      <a:pt x="4168475" y="663528"/>
                    </a:moveTo>
                    <a:lnTo>
                      <a:pt x="4183074" y="685441"/>
                    </a:lnTo>
                    <a:lnTo>
                      <a:pt x="4186259" y="691305"/>
                    </a:lnTo>
                    <a:close/>
                    <a:moveTo>
                      <a:pt x="4120556" y="663225"/>
                    </a:moveTo>
                    <a:lnTo>
                      <a:pt x="4115172" y="664624"/>
                    </a:lnTo>
                    <a:lnTo>
                      <a:pt x="4126012" y="681190"/>
                    </a:lnTo>
                    <a:lnTo>
                      <a:pt x="4124247" y="676275"/>
                    </a:lnTo>
                    <a:lnTo>
                      <a:pt x="4126302" y="676236"/>
                    </a:lnTo>
                    <a:lnTo>
                      <a:pt x="4128805" y="685458"/>
                    </a:lnTo>
                    <a:lnTo>
                      <a:pt x="4144958" y="710142"/>
                    </a:lnTo>
                    <a:lnTo>
                      <a:pt x="4134514" y="696148"/>
                    </a:lnTo>
                    <a:lnTo>
                      <a:pt x="4129540" y="688166"/>
                    </a:lnTo>
                    <a:lnTo>
                      <a:pt x="4132710" y="699841"/>
                    </a:lnTo>
                    <a:lnTo>
                      <a:pt x="4127126" y="684292"/>
                    </a:lnTo>
                    <a:lnTo>
                      <a:pt x="4114913" y="664691"/>
                    </a:lnTo>
                    <a:lnTo>
                      <a:pt x="4100665" y="668392"/>
                    </a:lnTo>
                    <a:lnTo>
                      <a:pt x="4139273" y="724020"/>
                    </a:lnTo>
                    <a:lnTo>
                      <a:pt x="4132710" y="699841"/>
                    </a:lnTo>
                    <a:lnTo>
                      <a:pt x="4143583" y="730122"/>
                    </a:lnTo>
                    <a:lnTo>
                      <a:pt x="4143807" y="730552"/>
                    </a:lnTo>
                    <a:lnTo>
                      <a:pt x="4176922" y="778266"/>
                    </a:lnTo>
                    <a:lnTo>
                      <a:pt x="4222349" y="850930"/>
                    </a:lnTo>
                    <a:lnTo>
                      <a:pt x="4196653" y="801645"/>
                    </a:lnTo>
                    <a:lnTo>
                      <a:pt x="4157234" y="728149"/>
                    </a:lnTo>
                    <a:lnTo>
                      <a:pt x="4153856" y="723740"/>
                    </a:lnTo>
                    <a:lnTo>
                      <a:pt x="4144958" y="710142"/>
                    </a:lnTo>
                    <a:lnTo>
                      <a:pt x="4154267" y="722616"/>
                    </a:lnTo>
                    <a:lnTo>
                      <a:pt x="4150577" y="715735"/>
                    </a:lnTo>
                    <a:lnTo>
                      <a:pt x="4128318" y="676198"/>
                    </a:lnTo>
                    <a:lnTo>
                      <a:pt x="4130065" y="676165"/>
                    </a:lnTo>
                    <a:lnTo>
                      <a:pt x="4124067" y="668003"/>
                    </a:lnTo>
                    <a:lnTo>
                      <a:pt x="4124404" y="669245"/>
                    </a:lnTo>
                    <a:lnTo>
                      <a:pt x="4122519" y="665897"/>
                    </a:lnTo>
                    <a:close/>
                    <a:moveTo>
                      <a:pt x="3894014" y="662114"/>
                    </a:moveTo>
                    <a:lnTo>
                      <a:pt x="3899525" y="675922"/>
                    </a:lnTo>
                    <a:lnTo>
                      <a:pt x="3899600" y="676072"/>
                    </a:lnTo>
                    <a:lnTo>
                      <a:pt x="3905792" y="692496"/>
                    </a:lnTo>
                    <a:cubicBezTo>
                      <a:pt x="3908565" y="699600"/>
                      <a:pt x="3911031" y="705570"/>
                      <a:pt x="3912674" y="708864"/>
                    </a:cubicBezTo>
                    <a:cubicBezTo>
                      <a:pt x="3919249" y="723688"/>
                      <a:pt x="3926645" y="738512"/>
                      <a:pt x="3933631" y="753336"/>
                    </a:cubicBezTo>
                    <a:lnTo>
                      <a:pt x="3935014" y="756664"/>
                    </a:lnTo>
                    <a:lnTo>
                      <a:pt x="3942604" y="783680"/>
                    </a:lnTo>
                    <a:lnTo>
                      <a:pt x="3943051" y="784326"/>
                    </a:lnTo>
                    <a:lnTo>
                      <a:pt x="3941027" y="774749"/>
                    </a:lnTo>
                    <a:lnTo>
                      <a:pt x="3935326" y="757413"/>
                    </a:lnTo>
                    <a:lnTo>
                      <a:pt x="3951733" y="796874"/>
                    </a:lnTo>
                    <a:lnTo>
                      <a:pt x="3958401" y="806510"/>
                    </a:lnTo>
                    <a:lnTo>
                      <a:pt x="3953046" y="790447"/>
                    </a:lnTo>
                    <a:lnTo>
                      <a:pt x="3929971" y="738710"/>
                    </a:lnTo>
                    <a:lnTo>
                      <a:pt x="3924334" y="718644"/>
                    </a:lnTo>
                    <a:lnTo>
                      <a:pt x="3918767" y="707064"/>
                    </a:lnTo>
                    <a:lnTo>
                      <a:pt x="3915648" y="697581"/>
                    </a:lnTo>
                    <a:lnTo>
                      <a:pt x="3908853" y="686442"/>
                    </a:lnTo>
                    <a:lnTo>
                      <a:pt x="3918767" y="707064"/>
                    </a:lnTo>
                    <a:lnTo>
                      <a:pt x="3926939" y="731913"/>
                    </a:lnTo>
                    <a:lnTo>
                      <a:pt x="3922536" y="722041"/>
                    </a:lnTo>
                    <a:lnTo>
                      <a:pt x="3899600" y="676072"/>
                    </a:lnTo>
                    <a:lnTo>
                      <a:pt x="3897060" y="669334"/>
                    </a:lnTo>
                    <a:lnTo>
                      <a:pt x="3895072" y="663849"/>
                    </a:lnTo>
                    <a:close/>
                    <a:moveTo>
                      <a:pt x="3897589" y="661668"/>
                    </a:moveTo>
                    <a:lnTo>
                      <a:pt x="3901517" y="668177"/>
                    </a:lnTo>
                    <a:lnTo>
                      <a:pt x="3899363" y="663719"/>
                    </a:lnTo>
                    <a:close/>
                    <a:moveTo>
                      <a:pt x="4091303" y="659998"/>
                    </a:moveTo>
                    <a:lnTo>
                      <a:pt x="4090841" y="662303"/>
                    </a:lnTo>
                    <a:lnTo>
                      <a:pt x="4101798" y="678750"/>
                    </a:lnTo>
                    <a:lnTo>
                      <a:pt x="4100868" y="675645"/>
                    </a:lnTo>
                    <a:lnTo>
                      <a:pt x="4100518" y="673097"/>
                    </a:lnTo>
                    <a:close/>
                    <a:moveTo>
                      <a:pt x="4008587" y="659085"/>
                    </a:moveTo>
                    <a:lnTo>
                      <a:pt x="4012132" y="665166"/>
                    </a:lnTo>
                    <a:lnTo>
                      <a:pt x="4031620" y="710671"/>
                    </a:lnTo>
                    <a:lnTo>
                      <a:pt x="4025048" y="698619"/>
                    </a:lnTo>
                    <a:cubicBezTo>
                      <a:pt x="4018464" y="685441"/>
                      <a:pt x="4011879" y="672263"/>
                      <a:pt x="4008587" y="659085"/>
                    </a:cubicBezTo>
                    <a:close/>
                    <a:moveTo>
                      <a:pt x="4009526" y="659082"/>
                    </a:moveTo>
                    <a:lnTo>
                      <a:pt x="4023951" y="685442"/>
                    </a:lnTo>
                    <a:lnTo>
                      <a:pt x="4012132" y="665166"/>
                    </a:lnTo>
                    <a:close/>
                    <a:moveTo>
                      <a:pt x="3904492" y="655263"/>
                    </a:moveTo>
                    <a:lnTo>
                      <a:pt x="3922800" y="683888"/>
                    </a:lnTo>
                    <a:lnTo>
                      <a:pt x="3920834" y="678862"/>
                    </a:lnTo>
                    <a:close/>
                    <a:moveTo>
                      <a:pt x="4170324" y="653256"/>
                    </a:moveTo>
                    <a:lnTo>
                      <a:pt x="4216624" y="711868"/>
                    </a:lnTo>
                    <a:lnTo>
                      <a:pt x="4215649" y="710121"/>
                    </a:lnTo>
                    <a:lnTo>
                      <a:pt x="4216924" y="712247"/>
                    </a:lnTo>
                    <a:lnTo>
                      <a:pt x="4217326" y="712755"/>
                    </a:lnTo>
                    <a:lnTo>
                      <a:pt x="4217900" y="713875"/>
                    </a:lnTo>
                    <a:lnTo>
                      <a:pt x="4222580" y="721681"/>
                    </a:lnTo>
                    <a:cubicBezTo>
                      <a:pt x="4252210" y="767804"/>
                      <a:pt x="4219288" y="715092"/>
                      <a:pt x="4219288" y="715092"/>
                    </a:cubicBezTo>
                    <a:lnTo>
                      <a:pt x="4213956" y="707087"/>
                    </a:lnTo>
                    <a:lnTo>
                      <a:pt x="4213524" y="706315"/>
                    </a:lnTo>
                    <a:lnTo>
                      <a:pt x="4245626" y="754626"/>
                    </a:lnTo>
                    <a:cubicBezTo>
                      <a:pt x="4245626" y="757920"/>
                      <a:pt x="4245626" y="757920"/>
                      <a:pt x="4242333" y="757920"/>
                    </a:cubicBezTo>
                    <a:lnTo>
                      <a:pt x="4219665" y="717314"/>
                    </a:lnTo>
                    <a:lnTo>
                      <a:pt x="4252603" y="781504"/>
                    </a:lnTo>
                    <a:lnTo>
                      <a:pt x="4258885" y="793747"/>
                    </a:lnTo>
                    <a:lnTo>
                      <a:pt x="4250113" y="783157"/>
                    </a:lnTo>
                    <a:lnTo>
                      <a:pt x="4249496" y="782374"/>
                    </a:lnTo>
                    <a:lnTo>
                      <a:pt x="4231210" y="746975"/>
                    </a:lnTo>
                    <a:cubicBezTo>
                      <a:pt x="4221337" y="728067"/>
                      <a:pt x="4211052" y="709570"/>
                      <a:pt x="4199121" y="692100"/>
                    </a:cubicBezTo>
                    <a:lnTo>
                      <a:pt x="4166403" y="654121"/>
                    </a:lnTo>
                    <a:close/>
                    <a:moveTo>
                      <a:pt x="3957357" y="652615"/>
                    </a:moveTo>
                    <a:lnTo>
                      <a:pt x="3959033" y="656023"/>
                    </a:lnTo>
                    <a:lnTo>
                      <a:pt x="3978304" y="682717"/>
                    </a:lnTo>
                    <a:lnTo>
                      <a:pt x="3978275" y="682625"/>
                    </a:lnTo>
                    <a:lnTo>
                      <a:pt x="3980610" y="682625"/>
                    </a:lnTo>
                    <a:close/>
                    <a:moveTo>
                      <a:pt x="4002294" y="650234"/>
                    </a:moveTo>
                    <a:lnTo>
                      <a:pt x="4029156" y="707355"/>
                    </a:lnTo>
                    <a:lnTo>
                      <a:pt x="4023454" y="697126"/>
                    </a:lnTo>
                    <a:lnTo>
                      <a:pt x="4021347" y="693320"/>
                    </a:lnTo>
                    <a:lnTo>
                      <a:pt x="4004629" y="658501"/>
                    </a:lnTo>
                    <a:close/>
                    <a:moveTo>
                      <a:pt x="4004119" y="649202"/>
                    </a:moveTo>
                    <a:lnTo>
                      <a:pt x="4005295" y="649202"/>
                    </a:lnTo>
                    <a:lnTo>
                      <a:pt x="4009526" y="659082"/>
                    </a:lnTo>
                    <a:close/>
                    <a:moveTo>
                      <a:pt x="3799016" y="648011"/>
                    </a:moveTo>
                    <a:lnTo>
                      <a:pt x="3800493" y="673861"/>
                    </a:lnTo>
                    <a:lnTo>
                      <a:pt x="3807767" y="688416"/>
                    </a:lnTo>
                    <a:lnTo>
                      <a:pt x="3803847" y="682916"/>
                    </a:lnTo>
                    <a:lnTo>
                      <a:pt x="3814520" y="706383"/>
                    </a:lnTo>
                    <a:lnTo>
                      <a:pt x="3821269" y="716459"/>
                    </a:lnTo>
                    <a:lnTo>
                      <a:pt x="3820525" y="713940"/>
                    </a:lnTo>
                    <a:lnTo>
                      <a:pt x="3807767" y="688416"/>
                    </a:lnTo>
                    <a:lnTo>
                      <a:pt x="3816673" y="700908"/>
                    </a:lnTo>
                    <a:lnTo>
                      <a:pt x="3802493" y="652937"/>
                    </a:lnTo>
                    <a:close/>
                    <a:moveTo>
                      <a:pt x="3846460" y="646788"/>
                    </a:moveTo>
                    <a:lnTo>
                      <a:pt x="3846871" y="647162"/>
                    </a:lnTo>
                    <a:lnTo>
                      <a:pt x="3849835" y="653258"/>
                    </a:lnTo>
                    <a:close/>
                    <a:moveTo>
                      <a:pt x="3844205" y="641680"/>
                    </a:moveTo>
                    <a:lnTo>
                      <a:pt x="3856879" y="656023"/>
                    </a:lnTo>
                    <a:lnTo>
                      <a:pt x="3863632" y="661733"/>
                    </a:lnTo>
                    <a:lnTo>
                      <a:pt x="3865267" y="663914"/>
                    </a:lnTo>
                    <a:lnTo>
                      <a:pt x="3846871" y="647162"/>
                    </a:lnTo>
                    <a:close/>
                    <a:moveTo>
                      <a:pt x="3997161" y="639318"/>
                    </a:moveTo>
                    <a:lnTo>
                      <a:pt x="3998711" y="639318"/>
                    </a:lnTo>
                    <a:lnTo>
                      <a:pt x="4004119" y="649202"/>
                    </a:lnTo>
                    <a:lnTo>
                      <a:pt x="4002003" y="649202"/>
                    </a:lnTo>
                    <a:lnTo>
                      <a:pt x="4002294" y="650234"/>
                    </a:lnTo>
                    <a:close/>
                    <a:moveTo>
                      <a:pt x="3906984" y="638831"/>
                    </a:moveTo>
                    <a:lnTo>
                      <a:pt x="3950948" y="712905"/>
                    </a:lnTo>
                    <a:lnTo>
                      <a:pt x="3955296" y="720808"/>
                    </a:lnTo>
                    <a:lnTo>
                      <a:pt x="3953227" y="724215"/>
                    </a:lnTo>
                    <a:lnTo>
                      <a:pt x="3951384" y="722133"/>
                    </a:lnTo>
                    <a:lnTo>
                      <a:pt x="3919316" y="669741"/>
                    </a:lnTo>
                    <a:lnTo>
                      <a:pt x="3916288" y="662693"/>
                    </a:lnTo>
                    <a:close/>
                    <a:moveTo>
                      <a:pt x="4008867" y="636326"/>
                    </a:moveTo>
                    <a:lnTo>
                      <a:pt x="4018789" y="651047"/>
                    </a:lnTo>
                    <a:lnTo>
                      <a:pt x="4026512" y="665539"/>
                    </a:lnTo>
                    <a:close/>
                    <a:moveTo>
                      <a:pt x="4110436" y="636136"/>
                    </a:moveTo>
                    <a:lnTo>
                      <a:pt x="4130399" y="662380"/>
                    </a:lnTo>
                    <a:lnTo>
                      <a:pt x="4141445" y="675951"/>
                    </a:lnTo>
                    <a:lnTo>
                      <a:pt x="4142218" y="675936"/>
                    </a:lnTo>
                    <a:lnTo>
                      <a:pt x="4123877" y="650951"/>
                    </a:lnTo>
                    <a:close/>
                    <a:moveTo>
                      <a:pt x="3904667" y="634927"/>
                    </a:moveTo>
                    <a:lnTo>
                      <a:pt x="3906199" y="636816"/>
                    </a:lnTo>
                    <a:lnTo>
                      <a:pt x="3906984" y="638831"/>
                    </a:lnTo>
                    <a:close/>
                    <a:moveTo>
                      <a:pt x="3863366" y="633098"/>
                    </a:moveTo>
                    <a:lnTo>
                      <a:pt x="3877082" y="671148"/>
                    </a:lnTo>
                    <a:lnTo>
                      <a:pt x="3879946" y="672403"/>
                    </a:lnTo>
                    <a:cubicBezTo>
                      <a:pt x="3882830" y="671888"/>
                      <a:pt x="3881594" y="666325"/>
                      <a:pt x="3878299" y="658495"/>
                    </a:cubicBezTo>
                    <a:lnTo>
                      <a:pt x="3865928" y="634198"/>
                    </a:lnTo>
                    <a:close/>
                    <a:moveTo>
                      <a:pt x="3883091" y="630027"/>
                    </a:moveTo>
                    <a:lnTo>
                      <a:pt x="3891998" y="648468"/>
                    </a:lnTo>
                    <a:lnTo>
                      <a:pt x="3889052" y="645253"/>
                    </a:lnTo>
                    <a:lnTo>
                      <a:pt x="3886376" y="639686"/>
                    </a:lnTo>
                    <a:lnTo>
                      <a:pt x="3887914" y="644010"/>
                    </a:lnTo>
                    <a:lnTo>
                      <a:pt x="3886962" y="642970"/>
                    </a:lnTo>
                    <a:lnTo>
                      <a:pt x="3888526" y="645732"/>
                    </a:lnTo>
                    <a:lnTo>
                      <a:pt x="3887914" y="644010"/>
                    </a:lnTo>
                    <a:lnTo>
                      <a:pt x="3889052" y="645253"/>
                    </a:lnTo>
                    <a:lnTo>
                      <a:pt x="3893525" y="654558"/>
                    </a:lnTo>
                    <a:lnTo>
                      <a:pt x="3896997" y="660686"/>
                    </a:lnTo>
                    <a:lnTo>
                      <a:pt x="3898981" y="662928"/>
                    </a:lnTo>
                    <a:lnTo>
                      <a:pt x="3891998" y="648468"/>
                    </a:lnTo>
                    <a:lnTo>
                      <a:pt x="3895930" y="652760"/>
                    </a:lnTo>
                    <a:lnTo>
                      <a:pt x="3904607" y="669283"/>
                    </a:lnTo>
                    <a:lnTo>
                      <a:pt x="3918962" y="685502"/>
                    </a:lnTo>
                    <a:close/>
                    <a:moveTo>
                      <a:pt x="3901687" y="629904"/>
                    </a:moveTo>
                    <a:lnTo>
                      <a:pt x="3904667" y="634927"/>
                    </a:lnTo>
                    <a:lnTo>
                      <a:pt x="3902703" y="632503"/>
                    </a:lnTo>
                    <a:close/>
                    <a:moveTo>
                      <a:pt x="3751196" y="629074"/>
                    </a:moveTo>
                    <a:lnTo>
                      <a:pt x="3751491" y="629667"/>
                    </a:lnTo>
                    <a:lnTo>
                      <a:pt x="3751430" y="629650"/>
                    </a:lnTo>
                    <a:close/>
                    <a:moveTo>
                      <a:pt x="3901620" y="625072"/>
                    </a:moveTo>
                    <a:lnTo>
                      <a:pt x="3929709" y="658220"/>
                    </a:lnTo>
                    <a:lnTo>
                      <a:pt x="3932792" y="662693"/>
                    </a:lnTo>
                    <a:cubicBezTo>
                      <a:pt x="3934443" y="665162"/>
                      <a:pt x="3937331" y="670718"/>
                      <a:pt x="3940529" y="677561"/>
                    </a:cubicBezTo>
                    <a:lnTo>
                      <a:pt x="3941964" y="680940"/>
                    </a:lnTo>
                    <a:lnTo>
                      <a:pt x="3906199" y="636816"/>
                    </a:lnTo>
                    <a:close/>
                    <a:moveTo>
                      <a:pt x="3895716" y="623884"/>
                    </a:moveTo>
                    <a:lnTo>
                      <a:pt x="3896482" y="624828"/>
                    </a:lnTo>
                    <a:lnTo>
                      <a:pt x="3902703" y="632503"/>
                    </a:lnTo>
                    <a:lnTo>
                      <a:pt x="3913640" y="660467"/>
                    </a:lnTo>
                    <a:lnTo>
                      <a:pt x="3912987" y="659400"/>
                    </a:lnTo>
                    <a:close/>
                    <a:moveTo>
                      <a:pt x="3817019" y="622229"/>
                    </a:moveTo>
                    <a:lnTo>
                      <a:pt x="3833813" y="649430"/>
                    </a:lnTo>
                    <a:lnTo>
                      <a:pt x="3842683" y="663037"/>
                    </a:lnTo>
                    <a:lnTo>
                      <a:pt x="3849879" y="678234"/>
                    </a:lnTo>
                    <a:lnTo>
                      <a:pt x="3819939" y="632298"/>
                    </a:lnTo>
                    <a:lnTo>
                      <a:pt x="3816496" y="623898"/>
                    </a:lnTo>
                    <a:lnTo>
                      <a:pt x="3817336" y="623057"/>
                    </a:lnTo>
                    <a:close/>
                    <a:moveTo>
                      <a:pt x="3731529" y="621248"/>
                    </a:moveTo>
                    <a:lnTo>
                      <a:pt x="3733019" y="625031"/>
                    </a:lnTo>
                    <a:cubicBezTo>
                      <a:pt x="3739617" y="641912"/>
                      <a:pt x="3749514" y="667440"/>
                      <a:pt x="3751163" y="672381"/>
                    </a:cubicBezTo>
                    <a:lnTo>
                      <a:pt x="3752692" y="679948"/>
                    </a:lnTo>
                    <a:lnTo>
                      <a:pt x="3734668" y="629560"/>
                    </a:lnTo>
                    <a:lnTo>
                      <a:pt x="3732344" y="623556"/>
                    </a:lnTo>
                    <a:close/>
                    <a:moveTo>
                      <a:pt x="3822479" y="620367"/>
                    </a:moveTo>
                    <a:lnTo>
                      <a:pt x="3827500" y="627315"/>
                    </a:lnTo>
                    <a:lnTo>
                      <a:pt x="3833401" y="639952"/>
                    </a:lnTo>
                    <a:lnTo>
                      <a:pt x="3845136" y="666798"/>
                    </a:lnTo>
                    <a:lnTo>
                      <a:pt x="3842683" y="663037"/>
                    </a:lnTo>
                    <a:close/>
                    <a:moveTo>
                      <a:pt x="3823007" y="617692"/>
                    </a:moveTo>
                    <a:lnTo>
                      <a:pt x="3843205" y="640549"/>
                    </a:lnTo>
                    <a:lnTo>
                      <a:pt x="3846460" y="646788"/>
                    </a:lnTo>
                    <a:lnTo>
                      <a:pt x="3832165" y="633771"/>
                    </a:lnTo>
                    <a:lnTo>
                      <a:pt x="3827500" y="627315"/>
                    </a:lnTo>
                    <a:close/>
                    <a:moveTo>
                      <a:pt x="3997203" y="617014"/>
                    </a:moveTo>
                    <a:lnTo>
                      <a:pt x="4008867" y="636326"/>
                    </a:lnTo>
                    <a:lnTo>
                      <a:pt x="4002003" y="626140"/>
                    </a:lnTo>
                    <a:close/>
                    <a:moveTo>
                      <a:pt x="3896482" y="616596"/>
                    </a:moveTo>
                    <a:lnTo>
                      <a:pt x="3898316" y="616596"/>
                    </a:lnTo>
                    <a:lnTo>
                      <a:pt x="3901620" y="625072"/>
                    </a:lnTo>
                    <a:lnTo>
                      <a:pt x="3898233" y="621075"/>
                    </a:lnTo>
                    <a:close/>
                    <a:moveTo>
                      <a:pt x="3892269" y="614036"/>
                    </a:moveTo>
                    <a:lnTo>
                      <a:pt x="3898233" y="621075"/>
                    </a:lnTo>
                    <a:lnTo>
                      <a:pt x="3901687" y="629904"/>
                    </a:lnTo>
                    <a:close/>
                    <a:moveTo>
                      <a:pt x="3896226" y="611238"/>
                    </a:moveTo>
                    <a:lnTo>
                      <a:pt x="3899783" y="616596"/>
                    </a:lnTo>
                    <a:lnTo>
                      <a:pt x="3898316" y="616596"/>
                    </a:lnTo>
                    <a:close/>
                    <a:moveTo>
                      <a:pt x="3827499" y="609726"/>
                    </a:moveTo>
                    <a:lnTo>
                      <a:pt x="3832051" y="616686"/>
                    </a:lnTo>
                    <a:lnTo>
                      <a:pt x="3844205" y="641680"/>
                    </a:lnTo>
                    <a:lnTo>
                      <a:pt x="3843205" y="640549"/>
                    </a:lnTo>
                    <a:lnTo>
                      <a:pt x="3837520" y="629650"/>
                    </a:lnTo>
                    <a:close/>
                    <a:moveTo>
                      <a:pt x="4120307" y="606803"/>
                    </a:moveTo>
                    <a:lnTo>
                      <a:pt x="4125872" y="615022"/>
                    </a:lnTo>
                    <a:lnTo>
                      <a:pt x="4151902" y="658007"/>
                    </a:lnTo>
                    <a:lnTo>
                      <a:pt x="4145481" y="649592"/>
                    </a:lnTo>
                    <a:lnTo>
                      <a:pt x="4124637" y="613374"/>
                    </a:lnTo>
                    <a:close/>
                    <a:moveTo>
                      <a:pt x="4053619" y="606432"/>
                    </a:moveTo>
                    <a:lnTo>
                      <a:pt x="4082623" y="649968"/>
                    </a:lnTo>
                    <a:lnTo>
                      <a:pt x="4084247" y="649968"/>
                    </a:lnTo>
                    <a:close/>
                    <a:moveTo>
                      <a:pt x="3933762" y="604626"/>
                    </a:moveTo>
                    <a:lnTo>
                      <a:pt x="3958621" y="634183"/>
                    </a:lnTo>
                    <a:lnTo>
                      <a:pt x="3995788" y="690764"/>
                    </a:lnTo>
                    <a:lnTo>
                      <a:pt x="3938623" y="614514"/>
                    </a:lnTo>
                    <a:close/>
                    <a:moveTo>
                      <a:pt x="3809510" y="602419"/>
                    </a:moveTo>
                    <a:lnTo>
                      <a:pt x="3818799" y="612930"/>
                    </a:lnTo>
                    <a:lnTo>
                      <a:pt x="3820631" y="616464"/>
                    </a:lnTo>
                    <a:lnTo>
                      <a:pt x="3822479" y="620367"/>
                    </a:lnTo>
                    <a:close/>
                    <a:moveTo>
                      <a:pt x="3809339" y="602182"/>
                    </a:moveTo>
                    <a:lnTo>
                      <a:pt x="3809510" y="602419"/>
                    </a:lnTo>
                    <a:lnTo>
                      <a:pt x="3809369" y="602259"/>
                    </a:lnTo>
                    <a:close/>
                    <a:moveTo>
                      <a:pt x="3976227" y="601895"/>
                    </a:moveTo>
                    <a:lnTo>
                      <a:pt x="3989237" y="629446"/>
                    </a:lnTo>
                    <a:lnTo>
                      <a:pt x="3993772" y="639730"/>
                    </a:lnTo>
                    <a:lnTo>
                      <a:pt x="4011670" y="691134"/>
                    </a:lnTo>
                    <a:lnTo>
                      <a:pt x="4011879" y="692030"/>
                    </a:lnTo>
                    <a:lnTo>
                      <a:pt x="4012872" y="694586"/>
                    </a:lnTo>
                    <a:lnTo>
                      <a:pt x="4023181" y="724191"/>
                    </a:lnTo>
                    <a:lnTo>
                      <a:pt x="4027179" y="738348"/>
                    </a:lnTo>
                    <a:lnTo>
                      <a:pt x="3978957" y="609668"/>
                    </a:lnTo>
                    <a:cubicBezTo>
                      <a:pt x="3979780" y="611315"/>
                      <a:pt x="3978752" y="608433"/>
                      <a:pt x="3976694" y="603079"/>
                    </a:cubicBezTo>
                    <a:close/>
                    <a:moveTo>
                      <a:pt x="3823966" y="600061"/>
                    </a:moveTo>
                    <a:lnTo>
                      <a:pt x="3856468" y="646545"/>
                    </a:lnTo>
                    <a:lnTo>
                      <a:pt x="3869555" y="666742"/>
                    </a:lnTo>
                    <a:lnTo>
                      <a:pt x="3863632" y="661733"/>
                    </a:lnTo>
                    <a:lnTo>
                      <a:pt x="3846994" y="639540"/>
                    </a:lnTo>
                    <a:lnTo>
                      <a:pt x="3832051" y="616686"/>
                    </a:lnTo>
                    <a:close/>
                    <a:moveTo>
                      <a:pt x="3806479" y="598989"/>
                    </a:moveTo>
                    <a:lnTo>
                      <a:pt x="3809369" y="602259"/>
                    </a:lnTo>
                    <a:lnTo>
                      <a:pt x="3817019" y="622229"/>
                    </a:lnTo>
                    <a:lnTo>
                      <a:pt x="3813426" y="616410"/>
                    </a:lnTo>
                    <a:lnTo>
                      <a:pt x="3810746" y="609870"/>
                    </a:lnTo>
                    <a:lnTo>
                      <a:pt x="3806870" y="603001"/>
                    </a:lnTo>
                    <a:close/>
                    <a:moveTo>
                      <a:pt x="3887873" y="598651"/>
                    </a:moveTo>
                    <a:lnTo>
                      <a:pt x="3890189" y="602140"/>
                    </a:lnTo>
                    <a:lnTo>
                      <a:pt x="3896482" y="616596"/>
                    </a:lnTo>
                    <a:close/>
                    <a:moveTo>
                      <a:pt x="3955246" y="597619"/>
                    </a:moveTo>
                    <a:lnTo>
                      <a:pt x="3963987" y="608235"/>
                    </a:lnTo>
                    <a:lnTo>
                      <a:pt x="3960696" y="605998"/>
                    </a:lnTo>
                    <a:close/>
                    <a:moveTo>
                      <a:pt x="3887948" y="596992"/>
                    </a:moveTo>
                    <a:lnTo>
                      <a:pt x="3894671" y="607249"/>
                    </a:lnTo>
                    <a:lnTo>
                      <a:pt x="3896226" y="611238"/>
                    </a:lnTo>
                    <a:lnTo>
                      <a:pt x="3890189" y="602140"/>
                    </a:lnTo>
                    <a:close/>
                    <a:moveTo>
                      <a:pt x="4153001" y="596723"/>
                    </a:moveTo>
                    <a:lnTo>
                      <a:pt x="4167847" y="624493"/>
                    </a:lnTo>
                    <a:lnTo>
                      <a:pt x="4213524" y="706315"/>
                    </a:lnTo>
                    <a:lnTo>
                      <a:pt x="4211913" y="703890"/>
                    </a:lnTo>
                    <a:lnTo>
                      <a:pt x="4191716" y="670204"/>
                    </a:lnTo>
                    <a:cubicBezTo>
                      <a:pt x="4182251" y="652496"/>
                      <a:pt x="4173197" y="634377"/>
                      <a:pt x="4163321" y="616257"/>
                    </a:cubicBezTo>
                    <a:close/>
                    <a:moveTo>
                      <a:pt x="3749824" y="596049"/>
                    </a:moveTo>
                    <a:lnTo>
                      <a:pt x="3751430" y="599981"/>
                    </a:lnTo>
                    <a:lnTo>
                      <a:pt x="3749927" y="596179"/>
                    </a:lnTo>
                    <a:close/>
                    <a:moveTo>
                      <a:pt x="3965703" y="594800"/>
                    </a:moveTo>
                    <a:lnTo>
                      <a:pt x="3979006" y="623182"/>
                    </a:lnTo>
                    <a:cubicBezTo>
                      <a:pt x="3979006" y="626474"/>
                      <a:pt x="3979006" y="626474"/>
                      <a:pt x="3979006" y="626474"/>
                    </a:cubicBezTo>
                    <a:lnTo>
                      <a:pt x="3963987" y="608235"/>
                    </a:lnTo>
                    <a:lnTo>
                      <a:pt x="3965390" y="609188"/>
                    </a:lnTo>
                    <a:close/>
                    <a:moveTo>
                      <a:pt x="3716923" y="593648"/>
                    </a:moveTo>
                    <a:lnTo>
                      <a:pt x="3721283" y="607368"/>
                    </a:lnTo>
                    <a:lnTo>
                      <a:pt x="3721773" y="609870"/>
                    </a:lnTo>
                    <a:close/>
                    <a:moveTo>
                      <a:pt x="3887570" y="590466"/>
                    </a:moveTo>
                    <a:lnTo>
                      <a:pt x="3899783" y="610011"/>
                    </a:lnTo>
                    <a:lnTo>
                      <a:pt x="3938052" y="668065"/>
                    </a:lnTo>
                    <a:lnTo>
                      <a:pt x="3929709" y="658220"/>
                    </a:lnTo>
                    <a:lnTo>
                      <a:pt x="3896482" y="610011"/>
                    </a:lnTo>
                    <a:lnTo>
                      <a:pt x="3894671" y="607249"/>
                    </a:lnTo>
                    <a:lnTo>
                      <a:pt x="3893181" y="603426"/>
                    </a:lnTo>
                    <a:close/>
                    <a:moveTo>
                      <a:pt x="3883372" y="590012"/>
                    </a:moveTo>
                    <a:lnTo>
                      <a:pt x="3884702" y="592041"/>
                    </a:lnTo>
                    <a:lnTo>
                      <a:pt x="3887873" y="598651"/>
                    </a:lnTo>
                    <a:lnTo>
                      <a:pt x="3886354" y="596362"/>
                    </a:lnTo>
                    <a:close/>
                    <a:moveTo>
                      <a:pt x="3743801" y="589713"/>
                    </a:moveTo>
                    <a:lnTo>
                      <a:pt x="3743917" y="590760"/>
                    </a:lnTo>
                    <a:lnTo>
                      <a:pt x="3745271" y="592511"/>
                    </a:lnTo>
                    <a:close/>
                    <a:moveTo>
                      <a:pt x="3855630" y="587662"/>
                    </a:moveTo>
                    <a:lnTo>
                      <a:pt x="3877548" y="626353"/>
                    </a:lnTo>
                    <a:lnTo>
                      <a:pt x="3876515" y="623215"/>
                    </a:lnTo>
                    <a:lnTo>
                      <a:pt x="3878687" y="623215"/>
                    </a:lnTo>
                    <a:lnTo>
                      <a:pt x="3857146" y="589901"/>
                    </a:lnTo>
                    <a:close/>
                    <a:moveTo>
                      <a:pt x="3777683" y="586754"/>
                    </a:moveTo>
                    <a:lnTo>
                      <a:pt x="3781088" y="593387"/>
                    </a:lnTo>
                    <a:lnTo>
                      <a:pt x="3780609" y="592569"/>
                    </a:lnTo>
                    <a:close/>
                    <a:moveTo>
                      <a:pt x="3795969" y="583679"/>
                    </a:moveTo>
                    <a:lnTo>
                      <a:pt x="3806393" y="598106"/>
                    </a:lnTo>
                    <a:lnTo>
                      <a:pt x="3806479" y="598989"/>
                    </a:lnTo>
                    <a:lnTo>
                      <a:pt x="3801300" y="593128"/>
                    </a:lnTo>
                    <a:close/>
                    <a:moveTo>
                      <a:pt x="4010342" y="581334"/>
                    </a:moveTo>
                    <a:lnTo>
                      <a:pt x="4016408" y="589904"/>
                    </a:lnTo>
                    <a:lnTo>
                      <a:pt x="4043105" y="632649"/>
                    </a:lnTo>
                    <a:lnTo>
                      <a:pt x="4038620" y="626379"/>
                    </a:lnTo>
                    <a:close/>
                    <a:moveTo>
                      <a:pt x="3956905" y="576029"/>
                    </a:moveTo>
                    <a:lnTo>
                      <a:pt x="3965802" y="590256"/>
                    </a:lnTo>
                    <a:lnTo>
                      <a:pt x="3965703" y="594800"/>
                    </a:lnTo>
                    <a:close/>
                    <a:moveTo>
                      <a:pt x="3871217" y="575260"/>
                    </a:moveTo>
                    <a:lnTo>
                      <a:pt x="3873695" y="578741"/>
                    </a:lnTo>
                    <a:lnTo>
                      <a:pt x="3889880" y="610011"/>
                    </a:lnTo>
                    <a:lnTo>
                      <a:pt x="3892269" y="614036"/>
                    </a:lnTo>
                    <a:lnTo>
                      <a:pt x="3889122" y="610323"/>
                    </a:lnTo>
                    <a:lnTo>
                      <a:pt x="3879564" y="590667"/>
                    </a:lnTo>
                    <a:close/>
                    <a:moveTo>
                      <a:pt x="3870278" y="572138"/>
                    </a:moveTo>
                    <a:lnTo>
                      <a:pt x="3886354" y="596362"/>
                    </a:lnTo>
                    <a:lnTo>
                      <a:pt x="3886579" y="596841"/>
                    </a:lnTo>
                    <a:lnTo>
                      <a:pt x="3873695" y="578741"/>
                    </a:lnTo>
                    <a:close/>
                    <a:moveTo>
                      <a:pt x="3827283" y="572050"/>
                    </a:moveTo>
                    <a:lnTo>
                      <a:pt x="3829790" y="575814"/>
                    </a:lnTo>
                    <a:lnTo>
                      <a:pt x="3840815" y="601732"/>
                    </a:lnTo>
                    <a:lnTo>
                      <a:pt x="3875645" y="670518"/>
                    </a:lnTo>
                    <a:lnTo>
                      <a:pt x="3873246" y="669467"/>
                    </a:lnTo>
                    <a:lnTo>
                      <a:pt x="3862234" y="649790"/>
                    </a:lnTo>
                    <a:close/>
                    <a:moveTo>
                      <a:pt x="3845972" y="570555"/>
                    </a:moveTo>
                    <a:lnTo>
                      <a:pt x="3846141" y="570912"/>
                    </a:lnTo>
                    <a:lnTo>
                      <a:pt x="3847656" y="573586"/>
                    </a:lnTo>
                    <a:lnTo>
                      <a:pt x="3861249" y="592722"/>
                    </a:lnTo>
                    <a:close/>
                    <a:moveTo>
                      <a:pt x="3731171" y="569537"/>
                    </a:moveTo>
                    <a:lnTo>
                      <a:pt x="3731659" y="570311"/>
                    </a:lnTo>
                    <a:lnTo>
                      <a:pt x="3731773" y="570577"/>
                    </a:lnTo>
                    <a:close/>
                    <a:moveTo>
                      <a:pt x="3871969" y="565499"/>
                    </a:moveTo>
                    <a:lnTo>
                      <a:pt x="3879449" y="577469"/>
                    </a:lnTo>
                    <a:lnTo>
                      <a:pt x="3887948" y="596992"/>
                    </a:lnTo>
                    <a:lnTo>
                      <a:pt x="3884702" y="592041"/>
                    </a:lnTo>
                    <a:close/>
                    <a:moveTo>
                      <a:pt x="3887129" y="565012"/>
                    </a:moveTo>
                    <a:lnTo>
                      <a:pt x="3890757" y="570388"/>
                    </a:lnTo>
                    <a:lnTo>
                      <a:pt x="3902258" y="594783"/>
                    </a:lnTo>
                    <a:lnTo>
                      <a:pt x="3942283" y="673189"/>
                    </a:lnTo>
                    <a:lnTo>
                      <a:pt x="3941870" y="672571"/>
                    </a:lnTo>
                    <a:lnTo>
                      <a:pt x="3939913" y="670261"/>
                    </a:lnTo>
                    <a:lnTo>
                      <a:pt x="3939394" y="669278"/>
                    </a:lnTo>
                    <a:close/>
                    <a:moveTo>
                      <a:pt x="3896566" y="560402"/>
                    </a:moveTo>
                    <a:lnTo>
                      <a:pt x="3902639" y="574222"/>
                    </a:lnTo>
                    <a:lnTo>
                      <a:pt x="3912454" y="586822"/>
                    </a:lnTo>
                    <a:lnTo>
                      <a:pt x="3903885" y="569103"/>
                    </a:lnTo>
                    <a:close/>
                    <a:moveTo>
                      <a:pt x="3840547" y="559125"/>
                    </a:moveTo>
                    <a:lnTo>
                      <a:pt x="3840616" y="559272"/>
                    </a:lnTo>
                    <a:lnTo>
                      <a:pt x="3842544" y="562129"/>
                    </a:lnTo>
                    <a:lnTo>
                      <a:pt x="3862234" y="591739"/>
                    </a:lnTo>
                    <a:lnTo>
                      <a:pt x="3874943" y="610147"/>
                    </a:lnTo>
                    <a:lnTo>
                      <a:pt x="3920182" y="677194"/>
                    </a:lnTo>
                    <a:lnTo>
                      <a:pt x="3918809" y="673684"/>
                    </a:lnTo>
                    <a:lnTo>
                      <a:pt x="3874943" y="610147"/>
                    </a:lnTo>
                    <a:lnTo>
                      <a:pt x="3842544" y="562129"/>
                    </a:lnTo>
                    <a:close/>
                    <a:moveTo>
                      <a:pt x="3965087" y="558268"/>
                    </a:moveTo>
                    <a:lnTo>
                      <a:pt x="3970402" y="566058"/>
                    </a:lnTo>
                    <a:lnTo>
                      <a:pt x="3985479" y="594724"/>
                    </a:lnTo>
                    <a:lnTo>
                      <a:pt x="3993406" y="603421"/>
                    </a:lnTo>
                    <a:lnTo>
                      <a:pt x="3984517" y="586743"/>
                    </a:lnTo>
                    <a:lnTo>
                      <a:pt x="3988745" y="592938"/>
                    </a:lnTo>
                    <a:lnTo>
                      <a:pt x="3994595" y="604314"/>
                    </a:lnTo>
                    <a:lnTo>
                      <a:pt x="3995205" y="605395"/>
                    </a:lnTo>
                    <a:lnTo>
                      <a:pt x="4002361" y="613246"/>
                    </a:lnTo>
                    <a:lnTo>
                      <a:pt x="4015317" y="636352"/>
                    </a:lnTo>
                    <a:lnTo>
                      <a:pt x="4012677" y="636352"/>
                    </a:lnTo>
                    <a:lnTo>
                      <a:pt x="4032213" y="670966"/>
                    </a:lnTo>
                    <a:lnTo>
                      <a:pt x="4018789" y="651047"/>
                    </a:lnTo>
                    <a:lnTo>
                      <a:pt x="4007233" y="629365"/>
                    </a:lnTo>
                    <a:lnTo>
                      <a:pt x="3991983" y="607089"/>
                    </a:lnTo>
                    <a:lnTo>
                      <a:pt x="3997203" y="617014"/>
                    </a:lnTo>
                    <a:lnTo>
                      <a:pt x="3985400" y="597473"/>
                    </a:lnTo>
                    <a:lnTo>
                      <a:pt x="3977597" y="586075"/>
                    </a:lnTo>
                    <a:lnTo>
                      <a:pt x="3980320" y="589063"/>
                    </a:lnTo>
                    <a:lnTo>
                      <a:pt x="3978494" y="586040"/>
                    </a:lnTo>
                    <a:close/>
                    <a:moveTo>
                      <a:pt x="3759116" y="555837"/>
                    </a:moveTo>
                    <a:lnTo>
                      <a:pt x="3780609" y="592569"/>
                    </a:lnTo>
                    <a:lnTo>
                      <a:pt x="3790974" y="613167"/>
                    </a:lnTo>
                    <a:cubicBezTo>
                      <a:pt x="3790974" y="613167"/>
                      <a:pt x="3790974" y="616464"/>
                      <a:pt x="3787679" y="613167"/>
                    </a:cubicBezTo>
                    <a:close/>
                    <a:moveTo>
                      <a:pt x="4096896" y="555503"/>
                    </a:moveTo>
                    <a:lnTo>
                      <a:pt x="4144802" y="626552"/>
                    </a:lnTo>
                    <a:lnTo>
                      <a:pt x="4157677" y="646663"/>
                    </a:lnTo>
                    <a:lnTo>
                      <a:pt x="4157159" y="643391"/>
                    </a:lnTo>
                    <a:lnTo>
                      <a:pt x="4166403" y="654121"/>
                    </a:lnTo>
                    <a:lnTo>
                      <a:pt x="4162941" y="654884"/>
                    </a:lnTo>
                    <a:lnTo>
                      <a:pt x="4168475" y="663528"/>
                    </a:lnTo>
                    <a:lnTo>
                      <a:pt x="4162745" y="654928"/>
                    </a:lnTo>
                    <a:lnTo>
                      <a:pt x="4162404" y="655003"/>
                    </a:lnTo>
                    <a:lnTo>
                      <a:pt x="4161404" y="670173"/>
                    </a:lnTo>
                    <a:lnTo>
                      <a:pt x="4157814" y="647526"/>
                    </a:lnTo>
                    <a:lnTo>
                      <a:pt x="4130399" y="606374"/>
                    </a:lnTo>
                    <a:lnTo>
                      <a:pt x="4100485" y="562833"/>
                    </a:lnTo>
                    <a:close/>
                    <a:moveTo>
                      <a:pt x="3866844" y="554815"/>
                    </a:moveTo>
                    <a:lnTo>
                      <a:pt x="3871969" y="565499"/>
                    </a:lnTo>
                    <a:lnTo>
                      <a:pt x="3871534" y="564802"/>
                    </a:lnTo>
                    <a:close/>
                    <a:moveTo>
                      <a:pt x="4094963" y="554795"/>
                    </a:moveTo>
                    <a:lnTo>
                      <a:pt x="4100485" y="562833"/>
                    </a:lnTo>
                    <a:lnTo>
                      <a:pt x="4104061" y="570134"/>
                    </a:lnTo>
                    <a:cubicBezTo>
                      <a:pt x="4104061" y="573429"/>
                      <a:pt x="4104061" y="573429"/>
                      <a:pt x="4104061" y="573429"/>
                    </a:cubicBezTo>
                    <a:close/>
                    <a:moveTo>
                      <a:pt x="3859385" y="553420"/>
                    </a:moveTo>
                    <a:lnTo>
                      <a:pt x="3865107" y="562149"/>
                    </a:lnTo>
                    <a:lnTo>
                      <a:pt x="3870278" y="572138"/>
                    </a:lnTo>
                    <a:lnTo>
                      <a:pt x="3866186" y="565973"/>
                    </a:lnTo>
                    <a:close/>
                    <a:moveTo>
                      <a:pt x="3920591" y="552915"/>
                    </a:moveTo>
                    <a:lnTo>
                      <a:pt x="3952598" y="593548"/>
                    </a:lnTo>
                    <a:lnTo>
                      <a:pt x="3955246" y="597619"/>
                    </a:lnTo>
                    <a:lnTo>
                      <a:pt x="3926603" y="562834"/>
                    </a:lnTo>
                    <a:close/>
                    <a:moveTo>
                      <a:pt x="3771202" y="551963"/>
                    </a:moveTo>
                    <a:lnTo>
                      <a:pt x="3781039" y="568222"/>
                    </a:lnTo>
                    <a:lnTo>
                      <a:pt x="3782754" y="571243"/>
                    </a:lnTo>
                    <a:lnTo>
                      <a:pt x="3771460" y="552489"/>
                    </a:lnTo>
                    <a:close/>
                    <a:moveTo>
                      <a:pt x="4069951" y="550615"/>
                    </a:moveTo>
                    <a:lnTo>
                      <a:pt x="4084124" y="569187"/>
                    </a:lnTo>
                    <a:lnTo>
                      <a:pt x="4102003" y="595255"/>
                    </a:lnTo>
                    <a:lnTo>
                      <a:pt x="4106834" y="601547"/>
                    </a:lnTo>
                    <a:lnTo>
                      <a:pt x="4137682" y="649421"/>
                    </a:lnTo>
                    <a:lnTo>
                      <a:pt x="4130795" y="636624"/>
                    </a:lnTo>
                    <a:lnTo>
                      <a:pt x="4108750" y="604044"/>
                    </a:lnTo>
                    <a:lnTo>
                      <a:pt x="4106834" y="601547"/>
                    </a:lnTo>
                    <a:lnTo>
                      <a:pt x="4102296" y="594505"/>
                    </a:lnTo>
                    <a:lnTo>
                      <a:pt x="4093315" y="581231"/>
                    </a:lnTo>
                    <a:lnTo>
                      <a:pt x="4084124" y="569187"/>
                    </a:lnTo>
                    <a:lnTo>
                      <a:pt x="4077686" y="559802"/>
                    </a:lnTo>
                    <a:close/>
                    <a:moveTo>
                      <a:pt x="3797369" y="549816"/>
                    </a:moveTo>
                    <a:lnTo>
                      <a:pt x="3797943" y="550475"/>
                    </a:lnTo>
                    <a:lnTo>
                      <a:pt x="3823927" y="599981"/>
                    </a:lnTo>
                    <a:lnTo>
                      <a:pt x="3823966" y="600061"/>
                    </a:lnTo>
                    <a:lnTo>
                      <a:pt x="3819238" y="593299"/>
                    </a:lnTo>
                    <a:close/>
                    <a:moveTo>
                      <a:pt x="3758309" y="549010"/>
                    </a:moveTo>
                    <a:lnTo>
                      <a:pt x="3760492" y="552592"/>
                    </a:lnTo>
                    <a:lnTo>
                      <a:pt x="3777683" y="586754"/>
                    </a:lnTo>
                    <a:close/>
                    <a:moveTo>
                      <a:pt x="3717216" y="545395"/>
                    </a:moveTo>
                    <a:lnTo>
                      <a:pt x="3731171" y="569537"/>
                    </a:lnTo>
                    <a:lnTo>
                      <a:pt x="3719474" y="550957"/>
                    </a:lnTo>
                    <a:close/>
                    <a:moveTo>
                      <a:pt x="3952620" y="543778"/>
                    </a:moveTo>
                    <a:lnTo>
                      <a:pt x="3960836" y="561592"/>
                    </a:lnTo>
                    <a:lnTo>
                      <a:pt x="3977597" y="586075"/>
                    </a:lnTo>
                    <a:lnTo>
                      <a:pt x="3972404" y="580378"/>
                    </a:lnTo>
                    <a:lnTo>
                      <a:pt x="3961401" y="562817"/>
                    </a:lnTo>
                    <a:lnTo>
                      <a:pt x="3972373" y="586607"/>
                    </a:lnTo>
                    <a:lnTo>
                      <a:pt x="3997161" y="639318"/>
                    </a:lnTo>
                    <a:lnTo>
                      <a:pt x="3995418" y="639318"/>
                    </a:lnTo>
                    <a:lnTo>
                      <a:pt x="4004629" y="658501"/>
                    </a:lnTo>
                    <a:lnTo>
                      <a:pt x="4007117" y="667311"/>
                    </a:lnTo>
                    <a:lnTo>
                      <a:pt x="3989237" y="629446"/>
                    </a:lnTo>
                    <a:lnTo>
                      <a:pt x="3969018" y="583595"/>
                    </a:lnTo>
                    <a:lnTo>
                      <a:pt x="3968258" y="581665"/>
                    </a:lnTo>
                    <a:lnTo>
                      <a:pt x="3959212" y="559324"/>
                    </a:lnTo>
                    <a:lnTo>
                      <a:pt x="3958444" y="558099"/>
                    </a:lnTo>
                    <a:lnTo>
                      <a:pt x="3959109" y="559070"/>
                    </a:lnTo>
                    <a:lnTo>
                      <a:pt x="3958587" y="557780"/>
                    </a:lnTo>
                    <a:cubicBezTo>
                      <a:pt x="3955706" y="550779"/>
                      <a:pt x="3953443" y="545425"/>
                      <a:pt x="3952620" y="543778"/>
                    </a:cubicBezTo>
                    <a:close/>
                    <a:moveTo>
                      <a:pt x="3822886" y="541256"/>
                    </a:moveTo>
                    <a:cubicBezTo>
                      <a:pt x="3822783" y="541719"/>
                      <a:pt x="3825870" y="547073"/>
                      <a:pt x="3834100" y="560251"/>
                    </a:cubicBezTo>
                    <a:lnTo>
                      <a:pt x="3863213" y="606520"/>
                    </a:lnTo>
                    <a:lnTo>
                      <a:pt x="3842596" y="568561"/>
                    </a:lnTo>
                    <a:lnTo>
                      <a:pt x="3838280" y="562278"/>
                    </a:lnTo>
                    <a:cubicBezTo>
                      <a:pt x="3830371" y="550869"/>
                      <a:pt x="3823041" y="540561"/>
                      <a:pt x="3822886" y="541256"/>
                    </a:cubicBezTo>
                    <a:close/>
                    <a:moveTo>
                      <a:pt x="3859269" y="538684"/>
                    </a:moveTo>
                    <a:lnTo>
                      <a:pt x="3866844" y="554815"/>
                    </a:lnTo>
                    <a:lnTo>
                      <a:pt x="3859758" y="540044"/>
                    </a:lnTo>
                    <a:close/>
                    <a:moveTo>
                      <a:pt x="3987167" y="537581"/>
                    </a:moveTo>
                    <a:lnTo>
                      <a:pt x="3992213" y="537603"/>
                    </a:lnTo>
                    <a:lnTo>
                      <a:pt x="3994763" y="541413"/>
                    </a:lnTo>
                    <a:lnTo>
                      <a:pt x="3995511" y="543336"/>
                    </a:lnTo>
                    <a:close/>
                    <a:moveTo>
                      <a:pt x="3786180" y="536954"/>
                    </a:moveTo>
                    <a:lnTo>
                      <a:pt x="3788538" y="539665"/>
                    </a:lnTo>
                    <a:lnTo>
                      <a:pt x="3788606" y="539972"/>
                    </a:lnTo>
                    <a:lnTo>
                      <a:pt x="3786833" y="538291"/>
                    </a:lnTo>
                    <a:close/>
                    <a:moveTo>
                      <a:pt x="3706787" y="533937"/>
                    </a:moveTo>
                    <a:lnTo>
                      <a:pt x="3716206" y="556343"/>
                    </a:lnTo>
                    <a:lnTo>
                      <a:pt x="3727460" y="609732"/>
                    </a:lnTo>
                    <a:lnTo>
                      <a:pt x="3731529" y="621248"/>
                    </a:lnTo>
                    <a:lnTo>
                      <a:pt x="3727998" y="612283"/>
                    </a:lnTo>
                    <a:lnTo>
                      <a:pt x="3728018" y="612377"/>
                    </a:lnTo>
                    <a:lnTo>
                      <a:pt x="3732344" y="623556"/>
                    </a:lnTo>
                    <a:lnTo>
                      <a:pt x="3753258" y="682750"/>
                    </a:lnTo>
                    <a:lnTo>
                      <a:pt x="3791164" y="870429"/>
                    </a:lnTo>
                    <a:lnTo>
                      <a:pt x="3798304" y="982422"/>
                    </a:lnTo>
                    <a:lnTo>
                      <a:pt x="3784979" y="848195"/>
                    </a:lnTo>
                    <a:cubicBezTo>
                      <a:pt x="3778381" y="803521"/>
                      <a:pt x="3769514" y="759155"/>
                      <a:pt x="3757968" y="715048"/>
                    </a:cubicBezTo>
                    <a:lnTo>
                      <a:pt x="3730004" y="629650"/>
                    </a:lnTo>
                    <a:lnTo>
                      <a:pt x="3728364" y="629650"/>
                    </a:lnTo>
                    <a:lnTo>
                      <a:pt x="3721283" y="607368"/>
                    </a:lnTo>
                    <a:lnTo>
                      <a:pt x="3719162" y="596540"/>
                    </a:lnTo>
                    <a:lnTo>
                      <a:pt x="3714874" y="583445"/>
                    </a:lnTo>
                    <a:lnTo>
                      <a:pt x="3716597" y="583445"/>
                    </a:lnTo>
                    <a:lnTo>
                      <a:pt x="3709828" y="548883"/>
                    </a:lnTo>
                    <a:close/>
                    <a:moveTo>
                      <a:pt x="3781893" y="533527"/>
                    </a:moveTo>
                    <a:lnTo>
                      <a:pt x="3782079" y="533785"/>
                    </a:lnTo>
                    <a:lnTo>
                      <a:pt x="3783693" y="535314"/>
                    </a:lnTo>
                    <a:lnTo>
                      <a:pt x="3783869" y="535697"/>
                    </a:lnTo>
                    <a:lnTo>
                      <a:pt x="3786318" y="542090"/>
                    </a:lnTo>
                    <a:lnTo>
                      <a:pt x="3782849" y="536134"/>
                    </a:lnTo>
                    <a:close/>
                    <a:moveTo>
                      <a:pt x="3782505" y="532730"/>
                    </a:moveTo>
                    <a:lnTo>
                      <a:pt x="3784297" y="534790"/>
                    </a:lnTo>
                    <a:lnTo>
                      <a:pt x="3785216" y="536758"/>
                    </a:lnTo>
                    <a:lnTo>
                      <a:pt x="3783693" y="535314"/>
                    </a:lnTo>
                    <a:close/>
                    <a:moveTo>
                      <a:pt x="3698545" y="532181"/>
                    </a:moveTo>
                    <a:lnTo>
                      <a:pt x="3716923" y="593648"/>
                    </a:lnTo>
                    <a:lnTo>
                      <a:pt x="3705709" y="558361"/>
                    </a:lnTo>
                    <a:close/>
                    <a:moveTo>
                      <a:pt x="3998873" y="531622"/>
                    </a:moveTo>
                    <a:lnTo>
                      <a:pt x="3998852" y="539162"/>
                    </a:lnTo>
                    <a:lnTo>
                      <a:pt x="4042332" y="593607"/>
                    </a:lnTo>
                    <a:lnTo>
                      <a:pt x="4081675" y="651512"/>
                    </a:lnTo>
                    <a:lnTo>
                      <a:pt x="4081530" y="650456"/>
                    </a:lnTo>
                    <a:lnTo>
                      <a:pt x="4047734" y="598066"/>
                    </a:lnTo>
                    <a:lnTo>
                      <a:pt x="4026837" y="568362"/>
                    </a:lnTo>
                    <a:close/>
                    <a:moveTo>
                      <a:pt x="4068811" y="530753"/>
                    </a:moveTo>
                    <a:lnTo>
                      <a:pt x="4074431" y="537189"/>
                    </a:lnTo>
                    <a:lnTo>
                      <a:pt x="4120307" y="606803"/>
                    </a:lnTo>
                    <a:close/>
                    <a:moveTo>
                      <a:pt x="3872504" y="530714"/>
                    </a:moveTo>
                    <a:lnTo>
                      <a:pt x="3879625" y="545219"/>
                    </a:lnTo>
                    <a:lnTo>
                      <a:pt x="3877846" y="543006"/>
                    </a:lnTo>
                    <a:lnTo>
                      <a:pt x="3880161" y="547916"/>
                    </a:lnTo>
                    <a:lnTo>
                      <a:pt x="3878793" y="546023"/>
                    </a:lnTo>
                    <a:lnTo>
                      <a:pt x="3882812" y="553537"/>
                    </a:lnTo>
                    <a:lnTo>
                      <a:pt x="3880161" y="547916"/>
                    </a:lnTo>
                    <a:lnTo>
                      <a:pt x="3882618" y="551316"/>
                    </a:lnTo>
                    <a:lnTo>
                      <a:pt x="3879625" y="545219"/>
                    </a:lnTo>
                    <a:lnTo>
                      <a:pt x="3893360" y="562310"/>
                    </a:lnTo>
                    <a:lnTo>
                      <a:pt x="3899341" y="569987"/>
                    </a:lnTo>
                    <a:lnTo>
                      <a:pt x="3894030" y="557387"/>
                    </a:lnTo>
                    <a:lnTo>
                      <a:pt x="3879946" y="540642"/>
                    </a:lnTo>
                    <a:close/>
                    <a:moveTo>
                      <a:pt x="3760138" y="529389"/>
                    </a:moveTo>
                    <a:lnTo>
                      <a:pt x="3764611" y="537345"/>
                    </a:lnTo>
                    <a:lnTo>
                      <a:pt x="3789343" y="577403"/>
                    </a:lnTo>
                    <a:lnTo>
                      <a:pt x="3795693" y="591878"/>
                    </a:lnTo>
                    <a:lnTo>
                      <a:pt x="3794269" y="590091"/>
                    </a:lnTo>
                    <a:lnTo>
                      <a:pt x="3781039" y="568222"/>
                    </a:lnTo>
                    <a:lnTo>
                      <a:pt x="3767373" y="544151"/>
                    </a:lnTo>
                    <a:close/>
                    <a:moveTo>
                      <a:pt x="3998881" y="528623"/>
                    </a:moveTo>
                    <a:lnTo>
                      <a:pt x="3998881" y="528631"/>
                    </a:lnTo>
                    <a:lnTo>
                      <a:pt x="3998978" y="528761"/>
                    </a:lnTo>
                    <a:close/>
                    <a:moveTo>
                      <a:pt x="3710317" y="528407"/>
                    </a:moveTo>
                    <a:lnTo>
                      <a:pt x="3717216" y="545395"/>
                    </a:lnTo>
                    <a:lnTo>
                      <a:pt x="3711994" y="536362"/>
                    </a:lnTo>
                    <a:close/>
                    <a:moveTo>
                      <a:pt x="3985729" y="527914"/>
                    </a:moveTo>
                    <a:lnTo>
                      <a:pt x="3992829" y="536442"/>
                    </a:lnTo>
                    <a:lnTo>
                      <a:pt x="3993282" y="537607"/>
                    </a:lnTo>
                    <a:lnTo>
                      <a:pt x="3992213" y="537603"/>
                    </a:lnTo>
                    <a:close/>
                    <a:moveTo>
                      <a:pt x="3777656" y="527157"/>
                    </a:moveTo>
                    <a:lnTo>
                      <a:pt x="3780941" y="530932"/>
                    </a:lnTo>
                    <a:lnTo>
                      <a:pt x="3781893" y="533527"/>
                    </a:lnTo>
                    <a:lnTo>
                      <a:pt x="3779050" y="529614"/>
                    </a:lnTo>
                    <a:lnTo>
                      <a:pt x="3777793" y="527455"/>
                    </a:lnTo>
                    <a:close/>
                    <a:moveTo>
                      <a:pt x="3975334" y="527079"/>
                    </a:moveTo>
                    <a:lnTo>
                      <a:pt x="3976450" y="528731"/>
                    </a:lnTo>
                    <a:lnTo>
                      <a:pt x="3981187" y="534092"/>
                    </a:lnTo>
                    <a:lnTo>
                      <a:pt x="3977836" y="529363"/>
                    </a:lnTo>
                    <a:close/>
                    <a:moveTo>
                      <a:pt x="3898703" y="526653"/>
                    </a:moveTo>
                    <a:lnTo>
                      <a:pt x="3908540" y="552160"/>
                    </a:lnTo>
                    <a:lnTo>
                      <a:pt x="3909686" y="554037"/>
                    </a:lnTo>
                    <a:cubicBezTo>
                      <a:pt x="3916288" y="563915"/>
                      <a:pt x="3969103" y="639645"/>
                      <a:pt x="3942695" y="593548"/>
                    </a:cubicBezTo>
                    <a:close/>
                    <a:moveTo>
                      <a:pt x="3969550" y="526363"/>
                    </a:moveTo>
                    <a:lnTo>
                      <a:pt x="3972373" y="530600"/>
                    </a:lnTo>
                    <a:lnTo>
                      <a:pt x="3985542" y="556956"/>
                    </a:lnTo>
                    <a:lnTo>
                      <a:pt x="3987218" y="560007"/>
                    </a:lnTo>
                    <a:lnTo>
                      <a:pt x="3987866" y="560833"/>
                    </a:lnTo>
                    <a:lnTo>
                      <a:pt x="3989046" y="562715"/>
                    </a:lnTo>
                    <a:lnTo>
                      <a:pt x="3987836" y="561131"/>
                    </a:lnTo>
                    <a:lnTo>
                      <a:pt x="4026283" y="631082"/>
                    </a:lnTo>
                    <a:lnTo>
                      <a:pt x="4034866" y="647706"/>
                    </a:lnTo>
                    <a:lnTo>
                      <a:pt x="4024471" y="632845"/>
                    </a:lnTo>
                    <a:lnTo>
                      <a:pt x="3986747" y="559705"/>
                    </a:lnTo>
                    <a:lnTo>
                      <a:pt x="3977630" y="547770"/>
                    </a:lnTo>
                    <a:lnTo>
                      <a:pt x="3986294" y="558828"/>
                    </a:lnTo>
                    <a:close/>
                    <a:moveTo>
                      <a:pt x="4112244" y="525500"/>
                    </a:moveTo>
                    <a:lnTo>
                      <a:pt x="4123608" y="541089"/>
                    </a:lnTo>
                    <a:lnTo>
                      <a:pt x="4153001" y="596723"/>
                    </a:lnTo>
                    <a:lnTo>
                      <a:pt x="4131685" y="556853"/>
                    </a:lnTo>
                    <a:close/>
                    <a:moveTo>
                      <a:pt x="3702826" y="524513"/>
                    </a:moveTo>
                    <a:lnTo>
                      <a:pt x="3705846" y="529310"/>
                    </a:lnTo>
                    <a:lnTo>
                      <a:pt x="3706787" y="533937"/>
                    </a:lnTo>
                    <a:close/>
                    <a:moveTo>
                      <a:pt x="3775297" y="524446"/>
                    </a:moveTo>
                    <a:lnTo>
                      <a:pt x="3776197" y="525480"/>
                    </a:lnTo>
                    <a:lnTo>
                      <a:pt x="3776404" y="525970"/>
                    </a:lnTo>
                    <a:close/>
                    <a:moveTo>
                      <a:pt x="4114554" y="523952"/>
                    </a:moveTo>
                    <a:lnTo>
                      <a:pt x="4143156" y="557780"/>
                    </a:lnTo>
                    <a:cubicBezTo>
                      <a:pt x="4186366" y="612139"/>
                      <a:pt x="4227519" y="668969"/>
                      <a:pt x="4271963" y="724975"/>
                    </a:cubicBezTo>
                    <a:cubicBezTo>
                      <a:pt x="4271963" y="724975"/>
                      <a:pt x="4271963" y="728270"/>
                      <a:pt x="4268671" y="724975"/>
                    </a:cubicBezTo>
                    <a:cubicBezTo>
                      <a:pt x="4229165" y="677205"/>
                      <a:pt x="4189658" y="628611"/>
                      <a:pt x="4151386" y="579194"/>
                    </a:cubicBezTo>
                    <a:lnTo>
                      <a:pt x="4123608" y="541089"/>
                    </a:lnTo>
                    <a:lnTo>
                      <a:pt x="4121622" y="537330"/>
                    </a:lnTo>
                    <a:lnTo>
                      <a:pt x="4123814" y="540484"/>
                    </a:lnTo>
                    <a:lnTo>
                      <a:pt x="4215996" y="655791"/>
                    </a:lnTo>
                    <a:lnTo>
                      <a:pt x="4242333" y="692030"/>
                    </a:lnTo>
                    <a:cubicBezTo>
                      <a:pt x="4268671" y="724975"/>
                      <a:pt x="4252210" y="701914"/>
                      <a:pt x="4242333" y="688736"/>
                    </a:cubicBezTo>
                    <a:lnTo>
                      <a:pt x="4215996" y="655791"/>
                    </a:lnTo>
                    <a:lnTo>
                      <a:pt x="4189658" y="619552"/>
                    </a:lnTo>
                    <a:cubicBezTo>
                      <a:pt x="4171551" y="596490"/>
                      <a:pt x="4154267" y="573429"/>
                      <a:pt x="4136572" y="550779"/>
                    </a:cubicBezTo>
                    <a:lnTo>
                      <a:pt x="4115341" y="525442"/>
                    </a:lnTo>
                    <a:close/>
                    <a:moveTo>
                      <a:pt x="3704722" y="523783"/>
                    </a:moveTo>
                    <a:lnTo>
                      <a:pt x="3711994" y="536362"/>
                    </a:lnTo>
                    <a:lnTo>
                      <a:pt x="3712854" y="540441"/>
                    </a:lnTo>
                    <a:lnTo>
                      <a:pt x="3705846" y="529310"/>
                    </a:lnTo>
                    <a:close/>
                    <a:moveTo>
                      <a:pt x="3968724" y="523298"/>
                    </a:moveTo>
                    <a:lnTo>
                      <a:pt x="4013114" y="590725"/>
                    </a:lnTo>
                    <a:lnTo>
                      <a:pt x="4038620" y="626379"/>
                    </a:lnTo>
                    <a:lnTo>
                      <a:pt x="4046503" y="638936"/>
                    </a:lnTo>
                    <a:lnTo>
                      <a:pt x="4018464" y="599785"/>
                    </a:lnTo>
                    <a:lnTo>
                      <a:pt x="3972373" y="530600"/>
                    </a:lnTo>
                    <a:close/>
                    <a:moveTo>
                      <a:pt x="3778033" y="523005"/>
                    </a:moveTo>
                    <a:lnTo>
                      <a:pt x="3782505" y="532730"/>
                    </a:lnTo>
                    <a:lnTo>
                      <a:pt x="3780941" y="530932"/>
                    </a:lnTo>
                    <a:close/>
                    <a:moveTo>
                      <a:pt x="3720660" y="522315"/>
                    </a:moveTo>
                    <a:lnTo>
                      <a:pt x="3720949" y="522923"/>
                    </a:lnTo>
                    <a:lnTo>
                      <a:pt x="3723094" y="528346"/>
                    </a:lnTo>
                    <a:close/>
                    <a:moveTo>
                      <a:pt x="4077659" y="519353"/>
                    </a:moveTo>
                    <a:lnTo>
                      <a:pt x="4081761" y="524598"/>
                    </a:lnTo>
                    <a:lnTo>
                      <a:pt x="4096896" y="555503"/>
                    </a:lnTo>
                    <a:lnTo>
                      <a:pt x="4091144" y="546973"/>
                    </a:lnTo>
                    <a:close/>
                    <a:moveTo>
                      <a:pt x="3776875" y="517901"/>
                    </a:moveTo>
                    <a:lnTo>
                      <a:pt x="3786180" y="536954"/>
                    </a:lnTo>
                    <a:lnTo>
                      <a:pt x="3784297" y="534790"/>
                    </a:lnTo>
                    <a:lnTo>
                      <a:pt x="3777793" y="520862"/>
                    </a:lnTo>
                    <a:close/>
                    <a:moveTo>
                      <a:pt x="3752534" y="515381"/>
                    </a:moveTo>
                    <a:lnTo>
                      <a:pt x="3756491" y="521948"/>
                    </a:lnTo>
                    <a:lnTo>
                      <a:pt x="3760138" y="529389"/>
                    </a:lnTo>
                    <a:lnTo>
                      <a:pt x="3753490" y="517566"/>
                    </a:lnTo>
                    <a:close/>
                    <a:moveTo>
                      <a:pt x="3750731" y="514836"/>
                    </a:moveTo>
                    <a:lnTo>
                      <a:pt x="3767373" y="544151"/>
                    </a:lnTo>
                    <a:lnTo>
                      <a:pt x="3771202" y="551963"/>
                    </a:lnTo>
                    <a:lnTo>
                      <a:pt x="3758587" y="531113"/>
                    </a:lnTo>
                    <a:close/>
                    <a:moveTo>
                      <a:pt x="3963826" y="513495"/>
                    </a:moveTo>
                    <a:lnTo>
                      <a:pt x="3964906" y="515656"/>
                    </a:lnTo>
                    <a:lnTo>
                      <a:pt x="3966315" y="517148"/>
                    </a:lnTo>
                    <a:lnTo>
                      <a:pt x="3963958" y="513657"/>
                    </a:lnTo>
                    <a:close/>
                    <a:moveTo>
                      <a:pt x="4103699" y="511548"/>
                    </a:moveTo>
                    <a:lnTo>
                      <a:pt x="4115341" y="525442"/>
                    </a:lnTo>
                    <a:lnTo>
                      <a:pt x="4121622" y="537330"/>
                    </a:lnTo>
                    <a:close/>
                    <a:moveTo>
                      <a:pt x="3916380" y="511232"/>
                    </a:moveTo>
                    <a:lnTo>
                      <a:pt x="3949297" y="559799"/>
                    </a:lnTo>
                    <a:lnTo>
                      <a:pt x="3956905" y="576029"/>
                    </a:lnTo>
                    <a:close/>
                    <a:moveTo>
                      <a:pt x="4102711" y="510127"/>
                    </a:moveTo>
                    <a:lnTo>
                      <a:pt x="4103699" y="511548"/>
                    </a:lnTo>
                    <a:lnTo>
                      <a:pt x="4103289" y="511058"/>
                    </a:lnTo>
                    <a:close/>
                    <a:moveTo>
                      <a:pt x="4074546" y="509867"/>
                    </a:moveTo>
                    <a:lnTo>
                      <a:pt x="4140275" y="596078"/>
                    </a:lnTo>
                    <a:lnTo>
                      <a:pt x="4211913" y="703890"/>
                    </a:lnTo>
                    <a:lnTo>
                      <a:pt x="4212702" y="705205"/>
                    </a:lnTo>
                    <a:lnTo>
                      <a:pt x="4179782" y="655791"/>
                    </a:lnTo>
                    <a:cubicBezTo>
                      <a:pt x="4153444" y="616257"/>
                      <a:pt x="4123814" y="576723"/>
                      <a:pt x="4094184" y="540484"/>
                    </a:cubicBezTo>
                    <a:lnTo>
                      <a:pt x="4081761" y="524598"/>
                    </a:lnTo>
                    <a:close/>
                    <a:moveTo>
                      <a:pt x="4102001" y="509106"/>
                    </a:moveTo>
                    <a:lnTo>
                      <a:pt x="4102289" y="509446"/>
                    </a:lnTo>
                    <a:lnTo>
                      <a:pt x="4102711" y="510127"/>
                    </a:lnTo>
                    <a:close/>
                    <a:moveTo>
                      <a:pt x="3997370" y="508410"/>
                    </a:moveTo>
                    <a:lnTo>
                      <a:pt x="3998915" y="515664"/>
                    </a:lnTo>
                    <a:lnTo>
                      <a:pt x="3998909" y="517979"/>
                    </a:lnTo>
                    <a:lnTo>
                      <a:pt x="4011469" y="530598"/>
                    </a:lnTo>
                    <a:lnTo>
                      <a:pt x="4002967" y="524782"/>
                    </a:lnTo>
                    <a:cubicBezTo>
                      <a:pt x="4002915" y="526274"/>
                      <a:pt x="4006416" y="532039"/>
                      <a:pt x="4015477" y="544391"/>
                    </a:cubicBezTo>
                    <a:cubicBezTo>
                      <a:pt x="4031951" y="567449"/>
                      <a:pt x="4048425" y="593802"/>
                      <a:pt x="4064899" y="616860"/>
                    </a:cubicBezTo>
                    <a:lnTo>
                      <a:pt x="4099676" y="666967"/>
                    </a:lnTo>
                    <a:lnTo>
                      <a:pt x="4095262" y="634860"/>
                    </a:lnTo>
                    <a:lnTo>
                      <a:pt x="4050896" y="572395"/>
                    </a:lnTo>
                    <a:lnTo>
                      <a:pt x="4062024" y="585696"/>
                    </a:lnTo>
                    <a:lnTo>
                      <a:pt x="4090892" y="626140"/>
                    </a:lnTo>
                    <a:lnTo>
                      <a:pt x="4094961" y="632671"/>
                    </a:lnTo>
                    <a:lnTo>
                      <a:pt x="4094627" y="630237"/>
                    </a:lnTo>
                    <a:lnTo>
                      <a:pt x="4096314" y="630237"/>
                    </a:lnTo>
                    <a:lnTo>
                      <a:pt x="4074843" y="601020"/>
                    </a:lnTo>
                    <a:lnTo>
                      <a:pt x="4062024" y="585696"/>
                    </a:lnTo>
                    <a:lnTo>
                      <a:pt x="4056071" y="577357"/>
                    </a:lnTo>
                    <a:lnTo>
                      <a:pt x="4068258" y="591960"/>
                    </a:lnTo>
                    <a:lnTo>
                      <a:pt x="4097101" y="630237"/>
                    </a:lnTo>
                    <a:lnTo>
                      <a:pt x="4097918" y="630237"/>
                    </a:lnTo>
                    <a:lnTo>
                      <a:pt x="4115019" y="654017"/>
                    </a:lnTo>
                    <a:lnTo>
                      <a:pt x="4123228" y="664911"/>
                    </a:lnTo>
                    <a:lnTo>
                      <a:pt x="4122691" y="662933"/>
                    </a:lnTo>
                    <a:lnTo>
                      <a:pt x="4105992" y="634962"/>
                    </a:lnTo>
                    <a:lnTo>
                      <a:pt x="4118759" y="651028"/>
                    </a:lnTo>
                    <a:lnTo>
                      <a:pt x="4122037" y="656544"/>
                    </a:lnTo>
                    <a:lnTo>
                      <a:pt x="4123143" y="656544"/>
                    </a:lnTo>
                    <a:lnTo>
                      <a:pt x="4118759" y="651028"/>
                    </a:lnTo>
                    <a:lnTo>
                      <a:pt x="4108915" y="634460"/>
                    </a:lnTo>
                    <a:lnTo>
                      <a:pt x="4099493" y="624074"/>
                    </a:lnTo>
                    <a:lnTo>
                      <a:pt x="4105992" y="634962"/>
                    </a:lnTo>
                    <a:lnTo>
                      <a:pt x="4082151" y="604961"/>
                    </a:lnTo>
                    <a:lnTo>
                      <a:pt x="4052249" y="572003"/>
                    </a:lnTo>
                    <a:lnTo>
                      <a:pt x="4056071" y="577357"/>
                    </a:lnTo>
                    <a:lnTo>
                      <a:pt x="4046012" y="565304"/>
                    </a:lnTo>
                    <a:lnTo>
                      <a:pt x="4045481" y="564770"/>
                    </a:lnTo>
                    <a:lnTo>
                      <a:pt x="4050896" y="572395"/>
                    </a:lnTo>
                    <a:lnTo>
                      <a:pt x="4039443" y="558704"/>
                    </a:lnTo>
                    <a:lnTo>
                      <a:pt x="4011469" y="530598"/>
                    </a:lnTo>
                    <a:lnTo>
                      <a:pt x="4011770" y="530804"/>
                    </a:lnTo>
                    <a:cubicBezTo>
                      <a:pt x="4016918" y="535539"/>
                      <a:pt x="4023611" y="542230"/>
                      <a:pt x="4029840" y="548560"/>
                    </a:cubicBezTo>
                    <a:lnTo>
                      <a:pt x="4037455" y="556328"/>
                    </a:lnTo>
                    <a:close/>
                    <a:moveTo>
                      <a:pt x="3768229" y="506640"/>
                    </a:moveTo>
                    <a:lnTo>
                      <a:pt x="3777656" y="527157"/>
                    </a:lnTo>
                    <a:lnTo>
                      <a:pt x="3776197" y="525480"/>
                    </a:lnTo>
                    <a:close/>
                    <a:moveTo>
                      <a:pt x="3701222" y="506576"/>
                    </a:moveTo>
                    <a:lnTo>
                      <a:pt x="3709051" y="522402"/>
                    </a:lnTo>
                    <a:lnTo>
                      <a:pt x="3710317" y="528407"/>
                    </a:lnTo>
                    <a:lnTo>
                      <a:pt x="3708592" y="524159"/>
                    </a:lnTo>
                    <a:lnTo>
                      <a:pt x="3701724" y="509043"/>
                    </a:lnTo>
                    <a:close/>
                    <a:moveTo>
                      <a:pt x="3833026" y="505495"/>
                    </a:moveTo>
                    <a:lnTo>
                      <a:pt x="3843666" y="524404"/>
                    </a:lnTo>
                    <a:lnTo>
                      <a:pt x="3859385" y="553420"/>
                    </a:lnTo>
                    <a:lnTo>
                      <a:pt x="3840365" y="524404"/>
                    </a:lnTo>
                    <a:close/>
                    <a:moveTo>
                      <a:pt x="3748343" y="505324"/>
                    </a:moveTo>
                    <a:lnTo>
                      <a:pt x="3782736" y="565366"/>
                    </a:lnTo>
                    <a:lnTo>
                      <a:pt x="3784049" y="567183"/>
                    </a:lnTo>
                    <a:lnTo>
                      <a:pt x="3787679" y="573608"/>
                    </a:lnTo>
                    <a:lnTo>
                      <a:pt x="3787853" y="574004"/>
                    </a:lnTo>
                    <a:lnTo>
                      <a:pt x="3756491" y="521948"/>
                    </a:lnTo>
                    <a:close/>
                    <a:moveTo>
                      <a:pt x="3955622" y="503396"/>
                    </a:moveTo>
                    <a:lnTo>
                      <a:pt x="3960181" y="510322"/>
                    </a:lnTo>
                    <a:lnTo>
                      <a:pt x="3962812" y="513298"/>
                    </a:lnTo>
                    <a:lnTo>
                      <a:pt x="3961325" y="510417"/>
                    </a:lnTo>
                    <a:close/>
                    <a:moveTo>
                      <a:pt x="3690001" y="502232"/>
                    </a:moveTo>
                    <a:lnTo>
                      <a:pt x="3690690" y="503476"/>
                    </a:lnTo>
                    <a:lnTo>
                      <a:pt x="3698545" y="532181"/>
                    </a:lnTo>
                    <a:lnTo>
                      <a:pt x="3694175" y="517566"/>
                    </a:lnTo>
                    <a:close/>
                    <a:moveTo>
                      <a:pt x="3746423" y="501407"/>
                    </a:moveTo>
                    <a:lnTo>
                      <a:pt x="3748343" y="505324"/>
                    </a:lnTo>
                    <a:lnTo>
                      <a:pt x="3747469" y="503797"/>
                    </a:lnTo>
                    <a:close/>
                    <a:moveTo>
                      <a:pt x="3742481" y="497952"/>
                    </a:moveTo>
                    <a:lnTo>
                      <a:pt x="3743323" y="499491"/>
                    </a:lnTo>
                    <a:lnTo>
                      <a:pt x="3750731" y="514836"/>
                    </a:lnTo>
                    <a:lnTo>
                      <a:pt x="3746900" y="508088"/>
                    </a:lnTo>
                    <a:close/>
                    <a:moveTo>
                      <a:pt x="4091187" y="496615"/>
                    </a:moveTo>
                    <a:lnTo>
                      <a:pt x="4103289" y="511058"/>
                    </a:lnTo>
                    <a:lnTo>
                      <a:pt x="4112244" y="525500"/>
                    </a:lnTo>
                    <a:close/>
                    <a:moveTo>
                      <a:pt x="3843642" y="495215"/>
                    </a:moveTo>
                    <a:lnTo>
                      <a:pt x="3844066" y="496188"/>
                    </a:lnTo>
                    <a:lnTo>
                      <a:pt x="3845254" y="499612"/>
                    </a:lnTo>
                    <a:lnTo>
                      <a:pt x="3845192" y="499526"/>
                    </a:lnTo>
                    <a:close/>
                    <a:moveTo>
                      <a:pt x="3769827" y="495173"/>
                    </a:moveTo>
                    <a:lnTo>
                      <a:pt x="3771202" y="497786"/>
                    </a:lnTo>
                    <a:lnTo>
                      <a:pt x="3785625" y="526464"/>
                    </a:lnTo>
                    <a:lnTo>
                      <a:pt x="3785832" y="527401"/>
                    </a:lnTo>
                    <a:lnTo>
                      <a:pt x="3771143" y="499416"/>
                    </a:lnTo>
                    <a:close/>
                    <a:moveTo>
                      <a:pt x="3768419" y="494227"/>
                    </a:moveTo>
                    <a:lnTo>
                      <a:pt x="3771143" y="499416"/>
                    </a:lnTo>
                    <a:lnTo>
                      <a:pt x="3776875" y="517901"/>
                    </a:lnTo>
                    <a:lnTo>
                      <a:pt x="3774008" y="512032"/>
                    </a:lnTo>
                    <a:lnTo>
                      <a:pt x="3771202" y="504379"/>
                    </a:lnTo>
                    <a:close/>
                    <a:moveTo>
                      <a:pt x="3905706" y="494165"/>
                    </a:moveTo>
                    <a:lnTo>
                      <a:pt x="3916380" y="511232"/>
                    </a:lnTo>
                    <a:lnTo>
                      <a:pt x="3909686" y="501356"/>
                    </a:lnTo>
                    <a:close/>
                    <a:moveTo>
                      <a:pt x="3688056" y="493848"/>
                    </a:moveTo>
                    <a:lnTo>
                      <a:pt x="3695411" y="507676"/>
                    </a:lnTo>
                    <a:lnTo>
                      <a:pt x="3696650" y="509819"/>
                    </a:lnTo>
                    <a:lnTo>
                      <a:pt x="3702826" y="524513"/>
                    </a:lnTo>
                    <a:lnTo>
                      <a:pt x="3698809" y="518132"/>
                    </a:lnTo>
                    <a:lnTo>
                      <a:pt x="3690690" y="503476"/>
                    </a:lnTo>
                    <a:close/>
                    <a:moveTo>
                      <a:pt x="3843223" y="493762"/>
                    </a:moveTo>
                    <a:lnTo>
                      <a:pt x="3843666" y="494770"/>
                    </a:lnTo>
                    <a:lnTo>
                      <a:pt x="3847409" y="502594"/>
                    </a:lnTo>
                    <a:lnTo>
                      <a:pt x="3846014" y="500663"/>
                    </a:lnTo>
                    <a:lnTo>
                      <a:pt x="3844066" y="496188"/>
                    </a:lnTo>
                    <a:close/>
                    <a:moveTo>
                      <a:pt x="4065003" y="493432"/>
                    </a:moveTo>
                    <a:lnTo>
                      <a:pt x="4073608" y="507951"/>
                    </a:lnTo>
                    <a:lnTo>
                      <a:pt x="4074546" y="509867"/>
                    </a:lnTo>
                    <a:lnTo>
                      <a:pt x="4070321" y="504325"/>
                    </a:lnTo>
                    <a:close/>
                    <a:moveTo>
                      <a:pt x="3806763" y="493021"/>
                    </a:moveTo>
                    <a:lnTo>
                      <a:pt x="3813216" y="501549"/>
                    </a:lnTo>
                    <a:lnTo>
                      <a:pt x="3820581" y="517066"/>
                    </a:lnTo>
                    <a:lnTo>
                      <a:pt x="3813957" y="507941"/>
                    </a:lnTo>
                    <a:lnTo>
                      <a:pt x="3810280" y="500655"/>
                    </a:lnTo>
                    <a:close/>
                    <a:moveTo>
                      <a:pt x="3856869" y="491477"/>
                    </a:moveTo>
                    <a:lnTo>
                      <a:pt x="3856870" y="491478"/>
                    </a:lnTo>
                    <a:lnTo>
                      <a:pt x="3856870" y="491479"/>
                    </a:lnTo>
                    <a:close/>
                    <a:moveTo>
                      <a:pt x="3807982" y="490524"/>
                    </a:moveTo>
                    <a:lnTo>
                      <a:pt x="3817258" y="504648"/>
                    </a:lnTo>
                    <a:cubicBezTo>
                      <a:pt x="3832112" y="522757"/>
                      <a:pt x="3846967" y="540044"/>
                      <a:pt x="3860996" y="558153"/>
                    </a:cubicBezTo>
                    <a:lnTo>
                      <a:pt x="3866186" y="565973"/>
                    </a:lnTo>
                    <a:lnTo>
                      <a:pt x="3871217" y="575260"/>
                    </a:lnTo>
                    <a:lnTo>
                      <a:pt x="3857282" y="555683"/>
                    </a:lnTo>
                    <a:cubicBezTo>
                      <a:pt x="3846348" y="542101"/>
                      <a:pt x="3834588" y="528520"/>
                      <a:pt x="3823035" y="514526"/>
                    </a:cubicBezTo>
                    <a:lnTo>
                      <a:pt x="3813216" y="501549"/>
                    </a:lnTo>
                    <a:close/>
                    <a:moveTo>
                      <a:pt x="3823094" y="487843"/>
                    </a:moveTo>
                    <a:lnTo>
                      <a:pt x="3830171" y="498137"/>
                    </a:lnTo>
                    <a:lnTo>
                      <a:pt x="3833026" y="505495"/>
                    </a:lnTo>
                    <a:close/>
                    <a:moveTo>
                      <a:pt x="3791655" y="486708"/>
                    </a:moveTo>
                    <a:lnTo>
                      <a:pt x="3793014" y="488722"/>
                    </a:lnTo>
                    <a:lnTo>
                      <a:pt x="3795189" y="492475"/>
                    </a:lnTo>
                    <a:lnTo>
                      <a:pt x="3794269" y="491193"/>
                    </a:lnTo>
                    <a:lnTo>
                      <a:pt x="3792480" y="488622"/>
                    </a:lnTo>
                    <a:close/>
                    <a:moveTo>
                      <a:pt x="3737263" y="485981"/>
                    </a:moveTo>
                    <a:lnTo>
                      <a:pt x="3747469" y="503797"/>
                    </a:lnTo>
                    <a:lnTo>
                      <a:pt x="3752534" y="515381"/>
                    </a:lnTo>
                    <a:lnTo>
                      <a:pt x="3746900" y="506028"/>
                    </a:lnTo>
                    <a:lnTo>
                      <a:pt x="3743323" y="499491"/>
                    </a:lnTo>
                    <a:lnTo>
                      <a:pt x="3741559" y="495835"/>
                    </a:lnTo>
                    <a:close/>
                    <a:moveTo>
                      <a:pt x="3856949" y="484408"/>
                    </a:moveTo>
                    <a:lnTo>
                      <a:pt x="3860583" y="487362"/>
                    </a:lnTo>
                    <a:lnTo>
                      <a:pt x="3864178" y="486781"/>
                    </a:lnTo>
                    <a:lnTo>
                      <a:pt x="3875237" y="504648"/>
                    </a:lnTo>
                    <a:lnTo>
                      <a:pt x="3873375" y="504648"/>
                    </a:lnTo>
                    <a:lnTo>
                      <a:pt x="3863183" y="494646"/>
                    </a:lnTo>
                    <a:lnTo>
                      <a:pt x="3858211" y="486282"/>
                    </a:lnTo>
                    <a:close/>
                    <a:moveTo>
                      <a:pt x="3851395" y="483076"/>
                    </a:moveTo>
                    <a:lnTo>
                      <a:pt x="3852062" y="483731"/>
                    </a:lnTo>
                    <a:lnTo>
                      <a:pt x="3856869" y="491477"/>
                    </a:lnTo>
                    <a:close/>
                    <a:moveTo>
                      <a:pt x="3788302" y="482620"/>
                    </a:moveTo>
                    <a:lnTo>
                      <a:pt x="3792480" y="488622"/>
                    </a:lnTo>
                    <a:lnTo>
                      <a:pt x="3809922" y="529104"/>
                    </a:lnTo>
                    <a:lnTo>
                      <a:pt x="3828122" y="571892"/>
                    </a:lnTo>
                    <a:lnTo>
                      <a:pt x="3825234" y="567470"/>
                    </a:lnTo>
                    <a:close/>
                    <a:moveTo>
                      <a:pt x="3764878" y="481307"/>
                    </a:moveTo>
                    <a:lnTo>
                      <a:pt x="3766487" y="484402"/>
                    </a:lnTo>
                    <a:lnTo>
                      <a:pt x="3769827" y="495173"/>
                    </a:lnTo>
                    <a:lnTo>
                      <a:pt x="3767429" y="490616"/>
                    </a:lnTo>
                    <a:close/>
                    <a:moveTo>
                      <a:pt x="3818522" y="481191"/>
                    </a:moveTo>
                    <a:lnTo>
                      <a:pt x="3820971" y="484070"/>
                    </a:lnTo>
                    <a:lnTo>
                      <a:pt x="3823094" y="487843"/>
                    </a:lnTo>
                    <a:close/>
                    <a:moveTo>
                      <a:pt x="3848036" y="479780"/>
                    </a:moveTo>
                    <a:lnTo>
                      <a:pt x="3848904" y="480632"/>
                    </a:lnTo>
                    <a:lnTo>
                      <a:pt x="3859934" y="505014"/>
                    </a:lnTo>
                    <a:close/>
                    <a:moveTo>
                      <a:pt x="3982489" y="478853"/>
                    </a:moveTo>
                    <a:lnTo>
                      <a:pt x="3993659" y="490991"/>
                    </a:lnTo>
                    <a:lnTo>
                      <a:pt x="3994737" y="496051"/>
                    </a:lnTo>
                    <a:lnTo>
                      <a:pt x="3985387" y="487657"/>
                    </a:lnTo>
                    <a:close/>
                    <a:moveTo>
                      <a:pt x="4055730" y="477787"/>
                    </a:moveTo>
                    <a:lnTo>
                      <a:pt x="4060028" y="483242"/>
                    </a:lnTo>
                    <a:lnTo>
                      <a:pt x="4065003" y="493432"/>
                    </a:lnTo>
                    <a:close/>
                    <a:moveTo>
                      <a:pt x="3847873" y="476982"/>
                    </a:moveTo>
                    <a:lnTo>
                      <a:pt x="3848050" y="477176"/>
                    </a:lnTo>
                    <a:lnTo>
                      <a:pt x="3848780" y="477769"/>
                    </a:lnTo>
                    <a:lnTo>
                      <a:pt x="3853881" y="485516"/>
                    </a:lnTo>
                    <a:lnTo>
                      <a:pt x="3852062" y="483731"/>
                    </a:lnTo>
                    <a:close/>
                    <a:moveTo>
                      <a:pt x="3683007" y="476538"/>
                    </a:moveTo>
                    <a:lnTo>
                      <a:pt x="3685525" y="484600"/>
                    </a:lnTo>
                    <a:lnTo>
                      <a:pt x="3688056" y="493848"/>
                    </a:lnTo>
                    <a:lnTo>
                      <a:pt x="3687366" y="492551"/>
                    </a:lnTo>
                    <a:close/>
                    <a:moveTo>
                      <a:pt x="3756573" y="476330"/>
                    </a:moveTo>
                    <a:lnTo>
                      <a:pt x="3774008" y="512032"/>
                    </a:lnTo>
                    <a:lnTo>
                      <a:pt x="3778033" y="523005"/>
                    </a:lnTo>
                    <a:close/>
                    <a:moveTo>
                      <a:pt x="3846865" y="476126"/>
                    </a:moveTo>
                    <a:lnTo>
                      <a:pt x="3851395" y="483076"/>
                    </a:lnTo>
                    <a:lnTo>
                      <a:pt x="3848904" y="480632"/>
                    </a:lnTo>
                    <a:close/>
                    <a:moveTo>
                      <a:pt x="3846300" y="475258"/>
                    </a:moveTo>
                    <a:lnTo>
                      <a:pt x="3846643" y="475634"/>
                    </a:lnTo>
                    <a:lnTo>
                      <a:pt x="3846865" y="476126"/>
                    </a:lnTo>
                    <a:close/>
                    <a:moveTo>
                      <a:pt x="3784747" y="474453"/>
                    </a:moveTo>
                    <a:lnTo>
                      <a:pt x="3791098" y="485414"/>
                    </a:lnTo>
                    <a:lnTo>
                      <a:pt x="3791655" y="486708"/>
                    </a:lnTo>
                    <a:lnTo>
                      <a:pt x="3787221" y="480136"/>
                    </a:lnTo>
                    <a:close/>
                    <a:moveTo>
                      <a:pt x="3785957" y="473483"/>
                    </a:moveTo>
                    <a:lnTo>
                      <a:pt x="3797565" y="494490"/>
                    </a:lnTo>
                    <a:lnTo>
                      <a:pt x="3809473" y="512398"/>
                    </a:lnTo>
                    <a:lnTo>
                      <a:pt x="3801258" y="500939"/>
                    </a:lnTo>
                    <a:lnTo>
                      <a:pt x="3793014" y="488722"/>
                    </a:lnTo>
                    <a:lnTo>
                      <a:pt x="3791098" y="485414"/>
                    </a:lnTo>
                    <a:close/>
                    <a:moveTo>
                      <a:pt x="3845585" y="473295"/>
                    </a:moveTo>
                    <a:lnTo>
                      <a:pt x="3847873" y="476982"/>
                    </a:lnTo>
                    <a:lnTo>
                      <a:pt x="3846643" y="475634"/>
                    </a:lnTo>
                    <a:close/>
                    <a:moveTo>
                      <a:pt x="3844869" y="473062"/>
                    </a:moveTo>
                    <a:lnTo>
                      <a:pt x="3846300" y="475258"/>
                    </a:lnTo>
                    <a:lnTo>
                      <a:pt x="3845481" y="474361"/>
                    </a:lnTo>
                    <a:close/>
                    <a:moveTo>
                      <a:pt x="3790588" y="471645"/>
                    </a:moveTo>
                    <a:lnTo>
                      <a:pt x="3805758" y="491693"/>
                    </a:lnTo>
                    <a:lnTo>
                      <a:pt x="3810280" y="500655"/>
                    </a:lnTo>
                    <a:lnTo>
                      <a:pt x="3823710" y="529801"/>
                    </a:lnTo>
                    <a:close/>
                    <a:moveTo>
                      <a:pt x="3944674" y="471207"/>
                    </a:moveTo>
                    <a:lnTo>
                      <a:pt x="3948989" y="476724"/>
                    </a:lnTo>
                    <a:lnTo>
                      <a:pt x="3944956" y="471673"/>
                    </a:lnTo>
                    <a:close/>
                    <a:moveTo>
                      <a:pt x="3695184" y="468153"/>
                    </a:moveTo>
                    <a:lnTo>
                      <a:pt x="3703237" y="485424"/>
                    </a:lnTo>
                    <a:lnTo>
                      <a:pt x="3712821" y="502890"/>
                    </a:lnTo>
                    <a:lnTo>
                      <a:pt x="3720660" y="522315"/>
                    </a:lnTo>
                    <a:lnTo>
                      <a:pt x="3695514" y="469368"/>
                    </a:lnTo>
                    <a:close/>
                    <a:moveTo>
                      <a:pt x="3942170" y="468005"/>
                    </a:moveTo>
                    <a:lnTo>
                      <a:pt x="3942743" y="468005"/>
                    </a:lnTo>
                    <a:lnTo>
                      <a:pt x="3944674" y="471207"/>
                    </a:lnTo>
                    <a:close/>
                    <a:moveTo>
                      <a:pt x="3793671" y="467739"/>
                    </a:moveTo>
                    <a:lnTo>
                      <a:pt x="3799105" y="476402"/>
                    </a:lnTo>
                    <a:lnTo>
                      <a:pt x="3806763" y="493021"/>
                    </a:lnTo>
                    <a:lnTo>
                      <a:pt x="3805758" y="491693"/>
                    </a:lnTo>
                    <a:close/>
                    <a:moveTo>
                      <a:pt x="3788306" y="467638"/>
                    </a:moveTo>
                    <a:lnTo>
                      <a:pt x="3790588" y="471645"/>
                    </a:lnTo>
                    <a:lnTo>
                      <a:pt x="3790025" y="470899"/>
                    </a:lnTo>
                    <a:close/>
                    <a:moveTo>
                      <a:pt x="3987790" y="467522"/>
                    </a:moveTo>
                    <a:lnTo>
                      <a:pt x="3994485" y="474841"/>
                    </a:lnTo>
                    <a:lnTo>
                      <a:pt x="3995830" y="478712"/>
                    </a:lnTo>
                    <a:lnTo>
                      <a:pt x="4001447" y="492855"/>
                    </a:lnTo>
                    <a:lnTo>
                      <a:pt x="3998752" y="489312"/>
                    </a:lnTo>
                    <a:lnTo>
                      <a:pt x="3989094" y="472726"/>
                    </a:lnTo>
                    <a:lnTo>
                      <a:pt x="3990354" y="475478"/>
                    </a:lnTo>
                    <a:lnTo>
                      <a:pt x="3991180" y="479358"/>
                    </a:lnTo>
                    <a:lnTo>
                      <a:pt x="3998752" y="489312"/>
                    </a:lnTo>
                    <a:lnTo>
                      <a:pt x="4001181" y="493484"/>
                    </a:lnTo>
                    <a:lnTo>
                      <a:pt x="4002117" y="494542"/>
                    </a:lnTo>
                    <a:lnTo>
                      <a:pt x="4001447" y="492855"/>
                    </a:lnTo>
                    <a:lnTo>
                      <a:pt x="4006505" y="499505"/>
                    </a:lnTo>
                    <a:lnTo>
                      <a:pt x="4028521" y="524404"/>
                    </a:lnTo>
                    <a:lnTo>
                      <a:pt x="4026772" y="526149"/>
                    </a:lnTo>
                    <a:lnTo>
                      <a:pt x="4090741" y="610244"/>
                    </a:lnTo>
                    <a:lnTo>
                      <a:pt x="4091978" y="611487"/>
                    </a:lnTo>
                    <a:lnTo>
                      <a:pt x="4090892" y="609668"/>
                    </a:lnTo>
                    <a:lnTo>
                      <a:pt x="4028150" y="512349"/>
                    </a:lnTo>
                    <a:lnTo>
                      <a:pt x="4094184" y="609668"/>
                    </a:lnTo>
                    <a:lnTo>
                      <a:pt x="4100134" y="619682"/>
                    </a:lnTo>
                    <a:lnTo>
                      <a:pt x="4106341" y="625918"/>
                    </a:lnTo>
                    <a:lnTo>
                      <a:pt x="4142666" y="675928"/>
                    </a:lnTo>
                    <a:lnTo>
                      <a:pt x="4146051" y="675864"/>
                    </a:lnTo>
                    <a:lnTo>
                      <a:pt x="4155214" y="692865"/>
                    </a:lnTo>
                    <a:lnTo>
                      <a:pt x="4167368" y="707797"/>
                    </a:lnTo>
                    <a:lnTo>
                      <a:pt x="4167077" y="705959"/>
                    </a:lnTo>
                    <a:lnTo>
                      <a:pt x="4168999" y="709800"/>
                    </a:lnTo>
                    <a:lnTo>
                      <a:pt x="4172468" y="714062"/>
                    </a:lnTo>
                    <a:lnTo>
                      <a:pt x="4166646" y="703244"/>
                    </a:lnTo>
                    <a:lnTo>
                      <a:pt x="4167077" y="705959"/>
                    </a:lnTo>
                    <a:lnTo>
                      <a:pt x="4167032" y="705870"/>
                    </a:lnTo>
                    <a:lnTo>
                      <a:pt x="4166153" y="702327"/>
                    </a:lnTo>
                    <a:lnTo>
                      <a:pt x="4152771" y="677460"/>
                    </a:lnTo>
                    <a:lnTo>
                      <a:pt x="4146036" y="667322"/>
                    </a:lnTo>
                    <a:cubicBezTo>
                      <a:pt x="4114761" y="620375"/>
                      <a:pt x="4082662" y="573429"/>
                      <a:pt x="4048094" y="527306"/>
                    </a:cubicBezTo>
                    <a:lnTo>
                      <a:pt x="4035668" y="509898"/>
                    </a:lnTo>
                    <a:lnTo>
                      <a:pt x="4028656" y="501569"/>
                    </a:lnTo>
                    <a:lnTo>
                      <a:pt x="3994380" y="473013"/>
                    </a:lnTo>
                    <a:lnTo>
                      <a:pt x="4025048" y="507539"/>
                    </a:lnTo>
                    <a:lnTo>
                      <a:pt x="4028150" y="512349"/>
                    </a:lnTo>
                    <a:lnTo>
                      <a:pt x="4026283" y="509598"/>
                    </a:lnTo>
                    <a:lnTo>
                      <a:pt x="3994485" y="474841"/>
                    </a:lnTo>
                    <a:lnTo>
                      <a:pt x="3993634" y="472391"/>
                    </a:lnTo>
                    <a:close/>
                    <a:moveTo>
                      <a:pt x="4063884" y="466432"/>
                    </a:moveTo>
                    <a:lnTo>
                      <a:pt x="4076129" y="478506"/>
                    </a:lnTo>
                    <a:lnTo>
                      <a:pt x="4089598" y="494437"/>
                    </a:lnTo>
                    <a:lnTo>
                      <a:pt x="4091187" y="496615"/>
                    </a:lnTo>
                    <a:lnTo>
                      <a:pt x="4081016" y="484477"/>
                    </a:lnTo>
                    <a:close/>
                    <a:moveTo>
                      <a:pt x="3841522" y="465963"/>
                    </a:moveTo>
                    <a:lnTo>
                      <a:pt x="3844531" y="470966"/>
                    </a:lnTo>
                    <a:lnTo>
                      <a:pt x="3845585" y="473295"/>
                    </a:lnTo>
                    <a:lnTo>
                      <a:pt x="3843062" y="469230"/>
                    </a:lnTo>
                    <a:close/>
                    <a:moveTo>
                      <a:pt x="3694848" y="463497"/>
                    </a:moveTo>
                    <a:lnTo>
                      <a:pt x="3698533" y="470200"/>
                    </a:lnTo>
                    <a:lnTo>
                      <a:pt x="3699728" y="472810"/>
                    </a:lnTo>
                    <a:close/>
                    <a:moveTo>
                      <a:pt x="3759935" y="463271"/>
                    </a:moveTo>
                    <a:lnTo>
                      <a:pt x="3764472" y="477902"/>
                    </a:lnTo>
                    <a:lnTo>
                      <a:pt x="3763495" y="476262"/>
                    </a:lnTo>
                    <a:close/>
                    <a:moveTo>
                      <a:pt x="3983752" y="461048"/>
                    </a:moveTo>
                    <a:lnTo>
                      <a:pt x="3984515" y="462717"/>
                    </a:lnTo>
                    <a:lnTo>
                      <a:pt x="3987784" y="465588"/>
                    </a:lnTo>
                    <a:close/>
                    <a:moveTo>
                      <a:pt x="3678734" y="460841"/>
                    </a:moveTo>
                    <a:lnTo>
                      <a:pt x="3678935" y="461524"/>
                    </a:lnTo>
                    <a:lnTo>
                      <a:pt x="3693628" y="491226"/>
                    </a:lnTo>
                    <a:lnTo>
                      <a:pt x="3701724" y="509043"/>
                    </a:lnTo>
                    <a:lnTo>
                      <a:pt x="3704722" y="523783"/>
                    </a:lnTo>
                    <a:lnTo>
                      <a:pt x="3696650" y="509819"/>
                    </a:lnTo>
                    <a:lnTo>
                      <a:pt x="3688820" y="491193"/>
                    </a:lnTo>
                    <a:lnTo>
                      <a:pt x="3680637" y="467830"/>
                    </a:lnTo>
                    <a:close/>
                    <a:moveTo>
                      <a:pt x="3692931" y="459838"/>
                    </a:moveTo>
                    <a:lnTo>
                      <a:pt x="3694848" y="463497"/>
                    </a:lnTo>
                    <a:lnTo>
                      <a:pt x="3693022" y="460176"/>
                    </a:lnTo>
                    <a:close/>
                    <a:moveTo>
                      <a:pt x="3677404" y="458603"/>
                    </a:moveTo>
                    <a:lnTo>
                      <a:pt x="3680637" y="467830"/>
                    </a:lnTo>
                    <a:lnTo>
                      <a:pt x="3683007" y="476538"/>
                    </a:lnTo>
                    <a:close/>
                    <a:moveTo>
                      <a:pt x="3851802" y="458313"/>
                    </a:moveTo>
                    <a:lnTo>
                      <a:pt x="3856870" y="465137"/>
                    </a:lnTo>
                    <a:lnTo>
                      <a:pt x="3860292" y="472860"/>
                    </a:lnTo>
                    <a:close/>
                    <a:moveTo>
                      <a:pt x="3837242" y="455147"/>
                    </a:moveTo>
                    <a:lnTo>
                      <a:pt x="3856949" y="484408"/>
                    </a:lnTo>
                    <a:lnTo>
                      <a:pt x="3848780" y="477769"/>
                    </a:lnTo>
                    <a:lnTo>
                      <a:pt x="3846967" y="475015"/>
                    </a:lnTo>
                    <a:lnTo>
                      <a:pt x="3844531" y="470966"/>
                    </a:lnTo>
                    <a:lnTo>
                      <a:pt x="3840777" y="462668"/>
                    </a:lnTo>
                    <a:close/>
                    <a:moveTo>
                      <a:pt x="3972467" y="454756"/>
                    </a:moveTo>
                    <a:lnTo>
                      <a:pt x="3974731" y="457733"/>
                    </a:lnTo>
                    <a:lnTo>
                      <a:pt x="3974068" y="456091"/>
                    </a:lnTo>
                    <a:close/>
                    <a:moveTo>
                      <a:pt x="3744774" y="454274"/>
                    </a:moveTo>
                    <a:lnTo>
                      <a:pt x="3754726" y="474710"/>
                    </a:lnTo>
                    <a:lnTo>
                      <a:pt x="3768229" y="506640"/>
                    </a:lnTo>
                    <a:lnTo>
                      <a:pt x="3747311" y="461112"/>
                    </a:lnTo>
                    <a:close/>
                    <a:moveTo>
                      <a:pt x="3676738" y="454052"/>
                    </a:moveTo>
                    <a:lnTo>
                      <a:pt x="3677107" y="454864"/>
                    </a:lnTo>
                    <a:lnTo>
                      <a:pt x="3678734" y="460841"/>
                    </a:lnTo>
                    <a:close/>
                    <a:moveTo>
                      <a:pt x="3780970" y="453710"/>
                    </a:moveTo>
                    <a:lnTo>
                      <a:pt x="3788306" y="467638"/>
                    </a:lnTo>
                    <a:lnTo>
                      <a:pt x="3783835" y="459787"/>
                    </a:lnTo>
                    <a:close/>
                    <a:moveTo>
                      <a:pt x="3942568" y="453124"/>
                    </a:moveTo>
                    <a:lnTo>
                      <a:pt x="3946035" y="458121"/>
                    </a:lnTo>
                    <a:lnTo>
                      <a:pt x="3994669" y="523012"/>
                    </a:lnTo>
                    <a:lnTo>
                      <a:pt x="3994570" y="522495"/>
                    </a:lnTo>
                    <a:lnTo>
                      <a:pt x="3989118" y="514745"/>
                    </a:lnTo>
                    <a:cubicBezTo>
                      <a:pt x="3989118" y="511451"/>
                      <a:pt x="3989118" y="511451"/>
                      <a:pt x="3992413" y="511451"/>
                    </a:cubicBezTo>
                    <a:lnTo>
                      <a:pt x="3992462" y="511501"/>
                    </a:lnTo>
                    <a:lnTo>
                      <a:pt x="3991385" y="505883"/>
                    </a:lnTo>
                    <a:lnTo>
                      <a:pt x="3988875" y="498255"/>
                    </a:lnTo>
                    <a:lnTo>
                      <a:pt x="3980409" y="488135"/>
                    </a:lnTo>
                    <a:lnTo>
                      <a:pt x="3966421" y="475787"/>
                    </a:lnTo>
                    <a:close/>
                    <a:moveTo>
                      <a:pt x="3745803" y="452905"/>
                    </a:moveTo>
                    <a:lnTo>
                      <a:pt x="3756573" y="476330"/>
                    </a:lnTo>
                    <a:lnTo>
                      <a:pt x="3748135" y="459051"/>
                    </a:lnTo>
                    <a:close/>
                    <a:moveTo>
                      <a:pt x="3985542" y="451532"/>
                    </a:moveTo>
                    <a:lnTo>
                      <a:pt x="3993393" y="459772"/>
                    </a:lnTo>
                    <a:lnTo>
                      <a:pt x="3985732" y="451967"/>
                    </a:lnTo>
                    <a:close/>
                    <a:moveTo>
                      <a:pt x="3746711" y="451234"/>
                    </a:moveTo>
                    <a:lnTo>
                      <a:pt x="3767429" y="490616"/>
                    </a:lnTo>
                    <a:lnTo>
                      <a:pt x="3768419" y="494227"/>
                    </a:lnTo>
                    <a:lnTo>
                      <a:pt x="3759257" y="476770"/>
                    </a:lnTo>
                    <a:close/>
                    <a:moveTo>
                      <a:pt x="3685524" y="448334"/>
                    </a:moveTo>
                    <a:lnTo>
                      <a:pt x="3685525" y="448337"/>
                    </a:lnTo>
                    <a:lnTo>
                      <a:pt x="3695514" y="469368"/>
                    </a:lnTo>
                    <a:lnTo>
                      <a:pt x="3706121" y="508500"/>
                    </a:lnTo>
                    <a:lnTo>
                      <a:pt x="3706320" y="509447"/>
                    </a:lnTo>
                    <a:lnTo>
                      <a:pt x="3698375" y="492582"/>
                    </a:lnTo>
                    <a:lnTo>
                      <a:pt x="3695411" y="478007"/>
                    </a:lnTo>
                    <a:close/>
                    <a:moveTo>
                      <a:pt x="3919323" y="447551"/>
                    </a:moveTo>
                    <a:lnTo>
                      <a:pt x="3949698" y="492538"/>
                    </a:lnTo>
                    <a:lnTo>
                      <a:pt x="3948911" y="491597"/>
                    </a:lnTo>
                    <a:lnTo>
                      <a:pt x="3951567" y="495306"/>
                    </a:lnTo>
                    <a:lnTo>
                      <a:pt x="3949698" y="492538"/>
                    </a:lnTo>
                    <a:lnTo>
                      <a:pt x="3955975" y="500043"/>
                    </a:lnTo>
                    <a:lnTo>
                      <a:pt x="3958590" y="505113"/>
                    </a:lnTo>
                    <a:lnTo>
                      <a:pt x="3962058" y="509955"/>
                    </a:lnTo>
                    <a:lnTo>
                      <a:pt x="3958781" y="503398"/>
                    </a:lnTo>
                    <a:lnTo>
                      <a:pt x="3963062" y="508517"/>
                    </a:lnTo>
                    <a:lnTo>
                      <a:pt x="3964870" y="511067"/>
                    </a:lnTo>
                    <a:lnTo>
                      <a:pt x="3968258" y="516599"/>
                    </a:lnTo>
                    <a:lnTo>
                      <a:pt x="3974428" y="525738"/>
                    </a:lnTo>
                    <a:lnTo>
                      <a:pt x="3977785" y="529291"/>
                    </a:lnTo>
                    <a:lnTo>
                      <a:pt x="3964870" y="511067"/>
                    </a:lnTo>
                    <a:lnTo>
                      <a:pt x="3952620" y="491066"/>
                    </a:lnTo>
                    <a:lnTo>
                      <a:pt x="3958781" y="503398"/>
                    </a:lnTo>
                    <a:lnTo>
                      <a:pt x="3955975" y="500043"/>
                    </a:lnTo>
                    <a:lnTo>
                      <a:pt x="3944912" y="478594"/>
                    </a:lnTo>
                    <a:close/>
                    <a:moveTo>
                      <a:pt x="4025048" y="444943"/>
                    </a:moveTo>
                    <a:lnTo>
                      <a:pt x="4070321" y="504325"/>
                    </a:lnTo>
                    <a:lnTo>
                      <a:pt x="4077659" y="519353"/>
                    </a:lnTo>
                    <a:lnTo>
                      <a:pt x="4034925" y="464710"/>
                    </a:lnTo>
                    <a:cubicBezTo>
                      <a:pt x="4041509" y="474594"/>
                      <a:pt x="4057970" y="497655"/>
                      <a:pt x="4064555" y="507539"/>
                    </a:cubicBezTo>
                    <a:lnTo>
                      <a:pt x="4091144" y="546973"/>
                    </a:lnTo>
                    <a:lnTo>
                      <a:pt x="4094963" y="554795"/>
                    </a:lnTo>
                    <a:lnTo>
                      <a:pt x="4021756" y="448238"/>
                    </a:lnTo>
                    <a:cubicBezTo>
                      <a:pt x="4021756" y="444943"/>
                      <a:pt x="4021756" y="444943"/>
                      <a:pt x="4025048" y="444943"/>
                    </a:cubicBezTo>
                    <a:close/>
                    <a:moveTo>
                      <a:pt x="4056170" y="444274"/>
                    </a:moveTo>
                    <a:cubicBezTo>
                      <a:pt x="4056941" y="445561"/>
                      <a:pt x="4061262" y="451532"/>
                      <a:pt x="4071139" y="464710"/>
                    </a:cubicBezTo>
                    <a:lnTo>
                      <a:pt x="4074027" y="468865"/>
                    </a:lnTo>
                    <a:lnTo>
                      <a:pt x="4077827" y="472247"/>
                    </a:lnTo>
                    <a:lnTo>
                      <a:pt x="4062497" y="451944"/>
                    </a:lnTo>
                    <a:cubicBezTo>
                      <a:pt x="4058176" y="446385"/>
                      <a:pt x="4055398" y="442987"/>
                      <a:pt x="4056170" y="444274"/>
                    </a:cubicBezTo>
                    <a:close/>
                    <a:moveTo>
                      <a:pt x="3684004" y="443772"/>
                    </a:moveTo>
                    <a:lnTo>
                      <a:pt x="3693022" y="460176"/>
                    </a:lnTo>
                    <a:lnTo>
                      <a:pt x="3695184" y="468153"/>
                    </a:lnTo>
                    <a:lnTo>
                      <a:pt x="3684472" y="445177"/>
                    </a:lnTo>
                    <a:close/>
                    <a:moveTo>
                      <a:pt x="3825458" y="443323"/>
                    </a:moveTo>
                    <a:lnTo>
                      <a:pt x="3831107" y="459161"/>
                    </a:lnTo>
                    <a:lnTo>
                      <a:pt x="3830443" y="458495"/>
                    </a:lnTo>
                    <a:close/>
                    <a:moveTo>
                      <a:pt x="3825420" y="443218"/>
                    </a:moveTo>
                    <a:lnTo>
                      <a:pt x="3825426" y="443227"/>
                    </a:lnTo>
                    <a:lnTo>
                      <a:pt x="3825458" y="443323"/>
                    </a:lnTo>
                    <a:close/>
                    <a:moveTo>
                      <a:pt x="3741008" y="440267"/>
                    </a:moveTo>
                    <a:lnTo>
                      <a:pt x="3742614" y="442896"/>
                    </a:lnTo>
                    <a:lnTo>
                      <a:pt x="3746711" y="451234"/>
                    </a:lnTo>
                    <a:lnTo>
                      <a:pt x="3741182" y="440726"/>
                    </a:lnTo>
                    <a:close/>
                    <a:moveTo>
                      <a:pt x="3779110" y="439156"/>
                    </a:moveTo>
                    <a:lnTo>
                      <a:pt x="3782597" y="445793"/>
                    </a:lnTo>
                    <a:lnTo>
                      <a:pt x="3793671" y="467739"/>
                    </a:lnTo>
                    <a:lnTo>
                      <a:pt x="3789199" y="460610"/>
                    </a:lnTo>
                    <a:cubicBezTo>
                      <a:pt x="3783423" y="450938"/>
                      <a:pt x="3778884" y="442603"/>
                      <a:pt x="3778265" y="439362"/>
                    </a:cubicBezTo>
                    <a:close/>
                    <a:moveTo>
                      <a:pt x="3780437" y="438833"/>
                    </a:moveTo>
                    <a:lnTo>
                      <a:pt x="3801475" y="476816"/>
                    </a:lnTo>
                    <a:lnTo>
                      <a:pt x="3807982" y="490524"/>
                    </a:lnTo>
                    <a:lnTo>
                      <a:pt x="3807561" y="489883"/>
                    </a:lnTo>
                    <a:lnTo>
                      <a:pt x="3799105" y="476402"/>
                    </a:lnTo>
                    <a:lnTo>
                      <a:pt x="3791520" y="459941"/>
                    </a:lnTo>
                    <a:lnTo>
                      <a:pt x="3779865" y="438972"/>
                    </a:lnTo>
                    <a:close/>
                    <a:moveTo>
                      <a:pt x="3671050" y="438260"/>
                    </a:moveTo>
                    <a:lnTo>
                      <a:pt x="3677404" y="458603"/>
                    </a:lnTo>
                    <a:lnTo>
                      <a:pt x="3671932" y="442980"/>
                    </a:lnTo>
                    <a:close/>
                    <a:moveTo>
                      <a:pt x="3672068" y="438168"/>
                    </a:moveTo>
                    <a:lnTo>
                      <a:pt x="3676738" y="454052"/>
                    </a:lnTo>
                    <a:lnTo>
                      <a:pt x="3675639" y="451634"/>
                    </a:lnTo>
                    <a:close/>
                    <a:moveTo>
                      <a:pt x="3823742" y="438100"/>
                    </a:moveTo>
                    <a:lnTo>
                      <a:pt x="3843062" y="469230"/>
                    </a:lnTo>
                    <a:lnTo>
                      <a:pt x="3844869" y="473062"/>
                    </a:lnTo>
                    <a:lnTo>
                      <a:pt x="3825426" y="443227"/>
                    </a:lnTo>
                    <a:close/>
                    <a:moveTo>
                      <a:pt x="3756673" y="437180"/>
                    </a:moveTo>
                    <a:lnTo>
                      <a:pt x="3759002" y="440527"/>
                    </a:lnTo>
                    <a:lnTo>
                      <a:pt x="3761187" y="448984"/>
                    </a:lnTo>
                    <a:lnTo>
                      <a:pt x="3758021" y="441744"/>
                    </a:lnTo>
                    <a:close/>
                    <a:moveTo>
                      <a:pt x="3835924" y="436932"/>
                    </a:moveTo>
                    <a:lnTo>
                      <a:pt x="3850707" y="456839"/>
                    </a:lnTo>
                    <a:lnTo>
                      <a:pt x="3864204" y="481687"/>
                    </a:lnTo>
                    <a:lnTo>
                      <a:pt x="3866309" y="486436"/>
                    </a:lnTo>
                    <a:lnTo>
                      <a:pt x="3864178" y="486781"/>
                    </a:lnTo>
                    <a:lnTo>
                      <a:pt x="3858933" y="478308"/>
                    </a:lnTo>
                    <a:close/>
                    <a:moveTo>
                      <a:pt x="3930678" y="436902"/>
                    </a:moveTo>
                    <a:lnTo>
                      <a:pt x="3932055" y="439781"/>
                    </a:lnTo>
                    <a:lnTo>
                      <a:pt x="3933704" y="441261"/>
                    </a:lnTo>
                    <a:close/>
                    <a:moveTo>
                      <a:pt x="3739571" y="436480"/>
                    </a:moveTo>
                    <a:lnTo>
                      <a:pt x="3743192" y="442156"/>
                    </a:lnTo>
                    <a:lnTo>
                      <a:pt x="3763495" y="476262"/>
                    </a:lnTo>
                    <a:lnTo>
                      <a:pt x="3764878" y="481307"/>
                    </a:lnTo>
                    <a:lnTo>
                      <a:pt x="3758021" y="468117"/>
                    </a:lnTo>
                    <a:lnTo>
                      <a:pt x="3742614" y="442896"/>
                    </a:lnTo>
                    <a:lnTo>
                      <a:pt x="3739943" y="437458"/>
                    </a:lnTo>
                    <a:close/>
                    <a:moveTo>
                      <a:pt x="3679391" y="435381"/>
                    </a:moveTo>
                    <a:lnTo>
                      <a:pt x="3682773" y="441533"/>
                    </a:lnTo>
                    <a:lnTo>
                      <a:pt x="3684472" y="445177"/>
                    </a:lnTo>
                    <a:lnTo>
                      <a:pt x="3685524" y="448334"/>
                    </a:lnTo>
                    <a:close/>
                    <a:moveTo>
                      <a:pt x="3737358" y="434292"/>
                    </a:moveTo>
                    <a:lnTo>
                      <a:pt x="3740523" y="439473"/>
                    </a:lnTo>
                    <a:lnTo>
                      <a:pt x="3741182" y="440726"/>
                    </a:lnTo>
                    <a:lnTo>
                      <a:pt x="3745803" y="452905"/>
                    </a:lnTo>
                    <a:lnTo>
                      <a:pt x="3744840" y="450810"/>
                    </a:lnTo>
                    <a:lnTo>
                      <a:pt x="3739353" y="439666"/>
                    </a:lnTo>
                    <a:close/>
                    <a:moveTo>
                      <a:pt x="3707591" y="434180"/>
                    </a:moveTo>
                    <a:lnTo>
                      <a:pt x="3734330" y="480860"/>
                    </a:lnTo>
                    <a:lnTo>
                      <a:pt x="3741559" y="495835"/>
                    </a:lnTo>
                    <a:lnTo>
                      <a:pt x="3742481" y="497952"/>
                    </a:lnTo>
                    <a:close/>
                    <a:moveTo>
                      <a:pt x="3737796" y="433697"/>
                    </a:moveTo>
                    <a:lnTo>
                      <a:pt x="3739095" y="435733"/>
                    </a:lnTo>
                    <a:lnTo>
                      <a:pt x="3739943" y="437458"/>
                    </a:lnTo>
                    <a:lnTo>
                      <a:pt x="3741008" y="440267"/>
                    </a:lnTo>
                    <a:lnTo>
                      <a:pt x="3740523" y="439473"/>
                    </a:lnTo>
                    <a:lnTo>
                      <a:pt x="3738249" y="435151"/>
                    </a:lnTo>
                    <a:close/>
                    <a:moveTo>
                      <a:pt x="3821896" y="433337"/>
                    </a:moveTo>
                    <a:lnTo>
                      <a:pt x="3822515" y="434366"/>
                    </a:lnTo>
                    <a:lnTo>
                      <a:pt x="3823742" y="438100"/>
                    </a:lnTo>
                    <a:lnTo>
                      <a:pt x="3823396" y="437543"/>
                    </a:lnTo>
                    <a:close/>
                    <a:moveTo>
                      <a:pt x="3821819" y="432248"/>
                    </a:moveTo>
                    <a:lnTo>
                      <a:pt x="3834510" y="451091"/>
                    </a:lnTo>
                    <a:lnTo>
                      <a:pt x="3841522" y="465963"/>
                    </a:lnTo>
                    <a:lnTo>
                      <a:pt x="3822515" y="434366"/>
                    </a:lnTo>
                    <a:close/>
                    <a:moveTo>
                      <a:pt x="3776364" y="431480"/>
                    </a:moveTo>
                    <a:lnTo>
                      <a:pt x="3805859" y="462771"/>
                    </a:lnTo>
                    <a:lnTo>
                      <a:pt x="3818522" y="481191"/>
                    </a:lnTo>
                    <a:lnTo>
                      <a:pt x="3790850" y="448674"/>
                    </a:lnTo>
                    <a:cubicBezTo>
                      <a:pt x="3785898" y="443324"/>
                      <a:pt x="3782597" y="440185"/>
                      <a:pt x="3780612" y="438790"/>
                    </a:cubicBezTo>
                    <a:lnTo>
                      <a:pt x="3780437" y="438833"/>
                    </a:lnTo>
                    <a:close/>
                    <a:moveTo>
                      <a:pt x="3886584" y="431379"/>
                    </a:moveTo>
                    <a:lnTo>
                      <a:pt x="3889467" y="436327"/>
                    </a:lnTo>
                    <a:lnTo>
                      <a:pt x="3920186" y="483391"/>
                    </a:lnTo>
                    <a:lnTo>
                      <a:pt x="3910179" y="461688"/>
                    </a:lnTo>
                    <a:lnTo>
                      <a:pt x="3899718" y="448337"/>
                    </a:lnTo>
                    <a:close/>
                    <a:moveTo>
                      <a:pt x="3799899" y="431252"/>
                    </a:moveTo>
                    <a:lnTo>
                      <a:pt x="3802895" y="435477"/>
                    </a:lnTo>
                    <a:lnTo>
                      <a:pt x="3803872" y="436436"/>
                    </a:lnTo>
                    <a:lnTo>
                      <a:pt x="3806711" y="440859"/>
                    </a:lnTo>
                    <a:lnTo>
                      <a:pt x="3809430" y="444692"/>
                    </a:lnTo>
                    <a:lnTo>
                      <a:pt x="3807674" y="440167"/>
                    </a:lnTo>
                    <a:lnTo>
                      <a:pt x="3811959" y="444373"/>
                    </a:lnTo>
                    <a:lnTo>
                      <a:pt x="3816000" y="453957"/>
                    </a:lnTo>
                    <a:lnTo>
                      <a:pt x="3827433" y="470078"/>
                    </a:lnTo>
                    <a:lnTo>
                      <a:pt x="3817239" y="456896"/>
                    </a:lnTo>
                    <a:lnTo>
                      <a:pt x="3817683" y="457948"/>
                    </a:lnTo>
                    <a:lnTo>
                      <a:pt x="3815873" y="455129"/>
                    </a:lnTo>
                    <a:lnTo>
                      <a:pt x="3811069" y="448916"/>
                    </a:lnTo>
                    <a:lnTo>
                      <a:pt x="3814157" y="456873"/>
                    </a:lnTo>
                    <a:lnTo>
                      <a:pt x="3807102" y="446418"/>
                    </a:lnTo>
                    <a:lnTo>
                      <a:pt x="3808174" y="448650"/>
                    </a:lnTo>
                    <a:lnTo>
                      <a:pt x="3815941" y="461469"/>
                    </a:lnTo>
                    <a:lnTo>
                      <a:pt x="3814157" y="456873"/>
                    </a:lnTo>
                    <a:lnTo>
                      <a:pt x="3822349" y="469013"/>
                    </a:lnTo>
                    <a:lnTo>
                      <a:pt x="3825684" y="476922"/>
                    </a:lnTo>
                    <a:lnTo>
                      <a:pt x="3830808" y="484477"/>
                    </a:lnTo>
                    <a:lnTo>
                      <a:pt x="3843131" y="499810"/>
                    </a:lnTo>
                    <a:lnTo>
                      <a:pt x="3822349" y="469013"/>
                    </a:lnTo>
                    <a:lnTo>
                      <a:pt x="3817683" y="457948"/>
                    </a:lnTo>
                    <a:lnTo>
                      <a:pt x="3837889" y="489420"/>
                    </a:lnTo>
                    <a:lnTo>
                      <a:pt x="3845192" y="499526"/>
                    </a:lnTo>
                    <a:lnTo>
                      <a:pt x="3846139" y="502160"/>
                    </a:lnTo>
                    <a:lnTo>
                      <a:pt x="3846990" y="504613"/>
                    </a:lnTo>
                    <a:lnTo>
                      <a:pt x="3847045" y="504681"/>
                    </a:lnTo>
                    <a:lnTo>
                      <a:pt x="3846139" y="502160"/>
                    </a:lnTo>
                    <a:lnTo>
                      <a:pt x="3845254" y="499612"/>
                    </a:lnTo>
                    <a:lnTo>
                      <a:pt x="3846014" y="500663"/>
                    </a:lnTo>
                    <a:lnTo>
                      <a:pt x="3848611" y="506629"/>
                    </a:lnTo>
                    <a:lnTo>
                      <a:pt x="3850413" y="508871"/>
                    </a:lnTo>
                    <a:lnTo>
                      <a:pt x="3847409" y="502594"/>
                    </a:lnTo>
                    <a:lnTo>
                      <a:pt x="3865616" y="527789"/>
                    </a:lnTo>
                    <a:lnTo>
                      <a:pt x="3875855" y="540529"/>
                    </a:lnTo>
                    <a:lnTo>
                      <a:pt x="3876793" y="542282"/>
                    </a:lnTo>
                    <a:lnTo>
                      <a:pt x="3876186" y="540940"/>
                    </a:lnTo>
                    <a:lnTo>
                      <a:pt x="3875855" y="540529"/>
                    </a:lnTo>
                    <a:lnTo>
                      <a:pt x="3867022" y="524011"/>
                    </a:lnTo>
                    <a:lnTo>
                      <a:pt x="3866037" y="522089"/>
                    </a:lnTo>
                    <a:lnTo>
                      <a:pt x="3841863" y="489845"/>
                    </a:lnTo>
                    <a:lnTo>
                      <a:pt x="3843223" y="493762"/>
                    </a:lnTo>
                    <a:lnTo>
                      <a:pt x="3842649" y="492452"/>
                    </a:lnTo>
                    <a:lnTo>
                      <a:pt x="3841571" y="489455"/>
                    </a:lnTo>
                    <a:lnTo>
                      <a:pt x="3841000" y="488693"/>
                    </a:lnTo>
                    <a:lnTo>
                      <a:pt x="3842649" y="492452"/>
                    </a:lnTo>
                    <a:lnTo>
                      <a:pt x="3843642" y="495215"/>
                    </a:lnTo>
                    <a:lnTo>
                      <a:pt x="3842018" y="491478"/>
                    </a:lnTo>
                    <a:lnTo>
                      <a:pt x="3840530" y="488066"/>
                    </a:lnTo>
                    <a:lnTo>
                      <a:pt x="3834224" y="479655"/>
                    </a:lnTo>
                    <a:lnTo>
                      <a:pt x="3827433" y="470078"/>
                    </a:lnTo>
                    <a:lnTo>
                      <a:pt x="3839484" y="485662"/>
                    </a:lnTo>
                    <a:lnTo>
                      <a:pt x="3828634" y="460738"/>
                    </a:lnTo>
                    <a:lnTo>
                      <a:pt x="3828818" y="460919"/>
                    </a:lnTo>
                    <a:lnTo>
                      <a:pt x="3839916" y="486222"/>
                    </a:lnTo>
                    <a:lnTo>
                      <a:pt x="3840837" y="487413"/>
                    </a:lnTo>
                    <a:lnTo>
                      <a:pt x="3832673" y="464702"/>
                    </a:lnTo>
                    <a:lnTo>
                      <a:pt x="3833305" y="465323"/>
                    </a:lnTo>
                    <a:lnTo>
                      <a:pt x="3835001" y="470076"/>
                    </a:lnTo>
                    <a:lnTo>
                      <a:pt x="3841168" y="487840"/>
                    </a:lnTo>
                    <a:lnTo>
                      <a:pt x="3862865" y="515899"/>
                    </a:lnTo>
                    <a:lnTo>
                      <a:pt x="3842331" y="475829"/>
                    </a:lnTo>
                    <a:lnTo>
                      <a:pt x="3834002" y="466007"/>
                    </a:lnTo>
                    <a:lnTo>
                      <a:pt x="3833305" y="465323"/>
                    </a:lnTo>
                    <a:lnTo>
                      <a:pt x="3833220" y="465084"/>
                    </a:lnTo>
                    <a:lnTo>
                      <a:pt x="3832508" y="464245"/>
                    </a:lnTo>
                    <a:lnTo>
                      <a:pt x="3832673" y="464702"/>
                    </a:lnTo>
                    <a:lnTo>
                      <a:pt x="3828818" y="460919"/>
                    </a:lnTo>
                    <a:lnTo>
                      <a:pt x="3827885" y="458792"/>
                    </a:lnTo>
                    <a:lnTo>
                      <a:pt x="3827683" y="458554"/>
                    </a:lnTo>
                    <a:lnTo>
                      <a:pt x="3828634" y="460738"/>
                    </a:lnTo>
                    <a:lnTo>
                      <a:pt x="3811959" y="444373"/>
                    </a:lnTo>
                    <a:lnTo>
                      <a:pt x="3808726" y="436706"/>
                    </a:lnTo>
                    <a:lnTo>
                      <a:pt x="3811623" y="439612"/>
                    </a:lnTo>
                    <a:lnTo>
                      <a:pt x="3808298" y="435691"/>
                    </a:lnTo>
                    <a:lnTo>
                      <a:pt x="3808726" y="436706"/>
                    </a:lnTo>
                    <a:lnTo>
                      <a:pt x="3806453" y="434426"/>
                    </a:lnTo>
                    <a:lnTo>
                      <a:pt x="3805385" y="433909"/>
                    </a:lnTo>
                    <a:lnTo>
                      <a:pt x="3805704" y="435092"/>
                    </a:lnTo>
                    <a:lnTo>
                      <a:pt x="3807674" y="440167"/>
                    </a:lnTo>
                    <a:lnTo>
                      <a:pt x="3803872" y="436436"/>
                    </a:lnTo>
                    <a:lnTo>
                      <a:pt x="3800835" y="431706"/>
                    </a:lnTo>
                    <a:close/>
                    <a:moveTo>
                      <a:pt x="3927340" y="429925"/>
                    </a:moveTo>
                    <a:lnTo>
                      <a:pt x="3928086" y="431483"/>
                    </a:lnTo>
                    <a:lnTo>
                      <a:pt x="3931902" y="437750"/>
                    </a:lnTo>
                    <a:lnTo>
                      <a:pt x="3935384" y="442769"/>
                    </a:lnTo>
                    <a:lnTo>
                      <a:pt x="3964257" y="468689"/>
                    </a:lnTo>
                    <a:lnTo>
                      <a:pt x="3948813" y="449782"/>
                    </a:lnTo>
                    <a:lnTo>
                      <a:pt x="3932757" y="431920"/>
                    </a:lnTo>
                    <a:close/>
                    <a:moveTo>
                      <a:pt x="3773453" y="428392"/>
                    </a:moveTo>
                    <a:lnTo>
                      <a:pt x="3774747" y="429764"/>
                    </a:lnTo>
                    <a:lnTo>
                      <a:pt x="3779865" y="438972"/>
                    </a:lnTo>
                    <a:lnTo>
                      <a:pt x="3779110" y="439156"/>
                    </a:lnTo>
                    <a:close/>
                    <a:moveTo>
                      <a:pt x="3678751" y="426957"/>
                    </a:moveTo>
                    <a:lnTo>
                      <a:pt x="3683684" y="434202"/>
                    </a:lnTo>
                    <a:lnTo>
                      <a:pt x="3689953" y="448852"/>
                    </a:lnTo>
                    <a:lnTo>
                      <a:pt x="3690051" y="449215"/>
                    </a:lnTo>
                    <a:close/>
                    <a:moveTo>
                      <a:pt x="3678571" y="426602"/>
                    </a:moveTo>
                    <a:lnTo>
                      <a:pt x="3678751" y="426957"/>
                    </a:lnTo>
                    <a:lnTo>
                      <a:pt x="3678697" y="426878"/>
                    </a:lnTo>
                    <a:close/>
                    <a:moveTo>
                      <a:pt x="3670763" y="426175"/>
                    </a:moveTo>
                    <a:lnTo>
                      <a:pt x="3674815" y="442568"/>
                    </a:lnTo>
                    <a:lnTo>
                      <a:pt x="3698375" y="492582"/>
                    </a:lnTo>
                    <a:lnTo>
                      <a:pt x="3701222" y="506576"/>
                    </a:lnTo>
                    <a:lnTo>
                      <a:pt x="3693628" y="491226"/>
                    </a:lnTo>
                    <a:lnTo>
                      <a:pt x="3677107" y="454864"/>
                    </a:lnTo>
                    <a:lnTo>
                      <a:pt x="3670396" y="430211"/>
                    </a:lnTo>
                    <a:close/>
                    <a:moveTo>
                      <a:pt x="3678066" y="425951"/>
                    </a:moveTo>
                    <a:lnTo>
                      <a:pt x="3678697" y="426878"/>
                    </a:lnTo>
                    <a:lnTo>
                      <a:pt x="3691686" y="455245"/>
                    </a:lnTo>
                    <a:lnTo>
                      <a:pt x="3692931" y="459838"/>
                    </a:lnTo>
                    <a:lnTo>
                      <a:pt x="3683116" y="441109"/>
                    </a:lnTo>
                    <a:close/>
                    <a:moveTo>
                      <a:pt x="3734182" y="425732"/>
                    </a:moveTo>
                    <a:lnTo>
                      <a:pt x="3737279" y="432036"/>
                    </a:lnTo>
                    <a:lnTo>
                      <a:pt x="3737796" y="433697"/>
                    </a:lnTo>
                    <a:lnTo>
                      <a:pt x="3736221" y="431227"/>
                    </a:lnTo>
                    <a:close/>
                    <a:moveTo>
                      <a:pt x="3925549" y="425112"/>
                    </a:moveTo>
                    <a:cubicBezTo>
                      <a:pt x="3924662" y="424688"/>
                      <a:pt x="3924585" y="425331"/>
                      <a:pt x="3925562" y="427339"/>
                    </a:cubicBezTo>
                    <a:lnTo>
                      <a:pt x="3925668" y="427512"/>
                    </a:lnTo>
                    <a:lnTo>
                      <a:pt x="3931556" y="430584"/>
                    </a:lnTo>
                    <a:lnTo>
                      <a:pt x="3930397" y="429295"/>
                    </a:lnTo>
                    <a:cubicBezTo>
                      <a:pt x="3928134" y="427030"/>
                      <a:pt x="3926437" y="425537"/>
                      <a:pt x="3925549" y="425112"/>
                    </a:cubicBezTo>
                    <a:close/>
                    <a:moveTo>
                      <a:pt x="3747965" y="424670"/>
                    </a:moveTo>
                    <a:lnTo>
                      <a:pt x="3750258" y="427964"/>
                    </a:lnTo>
                    <a:lnTo>
                      <a:pt x="3759935" y="463271"/>
                    </a:lnTo>
                    <a:close/>
                    <a:moveTo>
                      <a:pt x="3677513" y="424292"/>
                    </a:moveTo>
                    <a:lnTo>
                      <a:pt x="3678571" y="426602"/>
                    </a:lnTo>
                    <a:lnTo>
                      <a:pt x="3677733" y="424951"/>
                    </a:lnTo>
                    <a:close/>
                    <a:moveTo>
                      <a:pt x="3816410" y="424217"/>
                    </a:moveTo>
                    <a:lnTo>
                      <a:pt x="3821157" y="431265"/>
                    </a:lnTo>
                    <a:lnTo>
                      <a:pt x="3821896" y="433337"/>
                    </a:lnTo>
                    <a:close/>
                    <a:moveTo>
                      <a:pt x="3731732" y="424190"/>
                    </a:moveTo>
                    <a:lnTo>
                      <a:pt x="3736221" y="431227"/>
                    </a:lnTo>
                    <a:lnTo>
                      <a:pt x="3737358" y="434292"/>
                    </a:lnTo>
                    <a:lnTo>
                      <a:pt x="3733996" y="428788"/>
                    </a:lnTo>
                    <a:close/>
                    <a:moveTo>
                      <a:pt x="3734490" y="423087"/>
                    </a:moveTo>
                    <a:lnTo>
                      <a:pt x="3739571" y="436480"/>
                    </a:lnTo>
                    <a:lnTo>
                      <a:pt x="3739095" y="435733"/>
                    </a:lnTo>
                    <a:lnTo>
                      <a:pt x="3737279" y="432036"/>
                    </a:lnTo>
                    <a:close/>
                    <a:moveTo>
                      <a:pt x="3764441" y="422333"/>
                    </a:moveTo>
                    <a:lnTo>
                      <a:pt x="3766175" y="422333"/>
                    </a:lnTo>
                    <a:lnTo>
                      <a:pt x="3780970" y="453710"/>
                    </a:lnTo>
                    <a:close/>
                    <a:moveTo>
                      <a:pt x="3904709" y="422090"/>
                    </a:moveTo>
                    <a:lnTo>
                      <a:pt x="3915050" y="435092"/>
                    </a:lnTo>
                    <a:lnTo>
                      <a:pt x="3941843" y="468005"/>
                    </a:lnTo>
                    <a:lnTo>
                      <a:pt x="3942026" y="468005"/>
                    </a:lnTo>
                    <a:lnTo>
                      <a:pt x="3944956" y="471673"/>
                    </a:lnTo>
                    <a:lnTo>
                      <a:pt x="3945316" y="472271"/>
                    </a:lnTo>
                    <a:lnTo>
                      <a:pt x="3950167" y="478229"/>
                    </a:lnTo>
                    <a:lnTo>
                      <a:pt x="3948989" y="476724"/>
                    </a:lnTo>
                    <a:lnTo>
                      <a:pt x="3951475" y="479837"/>
                    </a:lnTo>
                    <a:lnTo>
                      <a:pt x="3963172" y="494204"/>
                    </a:lnTo>
                    <a:lnTo>
                      <a:pt x="3964322" y="495924"/>
                    </a:lnTo>
                    <a:lnTo>
                      <a:pt x="3997423" y="537372"/>
                    </a:lnTo>
                    <a:lnTo>
                      <a:pt x="3995461" y="527139"/>
                    </a:lnTo>
                    <a:lnTo>
                      <a:pt x="3971138" y="495184"/>
                    </a:lnTo>
                    <a:lnTo>
                      <a:pt x="3940722" y="451370"/>
                    </a:lnTo>
                    <a:lnTo>
                      <a:pt x="3934998" y="445932"/>
                    </a:lnTo>
                    <a:lnTo>
                      <a:pt x="3936401" y="448865"/>
                    </a:lnTo>
                    <a:cubicBezTo>
                      <a:pt x="3939696" y="452159"/>
                      <a:pt x="3939696" y="452159"/>
                      <a:pt x="3936401" y="452159"/>
                    </a:cubicBezTo>
                    <a:lnTo>
                      <a:pt x="3918395" y="437605"/>
                    </a:lnTo>
                    <a:lnTo>
                      <a:pt x="3942170" y="468005"/>
                    </a:lnTo>
                    <a:lnTo>
                      <a:pt x="3942026" y="468005"/>
                    </a:lnTo>
                    <a:lnTo>
                      <a:pt x="3910677" y="428750"/>
                    </a:lnTo>
                    <a:lnTo>
                      <a:pt x="3910301" y="428291"/>
                    </a:lnTo>
                    <a:close/>
                    <a:moveTo>
                      <a:pt x="3668025" y="422077"/>
                    </a:moveTo>
                    <a:lnTo>
                      <a:pt x="3669049" y="425261"/>
                    </a:lnTo>
                    <a:lnTo>
                      <a:pt x="3670396" y="430211"/>
                    </a:lnTo>
                    <a:lnTo>
                      <a:pt x="3670284" y="431442"/>
                    </a:lnTo>
                    <a:lnTo>
                      <a:pt x="3672068" y="438168"/>
                    </a:lnTo>
                    <a:lnTo>
                      <a:pt x="3669225" y="428497"/>
                    </a:lnTo>
                    <a:close/>
                    <a:moveTo>
                      <a:pt x="3699849" y="420662"/>
                    </a:moveTo>
                    <a:lnTo>
                      <a:pt x="3701641" y="423304"/>
                    </a:lnTo>
                    <a:lnTo>
                      <a:pt x="3707591" y="434180"/>
                    </a:lnTo>
                    <a:close/>
                    <a:moveTo>
                      <a:pt x="3733471" y="420401"/>
                    </a:moveTo>
                    <a:lnTo>
                      <a:pt x="3734285" y="422428"/>
                    </a:lnTo>
                    <a:lnTo>
                      <a:pt x="3734490" y="423087"/>
                    </a:lnTo>
                    <a:close/>
                    <a:moveTo>
                      <a:pt x="3671450" y="418611"/>
                    </a:moveTo>
                    <a:lnTo>
                      <a:pt x="3679391" y="435381"/>
                    </a:lnTo>
                    <a:lnTo>
                      <a:pt x="3675639" y="428558"/>
                    </a:lnTo>
                    <a:lnTo>
                      <a:pt x="3671385" y="419335"/>
                    </a:lnTo>
                    <a:close/>
                    <a:moveTo>
                      <a:pt x="3753263" y="418359"/>
                    </a:moveTo>
                    <a:lnTo>
                      <a:pt x="3753302" y="418462"/>
                    </a:lnTo>
                    <a:lnTo>
                      <a:pt x="3757907" y="436287"/>
                    </a:lnTo>
                    <a:lnTo>
                      <a:pt x="3755066" y="431740"/>
                    </a:lnTo>
                    <a:lnTo>
                      <a:pt x="3752666" y="423613"/>
                    </a:lnTo>
                    <a:close/>
                    <a:moveTo>
                      <a:pt x="3810077" y="418193"/>
                    </a:moveTo>
                    <a:lnTo>
                      <a:pt x="3810291" y="418602"/>
                    </a:lnTo>
                    <a:lnTo>
                      <a:pt x="3814786" y="428929"/>
                    </a:lnTo>
                    <a:close/>
                    <a:moveTo>
                      <a:pt x="3746083" y="417361"/>
                    </a:moveTo>
                    <a:lnTo>
                      <a:pt x="3755066" y="431740"/>
                    </a:lnTo>
                    <a:lnTo>
                      <a:pt x="3756673" y="437180"/>
                    </a:lnTo>
                    <a:lnTo>
                      <a:pt x="3750258" y="427964"/>
                    </a:lnTo>
                    <a:lnTo>
                      <a:pt x="3750195" y="427733"/>
                    </a:lnTo>
                    <a:close/>
                    <a:moveTo>
                      <a:pt x="3676162" y="416622"/>
                    </a:moveTo>
                    <a:lnTo>
                      <a:pt x="3692116" y="441744"/>
                    </a:lnTo>
                    <a:cubicBezTo>
                      <a:pt x="3692116" y="441744"/>
                      <a:pt x="3692116" y="445041"/>
                      <a:pt x="3688820" y="441744"/>
                    </a:cubicBezTo>
                    <a:lnTo>
                      <a:pt x="3683684" y="434202"/>
                    </a:lnTo>
                    <a:lnTo>
                      <a:pt x="3677526" y="419810"/>
                    </a:lnTo>
                    <a:lnTo>
                      <a:pt x="3678935" y="421964"/>
                    </a:lnTo>
                    <a:lnTo>
                      <a:pt x="3677510" y="419771"/>
                    </a:lnTo>
                    <a:close/>
                    <a:moveTo>
                      <a:pt x="3671641" y="416516"/>
                    </a:moveTo>
                    <a:lnTo>
                      <a:pt x="3674614" y="420882"/>
                    </a:lnTo>
                    <a:lnTo>
                      <a:pt x="3679346" y="433915"/>
                    </a:lnTo>
                    <a:lnTo>
                      <a:pt x="3683116" y="441109"/>
                    </a:lnTo>
                    <a:lnTo>
                      <a:pt x="3684004" y="443772"/>
                    </a:lnTo>
                    <a:lnTo>
                      <a:pt x="3682773" y="441533"/>
                    </a:lnTo>
                    <a:lnTo>
                      <a:pt x="3671554" y="417471"/>
                    </a:lnTo>
                    <a:close/>
                    <a:moveTo>
                      <a:pt x="3854404" y="416133"/>
                    </a:moveTo>
                    <a:lnTo>
                      <a:pt x="3855335" y="418101"/>
                    </a:lnTo>
                    <a:lnTo>
                      <a:pt x="3855763" y="419297"/>
                    </a:lnTo>
                    <a:close/>
                    <a:moveTo>
                      <a:pt x="3725941" y="415602"/>
                    </a:moveTo>
                    <a:lnTo>
                      <a:pt x="3733996" y="428788"/>
                    </a:lnTo>
                    <a:lnTo>
                      <a:pt x="3739353" y="439666"/>
                    </a:lnTo>
                    <a:lnTo>
                      <a:pt x="3744774" y="454274"/>
                    </a:lnTo>
                    <a:close/>
                    <a:moveTo>
                      <a:pt x="3674424" y="415022"/>
                    </a:moveTo>
                    <a:lnTo>
                      <a:pt x="3677510" y="419771"/>
                    </a:lnTo>
                    <a:lnTo>
                      <a:pt x="3677526" y="419810"/>
                    </a:lnTo>
                    <a:lnTo>
                      <a:pt x="3674453" y="415110"/>
                    </a:lnTo>
                    <a:close/>
                    <a:moveTo>
                      <a:pt x="3725580" y="414859"/>
                    </a:moveTo>
                    <a:lnTo>
                      <a:pt x="3725941" y="415602"/>
                    </a:lnTo>
                    <a:lnTo>
                      <a:pt x="3725523" y="414916"/>
                    </a:lnTo>
                    <a:close/>
                    <a:moveTo>
                      <a:pt x="3808644" y="414817"/>
                    </a:moveTo>
                    <a:lnTo>
                      <a:pt x="3813957" y="422333"/>
                    </a:lnTo>
                    <a:lnTo>
                      <a:pt x="3823396" y="437543"/>
                    </a:lnTo>
                    <a:lnTo>
                      <a:pt x="3825420" y="443218"/>
                    </a:lnTo>
                    <a:lnTo>
                      <a:pt x="3813957" y="425626"/>
                    </a:lnTo>
                    <a:lnTo>
                      <a:pt x="3810291" y="418602"/>
                    </a:lnTo>
                    <a:close/>
                    <a:moveTo>
                      <a:pt x="3695752" y="414575"/>
                    </a:moveTo>
                    <a:lnTo>
                      <a:pt x="3698706" y="418668"/>
                    </a:lnTo>
                    <a:lnTo>
                      <a:pt x="3699849" y="420662"/>
                    </a:lnTo>
                    <a:lnTo>
                      <a:pt x="3695801" y="414697"/>
                    </a:lnTo>
                    <a:close/>
                    <a:moveTo>
                      <a:pt x="3704834" y="413838"/>
                    </a:moveTo>
                    <a:lnTo>
                      <a:pt x="3707069" y="416711"/>
                    </a:lnTo>
                    <a:lnTo>
                      <a:pt x="3737263" y="485981"/>
                    </a:lnTo>
                    <a:lnTo>
                      <a:pt x="3734330" y="480860"/>
                    </a:lnTo>
                    <a:lnTo>
                      <a:pt x="3728776" y="469353"/>
                    </a:lnTo>
                    <a:close/>
                    <a:moveTo>
                      <a:pt x="3726624" y="413815"/>
                    </a:moveTo>
                    <a:lnTo>
                      <a:pt x="3731732" y="424190"/>
                    </a:lnTo>
                    <a:lnTo>
                      <a:pt x="3725702" y="414737"/>
                    </a:lnTo>
                    <a:close/>
                    <a:moveTo>
                      <a:pt x="3724932" y="413529"/>
                    </a:moveTo>
                    <a:lnTo>
                      <a:pt x="3725702" y="414737"/>
                    </a:lnTo>
                    <a:lnTo>
                      <a:pt x="3725580" y="414859"/>
                    </a:lnTo>
                    <a:close/>
                    <a:moveTo>
                      <a:pt x="3664730" y="413210"/>
                    </a:moveTo>
                    <a:lnTo>
                      <a:pt x="3669225" y="428497"/>
                    </a:lnTo>
                    <a:lnTo>
                      <a:pt x="3671050" y="438260"/>
                    </a:lnTo>
                    <a:lnTo>
                      <a:pt x="3666989" y="425261"/>
                    </a:lnTo>
                    <a:close/>
                    <a:moveTo>
                      <a:pt x="3807392" y="413047"/>
                    </a:moveTo>
                    <a:lnTo>
                      <a:pt x="3808521" y="414644"/>
                    </a:lnTo>
                    <a:lnTo>
                      <a:pt x="3810077" y="418193"/>
                    </a:lnTo>
                    <a:close/>
                    <a:moveTo>
                      <a:pt x="3694545" y="412903"/>
                    </a:moveTo>
                    <a:lnTo>
                      <a:pt x="3695187" y="413793"/>
                    </a:lnTo>
                    <a:lnTo>
                      <a:pt x="3695801" y="414697"/>
                    </a:lnTo>
                    <a:lnTo>
                      <a:pt x="3718478" y="471413"/>
                    </a:lnTo>
                    <a:lnTo>
                      <a:pt x="3758309" y="549010"/>
                    </a:lnTo>
                    <a:lnTo>
                      <a:pt x="3744121" y="525740"/>
                    </a:lnTo>
                    <a:lnTo>
                      <a:pt x="3723009" y="483363"/>
                    </a:lnTo>
                    <a:cubicBezTo>
                      <a:pt x="3712917" y="461317"/>
                      <a:pt x="3703546" y="438962"/>
                      <a:pt x="3695462" y="416144"/>
                    </a:cubicBezTo>
                    <a:close/>
                    <a:moveTo>
                      <a:pt x="3814564" y="412782"/>
                    </a:moveTo>
                    <a:lnTo>
                      <a:pt x="3816419" y="415812"/>
                    </a:lnTo>
                    <a:lnTo>
                      <a:pt x="3821819" y="432248"/>
                    </a:lnTo>
                    <a:lnTo>
                      <a:pt x="3821157" y="431265"/>
                    </a:lnTo>
                    <a:close/>
                    <a:moveTo>
                      <a:pt x="3672010" y="412446"/>
                    </a:moveTo>
                    <a:lnTo>
                      <a:pt x="3673889" y="417380"/>
                    </a:lnTo>
                    <a:lnTo>
                      <a:pt x="3677733" y="424951"/>
                    </a:lnTo>
                    <a:lnTo>
                      <a:pt x="3678066" y="425951"/>
                    </a:lnTo>
                    <a:lnTo>
                      <a:pt x="3674614" y="420882"/>
                    </a:lnTo>
                    <a:lnTo>
                      <a:pt x="3671918" y="413458"/>
                    </a:lnTo>
                    <a:close/>
                    <a:moveTo>
                      <a:pt x="3672096" y="411504"/>
                    </a:moveTo>
                    <a:lnTo>
                      <a:pt x="3674453" y="415110"/>
                    </a:lnTo>
                    <a:lnTo>
                      <a:pt x="3677513" y="424292"/>
                    </a:lnTo>
                    <a:lnTo>
                      <a:pt x="3672023" y="412303"/>
                    </a:lnTo>
                    <a:close/>
                    <a:moveTo>
                      <a:pt x="3671622" y="411425"/>
                    </a:moveTo>
                    <a:lnTo>
                      <a:pt x="3672023" y="412303"/>
                    </a:lnTo>
                    <a:lnTo>
                      <a:pt x="3672010" y="412446"/>
                    </a:lnTo>
                    <a:close/>
                    <a:moveTo>
                      <a:pt x="3667758" y="410814"/>
                    </a:moveTo>
                    <a:lnTo>
                      <a:pt x="3669952" y="414035"/>
                    </a:lnTo>
                    <a:lnTo>
                      <a:pt x="3671554" y="417471"/>
                    </a:lnTo>
                    <a:lnTo>
                      <a:pt x="3671450" y="418611"/>
                    </a:lnTo>
                    <a:close/>
                    <a:moveTo>
                      <a:pt x="3672198" y="410379"/>
                    </a:moveTo>
                    <a:lnTo>
                      <a:pt x="3673627" y="412629"/>
                    </a:lnTo>
                    <a:lnTo>
                      <a:pt x="3674424" y="415022"/>
                    </a:lnTo>
                    <a:lnTo>
                      <a:pt x="3672101" y="411447"/>
                    </a:lnTo>
                    <a:close/>
                    <a:moveTo>
                      <a:pt x="3670963" y="409695"/>
                    </a:moveTo>
                    <a:lnTo>
                      <a:pt x="3672101" y="411447"/>
                    </a:lnTo>
                    <a:lnTo>
                      <a:pt x="3672096" y="411504"/>
                    </a:lnTo>
                    <a:lnTo>
                      <a:pt x="3671032" y="409876"/>
                    </a:lnTo>
                    <a:close/>
                    <a:moveTo>
                      <a:pt x="3670633" y="409265"/>
                    </a:moveTo>
                    <a:lnTo>
                      <a:pt x="3671032" y="409876"/>
                    </a:lnTo>
                    <a:lnTo>
                      <a:pt x="3671622" y="411425"/>
                    </a:lnTo>
                    <a:close/>
                    <a:moveTo>
                      <a:pt x="3666514" y="408986"/>
                    </a:moveTo>
                    <a:lnTo>
                      <a:pt x="3666812" y="409425"/>
                    </a:lnTo>
                    <a:lnTo>
                      <a:pt x="3671385" y="419335"/>
                    </a:lnTo>
                    <a:lnTo>
                      <a:pt x="3670763" y="426175"/>
                    </a:lnTo>
                    <a:close/>
                    <a:moveTo>
                      <a:pt x="3805828" y="408505"/>
                    </a:moveTo>
                    <a:lnTo>
                      <a:pt x="3806019" y="408788"/>
                    </a:lnTo>
                    <a:lnTo>
                      <a:pt x="3808644" y="414817"/>
                    </a:lnTo>
                    <a:lnTo>
                      <a:pt x="3808521" y="414644"/>
                    </a:lnTo>
                    <a:close/>
                    <a:moveTo>
                      <a:pt x="3693237" y="408285"/>
                    </a:moveTo>
                    <a:lnTo>
                      <a:pt x="3695752" y="414575"/>
                    </a:lnTo>
                    <a:lnTo>
                      <a:pt x="3695187" y="413793"/>
                    </a:lnTo>
                    <a:lnTo>
                      <a:pt x="3694517" y="412806"/>
                    </a:lnTo>
                    <a:close/>
                    <a:moveTo>
                      <a:pt x="3670031" y="408261"/>
                    </a:moveTo>
                    <a:lnTo>
                      <a:pt x="3670511" y="408999"/>
                    </a:lnTo>
                    <a:lnTo>
                      <a:pt x="3670633" y="409265"/>
                    </a:lnTo>
                    <a:lnTo>
                      <a:pt x="3670100" y="408451"/>
                    </a:lnTo>
                    <a:close/>
                    <a:moveTo>
                      <a:pt x="3742322" y="407873"/>
                    </a:moveTo>
                    <a:lnTo>
                      <a:pt x="3746083" y="417361"/>
                    </a:lnTo>
                    <a:lnTo>
                      <a:pt x="3745015" y="415651"/>
                    </a:lnTo>
                    <a:close/>
                    <a:moveTo>
                      <a:pt x="3666099" y="407311"/>
                    </a:moveTo>
                    <a:lnTo>
                      <a:pt x="3667758" y="410814"/>
                    </a:lnTo>
                    <a:lnTo>
                      <a:pt x="3666812" y="409425"/>
                    </a:lnTo>
                    <a:lnTo>
                      <a:pt x="3666402" y="408536"/>
                    </a:lnTo>
                    <a:close/>
                    <a:moveTo>
                      <a:pt x="3722694" y="405835"/>
                    </a:moveTo>
                    <a:lnTo>
                      <a:pt x="3727002" y="410576"/>
                    </a:lnTo>
                    <a:lnTo>
                      <a:pt x="3727802" y="412637"/>
                    </a:lnTo>
                    <a:lnTo>
                      <a:pt x="3726624" y="413815"/>
                    </a:lnTo>
                    <a:close/>
                    <a:moveTo>
                      <a:pt x="3668934" y="405239"/>
                    </a:moveTo>
                    <a:lnTo>
                      <a:pt x="3669764" y="406547"/>
                    </a:lnTo>
                    <a:lnTo>
                      <a:pt x="3670963" y="409695"/>
                    </a:lnTo>
                    <a:lnTo>
                      <a:pt x="3670511" y="408999"/>
                    </a:lnTo>
                    <a:lnTo>
                      <a:pt x="3669489" y="406766"/>
                    </a:lnTo>
                    <a:close/>
                    <a:moveTo>
                      <a:pt x="3664875" y="405226"/>
                    </a:moveTo>
                    <a:lnTo>
                      <a:pt x="3666402" y="408536"/>
                    </a:lnTo>
                    <a:lnTo>
                      <a:pt x="3666514" y="408986"/>
                    </a:lnTo>
                    <a:lnTo>
                      <a:pt x="3665224" y="407092"/>
                    </a:lnTo>
                    <a:close/>
                    <a:moveTo>
                      <a:pt x="3811727" y="404350"/>
                    </a:moveTo>
                    <a:lnTo>
                      <a:pt x="3812909" y="405942"/>
                    </a:lnTo>
                    <a:lnTo>
                      <a:pt x="3817413" y="412970"/>
                    </a:lnTo>
                    <a:lnTo>
                      <a:pt x="3837242" y="455147"/>
                    </a:lnTo>
                    <a:lnTo>
                      <a:pt x="3834510" y="451091"/>
                    </a:lnTo>
                    <a:lnTo>
                      <a:pt x="3827161" y="435504"/>
                    </a:lnTo>
                    <a:cubicBezTo>
                      <a:pt x="3826336" y="433034"/>
                      <a:pt x="3823860" y="428301"/>
                      <a:pt x="3820662" y="422745"/>
                    </a:cubicBezTo>
                    <a:lnTo>
                      <a:pt x="3816419" y="415812"/>
                    </a:lnTo>
                    <a:lnTo>
                      <a:pt x="3814369" y="409574"/>
                    </a:lnTo>
                    <a:close/>
                    <a:moveTo>
                      <a:pt x="3662961" y="403769"/>
                    </a:moveTo>
                    <a:lnTo>
                      <a:pt x="3665224" y="407092"/>
                    </a:lnTo>
                    <a:lnTo>
                      <a:pt x="3668025" y="422077"/>
                    </a:lnTo>
                    <a:lnTo>
                      <a:pt x="3664775" y="411971"/>
                    </a:lnTo>
                    <a:lnTo>
                      <a:pt x="3663912" y="408841"/>
                    </a:lnTo>
                    <a:close/>
                    <a:moveTo>
                      <a:pt x="3968699" y="402602"/>
                    </a:moveTo>
                    <a:lnTo>
                      <a:pt x="3995511" y="432211"/>
                    </a:lnTo>
                    <a:cubicBezTo>
                      <a:pt x="4008715" y="451967"/>
                      <a:pt x="4025220" y="468430"/>
                      <a:pt x="4038424" y="484893"/>
                    </a:cubicBezTo>
                    <a:lnTo>
                      <a:pt x="4038236" y="484893"/>
                    </a:lnTo>
                    <a:close/>
                    <a:moveTo>
                      <a:pt x="3664227" y="401756"/>
                    </a:moveTo>
                    <a:lnTo>
                      <a:pt x="3665290" y="404037"/>
                    </a:lnTo>
                    <a:lnTo>
                      <a:pt x="3666099" y="407311"/>
                    </a:lnTo>
                    <a:lnTo>
                      <a:pt x="3664721" y="404398"/>
                    </a:lnTo>
                    <a:close/>
                    <a:moveTo>
                      <a:pt x="3661499" y="401621"/>
                    </a:moveTo>
                    <a:lnTo>
                      <a:pt x="3662207" y="402662"/>
                    </a:lnTo>
                    <a:lnTo>
                      <a:pt x="3663912" y="408841"/>
                    </a:lnTo>
                    <a:lnTo>
                      <a:pt x="3664730" y="413210"/>
                    </a:lnTo>
                    <a:lnTo>
                      <a:pt x="3662458" y="405481"/>
                    </a:lnTo>
                    <a:close/>
                    <a:moveTo>
                      <a:pt x="3809859" y="401180"/>
                    </a:moveTo>
                    <a:lnTo>
                      <a:pt x="3811119" y="403147"/>
                    </a:lnTo>
                    <a:lnTo>
                      <a:pt x="3811727" y="404350"/>
                    </a:lnTo>
                    <a:lnTo>
                      <a:pt x="3810856" y="403177"/>
                    </a:lnTo>
                    <a:close/>
                    <a:moveTo>
                      <a:pt x="3699595" y="399565"/>
                    </a:moveTo>
                    <a:lnTo>
                      <a:pt x="3711527" y="418107"/>
                    </a:lnTo>
                    <a:lnTo>
                      <a:pt x="3711745" y="418668"/>
                    </a:lnTo>
                    <a:lnTo>
                      <a:pt x="3708592" y="418668"/>
                    </a:lnTo>
                    <a:lnTo>
                      <a:pt x="3707069" y="416711"/>
                    </a:lnTo>
                    <a:close/>
                    <a:moveTo>
                      <a:pt x="3664120" y="399304"/>
                    </a:moveTo>
                    <a:lnTo>
                      <a:pt x="3670100" y="408451"/>
                    </a:lnTo>
                    <a:lnTo>
                      <a:pt x="3671918" y="413458"/>
                    </a:lnTo>
                    <a:lnTo>
                      <a:pt x="3671641" y="416516"/>
                    </a:lnTo>
                    <a:lnTo>
                      <a:pt x="3669952" y="414035"/>
                    </a:lnTo>
                    <a:lnTo>
                      <a:pt x="3665290" y="404037"/>
                    </a:lnTo>
                    <a:close/>
                    <a:moveTo>
                      <a:pt x="3662004" y="398660"/>
                    </a:moveTo>
                    <a:lnTo>
                      <a:pt x="3664721" y="404398"/>
                    </a:lnTo>
                    <a:lnTo>
                      <a:pt x="3664875" y="405226"/>
                    </a:lnTo>
                    <a:lnTo>
                      <a:pt x="3662111" y="399235"/>
                    </a:lnTo>
                    <a:close/>
                    <a:moveTo>
                      <a:pt x="3801605" y="398648"/>
                    </a:moveTo>
                    <a:lnTo>
                      <a:pt x="3807355" y="409163"/>
                    </a:lnTo>
                    <a:lnTo>
                      <a:pt x="3816410" y="424217"/>
                    </a:lnTo>
                    <a:lnTo>
                      <a:pt x="3806019" y="408788"/>
                    </a:lnTo>
                    <a:close/>
                    <a:moveTo>
                      <a:pt x="3663589" y="398346"/>
                    </a:moveTo>
                    <a:lnTo>
                      <a:pt x="3664064" y="399077"/>
                    </a:lnTo>
                    <a:lnTo>
                      <a:pt x="3664120" y="399304"/>
                    </a:lnTo>
                    <a:lnTo>
                      <a:pt x="3663627" y="398550"/>
                    </a:lnTo>
                    <a:close/>
                    <a:moveTo>
                      <a:pt x="3663454" y="396610"/>
                    </a:moveTo>
                    <a:lnTo>
                      <a:pt x="3668415" y="404422"/>
                    </a:lnTo>
                    <a:lnTo>
                      <a:pt x="3669489" y="406766"/>
                    </a:lnTo>
                    <a:lnTo>
                      <a:pt x="3670031" y="408261"/>
                    </a:lnTo>
                    <a:lnTo>
                      <a:pt x="3664064" y="399077"/>
                    </a:lnTo>
                    <a:close/>
                    <a:moveTo>
                      <a:pt x="3807533" y="396056"/>
                    </a:moveTo>
                    <a:lnTo>
                      <a:pt x="3812306" y="402166"/>
                    </a:lnTo>
                    <a:lnTo>
                      <a:pt x="3831032" y="428135"/>
                    </a:lnTo>
                    <a:lnTo>
                      <a:pt x="3835924" y="436932"/>
                    </a:lnTo>
                    <a:lnTo>
                      <a:pt x="3812909" y="405942"/>
                    </a:lnTo>
                    <a:lnTo>
                      <a:pt x="3811119" y="403147"/>
                    </a:lnTo>
                    <a:close/>
                    <a:moveTo>
                      <a:pt x="3713736" y="395978"/>
                    </a:moveTo>
                    <a:lnTo>
                      <a:pt x="3719443" y="402257"/>
                    </a:lnTo>
                    <a:lnTo>
                      <a:pt x="3724932" y="413529"/>
                    </a:lnTo>
                    <a:close/>
                    <a:moveTo>
                      <a:pt x="3661322" y="395024"/>
                    </a:moveTo>
                    <a:lnTo>
                      <a:pt x="3663627" y="398550"/>
                    </a:lnTo>
                    <a:lnTo>
                      <a:pt x="3664227" y="401756"/>
                    </a:lnTo>
                    <a:lnTo>
                      <a:pt x="3661480" y="395864"/>
                    </a:lnTo>
                    <a:close/>
                    <a:moveTo>
                      <a:pt x="3659999" y="394656"/>
                    </a:moveTo>
                    <a:lnTo>
                      <a:pt x="3662111" y="399235"/>
                    </a:lnTo>
                    <a:lnTo>
                      <a:pt x="3662961" y="403769"/>
                    </a:lnTo>
                    <a:lnTo>
                      <a:pt x="3662207" y="402662"/>
                    </a:lnTo>
                    <a:close/>
                    <a:moveTo>
                      <a:pt x="3821955" y="393644"/>
                    </a:moveTo>
                    <a:lnTo>
                      <a:pt x="3827161" y="399285"/>
                    </a:lnTo>
                    <a:cubicBezTo>
                      <a:pt x="3827161" y="399285"/>
                      <a:pt x="3827161" y="402578"/>
                      <a:pt x="3827161" y="402578"/>
                    </a:cubicBezTo>
                    <a:lnTo>
                      <a:pt x="3824362" y="399492"/>
                    </a:lnTo>
                    <a:close/>
                    <a:moveTo>
                      <a:pt x="3662678" y="393469"/>
                    </a:moveTo>
                    <a:lnTo>
                      <a:pt x="3663454" y="396610"/>
                    </a:lnTo>
                    <a:lnTo>
                      <a:pt x="3663186" y="396188"/>
                    </a:lnTo>
                    <a:close/>
                    <a:moveTo>
                      <a:pt x="3797035" y="393201"/>
                    </a:moveTo>
                    <a:lnTo>
                      <a:pt x="3807392" y="413047"/>
                    </a:lnTo>
                    <a:lnTo>
                      <a:pt x="3798656" y="400689"/>
                    </a:lnTo>
                    <a:close/>
                    <a:moveTo>
                      <a:pt x="3660216" y="393155"/>
                    </a:moveTo>
                    <a:lnTo>
                      <a:pt x="3661278" y="394789"/>
                    </a:lnTo>
                    <a:lnTo>
                      <a:pt x="3661322" y="395024"/>
                    </a:lnTo>
                    <a:lnTo>
                      <a:pt x="3660505" y="393774"/>
                    </a:lnTo>
                    <a:close/>
                    <a:moveTo>
                      <a:pt x="3659390" y="393141"/>
                    </a:moveTo>
                    <a:lnTo>
                      <a:pt x="3659847" y="394106"/>
                    </a:lnTo>
                    <a:lnTo>
                      <a:pt x="3659999" y="394656"/>
                    </a:lnTo>
                    <a:lnTo>
                      <a:pt x="3659496" y="393566"/>
                    </a:lnTo>
                    <a:close/>
                    <a:moveTo>
                      <a:pt x="3660851" y="392511"/>
                    </a:moveTo>
                    <a:lnTo>
                      <a:pt x="3663186" y="396188"/>
                    </a:lnTo>
                    <a:lnTo>
                      <a:pt x="3663589" y="398346"/>
                    </a:lnTo>
                    <a:lnTo>
                      <a:pt x="3661278" y="394789"/>
                    </a:lnTo>
                    <a:close/>
                    <a:moveTo>
                      <a:pt x="3664338" y="392295"/>
                    </a:moveTo>
                    <a:lnTo>
                      <a:pt x="3665753" y="392295"/>
                    </a:lnTo>
                    <a:lnTo>
                      <a:pt x="3676162" y="416622"/>
                    </a:lnTo>
                    <a:lnTo>
                      <a:pt x="3673627" y="412629"/>
                    </a:lnTo>
                    <a:lnTo>
                      <a:pt x="3672344" y="408778"/>
                    </a:lnTo>
                    <a:lnTo>
                      <a:pt x="3672198" y="410379"/>
                    </a:lnTo>
                    <a:lnTo>
                      <a:pt x="3669764" y="406547"/>
                    </a:lnTo>
                    <a:close/>
                    <a:moveTo>
                      <a:pt x="3662862" y="392295"/>
                    </a:moveTo>
                    <a:lnTo>
                      <a:pt x="3664234" y="392295"/>
                    </a:lnTo>
                    <a:lnTo>
                      <a:pt x="3668934" y="405239"/>
                    </a:lnTo>
                    <a:lnTo>
                      <a:pt x="3668415" y="404422"/>
                    </a:lnTo>
                    <a:close/>
                    <a:moveTo>
                      <a:pt x="3659214" y="391800"/>
                    </a:moveTo>
                    <a:lnTo>
                      <a:pt x="3660505" y="393774"/>
                    </a:lnTo>
                    <a:lnTo>
                      <a:pt x="3661480" y="395864"/>
                    </a:lnTo>
                    <a:lnTo>
                      <a:pt x="3662004" y="398660"/>
                    </a:lnTo>
                    <a:lnTo>
                      <a:pt x="3659847" y="394106"/>
                    </a:lnTo>
                    <a:lnTo>
                      <a:pt x="3659575" y="393119"/>
                    </a:lnTo>
                    <a:close/>
                    <a:moveTo>
                      <a:pt x="3658884" y="391104"/>
                    </a:moveTo>
                    <a:lnTo>
                      <a:pt x="3659126" y="391477"/>
                    </a:lnTo>
                    <a:lnTo>
                      <a:pt x="3659214" y="391800"/>
                    </a:lnTo>
                    <a:lnTo>
                      <a:pt x="3658960" y="391411"/>
                    </a:lnTo>
                    <a:close/>
                    <a:moveTo>
                      <a:pt x="3661830" y="390041"/>
                    </a:moveTo>
                    <a:lnTo>
                      <a:pt x="3662862" y="392295"/>
                    </a:lnTo>
                    <a:lnTo>
                      <a:pt x="3662458" y="392295"/>
                    </a:lnTo>
                    <a:lnTo>
                      <a:pt x="3662678" y="393469"/>
                    </a:lnTo>
                    <a:close/>
                    <a:moveTo>
                      <a:pt x="3658691" y="389883"/>
                    </a:moveTo>
                    <a:lnTo>
                      <a:pt x="3660216" y="393155"/>
                    </a:lnTo>
                    <a:lnTo>
                      <a:pt x="3659126" y="391477"/>
                    </a:lnTo>
                    <a:close/>
                    <a:moveTo>
                      <a:pt x="3797452" y="389407"/>
                    </a:moveTo>
                    <a:lnTo>
                      <a:pt x="3797627" y="389511"/>
                    </a:lnTo>
                    <a:lnTo>
                      <a:pt x="3801605" y="398648"/>
                    </a:lnTo>
                    <a:lnTo>
                      <a:pt x="3801100" y="397725"/>
                    </a:lnTo>
                    <a:close/>
                    <a:moveTo>
                      <a:pt x="3657549" y="389253"/>
                    </a:moveTo>
                    <a:lnTo>
                      <a:pt x="3658960" y="391411"/>
                    </a:lnTo>
                    <a:lnTo>
                      <a:pt x="3659390" y="393141"/>
                    </a:lnTo>
                    <a:close/>
                    <a:moveTo>
                      <a:pt x="3802210" y="389243"/>
                    </a:moveTo>
                    <a:lnTo>
                      <a:pt x="3806883" y="395224"/>
                    </a:lnTo>
                    <a:lnTo>
                      <a:pt x="3809859" y="401180"/>
                    </a:lnTo>
                    <a:close/>
                    <a:moveTo>
                      <a:pt x="3685544" y="389044"/>
                    </a:moveTo>
                    <a:lnTo>
                      <a:pt x="3689073" y="393580"/>
                    </a:lnTo>
                    <a:lnTo>
                      <a:pt x="3693237" y="408285"/>
                    </a:lnTo>
                    <a:close/>
                    <a:moveTo>
                      <a:pt x="3796012" y="388421"/>
                    </a:moveTo>
                    <a:lnTo>
                      <a:pt x="3801100" y="397725"/>
                    </a:lnTo>
                    <a:lnTo>
                      <a:pt x="3805828" y="408505"/>
                    </a:lnTo>
                    <a:lnTo>
                      <a:pt x="3804054" y="405870"/>
                    </a:lnTo>
                    <a:lnTo>
                      <a:pt x="3796038" y="388547"/>
                    </a:lnTo>
                    <a:close/>
                    <a:moveTo>
                      <a:pt x="3658193" y="388325"/>
                    </a:moveTo>
                    <a:lnTo>
                      <a:pt x="3658320" y="388525"/>
                    </a:lnTo>
                    <a:lnTo>
                      <a:pt x="3658691" y="389883"/>
                    </a:lnTo>
                    <a:lnTo>
                      <a:pt x="3658454" y="389375"/>
                    </a:lnTo>
                    <a:close/>
                    <a:moveTo>
                      <a:pt x="3657078" y="388325"/>
                    </a:moveTo>
                    <a:lnTo>
                      <a:pt x="3657195" y="388506"/>
                    </a:lnTo>
                    <a:lnTo>
                      <a:pt x="3657549" y="389253"/>
                    </a:lnTo>
                    <a:lnTo>
                      <a:pt x="3657403" y="389029"/>
                    </a:lnTo>
                    <a:close/>
                    <a:moveTo>
                      <a:pt x="3803380" y="388213"/>
                    </a:moveTo>
                    <a:lnTo>
                      <a:pt x="3803769" y="388613"/>
                    </a:lnTo>
                    <a:lnTo>
                      <a:pt x="3807533" y="396056"/>
                    </a:lnTo>
                    <a:lnTo>
                      <a:pt x="3806883" y="395224"/>
                    </a:lnTo>
                    <a:close/>
                    <a:moveTo>
                      <a:pt x="3662075" y="386349"/>
                    </a:moveTo>
                    <a:lnTo>
                      <a:pt x="3664338" y="392295"/>
                    </a:lnTo>
                    <a:lnTo>
                      <a:pt x="3664234" y="392295"/>
                    </a:lnTo>
                    <a:close/>
                    <a:moveTo>
                      <a:pt x="3751237" y="386115"/>
                    </a:moveTo>
                    <a:lnTo>
                      <a:pt x="3776364" y="431480"/>
                    </a:lnTo>
                    <a:lnTo>
                      <a:pt x="3774747" y="429764"/>
                    </a:lnTo>
                    <a:lnTo>
                      <a:pt x="3764261" y="410900"/>
                    </a:lnTo>
                    <a:close/>
                    <a:moveTo>
                      <a:pt x="3690715" y="385764"/>
                    </a:moveTo>
                    <a:lnTo>
                      <a:pt x="3696814" y="395242"/>
                    </a:lnTo>
                    <a:lnTo>
                      <a:pt x="3704834" y="413838"/>
                    </a:lnTo>
                    <a:lnTo>
                      <a:pt x="3689073" y="393580"/>
                    </a:lnTo>
                    <a:lnTo>
                      <a:pt x="3687957" y="389640"/>
                    </a:lnTo>
                    <a:lnTo>
                      <a:pt x="3690468" y="392707"/>
                    </a:lnTo>
                    <a:cubicBezTo>
                      <a:pt x="3694587" y="397446"/>
                      <a:pt x="3697470" y="400227"/>
                      <a:pt x="3697265" y="398321"/>
                    </a:cubicBezTo>
                    <a:close/>
                    <a:moveTo>
                      <a:pt x="3703291" y="384483"/>
                    </a:moveTo>
                    <a:lnTo>
                      <a:pt x="3711244" y="393235"/>
                    </a:lnTo>
                    <a:lnTo>
                      <a:pt x="3721773" y="408778"/>
                    </a:lnTo>
                    <a:lnTo>
                      <a:pt x="3725523" y="414916"/>
                    </a:lnTo>
                    <a:lnTo>
                      <a:pt x="3725068" y="415371"/>
                    </a:lnTo>
                    <a:lnTo>
                      <a:pt x="3706609" y="391952"/>
                    </a:lnTo>
                    <a:lnTo>
                      <a:pt x="3705563" y="389599"/>
                    </a:lnTo>
                    <a:lnTo>
                      <a:pt x="3716315" y="401360"/>
                    </a:lnTo>
                    <a:cubicBezTo>
                      <a:pt x="3717448" y="402597"/>
                      <a:pt x="3715594" y="400536"/>
                      <a:pt x="3712711" y="397240"/>
                    </a:cubicBezTo>
                    <a:lnTo>
                      <a:pt x="3704827" y="387941"/>
                    </a:lnTo>
                    <a:close/>
                    <a:moveTo>
                      <a:pt x="3800575" y="382297"/>
                    </a:moveTo>
                    <a:lnTo>
                      <a:pt x="3802726" y="384366"/>
                    </a:lnTo>
                    <a:lnTo>
                      <a:pt x="3804684" y="385834"/>
                    </a:lnTo>
                    <a:lnTo>
                      <a:pt x="3814158" y="397791"/>
                    </a:lnTo>
                    <a:lnTo>
                      <a:pt x="3816104" y="401291"/>
                    </a:lnTo>
                    <a:lnTo>
                      <a:pt x="3803769" y="388613"/>
                    </a:lnTo>
                    <a:close/>
                    <a:moveTo>
                      <a:pt x="3647820" y="381535"/>
                    </a:moveTo>
                    <a:lnTo>
                      <a:pt x="3649135" y="383466"/>
                    </a:lnTo>
                    <a:lnTo>
                      <a:pt x="3649277" y="386114"/>
                    </a:lnTo>
                    <a:cubicBezTo>
                      <a:pt x="3651749" y="405481"/>
                      <a:pt x="3655868" y="425261"/>
                      <a:pt x="3652572" y="415371"/>
                    </a:cubicBezTo>
                    <a:cubicBezTo>
                      <a:pt x="3657515" y="431854"/>
                      <a:pt x="3664106" y="447513"/>
                      <a:pt x="3671520" y="462760"/>
                    </a:cubicBezTo>
                    <a:lnTo>
                      <a:pt x="3687366" y="492551"/>
                    </a:lnTo>
                    <a:lnTo>
                      <a:pt x="3690001" y="502232"/>
                    </a:lnTo>
                    <a:lnTo>
                      <a:pt x="3669049" y="464408"/>
                    </a:lnTo>
                    <a:cubicBezTo>
                      <a:pt x="3660399" y="446071"/>
                      <a:pt x="3653396" y="427218"/>
                      <a:pt x="3649174" y="407593"/>
                    </a:cubicBezTo>
                    <a:close/>
                    <a:moveTo>
                      <a:pt x="3660193" y="381408"/>
                    </a:moveTo>
                    <a:lnTo>
                      <a:pt x="3660490" y="381984"/>
                    </a:lnTo>
                    <a:lnTo>
                      <a:pt x="3662075" y="386349"/>
                    </a:lnTo>
                    <a:close/>
                    <a:moveTo>
                      <a:pt x="3794536" y="381201"/>
                    </a:moveTo>
                    <a:lnTo>
                      <a:pt x="3810856" y="403177"/>
                    </a:lnTo>
                    <a:lnTo>
                      <a:pt x="3811842" y="405150"/>
                    </a:lnTo>
                    <a:lnTo>
                      <a:pt x="3814564" y="412782"/>
                    </a:lnTo>
                    <a:lnTo>
                      <a:pt x="3809831" y="405047"/>
                    </a:lnTo>
                    <a:cubicBezTo>
                      <a:pt x="3806117" y="399285"/>
                      <a:pt x="3802610" y="394140"/>
                      <a:pt x="3800237" y="391054"/>
                    </a:cubicBezTo>
                    <a:lnTo>
                      <a:pt x="3797627" y="389511"/>
                    </a:lnTo>
                    <a:lnTo>
                      <a:pt x="3795003" y="383482"/>
                    </a:lnTo>
                    <a:close/>
                    <a:moveTo>
                      <a:pt x="3696309" y="379014"/>
                    </a:moveTo>
                    <a:lnTo>
                      <a:pt x="3697690" y="380636"/>
                    </a:lnTo>
                    <a:lnTo>
                      <a:pt x="3706609" y="391952"/>
                    </a:lnTo>
                    <a:lnTo>
                      <a:pt x="3718478" y="418668"/>
                    </a:lnTo>
                    <a:cubicBezTo>
                      <a:pt x="3734954" y="448337"/>
                      <a:pt x="3744840" y="484600"/>
                      <a:pt x="3767907" y="514269"/>
                    </a:cubicBezTo>
                    <a:lnTo>
                      <a:pt x="3775297" y="524446"/>
                    </a:lnTo>
                    <a:lnTo>
                      <a:pt x="3752821" y="498610"/>
                    </a:lnTo>
                    <a:cubicBezTo>
                      <a:pt x="3738764" y="477182"/>
                      <a:pt x="3726510" y="453282"/>
                      <a:pt x="3715595" y="428558"/>
                    </a:cubicBezTo>
                    <a:lnTo>
                      <a:pt x="3711745" y="418668"/>
                    </a:lnTo>
                    <a:lnTo>
                      <a:pt x="3711887" y="418668"/>
                    </a:lnTo>
                    <a:lnTo>
                      <a:pt x="3711527" y="418107"/>
                    </a:lnTo>
                    <a:close/>
                    <a:moveTo>
                      <a:pt x="3805570" y="378774"/>
                    </a:moveTo>
                    <a:lnTo>
                      <a:pt x="3808536" y="382045"/>
                    </a:lnTo>
                    <a:lnTo>
                      <a:pt x="3805890" y="379339"/>
                    </a:lnTo>
                    <a:close/>
                    <a:moveTo>
                      <a:pt x="3793998" y="378570"/>
                    </a:moveTo>
                    <a:lnTo>
                      <a:pt x="3798022" y="382706"/>
                    </a:lnTo>
                    <a:lnTo>
                      <a:pt x="3802210" y="389243"/>
                    </a:lnTo>
                    <a:lnTo>
                      <a:pt x="3794043" y="378788"/>
                    </a:lnTo>
                    <a:close/>
                    <a:moveTo>
                      <a:pt x="3689624" y="378570"/>
                    </a:moveTo>
                    <a:lnTo>
                      <a:pt x="3692116" y="382405"/>
                    </a:lnTo>
                    <a:lnTo>
                      <a:pt x="3699595" y="399565"/>
                    </a:lnTo>
                    <a:lnTo>
                      <a:pt x="3696814" y="395242"/>
                    </a:lnTo>
                    <a:close/>
                    <a:moveTo>
                      <a:pt x="3959358" y="378259"/>
                    </a:moveTo>
                    <a:lnTo>
                      <a:pt x="3971264" y="387043"/>
                    </a:lnTo>
                    <a:lnTo>
                      <a:pt x="3986591" y="401108"/>
                    </a:lnTo>
                    <a:lnTo>
                      <a:pt x="3977063" y="394027"/>
                    </a:lnTo>
                    <a:close/>
                    <a:moveTo>
                      <a:pt x="3658775" y="377683"/>
                    </a:moveTo>
                    <a:lnTo>
                      <a:pt x="3660193" y="381408"/>
                    </a:lnTo>
                    <a:lnTo>
                      <a:pt x="3659235" y="379544"/>
                    </a:lnTo>
                    <a:close/>
                    <a:moveTo>
                      <a:pt x="3797939" y="377322"/>
                    </a:moveTo>
                    <a:lnTo>
                      <a:pt x="3798271" y="377741"/>
                    </a:lnTo>
                    <a:lnTo>
                      <a:pt x="3800575" y="382297"/>
                    </a:lnTo>
                    <a:lnTo>
                      <a:pt x="3800286" y="382019"/>
                    </a:lnTo>
                    <a:close/>
                    <a:moveTo>
                      <a:pt x="3657945" y="377004"/>
                    </a:moveTo>
                    <a:lnTo>
                      <a:pt x="3657979" y="377100"/>
                    </a:lnTo>
                    <a:lnTo>
                      <a:pt x="3659235" y="379544"/>
                    </a:lnTo>
                    <a:lnTo>
                      <a:pt x="3661830" y="390041"/>
                    </a:lnTo>
                    <a:lnTo>
                      <a:pt x="3659389" y="384709"/>
                    </a:lnTo>
                    <a:close/>
                    <a:moveTo>
                      <a:pt x="3791946" y="376461"/>
                    </a:moveTo>
                    <a:lnTo>
                      <a:pt x="3793361" y="377915"/>
                    </a:lnTo>
                    <a:lnTo>
                      <a:pt x="3794043" y="378788"/>
                    </a:lnTo>
                    <a:lnTo>
                      <a:pt x="3794536" y="381201"/>
                    </a:lnTo>
                    <a:lnTo>
                      <a:pt x="3793264" y="379488"/>
                    </a:lnTo>
                    <a:close/>
                    <a:moveTo>
                      <a:pt x="3648722" y="375750"/>
                    </a:moveTo>
                    <a:lnTo>
                      <a:pt x="3657403" y="389029"/>
                    </a:lnTo>
                    <a:lnTo>
                      <a:pt x="3659496" y="393566"/>
                    </a:lnTo>
                    <a:lnTo>
                      <a:pt x="3661499" y="401621"/>
                    </a:lnTo>
                    <a:lnTo>
                      <a:pt x="3649135" y="383466"/>
                    </a:lnTo>
                    <a:close/>
                    <a:moveTo>
                      <a:pt x="3793337" y="375337"/>
                    </a:moveTo>
                    <a:lnTo>
                      <a:pt x="3800286" y="382019"/>
                    </a:lnTo>
                    <a:lnTo>
                      <a:pt x="3803380" y="388213"/>
                    </a:lnTo>
                    <a:lnTo>
                      <a:pt x="3798022" y="382706"/>
                    </a:lnTo>
                    <a:lnTo>
                      <a:pt x="3793355" y="375421"/>
                    </a:lnTo>
                    <a:close/>
                    <a:moveTo>
                      <a:pt x="3694801" y="375141"/>
                    </a:moveTo>
                    <a:lnTo>
                      <a:pt x="3699421" y="380225"/>
                    </a:lnTo>
                    <a:lnTo>
                      <a:pt x="3702928" y="385702"/>
                    </a:lnTo>
                    <a:lnTo>
                      <a:pt x="3704827" y="387941"/>
                    </a:lnTo>
                    <a:lnTo>
                      <a:pt x="3705563" y="389599"/>
                    </a:lnTo>
                    <a:lnTo>
                      <a:pt x="3702001" y="385702"/>
                    </a:lnTo>
                    <a:lnTo>
                      <a:pt x="3697690" y="380636"/>
                    </a:lnTo>
                    <a:lnTo>
                      <a:pt x="3696209" y="378758"/>
                    </a:lnTo>
                    <a:close/>
                    <a:moveTo>
                      <a:pt x="3789593" y="374619"/>
                    </a:moveTo>
                    <a:lnTo>
                      <a:pt x="3790850" y="376237"/>
                    </a:lnTo>
                    <a:lnTo>
                      <a:pt x="3793264" y="379488"/>
                    </a:lnTo>
                    <a:lnTo>
                      <a:pt x="3795003" y="383482"/>
                    </a:lnTo>
                    <a:lnTo>
                      <a:pt x="3796012" y="388421"/>
                    </a:lnTo>
                    <a:lnTo>
                      <a:pt x="3795802" y="388036"/>
                    </a:lnTo>
                    <a:close/>
                    <a:moveTo>
                      <a:pt x="3801161" y="374421"/>
                    </a:moveTo>
                    <a:lnTo>
                      <a:pt x="3804466" y="377883"/>
                    </a:lnTo>
                    <a:lnTo>
                      <a:pt x="3805890" y="379339"/>
                    </a:lnTo>
                    <a:lnTo>
                      <a:pt x="3812306" y="390642"/>
                    </a:lnTo>
                    <a:lnTo>
                      <a:pt x="3851802" y="458313"/>
                    </a:lnTo>
                    <a:lnTo>
                      <a:pt x="3850707" y="456839"/>
                    </a:lnTo>
                    <a:lnTo>
                      <a:pt x="3847586" y="451092"/>
                    </a:lnTo>
                    <a:lnTo>
                      <a:pt x="3831032" y="428135"/>
                    </a:lnTo>
                    <a:lnTo>
                      <a:pt x="3816104" y="401291"/>
                    </a:lnTo>
                    <a:lnTo>
                      <a:pt x="3820559" y="405870"/>
                    </a:lnTo>
                    <a:lnTo>
                      <a:pt x="3814158" y="397791"/>
                    </a:lnTo>
                    <a:close/>
                    <a:moveTo>
                      <a:pt x="3789204" y="373921"/>
                    </a:moveTo>
                    <a:lnTo>
                      <a:pt x="3789296" y="373976"/>
                    </a:lnTo>
                    <a:lnTo>
                      <a:pt x="3789593" y="374619"/>
                    </a:lnTo>
                    <a:lnTo>
                      <a:pt x="3789285" y="374222"/>
                    </a:lnTo>
                    <a:close/>
                    <a:moveTo>
                      <a:pt x="3693579" y="373796"/>
                    </a:moveTo>
                    <a:lnTo>
                      <a:pt x="3694750" y="375009"/>
                    </a:lnTo>
                    <a:lnTo>
                      <a:pt x="3694801" y="375141"/>
                    </a:lnTo>
                    <a:close/>
                    <a:moveTo>
                      <a:pt x="3949782" y="373750"/>
                    </a:moveTo>
                    <a:lnTo>
                      <a:pt x="3977063" y="394027"/>
                    </a:lnTo>
                    <a:lnTo>
                      <a:pt x="4019559" y="431873"/>
                    </a:lnTo>
                    <a:lnTo>
                      <a:pt x="4018106" y="430029"/>
                    </a:lnTo>
                    <a:lnTo>
                      <a:pt x="3986591" y="401108"/>
                    </a:lnTo>
                    <a:lnTo>
                      <a:pt x="3997288" y="409060"/>
                    </a:lnTo>
                    <a:lnTo>
                      <a:pt x="4008303" y="419452"/>
                    </a:lnTo>
                    <a:lnTo>
                      <a:pt x="4016993" y="428616"/>
                    </a:lnTo>
                    <a:lnTo>
                      <a:pt x="4007659" y="416769"/>
                    </a:lnTo>
                    <a:lnTo>
                      <a:pt x="3997288" y="409060"/>
                    </a:lnTo>
                    <a:lnTo>
                      <a:pt x="3983265" y="395828"/>
                    </a:lnTo>
                    <a:lnTo>
                      <a:pt x="4001847" y="409390"/>
                    </a:lnTo>
                    <a:lnTo>
                      <a:pt x="3998711" y="405409"/>
                    </a:lnTo>
                    <a:cubicBezTo>
                      <a:pt x="3998711" y="405409"/>
                      <a:pt x="4002003" y="402115"/>
                      <a:pt x="4002003" y="405409"/>
                    </a:cubicBezTo>
                    <a:lnTo>
                      <a:pt x="4016340" y="419548"/>
                    </a:lnTo>
                    <a:lnTo>
                      <a:pt x="4016933" y="420401"/>
                    </a:lnTo>
                    <a:lnTo>
                      <a:pt x="4017979" y="421165"/>
                    </a:lnTo>
                    <a:lnTo>
                      <a:pt x="4016340" y="419548"/>
                    </a:lnTo>
                    <a:lnTo>
                      <a:pt x="4015994" y="419051"/>
                    </a:lnTo>
                    <a:cubicBezTo>
                      <a:pt x="4014760" y="416734"/>
                      <a:pt x="4015172" y="416117"/>
                      <a:pt x="4018464" y="418588"/>
                    </a:cubicBezTo>
                    <a:lnTo>
                      <a:pt x="4027522" y="428129"/>
                    </a:lnTo>
                    <a:lnTo>
                      <a:pt x="4030639" y="430404"/>
                    </a:lnTo>
                    <a:lnTo>
                      <a:pt x="4045336" y="445245"/>
                    </a:lnTo>
                    <a:lnTo>
                      <a:pt x="4041725" y="442089"/>
                    </a:lnTo>
                    <a:lnTo>
                      <a:pt x="4038496" y="439689"/>
                    </a:lnTo>
                    <a:lnTo>
                      <a:pt x="4063884" y="466432"/>
                    </a:lnTo>
                    <a:lnTo>
                      <a:pt x="4031465" y="434462"/>
                    </a:lnTo>
                    <a:lnTo>
                      <a:pt x="4021623" y="427147"/>
                    </a:lnTo>
                    <a:lnTo>
                      <a:pt x="4023402" y="429706"/>
                    </a:lnTo>
                    <a:cubicBezTo>
                      <a:pt x="4029986" y="438354"/>
                      <a:pt x="4038217" y="448238"/>
                      <a:pt x="4038217" y="448238"/>
                    </a:cubicBezTo>
                    <a:lnTo>
                      <a:pt x="4042575" y="455591"/>
                    </a:lnTo>
                    <a:lnTo>
                      <a:pt x="4051628" y="465137"/>
                    </a:lnTo>
                    <a:lnTo>
                      <a:pt x="4044394" y="458661"/>
                    </a:lnTo>
                    <a:lnTo>
                      <a:pt x="4055730" y="477787"/>
                    </a:lnTo>
                    <a:lnTo>
                      <a:pt x="4031732" y="447325"/>
                    </a:lnTo>
                    <a:lnTo>
                      <a:pt x="3950948" y="375002"/>
                    </a:lnTo>
                    <a:close/>
                    <a:moveTo>
                      <a:pt x="3800965" y="373698"/>
                    </a:moveTo>
                    <a:lnTo>
                      <a:pt x="3805398" y="378473"/>
                    </a:lnTo>
                    <a:lnTo>
                      <a:pt x="3805570" y="378774"/>
                    </a:lnTo>
                    <a:close/>
                    <a:moveTo>
                      <a:pt x="3789100" y="373535"/>
                    </a:moveTo>
                    <a:lnTo>
                      <a:pt x="3789842" y="374298"/>
                    </a:lnTo>
                    <a:lnTo>
                      <a:pt x="3789296" y="373976"/>
                    </a:lnTo>
                    <a:lnTo>
                      <a:pt x="3789110" y="373575"/>
                    </a:lnTo>
                    <a:close/>
                    <a:moveTo>
                      <a:pt x="3647399" y="373429"/>
                    </a:moveTo>
                    <a:lnTo>
                      <a:pt x="3648705" y="375438"/>
                    </a:lnTo>
                    <a:lnTo>
                      <a:pt x="3648722" y="375750"/>
                    </a:lnTo>
                    <a:lnTo>
                      <a:pt x="3647416" y="373753"/>
                    </a:lnTo>
                    <a:close/>
                    <a:moveTo>
                      <a:pt x="3682734" y="373359"/>
                    </a:moveTo>
                    <a:lnTo>
                      <a:pt x="3683828" y="375060"/>
                    </a:lnTo>
                    <a:lnTo>
                      <a:pt x="3687957" y="389640"/>
                    </a:lnTo>
                    <a:lnTo>
                      <a:pt x="3684994" y="386020"/>
                    </a:lnTo>
                    <a:close/>
                    <a:moveTo>
                      <a:pt x="3648585" y="373195"/>
                    </a:moveTo>
                    <a:lnTo>
                      <a:pt x="3657333" y="386971"/>
                    </a:lnTo>
                    <a:lnTo>
                      <a:pt x="3658454" y="389375"/>
                    </a:lnTo>
                    <a:lnTo>
                      <a:pt x="3658884" y="391104"/>
                    </a:lnTo>
                    <a:lnTo>
                      <a:pt x="3657195" y="388506"/>
                    </a:lnTo>
                    <a:lnTo>
                      <a:pt x="3655868" y="385702"/>
                    </a:lnTo>
                    <a:lnTo>
                      <a:pt x="3657078" y="388325"/>
                    </a:lnTo>
                    <a:lnTo>
                      <a:pt x="3648705" y="375438"/>
                    </a:lnTo>
                    <a:close/>
                    <a:moveTo>
                      <a:pt x="3800433" y="373112"/>
                    </a:moveTo>
                    <a:lnTo>
                      <a:pt x="3800965" y="373698"/>
                    </a:lnTo>
                    <a:lnTo>
                      <a:pt x="3800452" y="373146"/>
                    </a:lnTo>
                    <a:close/>
                    <a:moveTo>
                      <a:pt x="3789494" y="372965"/>
                    </a:moveTo>
                    <a:lnTo>
                      <a:pt x="3791595" y="375655"/>
                    </a:lnTo>
                    <a:lnTo>
                      <a:pt x="3791946" y="376461"/>
                    </a:lnTo>
                    <a:lnTo>
                      <a:pt x="3789842" y="374298"/>
                    </a:lnTo>
                    <a:lnTo>
                      <a:pt x="3790076" y="374436"/>
                    </a:lnTo>
                    <a:close/>
                    <a:moveTo>
                      <a:pt x="3657159" y="372812"/>
                    </a:moveTo>
                    <a:lnTo>
                      <a:pt x="3658450" y="376366"/>
                    </a:lnTo>
                    <a:lnTo>
                      <a:pt x="3658775" y="377683"/>
                    </a:lnTo>
                    <a:lnTo>
                      <a:pt x="3657390" y="374045"/>
                    </a:lnTo>
                    <a:close/>
                    <a:moveTo>
                      <a:pt x="3790082" y="372179"/>
                    </a:moveTo>
                    <a:lnTo>
                      <a:pt x="3790850" y="372944"/>
                    </a:lnTo>
                    <a:lnTo>
                      <a:pt x="3793242" y="375245"/>
                    </a:lnTo>
                    <a:lnTo>
                      <a:pt x="3793355" y="375421"/>
                    </a:lnTo>
                    <a:lnTo>
                      <a:pt x="3793998" y="378570"/>
                    </a:lnTo>
                    <a:lnTo>
                      <a:pt x="3793361" y="377915"/>
                    </a:lnTo>
                    <a:lnTo>
                      <a:pt x="3791595" y="375655"/>
                    </a:lnTo>
                    <a:close/>
                    <a:moveTo>
                      <a:pt x="3682944" y="371939"/>
                    </a:moveTo>
                    <a:lnTo>
                      <a:pt x="3685525" y="375812"/>
                    </a:lnTo>
                    <a:lnTo>
                      <a:pt x="3690715" y="385764"/>
                    </a:lnTo>
                    <a:lnTo>
                      <a:pt x="3683828" y="375060"/>
                    </a:lnTo>
                    <a:close/>
                    <a:moveTo>
                      <a:pt x="3801310" y="371271"/>
                    </a:moveTo>
                    <a:lnTo>
                      <a:pt x="3815985" y="387174"/>
                    </a:lnTo>
                    <a:lnTo>
                      <a:pt x="3818027" y="392508"/>
                    </a:lnTo>
                    <a:lnTo>
                      <a:pt x="3808536" y="382045"/>
                    </a:lnTo>
                    <a:lnTo>
                      <a:pt x="3810604" y="384160"/>
                    </a:lnTo>
                    <a:cubicBezTo>
                      <a:pt x="3810114" y="383594"/>
                      <a:pt x="3808683" y="382025"/>
                      <a:pt x="3806033" y="379157"/>
                    </a:cubicBezTo>
                    <a:lnTo>
                      <a:pt x="3805398" y="378473"/>
                    </a:lnTo>
                    <a:close/>
                    <a:moveTo>
                      <a:pt x="3787860" y="370874"/>
                    </a:moveTo>
                    <a:lnTo>
                      <a:pt x="3788657" y="371893"/>
                    </a:lnTo>
                    <a:lnTo>
                      <a:pt x="3789100" y="373535"/>
                    </a:lnTo>
                    <a:lnTo>
                      <a:pt x="3789085" y="373520"/>
                    </a:lnTo>
                    <a:close/>
                    <a:moveTo>
                      <a:pt x="3794587" y="370457"/>
                    </a:moveTo>
                    <a:lnTo>
                      <a:pt x="3800753" y="377883"/>
                    </a:lnTo>
                    <a:cubicBezTo>
                      <a:pt x="3805292" y="383645"/>
                      <a:pt x="3808180" y="387761"/>
                      <a:pt x="3807252" y="387761"/>
                    </a:cubicBezTo>
                    <a:lnTo>
                      <a:pt x="3804684" y="385834"/>
                    </a:lnTo>
                    <a:lnTo>
                      <a:pt x="3798271" y="377741"/>
                    </a:lnTo>
                    <a:close/>
                    <a:moveTo>
                      <a:pt x="3788237" y="370339"/>
                    </a:moveTo>
                    <a:lnTo>
                      <a:pt x="3788598" y="370698"/>
                    </a:lnTo>
                    <a:lnTo>
                      <a:pt x="3789494" y="372965"/>
                    </a:lnTo>
                    <a:lnTo>
                      <a:pt x="3788657" y="371893"/>
                    </a:lnTo>
                    <a:close/>
                    <a:moveTo>
                      <a:pt x="3741334" y="369652"/>
                    </a:moveTo>
                    <a:lnTo>
                      <a:pt x="3764261" y="410900"/>
                    </a:lnTo>
                    <a:lnTo>
                      <a:pt x="3773453" y="428392"/>
                    </a:lnTo>
                    <a:lnTo>
                      <a:pt x="3767742" y="422333"/>
                    </a:lnTo>
                    <a:lnTo>
                      <a:pt x="3766175" y="422333"/>
                    </a:lnTo>
                    <a:close/>
                    <a:moveTo>
                      <a:pt x="3696147" y="368403"/>
                    </a:moveTo>
                    <a:lnTo>
                      <a:pt x="3713736" y="395978"/>
                    </a:lnTo>
                    <a:lnTo>
                      <a:pt x="3711244" y="393235"/>
                    </a:lnTo>
                    <a:lnTo>
                      <a:pt x="3699433" y="375800"/>
                    </a:lnTo>
                    <a:close/>
                    <a:moveTo>
                      <a:pt x="3648283" y="367561"/>
                    </a:moveTo>
                    <a:lnTo>
                      <a:pt x="3648584" y="368207"/>
                    </a:lnTo>
                    <a:lnTo>
                      <a:pt x="3648295" y="367785"/>
                    </a:lnTo>
                    <a:close/>
                    <a:moveTo>
                      <a:pt x="3843188" y="367540"/>
                    </a:moveTo>
                    <a:lnTo>
                      <a:pt x="3854903" y="379973"/>
                    </a:lnTo>
                    <a:lnTo>
                      <a:pt x="3859979" y="389199"/>
                    </a:lnTo>
                    <a:lnTo>
                      <a:pt x="3847798" y="375944"/>
                    </a:lnTo>
                    <a:close/>
                    <a:moveTo>
                      <a:pt x="3681689" y="367505"/>
                    </a:moveTo>
                    <a:lnTo>
                      <a:pt x="3682944" y="371939"/>
                    </a:lnTo>
                    <a:lnTo>
                      <a:pt x="3682310" y="370988"/>
                    </a:lnTo>
                    <a:close/>
                    <a:moveTo>
                      <a:pt x="3791620" y="366883"/>
                    </a:moveTo>
                    <a:lnTo>
                      <a:pt x="3794391" y="370221"/>
                    </a:lnTo>
                    <a:lnTo>
                      <a:pt x="3797939" y="377322"/>
                    </a:lnTo>
                    <a:lnTo>
                      <a:pt x="3792287" y="370189"/>
                    </a:lnTo>
                    <a:close/>
                    <a:moveTo>
                      <a:pt x="3865154" y="366145"/>
                    </a:moveTo>
                    <a:lnTo>
                      <a:pt x="3878370" y="382761"/>
                    </a:lnTo>
                    <a:lnTo>
                      <a:pt x="3866773" y="369652"/>
                    </a:lnTo>
                    <a:close/>
                    <a:moveTo>
                      <a:pt x="3647009" y="365907"/>
                    </a:moveTo>
                    <a:lnTo>
                      <a:pt x="3648295" y="367785"/>
                    </a:lnTo>
                    <a:lnTo>
                      <a:pt x="3648585" y="373195"/>
                    </a:lnTo>
                    <a:lnTo>
                      <a:pt x="3647280" y="371141"/>
                    </a:lnTo>
                    <a:close/>
                    <a:moveTo>
                      <a:pt x="3782103" y="364220"/>
                    </a:moveTo>
                    <a:lnTo>
                      <a:pt x="3782192" y="364309"/>
                    </a:lnTo>
                    <a:lnTo>
                      <a:pt x="3782597" y="365536"/>
                    </a:lnTo>
                    <a:lnTo>
                      <a:pt x="3782714" y="365761"/>
                    </a:lnTo>
                    <a:lnTo>
                      <a:pt x="3782194" y="365090"/>
                    </a:lnTo>
                    <a:close/>
                    <a:moveTo>
                      <a:pt x="3791361" y="364155"/>
                    </a:moveTo>
                    <a:lnTo>
                      <a:pt x="3791445" y="364243"/>
                    </a:lnTo>
                    <a:lnTo>
                      <a:pt x="3794587" y="370457"/>
                    </a:lnTo>
                    <a:lnTo>
                      <a:pt x="3794391" y="370221"/>
                    </a:lnTo>
                    <a:close/>
                    <a:moveTo>
                      <a:pt x="3782018" y="363393"/>
                    </a:moveTo>
                    <a:lnTo>
                      <a:pt x="3784636" y="366747"/>
                    </a:lnTo>
                    <a:lnTo>
                      <a:pt x="3782192" y="364309"/>
                    </a:lnTo>
                    <a:lnTo>
                      <a:pt x="3782075" y="363952"/>
                    </a:lnTo>
                    <a:close/>
                    <a:moveTo>
                      <a:pt x="3790872" y="363177"/>
                    </a:moveTo>
                    <a:lnTo>
                      <a:pt x="3791361" y="364155"/>
                    </a:lnTo>
                    <a:lnTo>
                      <a:pt x="3790991" y="363768"/>
                    </a:lnTo>
                    <a:close/>
                    <a:moveTo>
                      <a:pt x="3683922" y="363168"/>
                    </a:moveTo>
                    <a:lnTo>
                      <a:pt x="3693579" y="373796"/>
                    </a:lnTo>
                    <a:lnTo>
                      <a:pt x="3686592" y="366557"/>
                    </a:lnTo>
                    <a:close/>
                    <a:moveTo>
                      <a:pt x="3648019" y="362625"/>
                    </a:moveTo>
                    <a:lnTo>
                      <a:pt x="3649277" y="362625"/>
                    </a:lnTo>
                    <a:lnTo>
                      <a:pt x="3659389" y="384709"/>
                    </a:lnTo>
                    <a:lnTo>
                      <a:pt x="3660851" y="392511"/>
                    </a:lnTo>
                    <a:lnTo>
                      <a:pt x="3658320" y="388525"/>
                    </a:lnTo>
                    <a:lnTo>
                      <a:pt x="3657464" y="385393"/>
                    </a:lnTo>
                    <a:lnTo>
                      <a:pt x="3658193" y="388325"/>
                    </a:lnTo>
                    <a:lnTo>
                      <a:pt x="3657333" y="386971"/>
                    </a:lnTo>
                    <a:lnTo>
                      <a:pt x="3648584" y="368207"/>
                    </a:lnTo>
                    <a:lnTo>
                      <a:pt x="3649277" y="369219"/>
                    </a:lnTo>
                    <a:cubicBezTo>
                      <a:pt x="3649277" y="369219"/>
                      <a:pt x="3649277" y="369219"/>
                      <a:pt x="3649277" y="365922"/>
                    </a:cubicBezTo>
                    <a:lnTo>
                      <a:pt x="3648068" y="363544"/>
                    </a:lnTo>
                    <a:close/>
                    <a:moveTo>
                      <a:pt x="3646838" y="362625"/>
                    </a:moveTo>
                    <a:lnTo>
                      <a:pt x="3647600" y="362625"/>
                    </a:lnTo>
                    <a:lnTo>
                      <a:pt x="3648068" y="363544"/>
                    </a:lnTo>
                    <a:lnTo>
                      <a:pt x="3648283" y="367561"/>
                    </a:lnTo>
                    <a:lnTo>
                      <a:pt x="3646945" y="364692"/>
                    </a:lnTo>
                    <a:close/>
                    <a:moveTo>
                      <a:pt x="3682707" y="362531"/>
                    </a:moveTo>
                    <a:lnTo>
                      <a:pt x="3686592" y="366557"/>
                    </a:lnTo>
                    <a:lnTo>
                      <a:pt x="3696209" y="378758"/>
                    </a:lnTo>
                    <a:lnTo>
                      <a:pt x="3696309" y="379014"/>
                    </a:lnTo>
                    <a:lnTo>
                      <a:pt x="3683146" y="363548"/>
                    </a:lnTo>
                    <a:close/>
                    <a:moveTo>
                      <a:pt x="3786086" y="362362"/>
                    </a:moveTo>
                    <a:lnTo>
                      <a:pt x="3792287" y="370189"/>
                    </a:lnTo>
                    <a:lnTo>
                      <a:pt x="3792449" y="370989"/>
                    </a:lnTo>
                    <a:lnTo>
                      <a:pt x="3793337" y="375337"/>
                    </a:lnTo>
                    <a:lnTo>
                      <a:pt x="3793242" y="375245"/>
                    </a:lnTo>
                    <a:lnTo>
                      <a:pt x="3787549" y="366359"/>
                    </a:lnTo>
                    <a:lnTo>
                      <a:pt x="3790082" y="372179"/>
                    </a:lnTo>
                    <a:lnTo>
                      <a:pt x="3788598" y="370698"/>
                    </a:lnTo>
                    <a:lnTo>
                      <a:pt x="3787769" y="368603"/>
                    </a:lnTo>
                    <a:close/>
                    <a:moveTo>
                      <a:pt x="3790283" y="361998"/>
                    </a:moveTo>
                    <a:lnTo>
                      <a:pt x="3794151" y="366359"/>
                    </a:lnTo>
                    <a:lnTo>
                      <a:pt x="3800452" y="373146"/>
                    </a:lnTo>
                    <a:lnTo>
                      <a:pt x="3801161" y="374421"/>
                    </a:lnTo>
                    <a:lnTo>
                      <a:pt x="3791445" y="364243"/>
                    </a:lnTo>
                    <a:lnTo>
                      <a:pt x="3790850" y="363066"/>
                    </a:lnTo>
                    <a:lnTo>
                      <a:pt x="3790872" y="363177"/>
                    </a:lnTo>
                    <a:close/>
                    <a:moveTo>
                      <a:pt x="3785648" y="360739"/>
                    </a:moveTo>
                    <a:lnTo>
                      <a:pt x="3786086" y="362362"/>
                    </a:lnTo>
                    <a:lnTo>
                      <a:pt x="3785282" y="361348"/>
                    </a:lnTo>
                    <a:close/>
                    <a:moveTo>
                      <a:pt x="3689147" y="360615"/>
                    </a:moveTo>
                    <a:lnTo>
                      <a:pt x="3699433" y="375800"/>
                    </a:lnTo>
                    <a:lnTo>
                      <a:pt x="3703291" y="384483"/>
                    </a:lnTo>
                    <a:lnTo>
                      <a:pt x="3699421" y="380225"/>
                    </a:lnTo>
                    <a:lnTo>
                      <a:pt x="3698706" y="379108"/>
                    </a:lnTo>
                    <a:lnTo>
                      <a:pt x="3694750" y="375009"/>
                    </a:lnTo>
                    <a:close/>
                    <a:moveTo>
                      <a:pt x="3681847" y="360536"/>
                    </a:moveTo>
                    <a:lnTo>
                      <a:pt x="3683922" y="363168"/>
                    </a:lnTo>
                    <a:lnTo>
                      <a:pt x="3682133" y="361201"/>
                    </a:lnTo>
                    <a:close/>
                    <a:moveTo>
                      <a:pt x="3784520" y="360386"/>
                    </a:moveTo>
                    <a:lnTo>
                      <a:pt x="3785282" y="361348"/>
                    </a:lnTo>
                    <a:lnTo>
                      <a:pt x="3785051" y="361730"/>
                    </a:lnTo>
                    <a:close/>
                    <a:moveTo>
                      <a:pt x="3652113" y="360183"/>
                    </a:moveTo>
                    <a:lnTo>
                      <a:pt x="3657390" y="374045"/>
                    </a:lnTo>
                    <a:lnTo>
                      <a:pt x="3657945" y="377004"/>
                    </a:lnTo>
                    <a:lnTo>
                      <a:pt x="3651950" y="360220"/>
                    </a:lnTo>
                    <a:close/>
                    <a:moveTo>
                      <a:pt x="3655570" y="359397"/>
                    </a:moveTo>
                    <a:lnTo>
                      <a:pt x="3682642" y="414959"/>
                    </a:lnTo>
                    <a:cubicBezTo>
                      <a:pt x="3695411" y="442568"/>
                      <a:pt x="3708592" y="469765"/>
                      <a:pt x="3725068" y="494490"/>
                    </a:cubicBezTo>
                    <a:lnTo>
                      <a:pt x="3744121" y="525740"/>
                    </a:lnTo>
                    <a:lnTo>
                      <a:pt x="3759116" y="555837"/>
                    </a:lnTo>
                    <a:lnTo>
                      <a:pt x="3741545" y="525807"/>
                    </a:lnTo>
                    <a:cubicBezTo>
                      <a:pt x="3727540" y="503555"/>
                      <a:pt x="3713535" y="481303"/>
                      <a:pt x="3702001" y="458227"/>
                    </a:cubicBezTo>
                    <a:cubicBezTo>
                      <a:pt x="3693763" y="441744"/>
                      <a:pt x="3682230" y="422788"/>
                      <a:pt x="3671932" y="404245"/>
                    </a:cubicBezTo>
                    <a:lnTo>
                      <a:pt x="3660490" y="381984"/>
                    </a:lnTo>
                    <a:lnTo>
                      <a:pt x="3658450" y="376366"/>
                    </a:lnTo>
                    <a:lnTo>
                      <a:pt x="3655868" y="365922"/>
                    </a:lnTo>
                    <a:lnTo>
                      <a:pt x="3657159" y="372812"/>
                    </a:lnTo>
                    <a:lnTo>
                      <a:pt x="3652538" y="360086"/>
                    </a:lnTo>
                    <a:close/>
                    <a:moveTo>
                      <a:pt x="3785229" y="359185"/>
                    </a:moveTo>
                    <a:lnTo>
                      <a:pt x="3786014" y="360130"/>
                    </a:lnTo>
                    <a:lnTo>
                      <a:pt x="3785648" y="360739"/>
                    </a:lnTo>
                    <a:close/>
                    <a:moveTo>
                      <a:pt x="3786587" y="359178"/>
                    </a:moveTo>
                    <a:lnTo>
                      <a:pt x="3789045" y="361729"/>
                    </a:lnTo>
                    <a:lnTo>
                      <a:pt x="3790991" y="363768"/>
                    </a:lnTo>
                    <a:lnTo>
                      <a:pt x="3791620" y="366883"/>
                    </a:lnTo>
                    <a:lnTo>
                      <a:pt x="3786014" y="360130"/>
                    </a:lnTo>
                    <a:close/>
                    <a:moveTo>
                      <a:pt x="3679283" y="359010"/>
                    </a:moveTo>
                    <a:lnTo>
                      <a:pt x="3683146" y="363548"/>
                    </a:lnTo>
                    <a:lnTo>
                      <a:pt x="3689624" y="378570"/>
                    </a:lnTo>
                    <a:lnTo>
                      <a:pt x="3681406" y="365922"/>
                    </a:lnTo>
                    <a:lnTo>
                      <a:pt x="3681689" y="367505"/>
                    </a:lnTo>
                    <a:close/>
                    <a:moveTo>
                      <a:pt x="3679091" y="358785"/>
                    </a:moveTo>
                    <a:lnTo>
                      <a:pt x="3679273" y="358972"/>
                    </a:lnTo>
                    <a:lnTo>
                      <a:pt x="3679283" y="359010"/>
                    </a:lnTo>
                    <a:close/>
                    <a:moveTo>
                      <a:pt x="3787247" y="358575"/>
                    </a:moveTo>
                    <a:lnTo>
                      <a:pt x="3790198" y="361828"/>
                    </a:lnTo>
                    <a:lnTo>
                      <a:pt x="3790283" y="361998"/>
                    </a:lnTo>
                    <a:close/>
                    <a:moveTo>
                      <a:pt x="3722767" y="358541"/>
                    </a:moveTo>
                    <a:lnTo>
                      <a:pt x="3729599" y="371124"/>
                    </a:lnTo>
                    <a:lnTo>
                      <a:pt x="3742322" y="407873"/>
                    </a:lnTo>
                    <a:close/>
                    <a:moveTo>
                      <a:pt x="3834556" y="358378"/>
                    </a:moveTo>
                    <a:lnTo>
                      <a:pt x="3837994" y="362027"/>
                    </a:lnTo>
                    <a:lnTo>
                      <a:pt x="3843075" y="370804"/>
                    </a:lnTo>
                    <a:lnTo>
                      <a:pt x="3837882" y="365155"/>
                    </a:lnTo>
                    <a:close/>
                    <a:moveTo>
                      <a:pt x="3787070" y="358375"/>
                    </a:moveTo>
                    <a:lnTo>
                      <a:pt x="3787247" y="358575"/>
                    </a:lnTo>
                    <a:lnTo>
                      <a:pt x="3787068" y="358378"/>
                    </a:lnTo>
                    <a:close/>
                    <a:moveTo>
                      <a:pt x="3678894" y="357636"/>
                    </a:moveTo>
                    <a:lnTo>
                      <a:pt x="3682133" y="361201"/>
                    </a:lnTo>
                    <a:lnTo>
                      <a:pt x="3682707" y="362531"/>
                    </a:lnTo>
                    <a:lnTo>
                      <a:pt x="3679273" y="358972"/>
                    </a:lnTo>
                    <a:close/>
                    <a:moveTo>
                      <a:pt x="3787993" y="356840"/>
                    </a:moveTo>
                    <a:lnTo>
                      <a:pt x="3796527" y="366088"/>
                    </a:lnTo>
                    <a:lnTo>
                      <a:pt x="3800433" y="373112"/>
                    </a:lnTo>
                    <a:lnTo>
                      <a:pt x="3790198" y="361828"/>
                    </a:lnTo>
                    <a:lnTo>
                      <a:pt x="3787836" y="357101"/>
                    </a:lnTo>
                    <a:close/>
                    <a:moveTo>
                      <a:pt x="3929536" y="356255"/>
                    </a:moveTo>
                    <a:lnTo>
                      <a:pt x="3942191" y="365592"/>
                    </a:lnTo>
                    <a:lnTo>
                      <a:pt x="3949782" y="373750"/>
                    </a:lnTo>
                    <a:lnTo>
                      <a:pt x="3935093" y="362831"/>
                    </a:lnTo>
                    <a:close/>
                    <a:moveTo>
                      <a:pt x="3750546" y="355550"/>
                    </a:moveTo>
                    <a:lnTo>
                      <a:pt x="3751334" y="357534"/>
                    </a:lnTo>
                    <a:lnTo>
                      <a:pt x="3753073" y="359533"/>
                    </a:lnTo>
                    <a:lnTo>
                      <a:pt x="3751237" y="356481"/>
                    </a:lnTo>
                    <a:close/>
                    <a:moveTo>
                      <a:pt x="3784140" y="355150"/>
                    </a:moveTo>
                    <a:lnTo>
                      <a:pt x="3787068" y="358378"/>
                    </a:lnTo>
                    <a:lnTo>
                      <a:pt x="3786587" y="359178"/>
                    </a:lnTo>
                    <a:lnTo>
                      <a:pt x="3784698" y="357217"/>
                    </a:lnTo>
                    <a:close/>
                    <a:moveTo>
                      <a:pt x="3782269" y="354696"/>
                    </a:moveTo>
                    <a:lnTo>
                      <a:pt x="3784698" y="357217"/>
                    </a:lnTo>
                    <a:lnTo>
                      <a:pt x="3785229" y="359185"/>
                    </a:lnTo>
                    <a:lnTo>
                      <a:pt x="3784351" y="358128"/>
                    </a:lnTo>
                    <a:lnTo>
                      <a:pt x="3783057" y="356686"/>
                    </a:lnTo>
                    <a:close/>
                    <a:moveTo>
                      <a:pt x="3925178" y="354540"/>
                    </a:moveTo>
                    <a:lnTo>
                      <a:pt x="3934856" y="362655"/>
                    </a:lnTo>
                    <a:lnTo>
                      <a:pt x="3935093" y="362831"/>
                    </a:lnTo>
                    <a:lnTo>
                      <a:pt x="3957550" y="389407"/>
                    </a:lnTo>
                    <a:lnTo>
                      <a:pt x="3968699" y="402602"/>
                    </a:lnTo>
                    <a:close/>
                    <a:moveTo>
                      <a:pt x="3719962" y="353374"/>
                    </a:moveTo>
                    <a:lnTo>
                      <a:pt x="3721773" y="356032"/>
                    </a:lnTo>
                    <a:lnTo>
                      <a:pt x="3722767" y="358541"/>
                    </a:lnTo>
                    <a:close/>
                    <a:moveTo>
                      <a:pt x="3911704" y="353236"/>
                    </a:moveTo>
                    <a:lnTo>
                      <a:pt x="3922477" y="363890"/>
                    </a:lnTo>
                    <a:lnTo>
                      <a:pt x="3927022" y="369104"/>
                    </a:lnTo>
                    <a:lnTo>
                      <a:pt x="3929135" y="372572"/>
                    </a:lnTo>
                    <a:close/>
                    <a:moveTo>
                      <a:pt x="3778313" y="352553"/>
                    </a:moveTo>
                    <a:lnTo>
                      <a:pt x="3781271" y="356286"/>
                    </a:lnTo>
                    <a:lnTo>
                      <a:pt x="3782018" y="363393"/>
                    </a:lnTo>
                    <a:lnTo>
                      <a:pt x="3781798" y="363113"/>
                    </a:lnTo>
                    <a:close/>
                    <a:moveTo>
                      <a:pt x="3790630" y="352457"/>
                    </a:moveTo>
                    <a:lnTo>
                      <a:pt x="3801310" y="371271"/>
                    </a:lnTo>
                    <a:lnTo>
                      <a:pt x="3796527" y="366088"/>
                    </a:lnTo>
                    <a:lnTo>
                      <a:pt x="3789755" y="353911"/>
                    </a:lnTo>
                    <a:close/>
                    <a:moveTo>
                      <a:pt x="3781311" y="352272"/>
                    </a:moveTo>
                    <a:lnTo>
                      <a:pt x="3782269" y="354696"/>
                    </a:lnTo>
                    <a:lnTo>
                      <a:pt x="3780963" y="353339"/>
                    </a:lnTo>
                    <a:lnTo>
                      <a:pt x="3780947" y="353189"/>
                    </a:lnTo>
                    <a:close/>
                    <a:moveTo>
                      <a:pt x="3781418" y="352003"/>
                    </a:moveTo>
                    <a:lnTo>
                      <a:pt x="3784110" y="355038"/>
                    </a:lnTo>
                    <a:lnTo>
                      <a:pt x="3784140" y="355150"/>
                    </a:lnTo>
                    <a:lnTo>
                      <a:pt x="3781378" y="352104"/>
                    </a:lnTo>
                    <a:close/>
                    <a:moveTo>
                      <a:pt x="3781142" y="351844"/>
                    </a:moveTo>
                    <a:lnTo>
                      <a:pt x="3781378" y="352104"/>
                    </a:lnTo>
                    <a:lnTo>
                      <a:pt x="3781311" y="352272"/>
                    </a:lnTo>
                    <a:close/>
                    <a:moveTo>
                      <a:pt x="3783193" y="351638"/>
                    </a:moveTo>
                    <a:lnTo>
                      <a:pt x="3787367" y="356161"/>
                    </a:lnTo>
                    <a:lnTo>
                      <a:pt x="3787836" y="357101"/>
                    </a:lnTo>
                    <a:lnTo>
                      <a:pt x="3787070" y="358375"/>
                    </a:lnTo>
                    <a:lnTo>
                      <a:pt x="3784110" y="355038"/>
                    </a:lnTo>
                    <a:close/>
                    <a:moveTo>
                      <a:pt x="3735162" y="350889"/>
                    </a:moveTo>
                    <a:lnTo>
                      <a:pt x="3766504" y="394346"/>
                    </a:lnTo>
                    <a:lnTo>
                      <a:pt x="3782008" y="409900"/>
                    </a:lnTo>
                    <a:lnTo>
                      <a:pt x="3752532" y="364329"/>
                    </a:lnTo>
                    <a:close/>
                    <a:moveTo>
                      <a:pt x="3920451" y="349552"/>
                    </a:moveTo>
                    <a:lnTo>
                      <a:pt x="3921084" y="350018"/>
                    </a:lnTo>
                    <a:lnTo>
                      <a:pt x="3925178" y="354540"/>
                    </a:lnTo>
                    <a:lnTo>
                      <a:pt x="3922376" y="352190"/>
                    </a:lnTo>
                    <a:close/>
                    <a:moveTo>
                      <a:pt x="3782534" y="349196"/>
                    </a:moveTo>
                    <a:lnTo>
                      <a:pt x="3783193" y="351638"/>
                    </a:lnTo>
                    <a:lnTo>
                      <a:pt x="3782054" y="350403"/>
                    </a:lnTo>
                    <a:close/>
                    <a:moveTo>
                      <a:pt x="3779481" y="347615"/>
                    </a:moveTo>
                    <a:lnTo>
                      <a:pt x="3782054" y="350403"/>
                    </a:lnTo>
                    <a:lnTo>
                      <a:pt x="3781418" y="352003"/>
                    </a:lnTo>
                    <a:lnTo>
                      <a:pt x="3781032" y="351567"/>
                    </a:lnTo>
                    <a:lnTo>
                      <a:pt x="3780534" y="350308"/>
                    </a:lnTo>
                    <a:close/>
                    <a:moveTo>
                      <a:pt x="3804054" y="346604"/>
                    </a:moveTo>
                    <a:cubicBezTo>
                      <a:pt x="3818908" y="370475"/>
                      <a:pt x="3832319" y="394964"/>
                      <a:pt x="3845316" y="419504"/>
                    </a:cubicBezTo>
                    <a:lnTo>
                      <a:pt x="3877694" y="480615"/>
                    </a:lnTo>
                    <a:lnTo>
                      <a:pt x="3855763" y="419297"/>
                    </a:lnTo>
                    <a:lnTo>
                      <a:pt x="3870885" y="454518"/>
                    </a:lnTo>
                    <a:lnTo>
                      <a:pt x="3888259" y="499569"/>
                    </a:lnTo>
                    <a:lnTo>
                      <a:pt x="3920591" y="552915"/>
                    </a:lnTo>
                    <a:lnTo>
                      <a:pt x="3916288" y="547452"/>
                    </a:lnTo>
                    <a:lnTo>
                      <a:pt x="3888888" y="501201"/>
                    </a:lnTo>
                    <a:lnTo>
                      <a:pt x="3895587" y="518573"/>
                    </a:lnTo>
                    <a:lnTo>
                      <a:pt x="3922064" y="556507"/>
                    </a:lnTo>
                    <a:cubicBezTo>
                      <a:pt x="3936919" y="578732"/>
                      <a:pt x="3950948" y="601780"/>
                      <a:pt x="3962501" y="626474"/>
                    </a:cubicBezTo>
                    <a:cubicBezTo>
                      <a:pt x="3962501" y="626474"/>
                      <a:pt x="3962501" y="629767"/>
                      <a:pt x="3959200" y="626474"/>
                    </a:cubicBezTo>
                    <a:lnTo>
                      <a:pt x="3915159" y="566792"/>
                    </a:lnTo>
                    <a:lnTo>
                      <a:pt x="3933762" y="604626"/>
                    </a:lnTo>
                    <a:lnTo>
                      <a:pt x="3922698" y="591472"/>
                    </a:lnTo>
                    <a:lnTo>
                      <a:pt x="3905558" y="553633"/>
                    </a:lnTo>
                    <a:lnTo>
                      <a:pt x="3875237" y="504648"/>
                    </a:lnTo>
                    <a:lnTo>
                      <a:pt x="3876676" y="504648"/>
                    </a:lnTo>
                    <a:lnTo>
                      <a:pt x="3864204" y="481687"/>
                    </a:lnTo>
                    <a:lnTo>
                      <a:pt x="3860292" y="472860"/>
                    </a:lnTo>
                    <a:lnTo>
                      <a:pt x="3863472" y="478308"/>
                    </a:lnTo>
                    <a:lnTo>
                      <a:pt x="3895837" y="531344"/>
                    </a:lnTo>
                    <a:lnTo>
                      <a:pt x="3888741" y="511504"/>
                    </a:lnTo>
                    <a:lnTo>
                      <a:pt x="3858520" y="465549"/>
                    </a:lnTo>
                    <a:cubicBezTo>
                      <a:pt x="3844904" y="444353"/>
                      <a:pt x="3832112" y="422848"/>
                      <a:pt x="3821075" y="400468"/>
                    </a:cubicBezTo>
                    <a:lnTo>
                      <a:pt x="3818027" y="392508"/>
                    </a:lnTo>
                    <a:lnTo>
                      <a:pt x="3824362" y="399492"/>
                    </a:lnTo>
                    <a:lnTo>
                      <a:pt x="3833763" y="422333"/>
                    </a:lnTo>
                    <a:cubicBezTo>
                      <a:pt x="3846967" y="445382"/>
                      <a:pt x="3860171" y="468430"/>
                      <a:pt x="3876676" y="491478"/>
                    </a:cubicBezTo>
                    <a:lnTo>
                      <a:pt x="3886732" y="505885"/>
                    </a:lnTo>
                    <a:lnTo>
                      <a:pt x="3879219" y="484880"/>
                    </a:lnTo>
                    <a:lnTo>
                      <a:pt x="3873375" y="475015"/>
                    </a:lnTo>
                    <a:lnTo>
                      <a:pt x="3805965" y="351745"/>
                    </a:lnTo>
                    <a:close/>
                    <a:moveTo>
                      <a:pt x="3682058" y="346315"/>
                    </a:moveTo>
                    <a:lnTo>
                      <a:pt x="3686079" y="352619"/>
                    </a:lnTo>
                    <a:lnTo>
                      <a:pt x="3686401" y="353560"/>
                    </a:lnTo>
                    <a:lnTo>
                      <a:pt x="3689147" y="360615"/>
                    </a:lnTo>
                    <a:lnTo>
                      <a:pt x="3687997" y="358917"/>
                    </a:lnTo>
                    <a:lnTo>
                      <a:pt x="3681410" y="346962"/>
                    </a:lnTo>
                    <a:close/>
                    <a:moveTo>
                      <a:pt x="3675639" y="346142"/>
                    </a:moveTo>
                    <a:lnTo>
                      <a:pt x="3681847" y="360536"/>
                    </a:lnTo>
                    <a:lnTo>
                      <a:pt x="3678520" y="356316"/>
                    </a:lnTo>
                    <a:close/>
                    <a:moveTo>
                      <a:pt x="3649112" y="346142"/>
                    </a:moveTo>
                    <a:lnTo>
                      <a:pt x="3649277" y="346142"/>
                    </a:lnTo>
                    <a:lnTo>
                      <a:pt x="3694517" y="412806"/>
                    </a:lnTo>
                    <a:lnTo>
                      <a:pt x="3694545" y="412903"/>
                    </a:lnTo>
                    <a:lnTo>
                      <a:pt x="3655868" y="359329"/>
                    </a:lnTo>
                    <a:lnTo>
                      <a:pt x="3655570" y="359397"/>
                    </a:lnTo>
                    <a:close/>
                    <a:moveTo>
                      <a:pt x="3645982" y="346142"/>
                    </a:moveTo>
                    <a:lnTo>
                      <a:pt x="3647475" y="346142"/>
                    </a:lnTo>
                    <a:lnTo>
                      <a:pt x="3652538" y="360086"/>
                    </a:lnTo>
                    <a:lnTo>
                      <a:pt x="3652113" y="360183"/>
                    </a:lnTo>
                    <a:lnTo>
                      <a:pt x="3649277" y="352736"/>
                    </a:lnTo>
                    <a:lnTo>
                      <a:pt x="3651950" y="360220"/>
                    </a:lnTo>
                    <a:lnTo>
                      <a:pt x="3647939" y="361132"/>
                    </a:lnTo>
                    <a:lnTo>
                      <a:pt x="3648019" y="362625"/>
                    </a:lnTo>
                    <a:lnTo>
                      <a:pt x="3647600" y="362625"/>
                    </a:lnTo>
                    <a:lnTo>
                      <a:pt x="3646751" y="360956"/>
                    </a:lnTo>
                    <a:close/>
                    <a:moveTo>
                      <a:pt x="3923596" y="345612"/>
                    </a:moveTo>
                    <a:lnTo>
                      <a:pt x="3945996" y="366359"/>
                    </a:lnTo>
                    <a:lnTo>
                      <a:pt x="3959358" y="378259"/>
                    </a:lnTo>
                    <a:lnTo>
                      <a:pt x="3942191" y="365592"/>
                    </a:lnTo>
                    <a:close/>
                    <a:moveTo>
                      <a:pt x="3795332" y="344639"/>
                    </a:moveTo>
                    <a:lnTo>
                      <a:pt x="3802326" y="351495"/>
                    </a:lnTo>
                    <a:lnTo>
                      <a:pt x="3803273" y="353968"/>
                    </a:lnTo>
                    <a:lnTo>
                      <a:pt x="3800753" y="356481"/>
                    </a:lnTo>
                    <a:lnTo>
                      <a:pt x="3792866" y="348739"/>
                    </a:lnTo>
                    <a:close/>
                    <a:moveTo>
                      <a:pt x="3784452" y="344373"/>
                    </a:moveTo>
                    <a:lnTo>
                      <a:pt x="3789755" y="353911"/>
                    </a:lnTo>
                    <a:lnTo>
                      <a:pt x="3787993" y="356840"/>
                    </a:lnTo>
                    <a:lnTo>
                      <a:pt x="3787367" y="356161"/>
                    </a:lnTo>
                    <a:lnTo>
                      <a:pt x="3783134" y="347688"/>
                    </a:lnTo>
                    <a:close/>
                    <a:moveTo>
                      <a:pt x="3680471" y="343827"/>
                    </a:moveTo>
                    <a:lnTo>
                      <a:pt x="3682230" y="346142"/>
                    </a:lnTo>
                    <a:lnTo>
                      <a:pt x="3682058" y="346315"/>
                    </a:lnTo>
                    <a:close/>
                    <a:moveTo>
                      <a:pt x="3780947" y="343311"/>
                    </a:moveTo>
                    <a:lnTo>
                      <a:pt x="3783134" y="347688"/>
                    </a:lnTo>
                    <a:lnTo>
                      <a:pt x="3782534" y="349196"/>
                    </a:lnTo>
                    <a:close/>
                    <a:moveTo>
                      <a:pt x="3785565" y="341571"/>
                    </a:moveTo>
                    <a:lnTo>
                      <a:pt x="3792866" y="348739"/>
                    </a:lnTo>
                    <a:lnTo>
                      <a:pt x="3790630" y="352457"/>
                    </a:lnTo>
                    <a:lnTo>
                      <a:pt x="3785106" y="342726"/>
                    </a:lnTo>
                    <a:close/>
                    <a:moveTo>
                      <a:pt x="3769388" y="341289"/>
                    </a:moveTo>
                    <a:lnTo>
                      <a:pt x="3771043" y="343311"/>
                    </a:lnTo>
                    <a:lnTo>
                      <a:pt x="3777714" y="350739"/>
                    </a:lnTo>
                    <a:lnTo>
                      <a:pt x="3778313" y="352553"/>
                    </a:lnTo>
                    <a:close/>
                    <a:moveTo>
                      <a:pt x="3661884" y="340955"/>
                    </a:moveTo>
                    <a:lnTo>
                      <a:pt x="3663218" y="342338"/>
                    </a:lnTo>
                    <a:lnTo>
                      <a:pt x="3682310" y="370988"/>
                    </a:lnTo>
                    <a:lnTo>
                      <a:pt x="3682734" y="373359"/>
                    </a:lnTo>
                    <a:close/>
                    <a:moveTo>
                      <a:pt x="3907359" y="339598"/>
                    </a:moveTo>
                    <a:lnTo>
                      <a:pt x="3922376" y="352190"/>
                    </a:lnTo>
                    <a:lnTo>
                      <a:pt x="3953424" y="394758"/>
                    </a:lnTo>
                    <a:lnTo>
                      <a:pt x="3957890" y="404521"/>
                    </a:lnTo>
                    <a:lnTo>
                      <a:pt x="3927022" y="369104"/>
                    </a:lnTo>
                    <a:lnTo>
                      <a:pt x="3913812" y="347427"/>
                    </a:lnTo>
                    <a:close/>
                    <a:moveTo>
                      <a:pt x="3726870" y="338983"/>
                    </a:moveTo>
                    <a:lnTo>
                      <a:pt x="3727013" y="339591"/>
                    </a:lnTo>
                    <a:lnTo>
                      <a:pt x="3731546" y="345875"/>
                    </a:lnTo>
                    <a:lnTo>
                      <a:pt x="3735355" y="349534"/>
                    </a:lnTo>
                    <a:lnTo>
                      <a:pt x="3736150" y="344086"/>
                    </a:lnTo>
                    <a:close/>
                    <a:moveTo>
                      <a:pt x="3798866" y="338764"/>
                    </a:moveTo>
                    <a:lnTo>
                      <a:pt x="3805965" y="351745"/>
                    </a:lnTo>
                    <a:lnTo>
                      <a:pt x="3817670" y="383234"/>
                    </a:lnTo>
                    <a:lnTo>
                      <a:pt x="3821955" y="393644"/>
                    </a:lnTo>
                    <a:lnTo>
                      <a:pt x="3815985" y="387174"/>
                    </a:lnTo>
                    <a:lnTo>
                      <a:pt x="3803273" y="353968"/>
                    </a:lnTo>
                    <a:lnTo>
                      <a:pt x="3804054" y="353189"/>
                    </a:lnTo>
                    <a:lnTo>
                      <a:pt x="3802326" y="351495"/>
                    </a:lnTo>
                    <a:lnTo>
                      <a:pt x="3798002" y="340201"/>
                    </a:lnTo>
                    <a:close/>
                    <a:moveTo>
                      <a:pt x="3737860" y="338464"/>
                    </a:moveTo>
                    <a:lnTo>
                      <a:pt x="3738236" y="339654"/>
                    </a:lnTo>
                    <a:lnTo>
                      <a:pt x="3738755" y="339654"/>
                    </a:lnTo>
                    <a:lnTo>
                      <a:pt x="3738033" y="338681"/>
                    </a:lnTo>
                    <a:close/>
                    <a:moveTo>
                      <a:pt x="3896084" y="337788"/>
                    </a:moveTo>
                    <a:lnTo>
                      <a:pt x="3901691" y="342128"/>
                    </a:lnTo>
                    <a:lnTo>
                      <a:pt x="3911704" y="353236"/>
                    </a:lnTo>
                    <a:close/>
                    <a:moveTo>
                      <a:pt x="3816343" y="337043"/>
                    </a:moveTo>
                    <a:lnTo>
                      <a:pt x="3818338" y="339871"/>
                    </a:lnTo>
                    <a:lnTo>
                      <a:pt x="3818954" y="341173"/>
                    </a:lnTo>
                    <a:close/>
                    <a:moveTo>
                      <a:pt x="3787385" y="336995"/>
                    </a:moveTo>
                    <a:lnTo>
                      <a:pt x="3788743" y="338180"/>
                    </a:lnTo>
                    <a:lnTo>
                      <a:pt x="3789188" y="338616"/>
                    </a:lnTo>
                    <a:lnTo>
                      <a:pt x="3787355" y="337069"/>
                    </a:lnTo>
                    <a:close/>
                    <a:moveTo>
                      <a:pt x="3843021" y="335903"/>
                    </a:moveTo>
                    <a:lnTo>
                      <a:pt x="3843666" y="336726"/>
                    </a:lnTo>
                    <a:lnTo>
                      <a:pt x="3875313" y="385128"/>
                    </a:lnTo>
                    <a:lnTo>
                      <a:pt x="3870401" y="378952"/>
                    </a:lnTo>
                    <a:lnTo>
                      <a:pt x="3862611" y="367422"/>
                    </a:lnTo>
                    <a:close/>
                    <a:moveTo>
                      <a:pt x="3779681" y="335794"/>
                    </a:moveTo>
                    <a:lnTo>
                      <a:pt x="3783048" y="339100"/>
                    </a:lnTo>
                    <a:lnTo>
                      <a:pt x="3785106" y="342726"/>
                    </a:lnTo>
                    <a:lnTo>
                      <a:pt x="3784452" y="344373"/>
                    </a:lnTo>
                    <a:close/>
                    <a:moveTo>
                      <a:pt x="3643371" y="334840"/>
                    </a:moveTo>
                    <a:lnTo>
                      <a:pt x="3643996" y="335644"/>
                    </a:lnTo>
                    <a:lnTo>
                      <a:pt x="3649112" y="346142"/>
                    </a:lnTo>
                    <a:lnTo>
                      <a:pt x="3647475" y="346142"/>
                    </a:lnTo>
                    <a:close/>
                    <a:moveTo>
                      <a:pt x="3763955" y="334653"/>
                    </a:moveTo>
                    <a:lnTo>
                      <a:pt x="3765440" y="336307"/>
                    </a:lnTo>
                    <a:lnTo>
                      <a:pt x="3769388" y="341289"/>
                    </a:lnTo>
                    <a:close/>
                    <a:moveTo>
                      <a:pt x="3801578" y="334257"/>
                    </a:moveTo>
                    <a:lnTo>
                      <a:pt x="3820559" y="353189"/>
                    </a:lnTo>
                    <a:lnTo>
                      <a:pt x="3801263" y="334779"/>
                    </a:lnTo>
                    <a:close/>
                    <a:moveTo>
                      <a:pt x="3794611" y="330983"/>
                    </a:moveTo>
                    <a:lnTo>
                      <a:pt x="3799206" y="332816"/>
                    </a:lnTo>
                    <a:lnTo>
                      <a:pt x="3801263" y="334779"/>
                    </a:lnTo>
                    <a:lnTo>
                      <a:pt x="3798866" y="338764"/>
                    </a:lnTo>
                    <a:close/>
                    <a:moveTo>
                      <a:pt x="3794151" y="330141"/>
                    </a:moveTo>
                    <a:lnTo>
                      <a:pt x="3794611" y="330983"/>
                    </a:lnTo>
                    <a:lnTo>
                      <a:pt x="3794448" y="330918"/>
                    </a:lnTo>
                    <a:close/>
                    <a:moveTo>
                      <a:pt x="3790437" y="329317"/>
                    </a:moveTo>
                    <a:lnTo>
                      <a:pt x="3794448" y="330918"/>
                    </a:lnTo>
                    <a:lnTo>
                      <a:pt x="3798002" y="340201"/>
                    </a:lnTo>
                    <a:lnTo>
                      <a:pt x="3795332" y="344639"/>
                    </a:lnTo>
                    <a:lnTo>
                      <a:pt x="3789188" y="338616"/>
                    </a:lnTo>
                    <a:lnTo>
                      <a:pt x="3790850" y="340018"/>
                    </a:lnTo>
                    <a:lnTo>
                      <a:pt x="3788743" y="338180"/>
                    </a:lnTo>
                    <a:lnTo>
                      <a:pt x="3787427" y="336889"/>
                    </a:lnTo>
                    <a:close/>
                    <a:moveTo>
                      <a:pt x="3905044" y="328429"/>
                    </a:moveTo>
                    <a:lnTo>
                      <a:pt x="3909546" y="332598"/>
                    </a:lnTo>
                    <a:lnTo>
                      <a:pt x="3929536" y="356255"/>
                    </a:lnTo>
                    <a:lnTo>
                      <a:pt x="3921084" y="350018"/>
                    </a:lnTo>
                    <a:lnTo>
                      <a:pt x="3919582" y="348360"/>
                    </a:lnTo>
                    <a:close/>
                    <a:moveTo>
                      <a:pt x="3776873" y="328222"/>
                    </a:moveTo>
                    <a:lnTo>
                      <a:pt x="3787355" y="337069"/>
                    </a:lnTo>
                    <a:lnTo>
                      <a:pt x="3785565" y="341571"/>
                    </a:lnTo>
                    <a:lnTo>
                      <a:pt x="3783048" y="339100"/>
                    </a:lnTo>
                    <a:close/>
                    <a:moveTo>
                      <a:pt x="3825380" y="326319"/>
                    </a:moveTo>
                    <a:lnTo>
                      <a:pt x="3859447" y="384796"/>
                    </a:lnTo>
                    <a:lnTo>
                      <a:pt x="3854903" y="379973"/>
                    </a:lnTo>
                    <a:close/>
                    <a:moveTo>
                      <a:pt x="3855894" y="325756"/>
                    </a:moveTo>
                    <a:lnTo>
                      <a:pt x="3862497" y="330865"/>
                    </a:lnTo>
                    <a:lnTo>
                      <a:pt x="3917525" y="398873"/>
                    </a:lnTo>
                    <a:lnTo>
                      <a:pt x="3957555" y="444145"/>
                    </a:lnTo>
                    <a:lnTo>
                      <a:pt x="3964716" y="447880"/>
                    </a:lnTo>
                    <a:lnTo>
                      <a:pt x="3946035" y="421882"/>
                    </a:lnTo>
                    <a:lnTo>
                      <a:pt x="3962158" y="439505"/>
                    </a:lnTo>
                    <a:lnTo>
                      <a:pt x="3962496" y="441649"/>
                    </a:lnTo>
                    <a:lnTo>
                      <a:pt x="3968893" y="450059"/>
                    </a:lnTo>
                    <a:lnTo>
                      <a:pt x="3971872" y="451612"/>
                    </a:lnTo>
                    <a:lnTo>
                      <a:pt x="3972475" y="452142"/>
                    </a:lnTo>
                    <a:lnTo>
                      <a:pt x="3972404" y="451967"/>
                    </a:lnTo>
                    <a:lnTo>
                      <a:pt x="3970832" y="448986"/>
                    </a:lnTo>
                    <a:lnTo>
                      <a:pt x="3962158" y="439505"/>
                    </a:lnTo>
                    <a:lnTo>
                      <a:pt x="3961262" y="433825"/>
                    </a:lnTo>
                    <a:lnTo>
                      <a:pt x="3966237" y="440278"/>
                    </a:lnTo>
                    <a:lnTo>
                      <a:pt x="3939394" y="389407"/>
                    </a:lnTo>
                    <a:lnTo>
                      <a:pt x="3929135" y="372572"/>
                    </a:lnTo>
                    <a:lnTo>
                      <a:pt x="3951360" y="397227"/>
                    </a:lnTo>
                    <a:lnTo>
                      <a:pt x="3958377" y="405585"/>
                    </a:lnTo>
                    <a:lnTo>
                      <a:pt x="3974239" y="440256"/>
                    </a:lnTo>
                    <a:lnTo>
                      <a:pt x="3985732" y="451967"/>
                    </a:lnTo>
                    <a:lnTo>
                      <a:pt x="3989605" y="460798"/>
                    </a:lnTo>
                    <a:lnTo>
                      <a:pt x="3992800" y="469993"/>
                    </a:lnTo>
                    <a:lnTo>
                      <a:pt x="4031354" y="503854"/>
                    </a:lnTo>
                    <a:lnTo>
                      <a:pt x="4019287" y="486948"/>
                    </a:lnTo>
                    <a:lnTo>
                      <a:pt x="3993393" y="459772"/>
                    </a:lnTo>
                    <a:lnTo>
                      <a:pt x="4034513" y="501671"/>
                    </a:lnTo>
                    <a:lnTo>
                      <a:pt x="4044168" y="514473"/>
                    </a:lnTo>
                    <a:lnTo>
                      <a:pt x="4045134" y="515956"/>
                    </a:lnTo>
                    <a:lnTo>
                      <a:pt x="4045584" y="516351"/>
                    </a:lnTo>
                    <a:lnTo>
                      <a:pt x="4044168" y="514473"/>
                    </a:lnTo>
                    <a:lnTo>
                      <a:pt x="4014455" y="468882"/>
                    </a:lnTo>
                    <a:lnTo>
                      <a:pt x="3999173" y="454179"/>
                    </a:lnTo>
                    <a:lnTo>
                      <a:pt x="3958377" y="405585"/>
                    </a:lnTo>
                    <a:lnTo>
                      <a:pt x="3957890" y="404521"/>
                    </a:lnTo>
                    <a:lnTo>
                      <a:pt x="4002113" y="455259"/>
                    </a:lnTo>
                    <a:cubicBezTo>
                      <a:pt x="4002939" y="456083"/>
                      <a:pt x="4006033" y="458964"/>
                      <a:pt x="4010108" y="462668"/>
                    </a:cubicBezTo>
                    <a:lnTo>
                      <a:pt x="4010815" y="463297"/>
                    </a:lnTo>
                    <a:lnTo>
                      <a:pt x="4005295" y="454827"/>
                    </a:lnTo>
                    <a:lnTo>
                      <a:pt x="4012392" y="464701"/>
                    </a:lnTo>
                    <a:lnTo>
                      <a:pt x="4012557" y="464847"/>
                    </a:lnTo>
                    <a:lnTo>
                      <a:pt x="3992126" y="435060"/>
                    </a:lnTo>
                    <a:lnTo>
                      <a:pt x="4025900" y="476591"/>
                    </a:lnTo>
                    <a:lnTo>
                      <a:pt x="4036000" y="484893"/>
                    </a:lnTo>
                    <a:lnTo>
                      <a:pt x="4038236" y="484893"/>
                    </a:lnTo>
                    <a:lnTo>
                      <a:pt x="4054929" y="504648"/>
                    </a:lnTo>
                    <a:cubicBezTo>
                      <a:pt x="4054929" y="504648"/>
                      <a:pt x="4054929" y="504648"/>
                      <a:pt x="4051628" y="504648"/>
                    </a:cubicBezTo>
                    <a:lnTo>
                      <a:pt x="4038246" y="491773"/>
                    </a:lnTo>
                    <a:lnTo>
                      <a:pt x="4063166" y="522416"/>
                    </a:lnTo>
                    <a:lnTo>
                      <a:pt x="4068811" y="530753"/>
                    </a:lnTo>
                    <a:lnTo>
                      <a:pt x="4037394" y="494773"/>
                    </a:lnTo>
                    <a:cubicBezTo>
                      <a:pt x="4030809" y="487566"/>
                      <a:pt x="4024431" y="480462"/>
                      <a:pt x="4018875" y="473719"/>
                    </a:cubicBezTo>
                    <a:lnTo>
                      <a:pt x="4017514" y="471825"/>
                    </a:lnTo>
                    <a:lnTo>
                      <a:pt x="4017012" y="471342"/>
                    </a:lnTo>
                    <a:lnTo>
                      <a:pt x="4051368" y="521432"/>
                    </a:lnTo>
                    <a:lnTo>
                      <a:pt x="4059152" y="528268"/>
                    </a:lnTo>
                    <a:cubicBezTo>
                      <a:pt x="4085466" y="557613"/>
                      <a:pt x="4109173" y="590250"/>
                      <a:pt x="4130795" y="624683"/>
                    </a:cubicBezTo>
                    <a:lnTo>
                      <a:pt x="4140799" y="643457"/>
                    </a:lnTo>
                    <a:lnTo>
                      <a:pt x="4145481" y="649592"/>
                    </a:lnTo>
                    <a:lnTo>
                      <a:pt x="4150768" y="658778"/>
                    </a:lnTo>
                    <a:lnTo>
                      <a:pt x="4144869" y="651094"/>
                    </a:lnTo>
                    <a:lnTo>
                      <a:pt x="4162830" y="684799"/>
                    </a:lnTo>
                    <a:lnTo>
                      <a:pt x="4162036" y="678357"/>
                    </a:lnTo>
                    <a:lnTo>
                      <a:pt x="4150768" y="658778"/>
                    </a:lnTo>
                    <a:lnTo>
                      <a:pt x="4158354" y="668660"/>
                    </a:lnTo>
                    <a:lnTo>
                      <a:pt x="4161476" y="673817"/>
                    </a:lnTo>
                    <a:lnTo>
                      <a:pt x="4161317" y="672519"/>
                    </a:lnTo>
                    <a:lnTo>
                      <a:pt x="4158354" y="668660"/>
                    </a:lnTo>
                    <a:lnTo>
                      <a:pt x="4151902" y="658007"/>
                    </a:lnTo>
                    <a:lnTo>
                      <a:pt x="4161387" y="670436"/>
                    </a:lnTo>
                    <a:lnTo>
                      <a:pt x="4161404" y="670173"/>
                    </a:lnTo>
                    <a:lnTo>
                      <a:pt x="4161461" y="670533"/>
                    </a:lnTo>
                    <a:lnTo>
                      <a:pt x="4192950" y="711797"/>
                    </a:lnTo>
                    <a:cubicBezTo>
                      <a:pt x="4220111" y="746389"/>
                      <a:pt x="4202827" y="719828"/>
                      <a:pt x="4191099" y="700215"/>
                    </a:cubicBezTo>
                    <a:lnTo>
                      <a:pt x="4186259" y="691305"/>
                    </a:lnTo>
                    <a:lnTo>
                      <a:pt x="4222580" y="748037"/>
                    </a:lnTo>
                    <a:lnTo>
                      <a:pt x="4222411" y="748037"/>
                    </a:lnTo>
                    <a:lnTo>
                      <a:pt x="4249496" y="782374"/>
                    </a:lnTo>
                    <a:lnTo>
                      <a:pt x="4249547" y="782473"/>
                    </a:lnTo>
                    <a:lnTo>
                      <a:pt x="4246020" y="778215"/>
                    </a:lnTo>
                    <a:cubicBezTo>
                      <a:pt x="4236764" y="768967"/>
                      <a:pt x="4209805" y="735787"/>
                      <a:pt x="4195602" y="723742"/>
                    </a:cubicBezTo>
                    <a:lnTo>
                      <a:pt x="4190557" y="721837"/>
                    </a:lnTo>
                    <a:lnTo>
                      <a:pt x="4242333" y="807338"/>
                    </a:lnTo>
                    <a:cubicBezTo>
                      <a:pt x="4242333" y="807338"/>
                      <a:pt x="4239041" y="807338"/>
                      <a:pt x="4239041" y="807338"/>
                    </a:cubicBezTo>
                    <a:lnTo>
                      <a:pt x="4192267" y="736920"/>
                    </a:lnTo>
                    <a:lnTo>
                      <a:pt x="4200763" y="755912"/>
                    </a:lnTo>
                    <a:lnTo>
                      <a:pt x="4202045" y="757678"/>
                    </a:lnTo>
                    <a:lnTo>
                      <a:pt x="4207826" y="768131"/>
                    </a:lnTo>
                    <a:lnTo>
                      <a:pt x="4240691" y="822058"/>
                    </a:lnTo>
                    <a:lnTo>
                      <a:pt x="4243196" y="804839"/>
                    </a:lnTo>
                    <a:cubicBezTo>
                      <a:pt x="4243196" y="804839"/>
                      <a:pt x="4246494" y="804839"/>
                      <a:pt x="4246494" y="804839"/>
                    </a:cubicBezTo>
                    <a:lnTo>
                      <a:pt x="4252536" y="824611"/>
                    </a:lnTo>
                    <a:lnTo>
                      <a:pt x="4249792" y="824611"/>
                    </a:lnTo>
                    <a:lnTo>
                      <a:pt x="4263012" y="858896"/>
                    </a:lnTo>
                    <a:lnTo>
                      <a:pt x="4264013" y="862174"/>
                    </a:lnTo>
                    <a:lnTo>
                      <a:pt x="4264626" y="863082"/>
                    </a:lnTo>
                    <a:lnTo>
                      <a:pt x="4263012" y="858896"/>
                    </a:lnTo>
                    <a:lnTo>
                      <a:pt x="4253287" y="827069"/>
                    </a:lnTo>
                    <a:lnTo>
                      <a:pt x="4266283" y="860860"/>
                    </a:lnTo>
                    <a:lnTo>
                      <a:pt x="4268816" y="866453"/>
                    </a:lnTo>
                    <a:lnTo>
                      <a:pt x="4273048" y="878264"/>
                    </a:lnTo>
                    <a:lnTo>
                      <a:pt x="4275354" y="882871"/>
                    </a:lnTo>
                    <a:lnTo>
                      <a:pt x="4270503" y="870178"/>
                    </a:lnTo>
                    <a:lnTo>
                      <a:pt x="4284819" y="901785"/>
                    </a:lnTo>
                    <a:lnTo>
                      <a:pt x="4298679" y="929481"/>
                    </a:lnTo>
                    <a:lnTo>
                      <a:pt x="4297363" y="929481"/>
                    </a:lnTo>
                    <a:lnTo>
                      <a:pt x="4325238" y="991026"/>
                    </a:lnTo>
                    <a:lnTo>
                      <a:pt x="4343111" y="1032218"/>
                    </a:lnTo>
                    <a:lnTo>
                      <a:pt x="4342141" y="1032218"/>
                    </a:lnTo>
                    <a:lnTo>
                      <a:pt x="4350859" y="1058578"/>
                    </a:lnTo>
                    <a:lnTo>
                      <a:pt x="4348050" y="1053197"/>
                    </a:lnTo>
                    <a:lnTo>
                      <a:pt x="4345436" y="1047040"/>
                    </a:lnTo>
                    <a:lnTo>
                      <a:pt x="4320703" y="985259"/>
                    </a:lnTo>
                    <a:lnTo>
                      <a:pt x="4320341" y="984639"/>
                    </a:lnTo>
                    <a:lnTo>
                      <a:pt x="4335505" y="1022627"/>
                    </a:lnTo>
                    <a:lnTo>
                      <a:pt x="4336781" y="1025627"/>
                    </a:lnTo>
                    <a:lnTo>
                      <a:pt x="4338016" y="1028918"/>
                    </a:lnTo>
                    <a:lnTo>
                      <a:pt x="4342332" y="1039729"/>
                    </a:lnTo>
                    <a:lnTo>
                      <a:pt x="4345436" y="1047040"/>
                    </a:lnTo>
                    <a:lnTo>
                      <a:pt x="4347409" y="1051968"/>
                    </a:lnTo>
                    <a:lnTo>
                      <a:pt x="4346594" y="1050407"/>
                    </a:lnTo>
                    <a:lnTo>
                      <a:pt x="4354918" y="1071260"/>
                    </a:lnTo>
                    <a:lnTo>
                      <a:pt x="4354852" y="1070653"/>
                    </a:lnTo>
                    <a:lnTo>
                      <a:pt x="4355375" y="1072233"/>
                    </a:lnTo>
                    <a:lnTo>
                      <a:pt x="4355119" y="1071763"/>
                    </a:lnTo>
                    <a:lnTo>
                      <a:pt x="4355703" y="1073226"/>
                    </a:lnTo>
                    <a:lnTo>
                      <a:pt x="4355375" y="1072233"/>
                    </a:lnTo>
                    <a:lnTo>
                      <a:pt x="4355932" y="1073257"/>
                    </a:lnTo>
                    <a:lnTo>
                      <a:pt x="4359235" y="1081508"/>
                    </a:lnTo>
                    <a:lnTo>
                      <a:pt x="4357519" y="1077957"/>
                    </a:lnTo>
                    <a:lnTo>
                      <a:pt x="4356884" y="1076605"/>
                    </a:lnTo>
                    <a:lnTo>
                      <a:pt x="4356921" y="1076721"/>
                    </a:lnTo>
                    <a:lnTo>
                      <a:pt x="4357519" y="1077957"/>
                    </a:lnTo>
                    <a:lnTo>
                      <a:pt x="4359531" y="1082247"/>
                    </a:lnTo>
                    <a:lnTo>
                      <a:pt x="4366324" y="1099214"/>
                    </a:lnTo>
                    <a:lnTo>
                      <a:pt x="4359522" y="1084773"/>
                    </a:lnTo>
                    <a:lnTo>
                      <a:pt x="4358330" y="1081169"/>
                    </a:lnTo>
                    <a:lnTo>
                      <a:pt x="4359369" y="1084448"/>
                    </a:lnTo>
                    <a:lnTo>
                      <a:pt x="4359522" y="1084773"/>
                    </a:lnTo>
                    <a:lnTo>
                      <a:pt x="4360865" y="1088834"/>
                    </a:lnTo>
                    <a:lnTo>
                      <a:pt x="4360360" y="1087577"/>
                    </a:lnTo>
                    <a:lnTo>
                      <a:pt x="4362596" y="1094633"/>
                    </a:lnTo>
                    <a:lnTo>
                      <a:pt x="4363061" y="1095472"/>
                    </a:lnTo>
                    <a:lnTo>
                      <a:pt x="4364794" y="1100714"/>
                    </a:lnTo>
                    <a:lnTo>
                      <a:pt x="4362866" y="1095485"/>
                    </a:lnTo>
                    <a:lnTo>
                      <a:pt x="4364144" y="1099519"/>
                    </a:lnTo>
                    <a:lnTo>
                      <a:pt x="4358914" y="1089474"/>
                    </a:lnTo>
                    <a:lnTo>
                      <a:pt x="4357602" y="1085610"/>
                    </a:lnTo>
                    <a:lnTo>
                      <a:pt x="4351991" y="1075473"/>
                    </a:lnTo>
                    <a:lnTo>
                      <a:pt x="4331422" y="1030158"/>
                    </a:lnTo>
                    <a:lnTo>
                      <a:pt x="4328448" y="1022731"/>
                    </a:lnTo>
                    <a:lnTo>
                      <a:pt x="4342258" y="1048119"/>
                    </a:lnTo>
                    <a:lnTo>
                      <a:pt x="4351623" y="1068001"/>
                    </a:lnTo>
                    <a:lnTo>
                      <a:pt x="4349213" y="1060904"/>
                    </a:lnTo>
                    <a:lnTo>
                      <a:pt x="4342258" y="1048119"/>
                    </a:lnTo>
                    <a:lnTo>
                      <a:pt x="4322352" y="1005855"/>
                    </a:lnTo>
                    <a:lnTo>
                      <a:pt x="4321193" y="1002821"/>
                    </a:lnTo>
                    <a:lnTo>
                      <a:pt x="4349068" y="1060478"/>
                    </a:lnTo>
                    <a:lnTo>
                      <a:pt x="4348412" y="1058547"/>
                    </a:lnTo>
                    <a:lnTo>
                      <a:pt x="4326797" y="1012473"/>
                    </a:lnTo>
                    <a:lnTo>
                      <a:pt x="4342184" y="1041957"/>
                    </a:lnTo>
                    <a:lnTo>
                      <a:pt x="4309000" y="965178"/>
                    </a:lnTo>
                    <a:lnTo>
                      <a:pt x="4305520" y="959207"/>
                    </a:lnTo>
                    <a:lnTo>
                      <a:pt x="4308246" y="963433"/>
                    </a:lnTo>
                    <a:lnTo>
                      <a:pt x="4290072" y="921385"/>
                    </a:lnTo>
                    <a:lnTo>
                      <a:pt x="4302632" y="954251"/>
                    </a:lnTo>
                    <a:lnTo>
                      <a:pt x="4300236" y="950140"/>
                    </a:lnTo>
                    <a:lnTo>
                      <a:pt x="4283217" y="908691"/>
                    </a:lnTo>
                    <a:lnTo>
                      <a:pt x="4282996" y="908313"/>
                    </a:lnTo>
                    <a:lnTo>
                      <a:pt x="4286072" y="916881"/>
                    </a:lnTo>
                    <a:lnTo>
                      <a:pt x="4297525" y="945488"/>
                    </a:lnTo>
                    <a:lnTo>
                      <a:pt x="4294199" y="939781"/>
                    </a:lnTo>
                    <a:lnTo>
                      <a:pt x="4286778" y="920533"/>
                    </a:lnTo>
                    <a:lnTo>
                      <a:pt x="4288805" y="926193"/>
                    </a:lnTo>
                    <a:lnTo>
                      <a:pt x="4278632" y="900858"/>
                    </a:lnTo>
                    <a:lnTo>
                      <a:pt x="4280271" y="903659"/>
                    </a:lnTo>
                    <a:lnTo>
                      <a:pt x="4278036" y="897863"/>
                    </a:lnTo>
                    <a:lnTo>
                      <a:pt x="4276591" y="895777"/>
                    </a:lnTo>
                    <a:lnTo>
                      <a:pt x="4271728" y="883665"/>
                    </a:lnTo>
                    <a:lnTo>
                      <a:pt x="4269164" y="879030"/>
                    </a:lnTo>
                    <a:lnTo>
                      <a:pt x="4272458" y="889812"/>
                    </a:lnTo>
                    <a:lnTo>
                      <a:pt x="4276591" y="895777"/>
                    </a:lnTo>
                    <a:lnTo>
                      <a:pt x="4278632" y="900858"/>
                    </a:lnTo>
                    <a:lnTo>
                      <a:pt x="4272778" y="890859"/>
                    </a:lnTo>
                    <a:lnTo>
                      <a:pt x="4286897" y="937065"/>
                    </a:lnTo>
                    <a:lnTo>
                      <a:pt x="4292160" y="957061"/>
                    </a:lnTo>
                    <a:lnTo>
                      <a:pt x="4289085" y="950620"/>
                    </a:lnTo>
                    <a:lnTo>
                      <a:pt x="4279476" y="913586"/>
                    </a:lnTo>
                    <a:lnTo>
                      <a:pt x="4271696" y="889010"/>
                    </a:lnTo>
                    <a:lnTo>
                      <a:pt x="4270570" y="887087"/>
                    </a:lnTo>
                    <a:lnTo>
                      <a:pt x="4271522" y="888461"/>
                    </a:lnTo>
                    <a:lnTo>
                      <a:pt x="4267697" y="876378"/>
                    </a:lnTo>
                    <a:lnTo>
                      <a:pt x="4262306" y="866630"/>
                    </a:lnTo>
                    <a:lnTo>
                      <a:pt x="4239260" y="831891"/>
                    </a:lnTo>
                    <a:lnTo>
                      <a:pt x="4239139" y="832723"/>
                    </a:lnTo>
                    <a:lnTo>
                      <a:pt x="4239849" y="834118"/>
                    </a:lnTo>
                    <a:lnTo>
                      <a:pt x="4247064" y="846933"/>
                    </a:lnTo>
                    <a:lnTo>
                      <a:pt x="4244375" y="842339"/>
                    </a:lnTo>
                    <a:lnTo>
                      <a:pt x="4239061" y="833261"/>
                    </a:lnTo>
                    <a:lnTo>
                      <a:pt x="4238216" y="839066"/>
                    </a:lnTo>
                    <a:lnTo>
                      <a:pt x="4267081" y="905222"/>
                    </a:lnTo>
                    <a:lnTo>
                      <a:pt x="4270818" y="912350"/>
                    </a:lnTo>
                    <a:lnTo>
                      <a:pt x="4289085" y="950620"/>
                    </a:lnTo>
                    <a:lnTo>
                      <a:pt x="4290960" y="957842"/>
                    </a:lnTo>
                    <a:lnTo>
                      <a:pt x="4282250" y="942049"/>
                    </a:lnTo>
                    <a:lnTo>
                      <a:pt x="4287778" y="955591"/>
                    </a:lnTo>
                    <a:lnTo>
                      <a:pt x="4281676" y="945832"/>
                    </a:lnTo>
                    <a:lnTo>
                      <a:pt x="4289109" y="961714"/>
                    </a:lnTo>
                    <a:lnTo>
                      <a:pt x="4282568" y="949591"/>
                    </a:lnTo>
                    <a:lnTo>
                      <a:pt x="4282944" y="950574"/>
                    </a:lnTo>
                    <a:lnTo>
                      <a:pt x="4286393" y="958556"/>
                    </a:lnTo>
                    <a:lnTo>
                      <a:pt x="4284962" y="955850"/>
                    </a:lnTo>
                    <a:lnTo>
                      <a:pt x="4287427" y="962292"/>
                    </a:lnTo>
                    <a:lnTo>
                      <a:pt x="4281223" y="951633"/>
                    </a:lnTo>
                    <a:lnTo>
                      <a:pt x="4282877" y="955416"/>
                    </a:lnTo>
                    <a:lnTo>
                      <a:pt x="4281747" y="953475"/>
                    </a:lnTo>
                    <a:lnTo>
                      <a:pt x="4280306" y="950057"/>
                    </a:lnTo>
                    <a:lnTo>
                      <a:pt x="4273358" y="938121"/>
                    </a:lnTo>
                    <a:lnTo>
                      <a:pt x="4274754" y="941456"/>
                    </a:lnTo>
                    <a:lnTo>
                      <a:pt x="4266452" y="927189"/>
                    </a:lnTo>
                    <a:lnTo>
                      <a:pt x="4265282" y="924266"/>
                    </a:lnTo>
                    <a:lnTo>
                      <a:pt x="4262580" y="920534"/>
                    </a:lnTo>
                    <a:lnTo>
                      <a:pt x="4266452" y="927189"/>
                    </a:lnTo>
                    <a:lnTo>
                      <a:pt x="4272879" y="943244"/>
                    </a:lnTo>
                    <a:lnTo>
                      <a:pt x="4274040" y="945815"/>
                    </a:lnTo>
                    <a:lnTo>
                      <a:pt x="4257365" y="913333"/>
                    </a:lnTo>
                    <a:lnTo>
                      <a:pt x="4253633" y="908178"/>
                    </a:lnTo>
                    <a:lnTo>
                      <a:pt x="4289370" y="986083"/>
                    </a:lnTo>
                    <a:cubicBezTo>
                      <a:pt x="4291844" y="991850"/>
                      <a:pt x="4297616" y="1004619"/>
                      <a:pt x="4304109" y="1018933"/>
                    </a:cubicBezTo>
                    <a:lnTo>
                      <a:pt x="4308522" y="1028680"/>
                    </a:lnTo>
                    <a:lnTo>
                      <a:pt x="4308588" y="1028888"/>
                    </a:lnTo>
                    <a:lnTo>
                      <a:pt x="4281949" y="975785"/>
                    </a:lnTo>
                    <a:lnTo>
                      <a:pt x="4270318" y="951431"/>
                    </a:lnTo>
                    <a:lnTo>
                      <a:pt x="4256388" y="915851"/>
                    </a:lnTo>
                    <a:lnTo>
                      <a:pt x="4249866" y="903672"/>
                    </a:lnTo>
                    <a:lnTo>
                      <a:pt x="4249363" y="902281"/>
                    </a:lnTo>
                    <a:lnTo>
                      <a:pt x="4248431" y="900995"/>
                    </a:lnTo>
                    <a:lnTo>
                      <a:pt x="4249866" y="903672"/>
                    </a:lnTo>
                    <a:lnTo>
                      <a:pt x="4252838" y="911898"/>
                    </a:lnTo>
                    <a:lnTo>
                      <a:pt x="4247767" y="900077"/>
                    </a:lnTo>
                    <a:lnTo>
                      <a:pt x="4246355" y="898127"/>
                    </a:lnTo>
                    <a:lnTo>
                      <a:pt x="4247098" y="900160"/>
                    </a:lnTo>
                    <a:lnTo>
                      <a:pt x="4246342" y="898109"/>
                    </a:lnTo>
                    <a:lnTo>
                      <a:pt x="4243802" y="894601"/>
                    </a:lnTo>
                    <a:lnTo>
                      <a:pt x="4248968" y="912762"/>
                    </a:lnTo>
                    <a:lnTo>
                      <a:pt x="4252426" y="922080"/>
                    </a:lnTo>
                    <a:lnTo>
                      <a:pt x="4250617" y="918529"/>
                    </a:lnTo>
                    <a:lnTo>
                      <a:pt x="4245574" y="908646"/>
                    </a:lnTo>
                    <a:lnTo>
                      <a:pt x="4242797" y="902474"/>
                    </a:lnTo>
                    <a:lnTo>
                      <a:pt x="4238526" y="891430"/>
                    </a:lnTo>
                    <a:lnTo>
                      <a:pt x="4238086" y="886707"/>
                    </a:lnTo>
                    <a:lnTo>
                      <a:pt x="4235111" y="882599"/>
                    </a:lnTo>
                    <a:lnTo>
                      <a:pt x="4238526" y="891430"/>
                    </a:lnTo>
                    <a:lnTo>
                      <a:pt x="4238709" y="893389"/>
                    </a:lnTo>
                    <a:lnTo>
                      <a:pt x="4236909" y="889389"/>
                    </a:lnTo>
                    <a:lnTo>
                      <a:pt x="4234762" y="882116"/>
                    </a:lnTo>
                    <a:lnTo>
                      <a:pt x="4232617" y="879153"/>
                    </a:lnTo>
                    <a:lnTo>
                      <a:pt x="4232694" y="880020"/>
                    </a:lnTo>
                    <a:lnTo>
                      <a:pt x="4231790" y="878011"/>
                    </a:lnTo>
                    <a:lnTo>
                      <a:pt x="4231315" y="877356"/>
                    </a:lnTo>
                    <a:lnTo>
                      <a:pt x="4232787" y="881075"/>
                    </a:lnTo>
                    <a:lnTo>
                      <a:pt x="4233171" y="885394"/>
                    </a:lnTo>
                    <a:lnTo>
                      <a:pt x="4230003" y="877337"/>
                    </a:lnTo>
                    <a:lnTo>
                      <a:pt x="4229744" y="877279"/>
                    </a:lnTo>
                    <a:lnTo>
                      <a:pt x="4227666" y="872316"/>
                    </a:lnTo>
                    <a:lnTo>
                      <a:pt x="4226615" y="870865"/>
                    </a:lnTo>
                    <a:lnTo>
                      <a:pt x="4229071" y="877130"/>
                    </a:lnTo>
                    <a:lnTo>
                      <a:pt x="4224537" y="876123"/>
                    </a:lnTo>
                    <a:lnTo>
                      <a:pt x="4221895" y="869662"/>
                    </a:lnTo>
                    <a:lnTo>
                      <a:pt x="4218496" y="859373"/>
                    </a:lnTo>
                    <a:lnTo>
                      <a:pt x="4216522" y="856517"/>
                    </a:lnTo>
                    <a:lnTo>
                      <a:pt x="4221895" y="869662"/>
                    </a:lnTo>
                    <a:lnTo>
                      <a:pt x="4223990" y="876002"/>
                    </a:lnTo>
                    <a:lnTo>
                      <a:pt x="4223020" y="875786"/>
                    </a:lnTo>
                    <a:lnTo>
                      <a:pt x="4216810" y="860860"/>
                    </a:lnTo>
                    <a:lnTo>
                      <a:pt x="4224171" y="881933"/>
                    </a:lnTo>
                    <a:lnTo>
                      <a:pt x="4229165" y="891767"/>
                    </a:lnTo>
                    <a:lnTo>
                      <a:pt x="4222582" y="875689"/>
                    </a:lnTo>
                    <a:lnTo>
                      <a:pt x="4223020" y="875786"/>
                    </a:lnTo>
                    <a:lnTo>
                      <a:pt x="4227385" y="886278"/>
                    </a:lnTo>
                    <a:lnTo>
                      <a:pt x="4229259" y="891951"/>
                    </a:lnTo>
                    <a:lnTo>
                      <a:pt x="4231945" y="897240"/>
                    </a:lnTo>
                    <a:lnTo>
                      <a:pt x="4227385" y="886278"/>
                    </a:lnTo>
                    <a:lnTo>
                      <a:pt x="4223990" y="876002"/>
                    </a:lnTo>
                    <a:lnTo>
                      <a:pt x="4224537" y="876123"/>
                    </a:lnTo>
                    <a:lnTo>
                      <a:pt x="4234517" y="900538"/>
                    </a:lnTo>
                    <a:lnTo>
                      <a:pt x="4234708" y="902679"/>
                    </a:lnTo>
                    <a:lnTo>
                      <a:pt x="4238219" y="909592"/>
                    </a:lnTo>
                    <a:lnTo>
                      <a:pt x="4234517" y="900538"/>
                    </a:lnTo>
                    <a:lnTo>
                      <a:pt x="4233423" y="888231"/>
                    </a:lnTo>
                    <a:lnTo>
                      <a:pt x="4239726" y="904306"/>
                    </a:lnTo>
                    <a:lnTo>
                      <a:pt x="4240667" y="914412"/>
                    </a:lnTo>
                    <a:lnTo>
                      <a:pt x="4241995" y="917026"/>
                    </a:lnTo>
                    <a:lnTo>
                      <a:pt x="4246262" y="927930"/>
                    </a:lnTo>
                    <a:lnTo>
                      <a:pt x="4258450" y="952718"/>
                    </a:lnTo>
                    <a:lnTo>
                      <a:pt x="4261206" y="961200"/>
                    </a:lnTo>
                    <a:lnTo>
                      <a:pt x="4269370" y="978146"/>
                    </a:lnTo>
                    <a:lnTo>
                      <a:pt x="4266283" y="969606"/>
                    </a:lnTo>
                    <a:lnTo>
                      <a:pt x="4248128" y="923432"/>
                    </a:lnTo>
                    <a:lnTo>
                      <a:pt x="4251044" y="929417"/>
                    </a:lnTo>
                    <a:lnTo>
                      <a:pt x="4271624" y="982824"/>
                    </a:lnTo>
                    <a:lnTo>
                      <a:pt x="4272060" y="983730"/>
                    </a:lnTo>
                    <a:lnTo>
                      <a:pt x="4272728" y="985691"/>
                    </a:lnTo>
                    <a:lnTo>
                      <a:pt x="4272879" y="986083"/>
                    </a:lnTo>
                    <a:lnTo>
                      <a:pt x="4278819" y="1001216"/>
                    </a:lnTo>
                    <a:lnTo>
                      <a:pt x="4276178" y="995812"/>
                    </a:lnTo>
                    <a:lnTo>
                      <a:pt x="4281541" y="1011548"/>
                    </a:lnTo>
                    <a:lnTo>
                      <a:pt x="4287651" y="1023719"/>
                    </a:lnTo>
                    <a:lnTo>
                      <a:pt x="4298380" y="1051052"/>
                    </a:lnTo>
                    <a:lnTo>
                      <a:pt x="4300941" y="1063022"/>
                    </a:lnTo>
                    <a:lnTo>
                      <a:pt x="4293213" y="1044117"/>
                    </a:lnTo>
                    <a:lnTo>
                      <a:pt x="4283174" y="1016340"/>
                    </a:lnTo>
                    <a:lnTo>
                      <a:pt x="4289771" y="1035698"/>
                    </a:lnTo>
                    <a:lnTo>
                      <a:pt x="4293213" y="1044117"/>
                    </a:lnTo>
                    <a:lnTo>
                      <a:pt x="4302242" y="1069099"/>
                    </a:lnTo>
                    <a:lnTo>
                      <a:pt x="4303136" y="1073276"/>
                    </a:lnTo>
                    <a:lnTo>
                      <a:pt x="4307452" y="1084307"/>
                    </a:lnTo>
                    <a:lnTo>
                      <a:pt x="4306833" y="1081803"/>
                    </a:lnTo>
                    <a:lnTo>
                      <a:pt x="4309159" y="1088238"/>
                    </a:lnTo>
                    <a:lnTo>
                      <a:pt x="4312788" y="1097942"/>
                    </a:lnTo>
                    <a:lnTo>
                      <a:pt x="4314817" y="1103129"/>
                    </a:lnTo>
                    <a:lnTo>
                      <a:pt x="4314032" y="1097075"/>
                    </a:lnTo>
                    <a:lnTo>
                      <a:pt x="4317405" y="1107598"/>
                    </a:lnTo>
                    <a:cubicBezTo>
                      <a:pt x="4318641" y="1111924"/>
                      <a:pt x="4319054" y="1114086"/>
                      <a:pt x="4317920" y="1111666"/>
                    </a:cubicBezTo>
                    <a:lnTo>
                      <a:pt x="4315548" y="1105322"/>
                    </a:lnTo>
                    <a:lnTo>
                      <a:pt x="4317482" y="1112869"/>
                    </a:lnTo>
                    <a:lnTo>
                      <a:pt x="4321914" y="1124538"/>
                    </a:lnTo>
                    <a:lnTo>
                      <a:pt x="4322754" y="1132475"/>
                    </a:lnTo>
                    <a:lnTo>
                      <a:pt x="4332139" y="1160010"/>
                    </a:lnTo>
                    <a:lnTo>
                      <a:pt x="4334977" y="1172142"/>
                    </a:lnTo>
                    <a:lnTo>
                      <a:pt x="4336121" y="1174301"/>
                    </a:lnTo>
                    <a:lnTo>
                      <a:pt x="4341357" y="1199411"/>
                    </a:lnTo>
                    <a:lnTo>
                      <a:pt x="4351501" y="1242768"/>
                    </a:lnTo>
                    <a:lnTo>
                      <a:pt x="4351985" y="1242768"/>
                    </a:lnTo>
                    <a:lnTo>
                      <a:pt x="4351833" y="1244187"/>
                    </a:lnTo>
                    <a:lnTo>
                      <a:pt x="4359079" y="1275155"/>
                    </a:lnTo>
                    <a:lnTo>
                      <a:pt x="4351630" y="1246093"/>
                    </a:lnTo>
                    <a:lnTo>
                      <a:pt x="4350641" y="1255350"/>
                    </a:lnTo>
                    <a:lnTo>
                      <a:pt x="4363036" y="1292067"/>
                    </a:lnTo>
                    <a:lnTo>
                      <a:pt x="4359079" y="1275155"/>
                    </a:lnTo>
                    <a:lnTo>
                      <a:pt x="4364607" y="1296723"/>
                    </a:lnTo>
                    <a:lnTo>
                      <a:pt x="4372237" y="1319324"/>
                    </a:lnTo>
                    <a:lnTo>
                      <a:pt x="4380171" y="1354897"/>
                    </a:lnTo>
                    <a:lnTo>
                      <a:pt x="4371749" y="1325803"/>
                    </a:lnTo>
                    <a:lnTo>
                      <a:pt x="4371736" y="1329255"/>
                    </a:lnTo>
                    <a:lnTo>
                      <a:pt x="4372028" y="1330502"/>
                    </a:lnTo>
                    <a:lnTo>
                      <a:pt x="4371734" y="1329774"/>
                    </a:lnTo>
                    <a:lnTo>
                      <a:pt x="4371709" y="1336430"/>
                    </a:lnTo>
                    <a:lnTo>
                      <a:pt x="4372211" y="1338043"/>
                    </a:lnTo>
                    <a:lnTo>
                      <a:pt x="4371840" y="1337230"/>
                    </a:lnTo>
                    <a:lnTo>
                      <a:pt x="4371709" y="1336466"/>
                    </a:lnTo>
                    <a:lnTo>
                      <a:pt x="4371707" y="1336939"/>
                    </a:lnTo>
                    <a:lnTo>
                      <a:pt x="4371840" y="1337230"/>
                    </a:lnTo>
                    <a:lnTo>
                      <a:pt x="4372392" y="1340434"/>
                    </a:lnTo>
                    <a:lnTo>
                      <a:pt x="4371699" y="1338965"/>
                    </a:lnTo>
                    <a:lnTo>
                      <a:pt x="4371635" y="1355987"/>
                    </a:lnTo>
                    <a:lnTo>
                      <a:pt x="4377050" y="1367486"/>
                    </a:lnTo>
                    <a:lnTo>
                      <a:pt x="4372392" y="1340434"/>
                    </a:lnTo>
                    <a:lnTo>
                      <a:pt x="4374051" y="1343954"/>
                    </a:lnTo>
                    <a:lnTo>
                      <a:pt x="4375952" y="1350060"/>
                    </a:lnTo>
                    <a:lnTo>
                      <a:pt x="4378518" y="1366368"/>
                    </a:lnTo>
                    <a:lnTo>
                      <a:pt x="4379545" y="1362962"/>
                    </a:lnTo>
                    <a:lnTo>
                      <a:pt x="4378562" y="1358444"/>
                    </a:lnTo>
                    <a:lnTo>
                      <a:pt x="4379753" y="1362271"/>
                    </a:lnTo>
                    <a:lnTo>
                      <a:pt x="4380897" y="1358478"/>
                    </a:lnTo>
                    <a:lnTo>
                      <a:pt x="4376574" y="1349307"/>
                    </a:lnTo>
                    <a:lnTo>
                      <a:pt x="4375868" y="1346063"/>
                    </a:lnTo>
                    <a:lnTo>
                      <a:pt x="4380433" y="1356072"/>
                    </a:lnTo>
                    <a:lnTo>
                      <a:pt x="4380171" y="1354897"/>
                    </a:lnTo>
                    <a:lnTo>
                      <a:pt x="4380647" y="1356541"/>
                    </a:lnTo>
                    <a:lnTo>
                      <a:pt x="4381149" y="1357641"/>
                    </a:lnTo>
                    <a:lnTo>
                      <a:pt x="4384566" y="1346304"/>
                    </a:lnTo>
                    <a:lnTo>
                      <a:pt x="4382131" y="1339250"/>
                    </a:lnTo>
                    <a:cubicBezTo>
                      <a:pt x="4374504" y="1313866"/>
                      <a:pt x="4367701" y="1288224"/>
                      <a:pt x="4361105" y="1262479"/>
                    </a:cubicBezTo>
                    <a:lnTo>
                      <a:pt x="4326230" y="1134373"/>
                    </a:lnTo>
                    <a:lnTo>
                      <a:pt x="4328582" y="1134373"/>
                    </a:lnTo>
                    <a:lnTo>
                      <a:pt x="4361930" y="1262891"/>
                    </a:lnTo>
                    <a:lnTo>
                      <a:pt x="4385625" y="1342793"/>
                    </a:lnTo>
                    <a:lnTo>
                      <a:pt x="4387972" y="1335004"/>
                    </a:lnTo>
                    <a:cubicBezTo>
                      <a:pt x="4391269" y="1335004"/>
                      <a:pt x="4391269" y="1335004"/>
                      <a:pt x="4391269" y="1335004"/>
                    </a:cubicBezTo>
                    <a:lnTo>
                      <a:pt x="4391511" y="1359734"/>
                    </a:lnTo>
                    <a:lnTo>
                      <a:pt x="4398210" y="1375756"/>
                    </a:lnTo>
                    <a:lnTo>
                      <a:pt x="4402122" y="1384404"/>
                    </a:lnTo>
                    <a:lnTo>
                      <a:pt x="4401814" y="1362253"/>
                    </a:lnTo>
                    <a:lnTo>
                      <a:pt x="4392696" y="1315205"/>
                    </a:lnTo>
                    <a:cubicBezTo>
                      <a:pt x="4379606" y="1263303"/>
                      <a:pt x="4362600" y="1213049"/>
                      <a:pt x="4351984" y="1161148"/>
                    </a:cubicBezTo>
                    <a:lnTo>
                      <a:pt x="4347461" y="1124614"/>
                    </a:lnTo>
                    <a:lnTo>
                      <a:pt x="4341659" y="1104715"/>
                    </a:lnTo>
                    <a:lnTo>
                      <a:pt x="4338843" y="1104715"/>
                    </a:lnTo>
                    <a:lnTo>
                      <a:pt x="4322065" y="1067378"/>
                    </a:lnTo>
                    <a:lnTo>
                      <a:pt x="4318229" y="1053915"/>
                    </a:lnTo>
                    <a:lnTo>
                      <a:pt x="4326075" y="1069972"/>
                    </a:lnTo>
                    <a:cubicBezTo>
                      <a:pt x="4335081" y="1088084"/>
                      <a:pt x="4331216" y="1078970"/>
                      <a:pt x="4323177" y="1061052"/>
                    </a:cubicBezTo>
                    <a:lnTo>
                      <a:pt x="4315313" y="1043682"/>
                    </a:lnTo>
                    <a:lnTo>
                      <a:pt x="4314528" y="1040927"/>
                    </a:lnTo>
                    <a:lnTo>
                      <a:pt x="4340198" y="1100227"/>
                    </a:lnTo>
                    <a:lnTo>
                      <a:pt x="4314114" y="1032047"/>
                    </a:lnTo>
                    <a:lnTo>
                      <a:pt x="4308768" y="1020186"/>
                    </a:lnTo>
                    <a:lnTo>
                      <a:pt x="4307012" y="1013485"/>
                    </a:lnTo>
                    <a:lnTo>
                      <a:pt x="4305304" y="1009020"/>
                    </a:lnTo>
                    <a:lnTo>
                      <a:pt x="4302975" y="1003795"/>
                    </a:lnTo>
                    <a:lnTo>
                      <a:pt x="4302737" y="1003231"/>
                    </a:lnTo>
                    <a:lnTo>
                      <a:pt x="4301995" y="1000370"/>
                    </a:lnTo>
                    <a:lnTo>
                      <a:pt x="4295346" y="982991"/>
                    </a:lnTo>
                    <a:lnTo>
                      <a:pt x="4291396" y="976346"/>
                    </a:lnTo>
                    <a:lnTo>
                      <a:pt x="4289744" y="972431"/>
                    </a:lnTo>
                    <a:lnTo>
                      <a:pt x="4285660" y="961780"/>
                    </a:lnTo>
                    <a:lnTo>
                      <a:pt x="4282877" y="955416"/>
                    </a:lnTo>
                    <a:lnTo>
                      <a:pt x="4288480" y="965045"/>
                    </a:lnTo>
                    <a:lnTo>
                      <a:pt x="4287427" y="962292"/>
                    </a:lnTo>
                    <a:lnTo>
                      <a:pt x="4289684" y="966170"/>
                    </a:lnTo>
                    <a:lnTo>
                      <a:pt x="4286393" y="958556"/>
                    </a:lnTo>
                    <a:lnTo>
                      <a:pt x="4295722" y="976194"/>
                    </a:lnTo>
                    <a:lnTo>
                      <a:pt x="4295885" y="976824"/>
                    </a:lnTo>
                    <a:lnTo>
                      <a:pt x="4296227" y="977411"/>
                    </a:lnTo>
                    <a:lnTo>
                      <a:pt x="4295769" y="976284"/>
                    </a:lnTo>
                    <a:lnTo>
                      <a:pt x="4297741" y="980012"/>
                    </a:lnTo>
                    <a:lnTo>
                      <a:pt x="4297761" y="980047"/>
                    </a:lnTo>
                    <a:lnTo>
                      <a:pt x="4297768" y="980063"/>
                    </a:lnTo>
                    <a:lnTo>
                      <a:pt x="4298658" y="981747"/>
                    </a:lnTo>
                    <a:lnTo>
                      <a:pt x="4299027" y="983148"/>
                    </a:lnTo>
                    <a:lnTo>
                      <a:pt x="4299057" y="983221"/>
                    </a:lnTo>
                    <a:lnTo>
                      <a:pt x="4303238" y="990406"/>
                    </a:lnTo>
                    <a:lnTo>
                      <a:pt x="4307923" y="999264"/>
                    </a:lnTo>
                    <a:lnTo>
                      <a:pt x="4326367" y="1032027"/>
                    </a:lnTo>
                    <a:lnTo>
                      <a:pt x="4327711" y="1035101"/>
                    </a:lnTo>
                    <a:lnTo>
                      <a:pt x="4338412" y="1055437"/>
                    </a:lnTo>
                    <a:lnTo>
                      <a:pt x="4306890" y="1002410"/>
                    </a:lnTo>
                    <a:lnTo>
                      <a:pt x="4317312" y="1027941"/>
                    </a:lnTo>
                    <a:lnTo>
                      <a:pt x="4320746" y="1037787"/>
                    </a:lnTo>
                    <a:lnTo>
                      <a:pt x="4343712" y="1094340"/>
                    </a:lnTo>
                    <a:lnTo>
                      <a:pt x="4343857" y="1095509"/>
                    </a:lnTo>
                    <a:lnTo>
                      <a:pt x="4332805" y="1070715"/>
                    </a:lnTo>
                    <a:lnTo>
                      <a:pt x="4328636" y="1060411"/>
                    </a:lnTo>
                    <a:lnTo>
                      <a:pt x="4330161" y="1064783"/>
                    </a:lnTo>
                    <a:lnTo>
                      <a:pt x="4332805" y="1070715"/>
                    </a:lnTo>
                    <a:lnTo>
                      <a:pt x="4344307" y="1099143"/>
                    </a:lnTo>
                    <a:lnTo>
                      <a:pt x="4344319" y="1099238"/>
                    </a:lnTo>
                    <a:lnTo>
                      <a:pt x="4334767" y="1077990"/>
                    </a:lnTo>
                    <a:lnTo>
                      <a:pt x="4345498" y="1108758"/>
                    </a:lnTo>
                    <a:lnTo>
                      <a:pt x="4344319" y="1099238"/>
                    </a:lnTo>
                    <a:lnTo>
                      <a:pt x="4344588" y="1099837"/>
                    </a:lnTo>
                    <a:lnTo>
                      <a:pt x="4348896" y="1110483"/>
                    </a:lnTo>
                    <a:lnTo>
                      <a:pt x="4352689" y="1126675"/>
                    </a:lnTo>
                    <a:lnTo>
                      <a:pt x="4353693" y="1132256"/>
                    </a:lnTo>
                    <a:lnTo>
                      <a:pt x="4354615" y="1134902"/>
                    </a:lnTo>
                    <a:lnTo>
                      <a:pt x="4352689" y="1126675"/>
                    </a:lnTo>
                    <a:lnTo>
                      <a:pt x="4350479" y="1114397"/>
                    </a:lnTo>
                    <a:lnTo>
                      <a:pt x="4365228" y="1150850"/>
                    </a:lnTo>
                    <a:lnTo>
                      <a:pt x="4365925" y="1150850"/>
                    </a:lnTo>
                    <a:lnTo>
                      <a:pt x="4383300" y="1208558"/>
                    </a:lnTo>
                    <a:lnTo>
                      <a:pt x="4361930" y="1147554"/>
                    </a:lnTo>
                    <a:cubicBezTo>
                      <a:pt x="4353684" y="1119544"/>
                      <a:pt x="4353684" y="1123663"/>
                      <a:pt x="4356158" y="1135609"/>
                    </a:cubicBezTo>
                    <a:lnTo>
                      <a:pt x="4358782" y="1146848"/>
                    </a:lnTo>
                    <a:lnTo>
                      <a:pt x="4364987" y="1164641"/>
                    </a:lnTo>
                    <a:lnTo>
                      <a:pt x="4374851" y="1203904"/>
                    </a:lnTo>
                    <a:lnTo>
                      <a:pt x="4408104" y="1318912"/>
                    </a:lnTo>
                    <a:lnTo>
                      <a:pt x="4421154" y="1360202"/>
                    </a:lnTo>
                    <a:lnTo>
                      <a:pt x="4404581" y="1316777"/>
                    </a:lnTo>
                    <a:lnTo>
                      <a:pt x="4407078" y="1348540"/>
                    </a:lnTo>
                    <a:lnTo>
                      <a:pt x="4414701" y="1368342"/>
                    </a:lnTo>
                    <a:lnTo>
                      <a:pt x="4421786" y="1368342"/>
                    </a:lnTo>
                    <a:lnTo>
                      <a:pt x="4422516" y="1364509"/>
                    </a:lnTo>
                    <a:lnTo>
                      <a:pt x="4421154" y="1360202"/>
                    </a:lnTo>
                    <a:lnTo>
                      <a:pt x="4422610" y="1364016"/>
                    </a:lnTo>
                    <a:lnTo>
                      <a:pt x="4422746" y="1363301"/>
                    </a:lnTo>
                    <a:lnTo>
                      <a:pt x="4420784" y="1352182"/>
                    </a:lnTo>
                    <a:lnTo>
                      <a:pt x="4423041" y="1361751"/>
                    </a:lnTo>
                    <a:lnTo>
                      <a:pt x="4426849" y="1341756"/>
                    </a:lnTo>
                    <a:lnTo>
                      <a:pt x="4426659" y="1340612"/>
                    </a:lnTo>
                    <a:lnTo>
                      <a:pt x="4392438" y="1230762"/>
                    </a:lnTo>
                    <a:cubicBezTo>
                      <a:pt x="4386254" y="1209754"/>
                      <a:pt x="4380688" y="1188540"/>
                      <a:pt x="4376462" y="1167017"/>
                    </a:cubicBezTo>
                    <a:lnTo>
                      <a:pt x="4371601" y="1126834"/>
                    </a:lnTo>
                    <a:lnTo>
                      <a:pt x="4364991" y="1107370"/>
                    </a:lnTo>
                    <a:lnTo>
                      <a:pt x="4350821" y="1078379"/>
                    </a:lnTo>
                    <a:lnTo>
                      <a:pt x="4354426" y="1084126"/>
                    </a:lnTo>
                    <a:lnTo>
                      <a:pt x="4349162" y="1073519"/>
                    </a:lnTo>
                    <a:lnTo>
                      <a:pt x="4345132" y="1066741"/>
                    </a:lnTo>
                    <a:lnTo>
                      <a:pt x="4340006" y="1056253"/>
                    </a:lnTo>
                    <a:lnTo>
                      <a:pt x="4344959" y="1065051"/>
                    </a:lnTo>
                    <a:lnTo>
                      <a:pt x="4344518" y="1064163"/>
                    </a:lnTo>
                    <a:lnTo>
                      <a:pt x="4338793" y="1053772"/>
                    </a:lnTo>
                    <a:lnTo>
                      <a:pt x="4329825" y="1035424"/>
                    </a:lnTo>
                    <a:lnTo>
                      <a:pt x="4333990" y="1042949"/>
                    </a:lnTo>
                    <a:lnTo>
                      <a:pt x="4331778" y="1038492"/>
                    </a:lnTo>
                    <a:lnTo>
                      <a:pt x="4328948" y="1033631"/>
                    </a:lnTo>
                    <a:lnTo>
                      <a:pt x="4329825" y="1035424"/>
                    </a:lnTo>
                    <a:lnTo>
                      <a:pt x="4326583" y="1029567"/>
                    </a:lnTo>
                    <a:lnTo>
                      <a:pt x="4321390" y="1020644"/>
                    </a:lnTo>
                    <a:lnTo>
                      <a:pt x="4324653" y="1028108"/>
                    </a:lnTo>
                    <a:lnTo>
                      <a:pt x="4315343" y="1011210"/>
                    </a:lnTo>
                    <a:lnTo>
                      <a:pt x="4303238" y="990406"/>
                    </a:lnTo>
                    <a:lnTo>
                      <a:pt x="4298658" y="981747"/>
                    </a:lnTo>
                    <a:lnTo>
                      <a:pt x="4298582" y="981458"/>
                    </a:lnTo>
                    <a:lnTo>
                      <a:pt x="4297761" y="980047"/>
                    </a:lnTo>
                    <a:lnTo>
                      <a:pt x="4294907" y="973056"/>
                    </a:lnTo>
                    <a:lnTo>
                      <a:pt x="4295702" y="976120"/>
                    </a:lnTo>
                    <a:lnTo>
                      <a:pt x="4294730" y="973725"/>
                    </a:lnTo>
                    <a:lnTo>
                      <a:pt x="4289109" y="961714"/>
                    </a:lnTo>
                    <a:lnTo>
                      <a:pt x="4292256" y="967547"/>
                    </a:lnTo>
                    <a:lnTo>
                      <a:pt x="4293788" y="970314"/>
                    </a:lnTo>
                    <a:lnTo>
                      <a:pt x="4287778" y="955591"/>
                    </a:lnTo>
                    <a:lnTo>
                      <a:pt x="4292219" y="962695"/>
                    </a:lnTo>
                    <a:lnTo>
                      <a:pt x="4290960" y="957842"/>
                    </a:lnTo>
                    <a:lnTo>
                      <a:pt x="4293650" y="962721"/>
                    </a:lnTo>
                    <a:lnTo>
                      <a:pt x="4294679" y="966631"/>
                    </a:lnTo>
                    <a:lnTo>
                      <a:pt x="4296359" y="969318"/>
                    </a:lnTo>
                    <a:lnTo>
                      <a:pt x="4312521" y="1000362"/>
                    </a:lnTo>
                    <a:lnTo>
                      <a:pt x="4311112" y="997140"/>
                    </a:lnTo>
                    <a:lnTo>
                      <a:pt x="4315237" y="1005579"/>
                    </a:lnTo>
                    <a:lnTo>
                      <a:pt x="4345823" y="1064328"/>
                    </a:lnTo>
                    <a:lnTo>
                      <a:pt x="4351991" y="1075473"/>
                    </a:lnTo>
                    <a:lnTo>
                      <a:pt x="4354484" y="1080965"/>
                    </a:lnTo>
                    <a:lnTo>
                      <a:pt x="4358914" y="1089474"/>
                    </a:lnTo>
                    <a:lnTo>
                      <a:pt x="4359569" y="1091403"/>
                    </a:lnTo>
                    <a:lnTo>
                      <a:pt x="4359868" y="1091946"/>
                    </a:lnTo>
                    <a:lnTo>
                      <a:pt x="4359917" y="1092111"/>
                    </a:lnTo>
                    <a:lnTo>
                      <a:pt x="4359638" y="1091605"/>
                    </a:lnTo>
                    <a:lnTo>
                      <a:pt x="4360252" y="1093414"/>
                    </a:lnTo>
                    <a:lnTo>
                      <a:pt x="4360332" y="1093542"/>
                    </a:lnTo>
                    <a:lnTo>
                      <a:pt x="4359917" y="1092111"/>
                    </a:lnTo>
                    <a:lnTo>
                      <a:pt x="4364341" y="1100142"/>
                    </a:lnTo>
                    <a:lnTo>
                      <a:pt x="4364144" y="1099519"/>
                    </a:lnTo>
                    <a:lnTo>
                      <a:pt x="4364843" y="1100861"/>
                    </a:lnTo>
                    <a:lnTo>
                      <a:pt x="4364794" y="1100714"/>
                    </a:lnTo>
                    <a:lnTo>
                      <a:pt x="4364862" y="1100898"/>
                    </a:lnTo>
                    <a:lnTo>
                      <a:pt x="4366646" y="1104324"/>
                    </a:lnTo>
                    <a:lnTo>
                      <a:pt x="4368266" y="1107266"/>
                    </a:lnTo>
                    <a:lnTo>
                      <a:pt x="4368567" y="1108016"/>
                    </a:lnTo>
                    <a:lnTo>
                      <a:pt x="4369553" y="1109909"/>
                    </a:lnTo>
                    <a:lnTo>
                      <a:pt x="4369505" y="1109515"/>
                    </a:lnTo>
                    <a:lnTo>
                      <a:pt x="4370965" y="1112164"/>
                    </a:lnTo>
                    <a:lnTo>
                      <a:pt x="4370809" y="1112320"/>
                    </a:lnTo>
                    <a:lnTo>
                      <a:pt x="4371341" y="1113344"/>
                    </a:lnTo>
                    <a:lnTo>
                      <a:pt x="4373517" y="1117182"/>
                    </a:lnTo>
                    <a:lnTo>
                      <a:pt x="4374108" y="1118658"/>
                    </a:lnTo>
                    <a:lnTo>
                      <a:pt x="4379022" y="1128097"/>
                    </a:lnTo>
                    <a:lnTo>
                      <a:pt x="4377220" y="1123517"/>
                    </a:lnTo>
                    <a:lnTo>
                      <a:pt x="4385017" y="1137668"/>
                    </a:lnTo>
                    <a:lnTo>
                      <a:pt x="4384351" y="1138333"/>
                    </a:lnTo>
                    <a:lnTo>
                      <a:pt x="4392861" y="1154680"/>
                    </a:lnTo>
                    <a:lnTo>
                      <a:pt x="4380796" y="1121192"/>
                    </a:lnTo>
                    <a:lnTo>
                      <a:pt x="4381343" y="1121192"/>
                    </a:lnTo>
                    <a:lnTo>
                      <a:pt x="4393881" y="1148327"/>
                    </a:lnTo>
                    <a:lnTo>
                      <a:pt x="4399966" y="1168327"/>
                    </a:lnTo>
                    <a:lnTo>
                      <a:pt x="4400969" y="1170253"/>
                    </a:lnTo>
                    <a:lnTo>
                      <a:pt x="4404653" y="1179363"/>
                    </a:lnTo>
                    <a:lnTo>
                      <a:pt x="4407279" y="1183391"/>
                    </a:lnTo>
                    <a:lnTo>
                      <a:pt x="4415002" y="1190556"/>
                    </a:lnTo>
                    <a:lnTo>
                      <a:pt x="4416350" y="1201104"/>
                    </a:lnTo>
                    <a:lnTo>
                      <a:pt x="4418231" y="1210166"/>
                    </a:lnTo>
                    <a:lnTo>
                      <a:pt x="4417999" y="1210166"/>
                    </a:lnTo>
                    <a:lnTo>
                      <a:pt x="4414215" y="1203004"/>
                    </a:lnTo>
                    <a:lnTo>
                      <a:pt x="4419413" y="1215857"/>
                    </a:lnTo>
                    <a:lnTo>
                      <a:pt x="4418231" y="1210166"/>
                    </a:lnTo>
                    <a:lnTo>
                      <a:pt x="4419602" y="1210166"/>
                    </a:lnTo>
                    <a:lnTo>
                      <a:pt x="4420473" y="1216756"/>
                    </a:lnTo>
                    <a:lnTo>
                      <a:pt x="4421575" y="1221204"/>
                    </a:lnTo>
                    <a:lnTo>
                      <a:pt x="4425753" y="1231533"/>
                    </a:lnTo>
                    <a:lnTo>
                      <a:pt x="4421297" y="1216756"/>
                    </a:lnTo>
                    <a:lnTo>
                      <a:pt x="4420181" y="1210166"/>
                    </a:lnTo>
                    <a:lnTo>
                      <a:pt x="4421297" y="1210166"/>
                    </a:lnTo>
                    <a:lnTo>
                      <a:pt x="4417878" y="1194339"/>
                    </a:lnTo>
                    <a:lnTo>
                      <a:pt x="4420993" y="1201896"/>
                    </a:lnTo>
                    <a:lnTo>
                      <a:pt x="4425042" y="1216180"/>
                    </a:lnTo>
                    <a:lnTo>
                      <a:pt x="4434899" y="1254148"/>
                    </a:lnTo>
                    <a:lnTo>
                      <a:pt x="4437929" y="1261639"/>
                    </a:lnTo>
                    <a:lnTo>
                      <a:pt x="4425042" y="1216180"/>
                    </a:lnTo>
                    <a:lnTo>
                      <a:pt x="4422946" y="1208106"/>
                    </a:lnTo>
                    <a:lnTo>
                      <a:pt x="4422503" y="1205560"/>
                    </a:lnTo>
                    <a:lnTo>
                      <a:pt x="4431191" y="1226642"/>
                    </a:lnTo>
                    <a:lnTo>
                      <a:pt x="4432052" y="1228707"/>
                    </a:lnTo>
                    <a:lnTo>
                      <a:pt x="4440329" y="1267574"/>
                    </a:lnTo>
                    <a:lnTo>
                      <a:pt x="4442439" y="1272791"/>
                    </a:lnTo>
                    <a:lnTo>
                      <a:pt x="4434216" y="1233897"/>
                    </a:lnTo>
                    <a:lnTo>
                      <a:pt x="4443187" y="1255408"/>
                    </a:lnTo>
                    <a:lnTo>
                      <a:pt x="4451187" y="1286731"/>
                    </a:lnTo>
                    <a:lnTo>
                      <a:pt x="4452937" y="1297903"/>
                    </a:lnTo>
                    <a:lnTo>
                      <a:pt x="4452851" y="1298537"/>
                    </a:lnTo>
                    <a:lnTo>
                      <a:pt x="4453154" y="1299285"/>
                    </a:lnTo>
                    <a:lnTo>
                      <a:pt x="4452937" y="1297903"/>
                    </a:lnTo>
                    <a:lnTo>
                      <a:pt x="4454008" y="1290014"/>
                    </a:lnTo>
                    <a:lnTo>
                      <a:pt x="4460305" y="1322558"/>
                    </a:lnTo>
                    <a:lnTo>
                      <a:pt x="4460996" y="1324920"/>
                    </a:lnTo>
                    <a:lnTo>
                      <a:pt x="4460536" y="1323749"/>
                    </a:lnTo>
                    <a:lnTo>
                      <a:pt x="4460875" y="1325502"/>
                    </a:lnTo>
                    <a:lnTo>
                      <a:pt x="4455637" y="1315138"/>
                    </a:lnTo>
                    <a:lnTo>
                      <a:pt x="4454633" y="1308725"/>
                    </a:lnTo>
                    <a:lnTo>
                      <a:pt x="4452281" y="1302739"/>
                    </a:lnTo>
                    <a:lnTo>
                      <a:pt x="4451665" y="1307277"/>
                    </a:lnTo>
                    <a:lnTo>
                      <a:pt x="4450823" y="1305612"/>
                    </a:lnTo>
                    <a:lnTo>
                      <a:pt x="4445788" y="1288631"/>
                    </a:lnTo>
                    <a:lnTo>
                      <a:pt x="4444681" y="1283399"/>
                    </a:lnTo>
                    <a:lnTo>
                      <a:pt x="4442865" y="1278776"/>
                    </a:lnTo>
                    <a:lnTo>
                      <a:pt x="4445788" y="1288631"/>
                    </a:lnTo>
                    <a:lnTo>
                      <a:pt x="4448338" y="1300694"/>
                    </a:lnTo>
                    <a:lnTo>
                      <a:pt x="4446686" y="1297425"/>
                    </a:lnTo>
                    <a:lnTo>
                      <a:pt x="4442536" y="1277939"/>
                    </a:lnTo>
                    <a:lnTo>
                      <a:pt x="4438231" y="1266982"/>
                    </a:lnTo>
                    <a:lnTo>
                      <a:pt x="4445551" y="1295180"/>
                    </a:lnTo>
                    <a:lnTo>
                      <a:pt x="4443149" y="1290427"/>
                    </a:lnTo>
                    <a:lnTo>
                      <a:pt x="4440673" y="1281015"/>
                    </a:lnTo>
                    <a:lnTo>
                      <a:pt x="4430539" y="1247405"/>
                    </a:lnTo>
                    <a:lnTo>
                      <a:pt x="4423853" y="1230389"/>
                    </a:lnTo>
                    <a:lnTo>
                      <a:pt x="4434490" y="1273292"/>
                    </a:lnTo>
                    <a:lnTo>
                      <a:pt x="4443149" y="1290427"/>
                    </a:lnTo>
                    <a:lnTo>
                      <a:pt x="4445539" y="1299512"/>
                    </a:lnTo>
                    <a:lnTo>
                      <a:pt x="4428408" y="1259184"/>
                    </a:lnTo>
                    <a:lnTo>
                      <a:pt x="4420836" y="1222711"/>
                    </a:lnTo>
                    <a:lnTo>
                      <a:pt x="4411832" y="1199796"/>
                    </a:lnTo>
                    <a:lnTo>
                      <a:pt x="4405911" y="1187866"/>
                    </a:lnTo>
                    <a:lnTo>
                      <a:pt x="4414701" y="1216756"/>
                    </a:lnTo>
                    <a:lnTo>
                      <a:pt x="4395705" y="1175381"/>
                    </a:lnTo>
                    <a:lnTo>
                      <a:pt x="4393427" y="1166569"/>
                    </a:lnTo>
                    <a:lnTo>
                      <a:pt x="4404394" y="1189106"/>
                    </a:lnTo>
                    <a:lnTo>
                      <a:pt x="4407898" y="1196414"/>
                    </a:lnTo>
                    <a:lnTo>
                      <a:pt x="4408104" y="1196984"/>
                    </a:lnTo>
                    <a:cubicBezTo>
                      <a:pt x="4408929" y="1198632"/>
                      <a:pt x="4408877" y="1198478"/>
                      <a:pt x="4408181" y="1197004"/>
                    </a:cubicBezTo>
                    <a:lnTo>
                      <a:pt x="4407898" y="1196414"/>
                    </a:lnTo>
                    <a:lnTo>
                      <a:pt x="4401924" y="1179832"/>
                    </a:lnTo>
                    <a:lnTo>
                      <a:pt x="4401207" y="1178388"/>
                    </a:lnTo>
                    <a:lnTo>
                      <a:pt x="4391817" y="1160617"/>
                    </a:lnTo>
                    <a:lnTo>
                      <a:pt x="4390777" y="1157973"/>
                    </a:lnTo>
                    <a:lnTo>
                      <a:pt x="4392085" y="1160008"/>
                    </a:lnTo>
                    <a:lnTo>
                      <a:pt x="4389634" y="1155069"/>
                    </a:lnTo>
                    <a:lnTo>
                      <a:pt x="4390777" y="1157973"/>
                    </a:lnTo>
                    <a:lnTo>
                      <a:pt x="4388775" y="1154860"/>
                    </a:lnTo>
                    <a:lnTo>
                      <a:pt x="4388059" y="1153505"/>
                    </a:lnTo>
                    <a:lnTo>
                      <a:pt x="4384725" y="1145178"/>
                    </a:lnTo>
                    <a:lnTo>
                      <a:pt x="4382330" y="1140353"/>
                    </a:lnTo>
                    <a:lnTo>
                      <a:pt x="4381775" y="1140908"/>
                    </a:lnTo>
                    <a:lnTo>
                      <a:pt x="4378255" y="1132141"/>
                    </a:lnTo>
                    <a:lnTo>
                      <a:pt x="4371923" y="1119383"/>
                    </a:lnTo>
                    <a:lnTo>
                      <a:pt x="4381719" y="1140964"/>
                    </a:lnTo>
                    <a:lnTo>
                      <a:pt x="4381775" y="1140908"/>
                    </a:lnTo>
                    <a:lnTo>
                      <a:pt x="4382955" y="1143847"/>
                    </a:lnTo>
                    <a:lnTo>
                      <a:pt x="4388059" y="1153505"/>
                    </a:lnTo>
                    <a:lnTo>
                      <a:pt x="4388315" y="1154145"/>
                    </a:lnTo>
                    <a:lnTo>
                      <a:pt x="4388775" y="1154860"/>
                    </a:lnTo>
                    <a:lnTo>
                      <a:pt x="4391817" y="1160617"/>
                    </a:lnTo>
                    <a:lnTo>
                      <a:pt x="4392026" y="1161148"/>
                    </a:lnTo>
                    <a:lnTo>
                      <a:pt x="4393427" y="1166569"/>
                    </a:lnTo>
                    <a:lnTo>
                      <a:pt x="4390789" y="1161148"/>
                    </a:lnTo>
                    <a:cubicBezTo>
                      <a:pt x="4385842" y="1151056"/>
                      <a:pt x="4381101" y="1141479"/>
                      <a:pt x="4378421" y="1136278"/>
                    </a:cubicBezTo>
                    <a:lnTo>
                      <a:pt x="4376896" y="1133533"/>
                    </a:lnTo>
                    <a:lnTo>
                      <a:pt x="4370971" y="1117464"/>
                    </a:lnTo>
                    <a:lnTo>
                      <a:pt x="4370305" y="1116122"/>
                    </a:lnTo>
                    <a:lnTo>
                      <a:pt x="4370544" y="1118100"/>
                    </a:lnTo>
                    <a:lnTo>
                      <a:pt x="4369173" y="1113955"/>
                    </a:lnTo>
                    <a:lnTo>
                      <a:pt x="4369210" y="1113917"/>
                    </a:lnTo>
                    <a:lnTo>
                      <a:pt x="4369061" y="1113617"/>
                    </a:lnTo>
                    <a:lnTo>
                      <a:pt x="4369173" y="1113955"/>
                    </a:lnTo>
                    <a:lnTo>
                      <a:pt x="4368827" y="1114301"/>
                    </a:lnTo>
                    <a:lnTo>
                      <a:pt x="4370861" y="1120723"/>
                    </a:lnTo>
                    <a:lnTo>
                      <a:pt x="4370544" y="1118100"/>
                    </a:lnTo>
                    <a:lnTo>
                      <a:pt x="4373474" y="1126959"/>
                    </a:lnTo>
                    <a:lnTo>
                      <a:pt x="4395705" y="1175381"/>
                    </a:lnTo>
                    <a:lnTo>
                      <a:pt x="4408104" y="1223347"/>
                    </a:lnTo>
                    <a:cubicBezTo>
                      <a:pt x="4414701" y="1246414"/>
                      <a:pt x="4417999" y="1266186"/>
                      <a:pt x="4424595" y="1285958"/>
                    </a:cubicBezTo>
                    <a:lnTo>
                      <a:pt x="4433243" y="1308178"/>
                    </a:lnTo>
                    <a:lnTo>
                      <a:pt x="4434398" y="1302116"/>
                    </a:lnTo>
                    <a:cubicBezTo>
                      <a:pt x="4434398" y="1302116"/>
                      <a:pt x="4437694" y="1302116"/>
                      <a:pt x="4437694" y="1302116"/>
                    </a:cubicBezTo>
                    <a:lnTo>
                      <a:pt x="4440988" y="1328076"/>
                    </a:lnTo>
                    <a:lnTo>
                      <a:pt x="4447682" y="1345275"/>
                    </a:lnTo>
                    <a:lnTo>
                      <a:pt x="4454118" y="1345275"/>
                    </a:lnTo>
                    <a:lnTo>
                      <a:pt x="4454177" y="1341681"/>
                    </a:lnTo>
                    <a:lnTo>
                      <a:pt x="4456089" y="1341681"/>
                    </a:lnTo>
                    <a:lnTo>
                      <a:pt x="4456078" y="1341529"/>
                    </a:lnTo>
                    <a:lnTo>
                      <a:pt x="4456110" y="1341681"/>
                    </a:lnTo>
                    <a:lnTo>
                      <a:pt x="4456632" y="1341681"/>
                    </a:lnTo>
                    <a:lnTo>
                      <a:pt x="4455876" y="1338808"/>
                    </a:lnTo>
                    <a:lnTo>
                      <a:pt x="4454278" y="1317264"/>
                    </a:lnTo>
                    <a:lnTo>
                      <a:pt x="4451555" y="1308082"/>
                    </a:lnTo>
                    <a:lnTo>
                      <a:pt x="4451665" y="1307277"/>
                    </a:lnTo>
                    <a:lnTo>
                      <a:pt x="4455637" y="1315138"/>
                    </a:lnTo>
                    <a:lnTo>
                      <a:pt x="4460875" y="1348570"/>
                    </a:lnTo>
                    <a:lnTo>
                      <a:pt x="4458400" y="1348570"/>
                    </a:lnTo>
                    <a:lnTo>
                      <a:pt x="4469011" y="1427406"/>
                    </a:lnTo>
                    <a:lnTo>
                      <a:pt x="4460770" y="1368058"/>
                    </a:lnTo>
                    <a:lnTo>
                      <a:pt x="4459638" y="1392404"/>
                    </a:lnTo>
                    <a:lnTo>
                      <a:pt x="4459685" y="1393138"/>
                    </a:lnTo>
                    <a:lnTo>
                      <a:pt x="4459620" y="1392782"/>
                    </a:lnTo>
                    <a:lnTo>
                      <a:pt x="4459122" y="1403502"/>
                    </a:lnTo>
                    <a:lnTo>
                      <a:pt x="4458027" y="1430326"/>
                    </a:lnTo>
                    <a:lnTo>
                      <a:pt x="4460509" y="1414145"/>
                    </a:lnTo>
                    <a:lnTo>
                      <a:pt x="4461040" y="1414145"/>
                    </a:lnTo>
                    <a:lnTo>
                      <a:pt x="4462342" y="1434333"/>
                    </a:lnTo>
                    <a:lnTo>
                      <a:pt x="4463806" y="1463608"/>
                    </a:lnTo>
                    <a:lnTo>
                      <a:pt x="4460509" y="1507233"/>
                    </a:lnTo>
                    <a:lnTo>
                      <a:pt x="4460509" y="1437228"/>
                    </a:lnTo>
                    <a:cubicBezTo>
                      <a:pt x="4460509" y="1436404"/>
                      <a:pt x="4459685" y="1442174"/>
                      <a:pt x="4458448" y="1450933"/>
                    </a:cubicBezTo>
                    <a:lnTo>
                      <a:pt x="4457831" y="1455239"/>
                    </a:lnTo>
                    <a:lnTo>
                      <a:pt x="4457541" y="1442215"/>
                    </a:lnTo>
                    <a:lnTo>
                      <a:pt x="4457473" y="1443892"/>
                    </a:lnTo>
                    <a:lnTo>
                      <a:pt x="4456885" y="1461844"/>
                    </a:lnTo>
                    <a:lnTo>
                      <a:pt x="4457831" y="1455239"/>
                    </a:lnTo>
                    <a:lnTo>
                      <a:pt x="4458615" y="1490500"/>
                    </a:lnTo>
                    <a:lnTo>
                      <a:pt x="4460316" y="1509783"/>
                    </a:lnTo>
                    <a:lnTo>
                      <a:pt x="4460509" y="1507233"/>
                    </a:lnTo>
                    <a:lnTo>
                      <a:pt x="4460509" y="1509774"/>
                    </a:lnTo>
                    <a:lnTo>
                      <a:pt x="4460509" y="1511966"/>
                    </a:lnTo>
                    <a:lnTo>
                      <a:pt x="4461403" y="1522103"/>
                    </a:lnTo>
                    <a:lnTo>
                      <a:pt x="4463806" y="1498655"/>
                    </a:lnTo>
                    <a:lnTo>
                      <a:pt x="4463806" y="1607392"/>
                    </a:lnTo>
                    <a:lnTo>
                      <a:pt x="4477335" y="1663974"/>
                    </a:lnTo>
                    <a:cubicBezTo>
                      <a:pt x="4481264" y="1689204"/>
                      <a:pt x="4484104" y="1714724"/>
                      <a:pt x="4485703" y="1740577"/>
                    </a:cubicBezTo>
                    <a:lnTo>
                      <a:pt x="4486098" y="1773863"/>
                    </a:lnTo>
                    <a:lnTo>
                      <a:pt x="4484764" y="1775222"/>
                    </a:lnTo>
                    <a:lnTo>
                      <a:pt x="4484887" y="1749037"/>
                    </a:lnTo>
                    <a:cubicBezTo>
                      <a:pt x="4483554" y="1723175"/>
                      <a:pt x="4480827" y="1697259"/>
                      <a:pt x="4476885" y="1671321"/>
                    </a:cubicBezTo>
                    <a:lnTo>
                      <a:pt x="4463806" y="1616002"/>
                    </a:lnTo>
                    <a:lnTo>
                      <a:pt x="4463806" y="1648271"/>
                    </a:lnTo>
                    <a:lnTo>
                      <a:pt x="4462594" y="1621603"/>
                    </a:lnTo>
                    <a:lnTo>
                      <a:pt x="4462727" y="1634558"/>
                    </a:lnTo>
                    <a:lnTo>
                      <a:pt x="4460570" y="1654470"/>
                    </a:lnTo>
                    <a:lnTo>
                      <a:pt x="4461024" y="1676094"/>
                    </a:lnTo>
                    <a:cubicBezTo>
                      <a:pt x="4461951" y="1685368"/>
                      <a:pt x="4463806" y="1655690"/>
                      <a:pt x="4463806" y="1648271"/>
                    </a:cubicBezTo>
                    <a:lnTo>
                      <a:pt x="4463806" y="1697734"/>
                    </a:lnTo>
                    <a:cubicBezTo>
                      <a:pt x="4463806" y="1701031"/>
                      <a:pt x="4460509" y="1701031"/>
                      <a:pt x="4460509" y="1697734"/>
                    </a:cubicBezTo>
                    <a:lnTo>
                      <a:pt x="4459807" y="1661512"/>
                    </a:lnTo>
                    <a:lnTo>
                      <a:pt x="4450880" y="1743929"/>
                    </a:lnTo>
                    <a:cubicBezTo>
                      <a:pt x="4450880" y="1747227"/>
                      <a:pt x="4447584" y="1747227"/>
                      <a:pt x="4447584" y="1743929"/>
                    </a:cubicBezTo>
                    <a:lnTo>
                      <a:pt x="4447881" y="1725930"/>
                    </a:lnTo>
                    <a:lnTo>
                      <a:pt x="4443356" y="1743075"/>
                    </a:lnTo>
                    <a:lnTo>
                      <a:pt x="4446588" y="1743075"/>
                    </a:lnTo>
                    <a:lnTo>
                      <a:pt x="4432761" y="1788831"/>
                    </a:lnTo>
                    <a:lnTo>
                      <a:pt x="4432449" y="1800453"/>
                    </a:lnTo>
                    <a:lnTo>
                      <a:pt x="4433917" y="1822466"/>
                    </a:lnTo>
                    <a:lnTo>
                      <a:pt x="4434119" y="1834773"/>
                    </a:lnTo>
                    <a:lnTo>
                      <a:pt x="4432446" y="1837144"/>
                    </a:lnTo>
                    <a:lnTo>
                      <a:pt x="4431725" y="1827410"/>
                    </a:lnTo>
                    <a:lnTo>
                      <a:pt x="4431594" y="1832281"/>
                    </a:lnTo>
                    <a:lnTo>
                      <a:pt x="4429640" y="1841123"/>
                    </a:lnTo>
                    <a:lnTo>
                      <a:pt x="4432446" y="1837144"/>
                    </a:lnTo>
                    <a:lnTo>
                      <a:pt x="4432538" y="1838380"/>
                    </a:lnTo>
                    <a:lnTo>
                      <a:pt x="4429036" y="1843859"/>
                    </a:lnTo>
                    <a:lnTo>
                      <a:pt x="4415461" y="1905286"/>
                    </a:lnTo>
                    <a:lnTo>
                      <a:pt x="4410331" y="1920181"/>
                    </a:lnTo>
                    <a:lnTo>
                      <a:pt x="4407147" y="1957109"/>
                    </a:lnTo>
                    <a:lnTo>
                      <a:pt x="4384475" y="2092753"/>
                    </a:lnTo>
                    <a:lnTo>
                      <a:pt x="4379845" y="2099395"/>
                    </a:lnTo>
                    <a:lnTo>
                      <a:pt x="4404625" y="1960145"/>
                    </a:lnTo>
                    <a:lnTo>
                      <a:pt x="4407316" y="1928904"/>
                    </a:lnTo>
                    <a:lnTo>
                      <a:pt x="4393545" y="1968840"/>
                    </a:lnTo>
                    <a:lnTo>
                      <a:pt x="4389588" y="1982902"/>
                    </a:lnTo>
                    <a:lnTo>
                      <a:pt x="4383724" y="1998981"/>
                    </a:lnTo>
                    <a:lnTo>
                      <a:pt x="4388033" y="1984823"/>
                    </a:lnTo>
                    <a:lnTo>
                      <a:pt x="4382745" y="2000159"/>
                    </a:lnTo>
                    <a:lnTo>
                      <a:pt x="4382477" y="2002402"/>
                    </a:lnTo>
                    <a:lnTo>
                      <a:pt x="4383724" y="1998981"/>
                    </a:lnTo>
                    <a:lnTo>
                      <a:pt x="4382965" y="2001478"/>
                    </a:lnTo>
                    <a:lnTo>
                      <a:pt x="4382399" y="2003056"/>
                    </a:lnTo>
                    <a:lnTo>
                      <a:pt x="4378185" y="2038381"/>
                    </a:lnTo>
                    <a:cubicBezTo>
                      <a:pt x="4371049" y="2072866"/>
                      <a:pt x="4360780" y="2106144"/>
                      <a:pt x="4346655" y="2137863"/>
                    </a:cubicBezTo>
                    <a:lnTo>
                      <a:pt x="4329106" y="2169855"/>
                    </a:lnTo>
                    <a:lnTo>
                      <a:pt x="4328227" y="2172726"/>
                    </a:lnTo>
                    <a:lnTo>
                      <a:pt x="4334661" y="2164219"/>
                    </a:lnTo>
                    <a:lnTo>
                      <a:pt x="4379845" y="2099395"/>
                    </a:lnTo>
                    <a:lnTo>
                      <a:pt x="4377647" y="2111747"/>
                    </a:lnTo>
                    <a:lnTo>
                      <a:pt x="4340427" y="2164271"/>
                    </a:lnTo>
                    <a:lnTo>
                      <a:pt x="4324687" y="2184287"/>
                    </a:lnTo>
                    <a:lnTo>
                      <a:pt x="4323797" y="2187194"/>
                    </a:lnTo>
                    <a:cubicBezTo>
                      <a:pt x="4307766" y="2235899"/>
                      <a:pt x="4288858" y="2282952"/>
                      <a:pt x="4262551" y="2320925"/>
                    </a:cubicBezTo>
                    <a:cubicBezTo>
                      <a:pt x="4262551" y="2320925"/>
                      <a:pt x="4259262" y="2320925"/>
                      <a:pt x="4259262" y="2320925"/>
                    </a:cubicBezTo>
                    <a:cubicBezTo>
                      <a:pt x="4287214" y="2282952"/>
                      <a:pt x="4306944" y="2235899"/>
                      <a:pt x="4323386" y="2187194"/>
                    </a:cubicBezTo>
                    <a:lnTo>
                      <a:pt x="4324023" y="2185131"/>
                    </a:lnTo>
                    <a:lnTo>
                      <a:pt x="4314751" y="2196922"/>
                    </a:lnTo>
                    <a:lnTo>
                      <a:pt x="4310104" y="2213347"/>
                    </a:lnTo>
                    <a:cubicBezTo>
                      <a:pt x="4300996" y="2243688"/>
                      <a:pt x="4288577" y="2277744"/>
                      <a:pt x="4269534" y="2301480"/>
                    </a:cubicBezTo>
                    <a:lnTo>
                      <a:pt x="4266040" y="2304167"/>
                    </a:lnTo>
                    <a:lnTo>
                      <a:pt x="4262880" y="2313427"/>
                    </a:lnTo>
                    <a:lnTo>
                      <a:pt x="4229477" y="2366202"/>
                    </a:lnTo>
                    <a:lnTo>
                      <a:pt x="4223667" y="2379617"/>
                    </a:lnTo>
                    <a:lnTo>
                      <a:pt x="4197734" y="2425690"/>
                    </a:lnTo>
                    <a:lnTo>
                      <a:pt x="4199685" y="2423212"/>
                    </a:lnTo>
                    <a:cubicBezTo>
                      <a:pt x="4199685" y="2423212"/>
                      <a:pt x="4202980" y="2423212"/>
                      <a:pt x="4199685" y="2426508"/>
                    </a:cubicBezTo>
                    <a:lnTo>
                      <a:pt x="4191860" y="2436127"/>
                    </a:lnTo>
                    <a:lnTo>
                      <a:pt x="4151387" y="2508032"/>
                    </a:lnTo>
                    <a:lnTo>
                      <a:pt x="4138251" y="2526259"/>
                    </a:lnTo>
                    <a:lnTo>
                      <a:pt x="4137493" y="2528263"/>
                    </a:lnTo>
                    <a:cubicBezTo>
                      <a:pt x="4131315" y="2541857"/>
                      <a:pt x="4123901" y="2555040"/>
                      <a:pt x="4114016" y="2568223"/>
                    </a:cubicBezTo>
                    <a:cubicBezTo>
                      <a:pt x="4114016" y="2568223"/>
                      <a:pt x="4110721" y="2568223"/>
                      <a:pt x="4110721" y="2564927"/>
                    </a:cubicBezTo>
                    <a:lnTo>
                      <a:pt x="4111434" y="2563469"/>
                    </a:lnTo>
                    <a:lnTo>
                      <a:pt x="4065516" y="2627182"/>
                    </a:lnTo>
                    <a:lnTo>
                      <a:pt x="4012680" y="2684407"/>
                    </a:lnTo>
                    <a:lnTo>
                      <a:pt x="4072312" y="2615499"/>
                    </a:lnTo>
                    <a:lnTo>
                      <a:pt x="4111864" y="2562590"/>
                    </a:lnTo>
                    <a:lnTo>
                      <a:pt x="4146353" y="2492062"/>
                    </a:lnTo>
                    <a:lnTo>
                      <a:pt x="4149961" y="2487628"/>
                    </a:lnTo>
                    <a:lnTo>
                      <a:pt x="4146554" y="2496540"/>
                    </a:lnTo>
                    <a:lnTo>
                      <a:pt x="4127196" y="2535266"/>
                    </a:lnTo>
                    <a:cubicBezTo>
                      <a:pt x="4122253" y="2545153"/>
                      <a:pt x="4119782" y="2550096"/>
                      <a:pt x="4120194" y="2550508"/>
                    </a:cubicBezTo>
                    <a:lnTo>
                      <a:pt x="4123739" y="2546395"/>
                    </a:lnTo>
                    <a:lnTo>
                      <a:pt x="4131740" y="2535294"/>
                    </a:lnTo>
                    <a:lnTo>
                      <a:pt x="4146554" y="2496540"/>
                    </a:lnTo>
                    <a:lnTo>
                      <a:pt x="4152680" y="2484286"/>
                    </a:lnTo>
                    <a:lnTo>
                      <a:pt x="4155561" y="2480745"/>
                    </a:lnTo>
                    <a:lnTo>
                      <a:pt x="4153555" y="2485830"/>
                    </a:lnTo>
                    <a:lnTo>
                      <a:pt x="4140445" y="2520464"/>
                    </a:lnTo>
                    <a:lnTo>
                      <a:pt x="4181728" y="2448580"/>
                    </a:lnTo>
                    <a:lnTo>
                      <a:pt x="4155561" y="2480745"/>
                    </a:lnTo>
                    <a:lnTo>
                      <a:pt x="4156458" y="2478471"/>
                    </a:lnTo>
                    <a:lnTo>
                      <a:pt x="4159179" y="2474660"/>
                    </a:lnTo>
                    <a:lnTo>
                      <a:pt x="4187164" y="2439115"/>
                    </a:lnTo>
                    <a:lnTo>
                      <a:pt x="4216872" y="2387388"/>
                    </a:lnTo>
                    <a:lnTo>
                      <a:pt x="4219769" y="2380660"/>
                    </a:lnTo>
                    <a:lnTo>
                      <a:pt x="4173666" y="2435225"/>
                    </a:lnTo>
                    <a:lnTo>
                      <a:pt x="4173555" y="2435115"/>
                    </a:lnTo>
                    <a:lnTo>
                      <a:pt x="4158124" y="2474246"/>
                    </a:lnTo>
                    <a:lnTo>
                      <a:pt x="4151908" y="2482534"/>
                    </a:lnTo>
                    <a:lnTo>
                      <a:pt x="4170076" y="2435007"/>
                    </a:lnTo>
                    <a:lnTo>
                      <a:pt x="4155017" y="2448887"/>
                    </a:lnTo>
                    <a:lnTo>
                      <a:pt x="4135845" y="2486655"/>
                    </a:lnTo>
                    <a:lnTo>
                      <a:pt x="4106335" y="2535386"/>
                    </a:lnTo>
                    <a:lnTo>
                      <a:pt x="4090160" y="2553802"/>
                    </a:lnTo>
                    <a:lnTo>
                      <a:pt x="4106187" y="2529432"/>
                    </a:lnTo>
                    <a:lnTo>
                      <a:pt x="4123901" y="2505605"/>
                    </a:lnTo>
                    <a:lnTo>
                      <a:pt x="4153944" y="2449877"/>
                    </a:lnTo>
                    <a:lnTo>
                      <a:pt x="4149821" y="2453676"/>
                    </a:lnTo>
                    <a:lnTo>
                      <a:pt x="4119215" y="2509621"/>
                    </a:lnTo>
                    <a:lnTo>
                      <a:pt x="4106187" y="2529432"/>
                    </a:lnTo>
                    <a:lnTo>
                      <a:pt x="4100012" y="2537738"/>
                    </a:lnTo>
                    <a:cubicBezTo>
                      <a:pt x="4095481" y="2543505"/>
                      <a:pt x="4091157" y="2549067"/>
                      <a:pt x="4087759" y="2553804"/>
                    </a:cubicBezTo>
                    <a:lnTo>
                      <a:pt x="4082540" y="2562477"/>
                    </a:lnTo>
                    <a:lnTo>
                      <a:pt x="4081639" y="2563502"/>
                    </a:lnTo>
                    <a:lnTo>
                      <a:pt x="4082417" y="2561572"/>
                    </a:lnTo>
                    <a:lnTo>
                      <a:pt x="4080177" y="2565168"/>
                    </a:lnTo>
                    <a:lnTo>
                      <a:pt x="4081639" y="2563502"/>
                    </a:lnTo>
                    <a:lnTo>
                      <a:pt x="4081066" y="2564927"/>
                    </a:lnTo>
                    <a:lnTo>
                      <a:pt x="4082540" y="2562477"/>
                    </a:lnTo>
                    <a:lnTo>
                      <a:pt x="4090160" y="2553802"/>
                    </a:lnTo>
                    <a:lnTo>
                      <a:pt x="4082301" y="2565751"/>
                    </a:lnTo>
                    <a:lnTo>
                      <a:pt x="4077335" y="2572425"/>
                    </a:lnTo>
                    <a:lnTo>
                      <a:pt x="4075917" y="2574051"/>
                    </a:lnTo>
                    <a:lnTo>
                      <a:pt x="4079094" y="2566906"/>
                    </a:lnTo>
                    <a:lnTo>
                      <a:pt x="4071461" y="2579159"/>
                    </a:lnTo>
                    <a:lnTo>
                      <a:pt x="4075917" y="2574051"/>
                    </a:lnTo>
                    <a:lnTo>
                      <a:pt x="4075607" y="2574747"/>
                    </a:lnTo>
                    <a:lnTo>
                      <a:pt x="4067021" y="2586286"/>
                    </a:lnTo>
                    <a:lnTo>
                      <a:pt x="4015477" y="2669026"/>
                    </a:lnTo>
                    <a:cubicBezTo>
                      <a:pt x="4005592" y="2685496"/>
                      <a:pt x="3995708" y="2698672"/>
                      <a:pt x="3985823" y="2711848"/>
                    </a:cubicBezTo>
                    <a:cubicBezTo>
                      <a:pt x="3978410" y="2720083"/>
                      <a:pt x="3975939" y="2723171"/>
                      <a:pt x="3976454" y="2723068"/>
                    </a:cubicBezTo>
                    <a:lnTo>
                      <a:pt x="3980146" y="2719644"/>
                    </a:lnTo>
                    <a:lnTo>
                      <a:pt x="3966054" y="2734906"/>
                    </a:lnTo>
                    <a:cubicBezTo>
                      <a:pt x="3962760" y="2738200"/>
                      <a:pt x="3962760" y="2734906"/>
                      <a:pt x="3962760" y="2734906"/>
                    </a:cubicBezTo>
                    <a:cubicBezTo>
                      <a:pt x="3999003" y="2690437"/>
                      <a:pt x="4031745" y="2643292"/>
                      <a:pt x="4061501" y="2594190"/>
                    </a:cubicBezTo>
                    <a:lnTo>
                      <a:pt x="4062398" y="2592498"/>
                    </a:lnTo>
                    <a:lnTo>
                      <a:pt x="4001986" y="2673685"/>
                    </a:lnTo>
                    <a:cubicBezTo>
                      <a:pt x="4001986" y="2673685"/>
                      <a:pt x="4001986" y="2673685"/>
                      <a:pt x="4001986" y="2670389"/>
                    </a:cubicBezTo>
                    <a:lnTo>
                      <a:pt x="4029244" y="2632818"/>
                    </a:lnTo>
                    <a:lnTo>
                      <a:pt x="4028346" y="2634136"/>
                    </a:lnTo>
                    <a:cubicBezTo>
                      <a:pt x="4001162" y="2673685"/>
                      <a:pt x="4029582" y="2635373"/>
                      <a:pt x="4046880" y="2610964"/>
                    </a:cubicBezTo>
                    <a:lnTo>
                      <a:pt x="4051337" y="2604401"/>
                    </a:lnTo>
                    <a:lnTo>
                      <a:pt x="4051411" y="2604475"/>
                    </a:lnTo>
                    <a:lnTo>
                      <a:pt x="4051722" y="2603834"/>
                    </a:lnTo>
                    <a:lnTo>
                      <a:pt x="4058001" y="2594588"/>
                    </a:lnTo>
                    <a:lnTo>
                      <a:pt x="4066387" y="2584975"/>
                    </a:lnTo>
                    <a:lnTo>
                      <a:pt x="4071880" y="2574614"/>
                    </a:lnTo>
                    <a:lnTo>
                      <a:pt x="4069533" y="2577286"/>
                    </a:lnTo>
                    <a:lnTo>
                      <a:pt x="4054650" y="2597800"/>
                    </a:lnTo>
                    <a:lnTo>
                      <a:pt x="4058442" y="2589985"/>
                    </a:lnTo>
                    <a:lnTo>
                      <a:pt x="4065077" y="2580252"/>
                    </a:lnTo>
                    <a:lnTo>
                      <a:pt x="4064591" y="2581405"/>
                    </a:lnTo>
                    <a:lnTo>
                      <a:pt x="4066807" y="2577715"/>
                    </a:lnTo>
                    <a:lnTo>
                      <a:pt x="4077771" y="2561631"/>
                    </a:lnTo>
                    <a:lnTo>
                      <a:pt x="4081134" y="2557160"/>
                    </a:lnTo>
                    <a:lnTo>
                      <a:pt x="4085433" y="2549051"/>
                    </a:lnTo>
                    <a:lnTo>
                      <a:pt x="4081203" y="2553741"/>
                    </a:lnTo>
                    <a:lnTo>
                      <a:pt x="4083438" y="2550020"/>
                    </a:lnTo>
                    <a:lnTo>
                      <a:pt x="4086730" y="2546605"/>
                    </a:lnTo>
                    <a:lnTo>
                      <a:pt x="4087300" y="2545530"/>
                    </a:lnTo>
                    <a:lnTo>
                      <a:pt x="4084099" y="2548920"/>
                    </a:lnTo>
                    <a:lnTo>
                      <a:pt x="4084413" y="2548396"/>
                    </a:lnTo>
                    <a:lnTo>
                      <a:pt x="4087323" y="2545485"/>
                    </a:lnTo>
                    <a:lnTo>
                      <a:pt x="4093859" y="2533158"/>
                    </a:lnTo>
                    <a:lnTo>
                      <a:pt x="4094306" y="2532048"/>
                    </a:lnTo>
                    <a:lnTo>
                      <a:pt x="4094730" y="2531516"/>
                    </a:lnTo>
                    <a:lnTo>
                      <a:pt x="4095360" y="2530326"/>
                    </a:lnTo>
                    <a:lnTo>
                      <a:pt x="4095634" y="2529711"/>
                    </a:lnTo>
                    <a:lnTo>
                      <a:pt x="4096083" y="2528962"/>
                    </a:lnTo>
                    <a:lnTo>
                      <a:pt x="4097979" y="2525387"/>
                    </a:lnTo>
                    <a:lnTo>
                      <a:pt x="4097109" y="2526393"/>
                    </a:lnTo>
                    <a:lnTo>
                      <a:pt x="4097591" y="2525311"/>
                    </a:lnTo>
                    <a:lnTo>
                      <a:pt x="4098498" y="2524409"/>
                    </a:lnTo>
                    <a:lnTo>
                      <a:pt x="4101039" y="2519614"/>
                    </a:lnTo>
                    <a:lnTo>
                      <a:pt x="4098789" y="2522615"/>
                    </a:lnTo>
                    <a:lnTo>
                      <a:pt x="4099066" y="2521993"/>
                    </a:lnTo>
                    <a:lnTo>
                      <a:pt x="4101296" y="2519130"/>
                    </a:lnTo>
                    <a:lnTo>
                      <a:pt x="4103891" y="2514235"/>
                    </a:lnTo>
                    <a:lnTo>
                      <a:pt x="4101579" y="2516341"/>
                    </a:lnTo>
                    <a:lnTo>
                      <a:pt x="4103099" y="2512923"/>
                    </a:lnTo>
                    <a:lnTo>
                      <a:pt x="4106130" y="2510013"/>
                    </a:lnTo>
                    <a:lnTo>
                      <a:pt x="4109781" y="2503127"/>
                    </a:lnTo>
                    <a:lnTo>
                      <a:pt x="4105987" y="2506428"/>
                    </a:lnTo>
                    <a:lnTo>
                      <a:pt x="4106174" y="2506008"/>
                    </a:lnTo>
                    <a:lnTo>
                      <a:pt x="4122054" y="2479976"/>
                    </a:lnTo>
                    <a:lnTo>
                      <a:pt x="4124128" y="2476064"/>
                    </a:lnTo>
                    <a:lnTo>
                      <a:pt x="4123398" y="2476366"/>
                    </a:lnTo>
                    <a:lnTo>
                      <a:pt x="4124462" y="2475436"/>
                    </a:lnTo>
                    <a:lnTo>
                      <a:pt x="4126825" y="2470979"/>
                    </a:lnTo>
                    <a:lnTo>
                      <a:pt x="4127986" y="2470253"/>
                    </a:lnTo>
                    <a:lnTo>
                      <a:pt x="4129369" y="2467986"/>
                    </a:lnTo>
                    <a:lnTo>
                      <a:pt x="4127627" y="2469467"/>
                    </a:lnTo>
                    <a:lnTo>
                      <a:pt x="4137176" y="2451454"/>
                    </a:lnTo>
                    <a:lnTo>
                      <a:pt x="4140028" y="2448611"/>
                    </a:lnTo>
                    <a:lnTo>
                      <a:pt x="4135234" y="2458372"/>
                    </a:lnTo>
                    <a:lnTo>
                      <a:pt x="4142991" y="2445656"/>
                    </a:lnTo>
                    <a:lnTo>
                      <a:pt x="4140028" y="2448611"/>
                    </a:lnTo>
                    <a:lnTo>
                      <a:pt x="4143321" y="2441905"/>
                    </a:lnTo>
                    <a:lnTo>
                      <a:pt x="4145396" y="2439950"/>
                    </a:lnTo>
                    <a:lnTo>
                      <a:pt x="4150217" y="2433811"/>
                    </a:lnTo>
                    <a:lnTo>
                      <a:pt x="4156385" y="2423701"/>
                    </a:lnTo>
                    <a:lnTo>
                      <a:pt x="4149847" y="2432050"/>
                    </a:lnTo>
                    <a:lnTo>
                      <a:pt x="4148161" y="2432050"/>
                    </a:lnTo>
                    <a:lnTo>
                      <a:pt x="4143321" y="2441905"/>
                    </a:lnTo>
                    <a:lnTo>
                      <a:pt x="4141159" y="2443942"/>
                    </a:lnTo>
                    <a:lnTo>
                      <a:pt x="4142327" y="2441739"/>
                    </a:lnTo>
                    <a:lnTo>
                      <a:pt x="4152771" y="2416442"/>
                    </a:lnTo>
                    <a:lnTo>
                      <a:pt x="4133786" y="2446282"/>
                    </a:lnTo>
                    <a:lnTo>
                      <a:pt x="4129655" y="2454781"/>
                    </a:lnTo>
                    <a:lnTo>
                      <a:pt x="4141159" y="2443942"/>
                    </a:lnTo>
                    <a:lnTo>
                      <a:pt x="4137176" y="2451454"/>
                    </a:lnTo>
                    <a:lnTo>
                      <a:pt x="4125721" y="2462876"/>
                    </a:lnTo>
                    <a:lnTo>
                      <a:pt x="4121406" y="2471755"/>
                    </a:lnTo>
                    <a:lnTo>
                      <a:pt x="4125062" y="2463533"/>
                    </a:lnTo>
                    <a:lnTo>
                      <a:pt x="4123794" y="2464798"/>
                    </a:lnTo>
                    <a:cubicBezTo>
                      <a:pt x="4117822" y="2470974"/>
                      <a:pt x="4112982" y="2476327"/>
                      <a:pt x="4111284" y="2479106"/>
                    </a:cubicBezTo>
                    <a:lnTo>
                      <a:pt x="4111328" y="2480664"/>
                    </a:lnTo>
                    <a:lnTo>
                      <a:pt x="4110152" y="2481399"/>
                    </a:lnTo>
                    <a:lnTo>
                      <a:pt x="4103469" y="2495722"/>
                    </a:lnTo>
                    <a:lnTo>
                      <a:pt x="4094706" y="2506102"/>
                    </a:lnTo>
                    <a:lnTo>
                      <a:pt x="4102729" y="2486039"/>
                    </a:lnTo>
                    <a:lnTo>
                      <a:pt x="4094552" y="2491150"/>
                    </a:lnTo>
                    <a:cubicBezTo>
                      <a:pt x="4094552" y="2491150"/>
                      <a:pt x="4094552" y="2487856"/>
                      <a:pt x="4094552" y="2487856"/>
                    </a:cubicBezTo>
                    <a:lnTo>
                      <a:pt x="4109361" y="2473902"/>
                    </a:lnTo>
                    <a:lnTo>
                      <a:pt x="4137080" y="2428156"/>
                    </a:lnTo>
                    <a:lnTo>
                      <a:pt x="4164867" y="2382299"/>
                    </a:lnTo>
                    <a:lnTo>
                      <a:pt x="4130383" y="2423623"/>
                    </a:lnTo>
                    <a:lnTo>
                      <a:pt x="4129807" y="2424207"/>
                    </a:lnTo>
                    <a:lnTo>
                      <a:pt x="4123901" y="2433099"/>
                    </a:lnTo>
                    <a:cubicBezTo>
                      <a:pt x="4104131" y="2466056"/>
                      <a:pt x="4084361" y="2499013"/>
                      <a:pt x="4064591" y="2535266"/>
                    </a:cubicBezTo>
                    <a:lnTo>
                      <a:pt x="4058569" y="2544207"/>
                    </a:lnTo>
                    <a:lnTo>
                      <a:pt x="4051668" y="2550148"/>
                    </a:lnTo>
                    <a:lnTo>
                      <a:pt x="4049008" y="2552585"/>
                    </a:lnTo>
                    <a:lnTo>
                      <a:pt x="4072829" y="2513294"/>
                    </a:lnTo>
                    <a:lnTo>
                      <a:pt x="4081066" y="2502309"/>
                    </a:lnTo>
                    <a:lnTo>
                      <a:pt x="4075562" y="2508785"/>
                    </a:lnTo>
                    <a:lnTo>
                      <a:pt x="4076906" y="2506569"/>
                    </a:lnTo>
                    <a:lnTo>
                      <a:pt x="4077771" y="2505605"/>
                    </a:lnTo>
                    <a:lnTo>
                      <a:pt x="4077771" y="2505142"/>
                    </a:lnTo>
                    <a:lnTo>
                      <a:pt x="4085815" y="2491873"/>
                    </a:lnTo>
                    <a:lnTo>
                      <a:pt x="4077771" y="2503243"/>
                    </a:lnTo>
                    <a:lnTo>
                      <a:pt x="4077771" y="2505142"/>
                    </a:lnTo>
                    <a:lnTo>
                      <a:pt x="4076906" y="2506569"/>
                    </a:lnTo>
                    <a:lnTo>
                      <a:pt x="4069861" y="2514422"/>
                    </a:lnTo>
                    <a:lnTo>
                      <a:pt x="4065332" y="2520823"/>
                    </a:lnTo>
                    <a:lnTo>
                      <a:pt x="4075562" y="2508785"/>
                    </a:lnTo>
                    <a:lnTo>
                      <a:pt x="4072829" y="2513294"/>
                    </a:lnTo>
                    <a:lnTo>
                      <a:pt x="4053882" y="2538561"/>
                    </a:lnTo>
                    <a:lnTo>
                      <a:pt x="4067886" y="2518787"/>
                    </a:lnTo>
                    <a:lnTo>
                      <a:pt x="4058083" y="2531068"/>
                    </a:lnTo>
                    <a:lnTo>
                      <a:pt x="4055328" y="2534962"/>
                    </a:lnTo>
                    <a:lnTo>
                      <a:pt x="4056263" y="2533348"/>
                    </a:lnTo>
                    <a:lnTo>
                      <a:pt x="4027110" y="2569871"/>
                    </a:lnTo>
                    <a:lnTo>
                      <a:pt x="4015893" y="2584830"/>
                    </a:lnTo>
                    <a:lnTo>
                      <a:pt x="4003605" y="2595523"/>
                    </a:lnTo>
                    <a:lnTo>
                      <a:pt x="4025051" y="2568223"/>
                    </a:lnTo>
                    <a:lnTo>
                      <a:pt x="4059639" y="2527522"/>
                    </a:lnTo>
                    <a:lnTo>
                      <a:pt x="4062431" y="2522704"/>
                    </a:lnTo>
                    <a:lnTo>
                      <a:pt x="4041783" y="2545719"/>
                    </a:lnTo>
                    <a:lnTo>
                      <a:pt x="4025125" y="2562033"/>
                    </a:lnTo>
                    <a:lnTo>
                      <a:pt x="4039878" y="2541033"/>
                    </a:lnTo>
                    <a:lnTo>
                      <a:pt x="4057066" y="2520536"/>
                    </a:lnTo>
                    <a:lnTo>
                      <a:pt x="4070581" y="2508638"/>
                    </a:lnTo>
                    <a:lnTo>
                      <a:pt x="4080009" y="2492368"/>
                    </a:lnTo>
                    <a:lnTo>
                      <a:pt x="4058954" y="2517630"/>
                    </a:lnTo>
                    <a:lnTo>
                      <a:pt x="4046806" y="2528725"/>
                    </a:lnTo>
                    <a:lnTo>
                      <a:pt x="4059648" y="2512608"/>
                    </a:lnTo>
                    <a:cubicBezTo>
                      <a:pt x="4066238" y="2503751"/>
                      <a:pt x="4071181" y="2496233"/>
                      <a:pt x="4071799" y="2492988"/>
                    </a:cubicBezTo>
                    <a:lnTo>
                      <a:pt x="4071576" y="2492880"/>
                    </a:lnTo>
                    <a:lnTo>
                      <a:pt x="4085319" y="2483205"/>
                    </a:lnTo>
                    <a:lnTo>
                      <a:pt x="4104790" y="2449600"/>
                    </a:lnTo>
                    <a:lnTo>
                      <a:pt x="4100415" y="2454042"/>
                    </a:lnTo>
                    <a:lnTo>
                      <a:pt x="4078094" y="2481092"/>
                    </a:lnTo>
                    <a:lnTo>
                      <a:pt x="4070173" y="2492195"/>
                    </a:lnTo>
                    <a:lnTo>
                      <a:pt x="4071576" y="2492880"/>
                    </a:lnTo>
                    <a:lnTo>
                      <a:pt x="4067777" y="2495555"/>
                    </a:lnTo>
                    <a:lnTo>
                      <a:pt x="4052025" y="2517637"/>
                    </a:lnTo>
                    <a:lnTo>
                      <a:pt x="4024855" y="2546828"/>
                    </a:lnTo>
                    <a:lnTo>
                      <a:pt x="4020343" y="2552865"/>
                    </a:lnTo>
                    <a:lnTo>
                      <a:pt x="4021159" y="2552146"/>
                    </a:lnTo>
                    <a:lnTo>
                      <a:pt x="4020280" y="2552950"/>
                    </a:lnTo>
                    <a:lnTo>
                      <a:pt x="4006810" y="2570970"/>
                    </a:lnTo>
                    <a:lnTo>
                      <a:pt x="4002664" y="2578523"/>
                    </a:lnTo>
                    <a:lnTo>
                      <a:pt x="3999279" y="2582102"/>
                    </a:lnTo>
                    <a:lnTo>
                      <a:pt x="4001400" y="2578207"/>
                    </a:lnTo>
                    <a:lnTo>
                      <a:pt x="3995878" y="2585595"/>
                    </a:lnTo>
                    <a:lnTo>
                      <a:pt x="3999226" y="2582158"/>
                    </a:lnTo>
                    <a:lnTo>
                      <a:pt x="3995509" y="2586088"/>
                    </a:lnTo>
                    <a:lnTo>
                      <a:pt x="3969488" y="2620900"/>
                    </a:lnTo>
                    <a:lnTo>
                      <a:pt x="3969881" y="2620504"/>
                    </a:lnTo>
                    <a:lnTo>
                      <a:pt x="3969303" y="2621147"/>
                    </a:lnTo>
                    <a:lnTo>
                      <a:pt x="3965613" y="2626084"/>
                    </a:lnTo>
                    <a:lnTo>
                      <a:pt x="3961063" y="2633326"/>
                    </a:lnTo>
                    <a:lnTo>
                      <a:pt x="3964172" y="2628012"/>
                    </a:lnTo>
                    <a:lnTo>
                      <a:pt x="3963215" y="2629292"/>
                    </a:lnTo>
                    <a:lnTo>
                      <a:pt x="3933747" y="2661514"/>
                    </a:lnTo>
                    <a:lnTo>
                      <a:pt x="3936157" y="2660276"/>
                    </a:lnTo>
                    <a:lnTo>
                      <a:pt x="3932511" y="2662864"/>
                    </a:lnTo>
                    <a:lnTo>
                      <a:pt x="3919402" y="2677199"/>
                    </a:lnTo>
                    <a:lnTo>
                      <a:pt x="3895643" y="2694549"/>
                    </a:lnTo>
                    <a:lnTo>
                      <a:pt x="3889787" y="2701576"/>
                    </a:lnTo>
                    <a:lnTo>
                      <a:pt x="3896598" y="2696481"/>
                    </a:lnTo>
                    <a:lnTo>
                      <a:pt x="3888014" y="2703704"/>
                    </a:lnTo>
                    <a:lnTo>
                      <a:pt x="3885873" y="2706272"/>
                    </a:lnTo>
                    <a:lnTo>
                      <a:pt x="3890005" y="2703063"/>
                    </a:lnTo>
                    <a:cubicBezTo>
                      <a:pt x="3890005" y="2700595"/>
                      <a:pt x="3910403" y="2688869"/>
                      <a:pt x="3921992" y="2683161"/>
                    </a:cubicBezTo>
                    <a:lnTo>
                      <a:pt x="3922541" y="2682933"/>
                    </a:lnTo>
                    <a:lnTo>
                      <a:pt x="3882504" y="2710314"/>
                    </a:lnTo>
                    <a:lnTo>
                      <a:pt x="3882302" y="2710557"/>
                    </a:lnTo>
                    <a:lnTo>
                      <a:pt x="3897164" y="2700955"/>
                    </a:lnTo>
                    <a:lnTo>
                      <a:pt x="3880778" y="2712386"/>
                    </a:lnTo>
                    <a:lnTo>
                      <a:pt x="3880071" y="2713233"/>
                    </a:lnTo>
                    <a:lnTo>
                      <a:pt x="3880660" y="2712468"/>
                    </a:lnTo>
                    <a:lnTo>
                      <a:pt x="3862746" y="2724964"/>
                    </a:lnTo>
                    <a:lnTo>
                      <a:pt x="3869961" y="2718893"/>
                    </a:lnTo>
                    <a:lnTo>
                      <a:pt x="3879550" y="2712335"/>
                    </a:lnTo>
                    <a:lnTo>
                      <a:pt x="3881958" y="2710779"/>
                    </a:lnTo>
                    <a:lnTo>
                      <a:pt x="3882106" y="2710587"/>
                    </a:lnTo>
                    <a:lnTo>
                      <a:pt x="3879550" y="2712335"/>
                    </a:lnTo>
                    <a:lnTo>
                      <a:pt x="3873523" y="2716229"/>
                    </a:lnTo>
                    <a:lnTo>
                      <a:pt x="3870927" y="2718080"/>
                    </a:lnTo>
                    <a:lnTo>
                      <a:pt x="3874032" y="2715467"/>
                    </a:lnTo>
                    <a:lnTo>
                      <a:pt x="3884756" y="2707140"/>
                    </a:lnTo>
                    <a:lnTo>
                      <a:pt x="3886269" y="2705171"/>
                    </a:lnTo>
                    <a:lnTo>
                      <a:pt x="3874032" y="2715467"/>
                    </a:lnTo>
                    <a:lnTo>
                      <a:pt x="3867751" y="2720345"/>
                    </a:lnTo>
                    <a:lnTo>
                      <a:pt x="3865728" y="2721787"/>
                    </a:lnTo>
                    <a:lnTo>
                      <a:pt x="3862254" y="2724164"/>
                    </a:lnTo>
                    <a:lnTo>
                      <a:pt x="3863742" y="2722902"/>
                    </a:lnTo>
                    <a:cubicBezTo>
                      <a:pt x="3869054" y="2718312"/>
                      <a:pt x="3872106" y="2715560"/>
                      <a:pt x="3873368" y="2714275"/>
                    </a:cubicBezTo>
                    <a:lnTo>
                      <a:pt x="3872672" y="2714379"/>
                    </a:lnTo>
                    <a:lnTo>
                      <a:pt x="3888013" y="2702903"/>
                    </a:lnTo>
                    <a:lnTo>
                      <a:pt x="3892890" y="2696560"/>
                    </a:lnTo>
                    <a:lnTo>
                      <a:pt x="3870325" y="2713038"/>
                    </a:lnTo>
                    <a:cubicBezTo>
                      <a:pt x="3870325" y="2713038"/>
                      <a:pt x="3870325" y="2713038"/>
                      <a:pt x="3870325" y="2709738"/>
                    </a:cubicBezTo>
                    <a:lnTo>
                      <a:pt x="3871000" y="2706576"/>
                    </a:lnTo>
                    <a:lnTo>
                      <a:pt x="3869872" y="2707344"/>
                    </a:lnTo>
                    <a:lnTo>
                      <a:pt x="3871009" y="2706537"/>
                    </a:lnTo>
                    <a:lnTo>
                      <a:pt x="3872491" y="2699595"/>
                    </a:lnTo>
                    <a:lnTo>
                      <a:pt x="3866764" y="2703841"/>
                    </a:lnTo>
                    <a:lnTo>
                      <a:pt x="3857695" y="2715633"/>
                    </a:lnTo>
                    <a:lnTo>
                      <a:pt x="3869872" y="2707344"/>
                    </a:lnTo>
                    <a:lnTo>
                      <a:pt x="3857090" y="2716420"/>
                    </a:lnTo>
                    <a:lnTo>
                      <a:pt x="3839678" y="2739060"/>
                    </a:lnTo>
                    <a:lnTo>
                      <a:pt x="3856680" y="2726342"/>
                    </a:lnTo>
                    <a:lnTo>
                      <a:pt x="3841475" y="2738374"/>
                    </a:lnTo>
                    <a:lnTo>
                      <a:pt x="3838798" y="2740205"/>
                    </a:lnTo>
                    <a:lnTo>
                      <a:pt x="3838233" y="2740940"/>
                    </a:lnTo>
                    <a:lnTo>
                      <a:pt x="3841475" y="2738374"/>
                    </a:lnTo>
                    <a:lnTo>
                      <a:pt x="3862254" y="2724164"/>
                    </a:lnTo>
                    <a:lnTo>
                      <a:pt x="3861499" y="2724804"/>
                    </a:lnTo>
                    <a:lnTo>
                      <a:pt x="3837455" y="2741951"/>
                    </a:lnTo>
                    <a:lnTo>
                      <a:pt x="3834698" y="2745536"/>
                    </a:lnTo>
                    <a:lnTo>
                      <a:pt x="3849947" y="2734170"/>
                    </a:lnTo>
                    <a:lnTo>
                      <a:pt x="3833789" y="2746719"/>
                    </a:lnTo>
                    <a:lnTo>
                      <a:pt x="3830312" y="2751239"/>
                    </a:lnTo>
                    <a:lnTo>
                      <a:pt x="3840557" y="2742560"/>
                    </a:lnTo>
                    <a:lnTo>
                      <a:pt x="3854115" y="2731064"/>
                    </a:lnTo>
                    <a:lnTo>
                      <a:pt x="3855804" y="2729806"/>
                    </a:lnTo>
                    <a:lnTo>
                      <a:pt x="3862746" y="2724964"/>
                    </a:lnTo>
                    <a:lnTo>
                      <a:pt x="3828104" y="2754111"/>
                    </a:lnTo>
                    <a:lnTo>
                      <a:pt x="3824057" y="2759373"/>
                    </a:lnTo>
                    <a:lnTo>
                      <a:pt x="3824057" y="2757516"/>
                    </a:lnTo>
                    <a:lnTo>
                      <a:pt x="3786577" y="2789050"/>
                    </a:lnTo>
                    <a:lnTo>
                      <a:pt x="3687089" y="2876964"/>
                    </a:lnTo>
                    <a:lnTo>
                      <a:pt x="3685958" y="2877511"/>
                    </a:lnTo>
                    <a:lnTo>
                      <a:pt x="3688916" y="2874214"/>
                    </a:lnTo>
                    <a:lnTo>
                      <a:pt x="3737498" y="2829867"/>
                    </a:lnTo>
                    <a:lnTo>
                      <a:pt x="3824057" y="2756538"/>
                    </a:lnTo>
                    <a:lnTo>
                      <a:pt x="3824057" y="2756077"/>
                    </a:lnTo>
                    <a:lnTo>
                      <a:pt x="3827010" y="2751983"/>
                    </a:lnTo>
                    <a:lnTo>
                      <a:pt x="3798929" y="2773790"/>
                    </a:lnTo>
                    <a:lnTo>
                      <a:pt x="3804295" y="2768891"/>
                    </a:lnTo>
                    <a:lnTo>
                      <a:pt x="3812512" y="2762072"/>
                    </a:lnTo>
                    <a:lnTo>
                      <a:pt x="3828127" y="2750433"/>
                    </a:lnTo>
                    <a:lnTo>
                      <a:pt x="3830500" y="2747143"/>
                    </a:lnTo>
                    <a:lnTo>
                      <a:pt x="3812512" y="2762072"/>
                    </a:lnTo>
                    <a:lnTo>
                      <a:pt x="3780312" y="2786070"/>
                    </a:lnTo>
                    <a:lnTo>
                      <a:pt x="3794060" y="2773186"/>
                    </a:lnTo>
                    <a:lnTo>
                      <a:pt x="3802271" y="2767043"/>
                    </a:lnTo>
                    <a:lnTo>
                      <a:pt x="3830845" y="2746666"/>
                    </a:lnTo>
                    <a:lnTo>
                      <a:pt x="3832298" y="2744650"/>
                    </a:lnTo>
                    <a:lnTo>
                      <a:pt x="3831219" y="2745388"/>
                    </a:lnTo>
                    <a:lnTo>
                      <a:pt x="3832407" y="2744500"/>
                    </a:lnTo>
                    <a:lnTo>
                      <a:pt x="3848007" y="2722870"/>
                    </a:lnTo>
                    <a:lnTo>
                      <a:pt x="3840557" y="2728160"/>
                    </a:lnTo>
                    <a:lnTo>
                      <a:pt x="3829619" y="2736210"/>
                    </a:lnTo>
                    <a:lnTo>
                      <a:pt x="3847150" y="2722812"/>
                    </a:lnTo>
                    <a:lnTo>
                      <a:pt x="3848916" y="2721610"/>
                    </a:lnTo>
                    <a:lnTo>
                      <a:pt x="3855945" y="2711864"/>
                    </a:lnTo>
                    <a:lnTo>
                      <a:pt x="3805120" y="2749554"/>
                    </a:lnTo>
                    <a:lnTo>
                      <a:pt x="3798836" y="2753440"/>
                    </a:lnTo>
                    <a:lnTo>
                      <a:pt x="3783310" y="2770289"/>
                    </a:lnTo>
                    <a:lnTo>
                      <a:pt x="3829619" y="2736210"/>
                    </a:lnTo>
                    <a:lnTo>
                      <a:pt x="3747018" y="2799336"/>
                    </a:lnTo>
                    <a:lnTo>
                      <a:pt x="3692235" y="2845032"/>
                    </a:lnTo>
                    <a:lnTo>
                      <a:pt x="3744957" y="2798513"/>
                    </a:lnTo>
                    <a:lnTo>
                      <a:pt x="3780802" y="2772135"/>
                    </a:lnTo>
                    <a:lnTo>
                      <a:pt x="3777926" y="2769260"/>
                    </a:lnTo>
                    <a:lnTo>
                      <a:pt x="3782677" y="2763431"/>
                    </a:lnTo>
                    <a:lnTo>
                      <a:pt x="3782483" y="2763551"/>
                    </a:lnTo>
                    <a:lnTo>
                      <a:pt x="3768865" y="2776675"/>
                    </a:lnTo>
                    <a:lnTo>
                      <a:pt x="3721834" y="2812920"/>
                    </a:lnTo>
                    <a:lnTo>
                      <a:pt x="3729424" y="2805428"/>
                    </a:lnTo>
                    <a:lnTo>
                      <a:pt x="3720645" y="2812090"/>
                    </a:lnTo>
                    <a:lnTo>
                      <a:pt x="3717015" y="2815399"/>
                    </a:lnTo>
                    <a:lnTo>
                      <a:pt x="3718617" y="2815399"/>
                    </a:lnTo>
                    <a:lnTo>
                      <a:pt x="3721834" y="2812920"/>
                    </a:lnTo>
                    <a:lnTo>
                      <a:pt x="3675419" y="2858732"/>
                    </a:lnTo>
                    <a:lnTo>
                      <a:pt x="3674696" y="2859662"/>
                    </a:lnTo>
                    <a:lnTo>
                      <a:pt x="3673282" y="2860841"/>
                    </a:lnTo>
                    <a:lnTo>
                      <a:pt x="3665897" y="2868130"/>
                    </a:lnTo>
                    <a:lnTo>
                      <a:pt x="3665897" y="2868116"/>
                    </a:lnTo>
                    <a:lnTo>
                      <a:pt x="3665423" y="2868655"/>
                    </a:lnTo>
                    <a:lnTo>
                      <a:pt x="3658774" y="2872942"/>
                    </a:lnTo>
                    <a:lnTo>
                      <a:pt x="3665897" y="2867001"/>
                    </a:lnTo>
                    <a:lnTo>
                      <a:pt x="3665897" y="2864835"/>
                    </a:lnTo>
                    <a:lnTo>
                      <a:pt x="3701365" y="2824736"/>
                    </a:lnTo>
                    <a:lnTo>
                      <a:pt x="3693505" y="2834697"/>
                    </a:lnTo>
                    <a:cubicBezTo>
                      <a:pt x="3689863" y="2839422"/>
                      <a:pt x="3687572" y="2842537"/>
                      <a:pt x="3686388" y="2844340"/>
                    </a:cubicBezTo>
                    <a:lnTo>
                      <a:pt x="3687291" y="2843789"/>
                    </a:lnTo>
                    <a:lnTo>
                      <a:pt x="3688498" y="2842416"/>
                    </a:lnTo>
                    <a:lnTo>
                      <a:pt x="3687394" y="2843726"/>
                    </a:lnTo>
                    <a:lnTo>
                      <a:pt x="3690609" y="2841765"/>
                    </a:lnTo>
                    <a:lnTo>
                      <a:pt x="3708009" y="2823609"/>
                    </a:lnTo>
                    <a:lnTo>
                      <a:pt x="3693024" y="2837269"/>
                    </a:lnTo>
                    <a:lnTo>
                      <a:pt x="3705399" y="2823198"/>
                    </a:lnTo>
                    <a:lnTo>
                      <a:pt x="3716812" y="2813702"/>
                    </a:lnTo>
                    <a:lnTo>
                      <a:pt x="3730442" y="2798184"/>
                    </a:lnTo>
                    <a:lnTo>
                      <a:pt x="3734085" y="2796799"/>
                    </a:lnTo>
                    <a:lnTo>
                      <a:pt x="3731796" y="2798921"/>
                    </a:lnTo>
                    <a:lnTo>
                      <a:pt x="3720532" y="2810607"/>
                    </a:lnTo>
                    <a:lnTo>
                      <a:pt x="3739687" y="2794670"/>
                    </a:lnTo>
                    <a:lnTo>
                      <a:pt x="3734085" y="2796799"/>
                    </a:lnTo>
                    <a:lnTo>
                      <a:pt x="3744844" y="2786822"/>
                    </a:lnTo>
                    <a:lnTo>
                      <a:pt x="3735164" y="2792807"/>
                    </a:lnTo>
                    <a:lnTo>
                      <a:pt x="3730442" y="2798184"/>
                    </a:lnTo>
                    <a:lnTo>
                      <a:pt x="3728501" y="2798921"/>
                    </a:lnTo>
                    <a:lnTo>
                      <a:pt x="3732459" y="2794633"/>
                    </a:lnTo>
                    <a:lnTo>
                      <a:pt x="3714077" y="2810364"/>
                    </a:lnTo>
                    <a:lnTo>
                      <a:pt x="3701365" y="2824736"/>
                    </a:lnTo>
                    <a:lnTo>
                      <a:pt x="3708732" y="2815399"/>
                    </a:lnTo>
                    <a:lnTo>
                      <a:pt x="3710442" y="2813475"/>
                    </a:lnTo>
                    <a:lnTo>
                      <a:pt x="3685620" y="2834718"/>
                    </a:lnTo>
                    <a:lnTo>
                      <a:pt x="3641889" y="2872558"/>
                    </a:lnTo>
                    <a:lnTo>
                      <a:pt x="3659248" y="2852820"/>
                    </a:lnTo>
                    <a:lnTo>
                      <a:pt x="3682372" y="2833581"/>
                    </a:lnTo>
                    <a:lnTo>
                      <a:pt x="3682372" y="2831878"/>
                    </a:lnTo>
                    <a:lnTo>
                      <a:pt x="3702760" y="2813751"/>
                    </a:lnTo>
                    <a:lnTo>
                      <a:pt x="3633700" y="2861460"/>
                    </a:lnTo>
                    <a:lnTo>
                      <a:pt x="3629947" y="2863584"/>
                    </a:lnTo>
                    <a:lnTo>
                      <a:pt x="3649289" y="2857331"/>
                    </a:lnTo>
                    <a:lnTo>
                      <a:pt x="3623135" y="2872028"/>
                    </a:lnTo>
                    <a:lnTo>
                      <a:pt x="3629185" y="2866990"/>
                    </a:lnTo>
                    <a:lnTo>
                      <a:pt x="3624061" y="2866914"/>
                    </a:lnTo>
                    <a:lnTo>
                      <a:pt x="3611564" y="2873984"/>
                    </a:lnTo>
                    <a:lnTo>
                      <a:pt x="3621773" y="2866880"/>
                    </a:lnTo>
                    <a:lnTo>
                      <a:pt x="3619839" y="2866851"/>
                    </a:lnTo>
                    <a:lnTo>
                      <a:pt x="3623528" y="2865659"/>
                    </a:lnTo>
                    <a:lnTo>
                      <a:pt x="3715289" y="2801804"/>
                    </a:lnTo>
                    <a:lnTo>
                      <a:pt x="3718414" y="2799834"/>
                    </a:lnTo>
                    <a:lnTo>
                      <a:pt x="3724742" y="2794207"/>
                    </a:lnTo>
                    <a:lnTo>
                      <a:pt x="3721749" y="2796167"/>
                    </a:lnTo>
                    <a:lnTo>
                      <a:pt x="3725317" y="2793696"/>
                    </a:lnTo>
                    <a:lnTo>
                      <a:pt x="3738193" y="2782248"/>
                    </a:lnTo>
                    <a:lnTo>
                      <a:pt x="3732344" y="2788830"/>
                    </a:lnTo>
                    <a:lnTo>
                      <a:pt x="3734358" y="2787435"/>
                    </a:lnTo>
                    <a:lnTo>
                      <a:pt x="3741718" y="2779115"/>
                    </a:lnTo>
                    <a:lnTo>
                      <a:pt x="3766685" y="2756917"/>
                    </a:lnTo>
                    <a:lnTo>
                      <a:pt x="3755236" y="2769952"/>
                    </a:lnTo>
                    <a:lnTo>
                      <a:pt x="3748486" y="2777266"/>
                    </a:lnTo>
                    <a:lnTo>
                      <a:pt x="3746389" y="2779104"/>
                    </a:lnTo>
                    <a:lnTo>
                      <a:pt x="3747503" y="2778332"/>
                    </a:lnTo>
                    <a:lnTo>
                      <a:pt x="3748486" y="2777266"/>
                    </a:lnTo>
                    <a:lnTo>
                      <a:pt x="3749900" y="2776028"/>
                    </a:lnTo>
                    <a:lnTo>
                      <a:pt x="3748457" y="2777671"/>
                    </a:lnTo>
                    <a:lnTo>
                      <a:pt x="3757742" y="2771241"/>
                    </a:lnTo>
                    <a:lnTo>
                      <a:pt x="3749487" y="2778005"/>
                    </a:lnTo>
                    <a:lnTo>
                      <a:pt x="3746373" y="2780044"/>
                    </a:lnTo>
                    <a:lnTo>
                      <a:pt x="3744768" y="2781872"/>
                    </a:lnTo>
                    <a:lnTo>
                      <a:pt x="3749487" y="2778005"/>
                    </a:lnTo>
                    <a:lnTo>
                      <a:pt x="3756495" y="2773416"/>
                    </a:lnTo>
                    <a:lnTo>
                      <a:pt x="3765637" y="2765774"/>
                    </a:lnTo>
                    <a:lnTo>
                      <a:pt x="3768489" y="2763799"/>
                    </a:lnTo>
                    <a:lnTo>
                      <a:pt x="3748693" y="2780740"/>
                    </a:lnTo>
                    <a:lnTo>
                      <a:pt x="3742124" y="2784882"/>
                    </a:lnTo>
                    <a:lnTo>
                      <a:pt x="3736892" y="2790839"/>
                    </a:lnTo>
                    <a:lnTo>
                      <a:pt x="3748693" y="2780740"/>
                    </a:lnTo>
                    <a:lnTo>
                      <a:pt x="3757160" y="2775400"/>
                    </a:lnTo>
                    <a:lnTo>
                      <a:pt x="3773159" y="2760564"/>
                    </a:lnTo>
                    <a:lnTo>
                      <a:pt x="3768489" y="2763799"/>
                    </a:lnTo>
                    <a:lnTo>
                      <a:pt x="3777923" y="2755725"/>
                    </a:lnTo>
                    <a:lnTo>
                      <a:pt x="3780775" y="2753503"/>
                    </a:lnTo>
                    <a:lnTo>
                      <a:pt x="3784973" y="2749610"/>
                    </a:lnTo>
                    <a:lnTo>
                      <a:pt x="3765637" y="2765774"/>
                    </a:lnTo>
                    <a:lnTo>
                      <a:pt x="3757742" y="2771241"/>
                    </a:lnTo>
                    <a:lnTo>
                      <a:pt x="3791273" y="2743768"/>
                    </a:lnTo>
                    <a:lnTo>
                      <a:pt x="3833530" y="2704582"/>
                    </a:lnTo>
                    <a:lnTo>
                      <a:pt x="3842601" y="2697357"/>
                    </a:lnTo>
                    <a:lnTo>
                      <a:pt x="3819886" y="2717765"/>
                    </a:lnTo>
                    <a:lnTo>
                      <a:pt x="3813094" y="2726101"/>
                    </a:lnTo>
                    <a:lnTo>
                      <a:pt x="3819548" y="2720705"/>
                    </a:lnTo>
                    <a:lnTo>
                      <a:pt x="3840532" y="2700050"/>
                    </a:lnTo>
                    <a:lnTo>
                      <a:pt x="3863695" y="2680565"/>
                    </a:lnTo>
                    <a:lnTo>
                      <a:pt x="3853257" y="2691840"/>
                    </a:lnTo>
                    <a:lnTo>
                      <a:pt x="3868407" y="2677937"/>
                    </a:lnTo>
                    <a:lnTo>
                      <a:pt x="3872321" y="2673689"/>
                    </a:lnTo>
                    <a:lnTo>
                      <a:pt x="3886398" y="2662478"/>
                    </a:lnTo>
                    <a:lnTo>
                      <a:pt x="3887543" y="2660504"/>
                    </a:lnTo>
                    <a:lnTo>
                      <a:pt x="3873877" y="2672000"/>
                    </a:lnTo>
                    <a:lnTo>
                      <a:pt x="3881478" y="2663751"/>
                    </a:lnTo>
                    <a:lnTo>
                      <a:pt x="3876776" y="2667199"/>
                    </a:lnTo>
                    <a:lnTo>
                      <a:pt x="3873736" y="2669718"/>
                    </a:lnTo>
                    <a:lnTo>
                      <a:pt x="3874574" y="2668813"/>
                    </a:lnTo>
                    <a:lnTo>
                      <a:pt x="3857163" y="2681579"/>
                    </a:lnTo>
                    <a:lnTo>
                      <a:pt x="3845583" y="2690525"/>
                    </a:lnTo>
                    <a:lnTo>
                      <a:pt x="3847458" y="2688695"/>
                    </a:lnTo>
                    <a:lnTo>
                      <a:pt x="3836699" y="2696584"/>
                    </a:lnTo>
                    <a:lnTo>
                      <a:pt x="3834262" y="2698672"/>
                    </a:lnTo>
                    <a:lnTo>
                      <a:pt x="3825900" y="2705731"/>
                    </a:lnTo>
                    <a:lnTo>
                      <a:pt x="3811199" y="2717089"/>
                    </a:lnTo>
                    <a:lnTo>
                      <a:pt x="3810458" y="2717758"/>
                    </a:lnTo>
                    <a:lnTo>
                      <a:pt x="3810871" y="2717341"/>
                    </a:lnTo>
                    <a:lnTo>
                      <a:pt x="3798216" y="2727118"/>
                    </a:lnTo>
                    <a:lnTo>
                      <a:pt x="3786681" y="2739139"/>
                    </a:lnTo>
                    <a:lnTo>
                      <a:pt x="3766685" y="2756917"/>
                    </a:lnTo>
                    <a:lnTo>
                      <a:pt x="3780810" y="2740834"/>
                    </a:lnTo>
                    <a:lnTo>
                      <a:pt x="3798222" y="2724796"/>
                    </a:lnTo>
                    <a:lnTo>
                      <a:pt x="3774155" y="2742443"/>
                    </a:lnTo>
                    <a:lnTo>
                      <a:pt x="3741718" y="2779115"/>
                    </a:lnTo>
                    <a:lnTo>
                      <a:pt x="3738193" y="2782248"/>
                    </a:lnTo>
                    <a:lnTo>
                      <a:pt x="3772472" y="2743676"/>
                    </a:lnTo>
                    <a:lnTo>
                      <a:pt x="3751550" y="2759017"/>
                    </a:lnTo>
                    <a:cubicBezTo>
                      <a:pt x="3723530" y="2780410"/>
                      <a:pt x="3695509" y="2802627"/>
                      <a:pt x="3666253" y="2822375"/>
                    </a:cubicBezTo>
                    <a:lnTo>
                      <a:pt x="3626327" y="2843281"/>
                    </a:lnTo>
                    <a:lnTo>
                      <a:pt x="3632409" y="2839165"/>
                    </a:lnTo>
                    <a:lnTo>
                      <a:pt x="3636172" y="2838009"/>
                    </a:lnTo>
                    <a:lnTo>
                      <a:pt x="3649856" y="2828901"/>
                    </a:lnTo>
                    <a:lnTo>
                      <a:pt x="3671661" y="2817335"/>
                    </a:lnTo>
                    <a:cubicBezTo>
                      <a:pt x="3701381" y="2797484"/>
                      <a:pt x="3729505" y="2775062"/>
                      <a:pt x="3756907" y="2751611"/>
                    </a:cubicBezTo>
                    <a:lnTo>
                      <a:pt x="3757323" y="2751251"/>
                    </a:lnTo>
                    <a:lnTo>
                      <a:pt x="3775335" y="2737822"/>
                    </a:lnTo>
                    <a:lnTo>
                      <a:pt x="3781189" y="2733868"/>
                    </a:lnTo>
                    <a:lnTo>
                      <a:pt x="3781607" y="2733398"/>
                    </a:lnTo>
                    <a:lnTo>
                      <a:pt x="3779095" y="2735019"/>
                    </a:lnTo>
                    <a:lnTo>
                      <a:pt x="3782272" y="2732650"/>
                    </a:lnTo>
                    <a:lnTo>
                      <a:pt x="3793642" y="2719856"/>
                    </a:lnTo>
                    <a:lnTo>
                      <a:pt x="3767297" y="2742630"/>
                    </a:lnTo>
                    <a:lnTo>
                      <a:pt x="3762768" y="2745552"/>
                    </a:lnTo>
                    <a:lnTo>
                      <a:pt x="3769269" y="2740503"/>
                    </a:lnTo>
                    <a:lnTo>
                      <a:pt x="3798214" y="2714711"/>
                    </a:lnTo>
                    <a:lnTo>
                      <a:pt x="3811696" y="2699540"/>
                    </a:lnTo>
                    <a:lnTo>
                      <a:pt x="3777923" y="2722812"/>
                    </a:lnTo>
                    <a:lnTo>
                      <a:pt x="3773079" y="2725925"/>
                    </a:lnTo>
                    <a:lnTo>
                      <a:pt x="3814043" y="2696900"/>
                    </a:lnTo>
                    <a:lnTo>
                      <a:pt x="3814172" y="2696755"/>
                    </a:lnTo>
                    <a:lnTo>
                      <a:pt x="3817388" y="2693565"/>
                    </a:lnTo>
                    <a:lnTo>
                      <a:pt x="3815103" y="2696148"/>
                    </a:lnTo>
                    <a:lnTo>
                      <a:pt x="3834112" y="2682679"/>
                    </a:lnTo>
                    <a:lnTo>
                      <a:pt x="3827167" y="2688880"/>
                    </a:lnTo>
                    <a:lnTo>
                      <a:pt x="3812738" y="2698823"/>
                    </a:lnTo>
                    <a:lnTo>
                      <a:pt x="3800434" y="2712733"/>
                    </a:lnTo>
                    <a:lnTo>
                      <a:pt x="3807592" y="2706355"/>
                    </a:lnTo>
                    <a:lnTo>
                      <a:pt x="3827167" y="2688880"/>
                    </a:lnTo>
                    <a:lnTo>
                      <a:pt x="3838539" y="2681044"/>
                    </a:lnTo>
                    <a:lnTo>
                      <a:pt x="3795731" y="2718050"/>
                    </a:lnTo>
                    <a:lnTo>
                      <a:pt x="3783873" y="2731456"/>
                    </a:lnTo>
                    <a:lnTo>
                      <a:pt x="3804295" y="2716229"/>
                    </a:lnTo>
                    <a:lnTo>
                      <a:pt x="3816791" y="2707692"/>
                    </a:lnTo>
                    <a:lnTo>
                      <a:pt x="3817354" y="2707174"/>
                    </a:lnTo>
                    <a:lnTo>
                      <a:pt x="3816981" y="2707562"/>
                    </a:lnTo>
                    <a:lnTo>
                      <a:pt x="3825174" y="2701965"/>
                    </a:lnTo>
                    <a:lnTo>
                      <a:pt x="3815624" y="2708976"/>
                    </a:lnTo>
                    <a:lnTo>
                      <a:pt x="3813328" y="2711369"/>
                    </a:lnTo>
                    <a:lnTo>
                      <a:pt x="3820945" y="2705988"/>
                    </a:lnTo>
                    <a:lnTo>
                      <a:pt x="3826664" y="2700948"/>
                    </a:lnTo>
                    <a:lnTo>
                      <a:pt x="3825174" y="2701965"/>
                    </a:lnTo>
                    <a:lnTo>
                      <a:pt x="3827180" y="2700493"/>
                    </a:lnTo>
                    <a:lnTo>
                      <a:pt x="3830563" y="2697511"/>
                    </a:lnTo>
                    <a:lnTo>
                      <a:pt x="3857431" y="2670455"/>
                    </a:lnTo>
                    <a:lnTo>
                      <a:pt x="3868478" y="2660861"/>
                    </a:lnTo>
                    <a:lnTo>
                      <a:pt x="3870098" y="2658612"/>
                    </a:lnTo>
                    <a:lnTo>
                      <a:pt x="3865693" y="2662333"/>
                    </a:lnTo>
                    <a:lnTo>
                      <a:pt x="3865070" y="2662762"/>
                    </a:lnTo>
                    <a:lnTo>
                      <a:pt x="3857431" y="2670455"/>
                    </a:lnTo>
                    <a:lnTo>
                      <a:pt x="3853712" y="2673685"/>
                    </a:lnTo>
                    <a:lnTo>
                      <a:pt x="3817354" y="2707174"/>
                    </a:lnTo>
                    <a:lnTo>
                      <a:pt x="3827352" y="2696755"/>
                    </a:lnTo>
                    <a:lnTo>
                      <a:pt x="3856258" y="2668834"/>
                    </a:lnTo>
                    <a:lnTo>
                      <a:pt x="3838539" y="2681044"/>
                    </a:lnTo>
                    <a:lnTo>
                      <a:pt x="3879351" y="2645763"/>
                    </a:lnTo>
                    <a:lnTo>
                      <a:pt x="3880785" y="2643772"/>
                    </a:lnTo>
                    <a:lnTo>
                      <a:pt x="3847150" y="2673441"/>
                    </a:lnTo>
                    <a:lnTo>
                      <a:pt x="3834112" y="2682679"/>
                    </a:lnTo>
                    <a:lnTo>
                      <a:pt x="3877643" y="2643819"/>
                    </a:lnTo>
                    <a:lnTo>
                      <a:pt x="3883931" y="2639404"/>
                    </a:lnTo>
                    <a:lnTo>
                      <a:pt x="3888193" y="2633486"/>
                    </a:lnTo>
                    <a:lnTo>
                      <a:pt x="3849051" y="2664192"/>
                    </a:lnTo>
                    <a:lnTo>
                      <a:pt x="3826076" y="2684950"/>
                    </a:lnTo>
                    <a:lnTo>
                      <a:pt x="3839273" y="2671863"/>
                    </a:lnTo>
                    <a:lnTo>
                      <a:pt x="3837261" y="2673441"/>
                    </a:lnTo>
                    <a:lnTo>
                      <a:pt x="3819701" y="2687216"/>
                    </a:lnTo>
                    <a:lnTo>
                      <a:pt x="3833374" y="2675321"/>
                    </a:lnTo>
                    <a:lnTo>
                      <a:pt x="3845902" y="2665289"/>
                    </a:lnTo>
                    <a:lnTo>
                      <a:pt x="3853024" y="2658226"/>
                    </a:lnTo>
                    <a:lnTo>
                      <a:pt x="3833374" y="2675321"/>
                    </a:lnTo>
                    <a:lnTo>
                      <a:pt x="3797702" y="2703886"/>
                    </a:lnTo>
                    <a:lnTo>
                      <a:pt x="3653738" y="2795854"/>
                    </a:lnTo>
                    <a:lnTo>
                      <a:pt x="3665105" y="2783485"/>
                    </a:lnTo>
                    <a:lnTo>
                      <a:pt x="3774626" y="2712937"/>
                    </a:lnTo>
                    <a:lnTo>
                      <a:pt x="3864460" y="2646987"/>
                    </a:lnTo>
                    <a:lnTo>
                      <a:pt x="3897185" y="2616118"/>
                    </a:lnTo>
                    <a:lnTo>
                      <a:pt x="3900389" y="2609626"/>
                    </a:lnTo>
                    <a:lnTo>
                      <a:pt x="3814951" y="2673473"/>
                    </a:lnTo>
                    <a:cubicBezTo>
                      <a:pt x="3768535" y="2709402"/>
                      <a:pt x="3722062" y="2745157"/>
                      <a:pt x="3673618" y="2777788"/>
                    </a:cubicBezTo>
                    <a:lnTo>
                      <a:pt x="3666287" y="2782199"/>
                    </a:lnTo>
                    <a:lnTo>
                      <a:pt x="3670115" y="2778033"/>
                    </a:lnTo>
                    <a:lnTo>
                      <a:pt x="3685620" y="2768891"/>
                    </a:lnTo>
                    <a:cubicBezTo>
                      <a:pt x="3721882" y="2742560"/>
                      <a:pt x="3758143" y="2712937"/>
                      <a:pt x="3794406" y="2686607"/>
                    </a:cubicBezTo>
                    <a:lnTo>
                      <a:pt x="3901480" y="2607417"/>
                    </a:lnTo>
                    <a:lnTo>
                      <a:pt x="3901771" y="2606827"/>
                    </a:lnTo>
                    <a:lnTo>
                      <a:pt x="3914759" y="2587137"/>
                    </a:lnTo>
                    <a:lnTo>
                      <a:pt x="3914317" y="2587454"/>
                    </a:lnTo>
                    <a:lnTo>
                      <a:pt x="3908073" y="2591301"/>
                    </a:lnTo>
                    <a:lnTo>
                      <a:pt x="3896791" y="2604262"/>
                    </a:lnTo>
                    <a:lnTo>
                      <a:pt x="3893971" y="2601445"/>
                    </a:lnTo>
                    <a:lnTo>
                      <a:pt x="3899873" y="2596353"/>
                    </a:lnTo>
                    <a:lnTo>
                      <a:pt x="3894658" y="2599565"/>
                    </a:lnTo>
                    <a:lnTo>
                      <a:pt x="3893488" y="2600962"/>
                    </a:lnTo>
                    <a:lnTo>
                      <a:pt x="3893971" y="2601445"/>
                    </a:lnTo>
                    <a:lnTo>
                      <a:pt x="3886882" y="2607562"/>
                    </a:lnTo>
                    <a:lnTo>
                      <a:pt x="3893033" y="2600566"/>
                    </a:lnTo>
                    <a:lnTo>
                      <a:pt x="3876528" y="2610734"/>
                    </a:lnTo>
                    <a:lnTo>
                      <a:pt x="3887533" y="2603500"/>
                    </a:lnTo>
                    <a:lnTo>
                      <a:pt x="3897095" y="2595947"/>
                    </a:lnTo>
                    <a:lnTo>
                      <a:pt x="3903044" y="2589181"/>
                    </a:lnTo>
                    <a:lnTo>
                      <a:pt x="3891017" y="2597273"/>
                    </a:lnTo>
                    <a:lnTo>
                      <a:pt x="3908057" y="2582901"/>
                    </a:lnTo>
                    <a:lnTo>
                      <a:pt x="3915560" y="2574278"/>
                    </a:lnTo>
                    <a:lnTo>
                      <a:pt x="3900389" y="2584857"/>
                    </a:lnTo>
                    <a:lnTo>
                      <a:pt x="3890185" y="2597662"/>
                    </a:lnTo>
                    <a:lnTo>
                      <a:pt x="3887866" y="2595345"/>
                    </a:lnTo>
                    <a:lnTo>
                      <a:pt x="3870226" y="2610905"/>
                    </a:lnTo>
                    <a:lnTo>
                      <a:pt x="3866492" y="2613773"/>
                    </a:lnTo>
                    <a:lnTo>
                      <a:pt x="3837854" y="2633041"/>
                    </a:lnTo>
                    <a:lnTo>
                      <a:pt x="3851271" y="2621191"/>
                    </a:lnTo>
                    <a:lnTo>
                      <a:pt x="3868856" y="2606845"/>
                    </a:lnTo>
                    <a:lnTo>
                      <a:pt x="3883579" y="2596578"/>
                    </a:lnTo>
                    <a:lnTo>
                      <a:pt x="3883579" y="2594834"/>
                    </a:lnTo>
                    <a:lnTo>
                      <a:pt x="3868856" y="2606845"/>
                    </a:lnTo>
                    <a:lnTo>
                      <a:pt x="3854411" y="2616918"/>
                    </a:lnTo>
                    <a:lnTo>
                      <a:pt x="3883412" y="2589923"/>
                    </a:lnTo>
                    <a:lnTo>
                      <a:pt x="3891171" y="2584579"/>
                    </a:lnTo>
                    <a:lnTo>
                      <a:pt x="3912187" y="2557496"/>
                    </a:lnTo>
                    <a:lnTo>
                      <a:pt x="3901200" y="2565590"/>
                    </a:lnTo>
                    <a:lnTo>
                      <a:pt x="3909784" y="2558244"/>
                    </a:lnTo>
                    <a:lnTo>
                      <a:pt x="3914063" y="2555078"/>
                    </a:lnTo>
                    <a:lnTo>
                      <a:pt x="3918005" y="2549999"/>
                    </a:lnTo>
                    <a:lnTo>
                      <a:pt x="3904016" y="2559066"/>
                    </a:lnTo>
                    <a:lnTo>
                      <a:pt x="3885219" y="2575899"/>
                    </a:lnTo>
                    <a:lnTo>
                      <a:pt x="3888769" y="2572232"/>
                    </a:lnTo>
                    <a:lnTo>
                      <a:pt x="3888211" y="2570430"/>
                    </a:lnTo>
                    <a:lnTo>
                      <a:pt x="3897540" y="2560921"/>
                    </a:lnTo>
                    <a:lnTo>
                      <a:pt x="3917614" y="2545490"/>
                    </a:lnTo>
                    <a:lnTo>
                      <a:pt x="3923510" y="2542805"/>
                    </a:lnTo>
                    <a:lnTo>
                      <a:pt x="3951524" y="2504319"/>
                    </a:lnTo>
                    <a:lnTo>
                      <a:pt x="3958247" y="2498139"/>
                    </a:lnTo>
                    <a:lnTo>
                      <a:pt x="3923629" y="2542751"/>
                    </a:lnTo>
                    <a:lnTo>
                      <a:pt x="3931700" y="2539076"/>
                    </a:lnTo>
                    <a:lnTo>
                      <a:pt x="3960784" y="2503200"/>
                    </a:lnTo>
                    <a:lnTo>
                      <a:pt x="3979418" y="2484014"/>
                    </a:lnTo>
                    <a:lnTo>
                      <a:pt x="3964473" y="2502464"/>
                    </a:lnTo>
                    <a:lnTo>
                      <a:pt x="3932880" y="2538539"/>
                    </a:lnTo>
                    <a:lnTo>
                      <a:pt x="3936635" y="2536829"/>
                    </a:lnTo>
                    <a:lnTo>
                      <a:pt x="3964473" y="2502464"/>
                    </a:lnTo>
                    <a:lnTo>
                      <a:pt x="3979362" y="2485462"/>
                    </a:lnTo>
                    <a:lnTo>
                      <a:pt x="4035619" y="2427018"/>
                    </a:lnTo>
                    <a:lnTo>
                      <a:pt x="4039840" y="2423138"/>
                    </a:lnTo>
                    <a:lnTo>
                      <a:pt x="4008800" y="2455667"/>
                    </a:lnTo>
                    <a:lnTo>
                      <a:pt x="4000830" y="2463600"/>
                    </a:lnTo>
                    <a:lnTo>
                      <a:pt x="3997464" y="2467547"/>
                    </a:lnTo>
                    <a:lnTo>
                      <a:pt x="3975646" y="2490412"/>
                    </a:lnTo>
                    <a:lnTo>
                      <a:pt x="3950727" y="2521684"/>
                    </a:lnTo>
                    <a:lnTo>
                      <a:pt x="3939728" y="2533725"/>
                    </a:lnTo>
                    <a:lnTo>
                      <a:pt x="3937246" y="2536551"/>
                    </a:lnTo>
                    <a:lnTo>
                      <a:pt x="3939497" y="2535526"/>
                    </a:lnTo>
                    <a:lnTo>
                      <a:pt x="3942553" y="2531942"/>
                    </a:lnTo>
                    <a:lnTo>
                      <a:pt x="3939812" y="2535383"/>
                    </a:lnTo>
                    <a:lnTo>
                      <a:pt x="3942303" y="2534249"/>
                    </a:lnTo>
                    <a:lnTo>
                      <a:pt x="3939020" y="2536377"/>
                    </a:lnTo>
                    <a:lnTo>
                      <a:pt x="3936164" y="2539961"/>
                    </a:lnTo>
                    <a:lnTo>
                      <a:pt x="3945220" y="2536075"/>
                    </a:lnTo>
                    <a:lnTo>
                      <a:pt x="3951020" y="2530280"/>
                    </a:lnTo>
                    <a:lnTo>
                      <a:pt x="3942303" y="2534249"/>
                    </a:lnTo>
                    <a:lnTo>
                      <a:pt x="3949240" y="2529752"/>
                    </a:lnTo>
                    <a:lnTo>
                      <a:pt x="3952820" y="2528482"/>
                    </a:lnTo>
                    <a:lnTo>
                      <a:pt x="3961394" y="2519915"/>
                    </a:lnTo>
                    <a:lnTo>
                      <a:pt x="3954807" y="2527776"/>
                    </a:lnTo>
                    <a:lnTo>
                      <a:pt x="3956557" y="2527155"/>
                    </a:lnTo>
                    <a:lnTo>
                      <a:pt x="3972577" y="2508742"/>
                    </a:lnTo>
                    <a:lnTo>
                      <a:pt x="3982381" y="2498946"/>
                    </a:lnTo>
                    <a:lnTo>
                      <a:pt x="3958042" y="2526628"/>
                    </a:lnTo>
                    <a:lnTo>
                      <a:pt x="3961968" y="2525234"/>
                    </a:lnTo>
                    <a:lnTo>
                      <a:pt x="3993989" y="2487348"/>
                    </a:lnTo>
                    <a:lnTo>
                      <a:pt x="4009088" y="2472262"/>
                    </a:lnTo>
                    <a:lnTo>
                      <a:pt x="4051327" y="2433676"/>
                    </a:lnTo>
                    <a:lnTo>
                      <a:pt x="4020649" y="2465661"/>
                    </a:lnTo>
                    <a:lnTo>
                      <a:pt x="3998766" y="2487112"/>
                    </a:lnTo>
                    <a:lnTo>
                      <a:pt x="3985935" y="2501853"/>
                    </a:lnTo>
                    <a:lnTo>
                      <a:pt x="3964598" y="2524098"/>
                    </a:lnTo>
                    <a:lnTo>
                      <a:pt x="3967866" y="2522610"/>
                    </a:lnTo>
                    <a:lnTo>
                      <a:pt x="3985935" y="2501853"/>
                    </a:lnTo>
                    <a:lnTo>
                      <a:pt x="4020649" y="2465661"/>
                    </a:lnTo>
                    <a:lnTo>
                      <a:pt x="4038706" y="2447960"/>
                    </a:lnTo>
                    <a:lnTo>
                      <a:pt x="3971462" y="2521865"/>
                    </a:lnTo>
                    <a:lnTo>
                      <a:pt x="3993625" y="2513998"/>
                    </a:lnTo>
                    <a:lnTo>
                      <a:pt x="4002702" y="2506246"/>
                    </a:lnTo>
                    <a:lnTo>
                      <a:pt x="3999750" y="2510170"/>
                    </a:lnTo>
                    <a:lnTo>
                      <a:pt x="3996494" y="2512980"/>
                    </a:lnTo>
                    <a:lnTo>
                      <a:pt x="3998053" y="2512426"/>
                    </a:lnTo>
                    <a:lnTo>
                      <a:pt x="3999750" y="2510170"/>
                    </a:lnTo>
                    <a:lnTo>
                      <a:pt x="4005960" y="2504811"/>
                    </a:lnTo>
                    <a:lnTo>
                      <a:pt x="4000165" y="2513325"/>
                    </a:lnTo>
                    <a:lnTo>
                      <a:pt x="3999102" y="2514730"/>
                    </a:lnTo>
                    <a:lnTo>
                      <a:pt x="3998920" y="2515156"/>
                    </a:lnTo>
                    <a:lnTo>
                      <a:pt x="4000165" y="2513325"/>
                    </a:lnTo>
                    <a:lnTo>
                      <a:pt x="4007831" y="2503197"/>
                    </a:lnTo>
                    <a:lnTo>
                      <a:pt x="4010112" y="2501229"/>
                    </a:lnTo>
                    <a:lnTo>
                      <a:pt x="3986402" y="2535464"/>
                    </a:lnTo>
                    <a:lnTo>
                      <a:pt x="3986429" y="2536027"/>
                    </a:lnTo>
                    <a:lnTo>
                      <a:pt x="3985780" y="2536362"/>
                    </a:lnTo>
                    <a:lnTo>
                      <a:pt x="3977829" y="2547842"/>
                    </a:lnTo>
                    <a:lnTo>
                      <a:pt x="3995396" y="2531970"/>
                    </a:lnTo>
                    <a:lnTo>
                      <a:pt x="3974234" y="2553033"/>
                    </a:lnTo>
                    <a:lnTo>
                      <a:pt x="3961609" y="2571262"/>
                    </a:lnTo>
                    <a:lnTo>
                      <a:pt x="3951900" y="2585846"/>
                    </a:lnTo>
                    <a:lnTo>
                      <a:pt x="3996928" y="2537806"/>
                    </a:lnTo>
                    <a:lnTo>
                      <a:pt x="4005372" y="2509490"/>
                    </a:lnTo>
                    <a:lnTo>
                      <a:pt x="4011188" y="2500300"/>
                    </a:lnTo>
                    <a:lnTo>
                      <a:pt x="4015147" y="2496884"/>
                    </a:lnTo>
                    <a:lnTo>
                      <a:pt x="4004494" y="2515575"/>
                    </a:lnTo>
                    <a:lnTo>
                      <a:pt x="3997209" y="2537506"/>
                    </a:lnTo>
                    <a:lnTo>
                      <a:pt x="4008576" y="2525379"/>
                    </a:lnTo>
                    <a:lnTo>
                      <a:pt x="3997021" y="2538073"/>
                    </a:lnTo>
                    <a:lnTo>
                      <a:pt x="3995635" y="2542245"/>
                    </a:lnTo>
                    <a:lnTo>
                      <a:pt x="4025051" y="2508900"/>
                    </a:lnTo>
                    <a:lnTo>
                      <a:pt x="4026689" y="2510539"/>
                    </a:lnTo>
                    <a:lnTo>
                      <a:pt x="4059845" y="2459008"/>
                    </a:lnTo>
                    <a:lnTo>
                      <a:pt x="4059876" y="2458982"/>
                    </a:lnTo>
                    <a:lnTo>
                      <a:pt x="4026842" y="2510692"/>
                    </a:lnTo>
                    <a:lnTo>
                      <a:pt x="4027375" y="2511225"/>
                    </a:lnTo>
                    <a:lnTo>
                      <a:pt x="4030969" y="2505675"/>
                    </a:lnTo>
                    <a:lnTo>
                      <a:pt x="4067390" y="2452687"/>
                    </a:lnTo>
                    <a:lnTo>
                      <a:pt x="4070229" y="2450308"/>
                    </a:lnTo>
                    <a:lnTo>
                      <a:pt x="4060695" y="2467725"/>
                    </a:lnTo>
                    <a:lnTo>
                      <a:pt x="4060351" y="2468416"/>
                    </a:lnTo>
                    <a:lnTo>
                      <a:pt x="4048722" y="2485462"/>
                    </a:lnTo>
                    <a:lnTo>
                      <a:pt x="4018002" y="2530599"/>
                    </a:lnTo>
                    <a:lnTo>
                      <a:pt x="4027647" y="2523809"/>
                    </a:lnTo>
                    <a:lnTo>
                      <a:pt x="4034140" y="2518086"/>
                    </a:lnTo>
                    <a:lnTo>
                      <a:pt x="4048116" y="2492422"/>
                    </a:lnTo>
                    <a:lnTo>
                      <a:pt x="4048361" y="2492504"/>
                    </a:lnTo>
                    <a:lnTo>
                      <a:pt x="4060351" y="2468416"/>
                    </a:lnTo>
                    <a:lnTo>
                      <a:pt x="4076005" y="2445469"/>
                    </a:lnTo>
                    <a:lnTo>
                      <a:pt x="4076049" y="2445433"/>
                    </a:lnTo>
                    <a:lnTo>
                      <a:pt x="4049195" y="2492782"/>
                    </a:lnTo>
                    <a:lnTo>
                      <a:pt x="4049351" y="2492834"/>
                    </a:lnTo>
                    <a:cubicBezTo>
                      <a:pt x="4049763" y="2493246"/>
                      <a:pt x="4049763" y="2494070"/>
                      <a:pt x="4048116" y="2495718"/>
                    </a:cubicBezTo>
                    <a:lnTo>
                      <a:pt x="4039257" y="2511856"/>
                    </a:lnTo>
                    <a:lnTo>
                      <a:pt x="4038051" y="2514639"/>
                    </a:lnTo>
                    <a:lnTo>
                      <a:pt x="4038540" y="2514208"/>
                    </a:lnTo>
                    <a:lnTo>
                      <a:pt x="4051520" y="2500602"/>
                    </a:lnTo>
                    <a:lnTo>
                      <a:pt x="4058630" y="2488762"/>
                    </a:lnTo>
                    <a:lnTo>
                      <a:pt x="4060565" y="2486126"/>
                    </a:lnTo>
                    <a:lnTo>
                      <a:pt x="4051645" y="2500472"/>
                    </a:lnTo>
                    <a:lnTo>
                      <a:pt x="4055430" y="2496504"/>
                    </a:lnTo>
                    <a:lnTo>
                      <a:pt x="4068496" y="2475321"/>
                    </a:lnTo>
                    <a:lnTo>
                      <a:pt x="4094962" y="2439262"/>
                    </a:lnTo>
                    <a:lnTo>
                      <a:pt x="4124328" y="2399054"/>
                    </a:lnTo>
                    <a:lnTo>
                      <a:pt x="4127743" y="2395404"/>
                    </a:lnTo>
                    <a:lnTo>
                      <a:pt x="4127500" y="2395537"/>
                    </a:lnTo>
                    <a:lnTo>
                      <a:pt x="4127500" y="2394711"/>
                    </a:lnTo>
                    <a:lnTo>
                      <a:pt x="4124328" y="2399054"/>
                    </a:lnTo>
                    <a:lnTo>
                      <a:pt x="4103818" y="2420980"/>
                    </a:lnTo>
                    <a:lnTo>
                      <a:pt x="4105871" y="2418128"/>
                    </a:lnTo>
                    <a:lnTo>
                      <a:pt x="4108173" y="2416162"/>
                    </a:lnTo>
                    <a:cubicBezTo>
                      <a:pt x="4111476" y="2412862"/>
                      <a:pt x="4123036" y="2398012"/>
                      <a:pt x="4129642" y="2386875"/>
                    </a:cubicBezTo>
                    <a:lnTo>
                      <a:pt x="4131038" y="2383181"/>
                    </a:lnTo>
                    <a:lnTo>
                      <a:pt x="4137999" y="2373515"/>
                    </a:lnTo>
                    <a:lnTo>
                      <a:pt x="4138298" y="2371457"/>
                    </a:lnTo>
                    <a:lnTo>
                      <a:pt x="4129688" y="2376510"/>
                    </a:lnTo>
                    <a:lnTo>
                      <a:pt x="4139119" y="2365813"/>
                    </a:lnTo>
                    <a:lnTo>
                      <a:pt x="4141281" y="2350962"/>
                    </a:lnTo>
                    <a:lnTo>
                      <a:pt x="4120455" y="2380667"/>
                    </a:lnTo>
                    <a:lnTo>
                      <a:pt x="4115938" y="2384578"/>
                    </a:lnTo>
                    <a:lnTo>
                      <a:pt x="4114059" y="2385681"/>
                    </a:lnTo>
                    <a:lnTo>
                      <a:pt x="4140679" y="2348855"/>
                    </a:lnTo>
                    <a:lnTo>
                      <a:pt x="4140679" y="2346213"/>
                    </a:lnTo>
                    <a:lnTo>
                      <a:pt x="4142126" y="2345148"/>
                    </a:lnTo>
                    <a:lnTo>
                      <a:pt x="4143267" y="2337309"/>
                    </a:lnTo>
                    <a:lnTo>
                      <a:pt x="4130292" y="2354262"/>
                    </a:lnTo>
                    <a:lnTo>
                      <a:pt x="4135256" y="2346203"/>
                    </a:lnTo>
                    <a:lnTo>
                      <a:pt x="4136147" y="2344756"/>
                    </a:lnTo>
                    <a:lnTo>
                      <a:pt x="4133000" y="2348082"/>
                    </a:lnTo>
                    <a:lnTo>
                      <a:pt x="4134596" y="2346862"/>
                    </a:lnTo>
                    <a:lnTo>
                      <a:pt x="4126603" y="2355196"/>
                    </a:lnTo>
                    <a:lnTo>
                      <a:pt x="4127297" y="2354110"/>
                    </a:lnTo>
                    <a:lnTo>
                      <a:pt x="4126200" y="2355269"/>
                    </a:lnTo>
                    <a:lnTo>
                      <a:pt x="4125827" y="2355748"/>
                    </a:lnTo>
                    <a:lnTo>
                      <a:pt x="4125993" y="2355488"/>
                    </a:lnTo>
                    <a:lnTo>
                      <a:pt x="4121762" y="2359960"/>
                    </a:lnTo>
                    <a:lnTo>
                      <a:pt x="4121549" y="2360465"/>
                    </a:lnTo>
                    <a:lnTo>
                      <a:pt x="4124760" y="2357118"/>
                    </a:lnTo>
                    <a:lnTo>
                      <a:pt x="4120842" y="2362143"/>
                    </a:lnTo>
                    <a:lnTo>
                      <a:pt x="4119102" y="2366275"/>
                    </a:lnTo>
                    <a:lnTo>
                      <a:pt x="4125336" y="2356516"/>
                    </a:lnTo>
                    <a:lnTo>
                      <a:pt x="4126603" y="2355196"/>
                    </a:lnTo>
                    <a:lnTo>
                      <a:pt x="4121385" y="2363362"/>
                    </a:lnTo>
                    <a:lnTo>
                      <a:pt x="4118327" y="2368115"/>
                    </a:lnTo>
                    <a:lnTo>
                      <a:pt x="4117685" y="2369639"/>
                    </a:lnTo>
                    <a:lnTo>
                      <a:pt x="4120356" y="2367245"/>
                    </a:lnTo>
                    <a:lnTo>
                      <a:pt x="4116659" y="2372075"/>
                    </a:lnTo>
                    <a:lnTo>
                      <a:pt x="4115344" y="2375197"/>
                    </a:lnTo>
                    <a:lnTo>
                      <a:pt x="4120041" y="2370907"/>
                    </a:lnTo>
                    <a:lnTo>
                      <a:pt x="4109176" y="2388547"/>
                    </a:lnTo>
                    <a:lnTo>
                      <a:pt x="4105058" y="2390963"/>
                    </a:lnTo>
                    <a:lnTo>
                      <a:pt x="4103730" y="2395150"/>
                    </a:lnTo>
                    <a:lnTo>
                      <a:pt x="4106685" y="2392591"/>
                    </a:lnTo>
                    <a:lnTo>
                      <a:pt x="4102266" y="2399766"/>
                    </a:lnTo>
                    <a:lnTo>
                      <a:pt x="4101121" y="2403374"/>
                    </a:lnTo>
                    <a:lnTo>
                      <a:pt x="4101735" y="2400628"/>
                    </a:lnTo>
                    <a:lnTo>
                      <a:pt x="4098265" y="2406262"/>
                    </a:lnTo>
                    <a:lnTo>
                      <a:pt x="4093382" y="2414872"/>
                    </a:lnTo>
                    <a:lnTo>
                      <a:pt x="4074942" y="2441700"/>
                    </a:lnTo>
                    <a:lnTo>
                      <a:pt x="4097446" y="2400591"/>
                    </a:lnTo>
                    <a:lnTo>
                      <a:pt x="4102774" y="2395977"/>
                    </a:lnTo>
                    <a:lnTo>
                      <a:pt x="4103719" y="2391749"/>
                    </a:lnTo>
                    <a:lnTo>
                      <a:pt x="4102757" y="2392313"/>
                    </a:lnTo>
                    <a:lnTo>
                      <a:pt x="4104038" y="2390323"/>
                    </a:lnTo>
                    <a:lnTo>
                      <a:pt x="4104199" y="2389603"/>
                    </a:lnTo>
                    <a:lnTo>
                      <a:pt x="4102294" y="2392585"/>
                    </a:lnTo>
                    <a:lnTo>
                      <a:pt x="4101615" y="2392984"/>
                    </a:lnTo>
                    <a:lnTo>
                      <a:pt x="4104532" y="2388114"/>
                    </a:lnTo>
                    <a:lnTo>
                      <a:pt x="4104593" y="2387840"/>
                    </a:lnTo>
                    <a:lnTo>
                      <a:pt x="4099875" y="2394005"/>
                    </a:lnTo>
                    <a:lnTo>
                      <a:pt x="4097439" y="2395434"/>
                    </a:lnTo>
                    <a:lnTo>
                      <a:pt x="4078822" y="2413781"/>
                    </a:lnTo>
                    <a:lnTo>
                      <a:pt x="4097408" y="2391581"/>
                    </a:lnTo>
                    <a:lnTo>
                      <a:pt x="4105385" y="2384295"/>
                    </a:lnTo>
                    <a:lnTo>
                      <a:pt x="4105871" y="2382119"/>
                    </a:lnTo>
                    <a:lnTo>
                      <a:pt x="4102857" y="2385073"/>
                    </a:lnTo>
                    <a:lnTo>
                      <a:pt x="4103835" y="2383906"/>
                    </a:lnTo>
                    <a:lnTo>
                      <a:pt x="4105903" y="2381979"/>
                    </a:lnTo>
                    <a:lnTo>
                      <a:pt x="4106113" y="2381039"/>
                    </a:lnTo>
                    <a:lnTo>
                      <a:pt x="4104457" y="2383162"/>
                    </a:lnTo>
                    <a:lnTo>
                      <a:pt x="4103835" y="2383906"/>
                    </a:lnTo>
                    <a:lnTo>
                      <a:pt x="4087067" y="2399534"/>
                    </a:lnTo>
                    <a:lnTo>
                      <a:pt x="4096152" y="2388941"/>
                    </a:lnTo>
                    <a:lnTo>
                      <a:pt x="4106399" y="2379755"/>
                    </a:lnTo>
                    <a:lnTo>
                      <a:pt x="4107235" y="2376018"/>
                    </a:lnTo>
                    <a:lnTo>
                      <a:pt x="4096152" y="2388941"/>
                    </a:lnTo>
                    <a:lnTo>
                      <a:pt x="4087582" y="2396623"/>
                    </a:lnTo>
                    <a:lnTo>
                      <a:pt x="4086580" y="2399989"/>
                    </a:lnTo>
                    <a:lnTo>
                      <a:pt x="4087067" y="2399534"/>
                    </a:lnTo>
                    <a:lnTo>
                      <a:pt x="4086528" y="2400164"/>
                    </a:lnTo>
                    <a:lnTo>
                      <a:pt x="4086142" y="2401460"/>
                    </a:lnTo>
                    <a:lnTo>
                      <a:pt x="4102857" y="2385073"/>
                    </a:lnTo>
                    <a:lnTo>
                      <a:pt x="4097408" y="2391581"/>
                    </a:lnTo>
                    <a:lnTo>
                      <a:pt x="4085972" y="2402029"/>
                    </a:lnTo>
                    <a:lnTo>
                      <a:pt x="4084590" y="2406670"/>
                    </a:lnTo>
                    <a:lnTo>
                      <a:pt x="4085582" y="2402385"/>
                    </a:lnTo>
                    <a:lnTo>
                      <a:pt x="4081152" y="2406432"/>
                    </a:lnTo>
                    <a:lnTo>
                      <a:pt x="4081588" y="2405924"/>
                    </a:lnTo>
                    <a:lnTo>
                      <a:pt x="4085695" y="2401898"/>
                    </a:lnTo>
                    <a:lnTo>
                      <a:pt x="4085936" y="2400853"/>
                    </a:lnTo>
                    <a:lnTo>
                      <a:pt x="4081588" y="2405924"/>
                    </a:lnTo>
                    <a:lnTo>
                      <a:pt x="4079941" y="2407538"/>
                    </a:lnTo>
                    <a:lnTo>
                      <a:pt x="4073494" y="2413427"/>
                    </a:lnTo>
                    <a:lnTo>
                      <a:pt x="4076958" y="2408956"/>
                    </a:lnTo>
                    <a:lnTo>
                      <a:pt x="4086015" y="2400515"/>
                    </a:lnTo>
                    <a:lnTo>
                      <a:pt x="4086741" y="2397377"/>
                    </a:lnTo>
                    <a:lnTo>
                      <a:pt x="4084087" y="2399756"/>
                    </a:lnTo>
                    <a:lnTo>
                      <a:pt x="4085031" y="2398538"/>
                    </a:lnTo>
                    <a:lnTo>
                      <a:pt x="4086931" y="2396557"/>
                    </a:lnTo>
                    <a:lnTo>
                      <a:pt x="4087087" y="2395885"/>
                    </a:lnTo>
                    <a:lnTo>
                      <a:pt x="4085031" y="2398538"/>
                    </a:lnTo>
                    <a:lnTo>
                      <a:pt x="4082487" y="2401190"/>
                    </a:lnTo>
                    <a:lnTo>
                      <a:pt x="4075837" y="2407151"/>
                    </a:lnTo>
                    <a:lnTo>
                      <a:pt x="4087427" y="2394413"/>
                    </a:lnTo>
                    <a:lnTo>
                      <a:pt x="4088503" y="2389765"/>
                    </a:lnTo>
                    <a:lnTo>
                      <a:pt x="4087902" y="2389165"/>
                    </a:lnTo>
                    <a:lnTo>
                      <a:pt x="4054970" y="2420923"/>
                    </a:lnTo>
                    <a:lnTo>
                      <a:pt x="4084533" y="2389505"/>
                    </a:lnTo>
                    <a:lnTo>
                      <a:pt x="4089347" y="2385280"/>
                    </a:lnTo>
                    <a:lnTo>
                      <a:pt x="4089470" y="2383859"/>
                    </a:lnTo>
                    <a:lnTo>
                      <a:pt x="4086911" y="2386978"/>
                    </a:lnTo>
                    <a:lnTo>
                      <a:pt x="4084533" y="2389505"/>
                    </a:lnTo>
                    <a:lnTo>
                      <a:pt x="4056979" y="2413687"/>
                    </a:lnTo>
                    <a:lnTo>
                      <a:pt x="4055872" y="2414748"/>
                    </a:lnTo>
                    <a:lnTo>
                      <a:pt x="4052801" y="2423014"/>
                    </a:lnTo>
                    <a:lnTo>
                      <a:pt x="4054970" y="2420923"/>
                    </a:lnTo>
                    <a:lnTo>
                      <a:pt x="4052670" y="2423367"/>
                    </a:lnTo>
                    <a:lnTo>
                      <a:pt x="4051527" y="2426443"/>
                    </a:lnTo>
                    <a:lnTo>
                      <a:pt x="4052071" y="2424004"/>
                    </a:lnTo>
                    <a:lnTo>
                      <a:pt x="4025308" y="2452445"/>
                    </a:lnTo>
                    <a:lnTo>
                      <a:pt x="4008262" y="2467725"/>
                    </a:lnTo>
                    <a:lnTo>
                      <a:pt x="3972577" y="2508742"/>
                    </a:lnTo>
                    <a:lnTo>
                      <a:pt x="3961394" y="2519915"/>
                    </a:lnTo>
                    <a:lnTo>
                      <a:pt x="3999592" y="2474325"/>
                    </a:lnTo>
                    <a:lnTo>
                      <a:pt x="4052152" y="2423640"/>
                    </a:lnTo>
                    <a:lnTo>
                      <a:pt x="4053662" y="2416867"/>
                    </a:lnTo>
                    <a:lnTo>
                      <a:pt x="3995876" y="2472262"/>
                    </a:lnTo>
                    <a:lnTo>
                      <a:pt x="3959338" y="2512259"/>
                    </a:lnTo>
                    <a:lnTo>
                      <a:pt x="3997464" y="2467547"/>
                    </a:lnTo>
                    <a:lnTo>
                      <a:pt x="4008800" y="2455667"/>
                    </a:lnTo>
                    <a:lnTo>
                      <a:pt x="4055338" y="2409349"/>
                    </a:lnTo>
                    <a:lnTo>
                      <a:pt x="4055466" y="2408775"/>
                    </a:lnTo>
                    <a:lnTo>
                      <a:pt x="4039840" y="2423138"/>
                    </a:lnTo>
                    <a:lnTo>
                      <a:pt x="4052328" y="2410051"/>
                    </a:lnTo>
                    <a:lnTo>
                      <a:pt x="4054005" y="2408461"/>
                    </a:lnTo>
                    <a:lnTo>
                      <a:pt x="4055850" y="2407051"/>
                    </a:lnTo>
                    <a:lnTo>
                      <a:pt x="4055946" y="2406621"/>
                    </a:lnTo>
                    <a:lnTo>
                      <a:pt x="4054005" y="2408461"/>
                    </a:lnTo>
                    <a:lnTo>
                      <a:pt x="4053415" y="2408912"/>
                    </a:lnTo>
                    <a:lnTo>
                      <a:pt x="4056051" y="2406149"/>
                    </a:lnTo>
                    <a:lnTo>
                      <a:pt x="4056226" y="2405364"/>
                    </a:lnTo>
                    <a:lnTo>
                      <a:pt x="4042116" y="2419462"/>
                    </a:lnTo>
                    <a:lnTo>
                      <a:pt x="4038777" y="2422901"/>
                    </a:lnTo>
                    <a:lnTo>
                      <a:pt x="3996861" y="2462645"/>
                    </a:lnTo>
                    <a:lnTo>
                      <a:pt x="3958247" y="2498139"/>
                    </a:lnTo>
                    <a:lnTo>
                      <a:pt x="3976858" y="2474155"/>
                    </a:lnTo>
                    <a:lnTo>
                      <a:pt x="3990303" y="2460138"/>
                    </a:lnTo>
                    <a:lnTo>
                      <a:pt x="4012391" y="2439262"/>
                    </a:lnTo>
                    <a:cubicBezTo>
                      <a:pt x="4014868" y="2437612"/>
                      <a:pt x="4022712" y="2431219"/>
                      <a:pt x="4032311" y="2423226"/>
                    </a:cubicBezTo>
                    <a:lnTo>
                      <a:pt x="4056115" y="2403192"/>
                    </a:lnTo>
                    <a:lnTo>
                      <a:pt x="4058283" y="2393883"/>
                    </a:lnTo>
                    <a:lnTo>
                      <a:pt x="4057102" y="2394809"/>
                    </a:lnTo>
                    <a:lnTo>
                      <a:pt x="4057456" y="2394242"/>
                    </a:lnTo>
                    <a:lnTo>
                      <a:pt x="4058371" y="2393506"/>
                    </a:lnTo>
                    <a:lnTo>
                      <a:pt x="4058513" y="2392898"/>
                    </a:lnTo>
                    <a:lnTo>
                      <a:pt x="4057944" y="2393458"/>
                    </a:lnTo>
                    <a:lnTo>
                      <a:pt x="4058644" y="2392333"/>
                    </a:lnTo>
                    <a:lnTo>
                      <a:pt x="4060571" y="2384061"/>
                    </a:lnTo>
                    <a:lnTo>
                      <a:pt x="4060126" y="2384011"/>
                    </a:lnTo>
                    <a:lnTo>
                      <a:pt x="4060682" y="2383585"/>
                    </a:lnTo>
                    <a:lnTo>
                      <a:pt x="4061446" y="2380305"/>
                    </a:lnTo>
                    <a:lnTo>
                      <a:pt x="4063428" y="2373060"/>
                    </a:lnTo>
                    <a:lnTo>
                      <a:pt x="4061164" y="2383215"/>
                    </a:lnTo>
                    <a:lnTo>
                      <a:pt x="4070149" y="2376325"/>
                    </a:lnTo>
                    <a:lnTo>
                      <a:pt x="4076953" y="2358014"/>
                    </a:lnTo>
                    <a:lnTo>
                      <a:pt x="4071674" y="2375156"/>
                    </a:lnTo>
                    <a:lnTo>
                      <a:pt x="4078448" y="2369962"/>
                    </a:lnTo>
                    <a:cubicBezTo>
                      <a:pt x="4078448" y="2369962"/>
                      <a:pt x="4078448" y="2369962"/>
                      <a:pt x="4078448" y="2373262"/>
                    </a:cubicBezTo>
                    <a:lnTo>
                      <a:pt x="4069562" y="2382018"/>
                    </a:lnTo>
                    <a:lnTo>
                      <a:pt x="4068541" y="2385329"/>
                    </a:lnTo>
                    <a:lnTo>
                      <a:pt x="4088648" y="2369161"/>
                    </a:lnTo>
                    <a:lnTo>
                      <a:pt x="4094785" y="2348646"/>
                    </a:lnTo>
                    <a:lnTo>
                      <a:pt x="4096487" y="2346268"/>
                    </a:lnTo>
                    <a:lnTo>
                      <a:pt x="4105647" y="2315834"/>
                    </a:lnTo>
                    <a:lnTo>
                      <a:pt x="4104427" y="2320985"/>
                    </a:lnTo>
                    <a:lnTo>
                      <a:pt x="4099572" y="2341957"/>
                    </a:lnTo>
                    <a:lnTo>
                      <a:pt x="4103800" y="2336012"/>
                    </a:lnTo>
                    <a:lnTo>
                      <a:pt x="4120959" y="2278554"/>
                    </a:lnTo>
                    <a:lnTo>
                      <a:pt x="4140127" y="2233178"/>
                    </a:lnTo>
                    <a:lnTo>
                      <a:pt x="4134184" y="2248482"/>
                    </a:lnTo>
                    <a:cubicBezTo>
                      <a:pt x="4124265" y="2274847"/>
                      <a:pt x="4115999" y="2301212"/>
                      <a:pt x="4108147" y="2327576"/>
                    </a:cubicBezTo>
                    <a:lnTo>
                      <a:pt x="4106957" y="2331573"/>
                    </a:lnTo>
                    <a:lnTo>
                      <a:pt x="4118313" y="2315605"/>
                    </a:lnTo>
                    <a:lnTo>
                      <a:pt x="4117975" y="2307467"/>
                    </a:lnTo>
                    <a:lnTo>
                      <a:pt x="4120504" y="2307467"/>
                    </a:lnTo>
                    <a:lnTo>
                      <a:pt x="4127572" y="2279790"/>
                    </a:lnTo>
                    <a:lnTo>
                      <a:pt x="4129127" y="2275526"/>
                    </a:lnTo>
                    <a:lnTo>
                      <a:pt x="4121456" y="2307388"/>
                    </a:lnTo>
                    <a:lnTo>
                      <a:pt x="4123733" y="2306433"/>
                    </a:lnTo>
                    <a:lnTo>
                      <a:pt x="4147192" y="2232689"/>
                    </a:lnTo>
                    <a:lnTo>
                      <a:pt x="4142131" y="2252774"/>
                    </a:lnTo>
                    <a:lnTo>
                      <a:pt x="4146935" y="2235420"/>
                    </a:lnTo>
                    <a:lnTo>
                      <a:pt x="4148261" y="2228608"/>
                    </a:lnTo>
                    <a:lnTo>
                      <a:pt x="4152265" y="2212643"/>
                    </a:lnTo>
                    <a:lnTo>
                      <a:pt x="4152212" y="2212763"/>
                    </a:lnTo>
                    <a:lnTo>
                      <a:pt x="4152631" y="2211102"/>
                    </a:lnTo>
                    <a:lnTo>
                      <a:pt x="4156926" y="2199329"/>
                    </a:lnTo>
                    <a:lnTo>
                      <a:pt x="4161057" y="2184404"/>
                    </a:lnTo>
                    <a:lnTo>
                      <a:pt x="4155113" y="2201249"/>
                    </a:lnTo>
                    <a:lnTo>
                      <a:pt x="4152631" y="2211102"/>
                    </a:lnTo>
                    <a:lnTo>
                      <a:pt x="4151172" y="2215101"/>
                    </a:lnTo>
                    <a:lnTo>
                      <a:pt x="4150673" y="2216223"/>
                    </a:lnTo>
                    <a:lnTo>
                      <a:pt x="4151129" y="2213879"/>
                    </a:lnTo>
                    <a:lnTo>
                      <a:pt x="4150792" y="2213494"/>
                    </a:lnTo>
                    <a:lnTo>
                      <a:pt x="4146679" y="2225151"/>
                    </a:lnTo>
                    <a:lnTo>
                      <a:pt x="4146617" y="2225336"/>
                    </a:lnTo>
                    <a:lnTo>
                      <a:pt x="4150673" y="2216223"/>
                    </a:lnTo>
                    <a:lnTo>
                      <a:pt x="4150570" y="2216751"/>
                    </a:lnTo>
                    <a:lnTo>
                      <a:pt x="4129127" y="2275526"/>
                    </a:lnTo>
                    <a:lnTo>
                      <a:pt x="4130878" y="2268256"/>
                    </a:lnTo>
                    <a:cubicBezTo>
                      <a:pt x="4131704" y="2265784"/>
                      <a:pt x="4134184" y="2258781"/>
                      <a:pt x="4137180" y="2250542"/>
                    </a:cubicBezTo>
                    <a:lnTo>
                      <a:pt x="4144937" y="2229811"/>
                    </a:lnTo>
                    <a:lnTo>
                      <a:pt x="4150041" y="2212633"/>
                    </a:lnTo>
                    <a:lnTo>
                      <a:pt x="4149208" y="2211680"/>
                    </a:lnTo>
                    <a:lnTo>
                      <a:pt x="4152968" y="2202780"/>
                    </a:lnTo>
                    <a:lnTo>
                      <a:pt x="4167069" y="2155314"/>
                    </a:lnTo>
                    <a:lnTo>
                      <a:pt x="4188722" y="2096931"/>
                    </a:lnTo>
                    <a:lnTo>
                      <a:pt x="4189393" y="2094865"/>
                    </a:lnTo>
                    <a:lnTo>
                      <a:pt x="4177168" y="2123125"/>
                    </a:lnTo>
                    <a:lnTo>
                      <a:pt x="4155837" y="2177671"/>
                    </a:lnTo>
                    <a:lnTo>
                      <a:pt x="4150423" y="2194638"/>
                    </a:lnTo>
                    <a:lnTo>
                      <a:pt x="4142680" y="2211711"/>
                    </a:lnTo>
                    <a:lnTo>
                      <a:pt x="4124309" y="2265685"/>
                    </a:lnTo>
                    <a:lnTo>
                      <a:pt x="4113770" y="2286126"/>
                    </a:lnTo>
                    <a:lnTo>
                      <a:pt x="4111040" y="2297916"/>
                    </a:lnTo>
                    <a:lnTo>
                      <a:pt x="4105647" y="2315834"/>
                    </a:lnTo>
                    <a:lnTo>
                      <a:pt x="4109623" y="2299046"/>
                    </a:lnTo>
                    <a:lnTo>
                      <a:pt x="4094785" y="2348646"/>
                    </a:lnTo>
                    <a:lnTo>
                      <a:pt x="4094289" y="2349340"/>
                    </a:lnTo>
                    <a:lnTo>
                      <a:pt x="4110800" y="2294079"/>
                    </a:lnTo>
                    <a:lnTo>
                      <a:pt x="4111760" y="2290025"/>
                    </a:lnTo>
                    <a:lnTo>
                      <a:pt x="4097466" y="2317750"/>
                    </a:lnTo>
                    <a:cubicBezTo>
                      <a:pt x="4097466" y="2317750"/>
                      <a:pt x="4094162" y="2317750"/>
                      <a:pt x="4094162" y="2317750"/>
                    </a:cubicBezTo>
                    <a:lnTo>
                      <a:pt x="4097249" y="2308793"/>
                    </a:lnTo>
                    <a:lnTo>
                      <a:pt x="4094314" y="2313239"/>
                    </a:lnTo>
                    <a:lnTo>
                      <a:pt x="4093879" y="2314395"/>
                    </a:lnTo>
                    <a:cubicBezTo>
                      <a:pt x="4088084" y="2330076"/>
                      <a:pt x="4083118" y="2345758"/>
                      <a:pt x="4081462" y="2360613"/>
                    </a:cubicBezTo>
                    <a:lnTo>
                      <a:pt x="4093558" y="2314383"/>
                    </a:lnTo>
                    <a:lnTo>
                      <a:pt x="4088276" y="2322383"/>
                    </a:lnTo>
                    <a:lnTo>
                      <a:pt x="4080457" y="2348586"/>
                    </a:lnTo>
                    <a:lnTo>
                      <a:pt x="4076953" y="2358014"/>
                    </a:lnTo>
                    <a:lnTo>
                      <a:pt x="4087622" y="2323373"/>
                    </a:lnTo>
                    <a:lnTo>
                      <a:pt x="4069627" y="2350625"/>
                    </a:lnTo>
                    <a:lnTo>
                      <a:pt x="4069543" y="2350709"/>
                    </a:lnTo>
                    <a:lnTo>
                      <a:pt x="4063428" y="2373060"/>
                    </a:lnTo>
                    <a:lnTo>
                      <a:pt x="4068085" y="2352172"/>
                    </a:lnTo>
                    <a:lnTo>
                      <a:pt x="4065030" y="2355236"/>
                    </a:lnTo>
                    <a:lnTo>
                      <a:pt x="4068588" y="2349917"/>
                    </a:lnTo>
                    <a:lnTo>
                      <a:pt x="4070459" y="2341525"/>
                    </a:lnTo>
                    <a:lnTo>
                      <a:pt x="4064891" y="2355376"/>
                    </a:lnTo>
                    <a:lnTo>
                      <a:pt x="4065030" y="2355236"/>
                    </a:lnTo>
                    <a:lnTo>
                      <a:pt x="4064822" y="2355547"/>
                    </a:lnTo>
                    <a:lnTo>
                      <a:pt x="4051300" y="2389188"/>
                    </a:lnTo>
                    <a:cubicBezTo>
                      <a:pt x="4051300" y="2382620"/>
                      <a:pt x="4054613" y="2379336"/>
                      <a:pt x="4054613" y="2376052"/>
                    </a:cubicBezTo>
                    <a:lnTo>
                      <a:pt x="4060182" y="2360447"/>
                    </a:lnTo>
                    <a:lnTo>
                      <a:pt x="4058535" y="2362146"/>
                    </a:lnTo>
                    <a:lnTo>
                      <a:pt x="4054069" y="2366231"/>
                    </a:lnTo>
                    <a:lnTo>
                      <a:pt x="4060376" y="2359905"/>
                    </a:lnTo>
                    <a:lnTo>
                      <a:pt x="4074487" y="2320367"/>
                    </a:lnTo>
                    <a:lnTo>
                      <a:pt x="4071955" y="2324950"/>
                    </a:lnTo>
                    <a:lnTo>
                      <a:pt x="4071214" y="2326029"/>
                    </a:lnTo>
                    <a:lnTo>
                      <a:pt x="4075198" y="2318373"/>
                    </a:lnTo>
                    <a:lnTo>
                      <a:pt x="4083522" y="2295049"/>
                    </a:lnTo>
                    <a:lnTo>
                      <a:pt x="4084590" y="2291325"/>
                    </a:lnTo>
                    <a:cubicBezTo>
                      <a:pt x="4087896" y="2284734"/>
                      <a:pt x="4090376" y="2277319"/>
                      <a:pt x="4091616" y="2269492"/>
                    </a:cubicBezTo>
                    <a:lnTo>
                      <a:pt x="4091401" y="2256874"/>
                    </a:lnTo>
                    <a:lnTo>
                      <a:pt x="4078884" y="2277865"/>
                    </a:lnTo>
                    <a:lnTo>
                      <a:pt x="4069444" y="2302910"/>
                    </a:lnTo>
                    <a:lnTo>
                      <a:pt x="4070484" y="2296761"/>
                    </a:lnTo>
                    <a:lnTo>
                      <a:pt x="4075635" y="2283314"/>
                    </a:lnTo>
                    <a:lnTo>
                      <a:pt x="4071620" y="2290047"/>
                    </a:lnTo>
                    <a:lnTo>
                      <a:pt x="4070484" y="2296761"/>
                    </a:lnTo>
                    <a:lnTo>
                      <a:pt x="4068665" y="2301510"/>
                    </a:lnTo>
                    <a:lnTo>
                      <a:pt x="4069980" y="2292162"/>
                    </a:lnTo>
                    <a:lnTo>
                      <a:pt x="4064076" y="2298626"/>
                    </a:lnTo>
                    <a:lnTo>
                      <a:pt x="4065397" y="2295441"/>
                    </a:lnTo>
                    <a:lnTo>
                      <a:pt x="4071138" y="2283928"/>
                    </a:lnTo>
                    <a:lnTo>
                      <a:pt x="4071627" y="2280450"/>
                    </a:lnTo>
                    <a:lnTo>
                      <a:pt x="4071413" y="2280785"/>
                    </a:lnTo>
                    <a:lnTo>
                      <a:pt x="4071646" y="2280315"/>
                    </a:lnTo>
                    <a:lnTo>
                      <a:pt x="4073240" y="2268986"/>
                    </a:lnTo>
                    <a:lnTo>
                      <a:pt x="4065606" y="2289881"/>
                    </a:lnTo>
                    <a:lnTo>
                      <a:pt x="4071413" y="2280785"/>
                    </a:lnTo>
                    <a:lnTo>
                      <a:pt x="4064158" y="2295441"/>
                    </a:lnTo>
                    <a:lnTo>
                      <a:pt x="4061901" y="2301006"/>
                    </a:lnTo>
                    <a:lnTo>
                      <a:pt x="4060818" y="2302193"/>
                    </a:lnTo>
                    <a:lnTo>
                      <a:pt x="4049475" y="2325967"/>
                    </a:lnTo>
                    <a:lnTo>
                      <a:pt x="4046072" y="2340039"/>
                    </a:lnTo>
                    <a:lnTo>
                      <a:pt x="4061901" y="2301006"/>
                    </a:lnTo>
                    <a:lnTo>
                      <a:pt x="4064076" y="2298626"/>
                    </a:lnTo>
                    <a:lnTo>
                      <a:pt x="4044912" y="2344834"/>
                    </a:lnTo>
                    <a:lnTo>
                      <a:pt x="4041895" y="2357309"/>
                    </a:lnTo>
                    <a:lnTo>
                      <a:pt x="4039739" y="2357309"/>
                    </a:lnTo>
                    <a:lnTo>
                      <a:pt x="4035629" y="2367218"/>
                    </a:lnTo>
                    <a:lnTo>
                      <a:pt x="4034884" y="2369787"/>
                    </a:lnTo>
                    <a:lnTo>
                      <a:pt x="4035318" y="2379529"/>
                    </a:lnTo>
                    <a:cubicBezTo>
                      <a:pt x="4037639" y="2379683"/>
                      <a:pt x="4041664" y="2377112"/>
                      <a:pt x="4045998" y="2373615"/>
                    </a:cubicBezTo>
                    <a:lnTo>
                      <a:pt x="4047796" y="2371970"/>
                    </a:lnTo>
                    <a:lnTo>
                      <a:pt x="4048344" y="2369968"/>
                    </a:lnTo>
                    <a:lnTo>
                      <a:pt x="4048255" y="2370138"/>
                    </a:lnTo>
                    <a:cubicBezTo>
                      <a:pt x="4048255" y="2370138"/>
                      <a:pt x="4044950" y="2370138"/>
                      <a:pt x="4044950" y="2366837"/>
                    </a:cubicBezTo>
                    <a:cubicBezTo>
                      <a:pt x="4044950" y="2366837"/>
                      <a:pt x="4044950" y="2363535"/>
                      <a:pt x="4044950" y="2360234"/>
                    </a:cubicBezTo>
                    <a:cubicBezTo>
                      <a:pt x="4044950" y="2360234"/>
                      <a:pt x="4048255" y="2360234"/>
                      <a:pt x="4048255" y="2360234"/>
                    </a:cubicBezTo>
                    <a:cubicBezTo>
                      <a:pt x="4048255" y="2359408"/>
                      <a:pt x="4049907" y="2356726"/>
                      <a:pt x="4052437" y="2353012"/>
                    </a:cubicBezTo>
                    <a:lnTo>
                      <a:pt x="4053330" y="2351745"/>
                    </a:lnTo>
                    <a:lnTo>
                      <a:pt x="4063099" y="2316042"/>
                    </a:lnTo>
                    <a:lnTo>
                      <a:pt x="4068665" y="2301510"/>
                    </a:lnTo>
                    <a:lnTo>
                      <a:pt x="4067888" y="2307038"/>
                    </a:lnTo>
                    <a:lnTo>
                      <a:pt x="4064339" y="2316453"/>
                    </a:lnTo>
                    <a:lnTo>
                      <a:pt x="4056065" y="2347863"/>
                    </a:lnTo>
                    <a:lnTo>
                      <a:pt x="4058178" y="2344863"/>
                    </a:lnTo>
                    <a:lnTo>
                      <a:pt x="4066630" y="2315978"/>
                    </a:lnTo>
                    <a:lnTo>
                      <a:pt x="4065579" y="2323457"/>
                    </a:lnTo>
                    <a:lnTo>
                      <a:pt x="4058895" y="2343845"/>
                    </a:lnTo>
                    <a:lnTo>
                      <a:pt x="4061886" y="2339600"/>
                    </a:lnTo>
                    <a:lnTo>
                      <a:pt x="4071214" y="2326029"/>
                    </a:lnTo>
                    <a:lnTo>
                      <a:pt x="4054028" y="2359047"/>
                    </a:lnTo>
                    <a:lnTo>
                      <a:pt x="4051142" y="2368909"/>
                    </a:lnTo>
                    <a:lnTo>
                      <a:pt x="4054069" y="2366231"/>
                    </a:lnTo>
                    <a:lnTo>
                      <a:pt x="4051035" y="2369274"/>
                    </a:lnTo>
                    <a:lnTo>
                      <a:pt x="4044914" y="2390192"/>
                    </a:lnTo>
                    <a:lnTo>
                      <a:pt x="4049872" y="2371371"/>
                    </a:lnTo>
                    <a:lnTo>
                      <a:pt x="4050327" y="2369985"/>
                    </a:lnTo>
                    <a:lnTo>
                      <a:pt x="4050205" y="2370106"/>
                    </a:lnTo>
                    <a:lnTo>
                      <a:pt x="4049872" y="2371371"/>
                    </a:lnTo>
                    <a:lnTo>
                      <a:pt x="4041904" y="2395678"/>
                    </a:lnTo>
                    <a:lnTo>
                      <a:pt x="4045419" y="2393062"/>
                    </a:lnTo>
                    <a:cubicBezTo>
                      <a:pt x="4052025" y="2388112"/>
                      <a:pt x="4056566" y="2385225"/>
                      <a:pt x="4059456" y="2383936"/>
                    </a:cubicBezTo>
                    <a:lnTo>
                      <a:pt x="4060126" y="2384011"/>
                    </a:lnTo>
                    <a:lnTo>
                      <a:pt x="4040895" y="2398757"/>
                    </a:lnTo>
                    <a:lnTo>
                      <a:pt x="4038301" y="2406670"/>
                    </a:lnTo>
                    <a:lnTo>
                      <a:pt x="4040353" y="2399173"/>
                    </a:lnTo>
                    <a:lnTo>
                      <a:pt x="4022372" y="2412960"/>
                    </a:lnTo>
                    <a:lnTo>
                      <a:pt x="4018464" y="2426443"/>
                    </a:lnTo>
                    <a:cubicBezTo>
                      <a:pt x="4018464" y="2429739"/>
                      <a:pt x="4015157" y="2429739"/>
                      <a:pt x="4015157" y="2426443"/>
                    </a:cubicBezTo>
                    <a:lnTo>
                      <a:pt x="4017626" y="2416599"/>
                    </a:lnTo>
                    <a:lnTo>
                      <a:pt x="4013437" y="2419811"/>
                    </a:lnTo>
                    <a:lnTo>
                      <a:pt x="4012391" y="2419462"/>
                    </a:lnTo>
                    <a:lnTo>
                      <a:pt x="4001190" y="2429202"/>
                    </a:lnTo>
                    <a:lnTo>
                      <a:pt x="3999302" y="2430649"/>
                    </a:lnTo>
                    <a:lnTo>
                      <a:pt x="3999229" y="2430907"/>
                    </a:lnTo>
                    <a:lnTo>
                      <a:pt x="4001190" y="2429202"/>
                    </a:lnTo>
                    <a:lnTo>
                      <a:pt x="4013437" y="2419811"/>
                    </a:lnTo>
                    <a:lnTo>
                      <a:pt x="4013629" y="2419875"/>
                    </a:lnTo>
                    <a:cubicBezTo>
                      <a:pt x="4014042" y="2420287"/>
                      <a:pt x="4014042" y="2421112"/>
                      <a:pt x="4012391" y="2422762"/>
                    </a:cubicBezTo>
                    <a:lnTo>
                      <a:pt x="3981335" y="2452381"/>
                    </a:lnTo>
                    <a:lnTo>
                      <a:pt x="3992198" y="2446337"/>
                    </a:lnTo>
                    <a:cubicBezTo>
                      <a:pt x="3988901" y="2449629"/>
                      <a:pt x="3985605" y="2456211"/>
                      <a:pt x="3982308" y="2459503"/>
                    </a:cubicBezTo>
                    <a:cubicBezTo>
                      <a:pt x="3982308" y="2458886"/>
                      <a:pt x="3980570" y="2459194"/>
                      <a:pt x="3977701" y="2460125"/>
                    </a:cubicBezTo>
                    <a:lnTo>
                      <a:pt x="3970213" y="2462988"/>
                    </a:lnTo>
                    <a:lnTo>
                      <a:pt x="3912007" y="2518500"/>
                    </a:lnTo>
                    <a:lnTo>
                      <a:pt x="3916844" y="2512392"/>
                    </a:lnTo>
                    <a:lnTo>
                      <a:pt x="3928895" y="2497342"/>
                    </a:lnTo>
                    <a:lnTo>
                      <a:pt x="3966029" y="2464605"/>
                    </a:lnTo>
                    <a:lnTo>
                      <a:pt x="3954763" y="2469589"/>
                    </a:lnTo>
                    <a:lnTo>
                      <a:pt x="3933122" y="2492062"/>
                    </a:lnTo>
                    <a:lnTo>
                      <a:pt x="3928895" y="2497342"/>
                    </a:lnTo>
                    <a:lnTo>
                      <a:pt x="3928458" y="2497727"/>
                    </a:lnTo>
                    <a:lnTo>
                      <a:pt x="3941756" y="2480935"/>
                    </a:lnTo>
                    <a:lnTo>
                      <a:pt x="3942083" y="2480597"/>
                    </a:lnTo>
                    <a:lnTo>
                      <a:pt x="3954723" y="2469606"/>
                    </a:lnTo>
                    <a:lnTo>
                      <a:pt x="3951242" y="2471146"/>
                    </a:lnTo>
                    <a:lnTo>
                      <a:pt x="3942083" y="2480597"/>
                    </a:lnTo>
                    <a:lnTo>
                      <a:pt x="3941891" y="2480764"/>
                    </a:lnTo>
                    <a:lnTo>
                      <a:pt x="3948573" y="2472327"/>
                    </a:lnTo>
                    <a:lnTo>
                      <a:pt x="3946398" y="2473289"/>
                    </a:lnTo>
                    <a:lnTo>
                      <a:pt x="3942205" y="2478037"/>
                    </a:lnTo>
                    <a:lnTo>
                      <a:pt x="3925577" y="2494950"/>
                    </a:lnTo>
                    <a:lnTo>
                      <a:pt x="3913718" y="2505262"/>
                    </a:lnTo>
                    <a:lnTo>
                      <a:pt x="3908928" y="2511885"/>
                    </a:lnTo>
                    <a:lnTo>
                      <a:pt x="3883747" y="2537497"/>
                    </a:lnTo>
                    <a:lnTo>
                      <a:pt x="3890211" y="2534937"/>
                    </a:lnTo>
                    <a:lnTo>
                      <a:pt x="3897581" y="2527573"/>
                    </a:lnTo>
                    <a:lnTo>
                      <a:pt x="3892784" y="2534205"/>
                    </a:lnTo>
                    <a:lnTo>
                      <a:pt x="3893367" y="2534824"/>
                    </a:lnTo>
                    <a:lnTo>
                      <a:pt x="3891425" y="2536084"/>
                    </a:lnTo>
                    <a:lnTo>
                      <a:pt x="3886655" y="2542679"/>
                    </a:lnTo>
                    <a:lnTo>
                      <a:pt x="3859593" y="2568489"/>
                    </a:lnTo>
                    <a:lnTo>
                      <a:pt x="3867136" y="2564723"/>
                    </a:lnTo>
                    <a:lnTo>
                      <a:pt x="3846009" y="2584351"/>
                    </a:lnTo>
                    <a:lnTo>
                      <a:pt x="3828673" y="2597977"/>
                    </a:lnTo>
                    <a:lnTo>
                      <a:pt x="3823224" y="2603175"/>
                    </a:lnTo>
                    <a:lnTo>
                      <a:pt x="3824449" y="2601523"/>
                    </a:lnTo>
                    <a:lnTo>
                      <a:pt x="3819273" y="2606943"/>
                    </a:lnTo>
                    <a:lnTo>
                      <a:pt x="3823224" y="2603175"/>
                    </a:lnTo>
                    <a:lnTo>
                      <a:pt x="3817631" y="2610715"/>
                    </a:lnTo>
                    <a:lnTo>
                      <a:pt x="3846009" y="2584351"/>
                    </a:lnTo>
                    <a:lnTo>
                      <a:pt x="3861792" y="2571946"/>
                    </a:lnTo>
                    <a:lnTo>
                      <a:pt x="3807450" y="2620184"/>
                    </a:lnTo>
                    <a:lnTo>
                      <a:pt x="3817473" y="2610862"/>
                    </a:lnTo>
                    <a:lnTo>
                      <a:pt x="3815530" y="2610862"/>
                    </a:lnTo>
                    <a:lnTo>
                      <a:pt x="3802117" y="2624907"/>
                    </a:lnTo>
                    <a:lnTo>
                      <a:pt x="3790476" y="2635238"/>
                    </a:lnTo>
                    <a:lnTo>
                      <a:pt x="3794375" y="2632869"/>
                    </a:lnTo>
                    <a:lnTo>
                      <a:pt x="3796379" y="2630916"/>
                    </a:lnTo>
                    <a:lnTo>
                      <a:pt x="3794705" y="2632669"/>
                    </a:lnTo>
                    <a:lnTo>
                      <a:pt x="3828747" y="2611982"/>
                    </a:lnTo>
                    <a:lnTo>
                      <a:pt x="3790393" y="2637184"/>
                    </a:lnTo>
                    <a:lnTo>
                      <a:pt x="3786776" y="2640972"/>
                    </a:lnTo>
                    <a:lnTo>
                      <a:pt x="3805786" y="2628062"/>
                    </a:lnTo>
                    <a:lnTo>
                      <a:pt x="3786098" y="2641681"/>
                    </a:lnTo>
                    <a:lnTo>
                      <a:pt x="3774626" y="2653693"/>
                    </a:lnTo>
                    <a:lnTo>
                      <a:pt x="3773174" y="2655426"/>
                    </a:lnTo>
                    <a:lnTo>
                      <a:pt x="3787461" y="2647357"/>
                    </a:lnTo>
                    <a:lnTo>
                      <a:pt x="3772013" y="2656810"/>
                    </a:lnTo>
                    <a:lnTo>
                      <a:pt x="3736555" y="2699100"/>
                    </a:lnTo>
                    <a:lnTo>
                      <a:pt x="3726933" y="2705810"/>
                    </a:lnTo>
                    <a:lnTo>
                      <a:pt x="3756924" y="2669374"/>
                    </a:lnTo>
                    <a:lnTo>
                      <a:pt x="3766104" y="2660426"/>
                    </a:lnTo>
                    <a:lnTo>
                      <a:pt x="3762448" y="2662663"/>
                    </a:lnTo>
                    <a:lnTo>
                      <a:pt x="3756924" y="2669374"/>
                    </a:lnTo>
                    <a:lnTo>
                      <a:pt x="3709212" y="2715882"/>
                    </a:lnTo>
                    <a:lnTo>
                      <a:pt x="3721390" y="2709675"/>
                    </a:lnTo>
                    <a:lnTo>
                      <a:pt x="3726933" y="2705810"/>
                    </a:lnTo>
                    <a:lnTo>
                      <a:pt x="3725932" y="2707027"/>
                    </a:lnTo>
                    <a:lnTo>
                      <a:pt x="3735440" y="2700430"/>
                    </a:lnTo>
                    <a:lnTo>
                      <a:pt x="3736555" y="2699100"/>
                    </a:lnTo>
                    <a:lnTo>
                      <a:pt x="3757213" y="2684695"/>
                    </a:lnTo>
                    <a:lnTo>
                      <a:pt x="3748038" y="2692018"/>
                    </a:lnTo>
                    <a:lnTo>
                      <a:pt x="3761094" y="2683660"/>
                    </a:lnTo>
                    <a:lnTo>
                      <a:pt x="3766645" y="2678118"/>
                    </a:lnTo>
                    <a:lnTo>
                      <a:pt x="3775916" y="2671654"/>
                    </a:lnTo>
                    <a:lnTo>
                      <a:pt x="3767949" y="2679273"/>
                    </a:lnTo>
                    <a:lnTo>
                      <a:pt x="3768876" y="2678679"/>
                    </a:lnTo>
                    <a:lnTo>
                      <a:pt x="3772787" y="2676435"/>
                    </a:lnTo>
                    <a:lnTo>
                      <a:pt x="3786093" y="2664557"/>
                    </a:lnTo>
                    <a:lnTo>
                      <a:pt x="3794222" y="2658889"/>
                    </a:lnTo>
                    <a:lnTo>
                      <a:pt x="3777367" y="2673737"/>
                    </a:lnTo>
                    <a:lnTo>
                      <a:pt x="3776677" y="2674202"/>
                    </a:lnTo>
                    <a:lnTo>
                      <a:pt x="3777145" y="2673933"/>
                    </a:lnTo>
                    <a:lnTo>
                      <a:pt x="3777367" y="2673737"/>
                    </a:lnTo>
                    <a:lnTo>
                      <a:pt x="3784323" y="2669057"/>
                    </a:lnTo>
                    <a:lnTo>
                      <a:pt x="3783162" y="2670098"/>
                    </a:lnTo>
                    <a:lnTo>
                      <a:pt x="3795597" y="2662060"/>
                    </a:lnTo>
                    <a:lnTo>
                      <a:pt x="3809228" y="2652748"/>
                    </a:lnTo>
                    <a:lnTo>
                      <a:pt x="3812099" y="2650369"/>
                    </a:lnTo>
                    <a:lnTo>
                      <a:pt x="3784323" y="2669057"/>
                    </a:lnTo>
                    <a:lnTo>
                      <a:pt x="3800758" y="2654331"/>
                    </a:lnTo>
                    <a:lnTo>
                      <a:pt x="3817046" y="2642973"/>
                    </a:lnTo>
                    <a:lnTo>
                      <a:pt x="3814723" y="2641818"/>
                    </a:lnTo>
                    <a:lnTo>
                      <a:pt x="3800758" y="2654331"/>
                    </a:lnTo>
                    <a:lnTo>
                      <a:pt x="3794222" y="2658889"/>
                    </a:lnTo>
                    <a:lnTo>
                      <a:pt x="3814005" y="2641461"/>
                    </a:lnTo>
                    <a:lnTo>
                      <a:pt x="3812696" y="2640810"/>
                    </a:lnTo>
                    <a:lnTo>
                      <a:pt x="3786093" y="2664557"/>
                    </a:lnTo>
                    <a:lnTo>
                      <a:pt x="3775916" y="2671654"/>
                    </a:lnTo>
                    <a:lnTo>
                      <a:pt x="3787813" y="2660276"/>
                    </a:lnTo>
                    <a:lnTo>
                      <a:pt x="3811784" y="2640356"/>
                    </a:lnTo>
                    <a:lnTo>
                      <a:pt x="3810224" y="2639581"/>
                    </a:lnTo>
                    <a:lnTo>
                      <a:pt x="3806900" y="2642162"/>
                    </a:lnTo>
                    <a:lnTo>
                      <a:pt x="3809828" y="2639384"/>
                    </a:lnTo>
                    <a:lnTo>
                      <a:pt x="3805441" y="2637203"/>
                    </a:lnTo>
                    <a:lnTo>
                      <a:pt x="3821950" y="2627880"/>
                    </a:lnTo>
                    <a:lnTo>
                      <a:pt x="3837339" y="2613275"/>
                    </a:lnTo>
                    <a:lnTo>
                      <a:pt x="3837339" y="2610862"/>
                    </a:lnTo>
                    <a:lnTo>
                      <a:pt x="3843349" y="2602553"/>
                    </a:lnTo>
                    <a:lnTo>
                      <a:pt x="3805786" y="2628062"/>
                    </a:lnTo>
                    <a:lnTo>
                      <a:pt x="3831088" y="2610559"/>
                    </a:lnTo>
                    <a:lnTo>
                      <a:pt x="3828747" y="2611982"/>
                    </a:lnTo>
                    <a:lnTo>
                      <a:pt x="3843578" y="2602237"/>
                    </a:lnTo>
                    <a:lnTo>
                      <a:pt x="3866753" y="2570195"/>
                    </a:lnTo>
                    <a:lnTo>
                      <a:pt x="3858363" y="2583038"/>
                    </a:lnTo>
                    <a:cubicBezTo>
                      <a:pt x="3855647" y="2587543"/>
                      <a:pt x="3854137" y="2590521"/>
                      <a:pt x="3853596" y="2592248"/>
                    </a:cubicBezTo>
                    <a:lnTo>
                      <a:pt x="3857156" y="2590911"/>
                    </a:lnTo>
                    <a:lnTo>
                      <a:pt x="3857156" y="2591062"/>
                    </a:lnTo>
                    <a:lnTo>
                      <a:pt x="3857435" y="2590806"/>
                    </a:lnTo>
                    <a:lnTo>
                      <a:pt x="3860047" y="2589825"/>
                    </a:lnTo>
                    <a:lnTo>
                      <a:pt x="3870891" y="2578438"/>
                    </a:lnTo>
                    <a:lnTo>
                      <a:pt x="3873804" y="2575759"/>
                    </a:lnTo>
                    <a:lnTo>
                      <a:pt x="3845858" y="2605191"/>
                    </a:lnTo>
                    <a:lnTo>
                      <a:pt x="3871050" y="2581283"/>
                    </a:lnTo>
                    <a:lnTo>
                      <a:pt x="3887625" y="2568542"/>
                    </a:lnTo>
                    <a:lnTo>
                      <a:pt x="3888211" y="2570430"/>
                    </a:lnTo>
                    <a:lnTo>
                      <a:pt x="3865695" y="2593382"/>
                    </a:lnTo>
                    <a:lnTo>
                      <a:pt x="3839448" y="2616886"/>
                    </a:lnTo>
                    <a:lnTo>
                      <a:pt x="3834202" y="2620960"/>
                    </a:lnTo>
                    <a:lnTo>
                      <a:pt x="3836089" y="2619895"/>
                    </a:lnTo>
                    <a:lnTo>
                      <a:pt x="3839448" y="2616886"/>
                    </a:lnTo>
                    <a:lnTo>
                      <a:pt x="3847150" y="2610905"/>
                    </a:lnTo>
                    <a:lnTo>
                      <a:pt x="3857623" y="2601611"/>
                    </a:lnTo>
                    <a:lnTo>
                      <a:pt x="3854156" y="2605145"/>
                    </a:lnTo>
                    <a:lnTo>
                      <a:pt x="3837080" y="2619335"/>
                    </a:lnTo>
                    <a:lnTo>
                      <a:pt x="3840993" y="2617125"/>
                    </a:lnTo>
                    <a:lnTo>
                      <a:pt x="3841454" y="2617278"/>
                    </a:lnTo>
                    <a:lnTo>
                      <a:pt x="3863633" y="2597740"/>
                    </a:lnTo>
                    <a:lnTo>
                      <a:pt x="3869929" y="2592351"/>
                    </a:lnTo>
                    <a:lnTo>
                      <a:pt x="3841933" y="2617437"/>
                    </a:lnTo>
                    <a:lnTo>
                      <a:pt x="3842231" y="2617536"/>
                    </a:lnTo>
                    <a:cubicBezTo>
                      <a:pt x="3842644" y="2617946"/>
                      <a:pt x="3842644" y="2618767"/>
                      <a:pt x="3840993" y="2620408"/>
                    </a:cubicBezTo>
                    <a:lnTo>
                      <a:pt x="3824640" y="2637678"/>
                    </a:lnTo>
                    <a:lnTo>
                      <a:pt x="3854411" y="2616918"/>
                    </a:lnTo>
                    <a:lnTo>
                      <a:pt x="3835097" y="2634896"/>
                    </a:lnTo>
                    <a:lnTo>
                      <a:pt x="3813540" y="2649399"/>
                    </a:lnTo>
                    <a:lnTo>
                      <a:pt x="3812460" y="2650540"/>
                    </a:lnTo>
                    <a:lnTo>
                      <a:pt x="3817481" y="2647110"/>
                    </a:lnTo>
                    <a:lnTo>
                      <a:pt x="3830770" y="2638924"/>
                    </a:lnTo>
                    <a:lnTo>
                      <a:pt x="3825583" y="2643752"/>
                    </a:lnTo>
                    <a:lnTo>
                      <a:pt x="3825688" y="2643787"/>
                    </a:lnTo>
                    <a:lnTo>
                      <a:pt x="3832171" y="2638061"/>
                    </a:lnTo>
                    <a:lnTo>
                      <a:pt x="3845806" y="2629661"/>
                    </a:lnTo>
                    <a:lnTo>
                      <a:pt x="3834340" y="2638467"/>
                    </a:lnTo>
                    <a:lnTo>
                      <a:pt x="3825527" y="2644255"/>
                    </a:lnTo>
                    <a:lnTo>
                      <a:pt x="3824911" y="2645684"/>
                    </a:lnTo>
                    <a:lnTo>
                      <a:pt x="3825347" y="2645373"/>
                    </a:lnTo>
                    <a:lnTo>
                      <a:pt x="3824895" y="2645721"/>
                    </a:lnTo>
                    <a:lnTo>
                      <a:pt x="3824485" y="2646671"/>
                    </a:lnTo>
                    <a:lnTo>
                      <a:pt x="3814080" y="2654459"/>
                    </a:lnTo>
                    <a:lnTo>
                      <a:pt x="3804295" y="2663567"/>
                    </a:lnTo>
                    <a:lnTo>
                      <a:pt x="3792558" y="2673048"/>
                    </a:lnTo>
                    <a:lnTo>
                      <a:pt x="3810961" y="2656794"/>
                    </a:lnTo>
                    <a:lnTo>
                      <a:pt x="3806054" y="2660466"/>
                    </a:lnTo>
                    <a:lnTo>
                      <a:pt x="3807875" y="2658982"/>
                    </a:lnTo>
                    <a:lnTo>
                      <a:pt x="3807838" y="2658821"/>
                    </a:lnTo>
                    <a:lnTo>
                      <a:pt x="3791989" y="2670993"/>
                    </a:lnTo>
                    <a:lnTo>
                      <a:pt x="3806054" y="2660466"/>
                    </a:lnTo>
                    <a:lnTo>
                      <a:pt x="3796926" y="2667907"/>
                    </a:lnTo>
                    <a:lnTo>
                      <a:pt x="3776421" y="2682645"/>
                    </a:lnTo>
                    <a:lnTo>
                      <a:pt x="3779214" y="2680555"/>
                    </a:lnTo>
                    <a:lnTo>
                      <a:pt x="3760798" y="2693830"/>
                    </a:lnTo>
                    <a:lnTo>
                      <a:pt x="3771662" y="2686066"/>
                    </a:lnTo>
                    <a:lnTo>
                      <a:pt x="3776421" y="2682645"/>
                    </a:lnTo>
                    <a:lnTo>
                      <a:pt x="3747726" y="2704122"/>
                    </a:lnTo>
                    <a:lnTo>
                      <a:pt x="3731909" y="2715243"/>
                    </a:lnTo>
                    <a:lnTo>
                      <a:pt x="3714050" y="2730822"/>
                    </a:lnTo>
                    <a:lnTo>
                      <a:pt x="3725980" y="2719411"/>
                    </a:lnTo>
                    <a:lnTo>
                      <a:pt x="3723637" y="2721059"/>
                    </a:lnTo>
                    <a:lnTo>
                      <a:pt x="3712540" y="2732139"/>
                    </a:lnTo>
                    <a:lnTo>
                      <a:pt x="3698820" y="2744106"/>
                    </a:lnTo>
                    <a:lnTo>
                      <a:pt x="3704309" y="2737560"/>
                    </a:lnTo>
                    <a:lnTo>
                      <a:pt x="3719671" y="2723847"/>
                    </a:lnTo>
                    <a:lnTo>
                      <a:pt x="3710256" y="2730467"/>
                    </a:lnTo>
                    <a:lnTo>
                      <a:pt x="3704309" y="2737560"/>
                    </a:lnTo>
                    <a:lnTo>
                      <a:pt x="3699630" y="2741737"/>
                    </a:lnTo>
                    <a:lnTo>
                      <a:pt x="3677844" y="2762889"/>
                    </a:lnTo>
                    <a:lnTo>
                      <a:pt x="3698958" y="2739466"/>
                    </a:lnTo>
                    <a:lnTo>
                      <a:pt x="3708193" y="2731917"/>
                    </a:lnTo>
                    <a:lnTo>
                      <a:pt x="3701554" y="2736585"/>
                    </a:lnTo>
                    <a:lnTo>
                      <a:pt x="3698958" y="2739466"/>
                    </a:lnTo>
                    <a:lnTo>
                      <a:pt x="3670846" y="2762442"/>
                    </a:lnTo>
                    <a:lnTo>
                      <a:pt x="3676341" y="2754841"/>
                    </a:lnTo>
                    <a:lnTo>
                      <a:pt x="3677791" y="2753668"/>
                    </a:lnTo>
                    <a:lnTo>
                      <a:pt x="3698868" y="2738474"/>
                    </a:lnTo>
                    <a:lnTo>
                      <a:pt x="3677117" y="2753767"/>
                    </a:lnTo>
                    <a:lnTo>
                      <a:pt x="3676341" y="2754841"/>
                    </a:lnTo>
                    <a:lnTo>
                      <a:pt x="3668637" y="2761073"/>
                    </a:lnTo>
                    <a:lnTo>
                      <a:pt x="3670044" y="2758740"/>
                    </a:lnTo>
                    <a:lnTo>
                      <a:pt x="3666016" y="2761572"/>
                    </a:lnTo>
                    <a:lnTo>
                      <a:pt x="3670094" y="2758658"/>
                    </a:lnTo>
                    <a:lnTo>
                      <a:pt x="3670373" y="2758194"/>
                    </a:lnTo>
                    <a:lnTo>
                      <a:pt x="3674485" y="2753609"/>
                    </a:lnTo>
                    <a:lnTo>
                      <a:pt x="3681521" y="2747675"/>
                    </a:lnTo>
                    <a:lnTo>
                      <a:pt x="3677310" y="2753500"/>
                    </a:lnTo>
                    <a:lnTo>
                      <a:pt x="3702495" y="2735500"/>
                    </a:lnTo>
                    <a:lnTo>
                      <a:pt x="3708093" y="2728699"/>
                    </a:lnTo>
                    <a:lnTo>
                      <a:pt x="3717113" y="2722289"/>
                    </a:lnTo>
                    <a:lnTo>
                      <a:pt x="3711331" y="2729185"/>
                    </a:lnTo>
                    <a:lnTo>
                      <a:pt x="3712967" y="2728015"/>
                    </a:lnTo>
                    <a:lnTo>
                      <a:pt x="3733377" y="2711334"/>
                    </a:lnTo>
                    <a:lnTo>
                      <a:pt x="3730742" y="2713965"/>
                    </a:lnTo>
                    <a:lnTo>
                      <a:pt x="3723174" y="2720721"/>
                    </a:lnTo>
                    <a:lnTo>
                      <a:pt x="3725996" y="2718704"/>
                    </a:lnTo>
                    <a:lnTo>
                      <a:pt x="3730742" y="2713965"/>
                    </a:lnTo>
                    <a:lnTo>
                      <a:pt x="3737079" y="2708308"/>
                    </a:lnTo>
                    <a:lnTo>
                      <a:pt x="3739030" y="2706713"/>
                    </a:lnTo>
                    <a:lnTo>
                      <a:pt x="3739913" y="2706086"/>
                    </a:lnTo>
                    <a:lnTo>
                      <a:pt x="3728862" y="2716655"/>
                    </a:lnTo>
                    <a:lnTo>
                      <a:pt x="3736764" y="2711007"/>
                    </a:lnTo>
                    <a:lnTo>
                      <a:pt x="3753363" y="2696528"/>
                    </a:lnTo>
                    <a:lnTo>
                      <a:pt x="3781220" y="2676732"/>
                    </a:lnTo>
                    <a:lnTo>
                      <a:pt x="3807643" y="2657955"/>
                    </a:lnTo>
                    <a:lnTo>
                      <a:pt x="3807527" y="2657443"/>
                    </a:lnTo>
                    <a:lnTo>
                      <a:pt x="3802296" y="2659869"/>
                    </a:lnTo>
                    <a:lnTo>
                      <a:pt x="3806106" y="2657009"/>
                    </a:lnTo>
                    <a:lnTo>
                      <a:pt x="3800444" y="2660728"/>
                    </a:lnTo>
                    <a:lnTo>
                      <a:pt x="3802296" y="2659869"/>
                    </a:lnTo>
                    <a:lnTo>
                      <a:pt x="3766297" y="2686887"/>
                    </a:lnTo>
                    <a:lnTo>
                      <a:pt x="3760405" y="2690385"/>
                    </a:lnTo>
                    <a:lnTo>
                      <a:pt x="3753363" y="2696528"/>
                    </a:lnTo>
                    <a:lnTo>
                      <a:pt x="3739913" y="2706086"/>
                    </a:lnTo>
                    <a:lnTo>
                      <a:pt x="3740589" y="2705439"/>
                    </a:lnTo>
                    <a:lnTo>
                      <a:pt x="3751550" y="2696481"/>
                    </a:lnTo>
                    <a:lnTo>
                      <a:pt x="3754467" y="2693911"/>
                    </a:lnTo>
                    <a:lnTo>
                      <a:pt x="3750706" y="2696145"/>
                    </a:lnTo>
                    <a:lnTo>
                      <a:pt x="3744736" y="2701473"/>
                    </a:lnTo>
                    <a:lnTo>
                      <a:pt x="3749656" y="2696768"/>
                    </a:lnTo>
                    <a:lnTo>
                      <a:pt x="3745486" y="2699244"/>
                    </a:lnTo>
                    <a:lnTo>
                      <a:pt x="3735473" y="2709242"/>
                    </a:lnTo>
                    <a:lnTo>
                      <a:pt x="3717113" y="2722289"/>
                    </a:lnTo>
                    <a:lnTo>
                      <a:pt x="3727460" y="2709948"/>
                    </a:lnTo>
                    <a:lnTo>
                      <a:pt x="3720074" y="2714334"/>
                    </a:lnTo>
                    <a:lnTo>
                      <a:pt x="3719617" y="2714698"/>
                    </a:lnTo>
                    <a:lnTo>
                      <a:pt x="3719767" y="2714516"/>
                    </a:lnTo>
                    <a:lnTo>
                      <a:pt x="3712450" y="2718861"/>
                    </a:lnTo>
                    <a:lnTo>
                      <a:pt x="3707871" y="2721989"/>
                    </a:lnTo>
                    <a:lnTo>
                      <a:pt x="3698393" y="2727776"/>
                    </a:lnTo>
                    <a:lnTo>
                      <a:pt x="3707373" y="2721875"/>
                    </a:lnTo>
                    <a:lnTo>
                      <a:pt x="3697895" y="2727504"/>
                    </a:lnTo>
                    <a:lnTo>
                      <a:pt x="3696753" y="2728777"/>
                    </a:lnTo>
                    <a:lnTo>
                      <a:pt x="3693940" y="2730494"/>
                    </a:lnTo>
                    <a:lnTo>
                      <a:pt x="3694754" y="2729369"/>
                    </a:lnTo>
                    <a:lnTo>
                      <a:pt x="3687624" y="2733602"/>
                    </a:lnTo>
                    <a:lnTo>
                      <a:pt x="3695788" y="2727939"/>
                    </a:lnTo>
                    <a:lnTo>
                      <a:pt x="3696132" y="2727462"/>
                    </a:lnTo>
                    <a:lnTo>
                      <a:pt x="3701066" y="2723968"/>
                    </a:lnTo>
                    <a:lnTo>
                      <a:pt x="3700331" y="2724787"/>
                    </a:lnTo>
                    <a:lnTo>
                      <a:pt x="3714517" y="2714945"/>
                    </a:lnTo>
                    <a:lnTo>
                      <a:pt x="3709945" y="2717679"/>
                    </a:lnTo>
                    <a:lnTo>
                      <a:pt x="3711992" y="2716229"/>
                    </a:lnTo>
                    <a:lnTo>
                      <a:pt x="3714554" y="2714442"/>
                    </a:lnTo>
                    <a:lnTo>
                      <a:pt x="3704643" y="2720848"/>
                    </a:lnTo>
                    <a:lnTo>
                      <a:pt x="3709945" y="2717679"/>
                    </a:lnTo>
                    <a:lnTo>
                      <a:pt x="3701066" y="2723968"/>
                    </a:lnTo>
                    <a:lnTo>
                      <a:pt x="3702102" y="2722812"/>
                    </a:lnTo>
                    <a:lnTo>
                      <a:pt x="3703081" y="2721858"/>
                    </a:lnTo>
                    <a:lnTo>
                      <a:pt x="3697642" y="2725373"/>
                    </a:lnTo>
                    <a:lnTo>
                      <a:pt x="3696132" y="2727462"/>
                    </a:lnTo>
                    <a:lnTo>
                      <a:pt x="3686627" y="2734195"/>
                    </a:lnTo>
                    <a:lnTo>
                      <a:pt x="3687624" y="2733602"/>
                    </a:lnTo>
                    <a:lnTo>
                      <a:pt x="3679766" y="2739054"/>
                    </a:lnTo>
                    <a:lnTo>
                      <a:pt x="3678800" y="2739738"/>
                    </a:lnTo>
                    <a:lnTo>
                      <a:pt x="3678631" y="2739841"/>
                    </a:lnTo>
                    <a:lnTo>
                      <a:pt x="3660729" y="2752261"/>
                    </a:lnTo>
                    <a:lnTo>
                      <a:pt x="3661066" y="2752073"/>
                    </a:lnTo>
                    <a:lnTo>
                      <a:pt x="3660401" y="2752489"/>
                    </a:lnTo>
                    <a:lnTo>
                      <a:pt x="3659937" y="2752811"/>
                    </a:lnTo>
                    <a:lnTo>
                      <a:pt x="3629661" y="2785620"/>
                    </a:lnTo>
                    <a:lnTo>
                      <a:pt x="3611571" y="2799675"/>
                    </a:lnTo>
                    <a:lnTo>
                      <a:pt x="3649044" y="2759587"/>
                    </a:lnTo>
                    <a:lnTo>
                      <a:pt x="3649662" y="2759201"/>
                    </a:lnTo>
                    <a:lnTo>
                      <a:pt x="3649191" y="2759431"/>
                    </a:lnTo>
                    <a:lnTo>
                      <a:pt x="3649044" y="2759587"/>
                    </a:lnTo>
                    <a:lnTo>
                      <a:pt x="3613096" y="2782056"/>
                    </a:lnTo>
                    <a:lnTo>
                      <a:pt x="3605675" y="2785956"/>
                    </a:lnTo>
                    <a:lnTo>
                      <a:pt x="3609685" y="2781936"/>
                    </a:lnTo>
                    <a:lnTo>
                      <a:pt x="3632313" y="2768121"/>
                    </a:lnTo>
                    <a:lnTo>
                      <a:pt x="3639003" y="2764387"/>
                    </a:lnTo>
                    <a:lnTo>
                      <a:pt x="3636175" y="2765763"/>
                    </a:lnTo>
                    <a:lnTo>
                      <a:pt x="3632313" y="2768121"/>
                    </a:lnTo>
                    <a:lnTo>
                      <a:pt x="3612356" y="2779260"/>
                    </a:lnTo>
                    <a:lnTo>
                      <a:pt x="3614796" y="2776814"/>
                    </a:lnTo>
                    <a:lnTo>
                      <a:pt x="3608189" y="2779885"/>
                    </a:lnTo>
                    <a:lnTo>
                      <a:pt x="3605547" y="2781011"/>
                    </a:lnTo>
                    <a:lnTo>
                      <a:pt x="3607201" y="2779860"/>
                    </a:lnTo>
                    <a:lnTo>
                      <a:pt x="3616054" y="2775552"/>
                    </a:lnTo>
                    <a:lnTo>
                      <a:pt x="3618513" y="2773088"/>
                    </a:lnTo>
                    <a:lnTo>
                      <a:pt x="3609891" y="2777987"/>
                    </a:lnTo>
                    <a:lnTo>
                      <a:pt x="3607201" y="2779860"/>
                    </a:lnTo>
                    <a:lnTo>
                      <a:pt x="3604377" y="2781234"/>
                    </a:lnTo>
                    <a:lnTo>
                      <a:pt x="3603860" y="2781730"/>
                    </a:lnTo>
                    <a:lnTo>
                      <a:pt x="3605547" y="2781011"/>
                    </a:lnTo>
                    <a:lnTo>
                      <a:pt x="3602131" y="2783389"/>
                    </a:lnTo>
                    <a:lnTo>
                      <a:pt x="3598201" y="2787160"/>
                    </a:lnTo>
                    <a:lnTo>
                      <a:pt x="3590694" y="2791350"/>
                    </a:lnTo>
                    <a:lnTo>
                      <a:pt x="3590085" y="2791774"/>
                    </a:lnTo>
                    <a:lnTo>
                      <a:pt x="3590438" y="2791492"/>
                    </a:lnTo>
                    <a:lnTo>
                      <a:pt x="3586543" y="2793667"/>
                    </a:lnTo>
                    <a:lnTo>
                      <a:pt x="3582880" y="2796788"/>
                    </a:lnTo>
                    <a:lnTo>
                      <a:pt x="3578128" y="2800096"/>
                    </a:lnTo>
                    <a:lnTo>
                      <a:pt x="3580488" y="2798827"/>
                    </a:lnTo>
                    <a:lnTo>
                      <a:pt x="3582880" y="2796788"/>
                    </a:lnTo>
                    <a:lnTo>
                      <a:pt x="3590085" y="2791774"/>
                    </a:lnTo>
                    <a:lnTo>
                      <a:pt x="3582739" y="2797617"/>
                    </a:lnTo>
                    <a:lnTo>
                      <a:pt x="3593119" y="2792037"/>
                    </a:lnTo>
                    <a:lnTo>
                      <a:pt x="3591927" y="2793180"/>
                    </a:lnTo>
                    <a:lnTo>
                      <a:pt x="3581289" y="2798770"/>
                    </a:lnTo>
                    <a:lnTo>
                      <a:pt x="3577893" y="2801472"/>
                    </a:lnTo>
                    <a:lnTo>
                      <a:pt x="3577572" y="2801313"/>
                    </a:lnTo>
                    <a:lnTo>
                      <a:pt x="3579374" y="2799777"/>
                    </a:lnTo>
                    <a:lnTo>
                      <a:pt x="3576996" y="2801027"/>
                    </a:lnTo>
                    <a:lnTo>
                      <a:pt x="3577572" y="2801313"/>
                    </a:lnTo>
                    <a:lnTo>
                      <a:pt x="3570662" y="2807203"/>
                    </a:lnTo>
                    <a:lnTo>
                      <a:pt x="3570733" y="2807169"/>
                    </a:lnTo>
                    <a:lnTo>
                      <a:pt x="3577893" y="2801472"/>
                    </a:lnTo>
                    <a:lnTo>
                      <a:pt x="3580136" y="2802587"/>
                    </a:lnTo>
                    <a:lnTo>
                      <a:pt x="3584175" y="2800619"/>
                    </a:lnTo>
                    <a:lnTo>
                      <a:pt x="3591927" y="2793180"/>
                    </a:lnTo>
                    <a:lnTo>
                      <a:pt x="3605675" y="2785956"/>
                    </a:lnTo>
                    <a:lnTo>
                      <a:pt x="3586117" y="2805561"/>
                    </a:lnTo>
                    <a:lnTo>
                      <a:pt x="3596685" y="2810816"/>
                    </a:lnTo>
                    <a:lnTo>
                      <a:pt x="3603049" y="2806296"/>
                    </a:lnTo>
                    <a:lnTo>
                      <a:pt x="3611571" y="2799675"/>
                    </a:lnTo>
                    <a:lnTo>
                      <a:pt x="3609990" y="2801366"/>
                    </a:lnTo>
                    <a:lnTo>
                      <a:pt x="3624909" y="2790769"/>
                    </a:lnTo>
                    <a:lnTo>
                      <a:pt x="3629661" y="2785620"/>
                    </a:lnTo>
                    <a:lnTo>
                      <a:pt x="3670785" y="2753668"/>
                    </a:lnTo>
                    <a:lnTo>
                      <a:pt x="3683609" y="2743434"/>
                    </a:lnTo>
                    <a:lnTo>
                      <a:pt x="3674485" y="2753609"/>
                    </a:lnTo>
                    <a:lnTo>
                      <a:pt x="3659849" y="2765952"/>
                    </a:lnTo>
                    <a:lnTo>
                      <a:pt x="3666016" y="2761572"/>
                    </a:lnTo>
                    <a:lnTo>
                      <a:pt x="3646083" y="2777562"/>
                    </a:lnTo>
                    <a:lnTo>
                      <a:pt x="3615540" y="2803321"/>
                    </a:lnTo>
                    <a:lnTo>
                      <a:pt x="3608830" y="2808194"/>
                    </a:lnTo>
                    <a:lnTo>
                      <a:pt x="3614186" y="2802389"/>
                    </a:lnTo>
                    <a:lnTo>
                      <a:pt x="3602058" y="2808727"/>
                    </a:lnTo>
                    <a:lnTo>
                      <a:pt x="3570241" y="2834718"/>
                    </a:lnTo>
                    <a:lnTo>
                      <a:pt x="3565041" y="2842218"/>
                    </a:lnTo>
                    <a:lnTo>
                      <a:pt x="3566042" y="2841865"/>
                    </a:lnTo>
                    <a:lnTo>
                      <a:pt x="3581901" y="2831243"/>
                    </a:lnTo>
                    <a:lnTo>
                      <a:pt x="3573538" y="2838009"/>
                    </a:lnTo>
                    <a:lnTo>
                      <a:pt x="3583800" y="2831834"/>
                    </a:lnTo>
                    <a:lnTo>
                      <a:pt x="3578070" y="2837096"/>
                    </a:lnTo>
                    <a:lnTo>
                      <a:pt x="3588566" y="2832788"/>
                    </a:lnTo>
                    <a:lnTo>
                      <a:pt x="3639921" y="2799708"/>
                    </a:lnTo>
                    <a:lnTo>
                      <a:pt x="3624943" y="2814250"/>
                    </a:lnTo>
                    <a:lnTo>
                      <a:pt x="3603207" y="2828135"/>
                    </a:lnTo>
                    <a:lnTo>
                      <a:pt x="3593203" y="2833590"/>
                    </a:lnTo>
                    <a:lnTo>
                      <a:pt x="3593203" y="2833936"/>
                    </a:lnTo>
                    <a:lnTo>
                      <a:pt x="3591659" y="2834432"/>
                    </a:lnTo>
                    <a:lnTo>
                      <a:pt x="3589873" y="2835406"/>
                    </a:lnTo>
                    <a:lnTo>
                      <a:pt x="3585565" y="2838148"/>
                    </a:lnTo>
                    <a:lnTo>
                      <a:pt x="3593203" y="2834191"/>
                    </a:lnTo>
                    <a:lnTo>
                      <a:pt x="3593203" y="2833936"/>
                    </a:lnTo>
                    <a:lnTo>
                      <a:pt x="3602933" y="2830812"/>
                    </a:lnTo>
                    <a:lnTo>
                      <a:pt x="3608931" y="2828037"/>
                    </a:lnTo>
                    <a:lnTo>
                      <a:pt x="3604510" y="2830305"/>
                    </a:lnTo>
                    <a:lnTo>
                      <a:pt x="3610332" y="2828435"/>
                    </a:lnTo>
                    <a:lnTo>
                      <a:pt x="3612390" y="2826437"/>
                    </a:lnTo>
                    <a:lnTo>
                      <a:pt x="3615723" y="2824895"/>
                    </a:lnTo>
                    <a:lnTo>
                      <a:pt x="3616911" y="2824326"/>
                    </a:lnTo>
                    <a:lnTo>
                      <a:pt x="3613096" y="2828135"/>
                    </a:lnTo>
                    <a:lnTo>
                      <a:pt x="3612998" y="2828234"/>
                    </a:lnTo>
                    <a:lnTo>
                      <a:pt x="3612998" y="2829672"/>
                    </a:lnTo>
                    <a:lnTo>
                      <a:pt x="3620292" y="2822708"/>
                    </a:lnTo>
                    <a:lnTo>
                      <a:pt x="3621479" y="2822139"/>
                    </a:lnTo>
                    <a:lnTo>
                      <a:pt x="3612998" y="2830144"/>
                    </a:lnTo>
                    <a:lnTo>
                      <a:pt x="3612998" y="2830885"/>
                    </a:lnTo>
                    <a:lnTo>
                      <a:pt x="3611348" y="2831701"/>
                    </a:lnTo>
                    <a:lnTo>
                      <a:pt x="3608151" y="2834718"/>
                    </a:lnTo>
                    <a:lnTo>
                      <a:pt x="3601251" y="2840886"/>
                    </a:lnTo>
                    <a:lnTo>
                      <a:pt x="3610362" y="2832188"/>
                    </a:lnTo>
                    <a:lnTo>
                      <a:pt x="3607858" y="2833426"/>
                    </a:lnTo>
                    <a:lnTo>
                      <a:pt x="3600850" y="2840504"/>
                    </a:lnTo>
                    <a:cubicBezTo>
                      <a:pt x="3598340" y="2843101"/>
                      <a:pt x="3597284" y="2844284"/>
                      <a:pt x="3597335" y="2844386"/>
                    </a:cubicBezTo>
                    <a:lnTo>
                      <a:pt x="3601251" y="2840886"/>
                    </a:lnTo>
                    <a:lnTo>
                      <a:pt x="3597344" y="2844617"/>
                    </a:lnTo>
                    <a:lnTo>
                      <a:pt x="3604264" y="2841702"/>
                    </a:lnTo>
                    <a:lnTo>
                      <a:pt x="3634678" y="2815381"/>
                    </a:lnTo>
                    <a:lnTo>
                      <a:pt x="3635308" y="2814970"/>
                    </a:lnTo>
                    <a:lnTo>
                      <a:pt x="3636172" y="2814970"/>
                    </a:lnTo>
                    <a:lnTo>
                      <a:pt x="3637470" y="2813557"/>
                    </a:lnTo>
                    <a:lnTo>
                      <a:pt x="3638606" y="2812815"/>
                    </a:lnTo>
                    <a:lnTo>
                      <a:pt x="3650195" y="2806870"/>
                    </a:lnTo>
                    <a:lnTo>
                      <a:pt x="3606578" y="2841040"/>
                    </a:lnTo>
                    <a:lnTo>
                      <a:pt x="3607637" y="2842455"/>
                    </a:lnTo>
                    <a:cubicBezTo>
                      <a:pt x="3608050" y="2843282"/>
                      <a:pt x="3608050" y="2844108"/>
                      <a:pt x="3606400" y="2844108"/>
                    </a:cubicBezTo>
                    <a:lnTo>
                      <a:pt x="3596027" y="2849305"/>
                    </a:lnTo>
                    <a:lnTo>
                      <a:pt x="3593849" y="2851011"/>
                    </a:lnTo>
                    <a:lnTo>
                      <a:pt x="3593317" y="2851175"/>
                    </a:lnTo>
                    <a:lnTo>
                      <a:pt x="3594723" y="2849958"/>
                    </a:lnTo>
                    <a:lnTo>
                      <a:pt x="3588463" y="2853095"/>
                    </a:lnTo>
                    <a:lnTo>
                      <a:pt x="3583089" y="2858225"/>
                    </a:lnTo>
                    <a:lnTo>
                      <a:pt x="3585923" y="2857220"/>
                    </a:lnTo>
                    <a:lnTo>
                      <a:pt x="3593849" y="2851011"/>
                    </a:lnTo>
                    <a:lnTo>
                      <a:pt x="3597694" y="2849830"/>
                    </a:lnTo>
                    <a:lnTo>
                      <a:pt x="3592905" y="2854055"/>
                    </a:lnTo>
                    <a:lnTo>
                      <a:pt x="3593816" y="2854421"/>
                    </a:lnTo>
                    <a:lnTo>
                      <a:pt x="3594258" y="2854264"/>
                    </a:lnTo>
                    <a:lnTo>
                      <a:pt x="3604255" y="2847814"/>
                    </a:lnTo>
                    <a:lnTo>
                      <a:pt x="3627880" y="2840556"/>
                    </a:lnTo>
                    <a:lnTo>
                      <a:pt x="3617732" y="2845939"/>
                    </a:lnTo>
                    <a:lnTo>
                      <a:pt x="3622895" y="2844108"/>
                    </a:lnTo>
                    <a:lnTo>
                      <a:pt x="3601611" y="2855216"/>
                    </a:lnTo>
                    <a:lnTo>
                      <a:pt x="3603943" y="2855002"/>
                    </a:lnTo>
                    <a:lnTo>
                      <a:pt x="3573538" y="2870923"/>
                    </a:lnTo>
                    <a:lnTo>
                      <a:pt x="3573538" y="2869867"/>
                    </a:lnTo>
                    <a:lnTo>
                      <a:pt x="3557441" y="2878267"/>
                    </a:lnTo>
                    <a:lnTo>
                      <a:pt x="3573538" y="2867928"/>
                    </a:lnTo>
                    <a:lnTo>
                      <a:pt x="3573538" y="2867631"/>
                    </a:lnTo>
                    <a:lnTo>
                      <a:pt x="3576834" y="2865505"/>
                    </a:lnTo>
                    <a:lnTo>
                      <a:pt x="3576834" y="2865873"/>
                    </a:lnTo>
                    <a:lnTo>
                      <a:pt x="3595506" y="2855101"/>
                    </a:lnTo>
                    <a:lnTo>
                      <a:pt x="3593938" y="2854470"/>
                    </a:lnTo>
                    <a:lnTo>
                      <a:pt x="3593952" y="2854461"/>
                    </a:lnTo>
                    <a:lnTo>
                      <a:pt x="3593934" y="2854469"/>
                    </a:lnTo>
                    <a:lnTo>
                      <a:pt x="3593938" y="2854470"/>
                    </a:lnTo>
                    <a:lnTo>
                      <a:pt x="3576834" y="2865505"/>
                    </a:lnTo>
                    <a:lnTo>
                      <a:pt x="3576834" y="2864340"/>
                    </a:lnTo>
                    <a:lnTo>
                      <a:pt x="3584520" y="2858320"/>
                    </a:lnTo>
                    <a:lnTo>
                      <a:pt x="3581844" y="2859414"/>
                    </a:lnTo>
                    <a:lnTo>
                      <a:pt x="3580131" y="2861049"/>
                    </a:lnTo>
                    <a:lnTo>
                      <a:pt x="3580131" y="2860115"/>
                    </a:lnTo>
                    <a:lnTo>
                      <a:pt x="3549176" y="2872777"/>
                    </a:lnTo>
                    <a:lnTo>
                      <a:pt x="3566426" y="2864135"/>
                    </a:lnTo>
                    <a:lnTo>
                      <a:pt x="3580131" y="2859274"/>
                    </a:lnTo>
                    <a:lnTo>
                      <a:pt x="3580131" y="2857757"/>
                    </a:lnTo>
                    <a:lnTo>
                      <a:pt x="3581170" y="2856748"/>
                    </a:lnTo>
                    <a:lnTo>
                      <a:pt x="3566426" y="2864135"/>
                    </a:lnTo>
                    <a:lnTo>
                      <a:pt x="3547015" y="2871019"/>
                    </a:lnTo>
                    <a:lnTo>
                      <a:pt x="3522009" y="2883237"/>
                    </a:lnTo>
                    <a:lnTo>
                      <a:pt x="3563511" y="2860637"/>
                    </a:lnTo>
                    <a:cubicBezTo>
                      <a:pt x="3575058" y="2855678"/>
                      <a:pt x="3583306" y="2851546"/>
                      <a:pt x="3584543" y="2850306"/>
                    </a:cubicBezTo>
                    <a:lnTo>
                      <a:pt x="3583455" y="2850466"/>
                    </a:lnTo>
                    <a:lnTo>
                      <a:pt x="3590848" y="2847353"/>
                    </a:lnTo>
                    <a:lnTo>
                      <a:pt x="3602426" y="2836111"/>
                    </a:lnTo>
                    <a:lnTo>
                      <a:pt x="3523019" y="2875363"/>
                    </a:lnTo>
                    <a:lnTo>
                      <a:pt x="3499949" y="2885637"/>
                    </a:lnTo>
                    <a:lnTo>
                      <a:pt x="3484743" y="2892041"/>
                    </a:lnTo>
                    <a:lnTo>
                      <a:pt x="3479326" y="2894821"/>
                    </a:lnTo>
                    <a:lnTo>
                      <a:pt x="3474433" y="2897000"/>
                    </a:lnTo>
                    <a:lnTo>
                      <a:pt x="3461871" y="2903778"/>
                    </a:lnTo>
                    <a:lnTo>
                      <a:pt x="3403552" y="2933703"/>
                    </a:lnTo>
                    <a:lnTo>
                      <a:pt x="3435256" y="2916008"/>
                    </a:lnTo>
                    <a:lnTo>
                      <a:pt x="3525458" y="2869284"/>
                    </a:lnTo>
                    <a:lnTo>
                      <a:pt x="3526802" y="2867672"/>
                    </a:lnTo>
                    <a:lnTo>
                      <a:pt x="3507425" y="2877165"/>
                    </a:lnTo>
                    <a:lnTo>
                      <a:pt x="3493039" y="2884264"/>
                    </a:lnTo>
                    <a:lnTo>
                      <a:pt x="3528276" y="2865905"/>
                    </a:lnTo>
                    <a:lnTo>
                      <a:pt x="3537857" y="2854418"/>
                    </a:lnTo>
                    <a:lnTo>
                      <a:pt x="3532169" y="2856504"/>
                    </a:lnTo>
                    <a:lnTo>
                      <a:pt x="3530803" y="2856989"/>
                    </a:lnTo>
                    <a:lnTo>
                      <a:pt x="3536948" y="2853973"/>
                    </a:lnTo>
                    <a:lnTo>
                      <a:pt x="3538894" y="2853175"/>
                    </a:lnTo>
                    <a:lnTo>
                      <a:pt x="3539115" y="2852910"/>
                    </a:lnTo>
                    <a:lnTo>
                      <a:pt x="3536948" y="2853973"/>
                    </a:lnTo>
                    <a:lnTo>
                      <a:pt x="3521901" y="2860149"/>
                    </a:lnTo>
                    <a:lnTo>
                      <a:pt x="3504229" y="2866421"/>
                    </a:lnTo>
                    <a:lnTo>
                      <a:pt x="3504184" y="2865345"/>
                    </a:lnTo>
                    <a:lnTo>
                      <a:pt x="3521962" y="2856814"/>
                    </a:lnTo>
                    <a:lnTo>
                      <a:pt x="3540942" y="2850719"/>
                    </a:lnTo>
                    <a:lnTo>
                      <a:pt x="3560369" y="2827427"/>
                    </a:lnTo>
                    <a:lnTo>
                      <a:pt x="3560369" y="2827230"/>
                    </a:lnTo>
                    <a:lnTo>
                      <a:pt x="3560884" y="2826087"/>
                    </a:lnTo>
                    <a:lnTo>
                      <a:pt x="3425358" y="2898239"/>
                    </a:lnTo>
                    <a:lnTo>
                      <a:pt x="3316643" y="2962513"/>
                    </a:lnTo>
                    <a:lnTo>
                      <a:pt x="3321048" y="2958446"/>
                    </a:lnTo>
                    <a:lnTo>
                      <a:pt x="3345353" y="2943280"/>
                    </a:lnTo>
                    <a:lnTo>
                      <a:pt x="3364009" y="2931205"/>
                    </a:lnTo>
                    <a:lnTo>
                      <a:pt x="3411548" y="2901848"/>
                    </a:lnTo>
                    <a:lnTo>
                      <a:pt x="3553613" y="2827579"/>
                    </a:lnTo>
                    <a:lnTo>
                      <a:pt x="3520660" y="2843321"/>
                    </a:lnTo>
                    <a:lnTo>
                      <a:pt x="3562966" y="2821458"/>
                    </a:lnTo>
                    <a:lnTo>
                      <a:pt x="3566258" y="2814142"/>
                    </a:lnTo>
                    <a:lnTo>
                      <a:pt x="3421647" y="2893694"/>
                    </a:lnTo>
                    <a:lnTo>
                      <a:pt x="3360060" y="2930720"/>
                    </a:lnTo>
                    <a:lnTo>
                      <a:pt x="3389892" y="2910223"/>
                    </a:lnTo>
                    <a:cubicBezTo>
                      <a:pt x="3434843" y="2882124"/>
                      <a:pt x="3481032" y="2855678"/>
                      <a:pt x="3527220" y="2830885"/>
                    </a:cubicBezTo>
                    <a:lnTo>
                      <a:pt x="3557415" y="2816921"/>
                    </a:lnTo>
                    <a:lnTo>
                      <a:pt x="3558941" y="2815354"/>
                    </a:lnTo>
                    <a:lnTo>
                      <a:pt x="3534986" y="2824586"/>
                    </a:lnTo>
                    <a:lnTo>
                      <a:pt x="3563466" y="2810709"/>
                    </a:lnTo>
                    <a:lnTo>
                      <a:pt x="3568601" y="2805438"/>
                    </a:lnTo>
                    <a:lnTo>
                      <a:pt x="3550462" y="2814970"/>
                    </a:lnTo>
                    <a:lnTo>
                      <a:pt x="3569051" y="2804976"/>
                    </a:lnTo>
                    <a:lnTo>
                      <a:pt x="3572353" y="2801586"/>
                    </a:lnTo>
                    <a:lnTo>
                      <a:pt x="3530683" y="2824844"/>
                    </a:lnTo>
                    <a:lnTo>
                      <a:pt x="3576211" y="2797626"/>
                    </a:lnTo>
                    <a:lnTo>
                      <a:pt x="3581192" y="2792513"/>
                    </a:lnTo>
                    <a:lnTo>
                      <a:pt x="3582514" y="2791870"/>
                    </a:lnTo>
                    <a:lnTo>
                      <a:pt x="3578714" y="2796130"/>
                    </a:lnTo>
                    <a:lnTo>
                      <a:pt x="3587421" y="2790925"/>
                    </a:lnTo>
                    <a:lnTo>
                      <a:pt x="3590413" y="2788027"/>
                    </a:lnTo>
                    <a:lnTo>
                      <a:pt x="3596812" y="2784914"/>
                    </a:lnTo>
                    <a:lnTo>
                      <a:pt x="3595253" y="2786243"/>
                    </a:lnTo>
                    <a:lnTo>
                      <a:pt x="3600177" y="2783299"/>
                    </a:lnTo>
                    <a:lnTo>
                      <a:pt x="3599807" y="2783457"/>
                    </a:lnTo>
                    <a:lnTo>
                      <a:pt x="3600377" y="2783179"/>
                    </a:lnTo>
                    <a:lnTo>
                      <a:pt x="3602433" y="2781951"/>
                    </a:lnTo>
                    <a:lnTo>
                      <a:pt x="3609433" y="2776382"/>
                    </a:lnTo>
                    <a:lnTo>
                      <a:pt x="3625316" y="2761141"/>
                    </a:lnTo>
                    <a:lnTo>
                      <a:pt x="3616494" y="2768138"/>
                    </a:lnTo>
                    <a:lnTo>
                      <a:pt x="3597236" y="2784552"/>
                    </a:lnTo>
                    <a:lnTo>
                      <a:pt x="3591458" y="2787015"/>
                    </a:lnTo>
                    <a:lnTo>
                      <a:pt x="3602050" y="2776756"/>
                    </a:lnTo>
                    <a:lnTo>
                      <a:pt x="3604546" y="2774692"/>
                    </a:lnTo>
                    <a:lnTo>
                      <a:pt x="3627667" y="2758885"/>
                    </a:lnTo>
                    <a:lnTo>
                      <a:pt x="3630795" y="2755884"/>
                    </a:lnTo>
                    <a:lnTo>
                      <a:pt x="3606768" y="2772856"/>
                    </a:lnTo>
                    <a:lnTo>
                      <a:pt x="3614503" y="2766462"/>
                    </a:lnTo>
                    <a:lnTo>
                      <a:pt x="3637010" y="2749919"/>
                    </a:lnTo>
                    <a:lnTo>
                      <a:pt x="3637820" y="2749142"/>
                    </a:lnTo>
                    <a:lnTo>
                      <a:pt x="3651850" y="2736751"/>
                    </a:lnTo>
                    <a:lnTo>
                      <a:pt x="3636303" y="2748441"/>
                    </a:lnTo>
                    <a:lnTo>
                      <a:pt x="3614503" y="2766462"/>
                    </a:lnTo>
                    <a:lnTo>
                      <a:pt x="3603288" y="2774704"/>
                    </a:lnTo>
                    <a:lnTo>
                      <a:pt x="3589419" y="2784069"/>
                    </a:lnTo>
                    <a:lnTo>
                      <a:pt x="3604939" y="2768138"/>
                    </a:lnTo>
                    <a:lnTo>
                      <a:pt x="3659401" y="2730083"/>
                    </a:lnTo>
                    <a:lnTo>
                      <a:pt x="3683469" y="2708827"/>
                    </a:lnTo>
                    <a:lnTo>
                      <a:pt x="3658587" y="2727923"/>
                    </a:lnTo>
                    <a:lnTo>
                      <a:pt x="3593480" y="2773451"/>
                    </a:lnTo>
                    <a:lnTo>
                      <a:pt x="3597863" y="2768902"/>
                    </a:lnTo>
                    <a:lnTo>
                      <a:pt x="3603288" y="2764855"/>
                    </a:lnTo>
                    <a:lnTo>
                      <a:pt x="3639603" y="2735966"/>
                    </a:lnTo>
                    <a:lnTo>
                      <a:pt x="3689126" y="2702480"/>
                    </a:lnTo>
                    <a:lnTo>
                      <a:pt x="3696578" y="2697250"/>
                    </a:lnTo>
                    <a:lnTo>
                      <a:pt x="3701175" y="2693189"/>
                    </a:lnTo>
                    <a:lnTo>
                      <a:pt x="3716577" y="2678889"/>
                    </a:lnTo>
                    <a:lnTo>
                      <a:pt x="3652810" y="2725461"/>
                    </a:lnTo>
                    <a:lnTo>
                      <a:pt x="3639603" y="2735966"/>
                    </a:lnTo>
                    <a:lnTo>
                      <a:pt x="3610881" y="2755388"/>
                    </a:lnTo>
                    <a:lnTo>
                      <a:pt x="3613966" y="2752185"/>
                    </a:lnTo>
                    <a:cubicBezTo>
                      <a:pt x="3639578" y="2729180"/>
                      <a:pt x="3667860" y="2708136"/>
                      <a:pt x="3696548" y="2688535"/>
                    </a:cubicBezTo>
                    <a:lnTo>
                      <a:pt x="3724898" y="2670196"/>
                    </a:lnTo>
                    <a:lnTo>
                      <a:pt x="3731953" y="2657155"/>
                    </a:lnTo>
                    <a:lnTo>
                      <a:pt x="3698256" y="2678833"/>
                    </a:lnTo>
                    <a:lnTo>
                      <a:pt x="3681935" y="2689210"/>
                    </a:lnTo>
                    <a:lnTo>
                      <a:pt x="3694903" y="2680321"/>
                    </a:lnTo>
                    <a:lnTo>
                      <a:pt x="3735561" y="2651945"/>
                    </a:lnTo>
                    <a:lnTo>
                      <a:pt x="3745394" y="2638338"/>
                    </a:lnTo>
                    <a:lnTo>
                      <a:pt x="3738653" y="2649787"/>
                    </a:lnTo>
                    <a:lnTo>
                      <a:pt x="3772182" y="2626386"/>
                    </a:lnTo>
                    <a:lnTo>
                      <a:pt x="3786450" y="2611977"/>
                    </a:lnTo>
                    <a:lnTo>
                      <a:pt x="3748078" y="2634624"/>
                    </a:lnTo>
                    <a:lnTo>
                      <a:pt x="3745394" y="2638338"/>
                    </a:lnTo>
                    <a:lnTo>
                      <a:pt x="3747316" y="2635074"/>
                    </a:lnTo>
                    <a:lnTo>
                      <a:pt x="3718493" y="2652086"/>
                    </a:lnTo>
                    <a:lnTo>
                      <a:pt x="3729156" y="2644209"/>
                    </a:lnTo>
                    <a:lnTo>
                      <a:pt x="3748763" y="2632616"/>
                    </a:lnTo>
                    <a:lnTo>
                      <a:pt x="3750278" y="2630044"/>
                    </a:lnTo>
                    <a:lnTo>
                      <a:pt x="3759541" y="2618761"/>
                    </a:lnTo>
                    <a:lnTo>
                      <a:pt x="3750100" y="2631826"/>
                    </a:lnTo>
                    <a:lnTo>
                      <a:pt x="3774963" y="2617125"/>
                    </a:lnTo>
                    <a:lnTo>
                      <a:pt x="3791628" y="2606747"/>
                    </a:lnTo>
                    <a:lnTo>
                      <a:pt x="3802704" y="2595560"/>
                    </a:lnTo>
                    <a:lnTo>
                      <a:pt x="3801421" y="2591475"/>
                    </a:lnTo>
                    <a:cubicBezTo>
                      <a:pt x="3802040" y="2588381"/>
                      <a:pt x="3804001" y="2584565"/>
                      <a:pt x="3807253" y="2580079"/>
                    </a:cubicBezTo>
                    <a:lnTo>
                      <a:pt x="3816510" y="2569564"/>
                    </a:lnTo>
                    <a:lnTo>
                      <a:pt x="3807191" y="2591028"/>
                    </a:lnTo>
                    <a:lnTo>
                      <a:pt x="3809267" y="2588932"/>
                    </a:lnTo>
                    <a:lnTo>
                      <a:pt x="3810141" y="2587392"/>
                    </a:lnTo>
                    <a:lnTo>
                      <a:pt x="3809853" y="2588340"/>
                    </a:lnTo>
                    <a:lnTo>
                      <a:pt x="3810164" y="2588025"/>
                    </a:lnTo>
                    <a:lnTo>
                      <a:pt x="3824312" y="2564733"/>
                    </a:lnTo>
                    <a:lnTo>
                      <a:pt x="3814783" y="2583360"/>
                    </a:lnTo>
                    <a:lnTo>
                      <a:pt x="3818417" y="2579690"/>
                    </a:lnTo>
                    <a:lnTo>
                      <a:pt x="3826880" y="2565762"/>
                    </a:lnTo>
                    <a:lnTo>
                      <a:pt x="3821704" y="2576106"/>
                    </a:lnTo>
                    <a:lnTo>
                      <a:pt x="3820378" y="2577710"/>
                    </a:lnTo>
                    <a:lnTo>
                      <a:pt x="3821437" y="2576640"/>
                    </a:lnTo>
                    <a:lnTo>
                      <a:pt x="3821704" y="2576106"/>
                    </a:lnTo>
                    <a:lnTo>
                      <a:pt x="3828214" y="2568235"/>
                    </a:lnTo>
                    <a:lnTo>
                      <a:pt x="3834887" y="2552586"/>
                    </a:lnTo>
                    <a:lnTo>
                      <a:pt x="3826880" y="2565762"/>
                    </a:lnTo>
                    <a:lnTo>
                      <a:pt x="3841822" y="2535905"/>
                    </a:lnTo>
                    <a:lnTo>
                      <a:pt x="3842421" y="2534920"/>
                    </a:lnTo>
                    <a:lnTo>
                      <a:pt x="3842723" y="2534209"/>
                    </a:lnTo>
                    <a:lnTo>
                      <a:pt x="3842144" y="2535261"/>
                    </a:lnTo>
                    <a:lnTo>
                      <a:pt x="3843029" y="2533492"/>
                    </a:lnTo>
                    <a:lnTo>
                      <a:pt x="3847251" y="2523591"/>
                    </a:lnTo>
                    <a:lnTo>
                      <a:pt x="3845010" y="2526825"/>
                    </a:lnTo>
                    <a:lnTo>
                      <a:pt x="3847429" y="2523174"/>
                    </a:lnTo>
                    <a:lnTo>
                      <a:pt x="3849950" y="2517263"/>
                    </a:lnTo>
                    <a:lnTo>
                      <a:pt x="3841598" y="2531976"/>
                    </a:lnTo>
                    <a:lnTo>
                      <a:pt x="3839276" y="2535480"/>
                    </a:lnTo>
                    <a:lnTo>
                      <a:pt x="3842707" y="2528775"/>
                    </a:lnTo>
                    <a:lnTo>
                      <a:pt x="3848041" y="2519608"/>
                    </a:lnTo>
                    <a:lnTo>
                      <a:pt x="3850452" y="2516084"/>
                    </a:lnTo>
                    <a:lnTo>
                      <a:pt x="3851444" y="2513760"/>
                    </a:lnTo>
                    <a:lnTo>
                      <a:pt x="3848041" y="2519608"/>
                    </a:lnTo>
                    <a:lnTo>
                      <a:pt x="3842714" y="2527390"/>
                    </a:lnTo>
                    <a:lnTo>
                      <a:pt x="3852404" y="2506239"/>
                    </a:lnTo>
                    <a:lnTo>
                      <a:pt x="3856610" y="2501171"/>
                    </a:lnTo>
                    <a:lnTo>
                      <a:pt x="3856037" y="2501171"/>
                    </a:lnTo>
                    <a:lnTo>
                      <a:pt x="3856922" y="2498230"/>
                    </a:lnTo>
                    <a:lnTo>
                      <a:pt x="3854951" y="2500679"/>
                    </a:lnTo>
                    <a:lnTo>
                      <a:pt x="3858542" y="2492841"/>
                    </a:lnTo>
                    <a:lnTo>
                      <a:pt x="3866485" y="2466417"/>
                    </a:lnTo>
                    <a:lnTo>
                      <a:pt x="3840442" y="2518707"/>
                    </a:lnTo>
                    <a:lnTo>
                      <a:pt x="3836496" y="2523531"/>
                    </a:lnTo>
                    <a:lnTo>
                      <a:pt x="3838682" y="2518496"/>
                    </a:lnTo>
                    <a:lnTo>
                      <a:pt x="3821372" y="2542018"/>
                    </a:lnTo>
                    <a:lnTo>
                      <a:pt x="3836496" y="2523531"/>
                    </a:lnTo>
                    <a:lnTo>
                      <a:pt x="3834787" y="2527466"/>
                    </a:lnTo>
                    <a:lnTo>
                      <a:pt x="3808027" y="2559712"/>
                    </a:lnTo>
                    <a:lnTo>
                      <a:pt x="3806785" y="2561225"/>
                    </a:lnTo>
                    <a:lnTo>
                      <a:pt x="3808190" y="2558132"/>
                    </a:lnTo>
                    <a:lnTo>
                      <a:pt x="3817603" y="2546625"/>
                    </a:lnTo>
                    <a:lnTo>
                      <a:pt x="3810446" y="2553167"/>
                    </a:lnTo>
                    <a:lnTo>
                      <a:pt x="3808190" y="2558132"/>
                    </a:lnTo>
                    <a:lnTo>
                      <a:pt x="3806636" y="2560031"/>
                    </a:lnTo>
                    <a:lnTo>
                      <a:pt x="3809247" y="2554263"/>
                    </a:lnTo>
                    <a:lnTo>
                      <a:pt x="3805060" y="2558089"/>
                    </a:lnTo>
                    <a:lnTo>
                      <a:pt x="3802251" y="2565392"/>
                    </a:lnTo>
                    <a:lnTo>
                      <a:pt x="3800942" y="2566992"/>
                    </a:lnTo>
                    <a:lnTo>
                      <a:pt x="3803695" y="2559337"/>
                    </a:lnTo>
                    <a:lnTo>
                      <a:pt x="3789407" y="2572396"/>
                    </a:lnTo>
                    <a:lnTo>
                      <a:pt x="3770077" y="2585913"/>
                    </a:lnTo>
                    <a:lnTo>
                      <a:pt x="3800178" y="2557672"/>
                    </a:lnTo>
                    <a:lnTo>
                      <a:pt x="3805943" y="2553087"/>
                    </a:lnTo>
                    <a:lnTo>
                      <a:pt x="3806389" y="2551845"/>
                    </a:lnTo>
                    <a:lnTo>
                      <a:pt x="3800178" y="2557672"/>
                    </a:lnTo>
                    <a:lnTo>
                      <a:pt x="3791436" y="2564627"/>
                    </a:lnTo>
                    <a:lnTo>
                      <a:pt x="3791884" y="2564189"/>
                    </a:lnTo>
                    <a:lnTo>
                      <a:pt x="3797016" y="2557525"/>
                    </a:lnTo>
                    <a:lnTo>
                      <a:pt x="3807769" y="2548009"/>
                    </a:lnTo>
                    <a:lnTo>
                      <a:pt x="3807787" y="2547958"/>
                    </a:lnTo>
                    <a:lnTo>
                      <a:pt x="3797351" y="2557090"/>
                    </a:lnTo>
                    <a:lnTo>
                      <a:pt x="3808619" y="2542461"/>
                    </a:lnTo>
                    <a:lnTo>
                      <a:pt x="3810295" y="2540985"/>
                    </a:lnTo>
                    <a:lnTo>
                      <a:pt x="3810767" y="2539673"/>
                    </a:lnTo>
                    <a:lnTo>
                      <a:pt x="3808619" y="2542461"/>
                    </a:lnTo>
                    <a:lnTo>
                      <a:pt x="3798074" y="2551749"/>
                    </a:lnTo>
                    <a:lnTo>
                      <a:pt x="3798074" y="2551467"/>
                    </a:lnTo>
                    <a:lnTo>
                      <a:pt x="3797327" y="2551992"/>
                    </a:lnTo>
                    <a:lnTo>
                      <a:pt x="3801375" y="2548184"/>
                    </a:lnTo>
                    <a:lnTo>
                      <a:pt x="3801375" y="2546543"/>
                    </a:lnTo>
                    <a:lnTo>
                      <a:pt x="3816599" y="2526863"/>
                    </a:lnTo>
                    <a:lnTo>
                      <a:pt x="3817451" y="2525204"/>
                    </a:lnTo>
                    <a:lnTo>
                      <a:pt x="3813961" y="2525204"/>
                    </a:lnTo>
                    <a:lnTo>
                      <a:pt x="3810000" y="2535237"/>
                    </a:lnTo>
                    <a:lnTo>
                      <a:pt x="3813780" y="2525204"/>
                    </a:lnTo>
                    <a:lnTo>
                      <a:pt x="3799587" y="2525204"/>
                    </a:lnTo>
                    <a:lnTo>
                      <a:pt x="3820180" y="2506422"/>
                    </a:lnTo>
                    <a:lnTo>
                      <a:pt x="3820915" y="2506266"/>
                    </a:lnTo>
                    <a:lnTo>
                      <a:pt x="3823791" y="2498633"/>
                    </a:lnTo>
                    <a:lnTo>
                      <a:pt x="3818347" y="2502685"/>
                    </a:lnTo>
                    <a:lnTo>
                      <a:pt x="3817882" y="2502224"/>
                    </a:lnTo>
                    <a:lnTo>
                      <a:pt x="3810362" y="2508509"/>
                    </a:lnTo>
                    <a:lnTo>
                      <a:pt x="3802672" y="2510144"/>
                    </a:lnTo>
                    <a:lnTo>
                      <a:pt x="3783411" y="2525204"/>
                    </a:lnTo>
                    <a:lnTo>
                      <a:pt x="3788096" y="2525204"/>
                    </a:lnTo>
                    <a:lnTo>
                      <a:pt x="3757965" y="2547633"/>
                    </a:lnTo>
                    <a:lnTo>
                      <a:pt x="3765808" y="2538968"/>
                    </a:lnTo>
                    <a:lnTo>
                      <a:pt x="3758396" y="2544763"/>
                    </a:lnTo>
                    <a:lnTo>
                      <a:pt x="3751381" y="2550199"/>
                    </a:lnTo>
                    <a:lnTo>
                      <a:pt x="3727053" y="2578144"/>
                    </a:lnTo>
                    <a:lnTo>
                      <a:pt x="3704738" y="2596796"/>
                    </a:lnTo>
                    <a:lnTo>
                      <a:pt x="3711668" y="2588144"/>
                    </a:lnTo>
                    <a:lnTo>
                      <a:pt x="3729244" y="2567352"/>
                    </a:lnTo>
                    <a:lnTo>
                      <a:pt x="3699111" y="2590702"/>
                    </a:lnTo>
                    <a:lnTo>
                      <a:pt x="3723069" y="2566596"/>
                    </a:lnTo>
                    <a:lnTo>
                      <a:pt x="3741903" y="2551350"/>
                    </a:lnTo>
                    <a:lnTo>
                      <a:pt x="3743954" y="2549951"/>
                    </a:lnTo>
                    <a:lnTo>
                      <a:pt x="3746488" y="2546953"/>
                    </a:lnTo>
                    <a:cubicBezTo>
                      <a:pt x="3759075" y="2533617"/>
                      <a:pt x="3772384" y="2521614"/>
                      <a:pt x="3785642" y="2513765"/>
                    </a:cubicBezTo>
                    <a:lnTo>
                      <a:pt x="3787368" y="2513398"/>
                    </a:lnTo>
                    <a:lnTo>
                      <a:pt x="3766710" y="2532591"/>
                    </a:lnTo>
                    <a:lnTo>
                      <a:pt x="3762751" y="2537138"/>
                    </a:lnTo>
                    <a:lnTo>
                      <a:pt x="3775055" y="2528751"/>
                    </a:lnTo>
                    <a:lnTo>
                      <a:pt x="3778265" y="2525204"/>
                    </a:lnTo>
                    <a:lnTo>
                      <a:pt x="3780258" y="2525204"/>
                    </a:lnTo>
                    <a:lnTo>
                      <a:pt x="3801692" y="2510593"/>
                    </a:lnTo>
                    <a:lnTo>
                      <a:pt x="3802032" y="2510280"/>
                    </a:lnTo>
                    <a:lnTo>
                      <a:pt x="3787368" y="2513398"/>
                    </a:lnTo>
                    <a:lnTo>
                      <a:pt x="3794979" y="2506328"/>
                    </a:lnTo>
                    <a:lnTo>
                      <a:pt x="3818339" y="2495282"/>
                    </a:lnTo>
                    <a:lnTo>
                      <a:pt x="3828614" y="2485830"/>
                    </a:lnTo>
                    <a:lnTo>
                      <a:pt x="3842808" y="2448157"/>
                    </a:lnTo>
                    <a:lnTo>
                      <a:pt x="3823907" y="2461500"/>
                    </a:lnTo>
                    <a:lnTo>
                      <a:pt x="3822068" y="2462913"/>
                    </a:lnTo>
                    <a:lnTo>
                      <a:pt x="3838581" y="2443805"/>
                    </a:lnTo>
                    <a:lnTo>
                      <a:pt x="3845806" y="2440198"/>
                    </a:lnTo>
                    <a:lnTo>
                      <a:pt x="3848982" y="2431770"/>
                    </a:lnTo>
                    <a:lnTo>
                      <a:pt x="3838581" y="2443805"/>
                    </a:lnTo>
                    <a:lnTo>
                      <a:pt x="3826432" y="2449870"/>
                    </a:lnTo>
                    <a:lnTo>
                      <a:pt x="3821548" y="2453906"/>
                    </a:lnTo>
                    <a:lnTo>
                      <a:pt x="3808232" y="2473548"/>
                    </a:lnTo>
                    <a:lnTo>
                      <a:pt x="3822068" y="2462913"/>
                    </a:lnTo>
                    <a:lnTo>
                      <a:pt x="3795095" y="2494126"/>
                    </a:lnTo>
                    <a:lnTo>
                      <a:pt x="3792540" y="2496696"/>
                    </a:lnTo>
                    <a:lnTo>
                      <a:pt x="3778250" y="2517775"/>
                    </a:lnTo>
                    <a:lnTo>
                      <a:pt x="3791427" y="2497817"/>
                    </a:lnTo>
                    <a:lnTo>
                      <a:pt x="3771382" y="2517985"/>
                    </a:lnTo>
                    <a:lnTo>
                      <a:pt x="3762267" y="2529957"/>
                    </a:lnTo>
                    <a:lnTo>
                      <a:pt x="3753068" y="2536412"/>
                    </a:lnTo>
                    <a:lnTo>
                      <a:pt x="3723069" y="2566596"/>
                    </a:lnTo>
                    <a:lnTo>
                      <a:pt x="3703160" y="2582713"/>
                    </a:lnTo>
                    <a:lnTo>
                      <a:pt x="3732669" y="2550726"/>
                    </a:lnTo>
                    <a:lnTo>
                      <a:pt x="3727592" y="2554288"/>
                    </a:lnTo>
                    <a:lnTo>
                      <a:pt x="3727592" y="2552276"/>
                    </a:lnTo>
                    <a:lnTo>
                      <a:pt x="3722523" y="2557113"/>
                    </a:lnTo>
                    <a:lnTo>
                      <a:pt x="3667614" y="2599644"/>
                    </a:lnTo>
                    <a:lnTo>
                      <a:pt x="3676242" y="2591709"/>
                    </a:lnTo>
                    <a:lnTo>
                      <a:pt x="3715513" y="2561230"/>
                    </a:lnTo>
                    <a:lnTo>
                      <a:pt x="3753862" y="2526647"/>
                    </a:lnTo>
                    <a:lnTo>
                      <a:pt x="3757449" y="2523782"/>
                    </a:lnTo>
                    <a:lnTo>
                      <a:pt x="3734189" y="2545980"/>
                    </a:lnTo>
                    <a:lnTo>
                      <a:pt x="3743761" y="2538702"/>
                    </a:lnTo>
                    <a:lnTo>
                      <a:pt x="3757736" y="2523553"/>
                    </a:lnTo>
                    <a:lnTo>
                      <a:pt x="3757984" y="2523355"/>
                    </a:lnTo>
                    <a:lnTo>
                      <a:pt x="3758459" y="2522818"/>
                    </a:lnTo>
                    <a:lnTo>
                      <a:pt x="3764489" y="2517064"/>
                    </a:lnTo>
                    <a:lnTo>
                      <a:pt x="3779426" y="2503594"/>
                    </a:lnTo>
                    <a:lnTo>
                      <a:pt x="3780066" y="2502892"/>
                    </a:lnTo>
                    <a:lnTo>
                      <a:pt x="3787683" y="2492041"/>
                    </a:lnTo>
                    <a:lnTo>
                      <a:pt x="3775045" y="2506991"/>
                    </a:lnTo>
                    <a:lnTo>
                      <a:pt x="3764489" y="2517064"/>
                    </a:lnTo>
                    <a:lnTo>
                      <a:pt x="3759927" y="2521178"/>
                    </a:lnTo>
                    <a:lnTo>
                      <a:pt x="3771591" y="2508535"/>
                    </a:lnTo>
                    <a:lnTo>
                      <a:pt x="3781601" y="2497542"/>
                    </a:lnTo>
                    <a:lnTo>
                      <a:pt x="3787897" y="2491736"/>
                    </a:lnTo>
                    <a:lnTo>
                      <a:pt x="3789836" y="2488975"/>
                    </a:lnTo>
                    <a:lnTo>
                      <a:pt x="3787640" y="2490909"/>
                    </a:lnTo>
                    <a:lnTo>
                      <a:pt x="3791298" y="2486892"/>
                    </a:lnTo>
                    <a:lnTo>
                      <a:pt x="3795214" y="2481314"/>
                    </a:lnTo>
                    <a:lnTo>
                      <a:pt x="3783442" y="2494607"/>
                    </a:lnTo>
                    <a:lnTo>
                      <a:pt x="3745201" y="2528295"/>
                    </a:lnTo>
                    <a:lnTo>
                      <a:pt x="3702290" y="2567757"/>
                    </a:lnTo>
                    <a:lnTo>
                      <a:pt x="3689396" y="2577427"/>
                    </a:lnTo>
                    <a:lnTo>
                      <a:pt x="3777364" y="2490420"/>
                    </a:lnTo>
                    <a:lnTo>
                      <a:pt x="3783155" y="2485635"/>
                    </a:lnTo>
                    <a:lnTo>
                      <a:pt x="3767536" y="2495092"/>
                    </a:lnTo>
                    <a:lnTo>
                      <a:pt x="3763668" y="2498878"/>
                    </a:lnTo>
                    <a:lnTo>
                      <a:pt x="3751961" y="2513041"/>
                    </a:lnTo>
                    <a:lnTo>
                      <a:pt x="3740209" y="2521530"/>
                    </a:lnTo>
                    <a:lnTo>
                      <a:pt x="3738668" y="2524125"/>
                    </a:lnTo>
                    <a:lnTo>
                      <a:pt x="3737808" y="2523264"/>
                    </a:lnTo>
                    <a:lnTo>
                      <a:pt x="3721230" y="2535238"/>
                    </a:lnTo>
                    <a:lnTo>
                      <a:pt x="3736844" y="2522298"/>
                    </a:lnTo>
                    <a:lnTo>
                      <a:pt x="3736374" y="2521828"/>
                    </a:lnTo>
                    <a:lnTo>
                      <a:pt x="3725185" y="2530712"/>
                    </a:lnTo>
                    <a:lnTo>
                      <a:pt x="3687900" y="2566987"/>
                    </a:lnTo>
                    <a:lnTo>
                      <a:pt x="3722782" y="2532620"/>
                    </a:lnTo>
                    <a:lnTo>
                      <a:pt x="3712693" y="2540630"/>
                    </a:lnTo>
                    <a:lnTo>
                      <a:pt x="3722110" y="2531589"/>
                    </a:lnTo>
                    <a:lnTo>
                      <a:pt x="3737262" y="2517837"/>
                    </a:lnTo>
                    <a:lnTo>
                      <a:pt x="3741010" y="2511835"/>
                    </a:lnTo>
                    <a:lnTo>
                      <a:pt x="3726215" y="2524029"/>
                    </a:lnTo>
                    <a:lnTo>
                      <a:pt x="3724407" y="2527300"/>
                    </a:lnTo>
                    <a:lnTo>
                      <a:pt x="3723428" y="2526326"/>
                    </a:lnTo>
                    <a:lnTo>
                      <a:pt x="3704963" y="2541546"/>
                    </a:lnTo>
                    <a:lnTo>
                      <a:pt x="3721727" y="2524633"/>
                    </a:lnTo>
                    <a:lnTo>
                      <a:pt x="3721100" y="2524009"/>
                    </a:lnTo>
                    <a:lnTo>
                      <a:pt x="3721942" y="2522555"/>
                    </a:lnTo>
                    <a:lnTo>
                      <a:pt x="3696781" y="2540936"/>
                    </a:lnTo>
                    <a:lnTo>
                      <a:pt x="3698448" y="2539114"/>
                    </a:lnTo>
                    <a:lnTo>
                      <a:pt x="3708916" y="2531589"/>
                    </a:lnTo>
                    <a:lnTo>
                      <a:pt x="3723145" y="2520476"/>
                    </a:lnTo>
                    <a:lnTo>
                      <a:pt x="3736128" y="2498056"/>
                    </a:lnTo>
                    <a:lnTo>
                      <a:pt x="3737072" y="2493313"/>
                    </a:lnTo>
                    <a:lnTo>
                      <a:pt x="3708526" y="2530475"/>
                    </a:lnTo>
                    <a:lnTo>
                      <a:pt x="3705793" y="2530475"/>
                    </a:lnTo>
                    <a:lnTo>
                      <a:pt x="3702318" y="2534882"/>
                    </a:lnTo>
                    <a:lnTo>
                      <a:pt x="3698448" y="2539114"/>
                    </a:lnTo>
                    <a:lnTo>
                      <a:pt x="3696567" y="2540466"/>
                    </a:lnTo>
                    <a:lnTo>
                      <a:pt x="3707688" y="2527281"/>
                    </a:lnTo>
                    <a:lnTo>
                      <a:pt x="3722363" y="2508250"/>
                    </a:lnTo>
                    <a:lnTo>
                      <a:pt x="3721100" y="2508250"/>
                    </a:lnTo>
                    <a:lnTo>
                      <a:pt x="3725929" y="2492431"/>
                    </a:lnTo>
                    <a:lnTo>
                      <a:pt x="3715569" y="2502324"/>
                    </a:lnTo>
                    <a:lnTo>
                      <a:pt x="3726249" y="2491380"/>
                    </a:lnTo>
                    <a:lnTo>
                      <a:pt x="3727160" y="2488395"/>
                    </a:lnTo>
                    <a:lnTo>
                      <a:pt x="3730864" y="2486651"/>
                    </a:lnTo>
                    <a:lnTo>
                      <a:pt x="3732007" y="2485480"/>
                    </a:lnTo>
                    <a:lnTo>
                      <a:pt x="3744912" y="2470449"/>
                    </a:lnTo>
                    <a:lnTo>
                      <a:pt x="3744912" y="2466743"/>
                    </a:lnTo>
                    <a:lnTo>
                      <a:pt x="3728414" y="2484290"/>
                    </a:lnTo>
                    <a:lnTo>
                      <a:pt x="3727160" y="2488395"/>
                    </a:lnTo>
                    <a:lnTo>
                      <a:pt x="3726050" y="2488918"/>
                    </a:lnTo>
                    <a:lnTo>
                      <a:pt x="3726753" y="2486055"/>
                    </a:lnTo>
                    <a:lnTo>
                      <a:pt x="3725198" y="2487709"/>
                    </a:lnTo>
                    <a:lnTo>
                      <a:pt x="3714873" y="2501900"/>
                    </a:lnTo>
                    <a:lnTo>
                      <a:pt x="3711855" y="2501900"/>
                    </a:lnTo>
                    <a:lnTo>
                      <a:pt x="3709957" y="2503919"/>
                    </a:lnTo>
                    <a:lnTo>
                      <a:pt x="3708118" y="2509439"/>
                    </a:lnTo>
                    <a:lnTo>
                      <a:pt x="3715569" y="2502324"/>
                    </a:lnTo>
                    <a:lnTo>
                      <a:pt x="3707856" y="2510228"/>
                    </a:lnTo>
                    <a:lnTo>
                      <a:pt x="3705342" y="2517775"/>
                    </a:lnTo>
                    <a:lnTo>
                      <a:pt x="3702888" y="2515318"/>
                    </a:lnTo>
                    <a:lnTo>
                      <a:pt x="3684996" y="2533652"/>
                    </a:lnTo>
                    <a:lnTo>
                      <a:pt x="3702596" y="2515026"/>
                    </a:lnTo>
                    <a:lnTo>
                      <a:pt x="3702050" y="2514479"/>
                    </a:lnTo>
                    <a:lnTo>
                      <a:pt x="3704065" y="2510153"/>
                    </a:lnTo>
                    <a:lnTo>
                      <a:pt x="3685549" y="2529467"/>
                    </a:lnTo>
                    <a:lnTo>
                      <a:pt x="3704439" y="2509350"/>
                    </a:lnTo>
                    <a:lnTo>
                      <a:pt x="3710452" y="2496444"/>
                    </a:lnTo>
                    <a:lnTo>
                      <a:pt x="3689003" y="2514432"/>
                    </a:lnTo>
                    <a:lnTo>
                      <a:pt x="3711790" y="2493571"/>
                    </a:lnTo>
                    <a:lnTo>
                      <a:pt x="3719167" y="2477736"/>
                    </a:lnTo>
                    <a:lnTo>
                      <a:pt x="3711736" y="2483396"/>
                    </a:lnTo>
                    <a:lnTo>
                      <a:pt x="3720139" y="2475649"/>
                    </a:lnTo>
                    <a:lnTo>
                      <a:pt x="3722776" y="2469988"/>
                    </a:lnTo>
                    <a:lnTo>
                      <a:pt x="3720831" y="2475012"/>
                    </a:lnTo>
                    <a:lnTo>
                      <a:pt x="3732572" y="2464189"/>
                    </a:lnTo>
                    <a:lnTo>
                      <a:pt x="3732984" y="2463326"/>
                    </a:lnTo>
                    <a:lnTo>
                      <a:pt x="3740630" y="2442359"/>
                    </a:lnTo>
                    <a:lnTo>
                      <a:pt x="3730625" y="2459037"/>
                    </a:lnTo>
                    <a:cubicBezTo>
                      <a:pt x="3730625" y="2459037"/>
                      <a:pt x="3730625" y="2459037"/>
                      <a:pt x="3730625" y="2455739"/>
                    </a:cubicBezTo>
                    <a:lnTo>
                      <a:pt x="3730625" y="2453141"/>
                    </a:lnTo>
                    <a:lnTo>
                      <a:pt x="3722776" y="2469988"/>
                    </a:lnTo>
                    <a:lnTo>
                      <a:pt x="3730625" y="2449722"/>
                    </a:lnTo>
                    <a:lnTo>
                      <a:pt x="3730625" y="2448406"/>
                    </a:lnTo>
                    <a:lnTo>
                      <a:pt x="3695326" y="2485826"/>
                    </a:lnTo>
                    <a:lnTo>
                      <a:pt x="3689119" y="2500621"/>
                    </a:lnTo>
                    <a:lnTo>
                      <a:pt x="3711736" y="2483396"/>
                    </a:lnTo>
                    <a:lnTo>
                      <a:pt x="3689781" y="2503635"/>
                    </a:lnTo>
                    <a:lnTo>
                      <a:pt x="3684587" y="2511425"/>
                    </a:lnTo>
                    <a:lnTo>
                      <a:pt x="3686640" y="2506530"/>
                    </a:lnTo>
                    <a:lnTo>
                      <a:pt x="3647019" y="2543055"/>
                    </a:lnTo>
                    <a:lnTo>
                      <a:pt x="3644900" y="2547938"/>
                    </a:lnTo>
                    <a:lnTo>
                      <a:pt x="3646947" y="2543121"/>
                    </a:lnTo>
                    <a:lnTo>
                      <a:pt x="3624531" y="2563785"/>
                    </a:lnTo>
                    <a:lnTo>
                      <a:pt x="3618869" y="2570163"/>
                    </a:lnTo>
                    <a:lnTo>
                      <a:pt x="3611093" y="2576173"/>
                    </a:lnTo>
                    <a:lnTo>
                      <a:pt x="3610779" y="2576462"/>
                    </a:lnTo>
                    <a:lnTo>
                      <a:pt x="3575680" y="2609373"/>
                    </a:lnTo>
                    <a:lnTo>
                      <a:pt x="3563361" y="2619689"/>
                    </a:lnTo>
                    <a:lnTo>
                      <a:pt x="3541542" y="2640925"/>
                    </a:lnTo>
                    <a:lnTo>
                      <a:pt x="3471409" y="2692969"/>
                    </a:lnTo>
                    <a:cubicBezTo>
                      <a:pt x="3471409" y="2692969"/>
                      <a:pt x="3468110" y="2692969"/>
                      <a:pt x="3468110" y="2689675"/>
                    </a:cubicBezTo>
                    <a:lnTo>
                      <a:pt x="3471945" y="2684435"/>
                    </a:lnTo>
                    <a:lnTo>
                      <a:pt x="3417307" y="2732467"/>
                    </a:lnTo>
                    <a:lnTo>
                      <a:pt x="3440541" y="2713175"/>
                    </a:lnTo>
                    <a:lnTo>
                      <a:pt x="3468501" y="2697753"/>
                    </a:lnTo>
                    <a:lnTo>
                      <a:pt x="3494088" y="2676525"/>
                    </a:lnTo>
                    <a:cubicBezTo>
                      <a:pt x="3494088" y="2676525"/>
                      <a:pt x="3494088" y="2676525"/>
                      <a:pt x="3494088" y="2679816"/>
                    </a:cubicBezTo>
                    <a:lnTo>
                      <a:pt x="3482176" y="2689777"/>
                    </a:lnTo>
                    <a:lnTo>
                      <a:pt x="3496460" y="2680243"/>
                    </a:lnTo>
                    <a:lnTo>
                      <a:pt x="3497139" y="2679700"/>
                    </a:lnTo>
                    <a:lnTo>
                      <a:pt x="3497193" y="2679754"/>
                    </a:lnTo>
                    <a:lnTo>
                      <a:pt x="3506788" y="2673350"/>
                    </a:lnTo>
                    <a:lnTo>
                      <a:pt x="3506788" y="2674753"/>
                    </a:lnTo>
                    <a:lnTo>
                      <a:pt x="3541542" y="2640925"/>
                    </a:lnTo>
                    <a:lnTo>
                      <a:pt x="3543878" y="2639193"/>
                    </a:lnTo>
                    <a:lnTo>
                      <a:pt x="3575680" y="2609373"/>
                    </a:lnTo>
                    <a:lnTo>
                      <a:pt x="3652838" y="2544763"/>
                    </a:lnTo>
                    <a:lnTo>
                      <a:pt x="3689003" y="2514432"/>
                    </a:lnTo>
                    <a:lnTo>
                      <a:pt x="3649127" y="2550938"/>
                    </a:lnTo>
                    <a:cubicBezTo>
                      <a:pt x="3604182" y="2588401"/>
                      <a:pt x="3558825" y="2625453"/>
                      <a:pt x="3517591" y="2666621"/>
                    </a:cubicBezTo>
                    <a:cubicBezTo>
                      <a:pt x="3474708" y="2709436"/>
                      <a:pt x="3524188" y="2669915"/>
                      <a:pt x="3537383" y="2660034"/>
                    </a:cubicBezTo>
                    <a:cubicBezTo>
                      <a:pt x="3567072" y="2640273"/>
                      <a:pt x="3596760" y="2613926"/>
                      <a:pt x="3626448" y="2590871"/>
                    </a:cubicBezTo>
                    <a:lnTo>
                      <a:pt x="3627205" y="2590327"/>
                    </a:lnTo>
                    <a:lnTo>
                      <a:pt x="3615142" y="2602911"/>
                    </a:lnTo>
                    <a:lnTo>
                      <a:pt x="3581916" y="2628335"/>
                    </a:lnTo>
                    <a:cubicBezTo>
                      <a:pt x="3548929" y="2654271"/>
                      <a:pt x="3515942" y="2679795"/>
                      <a:pt x="3481305" y="2702849"/>
                    </a:cubicBezTo>
                    <a:cubicBezTo>
                      <a:pt x="3481305" y="2702849"/>
                      <a:pt x="3481305" y="2699556"/>
                      <a:pt x="3481305" y="2699556"/>
                    </a:cubicBezTo>
                    <a:lnTo>
                      <a:pt x="3491805" y="2689336"/>
                    </a:lnTo>
                    <a:lnTo>
                      <a:pt x="3439818" y="2727508"/>
                    </a:lnTo>
                    <a:lnTo>
                      <a:pt x="3407196" y="2752481"/>
                    </a:lnTo>
                    <a:lnTo>
                      <a:pt x="3390803" y="2766190"/>
                    </a:lnTo>
                    <a:lnTo>
                      <a:pt x="3307565" y="2843488"/>
                    </a:lnTo>
                    <a:lnTo>
                      <a:pt x="3344170" y="2824716"/>
                    </a:lnTo>
                    <a:lnTo>
                      <a:pt x="3347536" y="2821772"/>
                    </a:lnTo>
                    <a:lnTo>
                      <a:pt x="3351876" y="2817748"/>
                    </a:lnTo>
                    <a:lnTo>
                      <a:pt x="3352137" y="2817748"/>
                    </a:lnTo>
                    <a:lnTo>
                      <a:pt x="3358276" y="2812379"/>
                    </a:lnTo>
                    <a:lnTo>
                      <a:pt x="3371234" y="2802468"/>
                    </a:lnTo>
                    <a:lnTo>
                      <a:pt x="3354262" y="2817748"/>
                    </a:lnTo>
                    <a:lnTo>
                      <a:pt x="3355169" y="2817748"/>
                    </a:lnTo>
                    <a:lnTo>
                      <a:pt x="3341411" y="2829979"/>
                    </a:lnTo>
                    <a:lnTo>
                      <a:pt x="3342035" y="2829714"/>
                    </a:lnTo>
                    <a:lnTo>
                      <a:pt x="3388104" y="2791570"/>
                    </a:lnTo>
                    <a:cubicBezTo>
                      <a:pt x="3407865" y="2778481"/>
                      <a:pt x="3427626" y="2765393"/>
                      <a:pt x="3447387" y="2752304"/>
                    </a:cubicBezTo>
                    <a:cubicBezTo>
                      <a:pt x="3449034" y="2750668"/>
                      <a:pt x="3453768" y="2747395"/>
                      <a:pt x="3459274" y="2743714"/>
                    </a:cubicBezTo>
                    <a:lnTo>
                      <a:pt x="3461131" y="2742473"/>
                    </a:lnTo>
                    <a:lnTo>
                      <a:pt x="3447907" y="2747774"/>
                    </a:lnTo>
                    <a:lnTo>
                      <a:pt x="3417241" y="2767282"/>
                    </a:lnTo>
                    <a:lnTo>
                      <a:pt x="3420786" y="2764570"/>
                    </a:lnTo>
                    <a:lnTo>
                      <a:pt x="3446314" y="2748413"/>
                    </a:lnTo>
                    <a:lnTo>
                      <a:pt x="3445194" y="2748862"/>
                    </a:lnTo>
                    <a:lnTo>
                      <a:pt x="3448257" y="2747183"/>
                    </a:lnTo>
                    <a:lnTo>
                      <a:pt x="3479404" y="2727470"/>
                    </a:lnTo>
                    <a:lnTo>
                      <a:pt x="3478862" y="2727609"/>
                    </a:lnTo>
                    <a:lnTo>
                      <a:pt x="3473475" y="2729936"/>
                    </a:lnTo>
                    <a:lnTo>
                      <a:pt x="3466179" y="2734278"/>
                    </a:lnTo>
                    <a:cubicBezTo>
                      <a:pt x="3460267" y="2737782"/>
                      <a:pt x="3455332" y="2740666"/>
                      <a:pt x="3453687" y="2741491"/>
                    </a:cubicBezTo>
                    <a:lnTo>
                      <a:pt x="3472772" y="2730240"/>
                    </a:lnTo>
                    <a:lnTo>
                      <a:pt x="3467148" y="2732670"/>
                    </a:lnTo>
                    <a:lnTo>
                      <a:pt x="3476693" y="2727929"/>
                    </a:lnTo>
                    <a:lnTo>
                      <a:pt x="3509618" y="2708519"/>
                    </a:lnTo>
                    <a:lnTo>
                      <a:pt x="3487706" y="2722458"/>
                    </a:lnTo>
                    <a:lnTo>
                      <a:pt x="3493495" y="2719582"/>
                    </a:lnTo>
                    <a:lnTo>
                      <a:pt x="3493495" y="2722388"/>
                    </a:lnTo>
                    <a:lnTo>
                      <a:pt x="3503417" y="2716949"/>
                    </a:lnTo>
                    <a:lnTo>
                      <a:pt x="3518751" y="2703458"/>
                    </a:lnTo>
                    <a:lnTo>
                      <a:pt x="3509404" y="2713208"/>
                    </a:lnTo>
                    <a:lnTo>
                      <a:pt x="3495361" y="2723810"/>
                    </a:lnTo>
                    <a:lnTo>
                      <a:pt x="3506435" y="2716305"/>
                    </a:lnTo>
                    <a:lnTo>
                      <a:pt x="3509404" y="2713208"/>
                    </a:lnTo>
                    <a:lnTo>
                      <a:pt x="3527487" y="2699556"/>
                    </a:lnTo>
                    <a:lnTo>
                      <a:pt x="3546246" y="2679266"/>
                    </a:lnTo>
                    <a:lnTo>
                      <a:pt x="3553122" y="2673216"/>
                    </a:lnTo>
                    <a:lnTo>
                      <a:pt x="3540682" y="2686382"/>
                    </a:lnTo>
                    <a:lnTo>
                      <a:pt x="3519290" y="2707835"/>
                    </a:lnTo>
                    <a:lnTo>
                      <a:pt x="3520928" y="2706687"/>
                    </a:lnTo>
                    <a:lnTo>
                      <a:pt x="3521242" y="2706790"/>
                    </a:lnTo>
                    <a:lnTo>
                      <a:pt x="3541621" y="2692225"/>
                    </a:lnTo>
                    <a:lnTo>
                      <a:pt x="3540682" y="2692969"/>
                    </a:lnTo>
                    <a:lnTo>
                      <a:pt x="3521071" y="2709633"/>
                    </a:lnTo>
                    <a:lnTo>
                      <a:pt x="3520928" y="2709961"/>
                    </a:lnTo>
                    <a:lnTo>
                      <a:pt x="3519778" y="2710717"/>
                    </a:lnTo>
                    <a:lnTo>
                      <a:pt x="3509950" y="2718673"/>
                    </a:lnTo>
                    <a:cubicBezTo>
                      <a:pt x="3508191" y="2719947"/>
                      <a:pt x="3508027" y="2719773"/>
                      <a:pt x="3509326" y="2718239"/>
                    </a:cubicBezTo>
                    <a:lnTo>
                      <a:pt x="3510976" y="2716502"/>
                    </a:lnTo>
                    <a:lnTo>
                      <a:pt x="3510964" y="2716510"/>
                    </a:lnTo>
                    <a:lnTo>
                      <a:pt x="3510964" y="2714137"/>
                    </a:lnTo>
                    <a:lnTo>
                      <a:pt x="3503180" y="2719700"/>
                    </a:lnTo>
                    <a:lnTo>
                      <a:pt x="3504878" y="2717929"/>
                    </a:lnTo>
                    <a:lnTo>
                      <a:pt x="3482248" y="2733779"/>
                    </a:lnTo>
                    <a:lnTo>
                      <a:pt x="3483766" y="2732563"/>
                    </a:lnTo>
                    <a:lnTo>
                      <a:pt x="3481408" y="2734343"/>
                    </a:lnTo>
                    <a:lnTo>
                      <a:pt x="3471714" y="2738230"/>
                    </a:lnTo>
                    <a:lnTo>
                      <a:pt x="3451332" y="2752618"/>
                    </a:lnTo>
                    <a:lnTo>
                      <a:pt x="3468656" y="2743299"/>
                    </a:lnTo>
                    <a:lnTo>
                      <a:pt x="3482248" y="2733779"/>
                    </a:lnTo>
                    <a:lnTo>
                      <a:pt x="3475759" y="2738977"/>
                    </a:lnTo>
                    <a:lnTo>
                      <a:pt x="3479706" y="2737354"/>
                    </a:lnTo>
                    <a:lnTo>
                      <a:pt x="3473853" y="2740503"/>
                    </a:lnTo>
                    <a:lnTo>
                      <a:pt x="3471105" y="2742704"/>
                    </a:lnTo>
                    <a:cubicBezTo>
                      <a:pt x="3454497" y="2755801"/>
                      <a:pt x="3437890" y="2768898"/>
                      <a:pt x="3421282" y="2778720"/>
                    </a:cubicBezTo>
                    <a:lnTo>
                      <a:pt x="3373268" y="2814914"/>
                    </a:lnTo>
                    <a:lnTo>
                      <a:pt x="3384326" y="2808286"/>
                    </a:lnTo>
                    <a:cubicBezTo>
                      <a:pt x="3384326" y="2808286"/>
                      <a:pt x="3387612" y="2808286"/>
                      <a:pt x="3384326" y="2811569"/>
                    </a:cubicBezTo>
                    <a:lnTo>
                      <a:pt x="3360680" y="2826289"/>
                    </a:lnTo>
                    <a:lnTo>
                      <a:pt x="3366358" y="2823285"/>
                    </a:lnTo>
                    <a:cubicBezTo>
                      <a:pt x="3367591" y="2822667"/>
                      <a:pt x="3368824" y="2822152"/>
                      <a:pt x="3370981" y="2821380"/>
                    </a:cubicBezTo>
                    <a:lnTo>
                      <a:pt x="3378785" y="2818734"/>
                    </a:lnTo>
                    <a:lnTo>
                      <a:pt x="3394504" y="2807379"/>
                    </a:lnTo>
                    <a:lnTo>
                      <a:pt x="3381128" y="2817939"/>
                    </a:lnTo>
                    <a:lnTo>
                      <a:pt x="3381150" y="2817931"/>
                    </a:lnTo>
                    <a:cubicBezTo>
                      <a:pt x="3381150" y="2817931"/>
                      <a:pt x="3384437" y="2817931"/>
                      <a:pt x="3381150" y="2821225"/>
                    </a:cubicBezTo>
                    <a:lnTo>
                      <a:pt x="3363177" y="2832110"/>
                    </a:lnTo>
                    <a:lnTo>
                      <a:pt x="3341497" y="2849224"/>
                    </a:lnTo>
                    <a:lnTo>
                      <a:pt x="3350125" y="2840014"/>
                    </a:lnTo>
                    <a:lnTo>
                      <a:pt x="3278910" y="2883141"/>
                    </a:lnTo>
                    <a:lnTo>
                      <a:pt x="3328968" y="2856927"/>
                    </a:lnTo>
                    <a:lnTo>
                      <a:pt x="3336577" y="2853109"/>
                    </a:lnTo>
                    <a:lnTo>
                      <a:pt x="3341497" y="2849224"/>
                    </a:lnTo>
                    <a:lnTo>
                      <a:pt x="3338997" y="2851894"/>
                    </a:lnTo>
                    <a:lnTo>
                      <a:pt x="3352260" y="2845238"/>
                    </a:lnTo>
                    <a:lnTo>
                      <a:pt x="3399813" y="2808216"/>
                    </a:lnTo>
                    <a:lnTo>
                      <a:pt x="3419035" y="2797716"/>
                    </a:lnTo>
                    <a:lnTo>
                      <a:pt x="3394396" y="2816397"/>
                    </a:lnTo>
                    <a:lnTo>
                      <a:pt x="3359552" y="2841578"/>
                    </a:lnTo>
                    <a:lnTo>
                      <a:pt x="3361865" y="2840417"/>
                    </a:lnTo>
                    <a:lnTo>
                      <a:pt x="3358950" y="2842013"/>
                    </a:lnTo>
                    <a:lnTo>
                      <a:pt x="3358071" y="2842649"/>
                    </a:lnTo>
                    <a:lnTo>
                      <a:pt x="3361120" y="2841059"/>
                    </a:lnTo>
                    <a:lnTo>
                      <a:pt x="3376923" y="2829645"/>
                    </a:lnTo>
                    <a:lnTo>
                      <a:pt x="3363511" y="2839814"/>
                    </a:lnTo>
                    <a:lnTo>
                      <a:pt x="3364859" y="2839111"/>
                    </a:lnTo>
                    <a:lnTo>
                      <a:pt x="3405607" y="2811094"/>
                    </a:lnTo>
                    <a:lnTo>
                      <a:pt x="3415041" y="2804427"/>
                    </a:lnTo>
                    <a:lnTo>
                      <a:pt x="3420770" y="2801266"/>
                    </a:lnTo>
                    <a:lnTo>
                      <a:pt x="3386982" y="2825069"/>
                    </a:lnTo>
                    <a:lnTo>
                      <a:pt x="3374717" y="2833974"/>
                    </a:lnTo>
                    <a:lnTo>
                      <a:pt x="3375024" y="2833813"/>
                    </a:lnTo>
                    <a:lnTo>
                      <a:pt x="3374694" y="2833990"/>
                    </a:lnTo>
                    <a:lnTo>
                      <a:pt x="3305447" y="2884260"/>
                    </a:lnTo>
                    <a:cubicBezTo>
                      <a:pt x="3305447" y="2884260"/>
                      <a:pt x="3302136" y="2884260"/>
                      <a:pt x="3302136" y="2884260"/>
                    </a:cubicBezTo>
                    <a:lnTo>
                      <a:pt x="3323429" y="2867683"/>
                    </a:lnTo>
                    <a:lnTo>
                      <a:pt x="3325896" y="2865900"/>
                    </a:lnTo>
                    <a:lnTo>
                      <a:pt x="3343195" y="2854006"/>
                    </a:lnTo>
                    <a:lnTo>
                      <a:pt x="3328624" y="2864530"/>
                    </a:lnTo>
                    <a:cubicBezTo>
                      <a:pt x="3298825" y="2887549"/>
                      <a:pt x="3328624" y="2867818"/>
                      <a:pt x="3335247" y="2861242"/>
                    </a:cubicBezTo>
                    <a:lnTo>
                      <a:pt x="3360332" y="2842223"/>
                    </a:lnTo>
                    <a:lnTo>
                      <a:pt x="3363913" y="2839762"/>
                    </a:lnTo>
                    <a:lnTo>
                      <a:pt x="3362779" y="2840369"/>
                    </a:lnTo>
                    <a:lnTo>
                      <a:pt x="3360332" y="2842223"/>
                    </a:lnTo>
                    <a:lnTo>
                      <a:pt x="3343195" y="2854006"/>
                    </a:lnTo>
                    <a:lnTo>
                      <a:pt x="3360067" y="2841820"/>
                    </a:lnTo>
                    <a:lnTo>
                      <a:pt x="3356789" y="2843575"/>
                    </a:lnTo>
                    <a:lnTo>
                      <a:pt x="3325896" y="2865900"/>
                    </a:lnTo>
                    <a:lnTo>
                      <a:pt x="3324381" y="2866942"/>
                    </a:lnTo>
                    <a:lnTo>
                      <a:pt x="3349128" y="2847676"/>
                    </a:lnTo>
                    <a:lnTo>
                      <a:pt x="3336734" y="2854311"/>
                    </a:lnTo>
                    <a:lnTo>
                      <a:pt x="3335247" y="2855898"/>
                    </a:lnTo>
                    <a:lnTo>
                      <a:pt x="3319786" y="2870101"/>
                    </a:lnTo>
                    <a:lnTo>
                      <a:pt x="3308758" y="2877684"/>
                    </a:lnTo>
                    <a:cubicBezTo>
                      <a:pt x="3308758" y="2877684"/>
                      <a:pt x="3305447" y="2877684"/>
                      <a:pt x="3305447" y="2877684"/>
                    </a:cubicBezTo>
                    <a:lnTo>
                      <a:pt x="3331516" y="2857104"/>
                    </a:lnTo>
                    <a:lnTo>
                      <a:pt x="3325678" y="2860229"/>
                    </a:lnTo>
                    <a:lnTo>
                      <a:pt x="3331809" y="2856872"/>
                    </a:lnTo>
                    <a:lnTo>
                      <a:pt x="3333812" y="2855291"/>
                    </a:lnTo>
                    <a:lnTo>
                      <a:pt x="3269876" y="2888612"/>
                    </a:lnTo>
                    <a:lnTo>
                      <a:pt x="3261248" y="2893837"/>
                    </a:lnTo>
                    <a:lnTo>
                      <a:pt x="3267757" y="2889716"/>
                    </a:lnTo>
                    <a:lnTo>
                      <a:pt x="3247362" y="2900345"/>
                    </a:lnTo>
                    <a:lnTo>
                      <a:pt x="3253303" y="2896551"/>
                    </a:lnTo>
                    <a:lnTo>
                      <a:pt x="3274473" y="2885464"/>
                    </a:lnTo>
                    <a:lnTo>
                      <a:pt x="3318696" y="2857468"/>
                    </a:lnTo>
                    <a:cubicBezTo>
                      <a:pt x="3325270" y="2854173"/>
                      <a:pt x="3387724" y="2814636"/>
                      <a:pt x="3351567" y="2834405"/>
                    </a:cubicBezTo>
                    <a:lnTo>
                      <a:pt x="3351567" y="2831962"/>
                    </a:lnTo>
                    <a:lnTo>
                      <a:pt x="3346315" y="2835232"/>
                    </a:lnTo>
                    <a:lnTo>
                      <a:pt x="3308350" y="2863850"/>
                    </a:lnTo>
                    <a:lnTo>
                      <a:pt x="3322073" y="2850323"/>
                    </a:lnTo>
                    <a:lnTo>
                      <a:pt x="3310237" y="2857691"/>
                    </a:lnTo>
                    <a:lnTo>
                      <a:pt x="3306809" y="2860738"/>
                    </a:lnTo>
                    <a:lnTo>
                      <a:pt x="3305635" y="2863484"/>
                    </a:lnTo>
                    <a:cubicBezTo>
                      <a:pt x="3302345" y="2866781"/>
                      <a:pt x="3301522" y="2867605"/>
                      <a:pt x="3300289" y="2868430"/>
                    </a:cubicBezTo>
                    <a:lnTo>
                      <a:pt x="3292886" y="2873115"/>
                    </a:lnTo>
                    <a:lnTo>
                      <a:pt x="3292593" y="2873375"/>
                    </a:lnTo>
                    <a:lnTo>
                      <a:pt x="3292475" y="2873375"/>
                    </a:lnTo>
                    <a:lnTo>
                      <a:pt x="3289300" y="2873375"/>
                    </a:lnTo>
                    <a:lnTo>
                      <a:pt x="3302206" y="2862690"/>
                    </a:lnTo>
                    <a:lnTo>
                      <a:pt x="3190915" y="2931970"/>
                    </a:lnTo>
                    <a:lnTo>
                      <a:pt x="3226148" y="2909246"/>
                    </a:lnTo>
                    <a:cubicBezTo>
                      <a:pt x="3246280" y="2896113"/>
                      <a:pt x="3267644" y="2882159"/>
                      <a:pt x="3285722" y="2870668"/>
                    </a:cubicBezTo>
                    <a:lnTo>
                      <a:pt x="3313516" y="2852703"/>
                    </a:lnTo>
                    <a:lnTo>
                      <a:pt x="3329179" y="2837828"/>
                    </a:lnTo>
                    <a:lnTo>
                      <a:pt x="3333536" y="2834017"/>
                    </a:lnTo>
                    <a:lnTo>
                      <a:pt x="3316141" y="2841821"/>
                    </a:lnTo>
                    <a:lnTo>
                      <a:pt x="3297966" y="2852557"/>
                    </a:lnTo>
                    <a:lnTo>
                      <a:pt x="3299408" y="2853997"/>
                    </a:lnTo>
                    <a:cubicBezTo>
                      <a:pt x="3289533" y="2860566"/>
                      <a:pt x="3296117" y="2857281"/>
                      <a:pt x="3286241" y="2863850"/>
                    </a:cubicBezTo>
                    <a:lnTo>
                      <a:pt x="3283492" y="2861107"/>
                    </a:lnTo>
                    <a:lnTo>
                      <a:pt x="3244912" y="2883896"/>
                    </a:lnTo>
                    <a:lnTo>
                      <a:pt x="3230363" y="2893508"/>
                    </a:lnTo>
                    <a:lnTo>
                      <a:pt x="3164896" y="2942491"/>
                    </a:lnTo>
                    <a:lnTo>
                      <a:pt x="3168364" y="2941629"/>
                    </a:lnTo>
                    <a:lnTo>
                      <a:pt x="3173042" y="2938761"/>
                    </a:lnTo>
                    <a:cubicBezTo>
                      <a:pt x="3179228" y="2934648"/>
                      <a:pt x="3185826" y="2929711"/>
                      <a:pt x="3184177" y="2929711"/>
                    </a:cubicBezTo>
                    <a:cubicBezTo>
                      <a:pt x="3184177" y="2929711"/>
                      <a:pt x="3187476" y="2929711"/>
                      <a:pt x="3184177" y="2933002"/>
                    </a:cubicBezTo>
                    <a:lnTo>
                      <a:pt x="3173970" y="2939790"/>
                    </a:lnTo>
                    <a:lnTo>
                      <a:pt x="3173970" y="2940235"/>
                    </a:lnTo>
                    <a:lnTo>
                      <a:pt x="3180076" y="2938717"/>
                    </a:lnTo>
                    <a:lnTo>
                      <a:pt x="3190915" y="2931970"/>
                    </a:lnTo>
                    <a:lnTo>
                      <a:pt x="3180690" y="2938565"/>
                    </a:lnTo>
                    <a:lnTo>
                      <a:pt x="3183618" y="2937837"/>
                    </a:lnTo>
                    <a:lnTo>
                      <a:pt x="3184338" y="2937368"/>
                    </a:lnTo>
                    <a:lnTo>
                      <a:pt x="3226109" y="2913920"/>
                    </a:lnTo>
                    <a:lnTo>
                      <a:pt x="3245261" y="2901688"/>
                    </a:lnTo>
                    <a:lnTo>
                      <a:pt x="3233746" y="2909634"/>
                    </a:lnTo>
                    <a:lnTo>
                      <a:pt x="3253134" y="2898751"/>
                    </a:lnTo>
                    <a:lnTo>
                      <a:pt x="3223584" y="2916646"/>
                    </a:lnTo>
                    <a:lnTo>
                      <a:pt x="3198086" y="2934241"/>
                    </a:lnTo>
                    <a:lnTo>
                      <a:pt x="3200267" y="2933699"/>
                    </a:lnTo>
                    <a:lnTo>
                      <a:pt x="3197793" y="2934444"/>
                    </a:lnTo>
                    <a:lnTo>
                      <a:pt x="3182678" y="2944874"/>
                    </a:lnTo>
                    <a:lnTo>
                      <a:pt x="3187568" y="2943326"/>
                    </a:lnTo>
                    <a:lnTo>
                      <a:pt x="3182263" y="2945160"/>
                    </a:lnTo>
                    <a:lnTo>
                      <a:pt x="3160444" y="2960216"/>
                    </a:lnTo>
                    <a:lnTo>
                      <a:pt x="3164239" y="2958972"/>
                    </a:lnTo>
                    <a:cubicBezTo>
                      <a:pt x="3167532" y="2957352"/>
                      <a:pt x="3174940" y="2955733"/>
                      <a:pt x="3182760" y="2954114"/>
                    </a:cubicBezTo>
                    <a:lnTo>
                      <a:pt x="3198831" y="2950395"/>
                    </a:lnTo>
                    <a:lnTo>
                      <a:pt x="3222305" y="2935584"/>
                    </a:lnTo>
                    <a:lnTo>
                      <a:pt x="3223284" y="2935086"/>
                    </a:lnTo>
                    <a:lnTo>
                      <a:pt x="3199204" y="2950308"/>
                    </a:lnTo>
                    <a:lnTo>
                      <a:pt x="3203750" y="2949256"/>
                    </a:lnTo>
                    <a:lnTo>
                      <a:pt x="3221483" y="2941117"/>
                    </a:lnTo>
                    <a:lnTo>
                      <a:pt x="3249340" y="2921846"/>
                    </a:lnTo>
                    <a:lnTo>
                      <a:pt x="3267621" y="2912556"/>
                    </a:lnTo>
                    <a:lnTo>
                      <a:pt x="3230095" y="2937164"/>
                    </a:lnTo>
                    <a:lnTo>
                      <a:pt x="3253139" y="2926587"/>
                    </a:lnTo>
                    <a:cubicBezTo>
                      <a:pt x="3266310" y="2920110"/>
                      <a:pt x="3279480" y="2912823"/>
                      <a:pt x="3292650" y="2905941"/>
                    </a:cubicBezTo>
                    <a:lnTo>
                      <a:pt x="3293247" y="2905666"/>
                    </a:lnTo>
                    <a:lnTo>
                      <a:pt x="3302877" y="2900305"/>
                    </a:lnTo>
                    <a:lnTo>
                      <a:pt x="3312292" y="2895709"/>
                    </a:lnTo>
                    <a:lnTo>
                      <a:pt x="3308244" y="2898751"/>
                    </a:lnTo>
                    <a:lnTo>
                      <a:pt x="3318151" y="2894184"/>
                    </a:lnTo>
                    <a:lnTo>
                      <a:pt x="3323323" y="2890324"/>
                    </a:lnTo>
                    <a:lnTo>
                      <a:pt x="3323921" y="2890033"/>
                    </a:lnTo>
                    <a:lnTo>
                      <a:pt x="3319323" y="2893643"/>
                    </a:lnTo>
                    <a:lnTo>
                      <a:pt x="3322259" y="2892290"/>
                    </a:lnTo>
                    <a:lnTo>
                      <a:pt x="3328354" y="2887869"/>
                    </a:lnTo>
                    <a:lnTo>
                      <a:pt x="3399882" y="2852953"/>
                    </a:lnTo>
                    <a:lnTo>
                      <a:pt x="3402129" y="2850721"/>
                    </a:lnTo>
                    <a:lnTo>
                      <a:pt x="3342787" y="2877399"/>
                    </a:lnTo>
                    <a:lnTo>
                      <a:pt x="3356789" y="2867242"/>
                    </a:lnTo>
                    <a:lnTo>
                      <a:pt x="3406484" y="2846396"/>
                    </a:lnTo>
                    <a:lnTo>
                      <a:pt x="3418023" y="2834935"/>
                    </a:lnTo>
                    <a:lnTo>
                      <a:pt x="3434603" y="2822585"/>
                    </a:lnTo>
                    <a:lnTo>
                      <a:pt x="3427435" y="2825315"/>
                    </a:lnTo>
                    <a:lnTo>
                      <a:pt x="3434843" y="2820968"/>
                    </a:lnTo>
                    <a:lnTo>
                      <a:pt x="3439695" y="2818792"/>
                    </a:lnTo>
                    <a:lnTo>
                      <a:pt x="3459906" y="2803738"/>
                    </a:lnTo>
                    <a:lnTo>
                      <a:pt x="3398397" y="2835537"/>
                    </a:lnTo>
                    <a:lnTo>
                      <a:pt x="3386118" y="2843170"/>
                    </a:lnTo>
                    <a:lnTo>
                      <a:pt x="3365561" y="2857331"/>
                    </a:lnTo>
                    <a:lnTo>
                      <a:pt x="3348526" y="2870709"/>
                    </a:lnTo>
                    <a:lnTo>
                      <a:pt x="3341811" y="2873526"/>
                    </a:lnTo>
                    <a:lnTo>
                      <a:pt x="3345766" y="2870554"/>
                    </a:lnTo>
                    <a:lnTo>
                      <a:pt x="3383128" y="2845029"/>
                    </a:lnTo>
                    <a:lnTo>
                      <a:pt x="3327911" y="2879357"/>
                    </a:lnTo>
                    <a:lnTo>
                      <a:pt x="3341811" y="2873526"/>
                    </a:lnTo>
                    <a:lnTo>
                      <a:pt x="3327528" y="2884259"/>
                    </a:lnTo>
                    <a:lnTo>
                      <a:pt x="3290917" y="2900719"/>
                    </a:lnTo>
                    <a:lnTo>
                      <a:pt x="3267621" y="2912556"/>
                    </a:lnTo>
                    <a:lnTo>
                      <a:pt x="3301097" y="2890605"/>
                    </a:lnTo>
                    <a:lnTo>
                      <a:pt x="3325313" y="2880447"/>
                    </a:lnTo>
                    <a:lnTo>
                      <a:pt x="3325313" y="2877684"/>
                    </a:lnTo>
                    <a:lnTo>
                      <a:pt x="3340318" y="2865562"/>
                    </a:lnTo>
                    <a:lnTo>
                      <a:pt x="3335456" y="2868075"/>
                    </a:lnTo>
                    <a:lnTo>
                      <a:pt x="3301097" y="2890605"/>
                    </a:lnTo>
                    <a:lnTo>
                      <a:pt x="3284337" y="2897636"/>
                    </a:lnTo>
                    <a:lnTo>
                      <a:pt x="3294217" y="2890802"/>
                    </a:lnTo>
                    <a:lnTo>
                      <a:pt x="3344074" y="2862527"/>
                    </a:lnTo>
                    <a:lnTo>
                      <a:pt x="3405193" y="2813149"/>
                    </a:lnTo>
                    <a:lnTo>
                      <a:pt x="3432026" y="2795055"/>
                    </a:lnTo>
                    <a:lnTo>
                      <a:pt x="3459798" y="2779732"/>
                    </a:lnTo>
                    <a:lnTo>
                      <a:pt x="3466158" y="2777394"/>
                    </a:lnTo>
                    <a:lnTo>
                      <a:pt x="3415954" y="2807805"/>
                    </a:lnTo>
                    <a:cubicBezTo>
                      <a:pt x="3398157" y="2820959"/>
                      <a:pt x="3381602" y="2834935"/>
                      <a:pt x="3365046" y="2848088"/>
                    </a:cubicBezTo>
                    <a:lnTo>
                      <a:pt x="3356983" y="2855206"/>
                    </a:lnTo>
                    <a:lnTo>
                      <a:pt x="3387355" y="2837982"/>
                    </a:lnTo>
                    <a:lnTo>
                      <a:pt x="3447002" y="2803585"/>
                    </a:lnTo>
                    <a:lnTo>
                      <a:pt x="3440666" y="2808188"/>
                    </a:lnTo>
                    <a:lnTo>
                      <a:pt x="3449696" y="2803748"/>
                    </a:lnTo>
                    <a:cubicBezTo>
                      <a:pt x="3453105" y="2802127"/>
                      <a:pt x="3455077" y="2801262"/>
                      <a:pt x="3455927" y="2800978"/>
                    </a:cubicBezTo>
                    <a:cubicBezTo>
                      <a:pt x="3458479" y="2800126"/>
                      <a:pt x="3450940" y="2804504"/>
                      <a:pt x="3441835" y="2809404"/>
                    </a:cubicBezTo>
                    <a:lnTo>
                      <a:pt x="3431840" y="2814599"/>
                    </a:lnTo>
                    <a:lnTo>
                      <a:pt x="3430440" y="2815615"/>
                    </a:lnTo>
                    <a:lnTo>
                      <a:pt x="3425922" y="2818424"/>
                    </a:lnTo>
                    <a:lnTo>
                      <a:pt x="3471989" y="2794232"/>
                    </a:lnTo>
                    <a:lnTo>
                      <a:pt x="3485073" y="2777799"/>
                    </a:lnTo>
                    <a:lnTo>
                      <a:pt x="3485147" y="2777186"/>
                    </a:lnTo>
                    <a:lnTo>
                      <a:pt x="3497489" y="2767812"/>
                    </a:lnTo>
                    <a:lnTo>
                      <a:pt x="3497489" y="2769167"/>
                    </a:lnTo>
                    <a:lnTo>
                      <a:pt x="3473806" y="2793278"/>
                    </a:lnTo>
                    <a:lnTo>
                      <a:pt x="3477732" y="2791216"/>
                    </a:lnTo>
                    <a:cubicBezTo>
                      <a:pt x="3477732" y="2791216"/>
                      <a:pt x="3477732" y="2791216"/>
                      <a:pt x="3477732" y="2794522"/>
                    </a:cubicBezTo>
                    <a:lnTo>
                      <a:pt x="3467272" y="2799930"/>
                    </a:lnTo>
                    <a:lnTo>
                      <a:pt x="3466551" y="2800664"/>
                    </a:lnTo>
                    <a:lnTo>
                      <a:pt x="3449070" y="2814588"/>
                    </a:lnTo>
                    <a:lnTo>
                      <a:pt x="3458917" y="2810173"/>
                    </a:lnTo>
                    <a:cubicBezTo>
                      <a:pt x="3464794" y="2807848"/>
                      <a:pt x="3468660" y="2806712"/>
                      <a:pt x="3470928" y="2806505"/>
                    </a:cubicBezTo>
                    <a:lnTo>
                      <a:pt x="3470199" y="2809028"/>
                    </a:lnTo>
                    <a:lnTo>
                      <a:pt x="3443087" y="2819354"/>
                    </a:lnTo>
                    <a:lnTo>
                      <a:pt x="3431268" y="2828769"/>
                    </a:lnTo>
                    <a:lnTo>
                      <a:pt x="3412942" y="2843687"/>
                    </a:lnTo>
                    <a:lnTo>
                      <a:pt x="3451339" y="2827579"/>
                    </a:lnTo>
                    <a:lnTo>
                      <a:pt x="3451339" y="2829134"/>
                    </a:lnTo>
                    <a:lnTo>
                      <a:pt x="3447834" y="2832125"/>
                    </a:lnTo>
                    <a:lnTo>
                      <a:pt x="3446244" y="2833365"/>
                    </a:lnTo>
                    <a:lnTo>
                      <a:pt x="3443520" y="2834692"/>
                    </a:lnTo>
                    <a:lnTo>
                      <a:pt x="3415048" y="2847414"/>
                    </a:lnTo>
                    <a:lnTo>
                      <a:pt x="3404898" y="2853109"/>
                    </a:lnTo>
                    <a:lnTo>
                      <a:pt x="3398023" y="2855831"/>
                    </a:lnTo>
                    <a:lnTo>
                      <a:pt x="3395984" y="2857491"/>
                    </a:lnTo>
                    <a:lnTo>
                      <a:pt x="3395402" y="2858118"/>
                    </a:lnTo>
                    <a:lnTo>
                      <a:pt x="3399711" y="2856020"/>
                    </a:lnTo>
                    <a:lnTo>
                      <a:pt x="3394783" y="2858786"/>
                    </a:lnTo>
                    <a:lnTo>
                      <a:pt x="3392880" y="2860837"/>
                    </a:lnTo>
                    <a:lnTo>
                      <a:pt x="3423245" y="2846071"/>
                    </a:lnTo>
                    <a:lnTo>
                      <a:pt x="3435075" y="2842082"/>
                    </a:lnTo>
                    <a:lnTo>
                      <a:pt x="3428245" y="2847414"/>
                    </a:lnTo>
                    <a:lnTo>
                      <a:pt x="3427304" y="2847998"/>
                    </a:lnTo>
                    <a:lnTo>
                      <a:pt x="3425976" y="2848720"/>
                    </a:lnTo>
                    <a:lnTo>
                      <a:pt x="3395253" y="2860637"/>
                    </a:lnTo>
                    <a:lnTo>
                      <a:pt x="3390557" y="2863340"/>
                    </a:lnTo>
                    <a:lnTo>
                      <a:pt x="3381818" y="2872759"/>
                    </a:lnTo>
                    <a:lnTo>
                      <a:pt x="3425976" y="2848720"/>
                    </a:lnTo>
                    <a:lnTo>
                      <a:pt x="3426409" y="2848552"/>
                    </a:lnTo>
                    <a:lnTo>
                      <a:pt x="3374274" y="2880891"/>
                    </a:lnTo>
                    <a:lnTo>
                      <a:pt x="3374122" y="2881055"/>
                    </a:lnTo>
                    <a:lnTo>
                      <a:pt x="3427420" y="2848240"/>
                    </a:lnTo>
                    <a:lnTo>
                      <a:pt x="3427646" y="2848073"/>
                    </a:lnTo>
                    <a:lnTo>
                      <a:pt x="3440631" y="2843036"/>
                    </a:lnTo>
                    <a:lnTo>
                      <a:pt x="3391061" y="2872987"/>
                    </a:lnTo>
                    <a:lnTo>
                      <a:pt x="3373056" y="2882204"/>
                    </a:lnTo>
                    <a:lnTo>
                      <a:pt x="3370389" y="2885079"/>
                    </a:lnTo>
                    <a:lnTo>
                      <a:pt x="3375854" y="2882176"/>
                    </a:lnTo>
                    <a:lnTo>
                      <a:pt x="3369545" y="2885988"/>
                    </a:lnTo>
                    <a:lnTo>
                      <a:pt x="3365046" y="2890837"/>
                    </a:lnTo>
                    <a:lnTo>
                      <a:pt x="3365046" y="2888706"/>
                    </a:lnTo>
                    <a:lnTo>
                      <a:pt x="3362262" y="2890388"/>
                    </a:lnTo>
                    <a:lnTo>
                      <a:pt x="3338772" y="2906951"/>
                    </a:lnTo>
                    <a:lnTo>
                      <a:pt x="3333652" y="2908771"/>
                    </a:lnTo>
                    <a:lnTo>
                      <a:pt x="3355075" y="2893211"/>
                    </a:lnTo>
                    <a:lnTo>
                      <a:pt x="3365046" y="2887916"/>
                    </a:lnTo>
                    <a:lnTo>
                      <a:pt x="3365046" y="2887549"/>
                    </a:lnTo>
                    <a:lnTo>
                      <a:pt x="3367448" y="2885164"/>
                    </a:lnTo>
                    <a:lnTo>
                      <a:pt x="3358962" y="2890388"/>
                    </a:lnTo>
                    <a:lnTo>
                      <a:pt x="3367552" y="2885061"/>
                    </a:lnTo>
                    <a:lnTo>
                      <a:pt x="3367633" y="2884980"/>
                    </a:lnTo>
                    <a:lnTo>
                      <a:pt x="3351816" y="2893076"/>
                    </a:lnTo>
                    <a:lnTo>
                      <a:pt x="3377520" y="2875099"/>
                    </a:lnTo>
                    <a:lnTo>
                      <a:pt x="3377657" y="2875025"/>
                    </a:lnTo>
                    <a:lnTo>
                      <a:pt x="3387858" y="2864894"/>
                    </a:lnTo>
                    <a:lnTo>
                      <a:pt x="3305063" y="2912551"/>
                    </a:lnTo>
                    <a:lnTo>
                      <a:pt x="3331399" y="2894496"/>
                    </a:lnTo>
                    <a:lnTo>
                      <a:pt x="3335726" y="2891923"/>
                    </a:lnTo>
                    <a:lnTo>
                      <a:pt x="3379740" y="2867226"/>
                    </a:lnTo>
                    <a:lnTo>
                      <a:pt x="3391044" y="2861730"/>
                    </a:lnTo>
                    <a:lnTo>
                      <a:pt x="3393002" y="2859785"/>
                    </a:lnTo>
                    <a:lnTo>
                      <a:pt x="3379740" y="2867226"/>
                    </a:lnTo>
                    <a:lnTo>
                      <a:pt x="3366087" y="2873865"/>
                    </a:lnTo>
                    <a:lnTo>
                      <a:pt x="3379758" y="2865734"/>
                    </a:lnTo>
                    <a:lnTo>
                      <a:pt x="3393987" y="2858807"/>
                    </a:lnTo>
                    <a:lnTo>
                      <a:pt x="3396294" y="2856516"/>
                    </a:lnTo>
                    <a:lnTo>
                      <a:pt x="3393191" y="2857744"/>
                    </a:lnTo>
                    <a:lnTo>
                      <a:pt x="3379758" y="2865734"/>
                    </a:lnTo>
                    <a:lnTo>
                      <a:pt x="3316234" y="2896660"/>
                    </a:lnTo>
                    <a:lnTo>
                      <a:pt x="3319423" y="2894347"/>
                    </a:lnTo>
                    <a:lnTo>
                      <a:pt x="3316478" y="2895878"/>
                    </a:lnTo>
                    <a:lnTo>
                      <a:pt x="3314255" y="2897623"/>
                    </a:lnTo>
                    <a:lnTo>
                      <a:pt x="3312200" y="2898624"/>
                    </a:lnTo>
                    <a:lnTo>
                      <a:pt x="3314507" y="2896902"/>
                    </a:lnTo>
                    <a:lnTo>
                      <a:pt x="3302168" y="2903318"/>
                    </a:lnTo>
                    <a:lnTo>
                      <a:pt x="3299524" y="2905305"/>
                    </a:lnTo>
                    <a:lnTo>
                      <a:pt x="3261162" y="2927334"/>
                    </a:lnTo>
                    <a:lnTo>
                      <a:pt x="3272722" y="2922881"/>
                    </a:lnTo>
                    <a:lnTo>
                      <a:pt x="3283984" y="2918334"/>
                    </a:lnTo>
                    <a:lnTo>
                      <a:pt x="3292979" y="2910223"/>
                    </a:lnTo>
                    <a:lnTo>
                      <a:pt x="3299524" y="2905305"/>
                    </a:lnTo>
                    <a:lnTo>
                      <a:pt x="3305351" y="2901958"/>
                    </a:lnTo>
                    <a:lnTo>
                      <a:pt x="3312200" y="2898624"/>
                    </a:lnTo>
                    <a:lnTo>
                      <a:pt x="3287907" y="2916751"/>
                    </a:lnTo>
                    <a:lnTo>
                      <a:pt x="3289182" y="2916236"/>
                    </a:lnTo>
                    <a:lnTo>
                      <a:pt x="3289182" y="2916572"/>
                    </a:lnTo>
                    <a:lnTo>
                      <a:pt x="3292979" y="2913528"/>
                    </a:lnTo>
                    <a:lnTo>
                      <a:pt x="3306386" y="2903803"/>
                    </a:lnTo>
                    <a:lnTo>
                      <a:pt x="3291499" y="2915495"/>
                    </a:lnTo>
                    <a:lnTo>
                      <a:pt x="3289182" y="2916915"/>
                    </a:lnTo>
                    <a:lnTo>
                      <a:pt x="3289182" y="2917314"/>
                    </a:lnTo>
                    <a:lnTo>
                      <a:pt x="3291499" y="2915495"/>
                    </a:lnTo>
                    <a:lnTo>
                      <a:pt x="3333806" y="2889562"/>
                    </a:lnTo>
                    <a:lnTo>
                      <a:pt x="3366087" y="2873865"/>
                    </a:lnTo>
                    <a:lnTo>
                      <a:pt x="3335726" y="2891923"/>
                    </a:lnTo>
                    <a:lnTo>
                      <a:pt x="3332569" y="2893694"/>
                    </a:lnTo>
                    <a:lnTo>
                      <a:pt x="3331399" y="2894496"/>
                    </a:lnTo>
                    <a:lnTo>
                      <a:pt x="3316073" y="2903611"/>
                    </a:lnTo>
                    <a:lnTo>
                      <a:pt x="3283248" y="2925109"/>
                    </a:lnTo>
                    <a:lnTo>
                      <a:pt x="3268306" y="2933709"/>
                    </a:lnTo>
                    <a:lnTo>
                      <a:pt x="3282398" y="2922642"/>
                    </a:lnTo>
                    <a:lnTo>
                      <a:pt x="3280576" y="2923471"/>
                    </a:lnTo>
                    <a:lnTo>
                      <a:pt x="3266523" y="2934736"/>
                    </a:lnTo>
                    <a:lnTo>
                      <a:pt x="3264515" y="2935891"/>
                    </a:lnTo>
                    <a:lnTo>
                      <a:pt x="3275353" y="2926118"/>
                    </a:lnTo>
                    <a:lnTo>
                      <a:pt x="3276289" y="2925419"/>
                    </a:lnTo>
                    <a:lnTo>
                      <a:pt x="3275963" y="2925568"/>
                    </a:lnTo>
                    <a:lnTo>
                      <a:pt x="3275353" y="2926118"/>
                    </a:lnTo>
                    <a:lnTo>
                      <a:pt x="3256976" y="2939830"/>
                    </a:lnTo>
                    <a:lnTo>
                      <a:pt x="3238058" y="2949308"/>
                    </a:lnTo>
                    <a:lnTo>
                      <a:pt x="3248698" y="2941731"/>
                    </a:lnTo>
                    <a:lnTo>
                      <a:pt x="3272492" y="2927146"/>
                    </a:lnTo>
                    <a:lnTo>
                      <a:pt x="3219681" y="2951154"/>
                    </a:lnTo>
                    <a:lnTo>
                      <a:pt x="3217407" y="2952459"/>
                    </a:lnTo>
                    <a:lnTo>
                      <a:pt x="3233609" y="2946531"/>
                    </a:lnTo>
                    <a:lnTo>
                      <a:pt x="3213968" y="2954434"/>
                    </a:lnTo>
                    <a:lnTo>
                      <a:pt x="3193325" y="2966289"/>
                    </a:lnTo>
                    <a:lnTo>
                      <a:pt x="3222127" y="2957202"/>
                    </a:lnTo>
                    <a:lnTo>
                      <a:pt x="3223697" y="2956503"/>
                    </a:lnTo>
                    <a:lnTo>
                      <a:pt x="3238058" y="2949308"/>
                    </a:lnTo>
                    <a:lnTo>
                      <a:pt x="3230827" y="2954458"/>
                    </a:lnTo>
                    <a:lnTo>
                      <a:pt x="3236062" y="2952806"/>
                    </a:lnTo>
                    <a:lnTo>
                      <a:pt x="3236210" y="2952742"/>
                    </a:lnTo>
                    <a:lnTo>
                      <a:pt x="3240193" y="2949892"/>
                    </a:lnTo>
                    <a:lnTo>
                      <a:pt x="3254626" y="2941584"/>
                    </a:lnTo>
                    <a:lnTo>
                      <a:pt x="3244449" y="2949178"/>
                    </a:lnTo>
                    <a:lnTo>
                      <a:pt x="3251839" y="2945980"/>
                    </a:lnTo>
                    <a:lnTo>
                      <a:pt x="3252977" y="2944933"/>
                    </a:lnTo>
                    <a:lnTo>
                      <a:pt x="3259225" y="2940841"/>
                    </a:lnTo>
                    <a:lnTo>
                      <a:pt x="3253715" y="2945169"/>
                    </a:lnTo>
                    <a:lnTo>
                      <a:pt x="3264573" y="2940471"/>
                    </a:lnTo>
                    <a:lnTo>
                      <a:pt x="3269885" y="2936669"/>
                    </a:lnTo>
                    <a:lnTo>
                      <a:pt x="3285718" y="2925814"/>
                    </a:lnTo>
                    <a:lnTo>
                      <a:pt x="3308367" y="2917761"/>
                    </a:lnTo>
                    <a:lnTo>
                      <a:pt x="3282350" y="2932779"/>
                    </a:lnTo>
                    <a:lnTo>
                      <a:pt x="3285034" y="2931618"/>
                    </a:lnTo>
                    <a:lnTo>
                      <a:pt x="3298262" y="2925688"/>
                    </a:lnTo>
                    <a:lnTo>
                      <a:pt x="3297067" y="2926412"/>
                    </a:lnTo>
                    <a:lnTo>
                      <a:pt x="3297463" y="2926240"/>
                    </a:lnTo>
                    <a:lnTo>
                      <a:pt x="3317007" y="2917421"/>
                    </a:lnTo>
                    <a:lnTo>
                      <a:pt x="3307403" y="2924138"/>
                    </a:lnTo>
                    <a:lnTo>
                      <a:pt x="3314520" y="2920954"/>
                    </a:lnTo>
                    <a:lnTo>
                      <a:pt x="3324712" y="2913944"/>
                    </a:lnTo>
                    <a:lnTo>
                      <a:pt x="3329513" y="2911778"/>
                    </a:lnTo>
                    <a:lnTo>
                      <a:pt x="3320663" y="2918206"/>
                    </a:lnTo>
                    <a:lnTo>
                      <a:pt x="3326539" y="2915577"/>
                    </a:lnTo>
                    <a:lnTo>
                      <a:pt x="3336217" y="2908752"/>
                    </a:lnTo>
                    <a:lnTo>
                      <a:pt x="3345550" y="2904541"/>
                    </a:lnTo>
                    <a:lnTo>
                      <a:pt x="3385356" y="2890388"/>
                    </a:lnTo>
                    <a:lnTo>
                      <a:pt x="3332162" y="2913670"/>
                    </a:lnTo>
                    <a:lnTo>
                      <a:pt x="3332162" y="2916349"/>
                    </a:lnTo>
                    <a:lnTo>
                      <a:pt x="3313977" y="2924434"/>
                    </a:lnTo>
                    <a:lnTo>
                      <a:pt x="3273184" y="2953197"/>
                    </a:lnTo>
                    <a:lnTo>
                      <a:pt x="3267440" y="2958406"/>
                    </a:lnTo>
                    <a:lnTo>
                      <a:pt x="3278887" y="2955408"/>
                    </a:lnTo>
                    <a:lnTo>
                      <a:pt x="3290081" y="2950885"/>
                    </a:lnTo>
                    <a:lnTo>
                      <a:pt x="3347828" y="2912702"/>
                    </a:lnTo>
                    <a:cubicBezTo>
                      <a:pt x="3375458" y="2895347"/>
                      <a:pt x="3403501" y="2878818"/>
                      <a:pt x="3431544" y="2863942"/>
                    </a:cubicBezTo>
                    <a:cubicBezTo>
                      <a:pt x="3439792" y="2857331"/>
                      <a:pt x="3451339" y="2848240"/>
                      <a:pt x="3463298" y="2839976"/>
                    </a:cubicBezTo>
                    <a:lnTo>
                      <a:pt x="3497245" y="2821124"/>
                    </a:lnTo>
                    <a:lnTo>
                      <a:pt x="3517322" y="2814356"/>
                    </a:lnTo>
                    <a:cubicBezTo>
                      <a:pt x="3517322" y="2814356"/>
                      <a:pt x="3517322" y="2814356"/>
                      <a:pt x="3517322" y="2817662"/>
                    </a:cubicBezTo>
                    <a:lnTo>
                      <a:pt x="3485125" y="2836161"/>
                    </a:lnTo>
                    <a:lnTo>
                      <a:pt x="3464536" y="2847414"/>
                    </a:lnTo>
                    <a:lnTo>
                      <a:pt x="3451927" y="2855235"/>
                    </a:lnTo>
                    <a:lnTo>
                      <a:pt x="3368448" y="2903198"/>
                    </a:lnTo>
                    <a:lnTo>
                      <a:pt x="3305174" y="2944786"/>
                    </a:lnTo>
                    <a:lnTo>
                      <a:pt x="3340825" y="2930382"/>
                    </a:lnTo>
                    <a:lnTo>
                      <a:pt x="3357904" y="2917833"/>
                    </a:lnTo>
                    <a:lnTo>
                      <a:pt x="3347424" y="2927716"/>
                    </a:lnTo>
                    <a:lnTo>
                      <a:pt x="3348037" y="2927468"/>
                    </a:lnTo>
                    <a:lnTo>
                      <a:pt x="3347408" y="2927731"/>
                    </a:lnTo>
                    <a:lnTo>
                      <a:pt x="3337519" y="2937056"/>
                    </a:lnTo>
                    <a:lnTo>
                      <a:pt x="3315770" y="2954587"/>
                    </a:lnTo>
                    <a:lnTo>
                      <a:pt x="3312774" y="2956503"/>
                    </a:lnTo>
                    <a:lnTo>
                      <a:pt x="3312763" y="2956513"/>
                    </a:lnTo>
                    <a:lnTo>
                      <a:pt x="3313543" y="2956383"/>
                    </a:lnTo>
                    <a:lnTo>
                      <a:pt x="3315770" y="2954587"/>
                    </a:lnTo>
                    <a:lnTo>
                      <a:pt x="3325588" y="2948308"/>
                    </a:lnTo>
                    <a:lnTo>
                      <a:pt x="3323909" y="2949891"/>
                    </a:lnTo>
                    <a:cubicBezTo>
                      <a:pt x="3317929" y="2955676"/>
                      <a:pt x="3312259" y="2961049"/>
                      <a:pt x="3307465" y="2965181"/>
                    </a:cubicBezTo>
                    <a:lnTo>
                      <a:pt x="3301369" y="2969459"/>
                    </a:lnTo>
                    <a:lnTo>
                      <a:pt x="3296021" y="2972154"/>
                    </a:lnTo>
                    <a:cubicBezTo>
                      <a:pt x="3296253" y="2971560"/>
                      <a:pt x="3297554" y="2970127"/>
                      <a:pt x="3300241" y="2967602"/>
                    </a:cubicBezTo>
                    <a:lnTo>
                      <a:pt x="3306499" y="2962060"/>
                    </a:lnTo>
                    <a:lnTo>
                      <a:pt x="3311682" y="2957882"/>
                    </a:lnTo>
                    <a:lnTo>
                      <a:pt x="3310787" y="2958263"/>
                    </a:lnTo>
                    <a:lnTo>
                      <a:pt x="3306499" y="2962060"/>
                    </a:lnTo>
                    <a:lnTo>
                      <a:pt x="3276483" y="2986255"/>
                    </a:lnTo>
                    <a:lnTo>
                      <a:pt x="3305585" y="2960476"/>
                    </a:lnTo>
                    <a:lnTo>
                      <a:pt x="3287625" y="2968116"/>
                    </a:lnTo>
                    <a:lnTo>
                      <a:pt x="3296474" y="2959237"/>
                    </a:lnTo>
                    <a:lnTo>
                      <a:pt x="3309430" y="2957070"/>
                    </a:lnTo>
                    <a:lnTo>
                      <a:pt x="3333394" y="2935842"/>
                    </a:lnTo>
                    <a:lnTo>
                      <a:pt x="3340514" y="2930611"/>
                    </a:lnTo>
                    <a:lnTo>
                      <a:pt x="3302724" y="2946397"/>
                    </a:lnTo>
                    <a:lnTo>
                      <a:pt x="3295722" y="2950999"/>
                    </a:lnTo>
                    <a:lnTo>
                      <a:pt x="3312847" y="2946515"/>
                    </a:lnTo>
                    <a:cubicBezTo>
                      <a:pt x="3312847" y="2946515"/>
                      <a:pt x="3312847" y="2949806"/>
                      <a:pt x="3312847" y="2949806"/>
                    </a:cubicBezTo>
                    <a:lnTo>
                      <a:pt x="3269676" y="2968120"/>
                    </a:lnTo>
                    <a:lnTo>
                      <a:pt x="3252323" y="2979525"/>
                    </a:lnTo>
                    <a:lnTo>
                      <a:pt x="3273360" y="2972489"/>
                    </a:lnTo>
                    <a:lnTo>
                      <a:pt x="3281885" y="2970558"/>
                    </a:lnTo>
                    <a:lnTo>
                      <a:pt x="3236767" y="2989750"/>
                    </a:lnTo>
                    <a:lnTo>
                      <a:pt x="3226996" y="2996172"/>
                    </a:lnTo>
                    <a:lnTo>
                      <a:pt x="3225289" y="2994462"/>
                    </a:lnTo>
                    <a:lnTo>
                      <a:pt x="3161744" y="3013904"/>
                    </a:lnTo>
                    <a:lnTo>
                      <a:pt x="3158644" y="3015219"/>
                    </a:lnTo>
                    <a:lnTo>
                      <a:pt x="3090784" y="3042480"/>
                    </a:lnTo>
                    <a:lnTo>
                      <a:pt x="3183900" y="3012532"/>
                    </a:lnTo>
                    <a:cubicBezTo>
                      <a:pt x="3210386" y="3005949"/>
                      <a:pt x="3240182" y="2989494"/>
                      <a:pt x="3266667" y="2986202"/>
                    </a:cubicBezTo>
                    <a:cubicBezTo>
                      <a:pt x="3263356" y="2986202"/>
                      <a:pt x="3263356" y="2982911"/>
                      <a:pt x="3266667" y="2982911"/>
                    </a:cubicBezTo>
                    <a:cubicBezTo>
                      <a:pt x="3269978" y="2982911"/>
                      <a:pt x="3273289" y="2982911"/>
                      <a:pt x="3276599" y="2982911"/>
                    </a:cubicBezTo>
                    <a:lnTo>
                      <a:pt x="3152495" y="3027424"/>
                    </a:lnTo>
                    <a:lnTo>
                      <a:pt x="3189564" y="3018722"/>
                    </a:lnTo>
                    <a:lnTo>
                      <a:pt x="3197343" y="3015150"/>
                    </a:lnTo>
                    <a:lnTo>
                      <a:pt x="3189856" y="3018653"/>
                    </a:lnTo>
                    <a:lnTo>
                      <a:pt x="3213790" y="3013035"/>
                    </a:lnTo>
                    <a:lnTo>
                      <a:pt x="3219640" y="3011029"/>
                    </a:lnTo>
                    <a:lnTo>
                      <a:pt x="3230575" y="3008829"/>
                    </a:lnTo>
                    <a:lnTo>
                      <a:pt x="3233232" y="3008048"/>
                    </a:lnTo>
                    <a:lnTo>
                      <a:pt x="3233232" y="3008295"/>
                    </a:lnTo>
                    <a:lnTo>
                      <a:pt x="3242066" y="3006518"/>
                    </a:lnTo>
                    <a:lnTo>
                      <a:pt x="3227415" y="3012110"/>
                    </a:lnTo>
                    <a:lnTo>
                      <a:pt x="3190736" y="3021745"/>
                    </a:lnTo>
                    <a:lnTo>
                      <a:pt x="3150112" y="3037249"/>
                    </a:lnTo>
                    <a:lnTo>
                      <a:pt x="3169154" y="3028340"/>
                    </a:lnTo>
                    <a:lnTo>
                      <a:pt x="3198846" y="3018159"/>
                    </a:lnTo>
                    <a:lnTo>
                      <a:pt x="3177497" y="3024436"/>
                    </a:lnTo>
                    <a:lnTo>
                      <a:pt x="3169154" y="3028340"/>
                    </a:lnTo>
                    <a:lnTo>
                      <a:pt x="3167036" y="3029066"/>
                    </a:lnTo>
                    <a:lnTo>
                      <a:pt x="3176447" y="3024745"/>
                    </a:lnTo>
                    <a:lnTo>
                      <a:pt x="3145343" y="3033890"/>
                    </a:lnTo>
                    <a:lnTo>
                      <a:pt x="3118756" y="3039526"/>
                    </a:lnTo>
                    <a:lnTo>
                      <a:pt x="3090787" y="3049557"/>
                    </a:lnTo>
                    <a:cubicBezTo>
                      <a:pt x="3028298" y="3070127"/>
                      <a:pt x="2965395" y="3089874"/>
                      <a:pt x="2902492" y="3111267"/>
                    </a:cubicBezTo>
                    <a:cubicBezTo>
                      <a:pt x="2902492" y="3111267"/>
                      <a:pt x="2902492" y="3107976"/>
                      <a:pt x="2902492" y="3107976"/>
                    </a:cubicBezTo>
                    <a:cubicBezTo>
                      <a:pt x="2915735" y="3101393"/>
                      <a:pt x="2928977" y="3098102"/>
                      <a:pt x="2945531" y="3091520"/>
                    </a:cubicBezTo>
                    <a:cubicBezTo>
                      <a:pt x="2945531" y="3091520"/>
                      <a:pt x="2945531" y="3094811"/>
                      <a:pt x="2945531" y="3094811"/>
                    </a:cubicBezTo>
                    <a:cubicBezTo>
                      <a:pt x="2889249" y="3117849"/>
                      <a:pt x="2965395" y="3088229"/>
                      <a:pt x="2975327" y="3084938"/>
                    </a:cubicBezTo>
                    <a:lnTo>
                      <a:pt x="3001961" y="3074895"/>
                    </a:lnTo>
                    <a:lnTo>
                      <a:pt x="3001961" y="3074871"/>
                    </a:lnTo>
                    <a:cubicBezTo>
                      <a:pt x="3008576" y="3071580"/>
                      <a:pt x="3015190" y="3068289"/>
                      <a:pt x="3021805" y="3064998"/>
                    </a:cubicBezTo>
                    <a:lnTo>
                      <a:pt x="3021805" y="3067412"/>
                    </a:lnTo>
                    <a:lnTo>
                      <a:pt x="3034051" y="3062795"/>
                    </a:lnTo>
                    <a:lnTo>
                      <a:pt x="3056504" y="3052721"/>
                    </a:lnTo>
                    <a:lnTo>
                      <a:pt x="3045076" y="3055143"/>
                    </a:lnTo>
                    <a:lnTo>
                      <a:pt x="3059517" y="3051369"/>
                    </a:lnTo>
                    <a:lnTo>
                      <a:pt x="3083833" y="3040459"/>
                    </a:lnTo>
                    <a:lnTo>
                      <a:pt x="3039486" y="3056397"/>
                    </a:lnTo>
                    <a:lnTo>
                      <a:pt x="3045076" y="3055143"/>
                    </a:lnTo>
                    <a:lnTo>
                      <a:pt x="3037754" y="3057020"/>
                    </a:lnTo>
                    <a:lnTo>
                      <a:pt x="2965024" y="3083159"/>
                    </a:lnTo>
                    <a:lnTo>
                      <a:pt x="2983610" y="3075867"/>
                    </a:lnTo>
                    <a:cubicBezTo>
                      <a:pt x="2992690" y="3072295"/>
                      <a:pt x="3000120" y="3069396"/>
                      <a:pt x="3002596" y="3068568"/>
                    </a:cubicBezTo>
                    <a:lnTo>
                      <a:pt x="3025960" y="3060043"/>
                    </a:lnTo>
                    <a:lnTo>
                      <a:pt x="2937794" y="3082646"/>
                    </a:lnTo>
                    <a:cubicBezTo>
                      <a:pt x="2902308" y="3091814"/>
                      <a:pt x="2866822" y="3100149"/>
                      <a:pt x="2830511" y="3105149"/>
                    </a:cubicBezTo>
                    <a:cubicBezTo>
                      <a:pt x="2830511" y="3105149"/>
                      <a:pt x="2830511" y="3101815"/>
                      <a:pt x="2830511" y="3101815"/>
                    </a:cubicBezTo>
                    <a:cubicBezTo>
                      <a:pt x="2833812" y="3101815"/>
                      <a:pt x="2833812" y="3101815"/>
                      <a:pt x="2837113" y="3101815"/>
                    </a:cubicBezTo>
                    <a:lnTo>
                      <a:pt x="3030308" y="3058457"/>
                    </a:lnTo>
                    <a:lnTo>
                      <a:pt x="3111562" y="3028811"/>
                    </a:lnTo>
                    <a:lnTo>
                      <a:pt x="3160000" y="3011736"/>
                    </a:lnTo>
                    <a:lnTo>
                      <a:pt x="3167326" y="3009048"/>
                    </a:lnTo>
                    <a:lnTo>
                      <a:pt x="3198179" y="2996172"/>
                    </a:lnTo>
                    <a:lnTo>
                      <a:pt x="3197304" y="2996172"/>
                    </a:lnTo>
                    <a:lnTo>
                      <a:pt x="3208716" y="2985669"/>
                    </a:lnTo>
                    <a:lnTo>
                      <a:pt x="3191315" y="2992938"/>
                    </a:lnTo>
                    <a:lnTo>
                      <a:pt x="3179356" y="2997671"/>
                    </a:lnTo>
                    <a:lnTo>
                      <a:pt x="3170910" y="3002784"/>
                    </a:lnTo>
                    <a:lnTo>
                      <a:pt x="3169644" y="3001515"/>
                    </a:lnTo>
                    <a:lnTo>
                      <a:pt x="3048100" y="3049615"/>
                    </a:lnTo>
                    <a:lnTo>
                      <a:pt x="3044951" y="3051174"/>
                    </a:lnTo>
                    <a:lnTo>
                      <a:pt x="3047564" y="3049827"/>
                    </a:lnTo>
                    <a:lnTo>
                      <a:pt x="3032124" y="3055937"/>
                    </a:lnTo>
                    <a:cubicBezTo>
                      <a:pt x="3032124" y="3055937"/>
                      <a:pt x="3032124" y="3052643"/>
                      <a:pt x="3032124" y="3052643"/>
                    </a:cubicBezTo>
                    <a:lnTo>
                      <a:pt x="3045543" y="3047431"/>
                    </a:lnTo>
                    <a:lnTo>
                      <a:pt x="3051703" y="3041301"/>
                    </a:lnTo>
                    <a:cubicBezTo>
                      <a:pt x="3051703" y="3041301"/>
                      <a:pt x="3055011" y="3041301"/>
                      <a:pt x="3051703" y="3044592"/>
                    </a:cubicBezTo>
                    <a:cubicBezTo>
                      <a:pt x="3071547" y="3030605"/>
                      <a:pt x="3092425" y="3018468"/>
                      <a:pt x="3113922" y="3007464"/>
                    </a:cubicBezTo>
                    <a:lnTo>
                      <a:pt x="3119662" y="3004822"/>
                    </a:lnTo>
                    <a:lnTo>
                      <a:pt x="3118843" y="3005115"/>
                    </a:lnTo>
                    <a:lnTo>
                      <a:pt x="3121012" y="3004201"/>
                    </a:lnTo>
                    <a:lnTo>
                      <a:pt x="3179861" y="2977123"/>
                    </a:lnTo>
                    <a:lnTo>
                      <a:pt x="3198774" y="2968940"/>
                    </a:lnTo>
                    <a:lnTo>
                      <a:pt x="3160015" y="2984924"/>
                    </a:lnTo>
                    <a:lnTo>
                      <a:pt x="3164312" y="2982949"/>
                    </a:lnTo>
                    <a:lnTo>
                      <a:pt x="3220088" y="2958110"/>
                    </a:lnTo>
                    <a:lnTo>
                      <a:pt x="3191173" y="2967524"/>
                    </a:lnTo>
                    <a:lnTo>
                      <a:pt x="3164312" y="2982949"/>
                    </a:lnTo>
                    <a:cubicBezTo>
                      <a:pt x="3164312" y="2982949"/>
                      <a:pt x="3161013" y="2982949"/>
                      <a:pt x="3161013" y="2982949"/>
                    </a:cubicBezTo>
                    <a:lnTo>
                      <a:pt x="3176321" y="2972360"/>
                    </a:lnTo>
                    <a:lnTo>
                      <a:pt x="3173597" y="2973246"/>
                    </a:lnTo>
                    <a:lnTo>
                      <a:pt x="3152194" y="2982031"/>
                    </a:lnTo>
                    <a:lnTo>
                      <a:pt x="3143692" y="2990801"/>
                    </a:lnTo>
                    <a:lnTo>
                      <a:pt x="3147262" y="2990183"/>
                    </a:lnTo>
                    <a:lnTo>
                      <a:pt x="3124722" y="2999478"/>
                    </a:lnTo>
                    <a:cubicBezTo>
                      <a:pt x="3121423" y="2999478"/>
                      <a:pt x="3121423" y="2999478"/>
                      <a:pt x="3121423" y="2999478"/>
                    </a:cubicBezTo>
                    <a:lnTo>
                      <a:pt x="3142012" y="2986463"/>
                    </a:lnTo>
                    <a:lnTo>
                      <a:pt x="3135694" y="2989335"/>
                    </a:lnTo>
                    <a:lnTo>
                      <a:pt x="3008619" y="3046189"/>
                    </a:lnTo>
                    <a:lnTo>
                      <a:pt x="3016124" y="3044824"/>
                    </a:lnTo>
                    <a:lnTo>
                      <a:pt x="3008240" y="3046359"/>
                    </a:lnTo>
                    <a:lnTo>
                      <a:pt x="2979736" y="3059111"/>
                    </a:lnTo>
                    <a:cubicBezTo>
                      <a:pt x="2983028" y="3055789"/>
                      <a:pt x="2983028" y="3055789"/>
                      <a:pt x="2986320" y="3052466"/>
                    </a:cubicBezTo>
                    <a:cubicBezTo>
                      <a:pt x="2986320" y="3052466"/>
                      <a:pt x="2989612" y="3052466"/>
                      <a:pt x="2986320" y="3055789"/>
                    </a:cubicBezTo>
                    <a:lnTo>
                      <a:pt x="3000540" y="3047857"/>
                    </a:lnTo>
                    <a:lnTo>
                      <a:pt x="2992347" y="3049452"/>
                    </a:lnTo>
                    <a:lnTo>
                      <a:pt x="2962274" y="3062287"/>
                    </a:lnTo>
                    <a:cubicBezTo>
                      <a:pt x="2962274" y="3062287"/>
                      <a:pt x="2962274" y="3058972"/>
                      <a:pt x="2962274" y="3058972"/>
                    </a:cubicBezTo>
                    <a:lnTo>
                      <a:pt x="2962785" y="3057946"/>
                    </a:lnTo>
                    <a:lnTo>
                      <a:pt x="2962785" y="3055673"/>
                    </a:lnTo>
                    <a:lnTo>
                      <a:pt x="2963936" y="3054981"/>
                    </a:lnTo>
                    <a:lnTo>
                      <a:pt x="2955635" y="3056597"/>
                    </a:lnTo>
                    <a:lnTo>
                      <a:pt x="2901346" y="3063070"/>
                    </a:lnTo>
                    <a:lnTo>
                      <a:pt x="2883877" y="3067486"/>
                    </a:lnTo>
                    <a:cubicBezTo>
                      <a:pt x="2850081" y="3075278"/>
                      <a:pt x="2816285" y="3082660"/>
                      <a:pt x="2781665" y="3090862"/>
                    </a:cubicBezTo>
                    <a:cubicBezTo>
                      <a:pt x="2781665" y="3090862"/>
                      <a:pt x="2781665" y="3087581"/>
                      <a:pt x="2781665" y="3087581"/>
                    </a:cubicBezTo>
                    <a:cubicBezTo>
                      <a:pt x="2794854" y="3081020"/>
                      <a:pt x="2811339" y="3077739"/>
                      <a:pt x="2824528" y="3074458"/>
                    </a:cubicBezTo>
                    <a:cubicBezTo>
                      <a:pt x="2824528" y="3074458"/>
                      <a:pt x="2827825" y="3077739"/>
                      <a:pt x="2824528" y="3077739"/>
                    </a:cubicBezTo>
                    <a:lnTo>
                      <a:pt x="2815383" y="3080126"/>
                    </a:lnTo>
                    <a:lnTo>
                      <a:pt x="2811339" y="3081020"/>
                    </a:lnTo>
                    <a:cubicBezTo>
                      <a:pt x="2791557" y="3085941"/>
                      <a:pt x="2792381" y="3085941"/>
                      <a:pt x="2799387" y="3084301"/>
                    </a:cubicBezTo>
                    <a:lnTo>
                      <a:pt x="2815383" y="3080126"/>
                    </a:lnTo>
                    <a:lnTo>
                      <a:pt x="2870688" y="3067896"/>
                    </a:lnTo>
                    <a:lnTo>
                      <a:pt x="2882130" y="3065294"/>
                    </a:lnTo>
                    <a:lnTo>
                      <a:pt x="2852804" y="3068618"/>
                    </a:lnTo>
                    <a:lnTo>
                      <a:pt x="2839966" y="3071205"/>
                    </a:lnTo>
                    <a:lnTo>
                      <a:pt x="2814575" y="3073725"/>
                    </a:lnTo>
                    <a:lnTo>
                      <a:pt x="2790953" y="3078161"/>
                    </a:lnTo>
                    <a:lnTo>
                      <a:pt x="2790953" y="3076068"/>
                    </a:lnTo>
                    <a:lnTo>
                      <a:pt x="2770691" y="3078079"/>
                    </a:lnTo>
                    <a:lnTo>
                      <a:pt x="2770691" y="3077925"/>
                    </a:lnTo>
                    <a:lnTo>
                      <a:pt x="2768599" y="3078162"/>
                    </a:lnTo>
                    <a:cubicBezTo>
                      <a:pt x="2768599" y="3078162"/>
                      <a:pt x="2768599" y="3074828"/>
                      <a:pt x="2768599" y="3074828"/>
                    </a:cubicBezTo>
                    <a:lnTo>
                      <a:pt x="2771582" y="3074527"/>
                    </a:lnTo>
                    <a:lnTo>
                      <a:pt x="2790499" y="3068303"/>
                    </a:lnTo>
                    <a:lnTo>
                      <a:pt x="2786421" y="3073028"/>
                    </a:lnTo>
                    <a:lnTo>
                      <a:pt x="2796643" y="3071996"/>
                    </a:lnTo>
                    <a:lnTo>
                      <a:pt x="2804170" y="3068222"/>
                    </a:lnTo>
                    <a:lnTo>
                      <a:pt x="2833997" y="3068222"/>
                    </a:lnTo>
                    <a:lnTo>
                      <a:pt x="2850452" y="3066560"/>
                    </a:lnTo>
                    <a:lnTo>
                      <a:pt x="2883472" y="3058283"/>
                    </a:lnTo>
                    <a:cubicBezTo>
                      <a:pt x="2903297" y="3051657"/>
                      <a:pt x="2919818" y="3045031"/>
                      <a:pt x="2939643" y="3038405"/>
                    </a:cubicBezTo>
                    <a:lnTo>
                      <a:pt x="2965928" y="3031157"/>
                    </a:lnTo>
                    <a:lnTo>
                      <a:pt x="2976385" y="3024898"/>
                    </a:lnTo>
                    <a:lnTo>
                      <a:pt x="2970728" y="3029834"/>
                    </a:lnTo>
                    <a:lnTo>
                      <a:pt x="2989140" y="3024757"/>
                    </a:lnTo>
                    <a:lnTo>
                      <a:pt x="2968904" y="3031425"/>
                    </a:lnTo>
                    <a:lnTo>
                      <a:pt x="2962032" y="3037420"/>
                    </a:lnTo>
                    <a:lnTo>
                      <a:pt x="2970017" y="3038823"/>
                    </a:lnTo>
                    <a:lnTo>
                      <a:pt x="2972426" y="3038197"/>
                    </a:lnTo>
                    <a:lnTo>
                      <a:pt x="3006019" y="3028183"/>
                    </a:lnTo>
                    <a:cubicBezTo>
                      <a:pt x="3025774" y="3021614"/>
                      <a:pt x="3045530" y="3011760"/>
                      <a:pt x="3065285" y="3005191"/>
                    </a:cubicBezTo>
                    <a:lnTo>
                      <a:pt x="3013568" y="3027510"/>
                    </a:lnTo>
                    <a:lnTo>
                      <a:pt x="3044698" y="3019424"/>
                    </a:lnTo>
                    <a:lnTo>
                      <a:pt x="3009637" y="3029207"/>
                    </a:lnTo>
                    <a:lnTo>
                      <a:pt x="3007253" y="3030236"/>
                    </a:lnTo>
                    <a:cubicBezTo>
                      <a:pt x="2987910" y="3038036"/>
                      <a:pt x="2968154" y="3044605"/>
                      <a:pt x="2946752" y="3047890"/>
                    </a:cubicBezTo>
                    <a:lnTo>
                      <a:pt x="2945862" y="3047001"/>
                    </a:lnTo>
                    <a:lnTo>
                      <a:pt x="2908933" y="3057305"/>
                    </a:lnTo>
                    <a:lnTo>
                      <a:pt x="2875635" y="3064016"/>
                    </a:lnTo>
                    <a:lnTo>
                      <a:pt x="2892362" y="3062327"/>
                    </a:lnTo>
                    <a:lnTo>
                      <a:pt x="2897423" y="3061815"/>
                    </a:lnTo>
                    <a:lnTo>
                      <a:pt x="2986087" y="3041649"/>
                    </a:lnTo>
                    <a:lnTo>
                      <a:pt x="2912224" y="3060320"/>
                    </a:lnTo>
                    <a:lnTo>
                      <a:pt x="2954243" y="3056076"/>
                    </a:lnTo>
                    <a:lnTo>
                      <a:pt x="2964660" y="3054181"/>
                    </a:lnTo>
                    <a:lnTo>
                      <a:pt x="2965577" y="3052342"/>
                    </a:lnTo>
                    <a:lnTo>
                      <a:pt x="2966607" y="3053376"/>
                    </a:lnTo>
                    <a:lnTo>
                      <a:pt x="2995813" y="3035829"/>
                    </a:lnTo>
                    <a:cubicBezTo>
                      <a:pt x="2995813" y="3035829"/>
                      <a:pt x="2995813" y="3035829"/>
                      <a:pt x="2995813" y="3039136"/>
                    </a:cubicBezTo>
                    <a:cubicBezTo>
                      <a:pt x="2949574" y="3062287"/>
                      <a:pt x="3005721" y="3039136"/>
                      <a:pt x="3015629" y="3035829"/>
                    </a:cubicBezTo>
                    <a:lnTo>
                      <a:pt x="3047671" y="3021568"/>
                    </a:lnTo>
                    <a:lnTo>
                      <a:pt x="3064505" y="3012179"/>
                    </a:lnTo>
                    <a:lnTo>
                      <a:pt x="3130332" y="2983563"/>
                    </a:lnTo>
                    <a:lnTo>
                      <a:pt x="3065285" y="3005191"/>
                    </a:lnTo>
                    <a:lnTo>
                      <a:pt x="3149361" y="2975238"/>
                    </a:lnTo>
                    <a:lnTo>
                      <a:pt x="3161657" y="2969523"/>
                    </a:lnTo>
                    <a:lnTo>
                      <a:pt x="3128292" y="2982403"/>
                    </a:lnTo>
                    <a:lnTo>
                      <a:pt x="3143189" y="2972123"/>
                    </a:lnTo>
                    <a:lnTo>
                      <a:pt x="3141606" y="2974819"/>
                    </a:lnTo>
                    <a:cubicBezTo>
                      <a:pt x="3144947" y="2974355"/>
                      <a:pt x="3153788" y="2970846"/>
                      <a:pt x="3171059" y="2962591"/>
                    </a:cubicBezTo>
                    <a:lnTo>
                      <a:pt x="3171059" y="2965153"/>
                    </a:lnTo>
                    <a:lnTo>
                      <a:pt x="3187702" y="2957416"/>
                    </a:lnTo>
                    <a:lnTo>
                      <a:pt x="3192068" y="2954662"/>
                    </a:lnTo>
                    <a:lnTo>
                      <a:pt x="3154361" y="2965449"/>
                    </a:lnTo>
                    <a:lnTo>
                      <a:pt x="3154361" y="2964414"/>
                    </a:lnTo>
                    <a:lnTo>
                      <a:pt x="3143189" y="2972123"/>
                    </a:lnTo>
                    <a:lnTo>
                      <a:pt x="3145152" y="2968783"/>
                    </a:lnTo>
                    <a:lnTo>
                      <a:pt x="3146007" y="2968148"/>
                    </a:lnTo>
                    <a:lnTo>
                      <a:pt x="3117849" y="2984276"/>
                    </a:lnTo>
                    <a:lnTo>
                      <a:pt x="3117849" y="2986219"/>
                    </a:lnTo>
                    <a:cubicBezTo>
                      <a:pt x="3075027" y="2996141"/>
                      <a:pt x="3032204" y="3007716"/>
                      <a:pt x="2989793" y="3020118"/>
                    </a:cubicBezTo>
                    <a:lnTo>
                      <a:pt x="2977807" y="3023827"/>
                    </a:lnTo>
                    <a:lnTo>
                      <a:pt x="2977259" y="3024027"/>
                    </a:lnTo>
                    <a:lnTo>
                      <a:pt x="2929197" y="3041536"/>
                    </a:lnTo>
                    <a:lnTo>
                      <a:pt x="2929197" y="3038868"/>
                    </a:lnTo>
                    <a:lnTo>
                      <a:pt x="2864206" y="3058979"/>
                    </a:lnTo>
                    <a:cubicBezTo>
                      <a:pt x="2860912" y="3058979"/>
                      <a:pt x="2860912" y="3055672"/>
                      <a:pt x="2864206" y="3055672"/>
                    </a:cubicBezTo>
                    <a:cubicBezTo>
                      <a:pt x="2870795" y="3052364"/>
                      <a:pt x="2877383" y="3049057"/>
                      <a:pt x="2887265" y="3049057"/>
                    </a:cubicBezTo>
                    <a:cubicBezTo>
                      <a:pt x="2854324" y="3062286"/>
                      <a:pt x="2910323" y="3042442"/>
                      <a:pt x="2916911" y="3039135"/>
                    </a:cubicBezTo>
                    <a:lnTo>
                      <a:pt x="2919915" y="3038313"/>
                    </a:lnTo>
                    <a:lnTo>
                      <a:pt x="2939468" y="3027974"/>
                    </a:lnTo>
                    <a:lnTo>
                      <a:pt x="2936849" y="3029717"/>
                    </a:lnTo>
                    <a:cubicBezTo>
                      <a:pt x="2938812" y="3029154"/>
                      <a:pt x="2944597" y="3026901"/>
                      <a:pt x="2956167" y="3021985"/>
                    </a:cubicBezTo>
                    <a:cubicBezTo>
                      <a:pt x="2982613" y="3012152"/>
                      <a:pt x="3005753" y="3002320"/>
                      <a:pt x="3032199" y="2992488"/>
                    </a:cubicBezTo>
                    <a:lnTo>
                      <a:pt x="3163561" y="2950922"/>
                    </a:lnTo>
                    <a:lnTo>
                      <a:pt x="3181133" y="2939458"/>
                    </a:lnTo>
                    <a:lnTo>
                      <a:pt x="3177704" y="2940490"/>
                    </a:lnTo>
                    <a:lnTo>
                      <a:pt x="3173970" y="2942899"/>
                    </a:lnTo>
                    <a:lnTo>
                      <a:pt x="3173970" y="2942518"/>
                    </a:lnTo>
                    <a:lnTo>
                      <a:pt x="3176782" y="2940768"/>
                    </a:lnTo>
                    <a:lnTo>
                      <a:pt x="3173970" y="2941614"/>
                    </a:lnTo>
                    <a:lnTo>
                      <a:pt x="3173970" y="2942518"/>
                    </a:lnTo>
                    <a:lnTo>
                      <a:pt x="3157536" y="2952749"/>
                    </a:lnTo>
                    <a:lnTo>
                      <a:pt x="3162031" y="2947730"/>
                    </a:lnTo>
                    <a:lnTo>
                      <a:pt x="3154485" y="2952749"/>
                    </a:lnTo>
                    <a:cubicBezTo>
                      <a:pt x="3151186" y="2952749"/>
                      <a:pt x="3151186" y="2949458"/>
                      <a:pt x="3154485" y="2949458"/>
                    </a:cubicBezTo>
                    <a:lnTo>
                      <a:pt x="3158939" y="2946139"/>
                    </a:lnTo>
                    <a:lnTo>
                      <a:pt x="3065081" y="2974393"/>
                    </a:lnTo>
                    <a:cubicBezTo>
                      <a:pt x="3020846" y="2989602"/>
                      <a:pt x="2977024" y="3006044"/>
                      <a:pt x="2932376" y="3022486"/>
                    </a:cubicBezTo>
                    <a:lnTo>
                      <a:pt x="2955013" y="3011232"/>
                    </a:lnTo>
                    <a:lnTo>
                      <a:pt x="2935645" y="3018355"/>
                    </a:lnTo>
                    <a:lnTo>
                      <a:pt x="2916236" y="3025774"/>
                    </a:lnTo>
                    <a:lnTo>
                      <a:pt x="2917459" y="3025043"/>
                    </a:lnTo>
                    <a:lnTo>
                      <a:pt x="2906839" y="3028949"/>
                    </a:lnTo>
                    <a:cubicBezTo>
                      <a:pt x="2903536" y="3028949"/>
                      <a:pt x="2903536" y="3025636"/>
                      <a:pt x="2906839" y="3025636"/>
                    </a:cubicBezTo>
                    <a:lnTo>
                      <a:pt x="2929416" y="3017899"/>
                    </a:lnTo>
                    <a:lnTo>
                      <a:pt x="2932746" y="3015909"/>
                    </a:lnTo>
                    <a:lnTo>
                      <a:pt x="2932746" y="3016758"/>
                    </a:lnTo>
                    <a:lnTo>
                      <a:pt x="2953180" y="3009755"/>
                    </a:lnTo>
                    <a:lnTo>
                      <a:pt x="2969418" y="3002252"/>
                    </a:lnTo>
                    <a:lnTo>
                      <a:pt x="2960971" y="3004451"/>
                    </a:lnTo>
                    <a:lnTo>
                      <a:pt x="2981979" y="2996448"/>
                    </a:lnTo>
                    <a:lnTo>
                      <a:pt x="2984340" y="2995357"/>
                    </a:lnTo>
                    <a:lnTo>
                      <a:pt x="2990469" y="2993213"/>
                    </a:lnTo>
                    <a:lnTo>
                      <a:pt x="3025547" y="2979850"/>
                    </a:lnTo>
                    <a:lnTo>
                      <a:pt x="3035299" y="2976027"/>
                    </a:lnTo>
                    <a:lnTo>
                      <a:pt x="3097892" y="2951487"/>
                    </a:lnTo>
                    <a:lnTo>
                      <a:pt x="3121949" y="2944516"/>
                    </a:lnTo>
                    <a:lnTo>
                      <a:pt x="3125977" y="2941716"/>
                    </a:lnTo>
                    <a:lnTo>
                      <a:pt x="3124199" y="2939943"/>
                    </a:lnTo>
                    <a:cubicBezTo>
                      <a:pt x="3127489" y="2939943"/>
                      <a:pt x="3130779" y="2936662"/>
                      <a:pt x="3134069" y="2933381"/>
                    </a:cubicBezTo>
                    <a:lnTo>
                      <a:pt x="3134069" y="2935772"/>
                    </a:lnTo>
                    <a:lnTo>
                      <a:pt x="3139326" y="2932436"/>
                    </a:lnTo>
                    <a:lnTo>
                      <a:pt x="3134069" y="2936090"/>
                    </a:lnTo>
                    <a:lnTo>
                      <a:pt x="3134069" y="2936276"/>
                    </a:lnTo>
                    <a:lnTo>
                      <a:pt x="3137264" y="2934505"/>
                    </a:lnTo>
                    <a:lnTo>
                      <a:pt x="3156107" y="2921783"/>
                    </a:lnTo>
                    <a:lnTo>
                      <a:pt x="3139326" y="2932436"/>
                    </a:lnTo>
                    <a:lnTo>
                      <a:pt x="3182464" y="2902445"/>
                    </a:lnTo>
                    <a:lnTo>
                      <a:pt x="3167132" y="2914340"/>
                    </a:lnTo>
                    <a:lnTo>
                      <a:pt x="3239762" y="2865304"/>
                    </a:lnTo>
                    <a:lnTo>
                      <a:pt x="3252863" y="2857256"/>
                    </a:lnTo>
                    <a:lnTo>
                      <a:pt x="3302690" y="2826651"/>
                    </a:lnTo>
                    <a:lnTo>
                      <a:pt x="3308628" y="2820738"/>
                    </a:lnTo>
                    <a:lnTo>
                      <a:pt x="3309024" y="2820405"/>
                    </a:lnTo>
                    <a:lnTo>
                      <a:pt x="3307415" y="2821198"/>
                    </a:lnTo>
                    <a:lnTo>
                      <a:pt x="3300155" y="2824369"/>
                    </a:lnTo>
                    <a:lnTo>
                      <a:pt x="3298735" y="2824989"/>
                    </a:lnTo>
                    <a:lnTo>
                      <a:pt x="3277234" y="2840308"/>
                    </a:lnTo>
                    <a:lnTo>
                      <a:pt x="3275728" y="2841382"/>
                    </a:lnTo>
                    <a:lnTo>
                      <a:pt x="3275370" y="2841605"/>
                    </a:lnTo>
                    <a:lnTo>
                      <a:pt x="3223139" y="2874167"/>
                    </a:lnTo>
                    <a:lnTo>
                      <a:pt x="3182464" y="2902445"/>
                    </a:lnTo>
                    <a:lnTo>
                      <a:pt x="3223139" y="2870889"/>
                    </a:lnTo>
                    <a:cubicBezTo>
                      <a:pt x="3241216" y="2857775"/>
                      <a:pt x="3259294" y="2845480"/>
                      <a:pt x="3278193" y="2834415"/>
                    </a:cubicBezTo>
                    <a:lnTo>
                      <a:pt x="3303044" y="2822360"/>
                    </a:lnTo>
                    <a:lnTo>
                      <a:pt x="3311669" y="2818176"/>
                    </a:lnTo>
                    <a:lnTo>
                      <a:pt x="3351714" y="2784444"/>
                    </a:lnTo>
                    <a:cubicBezTo>
                      <a:pt x="3368285" y="2767946"/>
                      <a:pt x="3384856" y="2754748"/>
                      <a:pt x="3401428" y="2738250"/>
                    </a:cubicBezTo>
                    <a:lnTo>
                      <a:pt x="3483493" y="2668654"/>
                    </a:lnTo>
                    <a:lnTo>
                      <a:pt x="3511201" y="2630790"/>
                    </a:lnTo>
                    <a:lnTo>
                      <a:pt x="3530374" y="2611867"/>
                    </a:lnTo>
                    <a:lnTo>
                      <a:pt x="3541094" y="2600531"/>
                    </a:lnTo>
                    <a:lnTo>
                      <a:pt x="3543156" y="2598693"/>
                    </a:lnTo>
                    <a:cubicBezTo>
                      <a:pt x="3563773" y="2578521"/>
                      <a:pt x="3583565" y="2557936"/>
                      <a:pt x="3603357" y="2538176"/>
                    </a:cubicBezTo>
                    <a:lnTo>
                      <a:pt x="3614312" y="2527814"/>
                    </a:lnTo>
                    <a:lnTo>
                      <a:pt x="3677009" y="2472383"/>
                    </a:lnTo>
                    <a:lnTo>
                      <a:pt x="3677848" y="2470407"/>
                    </a:lnTo>
                    <a:lnTo>
                      <a:pt x="3670590" y="2476408"/>
                    </a:lnTo>
                    <a:lnTo>
                      <a:pt x="3675706" y="2470800"/>
                    </a:lnTo>
                    <a:lnTo>
                      <a:pt x="3678839" y="2468075"/>
                    </a:lnTo>
                    <a:lnTo>
                      <a:pt x="3679213" y="2467196"/>
                    </a:lnTo>
                    <a:lnTo>
                      <a:pt x="3678063" y="2468217"/>
                    </a:lnTo>
                    <a:lnTo>
                      <a:pt x="3679404" y="2466746"/>
                    </a:lnTo>
                    <a:lnTo>
                      <a:pt x="3686824" y="2449286"/>
                    </a:lnTo>
                    <a:lnTo>
                      <a:pt x="3657707" y="2474165"/>
                    </a:lnTo>
                    <a:lnTo>
                      <a:pt x="3649662" y="2492375"/>
                    </a:lnTo>
                    <a:cubicBezTo>
                      <a:pt x="3649662" y="2492375"/>
                      <a:pt x="3649662" y="2492375"/>
                      <a:pt x="3649662" y="2489076"/>
                    </a:cubicBezTo>
                    <a:lnTo>
                      <a:pt x="3655284" y="2476236"/>
                    </a:lnTo>
                    <a:lnTo>
                      <a:pt x="3644198" y="2485708"/>
                    </a:lnTo>
                    <a:lnTo>
                      <a:pt x="3632200" y="2505075"/>
                    </a:lnTo>
                    <a:lnTo>
                      <a:pt x="3637844" y="2491137"/>
                    </a:lnTo>
                    <a:lnTo>
                      <a:pt x="3619796" y="2506558"/>
                    </a:lnTo>
                    <a:lnTo>
                      <a:pt x="3616440" y="2514600"/>
                    </a:lnTo>
                    <a:cubicBezTo>
                      <a:pt x="3616440" y="2514600"/>
                      <a:pt x="3613150" y="2514600"/>
                      <a:pt x="3613150" y="2514600"/>
                    </a:cubicBezTo>
                    <a:lnTo>
                      <a:pt x="3614877" y="2510761"/>
                    </a:lnTo>
                    <a:lnTo>
                      <a:pt x="3611030" y="2514048"/>
                    </a:lnTo>
                    <a:lnTo>
                      <a:pt x="3615330" y="2509755"/>
                    </a:lnTo>
                    <a:lnTo>
                      <a:pt x="3621580" y="2495863"/>
                    </a:lnTo>
                    <a:lnTo>
                      <a:pt x="3603384" y="2513049"/>
                    </a:lnTo>
                    <a:lnTo>
                      <a:pt x="3623515" y="2491564"/>
                    </a:lnTo>
                    <a:lnTo>
                      <a:pt x="3625801" y="2486482"/>
                    </a:lnTo>
                    <a:lnTo>
                      <a:pt x="3622324" y="2489598"/>
                    </a:lnTo>
                    <a:lnTo>
                      <a:pt x="3626092" y="2485835"/>
                    </a:lnTo>
                    <a:lnTo>
                      <a:pt x="3628305" y="2480918"/>
                    </a:lnTo>
                    <a:lnTo>
                      <a:pt x="3605661" y="2504528"/>
                    </a:lnTo>
                    <a:lnTo>
                      <a:pt x="3590162" y="2518415"/>
                    </a:lnTo>
                    <a:lnTo>
                      <a:pt x="3519251" y="2584370"/>
                    </a:lnTo>
                    <a:lnTo>
                      <a:pt x="3526493" y="2575976"/>
                    </a:lnTo>
                    <a:lnTo>
                      <a:pt x="3527900" y="2574816"/>
                    </a:lnTo>
                    <a:cubicBezTo>
                      <a:pt x="3559650" y="2545586"/>
                      <a:pt x="3590163" y="2515122"/>
                      <a:pt x="3619851" y="2485480"/>
                    </a:cubicBezTo>
                    <a:lnTo>
                      <a:pt x="3630477" y="2476090"/>
                    </a:lnTo>
                    <a:lnTo>
                      <a:pt x="3636855" y="2461916"/>
                    </a:lnTo>
                    <a:lnTo>
                      <a:pt x="3558821" y="2539826"/>
                    </a:lnTo>
                    <a:lnTo>
                      <a:pt x="3596760" y="2498654"/>
                    </a:lnTo>
                    <a:lnTo>
                      <a:pt x="3638375" y="2458538"/>
                    </a:lnTo>
                    <a:lnTo>
                      <a:pt x="3641153" y="2452363"/>
                    </a:lnTo>
                    <a:lnTo>
                      <a:pt x="3587265" y="2501768"/>
                    </a:lnTo>
                    <a:lnTo>
                      <a:pt x="3609955" y="2478893"/>
                    </a:lnTo>
                    <a:lnTo>
                      <a:pt x="3641809" y="2450906"/>
                    </a:lnTo>
                    <a:lnTo>
                      <a:pt x="3658380" y="2414078"/>
                    </a:lnTo>
                    <a:lnTo>
                      <a:pt x="3640047" y="2432381"/>
                    </a:lnTo>
                    <a:lnTo>
                      <a:pt x="3644397" y="2427081"/>
                    </a:lnTo>
                    <a:lnTo>
                      <a:pt x="3658685" y="2413364"/>
                    </a:lnTo>
                    <a:lnTo>
                      <a:pt x="3658932" y="2412774"/>
                    </a:lnTo>
                    <a:lnTo>
                      <a:pt x="3658282" y="2413070"/>
                    </a:lnTo>
                    <a:lnTo>
                      <a:pt x="3659100" y="2412370"/>
                    </a:lnTo>
                    <a:lnTo>
                      <a:pt x="3661182" y="2407381"/>
                    </a:lnTo>
                    <a:lnTo>
                      <a:pt x="3652441" y="2415295"/>
                    </a:lnTo>
                    <a:lnTo>
                      <a:pt x="3654184" y="2411322"/>
                    </a:lnTo>
                    <a:lnTo>
                      <a:pt x="3662503" y="2404217"/>
                    </a:lnTo>
                    <a:lnTo>
                      <a:pt x="3693118" y="2330850"/>
                    </a:lnTo>
                    <a:lnTo>
                      <a:pt x="3699599" y="2312681"/>
                    </a:lnTo>
                    <a:lnTo>
                      <a:pt x="3748421" y="2177470"/>
                    </a:lnTo>
                    <a:lnTo>
                      <a:pt x="3775921" y="2061955"/>
                    </a:lnTo>
                    <a:lnTo>
                      <a:pt x="3771723" y="2072136"/>
                    </a:lnTo>
                    <a:lnTo>
                      <a:pt x="3744758" y="2142111"/>
                    </a:lnTo>
                    <a:lnTo>
                      <a:pt x="3727603" y="2204918"/>
                    </a:lnTo>
                    <a:cubicBezTo>
                      <a:pt x="3727603" y="2208213"/>
                      <a:pt x="3724275" y="2208213"/>
                      <a:pt x="3724275" y="2204918"/>
                    </a:cubicBezTo>
                    <a:lnTo>
                      <a:pt x="3734740" y="2168110"/>
                    </a:lnTo>
                    <a:lnTo>
                      <a:pt x="3721644" y="2202095"/>
                    </a:lnTo>
                    <a:lnTo>
                      <a:pt x="3703608" y="2237230"/>
                    </a:lnTo>
                    <a:lnTo>
                      <a:pt x="3658997" y="2359938"/>
                    </a:lnTo>
                    <a:lnTo>
                      <a:pt x="3672630" y="2347155"/>
                    </a:lnTo>
                    <a:lnTo>
                      <a:pt x="3669481" y="2365478"/>
                    </a:lnTo>
                    <a:lnTo>
                      <a:pt x="3669505" y="2363609"/>
                    </a:lnTo>
                    <a:cubicBezTo>
                      <a:pt x="3667735" y="2359444"/>
                      <a:pt x="3663025" y="2360913"/>
                      <a:pt x="3657136" y="2365189"/>
                    </a:cubicBezTo>
                    <a:lnTo>
                      <a:pt x="3657062" y="2365260"/>
                    </a:lnTo>
                    <a:lnTo>
                      <a:pt x="3644900" y="2398712"/>
                    </a:lnTo>
                    <a:lnTo>
                      <a:pt x="3656746" y="2365559"/>
                    </a:lnTo>
                    <a:lnTo>
                      <a:pt x="3637693" y="2383613"/>
                    </a:lnTo>
                    <a:cubicBezTo>
                      <a:pt x="3624721" y="2397740"/>
                      <a:pt x="3614078" y="2411789"/>
                      <a:pt x="3619851" y="2403144"/>
                    </a:cubicBezTo>
                    <a:cubicBezTo>
                      <a:pt x="3609955" y="2416317"/>
                      <a:pt x="3600059" y="2432785"/>
                      <a:pt x="3593461" y="2445959"/>
                    </a:cubicBezTo>
                    <a:cubicBezTo>
                      <a:pt x="3580266" y="2465719"/>
                      <a:pt x="3567072" y="2485480"/>
                      <a:pt x="3553877" y="2501948"/>
                    </a:cubicBezTo>
                    <a:lnTo>
                      <a:pt x="3529117" y="2531668"/>
                    </a:lnTo>
                    <a:lnTo>
                      <a:pt x="3590162" y="2445959"/>
                    </a:lnTo>
                    <a:lnTo>
                      <a:pt x="3594038" y="2439949"/>
                    </a:lnTo>
                    <a:lnTo>
                      <a:pt x="3663700" y="2299049"/>
                    </a:lnTo>
                    <a:lnTo>
                      <a:pt x="3699015" y="2214610"/>
                    </a:lnTo>
                    <a:lnTo>
                      <a:pt x="3747328" y="2073333"/>
                    </a:lnTo>
                    <a:lnTo>
                      <a:pt x="3770998" y="1999234"/>
                    </a:lnTo>
                    <a:lnTo>
                      <a:pt x="3775803" y="1785336"/>
                    </a:lnTo>
                    <a:cubicBezTo>
                      <a:pt x="3778692" y="1705733"/>
                      <a:pt x="3785294" y="1626541"/>
                      <a:pt x="3803451" y="1549000"/>
                    </a:cubicBezTo>
                    <a:cubicBezTo>
                      <a:pt x="3786945" y="1634790"/>
                      <a:pt x="3780342" y="1720581"/>
                      <a:pt x="3777041" y="1806372"/>
                    </a:cubicBezTo>
                    <a:cubicBezTo>
                      <a:pt x="3777041" y="1852566"/>
                      <a:pt x="3777041" y="1895462"/>
                      <a:pt x="3773739" y="1941657"/>
                    </a:cubicBezTo>
                    <a:cubicBezTo>
                      <a:pt x="3773739" y="1948256"/>
                      <a:pt x="3772089" y="1973828"/>
                      <a:pt x="3772089" y="1989914"/>
                    </a:cubicBezTo>
                    <a:lnTo>
                      <a:pt x="3772612" y="1994181"/>
                    </a:lnTo>
                    <a:lnTo>
                      <a:pt x="3776883" y="1980811"/>
                    </a:lnTo>
                    <a:lnTo>
                      <a:pt x="3784532" y="1954238"/>
                    </a:lnTo>
                    <a:lnTo>
                      <a:pt x="3799686" y="1856536"/>
                    </a:lnTo>
                    <a:cubicBezTo>
                      <a:pt x="3804793" y="1814724"/>
                      <a:pt x="3809022" y="1772756"/>
                      <a:pt x="3813768" y="1730892"/>
                    </a:cubicBezTo>
                    <a:lnTo>
                      <a:pt x="3822744" y="1665554"/>
                    </a:lnTo>
                    <a:lnTo>
                      <a:pt x="3818080" y="1655734"/>
                    </a:lnTo>
                    <a:lnTo>
                      <a:pt x="3818641" y="1646430"/>
                    </a:lnTo>
                    <a:lnTo>
                      <a:pt x="3823410" y="1660710"/>
                    </a:lnTo>
                    <a:lnTo>
                      <a:pt x="3830945" y="1605867"/>
                    </a:lnTo>
                    <a:lnTo>
                      <a:pt x="3835954" y="1584369"/>
                    </a:lnTo>
                    <a:lnTo>
                      <a:pt x="3835047" y="1556843"/>
                    </a:lnTo>
                    <a:lnTo>
                      <a:pt x="3835169" y="1557343"/>
                    </a:lnTo>
                    <a:lnTo>
                      <a:pt x="3836151" y="1565709"/>
                    </a:lnTo>
                    <a:lnTo>
                      <a:pt x="3836661" y="1581335"/>
                    </a:lnTo>
                    <a:lnTo>
                      <a:pt x="3837260" y="1578767"/>
                    </a:lnTo>
                    <a:lnTo>
                      <a:pt x="3836622" y="1569722"/>
                    </a:lnTo>
                    <a:lnTo>
                      <a:pt x="3836151" y="1565709"/>
                    </a:lnTo>
                    <a:lnTo>
                      <a:pt x="3835988" y="1560701"/>
                    </a:lnTo>
                    <a:lnTo>
                      <a:pt x="3836355" y="1562206"/>
                    </a:lnTo>
                    <a:lnTo>
                      <a:pt x="3837816" y="1576381"/>
                    </a:lnTo>
                    <a:lnTo>
                      <a:pt x="3838791" y="1572196"/>
                    </a:lnTo>
                    <a:lnTo>
                      <a:pt x="3836355" y="1562206"/>
                    </a:lnTo>
                    <a:lnTo>
                      <a:pt x="3835890" y="1557691"/>
                    </a:lnTo>
                    <a:lnTo>
                      <a:pt x="3835711" y="1552207"/>
                    </a:lnTo>
                    <a:lnTo>
                      <a:pt x="3837035" y="1563133"/>
                    </a:lnTo>
                    <a:lnTo>
                      <a:pt x="3839038" y="1571133"/>
                    </a:lnTo>
                    <a:lnTo>
                      <a:pt x="3840525" y="1564752"/>
                    </a:lnTo>
                    <a:lnTo>
                      <a:pt x="3839317" y="1572244"/>
                    </a:lnTo>
                    <a:lnTo>
                      <a:pt x="3846937" y="1602669"/>
                    </a:lnTo>
                    <a:lnTo>
                      <a:pt x="3855062" y="1562119"/>
                    </a:lnTo>
                    <a:lnTo>
                      <a:pt x="3855926" y="1550444"/>
                    </a:lnTo>
                    <a:lnTo>
                      <a:pt x="3855728" y="1528561"/>
                    </a:lnTo>
                    <a:lnTo>
                      <a:pt x="3856499" y="1545680"/>
                    </a:lnTo>
                    <a:lnTo>
                      <a:pt x="3856620" y="1544986"/>
                    </a:lnTo>
                    <a:lnTo>
                      <a:pt x="3856957" y="1536865"/>
                    </a:lnTo>
                    <a:lnTo>
                      <a:pt x="3857137" y="1542022"/>
                    </a:lnTo>
                    <a:lnTo>
                      <a:pt x="3859549" y="1528206"/>
                    </a:lnTo>
                    <a:lnTo>
                      <a:pt x="3857586" y="1554885"/>
                    </a:lnTo>
                    <a:lnTo>
                      <a:pt x="3857828" y="1561812"/>
                    </a:lnTo>
                    <a:lnTo>
                      <a:pt x="3859573" y="1549000"/>
                    </a:lnTo>
                    <a:lnTo>
                      <a:pt x="3859727" y="1527187"/>
                    </a:lnTo>
                    <a:lnTo>
                      <a:pt x="3867171" y="1484546"/>
                    </a:lnTo>
                    <a:lnTo>
                      <a:pt x="3862340" y="1447000"/>
                    </a:lnTo>
                    <a:lnTo>
                      <a:pt x="3865776" y="1427707"/>
                    </a:lnTo>
                    <a:lnTo>
                      <a:pt x="3870391" y="1466097"/>
                    </a:lnTo>
                    <a:lnTo>
                      <a:pt x="3876080" y="1433512"/>
                    </a:lnTo>
                    <a:cubicBezTo>
                      <a:pt x="3876080" y="1433512"/>
                      <a:pt x="3879381" y="1433512"/>
                      <a:pt x="3879381" y="1433512"/>
                    </a:cubicBezTo>
                    <a:lnTo>
                      <a:pt x="3872879" y="1486787"/>
                    </a:lnTo>
                    <a:lnTo>
                      <a:pt x="3873343" y="1490650"/>
                    </a:lnTo>
                    <a:lnTo>
                      <a:pt x="3873889" y="1493647"/>
                    </a:lnTo>
                    <a:lnTo>
                      <a:pt x="3872381" y="1505048"/>
                    </a:lnTo>
                    <a:lnTo>
                      <a:pt x="3871094" y="1501412"/>
                    </a:lnTo>
                    <a:lnTo>
                      <a:pt x="3869454" y="1514847"/>
                    </a:lnTo>
                    <a:lnTo>
                      <a:pt x="3872120" y="1507023"/>
                    </a:lnTo>
                    <a:lnTo>
                      <a:pt x="3871688" y="1510289"/>
                    </a:lnTo>
                    <a:lnTo>
                      <a:pt x="3868929" y="1519150"/>
                    </a:lnTo>
                    <a:lnTo>
                      <a:pt x="3865299" y="1548896"/>
                    </a:lnTo>
                    <a:lnTo>
                      <a:pt x="3858761" y="1588524"/>
                    </a:lnTo>
                    <a:lnTo>
                      <a:pt x="3860965" y="1651678"/>
                    </a:lnTo>
                    <a:lnTo>
                      <a:pt x="3855905" y="1706271"/>
                    </a:lnTo>
                    <a:lnTo>
                      <a:pt x="3856839" y="1685037"/>
                    </a:lnTo>
                    <a:lnTo>
                      <a:pt x="3856394" y="1603513"/>
                    </a:lnTo>
                    <a:lnTo>
                      <a:pt x="3853431" y="1622802"/>
                    </a:lnTo>
                    <a:lnTo>
                      <a:pt x="3850238" y="1731162"/>
                    </a:lnTo>
                    <a:lnTo>
                      <a:pt x="3850160" y="1744468"/>
                    </a:lnTo>
                    <a:lnTo>
                      <a:pt x="3849877" y="1745268"/>
                    </a:lnTo>
                    <a:lnTo>
                      <a:pt x="3847126" y="1719738"/>
                    </a:lnTo>
                    <a:lnTo>
                      <a:pt x="3846976" y="1700047"/>
                    </a:lnTo>
                    <a:lnTo>
                      <a:pt x="3846368" y="1710682"/>
                    </a:lnTo>
                    <a:lnTo>
                      <a:pt x="3846363" y="1710726"/>
                    </a:lnTo>
                    <a:lnTo>
                      <a:pt x="3846937" y="1717984"/>
                    </a:lnTo>
                    <a:lnTo>
                      <a:pt x="3847126" y="1719738"/>
                    </a:lnTo>
                    <a:lnTo>
                      <a:pt x="3847489" y="1767404"/>
                    </a:lnTo>
                    <a:lnTo>
                      <a:pt x="3846937" y="1767404"/>
                    </a:lnTo>
                    <a:lnTo>
                      <a:pt x="3844211" y="1729806"/>
                    </a:lnTo>
                    <a:lnTo>
                      <a:pt x="3834724" y="1813927"/>
                    </a:lnTo>
                    <a:lnTo>
                      <a:pt x="3833833" y="1802763"/>
                    </a:lnTo>
                    <a:lnTo>
                      <a:pt x="3833926" y="1801654"/>
                    </a:lnTo>
                    <a:lnTo>
                      <a:pt x="3838476" y="1777809"/>
                    </a:lnTo>
                    <a:lnTo>
                      <a:pt x="3843294" y="1717146"/>
                    </a:lnTo>
                    <a:lnTo>
                      <a:pt x="3842231" y="1702491"/>
                    </a:lnTo>
                    <a:lnTo>
                      <a:pt x="3833926" y="1801654"/>
                    </a:lnTo>
                    <a:lnTo>
                      <a:pt x="3833442" y="1804194"/>
                    </a:lnTo>
                    <a:lnTo>
                      <a:pt x="3833421" y="1783377"/>
                    </a:lnTo>
                    <a:lnTo>
                      <a:pt x="3842165" y="1701586"/>
                    </a:lnTo>
                    <a:lnTo>
                      <a:pt x="3840692" y="1681261"/>
                    </a:lnTo>
                    <a:lnTo>
                      <a:pt x="3836464" y="1707382"/>
                    </a:lnTo>
                    <a:cubicBezTo>
                      <a:pt x="3826560" y="1743678"/>
                      <a:pt x="3819958" y="1779974"/>
                      <a:pt x="3813355" y="1819570"/>
                    </a:cubicBezTo>
                    <a:cubicBezTo>
                      <a:pt x="3819132" y="1781624"/>
                      <a:pt x="3826560" y="1743678"/>
                      <a:pt x="3833163" y="1704083"/>
                    </a:cubicBezTo>
                    <a:lnTo>
                      <a:pt x="3839951" y="1671049"/>
                    </a:lnTo>
                    <a:lnTo>
                      <a:pt x="3838683" y="1653548"/>
                    </a:lnTo>
                    <a:lnTo>
                      <a:pt x="3841161" y="1649619"/>
                    </a:lnTo>
                    <a:lnTo>
                      <a:pt x="3840931" y="1642047"/>
                    </a:lnTo>
                    <a:lnTo>
                      <a:pt x="3842315" y="1659547"/>
                    </a:lnTo>
                    <a:lnTo>
                      <a:pt x="3848844" y="1627779"/>
                    </a:lnTo>
                    <a:lnTo>
                      <a:pt x="3850098" y="1618570"/>
                    </a:lnTo>
                    <a:lnTo>
                      <a:pt x="3839112" y="1573513"/>
                    </a:lnTo>
                    <a:lnTo>
                      <a:pt x="3838140" y="1579534"/>
                    </a:lnTo>
                    <a:lnTo>
                      <a:pt x="3841161" y="1608847"/>
                    </a:lnTo>
                    <a:lnTo>
                      <a:pt x="3840087" y="1618910"/>
                    </a:lnTo>
                    <a:lnTo>
                      <a:pt x="3837565" y="1583101"/>
                    </a:lnTo>
                    <a:lnTo>
                      <a:pt x="3836861" y="1587463"/>
                    </a:lnTo>
                    <a:lnTo>
                      <a:pt x="3837035" y="1592785"/>
                    </a:lnTo>
                    <a:lnTo>
                      <a:pt x="3839521" y="1624217"/>
                    </a:lnTo>
                    <a:lnTo>
                      <a:pt x="3837799" y="1640353"/>
                    </a:lnTo>
                    <a:lnTo>
                      <a:pt x="3836193" y="1591605"/>
                    </a:lnTo>
                    <a:lnTo>
                      <a:pt x="3824511" y="1664007"/>
                    </a:lnTo>
                    <a:lnTo>
                      <a:pt x="3827133" y="1671858"/>
                    </a:lnTo>
                    <a:lnTo>
                      <a:pt x="3835925" y="1657920"/>
                    </a:lnTo>
                    <a:lnTo>
                      <a:pt x="3833734" y="1678447"/>
                    </a:lnTo>
                    <a:cubicBezTo>
                      <a:pt x="3833734" y="1681742"/>
                      <a:pt x="3830433" y="1681742"/>
                      <a:pt x="3830433" y="1681742"/>
                    </a:cubicBezTo>
                    <a:lnTo>
                      <a:pt x="3823877" y="1667938"/>
                    </a:lnTo>
                    <a:lnTo>
                      <a:pt x="3823826" y="1668251"/>
                    </a:lnTo>
                    <a:cubicBezTo>
                      <a:pt x="3813819" y="1747958"/>
                      <a:pt x="3807733" y="1827871"/>
                      <a:pt x="3795250" y="1906753"/>
                    </a:cubicBezTo>
                    <a:lnTo>
                      <a:pt x="3787098" y="1945325"/>
                    </a:lnTo>
                    <a:lnTo>
                      <a:pt x="3793982" y="1921407"/>
                    </a:lnTo>
                    <a:lnTo>
                      <a:pt x="3806698" y="1862253"/>
                    </a:lnTo>
                    <a:lnTo>
                      <a:pt x="3809319" y="1862253"/>
                    </a:lnTo>
                    <a:lnTo>
                      <a:pt x="3811086" y="1841121"/>
                    </a:lnTo>
                    <a:lnTo>
                      <a:pt x="3813355" y="1819577"/>
                    </a:lnTo>
                    <a:lnTo>
                      <a:pt x="3809695" y="1862253"/>
                    </a:lnTo>
                    <a:lnTo>
                      <a:pt x="3810000" y="1862253"/>
                    </a:lnTo>
                    <a:lnTo>
                      <a:pt x="3809498" y="1864551"/>
                    </a:lnTo>
                    <a:lnTo>
                      <a:pt x="3809137" y="1868758"/>
                    </a:lnTo>
                    <a:lnTo>
                      <a:pt x="3811043" y="1862137"/>
                    </a:lnTo>
                    <a:lnTo>
                      <a:pt x="3809081" y="1869408"/>
                    </a:lnTo>
                    <a:lnTo>
                      <a:pt x="3807838" y="1883905"/>
                    </a:lnTo>
                    <a:lnTo>
                      <a:pt x="3810411" y="1875849"/>
                    </a:lnTo>
                    <a:lnTo>
                      <a:pt x="3824135" y="1816100"/>
                    </a:lnTo>
                    <a:cubicBezTo>
                      <a:pt x="3824135" y="1816100"/>
                      <a:pt x="3827463" y="1816100"/>
                      <a:pt x="3827463" y="1816100"/>
                    </a:cubicBezTo>
                    <a:lnTo>
                      <a:pt x="3818638" y="1852730"/>
                    </a:lnTo>
                    <a:lnTo>
                      <a:pt x="3821112" y="1852730"/>
                    </a:lnTo>
                    <a:lnTo>
                      <a:pt x="3811555" y="1882131"/>
                    </a:lnTo>
                    <a:lnTo>
                      <a:pt x="3807688" y="1898181"/>
                    </a:lnTo>
                    <a:lnTo>
                      <a:pt x="3807784" y="1911444"/>
                    </a:lnTo>
                    <a:lnTo>
                      <a:pt x="3810298" y="1910156"/>
                    </a:lnTo>
                    <a:lnTo>
                      <a:pt x="3820980" y="1862262"/>
                    </a:lnTo>
                    <a:lnTo>
                      <a:pt x="3810851" y="1909813"/>
                    </a:lnTo>
                    <a:lnTo>
                      <a:pt x="3816657" y="1892162"/>
                    </a:lnTo>
                    <a:lnTo>
                      <a:pt x="3833442" y="1804194"/>
                    </a:lnTo>
                    <a:lnTo>
                      <a:pt x="3833462" y="1824644"/>
                    </a:lnTo>
                    <a:lnTo>
                      <a:pt x="3821763" y="1880046"/>
                    </a:lnTo>
                    <a:lnTo>
                      <a:pt x="3809069" y="1918181"/>
                    </a:lnTo>
                    <a:lnTo>
                      <a:pt x="3785840" y="2027237"/>
                    </a:lnTo>
                    <a:lnTo>
                      <a:pt x="3785432" y="2029025"/>
                    </a:lnTo>
                    <a:lnTo>
                      <a:pt x="3800022" y="1994393"/>
                    </a:lnTo>
                    <a:lnTo>
                      <a:pt x="3820992" y="1882775"/>
                    </a:lnTo>
                    <a:lnTo>
                      <a:pt x="3801848" y="1990058"/>
                    </a:lnTo>
                    <a:lnTo>
                      <a:pt x="3820976" y="1944651"/>
                    </a:lnTo>
                    <a:cubicBezTo>
                      <a:pt x="3824287" y="1941351"/>
                      <a:pt x="3824287" y="1944651"/>
                      <a:pt x="3824287" y="1944651"/>
                    </a:cubicBezTo>
                    <a:lnTo>
                      <a:pt x="3799011" y="2005954"/>
                    </a:lnTo>
                    <a:lnTo>
                      <a:pt x="3794685" y="2030195"/>
                    </a:lnTo>
                    <a:lnTo>
                      <a:pt x="3756541" y="2155719"/>
                    </a:lnTo>
                    <a:lnTo>
                      <a:pt x="3748219" y="2192213"/>
                    </a:lnTo>
                    <a:cubicBezTo>
                      <a:pt x="3748219" y="2195512"/>
                      <a:pt x="3744912" y="2195512"/>
                      <a:pt x="3744912" y="2192213"/>
                    </a:cubicBezTo>
                    <a:lnTo>
                      <a:pt x="3746182" y="2186877"/>
                    </a:lnTo>
                    <a:lnTo>
                      <a:pt x="3700062" y="2312681"/>
                    </a:lnTo>
                    <a:lnTo>
                      <a:pt x="3696055" y="2323812"/>
                    </a:lnTo>
                    <a:lnTo>
                      <a:pt x="3713496" y="2282018"/>
                    </a:lnTo>
                    <a:lnTo>
                      <a:pt x="3754530" y="2179242"/>
                    </a:lnTo>
                    <a:lnTo>
                      <a:pt x="3751332" y="2188572"/>
                    </a:lnTo>
                    <a:cubicBezTo>
                      <a:pt x="3733237" y="2244556"/>
                      <a:pt x="3710206" y="2298894"/>
                      <a:pt x="3685942" y="2352821"/>
                    </a:cubicBezTo>
                    <a:lnTo>
                      <a:pt x="3684294" y="2356485"/>
                    </a:lnTo>
                    <a:lnTo>
                      <a:pt x="3669157" y="2398533"/>
                    </a:lnTo>
                    <a:lnTo>
                      <a:pt x="3678612" y="2390457"/>
                    </a:lnTo>
                    <a:lnTo>
                      <a:pt x="3726124" y="2273122"/>
                    </a:lnTo>
                    <a:lnTo>
                      <a:pt x="3724685" y="2277336"/>
                    </a:lnTo>
                    <a:lnTo>
                      <a:pt x="3685153" y="2384870"/>
                    </a:lnTo>
                    <a:lnTo>
                      <a:pt x="3701343" y="2371042"/>
                    </a:lnTo>
                    <a:lnTo>
                      <a:pt x="3707807" y="2356278"/>
                    </a:lnTo>
                    <a:cubicBezTo>
                      <a:pt x="3724715" y="2310912"/>
                      <a:pt x="3740385" y="2264722"/>
                      <a:pt x="3758530" y="2218531"/>
                    </a:cubicBezTo>
                    <a:lnTo>
                      <a:pt x="3786413" y="2141381"/>
                    </a:lnTo>
                    <a:lnTo>
                      <a:pt x="3801550" y="2095053"/>
                    </a:lnTo>
                    <a:lnTo>
                      <a:pt x="3846889" y="1964009"/>
                    </a:lnTo>
                    <a:lnTo>
                      <a:pt x="3852862" y="1920875"/>
                    </a:lnTo>
                    <a:lnTo>
                      <a:pt x="3847453" y="1962379"/>
                    </a:lnTo>
                    <a:lnTo>
                      <a:pt x="3860668" y="1924185"/>
                    </a:lnTo>
                    <a:lnTo>
                      <a:pt x="3846964" y="1966135"/>
                    </a:lnTo>
                    <a:lnTo>
                      <a:pt x="3845392" y="1978192"/>
                    </a:lnTo>
                    <a:lnTo>
                      <a:pt x="3857501" y="1944687"/>
                    </a:lnTo>
                    <a:lnTo>
                      <a:pt x="3845278" y="1979068"/>
                    </a:lnTo>
                    <a:lnTo>
                      <a:pt x="3840062" y="2019089"/>
                    </a:lnTo>
                    <a:lnTo>
                      <a:pt x="3863008" y="1947035"/>
                    </a:lnTo>
                    <a:lnTo>
                      <a:pt x="3864622" y="1933169"/>
                    </a:lnTo>
                    <a:lnTo>
                      <a:pt x="3871846" y="1902487"/>
                    </a:lnTo>
                    <a:lnTo>
                      <a:pt x="3870042" y="1902487"/>
                    </a:lnTo>
                    <a:lnTo>
                      <a:pt x="3870545" y="1888945"/>
                    </a:lnTo>
                    <a:lnTo>
                      <a:pt x="3873343" y="1874132"/>
                    </a:lnTo>
                    <a:lnTo>
                      <a:pt x="3873343" y="1879424"/>
                    </a:lnTo>
                    <a:lnTo>
                      <a:pt x="3873573" y="1872913"/>
                    </a:lnTo>
                    <a:lnTo>
                      <a:pt x="3874045" y="1870418"/>
                    </a:lnTo>
                    <a:lnTo>
                      <a:pt x="3873497" y="1895474"/>
                    </a:lnTo>
                    <a:lnTo>
                      <a:pt x="3876628" y="1882174"/>
                    </a:lnTo>
                    <a:lnTo>
                      <a:pt x="3875816" y="1854204"/>
                    </a:lnTo>
                    <a:lnTo>
                      <a:pt x="3875948" y="1855145"/>
                    </a:lnTo>
                    <a:cubicBezTo>
                      <a:pt x="3876850" y="1859025"/>
                      <a:pt x="3877779" y="1860762"/>
                      <a:pt x="3878707" y="1860839"/>
                    </a:cubicBezTo>
                    <a:lnTo>
                      <a:pt x="3881243" y="1853463"/>
                    </a:lnTo>
                    <a:lnTo>
                      <a:pt x="3893824" y="1717281"/>
                    </a:lnTo>
                    <a:lnTo>
                      <a:pt x="3895539" y="1697792"/>
                    </a:lnTo>
                    <a:lnTo>
                      <a:pt x="3895623" y="1693685"/>
                    </a:lnTo>
                    <a:lnTo>
                      <a:pt x="3895895" y="1691685"/>
                    </a:lnTo>
                    <a:lnTo>
                      <a:pt x="3895631" y="1696750"/>
                    </a:lnTo>
                    <a:lnTo>
                      <a:pt x="3896409" y="1687912"/>
                    </a:lnTo>
                    <a:lnTo>
                      <a:pt x="3895895" y="1691685"/>
                    </a:lnTo>
                    <a:lnTo>
                      <a:pt x="3897274" y="1665269"/>
                    </a:lnTo>
                    <a:lnTo>
                      <a:pt x="3902105" y="1623178"/>
                    </a:lnTo>
                    <a:lnTo>
                      <a:pt x="3905430" y="1585392"/>
                    </a:lnTo>
                    <a:lnTo>
                      <a:pt x="3905855" y="1576516"/>
                    </a:lnTo>
                    <a:lnTo>
                      <a:pt x="3906220" y="1565991"/>
                    </a:lnTo>
                    <a:lnTo>
                      <a:pt x="3902919" y="1571625"/>
                    </a:lnTo>
                    <a:lnTo>
                      <a:pt x="3902919" y="1570244"/>
                    </a:lnTo>
                    <a:lnTo>
                      <a:pt x="3897686" y="1591138"/>
                    </a:lnTo>
                    <a:cubicBezTo>
                      <a:pt x="3893973" y="1611730"/>
                      <a:pt x="3891497" y="1632322"/>
                      <a:pt x="3889847" y="1652090"/>
                    </a:cubicBezTo>
                    <a:lnTo>
                      <a:pt x="3877249" y="1770292"/>
                    </a:lnTo>
                    <a:lnTo>
                      <a:pt x="3876995" y="1751073"/>
                    </a:lnTo>
                    <a:lnTo>
                      <a:pt x="3889847" y="1635616"/>
                    </a:lnTo>
                    <a:cubicBezTo>
                      <a:pt x="3893148" y="1607612"/>
                      <a:pt x="3897273" y="1577959"/>
                      <a:pt x="3904700" y="1549543"/>
                    </a:cubicBezTo>
                    <a:lnTo>
                      <a:pt x="3906816" y="1543262"/>
                    </a:lnTo>
                    <a:lnTo>
                      <a:pt x="3906884" y="1544466"/>
                    </a:lnTo>
                    <a:lnTo>
                      <a:pt x="3906913" y="1542972"/>
                    </a:lnTo>
                    <a:lnTo>
                      <a:pt x="3906816" y="1543262"/>
                    </a:lnTo>
                    <a:lnTo>
                      <a:pt x="3905938" y="1527715"/>
                    </a:lnTo>
                    <a:cubicBezTo>
                      <a:pt x="3904906" y="1520714"/>
                      <a:pt x="3903359" y="1517213"/>
                      <a:pt x="3901245" y="1520405"/>
                    </a:cubicBezTo>
                    <a:lnTo>
                      <a:pt x="3899644" y="1526898"/>
                    </a:lnTo>
                    <a:lnTo>
                      <a:pt x="3899641" y="1525551"/>
                    </a:lnTo>
                    <a:lnTo>
                      <a:pt x="3906350" y="1497239"/>
                    </a:lnTo>
                    <a:lnTo>
                      <a:pt x="3907824" y="1497239"/>
                    </a:lnTo>
                    <a:lnTo>
                      <a:pt x="3908297" y="1473466"/>
                    </a:lnTo>
                    <a:lnTo>
                      <a:pt x="3909092" y="1483007"/>
                    </a:lnTo>
                    <a:lnTo>
                      <a:pt x="3908600" y="1497239"/>
                    </a:lnTo>
                    <a:lnTo>
                      <a:pt x="3909651" y="1497239"/>
                    </a:lnTo>
                    <a:lnTo>
                      <a:pt x="3907552" y="1541075"/>
                    </a:lnTo>
                    <a:lnTo>
                      <a:pt x="3907028" y="1542630"/>
                    </a:lnTo>
                    <a:lnTo>
                      <a:pt x="3906934" y="1545358"/>
                    </a:lnTo>
                    <a:lnTo>
                      <a:pt x="3907158" y="1549317"/>
                    </a:lnTo>
                    <a:lnTo>
                      <a:pt x="3906921" y="1554267"/>
                    </a:lnTo>
                    <a:lnTo>
                      <a:pt x="3906668" y="1555274"/>
                    </a:lnTo>
                    <a:lnTo>
                      <a:pt x="3906541" y="1561665"/>
                    </a:lnTo>
                    <a:lnTo>
                      <a:pt x="3906569" y="1561614"/>
                    </a:lnTo>
                    <a:lnTo>
                      <a:pt x="3906921" y="1554267"/>
                    </a:lnTo>
                    <a:lnTo>
                      <a:pt x="3907342" y="1552584"/>
                    </a:lnTo>
                    <a:lnTo>
                      <a:pt x="3907537" y="1556029"/>
                    </a:lnTo>
                    <a:lnTo>
                      <a:pt x="3907375" y="1560130"/>
                    </a:lnTo>
                    <a:lnTo>
                      <a:pt x="3912281" y="1551101"/>
                    </a:lnTo>
                    <a:lnTo>
                      <a:pt x="3912281" y="1532863"/>
                    </a:lnTo>
                    <a:lnTo>
                      <a:pt x="3907342" y="1552584"/>
                    </a:lnTo>
                    <a:lnTo>
                      <a:pt x="3907158" y="1549317"/>
                    </a:lnTo>
                    <a:lnTo>
                      <a:pt x="3907552" y="1541075"/>
                    </a:lnTo>
                    <a:lnTo>
                      <a:pt x="3912281" y="1527037"/>
                    </a:lnTo>
                    <a:lnTo>
                      <a:pt x="3912281" y="1525992"/>
                    </a:lnTo>
                    <a:lnTo>
                      <a:pt x="3912633" y="1525992"/>
                    </a:lnTo>
                    <a:lnTo>
                      <a:pt x="3916397" y="1514818"/>
                    </a:lnTo>
                    <a:lnTo>
                      <a:pt x="3916665" y="1504665"/>
                    </a:lnTo>
                    <a:lnTo>
                      <a:pt x="3916484" y="1506476"/>
                    </a:lnTo>
                    <a:cubicBezTo>
                      <a:pt x="3916484" y="1509774"/>
                      <a:pt x="3913187" y="1509774"/>
                      <a:pt x="3913187" y="1506476"/>
                    </a:cubicBezTo>
                    <a:lnTo>
                      <a:pt x="3913187" y="1486972"/>
                    </a:lnTo>
                    <a:lnTo>
                      <a:pt x="3910476" y="1479530"/>
                    </a:lnTo>
                    <a:lnTo>
                      <a:pt x="3908349" y="1470826"/>
                    </a:lnTo>
                    <a:lnTo>
                      <a:pt x="3908297" y="1473466"/>
                    </a:lnTo>
                    <a:lnTo>
                      <a:pt x="3907935" y="1469132"/>
                    </a:lnTo>
                    <a:lnTo>
                      <a:pt x="3907898" y="1468977"/>
                    </a:lnTo>
                    <a:lnTo>
                      <a:pt x="3907915" y="1468883"/>
                    </a:lnTo>
                    <a:lnTo>
                      <a:pt x="3907826" y="1467817"/>
                    </a:lnTo>
                    <a:lnTo>
                      <a:pt x="3907101" y="1464542"/>
                    </a:lnTo>
                    <a:lnTo>
                      <a:pt x="3907124" y="1464447"/>
                    </a:lnTo>
                    <a:lnTo>
                      <a:pt x="3907098" y="1464532"/>
                    </a:lnTo>
                    <a:lnTo>
                      <a:pt x="3907031" y="1464228"/>
                    </a:lnTo>
                    <a:lnTo>
                      <a:pt x="3907406" y="1462774"/>
                    </a:lnTo>
                    <a:lnTo>
                      <a:pt x="3907029" y="1458259"/>
                    </a:lnTo>
                    <a:lnTo>
                      <a:pt x="3906431" y="1461519"/>
                    </a:lnTo>
                    <a:lnTo>
                      <a:pt x="3907031" y="1464228"/>
                    </a:lnTo>
                    <a:lnTo>
                      <a:pt x="3906880" y="1464814"/>
                    </a:lnTo>
                    <a:lnTo>
                      <a:pt x="3906279" y="1462351"/>
                    </a:lnTo>
                    <a:lnTo>
                      <a:pt x="3903916" y="1475230"/>
                    </a:lnTo>
                    <a:lnTo>
                      <a:pt x="3906016" y="1468170"/>
                    </a:lnTo>
                    <a:lnTo>
                      <a:pt x="3903216" y="1479050"/>
                    </a:lnTo>
                    <a:lnTo>
                      <a:pt x="3902490" y="1483007"/>
                    </a:lnTo>
                    <a:lnTo>
                      <a:pt x="3899611" y="1504585"/>
                    </a:lnTo>
                    <a:lnTo>
                      <a:pt x="3906350" y="1467587"/>
                    </a:lnTo>
                    <a:lnTo>
                      <a:pt x="3906957" y="1465126"/>
                    </a:lnTo>
                    <a:lnTo>
                      <a:pt x="3907898" y="1468977"/>
                    </a:lnTo>
                    <a:lnTo>
                      <a:pt x="3899615" y="1514446"/>
                    </a:lnTo>
                    <a:lnTo>
                      <a:pt x="3899593" y="1504721"/>
                    </a:lnTo>
                    <a:lnTo>
                      <a:pt x="3898207" y="1515114"/>
                    </a:lnTo>
                    <a:lnTo>
                      <a:pt x="3898458" y="1520798"/>
                    </a:lnTo>
                    <a:lnTo>
                      <a:pt x="3894685" y="1541513"/>
                    </a:lnTo>
                    <a:lnTo>
                      <a:pt x="3893965" y="1546907"/>
                    </a:lnTo>
                    <a:lnTo>
                      <a:pt x="3894511" y="1547195"/>
                    </a:lnTo>
                    <a:lnTo>
                      <a:pt x="3893175" y="1552834"/>
                    </a:lnTo>
                    <a:lnTo>
                      <a:pt x="3892115" y="1560779"/>
                    </a:lnTo>
                    <a:lnTo>
                      <a:pt x="3892243" y="1561142"/>
                    </a:lnTo>
                    <a:lnTo>
                      <a:pt x="3889032" y="1589173"/>
                    </a:lnTo>
                    <a:lnTo>
                      <a:pt x="3887028" y="1609818"/>
                    </a:lnTo>
                    <a:lnTo>
                      <a:pt x="3887905" y="1599007"/>
                    </a:lnTo>
                    <a:lnTo>
                      <a:pt x="3878403" y="1681937"/>
                    </a:lnTo>
                    <a:lnTo>
                      <a:pt x="3879945" y="1655384"/>
                    </a:lnTo>
                    <a:lnTo>
                      <a:pt x="3883563" y="1619626"/>
                    </a:lnTo>
                    <a:lnTo>
                      <a:pt x="3889631" y="1569258"/>
                    </a:lnTo>
                    <a:lnTo>
                      <a:pt x="3890790" y="1562897"/>
                    </a:lnTo>
                    <a:lnTo>
                      <a:pt x="3891622" y="1559387"/>
                    </a:lnTo>
                    <a:lnTo>
                      <a:pt x="3891858" y="1560053"/>
                    </a:lnTo>
                    <a:lnTo>
                      <a:pt x="3892131" y="1557237"/>
                    </a:lnTo>
                    <a:lnTo>
                      <a:pt x="3891622" y="1559387"/>
                    </a:lnTo>
                    <a:lnTo>
                      <a:pt x="3891495" y="1559028"/>
                    </a:lnTo>
                    <a:lnTo>
                      <a:pt x="3892485" y="1553590"/>
                    </a:lnTo>
                    <a:lnTo>
                      <a:pt x="3893174" y="1546491"/>
                    </a:lnTo>
                    <a:lnTo>
                      <a:pt x="3892422" y="1546094"/>
                    </a:lnTo>
                    <a:lnTo>
                      <a:pt x="3893148" y="1540070"/>
                    </a:lnTo>
                    <a:lnTo>
                      <a:pt x="3896892" y="1519514"/>
                    </a:lnTo>
                    <a:lnTo>
                      <a:pt x="3898042" y="1511405"/>
                    </a:lnTo>
                    <a:lnTo>
                      <a:pt x="3897579" y="1500945"/>
                    </a:lnTo>
                    <a:lnTo>
                      <a:pt x="3899567" y="1493223"/>
                    </a:lnTo>
                    <a:lnTo>
                      <a:pt x="3899584" y="1500541"/>
                    </a:lnTo>
                    <a:lnTo>
                      <a:pt x="3901916" y="1484097"/>
                    </a:lnTo>
                    <a:lnTo>
                      <a:pt x="3899567" y="1493223"/>
                    </a:lnTo>
                    <a:lnTo>
                      <a:pt x="3899561" y="1490480"/>
                    </a:lnTo>
                    <a:lnTo>
                      <a:pt x="3902490" y="1480055"/>
                    </a:lnTo>
                    <a:lnTo>
                      <a:pt x="3905470" y="1459043"/>
                    </a:lnTo>
                    <a:lnTo>
                      <a:pt x="3889847" y="1395104"/>
                    </a:lnTo>
                    <a:lnTo>
                      <a:pt x="3885435" y="1377407"/>
                    </a:lnTo>
                    <a:lnTo>
                      <a:pt x="3885625" y="1372540"/>
                    </a:lnTo>
                    <a:lnTo>
                      <a:pt x="3884771" y="1367466"/>
                    </a:lnTo>
                    <a:lnTo>
                      <a:pt x="3883161" y="1360596"/>
                    </a:lnTo>
                    <a:lnTo>
                      <a:pt x="3883449" y="1359608"/>
                    </a:lnTo>
                    <a:lnTo>
                      <a:pt x="3879979" y="1338994"/>
                    </a:lnTo>
                    <a:lnTo>
                      <a:pt x="3880238" y="1340226"/>
                    </a:lnTo>
                    <a:lnTo>
                      <a:pt x="3885237" y="1353473"/>
                    </a:lnTo>
                    <a:lnTo>
                      <a:pt x="3886546" y="1348978"/>
                    </a:lnTo>
                    <a:lnTo>
                      <a:pt x="3886406" y="1352578"/>
                    </a:lnTo>
                    <a:lnTo>
                      <a:pt x="3888695" y="1344622"/>
                    </a:lnTo>
                    <a:lnTo>
                      <a:pt x="3886572" y="1375147"/>
                    </a:lnTo>
                    <a:lnTo>
                      <a:pt x="3899749" y="1431345"/>
                    </a:lnTo>
                    <a:lnTo>
                      <a:pt x="3905631" y="1457908"/>
                    </a:lnTo>
                    <a:lnTo>
                      <a:pt x="3909092" y="1433512"/>
                    </a:lnTo>
                    <a:lnTo>
                      <a:pt x="3908602" y="1458125"/>
                    </a:lnTo>
                    <a:lnTo>
                      <a:pt x="3912952" y="1441229"/>
                    </a:lnTo>
                    <a:lnTo>
                      <a:pt x="3908446" y="1465965"/>
                    </a:lnTo>
                    <a:lnTo>
                      <a:pt x="3908361" y="1470234"/>
                    </a:lnTo>
                    <a:lnTo>
                      <a:pt x="3908413" y="1470470"/>
                    </a:lnTo>
                    <a:lnTo>
                      <a:pt x="3913187" y="1486177"/>
                    </a:lnTo>
                    <a:lnTo>
                      <a:pt x="3913187" y="1440525"/>
                    </a:lnTo>
                    <a:cubicBezTo>
                      <a:pt x="3913187" y="1440525"/>
                      <a:pt x="3916484" y="1440525"/>
                      <a:pt x="3916484" y="1440525"/>
                    </a:cubicBezTo>
                    <a:cubicBezTo>
                      <a:pt x="3916484" y="1447945"/>
                      <a:pt x="3914630" y="1492462"/>
                      <a:pt x="3916484" y="1486433"/>
                    </a:cubicBezTo>
                    <a:lnTo>
                      <a:pt x="3917320" y="1479815"/>
                    </a:lnTo>
                    <a:lnTo>
                      <a:pt x="3918720" y="1426692"/>
                    </a:lnTo>
                    <a:lnTo>
                      <a:pt x="3919414" y="1453044"/>
                    </a:lnTo>
                    <a:lnTo>
                      <a:pt x="3919290" y="1464205"/>
                    </a:lnTo>
                    <a:lnTo>
                      <a:pt x="3919781" y="1460311"/>
                    </a:lnTo>
                    <a:lnTo>
                      <a:pt x="3926079" y="1394178"/>
                    </a:lnTo>
                    <a:lnTo>
                      <a:pt x="3916534" y="1343780"/>
                    </a:lnTo>
                    <a:lnTo>
                      <a:pt x="3916636" y="1347638"/>
                    </a:lnTo>
                    <a:lnTo>
                      <a:pt x="3916394" y="1343036"/>
                    </a:lnTo>
                    <a:lnTo>
                      <a:pt x="3910889" y="1313972"/>
                    </a:lnTo>
                    <a:lnTo>
                      <a:pt x="3902946" y="1205023"/>
                    </a:lnTo>
                    <a:lnTo>
                      <a:pt x="3901682" y="1193234"/>
                    </a:lnTo>
                    <a:cubicBezTo>
                      <a:pt x="3895496" y="1149178"/>
                      <a:pt x="3888074" y="1105533"/>
                      <a:pt x="3879826" y="1061065"/>
                    </a:cubicBezTo>
                    <a:cubicBezTo>
                      <a:pt x="3863331" y="982011"/>
                      <a:pt x="3843536" y="902956"/>
                      <a:pt x="3833639" y="823902"/>
                    </a:cubicBezTo>
                    <a:cubicBezTo>
                      <a:pt x="3823742" y="758023"/>
                      <a:pt x="3833639" y="870017"/>
                      <a:pt x="3833639" y="879899"/>
                    </a:cubicBezTo>
                    <a:lnTo>
                      <a:pt x="3835934" y="908917"/>
                    </a:lnTo>
                    <a:lnTo>
                      <a:pt x="3834201" y="902156"/>
                    </a:lnTo>
                    <a:lnTo>
                      <a:pt x="3827041" y="774493"/>
                    </a:lnTo>
                    <a:cubicBezTo>
                      <a:pt x="3827041" y="774493"/>
                      <a:pt x="3830340" y="774493"/>
                      <a:pt x="3830340" y="774493"/>
                    </a:cubicBezTo>
                    <a:cubicBezTo>
                      <a:pt x="3842712" y="900486"/>
                      <a:pt x="3877352" y="1024626"/>
                      <a:pt x="3898074" y="1149693"/>
                    </a:cubicBezTo>
                    <a:lnTo>
                      <a:pt x="3900282" y="1168488"/>
                    </a:lnTo>
                    <a:lnTo>
                      <a:pt x="3899749" y="1161180"/>
                    </a:lnTo>
                    <a:cubicBezTo>
                      <a:pt x="3899749" y="1161180"/>
                      <a:pt x="3903050" y="1161180"/>
                      <a:pt x="3903050" y="1161180"/>
                    </a:cubicBezTo>
                    <a:lnTo>
                      <a:pt x="3910100" y="1211417"/>
                    </a:lnTo>
                    <a:lnTo>
                      <a:pt x="3908565" y="1145757"/>
                    </a:lnTo>
                    <a:lnTo>
                      <a:pt x="3891569" y="989874"/>
                    </a:lnTo>
                    <a:lnTo>
                      <a:pt x="3877104" y="921557"/>
                    </a:lnTo>
                    <a:lnTo>
                      <a:pt x="3875693" y="915575"/>
                    </a:lnTo>
                    <a:lnTo>
                      <a:pt x="3865776" y="884438"/>
                    </a:lnTo>
                    <a:lnTo>
                      <a:pt x="3849822" y="870071"/>
                    </a:lnTo>
                    <a:cubicBezTo>
                      <a:pt x="3846512" y="866775"/>
                      <a:pt x="3846512" y="866775"/>
                      <a:pt x="3849822" y="866775"/>
                    </a:cubicBezTo>
                    <a:lnTo>
                      <a:pt x="3863812" y="878272"/>
                    </a:lnTo>
                    <a:lnTo>
                      <a:pt x="3814057" y="722041"/>
                    </a:lnTo>
                    <a:lnTo>
                      <a:pt x="3828470" y="761017"/>
                    </a:lnTo>
                    <a:lnTo>
                      <a:pt x="3830493" y="768160"/>
                    </a:lnTo>
                    <a:lnTo>
                      <a:pt x="3841853" y="800685"/>
                    </a:lnTo>
                    <a:lnTo>
                      <a:pt x="3836716" y="783317"/>
                    </a:lnTo>
                    <a:lnTo>
                      <a:pt x="3828470" y="761017"/>
                    </a:lnTo>
                    <a:lnTo>
                      <a:pt x="3825783" y="751532"/>
                    </a:lnTo>
                    <a:lnTo>
                      <a:pt x="3801295" y="687907"/>
                    </a:lnTo>
                    <a:lnTo>
                      <a:pt x="3802440" y="707955"/>
                    </a:lnTo>
                    <a:lnTo>
                      <a:pt x="3800779" y="688762"/>
                    </a:lnTo>
                    <a:lnTo>
                      <a:pt x="3800663" y="686266"/>
                    </a:lnTo>
                    <a:lnTo>
                      <a:pt x="3800149" y="684929"/>
                    </a:lnTo>
                    <a:lnTo>
                      <a:pt x="3790157" y="670013"/>
                    </a:lnTo>
                    <a:lnTo>
                      <a:pt x="3750467" y="610763"/>
                    </a:lnTo>
                    <a:lnTo>
                      <a:pt x="3786436" y="658492"/>
                    </a:lnTo>
                    <a:lnTo>
                      <a:pt x="3794125" y="669278"/>
                    </a:lnTo>
                    <a:lnTo>
                      <a:pt x="3794051" y="669087"/>
                    </a:lnTo>
                    <a:lnTo>
                      <a:pt x="3775647" y="632336"/>
                    </a:lnTo>
                    <a:lnTo>
                      <a:pt x="3759893" y="614250"/>
                    </a:lnTo>
                    <a:lnTo>
                      <a:pt x="3756120" y="610181"/>
                    </a:lnTo>
                    <a:lnTo>
                      <a:pt x="3761316" y="623057"/>
                    </a:lnTo>
                    <a:lnTo>
                      <a:pt x="3752505" y="606282"/>
                    </a:lnTo>
                    <a:lnTo>
                      <a:pt x="3745245" y="598453"/>
                    </a:lnTo>
                    <a:lnTo>
                      <a:pt x="3748997" y="608569"/>
                    </a:lnTo>
                    <a:lnTo>
                      <a:pt x="3750467" y="610763"/>
                    </a:lnTo>
                    <a:lnTo>
                      <a:pt x="3749176" y="609049"/>
                    </a:lnTo>
                    <a:lnTo>
                      <a:pt x="3753520" y="620761"/>
                    </a:lnTo>
                    <a:lnTo>
                      <a:pt x="3758845" y="631710"/>
                    </a:lnTo>
                    <a:lnTo>
                      <a:pt x="3757436" y="631319"/>
                    </a:lnTo>
                    <a:lnTo>
                      <a:pt x="3759079" y="635748"/>
                    </a:lnTo>
                    <a:lnTo>
                      <a:pt x="3764611" y="649430"/>
                    </a:lnTo>
                    <a:lnTo>
                      <a:pt x="3764154" y="649430"/>
                    </a:lnTo>
                    <a:lnTo>
                      <a:pt x="3777555" y="685557"/>
                    </a:lnTo>
                    <a:lnTo>
                      <a:pt x="3802308" y="786404"/>
                    </a:lnTo>
                    <a:lnTo>
                      <a:pt x="3806166" y="807974"/>
                    </a:lnTo>
                    <a:lnTo>
                      <a:pt x="3807827" y="825636"/>
                    </a:lnTo>
                    <a:lnTo>
                      <a:pt x="3807926" y="827609"/>
                    </a:lnTo>
                    <a:lnTo>
                      <a:pt x="3801062" y="784375"/>
                    </a:lnTo>
                    <a:cubicBezTo>
                      <a:pt x="3793433" y="748965"/>
                      <a:pt x="3783845" y="713967"/>
                      <a:pt x="3772246" y="679381"/>
                    </a:cubicBezTo>
                    <a:lnTo>
                      <a:pt x="3756207" y="639152"/>
                    </a:lnTo>
                    <a:lnTo>
                      <a:pt x="3751491" y="629667"/>
                    </a:lnTo>
                    <a:lnTo>
                      <a:pt x="3752541" y="629959"/>
                    </a:lnTo>
                    <a:lnTo>
                      <a:pt x="3736683" y="590186"/>
                    </a:lnTo>
                    <a:lnTo>
                      <a:pt x="3733436" y="585338"/>
                    </a:lnTo>
                    <a:lnTo>
                      <a:pt x="3751196" y="629074"/>
                    </a:lnTo>
                    <a:lnTo>
                      <a:pt x="3722597" y="571548"/>
                    </a:lnTo>
                    <a:lnTo>
                      <a:pt x="3716206" y="556343"/>
                    </a:lnTo>
                    <a:lnTo>
                      <a:pt x="3712854" y="540441"/>
                    </a:lnTo>
                    <a:lnTo>
                      <a:pt x="3719474" y="550957"/>
                    </a:lnTo>
                    <a:lnTo>
                      <a:pt x="3731413" y="580357"/>
                    </a:lnTo>
                    <a:lnTo>
                      <a:pt x="3732380" y="579394"/>
                    </a:lnTo>
                    <a:lnTo>
                      <a:pt x="3731369" y="576857"/>
                    </a:lnTo>
                    <a:lnTo>
                      <a:pt x="3734463" y="576857"/>
                    </a:lnTo>
                    <a:lnTo>
                      <a:pt x="3731773" y="570577"/>
                    </a:lnTo>
                    <a:lnTo>
                      <a:pt x="3734954" y="576080"/>
                    </a:lnTo>
                    <a:lnTo>
                      <a:pt x="3735898" y="578414"/>
                    </a:lnTo>
                    <a:lnTo>
                      <a:pt x="3741776" y="585858"/>
                    </a:lnTo>
                    <a:lnTo>
                      <a:pt x="3718890" y="542290"/>
                    </a:lnTo>
                    <a:lnTo>
                      <a:pt x="3709051" y="522402"/>
                    </a:lnTo>
                    <a:lnTo>
                      <a:pt x="3706320" y="509447"/>
                    </a:lnTo>
                    <a:lnTo>
                      <a:pt x="3708592" y="514269"/>
                    </a:lnTo>
                    <a:cubicBezTo>
                      <a:pt x="3718478" y="534049"/>
                      <a:pt x="3735778" y="564954"/>
                      <a:pt x="3745200" y="584734"/>
                    </a:cubicBezTo>
                    <a:lnTo>
                      <a:pt x="3748887" y="593757"/>
                    </a:lnTo>
                    <a:lnTo>
                      <a:pt x="3749034" y="593923"/>
                    </a:lnTo>
                    <a:lnTo>
                      <a:pt x="3723094" y="528346"/>
                    </a:lnTo>
                    <a:lnTo>
                      <a:pt x="3749999" y="595013"/>
                    </a:lnTo>
                    <a:lnTo>
                      <a:pt x="3756524" y="602385"/>
                    </a:lnTo>
                    <a:cubicBezTo>
                      <a:pt x="3761679" y="608973"/>
                      <a:pt x="3766937" y="616178"/>
                      <a:pt x="3770081" y="620707"/>
                    </a:cubicBezTo>
                    <a:lnTo>
                      <a:pt x="3770835" y="622655"/>
                    </a:lnTo>
                    <a:lnTo>
                      <a:pt x="3751037" y="597585"/>
                    </a:lnTo>
                    <a:lnTo>
                      <a:pt x="3753047" y="602566"/>
                    </a:lnTo>
                    <a:lnTo>
                      <a:pt x="3774868" y="630780"/>
                    </a:lnTo>
                    <a:lnTo>
                      <a:pt x="3770957" y="622972"/>
                    </a:lnTo>
                    <a:lnTo>
                      <a:pt x="3770835" y="622655"/>
                    </a:lnTo>
                    <a:lnTo>
                      <a:pt x="3784051" y="639390"/>
                    </a:lnTo>
                    <a:lnTo>
                      <a:pt x="3792009" y="656887"/>
                    </a:lnTo>
                    <a:lnTo>
                      <a:pt x="3800046" y="672968"/>
                    </a:lnTo>
                    <a:lnTo>
                      <a:pt x="3798879" y="647816"/>
                    </a:lnTo>
                    <a:lnTo>
                      <a:pt x="3760787" y="593842"/>
                    </a:lnTo>
                    <a:cubicBezTo>
                      <a:pt x="3760787" y="590550"/>
                      <a:pt x="3760787" y="590550"/>
                      <a:pt x="3760787" y="590550"/>
                    </a:cubicBezTo>
                    <a:lnTo>
                      <a:pt x="3761416" y="591448"/>
                    </a:lnTo>
                    <a:lnTo>
                      <a:pt x="3712821" y="502890"/>
                    </a:lnTo>
                    <a:lnTo>
                      <a:pt x="3707768" y="490369"/>
                    </a:lnTo>
                    <a:lnTo>
                      <a:pt x="3699728" y="472810"/>
                    </a:lnTo>
                    <a:lnTo>
                      <a:pt x="3728364" y="527455"/>
                    </a:lnTo>
                    <a:cubicBezTo>
                      <a:pt x="3730835" y="530752"/>
                      <a:pt x="3735366" y="538169"/>
                      <a:pt x="3740257" y="546514"/>
                    </a:cubicBezTo>
                    <a:lnTo>
                      <a:pt x="3744552" y="554037"/>
                    </a:lnTo>
                    <a:lnTo>
                      <a:pt x="3744625" y="554037"/>
                    </a:lnTo>
                    <a:lnTo>
                      <a:pt x="3698533" y="470200"/>
                    </a:lnTo>
                    <a:lnTo>
                      <a:pt x="3691686" y="455245"/>
                    </a:lnTo>
                    <a:lnTo>
                      <a:pt x="3690051" y="449215"/>
                    </a:lnTo>
                    <a:lnTo>
                      <a:pt x="3705297" y="479243"/>
                    </a:lnTo>
                    <a:lnTo>
                      <a:pt x="3745098" y="554150"/>
                    </a:lnTo>
                    <a:lnTo>
                      <a:pt x="3794644" y="629696"/>
                    </a:lnTo>
                    <a:lnTo>
                      <a:pt x="3756534" y="575197"/>
                    </a:lnTo>
                    <a:lnTo>
                      <a:pt x="3760338" y="582158"/>
                    </a:lnTo>
                    <a:lnTo>
                      <a:pt x="3756009" y="574447"/>
                    </a:lnTo>
                    <a:lnTo>
                      <a:pt x="3755484" y="573697"/>
                    </a:lnTo>
                    <a:lnTo>
                      <a:pt x="3771202" y="603277"/>
                    </a:lnTo>
                    <a:lnTo>
                      <a:pt x="3769703" y="603277"/>
                    </a:lnTo>
                    <a:lnTo>
                      <a:pt x="3798735" y="644717"/>
                    </a:lnTo>
                    <a:lnTo>
                      <a:pt x="3798331" y="636008"/>
                    </a:lnTo>
                    <a:lnTo>
                      <a:pt x="3798836" y="644862"/>
                    </a:lnTo>
                    <a:lnTo>
                      <a:pt x="3801032" y="647997"/>
                    </a:lnTo>
                    <a:lnTo>
                      <a:pt x="3800475" y="646112"/>
                    </a:lnTo>
                    <a:cubicBezTo>
                      <a:pt x="3800475" y="646112"/>
                      <a:pt x="3803764" y="646112"/>
                      <a:pt x="3803764" y="646112"/>
                    </a:cubicBezTo>
                    <a:cubicBezTo>
                      <a:pt x="3803764" y="649408"/>
                      <a:pt x="3807052" y="652703"/>
                      <a:pt x="3807052" y="655998"/>
                    </a:cubicBezTo>
                    <a:lnTo>
                      <a:pt x="3807618" y="657397"/>
                    </a:lnTo>
                    <a:lnTo>
                      <a:pt x="3847892" y="714885"/>
                    </a:lnTo>
                    <a:lnTo>
                      <a:pt x="3828760" y="681717"/>
                    </a:lnTo>
                    <a:lnTo>
                      <a:pt x="3853094" y="718821"/>
                    </a:lnTo>
                    <a:lnTo>
                      <a:pt x="3830517" y="671270"/>
                    </a:lnTo>
                    <a:lnTo>
                      <a:pt x="3799853" y="601362"/>
                    </a:lnTo>
                    <a:lnTo>
                      <a:pt x="3814041" y="626353"/>
                    </a:lnTo>
                    <a:lnTo>
                      <a:pt x="3815266" y="625128"/>
                    </a:lnTo>
                    <a:lnTo>
                      <a:pt x="3819939" y="632298"/>
                    </a:lnTo>
                    <a:lnTo>
                      <a:pt x="3834225" y="667149"/>
                    </a:lnTo>
                    <a:cubicBezTo>
                      <a:pt x="3842051" y="686516"/>
                      <a:pt x="3850289" y="705472"/>
                      <a:pt x="3860175" y="721955"/>
                    </a:cubicBezTo>
                    <a:cubicBezTo>
                      <a:pt x="3886537" y="774700"/>
                      <a:pt x="3860175" y="695582"/>
                      <a:pt x="3850289" y="679099"/>
                    </a:cubicBezTo>
                    <a:lnTo>
                      <a:pt x="3849879" y="678234"/>
                    </a:lnTo>
                    <a:lnTo>
                      <a:pt x="3850653" y="679422"/>
                    </a:lnTo>
                    <a:lnTo>
                      <a:pt x="3871529" y="727179"/>
                    </a:lnTo>
                    <a:lnTo>
                      <a:pt x="3866505" y="703741"/>
                    </a:lnTo>
                    <a:lnTo>
                      <a:pt x="3850653" y="679422"/>
                    </a:lnTo>
                    <a:lnTo>
                      <a:pt x="3845136" y="666798"/>
                    </a:lnTo>
                    <a:lnTo>
                      <a:pt x="3865175" y="697537"/>
                    </a:lnTo>
                    <a:lnTo>
                      <a:pt x="3863366" y="689099"/>
                    </a:lnTo>
                    <a:lnTo>
                      <a:pt x="3871524" y="697859"/>
                    </a:lnTo>
                    <a:lnTo>
                      <a:pt x="3849835" y="653258"/>
                    </a:lnTo>
                    <a:lnTo>
                      <a:pt x="3875111" y="701710"/>
                    </a:lnTo>
                    <a:lnTo>
                      <a:pt x="3892129" y="719982"/>
                    </a:lnTo>
                    <a:cubicBezTo>
                      <a:pt x="3898703" y="731924"/>
                      <a:pt x="3902812" y="745101"/>
                      <a:pt x="3906100" y="758277"/>
                    </a:cubicBezTo>
                    <a:cubicBezTo>
                      <a:pt x="3904456" y="752513"/>
                      <a:pt x="3900347" y="745101"/>
                      <a:pt x="3895622" y="738358"/>
                    </a:cubicBezTo>
                    <a:lnTo>
                      <a:pt x="3892263" y="734590"/>
                    </a:lnTo>
                    <a:lnTo>
                      <a:pt x="3906308" y="761514"/>
                    </a:lnTo>
                    <a:cubicBezTo>
                      <a:pt x="3906308" y="764810"/>
                      <a:pt x="3906308" y="764810"/>
                      <a:pt x="3906308" y="764810"/>
                    </a:cubicBezTo>
                    <a:lnTo>
                      <a:pt x="3879145" y="723134"/>
                    </a:lnTo>
                    <a:lnTo>
                      <a:pt x="3874665" y="724460"/>
                    </a:lnTo>
                    <a:cubicBezTo>
                      <a:pt x="3874871" y="729659"/>
                      <a:pt x="3878158" y="740159"/>
                      <a:pt x="3886376" y="758277"/>
                    </a:cubicBezTo>
                    <a:lnTo>
                      <a:pt x="3889875" y="766600"/>
                    </a:lnTo>
                    <a:lnTo>
                      <a:pt x="3890068" y="757920"/>
                    </a:lnTo>
                    <a:cubicBezTo>
                      <a:pt x="3890068" y="757920"/>
                      <a:pt x="3893360" y="757920"/>
                      <a:pt x="3893360" y="757920"/>
                    </a:cubicBezTo>
                    <a:lnTo>
                      <a:pt x="3891867" y="771338"/>
                    </a:lnTo>
                    <a:lnTo>
                      <a:pt x="3891916" y="771454"/>
                    </a:lnTo>
                    <a:lnTo>
                      <a:pt x="3891854" y="771454"/>
                    </a:lnTo>
                    <a:lnTo>
                      <a:pt x="3891044" y="778728"/>
                    </a:lnTo>
                    <a:lnTo>
                      <a:pt x="3891206" y="779579"/>
                    </a:lnTo>
                    <a:lnTo>
                      <a:pt x="3891000" y="779128"/>
                    </a:lnTo>
                    <a:lnTo>
                      <a:pt x="3890942" y="779643"/>
                    </a:lnTo>
                    <a:lnTo>
                      <a:pt x="3891355" y="781551"/>
                    </a:lnTo>
                    <a:lnTo>
                      <a:pt x="3889656" y="776452"/>
                    </a:lnTo>
                    <a:lnTo>
                      <a:pt x="3889662" y="776197"/>
                    </a:lnTo>
                    <a:lnTo>
                      <a:pt x="3882456" y="760409"/>
                    </a:lnTo>
                    <a:lnTo>
                      <a:pt x="3855396" y="722331"/>
                    </a:lnTo>
                    <a:lnTo>
                      <a:pt x="3856894" y="724615"/>
                    </a:lnTo>
                    <a:lnTo>
                      <a:pt x="3861604" y="734457"/>
                    </a:lnTo>
                    <a:lnTo>
                      <a:pt x="3868020" y="743616"/>
                    </a:lnTo>
                    <a:lnTo>
                      <a:pt x="3891863" y="783902"/>
                    </a:lnTo>
                    <a:lnTo>
                      <a:pt x="3891355" y="781551"/>
                    </a:lnTo>
                    <a:lnTo>
                      <a:pt x="3891878" y="783120"/>
                    </a:lnTo>
                    <a:lnTo>
                      <a:pt x="3891206" y="779579"/>
                    </a:lnTo>
                    <a:lnTo>
                      <a:pt x="3897610" y="793612"/>
                    </a:lnTo>
                    <a:lnTo>
                      <a:pt x="3898865" y="795732"/>
                    </a:lnTo>
                    <a:lnTo>
                      <a:pt x="3899411" y="789282"/>
                    </a:lnTo>
                    <a:lnTo>
                      <a:pt x="3901639" y="794583"/>
                    </a:lnTo>
                    <a:lnTo>
                      <a:pt x="3905637" y="807174"/>
                    </a:lnTo>
                    <a:lnTo>
                      <a:pt x="3909149" y="813107"/>
                    </a:lnTo>
                    <a:lnTo>
                      <a:pt x="3905717" y="804282"/>
                    </a:lnTo>
                    <a:lnTo>
                      <a:pt x="3910109" y="814730"/>
                    </a:lnTo>
                    <a:lnTo>
                      <a:pt x="3914960" y="822926"/>
                    </a:lnTo>
                    <a:lnTo>
                      <a:pt x="3933266" y="863284"/>
                    </a:lnTo>
                    <a:lnTo>
                      <a:pt x="3906100" y="758277"/>
                    </a:lnTo>
                    <a:cubicBezTo>
                      <a:pt x="3912674" y="784631"/>
                      <a:pt x="3919249" y="810985"/>
                      <a:pt x="3929111" y="837338"/>
                    </a:cubicBezTo>
                    <a:lnTo>
                      <a:pt x="3935592" y="868410"/>
                    </a:lnTo>
                    <a:lnTo>
                      <a:pt x="3940742" y="879765"/>
                    </a:lnTo>
                    <a:lnTo>
                      <a:pt x="3939451" y="846871"/>
                    </a:lnTo>
                    <a:cubicBezTo>
                      <a:pt x="3939451" y="843577"/>
                      <a:pt x="3942743" y="843577"/>
                      <a:pt x="3942743" y="846871"/>
                    </a:cubicBezTo>
                    <a:lnTo>
                      <a:pt x="3956677" y="890967"/>
                    </a:lnTo>
                    <a:lnTo>
                      <a:pt x="3947836" y="872352"/>
                    </a:lnTo>
                    <a:cubicBezTo>
                      <a:pt x="3945109" y="871065"/>
                      <a:pt x="3943360" y="875492"/>
                      <a:pt x="3942332" y="882699"/>
                    </a:cubicBezTo>
                    <a:lnTo>
                      <a:pt x="3942309" y="883218"/>
                    </a:lnTo>
                    <a:lnTo>
                      <a:pt x="3952895" y="906556"/>
                    </a:lnTo>
                    <a:lnTo>
                      <a:pt x="3942275" y="883990"/>
                    </a:lnTo>
                    <a:lnTo>
                      <a:pt x="3941987" y="890558"/>
                    </a:lnTo>
                    <a:lnTo>
                      <a:pt x="3944109" y="895604"/>
                    </a:lnTo>
                    <a:lnTo>
                      <a:pt x="3979708" y="990149"/>
                    </a:lnTo>
                    <a:lnTo>
                      <a:pt x="3978916" y="985574"/>
                    </a:lnTo>
                    <a:lnTo>
                      <a:pt x="3952895" y="906556"/>
                    </a:lnTo>
                    <a:lnTo>
                      <a:pt x="3978653" y="984055"/>
                    </a:lnTo>
                    <a:lnTo>
                      <a:pt x="3975894" y="968112"/>
                    </a:lnTo>
                    <a:lnTo>
                      <a:pt x="3977492" y="973232"/>
                    </a:lnTo>
                    <a:lnTo>
                      <a:pt x="3977155" y="971141"/>
                    </a:lnTo>
                    <a:lnTo>
                      <a:pt x="3975471" y="965664"/>
                    </a:lnTo>
                    <a:lnTo>
                      <a:pt x="3973567" y="954664"/>
                    </a:lnTo>
                    <a:lnTo>
                      <a:pt x="3976269" y="965649"/>
                    </a:lnTo>
                    <a:lnTo>
                      <a:pt x="3968138" y="915194"/>
                    </a:lnTo>
                    <a:lnTo>
                      <a:pt x="3975138" y="936200"/>
                    </a:lnTo>
                    <a:lnTo>
                      <a:pt x="3984564" y="995238"/>
                    </a:lnTo>
                    <a:lnTo>
                      <a:pt x="3985542" y="998418"/>
                    </a:lnTo>
                    <a:lnTo>
                      <a:pt x="4002673" y="1046039"/>
                    </a:lnTo>
                    <a:lnTo>
                      <a:pt x="4000608" y="1033600"/>
                    </a:lnTo>
                    <a:cubicBezTo>
                      <a:pt x="3994650" y="1004107"/>
                      <a:pt x="3987459" y="974871"/>
                      <a:pt x="3978419" y="946047"/>
                    </a:cubicBezTo>
                    <a:lnTo>
                      <a:pt x="3975138" y="936200"/>
                    </a:lnTo>
                    <a:lnTo>
                      <a:pt x="3975132" y="936164"/>
                    </a:lnTo>
                    <a:lnTo>
                      <a:pt x="3966833" y="896883"/>
                    </a:lnTo>
                    <a:lnTo>
                      <a:pt x="3967218" y="897830"/>
                    </a:lnTo>
                    <a:lnTo>
                      <a:pt x="3966569" y="895635"/>
                    </a:lnTo>
                    <a:lnTo>
                      <a:pt x="3966833" y="896883"/>
                    </a:lnTo>
                    <a:lnTo>
                      <a:pt x="3965976" y="894776"/>
                    </a:lnTo>
                    <a:lnTo>
                      <a:pt x="3968097" y="914936"/>
                    </a:lnTo>
                    <a:lnTo>
                      <a:pt x="3968138" y="915194"/>
                    </a:lnTo>
                    <a:lnTo>
                      <a:pt x="3968117" y="915130"/>
                    </a:lnTo>
                    <a:lnTo>
                      <a:pt x="3969081" y="924292"/>
                    </a:lnTo>
                    <a:lnTo>
                      <a:pt x="3970274" y="935640"/>
                    </a:lnTo>
                    <a:lnTo>
                      <a:pt x="3969647" y="932013"/>
                    </a:lnTo>
                    <a:lnTo>
                      <a:pt x="3964717" y="916412"/>
                    </a:lnTo>
                    <a:lnTo>
                      <a:pt x="3959675" y="889796"/>
                    </a:lnTo>
                    <a:lnTo>
                      <a:pt x="3950118" y="861118"/>
                    </a:lnTo>
                    <a:cubicBezTo>
                      <a:pt x="3939691" y="833220"/>
                      <a:pt x="3928494" y="805631"/>
                      <a:pt x="3917194" y="778043"/>
                    </a:cubicBezTo>
                    <a:lnTo>
                      <a:pt x="3897176" y="725238"/>
                    </a:lnTo>
                    <a:lnTo>
                      <a:pt x="3922536" y="787925"/>
                    </a:lnTo>
                    <a:lnTo>
                      <a:pt x="3955943" y="870098"/>
                    </a:lnTo>
                    <a:lnTo>
                      <a:pt x="3955912" y="869933"/>
                    </a:lnTo>
                    <a:cubicBezTo>
                      <a:pt x="3955912" y="869933"/>
                      <a:pt x="3955912" y="869933"/>
                      <a:pt x="3959204" y="869933"/>
                    </a:cubicBezTo>
                    <a:lnTo>
                      <a:pt x="3961882" y="878253"/>
                    </a:lnTo>
                    <a:lnTo>
                      <a:pt x="3955521" y="843349"/>
                    </a:lnTo>
                    <a:lnTo>
                      <a:pt x="3964836" y="887434"/>
                    </a:lnTo>
                    <a:lnTo>
                      <a:pt x="4016994" y="1049511"/>
                    </a:lnTo>
                    <a:lnTo>
                      <a:pt x="4011292" y="1008636"/>
                    </a:lnTo>
                    <a:lnTo>
                      <a:pt x="3980427" y="877182"/>
                    </a:lnTo>
                    <a:lnTo>
                      <a:pt x="3982774" y="883038"/>
                    </a:lnTo>
                    <a:lnTo>
                      <a:pt x="4012525" y="983106"/>
                    </a:lnTo>
                    <a:cubicBezTo>
                      <a:pt x="4018894" y="1010284"/>
                      <a:pt x="4024338" y="1037667"/>
                      <a:pt x="4028601" y="1065050"/>
                    </a:cubicBezTo>
                    <a:lnTo>
                      <a:pt x="4032082" y="1096785"/>
                    </a:lnTo>
                    <a:lnTo>
                      <a:pt x="4036051" y="1109266"/>
                    </a:lnTo>
                    <a:lnTo>
                      <a:pt x="4031409" y="1044694"/>
                    </a:lnTo>
                    <a:lnTo>
                      <a:pt x="4031759" y="1038638"/>
                    </a:lnTo>
                    <a:lnTo>
                      <a:pt x="4036327" y="1110136"/>
                    </a:lnTo>
                    <a:lnTo>
                      <a:pt x="4044801" y="1136787"/>
                    </a:lnTo>
                    <a:lnTo>
                      <a:pt x="4048650" y="1150615"/>
                    </a:lnTo>
                    <a:lnTo>
                      <a:pt x="4050037" y="1144945"/>
                    </a:lnTo>
                    <a:lnTo>
                      <a:pt x="4045438" y="1116943"/>
                    </a:lnTo>
                    <a:lnTo>
                      <a:pt x="4043868" y="1082404"/>
                    </a:lnTo>
                    <a:lnTo>
                      <a:pt x="4045132" y="1097719"/>
                    </a:lnTo>
                    <a:lnTo>
                      <a:pt x="4051508" y="1138935"/>
                    </a:lnTo>
                    <a:lnTo>
                      <a:pt x="4051691" y="1138186"/>
                    </a:lnTo>
                    <a:lnTo>
                      <a:pt x="4047452" y="1094286"/>
                    </a:lnTo>
                    <a:lnTo>
                      <a:pt x="4043816" y="1081275"/>
                    </a:lnTo>
                    <a:lnTo>
                      <a:pt x="4043868" y="1082404"/>
                    </a:lnTo>
                    <a:lnTo>
                      <a:pt x="4043757" y="1081062"/>
                    </a:lnTo>
                    <a:lnTo>
                      <a:pt x="4031783" y="1038209"/>
                    </a:lnTo>
                    <a:lnTo>
                      <a:pt x="4031759" y="1038638"/>
                    </a:lnTo>
                    <a:lnTo>
                      <a:pt x="4031716" y="1037967"/>
                    </a:lnTo>
                    <a:lnTo>
                      <a:pt x="4001430" y="929576"/>
                    </a:lnTo>
                    <a:lnTo>
                      <a:pt x="3982774" y="883038"/>
                    </a:lnTo>
                    <a:lnTo>
                      <a:pt x="3978148" y="867476"/>
                    </a:lnTo>
                    <a:lnTo>
                      <a:pt x="3976776" y="861633"/>
                    </a:lnTo>
                    <a:lnTo>
                      <a:pt x="3973399" y="851502"/>
                    </a:lnTo>
                    <a:lnTo>
                      <a:pt x="3971423" y="844858"/>
                    </a:lnTo>
                    <a:lnTo>
                      <a:pt x="3982528" y="871927"/>
                    </a:lnTo>
                    <a:cubicBezTo>
                      <a:pt x="3991568" y="896634"/>
                      <a:pt x="3999787" y="921340"/>
                      <a:pt x="4008005" y="946047"/>
                    </a:cubicBezTo>
                    <a:lnTo>
                      <a:pt x="4030289" y="1015639"/>
                    </a:lnTo>
                    <a:lnTo>
                      <a:pt x="4028587" y="988999"/>
                    </a:lnTo>
                    <a:lnTo>
                      <a:pt x="4020110" y="961355"/>
                    </a:lnTo>
                    <a:cubicBezTo>
                      <a:pt x="4012702" y="935411"/>
                      <a:pt x="4006118" y="909261"/>
                      <a:pt x="4001180" y="882596"/>
                    </a:cubicBezTo>
                    <a:lnTo>
                      <a:pt x="4000257" y="874250"/>
                    </a:lnTo>
                    <a:lnTo>
                      <a:pt x="3998259" y="870109"/>
                    </a:lnTo>
                    <a:cubicBezTo>
                      <a:pt x="3991629" y="856933"/>
                      <a:pt x="3981683" y="843756"/>
                      <a:pt x="3971738" y="830992"/>
                    </a:cubicBezTo>
                    <a:lnTo>
                      <a:pt x="3964096" y="820433"/>
                    </a:lnTo>
                    <a:lnTo>
                      <a:pt x="3965270" y="824161"/>
                    </a:lnTo>
                    <a:lnTo>
                      <a:pt x="3971423" y="844858"/>
                    </a:lnTo>
                    <a:lnTo>
                      <a:pt x="3970145" y="841742"/>
                    </a:lnTo>
                    <a:lnTo>
                      <a:pt x="3962141" y="817731"/>
                    </a:lnTo>
                    <a:lnTo>
                      <a:pt x="3957878" y="811840"/>
                    </a:lnTo>
                    <a:lnTo>
                      <a:pt x="3970145" y="841742"/>
                    </a:lnTo>
                    <a:lnTo>
                      <a:pt x="3973399" y="851502"/>
                    </a:lnTo>
                    <a:lnTo>
                      <a:pt x="3978148" y="867476"/>
                    </a:lnTo>
                    <a:lnTo>
                      <a:pt x="3980427" y="877182"/>
                    </a:lnTo>
                    <a:lnTo>
                      <a:pt x="3970355" y="852059"/>
                    </a:lnTo>
                    <a:lnTo>
                      <a:pt x="3948531" y="804988"/>
                    </a:lnTo>
                    <a:lnTo>
                      <a:pt x="3948423" y="804396"/>
                    </a:lnTo>
                    <a:lnTo>
                      <a:pt x="3945842" y="795209"/>
                    </a:lnTo>
                    <a:lnTo>
                      <a:pt x="3945217" y="794345"/>
                    </a:lnTo>
                    <a:lnTo>
                      <a:pt x="3945113" y="794086"/>
                    </a:lnTo>
                    <a:lnTo>
                      <a:pt x="3946483" y="800571"/>
                    </a:lnTo>
                    <a:lnTo>
                      <a:pt x="3935274" y="776396"/>
                    </a:lnTo>
                    <a:cubicBezTo>
                      <a:pt x="3923563" y="751277"/>
                      <a:pt x="3912161" y="726159"/>
                      <a:pt x="3902042" y="700732"/>
                    </a:cubicBezTo>
                    <a:lnTo>
                      <a:pt x="3883823" y="645408"/>
                    </a:lnTo>
                    <a:lnTo>
                      <a:pt x="3880910" y="640633"/>
                    </a:lnTo>
                    <a:lnTo>
                      <a:pt x="3867767" y="634988"/>
                    </a:lnTo>
                    <a:lnTo>
                      <a:pt x="3896423" y="688989"/>
                    </a:lnTo>
                    <a:cubicBezTo>
                      <a:pt x="3896423" y="688989"/>
                      <a:pt x="3896423" y="692285"/>
                      <a:pt x="3896423" y="692285"/>
                    </a:cubicBezTo>
                    <a:lnTo>
                      <a:pt x="3878974" y="676396"/>
                    </a:lnTo>
                    <a:lnTo>
                      <a:pt x="3879121" y="676802"/>
                    </a:lnTo>
                    <a:lnTo>
                      <a:pt x="3883757" y="684868"/>
                    </a:lnTo>
                    <a:cubicBezTo>
                      <a:pt x="3893951" y="702175"/>
                      <a:pt x="3908780" y="726900"/>
                      <a:pt x="3886537" y="692285"/>
                    </a:cubicBezTo>
                    <a:lnTo>
                      <a:pt x="3884479" y="689540"/>
                    </a:lnTo>
                    <a:lnTo>
                      <a:pt x="3882325" y="685692"/>
                    </a:lnTo>
                    <a:lnTo>
                      <a:pt x="3882941" y="687401"/>
                    </a:lnTo>
                    <a:lnTo>
                      <a:pt x="3883363" y="688052"/>
                    </a:lnTo>
                    <a:lnTo>
                      <a:pt x="3883003" y="687571"/>
                    </a:lnTo>
                    <a:lnTo>
                      <a:pt x="3885066" y="693294"/>
                    </a:lnTo>
                    <a:lnTo>
                      <a:pt x="3882787" y="687284"/>
                    </a:lnTo>
                    <a:lnTo>
                      <a:pt x="3865267" y="663914"/>
                    </a:lnTo>
                    <a:lnTo>
                      <a:pt x="3871257" y="669368"/>
                    </a:lnTo>
                    <a:lnTo>
                      <a:pt x="3882677" y="686993"/>
                    </a:lnTo>
                    <a:lnTo>
                      <a:pt x="3881887" y="684908"/>
                    </a:lnTo>
                    <a:lnTo>
                      <a:pt x="3875200" y="672959"/>
                    </a:lnTo>
                    <a:lnTo>
                      <a:pt x="3878494" y="675959"/>
                    </a:lnTo>
                    <a:lnTo>
                      <a:pt x="3878219" y="675234"/>
                    </a:lnTo>
                    <a:lnTo>
                      <a:pt x="3876651" y="672506"/>
                    </a:lnTo>
                    <a:lnTo>
                      <a:pt x="3875645" y="670518"/>
                    </a:lnTo>
                    <a:lnTo>
                      <a:pt x="3876588" y="670932"/>
                    </a:lnTo>
                    <a:lnTo>
                      <a:pt x="3855896" y="616349"/>
                    </a:lnTo>
                    <a:lnTo>
                      <a:pt x="3850289" y="606574"/>
                    </a:lnTo>
                    <a:lnTo>
                      <a:pt x="3829790" y="575814"/>
                    </a:lnTo>
                    <a:lnTo>
                      <a:pt x="3828122" y="571892"/>
                    </a:lnTo>
                    <a:lnTo>
                      <a:pt x="3854153" y="611750"/>
                    </a:lnTo>
                    <a:lnTo>
                      <a:pt x="3853504" y="610038"/>
                    </a:lnTo>
                    <a:cubicBezTo>
                      <a:pt x="3853504" y="610038"/>
                      <a:pt x="3856791" y="610038"/>
                      <a:pt x="3856791" y="610038"/>
                    </a:cubicBezTo>
                    <a:lnTo>
                      <a:pt x="3873120" y="627862"/>
                    </a:lnTo>
                    <a:lnTo>
                      <a:pt x="3807763" y="520717"/>
                    </a:lnTo>
                    <a:cubicBezTo>
                      <a:pt x="3807763" y="517422"/>
                      <a:pt x="3807763" y="517422"/>
                      <a:pt x="3807763" y="517422"/>
                    </a:cubicBezTo>
                    <a:lnTo>
                      <a:pt x="3837754" y="559644"/>
                    </a:lnTo>
                    <a:lnTo>
                      <a:pt x="3835826" y="556095"/>
                    </a:lnTo>
                    <a:lnTo>
                      <a:pt x="3835461" y="555302"/>
                    </a:lnTo>
                    <a:lnTo>
                      <a:pt x="3811158" y="520038"/>
                    </a:lnTo>
                    <a:lnTo>
                      <a:pt x="3795189" y="492475"/>
                    </a:lnTo>
                    <a:lnTo>
                      <a:pt x="3801258" y="500939"/>
                    </a:lnTo>
                    <a:lnTo>
                      <a:pt x="3830125" y="543724"/>
                    </a:lnTo>
                    <a:lnTo>
                      <a:pt x="3829721" y="542846"/>
                    </a:lnTo>
                    <a:lnTo>
                      <a:pt x="3809473" y="512398"/>
                    </a:lnTo>
                    <a:lnTo>
                      <a:pt x="3826873" y="536664"/>
                    </a:lnTo>
                    <a:lnTo>
                      <a:pt x="3823710" y="529801"/>
                    </a:lnTo>
                    <a:lnTo>
                      <a:pt x="3830501" y="541725"/>
                    </a:lnTo>
                    <a:lnTo>
                      <a:pt x="3835785" y="549094"/>
                    </a:lnTo>
                    <a:lnTo>
                      <a:pt x="3820581" y="517066"/>
                    </a:lnTo>
                    <a:lnTo>
                      <a:pt x="3883278" y="603426"/>
                    </a:lnTo>
                    <a:lnTo>
                      <a:pt x="3889122" y="610323"/>
                    </a:lnTo>
                    <a:lnTo>
                      <a:pt x="3895716" y="623884"/>
                    </a:lnTo>
                    <a:lnTo>
                      <a:pt x="3841081" y="556480"/>
                    </a:lnTo>
                    <a:lnTo>
                      <a:pt x="3864294" y="588855"/>
                    </a:lnTo>
                    <a:lnTo>
                      <a:pt x="3917873" y="671292"/>
                    </a:lnTo>
                    <a:lnTo>
                      <a:pt x="3913640" y="660467"/>
                    </a:lnTo>
                    <a:lnTo>
                      <a:pt x="3919316" y="669741"/>
                    </a:lnTo>
                    <a:lnTo>
                      <a:pt x="3924096" y="680866"/>
                    </a:lnTo>
                    <a:lnTo>
                      <a:pt x="3929375" y="688989"/>
                    </a:lnTo>
                    <a:lnTo>
                      <a:pt x="3924637" y="682126"/>
                    </a:lnTo>
                    <a:lnTo>
                      <a:pt x="3926615" y="686729"/>
                    </a:lnTo>
                    <a:lnTo>
                      <a:pt x="3939261" y="705472"/>
                    </a:lnTo>
                    <a:lnTo>
                      <a:pt x="3927159" y="687996"/>
                    </a:lnTo>
                    <a:lnTo>
                      <a:pt x="3930705" y="696249"/>
                    </a:lnTo>
                    <a:lnTo>
                      <a:pt x="3936517" y="705336"/>
                    </a:lnTo>
                    <a:lnTo>
                      <a:pt x="3951384" y="722133"/>
                    </a:lnTo>
                    <a:lnTo>
                      <a:pt x="3952944" y="724682"/>
                    </a:lnTo>
                    <a:lnTo>
                      <a:pt x="3952598" y="725252"/>
                    </a:lnTo>
                    <a:lnTo>
                      <a:pt x="3939775" y="710430"/>
                    </a:lnTo>
                    <a:lnTo>
                      <a:pt x="3949352" y="725404"/>
                    </a:lnTo>
                    <a:lnTo>
                      <a:pt x="3954391" y="727045"/>
                    </a:lnTo>
                    <a:lnTo>
                      <a:pt x="3960851" y="737599"/>
                    </a:lnTo>
                    <a:lnTo>
                      <a:pt x="3963906" y="743261"/>
                    </a:lnTo>
                    <a:lnTo>
                      <a:pt x="3955505" y="735025"/>
                    </a:lnTo>
                    <a:lnTo>
                      <a:pt x="3973968" y="763891"/>
                    </a:lnTo>
                    <a:lnTo>
                      <a:pt x="3977605" y="768647"/>
                    </a:lnTo>
                    <a:lnTo>
                      <a:pt x="3963906" y="743261"/>
                    </a:lnTo>
                    <a:lnTo>
                      <a:pt x="3972037" y="751232"/>
                    </a:lnTo>
                    <a:lnTo>
                      <a:pt x="3979935" y="765586"/>
                    </a:lnTo>
                    <a:lnTo>
                      <a:pt x="3985083" y="778389"/>
                    </a:lnTo>
                    <a:lnTo>
                      <a:pt x="3997370" y="794313"/>
                    </a:lnTo>
                    <a:lnTo>
                      <a:pt x="3997416" y="794544"/>
                    </a:lnTo>
                    <a:lnTo>
                      <a:pt x="3985111" y="778459"/>
                    </a:lnTo>
                    <a:lnTo>
                      <a:pt x="3989332" y="788954"/>
                    </a:lnTo>
                    <a:lnTo>
                      <a:pt x="3999286" y="804043"/>
                    </a:lnTo>
                    <a:cubicBezTo>
                      <a:pt x="3999286" y="804043"/>
                      <a:pt x="3996017" y="807346"/>
                      <a:pt x="3996017" y="804043"/>
                    </a:cubicBezTo>
                    <a:lnTo>
                      <a:pt x="4002888" y="822097"/>
                    </a:lnTo>
                    <a:lnTo>
                      <a:pt x="3997416" y="794544"/>
                    </a:lnTo>
                    <a:lnTo>
                      <a:pt x="3998087" y="795421"/>
                    </a:lnTo>
                    <a:lnTo>
                      <a:pt x="4002003" y="813926"/>
                    </a:lnTo>
                    <a:lnTo>
                      <a:pt x="4006745" y="832232"/>
                    </a:lnTo>
                    <a:lnTo>
                      <a:pt x="4012359" y="846983"/>
                    </a:lnTo>
                    <a:lnTo>
                      <a:pt x="4023209" y="870739"/>
                    </a:lnTo>
                    <a:lnTo>
                      <a:pt x="4024760" y="873358"/>
                    </a:lnTo>
                    <a:lnTo>
                      <a:pt x="4025536" y="875834"/>
                    </a:lnTo>
                    <a:lnTo>
                      <a:pt x="4030715" y="887174"/>
                    </a:lnTo>
                    <a:lnTo>
                      <a:pt x="4027178" y="877442"/>
                    </a:lnTo>
                    <a:lnTo>
                      <a:pt x="4038173" y="896009"/>
                    </a:lnTo>
                    <a:lnTo>
                      <a:pt x="4040908" y="904576"/>
                    </a:lnTo>
                    <a:lnTo>
                      <a:pt x="4031674" y="889275"/>
                    </a:lnTo>
                    <a:lnTo>
                      <a:pt x="4031970" y="889922"/>
                    </a:lnTo>
                    <a:lnTo>
                      <a:pt x="4045635" y="919384"/>
                    </a:lnTo>
                    <a:lnTo>
                      <a:pt x="4040908" y="904576"/>
                    </a:lnTo>
                    <a:lnTo>
                      <a:pt x="4044751" y="910944"/>
                    </a:lnTo>
                    <a:lnTo>
                      <a:pt x="4050100" y="929010"/>
                    </a:lnTo>
                    <a:lnTo>
                      <a:pt x="4063406" y="957697"/>
                    </a:lnTo>
                    <a:lnTo>
                      <a:pt x="4055822" y="929289"/>
                    </a:lnTo>
                    <a:lnTo>
                      <a:pt x="4058719" y="934089"/>
                    </a:lnTo>
                    <a:lnTo>
                      <a:pt x="4062427" y="941819"/>
                    </a:lnTo>
                    <a:lnTo>
                      <a:pt x="4068258" y="960531"/>
                    </a:lnTo>
                    <a:lnTo>
                      <a:pt x="4074358" y="981308"/>
                    </a:lnTo>
                    <a:lnTo>
                      <a:pt x="4080996" y="995619"/>
                    </a:lnTo>
                    <a:lnTo>
                      <a:pt x="4117556" y="1086022"/>
                    </a:lnTo>
                    <a:lnTo>
                      <a:pt x="4117567" y="1085892"/>
                    </a:lnTo>
                    <a:lnTo>
                      <a:pt x="4115222" y="1075029"/>
                    </a:lnTo>
                    <a:lnTo>
                      <a:pt x="4117609" y="1085420"/>
                    </a:lnTo>
                    <a:lnTo>
                      <a:pt x="4118325" y="1077358"/>
                    </a:lnTo>
                    <a:lnTo>
                      <a:pt x="4112521" y="1062515"/>
                    </a:lnTo>
                    <a:lnTo>
                      <a:pt x="4115222" y="1075029"/>
                    </a:lnTo>
                    <a:lnTo>
                      <a:pt x="4112101" y="1061443"/>
                    </a:lnTo>
                    <a:lnTo>
                      <a:pt x="4110645" y="1057719"/>
                    </a:lnTo>
                    <a:lnTo>
                      <a:pt x="4095723" y="1011233"/>
                    </a:lnTo>
                    <a:lnTo>
                      <a:pt x="4097477" y="1014891"/>
                    </a:lnTo>
                    <a:lnTo>
                      <a:pt x="4101257" y="1022771"/>
                    </a:lnTo>
                    <a:lnTo>
                      <a:pt x="4106259" y="1036011"/>
                    </a:lnTo>
                    <a:lnTo>
                      <a:pt x="4105021" y="1030618"/>
                    </a:lnTo>
                    <a:lnTo>
                      <a:pt x="4101257" y="1022771"/>
                    </a:lnTo>
                    <a:lnTo>
                      <a:pt x="4100769" y="1021479"/>
                    </a:lnTo>
                    <a:lnTo>
                      <a:pt x="4098018" y="1011937"/>
                    </a:lnTo>
                    <a:lnTo>
                      <a:pt x="4103379" y="1023471"/>
                    </a:lnTo>
                    <a:lnTo>
                      <a:pt x="4099928" y="1008448"/>
                    </a:lnTo>
                    <a:lnTo>
                      <a:pt x="4089031" y="980514"/>
                    </a:lnTo>
                    <a:lnTo>
                      <a:pt x="4090892" y="978651"/>
                    </a:lnTo>
                    <a:lnTo>
                      <a:pt x="4081733" y="955443"/>
                    </a:lnTo>
                    <a:lnTo>
                      <a:pt x="4071561" y="920184"/>
                    </a:lnTo>
                    <a:lnTo>
                      <a:pt x="4068983" y="913924"/>
                    </a:lnTo>
                    <a:lnTo>
                      <a:pt x="4072056" y="926166"/>
                    </a:lnTo>
                    <a:lnTo>
                      <a:pt x="4067660" y="910728"/>
                    </a:lnTo>
                    <a:lnTo>
                      <a:pt x="4053697" y="876986"/>
                    </a:lnTo>
                    <a:lnTo>
                      <a:pt x="4047300" y="859020"/>
                    </a:lnTo>
                    <a:lnTo>
                      <a:pt x="4039155" y="848465"/>
                    </a:lnTo>
                    <a:lnTo>
                      <a:pt x="4020701" y="804144"/>
                    </a:lnTo>
                    <a:lnTo>
                      <a:pt x="4040797" y="840757"/>
                    </a:lnTo>
                    <a:lnTo>
                      <a:pt x="4037570" y="831696"/>
                    </a:lnTo>
                    <a:lnTo>
                      <a:pt x="4044636" y="844762"/>
                    </a:lnTo>
                    <a:lnTo>
                      <a:pt x="4048269" y="854370"/>
                    </a:lnTo>
                    <a:lnTo>
                      <a:pt x="4051386" y="860049"/>
                    </a:lnTo>
                    <a:lnTo>
                      <a:pt x="4050416" y="860049"/>
                    </a:lnTo>
                    <a:lnTo>
                      <a:pt x="4061807" y="890176"/>
                    </a:lnTo>
                    <a:lnTo>
                      <a:pt x="4053589" y="861319"/>
                    </a:lnTo>
                    <a:lnTo>
                      <a:pt x="4044636" y="844762"/>
                    </a:lnTo>
                    <a:lnTo>
                      <a:pt x="4035829" y="821470"/>
                    </a:lnTo>
                    <a:lnTo>
                      <a:pt x="4038036" y="825925"/>
                    </a:lnTo>
                    <a:lnTo>
                      <a:pt x="4040346" y="830318"/>
                    </a:lnTo>
                    <a:lnTo>
                      <a:pt x="4034726" y="817380"/>
                    </a:lnTo>
                    <a:lnTo>
                      <a:pt x="4032901" y="813726"/>
                    </a:lnTo>
                    <a:lnTo>
                      <a:pt x="4035829" y="821470"/>
                    </a:lnTo>
                    <a:lnTo>
                      <a:pt x="4029070" y="807825"/>
                    </a:lnTo>
                    <a:lnTo>
                      <a:pt x="4027900" y="804538"/>
                    </a:lnTo>
                    <a:lnTo>
                      <a:pt x="4026304" y="801649"/>
                    </a:lnTo>
                    <a:lnTo>
                      <a:pt x="4026882" y="801681"/>
                    </a:lnTo>
                    <a:lnTo>
                      <a:pt x="4016494" y="772505"/>
                    </a:lnTo>
                    <a:lnTo>
                      <a:pt x="4008575" y="765726"/>
                    </a:lnTo>
                    <a:cubicBezTo>
                      <a:pt x="4005262" y="765726"/>
                      <a:pt x="4005262" y="762441"/>
                      <a:pt x="4008575" y="762441"/>
                    </a:cubicBezTo>
                    <a:lnTo>
                      <a:pt x="4014110" y="765813"/>
                    </a:lnTo>
                    <a:lnTo>
                      <a:pt x="4007949" y="748510"/>
                    </a:lnTo>
                    <a:cubicBezTo>
                      <a:pt x="4007949" y="745216"/>
                      <a:pt x="4007949" y="745216"/>
                      <a:pt x="4011246" y="748510"/>
                    </a:cubicBezTo>
                    <a:lnTo>
                      <a:pt x="4022988" y="771220"/>
                    </a:lnTo>
                    <a:lnTo>
                      <a:pt x="4026694" y="773478"/>
                    </a:lnTo>
                    <a:cubicBezTo>
                      <a:pt x="4032802" y="782871"/>
                      <a:pt x="4038807" y="796731"/>
                      <a:pt x="4044191" y="811309"/>
                    </a:cubicBezTo>
                    <a:lnTo>
                      <a:pt x="4045007" y="813808"/>
                    </a:lnTo>
                    <a:lnTo>
                      <a:pt x="4048185" y="819954"/>
                    </a:lnTo>
                    <a:lnTo>
                      <a:pt x="4055457" y="839068"/>
                    </a:lnTo>
                    <a:lnTo>
                      <a:pt x="4054662" y="831898"/>
                    </a:lnTo>
                    <a:lnTo>
                      <a:pt x="4027732" y="764981"/>
                    </a:lnTo>
                    <a:lnTo>
                      <a:pt x="4015998" y="739375"/>
                    </a:lnTo>
                    <a:lnTo>
                      <a:pt x="4025568" y="755150"/>
                    </a:lnTo>
                    <a:lnTo>
                      <a:pt x="4054082" y="826656"/>
                    </a:lnTo>
                    <a:lnTo>
                      <a:pt x="4053792" y="824042"/>
                    </a:lnTo>
                    <a:lnTo>
                      <a:pt x="4037129" y="769969"/>
                    </a:lnTo>
                    <a:lnTo>
                      <a:pt x="4039476" y="773806"/>
                    </a:lnTo>
                    <a:lnTo>
                      <a:pt x="4051797" y="816809"/>
                    </a:lnTo>
                    <a:lnTo>
                      <a:pt x="4053561" y="821953"/>
                    </a:lnTo>
                    <a:lnTo>
                      <a:pt x="4050431" y="793700"/>
                    </a:lnTo>
                    <a:lnTo>
                      <a:pt x="4047431" y="786811"/>
                    </a:lnTo>
                    <a:lnTo>
                      <a:pt x="4050162" y="791277"/>
                    </a:lnTo>
                    <a:lnTo>
                      <a:pt x="4049618" y="786361"/>
                    </a:lnTo>
                    <a:lnTo>
                      <a:pt x="4044801" y="775628"/>
                    </a:lnTo>
                    <a:lnTo>
                      <a:pt x="4037351" y="763664"/>
                    </a:lnTo>
                    <a:lnTo>
                      <a:pt x="4035070" y="758427"/>
                    </a:lnTo>
                    <a:lnTo>
                      <a:pt x="4034925" y="757920"/>
                    </a:lnTo>
                    <a:lnTo>
                      <a:pt x="4023181" y="724191"/>
                    </a:lnTo>
                    <a:lnTo>
                      <a:pt x="4019998" y="712921"/>
                    </a:lnTo>
                    <a:lnTo>
                      <a:pt x="4034925" y="751331"/>
                    </a:lnTo>
                    <a:lnTo>
                      <a:pt x="4049614" y="786330"/>
                    </a:lnTo>
                    <a:lnTo>
                      <a:pt x="4045413" y="748413"/>
                    </a:lnTo>
                    <a:lnTo>
                      <a:pt x="4011483" y="676558"/>
                    </a:lnTo>
                    <a:lnTo>
                      <a:pt x="4013114" y="678441"/>
                    </a:lnTo>
                    <a:lnTo>
                      <a:pt x="4021347" y="693320"/>
                    </a:lnTo>
                    <a:lnTo>
                      <a:pt x="4035953" y="723740"/>
                    </a:lnTo>
                    <a:lnTo>
                      <a:pt x="4040351" y="731885"/>
                    </a:lnTo>
                    <a:lnTo>
                      <a:pt x="4044690" y="741885"/>
                    </a:lnTo>
                    <a:lnTo>
                      <a:pt x="4044632" y="741362"/>
                    </a:lnTo>
                    <a:lnTo>
                      <a:pt x="4044765" y="741362"/>
                    </a:lnTo>
                    <a:lnTo>
                      <a:pt x="4042070" y="735070"/>
                    </a:lnTo>
                    <a:lnTo>
                      <a:pt x="4042999" y="736790"/>
                    </a:lnTo>
                    <a:lnTo>
                      <a:pt x="4045148" y="741362"/>
                    </a:lnTo>
                    <a:lnTo>
                      <a:pt x="4045466" y="741362"/>
                    </a:lnTo>
                    <a:lnTo>
                      <a:pt x="4042999" y="736790"/>
                    </a:lnTo>
                    <a:lnTo>
                      <a:pt x="4040850" y="732221"/>
                    </a:lnTo>
                    <a:lnTo>
                      <a:pt x="4031620" y="710671"/>
                    </a:lnTo>
                    <a:lnTo>
                      <a:pt x="4103650" y="842753"/>
                    </a:lnTo>
                    <a:cubicBezTo>
                      <a:pt x="4116613" y="866638"/>
                      <a:pt x="4129061" y="890729"/>
                      <a:pt x="4140327" y="915438"/>
                    </a:cubicBezTo>
                    <a:lnTo>
                      <a:pt x="4167323" y="985159"/>
                    </a:lnTo>
                    <a:lnTo>
                      <a:pt x="4163951" y="966845"/>
                    </a:lnTo>
                    <a:lnTo>
                      <a:pt x="4178731" y="1014841"/>
                    </a:lnTo>
                    <a:lnTo>
                      <a:pt x="4170345" y="995291"/>
                    </a:lnTo>
                    <a:lnTo>
                      <a:pt x="4169422" y="992312"/>
                    </a:lnTo>
                    <a:lnTo>
                      <a:pt x="4169174" y="992561"/>
                    </a:lnTo>
                    <a:lnTo>
                      <a:pt x="4170345" y="995291"/>
                    </a:lnTo>
                    <a:lnTo>
                      <a:pt x="4174317" y="1008109"/>
                    </a:lnTo>
                    <a:lnTo>
                      <a:pt x="4168382" y="993353"/>
                    </a:lnTo>
                    <a:lnTo>
                      <a:pt x="4167159" y="994577"/>
                    </a:lnTo>
                    <a:lnTo>
                      <a:pt x="4170350" y="1006637"/>
                    </a:lnTo>
                    <a:lnTo>
                      <a:pt x="4170095" y="1007333"/>
                    </a:lnTo>
                    <a:lnTo>
                      <a:pt x="4168980" y="1004069"/>
                    </a:lnTo>
                    <a:lnTo>
                      <a:pt x="4166849" y="994888"/>
                    </a:lnTo>
                    <a:lnTo>
                      <a:pt x="4166613" y="995124"/>
                    </a:lnTo>
                    <a:lnTo>
                      <a:pt x="4164784" y="991609"/>
                    </a:lnTo>
                    <a:lnTo>
                      <a:pt x="4167338" y="999264"/>
                    </a:lnTo>
                    <a:lnTo>
                      <a:pt x="4168980" y="1004069"/>
                    </a:lnTo>
                    <a:lnTo>
                      <a:pt x="4169876" y="1007931"/>
                    </a:lnTo>
                    <a:lnTo>
                      <a:pt x="4169863" y="1007966"/>
                    </a:lnTo>
                    <a:lnTo>
                      <a:pt x="4173520" y="1024052"/>
                    </a:lnTo>
                    <a:lnTo>
                      <a:pt x="4158730" y="979975"/>
                    </a:lnTo>
                    <a:lnTo>
                      <a:pt x="4154392" y="971637"/>
                    </a:lnTo>
                    <a:lnTo>
                      <a:pt x="4161061" y="990636"/>
                    </a:lnTo>
                    <a:lnTo>
                      <a:pt x="4173934" y="1041280"/>
                    </a:lnTo>
                    <a:cubicBezTo>
                      <a:pt x="4178057" y="1061052"/>
                      <a:pt x="4182180" y="1081648"/>
                      <a:pt x="4187127" y="1098124"/>
                    </a:cubicBezTo>
                    <a:lnTo>
                      <a:pt x="4197322" y="1126333"/>
                    </a:lnTo>
                    <a:lnTo>
                      <a:pt x="4197620" y="1134674"/>
                    </a:lnTo>
                    <a:lnTo>
                      <a:pt x="4182180" y="1089474"/>
                    </a:lnTo>
                    <a:cubicBezTo>
                      <a:pt x="4168987" y="1049518"/>
                      <a:pt x="4157444" y="1009150"/>
                      <a:pt x="4150847" y="966311"/>
                    </a:cubicBezTo>
                    <a:lnTo>
                      <a:pt x="4151620" y="966311"/>
                    </a:lnTo>
                    <a:lnTo>
                      <a:pt x="4131033" y="926748"/>
                    </a:lnTo>
                    <a:lnTo>
                      <a:pt x="4144390" y="946530"/>
                    </a:lnTo>
                    <a:lnTo>
                      <a:pt x="4147171" y="951070"/>
                    </a:lnTo>
                    <a:lnTo>
                      <a:pt x="4140953" y="933358"/>
                    </a:lnTo>
                    <a:lnTo>
                      <a:pt x="4143142" y="933358"/>
                    </a:lnTo>
                    <a:lnTo>
                      <a:pt x="4123197" y="887641"/>
                    </a:lnTo>
                    <a:cubicBezTo>
                      <a:pt x="4109616" y="860049"/>
                      <a:pt x="4095007" y="832870"/>
                      <a:pt x="4080192" y="805690"/>
                    </a:cubicBezTo>
                    <a:lnTo>
                      <a:pt x="4051414" y="752380"/>
                    </a:lnTo>
                    <a:lnTo>
                      <a:pt x="4053632" y="759403"/>
                    </a:lnTo>
                    <a:lnTo>
                      <a:pt x="4077723" y="810632"/>
                    </a:lnTo>
                    <a:lnTo>
                      <a:pt x="4104780" y="876293"/>
                    </a:lnTo>
                    <a:lnTo>
                      <a:pt x="4104291" y="875355"/>
                    </a:lnTo>
                    <a:lnTo>
                      <a:pt x="4092406" y="850576"/>
                    </a:lnTo>
                    <a:lnTo>
                      <a:pt x="4081016" y="823810"/>
                    </a:lnTo>
                    <a:lnTo>
                      <a:pt x="4071484" y="803624"/>
                    </a:lnTo>
                    <a:lnTo>
                      <a:pt x="4067366" y="794135"/>
                    </a:lnTo>
                    <a:lnTo>
                      <a:pt x="4056839" y="769554"/>
                    </a:lnTo>
                    <a:lnTo>
                      <a:pt x="4057214" y="770742"/>
                    </a:lnTo>
                    <a:lnTo>
                      <a:pt x="4067366" y="794135"/>
                    </a:lnTo>
                    <a:lnTo>
                      <a:pt x="4070902" y="802391"/>
                    </a:lnTo>
                    <a:lnTo>
                      <a:pt x="4059752" y="778779"/>
                    </a:lnTo>
                    <a:lnTo>
                      <a:pt x="4100221" y="906906"/>
                    </a:lnTo>
                    <a:lnTo>
                      <a:pt x="4104061" y="916056"/>
                    </a:lnTo>
                    <a:cubicBezTo>
                      <a:pt x="4117230" y="942412"/>
                      <a:pt x="4130399" y="972062"/>
                      <a:pt x="4143567" y="1001712"/>
                    </a:cubicBezTo>
                    <a:lnTo>
                      <a:pt x="4145525" y="1006165"/>
                    </a:lnTo>
                    <a:lnTo>
                      <a:pt x="4144251" y="999264"/>
                    </a:lnTo>
                    <a:lnTo>
                      <a:pt x="4150640" y="1017797"/>
                    </a:lnTo>
                    <a:lnTo>
                      <a:pt x="4152621" y="1022303"/>
                    </a:lnTo>
                    <a:cubicBezTo>
                      <a:pt x="4153444" y="1022303"/>
                      <a:pt x="4151798" y="1014890"/>
                      <a:pt x="4146860" y="998418"/>
                    </a:cubicBezTo>
                    <a:cubicBezTo>
                      <a:pt x="4138629" y="968768"/>
                      <a:pt x="4128753" y="939117"/>
                      <a:pt x="4117641" y="909879"/>
                    </a:cubicBezTo>
                    <a:lnTo>
                      <a:pt x="4096930" y="861208"/>
                    </a:lnTo>
                    <a:lnTo>
                      <a:pt x="4104291" y="875355"/>
                    </a:lnTo>
                    <a:lnTo>
                      <a:pt x="4105012" y="876858"/>
                    </a:lnTo>
                    <a:lnTo>
                      <a:pt x="4125152" y="925733"/>
                    </a:lnTo>
                    <a:cubicBezTo>
                      <a:pt x="4139658" y="964650"/>
                      <a:pt x="4152621" y="1004183"/>
                      <a:pt x="4163321" y="1044541"/>
                    </a:cubicBezTo>
                    <a:cubicBezTo>
                      <a:pt x="4163321" y="1044541"/>
                      <a:pt x="4160028" y="1044541"/>
                      <a:pt x="4160028" y="1044541"/>
                    </a:cubicBezTo>
                    <a:lnTo>
                      <a:pt x="4159230" y="1042716"/>
                    </a:lnTo>
                    <a:lnTo>
                      <a:pt x="4169812" y="1073409"/>
                    </a:lnTo>
                    <a:lnTo>
                      <a:pt x="4189641" y="1144733"/>
                    </a:lnTo>
                    <a:lnTo>
                      <a:pt x="4164957" y="1066851"/>
                    </a:lnTo>
                    <a:lnTo>
                      <a:pt x="4164040" y="1061876"/>
                    </a:lnTo>
                    <a:lnTo>
                      <a:pt x="4163380" y="1061876"/>
                    </a:lnTo>
                    <a:lnTo>
                      <a:pt x="4152241" y="1026729"/>
                    </a:lnTo>
                    <a:lnTo>
                      <a:pt x="4151589" y="1025238"/>
                    </a:lnTo>
                    <a:lnTo>
                      <a:pt x="4160941" y="1061876"/>
                    </a:lnTo>
                    <a:lnTo>
                      <a:pt x="4160742" y="1061876"/>
                    </a:lnTo>
                    <a:lnTo>
                      <a:pt x="4160766" y="1064415"/>
                    </a:lnTo>
                    <a:lnTo>
                      <a:pt x="4163107" y="1070363"/>
                    </a:lnTo>
                    <a:lnTo>
                      <a:pt x="4160941" y="1061876"/>
                    </a:lnTo>
                    <a:lnTo>
                      <a:pt x="4163380" y="1061876"/>
                    </a:lnTo>
                    <a:lnTo>
                      <a:pt x="4164957" y="1066851"/>
                    </a:lnTo>
                    <a:lnTo>
                      <a:pt x="4167806" y="1082299"/>
                    </a:lnTo>
                    <a:lnTo>
                      <a:pt x="4176712" y="1104926"/>
                    </a:lnTo>
                    <a:lnTo>
                      <a:pt x="4168280" y="1084872"/>
                    </a:lnTo>
                    <a:lnTo>
                      <a:pt x="4179809" y="1147400"/>
                    </a:lnTo>
                    <a:lnTo>
                      <a:pt x="4183581" y="1184031"/>
                    </a:lnTo>
                    <a:lnTo>
                      <a:pt x="4177232" y="1147554"/>
                    </a:lnTo>
                    <a:cubicBezTo>
                      <a:pt x="4172285" y="1129430"/>
                      <a:pt x="4169811" y="1106363"/>
                      <a:pt x="4166513" y="1083707"/>
                    </a:cubicBezTo>
                    <a:lnTo>
                      <a:pt x="4164540" y="1075978"/>
                    </a:lnTo>
                    <a:lnTo>
                      <a:pt x="4160791" y="1067061"/>
                    </a:lnTo>
                    <a:lnTo>
                      <a:pt x="4160826" y="1070707"/>
                    </a:lnTo>
                    <a:lnTo>
                      <a:pt x="4158158" y="1060798"/>
                    </a:lnTo>
                    <a:lnTo>
                      <a:pt x="4155372" y="1054172"/>
                    </a:lnTo>
                    <a:lnTo>
                      <a:pt x="4160904" y="1078883"/>
                    </a:lnTo>
                    <a:lnTo>
                      <a:pt x="4161010" y="1090010"/>
                    </a:lnTo>
                    <a:lnTo>
                      <a:pt x="4153623" y="1050015"/>
                    </a:lnTo>
                    <a:lnTo>
                      <a:pt x="4149586" y="1040414"/>
                    </a:lnTo>
                    <a:lnTo>
                      <a:pt x="4154145" y="1058580"/>
                    </a:lnTo>
                    <a:lnTo>
                      <a:pt x="4161073" y="1096652"/>
                    </a:lnTo>
                    <a:lnTo>
                      <a:pt x="4161129" y="1102519"/>
                    </a:lnTo>
                    <a:lnTo>
                      <a:pt x="4145723" y="1031226"/>
                    </a:lnTo>
                    <a:lnTo>
                      <a:pt x="4125119" y="982223"/>
                    </a:lnTo>
                    <a:lnTo>
                      <a:pt x="4093077" y="891403"/>
                    </a:lnTo>
                    <a:lnTo>
                      <a:pt x="4080347" y="862285"/>
                    </a:lnTo>
                    <a:lnTo>
                      <a:pt x="4079116" y="856621"/>
                    </a:lnTo>
                    <a:lnTo>
                      <a:pt x="4089719" y="881886"/>
                    </a:lnTo>
                    <a:lnTo>
                      <a:pt x="4080954" y="857041"/>
                    </a:lnTo>
                    <a:cubicBezTo>
                      <a:pt x="4071048" y="833906"/>
                      <a:pt x="4064444" y="810770"/>
                      <a:pt x="4057840" y="787634"/>
                    </a:cubicBezTo>
                    <a:cubicBezTo>
                      <a:pt x="4051236" y="767803"/>
                      <a:pt x="4044632" y="747972"/>
                      <a:pt x="4051236" y="787634"/>
                    </a:cubicBezTo>
                    <a:lnTo>
                      <a:pt x="4051718" y="791041"/>
                    </a:lnTo>
                    <a:lnTo>
                      <a:pt x="4056400" y="801475"/>
                    </a:lnTo>
                    <a:lnTo>
                      <a:pt x="4055032" y="799240"/>
                    </a:lnTo>
                    <a:lnTo>
                      <a:pt x="4051782" y="791495"/>
                    </a:lnTo>
                    <a:lnTo>
                      <a:pt x="4052228" y="794655"/>
                    </a:lnTo>
                    <a:lnTo>
                      <a:pt x="4055032" y="799240"/>
                    </a:lnTo>
                    <a:lnTo>
                      <a:pt x="4060512" y="812296"/>
                    </a:lnTo>
                    <a:lnTo>
                      <a:pt x="4065304" y="827854"/>
                    </a:lnTo>
                    <a:lnTo>
                      <a:pt x="4052892" y="799352"/>
                    </a:lnTo>
                    <a:lnTo>
                      <a:pt x="4057854" y="834478"/>
                    </a:lnTo>
                    <a:lnTo>
                      <a:pt x="4068579" y="865760"/>
                    </a:lnTo>
                    <a:lnTo>
                      <a:pt x="4058393" y="838289"/>
                    </a:lnTo>
                    <a:lnTo>
                      <a:pt x="4058736" y="840715"/>
                    </a:lnTo>
                    <a:lnTo>
                      <a:pt x="4065789" y="866224"/>
                    </a:lnTo>
                    <a:lnTo>
                      <a:pt x="4061846" y="855860"/>
                    </a:lnTo>
                    <a:lnTo>
                      <a:pt x="4059957" y="849364"/>
                    </a:lnTo>
                    <a:lnTo>
                      <a:pt x="4060302" y="851803"/>
                    </a:lnTo>
                    <a:lnTo>
                      <a:pt x="4061846" y="855860"/>
                    </a:lnTo>
                    <a:lnTo>
                      <a:pt x="4067492" y="875285"/>
                    </a:lnTo>
                    <a:lnTo>
                      <a:pt x="4061272" y="858668"/>
                    </a:lnTo>
                    <a:lnTo>
                      <a:pt x="4062599" y="868063"/>
                    </a:lnTo>
                    <a:lnTo>
                      <a:pt x="4061400" y="865201"/>
                    </a:lnTo>
                    <a:lnTo>
                      <a:pt x="4061316" y="865048"/>
                    </a:lnTo>
                    <a:lnTo>
                      <a:pt x="4064622" y="876472"/>
                    </a:lnTo>
                    <a:lnTo>
                      <a:pt x="4064913" y="877026"/>
                    </a:lnTo>
                    <a:lnTo>
                      <a:pt x="4062793" y="869436"/>
                    </a:lnTo>
                    <a:lnTo>
                      <a:pt x="4062599" y="868063"/>
                    </a:lnTo>
                    <a:lnTo>
                      <a:pt x="4071718" y="889825"/>
                    </a:lnTo>
                    <a:lnTo>
                      <a:pt x="4067492" y="875285"/>
                    </a:lnTo>
                    <a:lnTo>
                      <a:pt x="4070562" y="883488"/>
                    </a:lnTo>
                    <a:lnTo>
                      <a:pt x="4073056" y="892508"/>
                    </a:lnTo>
                    <a:lnTo>
                      <a:pt x="4072005" y="890509"/>
                    </a:lnTo>
                    <a:lnTo>
                      <a:pt x="4073471" y="894010"/>
                    </a:lnTo>
                    <a:lnTo>
                      <a:pt x="4073056" y="892508"/>
                    </a:lnTo>
                    <a:lnTo>
                      <a:pt x="4073719" y="893768"/>
                    </a:lnTo>
                    <a:lnTo>
                      <a:pt x="4074670" y="896869"/>
                    </a:lnTo>
                    <a:lnTo>
                      <a:pt x="4081056" y="912111"/>
                    </a:lnTo>
                    <a:lnTo>
                      <a:pt x="4081924" y="913716"/>
                    </a:lnTo>
                    <a:lnTo>
                      <a:pt x="4082304" y="915089"/>
                    </a:lnTo>
                    <a:lnTo>
                      <a:pt x="4099528" y="956195"/>
                    </a:lnTo>
                    <a:lnTo>
                      <a:pt x="4142835" y="1075336"/>
                    </a:lnTo>
                    <a:lnTo>
                      <a:pt x="4143967" y="1061934"/>
                    </a:lnTo>
                    <a:lnTo>
                      <a:pt x="4142080" y="1053340"/>
                    </a:lnTo>
                    <a:lnTo>
                      <a:pt x="4144202" y="1059152"/>
                    </a:lnTo>
                    <a:lnTo>
                      <a:pt x="4144251" y="1058580"/>
                    </a:lnTo>
                    <a:lnTo>
                      <a:pt x="4144220" y="1059200"/>
                    </a:lnTo>
                    <a:lnTo>
                      <a:pt x="4146532" y="1065530"/>
                    </a:lnTo>
                    <a:lnTo>
                      <a:pt x="4156753" y="1113626"/>
                    </a:lnTo>
                    <a:lnTo>
                      <a:pt x="4161356" y="1126287"/>
                    </a:lnTo>
                    <a:lnTo>
                      <a:pt x="4161129" y="1102519"/>
                    </a:lnTo>
                    <a:lnTo>
                      <a:pt x="4161373" y="1103647"/>
                    </a:lnTo>
                    <a:lnTo>
                      <a:pt x="4161824" y="1124333"/>
                    </a:lnTo>
                    <a:lnTo>
                      <a:pt x="4162127" y="1128408"/>
                    </a:lnTo>
                    <a:lnTo>
                      <a:pt x="4166806" y="1141282"/>
                    </a:lnTo>
                    <a:cubicBezTo>
                      <a:pt x="4166806" y="1141282"/>
                      <a:pt x="4166806" y="1144587"/>
                      <a:pt x="4163504" y="1141282"/>
                    </a:cubicBezTo>
                    <a:lnTo>
                      <a:pt x="4163001" y="1140169"/>
                    </a:lnTo>
                    <a:lnTo>
                      <a:pt x="4163327" y="1144556"/>
                    </a:lnTo>
                    <a:lnTo>
                      <a:pt x="4168684" y="1169762"/>
                    </a:lnTo>
                    <a:lnTo>
                      <a:pt x="4169612" y="1178693"/>
                    </a:lnTo>
                    <a:lnTo>
                      <a:pt x="4163947" y="1152901"/>
                    </a:lnTo>
                    <a:lnTo>
                      <a:pt x="4164040" y="1154145"/>
                    </a:lnTo>
                    <a:lnTo>
                      <a:pt x="4164415" y="1161648"/>
                    </a:lnTo>
                    <a:lnTo>
                      <a:pt x="4169775" y="1180259"/>
                    </a:lnTo>
                    <a:lnTo>
                      <a:pt x="4169784" y="1180345"/>
                    </a:lnTo>
                    <a:lnTo>
                      <a:pt x="4164508" y="1163493"/>
                    </a:lnTo>
                    <a:lnTo>
                      <a:pt x="4166820" y="1209697"/>
                    </a:lnTo>
                    <a:lnTo>
                      <a:pt x="4167065" y="1209697"/>
                    </a:lnTo>
                    <a:lnTo>
                      <a:pt x="4166994" y="1213182"/>
                    </a:lnTo>
                    <a:lnTo>
                      <a:pt x="4167338" y="1220052"/>
                    </a:lnTo>
                    <a:lnTo>
                      <a:pt x="4175400" y="1260329"/>
                    </a:lnTo>
                    <a:lnTo>
                      <a:pt x="4168362" y="1237170"/>
                    </a:lnTo>
                    <a:lnTo>
                      <a:pt x="4172245" y="1257562"/>
                    </a:lnTo>
                    <a:lnTo>
                      <a:pt x="4168689" y="1242461"/>
                    </a:lnTo>
                    <a:lnTo>
                      <a:pt x="4170482" y="1256043"/>
                    </a:lnTo>
                    <a:lnTo>
                      <a:pt x="4174170" y="1267670"/>
                    </a:lnTo>
                    <a:lnTo>
                      <a:pt x="4172245" y="1257562"/>
                    </a:lnTo>
                    <a:lnTo>
                      <a:pt x="4175938" y="1273245"/>
                    </a:lnTo>
                    <a:lnTo>
                      <a:pt x="4176394" y="1274682"/>
                    </a:lnTo>
                    <a:lnTo>
                      <a:pt x="4176109" y="1273993"/>
                    </a:lnTo>
                    <a:lnTo>
                      <a:pt x="4177299" y="1284100"/>
                    </a:lnTo>
                    <a:lnTo>
                      <a:pt x="4174750" y="1270716"/>
                    </a:lnTo>
                    <a:lnTo>
                      <a:pt x="4166874" y="1251718"/>
                    </a:lnTo>
                    <a:lnTo>
                      <a:pt x="4166249" y="1249659"/>
                    </a:lnTo>
                    <a:lnTo>
                      <a:pt x="4165042" y="1308769"/>
                    </a:lnTo>
                    <a:lnTo>
                      <a:pt x="4167338" y="1302435"/>
                    </a:lnTo>
                    <a:cubicBezTo>
                      <a:pt x="4167338" y="1302435"/>
                      <a:pt x="4170636" y="1302435"/>
                      <a:pt x="4170636" y="1302435"/>
                    </a:cubicBezTo>
                    <a:lnTo>
                      <a:pt x="4171849" y="1328900"/>
                    </a:lnTo>
                    <a:lnTo>
                      <a:pt x="4164761" y="1322526"/>
                    </a:lnTo>
                    <a:lnTo>
                      <a:pt x="4164351" y="1342599"/>
                    </a:lnTo>
                    <a:lnTo>
                      <a:pt x="4171287" y="1365268"/>
                    </a:lnTo>
                    <a:lnTo>
                      <a:pt x="4170636" y="1348570"/>
                    </a:lnTo>
                    <a:lnTo>
                      <a:pt x="4172210" y="1336776"/>
                    </a:lnTo>
                    <a:lnTo>
                      <a:pt x="4173600" y="1367099"/>
                    </a:lnTo>
                    <a:lnTo>
                      <a:pt x="4172803" y="1370222"/>
                    </a:lnTo>
                    <a:lnTo>
                      <a:pt x="4173446" y="1372324"/>
                    </a:lnTo>
                    <a:lnTo>
                      <a:pt x="4173759" y="1370568"/>
                    </a:lnTo>
                    <a:lnTo>
                      <a:pt x="4173831" y="1372152"/>
                    </a:lnTo>
                    <a:lnTo>
                      <a:pt x="4173788" y="1373441"/>
                    </a:lnTo>
                    <a:lnTo>
                      <a:pt x="4174178" y="1374714"/>
                    </a:lnTo>
                    <a:lnTo>
                      <a:pt x="4178252" y="1348855"/>
                    </a:lnTo>
                    <a:lnTo>
                      <a:pt x="4176170" y="1357018"/>
                    </a:lnTo>
                    <a:lnTo>
                      <a:pt x="4181210" y="1328697"/>
                    </a:lnTo>
                    <a:lnTo>
                      <a:pt x="4180784" y="1313701"/>
                    </a:lnTo>
                    <a:lnTo>
                      <a:pt x="4181488" y="1319679"/>
                    </a:lnTo>
                    <a:lnTo>
                      <a:pt x="4181876" y="1324957"/>
                    </a:lnTo>
                    <a:lnTo>
                      <a:pt x="4182018" y="1324167"/>
                    </a:lnTo>
                    <a:lnTo>
                      <a:pt x="4181488" y="1319679"/>
                    </a:lnTo>
                    <a:lnTo>
                      <a:pt x="4180617" y="1307828"/>
                    </a:lnTo>
                    <a:lnTo>
                      <a:pt x="4179998" y="1286043"/>
                    </a:lnTo>
                    <a:lnTo>
                      <a:pt x="4176394" y="1274682"/>
                    </a:lnTo>
                    <a:lnTo>
                      <a:pt x="4179917" y="1283179"/>
                    </a:lnTo>
                    <a:lnTo>
                      <a:pt x="4179908" y="1282844"/>
                    </a:lnTo>
                    <a:lnTo>
                      <a:pt x="4175400" y="1260329"/>
                    </a:lnTo>
                    <a:lnTo>
                      <a:pt x="4178057" y="1269070"/>
                    </a:lnTo>
                    <a:lnTo>
                      <a:pt x="4179363" y="1272519"/>
                    </a:lnTo>
                    <a:lnTo>
                      <a:pt x="4169784" y="1180345"/>
                    </a:lnTo>
                    <a:lnTo>
                      <a:pt x="4169979" y="1180969"/>
                    </a:lnTo>
                    <a:lnTo>
                      <a:pt x="4170538" y="1182910"/>
                    </a:lnTo>
                    <a:lnTo>
                      <a:pt x="4172806" y="1193234"/>
                    </a:lnTo>
                    <a:lnTo>
                      <a:pt x="4173224" y="1196528"/>
                    </a:lnTo>
                    <a:lnTo>
                      <a:pt x="4172806" y="1196528"/>
                    </a:lnTo>
                    <a:lnTo>
                      <a:pt x="4173559" y="1199160"/>
                    </a:lnTo>
                    <a:lnTo>
                      <a:pt x="4183109" y="1274355"/>
                    </a:lnTo>
                    <a:lnTo>
                      <a:pt x="4183415" y="1283219"/>
                    </a:lnTo>
                    <a:lnTo>
                      <a:pt x="4184118" y="1285074"/>
                    </a:lnTo>
                    <a:lnTo>
                      <a:pt x="4183815" y="1292582"/>
                    </a:lnTo>
                    <a:lnTo>
                      <a:pt x="4183731" y="1292380"/>
                    </a:lnTo>
                    <a:lnTo>
                      <a:pt x="4183774" y="1293609"/>
                    </a:lnTo>
                    <a:lnTo>
                      <a:pt x="4183815" y="1292582"/>
                    </a:lnTo>
                    <a:lnTo>
                      <a:pt x="4186258" y="1298474"/>
                    </a:lnTo>
                    <a:lnTo>
                      <a:pt x="4186215" y="1299556"/>
                    </a:lnTo>
                    <a:lnTo>
                      <a:pt x="4183778" y="1293725"/>
                    </a:lnTo>
                    <a:lnTo>
                      <a:pt x="4183942" y="1298473"/>
                    </a:lnTo>
                    <a:lnTo>
                      <a:pt x="4186002" y="1304969"/>
                    </a:lnTo>
                    <a:lnTo>
                      <a:pt x="4185599" y="1315219"/>
                    </a:lnTo>
                    <a:lnTo>
                      <a:pt x="4186848" y="1315219"/>
                    </a:lnTo>
                    <a:lnTo>
                      <a:pt x="4186662" y="1341788"/>
                    </a:lnTo>
                    <a:lnTo>
                      <a:pt x="4185478" y="1342990"/>
                    </a:lnTo>
                    <a:lnTo>
                      <a:pt x="4185994" y="1357946"/>
                    </a:lnTo>
                    <a:lnTo>
                      <a:pt x="4184366" y="1344119"/>
                    </a:lnTo>
                    <a:lnTo>
                      <a:pt x="4183396" y="1345103"/>
                    </a:lnTo>
                    <a:lnTo>
                      <a:pt x="4183366" y="1345231"/>
                    </a:lnTo>
                    <a:lnTo>
                      <a:pt x="4185994" y="1381006"/>
                    </a:lnTo>
                    <a:cubicBezTo>
                      <a:pt x="4185994" y="1384300"/>
                      <a:pt x="4182697" y="1384300"/>
                      <a:pt x="4182697" y="1381006"/>
                    </a:cubicBezTo>
                    <a:lnTo>
                      <a:pt x="4181859" y="1351529"/>
                    </a:lnTo>
                    <a:lnTo>
                      <a:pt x="4176963" y="1371999"/>
                    </a:lnTo>
                    <a:lnTo>
                      <a:pt x="4175493" y="1379014"/>
                    </a:lnTo>
                    <a:lnTo>
                      <a:pt x="4176103" y="1381006"/>
                    </a:lnTo>
                    <a:lnTo>
                      <a:pt x="4175076" y="1381006"/>
                    </a:lnTo>
                    <a:lnTo>
                      <a:pt x="4173660" y="1387765"/>
                    </a:lnTo>
                    <a:lnTo>
                      <a:pt x="4173185" y="1391325"/>
                    </a:lnTo>
                    <a:lnTo>
                      <a:pt x="4172274" y="1418357"/>
                    </a:lnTo>
                    <a:lnTo>
                      <a:pt x="4170819" y="1433307"/>
                    </a:lnTo>
                    <a:lnTo>
                      <a:pt x="4169942" y="1428154"/>
                    </a:lnTo>
                    <a:lnTo>
                      <a:pt x="4170636" y="1414477"/>
                    </a:lnTo>
                    <a:lnTo>
                      <a:pt x="4170836" y="1408942"/>
                    </a:lnTo>
                    <a:lnTo>
                      <a:pt x="4169007" y="1422664"/>
                    </a:lnTo>
                    <a:lnTo>
                      <a:pt x="4169942" y="1428154"/>
                    </a:lnTo>
                    <a:lnTo>
                      <a:pt x="4169517" y="1436530"/>
                    </a:lnTo>
                    <a:lnTo>
                      <a:pt x="4168582" y="1425855"/>
                    </a:lnTo>
                    <a:lnTo>
                      <a:pt x="4167555" y="1433557"/>
                    </a:lnTo>
                    <a:lnTo>
                      <a:pt x="4168868" y="1449302"/>
                    </a:lnTo>
                    <a:lnTo>
                      <a:pt x="4168438" y="1457781"/>
                    </a:lnTo>
                    <a:lnTo>
                      <a:pt x="4168162" y="1460611"/>
                    </a:lnTo>
                    <a:lnTo>
                      <a:pt x="4168113" y="1464183"/>
                    </a:lnTo>
                    <a:lnTo>
                      <a:pt x="4167528" y="1475694"/>
                    </a:lnTo>
                    <a:lnTo>
                      <a:pt x="4165131" y="1451740"/>
                    </a:lnTo>
                    <a:lnTo>
                      <a:pt x="4163768" y="1461961"/>
                    </a:lnTo>
                    <a:lnTo>
                      <a:pt x="4163768" y="1440787"/>
                    </a:lnTo>
                    <a:lnTo>
                      <a:pt x="4163931" y="1439753"/>
                    </a:lnTo>
                    <a:lnTo>
                      <a:pt x="4163768" y="1438126"/>
                    </a:lnTo>
                    <a:lnTo>
                      <a:pt x="4163768" y="1440787"/>
                    </a:lnTo>
                    <a:lnTo>
                      <a:pt x="4162952" y="1445968"/>
                    </a:lnTo>
                    <a:lnTo>
                      <a:pt x="4163124" y="1431685"/>
                    </a:lnTo>
                    <a:lnTo>
                      <a:pt x="4160742" y="1407886"/>
                    </a:lnTo>
                    <a:lnTo>
                      <a:pt x="4158652" y="1394687"/>
                    </a:lnTo>
                    <a:lnTo>
                      <a:pt x="4157174" y="1432452"/>
                    </a:lnTo>
                    <a:lnTo>
                      <a:pt x="4157174" y="1385354"/>
                    </a:lnTo>
                    <a:lnTo>
                      <a:pt x="4155976" y="1377788"/>
                    </a:lnTo>
                    <a:lnTo>
                      <a:pt x="4156042" y="1375925"/>
                    </a:lnTo>
                    <a:lnTo>
                      <a:pt x="4156368" y="1371102"/>
                    </a:lnTo>
                    <a:lnTo>
                      <a:pt x="4157740" y="1377093"/>
                    </a:lnTo>
                    <a:lnTo>
                      <a:pt x="4158248" y="1373436"/>
                    </a:lnTo>
                    <a:lnTo>
                      <a:pt x="4157394" y="1368030"/>
                    </a:lnTo>
                    <a:lnTo>
                      <a:pt x="4156521" y="1368836"/>
                    </a:lnTo>
                    <a:lnTo>
                      <a:pt x="4156368" y="1371102"/>
                    </a:lnTo>
                    <a:lnTo>
                      <a:pt x="4156234" y="1370516"/>
                    </a:lnTo>
                    <a:lnTo>
                      <a:pt x="4156285" y="1369053"/>
                    </a:lnTo>
                    <a:lnTo>
                      <a:pt x="4156239" y="1369096"/>
                    </a:lnTo>
                    <a:lnTo>
                      <a:pt x="4156200" y="1370367"/>
                    </a:lnTo>
                    <a:lnTo>
                      <a:pt x="4155966" y="1369348"/>
                    </a:lnTo>
                    <a:lnTo>
                      <a:pt x="4154809" y="1370416"/>
                    </a:lnTo>
                    <a:lnTo>
                      <a:pt x="4155934" y="1377524"/>
                    </a:lnTo>
                    <a:lnTo>
                      <a:pt x="4154970" y="1391821"/>
                    </a:lnTo>
                    <a:lnTo>
                      <a:pt x="4152806" y="1403230"/>
                    </a:lnTo>
                    <a:lnTo>
                      <a:pt x="4152692" y="1410796"/>
                    </a:lnTo>
                    <a:lnTo>
                      <a:pt x="4154631" y="1440788"/>
                    </a:lnTo>
                    <a:lnTo>
                      <a:pt x="4154300" y="1431468"/>
                    </a:lnTo>
                    <a:lnTo>
                      <a:pt x="4155005" y="1408783"/>
                    </a:lnTo>
                    <a:lnTo>
                      <a:pt x="4155594" y="1451175"/>
                    </a:lnTo>
                    <a:lnTo>
                      <a:pt x="4157073" y="1435033"/>
                    </a:lnTo>
                    <a:lnTo>
                      <a:pt x="4156178" y="1457928"/>
                    </a:lnTo>
                    <a:lnTo>
                      <a:pt x="4157443" y="1467202"/>
                    </a:lnTo>
                    <a:cubicBezTo>
                      <a:pt x="4157443" y="1470497"/>
                      <a:pt x="4158062" y="1479559"/>
                      <a:pt x="4158835" y="1490269"/>
                    </a:cubicBezTo>
                    <a:lnTo>
                      <a:pt x="4159221" y="1495753"/>
                    </a:lnTo>
                    <a:lnTo>
                      <a:pt x="4162738" y="1447327"/>
                    </a:lnTo>
                    <a:lnTo>
                      <a:pt x="4162952" y="1445968"/>
                    </a:lnTo>
                    <a:lnTo>
                      <a:pt x="4162659" y="1470278"/>
                    </a:lnTo>
                    <a:lnTo>
                      <a:pt x="4160471" y="1486691"/>
                    </a:lnTo>
                    <a:lnTo>
                      <a:pt x="4159730" y="1502995"/>
                    </a:lnTo>
                    <a:lnTo>
                      <a:pt x="4161154" y="1523223"/>
                    </a:lnTo>
                    <a:lnTo>
                      <a:pt x="4161528" y="1537861"/>
                    </a:lnTo>
                    <a:lnTo>
                      <a:pt x="4159374" y="1510840"/>
                    </a:lnTo>
                    <a:lnTo>
                      <a:pt x="4159344" y="1511489"/>
                    </a:lnTo>
                    <a:lnTo>
                      <a:pt x="4161539" y="1538266"/>
                    </a:lnTo>
                    <a:lnTo>
                      <a:pt x="4161528" y="1537861"/>
                    </a:lnTo>
                    <a:lnTo>
                      <a:pt x="4162351" y="1548182"/>
                    </a:lnTo>
                    <a:lnTo>
                      <a:pt x="4164012" y="1568450"/>
                    </a:lnTo>
                    <a:lnTo>
                      <a:pt x="4163928" y="1567952"/>
                    </a:lnTo>
                    <a:lnTo>
                      <a:pt x="4164040" y="1569357"/>
                    </a:lnTo>
                    <a:lnTo>
                      <a:pt x="4163870" y="1567611"/>
                    </a:lnTo>
                    <a:lnTo>
                      <a:pt x="4162189" y="1557708"/>
                    </a:lnTo>
                    <a:lnTo>
                      <a:pt x="4164180" y="1588503"/>
                    </a:lnTo>
                    <a:lnTo>
                      <a:pt x="4164403" y="1591762"/>
                    </a:lnTo>
                    <a:lnTo>
                      <a:pt x="4164689" y="1552351"/>
                    </a:lnTo>
                    <a:lnTo>
                      <a:pt x="4162120" y="1515132"/>
                    </a:lnTo>
                    <a:lnTo>
                      <a:pt x="4162659" y="1470278"/>
                    </a:lnTo>
                    <a:lnTo>
                      <a:pt x="4163768" y="1461961"/>
                    </a:lnTo>
                    <a:lnTo>
                      <a:pt x="4163768" y="1526262"/>
                    </a:lnTo>
                    <a:lnTo>
                      <a:pt x="4164783" y="1539352"/>
                    </a:lnTo>
                    <a:lnTo>
                      <a:pt x="4164864" y="1528166"/>
                    </a:lnTo>
                    <a:lnTo>
                      <a:pt x="4167528" y="1475694"/>
                    </a:lnTo>
                    <a:lnTo>
                      <a:pt x="4167901" y="1479417"/>
                    </a:lnTo>
                    <a:lnTo>
                      <a:pt x="4167338" y="1519927"/>
                    </a:lnTo>
                    <a:lnTo>
                      <a:pt x="4167338" y="1572301"/>
                    </a:lnTo>
                    <a:lnTo>
                      <a:pt x="4167556" y="1575119"/>
                    </a:lnTo>
                    <a:lnTo>
                      <a:pt x="4169812" y="1498508"/>
                    </a:lnTo>
                    <a:lnTo>
                      <a:pt x="4170636" y="1506748"/>
                    </a:lnTo>
                    <a:lnTo>
                      <a:pt x="4170636" y="1519927"/>
                    </a:lnTo>
                    <a:lnTo>
                      <a:pt x="4168733" y="1590293"/>
                    </a:lnTo>
                    <a:lnTo>
                      <a:pt x="4172269" y="1635908"/>
                    </a:lnTo>
                    <a:lnTo>
                      <a:pt x="4177683" y="1593086"/>
                    </a:lnTo>
                    <a:lnTo>
                      <a:pt x="4181166" y="1573266"/>
                    </a:lnTo>
                    <a:lnTo>
                      <a:pt x="4183915" y="1516727"/>
                    </a:lnTo>
                    <a:lnTo>
                      <a:pt x="4183829" y="1490269"/>
                    </a:lnTo>
                    <a:cubicBezTo>
                      <a:pt x="4183829" y="1477088"/>
                      <a:pt x="4183829" y="1460611"/>
                      <a:pt x="4180531" y="1444135"/>
                    </a:cubicBezTo>
                    <a:lnTo>
                      <a:pt x="4173085" y="1446614"/>
                    </a:lnTo>
                    <a:lnTo>
                      <a:pt x="4171613" y="1437968"/>
                    </a:lnTo>
                    <a:lnTo>
                      <a:pt x="4172274" y="1418357"/>
                    </a:lnTo>
                    <a:lnTo>
                      <a:pt x="4173934" y="1401295"/>
                    </a:lnTo>
                    <a:cubicBezTo>
                      <a:pt x="4173934" y="1398000"/>
                      <a:pt x="4177232" y="1398000"/>
                      <a:pt x="4177232" y="1401295"/>
                    </a:cubicBezTo>
                    <a:lnTo>
                      <a:pt x="4185299" y="1474986"/>
                    </a:lnTo>
                    <a:lnTo>
                      <a:pt x="4186382" y="1381750"/>
                    </a:lnTo>
                    <a:lnTo>
                      <a:pt x="4185703" y="1478672"/>
                    </a:lnTo>
                    <a:lnTo>
                      <a:pt x="4185890" y="1480383"/>
                    </a:lnTo>
                    <a:lnTo>
                      <a:pt x="4186838" y="1540992"/>
                    </a:lnTo>
                    <a:lnTo>
                      <a:pt x="4203977" y="1443460"/>
                    </a:lnTo>
                    <a:lnTo>
                      <a:pt x="4195915" y="1374162"/>
                    </a:lnTo>
                    <a:lnTo>
                      <a:pt x="4191326" y="1318012"/>
                    </a:lnTo>
                    <a:lnTo>
                      <a:pt x="4190425" y="1318912"/>
                    </a:lnTo>
                    <a:lnTo>
                      <a:pt x="4186002" y="1304969"/>
                    </a:lnTo>
                    <a:lnTo>
                      <a:pt x="4186215" y="1299556"/>
                    </a:lnTo>
                    <a:lnTo>
                      <a:pt x="4186367" y="1299919"/>
                    </a:lnTo>
                    <a:lnTo>
                      <a:pt x="4186863" y="1299934"/>
                    </a:lnTo>
                    <a:lnTo>
                      <a:pt x="4190581" y="1308902"/>
                    </a:lnTo>
                    <a:lnTo>
                      <a:pt x="4190576" y="1308843"/>
                    </a:lnTo>
                    <a:lnTo>
                      <a:pt x="4190585" y="1308911"/>
                    </a:lnTo>
                    <a:lnTo>
                      <a:pt x="4193470" y="1315870"/>
                    </a:lnTo>
                    <a:lnTo>
                      <a:pt x="4191659" y="1317679"/>
                    </a:lnTo>
                    <a:lnTo>
                      <a:pt x="4205804" y="1433062"/>
                    </a:lnTo>
                    <a:lnTo>
                      <a:pt x="4206888" y="1426891"/>
                    </a:lnTo>
                    <a:lnTo>
                      <a:pt x="4215157" y="1389469"/>
                    </a:lnTo>
                    <a:lnTo>
                      <a:pt x="4212807" y="1364779"/>
                    </a:lnTo>
                    <a:lnTo>
                      <a:pt x="4215286" y="1379521"/>
                    </a:lnTo>
                    <a:lnTo>
                      <a:pt x="4215867" y="1386255"/>
                    </a:lnTo>
                    <a:lnTo>
                      <a:pt x="4218740" y="1373256"/>
                    </a:lnTo>
                    <a:lnTo>
                      <a:pt x="4212216" y="1358572"/>
                    </a:lnTo>
                    <a:lnTo>
                      <a:pt x="4212807" y="1364779"/>
                    </a:lnTo>
                    <a:lnTo>
                      <a:pt x="4211487" y="1356932"/>
                    </a:lnTo>
                    <a:lnTo>
                      <a:pt x="4196609" y="1323443"/>
                    </a:lnTo>
                    <a:lnTo>
                      <a:pt x="4193470" y="1315870"/>
                    </a:lnTo>
                    <a:lnTo>
                      <a:pt x="4193723" y="1315616"/>
                    </a:lnTo>
                    <a:lnTo>
                      <a:pt x="4193592" y="1310093"/>
                    </a:lnTo>
                    <a:lnTo>
                      <a:pt x="4206916" y="1345275"/>
                    </a:lnTo>
                    <a:lnTo>
                      <a:pt x="4210865" y="1353230"/>
                    </a:lnTo>
                    <a:lnTo>
                      <a:pt x="4202045" y="1300783"/>
                    </a:lnTo>
                    <a:lnTo>
                      <a:pt x="4211164" y="1347525"/>
                    </a:lnTo>
                    <a:lnTo>
                      <a:pt x="4211907" y="1355331"/>
                    </a:lnTo>
                    <a:lnTo>
                      <a:pt x="4219376" y="1370377"/>
                    </a:lnTo>
                    <a:lnTo>
                      <a:pt x="4223554" y="1351470"/>
                    </a:lnTo>
                    <a:lnTo>
                      <a:pt x="4208153" y="1297080"/>
                    </a:lnTo>
                    <a:cubicBezTo>
                      <a:pt x="4195372" y="1248062"/>
                      <a:pt x="4185478" y="1198632"/>
                      <a:pt x="4183829" y="1147554"/>
                    </a:cubicBezTo>
                    <a:cubicBezTo>
                      <a:pt x="4200320" y="1200280"/>
                      <a:pt x="4213512" y="1253005"/>
                      <a:pt x="4230003" y="1305730"/>
                    </a:cubicBezTo>
                    <a:lnTo>
                      <a:pt x="4232129" y="1312376"/>
                    </a:lnTo>
                    <a:lnTo>
                      <a:pt x="4232076" y="1311595"/>
                    </a:lnTo>
                    <a:lnTo>
                      <a:pt x="4231831" y="1301464"/>
                    </a:lnTo>
                    <a:lnTo>
                      <a:pt x="4212276" y="1239412"/>
                    </a:lnTo>
                    <a:lnTo>
                      <a:pt x="4205978" y="1210738"/>
                    </a:lnTo>
                    <a:lnTo>
                      <a:pt x="4225468" y="1277308"/>
                    </a:lnTo>
                    <a:lnTo>
                      <a:pt x="4231688" y="1295535"/>
                    </a:lnTo>
                    <a:lnTo>
                      <a:pt x="4229939" y="1223044"/>
                    </a:lnTo>
                    <a:lnTo>
                      <a:pt x="4231216" y="1214112"/>
                    </a:lnTo>
                    <a:lnTo>
                      <a:pt x="4226705" y="1196984"/>
                    </a:lnTo>
                    <a:lnTo>
                      <a:pt x="4218922" y="1173656"/>
                    </a:lnTo>
                    <a:lnTo>
                      <a:pt x="4218872" y="1173093"/>
                    </a:lnTo>
                    <a:lnTo>
                      <a:pt x="4218402" y="1169829"/>
                    </a:lnTo>
                    <a:lnTo>
                      <a:pt x="4220933" y="1175977"/>
                    </a:lnTo>
                    <a:lnTo>
                      <a:pt x="4231737" y="1210472"/>
                    </a:lnTo>
                    <a:lnTo>
                      <a:pt x="4234860" y="1188639"/>
                    </a:lnTo>
                    <a:lnTo>
                      <a:pt x="4226695" y="1164948"/>
                    </a:lnTo>
                    <a:lnTo>
                      <a:pt x="4226705" y="1164031"/>
                    </a:lnTo>
                    <a:lnTo>
                      <a:pt x="4222936" y="1140493"/>
                    </a:lnTo>
                    <a:lnTo>
                      <a:pt x="4226705" y="1150850"/>
                    </a:lnTo>
                    <a:cubicBezTo>
                      <a:pt x="4230416" y="1161971"/>
                      <a:pt x="4232735" y="1167648"/>
                      <a:pt x="4234032" y="1169466"/>
                    </a:cubicBezTo>
                    <a:lnTo>
                      <a:pt x="4235098" y="1165418"/>
                    </a:lnTo>
                    <a:lnTo>
                      <a:pt x="4235466" y="1169798"/>
                    </a:lnTo>
                    <a:lnTo>
                      <a:pt x="4236721" y="1175621"/>
                    </a:lnTo>
                    <a:lnTo>
                      <a:pt x="4236988" y="1173759"/>
                    </a:lnTo>
                    <a:lnTo>
                      <a:pt x="4234190" y="1154596"/>
                    </a:lnTo>
                    <a:lnTo>
                      <a:pt x="4232619" y="1135883"/>
                    </a:lnTo>
                    <a:lnTo>
                      <a:pt x="4235286" y="1146995"/>
                    </a:lnTo>
                    <a:lnTo>
                      <a:pt x="4235775" y="1154145"/>
                    </a:lnTo>
                    <a:lnTo>
                      <a:pt x="4237456" y="1170486"/>
                    </a:lnTo>
                    <a:lnTo>
                      <a:pt x="4238751" y="1161430"/>
                    </a:lnTo>
                    <a:lnTo>
                      <a:pt x="4235286" y="1146995"/>
                    </a:lnTo>
                    <a:lnTo>
                      <a:pt x="4234996" y="1142747"/>
                    </a:lnTo>
                    <a:lnTo>
                      <a:pt x="4236600" y="1147554"/>
                    </a:lnTo>
                    <a:lnTo>
                      <a:pt x="4239273" y="1157782"/>
                    </a:lnTo>
                    <a:lnTo>
                      <a:pt x="4239506" y="1156154"/>
                    </a:lnTo>
                    <a:lnTo>
                      <a:pt x="4234718" y="1138684"/>
                    </a:lnTo>
                    <a:lnTo>
                      <a:pt x="4234332" y="1133034"/>
                    </a:lnTo>
                    <a:lnTo>
                      <a:pt x="4234496" y="1132893"/>
                    </a:lnTo>
                    <a:lnTo>
                      <a:pt x="4236600" y="1140964"/>
                    </a:lnTo>
                    <a:lnTo>
                      <a:pt x="4239578" y="1155646"/>
                    </a:lnTo>
                    <a:lnTo>
                      <a:pt x="4240835" y="1146859"/>
                    </a:lnTo>
                    <a:lnTo>
                      <a:pt x="4236600" y="1131078"/>
                    </a:lnTo>
                    <a:lnTo>
                      <a:pt x="4234496" y="1132893"/>
                    </a:lnTo>
                    <a:lnTo>
                      <a:pt x="4231358" y="1120851"/>
                    </a:lnTo>
                    <a:lnTo>
                      <a:pt x="4230003" y="1104715"/>
                    </a:lnTo>
                    <a:lnTo>
                      <a:pt x="4241471" y="1142415"/>
                    </a:lnTo>
                    <a:lnTo>
                      <a:pt x="4242100" y="1138014"/>
                    </a:lnTo>
                    <a:lnTo>
                      <a:pt x="4244856" y="1130952"/>
                    </a:lnTo>
                    <a:lnTo>
                      <a:pt x="4243196" y="1108010"/>
                    </a:lnTo>
                    <a:lnTo>
                      <a:pt x="4244352" y="1111699"/>
                    </a:lnTo>
                    <a:lnTo>
                      <a:pt x="4246146" y="1127645"/>
                    </a:lnTo>
                    <a:lnTo>
                      <a:pt x="4247924" y="1123090"/>
                    </a:lnTo>
                    <a:lnTo>
                      <a:pt x="4244352" y="1111699"/>
                    </a:lnTo>
                    <a:lnTo>
                      <a:pt x="4243196" y="1101420"/>
                    </a:lnTo>
                    <a:cubicBezTo>
                      <a:pt x="4243196" y="1101420"/>
                      <a:pt x="4246494" y="1101420"/>
                      <a:pt x="4246494" y="1101420"/>
                    </a:cubicBezTo>
                    <a:lnTo>
                      <a:pt x="4250500" y="1116488"/>
                    </a:lnTo>
                    <a:lnTo>
                      <a:pt x="4252479" y="1111418"/>
                    </a:lnTo>
                    <a:lnTo>
                      <a:pt x="4230618" y="1060025"/>
                    </a:lnTo>
                    <a:lnTo>
                      <a:pt x="4228993" y="1061659"/>
                    </a:lnTo>
                    <a:lnTo>
                      <a:pt x="4205600" y="1022114"/>
                    </a:lnTo>
                    <a:lnTo>
                      <a:pt x="4205679" y="1022332"/>
                    </a:lnTo>
                    <a:lnTo>
                      <a:pt x="4231358" y="1120851"/>
                    </a:lnTo>
                    <a:lnTo>
                      <a:pt x="4232031" y="1128879"/>
                    </a:lnTo>
                    <a:lnTo>
                      <a:pt x="4230828" y="1124487"/>
                    </a:lnTo>
                    <a:lnTo>
                      <a:pt x="4227737" y="1115542"/>
                    </a:lnTo>
                    <a:lnTo>
                      <a:pt x="4224644" y="1102656"/>
                    </a:lnTo>
                    <a:lnTo>
                      <a:pt x="4207360" y="1036215"/>
                    </a:lnTo>
                    <a:lnTo>
                      <a:pt x="4202782" y="1017351"/>
                    </a:lnTo>
                    <a:lnTo>
                      <a:pt x="4202194" y="1016357"/>
                    </a:lnTo>
                    <a:lnTo>
                      <a:pt x="4207360" y="1036215"/>
                    </a:lnTo>
                    <a:lnTo>
                      <a:pt x="4212688" y="1058169"/>
                    </a:lnTo>
                    <a:lnTo>
                      <a:pt x="4213201" y="1062479"/>
                    </a:lnTo>
                    <a:lnTo>
                      <a:pt x="4212275" y="1058992"/>
                    </a:lnTo>
                    <a:lnTo>
                      <a:pt x="4206705" y="1042601"/>
                    </a:lnTo>
                    <a:lnTo>
                      <a:pt x="4202381" y="1017801"/>
                    </a:lnTo>
                    <a:lnTo>
                      <a:pt x="4201883" y="1015492"/>
                    </a:lnTo>
                    <a:lnTo>
                      <a:pt x="4191832" y="998839"/>
                    </a:lnTo>
                    <a:lnTo>
                      <a:pt x="4206705" y="1042601"/>
                    </a:lnTo>
                    <a:lnTo>
                      <a:pt x="4210700" y="1065516"/>
                    </a:lnTo>
                    <a:lnTo>
                      <a:pt x="4201045" y="1035732"/>
                    </a:lnTo>
                    <a:lnTo>
                      <a:pt x="4188046" y="992438"/>
                    </a:lnTo>
                    <a:lnTo>
                      <a:pt x="4185491" y="988120"/>
                    </a:lnTo>
                    <a:lnTo>
                      <a:pt x="4190425" y="1002971"/>
                    </a:lnTo>
                    <a:lnTo>
                      <a:pt x="4201045" y="1035732"/>
                    </a:lnTo>
                    <a:lnTo>
                      <a:pt x="4206916" y="1055285"/>
                    </a:lnTo>
                    <a:lnTo>
                      <a:pt x="4210953" y="1066969"/>
                    </a:lnTo>
                    <a:lnTo>
                      <a:pt x="4212329" y="1074862"/>
                    </a:lnTo>
                    <a:lnTo>
                      <a:pt x="4187127" y="1000500"/>
                    </a:lnTo>
                    <a:lnTo>
                      <a:pt x="4184104" y="985775"/>
                    </a:lnTo>
                    <a:lnTo>
                      <a:pt x="4171136" y="963854"/>
                    </a:lnTo>
                    <a:lnTo>
                      <a:pt x="4161421" y="944550"/>
                    </a:lnTo>
                    <a:lnTo>
                      <a:pt x="4161048" y="951077"/>
                    </a:lnTo>
                    <a:lnTo>
                      <a:pt x="4158938" y="939616"/>
                    </a:lnTo>
                    <a:lnTo>
                      <a:pt x="4120666" y="863572"/>
                    </a:lnTo>
                    <a:lnTo>
                      <a:pt x="4117829" y="856990"/>
                    </a:lnTo>
                    <a:lnTo>
                      <a:pt x="4074431" y="777687"/>
                    </a:lnTo>
                    <a:lnTo>
                      <a:pt x="4115644" y="851923"/>
                    </a:lnTo>
                    <a:lnTo>
                      <a:pt x="4084557" y="779798"/>
                    </a:lnTo>
                    <a:cubicBezTo>
                      <a:pt x="4072247" y="751323"/>
                      <a:pt x="4058296" y="723261"/>
                      <a:pt x="4038600" y="698500"/>
                    </a:cubicBezTo>
                    <a:cubicBezTo>
                      <a:pt x="4038600" y="698500"/>
                      <a:pt x="4041883" y="698500"/>
                      <a:pt x="4041883" y="698500"/>
                    </a:cubicBezTo>
                    <a:cubicBezTo>
                      <a:pt x="4084557" y="751323"/>
                      <a:pt x="4100970" y="823955"/>
                      <a:pt x="4133796" y="883381"/>
                    </a:cubicBezTo>
                    <a:lnTo>
                      <a:pt x="4145654" y="905978"/>
                    </a:lnTo>
                    <a:lnTo>
                      <a:pt x="4154634" y="922153"/>
                    </a:lnTo>
                    <a:lnTo>
                      <a:pt x="4152916" y="919815"/>
                    </a:lnTo>
                    <a:lnTo>
                      <a:pt x="4156576" y="926791"/>
                    </a:lnTo>
                    <a:lnTo>
                      <a:pt x="4156262" y="925086"/>
                    </a:lnTo>
                    <a:lnTo>
                      <a:pt x="4154634" y="922153"/>
                    </a:lnTo>
                    <a:lnTo>
                      <a:pt x="4156086" y="924128"/>
                    </a:lnTo>
                    <a:lnTo>
                      <a:pt x="4154145" y="913586"/>
                    </a:lnTo>
                    <a:cubicBezTo>
                      <a:pt x="4154145" y="910290"/>
                      <a:pt x="4154145" y="910290"/>
                      <a:pt x="4157443" y="913586"/>
                    </a:cubicBezTo>
                    <a:lnTo>
                      <a:pt x="4164073" y="926094"/>
                    </a:lnTo>
                    <a:lnTo>
                      <a:pt x="4162467" y="918821"/>
                    </a:lnTo>
                    <a:lnTo>
                      <a:pt x="4158862" y="907970"/>
                    </a:lnTo>
                    <a:lnTo>
                      <a:pt x="4150152" y="885479"/>
                    </a:lnTo>
                    <a:lnTo>
                      <a:pt x="4143760" y="870387"/>
                    </a:lnTo>
                    <a:lnTo>
                      <a:pt x="4155296" y="894127"/>
                    </a:lnTo>
                    <a:lnTo>
                      <a:pt x="4158784" y="903700"/>
                    </a:lnTo>
                    <a:lnTo>
                      <a:pt x="4160742" y="903700"/>
                    </a:lnTo>
                    <a:lnTo>
                      <a:pt x="4172708" y="930269"/>
                    </a:lnTo>
                    <a:lnTo>
                      <a:pt x="4175661" y="944653"/>
                    </a:lnTo>
                    <a:lnTo>
                      <a:pt x="4167338" y="926767"/>
                    </a:lnTo>
                    <a:lnTo>
                      <a:pt x="4169415" y="932879"/>
                    </a:lnTo>
                    <a:lnTo>
                      <a:pt x="4172466" y="941252"/>
                    </a:lnTo>
                    <a:lnTo>
                      <a:pt x="4173934" y="943244"/>
                    </a:lnTo>
                    <a:lnTo>
                      <a:pt x="4176314" y="949188"/>
                    </a:lnTo>
                    <a:lnTo>
                      <a:pt x="4173254" y="943415"/>
                    </a:lnTo>
                    <a:lnTo>
                      <a:pt x="4176489" y="952295"/>
                    </a:lnTo>
                    <a:lnTo>
                      <a:pt x="4176134" y="952650"/>
                    </a:lnTo>
                    <a:lnTo>
                      <a:pt x="4179087" y="961337"/>
                    </a:lnTo>
                    <a:lnTo>
                      <a:pt x="4181902" y="975052"/>
                    </a:lnTo>
                    <a:lnTo>
                      <a:pt x="4183414" y="977932"/>
                    </a:lnTo>
                    <a:lnTo>
                      <a:pt x="4182901" y="976351"/>
                    </a:lnTo>
                    <a:lnTo>
                      <a:pt x="4180526" y="965573"/>
                    </a:lnTo>
                    <a:lnTo>
                      <a:pt x="4187139" y="985031"/>
                    </a:lnTo>
                    <a:lnTo>
                      <a:pt x="4196166" y="1002233"/>
                    </a:lnTo>
                    <a:lnTo>
                      <a:pt x="4199727" y="1009021"/>
                    </a:lnTo>
                    <a:lnTo>
                      <a:pt x="4198060" y="1003507"/>
                    </a:lnTo>
                    <a:lnTo>
                      <a:pt x="4200320" y="1009150"/>
                    </a:lnTo>
                    <a:lnTo>
                      <a:pt x="4200836" y="1011135"/>
                    </a:lnTo>
                    <a:lnTo>
                      <a:pt x="4201851" y="1012689"/>
                    </a:lnTo>
                    <a:lnTo>
                      <a:pt x="4200606" y="1008383"/>
                    </a:lnTo>
                    <a:lnTo>
                      <a:pt x="4203310" y="1015818"/>
                    </a:lnTo>
                    <a:lnTo>
                      <a:pt x="4214221" y="1035247"/>
                    </a:lnTo>
                    <a:cubicBezTo>
                      <a:pt x="4217914" y="1041437"/>
                      <a:pt x="4221196" y="1046390"/>
                      <a:pt x="4222940" y="1047731"/>
                    </a:cubicBezTo>
                    <a:lnTo>
                      <a:pt x="4222706" y="1043537"/>
                    </a:lnTo>
                    <a:lnTo>
                      <a:pt x="4197434" y="991438"/>
                    </a:lnTo>
                    <a:lnTo>
                      <a:pt x="4194939" y="986077"/>
                    </a:lnTo>
                    <a:lnTo>
                      <a:pt x="4181814" y="950487"/>
                    </a:lnTo>
                    <a:lnTo>
                      <a:pt x="4222562" y="1040960"/>
                    </a:lnTo>
                    <a:lnTo>
                      <a:pt x="4222427" y="1038549"/>
                    </a:lnTo>
                    <a:cubicBezTo>
                      <a:pt x="4225710" y="1045152"/>
                      <a:pt x="4228993" y="1051754"/>
                      <a:pt x="4232275" y="1058357"/>
                    </a:cubicBezTo>
                    <a:lnTo>
                      <a:pt x="4230983" y="1059657"/>
                    </a:lnTo>
                    <a:lnTo>
                      <a:pt x="4249792" y="1101420"/>
                    </a:lnTo>
                    <a:lnTo>
                      <a:pt x="4253149" y="1109700"/>
                    </a:lnTo>
                    <a:lnTo>
                      <a:pt x="4254120" y="1107213"/>
                    </a:lnTo>
                    <a:lnTo>
                      <a:pt x="4253090" y="1104715"/>
                    </a:lnTo>
                    <a:lnTo>
                      <a:pt x="4252172" y="1100653"/>
                    </a:lnTo>
                    <a:lnTo>
                      <a:pt x="4253090" y="1104303"/>
                    </a:lnTo>
                    <a:lnTo>
                      <a:pt x="4254172" y="1107079"/>
                    </a:lnTo>
                    <a:lnTo>
                      <a:pt x="4255199" y="1104445"/>
                    </a:lnTo>
                    <a:lnTo>
                      <a:pt x="4253122" y="1097655"/>
                    </a:lnTo>
                    <a:lnTo>
                      <a:pt x="4250946" y="1093365"/>
                    </a:lnTo>
                    <a:lnTo>
                      <a:pt x="4250167" y="1091779"/>
                    </a:lnTo>
                    <a:lnTo>
                      <a:pt x="4252172" y="1100653"/>
                    </a:lnTo>
                    <a:lnTo>
                      <a:pt x="4249703" y="1090835"/>
                    </a:lnTo>
                    <a:lnTo>
                      <a:pt x="4199449" y="988593"/>
                    </a:lnTo>
                    <a:lnTo>
                      <a:pt x="4177857" y="939758"/>
                    </a:lnTo>
                    <a:lnTo>
                      <a:pt x="4181814" y="950487"/>
                    </a:lnTo>
                    <a:lnTo>
                      <a:pt x="4179109" y="944481"/>
                    </a:lnTo>
                    <a:lnTo>
                      <a:pt x="4179101" y="944460"/>
                    </a:lnTo>
                    <a:lnTo>
                      <a:pt x="4179098" y="944456"/>
                    </a:lnTo>
                    <a:lnTo>
                      <a:pt x="4172708" y="930269"/>
                    </a:lnTo>
                    <a:lnTo>
                      <a:pt x="4171881" y="926241"/>
                    </a:lnTo>
                    <a:lnTo>
                      <a:pt x="4152539" y="882491"/>
                    </a:lnTo>
                    <a:lnTo>
                      <a:pt x="4138294" y="843226"/>
                    </a:lnTo>
                    <a:lnTo>
                      <a:pt x="4124230" y="818544"/>
                    </a:lnTo>
                    <a:lnTo>
                      <a:pt x="4113300" y="792615"/>
                    </a:lnTo>
                    <a:lnTo>
                      <a:pt x="4111931" y="790865"/>
                    </a:lnTo>
                    <a:lnTo>
                      <a:pt x="4109307" y="786467"/>
                    </a:lnTo>
                    <a:lnTo>
                      <a:pt x="4129131" y="840284"/>
                    </a:lnTo>
                    <a:lnTo>
                      <a:pt x="4143194" y="869224"/>
                    </a:lnTo>
                    <a:lnTo>
                      <a:pt x="4131837" y="847630"/>
                    </a:lnTo>
                    <a:lnTo>
                      <a:pt x="4137850" y="863954"/>
                    </a:lnTo>
                    <a:lnTo>
                      <a:pt x="4127790" y="839935"/>
                    </a:lnTo>
                    <a:lnTo>
                      <a:pt x="4114107" y="813920"/>
                    </a:lnTo>
                    <a:lnTo>
                      <a:pt x="4124201" y="831367"/>
                    </a:lnTo>
                    <a:lnTo>
                      <a:pt x="4099464" y="772308"/>
                    </a:lnTo>
                    <a:lnTo>
                      <a:pt x="4098503" y="769054"/>
                    </a:lnTo>
                    <a:lnTo>
                      <a:pt x="4097477" y="767804"/>
                    </a:lnTo>
                    <a:lnTo>
                      <a:pt x="4095251" y="764501"/>
                    </a:lnTo>
                    <a:lnTo>
                      <a:pt x="4098480" y="768975"/>
                    </a:lnTo>
                    <a:lnTo>
                      <a:pt x="4098097" y="767678"/>
                    </a:lnTo>
                    <a:lnTo>
                      <a:pt x="4088835" y="752155"/>
                    </a:lnTo>
                    <a:lnTo>
                      <a:pt x="4049748" y="681239"/>
                    </a:lnTo>
                    <a:lnTo>
                      <a:pt x="4051300" y="685692"/>
                    </a:lnTo>
                    <a:lnTo>
                      <a:pt x="4048991" y="679865"/>
                    </a:lnTo>
                    <a:lnTo>
                      <a:pt x="4045589" y="673693"/>
                    </a:lnTo>
                    <a:lnTo>
                      <a:pt x="4047533" y="676187"/>
                    </a:lnTo>
                    <a:lnTo>
                      <a:pt x="4040802" y="659204"/>
                    </a:lnTo>
                    <a:lnTo>
                      <a:pt x="4034866" y="647706"/>
                    </a:lnTo>
                    <a:lnTo>
                      <a:pt x="4038049" y="652256"/>
                    </a:lnTo>
                    <a:lnTo>
                      <a:pt x="4025762" y="621254"/>
                    </a:lnTo>
                    <a:lnTo>
                      <a:pt x="3989046" y="562715"/>
                    </a:lnTo>
                    <a:lnTo>
                      <a:pt x="4001459" y="578965"/>
                    </a:lnTo>
                    <a:cubicBezTo>
                      <a:pt x="4012787" y="595242"/>
                      <a:pt x="4023187" y="612034"/>
                      <a:pt x="4031786" y="629701"/>
                    </a:cubicBezTo>
                    <a:lnTo>
                      <a:pt x="4041234" y="656809"/>
                    </a:lnTo>
                    <a:lnTo>
                      <a:pt x="4061262" y="685441"/>
                    </a:lnTo>
                    <a:lnTo>
                      <a:pt x="4084491" y="718389"/>
                    </a:lnTo>
                    <a:lnTo>
                      <a:pt x="4081004" y="693894"/>
                    </a:lnTo>
                    <a:lnTo>
                      <a:pt x="4046503" y="638936"/>
                    </a:lnTo>
                    <a:lnTo>
                      <a:pt x="4050638" y="644711"/>
                    </a:lnTo>
                    <a:lnTo>
                      <a:pt x="4080899" y="693162"/>
                    </a:lnTo>
                    <a:lnTo>
                      <a:pt x="4079798" y="685427"/>
                    </a:lnTo>
                    <a:lnTo>
                      <a:pt x="4050638" y="644711"/>
                    </a:lnTo>
                    <a:lnTo>
                      <a:pt x="4043105" y="632649"/>
                    </a:lnTo>
                    <a:lnTo>
                      <a:pt x="4079534" y="683573"/>
                    </a:lnTo>
                    <a:lnTo>
                      <a:pt x="4078734" y="677955"/>
                    </a:lnTo>
                    <a:lnTo>
                      <a:pt x="4016408" y="589904"/>
                    </a:lnTo>
                    <a:lnTo>
                      <a:pt x="4012291" y="583312"/>
                    </a:lnTo>
                    <a:lnTo>
                      <a:pt x="3990702" y="547518"/>
                    </a:lnTo>
                    <a:lnTo>
                      <a:pt x="4026283" y="597725"/>
                    </a:lnTo>
                    <a:lnTo>
                      <a:pt x="4078532" y="675708"/>
                    </a:lnTo>
                    <a:lnTo>
                      <a:pt x="4081716" y="675708"/>
                    </a:lnTo>
                    <a:lnTo>
                      <a:pt x="4085765" y="685183"/>
                    </a:lnTo>
                    <a:lnTo>
                      <a:pt x="4085805" y="686562"/>
                    </a:lnTo>
                    <a:lnTo>
                      <a:pt x="4086698" y="687896"/>
                    </a:lnTo>
                    <a:lnTo>
                      <a:pt x="4086590" y="687114"/>
                    </a:lnTo>
                    <a:lnTo>
                      <a:pt x="4085765" y="685183"/>
                    </a:lnTo>
                    <a:lnTo>
                      <a:pt x="4085618" y="680074"/>
                    </a:lnTo>
                    <a:lnTo>
                      <a:pt x="4082011" y="653941"/>
                    </a:lnTo>
                    <a:lnTo>
                      <a:pt x="4068670" y="634789"/>
                    </a:lnTo>
                    <a:lnTo>
                      <a:pt x="3998845" y="541728"/>
                    </a:lnTo>
                    <a:lnTo>
                      <a:pt x="3998830" y="547490"/>
                    </a:lnTo>
                    <a:lnTo>
                      <a:pt x="3994763" y="541413"/>
                    </a:lnTo>
                    <a:lnTo>
                      <a:pt x="3993282" y="537607"/>
                    </a:lnTo>
                    <a:lnTo>
                      <a:pt x="3995762" y="537618"/>
                    </a:lnTo>
                    <a:lnTo>
                      <a:pt x="3975665" y="510833"/>
                    </a:lnTo>
                    <a:lnTo>
                      <a:pt x="3966204" y="498736"/>
                    </a:lnTo>
                    <a:lnTo>
                      <a:pt x="3985729" y="527914"/>
                    </a:lnTo>
                    <a:lnTo>
                      <a:pt x="3969103" y="507941"/>
                    </a:lnTo>
                    <a:lnTo>
                      <a:pt x="3960633" y="497665"/>
                    </a:lnTo>
                    <a:lnTo>
                      <a:pt x="3982100" y="533256"/>
                    </a:lnTo>
                    <a:lnTo>
                      <a:pt x="3985815" y="536648"/>
                    </a:lnTo>
                    <a:lnTo>
                      <a:pt x="3987167" y="537581"/>
                    </a:lnTo>
                    <a:lnTo>
                      <a:pt x="3985608" y="537574"/>
                    </a:lnTo>
                    <a:lnTo>
                      <a:pt x="3983106" y="534925"/>
                    </a:lnTo>
                    <a:lnTo>
                      <a:pt x="3985650" y="539142"/>
                    </a:lnTo>
                    <a:lnTo>
                      <a:pt x="3998812" y="554037"/>
                    </a:lnTo>
                    <a:lnTo>
                      <a:pt x="3998830" y="547490"/>
                    </a:lnTo>
                    <a:lnTo>
                      <a:pt x="4005414" y="557330"/>
                    </a:lnTo>
                    <a:cubicBezTo>
                      <a:pt x="4005414" y="560622"/>
                      <a:pt x="4002113" y="560622"/>
                      <a:pt x="4002113" y="560622"/>
                    </a:cubicBezTo>
                    <a:lnTo>
                      <a:pt x="3988496" y="543860"/>
                    </a:lnTo>
                    <a:lnTo>
                      <a:pt x="3990702" y="547518"/>
                    </a:lnTo>
                    <a:lnTo>
                      <a:pt x="3985473" y="540139"/>
                    </a:lnTo>
                    <a:lnTo>
                      <a:pt x="3977656" y="530518"/>
                    </a:lnTo>
                    <a:lnTo>
                      <a:pt x="3988834" y="547073"/>
                    </a:lnTo>
                    <a:lnTo>
                      <a:pt x="4010342" y="581334"/>
                    </a:lnTo>
                    <a:lnTo>
                      <a:pt x="3995418" y="560251"/>
                    </a:lnTo>
                    <a:lnTo>
                      <a:pt x="3966644" y="517635"/>
                    </a:lnTo>
                    <a:lnTo>
                      <a:pt x="3964920" y="515684"/>
                    </a:lnTo>
                    <a:lnTo>
                      <a:pt x="3968724" y="523298"/>
                    </a:lnTo>
                    <a:lnTo>
                      <a:pt x="3965238" y="518002"/>
                    </a:lnTo>
                    <a:lnTo>
                      <a:pt x="3962971" y="513608"/>
                    </a:lnTo>
                    <a:lnTo>
                      <a:pt x="3960903" y="511418"/>
                    </a:lnTo>
                    <a:lnTo>
                      <a:pt x="3965238" y="518002"/>
                    </a:lnTo>
                    <a:lnTo>
                      <a:pt x="3969550" y="526363"/>
                    </a:lnTo>
                    <a:lnTo>
                      <a:pt x="3959204" y="510833"/>
                    </a:lnTo>
                    <a:lnTo>
                      <a:pt x="3954438" y="504573"/>
                    </a:lnTo>
                    <a:lnTo>
                      <a:pt x="3940271" y="489574"/>
                    </a:lnTo>
                    <a:lnTo>
                      <a:pt x="3929543" y="475651"/>
                    </a:lnTo>
                    <a:lnTo>
                      <a:pt x="3950308" y="499148"/>
                    </a:lnTo>
                    <a:lnTo>
                      <a:pt x="3906529" y="441649"/>
                    </a:lnTo>
                    <a:lnTo>
                      <a:pt x="3907944" y="447619"/>
                    </a:lnTo>
                    <a:lnTo>
                      <a:pt x="3929543" y="475651"/>
                    </a:lnTo>
                    <a:lnTo>
                      <a:pt x="3928254" y="474192"/>
                    </a:lnTo>
                    <a:lnTo>
                      <a:pt x="3908376" y="449438"/>
                    </a:lnTo>
                    <a:lnTo>
                      <a:pt x="3911259" y="461597"/>
                    </a:lnTo>
                    <a:lnTo>
                      <a:pt x="3929375" y="484600"/>
                    </a:lnTo>
                    <a:lnTo>
                      <a:pt x="3929775" y="485122"/>
                    </a:lnTo>
                    <a:lnTo>
                      <a:pt x="3926282" y="477888"/>
                    </a:lnTo>
                    <a:cubicBezTo>
                      <a:pt x="3926282" y="474594"/>
                      <a:pt x="3929574" y="474594"/>
                      <a:pt x="3929574" y="477888"/>
                    </a:cubicBezTo>
                    <a:lnTo>
                      <a:pt x="3940549" y="499227"/>
                    </a:lnTo>
                    <a:lnTo>
                      <a:pt x="3977630" y="547770"/>
                    </a:lnTo>
                    <a:lnTo>
                      <a:pt x="3942374" y="502775"/>
                    </a:lnTo>
                    <a:lnTo>
                      <a:pt x="3967056" y="550768"/>
                    </a:lnTo>
                    <a:lnTo>
                      <a:pt x="3959864" y="540486"/>
                    </a:lnTo>
                    <a:lnTo>
                      <a:pt x="3949328" y="520717"/>
                    </a:lnTo>
                    <a:cubicBezTo>
                      <a:pt x="3934513" y="492714"/>
                      <a:pt x="3937805" y="500950"/>
                      <a:pt x="3945624" y="517422"/>
                    </a:cubicBezTo>
                    <a:lnTo>
                      <a:pt x="3950059" y="526470"/>
                    </a:lnTo>
                    <a:lnTo>
                      <a:pt x="3949015" y="524976"/>
                    </a:lnTo>
                    <a:lnTo>
                      <a:pt x="3931754" y="489222"/>
                    </a:lnTo>
                    <a:lnTo>
                      <a:pt x="3911759" y="463704"/>
                    </a:lnTo>
                    <a:lnTo>
                      <a:pt x="3912290" y="465946"/>
                    </a:lnTo>
                    <a:lnTo>
                      <a:pt x="3922854" y="487495"/>
                    </a:lnTo>
                    <a:lnTo>
                      <a:pt x="3923657" y="488726"/>
                    </a:lnTo>
                    <a:lnTo>
                      <a:pt x="3949015" y="524976"/>
                    </a:lnTo>
                    <a:lnTo>
                      <a:pt x="3953862" y="535018"/>
                    </a:lnTo>
                    <a:lnTo>
                      <a:pt x="3955421" y="537407"/>
                    </a:lnTo>
                    <a:lnTo>
                      <a:pt x="3950059" y="526470"/>
                    </a:lnTo>
                    <a:lnTo>
                      <a:pt x="3959864" y="540486"/>
                    </a:lnTo>
                    <a:lnTo>
                      <a:pt x="3966051" y="552095"/>
                    </a:lnTo>
                    <a:lnTo>
                      <a:pt x="3971624" y="559649"/>
                    </a:lnTo>
                    <a:lnTo>
                      <a:pt x="3967056" y="550768"/>
                    </a:lnTo>
                    <a:lnTo>
                      <a:pt x="4024471" y="632845"/>
                    </a:lnTo>
                    <a:lnTo>
                      <a:pt x="4044801" y="672263"/>
                    </a:lnTo>
                    <a:lnTo>
                      <a:pt x="4045589" y="673693"/>
                    </a:lnTo>
                    <a:lnTo>
                      <a:pt x="4031633" y="655791"/>
                    </a:lnTo>
                    <a:lnTo>
                      <a:pt x="4003320" y="614299"/>
                    </a:lnTo>
                    <a:lnTo>
                      <a:pt x="4002361" y="613246"/>
                    </a:lnTo>
                    <a:lnTo>
                      <a:pt x="4001248" y="611263"/>
                    </a:lnTo>
                    <a:lnTo>
                      <a:pt x="3988745" y="592938"/>
                    </a:lnTo>
                    <a:lnTo>
                      <a:pt x="3977912" y="571875"/>
                    </a:lnTo>
                    <a:lnTo>
                      <a:pt x="3970714" y="560844"/>
                    </a:lnTo>
                    <a:lnTo>
                      <a:pt x="3984517" y="586743"/>
                    </a:lnTo>
                    <a:lnTo>
                      <a:pt x="3970402" y="566058"/>
                    </a:lnTo>
                    <a:lnTo>
                      <a:pt x="3969081" y="563545"/>
                    </a:lnTo>
                    <a:cubicBezTo>
                      <a:pt x="3967435" y="561074"/>
                      <a:pt x="3963525" y="553662"/>
                      <a:pt x="3959050" y="544808"/>
                    </a:cubicBezTo>
                    <a:lnTo>
                      <a:pt x="3955830" y="538240"/>
                    </a:lnTo>
                    <a:lnTo>
                      <a:pt x="3954638" y="536625"/>
                    </a:lnTo>
                    <a:lnTo>
                      <a:pt x="3965087" y="558268"/>
                    </a:lnTo>
                    <a:lnTo>
                      <a:pt x="3956324" y="545426"/>
                    </a:lnTo>
                    <a:lnTo>
                      <a:pt x="3937030" y="512756"/>
                    </a:lnTo>
                    <a:lnTo>
                      <a:pt x="3926190" y="498063"/>
                    </a:lnTo>
                    <a:lnTo>
                      <a:pt x="3876432" y="418270"/>
                    </a:lnTo>
                    <a:lnTo>
                      <a:pt x="3857860" y="394289"/>
                    </a:lnTo>
                    <a:lnTo>
                      <a:pt x="3867598" y="412044"/>
                    </a:lnTo>
                    <a:cubicBezTo>
                      <a:pt x="3884928" y="442089"/>
                      <a:pt x="3903084" y="471722"/>
                      <a:pt x="3922889" y="501356"/>
                    </a:cubicBezTo>
                    <a:lnTo>
                      <a:pt x="3946686" y="539333"/>
                    </a:lnTo>
                    <a:lnTo>
                      <a:pt x="3939451" y="524011"/>
                    </a:lnTo>
                    <a:cubicBezTo>
                      <a:pt x="3939451" y="524011"/>
                      <a:pt x="3942743" y="520717"/>
                      <a:pt x="3942743" y="524011"/>
                    </a:cubicBezTo>
                    <a:lnTo>
                      <a:pt x="3956185" y="554493"/>
                    </a:lnTo>
                    <a:lnTo>
                      <a:pt x="3958444" y="558099"/>
                    </a:lnTo>
                    <a:lnTo>
                      <a:pt x="3956563" y="555351"/>
                    </a:lnTo>
                    <a:lnTo>
                      <a:pt x="3969018" y="583595"/>
                    </a:lnTo>
                    <a:lnTo>
                      <a:pt x="3976227" y="601895"/>
                    </a:lnTo>
                    <a:lnTo>
                      <a:pt x="3949106" y="544458"/>
                    </a:lnTo>
                    <a:lnTo>
                      <a:pt x="3913399" y="492301"/>
                    </a:lnTo>
                    <a:lnTo>
                      <a:pt x="3853142" y="388197"/>
                    </a:lnTo>
                    <a:lnTo>
                      <a:pt x="3842358" y="374272"/>
                    </a:lnTo>
                    <a:lnTo>
                      <a:pt x="3865948" y="422333"/>
                    </a:lnTo>
                    <a:lnTo>
                      <a:pt x="3905706" y="494165"/>
                    </a:lnTo>
                    <a:lnTo>
                      <a:pt x="3883690" y="458964"/>
                    </a:lnTo>
                    <a:cubicBezTo>
                      <a:pt x="3870280" y="437356"/>
                      <a:pt x="3857386" y="415439"/>
                      <a:pt x="3845574" y="392546"/>
                    </a:cubicBezTo>
                    <a:lnTo>
                      <a:pt x="3831382" y="360101"/>
                    </a:lnTo>
                    <a:lnTo>
                      <a:pt x="3829059" y="357101"/>
                    </a:lnTo>
                    <a:lnTo>
                      <a:pt x="3827812" y="354197"/>
                    </a:lnTo>
                    <a:lnTo>
                      <a:pt x="3825813" y="352021"/>
                    </a:lnTo>
                    <a:lnTo>
                      <a:pt x="3828870" y="356856"/>
                    </a:lnTo>
                    <a:lnTo>
                      <a:pt x="3829059" y="357101"/>
                    </a:lnTo>
                    <a:lnTo>
                      <a:pt x="3854404" y="416133"/>
                    </a:lnTo>
                    <a:lnTo>
                      <a:pt x="3822692" y="349076"/>
                    </a:lnTo>
                    <a:lnTo>
                      <a:pt x="3801578" y="334257"/>
                    </a:lnTo>
                    <a:lnTo>
                      <a:pt x="3800753" y="333433"/>
                    </a:lnTo>
                    <a:lnTo>
                      <a:pt x="3805861" y="335471"/>
                    </a:lnTo>
                    <a:lnTo>
                      <a:pt x="3807355" y="336726"/>
                    </a:lnTo>
                    <a:lnTo>
                      <a:pt x="3806374" y="335676"/>
                    </a:lnTo>
                    <a:lnTo>
                      <a:pt x="3817258" y="340018"/>
                    </a:lnTo>
                    <a:lnTo>
                      <a:pt x="3819568" y="342470"/>
                    </a:lnTo>
                    <a:lnTo>
                      <a:pt x="3818954" y="341173"/>
                    </a:lnTo>
                    <a:lnTo>
                      <a:pt x="3820195" y="343136"/>
                    </a:lnTo>
                    <a:lnTo>
                      <a:pt x="3821977" y="345027"/>
                    </a:lnTo>
                    <a:lnTo>
                      <a:pt x="3818338" y="339871"/>
                    </a:lnTo>
                    <a:lnTo>
                      <a:pt x="3816983" y="337004"/>
                    </a:lnTo>
                    <a:lnTo>
                      <a:pt x="3822439" y="345518"/>
                    </a:lnTo>
                    <a:lnTo>
                      <a:pt x="3827226" y="350598"/>
                    </a:lnTo>
                    <a:lnTo>
                      <a:pt x="3829376" y="355513"/>
                    </a:lnTo>
                    <a:lnTo>
                      <a:pt x="3830546" y="357172"/>
                    </a:lnTo>
                    <a:lnTo>
                      <a:pt x="3837882" y="365155"/>
                    </a:lnTo>
                    <a:lnTo>
                      <a:pt x="3841776" y="373088"/>
                    </a:lnTo>
                    <a:lnTo>
                      <a:pt x="3843698" y="375812"/>
                    </a:lnTo>
                    <a:lnTo>
                      <a:pt x="3852281" y="386709"/>
                    </a:lnTo>
                    <a:lnTo>
                      <a:pt x="3843075" y="370804"/>
                    </a:lnTo>
                    <a:lnTo>
                      <a:pt x="3847798" y="375944"/>
                    </a:lnTo>
                    <a:lnTo>
                      <a:pt x="3856964" y="392656"/>
                    </a:lnTo>
                    <a:lnTo>
                      <a:pt x="3873752" y="413973"/>
                    </a:lnTo>
                    <a:lnTo>
                      <a:pt x="3872549" y="412044"/>
                    </a:lnTo>
                    <a:lnTo>
                      <a:pt x="3859979" y="389199"/>
                    </a:lnTo>
                    <a:lnTo>
                      <a:pt x="3860171" y="389407"/>
                    </a:lnTo>
                    <a:lnTo>
                      <a:pt x="3867320" y="398310"/>
                    </a:lnTo>
                    <a:lnTo>
                      <a:pt x="3884094" y="427105"/>
                    </a:lnTo>
                    <a:lnTo>
                      <a:pt x="3908556" y="458164"/>
                    </a:lnTo>
                    <a:lnTo>
                      <a:pt x="3899370" y="438222"/>
                    </a:lnTo>
                    <a:lnTo>
                      <a:pt x="3867320" y="398310"/>
                    </a:lnTo>
                    <a:lnTo>
                      <a:pt x="3859447" y="384796"/>
                    </a:lnTo>
                    <a:lnTo>
                      <a:pt x="3860738" y="386166"/>
                    </a:lnTo>
                    <a:lnTo>
                      <a:pt x="3897371" y="433883"/>
                    </a:lnTo>
                    <a:lnTo>
                      <a:pt x="3893360" y="425177"/>
                    </a:lnTo>
                    <a:lnTo>
                      <a:pt x="3933177" y="472784"/>
                    </a:lnTo>
                    <a:lnTo>
                      <a:pt x="3904635" y="429733"/>
                    </a:lnTo>
                    <a:lnTo>
                      <a:pt x="3905052" y="430239"/>
                    </a:lnTo>
                    <a:lnTo>
                      <a:pt x="3906385" y="432211"/>
                    </a:lnTo>
                    <a:lnTo>
                      <a:pt x="3935806" y="473297"/>
                    </a:lnTo>
                    <a:lnTo>
                      <a:pt x="3917009" y="444744"/>
                    </a:lnTo>
                    <a:lnTo>
                      <a:pt x="3905052" y="430239"/>
                    </a:lnTo>
                    <a:lnTo>
                      <a:pt x="3900694" y="423789"/>
                    </a:lnTo>
                    <a:lnTo>
                      <a:pt x="3893181" y="412455"/>
                    </a:lnTo>
                    <a:lnTo>
                      <a:pt x="3875313" y="385128"/>
                    </a:lnTo>
                    <a:lnTo>
                      <a:pt x="3889530" y="403005"/>
                    </a:lnTo>
                    <a:lnTo>
                      <a:pt x="3886776" y="398820"/>
                    </a:lnTo>
                    <a:lnTo>
                      <a:pt x="3900435" y="415925"/>
                    </a:lnTo>
                    <a:lnTo>
                      <a:pt x="3903453" y="415925"/>
                    </a:lnTo>
                    <a:lnTo>
                      <a:pt x="3905662" y="417077"/>
                    </a:lnTo>
                    <a:lnTo>
                      <a:pt x="3878370" y="382761"/>
                    </a:lnTo>
                    <a:lnTo>
                      <a:pt x="3911350" y="420044"/>
                    </a:lnTo>
                    <a:lnTo>
                      <a:pt x="3923304" y="426279"/>
                    </a:lnTo>
                    <a:lnTo>
                      <a:pt x="3906529" y="402115"/>
                    </a:lnTo>
                    <a:cubicBezTo>
                      <a:pt x="3906529" y="402115"/>
                      <a:pt x="3909821" y="402115"/>
                      <a:pt x="3909821" y="402115"/>
                    </a:cubicBezTo>
                    <a:lnTo>
                      <a:pt x="3935140" y="432453"/>
                    </a:lnTo>
                    <a:lnTo>
                      <a:pt x="3937388" y="433625"/>
                    </a:lnTo>
                    <a:lnTo>
                      <a:pt x="3935555" y="432950"/>
                    </a:lnTo>
                    <a:lnTo>
                      <a:pt x="3968738" y="472712"/>
                    </a:lnTo>
                    <a:lnTo>
                      <a:pt x="3985387" y="487657"/>
                    </a:lnTo>
                    <a:lnTo>
                      <a:pt x="3987647" y="494526"/>
                    </a:lnTo>
                    <a:lnTo>
                      <a:pt x="3984973" y="492165"/>
                    </a:lnTo>
                    <a:lnTo>
                      <a:pt x="3988105" y="495918"/>
                    </a:lnTo>
                    <a:lnTo>
                      <a:pt x="3987647" y="494526"/>
                    </a:lnTo>
                    <a:lnTo>
                      <a:pt x="3995979" y="501881"/>
                    </a:lnTo>
                    <a:lnTo>
                      <a:pt x="3996972" y="506542"/>
                    </a:lnTo>
                    <a:lnTo>
                      <a:pt x="4044618" y="563633"/>
                    </a:lnTo>
                    <a:lnTo>
                      <a:pt x="4044819" y="563839"/>
                    </a:lnTo>
                    <a:lnTo>
                      <a:pt x="4029986" y="542955"/>
                    </a:lnTo>
                    <a:lnTo>
                      <a:pt x="4023218" y="531331"/>
                    </a:lnTo>
                    <a:lnTo>
                      <a:pt x="4051159" y="570475"/>
                    </a:lnTo>
                    <a:lnTo>
                      <a:pt x="4068957" y="588357"/>
                    </a:lnTo>
                    <a:lnTo>
                      <a:pt x="4034513" y="545014"/>
                    </a:lnTo>
                    <a:lnTo>
                      <a:pt x="4016968" y="520597"/>
                    </a:lnTo>
                    <a:lnTo>
                      <a:pt x="4016745" y="520214"/>
                    </a:lnTo>
                    <a:lnTo>
                      <a:pt x="4016602" y="520088"/>
                    </a:lnTo>
                    <a:lnTo>
                      <a:pt x="4016968" y="520597"/>
                    </a:lnTo>
                    <a:lnTo>
                      <a:pt x="4023218" y="531331"/>
                    </a:lnTo>
                    <a:lnTo>
                      <a:pt x="4012792" y="516725"/>
                    </a:lnTo>
                    <a:lnTo>
                      <a:pt x="3995979" y="501881"/>
                    </a:lnTo>
                    <a:lnTo>
                      <a:pt x="3994737" y="496051"/>
                    </a:lnTo>
                    <a:lnTo>
                      <a:pt x="4007137" y="507183"/>
                    </a:lnTo>
                    <a:lnTo>
                      <a:pt x="4006900" y="506586"/>
                    </a:lnTo>
                    <a:lnTo>
                      <a:pt x="4007678" y="507668"/>
                    </a:lnTo>
                    <a:lnTo>
                      <a:pt x="4011370" y="510983"/>
                    </a:lnTo>
                    <a:lnTo>
                      <a:pt x="4010188" y="508952"/>
                    </a:lnTo>
                    <a:lnTo>
                      <a:pt x="4006058" y="504464"/>
                    </a:lnTo>
                    <a:lnTo>
                      <a:pt x="4006900" y="506586"/>
                    </a:lnTo>
                    <a:lnTo>
                      <a:pt x="4002946" y="501082"/>
                    </a:lnTo>
                    <a:lnTo>
                      <a:pt x="3993659" y="490991"/>
                    </a:lnTo>
                    <a:lnTo>
                      <a:pt x="3992801" y="486964"/>
                    </a:lnTo>
                    <a:lnTo>
                      <a:pt x="3981455" y="471175"/>
                    </a:lnTo>
                    <a:lnTo>
                      <a:pt x="3979063" y="468470"/>
                    </a:lnTo>
                    <a:lnTo>
                      <a:pt x="3978489" y="467047"/>
                    </a:lnTo>
                    <a:lnTo>
                      <a:pt x="3966522" y="450392"/>
                    </a:lnTo>
                    <a:lnTo>
                      <a:pt x="3958829" y="445585"/>
                    </a:lnTo>
                    <a:lnTo>
                      <a:pt x="3979063" y="468470"/>
                    </a:lnTo>
                    <a:lnTo>
                      <a:pt x="3979109" y="468584"/>
                    </a:lnTo>
                    <a:lnTo>
                      <a:pt x="3982489" y="478853"/>
                    </a:lnTo>
                    <a:lnTo>
                      <a:pt x="3964564" y="459375"/>
                    </a:lnTo>
                    <a:lnTo>
                      <a:pt x="3948558" y="439452"/>
                    </a:lnTo>
                    <a:lnTo>
                      <a:pt x="3937388" y="433625"/>
                    </a:lnTo>
                    <a:lnTo>
                      <a:pt x="3942991" y="435689"/>
                    </a:lnTo>
                    <a:lnTo>
                      <a:pt x="3948100" y="438881"/>
                    </a:lnTo>
                    <a:lnTo>
                      <a:pt x="3916288" y="399285"/>
                    </a:lnTo>
                    <a:cubicBezTo>
                      <a:pt x="3896482" y="376237"/>
                      <a:pt x="3876676" y="353189"/>
                      <a:pt x="3856870" y="326848"/>
                    </a:cubicBezTo>
                    <a:close/>
                    <a:moveTo>
                      <a:pt x="3834352" y="325595"/>
                    </a:moveTo>
                    <a:lnTo>
                      <a:pt x="3862611" y="367422"/>
                    </a:lnTo>
                    <a:lnTo>
                      <a:pt x="3867546" y="375362"/>
                    </a:lnTo>
                    <a:lnTo>
                      <a:pt x="3870401" y="378952"/>
                    </a:lnTo>
                    <a:lnTo>
                      <a:pt x="3900694" y="423789"/>
                    </a:lnTo>
                    <a:lnTo>
                      <a:pt x="3904635" y="429733"/>
                    </a:lnTo>
                    <a:lnTo>
                      <a:pt x="3877501" y="396816"/>
                    </a:lnTo>
                    <a:cubicBezTo>
                      <a:pt x="3863472" y="377472"/>
                      <a:pt x="3850474" y="357510"/>
                      <a:pt x="3839127" y="336623"/>
                    </a:cubicBezTo>
                    <a:close/>
                    <a:moveTo>
                      <a:pt x="3773712" y="325061"/>
                    </a:moveTo>
                    <a:lnTo>
                      <a:pt x="3776420" y="327425"/>
                    </a:lnTo>
                    <a:lnTo>
                      <a:pt x="3776873" y="328222"/>
                    </a:lnTo>
                    <a:lnTo>
                      <a:pt x="3774228" y="325990"/>
                    </a:lnTo>
                    <a:close/>
                    <a:moveTo>
                      <a:pt x="3774725" y="324438"/>
                    </a:moveTo>
                    <a:lnTo>
                      <a:pt x="3787427" y="336889"/>
                    </a:lnTo>
                    <a:lnTo>
                      <a:pt x="3787385" y="336995"/>
                    </a:lnTo>
                    <a:lnTo>
                      <a:pt x="3776420" y="327425"/>
                    </a:lnTo>
                    <a:close/>
                    <a:moveTo>
                      <a:pt x="3650304" y="322959"/>
                    </a:moveTo>
                    <a:lnTo>
                      <a:pt x="3658339" y="335016"/>
                    </a:lnTo>
                    <a:lnTo>
                      <a:pt x="3657391" y="333973"/>
                    </a:lnTo>
                    <a:close/>
                    <a:moveTo>
                      <a:pt x="3754339" y="322296"/>
                    </a:moveTo>
                    <a:lnTo>
                      <a:pt x="3776328" y="346538"/>
                    </a:lnTo>
                    <a:lnTo>
                      <a:pt x="3777315" y="349528"/>
                    </a:lnTo>
                    <a:lnTo>
                      <a:pt x="3765440" y="336307"/>
                    </a:lnTo>
                    <a:close/>
                    <a:moveTo>
                      <a:pt x="3770963" y="320751"/>
                    </a:moveTo>
                    <a:lnTo>
                      <a:pt x="3771736" y="321508"/>
                    </a:lnTo>
                    <a:lnTo>
                      <a:pt x="3773712" y="325061"/>
                    </a:lnTo>
                    <a:lnTo>
                      <a:pt x="3770687" y="322422"/>
                    </a:lnTo>
                    <a:close/>
                    <a:moveTo>
                      <a:pt x="3650169" y="320347"/>
                    </a:moveTo>
                    <a:lnTo>
                      <a:pt x="3678520" y="356316"/>
                    </a:lnTo>
                    <a:lnTo>
                      <a:pt x="3678894" y="357636"/>
                    </a:lnTo>
                    <a:lnTo>
                      <a:pt x="3666578" y="344083"/>
                    </a:lnTo>
                    <a:lnTo>
                      <a:pt x="3679091" y="358785"/>
                    </a:lnTo>
                    <a:lnTo>
                      <a:pt x="3663218" y="342338"/>
                    </a:lnTo>
                    <a:lnTo>
                      <a:pt x="3658339" y="335016"/>
                    </a:lnTo>
                    <a:lnTo>
                      <a:pt x="3666577" y="344082"/>
                    </a:lnTo>
                    <a:close/>
                    <a:moveTo>
                      <a:pt x="3813957" y="320263"/>
                    </a:moveTo>
                    <a:cubicBezTo>
                      <a:pt x="3813957" y="320263"/>
                      <a:pt x="3817258" y="320263"/>
                      <a:pt x="3817258" y="320263"/>
                    </a:cubicBezTo>
                    <a:lnTo>
                      <a:pt x="3843188" y="367540"/>
                    </a:lnTo>
                    <a:lnTo>
                      <a:pt x="3837994" y="362027"/>
                    </a:lnTo>
                    <a:lnTo>
                      <a:pt x="3827161" y="343311"/>
                    </a:lnTo>
                    <a:lnTo>
                      <a:pt x="3834556" y="358378"/>
                    </a:lnTo>
                    <a:lnTo>
                      <a:pt x="3827226" y="350598"/>
                    </a:lnTo>
                    <a:close/>
                    <a:moveTo>
                      <a:pt x="3830059" y="319242"/>
                    </a:moveTo>
                    <a:lnTo>
                      <a:pt x="3833605" y="323872"/>
                    </a:lnTo>
                    <a:lnTo>
                      <a:pt x="3834352" y="325595"/>
                    </a:lnTo>
                    <a:close/>
                    <a:moveTo>
                      <a:pt x="3843992" y="318734"/>
                    </a:moveTo>
                    <a:lnTo>
                      <a:pt x="3856870" y="330141"/>
                    </a:lnTo>
                    <a:cubicBezTo>
                      <a:pt x="3856870" y="330141"/>
                      <a:pt x="3856870" y="333433"/>
                      <a:pt x="3853569" y="330141"/>
                    </a:cubicBezTo>
                    <a:lnTo>
                      <a:pt x="3844996" y="321590"/>
                    </a:lnTo>
                    <a:close/>
                    <a:moveTo>
                      <a:pt x="3840811" y="317416"/>
                    </a:moveTo>
                    <a:lnTo>
                      <a:pt x="3844996" y="321590"/>
                    </a:lnTo>
                    <a:lnTo>
                      <a:pt x="3846554" y="326025"/>
                    </a:lnTo>
                    <a:cubicBezTo>
                      <a:pt x="3850474" y="335079"/>
                      <a:pt x="3855116" y="344751"/>
                      <a:pt x="3858984" y="352777"/>
                    </a:cubicBezTo>
                    <a:lnTo>
                      <a:pt x="3865154" y="366145"/>
                    </a:lnTo>
                    <a:lnTo>
                      <a:pt x="3859964" y="359620"/>
                    </a:lnTo>
                    <a:close/>
                    <a:moveTo>
                      <a:pt x="3733398" y="316283"/>
                    </a:moveTo>
                    <a:lnTo>
                      <a:pt x="3737927" y="323753"/>
                    </a:lnTo>
                    <a:lnTo>
                      <a:pt x="3743847" y="338670"/>
                    </a:lnTo>
                    <a:lnTo>
                      <a:pt x="3744635" y="339607"/>
                    </a:lnTo>
                    <a:cubicBezTo>
                      <a:pt x="3758665" y="360597"/>
                      <a:pt x="3771043" y="382822"/>
                      <a:pt x="3784248" y="405870"/>
                    </a:cubicBezTo>
                    <a:lnTo>
                      <a:pt x="3793471" y="420237"/>
                    </a:lnTo>
                    <a:lnTo>
                      <a:pt x="3804495" y="430611"/>
                    </a:lnTo>
                    <a:lnTo>
                      <a:pt x="3802855" y="424528"/>
                    </a:lnTo>
                    <a:lnTo>
                      <a:pt x="3754283" y="345417"/>
                    </a:lnTo>
                    <a:lnTo>
                      <a:pt x="3736839" y="319820"/>
                    </a:lnTo>
                    <a:close/>
                    <a:moveTo>
                      <a:pt x="3612733" y="315879"/>
                    </a:moveTo>
                    <a:lnTo>
                      <a:pt x="3622915" y="329659"/>
                    </a:lnTo>
                    <a:lnTo>
                      <a:pt x="3631539" y="331051"/>
                    </a:lnTo>
                    <a:lnTo>
                      <a:pt x="3646751" y="360956"/>
                    </a:lnTo>
                    <a:lnTo>
                      <a:pt x="3646838" y="362625"/>
                    </a:lnTo>
                    <a:lnTo>
                      <a:pt x="3645982" y="362625"/>
                    </a:lnTo>
                    <a:lnTo>
                      <a:pt x="3646945" y="364692"/>
                    </a:lnTo>
                    <a:lnTo>
                      <a:pt x="3647009" y="365907"/>
                    </a:lnTo>
                    <a:close/>
                    <a:moveTo>
                      <a:pt x="3829154" y="313592"/>
                    </a:moveTo>
                    <a:lnTo>
                      <a:pt x="3843021" y="335903"/>
                    </a:lnTo>
                    <a:lnTo>
                      <a:pt x="3834072" y="324482"/>
                    </a:lnTo>
                    <a:lnTo>
                      <a:pt x="3833605" y="323872"/>
                    </a:lnTo>
                    <a:close/>
                    <a:moveTo>
                      <a:pt x="3841686" y="312170"/>
                    </a:moveTo>
                    <a:lnTo>
                      <a:pt x="3847017" y="315832"/>
                    </a:lnTo>
                    <a:lnTo>
                      <a:pt x="3847122" y="315941"/>
                    </a:lnTo>
                    <a:lnTo>
                      <a:pt x="3855894" y="325756"/>
                    </a:lnTo>
                    <a:lnTo>
                      <a:pt x="3842938" y="315734"/>
                    </a:lnTo>
                    <a:close/>
                    <a:moveTo>
                      <a:pt x="3838081" y="311400"/>
                    </a:moveTo>
                    <a:lnTo>
                      <a:pt x="3840655" y="313967"/>
                    </a:lnTo>
                    <a:lnTo>
                      <a:pt x="3840656" y="313968"/>
                    </a:lnTo>
                    <a:lnTo>
                      <a:pt x="3842938" y="315734"/>
                    </a:lnTo>
                    <a:lnTo>
                      <a:pt x="3843992" y="318734"/>
                    </a:lnTo>
                    <a:lnTo>
                      <a:pt x="3839673" y="314907"/>
                    </a:lnTo>
                    <a:lnTo>
                      <a:pt x="3838484" y="312288"/>
                    </a:lnTo>
                    <a:lnTo>
                      <a:pt x="3840654" y="313966"/>
                    </a:lnTo>
                    <a:close/>
                    <a:moveTo>
                      <a:pt x="3890409" y="309951"/>
                    </a:moveTo>
                    <a:lnTo>
                      <a:pt x="3923596" y="345612"/>
                    </a:lnTo>
                    <a:lnTo>
                      <a:pt x="3909546" y="332598"/>
                    </a:lnTo>
                    <a:close/>
                    <a:moveTo>
                      <a:pt x="3641641" y="309496"/>
                    </a:moveTo>
                    <a:lnTo>
                      <a:pt x="3645596" y="313731"/>
                    </a:lnTo>
                    <a:lnTo>
                      <a:pt x="3650169" y="320347"/>
                    </a:lnTo>
                    <a:lnTo>
                      <a:pt x="3641753" y="309669"/>
                    </a:lnTo>
                    <a:close/>
                    <a:moveTo>
                      <a:pt x="3886894" y="309092"/>
                    </a:moveTo>
                    <a:lnTo>
                      <a:pt x="3900402" y="322064"/>
                    </a:lnTo>
                    <a:lnTo>
                      <a:pt x="3905044" y="328429"/>
                    </a:lnTo>
                    <a:lnTo>
                      <a:pt x="3899783" y="323555"/>
                    </a:lnTo>
                    <a:close/>
                    <a:moveTo>
                      <a:pt x="3743540" y="308667"/>
                    </a:moveTo>
                    <a:lnTo>
                      <a:pt x="3775127" y="342897"/>
                    </a:lnTo>
                    <a:lnTo>
                      <a:pt x="3776184" y="346101"/>
                    </a:lnTo>
                    <a:lnTo>
                      <a:pt x="3748197" y="314544"/>
                    </a:lnTo>
                    <a:close/>
                    <a:moveTo>
                      <a:pt x="3773487" y="308279"/>
                    </a:moveTo>
                    <a:lnTo>
                      <a:pt x="3786449" y="319166"/>
                    </a:lnTo>
                    <a:lnTo>
                      <a:pt x="3800753" y="333433"/>
                    </a:lnTo>
                    <a:lnTo>
                      <a:pt x="3799206" y="332816"/>
                    </a:lnTo>
                    <a:close/>
                    <a:moveTo>
                      <a:pt x="3640335" y="308097"/>
                    </a:moveTo>
                    <a:lnTo>
                      <a:pt x="3641480" y="309324"/>
                    </a:lnTo>
                    <a:lnTo>
                      <a:pt x="3641753" y="309669"/>
                    </a:lnTo>
                    <a:lnTo>
                      <a:pt x="3650304" y="322959"/>
                    </a:lnTo>
                    <a:lnTo>
                      <a:pt x="3645982" y="316473"/>
                    </a:lnTo>
                    <a:close/>
                    <a:moveTo>
                      <a:pt x="3639790" y="307180"/>
                    </a:moveTo>
                    <a:lnTo>
                      <a:pt x="3640856" y="308276"/>
                    </a:lnTo>
                    <a:lnTo>
                      <a:pt x="3641641" y="309496"/>
                    </a:lnTo>
                    <a:lnTo>
                      <a:pt x="3641480" y="309324"/>
                    </a:lnTo>
                    <a:close/>
                    <a:moveTo>
                      <a:pt x="3619394" y="307175"/>
                    </a:moveTo>
                    <a:lnTo>
                      <a:pt x="3626210" y="316473"/>
                    </a:lnTo>
                    <a:cubicBezTo>
                      <a:pt x="3632801" y="324715"/>
                      <a:pt x="3636096" y="329660"/>
                      <a:pt x="3635684" y="331720"/>
                    </a:cubicBezTo>
                    <a:lnTo>
                      <a:pt x="3631539" y="331051"/>
                    </a:lnTo>
                    <a:close/>
                    <a:moveTo>
                      <a:pt x="3639280" y="306532"/>
                    </a:moveTo>
                    <a:lnTo>
                      <a:pt x="3639790" y="307180"/>
                    </a:lnTo>
                    <a:lnTo>
                      <a:pt x="3639550" y="306932"/>
                    </a:lnTo>
                    <a:close/>
                    <a:moveTo>
                      <a:pt x="3605256" y="304965"/>
                    </a:moveTo>
                    <a:lnTo>
                      <a:pt x="3612733" y="315879"/>
                    </a:lnTo>
                    <a:lnTo>
                      <a:pt x="3608843" y="310613"/>
                    </a:lnTo>
                    <a:close/>
                    <a:moveTo>
                      <a:pt x="3831044" y="304381"/>
                    </a:moveTo>
                    <a:lnTo>
                      <a:pt x="3836911" y="308822"/>
                    </a:lnTo>
                    <a:lnTo>
                      <a:pt x="3838081" y="311400"/>
                    </a:lnTo>
                    <a:lnTo>
                      <a:pt x="3834588" y="307916"/>
                    </a:lnTo>
                    <a:close/>
                    <a:moveTo>
                      <a:pt x="3739029" y="304207"/>
                    </a:moveTo>
                    <a:lnTo>
                      <a:pt x="3748197" y="314544"/>
                    </a:lnTo>
                    <a:lnTo>
                      <a:pt x="3754339" y="322296"/>
                    </a:lnTo>
                    <a:lnTo>
                      <a:pt x="3749201" y="316632"/>
                    </a:lnTo>
                    <a:close/>
                    <a:moveTo>
                      <a:pt x="3827374" y="304012"/>
                    </a:moveTo>
                    <a:lnTo>
                      <a:pt x="3839673" y="314907"/>
                    </a:lnTo>
                    <a:lnTo>
                      <a:pt x="3840811" y="317416"/>
                    </a:lnTo>
                    <a:close/>
                    <a:moveTo>
                      <a:pt x="3839235" y="302115"/>
                    </a:moveTo>
                    <a:lnTo>
                      <a:pt x="3853057" y="319197"/>
                    </a:lnTo>
                    <a:lnTo>
                      <a:pt x="3849649" y="317639"/>
                    </a:lnTo>
                    <a:lnTo>
                      <a:pt x="3847017" y="315832"/>
                    </a:lnTo>
                    <a:lnTo>
                      <a:pt x="3840604" y="309090"/>
                    </a:lnTo>
                    <a:lnTo>
                      <a:pt x="3838456" y="302977"/>
                    </a:lnTo>
                    <a:close/>
                    <a:moveTo>
                      <a:pt x="3833774" y="301909"/>
                    </a:moveTo>
                    <a:lnTo>
                      <a:pt x="3840604" y="309090"/>
                    </a:lnTo>
                    <a:lnTo>
                      <a:pt x="3841686" y="312170"/>
                    </a:lnTo>
                    <a:lnTo>
                      <a:pt x="3837889" y="309562"/>
                    </a:lnTo>
                    <a:lnTo>
                      <a:pt x="3836911" y="308822"/>
                    </a:lnTo>
                    <a:close/>
                    <a:moveTo>
                      <a:pt x="3824523" y="301487"/>
                    </a:moveTo>
                    <a:lnTo>
                      <a:pt x="3825945" y="302587"/>
                    </a:lnTo>
                    <a:lnTo>
                      <a:pt x="3827374" y="304012"/>
                    </a:lnTo>
                    <a:close/>
                    <a:moveTo>
                      <a:pt x="3823581" y="300759"/>
                    </a:moveTo>
                    <a:lnTo>
                      <a:pt x="3823604" y="300777"/>
                    </a:lnTo>
                    <a:lnTo>
                      <a:pt x="3829154" y="313592"/>
                    </a:lnTo>
                    <a:lnTo>
                      <a:pt x="3827161" y="310385"/>
                    </a:lnTo>
                    <a:close/>
                    <a:moveTo>
                      <a:pt x="3823532" y="300609"/>
                    </a:moveTo>
                    <a:lnTo>
                      <a:pt x="3824523" y="301487"/>
                    </a:lnTo>
                    <a:lnTo>
                      <a:pt x="3823604" y="300777"/>
                    </a:lnTo>
                    <a:close/>
                    <a:moveTo>
                      <a:pt x="3823488" y="300509"/>
                    </a:moveTo>
                    <a:lnTo>
                      <a:pt x="3823532" y="300609"/>
                    </a:lnTo>
                    <a:lnTo>
                      <a:pt x="3823523" y="300601"/>
                    </a:lnTo>
                    <a:close/>
                    <a:moveTo>
                      <a:pt x="3827158" y="300504"/>
                    </a:moveTo>
                    <a:lnTo>
                      <a:pt x="3827161" y="300507"/>
                    </a:lnTo>
                    <a:lnTo>
                      <a:pt x="3831044" y="304381"/>
                    </a:lnTo>
                    <a:close/>
                    <a:moveTo>
                      <a:pt x="3823205" y="299854"/>
                    </a:moveTo>
                    <a:lnTo>
                      <a:pt x="3823269" y="299918"/>
                    </a:lnTo>
                    <a:lnTo>
                      <a:pt x="3823488" y="300509"/>
                    </a:lnTo>
                    <a:close/>
                    <a:moveTo>
                      <a:pt x="3842568" y="298429"/>
                    </a:moveTo>
                    <a:lnTo>
                      <a:pt x="3873375" y="333433"/>
                    </a:lnTo>
                    <a:cubicBezTo>
                      <a:pt x="3873375" y="333433"/>
                      <a:pt x="3870074" y="336726"/>
                      <a:pt x="3870074" y="336726"/>
                    </a:cubicBezTo>
                    <a:lnTo>
                      <a:pt x="3862497" y="330865"/>
                    </a:lnTo>
                    <a:lnTo>
                      <a:pt x="3853057" y="319197"/>
                    </a:lnTo>
                    <a:lnTo>
                      <a:pt x="3855838" y="320469"/>
                    </a:lnTo>
                    <a:cubicBezTo>
                      <a:pt x="3856663" y="320263"/>
                      <a:pt x="3856096" y="318771"/>
                      <a:pt x="3853672" y="315581"/>
                    </a:cubicBezTo>
                    <a:lnTo>
                      <a:pt x="3840525" y="300689"/>
                    </a:lnTo>
                    <a:close/>
                    <a:moveTo>
                      <a:pt x="3702960" y="298141"/>
                    </a:moveTo>
                    <a:lnTo>
                      <a:pt x="3703640" y="298834"/>
                    </a:lnTo>
                    <a:lnTo>
                      <a:pt x="3714989" y="322918"/>
                    </a:lnTo>
                    <a:lnTo>
                      <a:pt x="3708324" y="313678"/>
                    </a:lnTo>
                    <a:cubicBezTo>
                      <a:pt x="3701722" y="301330"/>
                      <a:pt x="3700691" y="297215"/>
                      <a:pt x="3702960" y="298141"/>
                    </a:cubicBezTo>
                    <a:close/>
                    <a:moveTo>
                      <a:pt x="3822533" y="297938"/>
                    </a:moveTo>
                    <a:lnTo>
                      <a:pt x="3831044" y="304381"/>
                    </a:lnTo>
                    <a:lnTo>
                      <a:pt x="3837953" y="311273"/>
                    </a:lnTo>
                    <a:lnTo>
                      <a:pt x="3838081" y="311400"/>
                    </a:lnTo>
                    <a:lnTo>
                      <a:pt x="3838484" y="312288"/>
                    </a:lnTo>
                    <a:lnTo>
                      <a:pt x="3825945" y="302587"/>
                    </a:lnTo>
                    <a:lnTo>
                      <a:pt x="3823269" y="299918"/>
                    </a:lnTo>
                    <a:close/>
                    <a:moveTo>
                      <a:pt x="3731749" y="297392"/>
                    </a:moveTo>
                    <a:lnTo>
                      <a:pt x="3749201" y="316632"/>
                    </a:lnTo>
                    <a:lnTo>
                      <a:pt x="3763955" y="334653"/>
                    </a:lnTo>
                    <a:lnTo>
                      <a:pt x="3735008" y="302422"/>
                    </a:lnTo>
                    <a:close/>
                    <a:moveTo>
                      <a:pt x="3729842" y="296671"/>
                    </a:moveTo>
                    <a:lnTo>
                      <a:pt x="3735008" y="302422"/>
                    </a:lnTo>
                    <a:lnTo>
                      <a:pt x="3738033" y="307092"/>
                    </a:lnTo>
                    <a:lnTo>
                      <a:pt x="3781798" y="363113"/>
                    </a:lnTo>
                    <a:lnTo>
                      <a:pt x="3782075" y="363952"/>
                    </a:lnTo>
                    <a:lnTo>
                      <a:pt x="3782103" y="364220"/>
                    </a:lnTo>
                    <a:lnTo>
                      <a:pt x="3779508" y="361632"/>
                    </a:lnTo>
                    <a:lnTo>
                      <a:pt x="3735558" y="305035"/>
                    </a:lnTo>
                    <a:close/>
                    <a:moveTo>
                      <a:pt x="3821397" y="295678"/>
                    </a:moveTo>
                    <a:lnTo>
                      <a:pt x="3821826" y="296038"/>
                    </a:lnTo>
                    <a:lnTo>
                      <a:pt x="3822533" y="297938"/>
                    </a:lnTo>
                    <a:lnTo>
                      <a:pt x="3822299" y="297761"/>
                    </a:lnTo>
                    <a:close/>
                    <a:moveTo>
                      <a:pt x="3821323" y="294684"/>
                    </a:moveTo>
                    <a:lnTo>
                      <a:pt x="3827158" y="300504"/>
                    </a:lnTo>
                    <a:lnTo>
                      <a:pt x="3821826" y="296038"/>
                    </a:lnTo>
                    <a:close/>
                    <a:moveTo>
                      <a:pt x="3631097" y="294394"/>
                    </a:moveTo>
                    <a:lnTo>
                      <a:pt x="3639280" y="306532"/>
                    </a:lnTo>
                    <a:lnTo>
                      <a:pt x="3634448" y="300402"/>
                    </a:lnTo>
                    <a:close/>
                    <a:moveTo>
                      <a:pt x="3817355" y="294019"/>
                    </a:moveTo>
                    <a:lnTo>
                      <a:pt x="3822299" y="297761"/>
                    </a:lnTo>
                    <a:lnTo>
                      <a:pt x="3823205" y="299854"/>
                    </a:lnTo>
                    <a:close/>
                    <a:moveTo>
                      <a:pt x="3789112" y="293971"/>
                    </a:moveTo>
                    <a:lnTo>
                      <a:pt x="3816343" y="337043"/>
                    </a:lnTo>
                    <a:lnTo>
                      <a:pt x="3804155" y="319770"/>
                    </a:lnTo>
                    <a:close/>
                    <a:moveTo>
                      <a:pt x="3873375" y="293922"/>
                    </a:moveTo>
                    <a:lnTo>
                      <a:pt x="3886894" y="309092"/>
                    </a:lnTo>
                    <a:lnTo>
                      <a:pt x="3881828" y="304228"/>
                    </a:lnTo>
                    <a:close/>
                    <a:moveTo>
                      <a:pt x="3711506" y="293781"/>
                    </a:moveTo>
                    <a:lnTo>
                      <a:pt x="3712234" y="294530"/>
                    </a:lnTo>
                    <a:lnTo>
                      <a:pt x="3711625" y="293922"/>
                    </a:lnTo>
                    <a:close/>
                    <a:moveTo>
                      <a:pt x="3729259" y="293190"/>
                    </a:moveTo>
                    <a:lnTo>
                      <a:pt x="3735918" y="300407"/>
                    </a:lnTo>
                    <a:lnTo>
                      <a:pt x="3739029" y="304207"/>
                    </a:lnTo>
                    <a:close/>
                    <a:moveTo>
                      <a:pt x="3728401" y="292223"/>
                    </a:moveTo>
                    <a:lnTo>
                      <a:pt x="3729259" y="293190"/>
                    </a:lnTo>
                    <a:lnTo>
                      <a:pt x="3728482" y="292349"/>
                    </a:lnTo>
                    <a:close/>
                    <a:moveTo>
                      <a:pt x="3836531" y="291570"/>
                    </a:moveTo>
                    <a:lnTo>
                      <a:pt x="3880028" y="321909"/>
                    </a:lnTo>
                    <a:lnTo>
                      <a:pt x="3896084" y="337788"/>
                    </a:lnTo>
                    <a:lnTo>
                      <a:pt x="3843666" y="297215"/>
                    </a:lnTo>
                    <a:lnTo>
                      <a:pt x="3842568" y="298429"/>
                    </a:lnTo>
                    <a:close/>
                    <a:moveTo>
                      <a:pt x="3827278" y="287337"/>
                    </a:moveTo>
                    <a:lnTo>
                      <a:pt x="3827601" y="287337"/>
                    </a:lnTo>
                    <a:lnTo>
                      <a:pt x="3840365" y="300507"/>
                    </a:lnTo>
                    <a:lnTo>
                      <a:pt x="3840525" y="300689"/>
                    </a:lnTo>
                    <a:lnTo>
                      <a:pt x="3839235" y="302115"/>
                    </a:lnTo>
                    <a:close/>
                    <a:moveTo>
                      <a:pt x="3808474" y="287294"/>
                    </a:moveTo>
                    <a:lnTo>
                      <a:pt x="3808669" y="287443"/>
                    </a:lnTo>
                    <a:lnTo>
                      <a:pt x="3823523" y="300601"/>
                    </a:lnTo>
                    <a:lnTo>
                      <a:pt x="3823581" y="300759"/>
                    </a:lnTo>
                    <a:lnTo>
                      <a:pt x="3810990" y="291018"/>
                    </a:lnTo>
                    <a:close/>
                    <a:moveTo>
                      <a:pt x="3590126" y="285280"/>
                    </a:moveTo>
                    <a:lnTo>
                      <a:pt x="3608843" y="310613"/>
                    </a:lnTo>
                    <a:lnTo>
                      <a:pt x="3647280" y="371141"/>
                    </a:lnTo>
                    <a:lnTo>
                      <a:pt x="3647399" y="373429"/>
                    </a:lnTo>
                    <a:close/>
                    <a:moveTo>
                      <a:pt x="3801287" y="283511"/>
                    </a:moveTo>
                    <a:lnTo>
                      <a:pt x="3810990" y="291018"/>
                    </a:lnTo>
                    <a:lnTo>
                      <a:pt x="3830059" y="319242"/>
                    </a:lnTo>
                    <a:lnTo>
                      <a:pt x="3821384" y="307916"/>
                    </a:lnTo>
                    <a:cubicBezTo>
                      <a:pt x="3813957" y="298861"/>
                      <a:pt x="3810656" y="297215"/>
                      <a:pt x="3823860" y="323555"/>
                    </a:cubicBezTo>
                    <a:lnTo>
                      <a:pt x="3825380" y="326319"/>
                    </a:lnTo>
                    <a:lnTo>
                      <a:pt x="3800753" y="284044"/>
                    </a:lnTo>
                    <a:close/>
                    <a:moveTo>
                      <a:pt x="3802672" y="282130"/>
                    </a:moveTo>
                    <a:lnTo>
                      <a:pt x="3808434" y="287235"/>
                    </a:lnTo>
                    <a:lnTo>
                      <a:pt x="3808474" y="287294"/>
                    </a:lnTo>
                    <a:lnTo>
                      <a:pt x="3802263" y="282538"/>
                    </a:lnTo>
                    <a:close/>
                    <a:moveTo>
                      <a:pt x="3804669" y="281663"/>
                    </a:moveTo>
                    <a:lnTo>
                      <a:pt x="3806530" y="283222"/>
                    </a:lnTo>
                    <a:lnTo>
                      <a:pt x="3817355" y="294019"/>
                    </a:lnTo>
                    <a:lnTo>
                      <a:pt x="3808799" y="287543"/>
                    </a:lnTo>
                    <a:lnTo>
                      <a:pt x="3808669" y="287443"/>
                    </a:lnTo>
                    <a:lnTo>
                      <a:pt x="3808434" y="287235"/>
                    </a:lnTo>
                    <a:close/>
                    <a:moveTo>
                      <a:pt x="3863792" y="281351"/>
                    </a:moveTo>
                    <a:lnTo>
                      <a:pt x="3866773" y="284044"/>
                    </a:lnTo>
                    <a:lnTo>
                      <a:pt x="3868518" y="284044"/>
                    </a:lnTo>
                    <a:lnTo>
                      <a:pt x="3890409" y="309951"/>
                    </a:lnTo>
                    <a:close/>
                    <a:moveTo>
                      <a:pt x="3804054" y="280752"/>
                    </a:moveTo>
                    <a:lnTo>
                      <a:pt x="3804669" y="281663"/>
                    </a:lnTo>
                    <a:lnTo>
                      <a:pt x="3803838" y="280967"/>
                    </a:lnTo>
                    <a:close/>
                    <a:moveTo>
                      <a:pt x="3865480" y="280450"/>
                    </a:moveTo>
                    <a:lnTo>
                      <a:pt x="3870074" y="284044"/>
                    </a:lnTo>
                    <a:lnTo>
                      <a:pt x="3868518" y="284044"/>
                    </a:lnTo>
                    <a:close/>
                    <a:moveTo>
                      <a:pt x="3781088" y="280210"/>
                    </a:moveTo>
                    <a:cubicBezTo>
                      <a:pt x="3790974" y="290100"/>
                      <a:pt x="3797565" y="299990"/>
                      <a:pt x="3804155" y="309880"/>
                    </a:cubicBezTo>
                    <a:lnTo>
                      <a:pt x="3816983" y="337004"/>
                    </a:lnTo>
                    <a:lnTo>
                      <a:pt x="3786177" y="288937"/>
                    </a:lnTo>
                    <a:close/>
                    <a:moveTo>
                      <a:pt x="3712932" y="275497"/>
                    </a:moveTo>
                    <a:lnTo>
                      <a:pt x="3715286" y="279242"/>
                    </a:lnTo>
                    <a:lnTo>
                      <a:pt x="3721240" y="285806"/>
                    </a:lnTo>
                    <a:lnTo>
                      <a:pt x="3720954" y="284900"/>
                    </a:lnTo>
                    <a:lnTo>
                      <a:pt x="3720754" y="283974"/>
                    </a:lnTo>
                    <a:close/>
                    <a:moveTo>
                      <a:pt x="3860171" y="274166"/>
                    </a:moveTo>
                    <a:lnTo>
                      <a:pt x="3865480" y="280450"/>
                    </a:lnTo>
                    <a:lnTo>
                      <a:pt x="3860171" y="276295"/>
                    </a:lnTo>
                    <a:close/>
                    <a:moveTo>
                      <a:pt x="3718540" y="273709"/>
                    </a:moveTo>
                    <a:lnTo>
                      <a:pt x="3718671" y="274314"/>
                    </a:lnTo>
                    <a:lnTo>
                      <a:pt x="3718485" y="273784"/>
                    </a:lnTo>
                    <a:close/>
                    <a:moveTo>
                      <a:pt x="3713775" y="273360"/>
                    </a:moveTo>
                    <a:lnTo>
                      <a:pt x="3714131" y="273677"/>
                    </a:lnTo>
                    <a:lnTo>
                      <a:pt x="3714617" y="274388"/>
                    </a:lnTo>
                    <a:close/>
                    <a:moveTo>
                      <a:pt x="3860171" y="270874"/>
                    </a:moveTo>
                    <a:cubicBezTo>
                      <a:pt x="3909686" y="310385"/>
                      <a:pt x="3955899" y="349896"/>
                      <a:pt x="3998812" y="395992"/>
                    </a:cubicBezTo>
                    <a:lnTo>
                      <a:pt x="4060670" y="454755"/>
                    </a:lnTo>
                    <a:lnTo>
                      <a:pt x="4041509" y="428471"/>
                    </a:lnTo>
                    <a:cubicBezTo>
                      <a:pt x="4041509" y="425177"/>
                      <a:pt x="4041509" y="425177"/>
                      <a:pt x="4044801" y="425177"/>
                    </a:cubicBezTo>
                    <a:lnTo>
                      <a:pt x="4080540" y="474661"/>
                    </a:lnTo>
                    <a:lnTo>
                      <a:pt x="4084638" y="478308"/>
                    </a:lnTo>
                    <a:lnTo>
                      <a:pt x="4083787" y="479157"/>
                    </a:lnTo>
                    <a:lnTo>
                      <a:pt x="4110234" y="515775"/>
                    </a:lnTo>
                    <a:lnTo>
                      <a:pt x="4114554" y="523952"/>
                    </a:lnTo>
                    <a:lnTo>
                      <a:pt x="4102289" y="509446"/>
                    </a:lnTo>
                    <a:lnTo>
                      <a:pt x="4090892" y="491066"/>
                    </a:lnTo>
                    <a:lnTo>
                      <a:pt x="4083107" y="479835"/>
                    </a:lnTo>
                    <a:lnTo>
                      <a:pt x="4082248" y="480692"/>
                    </a:lnTo>
                    <a:lnTo>
                      <a:pt x="4102001" y="509106"/>
                    </a:lnTo>
                    <a:lnTo>
                      <a:pt x="4089598" y="494437"/>
                    </a:lnTo>
                    <a:lnTo>
                      <a:pt x="4077180" y="477402"/>
                    </a:lnTo>
                    <a:lnTo>
                      <a:pt x="4045336" y="445245"/>
                    </a:lnTo>
                    <a:lnTo>
                      <a:pt x="4046316" y="446102"/>
                    </a:lnTo>
                    <a:cubicBezTo>
                      <a:pt x="4049668" y="449086"/>
                      <a:pt x="4054310" y="453202"/>
                      <a:pt x="4058643" y="456906"/>
                    </a:cubicBezTo>
                    <a:lnTo>
                      <a:pt x="4067209" y="463724"/>
                    </a:lnTo>
                    <a:lnTo>
                      <a:pt x="4065286" y="461087"/>
                    </a:lnTo>
                    <a:lnTo>
                      <a:pt x="4031564" y="431080"/>
                    </a:lnTo>
                    <a:lnTo>
                      <a:pt x="4030639" y="430404"/>
                    </a:lnTo>
                    <a:lnTo>
                      <a:pt x="3981482" y="380764"/>
                    </a:lnTo>
                    <a:cubicBezTo>
                      <a:pt x="3947647" y="348250"/>
                      <a:pt x="3912987" y="316970"/>
                      <a:pt x="3876676" y="287337"/>
                    </a:cubicBezTo>
                    <a:cubicBezTo>
                      <a:pt x="3906385" y="310385"/>
                      <a:pt x="3932792" y="349896"/>
                      <a:pt x="3962501" y="376237"/>
                    </a:cubicBezTo>
                    <a:lnTo>
                      <a:pt x="3983265" y="395828"/>
                    </a:lnTo>
                    <a:lnTo>
                      <a:pt x="3974467" y="389407"/>
                    </a:lnTo>
                    <a:lnTo>
                      <a:pt x="3971264" y="387043"/>
                    </a:lnTo>
                    <a:lnTo>
                      <a:pt x="3945584" y="363478"/>
                    </a:lnTo>
                    <a:cubicBezTo>
                      <a:pt x="3914637" y="335080"/>
                      <a:pt x="3884928" y="305446"/>
                      <a:pt x="3860171" y="270874"/>
                    </a:cubicBezTo>
                    <a:close/>
                    <a:moveTo>
                      <a:pt x="3810656" y="270874"/>
                    </a:moveTo>
                    <a:lnTo>
                      <a:pt x="3811646" y="270874"/>
                    </a:lnTo>
                    <a:lnTo>
                      <a:pt x="3825643" y="285316"/>
                    </a:lnTo>
                    <a:lnTo>
                      <a:pt x="3827278" y="287337"/>
                    </a:lnTo>
                    <a:lnTo>
                      <a:pt x="3827161" y="287337"/>
                    </a:lnTo>
                    <a:lnTo>
                      <a:pt x="3833774" y="301909"/>
                    </a:lnTo>
                    <a:lnTo>
                      <a:pt x="3830874" y="298861"/>
                    </a:lnTo>
                    <a:cubicBezTo>
                      <a:pt x="3825717" y="293922"/>
                      <a:pt x="3821487" y="290630"/>
                      <a:pt x="3820198" y="291658"/>
                    </a:cubicBezTo>
                    <a:lnTo>
                      <a:pt x="3821323" y="294684"/>
                    </a:lnTo>
                    <a:lnTo>
                      <a:pt x="3820695" y="294058"/>
                    </a:lnTo>
                    <a:close/>
                    <a:moveTo>
                      <a:pt x="3843666" y="267581"/>
                    </a:moveTo>
                    <a:lnTo>
                      <a:pt x="3881828" y="304228"/>
                    </a:lnTo>
                    <a:lnTo>
                      <a:pt x="3903084" y="330141"/>
                    </a:lnTo>
                    <a:lnTo>
                      <a:pt x="3919582" y="348360"/>
                    </a:lnTo>
                    <a:lnTo>
                      <a:pt x="3920451" y="349552"/>
                    </a:lnTo>
                    <a:lnTo>
                      <a:pt x="3917990" y="347735"/>
                    </a:lnTo>
                    <a:lnTo>
                      <a:pt x="3901634" y="332654"/>
                    </a:lnTo>
                    <a:lnTo>
                      <a:pt x="3883278" y="310385"/>
                    </a:lnTo>
                    <a:cubicBezTo>
                      <a:pt x="3879977" y="303800"/>
                      <a:pt x="3830462" y="260996"/>
                      <a:pt x="3866773" y="300507"/>
                    </a:cubicBezTo>
                    <a:lnTo>
                      <a:pt x="3901634" y="332654"/>
                    </a:lnTo>
                    <a:lnTo>
                      <a:pt x="3907359" y="339598"/>
                    </a:lnTo>
                    <a:lnTo>
                      <a:pt x="3884361" y="320314"/>
                    </a:lnTo>
                    <a:cubicBezTo>
                      <a:pt x="3868423" y="305240"/>
                      <a:pt x="3853569" y="288983"/>
                      <a:pt x="3840365" y="270874"/>
                    </a:cubicBezTo>
                    <a:cubicBezTo>
                      <a:pt x="3840365" y="267581"/>
                      <a:pt x="3843666" y="267581"/>
                      <a:pt x="3843666" y="267581"/>
                    </a:cubicBezTo>
                    <a:close/>
                    <a:moveTo>
                      <a:pt x="3710829" y="267160"/>
                    </a:moveTo>
                    <a:lnTo>
                      <a:pt x="3713776" y="269647"/>
                    </a:lnTo>
                    <a:lnTo>
                      <a:pt x="3716349" y="273619"/>
                    </a:lnTo>
                    <a:lnTo>
                      <a:pt x="3714225" y="271534"/>
                    </a:lnTo>
                    <a:close/>
                    <a:moveTo>
                      <a:pt x="3709489" y="266884"/>
                    </a:moveTo>
                    <a:lnTo>
                      <a:pt x="3714225" y="271534"/>
                    </a:lnTo>
                    <a:lnTo>
                      <a:pt x="3718891" y="277542"/>
                    </a:lnTo>
                    <a:lnTo>
                      <a:pt x="3719467" y="278432"/>
                    </a:lnTo>
                    <a:lnTo>
                      <a:pt x="3714131" y="273677"/>
                    </a:lnTo>
                    <a:close/>
                    <a:moveTo>
                      <a:pt x="3639752" y="265446"/>
                    </a:moveTo>
                    <a:lnTo>
                      <a:pt x="3675639" y="336253"/>
                    </a:lnTo>
                    <a:lnTo>
                      <a:pt x="3680471" y="343827"/>
                    </a:lnTo>
                    <a:lnTo>
                      <a:pt x="3677602" y="340051"/>
                    </a:lnTo>
                    <a:lnTo>
                      <a:pt x="3659163" y="306583"/>
                    </a:lnTo>
                    <a:close/>
                    <a:moveTo>
                      <a:pt x="3845474" y="264794"/>
                    </a:moveTo>
                    <a:lnTo>
                      <a:pt x="3860171" y="276295"/>
                    </a:lnTo>
                    <a:lnTo>
                      <a:pt x="3860171" y="277459"/>
                    </a:lnTo>
                    <a:lnTo>
                      <a:pt x="3863792" y="281351"/>
                    </a:lnTo>
                    <a:close/>
                    <a:moveTo>
                      <a:pt x="3586141" y="261969"/>
                    </a:moveTo>
                    <a:lnTo>
                      <a:pt x="3600690" y="279983"/>
                    </a:lnTo>
                    <a:lnTo>
                      <a:pt x="3614764" y="298072"/>
                    </a:lnTo>
                    <a:lnTo>
                      <a:pt x="3619394" y="307175"/>
                    </a:lnTo>
                    <a:lnTo>
                      <a:pt x="3589962" y="267024"/>
                    </a:lnTo>
                    <a:close/>
                    <a:moveTo>
                      <a:pt x="3703938" y="261345"/>
                    </a:moveTo>
                    <a:lnTo>
                      <a:pt x="3708109" y="264865"/>
                    </a:lnTo>
                    <a:lnTo>
                      <a:pt x="3709489" y="266884"/>
                    </a:lnTo>
                    <a:lnTo>
                      <a:pt x="3704312" y="261802"/>
                    </a:lnTo>
                    <a:close/>
                    <a:moveTo>
                      <a:pt x="3767907" y="260431"/>
                    </a:moveTo>
                    <a:lnTo>
                      <a:pt x="3786177" y="288937"/>
                    </a:lnTo>
                    <a:lnTo>
                      <a:pt x="3789112" y="293971"/>
                    </a:lnTo>
                    <a:close/>
                    <a:moveTo>
                      <a:pt x="3728402" y="260022"/>
                    </a:moveTo>
                    <a:lnTo>
                      <a:pt x="3724452" y="265503"/>
                    </a:lnTo>
                    <a:lnTo>
                      <a:pt x="3750384" y="286737"/>
                    </a:lnTo>
                    <a:lnTo>
                      <a:pt x="3748518" y="283313"/>
                    </a:lnTo>
                    <a:close/>
                    <a:moveTo>
                      <a:pt x="3808683" y="259928"/>
                    </a:moveTo>
                    <a:lnTo>
                      <a:pt x="3813957" y="264289"/>
                    </a:lnTo>
                    <a:lnTo>
                      <a:pt x="3809491" y="260847"/>
                    </a:lnTo>
                    <a:close/>
                    <a:moveTo>
                      <a:pt x="3588403" y="258056"/>
                    </a:moveTo>
                    <a:lnTo>
                      <a:pt x="3645982" y="321418"/>
                    </a:lnTo>
                    <a:lnTo>
                      <a:pt x="3657391" y="333973"/>
                    </a:lnTo>
                    <a:lnTo>
                      <a:pt x="3661884" y="340955"/>
                    </a:lnTo>
                    <a:lnTo>
                      <a:pt x="3609824" y="287015"/>
                    </a:lnTo>
                    <a:close/>
                    <a:moveTo>
                      <a:pt x="3635871" y="257788"/>
                    </a:moveTo>
                    <a:lnTo>
                      <a:pt x="3636207" y="258107"/>
                    </a:lnTo>
                    <a:lnTo>
                      <a:pt x="3636359" y="258255"/>
                    </a:lnTo>
                    <a:lnTo>
                      <a:pt x="3639752" y="265446"/>
                    </a:lnTo>
                    <a:close/>
                    <a:moveTo>
                      <a:pt x="3730970" y="256458"/>
                    </a:moveTo>
                    <a:lnTo>
                      <a:pt x="3730102" y="257662"/>
                    </a:lnTo>
                    <a:lnTo>
                      <a:pt x="3736060" y="262833"/>
                    </a:lnTo>
                    <a:lnTo>
                      <a:pt x="3732523" y="257879"/>
                    </a:lnTo>
                    <a:close/>
                    <a:moveTo>
                      <a:pt x="3731241" y="256082"/>
                    </a:moveTo>
                    <a:lnTo>
                      <a:pt x="3731228" y="256100"/>
                    </a:lnTo>
                    <a:lnTo>
                      <a:pt x="3731365" y="256256"/>
                    </a:lnTo>
                    <a:close/>
                    <a:moveTo>
                      <a:pt x="3701859" y="255717"/>
                    </a:moveTo>
                    <a:lnTo>
                      <a:pt x="3702335" y="256220"/>
                    </a:lnTo>
                    <a:lnTo>
                      <a:pt x="3710829" y="267160"/>
                    </a:lnTo>
                    <a:lnTo>
                      <a:pt x="3708109" y="264865"/>
                    </a:lnTo>
                    <a:close/>
                    <a:moveTo>
                      <a:pt x="3606377" y="250074"/>
                    </a:moveTo>
                    <a:lnTo>
                      <a:pt x="3607919" y="252071"/>
                    </a:lnTo>
                    <a:lnTo>
                      <a:pt x="3636096" y="299990"/>
                    </a:lnTo>
                    <a:lnTo>
                      <a:pt x="3644161" y="311656"/>
                    </a:lnTo>
                    <a:lnTo>
                      <a:pt x="3643768" y="311271"/>
                    </a:lnTo>
                    <a:lnTo>
                      <a:pt x="3640856" y="308276"/>
                    </a:lnTo>
                    <a:lnTo>
                      <a:pt x="3625715" y="284745"/>
                    </a:lnTo>
                    <a:close/>
                    <a:moveTo>
                      <a:pt x="3826034" y="249582"/>
                    </a:moveTo>
                    <a:lnTo>
                      <a:pt x="3839967" y="259817"/>
                    </a:lnTo>
                    <a:lnTo>
                      <a:pt x="3845474" y="264794"/>
                    </a:lnTo>
                    <a:close/>
                    <a:moveTo>
                      <a:pt x="3603643" y="242697"/>
                    </a:moveTo>
                    <a:lnTo>
                      <a:pt x="3677602" y="340051"/>
                    </a:lnTo>
                    <a:lnTo>
                      <a:pt x="3681410" y="346962"/>
                    </a:lnTo>
                    <a:lnTo>
                      <a:pt x="3678935" y="349439"/>
                    </a:lnTo>
                    <a:lnTo>
                      <a:pt x="3645596" y="313731"/>
                    </a:lnTo>
                    <a:lnTo>
                      <a:pt x="3644161" y="311656"/>
                    </a:lnTo>
                    <a:lnTo>
                      <a:pt x="3658751" y="325951"/>
                    </a:lnTo>
                    <a:cubicBezTo>
                      <a:pt x="3667401" y="333780"/>
                      <a:pt x="3670696" y="334604"/>
                      <a:pt x="3652572" y="309880"/>
                    </a:cubicBezTo>
                    <a:lnTo>
                      <a:pt x="3607919" y="252071"/>
                    </a:lnTo>
                    <a:lnTo>
                      <a:pt x="3603143" y="243948"/>
                    </a:lnTo>
                    <a:close/>
                    <a:moveTo>
                      <a:pt x="3758019" y="242577"/>
                    </a:moveTo>
                    <a:lnTo>
                      <a:pt x="3803838" y="280967"/>
                    </a:lnTo>
                    <a:lnTo>
                      <a:pt x="3802672" y="282130"/>
                    </a:lnTo>
                    <a:close/>
                    <a:moveTo>
                      <a:pt x="3783571" y="241905"/>
                    </a:moveTo>
                    <a:lnTo>
                      <a:pt x="3800753" y="254411"/>
                    </a:lnTo>
                    <a:lnTo>
                      <a:pt x="3794690" y="249438"/>
                    </a:lnTo>
                    <a:lnTo>
                      <a:pt x="3809491" y="260847"/>
                    </a:lnTo>
                    <a:lnTo>
                      <a:pt x="3836531" y="291570"/>
                    </a:lnTo>
                    <a:lnTo>
                      <a:pt x="3830462" y="287337"/>
                    </a:lnTo>
                    <a:lnTo>
                      <a:pt x="3827601" y="287337"/>
                    </a:lnTo>
                    <a:lnTo>
                      <a:pt x="3825643" y="285316"/>
                    </a:lnTo>
                    <a:lnTo>
                      <a:pt x="3813957" y="270874"/>
                    </a:lnTo>
                    <a:lnTo>
                      <a:pt x="3811646" y="270874"/>
                    </a:lnTo>
                    <a:close/>
                    <a:moveTo>
                      <a:pt x="3692282" y="241702"/>
                    </a:moveTo>
                    <a:lnTo>
                      <a:pt x="3695120" y="244533"/>
                    </a:lnTo>
                    <a:lnTo>
                      <a:pt x="3700100" y="248535"/>
                    </a:lnTo>
                    <a:lnTo>
                      <a:pt x="3711020" y="265393"/>
                    </a:lnTo>
                    <a:lnTo>
                      <a:pt x="3702335" y="256220"/>
                    </a:lnTo>
                    <a:lnTo>
                      <a:pt x="3701230" y="254797"/>
                    </a:lnTo>
                    <a:close/>
                    <a:moveTo>
                      <a:pt x="3783917" y="241135"/>
                    </a:moveTo>
                    <a:lnTo>
                      <a:pt x="3785528" y="241925"/>
                    </a:lnTo>
                    <a:lnTo>
                      <a:pt x="3794690" y="249438"/>
                    </a:lnTo>
                    <a:close/>
                    <a:moveTo>
                      <a:pt x="3779620" y="239029"/>
                    </a:moveTo>
                    <a:lnTo>
                      <a:pt x="3781837" y="240116"/>
                    </a:lnTo>
                    <a:lnTo>
                      <a:pt x="3783571" y="241905"/>
                    </a:lnTo>
                    <a:close/>
                    <a:moveTo>
                      <a:pt x="3559553" y="238256"/>
                    </a:moveTo>
                    <a:lnTo>
                      <a:pt x="3565361" y="246734"/>
                    </a:lnTo>
                    <a:lnTo>
                      <a:pt x="3566484" y="248893"/>
                    </a:lnTo>
                    <a:lnTo>
                      <a:pt x="3590126" y="285280"/>
                    </a:lnTo>
                    <a:lnTo>
                      <a:pt x="3585345" y="278810"/>
                    </a:lnTo>
                    <a:lnTo>
                      <a:pt x="3565248" y="248069"/>
                    </a:lnTo>
                    <a:close/>
                    <a:moveTo>
                      <a:pt x="3625279" y="238122"/>
                    </a:moveTo>
                    <a:lnTo>
                      <a:pt x="3629368" y="243439"/>
                    </a:lnTo>
                    <a:lnTo>
                      <a:pt x="3636355" y="258248"/>
                    </a:lnTo>
                    <a:lnTo>
                      <a:pt x="3636207" y="258107"/>
                    </a:lnTo>
                    <a:lnTo>
                      <a:pt x="3635862" y="257771"/>
                    </a:lnTo>
                    <a:lnTo>
                      <a:pt x="3631153" y="248481"/>
                    </a:lnTo>
                    <a:close/>
                    <a:moveTo>
                      <a:pt x="3779602" y="237810"/>
                    </a:moveTo>
                    <a:lnTo>
                      <a:pt x="3783917" y="241135"/>
                    </a:lnTo>
                    <a:lnTo>
                      <a:pt x="3781837" y="240116"/>
                    </a:lnTo>
                    <a:close/>
                    <a:moveTo>
                      <a:pt x="3567797" y="235380"/>
                    </a:moveTo>
                    <a:lnTo>
                      <a:pt x="3576387" y="244833"/>
                    </a:lnTo>
                    <a:lnTo>
                      <a:pt x="3606439" y="283507"/>
                    </a:lnTo>
                    <a:lnTo>
                      <a:pt x="3609824" y="287015"/>
                    </a:lnTo>
                    <a:lnTo>
                      <a:pt x="3665753" y="362625"/>
                    </a:lnTo>
                    <a:cubicBezTo>
                      <a:pt x="3667401" y="364274"/>
                      <a:pt x="3671520" y="369425"/>
                      <a:pt x="3676257" y="375348"/>
                    </a:cubicBezTo>
                    <a:lnTo>
                      <a:pt x="3684994" y="386020"/>
                    </a:lnTo>
                    <a:lnTo>
                      <a:pt x="3685525" y="388998"/>
                    </a:lnTo>
                    <a:lnTo>
                      <a:pt x="3685544" y="389044"/>
                    </a:lnTo>
                    <a:lnTo>
                      <a:pt x="3643996" y="335644"/>
                    </a:lnTo>
                    <a:lnTo>
                      <a:pt x="3642687" y="332956"/>
                    </a:lnTo>
                    <a:lnTo>
                      <a:pt x="3643371" y="334840"/>
                    </a:lnTo>
                    <a:lnTo>
                      <a:pt x="3614764" y="298072"/>
                    </a:lnTo>
                    <a:lnTo>
                      <a:pt x="3613853" y="296281"/>
                    </a:lnTo>
                    <a:lnTo>
                      <a:pt x="3600690" y="279983"/>
                    </a:lnTo>
                    <a:lnTo>
                      <a:pt x="3584195" y="258783"/>
                    </a:lnTo>
                    <a:close/>
                    <a:moveTo>
                      <a:pt x="3620559" y="229799"/>
                    </a:moveTo>
                    <a:lnTo>
                      <a:pt x="3621258" y="230797"/>
                    </a:lnTo>
                    <a:lnTo>
                      <a:pt x="3620865" y="230337"/>
                    </a:lnTo>
                    <a:close/>
                    <a:moveTo>
                      <a:pt x="3770215" y="228124"/>
                    </a:moveTo>
                    <a:lnTo>
                      <a:pt x="3788916" y="243585"/>
                    </a:lnTo>
                    <a:lnTo>
                      <a:pt x="3785528" y="241925"/>
                    </a:lnTo>
                    <a:lnTo>
                      <a:pt x="3776084" y="234179"/>
                    </a:lnTo>
                    <a:close/>
                    <a:moveTo>
                      <a:pt x="3769920" y="227880"/>
                    </a:moveTo>
                    <a:lnTo>
                      <a:pt x="3770074" y="227978"/>
                    </a:lnTo>
                    <a:lnTo>
                      <a:pt x="3770215" y="228124"/>
                    </a:lnTo>
                    <a:close/>
                    <a:moveTo>
                      <a:pt x="3669891" y="225452"/>
                    </a:moveTo>
                    <a:lnTo>
                      <a:pt x="3681125" y="240466"/>
                    </a:lnTo>
                    <a:lnTo>
                      <a:pt x="3683249" y="243186"/>
                    </a:lnTo>
                    <a:lnTo>
                      <a:pt x="3682960" y="242919"/>
                    </a:lnTo>
                    <a:lnTo>
                      <a:pt x="3689658" y="251870"/>
                    </a:lnTo>
                    <a:lnTo>
                      <a:pt x="3691457" y="253474"/>
                    </a:lnTo>
                    <a:lnTo>
                      <a:pt x="3687885" y="248354"/>
                    </a:lnTo>
                    <a:lnTo>
                      <a:pt x="3683979" y="244122"/>
                    </a:lnTo>
                    <a:lnTo>
                      <a:pt x="3683249" y="243186"/>
                    </a:lnTo>
                    <a:lnTo>
                      <a:pt x="3686157" y="245877"/>
                    </a:lnTo>
                    <a:lnTo>
                      <a:pt x="3678060" y="234273"/>
                    </a:lnTo>
                    <a:close/>
                    <a:moveTo>
                      <a:pt x="3659733" y="225206"/>
                    </a:moveTo>
                    <a:lnTo>
                      <a:pt x="3666719" y="240779"/>
                    </a:lnTo>
                    <a:lnTo>
                      <a:pt x="3672771" y="247942"/>
                    </a:lnTo>
                    <a:lnTo>
                      <a:pt x="3664164" y="229154"/>
                    </a:lnTo>
                    <a:close/>
                    <a:moveTo>
                      <a:pt x="3752554" y="225005"/>
                    </a:moveTo>
                    <a:lnTo>
                      <a:pt x="3757839" y="228070"/>
                    </a:lnTo>
                    <a:cubicBezTo>
                      <a:pt x="3767742" y="233009"/>
                      <a:pt x="3771250" y="234038"/>
                      <a:pt x="3770940" y="232803"/>
                    </a:cubicBezTo>
                    <a:lnTo>
                      <a:pt x="3770416" y="232330"/>
                    </a:lnTo>
                    <a:lnTo>
                      <a:pt x="3779620" y="239029"/>
                    </a:lnTo>
                    <a:lnTo>
                      <a:pt x="3753993" y="226468"/>
                    </a:lnTo>
                    <a:close/>
                    <a:moveTo>
                      <a:pt x="3733979" y="223149"/>
                    </a:moveTo>
                    <a:lnTo>
                      <a:pt x="3739521" y="227421"/>
                    </a:lnTo>
                    <a:lnTo>
                      <a:pt x="3790850" y="274166"/>
                    </a:lnTo>
                    <a:cubicBezTo>
                      <a:pt x="3791675" y="274578"/>
                      <a:pt x="3793893" y="276173"/>
                      <a:pt x="3797039" y="278539"/>
                    </a:cubicBezTo>
                    <a:lnTo>
                      <a:pt x="3802263" y="282538"/>
                    </a:lnTo>
                    <a:lnTo>
                      <a:pt x="3801287" y="283511"/>
                    </a:lnTo>
                    <a:lnTo>
                      <a:pt x="3765267" y="255646"/>
                    </a:lnTo>
                    <a:close/>
                    <a:moveTo>
                      <a:pt x="3743544" y="221347"/>
                    </a:moveTo>
                    <a:lnTo>
                      <a:pt x="3753993" y="226468"/>
                    </a:lnTo>
                    <a:lnTo>
                      <a:pt x="3807355" y="280752"/>
                    </a:lnTo>
                    <a:cubicBezTo>
                      <a:pt x="3809005" y="282398"/>
                      <a:pt x="3813544" y="286925"/>
                      <a:pt x="3818805" y="292173"/>
                    </a:cubicBezTo>
                    <a:lnTo>
                      <a:pt x="3820695" y="294058"/>
                    </a:lnTo>
                    <a:lnTo>
                      <a:pt x="3821397" y="295678"/>
                    </a:lnTo>
                    <a:lnTo>
                      <a:pt x="3806530" y="283222"/>
                    </a:lnTo>
                    <a:lnTo>
                      <a:pt x="3804054" y="280752"/>
                    </a:lnTo>
                    <a:lnTo>
                      <a:pt x="3757839" y="234655"/>
                    </a:lnTo>
                    <a:close/>
                    <a:moveTo>
                      <a:pt x="3671063" y="220537"/>
                    </a:moveTo>
                    <a:lnTo>
                      <a:pt x="3686874" y="236307"/>
                    </a:lnTo>
                    <a:lnTo>
                      <a:pt x="3701230" y="254797"/>
                    </a:lnTo>
                    <a:lnTo>
                      <a:pt x="3701859" y="255717"/>
                    </a:lnTo>
                    <a:lnTo>
                      <a:pt x="3683183" y="235993"/>
                    </a:lnTo>
                    <a:lnTo>
                      <a:pt x="3673664" y="224366"/>
                    </a:lnTo>
                    <a:close/>
                    <a:moveTo>
                      <a:pt x="3595823" y="218767"/>
                    </a:moveTo>
                    <a:lnTo>
                      <a:pt x="3635862" y="257771"/>
                    </a:lnTo>
                    <a:lnTo>
                      <a:pt x="3635871" y="257788"/>
                    </a:lnTo>
                    <a:lnTo>
                      <a:pt x="3596452" y="220429"/>
                    </a:lnTo>
                    <a:close/>
                    <a:moveTo>
                      <a:pt x="3727698" y="216626"/>
                    </a:moveTo>
                    <a:lnTo>
                      <a:pt x="3742572" y="228893"/>
                    </a:lnTo>
                    <a:lnTo>
                      <a:pt x="3758019" y="242577"/>
                    </a:lnTo>
                    <a:lnTo>
                      <a:pt x="3744635" y="231363"/>
                    </a:lnTo>
                    <a:lnTo>
                      <a:pt x="3739521" y="227421"/>
                    </a:lnTo>
                    <a:lnTo>
                      <a:pt x="3727915" y="216851"/>
                    </a:lnTo>
                    <a:close/>
                    <a:moveTo>
                      <a:pt x="3650924" y="216569"/>
                    </a:moveTo>
                    <a:lnTo>
                      <a:pt x="3654613" y="226453"/>
                    </a:lnTo>
                    <a:lnTo>
                      <a:pt x="3664303" y="237920"/>
                    </a:lnTo>
                    <a:lnTo>
                      <a:pt x="3662526" y="234263"/>
                    </a:lnTo>
                    <a:cubicBezTo>
                      <a:pt x="3662526" y="235086"/>
                      <a:pt x="3661291" y="232822"/>
                      <a:pt x="3659543" y="229323"/>
                    </a:cubicBezTo>
                    <a:lnTo>
                      <a:pt x="3655795" y="221697"/>
                    </a:lnTo>
                    <a:lnTo>
                      <a:pt x="3655096" y="221074"/>
                    </a:lnTo>
                    <a:close/>
                    <a:moveTo>
                      <a:pt x="3751283" y="215983"/>
                    </a:moveTo>
                    <a:lnTo>
                      <a:pt x="3763073" y="223509"/>
                    </a:lnTo>
                    <a:lnTo>
                      <a:pt x="3776084" y="234179"/>
                    </a:lnTo>
                    <a:lnTo>
                      <a:pt x="3779602" y="237810"/>
                    </a:lnTo>
                    <a:close/>
                    <a:moveTo>
                      <a:pt x="3590987" y="215250"/>
                    </a:moveTo>
                    <a:lnTo>
                      <a:pt x="3596452" y="220429"/>
                    </a:lnTo>
                    <a:lnTo>
                      <a:pt x="3604276" y="241115"/>
                    </a:lnTo>
                    <a:lnTo>
                      <a:pt x="3603643" y="242697"/>
                    </a:lnTo>
                    <a:lnTo>
                      <a:pt x="3598825" y="236355"/>
                    </a:lnTo>
                    <a:close/>
                    <a:moveTo>
                      <a:pt x="3653821" y="212025"/>
                    </a:moveTo>
                    <a:lnTo>
                      <a:pt x="3656830" y="218734"/>
                    </a:lnTo>
                    <a:lnTo>
                      <a:pt x="3661275" y="222848"/>
                    </a:lnTo>
                    <a:lnTo>
                      <a:pt x="3658915" y="217698"/>
                    </a:lnTo>
                    <a:close/>
                    <a:moveTo>
                      <a:pt x="3547640" y="211028"/>
                    </a:moveTo>
                    <a:lnTo>
                      <a:pt x="3586141" y="261969"/>
                    </a:lnTo>
                    <a:lnTo>
                      <a:pt x="3563600" y="234058"/>
                    </a:lnTo>
                    <a:lnTo>
                      <a:pt x="3550203" y="215311"/>
                    </a:lnTo>
                    <a:close/>
                    <a:moveTo>
                      <a:pt x="3666851" y="209751"/>
                    </a:moveTo>
                    <a:lnTo>
                      <a:pt x="3679715" y="222582"/>
                    </a:lnTo>
                    <a:lnTo>
                      <a:pt x="3685217" y="231363"/>
                    </a:lnTo>
                    <a:lnTo>
                      <a:pt x="3692282" y="241702"/>
                    </a:lnTo>
                    <a:lnTo>
                      <a:pt x="3686874" y="236307"/>
                    </a:lnTo>
                    <a:lnTo>
                      <a:pt x="3669692" y="214180"/>
                    </a:lnTo>
                    <a:close/>
                    <a:moveTo>
                      <a:pt x="3545853" y="209223"/>
                    </a:moveTo>
                    <a:lnTo>
                      <a:pt x="3550203" y="215311"/>
                    </a:lnTo>
                    <a:lnTo>
                      <a:pt x="3580900" y="266612"/>
                    </a:lnTo>
                    <a:lnTo>
                      <a:pt x="3605256" y="304965"/>
                    </a:lnTo>
                    <a:lnTo>
                      <a:pt x="3565361" y="246734"/>
                    </a:lnTo>
                    <a:close/>
                    <a:moveTo>
                      <a:pt x="3576786" y="207344"/>
                    </a:moveTo>
                    <a:lnTo>
                      <a:pt x="3598825" y="236355"/>
                    </a:lnTo>
                    <a:lnTo>
                      <a:pt x="3599024" y="236891"/>
                    </a:lnTo>
                    <a:lnTo>
                      <a:pt x="3606377" y="250074"/>
                    </a:lnTo>
                    <a:lnTo>
                      <a:pt x="3596553" y="237355"/>
                    </a:lnTo>
                    <a:lnTo>
                      <a:pt x="3589889" y="228466"/>
                    </a:lnTo>
                    <a:close/>
                    <a:moveTo>
                      <a:pt x="3519115" y="206588"/>
                    </a:moveTo>
                    <a:lnTo>
                      <a:pt x="3527352" y="217575"/>
                    </a:lnTo>
                    <a:lnTo>
                      <a:pt x="3550419" y="250541"/>
                    </a:lnTo>
                    <a:close/>
                    <a:moveTo>
                      <a:pt x="3780111" y="205718"/>
                    </a:moveTo>
                    <a:lnTo>
                      <a:pt x="3840365" y="257704"/>
                    </a:lnTo>
                    <a:cubicBezTo>
                      <a:pt x="3861821" y="275813"/>
                      <a:pt x="3856045" y="271697"/>
                      <a:pt x="3843253" y="262231"/>
                    </a:cubicBezTo>
                    <a:lnTo>
                      <a:pt x="3839967" y="259817"/>
                    </a:lnTo>
                    <a:close/>
                    <a:moveTo>
                      <a:pt x="3714542" y="202961"/>
                    </a:moveTo>
                    <a:lnTo>
                      <a:pt x="3739080" y="217192"/>
                    </a:lnTo>
                    <a:lnTo>
                      <a:pt x="3743544" y="221347"/>
                    </a:lnTo>
                    <a:lnTo>
                      <a:pt x="3727976" y="213717"/>
                    </a:lnTo>
                    <a:lnTo>
                      <a:pt x="3718053" y="206608"/>
                    </a:lnTo>
                    <a:close/>
                    <a:moveTo>
                      <a:pt x="3541153" y="200186"/>
                    </a:moveTo>
                    <a:lnTo>
                      <a:pt x="3547640" y="211028"/>
                    </a:lnTo>
                    <a:lnTo>
                      <a:pt x="3544918" y="207426"/>
                    </a:lnTo>
                    <a:close/>
                    <a:moveTo>
                      <a:pt x="3648825" y="199707"/>
                    </a:moveTo>
                    <a:lnTo>
                      <a:pt x="3651523" y="202556"/>
                    </a:lnTo>
                    <a:lnTo>
                      <a:pt x="3654190" y="205973"/>
                    </a:lnTo>
                    <a:close/>
                    <a:moveTo>
                      <a:pt x="3538504" y="198939"/>
                    </a:moveTo>
                    <a:lnTo>
                      <a:pt x="3544918" y="207426"/>
                    </a:lnTo>
                    <a:lnTo>
                      <a:pt x="3545853" y="209223"/>
                    </a:lnTo>
                    <a:close/>
                    <a:moveTo>
                      <a:pt x="3724233" y="198715"/>
                    </a:moveTo>
                    <a:lnTo>
                      <a:pt x="3741726" y="209882"/>
                    </a:lnTo>
                    <a:lnTo>
                      <a:pt x="3743913" y="211402"/>
                    </a:lnTo>
                    <a:cubicBezTo>
                      <a:pt x="3749174" y="215106"/>
                      <a:pt x="3755776" y="219839"/>
                      <a:pt x="3761140" y="223955"/>
                    </a:cubicBezTo>
                    <a:lnTo>
                      <a:pt x="3770416" y="232330"/>
                    </a:lnTo>
                    <a:close/>
                    <a:moveTo>
                      <a:pt x="3540058" y="198080"/>
                    </a:moveTo>
                    <a:lnTo>
                      <a:pt x="3556370" y="219073"/>
                    </a:lnTo>
                    <a:lnTo>
                      <a:pt x="3567797" y="235380"/>
                    </a:lnTo>
                    <a:lnTo>
                      <a:pt x="3563600" y="230762"/>
                    </a:lnTo>
                    <a:lnTo>
                      <a:pt x="3540246" y="198442"/>
                    </a:lnTo>
                    <a:close/>
                    <a:moveTo>
                      <a:pt x="3539452" y="197343"/>
                    </a:moveTo>
                    <a:lnTo>
                      <a:pt x="3540246" y="198442"/>
                    </a:lnTo>
                    <a:lnTo>
                      <a:pt x="3541153" y="200186"/>
                    </a:lnTo>
                    <a:close/>
                    <a:moveTo>
                      <a:pt x="3704789" y="197306"/>
                    </a:moveTo>
                    <a:lnTo>
                      <a:pt x="3706250" y="198153"/>
                    </a:lnTo>
                    <a:lnTo>
                      <a:pt x="3718053" y="206608"/>
                    </a:lnTo>
                    <a:lnTo>
                      <a:pt x="3727698" y="216626"/>
                    </a:lnTo>
                    <a:lnTo>
                      <a:pt x="3727376" y="216361"/>
                    </a:lnTo>
                    <a:lnTo>
                      <a:pt x="3714926" y="205022"/>
                    </a:lnTo>
                    <a:close/>
                    <a:moveTo>
                      <a:pt x="3535668" y="197105"/>
                    </a:moveTo>
                    <a:lnTo>
                      <a:pt x="3559553" y="238256"/>
                    </a:lnTo>
                    <a:lnTo>
                      <a:pt x="3552013" y="227251"/>
                    </a:lnTo>
                    <a:lnTo>
                      <a:pt x="3541853" y="209101"/>
                    </a:lnTo>
                    <a:close/>
                    <a:moveTo>
                      <a:pt x="3704175" y="196839"/>
                    </a:moveTo>
                    <a:lnTo>
                      <a:pt x="3704789" y="197306"/>
                    </a:lnTo>
                    <a:lnTo>
                      <a:pt x="3704611" y="197202"/>
                    </a:lnTo>
                    <a:close/>
                    <a:moveTo>
                      <a:pt x="3539009" y="196730"/>
                    </a:moveTo>
                    <a:lnTo>
                      <a:pt x="3539340" y="197156"/>
                    </a:lnTo>
                    <a:lnTo>
                      <a:pt x="3539452" y="197343"/>
                    </a:lnTo>
                    <a:close/>
                    <a:moveTo>
                      <a:pt x="3721021" y="196665"/>
                    </a:moveTo>
                    <a:lnTo>
                      <a:pt x="3723451" y="198146"/>
                    </a:lnTo>
                    <a:lnTo>
                      <a:pt x="3724233" y="198715"/>
                    </a:lnTo>
                    <a:close/>
                    <a:moveTo>
                      <a:pt x="3718177" y="194849"/>
                    </a:moveTo>
                    <a:lnTo>
                      <a:pt x="3721021" y="196665"/>
                    </a:lnTo>
                    <a:lnTo>
                      <a:pt x="3718535" y="195150"/>
                    </a:lnTo>
                    <a:close/>
                    <a:moveTo>
                      <a:pt x="3700344" y="193922"/>
                    </a:moveTo>
                    <a:lnTo>
                      <a:pt x="3702736" y="195635"/>
                    </a:lnTo>
                    <a:lnTo>
                      <a:pt x="3704175" y="196839"/>
                    </a:lnTo>
                    <a:close/>
                    <a:moveTo>
                      <a:pt x="3629559" y="193503"/>
                    </a:moveTo>
                    <a:lnTo>
                      <a:pt x="3630208" y="195818"/>
                    </a:lnTo>
                    <a:lnTo>
                      <a:pt x="3638591" y="207492"/>
                    </a:lnTo>
                    <a:lnTo>
                      <a:pt x="3654488" y="226304"/>
                    </a:lnTo>
                    <a:lnTo>
                      <a:pt x="3649668" y="215213"/>
                    </a:lnTo>
                    <a:close/>
                    <a:moveTo>
                      <a:pt x="3642301" y="191849"/>
                    </a:moveTo>
                    <a:lnTo>
                      <a:pt x="3642304" y="191852"/>
                    </a:lnTo>
                    <a:lnTo>
                      <a:pt x="3642305" y="191853"/>
                    </a:lnTo>
                    <a:close/>
                    <a:moveTo>
                      <a:pt x="3703157" y="191136"/>
                    </a:moveTo>
                    <a:lnTo>
                      <a:pt x="3714542" y="202961"/>
                    </a:lnTo>
                    <a:lnTo>
                      <a:pt x="3706250" y="198153"/>
                    </a:lnTo>
                    <a:lnTo>
                      <a:pt x="3702736" y="195635"/>
                    </a:lnTo>
                    <a:lnTo>
                      <a:pt x="3699522" y="192949"/>
                    </a:lnTo>
                    <a:close/>
                    <a:moveTo>
                      <a:pt x="3711625" y="190937"/>
                    </a:moveTo>
                    <a:lnTo>
                      <a:pt x="3718535" y="195150"/>
                    </a:lnTo>
                    <a:lnTo>
                      <a:pt x="3745048" y="217369"/>
                    </a:lnTo>
                    <a:lnTo>
                      <a:pt x="3752554" y="225005"/>
                    </a:lnTo>
                    <a:lnTo>
                      <a:pt x="3739080" y="217192"/>
                    </a:lnTo>
                    <a:lnTo>
                      <a:pt x="3711625" y="191632"/>
                    </a:lnTo>
                    <a:close/>
                    <a:moveTo>
                      <a:pt x="3762531" y="190551"/>
                    </a:moveTo>
                    <a:lnTo>
                      <a:pt x="3765679" y="192675"/>
                    </a:lnTo>
                    <a:lnTo>
                      <a:pt x="3780111" y="205718"/>
                    </a:lnTo>
                    <a:close/>
                    <a:moveTo>
                      <a:pt x="3640892" y="190443"/>
                    </a:moveTo>
                    <a:lnTo>
                      <a:pt x="3642301" y="191849"/>
                    </a:lnTo>
                    <a:lnTo>
                      <a:pt x="3641185" y="190785"/>
                    </a:lnTo>
                    <a:close/>
                    <a:moveTo>
                      <a:pt x="3711625" y="189538"/>
                    </a:moveTo>
                    <a:lnTo>
                      <a:pt x="3713259" y="190727"/>
                    </a:lnTo>
                    <a:lnTo>
                      <a:pt x="3718177" y="194849"/>
                    </a:lnTo>
                    <a:lnTo>
                      <a:pt x="3711625" y="190666"/>
                    </a:lnTo>
                    <a:close/>
                    <a:moveTo>
                      <a:pt x="3531716" y="189441"/>
                    </a:moveTo>
                    <a:lnTo>
                      <a:pt x="3538504" y="198939"/>
                    </a:lnTo>
                    <a:lnTo>
                      <a:pt x="3532556" y="191069"/>
                    </a:lnTo>
                    <a:close/>
                    <a:moveTo>
                      <a:pt x="3565618" y="189342"/>
                    </a:moveTo>
                    <a:lnTo>
                      <a:pt x="3590292" y="213378"/>
                    </a:lnTo>
                    <a:lnTo>
                      <a:pt x="3590987" y="215250"/>
                    </a:lnTo>
                    <a:lnTo>
                      <a:pt x="3589962" y="214279"/>
                    </a:lnTo>
                    <a:lnTo>
                      <a:pt x="3565653" y="189398"/>
                    </a:lnTo>
                    <a:close/>
                    <a:moveTo>
                      <a:pt x="3530870" y="188838"/>
                    </a:moveTo>
                    <a:lnTo>
                      <a:pt x="3532556" y="191069"/>
                    </a:lnTo>
                    <a:lnTo>
                      <a:pt x="3535668" y="197105"/>
                    </a:lnTo>
                    <a:close/>
                    <a:moveTo>
                      <a:pt x="3707994" y="188724"/>
                    </a:moveTo>
                    <a:lnTo>
                      <a:pt x="3709463" y="189619"/>
                    </a:lnTo>
                    <a:lnTo>
                      <a:pt x="3711625" y="191632"/>
                    </a:lnTo>
                    <a:lnTo>
                      <a:pt x="3711625" y="191852"/>
                    </a:lnTo>
                    <a:lnTo>
                      <a:pt x="3706713" y="189363"/>
                    </a:lnTo>
                    <a:close/>
                    <a:moveTo>
                      <a:pt x="3585725" y="188290"/>
                    </a:moveTo>
                    <a:lnTo>
                      <a:pt x="3596965" y="202329"/>
                    </a:lnTo>
                    <a:lnTo>
                      <a:pt x="3620865" y="230337"/>
                    </a:lnTo>
                    <a:lnTo>
                      <a:pt x="3625279" y="238122"/>
                    </a:lnTo>
                    <a:lnTo>
                      <a:pt x="3619620" y="230762"/>
                    </a:lnTo>
                    <a:lnTo>
                      <a:pt x="3585616" y="189940"/>
                    </a:lnTo>
                    <a:lnTo>
                      <a:pt x="3585534" y="189709"/>
                    </a:lnTo>
                    <a:close/>
                    <a:moveTo>
                      <a:pt x="3590682" y="187057"/>
                    </a:moveTo>
                    <a:lnTo>
                      <a:pt x="3593097" y="188529"/>
                    </a:lnTo>
                    <a:lnTo>
                      <a:pt x="3607056" y="205986"/>
                    </a:lnTo>
                    <a:lnTo>
                      <a:pt x="3620559" y="229799"/>
                    </a:lnTo>
                    <a:close/>
                    <a:moveTo>
                      <a:pt x="3529271" y="186722"/>
                    </a:moveTo>
                    <a:lnTo>
                      <a:pt x="3529484" y="187005"/>
                    </a:lnTo>
                    <a:lnTo>
                      <a:pt x="3541853" y="209101"/>
                    </a:lnTo>
                    <a:lnTo>
                      <a:pt x="3548772" y="222520"/>
                    </a:lnTo>
                    <a:lnTo>
                      <a:pt x="3552013" y="227251"/>
                    </a:lnTo>
                    <a:lnTo>
                      <a:pt x="3566895" y="253838"/>
                    </a:lnTo>
                    <a:lnTo>
                      <a:pt x="3585345" y="278810"/>
                    </a:lnTo>
                    <a:lnTo>
                      <a:pt x="3647416" y="373753"/>
                    </a:lnTo>
                    <a:lnTo>
                      <a:pt x="3647820" y="381535"/>
                    </a:lnTo>
                    <a:lnTo>
                      <a:pt x="3579665" y="281447"/>
                    </a:lnTo>
                    <a:close/>
                    <a:moveTo>
                      <a:pt x="3707191" y="185657"/>
                    </a:moveTo>
                    <a:lnTo>
                      <a:pt x="3707273" y="185710"/>
                    </a:lnTo>
                    <a:lnTo>
                      <a:pt x="3711625" y="189358"/>
                    </a:lnTo>
                    <a:lnTo>
                      <a:pt x="3711625" y="189538"/>
                    </a:lnTo>
                    <a:lnTo>
                      <a:pt x="3709150" y="187736"/>
                    </a:lnTo>
                    <a:close/>
                    <a:moveTo>
                      <a:pt x="3557773" y="185627"/>
                    </a:moveTo>
                    <a:lnTo>
                      <a:pt x="3589889" y="228466"/>
                    </a:lnTo>
                    <a:lnTo>
                      <a:pt x="3600260" y="245184"/>
                    </a:lnTo>
                    <a:lnTo>
                      <a:pt x="3625715" y="284745"/>
                    </a:lnTo>
                    <a:lnTo>
                      <a:pt x="3631097" y="294394"/>
                    </a:lnTo>
                    <a:close/>
                    <a:moveTo>
                      <a:pt x="3630467" y="185023"/>
                    </a:moveTo>
                    <a:lnTo>
                      <a:pt x="3628117" y="188360"/>
                    </a:lnTo>
                    <a:lnTo>
                      <a:pt x="3628502" y="189733"/>
                    </a:lnTo>
                    <a:lnTo>
                      <a:pt x="3636012" y="199466"/>
                    </a:lnTo>
                    <a:lnTo>
                      <a:pt x="3649008" y="211495"/>
                    </a:lnTo>
                    <a:lnTo>
                      <a:pt x="3648998" y="211412"/>
                    </a:lnTo>
                    <a:lnTo>
                      <a:pt x="3649040" y="211525"/>
                    </a:lnTo>
                    <a:lnTo>
                      <a:pt x="3651915" y="214185"/>
                    </a:lnTo>
                    <a:lnTo>
                      <a:pt x="3648639" y="208327"/>
                    </a:lnTo>
                    <a:lnTo>
                      <a:pt x="3648998" y="211412"/>
                    </a:lnTo>
                    <a:lnTo>
                      <a:pt x="3645960" y="203273"/>
                    </a:lnTo>
                    <a:lnTo>
                      <a:pt x="3635702" y="191852"/>
                    </a:lnTo>
                    <a:close/>
                    <a:moveTo>
                      <a:pt x="3697022" y="184765"/>
                    </a:moveTo>
                    <a:lnTo>
                      <a:pt x="3698421" y="185267"/>
                    </a:lnTo>
                    <a:lnTo>
                      <a:pt x="3698421" y="185161"/>
                    </a:lnTo>
                    <a:lnTo>
                      <a:pt x="3706713" y="189363"/>
                    </a:lnTo>
                    <a:lnTo>
                      <a:pt x="3703157" y="191136"/>
                    </a:lnTo>
                    <a:close/>
                    <a:moveTo>
                      <a:pt x="3527805" y="183967"/>
                    </a:moveTo>
                    <a:lnTo>
                      <a:pt x="3529071" y="185738"/>
                    </a:lnTo>
                    <a:lnTo>
                      <a:pt x="3530870" y="188838"/>
                    </a:lnTo>
                    <a:lnTo>
                      <a:pt x="3529484" y="187005"/>
                    </a:lnTo>
                    <a:lnTo>
                      <a:pt x="3528210" y="184729"/>
                    </a:lnTo>
                    <a:close/>
                    <a:moveTo>
                      <a:pt x="3588221" y="182432"/>
                    </a:moveTo>
                    <a:lnTo>
                      <a:pt x="3600221" y="191808"/>
                    </a:lnTo>
                    <a:lnTo>
                      <a:pt x="3597441" y="191177"/>
                    </a:lnTo>
                    <a:lnTo>
                      <a:pt x="3593097" y="188529"/>
                    </a:lnTo>
                    <a:close/>
                    <a:moveTo>
                      <a:pt x="3698421" y="182237"/>
                    </a:moveTo>
                    <a:lnTo>
                      <a:pt x="3711625" y="190666"/>
                    </a:lnTo>
                    <a:lnTo>
                      <a:pt x="3711625" y="190937"/>
                    </a:lnTo>
                    <a:lnTo>
                      <a:pt x="3709463" y="189619"/>
                    </a:lnTo>
                    <a:lnTo>
                      <a:pt x="3708324" y="188559"/>
                    </a:lnTo>
                    <a:lnTo>
                      <a:pt x="3707994" y="188724"/>
                    </a:lnTo>
                    <a:lnTo>
                      <a:pt x="3698421" y="182889"/>
                    </a:lnTo>
                    <a:close/>
                    <a:moveTo>
                      <a:pt x="3632526" y="182099"/>
                    </a:moveTo>
                    <a:lnTo>
                      <a:pt x="3632367" y="182325"/>
                    </a:lnTo>
                    <a:lnTo>
                      <a:pt x="3632931" y="182921"/>
                    </a:lnTo>
                    <a:lnTo>
                      <a:pt x="3632342" y="182360"/>
                    </a:lnTo>
                    <a:lnTo>
                      <a:pt x="3631325" y="183805"/>
                    </a:lnTo>
                    <a:lnTo>
                      <a:pt x="3643669" y="197135"/>
                    </a:lnTo>
                    <a:lnTo>
                      <a:pt x="3642775" y="194741"/>
                    </a:lnTo>
                    <a:lnTo>
                      <a:pt x="3644123" y="194741"/>
                    </a:lnTo>
                    <a:lnTo>
                      <a:pt x="3632931" y="182921"/>
                    </a:lnTo>
                    <a:lnTo>
                      <a:pt x="3641185" y="190785"/>
                    </a:lnTo>
                    <a:lnTo>
                      <a:pt x="3644573" y="194741"/>
                    </a:lnTo>
                    <a:lnTo>
                      <a:pt x="3644860" y="194741"/>
                    </a:lnTo>
                    <a:lnTo>
                      <a:pt x="3642305" y="191853"/>
                    </a:lnTo>
                    <a:lnTo>
                      <a:pt x="3642307" y="191855"/>
                    </a:lnTo>
                    <a:lnTo>
                      <a:pt x="3639055" y="188298"/>
                    </a:lnTo>
                    <a:lnTo>
                      <a:pt x="3640892" y="190443"/>
                    </a:lnTo>
                    <a:close/>
                    <a:moveTo>
                      <a:pt x="3586667" y="181313"/>
                    </a:moveTo>
                    <a:lnTo>
                      <a:pt x="3590682" y="187057"/>
                    </a:lnTo>
                    <a:lnTo>
                      <a:pt x="3586667" y="184609"/>
                    </a:lnTo>
                    <a:lnTo>
                      <a:pt x="3586269" y="184260"/>
                    </a:lnTo>
                    <a:close/>
                    <a:moveTo>
                      <a:pt x="3578346" y="181214"/>
                    </a:moveTo>
                    <a:lnTo>
                      <a:pt x="3585616" y="189940"/>
                    </a:lnTo>
                    <a:lnTo>
                      <a:pt x="3594905" y="216339"/>
                    </a:lnTo>
                    <a:lnTo>
                      <a:pt x="3595823" y="218767"/>
                    </a:lnTo>
                    <a:lnTo>
                      <a:pt x="3590292" y="213378"/>
                    </a:lnTo>
                    <a:close/>
                    <a:moveTo>
                      <a:pt x="3529559" y="180809"/>
                    </a:moveTo>
                    <a:lnTo>
                      <a:pt x="3535444" y="189209"/>
                    </a:lnTo>
                    <a:lnTo>
                      <a:pt x="3540058" y="198080"/>
                    </a:lnTo>
                    <a:lnTo>
                      <a:pt x="3539340" y="197156"/>
                    </a:lnTo>
                    <a:close/>
                    <a:moveTo>
                      <a:pt x="3692874" y="180456"/>
                    </a:moveTo>
                    <a:lnTo>
                      <a:pt x="3693818" y="180675"/>
                    </a:lnTo>
                    <a:lnTo>
                      <a:pt x="3694496" y="180496"/>
                    </a:lnTo>
                    <a:lnTo>
                      <a:pt x="3698421" y="182889"/>
                    </a:lnTo>
                    <a:lnTo>
                      <a:pt x="3698421" y="185161"/>
                    </a:lnTo>
                    <a:lnTo>
                      <a:pt x="3696434" y="184155"/>
                    </a:lnTo>
                    <a:close/>
                    <a:moveTo>
                      <a:pt x="3695897" y="180126"/>
                    </a:moveTo>
                    <a:lnTo>
                      <a:pt x="3698421" y="181974"/>
                    </a:lnTo>
                    <a:lnTo>
                      <a:pt x="3698421" y="182237"/>
                    </a:lnTo>
                    <a:lnTo>
                      <a:pt x="3695343" y="180272"/>
                    </a:lnTo>
                    <a:close/>
                    <a:moveTo>
                      <a:pt x="3556075" y="180046"/>
                    </a:moveTo>
                    <a:lnTo>
                      <a:pt x="3565200" y="188935"/>
                    </a:lnTo>
                    <a:lnTo>
                      <a:pt x="3565653" y="189398"/>
                    </a:lnTo>
                    <a:lnTo>
                      <a:pt x="3576786" y="207344"/>
                    </a:lnTo>
                    <a:lnTo>
                      <a:pt x="3557010" y="181313"/>
                    </a:lnTo>
                    <a:close/>
                    <a:moveTo>
                      <a:pt x="3682953" y="179723"/>
                    </a:moveTo>
                    <a:lnTo>
                      <a:pt x="3684252" y="180188"/>
                    </a:lnTo>
                    <a:lnTo>
                      <a:pt x="3699522" y="192949"/>
                    </a:lnTo>
                    <a:lnTo>
                      <a:pt x="3699247" y="193087"/>
                    </a:lnTo>
                    <a:lnTo>
                      <a:pt x="3700344" y="193922"/>
                    </a:lnTo>
                    <a:lnTo>
                      <a:pt x="3699017" y="192971"/>
                    </a:lnTo>
                    <a:close/>
                    <a:moveTo>
                      <a:pt x="3526672" y="179657"/>
                    </a:moveTo>
                    <a:lnTo>
                      <a:pt x="3539009" y="196730"/>
                    </a:lnTo>
                    <a:lnTo>
                      <a:pt x="3528505" y="183212"/>
                    </a:lnTo>
                    <a:close/>
                    <a:moveTo>
                      <a:pt x="3525011" y="178716"/>
                    </a:moveTo>
                    <a:lnTo>
                      <a:pt x="3528505" y="183212"/>
                    </a:lnTo>
                    <a:lnTo>
                      <a:pt x="3531716" y="189441"/>
                    </a:lnTo>
                    <a:lnTo>
                      <a:pt x="3529071" y="185738"/>
                    </a:lnTo>
                    <a:lnTo>
                      <a:pt x="3525192" y="179056"/>
                    </a:lnTo>
                    <a:close/>
                    <a:moveTo>
                      <a:pt x="3524414" y="177947"/>
                    </a:moveTo>
                    <a:lnTo>
                      <a:pt x="3524946" y="178632"/>
                    </a:lnTo>
                    <a:lnTo>
                      <a:pt x="3525192" y="179056"/>
                    </a:lnTo>
                    <a:lnTo>
                      <a:pt x="3527805" y="183967"/>
                    </a:lnTo>
                    <a:lnTo>
                      <a:pt x="3527707" y="183830"/>
                    </a:lnTo>
                    <a:close/>
                    <a:moveTo>
                      <a:pt x="3677555" y="177788"/>
                    </a:moveTo>
                    <a:lnTo>
                      <a:pt x="3678090" y="177980"/>
                    </a:lnTo>
                    <a:lnTo>
                      <a:pt x="3699017" y="192971"/>
                    </a:lnTo>
                    <a:lnTo>
                      <a:pt x="3727376" y="216361"/>
                    </a:lnTo>
                    <a:lnTo>
                      <a:pt x="3727915" y="216851"/>
                    </a:lnTo>
                    <a:lnTo>
                      <a:pt x="3733979" y="223149"/>
                    </a:lnTo>
                    <a:lnTo>
                      <a:pt x="3675188" y="177836"/>
                    </a:lnTo>
                    <a:close/>
                    <a:moveTo>
                      <a:pt x="3680534" y="177727"/>
                    </a:moveTo>
                    <a:lnTo>
                      <a:pt x="3682953" y="179723"/>
                    </a:lnTo>
                    <a:lnTo>
                      <a:pt x="3678090" y="177980"/>
                    </a:lnTo>
                    <a:lnTo>
                      <a:pt x="3677815" y="177783"/>
                    </a:lnTo>
                    <a:close/>
                    <a:moveTo>
                      <a:pt x="3682402" y="177690"/>
                    </a:moveTo>
                    <a:lnTo>
                      <a:pt x="3685217" y="178681"/>
                    </a:lnTo>
                    <a:lnTo>
                      <a:pt x="3685983" y="178859"/>
                    </a:lnTo>
                    <a:lnTo>
                      <a:pt x="3696434" y="184155"/>
                    </a:lnTo>
                    <a:lnTo>
                      <a:pt x="3697022" y="184765"/>
                    </a:lnTo>
                    <a:lnTo>
                      <a:pt x="3684252" y="180188"/>
                    </a:lnTo>
                    <a:lnTo>
                      <a:pt x="3681289" y="177712"/>
                    </a:lnTo>
                    <a:close/>
                    <a:moveTo>
                      <a:pt x="3679061" y="176513"/>
                    </a:moveTo>
                    <a:lnTo>
                      <a:pt x="3680431" y="176995"/>
                    </a:lnTo>
                    <a:lnTo>
                      <a:pt x="3681289" y="177712"/>
                    </a:lnTo>
                    <a:lnTo>
                      <a:pt x="3680534" y="177727"/>
                    </a:lnTo>
                    <a:close/>
                    <a:moveTo>
                      <a:pt x="3650676" y="176238"/>
                    </a:moveTo>
                    <a:lnTo>
                      <a:pt x="3660735" y="187769"/>
                    </a:lnTo>
                    <a:lnTo>
                      <a:pt x="3668712" y="200083"/>
                    </a:lnTo>
                    <a:lnTo>
                      <a:pt x="3689810" y="232651"/>
                    </a:lnTo>
                    <a:lnTo>
                      <a:pt x="3679715" y="222582"/>
                    </a:lnTo>
                    <a:close/>
                    <a:moveTo>
                      <a:pt x="3688476" y="175889"/>
                    </a:moveTo>
                    <a:lnTo>
                      <a:pt x="3695343" y="180272"/>
                    </a:lnTo>
                    <a:lnTo>
                      <a:pt x="3694496" y="180496"/>
                    </a:lnTo>
                    <a:lnTo>
                      <a:pt x="3690661" y="178159"/>
                    </a:lnTo>
                    <a:close/>
                    <a:moveTo>
                      <a:pt x="3576189" y="175406"/>
                    </a:moveTo>
                    <a:lnTo>
                      <a:pt x="3586269" y="184260"/>
                    </a:lnTo>
                    <a:lnTo>
                      <a:pt x="3585725" y="188290"/>
                    </a:lnTo>
                    <a:lnTo>
                      <a:pt x="3576864" y="177222"/>
                    </a:lnTo>
                    <a:close/>
                    <a:moveTo>
                      <a:pt x="3659634" y="174771"/>
                    </a:moveTo>
                    <a:lnTo>
                      <a:pt x="3670033" y="186584"/>
                    </a:lnTo>
                    <a:lnTo>
                      <a:pt x="3665411" y="181974"/>
                    </a:lnTo>
                    <a:close/>
                    <a:moveTo>
                      <a:pt x="3677545" y="174584"/>
                    </a:moveTo>
                    <a:lnTo>
                      <a:pt x="3683626" y="177665"/>
                    </a:lnTo>
                    <a:lnTo>
                      <a:pt x="3682402" y="177690"/>
                    </a:lnTo>
                    <a:lnTo>
                      <a:pt x="3680431" y="176995"/>
                    </a:lnTo>
                    <a:close/>
                    <a:moveTo>
                      <a:pt x="3659157" y="174229"/>
                    </a:moveTo>
                    <a:lnTo>
                      <a:pt x="3659214" y="174247"/>
                    </a:lnTo>
                    <a:lnTo>
                      <a:pt x="3659634" y="174771"/>
                    </a:lnTo>
                    <a:close/>
                    <a:moveTo>
                      <a:pt x="3668964" y="172955"/>
                    </a:moveTo>
                    <a:lnTo>
                      <a:pt x="3673121" y="174420"/>
                    </a:lnTo>
                    <a:lnTo>
                      <a:pt x="3677815" y="177783"/>
                    </a:lnTo>
                    <a:lnTo>
                      <a:pt x="3677555" y="177788"/>
                    </a:lnTo>
                    <a:lnTo>
                      <a:pt x="3673015" y="176161"/>
                    </a:lnTo>
                    <a:lnTo>
                      <a:pt x="3672013" y="175389"/>
                    </a:lnTo>
                    <a:close/>
                    <a:moveTo>
                      <a:pt x="3548802" y="172152"/>
                    </a:moveTo>
                    <a:lnTo>
                      <a:pt x="3554720" y="178209"/>
                    </a:lnTo>
                    <a:lnTo>
                      <a:pt x="3556075" y="180046"/>
                    </a:lnTo>
                    <a:lnTo>
                      <a:pt x="3550120" y="174245"/>
                    </a:lnTo>
                    <a:close/>
                    <a:moveTo>
                      <a:pt x="3718227" y="172096"/>
                    </a:moveTo>
                    <a:lnTo>
                      <a:pt x="3795389" y="225601"/>
                    </a:lnTo>
                    <a:lnTo>
                      <a:pt x="3826034" y="249582"/>
                    </a:lnTo>
                    <a:lnTo>
                      <a:pt x="3821332" y="246128"/>
                    </a:lnTo>
                    <a:cubicBezTo>
                      <a:pt x="3813957" y="240829"/>
                      <a:pt x="3807355" y="236302"/>
                      <a:pt x="3804054" y="234655"/>
                    </a:cubicBezTo>
                    <a:cubicBezTo>
                      <a:pt x="3784248" y="221485"/>
                      <a:pt x="3767742" y="211607"/>
                      <a:pt x="3751237" y="198437"/>
                    </a:cubicBezTo>
                    <a:close/>
                    <a:moveTo>
                      <a:pt x="3680702" y="172088"/>
                    </a:moveTo>
                    <a:lnTo>
                      <a:pt x="3690661" y="178159"/>
                    </a:lnTo>
                    <a:lnTo>
                      <a:pt x="3692874" y="180456"/>
                    </a:lnTo>
                    <a:lnTo>
                      <a:pt x="3685983" y="178859"/>
                    </a:lnTo>
                    <a:lnTo>
                      <a:pt x="3683626" y="177665"/>
                    </a:lnTo>
                    <a:lnTo>
                      <a:pt x="3684237" y="177652"/>
                    </a:lnTo>
                    <a:close/>
                    <a:moveTo>
                      <a:pt x="3520924" y="171702"/>
                    </a:moveTo>
                    <a:lnTo>
                      <a:pt x="3522273" y="173570"/>
                    </a:lnTo>
                    <a:lnTo>
                      <a:pt x="3525011" y="178716"/>
                    </a:lnTo>
                    <a:lnTo>
                      <a:pt x="3524946" y="178632"/>
                    </a:lnTo>
                    <a:close/>
                    <a:moveTo>
                      <a:pt x="3651148" y="171621"/>
                    </a:moveTo>
                    <a:lnTo>
                      <a:pt x="3652207" y="172096"/>
                    </a:lnTo>
                    <a:lnTo>
                      <a:pt x="3656001" y="173261"/>
                    </a:lnTo>
                    <a:lnTo>
                      <a:pt x="3709532" y="231949"/>
                    </a:lnTo>
                    <a:lnTo>
                      <a:pt x="3709391" y="231294"/>
                    </a:lnTo>
                    <a:lnTo>
                      <a:pt x="3670033" y="186584"/>
                    </a:lnTo>
                    <a:lnTo>
                      <a:pt x="3711230" y="227676"/>
                    </a:lnTo>
                    <a:lnTo>
                      <a:pt x="3711902" y="227676"/>
                    </a:lnTo>
                    <a:lnTo>
                      <a:pt x="3713676" y="230116"/>
                    </a:lnTo>
                    <a:lnTo>
                      <a:pt x="3794151" y="310385"/>
                    </a:lnTo>
                    <a:cubicBezTo>
                      <a:pt x="3794151" y="310385"/>
                      <a:pt x="3790850" y="313678"/>
                      <a:pt x="3790850" y="310385"/>
                    </a:cubicBezTo>
                    <a:lnTo>
                      <a:pt x="3748055" y="273243"/>
                    </a:lnTo>
                    <a:lnTo>
                      <a:pt x="3746270" y="271332"/>
                    </a:lnTo>
                    <a:lnTo>
                      <a:pt x="3751999" y="275686"/>
                    </a:lnTo>
                    <a:lnTo>
                      <a:pt x="3761140" y="284044"/>
                    </a:lnTo>
                    <a:cubicBezTo>
                      <a:pt x="3793326" y="311208"/>
                      <a:pt x="3769805" y="290218"/>
                      <a:pt x="3753249" y="276636"/>
                    </a:cubicBezTo>
                    <a:lnTo>
                      <a:pt x="3751999" y="275686"/>
                    </a:lnTo>
                    <a:lnTo>
                      <a:pt x="3740608" y="265271"/>
                    </a:lnTo>
                    <a:lnTo>
                      <a:pt x="3734436" y="258663"/>
                    </a:lnTo>
                    <a:lnTo>
                      <a:pt x="3736528" y="261540"/>
                    </a:lnTo>
                    <a:lnTo>
                      <a:pt x="3740608" y="265271"/>
                    </a:lnTo>
                    <a:lnTo>
                      <a:pt x="3746270" y="271332"/>
                    </a:lnTo>
                    <a:lnTo>
                      <a:pt x="3742919" y="268786"/>
                    </a:lnTo>
                    <a:lnTo>
                      <a:pt x="3740696" y="266857"/>
                    </a:lnTo>
                    <a:lnTo>
                      <a:pt x="3738958" y="264882"/>
                    </a:lnTo>
                    <a:lnTo>
                      <a:pt x="3739877" y="266145"/>
                    </a:lnTo>
                    <a:lnTo>
                      <a:pt x="3740696" y="266857"/>
                    </a:lnTo>
                    <a:lnTo>
                      <a:pt x="3741334" y="267581"/>
                    </a:lnTo>
                    <a:lnTo>
                      <a:pt x="3742919" y="268786"/>
                    </a:lnTo>
                    <a:lnTo>
                      <a:pt x="3748055" y="273243"/>
                    </a:lnTo>
                    <a:lnTo>
                      <a:pt x="3806374" y="335676"/>
                    </a:lnTo>
                    <a:lnTo>
                      <a:pt x="3805861" y="335471"/>
                    </a:lnTo>
                    <a:lnTo>
                      <a:pt x="3786449" y="319166"/>
                    </a:lnTo>
                    <a:lnTo>
                      <a:pt x="3770218" y="302977"/>
                    </a:lnTo>
                    <a:lnTo>
                      <a:pt x="3754107" y="289785"/>
                    </a:lnTo>
                    <a:lnTo>
                      <a:pt x="3752492" y="287916"/>
                    </a:lnTo>
                    <a:lnTo>
                      <a:pt x="3752974" y="288858"/>
                    </a:lnTo>
                    <a:lnTo>
                      <a:pt x="3754107" y="289785"/>
                    </a:lnTo>
                    <a:lnTo>
                      <a:pt x="3754126" y="289806"/>
                    </a:lnTo>
                    <a:lnTo>
                      <a:pt x="3773487" y="308279"/>
                    </a:lnTo>
                    <a:lnTo>
                      <a:pt x="3754939" y="292699"/>
                    </a:lnTo>
                    <a:lnTo>
                      <a:pt x="3765155" y="312674"/>
                    </a:lnTo>
                    <a:lnTo>
                      <a:pt x="3761140" y="300507"/>
                    </a:lnTo>
                    <a:lnTo>
                      <a:pt x="3774725" y="324438"/>
                    </a:lnTo>
                    <a:lnTo>
                      <a:pt x="3771736" y="321508"/>
                    </a:lnTo>
                    <a:lnTo>
                      <a:pt x="3771043" y="320263"/>
                    </a:lnTo>
                    <a:lnTo>
                      <a:pt x="3770963" y="320751"/>
                    </a:lnTo>
                    <a:lnTo>
                      <a:pt x="3767599" y="317453"/>
                    </a:lnTo>
                    <a:lnTo>
                      <a:pt x="3769699" y="321559"/>
                    </a:lnTo>
                    <a:lnTo>
                      <a:pt x="3770687" y="322422"/>
                    </a:lnTo>
                    <a:lnTo>
                      <a:pt x="3770603" y="322931"/>
                    </a:lnTo>
                    <a:lnTo>
                      <a:pt x="3770246" y="322629"/>
                    </a:lnTo>
                    <a:lnTo>
                      <a:pt x="3770554" y="323231"/>
                    </a:lnTo>
                    <a:lnTo>
                      <a:pt x="3770603" y="322931"/>
                    </a:lnTo>
                    <a:lnTo>
                      <a:pt x="3774228" y="325990"/>
                    </a:lnTo>
                    <a:lnTo>
                      <a:pt x="3779681" y="335794"/>
                    </a:lnTo>
                    <a:lnTo>
                      <a:pt x="3772474" y="328719"/>
                    </a:lnTo>
                    <a:lnTo>
                      <a:pt x="3774925" y="335968"/>
                    </a:lnTo>
                    <a:lnTo>
                      <a:pt x="3779481" y="347615"/>
                    </a:lnTo>
                    <a:lnTo>
                      <a:pt x="3778509" y="346561"/>
                    </a:lnTo>
                    <a:lnTo>
                      <a:pt x="3779690" y="350054"/>
                    </a:lnTo>
                    <a:lnTo>
                      <a:pt x="3781032" y="351567"/>
                    </a:lnTo>
                    <a:lnTo>
                      <a:pt x="3781142" y="351844"/>
                    </a:lnTo>
                    <a:lnTo>
                      <a:pt x="3779792" y="350356"/>
                    </a:lnTo>
                    <a:lnTo>
                      <a:pt x="3780714" y="353081"/>
                    </a:lnTo>
                    <a:lnTo>
                      <a:pt x="3780963" y="353339"/>
                    </a:lnTo>
                    <a:lnTo>
                      <a:pt x="3781035" y="354031"/>
                    </a:lnTo>
                    <a:lnTo>
                      <a:pt x="3781255" y="354680"/>
                    </a:lnTo>
                    <a:lnTo>
                      <a:pt x="3783057" y="356686"/>
                    </a:lnTo>
                    <a:lnTo>
                      <a:pt x="3784520" y="360386"/>
                    </a:lnTo>
                    <a:lnTo>
                      <a:pt x="3782190" y="357446"/>
                    </a:lnTo>
                    <a:lnTo>
                      <a:pt x="3783010" y="359868"/>
                    </a:lnTo>
                    <a:lnTo>
                      <a:pt x="3781837" y="357000"/>
                    </a:lnTo>
                    <a:lnTo>
                      <a:pt x="3781271" y="356286"/>
                    </a:lnTo>
                    <a:lnTo>
                      <a:pt x="3781177" y="355387"/>
                    </a:lnTo>
                    <a:lnTo>
                      <a:pt x="3780582" y="353931"/>
                    </a:lnTo>
                    <a:lnTo>
                      <a:pt x="3777714" y="350739"/>
                    </a:lnTo>
                    <a:lnTo>
                      <a:pt x="3777315" y="349528"/>
                    </a:lnTo>
                    <a:lnTo>
                      <a:pt x="3777645" y="349896"/>
                    </a:lnTo>
                    <a:lnTo>
                      <a:pt x="3779881" y="352216"/>
                    </a:lnTo>
                    <a:lnTo>
                      <a:pt x="3778569" y="349007"/>
                    </a:lnTo>
                    <a:lnTo>
                      <a:pt x="3776328" y="346538"/>
                    </a:lnTo>
                    <a:lnTo>
                      <a:pt x="3776184" y="346101"/>
                    </a:lnTo>
                    <a:lnTo>
                      <a:pt x="3778404" y="348603"/>
                    </a:lnTo>
                    <a:lnTo>
                      <a:pt x="3776820" y="344732"/>
                    </a:lnTo>
                    <a:lnTo>
                      <a:pt x="3775127" y="342897"/>
                    </a:lnTo>
                    <a:lnTo>
                      <a:pt x="3771184" y="330948"/>
                    </a:lnTo>
                    <a:lnTo>
                      <a:pt x="3768797" y="325109"/>
                    </a:lnTo>
                    <a:lnTo>
                      <a:pt x="3738789" y="295649"/>
                    </a:lnTo>
                    <a:lnTo>
                      <a:pt x="3747936" y="303800"/>
                    </a:lnTo>
                    <a:lnTo>
                      <a:pt x="3766485" y="319455"/>
                    </a:lnTo>
                    <a:lnTo>
                      <a:pt x="3766039" y="318365"/>
                    </a:lnTo>
                    <a:lnTo>
                      <a:pt x="3738033" y="293922"/>
                    </a:lnTo>
                    <a:lnTo>
                      <a:pt x="3720105" y="274987"/>
                    </a:lnTo>
                    <a:lnTo>
                      <a:pt x="3750103" y="300301"/>
                    </a:lnTo>
                    <a:lnTo>
                      <a:pt x="3764374" y="314292"/>
                    </a:lnTo>
                    <a:lnTo>
                      <a:pt x="3761278" y="306719"/>
                    </a:lnTo>
                    <a:lnTo>
                      <a:pt x="3752532" y="290678"/>
                    </a:lnTo>
                    <a:lnTo>
                      <a:pt x="3752475" y="290630"/>
                    </a:lnTo>
                    <a:lnTo>
                      <a:pt x="3723264" y="267152"/>
                    </a:lnTo>
                    <a:lnTo>
                      <a:pt x="3718693" y="273496"/>
                    </a:lnTo>
                    <a:lnTo>
                      <a:pt x="3720105" y="274987"/>
                    </a:lnTo>
                    <a:lnTo>
                      <a:pt x="3718559" y="273683"/>
                    </a:lnTo>
                    <a:lnTo>
                      <a:pt x="3718540" y="273709"/>
                    </a:lnTo>
                    <a:lnTo>
                      <a:pt x="3718529" y="273658"/>
                    </a:lnTo>
                    <a:lnTo>
                      <a:pt x="3713776" y="269647"/>
                    </a:lnTo>
                    <a:lnTo>
                      <a:pt x="3711020" y="265393"/>
                    </a:lnTo>
                    <a:lnTo>
                      <a:pt x="3718436" y="273224"/>
                    </a:lnTo>
                    <a:lnTo>
                      <a:pt x="3715838" y="261184"/>
                    </a:lnTo>
                    <a:lnTo>
                      <a:pt x="3700100" y="248535"/>
                    </a:lnTo>
                    <a:lnTo>
                      <a:pt x="3689810" y="232651"/>
                    </a:lnTo>
                    <a:lnTo>
                      <a:pt x="3714926" y="257704"/>
                    </a:lnTo>
                    <a:lnTo>
                      <a:pt x="3715122" y="257864"/>
                    </a:lnTo>
                    <a:lnTo>
                      <a:pt x="3711618" y="241619"/>
                    </a:lnTo>
                    <a:lnTo>
                      <a:pt x="3695533" y="227659"/>
                    </a:lnTo>
                    <a:lnTo>
                      <a:pt x="3660735" y="187769"/>
                    </a:lnTo>
                    <a:lnTo>
                      <a:pt x="3654760" y="178545"/>
                    </a:lnTo>
                    <a:lnTo>
                      <a:pt x="3681916" y="211607"/>
                    </a:lnTo>
                    <a:lnTo>
                      <a:pt x="3704133" y="231921"/>
                    </a:lnTo>
                    <a:lnTo>
                      <a:pt x="3711321" y="240244"/>
                    </a:lnTo>
                    <a:lnTo>
                      <a:pt x="3710851" y="238063"/>
                    </a:lnTo>
                    <a:lnTo>
                      <a:pt x="3704133" y="231921"/>
                    </a:lnTo>
                    <a:lnTo>
                      <a:pt x="3695120" y="221485"/>
                    </a:lnTo>
                    <a:cubicBezTo>
                      <a:pt x="3683567" y="208315"/>
                      <a:pt x="3672839" y="195144"/>
                      <a:pt x="3661698" y="182386"/>
                    </a:cubicBezTo>
                    <a:close/>
                    <a:moveTo>
                      <a:pt x="3693800" y="171438"/>
                    </a:moveTo>
                    <a:lnTo>
                      <a:pt x="3741334" y="208315"/>
                    </a:lnTo>
                    <a:lnTo>
                      <a:pt x="3751283" y="215983"/>
                    </a:lnTo>
                    <a:lnTo>
                      <a:pt x="3741726" y="209882"/>
                    </a:lnTo>
                    <a:lnTo>
                      <a:pt x="3734732" y="205022"/>
                    </a:lnTo>
                    <a:lnTo>
                      <a:pt x="3723451" y="198146"/>
                    </a:lnTo>
                    <a:lnTo>
                      <a:pt x="3713259" y="190727"/>
                    </a:lnTo>
                    <a:lnTo>
                      <a:pt x="3711625" y="189358"/>
                    </a:lnTo>
                    <a:lnTo>
                      <a:pt x="3711625" y="188559"/>
                    </a:lnTo>
                    <a:lnTo>
                      <a:pt x="3707273" y="185710"/>
                    </a:lnTo>
                    <a:lnTo>
                      <a:pt x="3707125" y="185586"/>
                    </a:lnTo>
                    <a:close/>
                    <a:moveTo>
                      <a:pt x="3520763" y="171426"/>
                    </a:moveTo>
                    <a:lnTo>
                      <a:pt x="3520924" y="171702"/>
                    </a:lnTo>
                    <a:lnTo>
                      <a:pt x="3520898" y="171667"/>
                    </a:lnTo>
                    <a:close/>
                    <a:moveTo>
                      <a:pt x="3546853" y="171062"/>
                    </a:moveTo>
                    <a:lnTo>
                      <a:pt x="3550120" y="174245"/>
                    </a:lnTo>
                    <a:lnTo>
                      <a:pt x="3550419" y="174720"/>
                    </a:lnTo>
                    <a:lnTo>
                      <a:pt x="3557773" y="185627"/>
                    </a:lnTo>
                    <a:close/>
                    <a:moveTo>
                      <a:pt x="3655800" y="169991"/>
                    </a:moveTo>
                    <a:lnTo>
                      <a:pt x="3673015" y="176161"/>
                    </a:lnTo>
                    <a:lnTo>
                      <a:pt x="3675188" y="177836"/>
                    </a:lnTo>
                    <a:lnTo>
                      <a:pt x="3674076" y="177858"/>
                    </a:lnTo>
                    <a:cubicBezTo>
                      <a:pt x="3669331" y="177035"/>
                      <a:pt x="3663864" y="175595"/>
                      <a:pt x="3659583" y="174360"/>
                    </a:cubicBezTo>
                    <a:lnTo>
                      <a:pt x="3659214" y="174247"/>
                    </a:lnTo>
                    <a:close/>
                    <a:moveTo>
                      <a:pt x="3647085" y="169797"/>
                    </a:moveTo>
                    <a:lnTo>
                      <a:pt x="3649916" y="171068"/>
                    </a:lnTo>
                    <a:lnTo>
                      <a:pt x="3654760" y="178545"/>
                    </a:lnTo>
                    <a:lnTo>
                      <a:pt x="3653858" y="177447"/>
                    </a:lnTo>
                    <a:close/>
                    <a:moveTo>
                      <a:pt x="3667309" y="169397"/>
                    </a:moveTo>
                    <a:lnTo>
                      <a:pt x="3675410" y="173502"/>
                    </a:lnTo>
                    <a:lnTo>
                      <a:pt x="3679061" y="176513"/>
                    </a:lnTo>
                    <a:lnTo>
                      <a:pt x="3673121" y="174420"/>
                    </a:lnTo>
                    <a:lnTo>
                      <a:pt x="3671601" y="173331"/>
                    </a:lnTo>
                    <a:close/>
                    <a:moveTo>
                      <a:pt x="3682012" y="169175"/>
                    </a:moveTo>
                    <a:lnTo>
                      <a:pt x="3695312" y="177881"/>
                    </a:lnTo>
                    <a:lnTo>
                      <a:pt x="3697080" y="179813"/>
                    </a:lnTo>
                    <a:lnTo>
                      <a:pt x="3695897" y="180126"/>
                    </a:lnTo>
                    <a:lnTo>
                      <a:pt x="3684570" y="171832"/>
                    </a:lnTo>
                    <a:close/>
                    <a:moveTo>
                      <a:pt x="3648571" y="168991"/>
                    </a:moveTo>
                    <a:lnTo>
                      <a:pt x="3651148" y="171621"/>
                    </a:lnTo>
                    <a:lnTo>
                      <a:pt x="3649916" y="171068"/>
                    </a:lnTo>
                    <a:close/>
                    <a:moveTo>
                      <a:pt x="3651668" y="168510"/>
                    </a:moveTo>
                    <a:lnTo>
                      <a:pt x="3655254" y="169795"/>
                    </a:lnTo>
                    <a:lnTo>
                      <a:pt x="3659157" y="174229"/>
                    </a:lnTo>
                    <a:lnTo>
                      <a:pt x="3656001" y="173261"/>
                    </a:lnTo>
                    <a:close/>
                    <a:moveTo>
                      <a:pt x="3643753" y="168301"/>
                    </a:moveTo>
                    <a:lnTo>
                      <a:pt x="3646466" y="169519"/>
                    </a:lnTo>
                    <a:lnTo>
                      <a:pt x="3650676" y="176238"/>
                    </a:lnTo>
                    <a:close/>
                    <a:moveTo>
                      <a:pt x="3573486" y="168126"/>
                    </a:moveTo>
                    <a:cubicBezTo>
                      <a:pt x="3573486" y="168126"/>
                      <a:pt x="3573486" y="168126"/>
                      <a:pt x="3576781" y="168126"/>
                    </a:cubicBezTo>
                    <a:lnTo>
                      <a:pt x="3588221" y="182432"/>
                    </a:lnTo>
                    <a:lnTo>
                      <a:pt x="3574947" y="172060"/>
                    </a:lnTo>
                    <a:close/>
                    <a:moveTo>
                      <a:pt x="3645564" y="168079"/>
                    </a:moveTo>
                    <a:lnTo>
                      <a:pt x="3647085" y="169797"/>
                    </a:lnTo>
                    <a:lnTo>
                      <a:pt x="3646466" y="169519"/>
                    </a:lnTo>
                    <a:close/>
                    <a:moveTo>
                      <a:pt x="3569030" y="167438"/>
                    </a:moveTo>
                    <a:lnTo>
                      <a:pt x="3574947" y="172060"/>
                    </a:lnTo>
                    <a:lnTo>
                      <a:pt x="3576189" y="175406"/>
                    </a:lnTo>
                    <a:lnTo>
                      <a:pt x="3573562" y="173098"/>
                    </a:lnTo>
                    <a:close/>
                    <a:moveTo>
                      <a:pt x="3566196" y="166628"/>
                    </a:moveTo>
                    <a:lnTo>
                      <a:pt x="3573562" y="173098"/>
                    </a:lnTo>
                    <a:lnTo>
                      <a:pt x="3576864" y="177222"/>
                    </a:lnTo>
                    <a:lnTo>
                      <a:pt x="3578346" y="181214"/>
                    </a:lnTo>
                    <a:close/>
                    <a:moveTo>
                      <a:pt x="3646167" y="166538"/>
                    </a:moveTo>
                    <a:lnTo>
                      <a:pt x="3647228" y="166919"/>
                    </a:lnTo>
                    <a:lnTo>
                      <a:pt x="3648571" y="168991"/>
                    </a:lnTo>
                    <a:close/>
                    <a:moveTo>
                      <a:pt x="3652329" y="166472"/>
                    </a:moveTo>
                    <a:lnTo>
                      <a:pt x="3653313" y="166890"/>
                    </a:lnTo>
                    <a:lnTo>
                      <a:pt x="3655800" y="169991"/>
                    </a:lnTo>
                    <a:lnTo>
                      <a:pt x="3655254" y="169795"/>
                    </a:lnTo>
                    <a:close/>
                    <a:moveTo>
                      <a:pt x="3643285" y="165505"/>
                    </a:moveTo>
                    <a:lnTo>
                      <a:pt x="3644144" y="165813"/>
                    </a:lnTo>
                    <a:lnTo>
                      <a:pt x="3645564" y="168079"/>
                    </a:lnTo>
                    <a:close/>
                    <a:moveTo>
                      <a:pt x="3644896" y="163318"/>
                    </a:moveTo>
                    <a:lnTo>
                      <a:pt x="3648218" y="164728"/>
                    </a:lnTo>
                    <a:lnTo>
                      <a:pt x="3651668" y="168510"/>
                    </a:lnTo>
                    <a:lnTo>
                      <a:pt x="3647228" y="166919"/>
                    </a:lnTo>
                    <a:close/>
                    <a:moveTo>
                      <a:pt x="3637030" y="163264"/>
                    </a:moveTo>
                    <a:lnTo>
                      <a:pt x="3640417" y="164477"/>
                    </a:lnTo>
                    <a:lnTo>
                      <a:pt x="3643753" y="168301"/>
                    </a:lnTo>
                    <a:lnTo>
                      <a:pt x="3638851" y="166101"/>
                    </a:lnTo>
                    <a:close/>
                    <a:moveTo>
                      <a:pt x="3631995" y="163024"/>
                    </a:moveTo>
                    <a:lnTo>
                      <a:pt x="3638851" y="166101"/>
                    </a:lnTo>
                    <a:lnTo>
                      <a:pt x="3666851" y="209751"/>
                    </a:lnTo>
                    <a:lnTo>
                      <a:pt x="3657190" y="200114"/>
                    </a:lnTo>
                    <a:close/>
                    <a:moveTo>
                      <a:pt x="3641818" y="162100"/>
                    </a:moveTo>
                    <a:lnTo>
                      <a:pt x="3646167" y="166538"/>
                    </a:lnTo>
                    <a:lnTo>
                      <a:pt x="3644144" y="165813"/>
                    </a:lnTo>
                    <a:close/>
                    <a:moveTo>
                      <a:pt x="3641240" y="161511"/>
                    </a:moveTo>
                    <a:lnTo>
                      <a:pt x="3641597" y="161748"/>
                    </a:lnTo>
                    <a:lnTo>
                      <a:pt x="3641818" y="162100"/>
                    </a:lnTo>
                    <a:close/>
                    <a:moveTo>
                      <a:pt x="3647119" y="159167"/>
                    </a:moveTo>
                    <a:lnTo>
                      <a:pt x="3659625" y="165503"/>
                    </a:lnTo>
                    <a:lnTo>
                      <a:pt x="3668964" y="172955"/>
                    </a:lnTo>
                    <a:lnTo>
                      <a:pt x="3660976" y="170141"/>
                    </a:lnTo>
                    <a:lnTo>
                      <a:pt x="3653313" y="166890"/>
                    </a:lnTo>
                    <a:close/>
                    <a:moveTo>
                      <a:pt x="3675314" y="158926"/>
                    </a:moveTo>
                    <a:lnTo>
                      <a:pt x="3707125" y="185586"/>
                    </a:lnTo>
                    <a:lnTo>
                      <a:pt x="3707191" y="185657"/>
                    </a:lnTo>
                    <a:lnTo>
                      <a:pt x="3695312" y="177881"/>
                    </a:lnTo>
                    <a:lnTo>
                      <a:pt x="3692761" y="175093"/>
                    </a:lnTo>
                    <a:cubicBezTo>
                      <a:pt x="3689808" y="172765"/>
                      <a:pt x="3685217" y="169627"/>
                      <a:pt x="3678615" y="165511"/>
                    </a:cubicBezTo>
                    <a:lnTo>
                      <a:pt x="3678312" y="165332"/>
                    </a:lnTo>
                    <a:lnTo>
                      <a:pt x="3675314" y="162218"/>
                    </a:lnTo>
                    <a:cubicBezTo>
                      <a:pt x="3675314" y="162218"/>
                      <a:pt x="3675314" y="158926"/>
                      <a:pt x="3675314" y="158926"/>
                    </a:cubicBezTo>
                    <a:close/>
                    <a:moveTo>
                      <a:pt x="3610997" y="157382"/>
                    </a:moveTo>
                    <a:lnTo>
                      <a:pt x="3620049" y="168393"/>
                    </a:lnTo>
                    <a:lnTo>
                      <a:pt x="3621406" y="168393"/>
                    </a:lnTo>
                    <a:lnTo>
                      <a:pt x="3613833" y="159749"/>
                    </a:lnTo>
                    <a:cubicBezTo>
                      <a:pt x="3611151" y="156868"/>
                      <a:pt x="3609604" y="155427"/>
                      <a:pt x="3610997" y="157382"/>
                    </a:cubicBezTo>
                    <a:close/>
                    <a:moveTo>
                      <a:pt x="3664722" y="157299"/>
                    </a:moveTo>
                    <a:lnTo>
                      <a:pt x="3678312" y="165332"/>
                    </a:lnTo>
                    <a:lnTo>
                      <a:pt x="3682012" y="169175"/>
                    </a:lnTo>
                    <a:lnTo>
                      <a:pt x="3671913" y="162565"/>
                    </a:lnTo>
                    <a:close/>
                    <a:moveTo>
                      <a:pt x="3633117" y="156109"/>
                    </a:moveTo>
                    <a:lnTo>
                      <a:pt x="3637613" y="159099"/>
                    </a:lnTo>
                    <a:lnTo>
                      <a:pt x="3643285" y="165505"/>
                    </a:lnTo>
                    <a:lnTo>
                      <a:pt x="3640417" y="164477"/>
                    </a:lnTo>
                    <a:close/>
                    <a:moveTo>
                      <a:pt x="3639806" y="155461"/>
                    </a:moveTo>
                    <a:lnTo>
                      <a:pt x="3644915" y="158050"/>
                    </a:lnTo>
                    <a:lnTo>
                      <a:pt x="3652329" y="166472"/>
                    </a:lnTo>
                    <a:lnTo>
                      <a:pt x="3648218" y="164728"/>
                    </a:lnTo>
                    <a:lnTo>
                      <a:pt x="3639905" y="155614"/>
                    </a:lnTo>
                    <a:close/>
                    <a:moveTo>
                      <a:pt x="3614694" y="155258"/>
                    </a:moveTo>
                    <a:lnTo>
                      <a:pt x="3630671" y="160984"/>
                    </a:lnTo>
                    <a:lnTo>
                      <a:pt x="3630854" y="161344"/>
                    </a:lnTo>
                    <a:lnTo>
                      <a:pt x="3631995" y="163024"/>
                    </a:lnTo>
                    <a:close/>
                    <a:moveTo>
                      <a:pt x="3614534" y="155186"/>
                    </a:moveTo>
                    <a:lnTo>
                      <a:pt x="3614694" y="155258"/>
                    </a:lnTo>
                    <a:lnTo>
                      <a:pt x="3614549" y="155206"/>
                    </a:lnTo>
                    <a:close/>
                    <a:moveTo>
                      <a:pt x="3677523" y="154155"/>
                    </a:moveTo>
                    <a:lnTo>
                      <a:pt x="3705436" y="174566"/>
                    </a:lnTo>
                    <a:lnTo>
                      <a:pt x="3769920" y="227880"/>
                    </a:lnTo>
                    <a:lnTo>
                      <a:pt x="3763073" y="223509"/>
                    </a:lnTo>
                    <a:lnTo>
                      <a:pt x="3689344" y="163042"/>
                    </a:lnTo>
                    <a:lnTo>
                      <a:pt x="3677857" y="154510"/>
                    </a:lnTo>
                    <a:close/>
                    <a:moveTo>
                      <a:pt x="3551733" y="153924"/>
                    </a:moveTo>
                    <a:lnTo>
                      <a:pt x="3562846" y="162606"/>
                    </a:lnTo>
                    <a:lnTo>
                      <a:pt x="3566196" y="166628"/>
                    </a:lnTo>
                    <a:close/>
                    <a:moveTo>
                      <a:pt x="3610832" y="153874"/>
                    </a:moveTo>
                    <a:lnTo>
                      <a:pt x="3614549" y="155206"/>
                    </a:lnTo>
                    <a:lnTo>
                      <a:pt x="3622938" y="165949"/>
                    </a:lnTo>
                    <a:close/>
                    <a:moveTo>
                      <a:pt x="3636658" y="153866"/>
                    </a:moveTo>
                    <a:lnTo>
                      <a:pt x="3639731" y="155424"/>
                    </a:lnTo>
                    <a:lnTo>
                      <a:pt x="3639905" y="155614"/>
                    </a:lnTo>
                    <a:lnTo>
                      <a:pt x="3644896" y="163318"/>
                    </a:lnTo>
                    <a:lnTo>
                      <a:pt x="3642304" y="162218"/>
                    </a:lnTo>
                    <a:lnTo>
                      <a:pt x="3641597" y="161748"/>
                    </a:lnTo>
                    <a:close/>
                    <a:moveTo>
                      <a:pt x="3630563" y="153181"/>
                    </a:moveTo>
                    <a:lnTo>
                      <a:pt x="3633117" y="156109"/>
                    </a:lnTo>
                    <a:lnTo>
                      <a:pt x="3631938" y="155325"/>
                    </a:lnTo>
                    <a:close/>
                    <a:moveTo>
                      <a:pt x="3512988" y="153116"/>
                    </a:moveTo>
                    <a:lnTo>
                      <a:pt x="3529559" y="180809"/>
                    </a:lnTo>
                    <a:lnTo>
                      <a:pt x="3526013" y="175750"/>
                    </a:lnTo>
                    <a:lnTo>
                      <a:pt x="3515557" y="158099"/>
                    </a:lnTo>
                    <a:close/>
                    <a:moveTo>
                      <a:pt x="3651946" y="152569"/>
                    </a:moveTo>
                    <a:lnTo>
                      <a:pt x="3679460" y="170133"/>
                    </a:lnTo>
                    <a:lnTo>
                      <a:pt x="3680702" y="172088"/>
                    </a:lnTo>
                    <a:lnTo>
                      <a:pt x="3675314" y="168804"/>
                    </a:lnTo>
                    <a:lnTo>
                      <a:pt x="3655574" y="155929"/>
                    </a:lnTo>
                    <a:close/>
                    <a:moveTo>
                      <a:pt x="3608306" y="152391"/>
                    </a:moveTo>
                    <a:lnTo>
                      <a:pt x="3610195" y="153239"/>
                    </a:lnTo>
                    <a:lnTo>
                      <a:pt x="3610832" y="153874"/>
                    </a:lnTo>
                    <a:lnTo>
                      <a:pt x="3609020" y="153224"/>
                    </a:lnTo>
                    <a:close/>
                    <a:moveTo>
                      <a:pt x="3686610" y="151723"/>
                    </a:moveTo>
                    <a:cubicBezTo>
                      <a:pt x="3687874" y="152341"/>
                      <a:pt x="3690826" y="154141"/>
                      <a:pt x="3695939" y="157434"/>
                    </a:cubicBezTo>
                    <a:lnTo>
                      <a:pt x="3705302" y="163593"/>
                    </a:lnTo>
                    <a:lnTo>
                      <a:pt x="3778471" y="225601"/>
                    </a:lnTo>
                    <a:lnTo>
                      <a:pt x="3808683" y="259928"/>
                    </a:lnTo>
                    <a:lnTo>
                      <a:pt x="3788916" y="243585"/>
                    </a:lnTo>
                    <a:lnTo>
                      <a:pt x="3790850" y="244533"/>
                    </a:lnTo>
                    <a:cubicBezTo>
                      <a:pt x="3790850" y="244533"/>
                      <a:pt x="3790850" y="241241"/>
                      <a:pt x="3790850" y="241241"/>
                    </a:cubicBezTo>
                    <a:lnTo>
                      <a:pt x="3770074" y="227978"/>
                    </a:lnTo>
                    <a:lnTo>
                      <a:pt x="3744635" y="201830"/>
                    </a:lnTo>
                    <a:cubicBezTo>
                      <a:pt x="3732257" y="186913"/>
                      <a:pt x="3679028" y="148019"/>
                      <a:pt x="3686610" y="151723"/>
                    </a:cubicBezTo>
                    <a:close/>
                    <a:moveTo>
                      <a:pt x="3648548" y="151347"/>
                    </a:moveTo>
                    <a:lnTo>
                      <a:pt x="3655574" y="155929"/>
                    </a:lnTo>
                    <a:lnTo>
                      <a:pt x="3658809" y="158926"/>
                    </a:lnTo>
                    <a:lnTo>
                      <a:pt x="3677545" y="174584"/>
                    </a:lnTo>
                    <a:lnTo>
                      <a:pt x="3675410" y="173502"/>
                    </a:lnTo>
                    <a:close/>
                    <a:moveTo>
                      <a:pt x="3625665" y="151154"/>
                    </a:moveTo>
                    <a:lnTo>
                      <a:pt x="3631938" y="155325"/>
                    </a:lnTo>
                    <a:lnTo>
                      <a:pt x="3637030" y="163264"/>
                    </a:lnTo>
                    <a:lnTo>
                      <a:pt x="3630671" y="160984"/>
                    </a:lnTo>
                    <a:close/>
                    <a:moveTo>
                      <a:pt x="3629988" y="150487"/>
                    </a:moveTo>
                    <a:lnTo>
                      <a:pt x="3630878" y="150937"/>
                    </a:lnTo>
                    <a:lnTo>
                      <a:pt x="3641240" y="161511"/>
                    </a:lnTo>
                    <a:lnTo>
                      <a:pt x="3637613" y="159099"/>
                    </a:lnTo>
                    <a:close/>
                    <a:moveTo>
                      <a:pt x="3599740" y="149898"/>
                    </a:moveTo>
                    <a:lnTo>
                      <a:pt x="3600020" y="149999"/>
                    </a:lnTo>
                    <a:lnTo>
                      <a:pt x="3605798" y="156239"/>
                    </a:lnTo>
                    <a:close/>
                    <a:moveTo>
                      <a:pt x="3671147" y="149526"/>
                    </a:moveTo>
                    <a:lnTo>
                      <a:pt x="3677857" y="154510"/>
                    </a:lnTo>
                    <a:lnTo>
                      <a:pt x="3693800" y="171438"/>
                    </a:lnTo>
                    <a:lnTo>
                      <a:pt x="3681916" y="162218"/>
                    </a:lnTo>
                    <a:cubicBezTo>
                      <a:pt x="3680266" y="160572"/>
                      <a:pt x="3676552" y="156251"/>
                      <a:pt x="3672168" y="150849"/>
                    </a:cubicBezTo>
                    <a:close/>
                    <a:moveTo>
                      <a:pt x="3626805" y="148874"/>
                    </a:moveTo>
                    <a:lnTo>
                      <a:pt x="3628279" y="149620"/>
                    </a:lnTo>
                    <a:lnTo>
                      <a:pt x="3630563" y="153181"/>
                    </a:lnTo>
                    <a:close/>
                    <a:moveTo>
                      <a:pt x="3649478" y="148289"/>
                    </a:moveTo>
                    <a:lnTo>
                      <a:pt x="3655930" y="152102"/>
                    </a:lnTo>
                    <a:lnTo>
                      <a:pt x="3671913" y="162565"/>
                    </a:lnTo>
                    <a:lnTo>
                      <a:pt x="3684570" y="171832"/>
                    </a:lnTo>
                    <a:lnTo>
                      <a:pt x="3688476" y="175889"/>
                    </a:lnTo>
                    <a:lnTo>
                      <a:pt x="3679460" y="170133"/>
                    </a:lnTo>
                    <a:lnTo>
                      <a:pt x="3678615" y="168804"/>
                    </a:lnTo>
                    <a:close/>
                    <a:moveTo>
                      <a:pt x="3597917" y="147728"/>
                    </a:moveTo>
                    <a:lnTo>
                      <a:pt x="3603951" y="150436"/>
                    </a:lnTo>
                    <a:lnTo>
                      <a:pt x="3604978" y="151776"/>
                    </a:lnTo>
                    <a:lnTo>
                      <a:pt x="3600020" y="149999"/>
                    </a:lnTo>
                    <a:close/>
                    <a:moveTo>
                      <a:pt x="3668301" y="147411"/>
                    </a:moveTo>
                    <a:lnTo>
                      <a:pt x="3671089" y="149450"/>
                    </a:lnTo>
                    <a:lnTo>
                      <a:pt x="3671147" y="149526"/>
                    </a:lnTo>
                    <a:close/>
                    <a:moveTo>
                      <a:pt x="3591487" y="146941"/>
                    </a:moveTo>
                    <a:lnTo>
                      <a:pt x="3594508" y="148023"/>
                    </a:lnTo>
                    <a:lnTo>
                      <a:pt x="3613782" y="176469"/>
                    </a:lnTo>
                    <a:lnTo>
                      <a:pt x="3625054" y="188639"/>
                    </a:lnTo>
                    <a:lnTo>
                      <a:pt x="3625349" y="189050"/>
                    </a:lnTo>
                    <a:lnTo>
                      <a:pt x="3625313" y="188919"/>
                    </a:lnTo>
                    <a:lnTo>
                      <a:pt x="3625054" y="188639"/>
                    </a:lnTo>
                    <a:lnTo>
                      <a:pt x="3596369" y="148690"/>
                    </a:lnTo>
                    <a:lnTo>
                      <a:pt x="3597012" y="148921"/>
                    </a:lnTo>
                    <a:lnTo>
                      <a:pt x="3623920" y="183795"/>
                    </a:lnTo>
                    <a:lnTo>
                      <a:pt x="3620847" y="172489"/>
                    </a:lnTo>
                    <a:lnTo>
                      <a:pt x="3605798" y="156239"/>
                    </a:lnTo>
                    <a:lnTo>
                      <a:pt x="3614659" y="165511"/>
                    </a:lnTo>
                    <a:lnTo>
                      <a:pt x="3617811" y="168514"/>
                    </a:lnTo>
                    <a:lnTo>
                      <a:pt x="3620841" y="172467"/>
                    </a:lnTo>
                    <a:lnTo>
                      <a:pt x="3620450" y="171029"/>
                    </a:lnTo>
                    <a:lnTo>
                      <a:pt x="3617811" y="168514"/>
                    </a:lnTo>
                    <a:lnTo>
                      <a:pt x="3604978" y="151776"/>
                    </a:lnTo>
                    <a:lnTo>
                      <a:pt x="3609020" y="153224"/>
                    </a:lnTo>
                    <a:lnTo>
                      <a:pt x="3622010" y="168393"/>
                    </a:lnTo>
                    <a:lnTo>
                      <a:pt x="3623025" y="168393"/>
                    </a:lnTo>
                    <a:lnTo>
                      <a:pt x="3645299" y="194741"/>
                    </a:lnTo>
                    <a:lnTo>
                      <a:pt x="3645201" y="194741"/>
                    </a:lnTo>
                    <a:lnTo>
                      <a:pt x="3645827" y="195366"/>
                    </a:lnTo>
                    <a:lnTo>
                      <a:pt x="3645299" y="194741"/>
                    </a:lnTo>
                    <a:lnTo>
                      <a:pt x="3645421" y="194741"/>
                    </a:lnTo>
                    <a:lnTo>
                      <a:pt x="3622938" y="165949"/>
                    </a:lnTo>
                    <a:lnTo>
                      <a:pt x="3657190" y="200114"/>
                    </a:lnTo>
                    <a:lnTo>
                      <a:pt x="3671063" y="220537"/>
                    </a:lnTo>
                    <a:lnTo>
                      <a:pt x="3646769" y="196305"/>
                    </a:lnTo>
                    <a:lnTo>
                      <a:pt x="3646935" y="196677"/>
                    </a:lnTo>
                    <a:lnTo>
                      <a:pt x="3646886" y="196619"/>
                    </a:lnTo>
                    <a:lnTo>
                      <a:pt x="3646940" y="196688"/>
                    </a:lnTo>
                    <a:lnTo>
                      <a:pt x="3646935" y="196677"/>
                    </a:lnTo>
                    <a:lnTo>
                      <a:pt x="3649621" y="199853"/>
                    </a:lnTo>
                    <a:lnTo>
                      <a:pt x="3648191" y="198289"/>
                    </a:lnTo>
                    <a:lnTo>
                      <a:pt x="3649636" y="200140"/>
                    </a:lnTo>
                    <a:lnTo>
                      <a:pt x="3647309" y="197509"/>
                    </a:lnTo>
                    <a:lnTo>
                      <a:pt x="3647711" y="198407"/>
                    </a:lnTo>
                    <a:lnTo>
                      <a:pt x="3648825" y="199707"/>
                    </a:lnTo>
                    <a:lnTo>
                      <a:pt x="3647817" y="198643"/>
                    </a:lnTo>
                    <a:lnTo>
                      <a:pt x="3650403" y="204407"/>
                    </a:lnTo>
                    <a:lnTo>
                      <a:pt x="3656702" y="211209"/>
                    </a:lnTo>
                    <a:lnTo>
                      <a:pt x="3658279" y="211209"/>
                    </a:lnTo>
                    <a:lnTo>
                      <a:pt x="3654190" y="205973"/>
                    </a:lnTo>
                    <a:lnTo>
                      <a:pt x="3658674" y="211209"/>
                    </a:lnTo>
                    <a:lnTo>
                      <a:pt x="3659221" y="211209"/>
                    </a:lnTo>
                    <a:lnTo>
                      <a:pt x="3659337" y="211346"/>
                    </a:lnTo>
                    <a:lnTo>
                      <a:pt x="3663110" y="216389"/>
                    </a:lnTo>
                    <a:lnTo>
                      <a:pt x="3676452" y="231969"/>
                    </a:lnTo>
                    <a:lnTo>
                      <a:pt x="3674942" y="229805"/>
                    </a:lnTo>
                    <a:lnTo>
                      <a:pt x="3680557" y="236446"/>
                    </a:lnTo>
                    <a:lnTo>
                      <a:pt x="3673251" y="226835"/>
                    </a:lnTo>
                    <a:lnTo>
                      <a:pt x="3671448" y="224797"/>
                    </a:lnTo>
                    <a:lnTo>
                      <a:pt x="3674942" y="229805"/>
                    </a:lnTo>
                    <a:lnTo>
                      <a:pt x="3659337" y="211346"/>
                    </a:lnTo>
                    <a:lnTo>
                      <a:pt x="3659234" y="211209"/>
                    </a:lnTo>
                    <a:lnTo>
                      <a:pt x="3659221" y="211209"/>
                    </a:lnTo>
                    <a:lnTo>
                      <a:pt x="3655101" y="206335"/>
                    </a:lnTo>
                    <a:lnTo>
                      <a:pt x="3651523" y="202556"/>
                    </a:lnTo>
                    <a:lnTo>
                      <a:pt x="3649636" y="200140"/>
                    </a:lnTo>
                    <a:lnTo>
                      <a:pt x="3654768" y="205941"/>
                    </a:lnTo>
                    <a:lnTo>
                      <a:pt x="3649621" y="199853"/>
                    </a:lnTo>
                    <a:lnTo>
                      <a:pt x="3668154" y="220121"/>
                    </a:lnTo>
                    <a:lnTo>
                      <a:pt x="3683183" y="235993"/>
                    </a:lnTo>
                    <a:lnTo>
                      <a:pt x="3703938" y="261345"/>
                    </a:lnTo>
                    <a:lnTo>
                      <a:pt x="3703289" y="260797"/>
                    </a:lnTo>
                    <a:lnTo>
                      <a:pt x="3695946" y="253588"/>
                    </a:lnTo>
                    <a:lnTo>
                      <a:pt x="3685639" y="242458"/>
                    </a:lnTo>
                    <a:lnTo>
                      <a:pt x="3695802" y="254479"/>
                    </a:lnTo>
                    <a:lnTo>
                      <a:pt x="3703289" y="260797"/>
                    </a:lnTo>
                    <a:lnTo>
                      <a:pt x="3704312" y="261802"/>
                    </a:lnTo>
                    <a:lnTo>
                      <a:pt x="3713775" y="273360"/>
                    </a:lnTo>
                    <a:lnTo>
                      <a:pt x="3705852" y="266300"/>
                    </a:lnTo>
                    <a:lnTo>
                      <a:pt x="3701447" y="261156"/>
                    </a:lnTo>
                    <a:lnTo>
                      <a:pt x="3705624" y="266097"/>
                    </a:lnTo>
                    <a:lnTo>
                      <a:pt x="3705852" y="266300"/>
                    </a:lnTo>
                    <a:lnTo>
                      <a:pt x="3718227" y="280752"/>
                    </a:lnTo>
                    <a:lnTo>
                      <a:pt x="3720648" y="283481"/>
                    </a:lnTo>
                    <a:lnTo>
                      <a:pt x="3720564" y="283092"/>
                    </a:lnTo>
                    <a:lnTo>
                      <a:pt x="3714617" y="274388"/>
                    </a:lnTo>
                    <a:lnTo>
                      <a:pt x="3720143" y="281138"/>
                    </a:lnTo>
                    <a:lnTo>
                      <a:pt x="3719605" y="278644"/>
                    </a:lnTo>
                    <a:lnTo>
                      <a:pt x="3719467" y="278432"/>
                    </a:lnTo>
                    <a:lnTo>
                      <a:pt x="3719581" y="278533"/>
                    </a:lnTo>
                    <a:lnTo>
                      <a:pt x="3719549" y="278389"/>
                    </a:lnTo>
                    <a:lnTo>
                      <a:pt x="3719465" y="278282"/>
                    </a:lnTo>
                    <a:lnTo>
                      <a:pt x="3718891" y="277542"/>
                    </a:lnTo>
                    <a:lnTo>
                      <a:pt x="3716349" y="273619"/>
                    </a:lnTo>
                    <a:lnTo>
                      <a:pt x="3719104" y="276324"/>
                    </a:lnTo>
                    <a:lnTo>
                      <a:pt x="3718671" y="274314"/>
                    </a:lnTo>
                    <a:lnTo>
                      <a:pt x="3719514" y="276727"/>
                    </a:lnTo>
                    <a:lnTo>
                      <a:pt x="3738789" y="295649"/>
                    </a:lnTo>
                    <a:lnTo>
                      <a:pt x="3720403" y="279266"/>
                    </a:lnTo>
                    <a:lnTo>
                      <a:pt x="3720528" y="279623"/>
                    </a:lnTo>
                    <a:lnTo>
                      <a:pt x="3743540" y="308667"/>
                    </a:lnTo>
                    <a:lnTo>
                      <a:pt x="3735918" y="300407"/>
                    </a:lnTo>
                    <a:lnTo>
                      <a:pt x="3725303" y="287442"/>
                    </a:lnTo>
                    <a:lnTo>
                      <a:pt x="3720867" y="280593"/>
                    </a:lnTo>
                    <a:lnTo>
                      <a:pt x="3721740" y="283090"/>
                    </a:lnTo>
                    <a:lnTo>
                      <a:pt x="3725303" y="287442"/>
                    </a:lnTo>
                    <a:lnTo>
                      <a:pt x="3728401" y="292223"/>
                    </a:lnTo>
                    <a:lnTo>
                      <a:pt x="3722678" y="285770"/>
                    </a:lnTo>
                    <a:lnTo>
                      <a:pt x="3722841" y="286235"/>
                    </a:lnTo>
                    <a:lnTo>
                      <a:pt x="3728482" y="292349"/>
                    </a:lnTo>
                    <a:lnTo>
                      <a:pt x="3731749" y="297392"/>
                    </a:lnTo>
                    <a:lnTo>
                      <a:pt x="3726017" y="291073"/>
                    </a:lnTo>
                    <a:lnTo>
                      <a:pt x="3722976" y="286622"/>
                    </a:lnTo>
                    <a:lnTo>
                      <a:pt x="3723601" y="288409"/>
                    </a:lnTo>
                    <a:lnTo>
                      <a:pt x="3726017" y="291073"/>
                    </a:lnTo>
                    <a:lnTo>
                      <a:pt x="3729842" y="296671"/>
                    </a:lnTo>
                    <a:lnTo>
                      <a:pt x="3724353" y="290559"/>
                    </a:lnTo>
                    <a:lnTo>
                      <a:pt x="3726803" y="297563"/>
                    </a:lnTo>
                    <a:lnTo>
                      <a:pt x="3723083" y="291644"/>
                    </a:lnTo>
                    <a:lnTo>
                      <a:pt x="3721866" y="287790"/>
                    </a:lnTo>
                    <a:lnTo>
                      <a:pt x="3717845" y="283313"/>
                    </a:lnTo>
                    <a:lnTo>
                      <a:pt x="3723083" y="291644"/>
                    </a:lnTo>
                    <a:lnTo>
                      <a:pt x="3727779" y="306525"/>
                    </a:lnTo>
                    <a:lnTo>
                      <a:pt x="3725083" y="302568"/>
                    </a:lnTo>
                    <a:lnTo>
                      <a:pt x="3714371" y="284900"/>
                    </a:lnTo>
                    <a:lnTo>
                      <a:pt x="3699485" y="265004"/>
                    </a:lnTo>
                    <a:lnTo>
                      <a:pt x="3698735" y="263904"/>
                    </a:lnTo>
                    <a:lnTo>
                      <a:pt x="3692888" y="255524"/>
                    </a:lnTo>
                    <a:lnTo>
                      <a:pt x="3689915" y="252214"/>
                    </a:lnTo>
                    <a:lnTo>
                      <a:pt x="3699485" y="265004"/>
                    </a:lnTo>
                    <a:lnTo>
                      <a:pt x="3725083" y="302568"/>
                    </a:lnTo>
                    <a:lnTo>
                      <a:pt x="3728102" y="307548"/>
                    </a:lnTo>
                    <a:lnTo>
                      <a:pt x="3729396" y="311648"/>
                    </a:lnTo>
                    <a:lnTo>
                      <a:pt x="3732412" y="314656"/>
                    </a:lnTo>
                    <a:lnTo>
                      <a:pt x="3728102" y="307548"/>
                    </a:lnTo>
                    <a:lnTo>
                      <a:pt x="3727779" y="306525"/>
                    </a:lnTo>
                    <a:lnTo>
                      <a:pt x="3732216" y="313035"/>
                    </a:lnTo>
                    <a:lnTo>
                      <a:pt x="3732981" y="315224"/>
                    </a:lnTo>
                    <a:lnTo>
                      <a:pt x="3735248" y="317485"/>
                    </a:lnTo>
                    <a:lnTo>
                      <a:pt x="3732216" y="313035"/>
                    </a:lnTo>
                    <a:lnTo>
                      <a:pt x="3726803" y="297563"/>
                    </a:lnTo>
                    <a:lnTo>
                      <a:pt x="3746185" y="328394"/>
                    </a:lnTo>
                    <a:lnTo>
                      <a:pt x="3779508" y="361632"/>
                    </a:lnTo>
                    <a:lnTo>
                      <a:pt x="3782194" y="365090"/>
                    </a:lnTo>
                    <a:lnTo>
                      <a:pt x="3782352" y="366599"/>
                    </a:lnTo>
                    <a:lnTo>
                      <a:pt x="3748018" y="331310"/>
                    </a:lnTo>
                    <a:lnTo>
                      <a:pt x="3784320" y="389056"/>
                    </a:lnTo>
                    <a:cubicBezTo>
                      <a:pt x="3790904" y="400583"/>
                      <a:pt x="3795018" y="407170"/>
                      <a:pt x="3797384" y="410206"/>
                    </a:cubicBezTo>
                    <a:lnTo>
                      <a:pt x="3798966" y="410111"/>
                    </a:lnTo>
                    <a:lnTo>
                      <a:pt x="3795047" y="395584"/>
                    </a:lnTo>
                    <a:lnTo>
                      <a:pt x="3795129" y="395700"/>
                    </a:lnTo>
                    <a:lnTo>
                      <a:pt x="3794880" y="394965"/>
                    </a:lnTo>
                    <a:lnTo>
                      <a:pt x="3795047" y="395584"/>
                    </a:lnTo>
                    <a:lnTo>
                      <a:pt x="3791262" y="390230"/>
                    </a:lnTo>
                    <a:cubicBezTo>
                      <a:pt x="3787755" y="384057"/>
                      <a:pt x="3784764" y="377677"/>
                      <a:pt x="3782855" y="371401"/>
                    </a:cubicBezTo>
                    <a:lnTo>
                      <a:pt x="3782352" y="366599"/>
                    </a:lnTo>
                    <a:lnTo>
                      <a:pt x="3784078" y="368374"/>
                    </a:lnTo>
                    <a:lnTo>
                      <a:pt x="3789216" y="378218"/>
                    </a:lnTo>
                    <a:lnTo>
                      <a:pt x="3786850" y="371223"/>
                    </a:lnTo>
                    <a:lnTo>
                      <a:pt x="3784078" y="368374"/>
                    </a:lnTo>
                    <a:lnTo>
                      <a:pt x="3782714" y="365761"/>
                    </a:lnTo>
                    <a:lnTo>
                      <a:pt x="3786768" y="370981"/>
                    </a:lnTo>
                    <a:lnTo>
                      <a:pt x="3785870" y="368327"/>
                    </a:lnTo>
                    <a:lnTo>
                      <a:pt x="3784636" y="366747"/>
                    </a:lnTo>
                    <a:lnTo>
                      <a:pt x="3785692" y="367800"/>
                    </a:lnTo>
                    <a:lnTo>
                      <a:pt x="3783010" y="359868"/>
                    </a:lnTo>
                    <a:lnTo>
                      <a:pt x="3784289" y="362998"/>
                    </a:lnTo>
                    <a:lnTo>
                      <a:pt x="3785051" y="361730"/>
                    </a:lnTo>
                    <a:lnTo>
                      <a:pt x="3787769" y="368603"/>
                    </a:lnTo>
                    <a:lnTo>
                      <a:pt x="3788237" y="370339"/>
                    </a:lnTo>
                    <a:lnTo>
                      <a:pt x="3787077" y="369182"/>
                    </a:lnTo>
                    <a:lnTo>
                      <a:pt x="3784845" y="364357"/>
                    </a:lnTo>
                    <a:lnTo>
                      <a:pt x="3786639" y="368744"/>
                    </a:lnTo>
                    <a:lnTo>
                      <a:pt x="3787077" y="369182"/>
                    </a:lnTo>
                    <a:lnTo>
                      <a:pt x="3787860" y="370874"/>
                    </a:lnTo>
                    <a:lnTo>
                      <a:pt x="3787124" y="369931"/>
                    </a:lnTo>
                    <a:lnTo>
                      <a:pt x="3788234" y="372645"/>
                    </a:lnTo>
                    <a:lnTo>
                      <a:pt x="3789085" y="373520"/>
                    </a:lnTo>
                    <a:lnTo>
                      <a:pt x="3789110" y="373575"/>
                    </a:lnTo>
                    <a:lnTo>
                      <a:pt x="3789204" y="373921"/>
                    </a:lnTo>
                    <a:lnTo>
                      <a:pt x="3788923" y="373756"/>
                    </a:lnTo>
                    <a:lnTo>
                      <a:pt x="3788426" y="373116"/>
                    </a:lnTo>
                    <a:lnTo>
                      <a:pt x="3788613" y="373573"/>
                    </a:lnTo>
                    <a:lnTo>
                      <a:pt x="3788923" y="373756"/>
                    </a:lnTo>
                    <a:lnTo>
                      <a:pt x="3789285" y="374222"/>
                    </a:lnTo>
                    <a:lnTo>
                      <a:pt x="3790073" y="377143"/>
                    </a:lnTo>
                    <a:lnTo>
                      <a:pt x="3790748" y="378796"/>
                    </a:lnTo>
                    <a:lnTo>
                      <a:pt x="3795802" y="388036"/>
                    </a:lnTo>
                    <a:lnTo>
                      <a:pt x="3796038" y="388547"/>
                    </a:lnTo>
                    <a:lnTo>
                      <a:pt x="3796214" y="389407"/>
                    </a:lnTo>
                    <a:lnTo>
                      <a:pt x="3797035" y="393201"/>
                    </a:lnTo>
                    <a:lnTo>
                      <a:pt x="3792427" y="384371"/>
                    </a:lnTo>
                    <a:lnTo>
                      <a:pt x="3796187" y="397197"/>
                    </a:lnTo>
                    <a:lnTo>
                      <a:pt x="3798656" y="400689"/>
                    </a:lnTo>
                    <a:lnTo>
                      <a:pt x="3801926" y="415797"/>
                    </a:lnTo>
                    <a:lnTo>
                      <a:pt x="3807363" y="431871"/>
                    </a:lnTo>
                    <a:lnTo>
                      <a:pt x="3805205" y="428357"/>
                    </a:lnTo>
                    <a:lnTo>
                      <a:pt x="3807248" y="433201"/>
                    </a:lnTo>
                    <a:lnTo>
                      <a:pt x="3823168" y="448182"/>
                    </a:lnTo>
                    <a:lnTo>
                      <a:pt x="3814786" y="428929"/>
                    </a:lnTo>
                    <a:lnTo>
                      <a:pt x="3823276" y="448284"/>
                    </a:lnTo>
                    <a:lnTo>
                      <a:pt x="3823555" y="448547"/>
                    </a:lnTo>
                    <a:lnTo>
                      <a:pt x="3830351" y="458403"/>
                    </a:lnTo>
                    <a:lnTo>
                      <a:pt x="3830443" y="458495"/>
                    </a:lnTo>
                    <a:lnTo>
                      <a:pt x="3830462" y="458552"/>
                    </a:lnTo>
                    <a:lnTo>
                      <a:pt x="3830470" y="458575"/>
                    </a:lnTo>
                    <a:lnTo>
                      <a:pt x="3831357" y="459861"/>
                    </a:lnTo>
                    <a:lnTo>
                      <a:pt x="3831107" y="459161"/>
                    </a:lnTo>
                    <a:lnTo>
                      <a:pt x="3837064" y="465137"/>
                    </a:lnTo>
                    <a:lnTo>
                      <a:pt x="3845481" y="474361"/>
                    </a:lnTo>
                    <a:lnTo>
                      <a:pt x="3848036" y="479780"/>
                    </a:lnTo>
                    <a:lnTo>
                      <a:pt x="3838928" y="470842"/>
                    </a:lnTo>
                    <a:lnTo>
                      <a:pt x="3853442" y="491890"/>
                    </a:lnTo>
                    <a:lnTo>
                      <a:pt x="3860497" y="506258"/>
                    </a:lnTo>
                    <a:lnTo>
                      <a:pt x="3859934" y="505014"/>
                    </a:lnTo>
                    <a:lnTo>
                      <a:pt x="3861096" y="507479"/>
                    </a:lnTo>
                    <a:lnTo>
                      <a:pt x="3869342" y="524276"/>
                    </a:lnTo>
                    <a:lnTo>
                      <a:pt x="3892377" y="554064"/>
                    </a:lnTo>
                    <a:lnTo>
                      <a:pt x="3883484" y="536237"/>
                    </a:lnTo>
                    <a:cubicBezTo>
                      <a:pt x="3880183" y="529960"/>
                      <a:pt x="3877501" y="525227"/>
                      <a:pt x="3876676" y="524404"/>
                    </a:cubicBezTo>
                    <a:lnTo>
                      <a:pt x="3856870" y="491479"/>
                    </a:lnTo>
                    <a:lnTo>
                      <a:pt x="3889093" y="543399"/>
                    </a:lnTo>
                    <a:lnTo>
                      <a:pt x="3895628" y="558269"/>
                    </a:lnTo>
                    <a:lnTo>
                      <a:pt x="3903681" y="568682"/>
                    </a:lnTo>
                    <a:lnTo>
                      <a:pt x="3899783" y="560622"/>
                    </a:lnTo>
                    <a:lnTo>
                      <a:pt x="3889093" y="543399"/>
                    </a:lnTo>
                    <a:lnTo>
                      <a:pt x="3883278" y="530166"/>
                    </a:lnTo>
                    <a:lnTo>
                      <a:pt x="3853881" y="485516"/>
                    </a:lnTo>
                    <a:lnTo>
                      <a:pt x="3863183" y="494646"/>
                    </a:lnTo>
                    <a:lnTo>
                      <a:pt x="3908035" y="570089"/>
                    </a:lnTo>
                    <a:lnTo>
                      <a:pt x="3911913" y="578648"/>
                    </a:lnTo>
                    <a:lnTo>
                      <a:pt x="3922698" y="591472"/>
                    </a:lnTo>
                    <a:lnTo>
                      <a:pt x="3924758" y="596020"/>
                    </a:lnTo>
                    <a:lnTo>
                      <a:pt x="3922785" y="593387"/>
                    </a:lnTo>
                    <a:lnTo>
                      <a:pt x="3912655" y="580288"/>
                    </a:lnTo>
                    <a:lnTo>
                      <a:pt x="3920008" y="596520"/>
                    </a:lnTo>
                    <a:lnTo>
                      <a:pt x="3931901" y="611788"/>
                    </a:lnTo>
                    <a:lnTo>
                      <a:pt x="3924758" y="596020"/>
                    </a:lnTo>
                    <a:lnTo>
                      <a:pt x="3938623" y="614514"/>
                    </a:lnTo>
                    <a:lnTo>
                      <a:pt x="3946495" y="630524"/>
                    </a:lnTo>
                    <a:lnTo>
                      <a:pt x="3955912" y="642613"/>
                    </a:lnTo>
                    <a:cubicBezTo>
                      <a:pt x="3971550" y="664027"/>
                      <a:pt x="3987393" y="685647"/>
                      <a:pt x="4002517" y="707731"/>
                    </a:cubicBezTo>
                    <a:lnTo>
                      <a:pt x="4011545" y="722227"/>
                    </a:lnTo>
                    <a:lnTo>
                      <a:pt x="4013920" y="723912"/>
                    </a:lnTo>
                    <a:cubicBezTo>
                      <a:pt x="4015670" y="724221"/>
                      <a:pt x="4015464" y="722367"/>
                      <a:pt x="4014228" y="719482"/>
                    </a:cubicBezTo>
                    <a:lnTo>
                      <a:pt x="4009779" y="712064"/>
                    </a:lnTo>
                    <a:lnTo>
                      <a:pt x="4024938" y="735141"/>
                    </a:lnTo>
                    <a:cubicBezTo>
                      <a:pt x="4024938" y="738438"/>
                      <a:pt x="4024938" y="738438"/>
                      <a:pt x="4024938" y="738438"/>
                    </a:cubicBezTo>
                    <a:lnTo>
                      <a:pt x="4016412" y="730042"/>
                    </a:lnTo>
                    <a:lnTo>
                      <a:pt x="4033067" y="756785"/>
                    </a:lnTo>
                    <a:lnTo>
                      <a:pt x="4037129" y="769969"/>
                    </a:lnTo>
                    <a:lnTo>
                      <a:pt x="4007101" y="720874"/>
                    </a:lnTo>
                    <a:lnTo>
                      <a:pt x="4002979" y="716815"/>
                    </a:lnTo>
                    <a:lnTo>
                      <a:pt x="4012071" y="730804"/>
                    </a:lnTo>
                    <a:lnTo>
                      <a:pt x="4015998" y="739375"/>
                    </a:lnTo>
                    <a:lnTo>
                      <a:pt x="4001324" y="715185"/>
                    </a:lnTo>
                    <a:lnTo>
                      <a:pt x="3991863" y="705869"/>
                    </a:lnTo>
                    <a:lnTo>
                      <a:pt x="3992101" y="709925"/>
                    </a:lnTo>
                    <a:cubicBezTo>
                      <a:pt x="3993357" y="717820"/>
                      <a:pt x="3995250" y="728204"/>
                      <a:pt x="3996564" y="735693"/>
                    </a:cubicBezTo>
                    <a:lnTo>
                      <a:pt x="3998015" y="744947"/>
                    </a:lnTo>
                    <a:lnTo>
                      <a:pt x="3982816" y="696961"/>
                    </a:lnTo>
                    <a:lnTo>
                      <a:pt x="3981932" y="696091"/>
                    </a:lnTo>
                    <a:cubicBezTo>
                      <a:pt x="3969202" y="680734"/>
                      <a:pt x="3957952" y="664238"/>
                      <a:pt x="3947808" y="646906"/>
                    </a:cubicBezTo>
                    <a:lnTo>
                      <a:pt x="3940595" y="630981"/>
                    </a:lnTo>
                    <a:lnTo>
                      <a:pt x="3928615" y="615519"/>
                    </a:lnTo>
                    <a:lnTo>
                      <a:pt x="3947956" y="658217"/>
                    </a:lnTo>
                    <a:lnTo>
                      <a:pt x="3954999" y="685115"/>
                    </a:lnTo>
                    <a:lnTo>
                      <a:pt x="3975665" y="722093"/>
                    </a:lnTo>
                    <a:lnTo>
                      <a:pt x="3991713" y="751331"/>
                    </a:lnTo>
                    <a:lnTo>
                      <a:pt x="3991303" y="751331"/>
                    </a:lnTo>
                    <a:lnTo>
                      <a:pt x="3970444" y="717933"/>
                    </a:lnTo>
                    <a:lnTo>
                      <a:pt x="3985608" y="751593"/>
                    </a:lnTo>
                    <a:cubicBezTo>
                      <a:pt x="3985608" y="751593"/>
                      <a:pt x="3982307" y="754885"/>
                      <a:pt x="3982307" y="751593"/>
                    </a:cubicBezTo>
                    <a:lnTo>
                      <a:pt x="3966816" y="721247"/>
                    </a:lnTo>
                    <a:lnTo>
                      <a:pt x="3972404" y="731837"/>
                    </a:lnTo>
                    <a:cubicBezTo>
                      <a:pt x="3972404" y="726898"/>
                      <a:pt x="3970754" y="721959"/>
                      <a:pt x="3968278" y="717021"/>
                    </a:cubicBezTo>
                    <a:lnTo>
                      <a:pt x="3959677" y="702982"/>
                    </a:lnTo>
                    <a:lnTo>
                      <a:pt x="3958646" y="699043"/>
                    </a:lnTo>
                    <a:lnTo>
                      <a:pt x="3957680" y="697498"/>
                    </a:lnTo>
                    <a:lnTo>
                      <a:pt x="3959300" y="702367"/>
                    </a:lnTo>
                    <a:lnTo>
                      <a:pt x="3959200" y="702204"/>
                    </a:lnTo>
                    <a:lnTo>
                      <a:pt x="3953514" y="695189"/>
                    </a:lnTo>
                    <a:lnTo>
                      <a:pt x="3942283" y="673189"/>
                    </a:lnTo>
                    <a:lnTo>
                      <a:pt x="3945946" y="678669"/>
                    </a:lnTo>
                    <a:lnTo>
                      <a:pt x="3909272" y="603296"/>
                    </a:lnTo>
                    <a:lnTo>
                      <a:pt x="3951448" y="678761"/>
                    </a:lnTo>
                    <a:lnTo>
                      <a:pt x="3939394" y="642526"/>
                    </a:lnTo>
                    <a:lnTo>
                      <a:pt x="3922543" y="607683"/>
                    </a:lnTo>
                    <a:lnTo>
                      <a:pt x="3922167" y="607197"/>
                    </a:lnTo>
                    <a:lnTo>
                      <a:pt x="3909105" y="590835"/>
                    </a:lnTo>
                    <a:lnTo>
                      <a:pt x="3906385" y="593548"/>
                    </a:lnTo>
                    <a:lnTo>
                      <a:pt x="3895895" y="578003"/>
                    </a:lnTo>
                    <a:lnTo>
                      <a:pt x="3907763" y="600196"/>
                    </a:lnTo>
                    <a:lnTo>
                      <a:pt x="3909272" y="603296"/>
                    </a:lnTo>
                    <a:lnTo>
                      <a:pt x="3899944" y="586607"/>
                    </a:lnTo>
                    <a:lnTo>
                      <a:pt x="3895253" y="577051"/>
                    </a:lnTo>
                    <a:lnTo>
                      <a:pt x="3890757" y="570388"/>
                    </a:lnTo>
                    <a:lnTo>
                      <a:pt x="3887837" y="564196"/>
                    </a:lnTo>
                    <a:lnTo>
                      <a:pt x="3885227" y="560926"/>
                    </a:lnTo>
                    <a:lnTo>
                      <a:pt x="3886579" y="563915"/>
                    </a:lnTo>
                    <a:lnTo>
                      <a:pt x="3887129" y="565012"/>
                    </a:lnTo>
                    <a:lnTo>
                      <a:pt x="3879701" y="554004"/>
                    </a:lnTo>
                    <a:lnTo>
                      <a:pt x="3860501" y="529955"/>
                    </a:lnTo>
                    <a:lnTo>
                      <a:pt x="3869661" y="549098"/>
                    </a:lnTo>
                    <a:lnTo>
                      <a:pt x="3887570" y="590466"/>
                    </a:lnTo>
                    <a:lnTo>
                      <a:pt x="3879449" y="577469"/>
                    </a:lnTo>
                    <a:lnTo>
                      <a:pt x="3856683" y="525172"/>
                    </a:lnTo>
                    <a:lnTo>
                      <a:pt x="3852551" y="519997"/>
                    </a:lnTo>
                    <a:lnTo>
                      <a:pt x="3859269" y="538684"/>
                    </a:lnTo>
                    <a:lnTo>
                      <a:pt x="3857540" y="535002"/>
                    </a:lnTo>
                    <a:lnTo>
                      <a:pt x="3852162" y="519509"/>
                    </a:lnTo>
                    <a:lnTo>
                      <a:pt x="3847784" y="514025"/>
                    </a:lnTo>
                    <a:lnTo>
                      <a:pt x="3830462" y="488252"/>
                    </a:lnTo>
                    <a:lnTo>
                      <a:pt x="3844491" y="521523"/>
                    </a:lnTo>
                    <a:lnTo>
                      <a:pt x="3871534" y="564802"/>
                    </a:lnTo>
                    <a:lnTo>
                      <a:pt x="3883372" y="590012"/>
                    </a:lnTo>
                    <a:lnTo>
                      <a:pt x="3865107" y="562149"/>
                    </a:lnTo>
                    <a:lnTo>
                      <a:pt x="3837476" y="508764"/>
                    </a:lnTo>
                    <a:lnTo>
                      <a:pt x="3830171" y="498137"/>
                    </a:lnTo>
                    <a:lnTo>
                      <a:pt x="3820696" y="473722"/>
                    </a:lnTo>
                    <a:lnTo>
                      <a:pt x="3781425" y="415293"/>
                    </a:lnTo>
                    <a:lnTo>
                      <a:pt x="3781873" y="414845"/>
                    </a:lnTo>
                    <a:lnTo>
                      <a:pt x="3770631" y="403812"/>
                    </a:lnTo>
                    <a:lnTo>
                      <a:pt x="3729774" y="351322"/>
                    </a:lnTo>
                    <a:lnTo>
                      <a:pt x="3731659" y="359329"/>
                    </a:lnTo>
                    <a:lnTo>
                      <a:pt x="3738400" y="375192"/>
                    </a:lnTo>
                    <a:lnTo>
                      <a:pt x="3746975" y="393967"/>
                    </a:lnTo>
                    <a:lnTo>
                      <a:pt x="3744840" y="385702"/>
                    </a:lnTo>
                    <a:cubicBezTo>
                      <a:pt x="3744840" y="382405"/>
                      <a:pt x="3744840" y="382405"/>
                      <a:pt x="3748135" y="385702"/>
                    </a:cubicBezTo>
                    <a:lnTo>
                      <a:pt x="3785957" y="473483"/>
                    </a:lnTo>
                    <a:lnTo>
                      <a:pt x="3778270" y="459571"/>
                    </a:lnTo>
                    <a:lnTo>
                      <a:pt x="3754726" y="405481"/>
                    </a:lnTo>
                    <a:lnTo>
                      <a:pt x="3754229" y="409851"/>
                    </a:lnTo>
                    <a:lnTo>
                      <a:pt x="3761278" y="425284"/>
                    </a:lnTo>
                    <a:lnTo>
                      <a:pt x="3764535" y="434716"/>
                    </a:lnTo>
                    <a:lnTo>
                      <a:pt x="3778270" y="459571"/>
                    </a:lnTo>
                    <a:lnTo>
                      <a:pt x="3784747" y="474453"/>
                    </a:lnTo>
                    <a:lnTo>
                      <a:pt x="3768681" y="446724"/>
                    </a:lnTo>
                    <a:lnTo>
                      <a:pt x="3772880" y="458883"/>
                    </a:lnTo>
                    <a:lnTo>
                      <a:pt x="3787221" y="480136"/>
                    </a:lnTo>
                    <a:lnTo>
                      <a:pt x="3788302" y="482620"/>
                    </a:lnTo>
                    <a:lnTo>
                      <a:pt x="3773965" y="462023"/>
                    </a:lnTo>
                    <a:lnTo>
                      <a:pt x="3783652" y="490073"/>
                    </a:lnTo>
                    <a:lnTo>
                      <a:pt x="3785779" y="502832"/>
                    </a:lnTo>
                    <a:lnTo>
                      <a:pt x="3799624" y="527455"/>
                    </a:lnTo>
                    <a:cubicBezTo>
                      <a:pt x="3805803" y="538169"/>
                      <a:pt x="3812393" y="548883"/>
                      <a:pt x="3820631" y="560421"/>
                    </a:cubicBezTo>
                    <a:lnTo>
                      <a:pt x="3825234" y="567470"/>
                    </a:lnTo>
                    <a:lnTo>
                      <a:pt x="3825574" y="568251"/>
                    </a:lnTo>
                    <a:lnTo>
                      <a:pt x="3827283" y="572050"/>
                    </a:lnTo>
                    <a:lnTo>
                      <a:pt x="3797565" y="527455"/>
                    </a:lnTo>
                    <a:lnTo>
                      <a:pt x="3785969" y="503972"/>
                    </a:lnTo>
                    <a:lnTo>
                      <a:pt x="3789830" y="527133"/>
                    </a:lnTo>
                    <a:lnTo>
                      <a:pt x="3800860" y="550532"/>
                    </a:lnTo>
                    <a:cubicBezTo>
                      <a:pt x="3800860" y="553828"/>
                      <a:pt x="3800860" y="553828"/>
                      <a:pt x="3800860" y="553828"/>
                    </a:cubicBezTo>
                    <a:lnTo>
                      <a:pt x="3797943" y="550475"/>
                    </a:lnTo>
                    <a:lnTo>
                      <a:pt x="3792156" y="539451"/>
                    </a:lnTo>
                    <a:lnTo>
                      <a:pt x="3791748" y="538640"/>
                    </a:lnTo>
                    <a:lnTo>
                      <a:pt x="3791757" y="538690"/>
                    </a:lnTo>
                    <a:lnTo>
                      <a:pt x="3792156" y="539451"/>
                    </a:lnTo>
                    <a:lnTo>
                      <a:pt x="3797369" y="549816"/>
                    </a:lnTo>
                    <a:lnTo>
                      <a:pt x="3792721" y="544473"/>
                    </a:lnTo>
                    <a:lnTo>
                      <a:pt x="3794208" y="553394"/>
                    </a:lnTo>
                    <a:lnTo>
                      <a:pt x="3800860" y="567015"/>
                    </a:lnTo>
                    <a:lnTo>
                      <a:pt x="3819238" y="593299"/>
                    </a:lnTo>
                    <a:lnTo>
                      <a:pt x="3827499" y="609726"/>
                    </a:lnTo>
                    <a:lnTo>
                      <a:pt x="3811158" y="584734"/>
                    </a:lnTo>
                    <a:lnTo>
                      <a:pt x="3794634" y="556367"/>
                    </a:lnTo>
                    <a:lnTo>
                      <a:pt x="3794663" y="556991"/>
                    </a:lnTo>
                    <a:lnTo>
                      <a:pt x="3823007" y="617692"/>
                    </a:lnTo>
                    <a:lnTo>
                      <a:pt x="3818799" y="612930"/>
                    </a:lnTo>
                    <a:lnTo>
                      <a:pt x="3798352" y="573501"/>
                    </a:lnTo>
                    <a:lnTo>
                      <a:pt x="3795026" y="564821"/>
                    </a:lnTo>
                    <a:lnTo>
                      <a:pt x="3795142" y="567312"/>
                    </a:lnTo>
                    <a:lnTo>
                      <a:pt x="3798352" y="573501"/>
                    </a:lnTo>
                    <a:lnTo>
                      <a:pt x="3809339" y="602182"/>
                    </a:lnTo>
                    <a:lnTo>
                      <a:pt x="3806393" y="598106"/>
                    </a:lnTo>
                    <a:lnTo>
                      <a:pt x="3806215" y="596272"/>
                    </a:lnTo>
                    <a:cubicBezTo>
                      <a:pt x="3804361" y="590297"/>
                      <a:pt x="3801375" y="582570"/>
                      <a:pt x="3798440" y="575720"/>
                    </a:cubicBezTo>
                    <a:lnTo>
                      <a:pt x="3795227" y="569135"/>
                    </a:lnTo>
                    <a:lnTo>
                      <a:pt x="3795896" y="583549"/>
                    </a:lnTo>
                    <a:lnTo>
                      <a:pt x="3795969" y="583679"/>
                    </a:lnTo>
                    <a:lnTo>
                      <a:pt x="3795897" y="583580"/>
                    </a:lnTo>
                    <a:lnTo>
                      <a:pt x="3796065" y="587204"/>
                    </a:lnTo>
                    <a:lnTo>
                      <a:pt x="3801300" y="593128"/>
                    </a:lnTo>
                    <a:lnTo>
                      <a:pt x="3806870" y="603001"/>
                    </a:lnTo>
                    <a:lnTo>
                      <a:pt x="3807193" y="606313"/>
                    </a:lnTo>
                    <a:lnTo>
                      <a:pt x="3796120" y="588379"/>
                    </a:lnTo>
                    <a:lnTo>
                      <a:pt x="3796319" y="592664"/>
                    </a:lnTo>
                    <a:lnTo>
                      <a:pt x="3807193" y="606316"/>
                    </a:lnTo>
                    <a:lnTo>
                      <a:pt x="3807193" y="606313"/>
                    </a:lnTo>
                    <a:lnTo>
                      <a:pt x="3813426" y="616410"/>
                    </a:lnTo>
                    <a:lnTo>
                      <a:pt x="3816496" y="623898"/>
                    </a:lnTo>
                    <a:lnTo>
                      <a:pt x="3815266" y="625128"/>
                    </a:lnTo>
                    <a:lnTo>
                      <a:pt x="3814453" y="623881"/>
                    </a:lnTo>
                    <a:lnTo>
                      <a:pt x="3797067" y="595010"/>
                    </a:lnTo>
                    <a:lnTo>
                      <a:pt x="3796352" y="593381"/>
                    </a:lnTo>
                    <a:lnTo>
                      <a:pt x="3796374" y="593860"/>
                    </a:lnTo>
                    <a:lnTo>
                      <a:pt x="3797067" y="595010"/>
                    </a:lnTo>
                    <a:lnTo>
                      <a:pt x="3799853" y="601362"/>
                    </a:lnTo>
                    <a:lnTo>
                      <a:pt x="3796444" y="595358"/>
                    </a:lnTo>
                    <a:lnTo>
                      <a:pt x="3798279" y="634894"/>
                    </a:lnTo>
                    <a:lnTo>
                      <a:pt x="3818115" y="663260"/>
                    </a:lnTo>
                    <a:lnTo>
                      <a:pt x="3828760" y="681717"/>
                    </a:lnTo>
                    <a:lnTo>
                      <a:pt x="3798296" y="635265"/>
                    </a:lnTo>
                    <a:lnTo>
                      <a:pt x="3798331" y="636008"/>
                    </a:lnTo>
                    <a:lnTo>
                      <a:pt x="3798287" y="635252"/>
                    </a:lnTo>
                    <a:lnTo>
                      <a:pt x="3794644" y="629696"/>
                    </a:lnTo>
                    <a:lnTo>
                      <a:pt x="3798266" y="634876"/>
                    </a:lnTo>
                    <a:lnTo>
                      <a:pt x="3795960" y="594506"/>
                    </a:lnTo>
                    <a:lnTo>
                      <a:pt x="3782754" y="571243"/>
                    </a:lnTo>
                    <a:lnTo>
                      <a:pt x="3795876" y="593033"/>
                    </a:lnTo>
                    <a:lnTo>
                      <a:pt x="3795828" y="592185"/>
                    </a:lnTo>
                    <a:lnTo>
                      <a:pt x="3795693" y="591878"/>
                    </a:lnTo>
                    <a:lnTo>
                      <a:pt x="3795819" y="592037"/>
                    </a:lnTo>
                    <a:lnTo>
                      <a:pt x="3795558" y="587469"/>
                    </a:lnTo>
                    <a:lnTo>
                      <a:pt x="3789343" y="577403"/>
                    </a:lnTo>
                    <a:lnTo>
                      <a:pt x="3787853" y="574004"/>
                    </a:lnTo>
                    <a:lnTo>
                      <a:pt x="3795248" y="586279"/>
                    </a:lnTo>
                    <a:lnTo>
                      <a:pt x="3795507" y="586573"/>
                    </a:lnTo>
                    <a:lnTo>
                      <a:pt x="3795288" y="582737"/>
                    </a:lnTo>
                    <a:lnTo>
                      <a:pt x="3784049" y="567183"/>
                    </a:lnTo>
                    <a:lnTo>
                      <a:pt x="3744840" y="497786"/>
                    </a:lnTo>
                    <a:lnTo>
                      <a:pt x="3746423" y="501407"/>
                    </a:lnTo>
                    <a:lnTo>
                      <a:pt x="3734954" y="478007"/>
                    </a:lnTo>
                    <a:cubicBezTo>
                      <a:pt x="3746488" y="499434"/>
                      <a:pt x="3759669" y="520862"/>
                      <a:pt x="3772850" y="542702"/>
                    </a:cubicBezTo>
                    <a:lnTo>
                      <a:pt x="3795271" y="582442"/>
                    </a:lnTo>
                    <a:lnTo>
                      <a:pt x="3794416" y="567475"/>
                    </a:lnTo>
                    <a:lnTo>
                      <a:pt x="3790974" y="560421"/>
                    </a:lnTo>
                    <a:lnTo>
                      <a:pt x="3776404" y="525970"/>
                    </a:lnTo>
                    <a:lnTo>
                      <a:pt x="3779050" y="529614"/>
                    </a:lnTo>
                    <a:lnTo>
                      <a:pt x="3782849" y="536134"/>
                    </a:lnTo>
                    <a:lnTo>
                      <a:pt x="3792210" y="561658"/>
                    </a:lnTo>
                    <a:lnTo>
                      <a:pt x="3794316" y="565720"/>
                    </a:lnTo>
                    <a:lnTo>
                      <a:pt x="3794196" y="563610"/>
                    </a:lnTo>
                    <a:lnTo>
                      <a:pt x="3793773" y="561548"/>
                    </a:lnTo>
                    <a:lnTo>
                      <a:pt x="3786318" y="542090"/>
                    </a:lnTo>
                    <a:lnTo>
                      <a:pt x="3791662" y="551264"/>
                    </a:lnTo>
                    <a:lnTo>
                      <a:pt x="3791405" y="550013"/>
                    </a:lnTo>
                    <a:lnTo>
                      <a:pt x="3785216" y="536758"/>
                    </a:lnTo>
                    <a:lnTo>
                      <a:pt x="3786833" y="538291"/>
                    </a:lnTo>
                    <a:lnTo>
                      <a:pt x="3790569" y="545943"/>
                    </a:lnTo>
                    <a:lnTo>
                      <a:pt x="3789510" y="540782"/>
                    </a:lnTo>
                    <a:lnTo>
                      <a:pt x="3788538" y="539665"/>
                    </a:lnTo>
                    <a:lnTo>
                      <a:pt x="3785832" y="527401"/>
                    </a:lnTo>
                    <a:lnTo>
                      <a:pt x="3787362" y="530316"/>
                    </a:lnTo>
                    <a:lnTo>
                      <a:pt x="3787224" y="529643"/>
                    </a:lnTo>
                    <a:lnTo>
                      <a:pt x="3785625" y="526464"/>
                    </a:lnTo>
                    <a:lnTo>
                      <a:pt x="3785207" y="524571"/>
                    </a:lnTo>
                    <a:cubicBezTo>
                      <a:pt x="3781500" y="515299"/>
                      <a:pt x="3775939" y="503246"/>
                      <a:pt x="3770687" y="492481"/>
                    </a:cubicBezTo>
                    <a:lnTo>
                      <a:pt x="3766487" y="484402"/>
                    </a:lnTo>
                    <a:lnTo>
                      <a:pt x="3764472" y="477902"/>
                    </a:lnTo>
                    <a:lnTo>
                      <a:pt x="3774806" y="495262"/>
                    </a:lnTo>
                    <a:lnTo>
                      <a:pt x="3784301" y="515403"/>
                    </a:lnTo>
                    <a:lnTo>
                      <a:pt x="3779098" y="490057"/>
                    </a:lnTo>
                    <a:lnTo>
                      <a:pt x="3763788" y="459051"/>
                    </a:lnTo>
                    <a:lnTo>
                      <a:pt x="3761187" y="448984"/>
                    </a:lnTo>
                    <a:lnTo>
                      <a:pt x="3779053" y="489834"/>
                    </a:lnTo>
                    <a:lnTo>
                      <a:pt x="3774908" y="469643"/>
                    </a:lnTo>
                    <a:lnTo>
                      <a:pt x="3768431" y="454073"/>
                    </a:lnTo>
                    <a:lnTo>
                      <a:pt x="3759002" y="440527"/>
                    </a:lnTo>
                    <a:lnTo>
                      <a:pt x="3757907" y="436287"/>
                    </a:lnTo>
                    <a:lnTo>
                      <a:pt x="3761316" y="441744"/>
                    </a:lnTo>
                    <a:lnTo>
                      <a:pt x="3766496" y="449421"/>
                    </a:lnTo>
                    <a:lnTo>
                      <a:pt x="3756955" y="426484"/>
                    </a:lnTo>
                    <a:lnTo>
                      <a:pt x="3755292" y="423613"/>
                    </a:lnTo>
                    <a:lnTo>
                      <a:pt x="3753302" y="418462"/>
                    </a:lnTo>
                    <a:lnTo>
                      <a:pt x="3753267" y="418324"/>
                    </a:lnTo>
                    <a:lnTo>
                      <a:pt x="3753330" y="417768"/>
                    </a:lnTo>
                    <a:lnTo>
                      <a:pt x="3752784" y="416456"/>
                    </a:lnTo>
                    <a:lnTo>
                      <a:pt x="3753267" y="418324"/>
                    </a:lnTo>
                    <a:lnTo>
                      <a:pt x="3753263" y="418359"/>
                    </a:lnTo>
                    <a:lnTo>
                      <a:pt x="3749191" y="407818"/>
                    </a:lnTo>
                    <a:lnTo>
                      <a:pt x="3738647" y="382469"/>
                    </a:lnTo>
                    <a:lnTo>
                      <a:pt x="3706633" y="319477"/>
                    </a:lnTo>
                    <a:lnTo>
                      <a:pt x="3718957" y="336174"/>
                    </a:lnTo>
                    <a:lnTo>
                      <a:pt x="3729089" y="355774"/>
                    </a:lnTo>
                    <a:lnTo>
                      <a:pt x="3723810" y="342106"/>
                    </a:lnTo>
                    <a:lnTo>
                      <a:pt x="3722703" y="341249"/>
                    </a:lnTo>
                    <a:lnTo>
                      <a:pt x="3718957" y="336174"/>
                    </a:lnTo>
                    <a:lnTo>
                      <a:pt x="3712750" y="324169"/>
                    </a:lnTo>
                    <a:lnTo>
                      <a:pt x="3719687" y="332888"/>
                    </a:lnTo>
                    <a:lnTo>
                      <a:pt x="3714989" y="322918"/>
                    </a:lnTo>
                    <a:lnTo>
                      <a:pt x="3718024" y="327126"/>
                    </a:lnTo>
                    <a:lnTo>
                      <a:pt x="3715182" y="319770"/>
                    </a:lnTo>
                    <a:cubicBezTo>
                      <a:pt x="3715182" y="319770"/>
                      <a:pt x="3718478" y="316473"/>
                      <a:pt x="3718478" y="319770"/>
                    </a:cubicBezTo>
                    <a:lnTo>
                      <a:pt x="3736649" y="340656"/>
                    </a:lnTo>
                    <a:lnTo>
                      <a:pt x="3737107" y="337521"/>
                    </a:lnTo>
                    <a:lnTo>
                      <a:pt x="3717402" y="312855"/>
                    </a:lnTo>
                    <a:lnTo>
                      <a:pt x="3703640" y="298834"/>
                    </a:lnTo>
                    <a:lnTo>
                      <a:pt x="3695120" y="280752"/>
                    </a:lnTo>
                    <a:lnTo>
                      <a:pt x="3734370" y="327405"/>
                    </a:lnTo>
                    <a:lnTo>
                      <a:pt x="3731932" y="319683"/>
                    </a:lnTo>
                    <a:lnTo>
                      <a:pt x="3737861" y="329174"/>
                    </a:lnTo>
                    <a:lnTo>
                      <a:pt x="3738187" y="330106"/>
                    </a:lnTo>
                    <a:lnTo>
                      <a:pt x="3737959" y="331671"/>
                    </a:lnTo>
                    <a:lnTo>
                      <a:pt x="3739287" y="333250"/>
                    </a:lnTo>
                    <a:lnTo>
                      <a:pt x="3738187" y="330106"/>
                    </a:lnTo>
                    <a:lnTo>
                      <a:pt x="3738236" y="329773"/>
                    </a:lnTo>
                    <a:lnTo>
                      <a:pt x="3737861" y="329174"/>
                    </a:lnTo>
                    <a:lnTo>
                      <a:pt x="3733326" y="316208"/>
                    </a:lnTo>
                    <a:lnTo>
                      <a:pt x="3729640" y="312420"/>
                    </a:lnTo>
                    <a:lnTo>
                      <a:pt x="3731932" y="319683"/>
                    </a:lnTo>
                    <a:lnTo>
                      <a:pt x="3723369" y="305975"/>
                    </a:lnTo>
                    <a:lnTo>
                      <a:pt x="3712234" y="294530"/>
                    </a:lnTo>
                    <a:lnTo>
                      <a:pt x="3722809" y="305077"/>
                    </a:lnTo>
                    <a:lnTo>
                      <a:pt x="3705318" y="277078"/>
                    </a:lnTo>
                    <a:cubicBezTo>
                      <a:pt x="3703672" y="274608"/>
                      <a:pt x="3699352" y="268227"/>
                      <a:pt x="3694209" y="260919"/>
                    </a:cubicBezTo>
                    <a:lnTo>
                      <a:pt x="3683405" y="246298"/>
                    </a:lnTo>
                    <a:lnTo>
                      <a:pt x="3669836" y="234208"/>
                    </a:lnTo>
                    <a:lnTo>
                      <a:pt x="3675693" y="250730"/>
                    </a:lnTo>
                    <a:lnTo>
                      <a:pt x="3676511" y="252367"/>
                    </a:lnTo>
                    <a:lnTo>
                      <a:pt x="3711506" y="293781"/>
                    </a:lnTo>
                    <a:lnTo>
                      <a:pt x="3682105" y="263562"/>
                    </a:lnTo>
                    <a:lnTo>
                      <a:pt x="3702027" y="303426"/>
                    </a:lnTo>
                    <a:lnTo>
                      <a:pt x="3712750" y="324169"/>
                    </a:lnTo>
                    <a:lnTo>
                      <a:pt x="3709022" y="319481"/>
                    </a:lnTo>
                    <a:cubicBezTo>
                      <a:pt x="3704495" y="312483"/>
                      <a:pt x="3700381" y="305072"/>
                      <a:pt x="3695443" y="296839"/>
                    </a:cubicBezTo>
                    <a:lnTo>
                      <a:pt x="3693184" y="292498"/>
                    </a:lnTo>
                    <a:lnTo>
                      <a:pt x="3677989" y="259331"/>
                    </a:lnTo>
                    <a:lnTo>
                      <a:pt x="3673551" y="254769"/>
                    </a:lnTo>
                    <a:lnTo>
                      <a:pt x="3693184" y="292498"/>
                    </a:lnTo>
                    <a:lnTo>
                      <a:pt x="3695597" y="297765"/>
                    </a:lnTo>
                    <a:lnTo>
                      <a:pt x="3706633" y="319477"/>
                    </a:lnTo>
                    <a:lnTo>
                      <a:pt x="3698735" y="308778"/>
                    </a:lnTo>
                    <a:lnTo>
                      <a:pt x="3671383" y="252491"/>
                    </a:lnTo>
                    <a:lnTo>
                      <a:pt x="3659207" y="237164"/>
                    </a:lnTo>
                    <a:lnTo>
                      <a:pt x="3682276" y="290252"/>
                    </a:lnTo>
                    <a:lnTo>
                      <a:pt x="3690037" y="308370"/>
                    </a:lnTo>
                    <a:lnTo>
                      <a:pt x="3668286" y="263081"/>
                    </a:lnTo>
                    <a:lnTo>
                      <a:pt x="3658084" y="235751"/>
                    </a:lnTo>
                    <a:lnTo>
                      <a:pt x="3632309" y="203308"/>
                    </a:lnTo>
                    <a:lnTo>
                      <a:pt x="3636603" y="218619"/>
                    </a:lnTo>
                    <a:cubicBezTo>
                      <a:pt x="3644421" y="241673"/>
                      <a:pt x="3654297" y="265551"/>
                      <a:pt x="3652651" y="260611"/>
                    </a:cubicBezTo>
                    <a:lnTo>
                      <a:pt x="3663182" y="279929"/>
                    </a:lnTo>
                    <a:lnTo>
                      <a:pt x="3669049" y="286804"/>
                    </a:lnTo>
                    <a:cubicBezTo>
                      <a:pt x="3669049" y="286804"/>
                      <a:pt x="3669049" y="290100"/>
                      <a:pt x="3669049" y="290100"/>
                    </a:cubicBezTo>
                    <a:lnTo>
                      <a:pt x="3668364" y="289433"/>
                    </a:lnTo>
                    <a:lnTo>
                      <a:pt x="3692151" y="333067"/>
                    </a:lnTo>
                    <a:cubicBezTo>
                      <a:pt x="3694620" y="338007"/>
                      <a:pt x="3698529" y="344800"/>
                      <a:pt x="3702438" y="351027"/>
                    </a:cubicBezTo>
                    <a:lnTo>
                      <a:pt x="3705674" y="355608"/>
                    </a:lnTo>
                    <a:lnTo>
                      <a:pt x="3702001" y="346142"/>
                    </a:lnTo>
                    <a:cubicBezTo>
                      <a:pt x="3702001" y="346142"/>
                      <a:pt x="3705297" y="346142"/>
                      <a:pt x="3705297" y="346142"/>
                    </a:cubicBezTo>
                    <a:lnTo>
                      <a:pt x="3712618" y="365439"/>
                    </a:lnTo>
                    <a:lnTo>
                      <a:pt x="3712725" y="365590"/>
                    </a:lnTo>
                    <a:lnTo>
                      <a:pt x="3713699" y="363610"/>
                    </a:lnTo>
                    <a:lnTo>
                      <a:pt x="3716755" y="370744"/>
                    </a:lnTo>
                    <a:lnTo>
                      <a:pt x="3714107" y="362780"/>
                    </a:lnTo>
                    <a:lnTo>
                      <a:pt x="3713699" y="363610"/>
                    </a:lnTo>
                    <a:lnTo>
                      <a:pt x="3690037" y="308370"/>
                    </a:lnTo>
                    <a:lnTo>
                      <a:pt x="3698735" y="326480"/>
                    </a:lnTo>
                    <a:lnTo>
                      <a:pt x="3712530" y="358036"/>
                    </a:lnTo>
                    <a:lnTo>
                      <a:pt x="3702001" y="326363"/>
                    </a:lnTo>
                    <a:cubicBezTo>
                      <a:pt x="3702001" y="323066"/>
                      <a:pt x="3705297" y="323066"/>
                      <a:pt x="3705297" y="326363"/>
                    </a:cubicBezTo>
                    <a:lnTo>
                      <a:pt x="3719962" y="353374"/>
                    </a:lnTo>
                    <a:lnTo>
                      <a:pt x="3710754" y="339858"/>
                    </a:lnTo>
                    <a:cubicBezTo>
                      <a:pt x="3707356" y="339549"/>
                      <a:pt x="3723421" y="379108"/>
                      <a:pt x="3728364" y="388998"/>
                    </a:cubicBezTo>
                    <a:lnTo>
                      <a:pt x="3745015" y="415651"/>
                    </a:lnTo>
                    <a:lnTo>
                      <a:pt x="3746487" y="419904"/>
                    </a:lnTo>
                    <a:lnTo>
                      <a:pt x="3747965" y="424670"/>
                    </a:lnTo>
                    <a:lnTo>
                      <a:pt x="3739485" y="412486"/>
                    </a:lnTo>
                    <a:lnTo>
                      <a:pt x="3717050" y="371433"/>
                    </a:lnTo>
                    <a:lnTo>
                      <a:pt x="3721777" y="382469"/>
                    </a:lnTo>
                    <a:lnTo>
                      <a:pt x="3719079" y="382469"/>
                    </a:lnTo>
                    <a:lnTo>
                      <a:pt x="3733471" y="420401"/>
                    </a:lnTo>
                    <a:lnTo>
                      <a:pt x="3721361" y="390234"/>
                    </a:lnTo>
                    <a:lnTo>
                      <a:pt x="3716988" y="379834"/>
                    </a:lnTo>
                    <a:lnTo>
                      <a:pt x="3716041" y="378167"/>
                    </a:lnTo>
                    <a:lnTo>
                      <a:pt x="3721773" y="392295"/>
                    </a:lnTo>
                    <a:lnTo>
                      <a:pt x="3734182" y="425732"/>
                    </a:lnTo>
                    <a:lnTo>
                      <a:pt x="3728003" y="413156"/>
                    </a:lnTo>
                    <a:lnTo>
                      <a:pt x="3727802" y="412637"/>
                    </a:lnTo>
                    <a:lnTo>
                      <a:pt x="3728364" y="412074"/>
                    </a:lnTo>
                    <a:lnTo>
                      <a:pt x="3727002" y="410576"/>
                    </a:lnTo>
                    <a:lnTo>
                      <a:pt x="3710953" y="369214"/>
                    </a:lnTo>
                    <a:lnTo>
                      <a:pt x="3663809" y="286250"/>
                    </a:lnTo>
                    <a:lnTo>
                      <a:pt x="3722694" y="405835"/>
                    </a:lnTo>
                    <a:lnTo>
                      <a:pt x="3719443" y="402257"/>
                    </a:lnTo>
                    <a:lnTo>
                      <a:pt x="3692116" y="346142"/>
                    </a:lnTo>
                    <a:cubicBezTo>
                      <a:pt x="3685525" y="339549"/>
                      <a:pt x="3655868" y="270321"/>
                      <a:pt x="3678935" y="329659"/>
                    </a:cubicBezTo>
                    <a:lnTo>
                      <a:pt x="3696147" y="368403"/>
                    </a:lnTo>
                    <a:lnTo>
                      <a:pt x="3686079" y="352619"/>
                    </a:lnTo>
                    <a:lnTo>
                      <a:pt x="3662771" y="284424"/>
                    </a:lnTo>
                    <a:lnTo>
                      <a:pt x="3662213" y="283442"/>
                    </a:lnTo>
                    <a:lnTo>
                      <a:pt x="3636359" y="258255"/>
                    </a:lnTo>
                    <a:lnTo>
                      <a:pt x="3636355" y="258248"/>
                    </a:lnTo>
                    <a:lnTo>
                      <a:pt x="3652572" y="273617"/>
                    </a:lnTo>
                    <a:lnTo>
                      <a:pt x="3629368" y="243439"/>
                    </a:lnTo>
                    <a:lnTo>
                      <a:pt x="3627858" y="240239"/>
                    </a:lnTo>
                    <a:lnTo>
                      <a:pt x="3621258" y="230797"/>
                    </a:lnTo>
                    <a:lnTo>
                      <a:pt x="3656781" y="272427"/>
                    </a:lnTo>
                    <a:lnTo>
                      <a:pt x="3635626" y="226853"/>
                    </a:lnTo>
                    <a:lnTo>
                      <a:pt x="3627621" y="197407"/>
                    </a:lnTo>
                    <a:lnTo>
                      <a:pt x="3605633" y="169730"/>
                    </a:lnTo>
                    <a:close/>
                    <a:moveTo>
                      <a:pt x="3595124" y="146474"/>
                    </a:moveTo>
                    <a:lnTo>
                      <a:pt x="3597477" y="147530"/>
                    </a:lnTo>
                    <a:lnTo>
                      <a:pt x="3599740" y="149898"/>
                    </a:lnTo>
                    <a:lnTo>
                      <a:pt x="3597012" y="148921"/>
                    </a:lnTo>
                    <a:close/>
                    <a:moveTo>
                      <a:pt x="3642085" y="146274"/>
                    </a:moveTo>
                    <a:lnTo>
                      <a:pt x="3643466" y="147156"/>
                    </a:lnTo>
                    <a:lnTo>
                      <a:pt x="3648548" y="151347"/>
                    </a:lnTo>
                    <a:lnTo>
                      <a:pt x="3645328" y="149247"/>
                    </a:lnTo>
                    <a:close/>
                    <a:moveTo>
                      <a:pt x="3625799" y="145755"/>
                    </a:moveTo>
                    <a:lnTo>
                      <a:pt x="3629988" y="150487"/>
                    </a:lnTo>
                    <a:lnTo>
                      <a:pt x="3628279" y="149620"/>
                    </a:lnTo>
                    <a:close/>
                    <a:moveTo>
                      <a:pt x="3592730" y="145399"/>
                    </a:moveTo>
                    <a:lnTo>
                      <a:pt x="3594613" y="146245"/>
                    </a:lnTo>
                    <a:lnTo>
                      <a:pt x="3596369" y="148690"/>
                    </a:lnTo>
                    <a:lnTo>
                      <a:pt x="3594508" y="148023"/>
                    </a:lnTo>
                    <a:close/>
                    <a:moveTo>
                      <a:pt x="3523299" y="144017"/>
                    </a:moveTo>
                    <a:lnTo>
                      <a:pt x="3536414" y="159473"/>
                    </a:lnTo>
                    <a:lnTo>
                      <a:pt x="3543937" y="167173"/>
                    </a:lnTo>
                    <a:lnTo>
                      <a:pt x="3546853" y="171062"/>
                    </a:lnTo>
                    <a:lnTo>
                      <a:pt x="3543417" y="167714"/>
                    </a:lnTo>
                    <a:lnTo>
                      <a:pt x="3524769" y="146784"/>
                    </a:lnTo>
                    <a:close/>
                    <a:moveTo>
                      <a:pt x="3511514" y="143194"/>
                    </a:moveTo>
                    <a:lnTo>
                      <a:pt x="3559069" y="218400"/>
                    </a:lnTo>
                    <a:lnTo>
                      <a:pt x="3588403" y="258056"/>
                    </a:lnTo>
                    <a:lnTo>
                      <a:pt x="3576387" y="244833"/>
                    </a:lnTo>
                    <a:lnTo>
                      <a:pt x="3556370" y="219073"/>
                    </a:lnTo>
                    <a:lnTo>
                      <a:pt x="3535444" y="189209"/>
                    </a:lnTo>
                    <a:close/>
                    <a:moveTo>
                      <a:pt x="3621278" y="142538"/>
                    </a:moveTo>
                    <a:lnTo>
                      <a:pt x="3626805" y="148874"/>
                    </a:lnTo>
                    <a:lnTo>
                      <a:pt x="3623704" y="147303"/>
                    </a:lnTo>
                    <a:close/>
                    <a:moveTo>
                      <a:pt x="3599392" y="142463"/>
                    </a:moveTo>
                    <a:lnTo>
                      <a:pt x="3602220" y="145284"/>
                    </a:lnTo>
                    <a:lnTo>
                      <a:pt x="3608306" y="152391"/>
                    </a:lnTo>
                    <a:lnTo>
                      <a:pt x="3603951" y="150436"/>
                    </a:lnTo>
                    <a:lnTo>
                      <a:pt x="3598511" y="143341"/>
                    </a:lnTo>
                    <a:close/>
                    <a:moveTo>
                      <a:pt x="3640627" y="142085"/>
                    </a:moveTo>
                    <a:lnTo>
                      <a:pt x="3641202" y="142462"/>
                    </a:lnTo>
                    <a:lnTo>
                      <a:pt x="3649478" y="148289"/>
                    </a:lnTo>
                    <a:lnTo>
                      <a:pt x="3643526" y="144770"/>
                    </a:lnTo>
                    <a:close/>
                    <a:moveTo>
                      <a:pt x="3520270" y="141734"/>
                    </a:moveTo>
                    <a:lnTo>
                      <a:pt x="3524769" y="146784"/>
                    </a:lnTo>
                    <a:lnTo>
                      <a:pt x="3527352" y="151643"/>
                    </a:lnTo>
                    <a:cubicBezTo>
                      <a:pt x="3557010" y="204389"/>
                      <a:pt x="3593258" y="253838"/>
                      <a:pt x="3632801" y="299990"/>
                    </a:cubicBezTo>
                    <a:lnTo>
                      <a:pt x="3639550" y="306932"/>
                    </a:lnTo>
                    <a:lnTo>
                      <a:pt x="3640335" y="308097"/>
                    </a:lnTo>
                    <a:lnTo>
                      <a:pt x="3619877" y="286186"/>
                    </a:lnTo>
                    <a:cubicBezTo>
                      <a:pt x="3582496" y="242918"/>
                      <a:pt x="3549441" y="197178"/>
                      <a:pt x="3522770" y="147317"/>
                    </a:cubicBezTo>
                    <a:close/>
                    <a:moveTo>
                      <a:pt x="3590130" y="140002"/>
                    </a:moveTo>
                    <a:lnTo>
                      <a:pt x="3595124" y="146474"/>
                    </a:lnTo>
                    <a:lnTo>
                      <a:pt x="3594613" y="146245"/>
                    </a:lnTo>
                    <a:close/>
                    <a:moveTo>
                      <a:pt x="3634851" y="139642"/>
                    </a:moveTo>
                    <a:lnTo>
                      <a:pt x="3643526" y="144770"/>
                    </a:lnTo>
                    <a:lnTo>
                      <a:pt x="3651946" y="152569"/>
                    </a:lnTo>
                    <a:lnTo>
                      <a:pt x="3643466" y="147156"/>
                    </a:lnTo>
                    <a:lnTo>
                      <a:pt x="3639286" y="143708"/>
                    </a:lnTo>
                    <a:close/>
                    <a:moveTo>
                      <a:pt x="3589489" y="139170"/>
                    </a:moveTo>
                    <a:lnTo>
                      <a:pt x="3589668" y="139358"/>
                    </a:lnTo>
                    <a:lnTo>
                      <a:pt x="3590130" y="140002"/>
                    </a:lnTo>
                    <a:close/>
                    <a:moveTo>
                      <a:pt x="3607611" y="139148"/>
                    </a:moveTo>
                    <a:lnTo>
                      <a:pt x="3623704" y="147303"/>
                    </a:lnTo>
                    <a:lnTo>
                      <a:pt x="3625665" y="151154"/>
                    </a:lnTo>
                    <a:close/>
                    <a:moveTo>
                      <a:pt x="3628796" y="138465"/>
                    </a:moveTo>
                    <a:lnTo>
                      <a:pt x="3645328" y="149247"/>
                    </a:lnTo>
                    <a:lnTo>
                      <a:pt x="3667309" y="169397"/>
                    </a:lnTo>
                    <a:lnTo>
                      <a:pt x="3659625" y="165503"/>
                    </a:lnTo>
                    <a:lnTo>
                      <a:pt x="3639003" y="149048"/>
                    </a:lnTo>
                    <a:lnTo>
                      <a:pt x="3647119" y="159167"/>
                    </a:lnTo>
                    <a:lnTo>
                      <a:pt x="3644915" y="158050"/>
                    </a:lnTo>
                    <a:lnTo>
                      <a:pt x="3631922" y="143290"/>
                    </a:lnTo>
                    <a:close/>
                    <a:moveTo>
                      <a:pt x="3533961" y="138312"/>
                    </a:moveTo>
                    <a:lnTo>
                      <a:pt x="3551733" y="153924"/>
                    </a:lnTo>
                    <a:lnTo>
                      <a:pt x="3536039" y="141661"/>
                    </a:lnTo>
                    <a:close/>
                    <a:moveTo>
                      <a:pt x="3662020" y="137694"/>
                    </a:moveTo>
                    <a:lnTo>
                      <a:pt x="3677523" y="154155"/>
                    </a:lnTo>
                    <a:lnTo>
                      <a:pt x="3671089" y="149450"/>
                    </a:lnTo>
                    <a:close/>
                    <a:moveTo>
                      <a:pt x="3624599" y="135728"/>
                    </a:moveTo>
                    <a:lnTo>
                      <a:pt x="3626163" y="136748"/>
                    </a:lnTo>
                    <a:lnTo>
                      <a:pt x="3631922" y="143290"/>
                    </a:lnTo>
                    <a:lnTo>
                      <a:pt x="3639806" y="155461"/>
                    </a:lnTo>
                    <a:lnTo>
                      <a:pt x="3639731" y="155424"/>
                    </a:lnTo>
                    <a:lnTo>
                      <a:pt x="3632365" y="147347"/>
                    </a:lnTo>
                    <a:close/>
                    <a:moveTo>
                      <a:pt x="3624924" y="135341"/>
                    </a:moveTo>
                    <a:lnTo>
                      <a:pt x="3625799" y="135878"/>
                    </a:lnTo>
                    <a:lnTo>
                      <a:pt x="3628051" y="137315"/>
                    </a:lnTo>
                    <a:lnTo>
                      <a:pt x="3628796" y="138465"/>
                    </a:lnTo>
                    <a:lnTo>
                      <a:pt x="3626163" y="136748"/>
                    </a:lnTo>
                    <a:close/>
                    <a:moveTo>
                      <a:pt x="3626275" y="134574"/>
                    </a:moveTo>
                    <a:lnTo>
                      <a:pt x="3633105" y="138611"/>
                    </a:lnTo>
                    <a:lnTo>
                      <a:pt x="3639286" y="143708"/>
                    </a:lnTo>
                    <a:lnTo>
                      <a:pt x="3642085" y="146274"/>
                    </a:lnTo>
                    <a:lnTo>
                      <a:pt x="3628051" y="137315"/>
                    </a:lnTo>
                    <a:close/>
                    <a:moveTo>
                      <a:pt x="3500703" y="133024"/>
                    </a:moveTo>
                    <a:lnTo>
                      <a:pt x="3515557" y="158099"/>
                    </a:lnTo>
                    <a:lnTo>
                      <a:pt x="3526672" y="179657"/>
                    </a:lnTo>
                    <a:lnTo>
                      <a:pt x="3522273" y="173570"/>
                    </a:lnTo>
                    <a:close/>
                    <a:moveTo>
                      <a:pt x="3622499" y="132586"/>
                    </a:moveTo>
                    <a:lnTo>
                      <a:pt x="3624924" y="135341"/>
                    </a:lnTo>
                    <a:lnTo>
                      <a:pt x="3623935" y="134734"/>
                    </a:lnTo>
                    <a:close/>
                    <a:moveTo>
                      <a:pt x="3668712" y="132585"/>
                    </a:moveTo>
                    <a:lnTo>
                      <a:pt x="3718227" y="172096"/>
                    </a:lnTo>
                    <a:lnTo>
                      <a:pt x="3705302" y="163593"/>
                    </a:lnTo>
                    <a:close/>
                    <a:moveTo>
                      <a:pt x="3622911" y="132585"/>
                    </a:moveTo>
                    <a:lnTo>
                      <a:pt x="3624987" y="132585"/>
                    </a:lnTo>
                    <a:lnTo>
                      <a:pt x="3626275" y="134574"/>
                    </a:lnTo>
                    <a:close/>
                    <a:moveTo>
                      <a:pt x="3627076" y="132515"/>
                    </a:moveTo>
                    <a:lnTo>
                      <a:pt x="3640498" y="141966"/>
                    </a:lnTo>
                    <a:lnTo>
                      <a:pt x="3640627" y="142085"/>
                    </a:lnTo>
                    <a:lnTo>
                      <a:pt x="3629744" y="134961"/>
                    </a:lnTo>
                    <a:close/>
                    <a:moveTo>
                      <a:pt x="3622229" y="132182"/>
                    </a:moveTo>
                    <a:lnTo>
                      <a:pt x="3622911" y="132585"/>
                    </a:lnTo>
                    <a:lnTo>
                      <a:pt x="3622498" y="132585"/>
                    </a:lnTo>
                    <a:close/>
                    <a:moveTo>
                      <a:pt x="3523555" y="131907"/>
                    </a:moveTo>
                    <a:lnTo>
                      <a:pt x="3536039" y="141661"/>
                    </a:lnTo>
                    <a:lnTo>
                      <a:pt x="3565618" y="189342"/>
                    </a:lnTo>
                    <a:lnTo>
                      <a:pt x="3565200" y="188935"/>
                    </a:lnTo>
                    <a:lnTo>
                      <a:pt x="3554720" y="178209"/>
                    </a:lnTo>
                    <a:lnTo>
                      <a:pt x="3540343" y="158719"/>
                    </a:lnTo>
                    <a:lnTo>
                      <a:pt x="3524469" y="133512"/>
                    </a:lnTo>
                    <a:close/>
                    <a:moveTo>
                      <a:pt x="3595961" y="131401"/>
                    </a:moveTo>
                    <a:lnTo>
                      <a:pt x="3607611" y="139148"/>
                    </a:lnTo>
                    <a:lnTo>
                      <a:pt x="3598344" y="134453"/>
                    </a:lnTo>
                    <a:close/>
                    <a:moveTo>
                      <a:pt x="3624157" y="131304"/>
                    </a:moveTo>
                    <a:lnTo>
                      <a:pt x="3629744" y="134961"/>
                    </a:lnTo>
                    <a:lnTo>
                      <a:pt x="3634851" y="139642"/>
                    </a:lnTo>
                    <a:lnTo>
                      <a:pt x="3633105" y="138611"/>
                    </a:lnTo>
                    <a:lnTo>
                      <a:pt x="3625799" y="132585"/>
                    </a:lnTo>
                    <a:lnTo>
                      <a:pt x="3624987" y="132585"/>
                    </a:lnTo>
                    <a:close/>
                    <a:moveTo>
                      <a:pt x="3628107" y="130489"/>
                    </a:moveTo>
                    <a:lnTo>
                      <a:pt x="3664722" y="157299"/>
                    </a:lnTo>
                    <a:lnTo>
                      <a:pt x="3655930" y="152102"/>
                    </a:lnTo>
                    <a:lnTo>
                      <a:pt x="3641202" y="142462"/>
                    </a:lnTo>
                    <a:lnTo>
                      <a:pt x="3640498" y="141966"/>
                    </a:lnTo>
                    <a:close/>
                    <a:moveTo>
                      <a:pt x="3616955" y="130453"/>
                    </a:moveTo>
                    <a:lnTo>
                      <a:pt x="3623935" y="134734"/>
                    </a:lnTo>
                    <a:lnTo>
                      <a:pt x="3624599" y="135728"/>
                    </a:lnTo>
                    <a:lnTo>
                      <a:pt x="3617608" y="131169"/>
                    </a:lnTo>
                    <a:close/>
                    <a:moveTo>
                      <a:pt x="3614970" y="130217"/>
                    </a:moveTo>
                    <a:lnTo>
                      <a:pt x="3615071" y="130527"/>
                    </a:lnTo>
                    <a:lnTo>
                      <a:pt x="3615399" y="130992"/>
                    </a:lnTo>
                    <a:lnTo>
                      <a:pt x="3621278" y="142538"/>
                    </a:lnTo>
                    <a:lnTo>
                      <a:pt x="3612596" y="132585"/>
                    </a:lnTo>
                    <a:close/>
                    <a:moveTo>
                      <a:pt x="3614909" y="130031"/>
                    </a:moveTo>
                    <a:lnTo>
                      <a:pt x="3614993" y="130194"/>
                    </a:lnTo>
                    <a:lnTo>
                      <a:pt x="3614970" y="130217"/>
                    </a:lnTo>
                    <a:close/>
                    <a:moveTo>
                      <a:pt x="3615436" y="129752"/>
                    </a:moveTo>
                    <a:lnTo>
                      <a:pt x="3617608" y="131169"/>
                    </a:lnTo>
                    <a:lnTo>
                      <a:pt x="3632365" y="147347"/>
                    </a:lnTo>
                    <a:lnTo>
                      <a:pt x="3635702" y="152341"/>
                    </a:lnTo>
                    <a:lnTo>
                      <a:pt x="3636658" y="153866"/>
                    </a:lnTo>
                    <a:lnTo>
                      <a:pt x="3630878" y="150937"/>
                    </a:lnTo>
                    <a:lnTo>
                      <a:pt x="3625799" y="145755"/>
                    </a:lnTo>
                    <a:lnTo>
                      <a:pt x="3615399" y="130992"/>
                    </a:lnTo>
                    <a:lnTo>
                      <a:pt x="3614993" y="130194"/>
                    </a:lnTo>
                    <a:close/>
                    <a:moveTo>
                      <a:pt x="3588806" y="129620"/>
                    </a:moveTo>
                    <a:lnTo>
                      <a:pt x="3598344" y="134453"/>
                    </a:lnTo>
                    <a:lnTo>
                      <a:pt x="3614534" y="155186"/>
                    </a:lnTo>
                    <a:lnTo>
                      <a:pt x="3610195" y="153239"/>
                    </a:lnTo>
                    <a:lnTo>
                      <a:pt x="3602220" y="145284"/>
                    </a:lnTo>
                    <a:close/>
                    <a:moveTo>
                      <a:pt x="3615897" y="129292"/>
                    </a:moveTo>
                    <a:lnTo>
                      <a:pt x="3616955" y="130453"/>
                    </a:lnTo>
                    <a:lnTo>
                      <a:pt x="3615579" y="129609"/>
                    </a:lnTo>
                    <a:close/>
                    <a:moveTo>
                      <a:pt x="3614435" y="129099"/>
                    </a:moveTo>
                    <a:lnTo>
                      <a:pt x="3614651" y="129240"/>
                    </a:lnTo>
                    <a:lnTo>
                      <a:pt x="3614909" y="130031"/>
                    </a:lnTo>
                    <a:close/>
                    <a:moveTo>
                      <a:pt x="3614570" y="128990"/>
                    </a:moveTo>
                    <a:lnTo>
                      <a:pt x="3615579" y="129609"/>
                    </a:lnTo>
                    <a:lnTo>
                      <a:pt x="3615436" y="129752"/>
                    </a:lnTo>
                    <a:lnTo>
                      <a:pt x="3614651" y="129240"/>
                    </a:lnTo>
                    <a:close/>
                    <a:moveTo>
                      <a:pt x="3621822" y="127699"/>
                    </a:moveTo>
                    <a:lnTo>
                      <a:pt x="3627076" y="132515"/>
                    </a:lnTo>
                    <a:lnTo>
                      <a:pt x="3623152" y="129753"/>
                    </a:lnTo>
                    <a:close/>
                    <a:moveTo>
                      <a:pt x="3613325" y="126919"/>
                    </a:moveTo>
                    <a:lnTo>
                      <a:pt x="3614030" y="127335"/>
                    </a:lnTo>
                    <a:lnTo>
                      <a:pt x="3614570" y="128990"/>
                    </a:lnTo>
                    <a:lnTo>
                      <a:pt x="3614293" y="128820"/>
                    </a:lnTo>
                    <a:close/>
                    <a:moveTo>
                      <a:pt x="3618342" y="126366"/>
                    </a:moveTo>
                    <a:lnTo>
                      <a:pt x="3623152" y="129753"/>
                    </a:lnTo>
                    <a:lnTo>
                      <a:pt x="3624157" y="131304"/>
                    </a:lnTo>
                    <a:lnTo>
                      <a:pt x="3619686" y="128378"/>
                    </a:lnTo>
                    <a:close/>
                    <a:moveTo>
                      <a:pt x="3609486" y="125872"/>
                    </a:moveTo>
                    <a:lnTo>
                      <a:pt x="3614293" y="128820"/>
                    </a:lnTo>
                    <a:lnTo>
                      <a:pt x="3614435" y="129099"/>
                    </a:lnTo>
                    <a:close/>
                    <a:moveTo>
                      <a:pt x="3580671" y="124918"/>
                    </a:moveTo>
                    <a:lnTo>
                      <a:pt x="3582474" y="126412"/>
                    </a:lnTo>
                    <a:lnTo>
                      <a:pt x="3587262" y="128838"/>
                    </a:lnTo>
                    <a:lnTo>
                      <a:pt x="3592790" y="135878"/>
                    </a:lnTo>
                    <a:lnTo>
                      <a:pt x="3598511" y="143341"/>
                    </a:lnTo>
                    <a:lnTo>
                      <a:pt x="3596091" y="145755"/>
                    </a:lnTo>
                    <a:lnTo>
                      <a:pt x="3597917" y="147728"/>
                    </a:lnTo>
                    <a:lnTo>
                      <a:pt x="3597477" y="147530"/>
                    </a:lnTo>
                    <a:lnTo>
                      <a:pt x="3589668" y="139358"/>
                    </a:lnTo>
                    <a:lnTo>
                      <a:pt x="3579872" y="125715"/>
                    </a:lnTo>
                    <a:close/>
                    <a:moveTo>
                      <a:pt x="3512634" y="124678"/>
                    </a:moveTo>
                    <a:lnTo>
                      <a:pt x="3516883" y="130997"/>
                    </a:lnTo>
                    <a:lnTo>
                      <a:pt x="3520453" y="138663"/>
                    </a:lnTo>
                    <a:lnTo>
                      <a:pt x="3523299" y="144017"/>
                    </a:lnTo>
                    <a:lnTo>
                      <a:pt x="3519052" y="139012"/>
                    </a:lnTo>
                    <a:close/>
                    <a:moveTo>
                      <a:pt x="3612925" y="123952"/>
                    </a:moveTo>
                    <a:lnTo>
                      <a:pt x="3619686" y="128378"/>
                    </a:lnTo>
                    <a:lnTo>
                      <a:pt x="3622229" y="132182"/>
                    </a:lnTo>
                    <a:lnTo>
                      <a:pt x="3614030" y="127335"/>
                    </a:lnTo>
                    <a:close/>
                    <a:moveTo>
                      <a:pt x="3495168" y="123335"/>
                    </a:moveTo>
                    <a:lnTo>
                      <a:pt x="3498596" y="129064"/>
                    </a:lnTo>
                    <a:lnTo>
                      <a:pt x="3500703" y="133024"/>
                    </a:lnTo>
                    <a:lnTo>
                      <a:pt x="3496072" y="125207"/>
                    </a:lnTo>
                    <a:close/>
                    <a:moveTo>
                      <a:pt x="3582887" y="122707"/>
                    </a:moveTo>
                    <a:lnTo>
                      <a:pt x="3588806" y="129620"/>
                    </a:lnTo>
                    <a:lnTo>
                      <a:pt x="3587262" y="128838"/>
                    </a:lnTo>
                    <a:lnTo>
                      <a:pt x="3582732" y="123067"/>
                    </a:lnTo>
                    <a:lnTo>
                      <a:pt x="3582644" y="122949"/>
                    </a:lnTo>
                    <a:close/>
                    <a:moveTo>
                      <a:pt x="3512807" y="122243"/>
                    </a:moveTo>
                    <a:lnTo>
                      <a:pt x="3516300" y="126126"/>
                    </a:lnTo>
                    <a:lnTo>
                      <a:pt x="3540343" y="158719"/>
                    </a:lnTo>
                    <a:lnTo>
                      <a:pt x="3548802" y="172152"/>
                    </a:lnTo>
                    <a:lnTo>
                      <a:pt x="3543937" y="167173"/>
                    </a:lnTo>
                    <a:lnTo>
                      <a:pt x="3517466" y="131864"/>
                    </a:lnTo>
                    <a:lnTo>
                      <a:pt x="3516883" y="130997"/>
                    </a:lnTo>
                    <a:close/>
                    <a:moveTo>
                      <a:pt x="3610082" y="120550"/>
                    </a:moveTo>
                    <a:lnTo>
                      <a:pt x="3612332" y="122134"/>
                    </a:lnTo>
                    <a:lnTo>
                      <a:pt x="3612925" y="123952"/>
                    </a:lnTo>
                    <a:lnTo>
                      <a:pt x="3611258" y="122861"/>
                    </a:lnTo>
                    <a:close/>
                    <a:moveTo>
                      <a:pt x="3614379" y="120438"/>
                    </a:moveTo>
                    <a:lnTo>
                      <a:pt x="3619589" y="124252"/>
                    </a:lnTo>
                    <a:lnTo>
                      <a:pt x="3621822" y="127699"/>
                    </a:lnTo>
                    <a:lnTo>
                      <a:pt x="3615138" y="121572"/>
                    </a:lnTo>
                    <a:close/>
                    <a:moveTo>
                      <a:pt x="3616912" y="120120"/>
                    </a:moveTo>
                    <a:lnTo>
                      <a:pt x="3628107" y="130489"/>
                    </a:lnTo>
                    <a:lnTo>
                      <a:pt x="3619589" y="124252"/>
                    </a:lnTo>
                    <a:close/>
                    <a:moveTo>
                      <a:pt x="3574800" y="120056"/>
                    </a:moveTo>
                    <a:lnTo>
                      <a:pt x="3577288" y="122117"/>
                    </a:lnTo>
                    <a:lnTo>
                      <a:pt x="3579872" y="125715"/>
                    </a:lnTo>
                    <a:lnTo>
                      <a:pt x="3579586" y="126000"/>
                    </a:lnTo>
                    <a:lnTo>
                      <a:pt x="3592730" y="145399"/>
                    </a:lnTo>
                    <a:lnTo>
                      <a:pt x="3589681" y="144031"/>
                    </a:lnTo>
                    <a:close/>
                    <a:moveTo>
                      <a:pt x="3610961" y="117934"/>
                    </a:moveTo>
                    <a:lnTo>
                      <a:pt x="3611998" y="118694"/>
                    </a:lnTo>
                    <a:lnTo>
                      <a:pt x="3615138" y="121572"/>
                    </a:lnTo>
                    <a:lnTo>
                      <a:pt x="3618342" y="126366"/>
                    </a:lnTo>
                    <a:lnTo>
                      <a:pt x="3612332" y="122134"/>
                    </a:lnTo>
                    <a:close/>
                    <a:moveTo>
                      <a:pt x="3653768" y="117175"/>
                    </a:moveTo>
                    <a:lnTo>
                      <a:pt x="3690427" y="135929"/>
                    </a:lnTo>
                    <a:cubicBezTo>
                      <a:pt x="3708634" y="147299"/>
                      <a:pt x="3725861" y="159955"/>
                      <a:pt x="3742572" y="173331"/>
                    </a:cubicBezTo>
                    <a:lnTo>
                      <a:pt x="3762531" y="190551"/>
                    </a:lnTo>
                    <a:close/>
                    <a:moveTo>
                      <a:pt x="3652207" y="116122"/>
                    </a:moveTo>
                    <a:lnTo>
                      <a:pt x="3653768" y="117175"/>
                    </a:lnTo>
                    <a:lnTo>
                      <a:pt x="3651988" y="116265"/>
                    </a:lnTo>
                    <a:close/>
                    <a:moveTo>
                      <a:pt x="3508623" y="115719"/>
                    </a:moveTo>
                    <a:lnTo>
                      <a:pt x="3511732" y="119933"/>
                    </a:lnTo>
                    <a:lnTo>
                      <a:pt x="3512807" y="122243"/>
                    </a:lnTo>
                    <a:lnTo>
                      <a:pt x="3510292" y="119447"/>
                    </a:lnTo>
                    <a:close/>
                    <a:moveTo>
                      <a:pt x="3505635" y="114270"/>
                    </a:moveTo>
                    <a:lnTo>
                      <a:pt x="3510292" y="119447"/>
                    </a:lnTo>
                    <a:lnTo>
                      <a:pt x="3512634" y="124678"/>
                    </a:lnTo>
                    <a:close/>
                    <a:moveTo>
                      <a:pt x="3606631" y="113774"/>
                    </a:moveTo>
                    <a:lnTo>
                      <a:pt x="3610872" y="117661"/>
                    </a:lnTo>
                    <a:lnTo>
                      <a:pt x="3610961" y="117934"/>
                    </a:lnTo>
                    <a:lnTo>
                      <a:pt x="3607435" y="115353"/>
                    </a:lnTo>
                    <a:close/>
                    <a:moveTo>
                      <a:pt x="3609552" y="113618"/>
                    </a:moveTo>
                    <a:lnTo>
                      <a:pt x="3610151" y="114111"/>
                    </a:lnTo>
                    <a:lnTo>
                      <a:pt x="3614379" y="120438"/>
                    </a:lnTo>
                    <a:lnTo>
                      <a:pt x="3611998" y="118694"/>
                    </a:lnTo>
                    <a:lnTo>
                      <a:pt x="3610872" y="117661"/>
                    </a:lnTo>
                    <a:close/>
                    <a:moveTo>
                      <a:pt x="3571245" y="112990"/>
                    </a:moveTo>
                    <a:lnTo>
                      <a:pt x="3580362" y="119889"/>
                    </a:lnTo>
                    <a:lnTo>
                      <a:pt x="3582644" y="122949"/>
                    </a:lnTo>
                    <a:lnTo>
                      <a:pt x="3580671" y="124918"/>
                    </a:lnTo>
                    <a:lnTo>
                      <a:pt x="3577288" y="122117"/>
                    </a:lnTo>
                    <a:lnTo>
                      <a:pt x="3572984" y="116122"/>
                    </a:lnTo>
                    <a:close/>
                    <a:moveTo>
                      <a:pt x="3527360" y="112563"/>
                    </a:moveTo>
                    <a:lnTo>
                      <a:pt x="3616324" y="204389"/>
                    </a:lnTo>
                    <a:lnTo>
                      <a:pt x="3600221" y="191808"/>
                    </a:lnTo>
                    <a:lnTo>
                      <a:pt x="3601187" y="192027"/>
                    </a:lnTo>
                    <a:cubicBezTo>
                      <a:pt x="3602731" y="188936"/>
                      <a:pt x="3571838" y="159885"/>
                      <a:pt x="3566895" y="154940"/>
                    </a:cubicBezTo>
                    <a:close/>
                    <a:moveTo>
                      <a:pt x="3508207" y="112177"/>
                    </a:moveTo>
                    <a:lnTo>
                      <a:pt x="3519114" y="125271"/>
                    </a:lnTo>
                    <a:lnTo>
                      <a:pt x="3520434" y="126430"/>
                    </a:lnTo>
                    <a:lnTo>
                      <a:pt x="3523555" y="131907"/>
                    </a:lnTo>
                    <a:lnTo>
                      <a:pt x="3516643" y="126507"/>
                    </a:lnTo>
                    <a:lnTo>
                      <a:pt x="3516300" y="126126"/>
                    </a:lnTo>
                    <a:lnTo>
                      <a:pt x="3511732" y="119933"/>
                    </a:lnTo>
                    <a:lnTo>
                      <a:pt x="3509228" y="114557"/>
                    </a:lnTo>
                    <a:close/>
                    <a:moveTo>
                      <a:pt x="3453613" y="111474"/>
                    </a:moveTo>
                    <a:lnTo>
                      <a:pt x="3469905" y="135181"/>
                    </a:lnTo>
                    <a:lnTo>
                      <a:pt x="3479983" y="151643"/>
                    </a:lnTo>
                    <a:lnTo>
                      <a:pt x="3519115" y="206588"/>
                    </a:lnTo>
                    <a:lnTo>
                      <a:pt x="3477923" y="151643"/>
                    </a:lnTo>
                    <a:close/>
                    <a:moveTo>
                      <a:pt x="3583302" y="109811"/>
                    </a:moveTo>
                    <a:lnTo>
                      <a:pt x="3589489" y="112830"/>
                    </a:lnTo>
                    <a:lnTo>
                      <a:pt x="3609486" y="125872"/>
                    </a:lnTo>
                    <a:close/>
                    <a:moveTo>
                      <a:pt x="3493964" y="109448"/>
                    </a:moveTo>
                    <a:lnTo>
                      <a:pt x="3519052" y="139012"/>
                    </a:lnTo>
                    <a:lnTo>
                      <a:pt x="3520270" y="141734"/>
                    </a:lnTo>
                    <a:lnTo>
                      <a:pt x="3497411" y="116076"/>
                    </a:lnTo>
                    <a:close/>
                    <a:moveTo>
                      <a:pt x="3489056" y="106698"/>
                    </a:moveTo>
                    <a:lnTo>
                      <a:pt x="3497411" y="116076"/>
                    </a:lnTo>
                    <a:lnTo>
                      <a:pt x="3511514" y="143194"/>
                    </a:lnTo>
                    <a:lnTo>
                      <a:pt x="3491792" y="112006"/>
                    </a:lnTo>
                    <a:close/>
                    <a:moveTo>
                      <a:pt x="3632401" y="106244"/>
                    </a:moveTo>
                    <a:lnTo>
                      <a:pt x="3651988" y="116265"/>
                    </a:lnTo>
                    <a:lnTo>
                      <a:pt x="3648958" y="118231"/>
                    </a:lnTo>
                    <a:cubicBezTo>
                      <a:pt x="3650454" y="121576"/>
                      <a:pt x="3654064" y="127029"/>
                      <a:pt x="3658397" y="132997"/>
                    </a:cubicBezTo>
                    <a:lnTo>
                      <a:pt x="3662020" y="137694"/>
                    </a:lnTo>
                    <a:close/>
                    <a:moveTo>
                      <a:pt x="3575241" y="104866"/>
                    </a:moveTo>
                    <a:lnTo>
                      <a:pt x="3583302" y="109811"/>
                    </a:lnTo>
                    <a:lnTo>
                      <a:pt x="3580237" y="108315"/>
                    </a:lnTo>
                    <a:lnTo>
                      <a:pt x="3576580" y="106581"/>
                    </a:lnTo>
                    <a:close/>
                    <a:moveTo>
                      <a:pt x="3519193" y="104133"/>
                    </a:moveTo>
                    <a:lnTo>
                      <a:pt x="3520762" y="105491"/>
                    </a:lnTo>
                    <a:lnTo>
                      <a:pt x="3527360" y="112563"/>
                    </a:lnTo>
                    <a:close/>
                    <a:moveTo>
                      <a:pt x="3518639" y="103655"/>
                    </a:moveTo>
                    <a:lnTo>
                      <a:pt x="3518694" y="103702"/>
                    </a:lnTo>
                    <a:lnTo>
                      <a:pt x="3527352" y="115381"/>
                    </a:lnTo>
                    <a:lnTo>
                      <a:pt x="3569030" y="167438"/>
                    </a:lnTo>
                    <a:lnTo>
                      <a:pt x="3562846" y="162606"/>
                    </a:lnTo>
                    <a:lnTo>
                      <a:pt x="3537238" y="131864"/>
                    </a:lnTo>
                    <a:close/>
                    <a:moveTo>
                      <a:pt x="3518449" y="103366"/>
                    </a:moveTo>
                    <a:lnTo>
                      <a:pt x="3519193" y="104133"/>
                    </a:lnTo>
                    <a:lnTo>
                      <a:pt x="3518694" y="103702"/>
                    </a:lnTo>
                    <a:lnTo>
                      <a:pt x="3518483" y="103418"/>
                    </a:lnTo>
                    <a:close/>
                    <a:moveTo>
                      <a:pt x="3566409" y="101758"/>
                    </a:moveTo>
                    <a:lnTo>
                      <a:pt x="3576580" y="106581"/>
                    </a:lnTo>
                    <a:lnTo>
                      <a:pt x="3595961" y="131401"/>
                    </a:lnTo>
                    <a:lnTo>
                      <a:pt x="3592790" y="129292"/>
                    </a:lnTo>
                    <a:lnTo>
                      <a:pt x="3580362" y="119889"/>
                    </a:lnTo>
                    <a:lnTo>
                      <a:pt x="3569270" y="105010"/>
                    </a:lnTo>
                    <a:close/>
                    <a:moveTo>
                      <a:pt x="3484542" y="101254"/>
                    </a:moveTo>
                    <a:lnTo>
                      <a:pt x="3486007" y="103276"/>
                    </a:lnTo>
                    <a:lnTo>
                      <a:pt x="3486920" y="104301"/>
                    </a:lnTo>
                    <a:lnTo>
                      <a:pt x="3491792" y="112006"/>
                    </a:lnTo>
                    <a:lnTo>
                      <a:pt x="3512988" y="153116"/>
                    </a:lnTo>
                    <a:lnTo>
                      <a:pt x="3498596" y="129064"/>
                    </a:lnTo>
                    <a:lnTo>
                      <a:pt x="3491426" y="115586"/>
                    </a:lnTo>
                    <a:lnTo>
                      <a:pt x="3491053" y="114814"/>
                    </a:lnTo>
                    <a:close/>
                    <a:moveTo>
                      <a:pt x="3562261" y="99855"/>
                    </a:moveTo>
                    <a:lnTo>
                      <a:pt x="3564370" y="100791"/>
                    </a:lnTo>
                    <a:lnTo>
                      <a:pt x="3564510" y="100857"/>
                    </a:lnTo>
                    <a:lnTo>
                      <a:pt x="3571245" y="112990"/>
                    </a:lnTo>
                    <a:lnTo>
                      <a:pt x="3569677" y="111804"/>
                    </a:lnTo>
                    <a:close/>
                    <a:moveTo>
                      <a:pt x="3603328" y="99150"/>
                    </a:moveTo>
                    <a:lnTo>
                      <a:pt x="3668301" y="147411"/>
                    </a:lnTo>
                    <a:lnTo>
                      <a:pt x="3604252" y="100577"/>
                    </a:lnTo>
                    <a:close/>
                    <a:moveTo>
                      <a:pt x="3562617" y="97447"/>
                    </a:moveTo>
                    <a:lnTo>
                      <a:pt x="3566409" y="101758"/>
                    </a:lnTo>
                    <a:lnTo>
                      <a:pt x="3564510" y="100857"/>
                    </a:lnTo>
                    <a:close/>
                    <a:moveTo>
                      <a:pt x="3482286" y="96973"/>
                    </a:moveTo>
                    <a:lnTo>
                      <a:pt x="3483119" y="98291"/>
                    </a:lnTo>
                    <a:lnTo>
                      <a:pt x="3484542" y="101254"/>
                    </a:lnTo>
                    <a:lnTo>
                      <a:pt x="3483823" y="100261"/>
                    </a:lnTo>
                    <a:close/>
                    <a:moveTo>
                      <a:pt x="3597336" y="95520"/>
                    </a:moveTo>
                    <a:lnTo>
                      <a:pt x="3604252" y="100577"/>
                    </a:lnTo>
                    <a:lnTo>
                      <a:pt x="3616912" y="120120"/>
                    </a:lnTo>
                    <a:lnTo>
                      <a:pt x="3612596" y="116122"/>
                    </a:lnTo>
                    <a:lnTo>
                      <a:pt x="3610151" y="114111"/>
                    </a:lnTo>
                    <a:lnTo>
                      <a:pt x="3609295" y="112830"/>
                    </a:lnTo>
                    <a:lnTo>
                      <a:pt x="3609552" y="113618"/>
                    </a:lnTo>
                    <a:lnTo>
                      <a:pt x="3607593" y="112006"/>
                    </a:lnTo>
                    <a:lnTo>
                      <a:pt x="3604142" y="108885"/>
                    </a:lnTo>
                    <a:close/>
                    <a:moveTo>
                      <a:pt x="3567067" y="94398"/>
                    </a:moveTo>
                    <a:lnTo>
                      <a:pt x="3605994" y="119415"/>
                    </a:lnTo>
                    <a:lnTo>
                      <a:pt x="3611258" y="122861"/>
                    </a:lnTo>
                    <a:lnTo>
                      <a:pt x="3613325" y="126919"/>
                    </a:lnTo>
                    <a:lnTo>
                      <a:pt x="3589489" y="112830"/>
                    </a:lnTo>
                    <a:lnTo>
                      <a:pt x="3571654" y="100272"/>
                    </a:lnTo>
                    <a:close/>
                    <a:moveTo>
                      <a:pt x="3596091" y="93074"/>
                    </a:moveTo>
                    <a:cubicBezTo>
                      <a:pt x="3596091" y="93074"/>
                      <a:pt x="3599392" y="93074"/>
                      <a:pt x="3599392" y="93074"/>
                    </a:cubicBezTo>
                    <a:lnTo>
                      <a:pt x="3603328" y="99150"/>
                    </a:lnTo>
                    <a:lnTo>
                      <a:pt x="3596665" y="94201"/>
                    </a:lnTo>
                    <a:close/>
                    <a:moveTo>
                      <a:pt x="3441857" y="92049"/>
                    </a:moveTo>
                    <a:lnTo>
                      <a:pt x="3453613" y="111474"/>
                    </a:lnTo>
                    <a:lnTo>
                      <a:pt x="3444970" y="98898"/>
                    </a:lnTo>
                    <a:close/>
                    <a:moveTo>
                      <a:pt x="3503924" y="89894"/>
                    </a:moveTo>
                    <a:lnTo>
                      <a:pt x="3512523" y="97250"/>
                    </a:lnTo>
                    <a:lnTo>
                      <a:pt x="3518431" y="103347"/>
                    </a:lnTo>
                    <a:lnTo>
                      <a:pt x="3518483" y="103418"/>
                    </a:lnTo>
                    <a:lnTo>
                      <a:pt x="3518639" y="103655"/>
                    </a:lnTo>
                    <a:lnTo>
                      <a:pt x="3505302" y="92115"/>
                    </a:lnTo>
                    <a:close/>
                    <a:moveTo>
                      <a:pt x="3555429" y="88849"/>
                    </a:moveTo>
                    <a:lnTo>
                      <a:pt x="3571654" y="100272"/>
                    </a:lnTo>
                    <a:lnTo>
                      <a:pt x="3575241" y="104866"/>
                    </a:lnTo>
                    <a:lnTo>
                      <a:pt x="3559303" y="95090"/>
                    </a:lnTo>
                    <a:close/>
                    <a:moveTo>
                      <a:pt x="3536733" y="88531"/>
                    </a:moveTo>
                    <a:lnTo>
                      <a:pt x="3542023" y="90878"/>
                    </a:lnTo>
                    <a:lnTo>
                      <a:pt x="3569677" y="111804"/>
                    </a:lnTo>
                    <a:lnTo>
                      <a:pt x="3574800" y="120056"/>
                    </a:lnTo>
                    <a:close/>
                    <a:moveTo>
                      <a:pt x="3487560" y="87391"/>
                    </a:moveTo>
                    <a:lnTo>
                      <a:pt x="3505678" y="109141"/>
                    </a:lnTo>
                    <a:lnTo>
                      <a:pt x="3508623" y="115719"/>
                    </a:lnTo>
                    <a:lnTo>
                      <a:pt x="3500166" y="104255"/>
                    </a:lnTo>
                    <a:lnTo>
                      <a:pt x="3493443" y="96139"/>
                    </a:lnTo>
                    <a:close/>
                    <a:moveTo>
                      <a:pt x="3501858" y="86386"/>
                    </a:moveTo>
                    <a:lnTo>
                      <a:pt x="3509745" y="91631"/>
                    </a:lnTo>
                    <a:lnTo>
                      <a:pt x="3506960" y="87875"/>
                    </a:lnTo>
                    <a:lnTo>
                      <a:pt x="3511253" y="92634"/>
                    </a:lnTo>
                    <a:lnTo>
                      <a:pt x="3586188" y="142463"/>
                    </a:lnTo>
                    <a:lnTo>
                      <a:pt x="3589681" y="144031"/>
                    </a:lnTo>
                    <a:lnTo>
                      <a:pt x="3591487" y="146941"/>
                    </a:lnTo>
                    <a:lnTo>
                      <a:pt x="3576697" y="141640"/>
                    </a:lnTo>
                    <a:cubicBezTo>
                      <a:pt x="3557510" y="130939"/>
                      <a:pt x="3539252" y="118797"/>
                      <a:pt x="3522489" y="105627"/>
                    </a:cubicBezTo>
                    <a:lnTo>
                      <a:pt x="3515870" y="99454"/>
                    </a:lnTo>
                    <a:lnTo>
                      <a:pt x="3518449" y="103366"/>
                    </a:lnTo>
                    <a:lnTo>
                      <a:pt x="3518431" y="103347"/>
                    </a:lnTo>
                    <a:lnTo>
                      <a:pt x="3514817" y="98472"/>
                    </a:lnTo>
                    <a:close/>
                    <a:moveTo>
                      <a:pt x="3438667" y="85032"/>
                    </a:moveTo>
                    <a:lnTo>
                      <a:pt x="3441857" y="92049"/>
                    </a:lnTo>
                    <a:lnTo>
                      <a:pt x="3441263" y="91068"/>
                    </a:lnTo>
                    <a:close/>
                    <a:moveTo>
                      <a:pt x="3484260" y="83428"/>
                    </a:moveTo>
                    <a:lnTo>
                      <a:pt x="3486985" y="86536"/>
                    </a:lnTo>
                    <a:lnTo>
                      <a:pt x="3487560" y="87391"/>
                    </a:lnTo>
                    <a:close/>
                    <a:moveTo>
                      <a:pt x="3558455" y="83369"/>
                    </a:moveTo>
                    <a:lnTo>
                      <a:pt x="3588251" y="101306"/>
                    </a:lnTo>
                    <a:lnTo>
                      <a:pt x="3607435" y="115353"/>
                    </a:lnTo>
                    <a:lnTo>
                      <a:pt x="3610082" y="120550"/>
                    </a:lnTo>
                    <a:lnTo>
                      <a:pt x="3566382" y="89781"/>
                    </a:lnTo>
                    <a:lnTo>
                      <a:pt x="3560402" y="85863"/>
                    </a:lnTo>
                    <a:close/>
                    <a:moveTo>
                      <a:pt x="3530430" y="82105"/>
                    </a:moveTo>
                    <a:lnTo>
                      <a:pt x="3554003" y="91839"/>
                    </a:lnTo>
                    <a:lnTo>
                      <a:pt x="3559303" y="95090"/>
                    </a:lnTo>
                    <a:lnTo>
                      <a:pt x="3562261" y="99855"/>
                    </a:lnTo>
                    <a:lnTo>
                      <a:pt x="3542023" y="90878"/>
                    </a:lnTo>
                    <a:close/>
                    <a:moveTo>
                      <a:pt x="3493473" y="81881"/>
                    </a:moveTo>
                    <a:lnTo>
                      <a:pt x="3505302" y="92115"/>
                    </a:lnTo>
                    <a:lnTo>
                      <a:pt x="3533961" y="138312"/>
                    </a:lnTo>
                    <a:lnTo>
                      <a:pt x="3520434" y="126430"/>
                    </a:lnTo>
                    <a:lnTo>
                      <a:pt x="3500990" y="92305"/>
                    </a:lnTo>
                    <a:cubicBezTo>
                      <a:pt x="3498519" y="88184"/>
                      <a:pt x="3498725" y="89626"/>
                      <a:pt x="3500475" y="94159"/>
                    </a:cubicBezTo>
                    <a:lnTo>
                      <a:pt x="3508207" y="112177"/>
                    </a:lnTo>
                    <a:lnTo>
                      <a:pt x="3505678" y="109141"/>
                    </a:lnTo>
                    <a:close/>
                    <a:moveTo>
                      <a:pt x="3519985" y="81389"/>
                    </a:moveTo>
                    <a:lnTo>
                      <a:pt x="3520993" y="81775"/>
                    </a:lnTo>
                    <a:lnTo>
                      <a:pt x="3563081" y="116122"/>
                    </a:lnTo>
                    <a:cubicBezTo>
                      <a:pt x="3563081" y="116122"/>
                      <a:pt x="3563081" y="119415"/>
                      <a:pt x="3563081" y="119415"/>
                    </a:cubicBezTo>
                    <a:close/>
                    <a:moveTo>
                      <a:pt x="3475938" y="81256"/>
                    </a:moveTo>
                    <a:lnTo>
                      <a:pt x="3483913" y="90121"/>
                    </a:lnTo>
                    <a:lnTo>
                      <a:pt x="3493964" y="109448"/>
                    </a:lnTo>
                    <a:lnTo>
                      <a:pt x="3487809" y="102194"/>
                    </a:lnTo>
                    <a:cubicBezTo>
                      <a:pt x="3491104" y="106315"/>
                      <a:pt x="3490074" y="104461"/>
                      <a:pt x="3486779" y="99464"/>
                    </a:cubicBezTo>
                    <a:lnTo>
                      <a:pt x="3480700" y="90492"/>
                    </a:lnTo>
                    <a:close/>
                    <a:moveTo>
                      <a:pt x="3550376" y="79405"/>
                    </a:moveTo>
                    <a:lnTo>
                      <a:pt x="3559071" y="84991"/>
                    </a:lnTo>
                    <a:lnTo>
                      <a:pt x="3560402" y="85863"/>
                    </a:lnTo>
                    <a:lnTo>
                      <a:pt x="3567067" y="94398"/>
                    </a:lnTo>
                    <a:lnTo>
                      <a:pt x="3553437" y="85639"/>
                    </a:lnTo>
                    <a:lnTo>
                      <a:pt x="3549877" y="79904"/>
                    </a:lnTo>
                    <a:close/>
                    <a:moveTo>
                      <a:pt x="3572984" y="76611"/>
                    </a:moveTo>
                    <a:lnTo>
                      <a:pt x="3596665" y="94201"/>
                    </a:lnTo>
                    <a:lnTo>
                      <a:pt x="3597336" y="95520"/>
                    </a:lnTo>
                    <a:lnTo>
                      <a:pt x="3589489" y="89781"/>
                    </a:lnTo>
                    <a:cubicBezTo>
                      <a:pt x="3579586" y="84843"/>
                      <a:pt x="3586188" y="92251"/>
                      <a:pt x="3594853" y="100482"/>
                    </a:cubicBezTo>
                    <a:lnTo>
                      <a:pt x="3604142" y="108885"/>
                    </a:lnTo>
                    <a:lnTo>
                      <a:pt x="3606631" y="113774"/>
                    </a:lnTo>
                    <a:lnTo>
                      <a:pt x="3569683" y="79904"/>
                    </a:lnTo>
                    <a:cubicBezTo>
                      <a:pt x="3569683" y="76611"/>
                      <a:pt x="3572984" y="76611"/>
                      <a:pt x="3572984" y="76611"/>
                    </a:cubicBezTo>
                    <a:close/>
                    <a:moveTo>
                      <a:pt x="3553178" y="76611"/>
                    </a:moveTo>
                    <a:lnTo>
                      <a:pt x="3558455" y="83369"/>
                    </a:lnTo>
                    <a:lnTo>
                      <a:pt x="3550939" y="78845"/>
                    </a:lnTo>
                    <a:close/>
                    <a:moveTo>
                      <a:pt x="3476246" y="75380"/>
                    </a:moveTo>
                    <a:lnTo>
                      <a:pt x="3493443" y="96139"/>
                    </a:lnTo>
                    <a:lnTo>
                      <a:pt x="3505635" y="114270"/>
                    </a:lnTo>
                    <a:lnTo>
                      <a:pt x="3483913" y="90121"/>
                    </a:lnTo>
                    <a:close/>
                    <a:moveTo>
                      <a:pt x="3490246" y="74673"/>
                    </a:moveTo>
                    <a:lnTo>
                      <a:pt x="3490065" y="74746"/>
                    </a:lnTo>
                    <a:lnTo>
                      <a:pt x="3490531" y="75308"/>
                    </a:lnTo>
                    <a:close/>
                    <a:moveTo>
                      <a:pt x="3512324" y="74629"/>
                    </a:moveTo>
                    <a:lnTo>
                      <a:pt x="3527525" y="80906"/>
                    </a:lnTo>
                    <a:lnTo>
                      <a:pt x="3536733" y="88531"/>
                    </a:lnTo>
                    <a:lnTo>
                      <a:pt x="3524707" y="83196"/>
                    </a:lnTo>
                    <a:lnTo>
                      <a:pt x="3520993" y="81775"/>
                    </a:lnTo>
                    <a:lnTo>
                      <a:pt x="3513392" y="75571"/>
                    </a:lnTo>
                    <a:close/>
                    <a:moveTo>
                      <a:pt x="3474071" y="71198"/>
                    </a:moveTo>
                    <a:lnTo>
                      <a:pt x="3484260" y="83428"/>
                    </a:lnTo>
                    <a:lnTo>
                      <a:pt x="3474858" y="72711"/>
                    </a:lnTo>
                    <a:close/>
                    <a:moveTo>
                      <a:pt x="3461846" y="69916"/>
                    </a:moveTo>
                    <a:lnTo>
                      <a:pt x="3483823" y="100261"/>
                    </a:lnTo>
                    <a:lnTo>
                      <a:pt x="3487809" y="108788"/>
                    </a:lnTo>
                    <a:lnTo>
                      <a:pt x="3491426" y="115586"/>
                    </a:lnTo>
                    <a:lnTo>
                      <a:pt x="3495168" y="123335"/>
                    </a:lnTo>
                    <a:lnTo>
                      <a:pt x="3474628" y="89008"/>
                    </a:lnTo>
                    <a:lnTo>
                      <a:pt x="3496072" y="125207"/>
                    </a:lnTo>
                    <a:lnTo>
                      <a:pt x="3497695" y="128567"/>
                    </a:lnTo>
                    <a:cubicBezTo>
                      <a:pt x="3504285" y="141754"/>
                      <a:pt x="3510876" y="154940"/>
                      <a:pt x="3520762" y="171423"/>
                    </a:cubicBezTo>
                    <a:lnTo>
                      <a:pt x="3520763" y="171426"/>
                    </a:lnTo>
                    <a:close/>
                    <a:moveTo>
                      <a:pt x="3513553" y="69335"/>
                    </a:moveTo>
                    <a:lnTo>
                      <a:pt x="3530430" y="82105"/>
                    </a:lnTo>
                    <a:lnTo>
                      <a:pt x="3527525" y="80906"/>
                    </a:lnTo>
                    <a:close/>
                    <a:moveTo>
                      <a:pt x="3469685" y="65932"/>
                    </a:moveTo>
                    <a:lnTo>
                      <a:pt x="3471333" y="65932"/>
                    </a:lnTo>
                    <a:lnTo>
                      <a:pt x="3474071" y="71198"/>
                    </a:lnTo>
                    <a:close/>
                    <a:moveTo>
                      <a:pt x="3468420" y="65932"/>
                    </a:moveTo>
                    <a:lnTo>
                      <a:pt x="3468912" y="65932"/>
                    </a:lnTo>
                    <a:lnTo>
                      <a:pt x="3474858" y="72711"/>
                    </a:lnTo>
                    <a:lnTo>
                      <a:pt x="3476246" y="75380"/>
                    </a:lnTo>
                    <a:close/>
                    <a:moveTo>
                      <a:pt x="3497932" y="57515"/>
                    </a:moveTo>
                    <a:lnTo>
                      <a:pt x="3500541" y="58560"/>
                    </a:lnTo>
                    <a:lnTo>
                      <a:pt x="3513553" y="69335"/>
                    </a:lnTo>
                    <a:close/>
                    <a:moveTo>
                      <a:pt x="3492109" y="56792"/>
                    </a:moveTo>
                    <a:lnTo>
                      <a:pt x="3512324" y="74629"/>
                    </a:lnTo>
                    <a:lnTo>
                      <a:pt x="3512149" y="74557"/>
                    </a:lnTo>
                    <a:lnTo>
                      <a:pt x="3490459" y="56855"/>
                    </a:lnTo>
                    <a:close/>
                    <a:moveTo>
                      <a:pt x="3459297" y="54971"/>
                    </a:moveTo>
                    <a:lnTo>
                      <a:pt x="3460064" y="55846"/>
                    </a:lnTo>
                    <a:lnTo>
                      <a:pt x="3468420" y="65932"/>
                    </a:lnTo>
                    <a:lnTo>
                      <a:pt x="3468037" y="65932"/>
                    </a:lnTo>
                    <a:lnTo>
                      <a:pt x="3475938" y="81256"/>
                    </a:lnTo>
                    <a:lnTo>
                      <a:pt x="3474525" y="79685"/>
                    </a:lnTo>
                    <a:close/>
                    <a:moveTo>
                      <a:pt x="3474894" y="53182"/>
                    </a:moveTo>
                    <a:lnTo>
                      <a:pt x="3490095" y="65450"/>
                    </a:lnTo>
                    <a:lnTo>
                      <a:pt x="3512149" y="74557"/>
                    </a:lnTo>
                    <a:lnTo>
                      <a:pt x="3513392" y="75571"/>
                    </a:lnTo>
                    <a:lnTo>
                      <a:pt x="3519985" y="81389"/>
                    </a:lnTo>
                    <a:lnTo>
                      <a:pt x="3506867" y="76367"/>
                    </a:lnTo>
                    <a:lnTo>
                      <a:pt x="3496339" y="73548"/>
                    </a:lnTo>
                    <a:lnTo>
                      <a:pt x="3506960" y="87875"/>
                    </a:lnTo>
                    <a:lnTo>
                      <a:pt x="3493759" y="73241"/>
                    </a:lnTo>
                    <a:lnTo>
                      <a:pt x="3493627" y="73295"/>
                    </a:lnTo>
                    <a:lnTo>
                      <a:pt x="3501598" y="86144"/>
                    </a:lnTo>
                    <a:lnTo>
                      <a:pt x="3501858" y="86386"/>
                    </a:lnTo>
                    <a:lnTo>
                      <a:pt x="3501671" y="86262"/>
                    </a:lnTo>
                    <a:lnTo>
                      <a:pt x="3503924" y="89894"/>
                    </a:lnTo>
                    <a:lnTo>
                      <a:pt x="3492801" y="80379"/>
                    </a:lnTo>
                    <a:lnTo>
                      <a:pt x="3490926" y="76191"/>
                    </a:lnTo>
                    <a:lnTo>
                      <a:pt x="3477255" y="63441"/>
                    </a:lnTo>
                    <a:cubicBezTo>
                      <a:pt x="3477255" y="63441"/>
                      <a:pt x="3477255" y="60148"/>
                      <a:pt x="3477255" y="60148"/>
                    </a:cubicBezTo>
                    <a:lnTo>
                      <a:pt x="3484735" y="63237"/>
                    </a:lnTo>
                    <a:lnTo>
                      <a:pt x="3481218" y="59339"/>
                    </a:lnTo>
                    <a:close/>
                    <a:moveTo>
                      <a:pt x="3424616" y="52364"/>
                    </a:moveTo>
                    <a:lnTo>
                      <a:pt x="3438667" y="85032"/>
                    </a:lnTo>
                    <a:lnTo>
                      <a:pt x="3435651" y="78397"/>
                    </a:lnTo>
                    <a:cubicBezTo>
                      <a:pt x="3431686" y="69847"/>
                      <a:pt x="3427464" y="60575"/>
                      <a:pt x="3424787" y="53570"/>
                    </a:cubicBezTo>
                    <a:close/>
                    <a:moveTo>
                      <a:pt x="3458321" y="50883"/>
                    </a:moveTo>
                    <a:lnTo>
                      <a:pt x="3492801" y="80379"/>
                    </a:lnTo>
                    <a:lnTo>
                      <a:pt x="3493473" y="81881"/>
                    </a:lnTo>
                    <a:lnTo>
                      <a:pt x="3459063" y="52108"/>
                    </a:lnTo>
                    <a:close/>
                    <a:moveTo>
                      <a:pt x="3455786" y="49273"/>
                    </a:moveTo>
                    <a:lnTo>
                      <a:pt x="3459063" y="52108"/>
                    </a:lnTo>
                    <a:lnTo>
                      <a:pt x="3461447" y="56042"/>
                    </a:lnTo>
                    <a:lnTo>
                      <a:pt x="3469685" y="65932"/>
                    </a:lnTo>
                    <a:lnTo>
                      <a:pt x="3468912" y="65932"/>
                    </a:lnTo>
                    <a:lnTo>
                      <a:pt x="3460064" y="55846"/>
                    </a:lnTo>
                    <a:lnTo>
                      <a:pt x="3459173" y="54770"/>
                    </a:lnTo>
                    <a:close/>
                    <a:moveTo>
                      <a:pt x="3467887" y="47527"/>
                    </a:moveTo>
                    <a:lnTo>
                      <a:pt x="3471641" y="50016"/>
                    </a:lnTo>
                    <a:lnTo>
                      <a:pt x="3474894" y="53182"/>
                    </a:lnTo>
                    <a:close/>
                    <a:moveTo>
                      <a:pt x="3490423" y="46488"/>
                    </a:moveTo>
                    <a:lnTo>
                      <a:pt x="3544513" y="79904"/>
                    </a:lnTo>
                    <a:lnTo>
                      <a:pt x="3553437" y="85639"/>
                    </a:lnTo>
                    <a:lnTo>
                      <a:pt x="3555429" y="88849"/>
                    </a:lnTo>
                    <a:lnTo>
                      <a:pt x="3533372" y="73318"/>
                    </a:lnTo>
                    <a:cubicBezTo>
                      <a:pt x="3533372" y="73318"/>
                      <a:pt x="3521818" y="67556"/>
                      <a:pt x="3510677" y="62618"/>
                    </a:cubicBezTo>
                    <a:lnTo>
                      <a:pt x="3500541" y="58560"/>
                    </a:lnTo>
                    <a:lnTo>
                      <a:pt x="3493696" y="52891"/>
                    </a:lnTo>
                    <a:lnTo>
                      <a:pt x="3489208" y="47602"/>
                    </a:lnTo>
                    <a:close/>
                    <a:moveTo>
                      <a:pt x="3450197" y="43934"/>
                    </a:moveTo>
                    <a:lnTo>
                      <a:pt x="3455059" y="48094"/>
                    </a:lnTo>
                    <a:lnTo>
                      <a:pt x="3455786" y="49273"/>
                    </a:lnTo>
                    <a:lnTo>
                      <a:pt x="3451668" y="45710"/>
                    </a:lnTo>
                    <a:close/>
                    <a:moveTo>
                      <a:pt x="3423264" y="42856"/>
                    </a:moveTo>
                    <a:lnTo>
                      <a:pt x="3423804" y="42856"/>
                    </a:lnTo>
                    <a:lnTo>
                      <a:pt x="3427435" y="45905"/>
                    </a:lnTo>
                    <a:lnTo>
                      <a:pt x="3494400" y="137221"/>
                    </a:lnTo>
                    <a:lnTo>
                      <a:pt x="3527707" y="183830"/>
                    </a:lnTo>
                    <a:lnTo>
                      <a:pt x="3528210" y="184729"/>
                    </a:lnTo>
                    <a:lnTo>
                      <a:pt x="3529271" y="186722"/>
                    </a:lnTo>
                    <a:lnTo>
                      <a:pt x="3487809" y="131864"/>
                    </a:lnTo>
                    <a:cubicBezTo>
                      <a:pt x="3471333" y="108788"/>
                      <a:pt x="3454856" y="82415"/>
                      <a:pt x="3435085" y="59339"/>
                    </a:cubicBezTo>
                    <a:cubicBezTo>
                      <a:pt x="3438380" y="75822"/>
                      <a:pt x="3441675" y="89008"/>
                      <a:pt x="3451561" y="102194"/>
                    </a:cubicBezTo>
                    <a:cubicBezTo>
                      <a:pt x="3468037" y="128567"/>
                      <a:pt x="3481218" y="154940"/>
                      <a:pt x="3500990" y="178016"/>
                    </a:cubicBezTo>
                    <a:cubicBezTo>
                      <a:pt x="3504285" y="184609"/>
                      <a:pt x="3560305" y="263728"/>
                      <a:pt x="3527352" y="217575"/>
                    </a:cubicBezTo>
                    <a:lnTo>
                      <a:pt x="3481218" y="151643"/>
                    </a:lnTo>
                    <a:lnTo>
                      <a:pt x="3469905" y="135181"/>
                    </a:lnTo>
                    <a:lnTo>
                      <a:pt x="3448008" y="99413"/>
                    </a:lnTo>
                    <a:lnTo>
                      <a:pt x="3423869" y="47114"/>
                    </a:lnTo>
                    <a:close/>
                    <a:moveTo>
                      <a:pt x="3479671" y="41275"/>
                    </a:moveTo>
                    <a:lnTo>
                      <a:pt x="3493696" y="52891"/>
                    </a:lnTo>
                    <a:lnTo>
                      <a:pt x="3497061" y="56855"/>
                    </a:lnTo>
                    <a:lnTo>
                      <a:pt x="3497932" y="57515"/>
                    </a:lnTo>
                    <a:lnTo>
                      <a:pt x="3495771" y="56650"/>
                    </a:lnTo>
                    <a:lnTo>
                      <a:pt x="3492109" y="56792"/>
                    </a:lnTo>
                    <a:lnTo>
                      <a:pt x="3477255" y="43685"/>
                    </a:lnTo>
                    <a:close/>
                    <a:moveTo>
                      <a:pt x="3435944" y="32106"/>
                    </a:moveTo>
                    <a:lnTo>
                      <a:pt x="3451668" y="45710"/>
                    </a:lnTo>
                    <a:lnTo>
                      <a:pt x="3459173" y="54770"/>
                    </a:lnTo>
                    <a:lnTo>
                      <a:pt x="3459297" y="54971"/>
                    </a:lnTo>
                    <a:lnTo>
                      <a:pt x="3451561" y="46152"/>
                    </a:lnTo>
                    <a:cubicBezTo>
                      <a:pt x="3448266" y="42856"/>
                      <a:pt x="3460623" y="60987"/>
                      <a:pt x="3472156" y="77882"/>
                    </a:cubicBezTo>
                    <a:lnTo>
                      <a:pt x="3480700" y="90492"/>
                    </a:lnTo>
                    <a:lnTo>
                      <a:pt x="3489056" y="106698"/>
                    </a:lnTo>
                    <a:lnTo>
                      <a:pt x="3486920" y="104301"/>
                    </a:lnTo>
                    <a:lnTo>
                      <a:pt x="3483119" y="98291"/>
                    </a:lnTo>
                    <a:lnTo>
                      <a:pt x="3481630" y="95189"/>
                    </a:lnTo>
                    <a:cubicBezTo>
                      <a:pt x="3478953" y="89626"/>
                      <a:pt x="3477202" y="86020"/>
                      <a:pt x="3477769" y="87308"/>
                    </a:cubicBezTo>
                    <a:lnTo>
                      <a:pt x="3482286" y="96973"/>
                    </a:lnTo>
                    <a:lnTo>
                      <a:pt x="3464742" y="69228"/>
                    </a:lnTo>
                    <a:cubicBezTo>
                      <a:pt x="3461447" y="65932"/>
                      <a:pt x="3461447" y="69228"/>
                      <a:pt x="3461447" y="69228"/>
                    </a:cubicBezTo>
                    <a:lnTo>
                      <a:pt x="3461846" y="69916"/>
                    </a:lnTo>
                    <a:lnTo>
                      <a:pt x="3435085" y="32966"/>
                    </a:lnTo>
                    <a:close/>
                    <a:moveTo>
                      <a:pt x="3470653" y="30515"/>
                    </a:moveTo>
                    <a:lnTo>
                      <a:pt x="3550939" y="78845"/>
                    </a:lnTo>
                    <a:lnTo>
                      <a:pt x="3550376" y="79405"/>
                    </a:lnTo>
                    <a:lnTo>
                      <a:pt x="3546266" y="76765"/>
                    </a:lnTo>
                    <a:cubicBezTo>
                      <a:pt x="3526667" y="64315"/>
                      <a:pt x="3499227" y="47544"/>
                      <a:pt x="3491181" y="45794"/>
                    </a:cubicBezTo>
                    <a:lnTo>
                      <a:pt x="3490423" y="46488"/>
                    </a:lnTo>
                    <a:lnTo>
                      <a:pt x="3480556" y="40393"/>
                    </a:lnTo>
                    <a:lnTo>
                      <a:pt x="3479671" y="41275"/>
                    </a:lnTo>
                    <a:lnTo>
                      <a:pt x="3470653" y="33807"/>
                    </a:lnTo>
                    <a:cubicBezTo>
                      <a:pt x="3470653" y="30515"/>
                      <a:pt x="3470653" y="30515"/>
                      <a:pt x="3470653" y="30515"/>
                    </a:cubicBezTo>
                    <a:close/>
                    <a:moveTo>
                      <a:pt x="3438380" y="29669"/>
                    </a:moveTo>
                    <a:lnTo>
                      <a:pt x="3450197" y="43934"/>
                    </a:lnTo>
                    <a:lnTo>
                      <a:pt x="3436140" y="31910"/>
                    </a:lnTo>
                    <a:close/>
                    <a:moveTo>
                      <a:pt x="3441675" y="26373"/>
                    </a:moveTo>
                    <a:lnTo>
                      <a:pt x="3467887" y="47527"/>
                    </a:lnTo>
                    <a:lnTo>
                      <a:pt x="3458975" y="41620"/>
                    </a:lnTo>
                    <a:cubicBezTo>
                      <a:pt x="3455268" y="39765"/>
                      <a:pt x="3452591" y="39250"/>
                      <a:pt x="3452488" y="41259"/>
                    </a:cubicBezTo>
                    <a:lnTo>
                      <a:pt x="3458321" y="50883"/>
                    </a:lnTo>
                    <a:lnTo>
                      <a:pt x="3455059" y="48094"/>
                    </a:lnTo>
                    <a:close/>
                    <a:moveTo>
                      <a:pt x="3412018" y="23076"/>
                    </a:moveTo>
                    <a:cubicBezTo>
                      <a:pt x="3412018" y="23076"/>
                      <a:pt x="3415313" y="23076"/>
                      <a:pt x="3415313" y="23076"/>
                    </a:cubicBezTo>
                    <a:cubicBezTo>
                      <a:pt x="3441675" y="57690"/>
                      <a:pt x="3465566" y="93129"/>
                      <a:pt x="3489457" y="128155"/>
                    </a:cubicBezTo>
                    <a:lnTo>
                      <a:pt x="3520898" y="171667"/>
                    </a:lnTo>
                    <a:lnTo>
                      <a:pt x="3524414" y="177947"/>
                    </a:lnTo>
                    <a:lnTo>
                      <a:pt x="3521586" y="174307"/>
                    </a:lnTo>
                    <a:cubicBezTo>
                      <a:pt x="3495223" y="136809"/>
                      <a:pt x="3469685" y="98898"/>
                      <a:pt x="3441675" y="62635"/>
                    </a:cubicBezTo>
                    <a:cubicBezTo>
                      <a:pt x="3436320" y="55630"/>
                      <a:pt x="3432253" y="50685"/>
                      <a:pt x="3429247" y="47427"/>
                    </a:cubicBezTo>
                    <a:lnTo>
                      <a:pt x="3427435" y="45905"/>
                    </a:lnTo>
                    <a:lnTo>
                      <a:pt x="3425199" y="42856"/>
                    </a:lnTo>
                    <a:lnTo>
                      <a:pt x="3423804" y="42856"/>
                    </a:lnTo>
                    <a:lnTo>
                      <a:pt x="3423191" y="42341"/>
                    </a:lnTo>
                    <a:lnTo>
                      <a:pt x="3423264" y="42856"/>
                    </a:lnTo>
                    <a:lnTo>
                      <a:pt x="3421904" y="42856"/>
                    </a:lnTo>
                    <a:lnTo>
                      <a:pt x="3423869" y="47114"/>
                    </a:lnTo>
                    <a:lnTo>
                      <a:pt x="3424616" y="52364"/>
                    </a:lnTo>
                    <a:close/>
                    <a:moveTo>
                      <a:pt x="3398837" y="0"/>
                    </a:moveTo>
                    <a:lnTo>
                      <a:pt x="3436140" y="31910"/>
                    </a:lnTo>
                    <a:lnTo>
                      <a:pt x="3435944" y="32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13" name="Freeform 605"/>
              <p:cNvSpPr>
                <a:spLocks/>
              </p:cNvSpPr>
              <p:nvPr/>
            </p:nvSpPr>
            <p:spPr bwMode="auto">
              <a:xfrm>
                <a:off x="3898901" y="3087688"/>
                <a:ext cx="663575" cy="1752600"/>
              </a:xfrm>
              <a:custGeom>
                <a:avLst/>
                <a:gdLst>
                  <a:gd name="T0" fmla="*/ 12 w 201"/>
                  <a:gd name="T1" fmla="*/ 523 h 532"/>
                  <a:gd name="T2" fmla="*/ 33 w 201"/>
                  <a:gd name="T3" fmla="*/ 339 h 532"/>
                  <a:gd name="T4" fmla="*/ 94 w 201"/>
                  <a:gd name="T5" fmla="*/ 171 h 532"/>
                  <a:gd name="T6" fmla="*/ 94 w 201"/>
                  <a:gd name="T7" fmla="*/ 171 h 532"/>
                  <a:gd name="T8" fmla="*/ 33 w 201"/>
                  <a:gd name="T9" fmla="*/ 347 h 532"/>
                  <a:gd name="T10" fmla="*/ 32 w 201"/>
                  <a:gd name="T11" fmla="*/ 526 h 532"/>
                  <a:gd name="T12" fmla="*/ 33 w 201"/>
                  <a:gd name="T13" fmla="*/ 526 h 532"/>
                  <a:gd name="T14" fmla="*/ 201 w 201"/>
                  <a:gd name="T15" fmla="*/ 1 h 532"/>
                  <a:gd name="T16" fmla="*/ 200 w 201"/>
                  <a:gd name="T17" fmla="*/ 1 h 532"/>
                  <a:gd name="T18" fmla="*/ 67 w 201"/>
                  <a:gd name="T19" fmla="*/ 272 h 532"/>
                  <a:gd name="T20" fmla="*/ 39 w 201"/>
                  <a:gd name="T21" fmla="*/ 425 h 532"/>
                  <a:gd name="T22" fmla="*/ 33 w 201"/>
                  <a:gd name="T23" fmla="*/ 501 h 532"/>
                  <a:gd name="T24" fmla="*/ 28 w 201"/>
                  <a:gd name="T25" fmla="*/ 513 h 532"/>
                  <a:gd name="T26" fmla="*/ 21 w 201"/>
                  <a:gd name="T27" fmla="*/ 474 h 532"/>
                  <a:gd name="T28" fmla="*/ 83 w 201"/>
                  <a:gd name="T29" fmla="*/ 197 h 532"/>
                  <a:gd name="T30" fmla="*/ 91 w 201"/>
                  <a:gd name="T31" fmla="*/ 180 h 532"/>
                  <a:gd name="T32" fmla="*/ 90 w 201"/>
                  <a:gd name="T33" fmla="*/ 181 h 532"/>
                  <a:gd name="T34" fmla="*/ 78 w 201"/>
                  <a:gd name="T35" fmla="*/ 212 h 532"/>
                  <a:gd name="T36" fmla="*/ 50 w 201"/>
                  <a:gd name="T37" fmla="*/ 285 h 532"/>
                  <a:gd name="T38" fmla="*/ 10 w 201"/>
                  <a:gd name="T39" fmla="*/ 435 h 532"/>
                  <a:gd name="T40" fmla="*/ 11 w 201"/>
                  <a:gd name="T41" fmla="*/ 523 h 532"/>
                  <a:gd name="T42" fmla="*/ 12 w 201"/>
                  <a:gd name="T43"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532">
                    <a:moveTo>
                      <a:pt x="12" y="523"/>
                    </a:moveTo>
                    <a:cubicBezTo>
                      <a:pt x="0" y="462"/>
                      <a:pt x="15" y="398"/>
                      <a:pt x="33" y="339"/>
                    </a:cubicBezTo>
                    <a:cubicBezTo>
                      <a:pt x="50" y="282"/>
                      <a:pt x="73" y="227"/>
                      <a:pt x="94" y="171"/>
                    </a:cubicBezTo>
                    <a:cubicBezTo>
                      <a:pt x="94" y="171"/>
                      <a:pt x="94" y="171"/>
                      <a:pt x="94" y="171"/>
                    </a:cubicBezTo>
                    <a:cubicBezTo>
                      <a:pt x="69" y="228"/>
                      <a:pt x="47" y="286"/>
                      <a:pt x="33" y="347"/>
                    </a:cubicBezTo>
                    <a:cubicBezTo>
                      <a:pt x="19" y="404"/>
                      <a:pt x="10" y="470"/>
                      <a:pt x="32" y="526"/>
                    </a:cubicBezTo>
                    <a:cubicBezTo>
                      <a:pt x="32" y="526"/>
                      <a:pt x="33" y="526"/>
                      <a:pt x="33" y="526"/>
                    </a:cubicBezTo>
                    <a:cubicBezTo>
                      <a:pt x="39" y="341"/>
                      <a:pt x="79" y="146"/>
                      <a:pt x="201" y="1"/>
                    </a:cubicBezTo>
                    <a:cubicBezTo>
                      <a:pt x="201" y="1"/>
                      <a:pt x="201" y="0"/>
                      <a:pt x="200" y="1"/>
                    </a:cubicBezTo>
                    <a:cubicBezTo>
                      <a:pt x="134" y="79"/>
                      <a:pt x="93" y="173"/>
                      <a:pt x="67" y="272"/>
                    </a:cubicBezTo>
                    <a:cubicBezTo>
                      <a:pt x="53" y="322"/>
                      <a:pt x="45" y="373"/>
                      <a:pt x="39" y="425"/>
                    </a:cubicBezTo>
                    <a:cubicBezTo>
                      <a:pt x="36" y="450"/>
                      <a:pt x="35" y="475"/>
                      <a:pt x="33" y="501"/>
                    </a:cubicBezTo>
                    <a:cubicBezTo>
                      <a:pt x="33" y="509"/>
                      <a:pt x="34" y="532"/>
                      <a:pt x="28" y="513"/>
                    </a:cubicBezTo>
                    <a:cubicBezTo>
                      <a:pt x="24" y="500"/>
                      <a:pt x="22" y="487"/>
                      <a:pt x="21" y="474"/>
                    </a:cubicBezTo>
                    <a:cubicBezTo>
                      <a:pt x="12" y="381"/>
                      <a:pt x="48" y="282"/>
                      <a:pt x="83" y="197"/>
                    </a:cubicBezTo>
                    <a:cubicBezTo>
                      <a:pt x="86" y="191"/>
                      <a:pt x="88" y="186"/>
                      <a:pt x="91" y="180"/>
                    </a:cubicBezTo>
                    <a:cubicBezTo>
                      <a:pt x="95" y="169"/>
                      <a:pt x="90" y="180"/>
                      <a:pt x="90" y="181"/>
                    </a:cubicBezTo>
                    <a:cubicBezTo>
                      <a:pt x="86" y="191"/>
                      <a:pt x="82" y="202"/>
                      <a:pt x="78" y="212"/>
                    </a:cubicBezTo>
                    <a:cubicBezTo>
                      <a:pt x="69" y="236"/>
                      <a:pt x="59" y="261"/>
                      <a:pt x="50" y="285"/>
                    </a:cubicBezTo>
                    <a:cubicBezTo>
                      <a:pt x="33" y="334"/>
                      <a:pt x="17" y="384"/>
                      <a:pt x="10" y="435"/>
                    </a:cubicBezTo>
                    <a:cubicBezTo>
                      <a:pt x="6" y="465"/>
                      <a:pt x="6" y="494"/>
                      <a:pt x="11" y="523"/>
                    </a:cubicBezTo>
                    <a:cubicBezTo>
                      <a:pt x="11" y="524"/>
                      <a:pt x="12" y="524"/>
                      <a:pt x="12" y="5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633" name="组合 632"/>
          <p:cNvGrpSpPr/>
          <p:nvPr/>
        </p:nvGrpSpPr>
        <p:grpSpPr>
          <a:xfrm>
            <a:off x="2588334" y="5683543"/>
            <a:ext cx="733075" cy="701359"/>
            <a:chOff x="9026508" y="1619736"/>
            <a:chExt cx="2478089" cy="2370876"/>
          </a:xfrm>
        </p:grpSpPr>
        <p:sp>
          <p:nvSpPr>
            <p:cNvPr id="634"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5"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6"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7"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638" name="组合 637"/>
          <p:cNvGrpSpPr/>
          <p:nvPr/>
        </p:nvGrpSpPr>
        <p:grpSpPr>
          <a:xfrm>
            <a:off x="810733" y="5683543"/>
            <a:ext cx="733075" cy="701359"/>
            <a:chOff x="9026508" y="1619736"/>
            <a:chExt cx="2478089" cy="2370876"/>
          </a:xfrm>
        </p:grpSpPr>
        <p:sp>
          <p:nvSpPr>
            <p:cNvPr id="639"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40"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41"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42"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grpSp>
        <p:nvGrpSpPr>
          <p:cNvPr id="680" name="组合 679"/>
          <p:cNvGrpSpPr/>
          <p:nvPr/>
        </p:nvGrpSpPr>
        <p:grpSpPr>
          <a:xfrm>
            <a:off x="1354788" y="5009007"/>
            <a:ext cx="1424453" cy="1362825"/>
            <a:chOff x="1354788" y="5009007"/>
            <a:chExt cx="1424453" cy="1362825"/>
          </a:xfrm>
        </p:grpSpPr>
        <p:grpSp>
          <p:nvGrpSpPr>
            <p:cNvPr id="628" name="组合 627"/>
            <p:cNvGrpSpPr/>
            <p:nvPr/>
          </p:nvGrpSpPr>
          <p:grpSpPr>
            <a:xfrm>
              <a:off x="1354788" y="5009007"/>
              <a:ext cx="1424453" cy="1362825"/>
              <a:chOff x="9026508" y="1619736"/>
              <a:chExt cx="2478089" cy="2370876"/>
            </a:xfrm>
          </p:grpSpPr>
          <p:sp>
            <p:nvSpPr>
              <p:cNvPr id="629"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0"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1"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32"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27" name="文本框 626"/>
            <p:cNvSpPr txBox="1"/>
            <p:nvPr/>
          </p:nvSpPr>
          <p:spPr>
            <a:xfrm>
              <a:off x="1802258" y="5465064"/>
              <a:ext cx="543739" cy="523220"/>
            </a:xfrm>
            <a:prstGeom prst="rect">
              <a:avLst/>
            </a:prstGeom>
            <a:noFill/>
          </p:spPr>
          <p:txBody>
            <a:bodyPr wrap="none" rtlCol="0">
              <a:spAutoFit/>
            </a:bodyPr>
            <a:lstStyle/>
            <a:p>
              <a:pPr algn="ctr"/>
              <a:r>
                <a:rPr lang="zh-CN" altLang="en-US" sz="1400" b="1" dirty="0">
                  <a:solidFill>
                    <a:schemeClr val="accent4">
                      <a:lumMod val="50000"/>
                    </a:schemeClr>
                  </a:solidFill>
                </a:rPr>
                <a:t>添加</a:t>
              </a:r>
              <a:endParaRPr lang="en-US" altLang="zh-CN" sz="1400" b="1" dirty="0">
                <a:solidFill>
                  <a:schemeClr val="accent4">
                    <a:lumMod val="50000"/>
                  </a:schemeClr>
                </a:solidFill>
              </a:endParaRPr>
            </a:p>
            <a:p>
              <a:pPr algn="ctr"/>
              <a:r>
                <a:rPr lang="zh-CN" altLang="en-US" sz="1400" b="1" dirty="0">
                  <a:solidFill>
                    <a:schemeClr val="accent4">
                      <a:lumMod val="50000"/>
                    </a:schemeClr>
                  </a:solidFill>
                </a:rPr>
                <a:t>文本</a:t>
              </a:r>
            </a:p>
          </p:txBody>
        </p:sp>
      </p:grpSp>
      <p:sp>
        <p:nvSpPr>
          <p:cNvPr id="643" name="矩形 642"/>
          <p:cNvSpPr/>
          <p:nvPr/>
        </p:nvSpPr>
        <p:spPr>
          <a:xfrm>
            <a:off x="2898608" y="2847683"/>
            <a:ext cx="2468488" cy="923330"/>
          </a:xfrm>
          <a:prstGeom prst="rect">
            <a:avLst/>
          </a:prstGeom>
        </p:spPr>
        <p:txBody>
          <a:bodyPr wrap="square">
            <a:spAutoFit/>
          </a:bodyPr>
          <a:lstStyle/>
          <a:p>
            <a:pPr algn="ctr">
              <a:lnSpc>
                <a:spcPct val="150000"/>
              </a:lnSpc>
              <a:buClr>
                <a:srgbClr val="A8AB8E"/>
              </a:buClr>
            </a:pPr>
            <a:r>
              <a:rPr lang="zh-CN" altLang="en-US" b="1" dirty="0">
                <a:solidFill>
                  <a:schemeClr val="accent4">
                    <a:lumMod val="50000"/>
                  </a:schemeClr>
                </a:solidFill>
              </a:rPr>
              <a:t>添加文本内容或复制文本内容右键选择</a:t>
            </a:r>
          </a:p>
        </p:txBody>
      </p:sp>
      <p:grpSp>
        <p:nvGrpSpPr>
          <p:cNvPr id="655" name="组合 654"/>
          <p:cNvGrpSpPr/>
          <p:nvPr/>
        </p:nvGrpSpPr>
        <p:grpSpPr>
          <a:xfrm>
            <a:off x="7106733" y="1713008"/>
            <a:ext cx="949590" cy="908507"/>
            <a:chOff x="7111045" y="1814525"/>
            <a:chExt cx="1079878" cy="1033158"/>
          </a:xfrm>
        </p:grpSpPr>
        <p:grpSp>
          <p:nvGrpSpPr>
            <p:cNvPr id="649" name="组合 648"/>
            <p:cNvGrpSpPr/>
            <p:nvPr/>
          </p:nvGrpSpPr>
          <p:grpSpPr>
            <a:xfrm>
              <a:off x="7111045" y="1814525"/>
              <a:ext cx="1079878" cy="1033158"/>
              <a:chOff x="9026508" y="1619736"/>
              <a:chExt cx="2478089" cy="2370876"/>
            </a:xfrm>
          </p:grpSpPr>
          <p:sp>
            <p:nvSpPr>
              <p:cNvPr id="650"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51"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52"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53"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54" name="文本框 653"/>
            <p:cNvSpPr txBox="1"/>
            <p:nvPr/>
          </p:nvSpPr>
          <p:spPr>
            <a:xfrm>
              <a:off x="7443234" y="2156412"/>
              <a:ext cx="415498" cy="369332"/>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01</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663" name="文本框 662"/>
          <p:cNvSpPr txBox="1"/>
          <p:nvPr/>
        </p:nvSpPr>
        <p:spPr>
          <a:xfrm>
            <a:off x="8111145" y="1682901"/>
            <a:ext cx="3510983"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添加文本内容或复制文本内容右键选择只保留文本粘贴添加文本内容</a:t>
            </a:r>
          </a:p>
        </p:txBody>
      </p:sp>
      <p:grpSp>
        <p:nvGrpSpPr>
          <p:cNvPr id="664" name="组合 663"/>
          <p:cNvGrpSpPr/>
          <p:nvPr/>
        </p:nvGrpSpPr>
        <p:grpSpPr>
          <a:xfrm>
            <a:off x="7106733" y="3148421"/>
            <a:ext cx="949590" cy="908507"/>
            <a:chOff x="7111045" y="1814525"/>
            <a:chExt cx="1079878" cy="1033158"/>
          </a:xfrm>
        </p:grpSpPr>
        <p:grpSp>
          <p:nvGrpSpPr>
            <p:cNvPr id="665" name="组合 664"/>
            <p:cNvGrpSpPr/>
            <p:nvPr/>
          </p:nvGrpSpPr>
          <p:grpSpPr>
            <a:xfrm>
              <a:off x="7111045" y="1814525"/>
              <a:ext cx="1079878" cy="1033158"/>
              <a:chOff x="9026508" y="1619736"/>
              <a:chExt cx="2478089" cy="2370876"/>
            </a:xfrm>
          </p:grpSpPr>
          <p:sp>
            <p:nvSpPr>
              <p:cNvPr id="66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6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6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66" name="文本框 665"/>
            <p:cNvSpPr txBox="1"/>
            <p:nvPr/>
          </p:nvSpPr>
          <p:spPr>
            <a:xfrm>
              <a:off x="7414730" y="2131075"/>
              <a:ext cx="472507" cy="420006"/>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02</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671" name="文本框 670"/>
          <p:cNvSpPr txBox="1"/>
          <p:nvPr/>
        </p:nvSpPr>
        <p:spPr>
          <a:xfrm>
            <a:off x="8111145" y="3118314"/>
            <a:ext cx="3510983"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添加文本内容或复制文本内容右键选择只保留文本粘贴添加文本内容</a:t>
            </a:r>
          </a:p>
        </p:txBody>
      </p:sp>
      <p:grpSp>
        <p:nvGrpSpPr>
          <p:cNvPr id="672" name="组合 671"/>
          <p:cNvGrpSpPr/>
          <p:nvPr/>
        </p:nvGrpSpPr>
        <p:grpSpPr>
          <a:xfrm>
            <a:off x="7106733" y="4519914"/>
            <a:ext cx="949590" cy="908507"/>
            <a:chOff x="7111045" y="1814525"/>
            <a:chExt cx="1079878" cy="1033158"/>
          </a:xfrm>
        </p:grpSpPr>
        <p:grpSp>
          <p:nvGrpSpPr>
            <p:cNvPr id="673" name="组合 672"/>
            <p:cNvGrpSpPr/>
            <p:nvPr/>
          </p:nvGrpSpPr>
          <p:grpSpPr>
            <a:xfrm>
              <a:off x="7111045" y="1814525"/>
              <a:ext cx="1079878" cy="1033158"/>
              <a:chOff x="9026508" y="1619736"/>
              <a:chExt cx="2478089" cy="2370876"/>
            </a:xfrm>
          </p:grpSpPr>
          <p:sp>
            <p:nvSpPr>
              <p:cNvPr id="675"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6"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7"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sp>
            <p:nvSpPr>
              <p:cNvPr id="678"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635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latin typeface="+mn-ea"/>
                </a:endParaRPr>
              </a:p>
            </p:txBody>
          </p:sp>
        </p:grpSp>
        <p:sp>
          <p:nvSpPr>
            <p:cNvPr id="674" name="文本框 673"/>
            <p:cNvSpPr txBox="1"/>
            <p:nvPr/>
          </p:nvSpPr>
          <p:spPr>
            <a:xfrm>
              <a:off x="7414730" y="2131075"/>
              <a:ext cx="472507" cy="420006"/>
            </a:xfrm>
            <a:prstGeom prst="rect">
              <a:avLst/>
            </a:prstGeom>
            <a:noFill/>
          </p:spPr>
          <p:txBody>
            <a:bodyPr wrap="none" rtlCol="0" anchor="ctr">
              <a:spAutoFit/>
            </a:bodyPr>
            <a:lstStyle/>
            <a:p>
              <a:pPr algn="ctr"/>
              <a:r>
                <a:rPr lang="en-US" altLang="zh-CN" dirty="0">
                  <a:solidFill>
                    <a:schemeClr val="accent4">
                      <a:lumMod val="50000"/>
                    </a:schemeClr>
                  </a:solidFill>
                  <a:latin typeface="汉仪蝶语体简" panose="02010604000101010101" pitchFamily="2" charset="-122"/>
                  <a:ea typeface="汉仪蝶语体简" panose="02010604000101010101" pitchFamily="2" charset="-122"/>
                </a:rPr>
                <a:t>03</a:t>
              </a:r>
              <a:endParaRPr lang="zh-CN" altLang="en-US" dirty="0">
                <a:solidFill>
                  <a:schemeClr val="accent4">
                    <a:lumMod val="50000"/>
                  </a:schemeClr>
                </a:solidFill>
                <a:latin typeface="汉仪蝶语体简" panose="02010604000101010101" pitchFamily="2" charset="-122"/>
                <a:ea typeface="汉仪蝶语体简" panose="02010604000101010101" pitchFamily="2" charset="-122"/>
              </a:endParaRPr>
            </a:p>
          </p:txBody>
        </p:sp>
      </p:grpSp>
      <p:sp>
        <p:nvSpPr>
          <p:cNvPr id="679" name="文本框 678"/>
          <p:cNvSpPr txBox="1"/>
          <p:nvPr/>
        </p:nvSpPr>
        <p:spPr>
          <a:xfrm>
            <a:off x="8111145" y="4489807"/>
            <a:ext cx="3510983"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4">
                    <a:lumMod val="75000"/>
                  </a:schemeClr>
                </a:solidFill>
              </a:rPr>
              <a:t>添加标题</a:t>
            </a:r>
            <a:endParaRPr lang="en-US" altLang="zh-CN" b="1" dirty="0">
              <a:solidFill>
                <a:schemeClr val="accent4">
                  <a:lumMod val="75000"/>
                </a:schemeClr>
              </a:solidFill>
            </a:endParaRPr>
          </a:p>
          <a:p>
            <a:pPr>
              <a:lnSpc>
                <a:spcPct val="130000"/>
              </a:lnSpc>
              <a:buClr>
                <a:schemeClr val="accent2"/>
              </a:buClr>
            </a:pPr>
            <a:r>
              <a:rPr lang="zh-CN" altLang="en-US" sz="1400" dirty="0">
                <a:solidFill>
                  <a:schemeClr val="accent5"/>
                </a:solidFill>
              </a:rPr>
              <a:t>添加文本内容或复制文本内容右键选择只保留文本粘贴添加文本内容</a:t>
            </a:r>
          </a:p>
        </p:txBody>
      </p:sp>
    </p:spTree>
    <p:extLst>
      <p:ext uri="{BB962C8B-B14F-4D97-AF65-F5344CB8AC3E}">
        <p14:creationId xmlns:p14="http://schemas.microsoft.com/office/powerpoint/2010/main" val="338701028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 presetClass="entr" presetSubtype="0" fill="hold" nodeType="afterEffect">
                                  <p:stCondLst>
                                    <p:cond delay="0"/>
                                  </p:stCondLst>
                                  <p:childTnLst>
                                    <p:set>
                                      <p:cBhvr>
                                        <p:cTn id="13" dur="1" fill="hold">
                                          <p:stCondLst>
                                            <p:cond delay="0"/>
                                          </p:stCondLst>
                                        </p:cTn>
                                        <p:tgtEl>
                                          <p:spTgt spid="680"/>
                                        </p:tgtEl>
                                        <p:attrNameLst>
                                          <p:attrName>style.visibility</p:attrName>
                                        </p:attrNameLst>
                                      </p:cBhvr>
                                      <p:to>
                                        <p:strVal val="visible"/>
                                      </p:to>
                                    </p:set>
                                  </p:childTnLst>
                                </p:cTn>
                              </p:par>
                              <p:par>
                                <p:cTn id="14" presetID="8" presetClass="emph" presetSubtype="0" repeatCount="2000" fill="hold" nodeType="withEffect">
                                  <p:stCondLst>
                                    <p:cond delay="0"/>
                                  </p:stCondLst>
                                  <p:childTnLst>
                                    <p:animRot by="21600000">
                                      <p:cBhvr>
                                        <p:cTn id="15" dur="500" fill="hold"/>
                                        <p:tgtEl>
                                          <p:spTgt spid="680"/>
                                        </p:tgtEl>
                                        <p:attrNameLst>
                                          <p:attrName>r</p:attrName>
                                        </p:attrNameLst>
                                      </p:cBhvr>
                                    </p:animRot>
                                  </p:childTnLst>
                                </p:cTn>
                              </p:par>
                              <p:par>
                                <p:cTn id="16" presetID="37" presetClass="path" presetSubtype="0" fill="hold" nodeType="withEffect">
                                  <p:stCondLst>
                                    <p:cond delay="0"/>
                                  </p:stCondLst>
                                  <p:childTnLst>
                                    <p:animMotion origin="layout" path="M -1.25E-6 -0.00046 C 0.13998 -0.05602 0.42748 -0.07338 0.43594 -0.40787 C 0.44649 -0.74861 0.19518 -0.89977 0.1013 -1.00116 " pathEditMode="relative" rAng="0" ptsTypes="AAA">
                                      <p:cBhvr>
                                        <p:cTn id="17" dur="1000" spd="-100000" fill="hold"/>
                                        <p:tgtEl>
                                          <p:spTgt spid="680"/>
                                        </p:tgtEl>
                                        <p:attrNameLst>
                                          <p:attrName>ppt_x</p:attrName>
                                          <p:attrName>ppt_y</p:attrName>
                                        </p:attrNameLst>
                                      </p:cBhvr>
                                      <p:rCtr x="21810" y="-50046"/>
                                    </p:animMotion>
                                  </p:childTnLst>
                                </p:cTn>
                              </p:par>
                              <p:par>
                                <p:cTn id="18" presetID="1" presetClass="entr" presetSubtype="0" fill="hold" nodeType="withEffect">
                                  <p:stCondLst>
                                    <p:cond delay="250"/>
                                  </p:stCondLst>
                                  <p:childTnLst>
                                    <p:set>
                                      <p:cBhvr>
                                        <p:cTn id="19" dur="1" fill="hold">
                                          <p:stCondLst>
                                            <p:cond delay="0"/>
                                          </p:stCondLst>
                                        </p:cTn>
                                        <p:tgtEl>
                                          <p:spTgt spid="638"/>
                                        </p:tgtEl>
                                        <p:attrNameLst>
                                          <p:attrName>style.visibility</p:attrName>
                                        </p:attrNameLst>
                                      </p:cBhvr>
                                      <p:to>
                                        <p:strVal val="visible"/>
                                      </p:to>
                                    </p:set>
                                  </p:childTnLst>
                                </p:cTn>
                              </p:par>
                              <p:par>
                                <p:cTn id="20" presetID="8" presetClass="emph" presetSubtype="0" repeatCount="2000" fill="hold" nodeType="withEffect">
                                  <p:stCondLst>
                                    <p:cond delay="250"/>
                                  </p:stCondLst>
                                  <p:childTnLst>
                                    <p:animRot by="21600000">
                                      <p:cBhvr>
                                        <p:cTn id="21" dur="500" fill="hold"/>
                                        <p:tgtEl>
                                          <p:spTgt spid="638"/>
                                        </p:tgtEl>
                                        <p:attrNameLst>
                                          <p:attrName>r</p:attrName>
                                        </p:attrNameLst>
                                      </p:cBhvr>
                                    </p:animRot>
                                  </p:childTnLst>
                                </p:cTn>
                              </p:par>
                              <p:par>
                                <p:cTn id="22" presetID="37" presetClass="path" presetSubtype="0" fill="hold" nodeType="withEffect">
                                  <p:stCondLst>
                                    <p:cond delay="250"/>
                                  </p:stCondLst>
                                  <p:childTnLst>
                                    <p:animMotion origin="layout" path="M -1.25E-6 -0.00046 C 0.13998 -0.05602 0.42748 -0.07338 0.43594 -0.40787 C 0.44649 -0.74861 0.19518 -0.89977 0.1013 -1.00116 " pathEditMode="relative" rAng="0" ptsTypes="AAA">
                                      <p:cBhvr>
                                        <p:cTn id="23" dur="1000" spd="-100000" fill="hold"/>
                                        <p:tgtEl>
                                          <p:spTgt spid="638"/>
                                        </p:tgtEl>
                                        <p:attrNameLst>
                                          <p:attrName>ppt_x</p:attrName>
                                          <p:attrName>ppt_y</p:attrName>
                                        </p:attrNameLst>
                                      </p:cBhvr>
                                      <p:rCtr x="21810" y="-50046"/>
                                    </p:animMotion>
                                  </p:childTnLst>
                                </p:cTn>
                              </p:par>
                              <p:par>
                                <p:cTn id="24" presetID="1" presetClass="entr" presetSubtype="0" fill="hold" nodeType="withEffect">
                                  <p:stCondLst>
                                    <p:cond delay="500"/>
                                  </p:stCondLst>
                                  <p:childTnLst>
                                    <p:set>
                                      <p:cBhvr>
                                        <p:cTn id="25" dur="1" fill="hold">
                                          <p:stCondLst>
                                            <p:cond delay="0"/>
                                          </p:stCondLst>
                                        </p:cTn>
                                        <p:tgtEl>
                                          <p:spTgt spid="633"/>
                                        </p:tgtEl>
                                        <p:attrNameLst>
                                          <p:attrName>style.visibility</p:attrName>
                                        </p:attrNameLst>
                                      </p:cBhvr>
                                      <p:to>
                                        <p:strVal val="visible"/>
                                      </p:to>
                                    </p:set>
                                  </p:childTnLst>
                                </p:cTn>
                              </p:par>
                              <p:par>
                                <p:cTn id="26" presetID="8" presetClass="emph" presetSubtype="0" repeatCount="2000" fill="hold" nodeType="withEffect">
                                  <p:stCondLst>
                                    <p:cond delay="500"/>
                                  </p:stCondLst>
                                  <p:childTnLst>
                                    <p:animRot by="21600000">
                                      <p:cBhvr>
                                        <p:cTn id="27" dur="500" fill="hold"/>
                                        <p:tgtEl>
                                          <p:spTgt spid="633"/>
                                        </p:tgtEl>
                                        <p:attrNameLst>
                                          <p:attrName>r</p:attrName>
                                        </p:attrNameLst>
                                      </p:cBhvr>
                                    </p:animRot>
                                  </p:childTnLst>
                                </p:cTn>
                              </p:par>
                              <p:par>
                                <p:cTn id="28" presetID="37" presetClass="path" presetSubtype="0" fill="hold" nodeType="withEffect">
                                  <p:stCondLst>
                                    <p:cond delay="500"/>
                                  </p:stCondLst>
                                  <p:childTnLst>
                                    <p:animMotion origin="layout" path="M -1.25E-6 -0.00046 C 0.13998 -0.05602 0.42748 -0.07338 0.43594 -0.40787 C 0.44649 -0.74861 0.19518 -0.89977 0.1013 -1.00116 " pathEditMode="relative" rAng="0" ptsTypes="AAA">
                                      <p:cBhvr>
                                        <p:cTn id="29" dur="1000" spd="-100000" fill="hold"/>
                                        <p:tgtEl>
                                          <p:spTgt spid="633"/>
                                        </p:tgtEl>
                                        <p:attrNameLst>
                                          <p:attrName>ppt_x</p:attrName>
                                          <p:attrName>ppt_y</p:attrName>
                                        </p:attrNameLst>
                                      </p:cBhvr>
                                      <p:rCtr x="21810" y="-50046"/>
                                    </p:animMotion>
                                  </p:childTnLst>
                                </p:cTn>
                              </p:par>
                            </p:childTnLst>
                          </p:cTn>
                        </p:par>
                        <p:par>
                          <p:cTn id="30" fill="hold">
                            <p:stCondLst>
                              <p:cond delay="2250"/>
                            </p:stCondLst>
                            <p:childTnLst>
                              <p:par>
                                <p:cTn id="31" presetID="18" presetClass="entr" presetSubtype="3" fill="hold" nodeType="afterEffect">
                                  <p:stCondLst>
                                    <p:cond delay="0"/>
                                  </p:stCondLst>
                                  <p:childTnLst>
                                    <p:set>
                                      <p:cBhvr>
                                        <p:cTn id="32" dur="1" fill="hold">
                                          <p:stCondLst>
                                            <p:cond delay="0"/>
                                          </p:stCondLst>
                                        </p:cTn>
                                        <p:tgtEl>
                                          <p:spTgt spid="621"/>
                                        </p:tgtEl>
                                        <p:attrNameLst>
                                          <p:attrName>style.visibility</p:attrName>
                                        </p:attrNameLst>
                                      </p:cBhvr>
                                      <p:to>
                                        <p:strVal val="visible"/>
                                      </p:to>
                                    </p:set>
                                    <p:animEffect transition="in" filter="strips(upRight)">
                                      <p:cBhvr>
                                        <p:cTn id="33" dur="750"/>
                                        <p:tgtEl>
                                          <p:spTgt spid="621"/>
                                        </p:tgtEl>
                                      </p:cBhvr>
                                    </p:animEffect>
                                  </p:childTnLst>
                                </p:cTn>
                              </p:par>
                            </p:childTnLst>
                          </p:cTn>
                        </p:par>
                        <p:par>
                          <p:cTn id="34" fill="hold">
                            <p:stCondLst>
                              <p:cond delay="3000"/>
                            </p:stCondLst>
                            <p:childTnLst>
                              <p:par>
                                <p:cTn id="35" presetID="41" presetClass="entr" presetSubtype="0" fill="hold" grpId="0" nodeType="afterEffect">
                                  <p:stCondLst>
                                    <p:cond delay="0"/>
                                  </p:stCondLst>
                                  <p:iterate type="lt">
                                    <p:tmPct val="10000"/>
                                  </p:iterate>
                                  <p:childTnLst>
                                    <p:set>
                                      <p:cBhvr>
                                        <p:cTn id="36" dur="1" fill="hold">
                                          <p:stCondLst>
                                            <p:cond delay="0"/>
                                          </p:stCondLst>
                                        </p:cTn>
                                        <p:tgtEl>
                                          <p:spTgt spid="643"/>
                                        </p:tgtEl>
                                        <p:attrNameLst>
                                          <p:attrName>style.visibility</p:attrName>
                                        </p:attrNameLst>
                                      </p:cBhvr>
                                      <p:to>
                                        <p:strVal val="visible"/>
                                      </p:to>
                                    </p:set>
                                    <p:anim calcmode="lin" valueType="num">
                                      <p:cBhvr>
                                        <p:cTn id="37" dur="500" fill="hold"/>
                                        <p:tgtEl>
                                          <p:spTgt spid="643"/>
                                        </p:tgtEl>
                                        <p:attrNameLst>
                                          <p:attrName>ppt_x</p:attrName>
                                        </p:attrNameLst>
                                      </p:cBhvr>
                                      <p:tavLst>
                                        <p:tav tm="0">
                                          <p:val>
                                            <p:strVal val="#ppt_x"/>
                                          </p:val>
                                        </p:tav>
                                        <p:tav tm="50000">
                                          <p:val>
                                            <p:strVal val="#ppt_x+.1"/>
                                          </p:val>
                                        </p:tav>
                                        <p:tav tm="100000">
                                          <p:val>
                                            <p:strVal val="#ppt_x"/>
                                          </p:val>
                                        </p:tav>
                                      </p:tavLst>
                                    </p:anim>
                                    <p:anim calcmode="lin" valueType="num">
                                      <p:cBhvr>
                                        <p:cTn id="38" dur="500" fill="hold"/>
                                        <p:tgtEl>
                                          <p:spTgt spid="643"/>
                                        </p:tgtEl>
                                        <p:attrNameLst>
                                          <p:attrName>ppt_y</p:attrName>
                                        </p:attrNameLst>
                                      </p:cBhvr>
                                      <p:tavLst>
                                        <p:tav tm="0">
                                          <p:val>
                                            <p:strVal val="#ppt_y"/>
                                          </p:val>
                                        </p:tav>
                                        <p:tav tm="100000">
                                          <p:val>
                                            <p:strVal val="#ppt_y"/>
                                          </p:val>
                                        </p:tav>
                                      </p:tavLst>
                                    </p:anim>
                                    <p:anim calcmode="lin" valueType="num">
                                      <p:cBhvr>
                                        <p:cTn id="39" dur="500" fill="hold"/>
                                        <p:tgtEl>
                                          <p:spTgt spid="643"/>
                                        </p:tgtEl>
                                        <p:attrNameLst>
                                          <p:attrName>ppt_h</p:attrName>
                                        </p:attrNameLst>
                                      </p:cBhvr>
                                      <p:tavLst>
                                        <p:tav tm="0">
                                          <p:val>
                                            <p:strVal val="#ppt_h/10"/>
                                          </p:val>
                                        </p:tav>
                                        <p:tav tm="50000">
                                          <p:val>
                                            <p:strVal val="#ppt_h+.01"/>
                                          </p:val>
                                        </p:tav>
                                        <p:tav tm="100000">
                                          <p:val>
                                            <p:strVal val="#ppt_h"/>
                                          </p:val>
                                        </p:tav>
                                      </p:tavLst>
                                    </p:anim>
                                    <p:anim calcmode="lin" valueType="num">
                                      <p:cBhvr>
                                        <p:cTn id="40" dur="500" fill="hold"/>
                                        <p:tgtEl>
                                          <p:spTgt spid="643"/>
                                        </p:tgtEl>
                                        <p:attrNameLst>
                                          <p:attrName>ppt_w</p:attrName>
                                        </p:attrNameLst>
                                      </p:cBhvr>
                                      <p:tavLst>
                                        <p:tav tm="0">
                                          <p:val>
                                            <p:strVal val="#ppt_w/10"/>
                                          </p:val>
                                        </p:tav>
                                        <p:tav tm="50000">
                                          <p:val>
                                            <p:strVal val="#ppt_w+.01"/>
                                          </p:val>
                                        </p:tav>
                                        <p:tav tm="100000">
                                          <p:val>
                                            <p:strVal val="#ppt_w"/>
                                          </p:val>
                                        </p:tav>
                                      </p:tavLst>
                                    </p:anim>
                                    <p:animEffect transition="in" filter="fade">
                                      <p:cBhvr>
                                        <p:cTn id="41" dur="500" tmFilter="0,0; .5, 1; 1, 1"/>
                                        <p:tgtEl>
                                          <p:spTgt spid="643"/>
                                        </p:tgtEl>
                                      </p:cBhvr>
                                    </p:animEffect>
                                  </p:childTnLst>
                                </p:cTn>
                              </p:par>
                            </p:childTnLst>
                          </p:cTn>
                        </p:par>
                        <p:par>
                          <p:cTn id="42" fill="hold">
                            <p:stCondLst>
                              <p:cond delay="4300"/>
                            </p:stCondLst>
                            <p:childTnLst>
                              <p:par>
                                <p:cTn id="43" presetID="49" presetClass="entr" presetSubtype="0" decel="100000" fill="hold" nodeType="afterEffect">
                                  <p:stCondLst>
                                    <p:cond delay="0"/>
                                  </p:stCondLst>
                                  <p:childTnLst>
                                    <p:set>
                                      <p:cBhvr>
                                        <p:cTn id="44" dur="1" fill="hold">
                                          <p:stCondLst>
                                            <p:cond delay="0"/>
                                          </p:stCondLst>
                                        </p:cTn>
                                        <p:tgtEl>
                                          <p:spTgt spid="655"/>
                                        </p:tgtEl>
                                        <p:attrNameLst>
                                          <p:attrName>style.visibility</p:attrName>
                                        </p:attrNameLst>
                                      </p:cBhvr>
                                      <p:to>
                                        <p:strVal val="visible"/>
                                      </p:to>
                                    </p:set>
                                    <p:anim calcmode="lin" valueType="num">
                                      <p:cBhvr>
                                        <p:cTn id="45" dur="500" fill="hold"/>
                                        <p:tgtEl>
                                          <p:spTgt spid="655"/>
                                        </p:tgtEl>
                                        <p:attrNameLst>
                                          <p:attrName>ppt_w</p:attrName>
                                        </p:attrNameLst>
                                      </p:cBhvr>
                                      <p:tavLst>
                                        <p:tav tm="0">
                                          <p:val>
                                            <p:fltVal val="0"/>
                                          </p:val>
                                        </p:tav>
                                        <p:tav tm="100000">
                                          <p:val>
                                            <p:strVal val="#ppt_w"/>
                                          </p:val>
                                        </p:tav>
                                      </p:tavLst>
                                    </p:anim>
                                    <p:anim calcmode="lin" valueType="num">
                                      <p:cBhvr>
                                        <p:cTn id="46" dur="500" fill="hold"/>
                                        <p:tgtEl>
                                          <p:spTgt spid="655"/>
                                        </p:tgtEl>
                                        <p:attrNameLst>
                                          <p:attrName>ppt_h</p:attrName>
                                        </p:attrNameLst>
                                      </p:cBhvr>
                                      <p:tavLst>
                                        <p:tav tm="0">
                                          <p:val>
                                            <p:fltVal val="0"/>
                                          </p:val>
                                        </p:tav>
                                        <p:tav tm="100000">
                                          <p:val>
                                            <p:strVal val="#ppt_h"/>
                                          </p:val>
                                        </p:tav>
                                      </p:tavLst>
                                    </p:anim>
                                    <p:anim calcmode="lin" valueType="num">
                                      <p:cBhvr>
                                        <p:cTn id="47" dur="500" fill="hold"/>
                                        <p:tgtEl>
                                          <p:spTgt spid="655"/>
                                        </p:tgtEl>
                                        <p:attrNameLst>
                                          <p:attrName>style.rotation</p:attrName>
                                        </p:attrNameLst>
                                      </p:cBhvr>
                                      <p:tavLst>
                                        <p:tav tm="0">
                                          <p:val>
                                            <p:fltVal val="360"/>
                                          </p:val>
                                        </p:tav>
                                        <p:tav tm="100000">
                                          <p:val>
                                            <p:fltVal val="0"/>
                                          </p:val>
                                        </p:tav>
                                      </p:tavLst>
                                    </p:anim>
                                    <p:animEffect transition="in" filter="fade">
                                      <p:cBhvr>
                                        <p:cTn id="48" dur="500"/>
                                        <p:tgtEl>
                                          <p:spTgt spid="655"/>
                                        </p:tgtEl>
                                      </p:cBhvr>
                                    </p:animEffect>
                                  </p:childTnLst>
                                </p:cTn>
                              </p:par>
                              <p:par>
                                <p:cTn id="49" presetID="2" presetClass="entr" presetSubtype="2" fill="hold" grpId="0" nodeType="withEffect">
                                  <p:stCondLst>
                                    <p:cond delay="0"/>
                                  </p:stCondLst>
                                  <p:childTnLst>
                                    <p:set>
                                      <p:cBhvr>
                                        <p:cTn id="50" dur="1" fill="hold">
                                          <p:stCondLst>
                                            <p:cond delay="0"/>
                                          </p:stCondLst>
                                        </p:cTn>
                                        <p:tgtEl>
                                          <p:spTgt spid="663"/>
                                        </p:tgtEl>
                                        <p:attrNameLst>
                                          <p:attrName>style.visibility</p:attrName>
                                        </p:attrNameLst>
                                      </p:cBhvr>
                                      <p:to>
                                        <p:strVal val="visible"/>
                                      </p:to>
                                    </p:set>
                                    <p:anim calcmode="lin" valueType="num">
                                      <p:cBhvr additive="base">
                                        <p:cTn id="51" dur="500" fill="hold"/>
                                        <p:tgtEl>
                                          <p:spTgt spid="663"/>
                                        </p:tgtEl>
                                        <p:attrNameLst>
                                          <p:attrName>ppt_x</p:attrName>
                                        </p:attrNameLst>
                                      </p:cBhvr>
                                      <p:tavLst>
                                        <p:tav tm="0">
                                          <p:val>
                                            <p:strVal val="1+#ppt_w/2"/>
                                          </p:val>
                                        </p:tav>
                                        <p:tav tm="100000">
                                          <p:val>
                                            <p:strVal val="#ppt_x"/>
                                          </p:val>
                                        </p:tav>
                                      </p:tavLst>
                                    </p:anim>
                                    <p:anim calcmode="lin" valueType="num">
                                      <p:cBhvr additive="base">
                                        <p:cTn id="52" dur="500" fill="hold"/>
                                        <p:tgtEl>
                                          <p:spTgt spid="663"/>
                                        </p:tgtEl>
                                        <p:attrNameLst>
                                          <p:attrName>ppt_y</p:attrName>
                                        </p:attrNameLst>
                                      </p:cBhvr>
                                      <p:tavLst>
                                        <p:tav tm="0">
                                          <p:val>
                                            <p:strVal val="#ppt_y"/>
                                          </p:val>
                                        </p:tav>
                                        <p:tav tm="100000">
                                          <p:val>
                                            <p:strVal val="#ppt_y"/>
                                          </p:val>
                                        </p:tav>
                                      </p:tavLst>
                                    </p:anim>
                                  </p:childTnLst>
                                </p:cTn>
                              </p:par>
                            </p:childTnLst>
                          </p:cTn>
                        </p:par>
                        <p:par>
                          <p:cTn id="53" fill="hold">
                            <p:stCondLst>
                              <p:cond delay="4800"/>
                            </p:stCondLst>
                            <p:childTnLst>
                              <p:par>
                                <p:cTn id="54" presetID="49" presetClass="entr" presetSubtype="0" decel="100000" fill="hold" nodeType="afterEffect">
                                  <p:stCondLst>
                                    <p:cond delay="0"/>
                                  </p:stCondLst>
                                  <p:childTnLst>
                                    <p:set>
                                      <p:cBhvr>
                                        <p:cTn id="55" dur="1" fill="hold">
                                          <p:stCondLst>
                                            <p:cond delay="0"/>
                                          </p:stCondLst>
                                        </p:cTn>
                                        <p:tgtEl>
                                          <p:spTgt spid="664"/>
                                        </p:tgtEl>
                                        <p:attrNameLst>
                                          <p:attrName>style.visibility</p:attrName>
                                        </p:attrNameLst>
                                      </p:cBhvr>
                                      <p:to>
                                        <p:strVal val="visible"/>
                                      </p:to>
                                    </p:set>
                                    <p:anim calcmode="lin" valueType="num">
                                      <p:cBhvr>
                                        <p:cTn id="56" dur="500" fill="hold"/>
                                        <p:tgtEl>
                                          <p:spTgt spid="664"/>
                                        </p:tgtEl>
                                        <p:attrNameLst>
                                          <p:attrName>ppt_w</p:attrName>
                                        </p:attrNameLst>
                                      </p:cBhvr>
                                      <p:tavLst>
                                        <p:tav tm="0">
                                          <p:val>
                                            <p:fltVal val="0"/>
                                          </p:val>
                                        </p:tav>
                                        <p:tav tm="100000">
                                          <p:val>
                                            <p:strVal val="#ppt_w"/>
                                          </p:val>
                                        </p:tav>
                                      </p:tavLst>
                                    </p:anim>
                                    <p:anim calcmode="lin" valueType="num">
                                      <p:cBhvr>
                                        <p:cTn id="57" dur="500" fill="hold"/>
                                        <p:tgtEl>
                                          <p:spTgt spid="664"/>
                                        </p:tgtEl>
                                        <p:attrNameLst>
                                          <p:attrName>ppt_h</p:attrName>
                                        </p:attrNameLst>
                                      </p:cBhvr>
                                      <p:tavLst>
                                        <p:tav tm="0">
                                          <p:val>
                                            <p:fltVal val="0"/>
                                          </p:val>
                                        </p:tav>
                                        <p:tav tm="100000">
                                          <p:val>
                                            <p:strVal val="#ppt_h"/>
                                          </p:val>
                                        </p:tav>
                                      </p:tavLst>
                                    </p:anim>
                                    <p:anim calcmode="lin" valueType="num">
                                      <p:cBhvr>
                                        <p:cTn id="58" dur="500" fill="hold"/>
                                        <p:tgtEl>
                                          <p:spTgt spid="664"/>
                                        </p:tgtEl>
                                        <p:attrNameLst>
                                          <p:attrName>style.rotation</p:attrName>
                                        </p:attrNameLst>
                                      </p:cBhvr>
                                      <p:tavLst>
                                        <p:tav tm="0">
                                          <p:val>
                                            <p:fltVal val="360"/>
                                          </p:val>
                                        </p:tav>
                                        <p:tav tm="100000">
                                          <p:val>
                                            <p:fltVal val="0"/>
                                          </p:val>
                                        </p:tav>
                                      </p:tavLst>
                                    </p:anim>
                                    <p:animEffect transition="in" filter="fade">
                                      <p:cBhvr>
                                        <p:cTn id="59" dur="500"/>
                                        <p:tgtEl>
                                          <p:spTgt spid="664"/>
                                        </p:tgtEl>
                                      </p:cBhvr>
                                    </p:animEffect>
                                  </p:childTnLst>
                                </p:cTn>
                              </p:par>
                              <p:par>
                                <p:cTn id="60" presetID="2" presetClass="entr" presetSubtype="2" fill="hold" grpId="0" nodeType="withEffect">
                                  <p:stCondLst>
                                    <p:cond delay="0"/>
                                  </p:stCondLst>
                                  <p:childTnLst>
                                    <p:set>
                                      <p:cBhvr>
                                        <p:cTn id="61" dur="1" fill="hold">
                                          <p:stCondLst>
                                            <p:cond delay="0"/>
                                          </p:stCondLst>
                                        </p:cTn>
                                        <p:tgtEl>
                                          <p:spTgt spid="671"/>
                                        </p:tgtEl>
                                        <p:attrNameLst>
                                          <p:attrName>style.visibility</p:attrName>
                                        </p:attrNameLst>
                                      </p:cBhvr>
                                      <p:to>
                                        <p:strVal val="visible"/>
                                      </p:to>
                                    </p:set>
                                    <p:anim calcmode="lin" valueType="num">
                                      <p:cBhvr additive="base">
                                        <p:cTn id="62" dur="500" fill="hold"/>
                                        <p:tgtEl>
                                          <p:spTgt spid="671"/>
                                        </p:tgtEl>
                                        <p:attrNameLst>
                                          <p:attrName>ppt_x</p:attrName>
                                        </p:attrNameLst>
                                      </p:cBhvr>
                                      <p:tavLst>
                                        <p:tav tm="0">
                                          <p:val>
                                            <p:strVal val="1+#ppt_w/2"/>
                                          </p:val>
                                        </p:tav>
                                        <p:tav tm="100000">
                                          <p:val>
                                            <p:strVal val="#ppt_x"/>
                                          </p:val>
                                        </p:tav>
                                      </p:tavLst>
                                    </p:anim>
                                    <p:anim calcmode="lin" valueType="num">
                                      <p:cBhvr additive="base">
                                        <p:cTn id="63" dur="500" fill="hold"/>
                                        <p:tgtEl>
                                          <p:spTgt spid="671"/>
                                        </p:tgtEl>
                                        <p:attrNameLst>
                                          <p:attrName>ppt_y</p:attrName>
                                        </p:attrNameLst>
                                      </p:cBhvr>
                                      <p:tavLst>
                                        <p:tav tm="0">
                                          <p:val>
                                            <p:strVal val="#ppt_y"/>
                                          </p:val>
                                        </p:tav>
                                        <p:tav tm="100000">
                                          <p:val>
                                            <p:strVal val="#ppt_y"/>
                                          </p:val>
                                        </p:tav>
                                      </p:tavLst>
                                    </p:anim>
                                  </p:childTnLst>
                                </p:cTn>
                              </p:par>
                            </p:childTnLst>
                          </p:cTn>
                        </p:par>
                        <p:par>
                          <p:cTn id="64" fill="hold">
                            <p:stCondLst>
                              <p:cond delay="5300"/>
                            </p:stCondLst>
                            <p:childTnLst>
                              <p:par>
                                <p:cTn id="65" presetID="49" presetClass="entr" presetSubtype="0" decel="100000" fill="hold" nodeType="afterEffect">
                                  <p:stCondLst>
                                    <p:cond delay="0"/>
                                  </p:stCondLst>
                                  <p:childTnLst>
                                    <p:set>
                                      <p:cBhvr>
                                        <p:cTn id="66" dur="1" fill="hold">
                                          <p:stCondLst>
                                            <p:cond delay="0"/>
                                          </p:stCondLst>
                                        </p:cTn>
                                        <p:tgtEl>
                                          <p:spTgt spid="672"/>
                                        </p:tgtEl>
                                        <p:attrNameLst>
                                          <p:attrName>style.visibility</p:attrName>
                                        </p:attrNameLst>
                                      </p:cBhvr>
                                      <p:to>
                                        <p:strVal val="visible"/>
                                      </p:to>
                                    </p:set>
                                    <p:anim calcmode="lin" valueType="num">
                                      <p:cBhvr>
                                        <p:cTn id="67" dur="500" fill="hold"/>
                                        <p:tgtEl>
                                          <p:spTgt spid="672"/>
                                        </p:tgtEl>
                                        <p:attrNameLst>
                                          <p:attrName>ppt_w</p:attrName>
                                        </p:attrNameLst>
                                      </p:cBhvr>
                                      <p:tavLst>
                                        <p:tav tm="0">
                                          <p:val>
                                            <p:fltVal val="0"/>
                                          </p:val>
                                        </p:tav>
                                        <p:tav tm="100000">
                                          <p:val>
                                            <p:strVal val="#ppt_w"/>
                                          </p:val>
                                        </p:tav>
                                      </p:tavLst>
                                    </p:anim>
                                    <p:anim calcmode="lin" valueType="num">
                                      <p:cBhvr>
                                        <p:cTn id="68" dur="500" fill="hold"/>
                                        <p:tgtEl>
                                          <p:spTgt spid="672"/>
                                        </p:tgtEl>
                                        <p:attrNameLst>
                                          <p:attrName>ppt_h</p:attrName>
                                        </p:attrNameLst>
                                      </p:cBhvr>
                                      <p:tavLst>
                                        <p:tav tm="0">
                                          <p:val>
                                            <p:fltVal val="0"/>
                                          </p:val>
                                        </p:tav>
                                        <p:tav tm="100000">
                                          <p:val>
                                            <p:strVal val="#ppt_h"/>
                                          </p:val>
                                        </p:tav>
                                      </p:tavLst>
                                    </p:anim>
                                    <p:anim calcmode="lin" valueType="num">
                                      <p:cBhvr>
                                        <p:cTn id="69" dur="500" fill="hold"/>
                                        <p:tgtEl>
                                          <p:spTgt spid="672"/>
                                        </p:tgtEl>
                                        <p:attrNameLst>
                                          <p:attrName>style.rotation</p:attrName>
                                        </p:attrNameLst>
                                      </p:cBhvr>
                                      <p:tavLst>
                                        <p:tav tm="0">
                                          <p:val>
                                            <p:fltVal val="360"/>
                                          </p:val>
                                        </p:tav>
                                        <p:tav tm="100000">
                                          <p:val>
                                            <p:fltVal val="0"/>
                                          </p:val>
                                        </p:tav>
                                      </p:tavLst>
                                    </p:anim>
                                    <p:animEffect transition="in" filter="fade">
                                      <p:cBhvr>
                                        <p:cTn id="70" dur="500"/>
                                        <p:tgtEl>
                                          <p:spTgt spid="672"/>
                                        </p:tgtEl>
                                      </p:cBhvr>
                                    </p:animEffect>
                                  </p:childTnLst>
                                </p:cTn>
                              </p:par>
                              <p:par>
                                <p:cTn id="71" presetID="2" presetClass="entr" presetSubtype="2" fill="hold" grpId="0" nodeType="withEffect">
                                  <p:stCondLst>
                                    <p:cond delay="0"/>
                                  </p:stCondLst>
                                  <p:childTnLst>
                                    <p:set>
                                      <p:cBhvr>
                                        <p:cTn id="72" dur="1" fill="hold">
                                          <p:stCondLst>
                                            <p:cond delay="0"/>
                                          </p:stCondLst>
                                        </p:cTn>
                                        <p:tgtEl>
                                          <p:spTgt spid="679"/>
                                        </p:tgtEl>
                                        <p:attrNameLst>
                                          <p:attrName>style.visibility</p:attrName>
                                        </p:attrNameLst>
                                      </p:cBhvr>
                                      <p:to>
                                        <p:strVal val="visible"/>
                                      </p:to>
                                    </p:set>
                                    <p:anim calcmode="lin" valueType="num">
                                      <p:cBhvr additive="base">
                                        <p:cTn id="73" dur="500" fill="hold"/>
                                        <p:tgtEl>
                                          <p:spTgt spid="679"/>
                                        </p:tgtEl>
                                        <p:attrNameLst>
                                          <p:attrName>ppt_x</p:attrName>
                                        </p:attrNameLst>
                                      </p:cBhvr>
                                      <p:tavLst>
                                        <p:tav tm="0">
                                          <p:val>
                                            <p:strVal val="1+#ppt_w/2"/>
                                          </p:val>
                                        </p:tav>
                                        <p:tav tm="100000">
                                          <p:val>
                                            <p:strVal val="#ppt_x"/>
                                          </p:val>
                                        </p:tav>
                                      </p:tavLst>
                                    </p:anim>
                                    <p:anim calcmode="lin" valueType="num">
                                      <p:cBhvr additive="base">
                                        <p:cTn id="74" dur="500" fill="hold"/>
                                        <p:tgtEl>
                                          <p:spTgt spid="6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63" grpId="0"/>
      <p:bldP spid="671" grpId="0"/>
      <p:bldP spid="67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3153459" y="4494724"/>
            <a:ext cx="5904180" cy="417358"/>
          </a:xfrm>
          <a:prstGeom prst="rect">
            <a:avLst/>
          </a:prstGeom>
        </p:spPr>
        <p:txBody>
          <a:bodyPr wrap="none">
            <a:spAutoFit/>
          </a:bodyPr>
          <a:lstStyle/>
          <a:p>
            <a:pPr algn="ctr">
              <a:lnSpc>
                <a:spcPct val="130000"/>
              </a:lnSpc>
            </a:pPr>
            <a:r>
              <a:rPr lang="zh-CN" altLang="en-US" dirty="0">
                <a:solidFill>
                  <a:schemeClr val="tx1">
                    <a:lumMod val="75000"/>
                    <a:lumOff val="25000"/>
                  </a:schemeClr>
                </a:solidFill>
                <a:latin typeface="+mn-ea"/>
              </a:rPr>
              <a:t>个人简历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岗位竞聘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学生求职  </a:t>
            </a:r>
            <a:r>
              <a:rPr lang="en-US" altLang="zh-CN" dirty="0">
                <a:solidFill>
                  <a:schemeClr val="tx1">
                    <a:lumMod val="75000"/>
                    <a:lumOff val="25000"/>
                  </a:schemeClr>
                </a:solidFill>
                <a:latin typeface="+mn-ea"/>
              </a:rPr>
              <a:t>▏</a:t>
            </a:r>
            <a:r>
              <a:rPr lang="zh-CN" altLang="en-US" dirty="0">
                <a:solidFill>
                  <a:schemeClr val="tx1">
                    <a:lumMod val="75000"/>
                    <a:lumOff val="25000"/>
                  </a:schemeClr>
                </a:solidFill>
                <a:latin typeface="+mn-ea"/>
              </a:rPr>
              <a:t>开学介绍  </a:t>
            </a:r>
            <a:r>
              <a:rPr lang="en-US" altLang="zh-CN" dirty="0">
                <a:solidFill>
                  <a:schemeClr val="tx1">
                    <a:lumMod val="75000"/>
                    <a:lumOff val="25000"/>
                  </a:schemeClr>
                </a:solidFill>
                <a:latin typeface="+mn-ea"/>
              </a:rPr>
              <a:t>▏</a:t>
            </a:r>
            <a:r>
              <a:rPr lang="zh-CN" altLang="en-US" dirty="0" smtClean="0">
                <a:solidFill>
                  <a:schemeClr val="tx1">
                    <a:lumMod val="75000"/>
                    <a:lumOff val="25000"/>
                  </a:schemeClr>
                </a:solidFill>
                <a:latin typeface="+mn-ea"/>
              </a:rPr>
              <a:t>工作总结</a:t>
            </a:r>
            <a:endParaRPr lang="zh-CN" altLang="en-US" dirty="0">
              <a:solidFill>
                <a:schemeClr val="tx1">
                  <a:lumMod val="75000"/>
                  <a:lumOff val="25000"/>
                </a:schemeClr>
              </a:solidFill>
              <a:latin typeface="+mn-ea"/>
            </a:endParaRPr>
          </a:p>
        </p:txBody>
      </p:sp>
      <p:sp>
        <p:nvSpPr>
          <p:cNvPr id="329" name="等腰三角形 328"/>
          <p:cNvSpPr/>
          <p:nvPr/>
        </p:nvSpPr>
        <p:spPr>
          <a:xfrm>
            <a:off x="10004358" y="6022460"/>
            <a:ext cx="2298864" cy="835541"/>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8" name="等腰三角形 327"/>
          <p:cNvSpPr/>
          <p:nvPr/>
        </p:nvSpPr>
        <p:spPr>
          <a:xfrm>
            <a:off x="-212431" y="5915289"/>
            <a:ext cx="2593725" cy="942712"/>
          </a:xfrm>
          <a:prstGeom prst="triangle">
            <a:avLst/>
          </a:prstGeom>
          <a:gradFill flip="none" rotWithShape="1">
            <a:gsLst>
              <a:gs pos="50000">
                <a:schemeClr val="accent5">
                  <a:lumMod val="40000"/>
                  <a:lumOff val="60000"/>
                </a:schemeClr>
              </a:gs>
              <a:gs pos="50000">
                <a:schemeClr val="accent5">
                  <a:lumMod val="60000"/>
                  <a:lumOff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3" name="等腰三角形 322"/>
          <p:cNvSpPr/>
          <p:nvPr/>
        </p:nvSpPr>
        <p:spPr>
          <a:xfrm>
            <a:off x="1609632" y="5517779"/>
            <a:ext cx="2917471" cy="1340222"/>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4" name="等腰三角形 323"/>
          <p:cNvSpPr/>
          <p:nvPr/>
        </p:nvSpPr>
        <p:spPr>
          <a:xfrm>
            <a:off x="3548450" y="5869782"/>
            <a:ext cx="3342018" cy="988219"/>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5" name="等腰三角形 324"/>
          <p:cNvSpPr/>
          <p:nvPr/>
        </p:nvSpPr>
        <p:spPr>
          <a:xfrm>
            <a:off x="5809893" y="5334229"/>
            <a:ext cx="3209274" cy="1523772"/>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6" name="等腰三角形 325"/>
          <p:cNvSpPr/>
          <p:nvPr/>
        </p:nvSpPr>
        <p:spPr>
          <a:xfrm>
            <a:off x="7955702" y="5835017"/>
            <a:ext cx="3077791" cy="1022984"/>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4249947" y="-939761"/>
            <a:ext cx="1631296" cy="5300457"/>
            <a:chOff x="4249947" y="-939761"/>
            <a:chExt cx="1631296" cy="5300457"/>
          </a:xfrm>
        </p:grpSpPr>
        <p:grpSp>
          <p:nvGrpSpPr>
            <p:cNvPr id="319" name="组合 318"/>
            <p:cNvGrpSpPr/>
            <p:nvPr/>
          </p:nvGrpSpPr>
          <p:grpSpPr>
            <a:xfrm>
              <a:off x="4249947" y="-939761"/>
              <a:ext cx="1631296" cy="5300457"/>
              <a:chOff x="4249947" y="-433773"/>
              <a:chExt cx="1631296" cy="5300457"/>
            </a:xfrm>
          </p:grpSpPr>
          <p:grpSp>
            <p:nvGrpSpPr>
              <p:cNvPr id="38" name="组合 37"/>
              <p:cNvGrpSpPr/>
              <p:nvPr/>
            </p:nvGrpSpPr>
            <p:grpSpPr>
              <a:xfrm>
                <a:off x="4249947" y="3010864"/>
                <a:ext cx="1631296" cy="1855820"/>
                <a:chOff x="4344617" y="2915121"/>
                <a:chExt cx="1631296" cy="1855820"/>
              </a:xfrm>
            </p:grpSpPr>
            <p:grpSp>
              <p:nvGrpSpPr>
                <p:cNvPr id="29" name="组合 28"/>
                <p:cNvGrpSpPr/>
                <p:nvPr/>
              </p:nvGrpSpPr>
              <p:grpSpPr>
                <a:xfrm>
                  <a:off x="4344617" y="2915121"/>
                  <a:ext cx="1631296" cy="1855820"/>
                  <a:chOff x="3740442" y="1619736"/>
                  <a:chExt cx="2137666" cy="2431884"/>
                </a:xfrm>
              </p:grpSpPr>
              <p:grpSp>
                <p:nvGrpSpPr>
                  <p:cNvPr id="12" name="组合 11"/>
                  <p:cNvGrpSpPr/>
                  <p:nvPr/>
                </p:nvGrpSpPr>
                <p:grpSpPr>
                  <a:xfrm>
                    <a:off x="3740442" y="1619736"/>
                    <a:ext cx="2137666" cy="2431884"/>
                    <a:chOff x="3740442" y="1718942"/>
                    <a:chExt cx="2137666" cy="2431884"/>
                  </a:xfrm>
                </p:grpSpPr>
                <p:sp>
                  <p:nvSpPr>
                    <p:cNvPr id="7"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8"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9"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905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0"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25" name="椭圆 24"/>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文本框 32"/>
                <p:cNvSpPr txBox="1"/>
                <p:nvPr/>
              </p:nvSpPr>
              <p:spPr>
                <a:xfrm>
                  <a:off x="4811452" y="3448102"/>
                  <a:ext cx="697627" cy="707886"/>
                </a:xfrm>
                <a:prstGeom prst="rect">
                  <a:avLst/>
                </a:prstGeom>
                <a:noFill/>
              </p:spPr>
              <p:txBody>
                <a:bodyPr wrap="none" rtlCol="0" anchor="ctr">
                  <a:spAutoFit/>
                </a:bodyPr>
                <a:lstStyle/>
                <a:p>
                  <a:pPr algn="ctr"/>
                  <a:r>
                    <a:rPr lang="zh-CN" altLang="en-US" sz="4000" dirty="0">
                      <a:solidFill>
                        <a:schemeClr val="accent2">
                          <a:lumMod val="75000"/>
                        </a:schemeClr>
                      </a:solidFill>
                      <a:latin typeface="汉真广标" panose="02010609000101010101" pitchFamily="49" charset="-122"/>
                      <a:ea typeface="汉真广标" panose="02010609000101010101" pitchFamily="49" charset="-122"/>
                    </a:rPr>
                    <a:t>谢</a:t>
                  </a:r>
                </a:p>
              </p:txBody>
            </p:sp>
          </p:grpSp>
          <p:grpSp>
            <p:nvGrpSpPr>
              <p:cNvPr id="308" name="组合 307"/>
              <p:cNvGrpSpPr/>
              <p:nvPr/>
            </p:nvGrpSpPr>
            <p:grpSpPr>
              <a:xfrm>
                <a:off x="4941847" y="-433773"/>
                <a:ext cx="250184" cy="3790667"/>
                <a:chOff x="4941847" y="162575"/>
                <a:chExt cx="250184" cy="3790667"/>
              </a:xfrm>
              <a:solidFill>
                <a:schemeClr val="accent2">
                  <a:lumMod val="75000"/>
                </a:schemeClr>
              </a:solidFill>
            </p:grpSpPr>
            <p:sp>
              <p:nvSpPr>
                <p:cNvPr id="191" name="自由: 形状 190"/>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7" name="自由: 形状 30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4" name="组合 363"/>
            <p:cNvGrpSpPr/>
            <p:nvPr/>
          </p:nvGrpSpPr>
          <p:grpSpPr>
            <a:xfrm>
              <a:off x="4890372" y="1148440"/>
              <a:ext cx="416940" cy="654883"/>
              <a:chOff x="4890372" y="1148440"/>
              <a:chExt cx="416940" cy="654883"/>
            </a:xfrm>
          </p:grpSpPr>
          <p:sp>
            <p:nvSpPr>
              <p:cNvPr id="363" name="自由: 形状 362"/>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2" name="自由: 形状 361"/>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1" name="自由: 形状 36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1" name="组合 40"/>
          <p:cNvGrpSpPr/>
          <p:nvPr/>
        </p:nvGrpSpPr>
        <p:grpSpPr>
          <a:xfrm>
            <a:off x="6403892" y="-2470725"/>
            <a:ext cx="1440551" cy="5114272"/>
            <a:chOff x="6403892" y="-2470725"/>
            <a:chExt cx="1440551" cy="5114272"/>
          </a:xfrm>
        </p:grpSpPr>
        <p:grpSp>
          <p:nvGrpSpPr>
            <p:cNvPr id="320" name="组合 319"/>
            <p:cNvGrpSpPr/>
            <p:nvPr/>
          </p:nvGrpSpPr>
          <p:grpSpPr>
            <a:xfrm>
              <a:off x="6403892" y="-2470725"/>
              <a:ext cx="1440551" cy="5114272"/>
              <a:chOff x="6403892" y="-2587995"/>
              <a:chExt cx="1440551" cy="5114272"/>
            </a:xfrm>
          </p:grpSpPr>
          <p:grpSp>
            <p:nvGrpSpPr>
              <p:cNvPr id="37" name="组合 36"/>
              <p:cNvGrpSpPr/>
              <p:nvPr/>
            </p:nvGrpSpPr>
            <p:grpSpPr>
              <a:xfrm>
                <a:off x="6403892" y="1076728"/>
                <a:ext cx="1440551" cy="1449549"/>
                <a:chOff x="6781942" y="1556532"/>
                <a:chExt cx="1440551" cy="1449549"/>
              </a:xfrm>
            </p:grpSpPr>
            <p:grpSp>
              <p:nvGrpSpPr>
                <p:cNvPr id="30" name="组合 29"/>
                <p:cNvGrpSpPr/>
                <p:nvPr/>
              </p:nvGrpSpPr>
              <p:grpSpPr>
                <a:xfrm>
                  <a:off x="6781942" y="1556532"/>
                  <a:ext cx="1440551" cy="1449549"/>
                  <a:chOff x="6742523" y="1902311"/>
                  <a:chExt cx="1809751" cy="1821055"/>
                </a:xfrm>
              </p:grpSpPr>
              <p:grpSp>
                <p:nvGrpSpPr>
                  <p:cNvPr id="21" name="组合 20"/>
                  <p:cNvGrpSpPr/>
                  <p:nvPr/>
                </p:nvGrpSpPr>
                <p:grpSpPr>
                  <a:xfrm>
                    <a:off x="6742523" y="1913615"/>
                    <a:ext cx="1809751" cy="1809751"/>
                    <a:chOff x="6742523" y="1994548"/>
                    <a:chExt cx="1809751" cy="1809751"/>
                  </a:xfrm>
                </p:grpSpPr>
                <p:sp>
                  <p:nvSpPr>
                    <p:cNvPr id="11" name="矩形: 圆角 1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圆角 12"/>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圆角 13"/>
                    <p:cNvSpPr/>
                    <p:nvPr/>
                  </p:nvSpPr>
                  <p:spPr>
                    <a:xfrm rot="2700000">
                      <a:off x="6870641" y="2080787"/>
                      <a:ext cx="1553514" cy="1553514"/>
                    </a:xfrm>
                    <a:prstGeom prst="roundRect">
                      <a:avLst>
                        <a:gd name="adj" fmla="val 4386"/>
                      </a:avLst>
                    </a:prstGeom>
                    <a:solidFill>
                      <a:schemeClr val="accent3"/>
                    </a:solidFill>
                    <a:ln w="1905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圆角 14"/>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椭圆 25"/>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4" name="文本框 33"/>
                <p:cNvSpPr txBox="1"/>
                <p:nvPr/>
              </p:nvSpPr>
              <p:spPr>
                <a:xfrm>
                  <a:off x="7153404" y="1868366"/>
                  <a:ext cx="697627" cy="707886"/>
                </a:xfrm>
                <a:prstGeom prst="rect">
                  <a:avLst/>
                </a:prstGeom>
                <a:noFill/>
              </p:spPr>
              <p:txBody>
                <a:bodyPr wrap="none" rtlCol="0" anchor="ctr">
                  <a:spAutoFit/>
                </a:bodyPr>
                <a:lstStyle/>
                <a:p>
                  <a:pPr algn="ctr"/>
                  <a:r>
                    <a:rPr lang="zh-CN" altLang="en-US" sz="4000" dirty="0">
                      <a:solidFill>
                        <a:schemeClr val="accent3">
                          <a:lumMod val="75000"/>
                        </a:schemeClr>
                      </a:solidFill>
                      <a:latin typeface="汉真广标" panose="02010609000101010101" pitchFamily="49" charset="-122"/>
                      <a:ea typeface="汉真广标" panose="02010609000101010101" pitchFamily="49" charset="-122"/>
                    </a:rPr>
                    <a:t>聆</a:t>
                  </a:r>
                </a:p>
              </p:txBody>
            </p:sp>
          </p:grpSp>
          <p:grpSp>
            <p:nvGrpSpPr>
              <p:cNvPr id="312" name="组合 311"/>
              <p:cNvGrpSpPr/>
              <p:nvPr/>
            </p:nvGrpSpPr>
            <p:grpSpPr>
              <a:xfrm>
                <a:off x="6999075" y="-2587995"/>
                <a:ext cx="250184" cy="3790667"/>
                <a:chOff x="4941847" y="162575"/>
                <a:chExt cx="250184" cy="3790667"/>
              </a:xfrm>
              <a:solidFill>
                <a:srgbClr val="C28242"/>
              </a:solidFill>
            </p:grpSpPr>
            <p:sp>
              <p:nvSpPr>
                <p:cNvPr id="313" name="自由: 形状 312"/>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4" name="自由: 形状 313"/>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5" name="组合 364"/>
            <p:cNvGrpSpPr/>
            <p:nvPr/>
          </p:nvGrpSpPr>
          <p:grpSpPr>
            <a:xfrm>
              <a:off x="6949148" y="-69081"/>
              <a:ext cx="416940" cy="654883"/>
              <a:chOff x="4890372" y="1148440"/>
              <a:chExt cx="416940" cy="654883"/>
            </a:xfrm>
          </p:grpSpPr>
          <p:sp>
            <p:nvSpPr>
              <p:cNvPr id="366" name="自由: 形状 365"/>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7" name="自由: 形状 366"/>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68" name="自由: 形状 367"/>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42" name="组合 41"/>
          <p:cNvGrpSpPr/>
          <p:nvPr/>
        </p:nvGrpSpPr>
        <p:grpSpPr>
          <a:xfrm>
            <a:off x="8367092" y="-1360171"/>
            <a:ext cx="1972543" cy="5314036"/>
            <a:chOff x="8367092" y="-1360171"/>
            <a:chExt cx="1972543" cy="5314036"/>
          </a:xfrm>
        </p:grpSpPr>
        <p:grpSp>
          <p:nvGrpSpPr>
            <p:cNvPr id="321" name="组合 320"/>
            <p:cNvGrpSpPr/>
            <p:nvPr/>
          </p:nvGrpSpPr>
          <p:grpSpPr>
            <a:xfrm>
              <a:off x="8367092" y="-1360171"/>
              <a:ext cx="1972543" cy="5314036"/>
              <a:chOff x="8367092" y="-1263042"/>
              <a:chExt cx="1972543" cy="5314036"/>
            </a:xfrm>
          </p:grpSpPr>
          <p:grpSp>
            <p:nvGrpSpPr>
              <p:cNvPr id="36" name="组合 35"/>
              <p:cNvGrpSpPr/>
              <p:nvPr/>
            </p:nvGrpSpPr>
            <p:grpSpPr>
              <a:xfrm>
                <a:off x="8367092" y="2163791"/>
                <a:ext cx="1972543" cy="1887203"/>
                <a:chOff x="8343900" y="2977115"/>
                <a:chExt cx="1972543" cy="1887203"/>
              </a:xfrm>
            </p:grpSpPr>
            <p:grpSp>
              <p:nvGrpSpPr>
                <p:cNvPr id="31" name="组合 30"/>
                <p:cNvGrpSpPr/>
                <p:nvPr/>
              </p:nvGrpSpPr>
              <p:grpSpPr>
                <a:xfrm>
                  <a:off x="8343900" y="2977115"/>
                  <a:ext cx="1972543" cy="1887203"/>
                  <a:chOff x="9026508" y="1619736"/>
                  <a:chExt cx="2478089" cy="2370876"/>
                </a:xfrm>
              </p:grpSpPr>
              <p:grpSp>
                <p:nvGrpSpPr>
                  <p:cNvPr id="22" name="组合 21"/>
                  <p:cNvGrpSpPr/>
                  <p:nvPr/>
                </p:nvGrpSpPr>
                <p:grpSpPr>
                  <a:xfrm>
                    <a:off x="9026508" y="1619736"/>
                    <a:ext cx="2478089" cy="2370876"/>
                    <a:chOff x="9026508" y="1619736"/>
                    <a:chExt cx="2478089" cy="2370876"/>
                  </a:xfrm>
                </p:grpSpPr>
                <p:sp>
                  <p:nvSpPr>
                    <p:cNvPr id="17"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905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椭圆 2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5" name="文本框 34"/>
                <p:cNvSpPr txBox="1"/>
                <p:nvPr/>
              </p:nvSpPr>
              <p:spPr>
                <a:xfrm>
                  <a:off x="8981358" y="3636117"/>
                  <a:ext cx="697627" cy="707886"/>
                </a:xfrm>
                <a:prstGeom prst="rect">
                  <a:avLst/>
                </a:prstGeom>
                <a:noFill/>
              </p:spPr>
              <p:txBody>
                <a:bodyPr wrap="none" rtlCol="0" anchor="ctr">
                  <a:spAutoFit/>
                </a:bodyPr>
                <a:lstStyle/>
                <a:p>
                  <a:pPr algn="ctr"/>
                  <a:r>
                    <a:rPr lang="zh-CN" altLang="en-US" sz="4000" dirty="0">
                      <a:solidFill>
                        <a:schemeClr val="accent4">
                          <a:lumMod val="75000"/>
                        </a:schemeClr>
                      </a:solidFill>
                      <a:latin typeface="汉真广标" panose="02010609000101010101" pitchFamily="49" charset="-122"/>
                      <a:ea typeface="汉真广标" panose="02010609000101010101" pitchFamily="49" charset="-122"/>
                    </a:rPr>
                    <a:t>听</a:t>
                  </a:r>
                </a:p>
              </p:txBody>
            </p:sp>
          </p:grpSp>
          <p:grpSp>
            <p:nvGrpSpPr>
              <p:cNvPr id="315" name="组合 314"/>
              <p:cNvGrpSpPr/>
              <p:nvPr/>
            </p:nvGrpSpPr>
            <p:grpSpPr>
              <a:xfrm>
                <a:off x="9231736" y="-1263042"/>
                <a:ext cx="250184" cy="3790667"/>
                <a:chOff x="4941847" y="162575"/>
                <a:chExt cx="250184" cy="3790667"/>
              </a:xfrm>
              <a:solidFill>
                <a:schemeClr val="accent4">
                  <a:lumMod val="75000"/>
                </a:schemeClr>
              </a:solidFill>
            </p:grpSpPr>
            <p:sp>
              <p:nvSpPr>
                <p:cNvPr id="316" name="自由: 形状 315"/>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7" name="自由: 形状 316"/>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69" name="组合 368"/>
            <p:cNvGrpSpPr/>
            <p:nvPr/>
          </p:nvGrpSpPr>
          <p:grpSpPr>
            <a:xfrm>
              <a:off x="9182246" y="845762"/>
              <a:ext cx="416940" cy="654883"/>
              <a:chOff x="4890372" y="1148440"/>
              <a:chExt cx="416940" cy="654883"/>
            </a:xfrm>
          </p:grpSpPr>
          <p:sp>
            <p:nvSpPr>
              <p:cNvPr id="370" name="自由: 形状 369"/>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1" name="自由: 形状 37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2" name="自由: 形状 371"/>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24" name="组合 23"/>
          <p:cNvGrpSpPr/>
          <p:nvPr/>
        </p:nvGrpSpPr>
        <p:grpSpPr>
          <a:xfrm>
            <a:off x="1923074" y="-1945679"/>
            <a:ext cx="1804224" cy="5327170"/>
            <a:chOff x="1923074" y="-1945679"/>
            <a:chExt cx="1804224" cy="5327170"/>
          </a:xfrm>
        </p:grpSpPr>
        <p:grpSp>
          <p:nvGrpSpPr>
            <p:cNvPr id="318" name="组合 317"/>
            <p:cNvGrpSpPr/>
            <p:nvPr/>
          </p:nvGrpSpPr>
          <p:grpSpPr>
            <a:xfrm>
              <a:off x="1923074" y="-1945679"/>
              <a:ext cx="1804224" cy="5327170"/>
              <a:chOff x="1923074" y="-1680043"/>
              <a:chExt cx="1804224" cy="5327170"/>
            </a:xfrm>
          </p:grpSpPr>
          <p:grpSp>
            <p:nvGrpSpPr>
              <p:cNvPr id="39" name="组合 38"/>
              <p:cNvGrpSpPr/>
              <p:nvPr/>
            </p:nvGrpSpPr>
            <p:grpSpPr>
              <a:xfrm>
                <a:off x="1923074" y="1801503"/>
                <a:ext cx="1804224" cy="1845624"/>
                <a:chOff x="2008050" y="1918321"/>
                <a:chExt cx="1804224" cy="1845624"/>
              </a:xfrm>
            </p:grpSpPr>
            <p:grpSp>
              <p:nvGrpSpPr>
                <p:cNvPr id="28" name="组合 27"/>
                <p:cNvGrpSpPr/>
                <p:nvPr/>
              </p:nvGrpSpPr>
              <p:grpSpPr>
                <a:xfrm>
                  <a:off x="2008050" y="1918321"/>
                  <a:ext cx="1804224" cy="1845624"/>
                  <a:chOff x="528015" y="1619736"/>
                  <a:chExt cx="2364271" cy="2418522"/>
                </a:xfrm>
              </p:grpSpPr>
              <p:grpSp>
                <p:nvGrpSpPr>
                  <p:cNvPr id="6" name="组合 5"/>
                  <p:cNvGrpSpPr/>
                  <p:nvPr/>
                </p:nvGrpSpPr>
                <p:grpSpPr>
                  <a:xfrm>
                    <a:off x="528015" y="1619736"/>
                    <a:ext cx="2364271" cy="2418522"/>
                    <a:chOff x="2058642" y="1934817"/>
                    <a:chExt cx="2427633" cy="2427633"/>
                  </a:xfrm>
                </p:grpSpPr>
                <p:sp>
                  <p:nvSpPr>
                    <p:cNvPr id="2" name="椭圆 1"/>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 name="椭圆 2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文本框 31"/>
                <p:cNvSpPr txBox="1"/>
                <p:nvPr/>
              </p:nvSpPr>
              <p:spPr>
                <a:xfrm>
                  <a:off x="2561349" y="2503372"/>
                  <a:ext cx="697627" cy="707886"/>
                </a:xfrm>
                <a:prstGeom prst="rect">
                  <a:avLst/>
                </a:prstGeom>
                <a:noFill/>
              </p:spPr>
              <p:txBody>
                <a:bodyPr wrap="none" rtlCol="0" anchor="ctr">
                  <a:spAutoFit/>
                </a:bodyPr>
                <a:lstStyle/>
                <a:p>
                  <a:pPr algn="ctr"/>
                  <a:r>
                    <a:rPr lang="zh-CN" altLang="en-US" sz="4000" dirty="0">
                      <a:solidFill>
                        <a:schemeClr val="accent1">
                          <a:lumMod val="75000"/>
                        </a:schemeClr>
                      </a:solidFill>
                      <a:latin typeface="汉真广标" panose="02010609000101010101" pitchFamily="49" charset="-122"/>
                      <a:ea typeface="汉真广标" panose="02010609000101010101" pitchFamily="49" charset="-122"/>
                    </a:rPr>
                    <a:t>谢</a:t>
                  </a:r>
                </a:p>
              </p:txBody>
            </p:sp>
          </p:grpSp>
          <p:grpSp>
            <p:nvGrpSpPr>
              <p:cNvPr id="309" name="组合 308"/>
              <p:cNvGrpSpPr/>
              <p:nvPr/>
            </p:nvGrpSpPr>
            <p:grpSpPr>
              <a:xfrm>
                <a:off x="2700093" y="-1680043"/>
                <a:ext cx="250184" cy="3790667"/>
                <a:chOff x="4941847" y="162575"/>
                <a:chExt cx="250184" cy="3790667"/>
              </a:xfrm>
              <a:solidFill>
                <a:schemeClr val="accent1">
                  <a:lumMod val="75000"/>
                </a:schemeClr>
              </a:solidFill>
            </p:grpSpPr>
            <p:sp>
              <p:nvSpPr>
                <p:cNvPr id="310" name="自由: 形状 30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自由: 形状 310"/>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73" name="组合 372"/>
            <p:cNvGrpSpPr/>
            <p:nvPr/>
          </p:nvGrpSpPr>
          <p:grpSpPr>
            <a:xfrm>
              <a:off x="2640209" y="397891"/>
              <a:ext cx="416940" cy="654883"/>
              <a:chOff x="4890372" y="1148440"/>
              <a:chExt cx="416940" cy="654883"/>
            </a:xfrm>
          </p:grpSpPr>
          <p:sp>
            <p:nvSpPr>
              <p:cNvPr id="374" name="自由: 形状 373"/>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5" name="自由: 形状 374"/>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376" name="自由: 形状 375"/>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spTree>
    <p:extLst>
      <p:ext uri="{BB962C8B-B14F-4D97-AF65-F5344CB8AC3E}">
        <p14:creationId xmlns:p14="http://schemas.microsoft.com/office/powerpoint/2010/main" val="279312123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77000">
                                          <p:cBhvr additive="base">
                                            <p:cTn id="7" dur="2500" fill="hold"/>
                                            <p:tgtEl>
                                              <p:spTgt spid="2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7000">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14:bounceEnd="77000">
                                          <p:cBhvr additive="base">
                                            <p:cTn id="11" dur="2500" fill="hold"/>
                                            <p:tgtEl>
                                              <p:spTgt spid="40"/>
                                            </p:tgtEl>
                                            <p:attrNameLst>
                                              <p:attrName>ppt_x</p:attrName>
                                            </p:attrNameLst>
                                          </p:cBhvr>
                                          <p:tavLst>
                                            <p:tav tm="0">
                                              <p:val>
                                                <p:strVal val="#ppt_x"/>
                                              </p:val>
                                            </p:tav>
                                            <p:tav tm="100000">
                                              <p:val>
                                                <p:strVal val="#ppt_x"/>
                                              </p:val>
                                            </p:tav>
                                          </p:tavLst>
                                        </p:anim>
                                        <p:anim calcmode="lin" valueType="num" p14:bounceEnd="77000">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7000">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14:bounceEnd="77000">
                                          <p:cBhvr additive="base">
                                            <p:cTn id="15" dur="2500" fill="hold"/>
                                            <p:tgtEl>
                                              <p:spTgt spid="41"/>
                                            </p:tgtEl>
                                            <p:attrNameLst>
                                              <p:attrName>ppt_x</p:attrName>
                                            </p:attrNameLst>
                                          </p:cBhvr>
                                          <p:tavLst>
                                            <p:tav tm="0">
                                              <p:val>
                                                <p:strVal val="#ppt_x"/>
                                              </p:val>
                                            </p:tav>
                                            <p:tav tm="100000">
                                              <p:val>
                                                <p:strVal val="#ppt_x"/>
                                              </p:val>
                                            </p:tav>
                                          </p:tavLst>
                                        </p:anim>
                                        <p:anim calcmode="lin" valueType="num" p14:bounceEnd="77000">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7000">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14:bounceEnd="77000">
                                          <p:cBhvr additive="base">
                                            <p:cTn id="19" dur="2500" fill="hold"/>
                                            <p:tgtEl>
                                              <p:spTgt spid="42"/>
                                            </p:tgtEl>
                                            <p:attrNameLst>
                                              <p:attrName>ppt_x</p:attrName>
                                            </p:attrNameLst>
                                          </p:cBhvr>
                                          <p:tavLst>
                                            <p:tav tm="0">
                                              <p:val>
                                                <p:strVal val="#ppt_x"/>
                                              </p:val>
                                            </p:tav>
                                            <p:tav tm="100000">
                                              <p:val>
                                                <p:strVal val="#ppt_x"/>
                                              </p:val>
                                            </p:tav>
                                          </p:tavLst>
                                        </p:anim>
                                        <p:anim calcmode="lin" valueType="num" p14:bounceEnd="77000">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0" fill="hold"/>
                                            <p:tgtEl>
                                              <p:spTgt spid="24"/>
                                            </p:tgtEl>
                                            <p:attrNameLst>
                                              <p:attrName>ppt_x</p:attrName>
                                            </p:attrNameLst>
                                          </p:cBhvr>
                                          <p:tavLst>
                                            <p:tav tm="0">
                                              <p:val>
                                                <p:strVal val="#ppt_x"/>
                                              </p:val>
                                            </p:tav>
                                            <p:tav tm="100000">
                                              <p:val>
                                                <p:strVal val="#ppt_x"/>
                                              </p:val>
                                            </p:tav>
                                          </p:tavLst>
                                        </p:anim>
                                        <p:anim calcmode="lin" valueType="num">
                                          <p:cBhvr additive="base">
                                            <p:cTn id="8" dur="2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2500" fill="hold"/>
                                            <p:tgtEl>
                                              <p:spTgt spid="40"/>
                                            </p:tgtEl>
                                            <p:attrNameLst>
                                              <p:attrName>ppt_x</p:attrName>
                                            </p:attrNameLst>
                                          </p:cBhvr>
                                          <p:tavLst>
                                            <p:tav tm="0">
                                              <p:val>
                                                <p:strVal val="#ppt_x"/>
                                              </p:val>
                                            </p:tav>
                                            <p:tav tm="100000">
                                              <p:val>
                                                <p:strVal val="#ppt_x"/>
                                              </p:val>
                                            </p:tav>
                                          </p:tavLst>
                                        </p:anim>
                                        <p:anim calcmode="lin" valueType="num">
                                          <p:cBhvr additive="base">
                                            <p:cTn id="12" dur="25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100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2500" fill="hold"/>
                                            <p:tgtEl>
                                              <p:spTgt spid="41"/>
                                            </p:tgtEl>
                                            <p:attrNameLst>
                                              <p:attrName>ppt_x</p:attrName>
                                            </p:attrNameLst>
                                          </p:cBhvr>
                                          <p:tavLst>
                                            <p:tav tm="0">
                                              <p:val>
                                                <p:strVal val="#ppt_x"/>
                                              </p:val>
                                            </p:tav>
                                            <p:tav tm="100000">
                                              <p:val>
                                                <p:strVal val="#ppt_x"/>
                                              </p:val>
                                            </p:tav>
                                          </p:tavLst>
                                        </p:anim>
                                        <p:anim calcmode="lin" valueType="num">
                                          <p:cBhvr additive="base">
                                            <p:cTn id="16" dur="25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15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2500" fill="hold"/>
                                            <p:tgtEl>
                                              <p:spTgt spid="42"/>
                                            </p:tgtEl>
                                            <p:attrNameLst>
                                              <p:attrName>ppt_x</p:attrName>
                                            </p:attrNameLst>
                                          </p:cBhvr>
                                          <p:tavLst>
                                            <p:tav tm="0">
                                              <p:val>
                                                <p:strVal val="#ppt_x"/>
                                              </p:val>
                                            </p:tav>
                                            <p:tav tm="100000">
                                              <p:val>
                                                <p:strVal val="#ppt_x"/>
                                              </p:val>
                                            </p:tav>
                                          </p:tavLst>
                                        </p:anim>
                                        <p:anim calcmode="lin" valueType="num">
                                          <p:cBhvr additive="base">
                                            <p:cTn id="20" dur="2500" fill="hold"/>
                                            <p:tgtEl>
                                              <p:spTgt spid="42"/>
                                            </p:tgtEl>
                                            <p:attrNameLst>
                                              <p:attrName>ppt_y</p:attrName>
                                            </p:attrNameLst>
                                          </p:cBhvr>
                                          <p:tavLst>
                                            <p:tav tm="0">
                                              <p:val>
                                                <p:strVal val="0-#ppt_h/2"/>
                                              </p:val>
                                            </p:tav>
                                            <p:tav tm="100000">
                                              <p:val>
                                                <p:strVal val="#ppt_y"/>
                                              </p:val>
                                            </p:tav>
                                          </p:tavLst>
                                        </p:anim>
                                      </p:childTnLst>
                                    </p:cTn>
                                  </p:par>
                                  <p:par>
                                    <p:cTn id="21" presetID="42" presetClass="entr" presetSubtype="0" fill="hold" grpId="0" nodeType="withEffect">
                                      <p:stCondLst>
                                        <p:cond delay="2250"/>
                                      </p:stCondLst>
                                      <p:childTnLst>
                                        <p:set>
                                          <p:cBhvr>
                                            <p:cTn id="22" dur="1" fill="hold">
                                              <p:stCondLst>
                                                <p:cond delay="0"/>
                                              </p:stCondLst>
                                            </p:cTn>
                                            <p:tgtEl>
                                              <p:spTgt spid="322"/>
                                            </p:tgtEl>
                                            <p:attrNameLst>
                                              <p:attrName>style.visibility</p:attrName>
                                            </p:attrNameLst>
                                          </p:cBhvr>
                                          <p:to>
                                            <p:strVal val="visible"/>
                                          </p:to>
                                        </p:set>
                                        <p:animEffect transition="in" filter="fade">
                                          <p:cBhvr>
                                            <p:cTn id="23" dur="1000"/>
                                            <p:tgtEl>
                                              <p:spTgt spid="322"/>
                                            </p:tgtEl>
                                          </p:cBhvr>
                                        </p:animEffect>
                                        <p:anim calcmode="lin" valueType="num">
                                          <p:cBhvr>
                                            <p:cTn id="24" dur="1000" fill="hold"/>
                                            <p:tgtEl>
                                              <p:spTgt spid="322"/>
                                            </p:tgtEl>
                                            <p:attrNameLst>
                                              <p:attrName>ppt_x</p:attrName>
                                            </p:attrNameLst>
                                          </p:cBhvr>
                                          <p:tavLst>
                                            <p:tav tm="0">
                                              <p:val>
                                                <p:strVal val="#ppt_x"/>
                                              </p:val>
                                            </p:tav>
                                            <p:tav tm="100000">
                                              <p:val>
                                                <p:strVal val="#ppt_x"/>
                                              </p:val>
                                            </p:tav>
                                          </p:tavLst>
                                        </p:anim>
                                        <p:anim calcmode="lin" valueType="num">
                                          <p:cBhvr>
                                            <p:cTn id="25" dur="1000" fill="hold"/>
                                            <p:tgtEl>
                                              <p:spTgt spid="322"/>
                                            </p:tgtEl>
                                            <p:attrNameLst>
                                              <p:attrName>ppt_y</p:attrName>
                                            </p:attrNameLst>
                                          </p:cBhvr>
                                          <p:tavLst>
                                            <p:tav tm="0">
                                              <p:val>
                                                <p:strVal val="#ppt_y+.1"/>
                                              </p:val>
                                            </p:tav>
                                            <p:tav tm="100000">
                                              <p:val>
                                                <p:strVal val="#ppt_y"/>
                                              </p:val>
                                            </p:tav>
                                          </p:tavLst>
                                        </p:anim>
                                      </p:childTnLst>
                                    </p:cTn>
                                  </p:par>
                                  <p:par>
                                    <p:cTn id="26" presetID="17" presetClass="entr" presetSubtype="4" fill="hold" grpId="0" nodeType="withEffect">
                                      <p:stCondLst>
                                        <p:cond delay="3000"/>
                                      </p:stCondLst>
                                      <p:childTnLst>
                                        <p:set>
                                          <p:cBhvr>
                                            <p:cTn id="27" dur="1" fill="hold">
                                              <p:stCondLst>
                                                <p:cond delay="0"/>
                                              </p:stCondLst>
                                            </p:cTn>
                                            <p:tgtEl>
                                              <p:spTgt spid="328"/>
                                            </p:tgtEl>
                                            <p:attrNameLst>
                                              <p:attrName>style.visibility</p:attrName>
                                            </p:attrNameLst>
                                          </p:cBhvr>
                                          <p:to>
                                            <p:strVal val="visible"/>
                                          </p:to>
                                        </p:set>
                                        <p:anim calcmode="lin" valueType="num">
                                          <p:cBhvr>
                                            <p:cTn id="28" dur="500" fill="hold"/>
                                            <p:tgtEl>
                                              <p:spTgt spid="328"/>
                                            </p:tgtEl>
                                            <p:attrNameLst>
                                              <p:attrName>ppt_x</p:attrName>
                                            </p:attrNameLst>
                                          </p:cBhvr>
                                          <p:tavLst>
                                            <p:tav tm="0">
                                              <p:val>
                                                <p:strVal val="#ppt_x"/>
                                              </p:val>
                                            </p:tav>
                                            <p:tav tm="100000">
                                              <p:val>
                                                <p:strVal val="#ppt_x"/>
                                              </p:val>
                                            </p:tav>
                                          </p:tavLst>
                                        </p:anim>
                                        <p:anim calcmode="lin" valueType="num">
                                          <p:cBhvr>
                                            <p:cTn id="29" dur="500" fill="hold"/>
                                            <p:tgtEl>
                                              <p:spTgt spid="328"/>
                                            </p:tgtEl>
                                            <p:attrNameLst>
                                              <p:attrName>ppt_y</p:attrName>
                                            </p:attrNameLst>
                                          </p:cBhvr>
                                          <p:tavLst>
                                            <p:tav tm="0">
                                              <p:val>
                                                <p:strVal val="#ppt_y+#ppt_h/2"/>
                                              </p:val>
                                            </p:tav>
                                            <p:tav tm="100000">
                                              <p:val>
                                                <p:strVal val="#ppt_y"/>
                                              </p:val>
                                            </p:tav>
                                          </p:tavLst>
                                        </p:anim>
                                        <p:anim calcmode="lin" valueType="num">
                                          <p:cBhvr>
                                            <p:cTn id="30" dur="500" fill="hold"/>
                                            <p:tgtEl>
                                              <p:spTgt spid="328"/>
                                            </p:tgtEl>
                                            <p:attrNameLst>
                                              <p:attrName>ppt_w</p:attrName>
                                            </p:attrNameLst>
                                          </p:cBhvr>
                                          <p:tavLst>
                                            <p:tav tm="0">
                                              <p:val>
                                                <p:strVal val="#ppt_w"/>
                                              </p:val>
                                            </p:tav>
                                            <p:tav tm="100000">
                                              <p:val>
                                                <p:strVal val="#ppt_w"/>
                                              </p:val>
                                            </p:tav>
                                          </p:tavLst>
                                        </p:anim>
                                        <p:anim calcmode="lin" valueType="num">
                                          <p:cBhvr>
                                            <p:cTn id="31" dur="500" fill="hold"/>
                                            <p:tgtEl>
                                              <p:spTgt spid="328"/>
                                            </p:tgtEl>
                                            <p:attrNameLst>
                                              <p:attrName>ppt_h</p:attrName>
                                            </p:attrNameLst>
                                          </p:cBhvr>
                                          <p:tavLst>
                                            <p:tav tm="0">
                                              <p:val>
                                                <p:fltVal val="0"/>
                                              </p:val>
                                            </p:tav>
                                            <p:tav tm="100000">
                                              <p:val>
                                                <p:strVal val="#ppt_h"/>
                                              </p:val>
                                            </p:tav>
                                          </p:tavLst>
                                        </p:anim>
                                      </p:childTnLst>
                                    </p:cTn>
                                  </p:par>
                                  <p:par>
                                    <p:cTn id="32" presetID="17" presetClass="entr" presetSubtype="4" fill="hold" grpId="0" nodeType="withEffect">
                                      <p:stCondLst>
                                        <p:cond delay="3250"/>
                                      </p:stCondLst>
                                      <p:childTnLst>
                                        <p:set>
                                          <p:cBhvr>
                                            <p:cTn id="33" dur="1" fill="hold">
                                              <p:stCondLst>
                                                <p:cond delay="0"/>
                                              </p:stCondLst>
                                            </p:cTn>
                                            <p:tgtEl>
                                              <p:spTgt spid="323"/>
                                            </p:tgtEl>
                                            <p:attrNameLst>
                                              <p:attrName>style.visibility</p:attrName>
                                            </p:attrNameLst>
                                          </p:cBhvr>
                                          <p:to>
                                            <p:strVal val="visible"/>
                                          </p:to>
                                        </p:set>
                                        <p:anim calcmode="lin" valueType="num">
                                          <p:cBhvr>
                                            <p:cTn id="34" dur="500" fill="hold"/>
                                            <p:tgtEl>
                                              <p:spTgt spid="323"/>
                                            </p:tgtEl>
                                            <p:attrNameLst>
                                              <p:attrName>ppt_x</p:attrName>
                                            </p:attrNameLst>
                                          </p:cBhvr>
                                          <p:tavLst>
                                            <p:tav tm="0">
                                              <p:val>
                                                <p:strVal val="#ppt_x"/>
                                              </p:val>
                                            </p:tav>
                                            <p:tav tm="100000">
                                              <p:val>
                                                <p:strVal val="#ppt_x"/>
                                              </p:val>
                                            </p:tav>
                                          </p:tavLst>
                                        </p:anim>
                                        <p:anim calcmode="lin" valueType="num">
                                          <p:cBhvr>
                                            <p:cTn id="35" dur="500" fill="hold"/>
                                            <p:tgtEl>
                                              <p:spTgt spid="323"/>
                                            </p:tgtEl>
                                            <p:attrNameLst>
                                              <p:attrName>ppt_y</p:attrName>
                                            </p:attrNameLst>
                                          </p:cBhvr>
                                          <p:tavLst>
                                            <p:tav tm="0">
                                              <p:val>
                                                <p:strVal val="#ppt_y+#ppt_h/2"/>
                                              </p:val>
                                            </p:tav>
                                            <p:tav tm="100000">
                                              <p:val>
                                                <p:strVal val="#ppt_y"/>
                                              </p:val>
                                            </p:tav>
                                          </p:tavLst>
                                        </p:anim>
                                        <p:anim calcmode="lin" valueType="num">
                                          <p:cBhvr>
                                            <p:cTn id="36" dur="500" fill="hold"/>
                                            <p:tgtEl>
                                              <p:spTgt spid="323"/>
                                            </p:tgtEl>
                                            <p:attrNameLst>
                                              <p:attrName>ppt_w</p:attrName>
                                            </p:attrNameLst>
                                          </p:cBhvr>
                                          <p:tavLst>
                                            <p:tav tm="0">
                                              <p:val>
                                                <p:strVal val="#ppt_w"/>
                                              </p:val>
                                            </p:tav>
                                            <p:tav tm="100000">
                                              <p:val>
                                                <p:strVal val="#ppt_w"/>
                                              </p:val>
                                            </p:tav>
                                          </p:tavLst>
                                        </p:anim>
                                        <p:anim calcmode="lin" valueType="num">
                                          <p:cBhvr>
                                            <p:cTn id="37" dur="500" fill="hold"/>
                                            <p:tgtEl>
                                              <p:spTgt spid="323"/>
                                            </p:tgtEl>
                                            <p:attrNameLst>
                                              <p:attrName>ppt_h</p:attrName>
                                            </p:attrNameLst>
                                          </p:cBhvr>
                                          <p:tavLst>
                                            <p:tav tm="0">
                                              <p:val>
                                                <p:fltVal val="0"/>
                                              </p:val>
                                            </p:tav>
                                            <p:tav tm="100000">
                                              <p:val>
                                                <p:strVal val="#ppt_h"/>
                                              </p:val>
                                            </p:tav>
                                          </p:tavLst>
                                        </p:anim>
                                      </p:childTnLst>
                                    </p:cTn>
                                  </p:par>
                                  <p:par>
                                    <p:cTn id="38" presetID="17" presetClass="entr" presetSubtype="4" fill="hold" grpId="0" nodeType="withEffect">
                                      <p:stCondLst>
                                        <p:cond delay="3500"/>
                                      </p:stCondLst>
                                      <p:childTnLst>
                                        <p:set>
                                          <p:cBhvr>
                                            <p:cTn id="39" dur="1" fill="hold">
                                              <p:stCondLst>
                                                <p:cond delay="0"/>
                                              </p:stCondLst>
                                            </p:cTn>
                                            <p:tgtEl>
                                              <p:spTgt spid="324"/>
                                            </p:tgtEl>
                                            <p:attrNameLst>
                                              <p:attrName>style.visibility</p:attrName>
                                            </p:attrNameLst>
                                          </p:cBhvr>
                                          <p:to>
                                            <p:strVal val="visible"/>
                                          </p:to>
                                        </p:set>
                                        <p:anim calcmode="lin" valueType="num">
                                          <p:cBhvr>
                                            <p:cTn id="40" dur="500" fill="hold"/>
                                            <p:tgtEl>
                                              <p:spTgt spid="324"/>
                                            </p:tgtEl>
                                            <p:attrNameLst>
                                              <p:attrName>ppt_x</p:attrName>
                                            </p:attrNameLst>
                                          </p:cBhvr>
                                          <p:tavLst>
                                            <p:tav tm="0">
                                              <p:val>
                                                <p:strVal val="#ppt_x"/>
                                              </p:val>
                                            </p:tav>
                                            <p:tav tm="100000">
                                              <p:val>
                                                <p:strVal val="#ppt_x"/>
                                              </p:val>
                                            </p:tav>
                                          </p:tavLst>
                                        </p:anim>
                                        <p:anim calcmode="lin" valueType="num">
                                          <p:cBhvr>
                                            <p:cTn id="41" dur="500" fill="hold"/>
                                            <p:tgtEl>
                                              <p:spTgt spid="324"/>
                                            </p:tgtEl>
                                            <p:attrNameLst>
                                              <p:attrName>ppt_y</p:attrName>
                                            </p:attrNameLst>
                                          </p:cBhvr>
                                          <p:tavLst>
                                            <p:tav tm="0">
                                              <p:val>
                                                <p:strVal val="#ppt_y+#ppt_h/2"/>
                                              </p:val>
                                            </p:tav>
                                            <p:tav tm="100000">
                                              <p:val>
                                                <p:strVal val="#ppt_y"/>
                                              </p:val>
                                            </p:tav>
                                          </p:tavLst>
                                        </p:anim>
                                        <p:anim calcmode="lin" valueType="num">
                                          <p:cBhvr>
                                            <p:cTn id="42" dur="500" fill="hold"/>
                                            <p:tgtEl>
                                              <p:spTgt spid="324"/>
                                            </p:tgtEl>
                                            <p:attrNameLst>
                                              <p:attrName>ppt_w</p:attrName>
                                            </p:attrNameLst>
                                          </p:cBhvr>
                                          <p:tavLst>
                                            <p:tav tm="0">
                                              <p:val>
                                                <p:strVal val="#ppt_w"/>
                                              </p:val>
                                            </p:tav>
                                            <p:tav tm="100000">
                                              <p:val>
                                                <p:strVal val="#ppt_w"/>
                                              </p:val>
                                            </p:tav>
                                          </p:tavLst>
                                        </p:anim>
                                        <p:anim calcmode="lin" valueType="num">
                                          <p:cBhvr>
                                            <p:cTn id="43" dur="500" fill="hold"/>
                                            <p:tgtEl>
                                              <p:spTgt spid="324"/>
                                            </p:tgtEl>
                                            <p:attrNameLst>
                                              <p:attrName>ppt_h</p:attrName>
                                            </p:attrNameLst>
                                          </p:cBhvr>
                                          <p:tavLst>
                                            <p:tav tm="0">
                                              <p:val>
                                                <p:fltVal val="0"/>
                                              </p:val>
                                            </p:tav>
                                            <p:tav tm="100000">
                                              <p:val>
                                                <p:strVal val="#ppt_h"/>
                                              </p:val>
                                            </p:tav>
                                          </p:tavLst>
                                        </p:anim>
                                      </p:childTnLst>
                                    </p:cTn>
                                  </p:par>
                                  <p:par>
                                    <p:cTn id="44" presetID="17" presetClass="entr" presetSubtype="4" fill="hold" grpId="0" nodeType="withEffect">
                                      <p:stCondLst>
                                        <p:cond delay="3750"/>
                                      </p:stCondLst>
                                      <p:childTnLst>
                                        <p:set>
                                          <p:cBhvr>
                                            <p:cTn id="45" dur="1" fill="hold">
                                              <p:stCondLst>
                                                <p:cond delay="0"/>
                                              </p:stCondLst>
                                            </p:cTn>
                                            <p:tgtEl>
                                              <p:spTgt spid="325"/>
                                            </p:tgtEl>
                                            <p:attrNameLst>
                                              <p:attrName>style.visibility</p:attrName>
                                            </p:attrNameLst>
                                          </p:cBhvr>
                                          <p:to>
                                            <p:strVal val="visible"/>
                                          </p:to>
                                        </p:set>
                                        <p:anim calcmode="lin" valueType="num">
                                          <p:cBhvr>
                                            <p:cTn id="46" dur="500" fill="hold"/>
                                            <p:tgtEl>
                                              <p:spTgt spid="325"/>
                                            </p:tgtEl>
                                            <p:attrNameLst>
                                              <p:attrName>ppt_x</p:attrName>
                                            </p:attrNameLst>
                                          </p:cBhvr>
                                          <p:tavLst>
                                            <p:tav tm="0">
                                              <p:val>
                                                <p:strVal val="#ppt_x"/>
                                              </p:val>
                                            </p:tav>
                                            <p:tav tm="100000">
                                              <p:val>
                                                <p:strVal val="#ppt_x"/>
                                              </p:val>
                                            </p:tav>
                                          </p:tavLst>
                                        </p:anim>
                                        <p:anim calcmode="lin" valueType="num">
                                          <p:cBhvr>
                                            <p:cTn id="47" dur="500" fill="hold"/>
                                            <p:tgtEl>
                                              <p:spTgt spid="325"/>
                                            </p:tgtEl>
                                            <p:attrNameLst>
                                              <p:attrName>ppt_y</p:attrName>
                                            </p:attrNameLst>
                                          </p:cBhvr>
                                          <p:tavLst>
                                            <p:tav tm="0">
                                              <p:val>
                                                <p:strVal val="#ppt_y+#ppt_h/2"/>
                                              </p:val>
                                            </p:tav>
                                            <p:tav tm="100000">
                                              <p:val>
                                                <p:strVal val="#ppt_y"/>
                                              </p:val>
                                            </p:tav>
                                          </p:tavLst>
                                        </p:anim>
                                        <p:anim calcmode="lin" valueType="num">
                                          <p:cBhvr>
                                            <p:cTn id="48" dur="500" fill="hold"/>
                                            <p:tgtEl>
                                              <p:spTgt spid="325"/>
                                            </p:tgtEl>
                                            <p:attrNameLst>
                                              <p:attrName>ppt_w</p:attrName>
                                            </p:attrNameLst>
                                          </p:cBhvr>
                                          <p:tavLst>
                                            <p:tav tm="0">
                                              <p:val>
                                                <p:strVal val="#ppt_w"/>
                                              </p:val>
                                            </p:tav>
                                            <p:tav tm="100000">
                                              <p:val>
                                                <p:strVal val="#ppt_w"/>
                                              </p:val>
                                            </p:tav>
                                          </p:tavLst>
                                        </p:anim>
                                        <p:anim calcmode="lin" valueType="num">
                                          <p:cBhvr>
                                            <p:cTn id="49" dur="500" fill="hold"/>
                                            <p:tgtEl>
                                              <p:spTgt spid="325"/>
                                            </p:tgtEl>
                                            <p:attrNameLst>
                                              <p:attrName>ppt_h</p:attrName>
                                            </p:attrNameLst>
                                          </p:cBhvr>
                                          <p:tavLst>
                                            <p:tav tm="0">
                                              <p:val>
                                                <p:fltVal val="0"/>
                                              </p:val>
                                            </p:tav>
                                            <p:tav tm="100000">
                                              <p:val>
                                                <p:strVal val="#ppt_h"/>
                                              </p:val>
                                            </p:tav>
                                          </p:tavLst>
                                        </p:anim>
                                      </p:childTnLst>
                                    </p:cTn>
                                  </p:par>
                                  <p:par>
                                    <p:cTn id="50" presetID="17" presetClass="entr" presetSubtype="4" fill="hold" grpId="0" nodeType="withEffect">
                                      <p:stCondLst>
                                        <p:cond delay="4000"/>
                                      </p:stCondLst>
                                      <p:childTnLst>
                                        <p:set>
                                          <p:cBhvr>
                                            <p:cTn id="51" dur="1" fill="hold">
                                              <p:stCondLst>
                                                <p:cond delay="0"/>
                                              </p:stCondLst>
                                            </p:cTn>
                                            <p:tgtEl>
                                              <p:spTgt spid="326"/>
                                            </p:tgtEl>
                                            <p:attrNameLst>
                                              <p:attrName>style.visibility</p:attrName>
                                            </p:attrNameLst>
                                          </p:cBhvr>
                                          <p:to>
                                            <p:strVal val="visible"/>
                                          </p:to>
                                        </p:set>
                                        <p:anim calcmode="lin" valueType="num">
                                          <p:cBhvr>
                                            <p:cTn id="52" dur="500" fill="hold"/>
                                            <p:tgtEl>
                                              <p:spTgt spid="326"/>
                                            </p:tgtEl>
                                            <p:attrNameLst>
                                              <p:attrName>ppt_x</p:attrName>
                                            </p:attrNameLst>
                                          </p:cBhvr>
                                          <p:tavLst>
                                            <p:tav tm="0">
                                              <p:val>
                                                <p:strVal val="#ppt_x"/>
                                              </p:val>
                                            </p:tav>
                                            <p:tav tm="100000">
                                              <p:val>
                                                <p:strVal val="#ppt_x"/>
                                              </p:val>
                                            </p:tav>
                                          </p:tavLst>
                                        </p:anim>
                                        <p:anim calcmode="lin" valueType="num">
                                          <p:cBhvr>
                                            <p:cTn id="53" dur="500" fill="hold"/>
                                            <p:tgtEl>
                                              <p:spTgt spid="326"/>
                                            </p:tgtEl>
                                            <p:attrNameLst>
                                              <p:attrName>ppt_y</p:attrName>
                                            </p:attrNameLst>
                                          </p:cBhvr>
                                          <p:tavLst>
                                            <p:tav tm="0">
                                              <p:val>
                                                <p:strVal val="#ppt_y+#ppt_h/2"/>
                                              </p:val>
                                            </p:tav>
                                            <p:tav tm="100000">
                                              <p:val>
                                                <p:strVal val="#ppt_y"/>
                                              </p:val>
                                            </p:tav>
                                          </p:tavLst>
                                        </p:anim>
                                        <p:anim calcmode="lin" valueType="num">
                                          <p:cBhvr>
                                            <p:cTn id="54" dur="500" fill="hold"/>
                                            <p:tgtEl>
                                              <p:spTgt spid="326"/>
                                            </p:tgtEl>
                                            <p:attrNameLst>
                                              <p:attrName>ppt_w</p:attrName>
                                            </p:attrNameLst>
                                          </p:cBhvr>
                                          <p:tavLst>
                                            <p:tav tm="0">
                                              <p:val>
                                                <p:strVal val="#ppt_w"/>
                                              </p:val>
                                            </p:tav>
                                            <p:tav tm="100000">
                                              <p:val>
                                                <p:strVal val="#ppt_w"/>
                                              </p:val>
                                            </p:tav>
                                          </p:tavLst>
                                        </p:anim>
                                        <p:anim calcmode="lin" valueType="num">
                                          <p:cBhvr>
                                            <p:cTn id="55" dur="500" fill="hold"/>
                                            <p:tgtEl>
                                              <p:spTgt spid="326"/>
                                            </p:tgtEl>
                                            <p:attrNameLst>
                                              <p:attrName>ppt_h</p:attrName>
                                            </p:attrNameLst>
                                          </p:cBhvr>
                                          <p:tavLst>
                                            <p:tav tm="0">
                                              <p:val>
                                                <p:fltVal val="0"/>
                                              </p:val>
                                            </p:tav>
                                            <p:tav tm="100000">
                                              <p:val>
                                                <p:strVal val="#ppt_h"/>
                                              </p:val>
                                            </p:tav>
                                          </p:tavLst>
                                        </p:anim>
                                      </p:childTnLst>
                                    </p:cTn>
                                  </p:par>
                                  <p:par>
                                    <p:cTn id="56" presetID="17" presetClass="entr" presetSubtype="4" fill="hold" grpId="0" nodeType="withEffect">
                                      <p:stCondLst>
                                        <p:cond delay="4250"/>
                                      </p:stCondLst>
                                      <p:childTnLst>
                                        <p:set>
                                          <p:cBhvr>
                                            <p:cTn id="57" dur="1" fill="hold">
                                              <p:stCondLst>
                                                <p:cond delay="0"/>
                                              </p:stCondLst>
                                            </p:cTn>
                                            <p:tgtEl>
                                              <p:spTgt spid="329"/>
                                            </p:tgtEl>
                                            <p:attrNameLst>
                                              <p:attrName>style.visibility</p:attrName>
                                            </p:attrNameLst>
                                          </p:cBhvr>
                                          <p:to>
                                            <p:strVal val="visible"/>
                                          </p:to>
                                        </p:set>
                                        <p:anim calcmode="lin" valueType="num">
                                          <p:cBhvr>
                                            <p:cTn id="58" dur="500" fill="hold"/>
                                            <p:tgtEl>
                                              <p:spTgt spid="329"/>
                                            </p:tgtEl>
                                            <p:attrNameLst>
                                              <p:attrName>ppt_x</p:attrName>
                                            </p:attrNameLst>
                                          </p:cBhvr>
                                          <p:tavLst>
                                            <p:tav tm="0">
                                              <p:val>
                                                <p:strVal val="#ppt_x"/>
                                              </p:val>
                                            </p:tav>
                                            <p:tav tm="100000">
                                              <p:val>
                                                <p:strVal val="#ppt_x"/>
                                              </p:val>
                                            </p:tav>
                                          </p:tavLst>
                                        </p:anim>
                                        <p:anim calcmode="lin" valueType="num">
                                          <p:cBhvr>
                                            <p:cTn id="59" dur="500" fill="hold"/>
                                            <p:tgtEl>
                                              <p:spTgt spid="329"/>
                                            </p:tgtEl>
                                            <p:attrNameLst>
                                              <p:attrName>ppt_y</p:attrName>
                                            </p:attrNameLst>
                                          </p:cBhvr>
                                          <p:tavLst>
                                            <p:tav tm="0">
                                              <p:val>
                                                <p:strVal val="#ppt_y+#ppt_h/2"/>
                                              </p:val>
                                            </p:tav>
                                            <p:tav tm="100000">
                                              <p:val>
                                                <p:strVal val="#ppt_y"/>
                                              </p:val>
                                            </p:tav>
                                          </p:tavLst>
                                        </p:anim>
                                        <p:anim calcmode="lin" valueType="num">
                                          <p:cBhvr>
                                            <p:cTn id="60" dur="500" fill="hold"/>
                                            <p:tgtEl>
                                              <p:spTgt spid="329"/>
                                            </p:tgtEl>
                                            <p:attrNameLst>
                                              <p:attrName>ppt_w</p:attrName>
                                            </p:attrNameLst>
                                          </p:cBhvr>
                                          <p:tavLst>
                                            <p:tav tm="0">
                                              <p:val>
                                                <p:strVal val="#ppt_w"/>
                                              </p:val>
                                            </p:tav>
                                            <p:tav tm="100000">
                                              <p:val>
                                                <p:strVal val="#ppt_w"/>
                                              </p:val>
                                            </p:tav>
                                          </p:tavLst>
                                        </p:anim>
                                        <p:anim calcmode="lin" valueType="num">
                                          <p:cBhvr>
                                            <p:cTn id="61" dur="500" fill="hold"/>
                                            <p:tgtEl>
                                              <p:spTgt spid="3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9" grpId="0" animBg="1"/>
          <p:bldP spid="328" grpId="0" animBg="1"/>
          <p:bldP spid="323" grpId="0" animBg="1"/>
          <p:bldP spid="324" grpId="0" animBg="1"/>
          <p:bldP spid="325" grpId="0" animBg="1"/>
          <p:bldP spid="326" grpId="0" animBg="1"/>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5593304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1">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2014001" y="-1657918"/>
            <a:ext cx="2441564" cy="7208987"/>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5945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sp>
        <p:nvSpPr>
          <p:cNvPr id="113" name="矩形 112"/>
          <p:cNvSpPr/>
          <p:nvPr/>
        </p:nvSpPr>
        <p:spPr>
          <a:xfrm>
            <a:off x="4605402" y="3759949"/>
            <a:ext cx="4185761" cy="1200329"/>
          </a:xfrm>
          <a:prstGeom prst="rect">
            <a:avLst/>
          </a:prstGeom>
        </p:spPr>
        <p:txBody>
          <a:bodyPr wrap="none">
            <a:spAutoFit/>
          </a:bodyPr>
          <a:lstStyle/>
          <a:p>
            <a:r>
              <a:rPr lang="zh-CN" altLang="en-US" sz="7200" spc="600" dirty="0">
                <a:ln>
                  <a:solidFill>
                    <a:schemeClr val="accent1">
                      <a:lumMod val="75000"/>
                    </a:schemeClr>
                  </a:solidFill>
                </a:ln>
                <a:solidFill>
                  <a:schemeClr val="accent1"/>
                </a:solidFill>
                <a:latin typeface="汉真广标" panose="02010609000101010101" pitchFamily="49" charset="-122"/>
                <a:ea typeface="汉真广标" panose="02010609000101010101" pitchFamily="49" charset="-122"/>
              </a:rPr>
              <a:t>个人情况</a:t>
            </a:r>
          </a:p>
        </p:txBody>
      </p:sp>
      <p:sp>
        <p:nvSpPr>
          <p:cNvPr id="125" name="等腰三角形 124"/>
          <p:cNvSpPr/>
          <p:nvPr/>
        </p:nvSpPr>
        <p:spPr>
          <a:xfrm flipV="1">
            <a:off x="-1622691" y="1"/>
            <a:ext cx="9691009" cy="1340222"/>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8582445" y="-709791"/>
            <a:ext cx="990728" cy="3219103"/>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grpSp>
        <p:nvGrpSpPr>
          <p:cNvPr id="124" name="组合 123"/>
          <p:cNvGrpSpPr/>
          <p:nvPr/>
        </p:nvGrpSpPr>
        <p:grpSpPr>
          <a:xfrm>
            <a:off x="9725689" y="472726"/>
            <a:ext cx="874883" cy="3106028"/>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145" name="组合 144"/>
          <p:cNvGrpSpPr/>
          <p:nvPr/>
        </p:nvGrpSpPr>
        <p:grpSpPr>
          <a:xfrm>
            <a:off x="10630626" y="-354485"/>
            <a:ext cx="1197976" cy="3227350"/>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grpSp>
        <p:nvGrpSpPr>
          <p:cNvPr id="6" name="组合 5"/>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761437" y="4526421"/>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1"/>
            </a:solidFill>
            <a:ln w="15875">
              <a:solidFill>
                <a:schemeClr val="accent1">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9027090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77000">
                                          <p:cBhvr additive="base">
                                            <p:cTn id="7" dur="2500" fill="hold"/>
                                            <p:tgtEl>
                                              <p:spTgt spid="5"/>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7000">
                                      <p:stCondLst>
                                        <p:cond delay="500"/>
                                      </p:stCondLst>
                                      <p:childTnLst>
                                        <p:set>
                                          <p:cBhvr>
                                            <p:cTn id="10" dur="1" fill="hold">
                                              <p:stCondLst>
                                                <p:cond delay="0"/>
                                              </p:stCondLst>
                                            </p:cTn>
                                            <p:tgtEl>
                                              <p:spTgt spid="94"/>
                                            </p:tgtEl>
                                            <p:attrNameLst>
                                              <p:attrName>style.visibility</p:attrName>
                                            </p:attrNameLst>
                                          </p:cBhvr>
                                          <p:to>
                                            <p:strVal val="visible"/>
                                          </p:to>
                                        </p:set>
                                        <p:anim calcmode="lin" valueType="num" p14:bounceEnd="77000">
                                          <p:cBhvr additive="base">
                                            <p:cTn id="11" dur="2000" fill="hold"/>
                                            <p:tgtEl>
                                              <p:spTgt spid="94"/>
                                            </p:tgtEl>
                                            <p:attrNameLst>
                                              <p:attrName>ppt_x</p:attrName>
                                            </p:attrNameLst>
                                          </p:cBhvr>
                                          <p:tavLst>
                                            <p:tav tm="0">
                                              <p:val>
                                                <p:strVal val="#ppt_x"/>
                                              </p:val>
                                            </p:tav>
                                            <p:tav tm="100000">
                                              <p:val>
                                                <p:strVal val="#ppt_x"/>
                                              </p:val>
                                            </p:tav>
                                          </p:tavLst>
                                        </p:anim>
                                        <p:anim calcmode="lin" valueType="num" p14:bounceEnd="77000">
                                          <p:cBhvr additive="base">
                                            <p:cTn id="12" dur="2000" fill="hold"/>
                                            <p:tgtEl>
                                              <p:spTgt spid="94"/>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7000">
                                      <p:stCondLst>
                                        <p:cond delay="500"/>
                                      </p:stCondLst>
                                      <p:childTnLst>
                                        <p:set>
                                          <p:cBhvr>
                                            <p:cTn id="14" dur="1" fill="hold">
                                              <p:stCondLst>
                                                <p:cond delay="0"/>
                                              </p:stCondLst>
                                            </p:cTn>
                                            <p:tgtEl>
                                              <p:spTgt spid="124"/>
                                            </p:tgtEl>
                                            <p:attrNameLst>
                                              <p:attrName>style.visibility</p:attrName>
                                            </p:attrNameLst>
                                          </p:cBhvr>
                                          <p:to>
                                            <p:strVal val="visible"/>
                                          </p:to>
                                        </p:set>
                                        <p:anim calcmode="lin" valueType="num" p14:bounceEnd="77000">
                                          <p:cBhvr additive="base">
                                            <p:cTn id="15" dur="2000" fill="hold"/>
                                            <p:tgtEl>
                                              <p:spTgt spid="124"/>
                                            </p:tgtEl>
                                            <p:attrNameLst>
                                              <p:attrName>ppt_x</p:attrName>
                                            </p:attrNameLst>
                                          </p:cBhvr>
                                          <p:tavLst>
                                            <p:tav tm="0">
                                              <p:val>
                                                <p:strVal val="#ppt_x"/>
                                              </p:val>
                                            </p:tav>
                                            <p:tav tm="100000">
                                              <p:val>
                                                <p:strVal val="#ppt_x"/>
                                              </p:val>
                                            </p:tav>
                                          </p:tavLst>
                                        </p:anim>
                                        <p:anim calcmode="lin" valueType="num" p14:bounceEnd="77000">
                                          <p:cBhvr additive="base">
                                            <p:cTn id="16" dur="2000" fill="hold"/>
                                            <p:tgtEl>
                                              <p:spTgt spid="12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7000">
                                      <p:stCondLst>
                                        <p:cond delay="500"/>
                                      </p:stCondLst>
                                      <p:childTnLst>
                                        <p:set>
                                          <p:cBhvr>
                                            <p:cTn id="18" dur="1" fill="hold">
                                              <p:stCondLst>
                                                <p:cond delay="0"/>
                                              </p:stCondLst>
                                            </p:cTn>
                                            <p:tgtEl>
                                              <p:spTgt spid="145"/>
                                            </p:tgtEl>
                                            <p:attrNameLst>
                                              <p:attrName>style.visibility</p:attrName>
                                            </p:attrNameLst>
                                          </p:cBhvr>
                                          <p:to>
                                            <p:strVal val="visible"/>
                                          </p:to>
                                        </p:set>
                                        <p:anim calcmode="lin" valueType="num" p14:bounceEnd="77000">
                                          <p:cBhvr additive="base">
                                            <p:cTn id="19" dur="2000" fill="hold"/>
                                            <p:tgtEl>
                                              <p:spTgt spid="145"/>
                                            </p:tgtEl>
                                            <p:attrNameLst>
                                              <p:attrName>ppt_x</p:attrName>
                                            </p:attrNameLst>
                                          </p:cBhvr>
                                          <p:tavLst>
                                            <p:tav tm="0">
                                              <p:val>
                                                <p:strVal val="#ppt_x"/>
                                              </p:val>
                                            </p:tav>
                                            <p:tav tm="100000">
                                              <p:val>
                                                <p:strVal val="#ppt_x"/>
                                              </p:val>
                                            </p:tav>
                                          </p:tavLst>
                                        </p:anim>
                                        <p:anim calcmode="lin" valueType="num" p14:bounceEnd="77000">
                                          <p:cBhvr additive="base">
                                            <p:cTn id="20" dur="2000" fill="hold"/>
                                            <p:tgtEl>
                                              <p:spTgt spid="145"/>
                                            </p:tgtEl>
                                            <p:attrNameLst>
                                              <p:attrName>ppt_y</p:attrName>
                                            </p:attrNameLst>
                                          </p:cBhvr>
                                          <p:tavLst>
                                            <p:tav tm="0">
                                              <p:val>
                                                <p:strVal val="0-#ppt_h/2"/>
                                              </p:val>
                                            </p:tav>
                                            <p:tav tm="100000">
                                              <p:val>
                                                <p:strVal val="#ppt_y"/>
                                              </p:val>
                                            </p:tav>
                                          </p:tavLst>
                                        </p:anim>
                                      </p:childTnLst>
                                    </p:cTn>
                                  </p:par>
                                  <p:par>
                                    <p:cTn id="21" presetID="17" presetClass="entr" presetSubtype="1"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ppt_x</p:attrName>
                                            </p:attrNameLst>
                                          </p:cBhvr>
                                          <p:tavLst>
                                            <p:tav tm="0">
                                              <p:val>
                                                <p:strVal val="#ppt_x"/>
                                              </p:val>
                                            </p:tav>
                                            <p:tav tm="100000">
                                              <p:val>
                                                <p:strVal val="#ppt_x"/>
                                              </p:val>
                                            </p:tav>
                                          </p:tavLst>
                                        </p:anim>
                                        <p:anim calcmode="lin" valueType="num">
                                          <p:cBhvr>
                                            <p:cTn id="24" dur="500" fill="hold"/>
                                            <p:tgtEl>
                                              <p:spTgt spid="6"/>
                                            </p:tgtEl>
                                            <p:attrNameLst>
                                              <p:attrName>ppt_y</p:attrName>
                                            </p:attrNameLst>
                                          </p:cBhvr>
                                          <p:tavLst>
                                            <p:tav tm="0">
                                              <p:val>
                                                <p:strVal val="#ppt_y-#ppt_h/2"/>
                                              </p:val>
                                            </p:tav>
                                            <p:tav tm="100000">
                                              <p:val>
                                                <p:strVal val="#ppt_y"/>
                                              </p:val>
                                            </p:tav>
                                          </p:tavLst>
                                        </p:anim>
                                        <p:anim calcmode="lin" valueType="num">
                                          <p:cBhvr>
                                            <p:cTn id="25" dur="500" fill="hold"/>
                                            <p:tgtEl>
                                              <p:spTgt spid="6"/>
                                            </p:tgtEl>
                                            <p:attrNameLst>
                                              <p:attrName>ppt_w</p:attrName>
                                            </p:attrNameLst>
                                          </p:cBhvr>
                                          <p:tavLst>
                                            <p:tav tm="0">
                                              <p:val>
                                                <p:strVal val="#ppt_w"/>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17" presetClass="entr" presetSubtype="1" fill="hold" grpId="0" nodeType="withEffect">
                                      <p:stCondLst>
                                        <p:cond delay="250"/>
                                      </p:stCondLst>
                                      <p:childTnLst>
                                        <p:set>
                                          <p:cBhvr>
                                            <p:cTn id="28" dur="1" fill="hold">
                                              <p:stCondLst>
                                                <p:cond delay="0"/>
                                              </p:stCondLst>
                                            </p:cTn>
                                            <p:tgtEl>
                                              <p:spTgt spid="125"/>
                                            </p:tgtEl>
                                            <p:attrNameLst>
                                              <p:attrName>style.visibility</p:attrName>
                                            </p:attrNameLst>
                                          </p:cBhvr>
                                          <p:to>
                                            <p:strVal val="visible"/>
                                          </p:to>
                                        </p:set>
                                        <p:anim calcmode="lin" valueType="num">
                                          <p:cBhvr>
                                            <p:cTn id="29" dur="500" fill="hold"/>
                                            <p:tgtEl>
                                              <p:spTgt spid="125"/>
                                            </p:tgtEl>
                                            <p:attrNameLst>
                                              <p:attrName>ppt_x</p:attrName>
                                            </p:attrNameLst>
                                          </p:cBhvr>
                                          <p:tavLst>
                                            <p:tav tm="0">
                                              <p:val>
                                                <p:strVal val="#ppt_x"/>
                                              </p:val>
                                            </p:tav>
                                            <p:tav tm="100000">
                                              <p:val>
                                                <p:strVal val="#ppt_x"/>
                                              </p:val>
                                            </p:tav>
                                          </p:tavLst>
                                        </p:anim>
                                        <p:anim calcmode="lin" valueType="num">
                                          <p:cBhvr>
                                            <p:cTn id="30" dur="500" fill="hold"/>
                                            <p:tgtEl>
                                              <p:spTgt spid="125"/>
                                            </p:tgtEl>
                                            <p:attrNameLst>
                                              <p:attrName>ppt_y</p:attrName>
                                            </p:attrNameLst>
                                          </p:cBhvr>
                                          <p:tavLst>
                                            <p:tav tm="0">
                                              <p:val>
                                                <p:strVal val="#ppt_y-#ppt_h/2"/>
                                              </p:val>
                                            </p:tav>
                                            <p:tav tm="100000">
                                              <p:val>
                                                <p:strVal val="#ppt_y"/>
                                              </p:val>
                                            </p:tav>
                                          </p:tavLst>
                                        </p:anim>
                                        <p:anim calcmode="lin" valueType="num">
                                          <p:cBhvr>
                                            <p:cTn id="31" dur="500" fill="hold"/>
                                            <p:tgtEl>
                                              <p:spTgt spid="125"/>
                                            </p:tgtEl>
                                            <p:attrNameLst>
                                              <p:attrName>ppt_w</p:attrName>
                                            </p:attrNameLst>
                                          </p:cBhvr>
                                          <p:tavLst>
                                            <p:tav tm="0">
                                              <p:val>
                                                <p:strVal val="#ppt_w"/>
                                              </p:val>
                                            </p:tav>
                                            <p:tav tm="100000">
                                              <p:val>
                                                <p:strVal val="#ppt_w"/>
                                              </p:val>
                                            </p:tav>
                                          </p:tavLst>
                                        </p:anim>
                                        <p:anim calcmode="lin" valueType="num">
                                          <p:cBhvr>
                                            <p:cTn id="32" dur="500" fill="hold"/>
                                            <p:tgtEl>
                                              <p:spTgt spid="125"/>
                                            </p:tgtEl>
                                            <p:attrNameLst>
                                              <p:attrName>ppt_h</p:attrName>
                                            </p:attrNameLst>
                                          </p:cBhvr>
                                          <p:tavLst>
                                            <p:tav tm="0">
                                              <p:val>
                                                <p:fltVal val="0"/>
                                              </p:val>
                                            </p:tav>
                                            <p:tav tm="100000">
                                              <p:val>
                                                <p:strVal val="#ppt_h"/>
                                              </p:val>
                                            </p:tav>
                                          </p:tavLst>
                                        </p:anim>
                                      </p:childTnLst>
                                    </p:cTn>
                                  </p:par>
                                  <p:par>
                                    <p:cTn id="33" presetID="49" presetClass="entr" presetSubtype="0" decel="100000" fill="hold" nodeType="withEffect">
                                      <p:stCondLst>
                                        <p:cond delay="1250"/>
                                      </p:stCondLst>
                                      <p:childTnLst>
                                        <p:set>
                                          <p:cBhvr>
                                            <p:cTn id="34" dur="1" fill="hold">
                                              <p:stCondLst>
                                                <p:cond delay="0"/>
                                              </p:stCondLst>
                                            </p:cTn>
                                            <p:tgtEl>
                                              <p:spTgt spid="4"/>
                                            </p:tgtEl>
                                            <p:attrNameLst>
                                              <p:attrName>style.visibility</p:attrName>
                                            </p:attrNameLst>
                                          </p:cBhvr>
                                          <p:to>
                                            <p:strVal val="visible"/>
                                          </p:to>
                                        </p:set>
                                        <p:anim calcmode="lin" valueType="num">
                                          <p:cBhvr>
                                            <p:cTn id="35" dur="750" fill="hold"/>
                                            <p:tgtEl>
                                              <p:spTgt spid="4"/>
                                            </p:tgtEl>
                                            <p:attrNameLst>
                                              <p:attrName>ppt_w</p:attrName>
                                            </p:attrNameLst>
                                          </p:cBhvr>
                                          <p:tavLst>
                                            <p:tav tm="0">
                                              <p:val>
                                                <p:fltVal val="0"/>
                                              </p:val>
                                            </p:tav>
                                            <p:tav tm="100000">
                                              <p:val>
                                                <p:strVal val="#ppt_w"/>
                                              </p:val>
                                            </p:tav>
                                          </p:tavLst>
                                        </p:anim>
                                        <p:anim calcmode="lin" valueType="num">
                                          <p:cBhvr>
                                            <p:cTn id="36" dur="750" fill="hold"/>
                                            <p:tgtEl>
                                              <p:spTgt spid="4"/>
                                            </p:tgtEl>
                                            <p:attrNameLst>
                                              <p:attrName>ppt_h</p:attrName>
                                            </p:attrNameLst>
                                          </p:cBhvr>
                                          <p:tavLst>
                                            <p:tav tm="0">
                                              <p:val>
                                                <p:fltVal val="0"/>
                                              </p:val>
                                            </p:tav>
                                            <p:tav tm="100000">
                                              <p:val>
                                                <p:strVal val="#ppt_h"/>
                                              </p:val>
                                            </p:tav>
                                          </p:tavLst>
                                        </p:anim>
                                        <p:anim calcmode="lin" valueType="num">
                                          <p:cBhvr>
                                            <p:cTn id="37" dur="750" fill="hold"/>
                                            <p:tgtEl>
                                              <p:spTgt spid="4"/>
                                            </p:tgtEl>
                                            <p:attrNameLst>
                                              <p:attrName>style.rotation</p:attrName>
                                            </p:attrNameLst>
                                          </p:cBhvr>
                                          <p:tavLst>
                                            <p:tav tm="0">
                                              <p:val>
                                                <p:fltVal val="360"/>
                                              </p:val>
                                            </p:tav>
                                            <p:tav tm="100000">
                                              <p:val>
                                                <p:fltVal val="0"/>
                                              </p:val>
                                            </p:tav>
                                          </p:tavLst>
                                        </p:anim>
                                        <p:animEffect transition="in" filter="fade">
                                          <p:cBhvr>
                                            <p:cTn id="38" dur="750"/>
                                            <p:tgtEl>
                                              <p:spTgt spid="4"/>
                                            </p:tgtEl>
                                          </p:cBhvr>
                                        </p:animEffect>
                                      </p:childTnLst>
                                    </p:cTn>
                                  </p:par>
                                  <p:par>
                                    <p:cTn id="39" presetID="52" presetClass="entr" presetSubtype="0" fill="hold" grpId="1" nodeType="withEffect">
                                      <p:stCondLst>
                                        <p:cond delay="1500"/>
                                      </p:stCondLst>
                                      <p:iterate type="lt">
                                        <p:tmPct val="10000"/>
                                      </p:iterate>
                                      <p:childTnLst>
                                        <p:set>
                                          <p:cBhvr>
                                            <p:cTn id="40" dur="1" fill="hold">
                                              <p:stCondLst>
                                                <p:cond delay="0"/>
                                              </p:stCondLst>
                                            </p:cTn>
                                            <p:tgtEl>
                                              <p:spTgt spid="113"/>
                                            </p:tgtEl>
                                            <p:attrNameLst>
                                              <p:attrName>style.visibility</p:attrName>
                                            </p:attrNameLst>
                                          </p:cBhvr>
                                          <p:to>
                                            <p:strVal val="visible"/>
                                          </p:to>
                                        </p:set>
                                        <p:animScale>
                                          <p:cBhvr>
                                            <p:cTn id="41"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2" dur="1000" decel="50000" fill="hold">
                                              <p:stCondLst>
                                                <p:cond delay="0"/>
                                              </p:stCondLst>
                                            </p:cTn>
                                            <p:tgtEl>
                                              <p:spTgt spid="113"/>
                                            </p:tgtEl>
                                            <p:attrNameLst>
                                              <p:attrName>ppt_x</p:attrName>
                                              <p:attrName>ppt_y</p:attrName>
                                            </p:attrNameLst>
                                          </p:cBhvr>
                                        </p:animMotion>
                                        <p:animEffect transition="in" filter="fade">
                                          <p:cBhvr>
                                            <p:cTn id="43"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1"/>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0" fill="hold"/>
                                            <p:tgtEl>
                                              <p:spTgt spid="5"/>
                                            </p:tgtEl>
                                            <p:attrNameLst>
                                              <p:attrName>ppt_x</p:attrName>
                                            </p:attrNameLst>
                                          </p:cBhvr>
                                          <p:tavLst>
                                            <p:tav tm="0">
                                              <p:val>
                                                <p:strVal val="#ppt_x"/>
                                              </p:val>
                                            </p:tav>
                                            <p:tav tm="100000">
                                              <p:val>
                                                <p:strVal val="#ppt_x"/>
                                              </p:val>
                                            </p:tav>
                                          </p:tavLst>
                                        </p:anim>
                                        <p:anim calcmode="lin" valueType="num">
                                          <p:cBhvr additive="base">
                                            <p:cTn id="8" dur="2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500"/>
                                      </p:stCondLst>
                                      <p:childTnLst>
                                        <p:set>
                                          <p:cBhvr>
                                            <p:cTn id="10" dur="1" fill="hold">
                                              <p:stCondLst>
                                                <p:cond delay="0"/>
                                              </p:stCondLst>
                                            </p:cTn>
                                            <p:tgtEl>
                                              <p:spTgt spid="94"/>
                                            </p:tgtEl>
                                            <p:attrNameLst>
                                              <p:attrName>style.visibility</p:attrName>
                                            </p:attrNameLst>
                                          </p:cBhvr>
                                          <p:to>
                                            <p:strVal val="visible"/>
                                          </p:to>
                                        </p:set>
                                        <p:anim calcmode="lin" valueType="num">
                                          <p:cBhvr additive="base">
                                            <p:cTn id="11" dur="2000" fill="hold"/>
                                            <p:tgtEl>
                                              <p:spTgt spid="94"/>
                                            </p:tgtEl>
                                            <p:attrNameLst>
                                              <p:attrName>ppt_x</p:attrName>
                                            </p:attrNameLst>
                                          </p:cBhvr>
                                          <p:tavLst>
                                            <p:tav tm="0">
                                              <p:val>
                                                <p:strVal val="#ppt_x"/>
                                              </p:val>
                                            </p:tav>
                                            <p:tav tm="100000">
                                              <p:val>
                                                <p:strVal val="#ppt_x"/>
                                              </p:val>
                                            </p:tav>
                                          </p:tavLst>
                                        </p:anim>
                                        <p:anim calcmode="lin" valueType="num">
                                          <p:cBhvr additive="base">
                                            <p:cTn id="12" dur="2000" fill="hold"/>
                                            <p:tgtEl>
                                              <p:spTgt spid="94"/>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124"/>
                                            </p:tgtEl>
                                            <p:attrNameLst>
                                              <p:attrName>style.visibility</p:attrName>
                                            </p:attrNameLst>
                                          </p:cBhvr>
                                          <p:to>
                                            <p:strVal val="visible"/>
                                          </p:to>
                                        </p:set>
                                        <p:anim calcmode="lin" valueType="num">
                                          <p:cBhvr additive="base">
                                            <p:cTn id="15" dur="2000" fill="hold"/>
                                            <p:tgtEl>
                                              <p:spTgt spid="124"/>
                                            </p:tgtEl>
                                            <p:attrNameLst>
                                              <p:attrName>ppt_x</p:attrName>
                                            </p:attrNameLst>
                                          </p:cBhvr>
                                          <p:tavLst>
                                            <p:tav tm="0">
                                              <p:val>
                                                <p:strVal val="#ppt_x"/>
                                              </p:val>
                                            </p:tav>
                                            <p:tav tm="100000">
                                              <p:val>
                                                <p:strVal val="#ppt_x"/>
                                              </p:val>
                                            </p:tav>
                                          </p:tavLst>
                                        </p:anim>
                                        <p:anim calcmode="lin" valueType="num">
                                          <p:cBhvr additive="base">
                                            <p:cTn id="16" dur="2000" fill="hold"/>
                                            <p:tgtEl>
                                              <p:spTgt spid="12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500"/>
                                      </p:stCondLst>
                                      <p:childTnLst>
                                        <p:set>
                                          <p:cBhvr>
                                            <p:cTn id="18" dur="1" fill="hold">
                                              <p:stCondLst>
                                                <p:cond delay="0"/>
                                              </p:stCondLst>
                                            </p:cTn>
                                            <p:tgtEl>
                                              <p:spTgt spid="145"/>
                                            </p:tgtEl>
                                            <p:attrNameLst>
                                              <p:attrName>style.visibility</p:attrName>
                                            </p:attrNameLst>
                                          </p:cBhvr>
                                          <p:to>
                                            <p:strVal val="visible"/>
                                          </p:to>
                                        </p:set>
                                        <p:anim calcmode="lin" valueType="num">
                                          <p:cBhvr additive="base">
                                            <p:cTn id="19" dur="2000" fill="hold"/>
                                            <p:tgtEl>
                                              <p:spTgt spid="145"/>
                                            </p:tgtEl>
                                            <p:attrNameLst>
                                              <p:attrName>ppt_x</p:attrName>
                                            </p:attrNameLst>
                                          </p:cBhvr>
                                          <p:tavLst>
                                            <p:tav tm="0">
                                              <p:val>
                                                <p:strVal val="#ppt_x"/>
                                              </p:val>
                                            </p:tav>
                                            <p:tav tm="100000">
                                              <p:val>
                                                <p:strVal val="#ppt_x"/>
                                              </p:val>
                                            </p:tav>
                                          </p:tavLst>
                                        </p:anim>
                                        <p:anim calcmode="lin" valueType="num">
                                          <p:cBhvr additive="base">
                                            <p:cTn id="20" dur="2000" fill="hold"/>
                                            <p:tgtEl>
                                              <p:spTgt spid="145"/>
                                            </p:tgtEl>
                                            <p:attrNameLst>
                                              <p:attrName>ppt_y</p:attrName>
                                            </p:attrNameLst>
                                          </p:cBhvr>
                                          <p:tavLst>
                                            <p:tav tm="0">
                                              <p:val>
                                                <p:strVal val="0-#ppt_h/2"/>
                                              </p:val>
                                            </p:tav>
                                            <p:tav tm="100000">
                                              <p:val>
                                                <p:strVal val="#ppt_y"/>
                                              </p:val>
                                            </p:tav>
                                          </p:tavLst>
                                        </p:anim>
                                      </p:childTnLst>
                                    </p:cTn>
                                  </p:par>
                                  <p:par>
                                    <p:cTn id="21" presetID="17" presetClass="entr" presetSubtype="1" fill="hold" nodeType="withEffect">
                                      <p:stCondLst>
                                        <p:cond delay="50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ppt_x</p:attrName>
                                            </p:attrNameLst>
                                          </p:cBhvr>
                                          <p:tavLst>
                                            <p:tav tm="0">
                                              <p:val>
                                                <p:strVal val="#ppt_x"/>
                                              </p:val>
                                            </p:tav>
                                            <p:tav tm="100000">
                                              <p:val>
                                                <p:strVal val="#ppt_x"/>
                                              </p:val>
                                            </p:tav>
                                          </p:tavLst>
                                        </p:anim>
                                        <p:anim calcmode="lin" valueType="num">
                                          <p:cBhvr>
                                            <p:cTn id="24" dur="500" fill="hold"/>
                                            <p:tgtEl>
                                              <p:spTgt spid="6"/>
                                            </p:tgtEl>
                                            <p:attrNameLst>
                                              <p:attrName>ppt_y</p:attrName>
                                            </p:attrNameLst>
                                          </p:cBhvr>
                                          <p:tavLst>
                                            <p:tav tm="0">
                                              <p:val>
                                                <p:strVal val="#ppt_y-#ppt_h/2"/>
                                              </p:val>
                                            </p:tav>
                                            <p:tav tm="100000">
                                              <p:val>
                                                <p:strVal val="#ppt_y"/>
                                              </p:val>
                                            </p:tav>
                                          </p:tavLst>
                                        </p:anim>
                                        <p:anim calcmode="lin" valueType="num">
                                          <p:cBhvr>
                                            <p:cTn id="25" dur="500" fill="hold"/>
                                            <p:tgtEl>
                                              <p:spTgt spid="6"/>
                                            </p:tgtEl>
                                            <p:attrNameLst>
                                              <p:attrName>ppt_w</p:attrName>
                                            </p:attrNameLst>
                                          </p:cBhvr>
                                          <p:tavLst>
                                            <p:tav tm="0">
                                              <p:val>
                                                <p:strVal val="#ppt_w"/>
                                              </p:val>
                                            </p:tav>
                                            <p:tav tm="100000">
                                              <p:val>
                                                <p:strVal val="#ppt_w"/>
                                              </p:val>
                                            </p:tav>
                                          </p:tavLst>
                                        </p:anim>
                                        <p:anim calcmode="lin" valueType="num">
                                          <p:cBhvr>
                                            <p:cTn id="26" dur="500" fill="hold"/>
                                            <p:tgtEl>
                                              <p:spTgt spid="6"/>
                                            </p:tgtEl>
                                            <p:attrNameLst>
                                              <p:attrName>ppt_h</p:attrName>
                                            </p:attrNameLst>
                                          </p:cBhvr>
                                          <p:tavLst>
                                            <p:tav tm="0">
                                              <p:val>
                                                <p:fltVal val="0"/>
                                              </p:val>
                                            </p:tav>
                                            <p:tav tm="100000">
                                              <p:val>
                                                <p:strVal val="#ppt_h"/>
                                              </p:val>
                                            </p:tav>
                                          </p:tavLst>
                                        </p:anim>
                                      </p:childTnLst>
                                    </p:cTn>
                                  </p:par>
                                  <p:par>
                                    <p:cTn id="27" presetID="17" presetClass="entr" presetSubtype="1" fill="hold" grpId="0" nodeType="withEffect">
                                      <p:stCondLst>
                                        <p:cond delay="250"/>
                                      </p:stCondLst>
                                      <p:childTnLst>
                                        <p:set>
                                          <p:cBhvr>
                                            <p:cTn id="28" dur="1" fill="hold">
                                              <p:stCondLst>
                                                <p:cond delay="0"/>
                                              </p:stCondLst>
                                            </p:cTn>
                                            <p:tgtEl>
                                              <p:spTgt spid="125"/>
                                            </p:tgtEl>
                                            <p:attrNameLst>
                                              <p:attrName>style.visibility</p:attrName>
                                            </p:attrNameLst>
                                          </p:cBhvr>
                                          <p:to>
                                            <p:strVal val="visible"/>
                                          </p:to>
                                        </p:set>
                                        <p:anim calcmode="lin" valueType="num">
                                          <p:cBhvr>
                                            <p:cTn id="29" dur="500" fill="hold"/>
                                            <p:tgtEl>
                                              <p:spTgt spid="125"/>
                                            </p:tgtEl>
                                            <p:attrNameLst>
                                              <p:attrName>ppt_x</p:attrName>
                                            </p:attrNameLst>
                                          </p:cBhvr>
                                          <p:tavLst>
                                            <p:tav tm="0">
                                              <p:val>
                                                <p:strVal val="#ppt_x"/>
                                              </p:val>
                                            </p:tav>
                                            <p:tav tm="100000">
                                              <p:val>
                                                <p:strVal val="#ppt_x"/>
                                              </p:val>
                                            </p:tav>
                                          </p:tavLst>
                                        </p:anim>
                                        <p:anim calcmode="lin" valueType="num">
                                          <p:cBhvr>
                                            <p:cTn id="30" dur="500" fill="hold"/>
                                            <p:tgtEl>
                                              <p:spTgt spid="125"/>
                                            </p:tgtEl>
                                            <p:attrNameLst>
                                              <p:attrName>ppt_y</p:attrName>
                                            </p:attrNameLst>
                                          </p:cBhvr>
                                          <p:tavLst>
                                            <p:tav tm="0">
                                              <p:val>
                                                <p:strVal val="#ppt_y-#ppt_h/2"/>
                                              </p:val>
                                            </p:tav>
                                            <p:tav tm="100000">
                                              <p:val>
                                                <p:strVal val="#ppt_y"/>
                                              </p:val>
                                            </p:tav>
                                          </p:tavLst>
                                        </p:anim>
                                        <p:anim calcmode="lin" valueType="num">
                                          <p:cBhvr>
                                            <p:cTn id="31" dur="500" fill="hold"/>
                                            <p:tgtEl>
                                              <p:spTgt spid="125"/>
                                            </p:tgtEl>
                                            <p:attrNameLst>
                                              <p:attrName>ppt_w</p:attrName>
                                            </p:attrNameLst>
                                          </p:cBhvr>
                                          <p:tavLst>
                                            <p:tav tm="0">
                                              <p:val>
                                                <p:strVal val="#ppt_w"/>
                                              </p:val>
                                            </p:tav>
                                            <p:tav tm="100000">
                                              <p:val>
                                                <p:strVal val="#ppt_w"/>
                                              </p:val>
                                            </p:tav>
                                          </p:tavLst>
                                        </p:anim>
                                        <p:anim calcmode="lin" valueType="num">
                                          <p:cBhvr>
                                            <p:cTn id="32" dur="500" fill="hold"/>
                                            <p:tgtEl>
                                              <p:spTgt spid="125"/>
                                            </p:tgtEl>
                                            <p:attrNameLst>
                                              <p:attrName>ppt_h</p:attrName>
                                            </p:attrNameLst>
                                          </p:cBhvr>
                                          <p:tavLst>
                                            <p:tav tm="0">
                                              <p:val>
                                                <p:fltVal val="0"/>
                                              </p:val>
                                            </p:tav>
                                            <p:tav tm="100000">
                                              <p:val>
                                                <p:strVal val="#ppt_h"/>
                                              </p:val>
                                            </p:tav>
                                          </p:tavLst>
                                        </p:anim>
                                      </p:childTnLst>
                                    </p:cTn>
                                  </p:par>
                                  <p:par>
                                    <p:cTn id="33" presetID="49" presetClass="entr" presetSubtype="0" decel="100000" fill="hold" nodeType="withEffect">
                                      <p:stCondLst>
                                        <p:cond delay="1250"/>
                                      </p:stCondLst>
                                      <p:childTnLst>
                                        <p:set>
                                          <p:cBhvr>
                                            <p:cTn id="34" dur="1" fill="hold">
                                              <p:stCondLst>
                                                <p:cond delay="0"/>
                                              </p:stCondLst>
                                            </p:cTn>
                                            <p:tgtEl>
                                              <p:spTgt spid="4"/>
                                            </p:tgtEl>
                                            <p:attrNameLst>
                                              <p:attrName>style.visibility</p:attrName>
                                            </p:attrNameLst>
                                          </p:cBhvr>
                                          <p:to>
                                            <p:strVal val="visible"/>
                                          </p:to>
                                        </p:set>
                                        <p:anim calcmode="lin" valueType="num">
                                          <p:cBhvr>
                                            <p:cTn id="35" dur="750" fill="hold"/>
                                            <p:tgtEl>
                                              <p:spTgt spid="4"/>
                                            </p:tgtEl>
                                            <p:attrNameLst>
                                              <p:attrName>ppt_w</p:attrName>
                                            </p:attrNameLst>
                                          </p:cBhvr>
                                          <p:tavLst>
                                            <p:tav tm="0">
                                              <p:val>
                                                <p:fltVal val="0"/>
                                              </p:val>
                                            </p:tav>
                                            <p:tav tm="100000">
                                              <p:val>
                                                <p:strVal val="#ppt_w"/>
                                              </p:val>
                                            </p:tav>
                                          </p:tavLst>
                                        </p:anim>
                                        <p:anim calcmode="lin" valueType="num">
                                          <p:cBhvr>
                                            <p:cTn id="36" dur="750" fill="hold"/>
                                            <p:tgtEl>
                                              <p:spTgt spid="4"/>
                                            </p:tgtEl>
                                            <p:attrNameLst>
                                              <p:attrName>ppt_h</p:attrName>
                                            </p:attrNameLst>
                                          </p:cBhvr>
                                          <p:tavLst>
                                            <p:tav tm="0">
                                              <p:val>
                                                <p:fltVal val="0"/>
                                              </p:val>
                                            </p:tav>
                                            <p:tav tm="100000">
                                              <p:val>
                                                <p:strVal val="#ppt_h"/>
                                              </p:val>
                                            </p:tav>
                                          </p:tavLst>
                                        </p:anim>
                                        <p:anim calcmode="lin" valueType="num">
                                          <p:cBhvr>
                                            <p:cTn id="37" dur="750" fill="hold"/>
                                            <p:tgtEl>
                                              <p:spTgt spid="4"/>
                                            </p:tgtEl>
                                            <p:attrNameLst>
                                              <p:attrName>style.rotation</p:attrName>
                                            </p:attrNameLst>
                                          </p:cBhvr>
                                          <p:tavLst>
                                            <p:tav tm="0">
                                              <p:val>
                                                <p:fltVal val="360"/>
                                              </p:val>
                                            </p:tav>
                                            <p:tav tm="100000">
                                              <p:val>
                                                <p:fltVal val="0"/>
                                              </p:val>
                                            </p:tav>
                                          </p:tavLst>
                                        </p:anim>
                                        <p:animEffect transition="in" filter="fade">
                                          <p:cBhvr>
                                            <p:cTn id="38" dur="750"/>
                                            <p:tgtEl>
                                              <p:spTgt spid="4"/>
                                            </p:tgtEl>
                                          </p:cBhvr>
                                        </p:animEffect>
                                      </p:childTnLst>
                                    </p:cTn>
                                  </p:par>
                                  <p:par>
                                    <p:cTn id="39" presetID="52" presetClass="entr" presetSubtype="0" fill="hold" grpId="1" nodeType="withEffect">
                                      <p:stCondLst>
                                        <p:cond delay="1500"/>
                                      </p:stCondLst>
                                      <p:iterate type="lt">
                                        <p:tmPct val="10000"/>
                                      </p:iterate>
                                      <p:childTnLst>
                                        <p:set>
                                          <p:cBhvr>
                                            <p:cTn id="40" dur="1" fill="hold">
                                              <p:stCondLst>
                                                <p:cond delay="0"/>
                                              </p:stCondLst>
                                            </p:cTn>
                                            <p:tgtEl>
                                              <p:spTgt spid="113"/>
                                            </p:tgtEl>
                                            <p:attrNameLst>
                                              <p:attrName>style.visibility</p:attrName>
                                            </p:attrNameLst>
                                          </p:cBhvr>
                                          <p:to>
                                            <p:strVal val="visible"/>
                                          </p:to>
                                        </p:set>
                                        <p:animScale>
                                          <p:cBhvr>
                                            <p:cTn id="41"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2" dur="1000" decel="50000" fill="hold">
                                              <p:stCondLst>
                                                <p:cond delay="0"/>
                                              </p:stCondLst>
                                            </p:cTn>
                                            <p:tgtEl>
                                              <p:spTgt spid="113"/>
                                            </p:tgtEl>
                                            <p:attrNameLst>
                                              <p:attrName>ppt_x</p:attrName>
                                              <p:attrName>ppt_y</p:attrName>
                                            </p:attrNameLst>
                                          </p:cBhvr>
                                        </p:animMotion>
                                        <p:animEffect transition="in" filter="fade">
                                          <p:cBhvr>
                                            <p:cTn id="43"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1"/>
          <p:bldP spid="125"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 name="组合 128"/>
          <p:cNvGrpSpPr/>
          <p:nvPr/>
        </p:nvGrpSpPr>
        <p:grpSpPr>
          <a:xfrm flipH="1">
            <a:off x="373244" y="448522"/>
            <a:ext cx="2639823" cy="687808"/>
            <a:chOff x="8277227" y="422289"/>
            <a:chExt cx="2857500" cy="744524"/>
          </a:xfrm>
        </p:grpSpPr>
        <p:grpSp>
          <p:nvGrpSpPr>
            <p:cNvPr id="128" name="组合 127"/>
            <p:cNvGrpSpPr/>
            <p:nvPr/>
          </p:nvGrpSpPr>
          <p:grpSpPr>
            <a:xfrm rot="16200000">
              <a:off x="9333715" y="-634199"/>
              <a:ext cx="744524" cy="2857500"/>
              <a:chOff x="7977188" y="2028825"/>
              <a:chExt cx="1595693" cy="3397343"/>
            </a:xfrm>
          </p:grpSpPr>
          <p:sp>
            <p:nvSpPr>
              <p:cNvPr id="118"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119"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127" name="自由: 形状 126"/>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123"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114" name="矩形 113"/>
            <p:cNvSpPr/>
            <p:nvPr/>
          </p:nvSpPr>
          <p:spPr>
            <a:xfrm>
              <a:off x="9325379" y="534331"/>
              <a:ext cx="1681773" cy="493152"/>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个人情况</a:t>
              </a:r>
            </a:p>
          </p:txBody>
        </p:sp>
      </p:grpSp>
      <p:grpSp>
        <p:nvGrpSpPr>
          <p:cNvPr id="205" name="组合 204"/>
          <p:cNvGrpSpPr/>
          <p:nvPr/>
        </p:nvGrpSpPr>
        <p:grpSpPr>
          <a:xfrm>
            <a:off x="1571832" y="-1424835"/>
            <a:ext cx="4441201" cy="7958143"/>
            <a:chOff x="1837147" y="-2244740"/>
            <a:chExt cx="4833095" cy="8660373"/>
          </a:xfrm>
        </p:grpSpPr>
        <p:grpSp>
          <p:nvGrpSpPr>
            <p:cNvPr id="203" name="组合 202"/>
            <p:cNvGrpSpPr/>
            <p:nvPr/>
          </p:nvGrpSpPr>
          <p:grpSpPr>
            <a:xfrm>
              <a:off x="1837147" y="2150517"/>
              <a:ext cx="4833095" cy="4265116"/>
              <a:chOff x="611892" y="2150517"/>
              <a:chExt cx="4833095" cy="4265116"/>
            </a:xfrm>
          </p:grpSpPr>
          <p:sp>
            <p:nvSpPr>
              <p:cNvPr id="87" name="Freeform 5"/>
              <p:cNvSpPr>
                <a:spLocks/>
              </p:cNvSpPr>
              <p:nvPr/>
            </p:nvSpPr>
            <p:spPr bwMode="auto">
              <a:xfrm>
                <a:off x="945170" y="2344420"/>
                <a:ext cx="4499817" cy="3940720"/>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solidFill>
                <a:schemeClr val="accent1">
                  <a:lumMod val="75000"/>
                </a:schemeClr>
              </a:solidFill>
              <a:ln w="1587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5"/>
              <p:cNvSpPr>
                <a:spLocks/>
              </p:cNvSpPr>
              <p:nvPr/>
            </p:nvSpPr>
            <p:spPr bwMode="auto">
              <a:xfrm>
                <a:off x="897973" y="2279637"/>
                <a:ext cx="4499817" cy="3951510"/>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solidFill>
                <a:schemeClr val="accent1"/>
              </a:solidFill>
              <a:ln w="1587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5"/>
              <p:cNvSpPr>
                <a:spLocks/>
              </p:cNvSpPr>
              <p:nvPr/>
            </p:nvSpPr>
            <p:spPr bwMode="auto">
              <a:xfrm>
                <a:off x="1036244" y="2642790"/>
                <a:ext cx="4223275" cy="3396327"/>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solidFill>
                <a:schemeClr val="accent1">
                  <a:lumMod val="60000"/>
                  <a:lumOff val="40000"/>
                </a:schemeClr>
              </a:solidFill>
              <a:ln w="19050" cap="rnd">
                <a:solidFill>
                  <a:schemeClr val="accent1">
                    <a:lumMod val="20000"/>
                    <a:lumOff val="80000"/>
                  </a:schemeClr>
                </a:solidFill>
                <a:prstDash val="dash"/>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5"/>
              <p:cNvSpPr>
                <a:spLocks/>
              </p:cNvSpPr>
              <p:nvPr/>
            </p:nvSpPr>
            <p:spPr bwMode="auto">
              <a:xfrm>
                <a:off x="1146144" y="2774023"/>
                <a:ext cx="4003474" cy="3133861"/>
              </a:xfrm>
              <a:custGeom>
                <a:avLst/>
                <a:gdLst>
                  <a:gd name="T0" fmla="*/ 34 w 1801"/>
                  <a:gd name="T1" fmla="*/ 170 h 1352"/>
                  <a:gd name="T2" fmla="*/ 0 w 1801"/>
                  <a:gd name="T3" fmla="*/ 862 h 1352"/>
                  <a:gd name="T4" fmla="*/ 22 w 1801"/>
                  <a:gd name="T5" fmla="*/ 1352 h 1352"/>
                  <a:gd name="T6" fmla="*/ 451 w 1801"/>
                  <a:gd name="T7" fmla="*/ 1296 h 1352"/>
                  <a:gd name="T8" fmla="*/ 891 w 1801"/>
                  <a:gd name="T9" fmla="*/ 1296 h 1352"/>
                  <a:gd name="T10" fmla="*/ 1759 w 1801"/>
                  <a:gd name="T11" fmla="*/ 1318 h 1352"/>
                  <a:gd name="T12" fmla="*/ 1746 w 1801"/>
                  <a:gd name="T13" fmla="*/ 637 h 1352"/>
                  <a:gd name="T14" fmla="*/ 1760 w 1801"/>
                  <a:gd name="T15" fmla="*/ 314 h 1352"/>
                  <a:gd name="T16" fmla="*/ 1774 w 1801"/>
                  <a:gd name="T17" fmla="*/ 5 h 1352"/>
                  <a:gd name="T18" fmla="*/ 1775 w 1801"/>
                  <a:gd name="T19" fmla="*/ 5 h 1352"/>
                  <a:gd name="T20" fmla="*/ 1388 w 1801"/>
                  <a:gd name="T21" fmla="*/ 12 h 1352"/>
                  <a:gd name="T22" fmla="*/ 804 w 1801"/>
                  <a:gd name="T23" fmla="*/ 38 h 1352"/>
                  <a:gd name="T24" fmla="*/ 48 w 1801"/>
                  <a:gd name="T25" fmla="*/ 4 h 1352"/>
                  <a:gd name="T26" fmla="*/ 34 w 1801"/>
                  <a:gd name="T27" fmla="*/ 182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1" h="1352">
                    <a:moveTo>
                      <a:pt x="34" y="170"/>
                    </a:moveTo>
                    <a:cubicBezTo>
                      <a:pt x="52" y="394"/>
                      <a:pt x="0" y="635"/>
                      <a:pt x="0" y="862"/>
                    </a:cubicBezTo>
                    <a:cubicBezTo>
                      <a:pt x="0" y="1025"/>
                      <a:pt x="28" y="1198"/>
                      <a:pt x="22" y="1352"/>
                    </a:cubicBezTo>
                    <a:cubicBezTo>
                      <a:pt x="106" y="1280"/>
                      <a:pt x="342" y="1302"/>
                      <a:pt x="451" y="1296"/>
                    </a:cubicBezTo>
                    <a:cubicBezTo>
                      <a:pt x="597" y="1288"/>
                      <a:pt x="745" y="1296"/>
                      <a:pt x="891" y="1296"/>
                    </a:cubicBezTo>
                    <a:cubicBezTo>
                      <a:pt x="1182" y="1296"/>
                      <a:pt x="1479" y="1278"/>
                      <a:pt x="1759" y="1318"/>
                    </a:cubicBezTo>
                    <a:cubicBezTo>
                      <a:pt x="1751" y="1090"/>
                      <a:pt x="1735" y="871"/>
                      <a:pt x="1746" y="637"/>
                    </a:cubicBezTo>
                    <a:cubicBezTo>
                      <a:pt x="1752" y="528"/>
                      <a:pt x="1760" y="424"/>
                      <a:pt x="1760" y="314"/>
                    </a:cubicBezTo>
                    <a:cubicBezTo>
                      <a:pt x="1760" y="218"/>
                      <a:pt x="1801" y="86"/>
                      <a:pt x="1774" y="5"/>
                    </a:cubicBezTo>
                    <a:cubicBezTo>
                      <a:pt x="1779" y="0"/>
                      <a:pt x="1779" y="0"/>
                      <a:pt x="1775" y="5"/>
                    </a:cubicBezTo>
                    <a:cubicBezTo>
                      <a:pt x="1672" y="40"/>
                      <a:pt x="1506" y="0"/>
                      <a:pt x="1388" y="12"/>
                    </a:cubicBezTo>
                    <a:cubicBezTo>
                      <a:pt x="1195" y="33"/>
                      <a:pt x="1000" y="28"/>
                      <a:pt x="804" y="38"/>
                    </a:cubicBezTo>
                    <a:cubicBezTo>
                      <a:pt x="553" y="51"/>
                      <a:pt x="276" y="103"/>
                      <a:pt x="48" y="4"/>
                    </a:cubicBezTo>
                    <a:cubicBezTo>
                      <a:pt x="25" y="59"/>
                      <a:pt x="34" y="122"/>
                      <a:pt x="34" y="182"/>
                    </a:cubicBezTo>
                  </a:path>
                </a:pathLst>
              </a:custGeom>
              <a:blipFill>
                <a:blip r:embed="rId4"/>
                <a:stretch>
                  <a:fillRect/>
                </a:stretch>
              </a:blipFill>
              <a:ln w="12700" cap="rnd">
                <a:solidFill>
                  <a:schemeClr val="accent1">
                    <a:lumMod val="20000"/>
                    <a:lumOff val="80000"/>
                  </a:schemeClr>
                </a:solidFill>
                <a:prstDash val="sysDot"/>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91" name="组合 90"/>
              <p:cNvGrpSpPr/>
              <p:nvPr/>
            </p:nvGrpSpPr>
            <p:grpSpPr>
              <a:xfrm>
                <a:off x="611892" y="2150517"/>
                <a:ext cx="1013209" cy="1027846"/>
                <a:chOff x="2881314" y="943265"/>
                <a:chExt cx="989013" cy="1003300"/>
              </a:xfrm>
            </p:grpSpPr>
            <p:sp>
              <p:nvSpPr>
                <p:cNvPr id="95" name="Freeform 12"/>
                <p:cNvSpPr>
                  <a:spLocks noEditPoints="1"/>
                </p:cNvSpPr>
                <p:nvPr/>
              </p:nvSpPr>
              <p:spPr bwMode="auto">
                <a:xfrm>
                  <a:off x="2881314" y="943265"/>
                  <a:ext cx="989013" cy="1003300"/>
                </a:xfrm>
                <a:custGeom>
                  <a:avLst/>
                  <a:gdLst>
                    <a:gd name="T0" fmla="*/ 383 w 450"/>
                    <a:gd name="T1" fmla="*/ 181 h 457"/>
                    <a:gd name="T2" fmla="*/ 406 w 450"/>
                    <a:gd name="T3" fmla="*/ 169 h 457"/>
                    <a:gd name="T4" fmla="*/ 441 w 450"/>
                    <a:gd name="T5" fmla="*/ 105 h 457"/>
                    <a:gd name="T6" fmla="*/ 427 w 450"/>
                    <a:gd name="T7" fmla="*/ 58 h 457"/>
                    <a:gd name="T8" fmla="*/ 320 w 450"/>
                    <a:gd name="T9" fmla="*/ 21 h 457"/>
                    <a:gd name="T10" fmla="*/ 283 w 450"/>
                    <a:gd name="T11" fmla="*/ 75 h 457"/>
                    <a:gd name="T12" fmla="*/ 240 w 450"/>
                    <a:gd name="T13" fmla="*/ 29 h 457"/>
                    <a:gd name="T14" fmla="*/ 172 w 450"/>
                    <a:gd name="T15" fmla="*/ 69 h 457"/>
                    <a:gd name="T16" fmla="*/ 169 w 450"/>
                    <a:gd name="T17" fmla="*/ 75 h 457"/>
                    <a:gd name="T18" fmla="*/ 146 w 450"/>
                    <a:gd name="T19" fmla="*/ 23 h 457"/>
                    <a:gd name="T20" fmla="*/ 70 w 450"/>
                    <a:gd name="T21" fmla="*/ 17 h 457"/>
                    <a:gd name="T22" fmla="*/ 70 w 450"/>
                    <a:gd name="T23" fmla="*/ 17 h 457"/>
                    <a:gd name="T24" fmla="*/ 32 w 450"/>
                    <a:gd name="T25" fmla="*/ 398 h 457"/>
                    <a:gd name="T26" fmla="*/ 109 w 450"/>
                    <a:gd name="T27" fmla="*/ 449 h 457"/>
                    <a:gd name="T28" fmla="*/ 155 w 450"/>
                    <a:gd name="T29" fmla="*/ 341 h 457"/>
                    <a:gd name="T30" fmla="*/ 155 w 450"/>
                    <a:gd name="T31" fmla="*/ 339 h 457"/>
                    <a:gd name="T32" fmla="*/ 167 w 450"/>
                    <a:gd name="T33" fmla="*/ 340 h 457"/>
                    <a:gd name="T34" fmla="*/ 211 w 450"/>
                    <a:gd name="T35" fmla="*/ 438 h 457"/>
                    <a:gd name="T36" fmla="*/ 287 w 450"/>
                    <a:gd name="T37" fmla="*/ 438 h 457"/>
                    <a:gd name="T38" fmla="*/ 302 w 450"/>
                    <a:gd name="T39" fmla="*/ 421 h 457"/>
                    <a:gd name="T40" fmla="*/ 311 w 450"/>
                    <a:gd name="T41" fmla="*/ 390 h 457"/>
                    <a:gd name="T42" fmla="*/ 321 w 450"/>
                    <a:gd name="T43" fmla="*/ 411 h 457"/>
                    <a:gd name="T44" fmla="*/ 374 w 450"/>
                    <a:gd name="T45" fmla="*/ 443 h 457"/>
                    <a:gd name="T46" fmla="*/ 439 w 450"/>
                    <a:gd name="T47" fmla="*/ 384 h 457"/>
                    <a:gd name="T48" fmla="*/ 450 w 450"/>
                    <a:gd name="T49" fmla="*/ 330 h 457"/>
                    <a:gd name="T50" fmla="*/ 383 w 450"/>
                    <a:gd name="T51" fmla="*/ 181 h 457"/>
                    <a:gd name="T52" fmla="*/ 307 w 450"/>
                    <a:gd name="T53" fmla="*/ 203 h 457"/>
                    <a:gd name="T54" fmla="*/ 303 w 450"/>
                    <a:gd name="T55" fmla="*/ 180 h 457"/>
                    <a:gd name="T56" fmla="*/ 298 w 450"/>
                    <a:gd name="T57" fmla="*/ 145 h 457"/>
                    <a:gd name="T58" fmla="*/ 330 w 450"/>
                    <a:gd name="T59" fmla="*/ 176 h 457"/>
                    <a:gd name="T60" fmla="*/ 334 w 450"/>
                    <a:gd name="T61" fmla="*/ 178 h 457"/>
                    <a:gd name="T62" fmla="*/ 307 w 450"/>
                    <a:gd name="T63" fmla="*/ 203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0" h="457">
                      <a:moveTo>
                        <a:pt x="383" y="181"/>
                      </a:moveTo>
                      <a:cubicBezTo>
                        <a:pt x="391" y="178"/>
                        <a:pt x="399" y="175"/>
                        <a:pt x="406" y="169"/>
                      </a:cubicBezTo>
                      <a:cubicBezTo>
                        <a:pt x="429" y="154"/>
                        <a:pt x="441" y="130"/>
                        <a:pt x="441" y="105"/>
                      </a:cubicBezTo>
                      <a:cubicBezTo>
                        <a:pt x="441" y="89"/>
                        <a:pt x="436" y="73"/>
                        <a:pt x="427" y="58"/>
                      </a:cubicBezTo>
                      <a:cubicBezTo>
                        <a:pt x="407" y="23"/>
                        <a:pt x="363" y="0"/>
                        <a:pt x="320" y="21"/>
                      </a:cubicBezTo>
                      <a:cubicBezTo>
                        <a:pt x="300" y="32"/>
                        <a:pt x="287" y="51"/>
                        <a:pt x="283" y="75"/>
                      </a:cubicBezTo>
                      <a:cubicBezTo>
                        <a:pt x="273" y="49"/>
                        <a:pt x="259" y="34"/>
                        <a:pt x="240" y="29"/>
                      </a:cubicBezTo>
                      <a:cubicBezTo>
                        <a:pt x="215" y="24"/>
                        <a:pt x="193" y="37"/>
                        <a:pt x="172" y="69"/>
                      </a:cubicBezTo>
                      <a:cubicBezTo>
                        <a:pt x="171" y="71"/>
                        <a:pt x="171" y="73"/>
                        <a:pt x="169" y="75"/>
                      </a:cubicBezTo>
                      <a:cubicBezTo>
                        <a:pt x="165" y="49"/>
                        <a:pt x="158" y="32"/>
                        <a:pt x="146" y="23"/>
                      </a:cubicBezTo>
                      <a:cubicBezTo>
                        <a:pt x="121" y="2"/>
                        <a:pt x="92" y="0"/>
                        <a:pt x="70" y="17"/>
                      </a:cubicBezTo>
                      <a:cubicBezTo>
                        <a:pt x="70" y="17"/>
                        <a:pt x="70" y="17"/>
                        <a:pt x="70" y="17"/>
                      </a:cubicBezTo>
                      <a:cubicBezTo>
                        <a:pt x="0" y="72"/>
                        <a:pt x="15" y="362"/>
                        <a:pt x="32" y="398"/>
                      </a:cubicBezTo>
                      <a:cubicBezTo>
                        <a:pt x="59" y="454"/>
                        <a:pt x="89" y="457"/>
                        <a:pt x="109" y="449"/>
                      </a:cubicBezTo>
                      <a:cubicBezTo>
                        <a:pt x="153" y="433"/>
                        <a:pt x="155" y="357"/>
                        <a:pt x="155" y="341"/>
                      </a:cubicBezTo>
                      <a:cubicBezTo>
                        <a:pt x="155" y="341"/>
                        <a:pt x="155" y="340"/>
                        <a:pt x="155" y="339"/>
                      </a:cubicBezTo>
                      <a:cubicBezTo>
                        <a:pt x="155" y="339"/>
                        <a:pt x="161" y="340"/>
                        <a:pt x="167" y="340"/>
                      </a:cubicBezTo>
                      <a:cubicBezTo>
                        <a:pt x="170" y="377"/>
                        <a:pt x="182" y="418"/>
                        <a:pt x="211" y="438"/>
                      </a:cubicBezTo>
                      <a:cubicBezTo>
                        <a:pt x="224" y="446"/>
                        <a:pt x="251" y="457"/>
                        <a:pt x="287" y="438"/>
                      </a:cubicBezTo>
                      <a:cubicBezTo>
                        <a:pt x="287" y="438"/>
                        <a:pt x="302" y="421"/>
                        <a:pt x="302" y="421"/>
                      </a:cubicBezTo>
                      <a:cubicBezTo>
                        <a:pt x="306" y="411"/>
                        <a:pt x="308" y="400"/>
                        <a:pt x="311" y="390"/>
                      </a:cubicBezTo>
                      <a:cubicBezTo>
                        <a:pt x="314" y="398"/>
                        <a:pt x="317" y="405"/>
                        <a:pt x="321" y="411"/>
                      </a:cubicBezTo>
                      <a:cubicBezTo>
                        <a:pt x="339" y="439"/>
                        <a:pt x="360" y="443"/>
                        <a:pt x="374" y="443"/>
                      </a:cubicBezTo>
                      <a:cubicBezTo>
                        <a:pt x="408" y="441"/>
                        <a:pt x="427" y="408"/>
                        <a:pt x="439" y="384"/>
                      </a:cubicBezTo>
                      <a:cubicBezTo>
                        <a:pt x="446" y="369"/>
                        <a:pt x="450" y="350"/>
                        <a:pt x="450" y="330"/>
                      </a:cubicBezTo>
                      <a:cubicBezTo>
                        <a:pt x="450" y="272"/>
                        <a:pt x="422" y="202"/>
                        <a:pt x="383" y="181"/>
                      </a:cubicBezTo>
                      <a:close/>
                      <a:moveTo>
                        <a:pt x="307" y="203"/>
                      </a:moveTo>
                      <a:cubicBezTo>
                        <a:pt x="305" y="195"/>
                        <a:pt x="304" y="187"/>
                        <a:pt x="303" y="180"/>
                      </a:cubicBezTo>
                      <a:cubicBezTo>
                        <a:pt x="303" y="180"/>
                        <a:pt x="300" y="160"/>
                        <a:pt x="298" y="145"/>
                      </a:cubicBezTo>
                      <a:cubicBezTo>
                        <a:pt x="306" y="158"/>
                        <a:pt x="317" y="169"/>
                        <a:pt x="330" y="176"/>
                      </a:cubicBezTo>
                      <a:cubicBezTo>
                        <a:pt x="331" y="177"/>
                        <a:pt x="333" y="177"/>
                        <a:pt x="334" y="178"/>
                      </a:cubicBezTo>
                      <a:cubicBezTo>
                        <a:pt x="325" y="182"/>
                        <a:pt x="315" y="190"/>
                        <a:pt x="307" y="2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自由: 形状 95"/>
                <p:cNvSpPr>
                  <a:spLocks/>
                </p:cNvSpPr>
                <p:nvPr/>
              </p:nvSpPr>
              <p:spPr bwMode="auto">
                <a:xfrm>
                  <a:off x="2990159" y="1027419"/>
                  <a:ext cx="808365" cy="839116"/>
                </a:xfrm>
                <a:custGeom>
                  <a:avLst/>
                  <a:gdLst>
                    <a:gd name="connsiteX0" fmla="*/ 671440 w 808365"/>
                    <a:gd name="connsiteY0" fmla="*/ 367211 h 839116"/>
                    <a:gd name="connsiteX1" fmla="*/ 792108 w 808365"/>
                    <a:gd name="connsiteY1" fmla="*/ 727742 h 839116"/>
                    <a:gd name="connsiteX2" fmla="*/ 614354 w 808365"/>
                    <a:gd name="connsiteY2" fmla="*/ 415957 h 839116"/>
                    <a:gd name="connsiteX3" fmla="*/ 671440 w 808365"/>
                    <a:gd name="connsiteY3" fmla="*/ 367211 h 839116"/>
                    <a:gd name="connsiteX4" fmla="*/ 668777 w 808365"/>
                    <a:gd name="connsiteY4" fmla="*/ 16090 h 839116"/>
                    <a:gd name="connsiteX5" fmla="*/ 744172 w 808365"/>
                    <a:gd name="connsiteY5" fmla="*/ 230600 h 839116"/>
                    <a:gd name="connsiteX6" fmla="*/ 627589 w 808365"/>
                    <a:gd name="connsiteY6" fmla="*/ 26322 h 839116"/>
                    <a:gd name="connsiteX7" fmla="*/ 668777 w 808365"/>
                    <a:gd name="connsiteY7" fmla="*/ 16090 h 839116"/>
                    <a:gd name="connsiteX8" fmla="*/ 130973 w 808365"/>
                    <a:gd name="connsiteY8" fmla="*/ 2046 h 839116"/>
                    <a:gd name="connsiteX9" fmla="*/ 165674 w 808365"/>
                    <a:gd name="connsiteY9" fmla="*/ 21819 h 839116"/>
                    <a:gd name="connsiteX10" fmla="*/ 194320 w 808365"/>
                    <a:gd name="connsiteY10" fmla="*/ 419322 h 839116"/>
                    <a:gd name="connsiteX11" fmla="*/ 328737 w 808365"/>
                    <a:gd name="connsiteY11" fmla="*/ 430302 h 839116"/>
                    <a:gd name="connsiteX12" fmla="*/ 328737 w 808365"/>
                    <a:gd name="connsiteY12" fmla="*/ 105273 h 839116"/>
                    <a:gd name="connsiteX13" fmla="*/ 469763 w 808365"/>
                    <a:gd name="connsiteY13" fmla="*/ 204099 h 839116"/>
                    <a:gd name="connsiteX14" fmla="*/ 489595 w 808365"/>
                    <a:gd name="connsiteY14" fmla="*/ 816824 h 839116"/>
                    <a:gd name="connsiteX15" fmla="*/ 328737 w 808365"/>
                    <a:gd name="connsiteY15" fmla="*/ 599406 h 839116"/>
                    <a:gd name="connsiteX16" fmla="*/ 150249 w 808365"/>
                    <a:gd name="connsiteY16" fmla="*/ 584033 h 839116"/>
                    <a:gd name="connsiteX17" fmla="*/ 26851 w 808365"/>
                    <a:gd name="connsiteY17" fmla="*/ 761920 h 839116"/>
                    <a:gd name="connsiteX18" fmla="*/ 130973 w 808365"/>
                    <a:gd name="connsiteY18" fmla="*/ 2046 h 83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8365" h="839116">
                      <a:moveTo>
                        <a:pt x="671440" y="367211"/>
                      </a:moveTo>
                      <a:cubicBezTo>
                        <a:pt x="757116" y="363699"/>
                        <a:pt x="845598" y="618919"/>
                        <a:pt x="792108" y="727742"/>
                      </a:cubicBezTo>
                      <a:cubicBezTo>
                        <a:pt x="651661" y="1017570"/>
                        <a:pt x="559492" y="516958"/>
                        <a:pt x="614354" y="415957"/>
                      </a:cubicBezTo>
                      <a:cubicBezTo>
                        <a:pt x="632047" y="382610"/>
                        <a:pt x="651669" y="368021"/>
                        <a:pt x="671440" y="367211"/>
                      </a:cubicBezTo>
                      <a:close/>
                      <a:moveTo>
                        <a:pt x="668777" y="16090"/>
                      </a:moveTo>
                      <a:cubicBezTo>
                        <a:pt x="763660" y="14858"/>
                        <a:pt x="842332" y="161409"/>
                        <a:pt x="744172" y="230600"/>
                      </a:cubicBezTo>
                      <a:cubicBezTo>
                        <a:pt x="614391" y="320658"/>
                        <a:pt x="519805" y="81235"/>
                        <a:pt x="627589" y="26322"/>
                      </a:cubicBezTo>
                      <a:cubicBezTo>
                        <a:pt x="641337" y="19457"/>
                        <a:pt x="655223" y="16266"/>
                        <a:pt x="668777" y="16090"/>
                      </a:cubicBezTo>
                      <a:close/>
                      <a:moveTo>
                        <a:pt x="130973" y="2046"/>
                      </a:moveTo>
                      <a:cubicBezTo>
                        <a:pt x="141728" y="5073"/>
                        <a:pt x="153279" y="11525"/>
                        <a:pt x="165674" y="21819"/>
                      </a:cubicBezTo>
                      <a:cubicBezTo>
                        <a:pt x="218559" y="63546"/>
                        <a:pt x="198727" y="360026"/>
                        <a:pt x="194320" y="419322"/>
                      </a:cubicBezTo>
                      <a:cubicBezTo>
                        <a:pt x="240595" y="406145"/>
                        <a:pt x="289073" y="410537"/>
                        <a:pt x="328737" y="430302"/>
                      </a:cubicBezTo>
                      <a:cubicBezTo>
                        <a:pt x="352976" y="333672"/>
                        <a:pt x="267037" y="204099"/>
                        <a:pt x="328737" y="105273"/>
                      </a:cubicBezTo>
                      <a:cubicBezTo>
                        <a:pt x="416878" y="-28692"/>
                        <a:pt x="456542" y="105273"/>
                        <a:pt x="469763" y="204099"/>
                      </a:cubicBezTo>
                      <a:cubicBezTo>
                        <a:pt x="494002" y="390772"/>
                        <a:pt x="557905" y="632348"/>
                        <a:pt x="489595" y="816824"/>
                      </a:cubicBezTo>
                      <a:cubicBezTo>
                        <a:pt x="355179" y="887101"/>
                        <a:pt x="319922" y="687251"/>
                        <a:pt x="328737" y="599406"/>
                      </a:cubicBezTo>
                      <a:cubicBezTo>
                        <a:pt x="271444" y="590621"/>
                        <a:pt x="209745" y="590621"/>
                        <a:pt x="150249" y="584033"/>
                      </a:cubicBezTo>
                      <a:cubicBezTo>
                        <a:pt x="187710" y="709213"/>
                        <a:pt x="123807" y="968358"/>
                        <a:pt x="26851" y="761920"/>
                      </a:cubicBezTo>
                      <a:cubicBezTo>
                        <a:pt x="-12400" y="681624"/>
                        <a:pt x="-30347" y="-43362"/>
                        <a:pt x="130973" y="2046"/>
                      </a:cubicBezTo>
                      <a:close/>
                    </a:path>
                  </a:pathLst>
                </a:custGeom>
                <a:solidFill>
                  <a:schemeClr val="accent2"/>
                </a:solidFill>
                <a:ln w="15875">
                  <a:solidFill>
                    <a:schemeClr val="accent2">
                      <a:lumMod val="50000"/>
                    </a:schemeClr>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2" name="组合 91"/>
              <p:cNvGrpSpPr/>
              <p:nvPr/>
            </p:nvGrpSpPr>
            <p:grpSpPr>
              <a:xfrm rot="15284513">
                <a:off x="4268698" y="5531663"/>
                <a:ext cx="924948" cy="842991"/>
                <a:chOff x="6100763" y="2225117"/>
                <a:chExt cx="752475" cy="685800"/>
              </a:xfrm>
            </p:grpSpPr>
            <p:sp>
              <p:nvSpPr>
                <p:cNvPr id="93" name="Freeform 9"/>
                <p:cNvSpPr>
                  <a:spLocks/>
                </p:cNvSpPr>
                <p:nvPr/>
              </p:nvSpPr>
              <p:spPr bwMode="auto">
                <a:xfrm>
                  <a:off x="6100763" y="2225117"/>
                  <a:ext cx="752475" cy="685800"/>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0"/>
                <p:cNvSpPr>
                  <a:spLocks/>
                </p:cNvSpPr>
                <p:nvPr/>
              </p:nvSpPr>
              <p:spPr bwMode="auto">
                <a:xfrm>
                  <a:off x="6167438" y="2280680"/>
                  <a:ext cx="592138" cy="439737"/>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4"/>
                </a:solidFill>
                <a:ln w="15875">
                  <a:solidFill>
                    <a:schemeClr val="accent4">
                      <a:lumMod val="50000"/>
                    </a:schemeClr>
                  </a:solid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4" name="组合 203"/>
            <p:cNvGrpSpPr/>
            <p:nvPr/>
          </p:nvGrpSpPr>
          <p:grpSpPr>
            <a:xfrm>
              <a:off x="4033837" y="-2244740"/>
              <a:ext cx="473409" cy="4972079"/>
              <a:chOff x="2808582" y="-2244740"/>
              <a:chExt cx="473409" cy="4972079"/>
            </a:xfrm>
          </p:grpSpPr>
          <p:grpSp>
            <p:nvGrpSpPr>
              <p:cNvPr id="110" name="组合 109"/>
              <p:cNvGrpSpPr/>
              <p:nvPr/>
            </p:nvGrpSpPr>
            <p:grpSpPr>
              <a:xfrm>
                <a:off x="2856517" y="-2244740"/>
                <a:ext cx="338561" cy="4972079"/>
                <a:chOff x="8146916" y="-1628641"/>
                <a:chExt cx="338561" cy="4972079"/>
              </a:xfrm>
            </p:grpSpPr>
            <p:sp>
              <p:nvSpPr>
                <p:cNvPr id="105" name="椭圆 104"/>
                <p:cNvSpPr/>
                <p:nvPr/>
              </p:nvSpPr>
              <p:spPr>
                <a:xfrm>
                  <a:off x="8182766" y="3076573"/>
                  <a:ext cx="266865" cy="266865"/>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1" name="组合 100"/>
                <p:cNvGrpSpPr/>
                <p:nvPr/>
              </p:nvGrpSpPr>
              <p:grpSpPr>
                <a:xfrm>
                  <a:off x="8146916" y="-1628641"/>
                  <a:ext cx="338561" cy="4876828"/>
                  <a:chOff x="4941846" y="349450"/>
                  <a:chExt cx="250184" cy="3603792"/>
                </a:xfrm>
                <a:solidFill>
                  <a:schemeClr val="accent1">
                    <a:lumMod val="75000"/>
                  </a:schemeClr>
                </a:solidFill>
              </p:grpSpPr>
              <p:sp>
                <p:nvSpPr>
                  <p:cNvPr id="102" name="自由: 形状 101"/>
                  <p:cNvSpPr>
                    <a:spLocks noChangeAspect="1"/>
                  </p:cNvSpPr>
                  <p:nvPr/>
                </p:nvSpPr>
                <p:spPr>
                  <a:xfrm>
                    <a:off x="5052540" y="349450"/>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自由: 形状 102"/>
                  <p:cNvSpPr>
                    <a:spLocks noChangeAspect="1"/>
                  </p:cNvSpPr>
                  <p:nvPr/>
                </p:nvSpPr>
                <p:spPr>
                  <a:xfrm flipH="1">
                    <a:off x="4941846" y="3665132"/>
                    <a:ext cx="250184" cy="288110"/>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3" name="组合 142"/>
              <p:cNvGrpSpPr/>
              <p:nvPr/>
            </p:nvGrpSpPr>
            <p:grpSpPr>
              <a:xfrm>
                <a:off x="2808582" y="791374"/>
                <a:ext cx="473409" cy="743578"/>
                <a:chOff x="4890372" y="1148440"/>
                <a:chExt cx="416940" cy="654883"/>
              </a:xfrm>
            </p:grpSpPr>
            <p:sp>
              <p:nvSpPr>
                <p:cNvPr id="144" name="自由: 形状 143"/>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5" name="自由: 形状 144"/>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46" name="自由: 形状 145"/>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grpSp>
        <p:nvGrpSpPr>
          <p:cNvPr id="178" name="组合 177"/>
          <p:cNvGrpSpPr/>
          <p:nvPr/>
        </p:nvGrpSpPr>
        <p:grpSpPr>
          <a:xfrm>
            <a:off x="6608394" y="-583128"/>
            <a:ext cx="974202" cy="2876439"/>
            <a:chOff x="3521292" y="-1069620"/>
            <a:chExt cx="1016671" cy="3001832"/>
          </a:xfrm>
        </p:grpSpPr>
        <p:grpSp>
          <p:nvGrpSpPr>
            <p:cNvPr id="175" name="组合 174"/>
            <p:cNvGrpSpPr/>
            <p:nvPr/>
          </p:nvGrpSpPr>
          <p:grpSpPr>
            <a:xfrm>
              <a:off x="3521292" y="892213"/>
              <a:ext cx="1016671" cy="1039999"/>
              <a:chOff x="3521292" y="892213"/>
              <a:chExt cx="1016671" cy="1039999"/>
            </a:xfrm>
          </p:grpSpPr>
          <p:sp>
            <p:nvSpPr>
              <p:cNvPr id="139" name="椭圆 138"/>
              <p:cNvSpPr/>
              <p:nvPr/>
            </p:nvSpPr>
            <p:spPr>
              <a:xfrm>
                <a:off x="3521292" y="892213"/>
                <a:ext cx="1016671" cy="103999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0" name="椭圆 139"/>
              <p:cNvSpPr/>
              <p:nvPr/>
            </p:nvSpPr>
            <p:spPr>
              <a:xfrm>
                <a:off x="3542624" y="892213"/>
                <a:ext cx="974006" cy="9963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1" name="椭圆 140"/>
              <p:cNvSpPr/>
              <p:nvPr/>
            </p:nvSpPr>
            <p:spPr>
              <a:xfrm>
                <a:off x="3585964" y="920599"/>
                <a:ext cx="887326" cy="907687"/>
              </a:xfrm>
              <a:prstGeom prst="ellipse">
                <a:avLst/>
              </a:prstGeom>
              <a:solidFill>
                <a:schemeClr val="accent6"/>
              </a:solidFill>
              <a:ln w="12700" cap="rnd">
                <a:solidFill>
                  <a:schemeClr val="accent6">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42" name="椭圆 141"/>
              <p:cNvSpPr/>
              <p:nvPr/>
            </p:nvSpPr>
            <p:spPr>
              <a:xfrm>
                <a:off x="3632766" y="946856"/>
                <a:ext cx="793722" cy="811934"/>
              </a:xfrm>
              <a:prstGeom prst="ellipse">
                <a:avLst/>
              </a:prstGeom>
              <a:solidFill>
                <a:schemeClr val="accent6">
                  <a:lumMod val="40000"/>
                  <a:lumOff val="60000"/>
                </a:schemeClr>
              </a:solidFill>
              <a:ln w="9525">
                <a:solidFill>
                  <a:schemeClr val="accent6">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76" name="组合 175"/>
            <p:cNvGrpSpPr/>
            <p:nvPr/>
          </p:nvGrpSpPr>
          <p:grpSpPr>
            <a:xfrm>
              <a:off x="3959139" y="-1069620"/>
              <a:ext cx="140977" cy="2175684"/>
              <a:chOff x="3959139" y="-1069620"/>
              <a:chExt cx="140977" cy="2175684"/>
            </a:xfrm>
          </p:grpSpPr>
          <p:sp>
            <p:nvSpPr>
              <p:cNvPr id="138" name="椭圆 137"/>
              <p:cNvSpPr/>
              <p:nvPr/>
            </p:nvSpPr>
            <p:spPr>
              <a:xfrm>
                <a:off x="3974066" y="994941"/>
                <a:ext cx="111123" cy="111123"/>
              </a:xfrm>
              <a:prstGeom prst="ellipse">
                <a:avLst/>
              </a:prstGeom>
              <a:solidFill>
                <a:srgbClr val="E9E8E6"/>
              </a:solidFill>
              <a:ln w="19050">
                <a:solidFill>
                  <a:schemeClr val="accent6">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nvGrpSpPr>
              <p:cNvPr id="134" name="组合 133"/>
              <p:cNvGrpSpPr/>
              <p:nvPr/>
            </p:nvGrpSpPr>
            <p:grpSpPr>
              <a:xfrm>
                <a:off x="3959139" y="-1069620"/>
                <a:ext cx="140977" cy="2136021"/>
                <a:chOff x="4941847" y="162575"/>
                <a:chExt cx="250184" cy="3790667"/>
              </a:xfrm>
              <a:solidFill>
                <a:schemeClr val="accent1">
                  <a:lumMod val="75000"/>
                </a:schemeClr>
              </a:solidFill>
            </p:grpSpPr>
            <p:sp>
              <p:nvSpPr>
                <p:cNvPr id="135" name="自由: 形状 134"/>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36" name="自由: 形状 135"/>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sp>
          <p:nvSpPr>
            <p:cNvPr id="177" name="文本框 176"/>
            <p:cNvSpPr txBox="1"/>
            <p:nvPr/>
          </p:nvSpPr>
          <p:spPr>
            <a:xfrm>
              <a:off x="3792505" y="1176938"/>
              <a:ext cx="458018" cy="407127"/>
            </a:xfrm>
            <a:prstGeom prst="rect">
              <a:avLst/>
            </a:prstGeom>
            <a:noFill/>
          </p:spPr>
          <p:txBody>
            <a:bodyPr wrap="none" rtlCol="0" anchor="ctr">
              <a:spAutoFit/>
            </a:bodyPr>
            <a:lstStyle/>
            <a:p>
              <a:pPr algn="ctr"/>
              <a:r>
                <a:rPr lang="zh-CN" altLang="en-US" dirty="0">
                  <a:solidFill>
                    <a:schemeClr val="accent6">
                      <a:lumMod val="75000"/>
                    </a:schemeClr>
                  </a:solidFill>
                  <a:latin typeface="+mn-ea"/>
                </a:rPr>
                <a:t>写</a:t>
              </a:r>
            </a:p>
          </p:txBody>
        </p:sp>
      </p:grpSp>
      <p:grpSp>
        <p:nvGrpSpPr>
          <p:cNvPr id="179" name="组合 178"/>
          <p:cNvGrpSpPr/>
          <p:nvPr/>
        </p:nvGrpSpPr>
        <p:grpSpPr>
          <a:xfrm>
            <a:off x="7964406" y="-583128"/>
            <a:ext cx="974202" cy="2876439"/>
            <a:chOff x="3521292" y="-1069620"/>
            <a:chExt cx="1016671" cy="3001832"/>
          </a:xfrm>
        </p:grpSpPr>
        <p:grpSp>
          <p:nvGrpSpPr>
            <p:cNvPr id="180" name="组合 179"/>
            <p:cNvGrpSpPr/>
            <p:nvPr/>
          </p:nvGrpSpPr>
          <p:grpSpPr>
            <a:xfrm>
              <a:off x="3521292" y="892213"/>
              <a:ext cx="1016671" cy="1039999"/>
              <a:chOff x="3521292" y="892213"/>
              <a:chExt cx="1016671" cy="1039999"/>
            </a:xfrm>
          </p:grpSpPr>
          <p:sp>
            <p:nvSpPr>
              <p:cNvPr id="187" name="椭圆 186"/>
              <p:cNvSpPr/>
              <p:nvPr/>
            </p:nvSpPr>
            <p:spPr>
              <a:xfrm>
                <a:off x="3521292" y="892213"/>
                <a:ext cx="1016671" cy="103999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8" name="椭圆 187"/>
              <p:cNvSpPr/>
              <p:nvPr/>
            </p:nvSpPr>
            <p:spPr>
              <a:xfrm>
                <a:off x="3542624" y="892213"/>
                <a:ext cx="974006" cy="9963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9" name="椭圆 188"/>
              <p:cNvSpPr/>
              <p:nvPr/>
            </p:nvSpPr>
            <p:spPr>
              <a:xfrm>
                <a:off x="3585964" y="920599"/>
                <a:ext cx="887326" cy="907687"/>
              </a:xfrm>
              <a:prstGeom prst="ellipse">
                <a:avLst/>
              </a:prstGeom>
              <a:solidFill>
                <a:schemeClr val="accent6"/>
              </a:solidFill>
              <a:ln w="12700" cap="rnd">
                <a:solidFill>
                  <a:schemeClr val="accent6">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90" name="椭圆 189"/>
              <p:cNvSpPr/>
              <p:nvPr/>
            </p:nvSpPr>
            <p:spPr>
              <a:xfrm>
                <a:off x="3632766" y="946856"/>
                <a:ext cx="793722" cy="811934"/>
              </a:xfrm>
              <a:prstGeom prst="ellipse">
                <a:avLst/>
              </a:prstGeom>
              <a:solidFill>
                <a:schemeClr val="accent6">
                  <a:lumMod val="40000"/>
                  <a:lumOff val="60000"/>
                </a:schemeClr>
              </a:solidFill>
              <a:ln w="9525">
                <a:solidFill>
                  <a:schemeClr val="accent6">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81" name="组合 180"/>
            <p:cNvGrpSpPr/>
            <p:nvPr/>
          </p:nvGrpSpPr>
          <p:grpSpPr>
            <a:xfrm>
              <a:off x="3959139" y="-1069620"/>
              <a:ext cx="140977" cy="2175684"/>
              <a:chOff x="3959139" y="-1069620"/>
              <a:chExt cx="140977" cy="2175684"/>
            </a:xfrm>
          </p:grpSpPr>
          <p:sp>
            <p:nvSpPr>
              <p:cNvPr id="183" name="椭圆 182"/>
              <p:cNvSpPr/>
              <p:nvPr/>
            </p:nvSpPr>
            <p:spPr>
              <a:xfrm>
                <a:off x="3974066" y="994941"/>
                <a:ext cx="111123" cy="111123"/>
              </a:xfrm>
              <a:prstGeom prst="ellipse">
                <a:avLst/>
              </a:prstGeom>
              <a:solidFill>
                <a:srgbClr val="E9E8E6"/>
              </a:solidFill>
              <a:ln w="19050">
                <a:solidFill>
                  <a:schemeClr val="accent6">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nvGrpSpPr>
              <p:cNvPr id="184" name="组合 183"/>
              <p:cNvGrpSpPr/>
              <p:nvPr/>
            </p:nvGrpSpPr>
            <p:grpSpPr>
              <a:xfrm>
                <a:off x="3959139" y="-1069620"/>
                <a:ext cx="140977" cy="2136021"/>
                <a:chOff x="4941847" y="162575"/>
                <a:chExt cx="250184" cy="3790667"/>
              </a:xfrm>
              <a:solidFill>
                <a:schemeClr val="accent1">
                  <a:lumMod val="75000"/>
                </a:schemeClr>
              </a:solidFill>
            </p:grpSpPr>
            <p:sp>
              <p:nvSpPr>
                <p:cNvPr id="185" name="自由: 形状 184"/>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86" name="自由: 形状 185"/>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sp>
          <p:nvSpPr>
            <p:cNvPr id="182" name="文本框 181"/>
            <p:cNvSpPr txBox="1"/>
            <p:nvPr/>
          </p:nvSpPr>
          <p:spPr>
            <a:xfrm>
              <a:off x="3792504" y="1176938"/>
              <a:ext cx="458018" cy="407127"/>
            </a:xfrm>
            <a:prstGeom prst="rect">
              <a:avLst/>
            </a:prstGeom>
            <a:noFill/>
          </p:spPr>
          <p:txBody>
            <a:bodyPr wrap="none" rtlCol="0" anchor="ctr">
              <a:spAutoFit/>
            </a:bodyPr>
            <a:lstStyle/>
            <a:p>
              <a:pPr algn="ctr"/>
              <a:r>
                <a:rPr lang="zh-CN" altLang="en-US" dirty="0">
                  <a:solidFill>
                    <a:schemeClr val="accent6">
                      <a:lumMod val="75000"/>
                    </a:schemeClr>
                  </a:solidFill>
                  <a:latin typeface="+mn-ea"/>
                </a:rPr>
                <a:t>名</a:t>
              </a:r>
            </a:p>
          </p:txBody>
        </p:sp>
      </p:grpSp>
      <p:grpSp>
        <p:nvGrpSpPr>
          <p:cNvPr id="191" name="组合 190"/>
          <p:cNvGrpSpPr/>
          <p:nvPr/>
        </p:nvGrpSpPr>
        <p:grpSpPr>
          <a:xfrm>
            <a:off x="9320418" y="-583128"/>
            <a:ext cx="974202" cy="2876439"/>
            <a:chOff x="3521292" y="-1069620"/>
            <a:chExt cx="1016671" cy="3001832"/>
          </a:xfrm>
        </p:grpSpPr>
        <p:grpSp>
          <p:nvGrpSpPr>
            <p:cNvPr id="192" name="组合 191"/>
            <p:cNvGrpSpPr/>
            <p:nvPr/>
          </p:nvGrpSpPr>
          <p:grpSpPr>
            <a:xfrm>
              <a:off x="3521292" y="892213"/>
              <a:ext cx="1016671" cy="1039999"/>
              <a:chOff x="3521292" y="892213"/>
              <a:chExt cx="1016671" cy="1039999"/>
            </a:xfrm>
          </p:grpSpPr>
          <p:sp>
            <p:nvSpPr>
              <p:cNvPr id="199" name="椭圆 198"/>
              <p:cNvSpPr/>
              <p:nvPr/>
            </p:nvSpPr>
            <p:spPr>
              <a:xfrm>
                <a:off x="3521292" y="892213"/>
                <a:ext cx="1016671" cy="1039999"/>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0" name="椭圆 199"/>
              <p:cNvSpPr/>
              <p:nvPr/>
            </p:nvSpPr>
            <p:spPr>
              <a:xfrm>
                <a:off x="3542624" y="892213"/>
                <a:ext cx="974006" cy="99635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1" name="椭圆 200"/>
              <p:cNvSpPr/>
              <p:nvPr/>
            </p:nvSpPr>
            <p:spPr>
              <a:xfrm>
                <a:off x="3585964" y="920599"/>
                <a:ext cx="887326" cy="907687"/>
              </a:xfrm>
              <a:prstGeom prst="ellipse">
                <a:avLst/>
              </a:prstGeom>
              <a:solidFill>
                <a:schemeClr val="accent6"/>
              </a:solidFill>
              <a:ln w="12700" cap="rnd">
                <a:solidFill>
                  <a:schemeClr val="accent6">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202" name="椭圆 201"/>
              <p:cNvSpPr/>
              <p:nvPr/>
            </p:nvSpPr>
            <p:spPr>
              <a:xfrm>
                <a:off x="3632766" y="946856"/>
                <a:ext cx="793722" cy="811934"/>
              </a:xfrm>
              <a:prstGeom prst="ellipse">
                <a:avLst/>
              </a:prstGeom>
              <a:solidFill>
                <a:schemeClr val="accent6">
                  <a:lumMod val="40000"/>
                  <a:lumOff val="60000"/>
                </a:schemeClr>
              </a:solidFill>
              <a:ln w="9525">
                <a:solidFill>
                  <a:schemeClr val="accent6">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nvGrpSpPr>
            <p:cNvPr id="193" name="组合 192"/>
            <p:cNvGrpSpPr/>
            <p:nvPr/>
          </p:nvGrpSpPr>
          <p:grpSpPr>
            <a:xfrm>
              <a:off x="3959139" y="-1069620"/>
              <a:ext cx="140977" cy="2175684"/>
              <a:chOff x="3959139" y="-1069620"/>
              <a:chExt cx="140977" cy="2175684"/>
            </a:xfrm>
          </p:grpSpPr>
          <p:sp>
            <p:nvSpPr>
              <p:cNvPr id="195" name="椭圆 194"/>
              <p:cNvSpPr/>
              <p:nvPr/>
            </p:nvSpPr>
            <p:spPr>
              <a:xfrm>
                <a:off x="3974066" y="994941"/>
                <a:ext cx="111123" cy="111123"/>
              </a:xfrm>
              <a:prstGeom prst="ellipse">
                <a:avLst/>
              </a:prstGeom>
              <a:solidFill>
                <a:srgbClr val="E9E8E6"/>
              </a:solidFill>
              <a:ln w="19050">
                <a:solidFill>
                  <a:schemeClr val="accent6">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nvGrpSpPr>
              <p:cNvPr id="196" name="组合 195"/>
              <p:cNvGrpSpPr/>
              <p:nvPr/>
            </p:nvGrpSpPr>
            <p:grpSpPr>
              <a:xfrm>
                <a:off x="3959139" y="-1069620"/>
                <a:ext cx="140977" cy="2136021"/>
                <a:chOff x="4941847" y="162575"/>
                <a:chExt cx="250184" cy="3790667"/>
              </a:xfrm>
              <a:solidFill>
                <a:schemeClr val="accent1">
                  <a:lumMod val="75000"/>
                </a:schemeClr>
              </a:solidFill>
            </p:grpSpPr>
            <p:sp>
              <p:nvSpPr>
                <p:cNvPr id="197" name="自由: 形状 19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sp>
              <p:nvSpPr>
                <p:cNvPr id="198" name="自由: 形状 19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n-ea"/>
                  </a:endParaRPr>
                </a:p>
              </p:txBody>
            </p:sp>
          </p:grpSp>
        </p:grpSp>
        <p:sp>
          <p:nvSpPr>
            <p:cNvPr id="194" name="文本框 193"/>
            <p:cNvSpPr txBox="1"/>
            <p:nvPr/>
          </p:nvSpPr>
          <p:spPr>
            <a:xfrm>
              <a:off x="3792505" y="1176938"/>
              <a:ext cx="458018" cy="407127"/>
            </a:xfrm>
            <a:prstGeom prst="rect">
              <a:avLst/>
            </a:prstGeom>
            <a:noFill/>
          </p:spPr>
          <p:txBody>
            <a:bodyPr wrap="none" rtlCol="0" anchor="ctr">
              <a:spAutoFit/>
            </a:bodyPr>
            <a:lstStyle/>
            <a:p>
              <a:pPr algn="ctr"/>
              <a:r>
                <a:rPr lang="zh-CN" altLang="en-US" dirty="0">
                  <a:solidFill>
                    <a:schemeClr val="accent6">
                      <a:lumMod val="75000"/>
                    </a:schemeClr>
                  </a:solidFill>
                  <a:latin typeface="+mn-ea"/>
                </a:rPr>
                <a:t>字</a:t>
              </a:r>
            </a:p>
          </p:txBody>
        </p:sp>
      </p:grpSp>
      <p:sp>
        <p:nvSpPr>
          <p:cNvPr id="221" name="矩形 220"/>
          <p:cNvSpPr/>
          <p:nvPr/>
        </p:nvSpPr>
        <p:spPr>
          <a:xfrm>
            <a:off x="6825074" y="2799605"/>
            <a:ext cx="2486578"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姓       名：  </a:t>
            </a:r>
            <a:r>
              <a:rPr lang="en-US" altLang="zh-CN" dirty="0" smtClean="0">
                <a:solidFill>
                  <a:schemeClr val="accent5"/>
                </a:solidFill>
              </a:rPr>
              <a:t>XXX</a:t>
            </a:r>
            <a:endParaRPr lang="zh-CN" altLang="en-US" dirty="0">
              <a:solidFill>
                <a:schemeClr val="accent5"/>
              </a:solidFill>
            </a:endParaRPr>
          </a:p>
        </p:txBody>
      </p:sp>
      <p:sp>
        <p:nvSpPr>
          <p:cNvPr id="222" name="矩形 221"/>
          <p:cNvSpPr/>
          <p:nvPr/>
        </p:nvSpPr>
        <p:spPr>
          <a:xfrm>
            <a:off x="6825074" y="3406078"/>
            <a:ext cx="3860352"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出生日期：  </a:t>
            </a:r>
            <a:r>
              <a:rPr lang="en-US" altLang="zh-CN" dirty="0" smtClean="0">
                <a:solidFill>
                  <a:schemeClr val="accent5"/>
                </a:solidFill>
              </a:rPr>
              <a:t>199X</a:t>
            </a:r>
            <a:r>
              <a:rPr lang="zh-CN" altLang="en-US" dirty="0" smtClean="0">
                <a:solidFill>
                  <a:schemeClr val="accent5"/>
                </a:solidFill>
              </a:rPr>
              <a:t>年</a:t>
            </a:r>
            <a:r>
              <a:rPr lang="en-US" altLang="zh-CN" dirty="0" smtClean="0">
                <a:solidFill>
                  <a:schemeClr val="accent5"/>
                </a:solidFill>
              </a:rPr>
              <a:t>XX</a:t>
            </a:r>
            <a:r>
              <a:rPr lang="zh-CN" altLang="en-US" dirty="0" smtClean="0">
                <a:solidFill>
                  <a:schemeClr val="accent5"/>
                </a:solidFill>
              </a:rPr>
              <a:t>月</a:t>
            </a:r>
            <a:r>
              <a:rPr lang="en-US" altLang="zh-CN" dirty="0" smtClean="0">
                <a:solidFill>
                  <a:schemeClr val="accent5"/>
                </a:solidFill>
              </a:rPr>
              <a:t>XX</a:t>
            </a:r>
            <a:r>
              <a:rPr lang="zh-CN" altLang="en-US" dirty="0" smtClean="0">
                <a:solidFill>
                  <a:schemeClr val="accent5"/>
                </a:solidFill>
              </a:rPr>
              <a:t>日</a:t>
            </a:r>
            <a:endParaRPr lang="zh-CN" altLang="en-US" dirty="0">
              <a:solidFill>
                <a:schemeClr val="accent5"/>
              </a:solidFill>
            </a:endParaRPr>
          </a:p>
        </p:txBody>
      </p:sp>
      <p:sp>
        <p:nvSpPr>
          <p:cNvPr id="223" name="矩形 222"/>
          <p:cNvSpPr/>
          <p:nvPr/>
        </p:nvSpPr>
        <p:spPr>
          <a:xfrm>
            <a:off x="6825074" y="4012551"/>
            <a:ext cx="2927404"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毕业院校：  </a:t>
            </a:r>
            <a:r>
              <a:rPr lang="en-US" altLang="zh-CN" dirty="0" smtClean="0">
                <a:solidFill>
                  <a:schemeClr val="accent5"/>
                </a:solidFill>
              </a:rPr>
              <a:t>XXX</a:t>
            </a:r>
            <a:r>
              <a:rPr lang="zh-CN" altLang="en-US" dirty="0" smtClean="0">
                <a:solidFill>
                  <a:schemeClr val="accent5"/>
                </a:solidFill>
              </a:rPr>
              <a:t>大学</a:t>
            </a:r>
            <a:endParaRPr lang="zh-CN" altLang="en-US" dirty="0">
              <a:solidFill>
                <a:schemeClr val="accent5"/>
              </a:solidFill>
            </a:endParaRPr>
          </a:p>
        </p:txBody>
      </p:sp>
      <p:sp>
        <p:nvSpPr>
          <p:cNvPr id="224" name="矩形 223"/>
          <p:cNvSpPr/>
          <p:nvPr/>
        </p:nvSpPr>
        <p:spPr>
          <a:xfrm>
            <a:off x="6825074" y="5225497"/>
            <a:ext cx="2417650"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学      历：  </a:t>
            </a:r>
            <a:r>
              <a:rPr lang="en-US" altLang="zh-CN" dirty="0" smtClean="0">
                <a:solidFill>
                  <a:schemeClr val="accent5"/>
                </a:solidFill>
              </a:rPr>
              <a:t>XXX</a:t>
            </a:r>
            <a:endParaRPr lang="zh-CN" altLang="en-US" dirty="0">
              <a:solidFill>
                <a:schemeClr val="accent5"/>
              </a:solidFill>
            </a:endParaRPr>
          </a:p>
        </p:txBody>
      </p:sp>
      <p:sp>
        <p:nvSpPr>
          <p:cNvPr id="225" name="矩形 224"/>
          <p:cNvSpPr/>
          <p:nvPr/>
        </p:nvSpPr>
        <p:spPr>
          <a:xfrm>
            <a:off x="6825074" y="5831970"/>
            <a:ext cx="2465740" cy="369332"/>
          </a:xfrm>
          <a:prstGeom prst="rect">
            <a:avLst/>
          </a:prstGeom>
        </p:spPr>
        <p:txBody>
          <a:bodyPr wrap="none">
            <a:spAutoFit/>
          </a:bodyPr>
          <a:lstStyle/>
          <a:p>
            <a:pPr marL="536575" lvl="0" indent="-536575">
              <a:buFont typeface="Wingdings" panose="05000000000000000000" pitchFamily="2" charset="2"/>
              <a:buChar char="p"/>
            </a:pPr>
            <a:r>
              <a:rPr lang="zh-CN" altLang="en-US" b="1" dirty="0">
                <a:solidFill>
                  <a:schemeClr val="accent5"/>
                </a:solidFill>
              </a:rPr>
              <a:t>求职意向：  </a:t>
            </a:r>
            <a:r>
              <a:rPr lang="en-US" altLang="zh-CN" dirty="0" smtClean="0">
                <a:solidFill>
                  <a:schemeClr val="accent5"/>
                </a:solidFill>
              </a:rPr>
              <a:t>XXX</a:t>
            </a:r>
            <a:endParaRPr lang="zh-CN" altLang="en-US" dirty="0">
              <a:solidFill>
                <a:schemeClr val="accent5"/>
              </a:solidFill>
            </a:endParaRPr>
          </a:p>
        </p:txBody>
      </p:sp>
      <p:sp>
        <p:nvSpPr>
          <p:cNvPr id="226" name="矩形 225"/>
          <p:cNvSpPr/>
          <p:nvPr/>
        </p:nvSpPr>
        <p:spPr>
          <a:xfrm>
            <a:off x="6825074" y="4619024"/>
            <a:ext cx="3007555" cy="369332"/>
          </a:xfrm>
          <a:prstGeom prst="rect">
            <a:avLst/>
          </a:prstGeom>
        </p:spPr>
        <p:txBody>
          <a:bodyPr wrap="none">
            <a:spAutoFit/>
          </a:bodyPr>
          <a:lstStyle/>
          <a:p>
            <a:pPr marL="536575" marR="0" lvl="0" indent="-536575" defTabSz="914400" eaLnBrk="1" fontAlgn="auto" latinLnBrk="0" hangingPunct="1">
              <a:lnSpc>
                <a:spcPct val="100000"/>
              </a:lnSpc>
              <a:spcBef>
                <a:spcPts val="0"/>
              </a:spcBef>
              <a:spcAft>
                <a:spcPts val="0"/>
              </a:spcAft>
              <a:buClrTx/>
              <a:buSzTx/>
              <a:buFont typeface="Wingdings" panose="05000000000000000000" pitchFamily="2" charset="2"/>
              <a:buChar char="p"/>
              <a:tabLst/>
              <a:defRPr/>
            </a:pPr>
            <a:r>
              <a:rPr lang="zh-CN" altLang="en-US" b="1" dirty="0">
                <a:solidFill>
                  <a:schemeClr val="accent5"/>
                </a:solidFill>
              </a:rPr>
              <a:t>专业院系： </a:t>
            </a:r>
            <a:r>
              <a:rPr kumimoji="0" lang="en-US" altLang="zh-CN" b="0" i="0" u="none" strike="noStrike" kern="0" cap="none" spc="0" normalizeH="0" baseline="0" noProof="0" dirty="0" smtClean="0">
                <a:ln>
                  <a:noFill/>
                </a:ln>
                <a:solidFill>
                  <a:srgbClr val="000000">
                    <a:lumMod val="65000"/>
                    <a:lumOff val="35000"/>
                  </a:srgbClr>
                </a:solidFill>
                <a:effectLst/>
                <a:uLnTx/>
                <a:uFillTx/>
              </a:rPr>
              <a:t>XXXX</a:t>
            </a:r>
            <a:r>
              <a:rPr kumimoji="0" lang="zh-CN" altLang="en-US" b="0" i="0" u="none" strike="noStrike" kern="0" cap="none" spc="0" normalizeH="0" baseline="0" noProof="0" dirty="0" smtClean="0">
                <a:ln>
                  <a:noFill/>
                </a:ln>
                <a:solidFill>
                  <a:srgbClr val="000000">
                    <a:lumMod val="65000"/>
                    <a:lumOff val="35000"/>
                  </a:srgbClr>
                </a:solidFill>
                <a:effectLst/>
                <a:uLnTx/>
                <a:uFillTx/>
              </a:rPr>
              <a:t>专业</a:t>
            </a:r>
            <a:endParaRPr kumimoji="0" lang="zh-CN" altLang="en-US" b="0" i="0" u="none" strike="noStrike" kern="0" cap="none" spc="0" normalizeH="0" baseline="0" noProof="0" dirty="0">
              <a:ln>
                <a:noFill/>
              </a:ln>
              <a:solidFill>
                <a:srgbClr val="000000">
                  <a:lumMod val="65000"/>
                  <a:lumOff val="35000"/>
                </a:srgbClr>
              </a:solidFill>
              <a:effectLst/>
              <a:uLnTx/>
              <a:uFillTx/>
            </a:endParaRPr>
          </a:p>
        </p:txBody>
      </p:sp>
    </p:spTree>
    <p:extLst>
      <p:ext uri="{BB962C8B-B14F-4D97-AF65-F5344CB8AC3E}">
        <p14:creationId xmlns:p14="http://schemas.microsoft.com/office/powerpoint/2010/main" val="346290654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750" fill="hold"/>
                                            <p:tgtEl>
                                              <p:spTgt spid="129"/>
                                            </p:tgtEl>
                                            <p:attrNameLst>
                                              <p:attrName>ppt_w</p:attrName>
                                            </p:attrNameLst>
                                          </p:cBhvr>
                                          <p:tavLst>
                                            <p:tav tm="0">
                                              <p:val>
                                                <p:fltVal val="0"/>
                                              </p:val>
                                            </p:tav>
                                            <p:tav tm="100000">
                                              <p:val>
                                                <p:strVal val="#ppt_w"/>
                                              </p:val>
                                            </p:tav>
                                          </p:tavLst>
                                        </p:anim>
                                        <p:anim calcmode="lin" valueType="num">
                                          <p:cBhvr>
                                            <p:cTn id="8" dur="750" fill="hold"/>
                                            <p:tgtEl>
                                              <p:spTgt spid="129"/>
                                            </p:tgtEl>
                                            <p:attrNameLst>
                                              <p:attrName>ppt_h</p:attrName>
                                            </p:attrNameLst>
                                          </p:cBhvr>
                                          <p:tavLst>
                                            <p:tav tm="0">
                                              <p:val>
                                                <p:fltVal val="0"/>
                                              </p:val>
                                            </p:tav>
                                            <p:tav tm="100000">
                                              <p:val>
                                                <p:strVal val="#ppt_h"/>
                                              </p:val>
                                            </p:tav>
                                          </p:tavLst>
                                        </p:anim>
                                        <p:anim calcmode="lin" valueType="num">
                                          <p:cBhvr>
                                            <p:cTn id="9" dur="750" fill="hold"/>
                                            <p:tgtEl>
                                              <p:spTgt spid="129"/>
                                            </p:tgtEl>
                                            <p:attrNameLst>
                                              <p:attrName>style.rotation</p:attrName>
                                            </p:attrNameLst>
                                          </p:cBhvr>
                                          <p:tavLst>
                                            <p:tav tm="0">
                                              <p:val>
                                                <p:fltVal val="360"/>
                                              </p:val>
                                            </p:tav>
                                            <p:tav tm="100000">
                                              <p:val>
                                                <p:fltVal val="0"/>
                                              </p:val>
                                            </p:tav>
                                          </p:tavLst>
                                        </p:anim>
                                        <p:animEffect transition="in" filter="fade">
                                          <p:cBhvr>
                                            <p:cTn id="10" dur="750"/>
                                            <p:tgtEl>
                                              <p:spTgt spid="129"/>
                                            </p:tgtEl>
                                          </p:cBhvr>
                                        </p:animEffect>
                                      </p:childTnLst>
                                    </p:cTn>
                                  </p:par>
                                </p:childTnLst>
                              </p:cTn>
                            </p:par>
                            <p:par>
                              <p:cTn id="11" fill="hold">
                                <p:stCondLst>
                                  <p:cond delay="750"/>
                                </p:stCondLst>
                                <p:childTnLst>
                                  <p:par>
                                    <p:cTn id="12" presetID="2" presetClass="entr" presetSubtype="1" fill="hold" nodeType="afterEffect" p14:presetBounceEnd="77000">
                                      <p:stCondLst>
                                        <p:cond delay="0"/>
                                      </p:stCondLst>
                                      <p:childTnLst>
                                        <p:set>
                                          <p:cBhvr>
                                            <p:cTn id="13" dur="1" fill="hold">
                                              <p:stCondLst>
                                                <p:cond delay="0"/>
                                              </p:stCondLst>
                                            </p:cTn>
                                            <p:tgtEl>
                                              <p:spTgt spid="205"/>
                                            </p:tgtEl>
                                            <p:attrNameLst>
                                              <p:attrName>style.visibility</p:attrName>
                                            </p:attrNameLst>
                                          </p:cBhvr>
                                          <p:to>
                                            <p:strVal val="visible"/>
                                          </p:to>
                                        </p:set>
                                        <p:anim calcmode="lin" valueType="num" p14:bounceEnd="77000">
                                          <p:cBhvr additive="base">
                                            <p:cTn id="14" dur="2500" fill="hold"/>
                                            <p:tgtEl>
                                              <p:spTgt spid="205"/>
                                            </p:tgtEl>
                                            <p:attrNameLst>
                                              <p:attrName>ppt_x</p:attrName>
                                            </p:attrNameLst>
                                          </p:cBhvr>
                                          <p:tavLst>
                                            <p:tav tm="0">
                                              <p:val>
                                                <p:strVal val="#ppt_x"/>
                                              </p:val>
                                            </p:tav>
                                            <p:tav tm="100000">
                                              <p:val>
                                                <p:strVal val="#ppt_x"/>
                                              </p:val>
                                            </p:tav>
                                          </p:tavLst>
                                        </p:anim>
                                        <p:anim calcmode="lin" valueType="num" p14:bounceEnd="77000">
                                          <p:cBhvr additive="base">
                                            <p:cTn id="15" dur="2500" fill="hold"/>
                                            <p:tgtEl>
                                              <p:spTgt spid="205"/>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77000">
                                      <p:stCondLst>
                                        <p:cond delay="500"/>
                                      </p:stCondLst>
                                      <p:childTnLst>
                                        <p:set>
                                          <p:cBhvr>
                                            <p:cTn id="17" dur="1" fill="hold">
                                              <p:stCondLst>
                                                <p:cond delay="0"/>
                                              </p:stCondLst>
                                            </p:cTn>
                                            <p:tgtEl>
                                              <p:spTgt spid="178"/>
                                            </p:tgtEl>
                                            <p:attrNameLst>
                                              <p:attrName>style.visibility</p:attrName>
                                            </p:attrNameLst>
                                          </p:cBhvr>
                                          <p:to>
                                            <p:strVal val="visible"/>
                                          </p:to>
                                        </p:set>
                                        <p:anim calcmode="lin" valueType="num" p14:bounceEnd="77000">
                                          <p:cBhvr additive="base">
                                            <p:cTn id="18" dur="2000" fill="hold"/>
                                            <p:tgtEl>
                                              <p:spTgt spid="178"/>
                                            </p:tgtEl>
                                            <p:attrNameLst>
                                              <p:attrName>ppt_x</p:attrName>
                                            </p:attrNameLst>
                                          </p:cBhvr>
                                          <p:tavLst>
                                            <p:tav tm="0">
                                              <p:val>
                                                <p:strVal val="#ppt_x"/>
                                              </p:val>
                                            </p:tav>
                                            <p:tav tm="100000">
                                              <p:val>
                                                <p:strVal val="#ppt_x"/>
                                              </p:val>
                                            </p:tav>
                                          </p:tavLst>
                                        </p:anim>
                                        <p:anim calcmode="lin" valueType="num" p14:bounceEnd="77000">
                                          <p:cBhvr additive="base">
                                            <p:cTn id="19" dur="2000" fill="hold"/>
                                            <p:tgtEl>
                                              <p:spTgt spid="178"/>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77000">
                                      <p:stCondLst>
                                        <p:cond delay="750"/>
                                      </p:stCondLst>
                                      <p:childTnLst>
                                        <p:set>
                                          <p:cBhvr>
                                            <p:cTn id="21" dur="1" fill="hold">
                                              <p:stCondLst>
                                                <p:cond delay="0"/>
                                              </p:stCondLst>
                                            </p:cTn>
                                            <p:tgtEl>
                                              <p:spTgt spid="179"/>
                                            </p:tgtEl>
                                            <p:attrNameLst>
                                              <p:attrName>style.visibility</p:attrName>
                                            </p:attrNameLst>
                                          </p:cBhvr>
                                          <p:to>
                                            <p:strVal val="visible"/>
                                          </p:to>
                                        </p:set>
                                        <p:anim calcmode="lin" valueType="num" p14:bounceEnd="77000">
                                          <p:cBhvr additive="base">
                                            <p:cTn id="22" dur="2000" fill="hold"/>
                                            <p:tgtEl>
                                              <p:spTgt spid="179"/>
                                            </p:tgtEl>
                                            <p:attrNameLst>
                                              <p:attrName>ppt_x</p:attrName>
                                            </p:attrNameLst>
                                          </p:cBhvr>
                                          <p:tavLst>
                                            <p:tav tm="0">
                                              <p:val>
                                                <p:strVal val="#ppt_x"/>
                                              </p:val>
                                            </p:tav>
                                            <p:tav tm="100000">
                                              <p:val>
                                                <p:strVal val="#ppt_x"/>
                                              </p:val>
                                            </p:tav>
                                          </p:tavLst>
                                        </p:anim>
                                        <p:anim calcmode="lin" valueType="num" p14:bounceEnd="77000">
                                          <p:cBhvr additive="base">
                                            <p:cTn id="23" dur="2000" fill="hold"/>
                                            <p:tgtEl>
                                              <p:spTgt spid="179"/>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77000">
                                      <p:stCondLst>
                                        <p:cond delay="1000"/>
                                      </p:stCondLst>
                                      <p:childTnLst>
                                        <p:set>
                                          <p:cBhvr>
                                            <p:cTn id="25" dur="1" fill="hold">
                                              <p:stCondLst>
                                                <p:cond delay="0"/>
                                              </p:stCondLst>
                                            </p:cTn>
                                            <p:tgtEl>
                                              <p:spTgt spid="191"/>
                                            </p:tgtEl>
                                            <p:attrNameLst>
                                              <p:attrName>style.visibility</p:attrName>
                                            </p:attrNameLst>
                                          </p:cBhvr>
                                          <p:to>
                                            <p:strVal val="visible"/>
                                          </p:to>
                                        </p:set>
                                        <p:anim calcmode="lin" valueType="num" p14:bounceEnd="77000">
                                          <p:cBhvr additive="base">
                                            <p:cTn id="26" dur="2000" fill="hold"/>
                                            <p:tgtEl>
                                              <p:spTgt spid="191"/>
                                            </p:tgtEl>
                                            <p:attrNameLst>
                                              <p:attrName>ppt_x</p:attrName>
                                            </p:attrNameLst>
                                          </p:cBhvr>
                                          <p:tavLst>
                                            <p:tav tm="0">
                                              <p:val>
                                                <p:strVal val="#ppt_x"/>
                                              </p:val>
                                            </p:tav>
                                            <p:tav tm="100000">
                                              <p:val>
                                                <p:strVal val="#ppt_x"/>
                                              </p:val>
                                            </p:tav>
                                          </p:tavLst>
                                        </p:anim>
                                        <p:anim calcmode="lin" valueType="num" p14:bounceEnd="77000">
                                          <p:cBhvr additive="base">
                                            <p:cTn id="27" dur="2000" fill="hold"/>
                                            <p:tgtEl>
                                              <p:spTgt spid="191"/>
                                            </p:tgtEl>
                                            <p:attrNameLst>
                                              <p:attrName>ppt_y</p:attrName>
                                            </p:attrNameLst>
                                          </p:cBhvr>
                                          <p:tavLst>
                                            <p:tav tm="0">
                                              <p:val>
                                                <p:strVal val="0-#ppt_h/2"/>
                                              </p:val>
                                            </p:tav>
                                            <p:tav tm="100000">
                                              <p:val>
                                                <p:strVal val="#ppt_y"/>
                                              </p:val>
                                            </p:tav>
                                          </p:tavLst>
                                        </p:anim>
                                      </p:childTnLst>
                                    </p:cTn>
                                  </p:par>
                                  <p:par>
                                    <p:cTn id="28" presetID="2" presetClass="entr" presetSubtype="2" decel="81000" fill="hold" grpId="0" nodeType="withEffect">
                                      <p:stCondLst>
                                        <p:cond delay="175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1000" fill="hold"/>
                                            <p:tgtEl>
                                              <p:spTgt spid="221"/>
                                            </p:tgtEl>
                                            <p:attrNameLst>
                                              <p:attrName>ppt_x</p:attrName>
                                            </p:attrNameLst>
                                          </p:cBhvr>
                                          <p:tavLst>
                                            <p:tav tm="0">
                                              <p:val>
                                                <p:strVal val="1+#ppt_w/2"/>
                                              </p:val>
                                            </p:tav>
                                            <p:tav tm="100000">
                                              <p:val>
                                                <p:strVal val="#ppt_x"/>
                                              </p:val>
                                            </p:tav>
                                          </p:tavLst>
                                        </p:anim>
                                        <p:anim calcmode="lin" valueType="num">
                                          <p:cBhvr additive="base">
                                            <p:cTn id="31" dur="1000" fill="hold"/>
                                            <p:tgtEl>
                                              <p:spTgt spid="221"/>
                                            </p:tgtEl>
                                            <p:attrNameLst>
                                              <p:attrName>ppt_y</p:attrName>
                                            </p:attrNameLst>
                                          </p:cBhvr>
                                          <p:tavLst>
                                            <p:tav tm="0">
                                              <p:val>
                                                <p:strVal val="#ppt_y"/>
                                              </p:val>
                                            </p:tav>
                                            <p:tav tm="100000">
                                              <p:val>
                                                <p:strVal val="#ppt_y"/>
                                              </p:val>
                                            </p:tav>
                                          </p:tavLst>
                                        </p:anim>
                                      </p:childTnLst>
                                    </p:cTn>
                                  </p:par>
                                  <p:par>
                                    <p:cTn id="32" presetID="2" presetClass="entr" presetSubtype="2" decel="81000" fill="hold" grpId="0" nodeType="withEffect">
                                      <p:stCondLst>
                                        <p:cond delay="1750"/>
                                      </p:stCondLst>
                                      <p:childTnLst>
                                        <p:set>
                                          <p:cBhvr>
                                            <p:cTn id="33" dur="1" fill="hold">
                                              <p:stCondLst>
                                                <p:cond delay="0"/>
                                              </p:stCondLst>
                                            </p:cTn>
                                            <p:tgtEl>
                                              <p:spTgt spid="222"/>
                                            </p:tgtEl>
                                            <p:attrNameLst>
                                              <p:attrName>style.visibility</p:attrName>
                                            </p:attrNameLst>
                                          </p:cBhvr>
                                          <p:to>
                                            <p:strVal val="visible"/>
                                          </p:to>
                                        </p:set>
                                        <p:anim calcmode="lin" valueType="num">
                                          <p:cBhvr additive="base">
                                            <p:cTn id="34" dur="1000" fill="hold"/>
                                            <p:tgtEl>
                                              <p:spTgt spid="222"/>
                                            </p:tgtEl>
                                            <p:attrNameLst>
                                              <p:attrName>ppt_x</p:attrName>
                                            </p:attrNameLst>
                                          </p:cBhvr>
                                          <p:tavLst>
                                            <p:tav tm="0">
                                              <p:val>
                                                <p:strVal val="1+#ppt_w/2"/>
                                              </p:val>
                                            </p:tav>
                                            <p:tav tm="100000">
                                              <p:val>
                                                <p:strVal val="#ppt_x"/>
                                              </p:val>
                                            </p:tav>
                                          </p:tavLst>
                                        </p:anim>
                                        <p:anim calcmode="lin" valueType="num">
                                          <p:cBhvr additive="base">
                                            <p:cTn id="35" dur="1000" fill="hold"/>
                                            <p:tgtEl>
                                              <p:spTgt spid="222"/>
                                            </p:tgtEl>
                                            <p:attrNameLst>
                                              <p:attrName>ppt_y</p:attrName>
                                            </p:attrNameLst>
                                          </p:cBhvr>
                                          <p:tavLst>
                                            <p:tav tm="0">
                                              <p:val>
                                                <p:strVal val="#ppt_y"/>
                                              </p:val>
                                            </p:tav>
                                            <p:tav tm="100000">
                                              <p:val>
                                                <p:strVal val="#ppt_y"/>
                                              </p:val>
                                            </p:tav>
                                          </p:tavLst>
                                        </p:anim>
                                      </p:childTnLst>
                                    </p:cTn>
                                  </p:par>
                                  <p:par>
                                    <p:cTn id="36" presetID="2" presetClass="entr" presetSubtype="2" decel="81000" fill="hold" grpId="0" nodeType="withEffect">
                                      <p:stCondLst>
                                        <p:cond delay="1750"/>
                                      </p:stCondLst>
                                      <p:childTnLst>
                                        <p:set>
                                          <p:cBhvr>
                                            <p:cTn id="37" dur="1" fill="hold">
                                              <p:stCondLst>
                                                <p:cond delay="0"/>
                                              </p:stCondLst>
                                            </p:cTn>
                                            <p:tgtEl>
                                              <p:spTgt spid="223"/>
                                            </p:tgtEl>
                                            <p:attrNameLst>
                                              <p:attrName>style.visibility</p:attrName>
                                            </p:attrNameLst>
                                          </p:cBhvr>
                                          <p:to>
                                            <p:strVal val="visible"/>
                                          </p:to>
                                        </p:set>
                                        <p:anim calcmode="lin" valueType="num">
                                          <p:cBhvr additive="base">
                                            <p:cTn id="38" dur="1000" fill="hold"/>
                                            <p:tgtEl>
                                              <p:spTgt spid="223"/>
                                            </p:tgtEl>
                                            <p:attrNameLst>
                                              <p:attrName>ppt_x</p:attrName>
                                            </p:attrNameLst>
                                          </p:cBhvr>
                                          <p:tavLst>
                                            <p:tav tm="0">
                                              <p:val>
                                                <p:strVal val="1+#ppt_w/2"/>
                                              </p:val>
                                            </p:tav>
                                            <p:tav tm="100000">
                                              <p:val>
                                                <p:strVal val="#ppt_x"/>
                                              </p:val>
                                            </p:tav>
                                          </p:tavLst>
                                        </p:anim>
                                        <p:anim calcmode="lin" valueType="num">
                                          <p:cBhvr additive="base">
                                            <p:cTn id="39" dur="1000" fill="hold"/>
                                            <p:tgtEl>
                                              <p:spTgt spid="223"/>
                                            </p:tgtEl>
                                            <p:attrNameLst>
                                              <p:attrName>ppt_y</p:attrName>
                                            </p:attrNameLst>
                                          </p:cBhvr>
                                          <p:tavLst>
                                            <p:tav tm="0">
                                              <p:val>
                                                <p:strVal val="#ppt_y"/>
                                              </p:val>
                                            </p:tav>
                                            <p:tav tm="100000">
                                              <p:val>
                                                <p:strVal val="#ppt_y"/>
                                              </p:val>
                                            </p:tav>
                                          </p:tavLst>
                                        </p:anim>
                                      </p:childTnLst>
                                    </p:cTn>
                                  </p:par>
                                  <p:par>
                                    <p:cTn id="40" presetID="2" presetClass="entr" presetSubtype="2" decel="81000" fill="hold" grpId="0" nodeType="withEffect">
                                      <p:stCondLst>
                                        <p:cond delay="1750"/>
                                      </p:stCondLst>
                                      <p:childTnLst>
                                        <p:set>
                                          <p:cBhvr>
                                            <p:cTn id="41" dur="1" fill="hold">
                                              <p:stCondLst>
                                                <p:cond delay="0"/>
                                              </p:stCondLst>
                                            </p:cTn>
                                            <p:tgtEl>
                                              <p:spTgt spid="224"/>
                                            </p:tgtEl>
                                            <p:attrNameLst>
                                              <p:attrName>style.visibility</p:attrName>
                                            </p:attrNameLst>
                                          </p:cBhvr>
                                          <p:to>
                                            <p:strVal val="visible"/>
                                          </p:to>
                                        </p:set>
                                        <p:anim calcmode="lin" valueType="num">
                                          <p:cBhvr additive="base">
                                            <p:cTn id="42" dur="1000" fill="hold"/>
                                            <p:tgtEl>
                                              <p:spTgt spid="224"/>
                                            </p:tgtEl>
                                            <p:attrNameLst>
                                              <p:attrName>ppt_x</p:attrName>
                                            </p:attrNameLst>
                                          </p:cBhvr>
                                          <p:tavLst>
                                            <p:tav tm="0">
                                              <p:val>
                                                <p:strVal val="1+#ppt_w/2"/>
                                              </p:val>
                                            </p:tav>
                                            <p:tav tm="100000">
                                              <p:val>
                                                <p:strVal val="#ppt_x"/>
                                              </p:val>
                                            </p:tav>
                                          </p:tavLst>
                                        </p:anim>
                                        <p:anim calcmode="lin" valueType="num">
                                          <p:cBhvr additive="base">
                                            <p:cTn id="43" dur="1000" fill="hold"/>
                                            <p:tgtEl>
                                              <p:spTgt spid="224"/>
                                            </p:tgtEl>
                                            <p:attrNameLst>
                                              <p:attrName>ppt_y</p:attrName>
                                            </p:attrNameLst>
                                          </p:cBhvr>
                                          <p:tavLst>
                                            <p:tav tm="0">
                                              <p:val>
                                                <p:strVal val="#ppt_y"/>
                                              </p:val>
                                            </p:tav>
                                            <p:tav tm="100000">
                                              <p:val>
                                                <p:strVal val="#ppt_y"/>
                                              </p:val>
                                            </p:tav>
                                          </p:tavLst>
                                        </p:anim>
                                      </p:childTnLst>
                                    </p:cTn>
                                  </p:par>
                                  <p:par>
                                    <p:cTn id="44" presetID="2" presetClass="entr" presetSubtype="2" decel="81000" fill="hold" grpId="0" nodeType="withEffect">
                                      <p:stCondLst>
                                        <p:cond delay="1750"/>
                                      </p:stCondLst>
                                      <p:childTnLst>
                                        <p:set>
                                          <p:cBhvr>
                                            <p:cTn id="45" dur="1" fill="hold">
                                              <p:stCondLst>
                                                <p:cond delay="0"/>
                                              </p:stCondLst>
                                            </p:cTn>
                                            <p:tgtEl>
                                              <p:spTgt spid="225"/>
                                            </p:tgtEl>
                                            <p:attrNameLst>
                                              <p:attrName>style.visibility</p:attrName>
                                            </p:attrNameLst>
                                          </p:cBhvr>
                                          <p:to>
                                            <p:strVal val="visible"/>
                                          </p:to>
                                        </p:set>
                                        <p:anim calcmode="lin" valueType="num">
                                          <p:cBhvr additive="base">
                                            <p:cTn id="46" dur="1000" fill="hold"/>
                                            <p:tgtEl>
                                              <p:spTgt spid="225"/>
                                            </p:tgtEl>
                                            <p:attrNameLst>
                                              <p:attrName>ppt_x</p:attrName>
                                            </p:attrNameLst>
                                          </p:cBhvr>
                                          <p:tavLst>
                                            <p:tav tm="0">
                                              <p:val>
                                                <p:strVal val="1+#ppt_w/2"/>
                                              </p:val>
                                            </p:tav>
                                            <p:tav tm="100000">
                                              <p:val>
                                                <p:strVal val="#ppt_x"/>
                                              </p:val>
                                            </p:tav>
                                          </p:tavLst>
                                        </p:anim>
                                        <p:anim calcmode="lin" valueType="num">
                                          <p:cBhvr additive="base">
                                            <p:cTn id="47" dur="1000" fill="hold"/>
                                            <p:tgtEl>
                                              <p:spTgt spid="225"/>
                                            </p:tgtEl>
                                            <p:attrNameLst>
                                              <p:attrName>ppt_y</p:attrName>
                                            </p:attrNameLst>
                                          </p:cBhvr>
                                          <p:tavLst>
                                            <p:tav tm="0">
                                              <p:val>
                                                <p:strVal val="#ppt_y"/>
                                              </p:val>
                                            </p:tav>
                                            <p:tav tm="100000">
                                              <p:val>
                                                <p:strVal val="#ppt_y"/>
                                              </p:val>
                                            </p:tav>
                                          </p:tavLst>
                                        </p:anim>
                                      </p:childTnLst>
                                    </p:cTn>
                                  </p:par>
                                  <p:par>
                                    <p:cTn id="48" presetID="2" presetClass="entr" presetSubtype="2" decel="81000" fill="hold" grpId="0" nodeType="withEffect">
                                      <p:stCondLst>
                                        <p:cond delay="1750"/>
                                      </p:stCondLst>
                                      <p:childTnLst>
                                        <p:set>
                                          <p:cBhvr>
                                            <p:cTn id="49" dur="1" fill="hold">
                                              <p:stCondLst>
                                                <p:cond delay="0"/>
                                              </p:stCondLst>
                                            </p:cTn>
                                            <p:tgtEl>
                                              <p:spTgt spid="226"/>
                                            </p:tgtEl>
                                            <p:attrNameLst>
                                              <p:attrName>style.visibility</p:attrName>
                                            </p:attrNameLst>
                                          </p:cBhvr>
                                          <p:to>
                                            <p:strVal val="visible"/>
                                          </p:to>
                                        </p:set>
                                        <p:anim calcmode="lin" valueType="num">
                                          <p:cBhvr additive="base">
                                            <p:cTn id="50" dur="1000" fill="hold"/>
                                            <p:tgtEl>
                                              <p:spTgt spid="226"/>
                                            </p:tgtEl>
                                            <p:attrNameLst>
                                              <p:attrName>ppt_x</p:attrName>
                                            </p:attrNameLst>
                                          </p:cBhvr>
                                          <p:tavLst>
                                            <p:tav tm="0">
                                              <p:val>
                                                <p:strVal val="1+#ppt_w/2"/>
                                              </p:val>
                                            </p:tav>
                                            <p:tav tm="100000">
                                              <p:val>
                                                <p:strVal val="#ppt_x"/>
                                              </p:val>
                                            </p:tav>
                                          </p:tavLst>
                                        </p:anim>
                                        <p:anim calcmode="lin" valueType="num">
                                          <p:cBhvr additive="base">
                                            <p:cTn id="51" dur="1000" fill="hold"/>
                                            <p:tgtEl>
                                              <p:spTgt spid="2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222" grpId="0"/>
          <p:bldP spid="223" grpId="0"/>
          <p:bldP spid="224" grpId="0"/>
          <p:bldP spid="225" grpId="0"/>
          <p:bldP spid="2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750" fill="hold"/>
                                            <p:tgtEl>
                                              <p:spTgt spid="129"/>
                                            </p:tgtEl>
                                            <p:attrNameLst>
                                              <p:attrName>ppt_w</p:attrName>
                                            </p:attrNameLst>
                                          </p:cBhvr>
                                          <p:tavLst>
                                            <p:tav tm="0">
                                              <p:val>
                                                <p:fltVal val="0"/>
                                              </p:val>
                                            </p:tav>
                                            <p:tav tm="100000">
                                              <p:val>
                                                <p:strVal val="#ppt_w"/>
                                              </p:val>
                                            </p:tav>
                                          </p:tavLst>
                                        </p:anim>
                                        <p:anim calcmode="lin" valueType="num">
                                          <p:cBhvr>
                                            <p:cTn id="8" dur="750" fill="hold"/>
                                            <p:tgtEl>
                                              <p:spTgt spid="129"/>
                                            </p:tgtEl>
                                            <p:attrNameLst>
                                              <p:attrName>ppt_h</p:attrName>
                                            </p:attrNameLst>
                                          </p:cBhvr>
                                          <p:tavLst>
                                            <p:tav tm="0">
                                              <p:val>
                                                <p:fltVal val="0"/>
                                              </p:val>
                                            </p:tav>
                                            <p:tav tm="100000">
                                              <p:val>
                                                <p:strVal val="#ppt_h"/>
                                              </p:val>
                                            </p:tav>
                                          </p:tavLst>
                                        </p:anim>
                                        <p:anim calcmode="lin" valueType="num">
                                          <p:cBhvr>
                                            <p:cTn id="9" dur="750" fill="hold"/>
                                            <p:tgtEl>
                                              <p:spTgt spid="129"/>
                                            </p:tgtEl>
                                            <p:attrNameLst>
                                              <p:attrName>style.rotation</p:attrName>
                                            </p:attrNameLst>
                                          </p:cBhvr>
                                          <p:tavLst>
                                            <p:tav tm="0">
                                              <p:val>
                                                <p:fltVal val="360"/>
                                              </p:val>
                                            </p:tav>
                                            <p:tav tm="100000">
                                              <p:val>
                                                <p:fltVal val="0"/>
                                              </p:val>
                                            </p:tav>
                                          </p:tavLst>
                                        </p:anim>
                                        <p:animEffect transition="in" filter="fade">
                                          <p:cBhvr>
                                            <p:cTn id="10" dur="750"/>
                                            <p:tgtEl>
                                              <p:spTgt spid="129"/>
                                            </p:tgtEl>
                                          </p:cBhvr>
                                        </p:animEffect>
                                      </p:childTnLst>
                                    </p:cTn>
                                  </p:par>
                                </p:childTnLst>
                              </p:cTn>
                            </p:par>
                            <p:par>
                              <p:cTn id="11" fill="hold">
                                <p:stCondLst>
                                  <p:cond delay="750"/>
                                </p:stCondLst>
                                <p:childTnLst>
                                  <p:par>
                                    <p:cTn id="12" presetID="2" presetClass="entr" presetSubtype="1" fill="hold" nodeType="afterEffect">
                                      <p:stCondLst>
                                        <p:cond delay="0"/>
                                      </p:stCondLst>
                                      <p:childTnLst>
                                        <p:set>
                                          <p:cBhvr>
                                            <p:cTn id="13" dur="1" fill="hold">
                                              <p:stCondLst>
                                                <p:cond delay="0"/>
                                              </p:stCondLst>
                                            </p:cTn>
                                            <p:tgtEl>
                                              <p:spTgt spid="205"/>
                                            </p:tgtEl>
                                            <p:attrNameLst>
                                              <p:attrName>style.visibility</p:attrName>
                                            </p:attrNameLst>
                                          </p:cBhvr>
                                          <p:to>
                                            <p:strVal val="visible"/>
                                          </p:to>
                                        </p:set>
                                        <p:anim calcmode="lin" valueType="num">
                                          <p:cBhvr additive="base">
                                            <p:cTn id="14" dur="2500" fill="hold"/>
                                            <p:tgtEl>
                                              <p:spTgt spid="205"/>
                                            </p:tgtEl>
                                            <p:attrNameLst>
                                              <p:attrName>ppt_x</p:attrName>
                                            </p:attrNameLst>
                                          </p:cBhvr>
                                          <p:tavLst>
                                            <p:tav tm="0">
                                              <p:val>
                                                <p:strVal val="#ppt_x"/>
                                              </p:val>
                                            </p:tav>
                                            <p:tav tm="100000">
                                              <p:val>
                                                <p:strVal val="#ppt_x"/>
                                              </p:val>
                                            </p:tav>
                                          </p:tavLst>
                                        </p:anim>
                                        <p:anim calcmode="lin" valueType="num">
                                          <p:cBhvr additive="base">
                                            <p:cTn id="15" dur="2500" fill="hold"/>
                                            <p:tgtEl>
                                              <p:spTgt spid="205"/>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500"/>
                                      </p:stCondLst>
                                      <p:childTnLst>
                                        <p:set>
                                          <p:cBhvr>
                                            <p:cTn id="17" dur="1" fill="hold">
                                              <p:stCondLst>
                                                <p:cond delay="0"/>
                                              </p:stCondLst>
                                            </p:cTn>
                                            <p:tgtEl>
                                              <p:spTgt spid="178"/>
                                            </p:tgtEl>
                                            <p:attrNameLst>
                                              <p:attrName>style.visibility</p:attrName>
                                            </p:attrNameLst>
                                          </p:cBhvr>
                                          <p:to>
                                            <p:strVal val="visible"/>
                                          </p:to>
                                        </p:set>
                                        <p:anim calcmode="lin" valueType="num">
                                          <p:cBhvr additive="base">
                                            <p:cTn id="18" dur="2000" fill="hold"/>
                                            <p:tgtEl>
                                              <p:spTgt spid="178"/>
                                            </p:tgtEl>
                                            <p:attrNameLst>
                                              <p:attrName>ppt_x</p:attrName>
                                            </p:attrNameLst>
                                          </p:cBhvr>
                                          <p:tavLst>
                                            <p:tav tm="0">
                                              <p:val>
                                                <p:strVal val="#ppt_x"/>
                                              </p:val>
                                            </p:tav>
                                            <p:tav tm="100000">
                                              <p:val>
                                                <p:strVal val="#ppt_x"/>
                                              </p:val>
                                            </p:tav>
                                          </p:tavLst>
                                        </p:anim>
                                        <p:anim calcmode="lin" valueType="num">
                                          <p:cBhvr additive="base">
                                            <p:cTn id="19" dur="2000" fill="hold"/>
                                            <p:tgtEl>
                                              <p:spTgt spid="178"/>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750"/>
                                      </p:stCondLst>
                                      <p:childTnLst>
                                        <p:set>
                                          <p:cBhvr>
                                            <p:cTn id="21" dur="1" fill="hold">
                                              <p:stCondLst>
                                                <p:cond delay="0"/>
                                              </p:stCondLst>
                                            </p:cTn>
                                            <p:tgtEl>
                                              <p:spTgt spid="179"/>
                                            </p:tgtEl>
                                            <p:attrNameLst>
                                              <p:attrName>style.visibility</p:attrName>
                                            </p:attrNameLst>
                                          </p:cBhvr>
                                          <p:to>
                                            <p:strVal val="visible"/>
                                          </p:to>
                                        </p:set>
                                        <p:anim calcmode="lin" valueType="num">
                                          <p:cBhvr additive="base">
                                            <p:cTn id="22" dur="2000" fill="hold"/>
                                            <p:tgtEl>
                                              <p:spTgt spid="179"/>
                                            </p:tgtEl>
                                            <p:attrNameLst>
                                              <p:attrName>ppt_x</p:attrName>
                                            </p:attrNameLst>
                                          </p:cBhvr>
                                          <p:tavLst>
                                            <p:tav tm="0">
                                              <p:val>
                                                <p:strVal val="#ppt_x"/>
                                              </p:val>
                                            </p:tav>
                                            <p:tav tm="100000">
                                              <p:val>
                                                <p:strVal val="#ppt_x"/>
                                              </p:val>
                                            </p:tav>
                                          </p:tavLst>
                                        </p:anim>
                                        <p:anim calcmode="lin" valueType="num">
                                          <p:cBhvr additive="base">
                                            <p:cTn id="23" dur="2000" fill="hold"/>
                                            <p:tgtEl>
                                              <p:spTgt spid="179"/>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1000"/>
                                      </p:stCondLst>
                                      <p:childTnLst>
                                        <p:set>
                                          <p:cBhvr>
                                            <p:cTn id="25" dur="1" fill="hold">
                                              <p:stCondLst>
                                                <p:cond delay="0"/>
                                              </p:stCondLst>
                                            </p:cTn>
                                            <p:tgtEl>
                                              <p:spTgt spid="191"/>
                                            </p:tgtEl>
                                            <p:attrNameLst>
                                              <p:attrName>style.visibility</p:attrName>
                                            </p:attrNameLst>
                                          </p:cBhvr>
                                          <p:to>
                                            <p:strVal val="visible"/>
                                          </p:to>
                                        </p:set>
                                        <p:anim calcmode="lin" valueType="num">
                                          <p:cBhvr additive="base">
                                            <p:cTn id="26" dur="2000" fill="hold"/>
                                            <p:tgtEl>
                                              <p:spTgt spid="191"/>
                                            </p:tgtEl>
                                            <p:attrNameLst>
                                              <p:attrName>ppt_x</p:attrName>
                                            </p:attrNameLst>
                                          </p:cBhvr>
                                          <p:tavLst>
                                            <p:tav tm="0">
                                              <p:val>
                                                <p:strVal val="#ppt_x"/>
                                              </p:val>
                                            </p:tav>
                                            <p:tav tm="100000">
                                              <p:val>
                                                <p:strVal val="#ppt_x"/>
                                              </p:val>
                                            </p:tav>
                                          </p:tavLst>
                                        </p:anim>
                                        <p:anim calcmode="lin" valueType="num">
                                          <p:cBhvr additive="base">
                                            <p:cTn id="27" dur="2000" fill="hold"/>
                                            <p:tgtEl>
                                              <p:spTgt spid="191"/>
                                            </p:tgtEl>
                                            <p:attrNameLst>
                                              <p:attrName>ppt_y</p:attrName>
                                            </p:attrNameLst>
                                          </p:cBhvr>
                                          <p:tavLst>
                                            <p:tav tm="0">
                                              <p:val>
                                                <p:strVal val="0-#ppt_h/2"/>
                                              </p:val>
                                            </p:tav>
                                            <p:tav tm="100000">
                                              <p:val>
                                                <p:strVal val="#ppt_y"/>
                                              </p:val>
                                            </p:tav>
                                          </p:tavLst>
                                        </p:anim>
                                      </p:childTnLst>
                                    </p:cTn>
                                  </p:par>
                                  <p:par>
                                    <p:cTn id="28" presetID="2" presetClass="entr" presetSubtype="2" decel="81000" fill="hold" grpId="0" nodeType="withEffect">
                                      <p:stCondLst>
                                        <p:cond delay="1750"/>
                                      </p:stCondLst>
                                      <p:childTnLst>
                                        <p:set>
                                          <p:cBhvr>
                                            <p:cTn id="29" dur="1" fill="hold">
                                              <p:stCondLst>
                                                <p:cond delay="0"/>
                                              </p:stCondLst>
                                            </p:cTn>
                                            <p:tgtEl>
                                              <p:spTgt spid="221"/>
                                            </p:tgtEl>
                                            <p:attrNameLst>
                                              <p:attrName>style.visibility</p:attrName>
                                            </p:attrNameLst>
                                          </p:cBhvr>
                                          <p:to>
                                            <p:strVal val="visible"/>
                                          </p:to>
                                        </p:set>
                                        <p:anim calcmode="lin" valueType="num">
                                          <p:cBhvr additive="base">
                                            <p:cTn id="30" dur="1000" fill="hold"/>
                                            <p:tgtEl>
                                              <p:spTgt spid="221"/>
                                            </p:tgtEl>
                                            <p:attrNameLst>
                                              <p:attrName>ppt_x</p:attrName>
                                            </p:attrNameLst>
                                          </p:cBhvr>
                                          <p:tavLst>
                                            <p:tav tm="0">
                                              <p:val>
                                                <p:strVal val="1+#ppt_w/2"/>
                                              </p:val>
                                            </p:tav>
                                            <p:tav tm="100000">
                                              <p:val>
                                                <p:strVal val="#ppt_x"/>
                                              </p:val>
                                            </p:tav>
                                          </p:tavLst>
                                        </p:anim>
                                        <p:anim calcmode="lin" valueType="num">
                                          <p:cBhvr additive="base">
                                            <p:cTn id="31" dur="1000" fill="hold"/>
                                            <p:tgtEl>
                                              <p:spTgt spid="221"/>
                                            </p:tgtEl>
                                            <p:attrNameLst>
                                              <p:attrName>ppt_y</p:attrName>
                                            </p:attrNameLst>
                                          </p:cBhvr>
                                          <p:tavLst>
                                            <p:tav tm="0">
                                              <p:val>
                                                <p:strVal val="#ppt_y"/>
                                              </p:val>
                                            </p:tav>
                                            <p:tav tm="100000">
                                              <p:val>
                                                <p:strVal val="#ppt_y"/>
                                              </p:val>
                                            </p:tav>
                                          </p:tavLst>
                                        </p:anim>
                                      </p:childTnLst>
                                    </p:cTn>
                                  </p:par>
                                  <p:par>
                                    <p:cTn id="32" presetID="2" presetClass="entr" presetSubtype="2" decel="81000" fill="hold" grpId="0" nodeType="withEffect">
                                      <p:stCondLst>
                                        <p:cond delay="1750"/>
                                      </p:stCondLst>
                                      <p:childTnLst>
                                        <p:set>
                                          <p:cBhvr>
                                            <p:cTn id="33" dur="1" fill="hold">
                                              <p:stCondLst>
                                                <p:cond delay="0"/>
                                              </p:stCondLst>
                                            </p:cTn>
                                            <p:tgtEl>
                                              <p:spTgt spid="222"/>
                                            </p:tgtEl>
                                            <p:attrNameLst>
                                              <p:attrName>style.visibility</p:attrName>
                                            </p:attrNameLst>
                                          </p:cBhvr>
                                          <p:to>
                                            <p:strVal val="visible"/>
                                          </p:to>
                                        </p:set>
                                        <p:anim calcmode="lin" valueType="num">
                                          <p:cBhvr additive="base">
                                            <p:cTn id="34" dur="1000" fill="hold"/>
                                            <p:tgtEl>
                                              <p:spTgt spid="222"/>
                                            </p:tgtEl>
                                            <p:attrNameLst>
                                              <p:attrName>ppt_x</p:attrName>
                                            </p:attrNameLst>
                                          </p:cBhvr>
                                          <p:tavLst>
                                            <p:tav tm="0">
                                              <p:val>
                                                <p:strVal val="1+#ppt_w/2"/>
                                              </p:val>
                                            </p:tav>
                                            <p:tav tm="100000">
                                              <p:val>
                                                <p:strVal val="#ppt_x"/>
                                              </p:val>
                                            </p:tav>
                                          </p:tavLst>
                                        </p:anim>
                                        <p:anim calcmode="lin" valueType="num">
                                          <p:cBhvr additive="base">
                                            <p:cTn id="35" dur="1000" fill="hold"/>
                                            <p:tgtEl>
                                              <p:spTgt spid="222"/>
                                            </p:tgtEl>
                                            <p:attrNameLst>
                                              <p:attrName>ppt_y</p:attrName>
                                            </p:attrNameLst>
                                          </p:cBhvr>
                                          <p:tavLst>
                                            <p:tav tm="0">
                                              <p:val>
                                                <p:strVal val="#ppt_y"/>
                                              </p:val>
                                            </p:tav>
                                            <p:tav tm="100000">
                                              <p:val>
                                                <p:strVal val="#ppt_y"/>
                                              </p:val>
                                            </p:tav>
                                          </p:tavLst>
                                        </p:anim>
                                      </p:childTnLst>
                                    </p:cTn>
                                  </p:par>
                                  <p:par>
                                    <p:cTn id="36" presetID="2" presetClass="entr" presetSubtype="2" decel="81000" fill="hold" grpId="0" nodeType="withEffect">
                                      <p:stCondLst>
                                        <p:cond delay="1750"/>
                                      </p:stCondLst>
                                      <p:childTnLst>
                                        <p:set>
                                          <p:cBhvr>
                                            <p:cTn id="37" dur="1" fill="hold">
                                              <p:stCondLst>
                                                <p:cond delay="0"/>
                                              </p:stCondLst>
                                            </p:cTn>
                                            <p:tgtEl>
                                              <p:spTgt spid="223"/>
                                            </p:tgtEl>
                                            <p:attrNameLst>
                                              <p:attrName>style.visibility</p:attrName>
                                            </p:attrNameLst>
                                          </p:cBhvr>
                                          <p:to>
                                            <p:strVal val="visible"/>
                                          </p:to>
                                        </p:set>
                                        <p:anim calcmode="lin" valueType="num">
                                          <p:cBhvr additive="base">
                                            <p:cTn id="38" dur="1000" fill="hold"/>
                                            <p:tgtEl>
                                              <p:spTgt spid="223"/>
                                            </p:tgtEl>
                                            <p:attrNameLst>
                                              <p:attrName>ppt_x</p:attrName>
                                            </p:attrNameLst>
                                          </p:cBhvr>
                                          <p:tavLst>
                                            <p:tav tm="0">
                                              <p:val>
                                                <p:strVal val="1+#ppt_w/2"/>
                                              </p:val>
                                            </p:tav>
                                            <p:tav tm="100000">
                                              <p:val>
                                                <p:strVal val="#ppt_x"/>
                                              </p:val>
                                            </p:tav>
                                          </p:tavLst>
                                        </p:anim>
                                        <p:anim calcmode="lin" valueType="num">
                                          <p:cBhvr additive="base">
                                            <p:cTn id="39" dur="1000" fill="hold"/>
                                            <p:tgtEl>
                                              <p:spTgt spid="223"/>
                                            </p:tgtEl>
                                            <p:attrNameLst>
                                              <p:attrName>ppt_y</p:attrName>
                                            </p:attrNameLst>
                                          </p:cBhvr>
                                          <p:tavLst>
                                            <p:tav tm="0">
                                              <p:val>
                                                <p:strVal val="#ppt_y"/>
                                              </p:val>
                                            </p:tav>
                                            <p:tav tm="100000">
                                              <p:val>
                                                <p:strVal val="#ppt_y"/>
                                              </p:val>
                                            </p:tav>
                                          </p:tavLst>
                                        </p:anim>
                                      </p:childTnLst>
                                    </p:cTn>
                                  </p:par>
                                  <p:par>
                                    <p:cTn id="40" presetID="2" presetClass="entr" presetSubtype="2" decel="81000" fill="hold" grpId="0" nodeType="withEffect">
                                      <p:stCondLst>
                                        <p:cond delay="1750"/>
                                      </p:stCondLst>
                                      <p:childTnLst>
                                        <p:set>
                                          <p:cBhvr>
                                            <p:cTn id="41" dur="1" fill="hold">
                                              <p:stCondLst>
                                                <p:cond delay="0"/>
                                              </p:stCondLst>
                                            </p:cTn>
                                            <p:tgtEl>
                                              <p:spTgt spid="224"/>
                                            </p:tgtEl>
                                            <p:attrNameLst>
                                              <p:attrName>style.visibility</p:attrName>
                                            </p:attrNameLst>
                                          </p:cBhvr>
                                          <p:to>
                                            <p:strVal val="visible"/>
                                          </p:to>
                                        </p:set>
                                        <p:anim calcmode="lin" valueType="num">
                                          <p:cBhvr additive="base">
                                            <p:cTn id="42" dur="1000" fill="hold"/>
                                            <p:tgtEl>
                                              <p:spTgt spid="224"/>
                                            </p:tgtEl>
                                            <p:attrNameLst>
                                              <p:attrName>ppt_x</p:attrName>
                                            </p:attrNameLst>
                                          </p:cBhvr>
                                          <p:tavLst>
                                            <p:tav tm="0">
                                              <p:val>
                                                <p:strVal val="1+#ppt_w/2"/>
                                              </p:val>
                                            </p:tav>
                                            <p:tav tm="100000">
                                              <p:val>
                                                <p:strVal val="#ppt_x"/>
                                              </p:val>
                                            </p:tav>
                                          </p:tavLst>
                                        </p:anim>
                                        <p:anim calcmode="lin" valueType="num">
                                          <p:cBhvr additive="base">
                                            <p:cTn id="43" dur="1000" fill="hold"/>
                                            <p:tgtEl>
                                              <p:spTgt spid="224"/>
                                            </p:tgtEl>
                                            <p:attrNameLst>
                                              <p:attrName>ppt_y</p:attrName>
                                            </p:attrNameLst>
                                          </p:cBhvr>
                                          <p:tavLst>
                                            <p:tav tm="0">
                                              <p:val>
                                                <p:strVal val="#ppt_y"/>
                                              </p:val>
                                            </p:tav>
                                            <p:tav tm="100000">
                                              <p:val>
                                                <p:strVal val="#ppt_y"/>
                                              </p:val>
                                            </p:tav>
                                          </p:tavLst>
                                        </p:anim>
                                      </p:childTnLst>
                                    </p:cTn>
                                  </p:par>
                                  <p:par>
                                    <p:cTn id="44" presetID="2" presetClass="entr" presetSubtype="2" decel="81000" fill="hold" grpId="0" nodeType="withEffect">
                                      <p:stCondLst>
                                        <p:cond delay="1750"/>
                                      </p:stCondLst>
                                      <p:childTnLst>
                                        <p:set>
                                          <p:cBhvr>
                                            <p:cTn id="45" dur="1" fill="hold">
                                              <p:stCondLst>
                                                <p:cond delay="0"/>
                                              </p:stCondLst>
                                            </p:cTn>
                                            <p:tgtEl>
                                              <p:spTgt spid="225"/>
                                            </p:tgtEl>
                                            <p:attrNameLst>
                                              <p:attrName>style.visibility</p:attrName>
                                            </p:attrNameLst>
                                          </p:cBhvr>
                                          <p:to>
                                            <p:strVal val="visible"/>
                                          </p:to>
                                        </p:set>
                                        <p:anim calcmode="lin" valueType="num">
                                          <p:cBhvr additive="base">
                                            <p:cTn id="46" dur="1000" fill="hold"/>
                                            <p:tgtEl>
                                              <p:spTgt spid="225"/>
                                            </p:tgtEl>
                                            <p:attrNameLst>
                                              <p:attrName>ppt_x</p:attrName>
                                            </p:attrNameLst>
                                          </p:cBhvr>
                                          <p:tavLst>
                                            <p:tav tm="0">
                                              <p:val>
                                                <p:strVal val="1+#ppt_w/2"/>
                                              </p:val>
                                            </p:tav>
                                            <p:tav tm="100000">
                                              <p:val>
                                                <p:strVal val="#ppt_x"/>
                                              </p:val>
                                            </p:tav>
                                          </p:tavLst>
                                        </p:anim>
                                        <p:anim calcmode="lin" valueType="num">
                                          <p:cBhvr additive="base">
                                            <p:cTn id="47" dur="1000" fill="hold"/>
                                            <p:tgtEl>
                                              <p:spTgt spid="225"/>
                                            </p:tgtEl>
                                            <p:attrNameLst>
                                              <p:attrName>ppt_y</p:attrName>
                                            </p:attrNameLst>
                                          </p:cBhvr>
                                          <p:tavLst>
                                            <p:tav tm="0">
                                              <p:val>
                                                <p:strVal val="#ppt_y"/>
                                              </p:val>
                                            </p:tav>
                                            <p:tav tm="100000">
                                              <p:val>
                                                <p:strVal val="#ppt_y"/>
                                              </p:val>
                                            </p:tav>
                                          </p:tavLst>
                                        </p:anim>
                                      </p:childTnLst>
                                    </p:cTn>
                                  </p:par>
                                  <p:par>
                                    <p:cTn id="48" presetID="2" presetClass="entr" presetSubtype="2" decel="81000" fill="hold" grpId="0" nodeType="withEffect">
                                      <p:stCondLst>
                                        <p:cond delay="1750"/>
                                      </p:stCondLst>
                                      <p:childTnLst>
                                        <p:set>
                                          <p:cBhvr>
                                            <p:cTn id="49" dur="1" fill="hold">
                                              <p:stCondLst>
                                                <p:cond delay="0"/>
                                              </p:stCondLst>
                                            </p:cTn>
                                            <p:tgtEl>
                                              <p:spTgt spid="226"/>
                                            </p:tgtEl>
                                            <p:attrNameLst>
                                              <p:attrName>style.visibility</p:attrName>
                                            </p:attrNameLst>
                                          </p:cBhvr>
                                          <p:to>
                                            <p:strVal val="visible"/>
                                          </p:to>
                                        </p:set>
                                        <p:anim calcmode="lin" valueType="num">
                                          <p:cBhvr additive="base">
                                            <p:cTn id="50" dur="1000" fill="hold"/>
                                            <p:tgtEl>
                                              <p:spTgt spid="226"/>
                                            </p:tgtEl>
                                            <p:attrNameLst>
                                              <p:attrName>ppt_x</p:attrName>
                                            </p:attrNameLst>
                                          </p:cBhvr>
                                          <p:tavLst>
                                            <p:tav tm="0">
                                              <p:val>
                                                <p:strVal val="1+#ppt_w/2"/>
                                              </p:val>
                                            </p:tav>
                                            <p:tav tm="100000">
                                              <p:val>
                                                <p:strVal val="#ppt_x"/>
                                              </p:val>
                                            </p:tav>
                                          </p:tavLst>
                                        </p:anim>
                                        <p:anim calcmode="lin" valueType="num">
                                          <p:cBhvr additive="base">
                                            <p:cTn id="51" dur="1000" fill="hold"/>
                                            <p:tgtEl>
                                              <p:spTgt spid="2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222" grpId="0"/>
          <p:bldP spid="223" grpId="0"/>
          <p:bldP spid="224" grpId="0"/>
          <p:bldP spid="225" grpId="0"/>
          <p:bldP spid="226"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0"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教育经历</a:t>
              </a:r>
            </a:p>
          </p:txBody>
        </p:sp>
      </p:grpSp>
      <p:grpSp>
        <p:nvGrpSpPr>
          <p:cNvPr id="65" name="组合 64"/>
          <p:cNvGrpSpPr/>
          <p:nvPr/>
        </p:nvGrpSpPr>
        <p:grpSpPr>
          <a:xfrm>
            <a:off x="1526649" y="2099791"/>
            <a:ext cx="1862768" cy="1357508"/>
            <a:chOff x="2686373" y="1570512"/>
            <a:chExt cx="1862768" cy="1357508"/>
          </a:xfrm>
        </p:grpSpPr>
        <p:sp>
          <p:nvSpPr>
            <p:cNvPr id="66" name="文本框 65"/>
            <p:cNvSpPr txBox="1"/>
            <p:nvPr/>
          </p:nvSpPr>
          <p:spPr>
            <a:xfrm>
              <a:off x="2700509" y="1570512"/>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67" name="直接连接符 66"/>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68" name="组合 67"/>
          <p:cNvGrpSpPr/>
          <p:nvPr/>
        </p:nvGrpSpPr>
        <p:grpSpPr>
          <a:xfrm>
            <a:off x="3527944" y="4456926"/>
            <a:ext cx="1862768" cy="1354112"/>
            <a:chOff x="2686373" y="1668780"/>
            <a:chExt cx="1862768" cy="1354112"/>
          </a:xfrm>
        </p:grpSpPr>
        <p:sp>
          <p:nvSpPr>
            <p:cNvPr id="69" name="文本框 68"/>
            <p:cNvSpPr txBox="1"/>
            <p:nvPr/>
          </p:nvSpPr>
          <p:spPr>
            <a:xfrm>
              <a:off x="2700509" y="2010307"/>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0" name="直接连接符 69"/>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71" name="组合 70"/>
          <p:cNvGrpSpPr/>
          <p:nvPr/>
        </p:nvGrpSpPr>
        <p:grpSpPr>
          <a:xfrm>
            <a:off x="5554846" y="2099791"/>
            <a:ext cx="1862768" cy="1357508"/>
            <a:chOff x="2686373" y="1570512"/>
            <a:chExt cx="1862768" cy="1357508"/>
          </a:xfrm>
        </p:grpSpPr>
        <p:sp>
          <p:nvSpPr>
            <p:cNvPr id="72" name="文本框 71"/>
            <p:cNvSpPr txBox="1"/>
            <p:nvPr/>
          </p:nvSpPr>
          <p:spPr>
            <a:xfrm>
              <a:off x="2700509" y="1570512"/>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3" name="直接连接符 72"/>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74" name="组合 73"/>
          <p:cNvGrpSpPr/>
          <p:nvPr/>
        </p:nvGrpSpPr>
        <p:grpSpPr>
          <a:xfrm>
            <a:off x="7838239" y="4456926"/>
            <a:ext cx="1862768" cy="1354112"/>
            <a:chOff x="2686373" y="1668780"/>
            <a:chExt cx="1862768" cy="1354112"/>
          </a:xfrm>
        </p:grpSpPr>
        <p:sp>
          <p:nvSpPr>
            <p:cNvPr id="75" name="文本框 74"/>
            <p:cNvSpPr txBox="1"/>
            <p:nvPr/>
          </p:nvSpPr>
          <p:spPr>
            <a:xfrm>
              <a:off x="2700509" y="2010307"/>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6" name="直接连接符 75"/>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77" name="组合 76"/>
          <p:cNvGrpSpPr/>
          <p:nvPr/>
        </p:nvGrpSpPr>
        <p:grpSpPr>
          <a:xfrm>
            <a:off x="9701007" y="2099791"/>
            <a:ext cx="1862768" cy="1357508"/>
            <a:chOff x="2686373" y="1570512"/>
            <a:chExt cx="1862768" cy="1357508"/>
          </a:xfrm>
        </p:grpSpPr>
        <p:sp>
          <p:nvSpPr>
            <p:cNvPr id="78" name="文本框 77"/>
            <p:cNvSpPr txBox="1"/>
            <p:nvPr/>
          </p:nvSpPr>
          <p:spPr>
            <a:xfrm>
              <a:off x="2700509" y="1570512"/>
              <a:ext cx="1848632" cy="1012585"/>
            </a:xfrm>
            <a:prstGeom prst="rect">
              <a:avLst/>
            </a:prstGeom>
            <a:noFill/>
          </p:spPr>
          <p:txBody>
            <a:bodyPr wrap="square" rtlCol="0">
              <a:spAutoFit/>
            </a:bodyPr>
            <a:lstStyle/>
            <a:p>
              <a:pPr>
                <a:lnSpc>
                  <a:spcPct val="130000"/>
                </a:lnSpc>
                <a:buClr>
                  <a:schemeClr val="accent2"/>
                </a:buClr>
              </a:pPr>
              <a:r>
                <a:rPr lang="zh-CN" altLang="en-US" b="1" dirty="0">
                  <a:solidFill>
                    <a:schemeClr val="accent1"/>
                  </a:solidFill>
                </a:rPr>
                <a:t>添加标题</a:t>
              </a:r>
              <a:endParaRPr lang="en-US" altLang="zh-CN" b="1" dirty="0">
                <a:solidFill>
                  <a:schemeClr val="accent1"/>
                </a:solidFill>
              </a:endParaRPr>
            </a:p>
            <a:p>
              <a:pPr>
                <a:lnSpc>
                  <a:spcPct val="130000"/>
                </a:lnSpc>
                <a:buClr>
                  <a:schemeClr val="accent2"/>
                </a:buClr>
              </a:pPr>
              <a:r>
                <a:rPr lang="zh-CN" altLang="en-US" sz="1400" dirty="0">
                  <a:solidFill>
                    <a:schemeClr val="accent5"/>
                  </a:solidFill>
                </a:rPr>
                <a:t>添加文本内容或复制文本内容右键选择</a:t>
              </a:r>
            </a:p>
          </p:txBody>
        </p:sp>
        <p:cxnSp>
          <p:nvCxnSpPr>
            <p:cNvPr id="79" name="直接连接符 78"/>
            <p:cNvCxnSpPr/>
            <p:nvPr/>
          </p:nvCxnSpPr>
          <p:spPr>
            <a:xfrm>
              <a:off x="2686373" y="1668780"/>
              <a:ext cx="0" cy="125924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50" name="组合 49"/>
          <p:cNvGrpSpPr/>
          <p:nvPr/>
        </p:nvGrpSpPr>
        <p:grpSpPr>
          <a:xfrm>
            <a:off x="607285" y="3329661"/>
            <a:ext cx="2087968" cy="1184996"/>
            <a:chOff x="2579923" y="2708910"/>
            <a:chExt cx="2087968" cy="1184996"/>
          </a:xfrm>
        </p:grpSpPr>
        <p:sp>
          <p:nvSpPr>
            <p:cNvPr id="51"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52" name="矩形 51"/>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53" name="组合 52"/>
          <p:cNvGrpSpPr/>
          <p:nvPr/>
        </p:nvGrpSpPr>
        <p:grpSpPr>
          <a:xfrm>
            <a:off x="2714066" y="3329661"/>
            <a:ext cx="2087968" cy="1184996"/>
            <a:chOff x="2579923" y="2708910"/>
            <a:chExt cx="2087968" cy="1184996"/>
          </a:xfrm>
        </p:grpSpPr>
        <p:sp>
          <p:nvSpPr>
            <p:cNvPr id="54"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55" name="矩形 54"/>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56" name="组合 55"/>
          <p:cNvGrpSpPr/>
          <p:nvPr/>
        </p:nvGrpSpPr>
        <p:grpSpPr>
          <a:xfrm>
            <a:off x="4820847" y="3329661"/>
            <a:ext cx="2087968" cy="1184996"/>
            <a:chOff x="2579923" y="2708910"/>
            <a:chExt cx="2087968" cy="1184996"/>
          </a:xfrm>
        </p:grpSpPr>
        <p:sp>
          <p:nvSpPr>
            <p:cNvPr id="57"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58" name="矩形 57"/>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59" name="组合 58"/>
          <p:cNvGrpSpPr/>
          <p:nvPr/>
        </p:nvGrpSpPr>
        <p:grpSpPr>
          <a:xfrm>
            <a:off x="6927628" y="3329661"/>
            <a:ext cx="2087968" cy="1184996"/>
            <a:chOff x="2579923" y="2708910"/>
            <a:chExt cx="2087968" cy="1184996"/>
          </a:xfrm>
        </p:grpSpPr>
        <p:sp>
          <p:nvSpPr>
            <p:cNvPr id="60"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61" name="矩形 60"/>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grpSp>
        <p:nvGrpSpPr>
          <p:cNvPr id="62" name="组合 61"/>
          <p:cNvGrpSpPr/>
          <p:nvPr/>
        </p:nvGrpSpPr>
        <p:grpSpPr>
          <a:xfrm>
            <a:off x="9034409" y="3329661"/>
            <a:ext cx="2087968" cy="1184996"/>
            <a:chOff x="2579923" y="2708910"/>
            <a:chExt cx="2087968" cy="1184996"/>
          </a:xfrm>
        </p:grpSpPr>
        <p:sp>
          <p:nvSpPr>
            <p:cNvPr id="63" name="Freeform 5"/>
            <p:cNvSpPr>
              <a:spLocks noEditPoints="1"/>
            </p:cNvSpPr>
            <p:nvPr/>
          </p:nvSpPr>
          <p:spPr bwMode="auto">
            <a:xfrm>
              <a:off x="2579923" y="2708910"/>
              <a:ext cx="2087968" cy="1184996"/>
            </a:xfrm>
            <a:custGeom>
              <a:avLst/>
              <a:gdLst>
                <a:gd name="T0" fmla="*/ 311 w 1043"/>
                <a:gd name="T1" fmla="*/ 427 h 542"/>
                <a:gd name="T2" fmla="*/ 7 w 1043"/>
                <a:gd name="T3" fmla="*/ 166 h 542"/>
                <a:gd name="T4" fmla="*/ 138 w 1043"/>
                <a:gd name="T5" fmla="*/ 107 h 542"/>
                <a:gd name="T6" fmla="*/ 725 w 1043"/>
                <a:gd name="T7" fmla="*/ 111 h 542"/>
                <a:gd name="T8" fmla="*/ 926 w 1043"/>
                <a:gd name="T9" fmla="*/ 146 h 542"/>
                <a:gd name="T10" fmla="*/ 992 w 1043"/>
                <a:gd name="T11" fmla="*/ 335 h 542"/>
                <a:gd name="T12" fmla="*/ 711 w 1043"/>
                <a:gd name="T13" fmla="*/ 432 h 542"/>
                <a:gd name="T14" fmla="*/ 132 w 1043"/>
                <a:gd name="T15" fmla="*/ 263 h 542"/>
                <a:gd name="T16" fmla="*/ 106 w 1043"/>
                <a:gd name="T17" fmla="*/ 292 h 542"/>
                <a:gd name="T18" fmla="*/ 139 w 1043"/>
                <a:gd name="T19" fmla="*/ 353 h 542"/>
                <a:gd name="T20" fmla="*/ 156 w 1043"/>
                <a:gd name="T21" fmla="*/ 375 h 542"/>
                <a:gd name="T22" fmla="*/ 266 w 1043"/>
                <a:gd name="T23" fmla="*/ 388 h 542"/>
                <a:gd name="T24" fmla="*/ 727 w 1043"/>
                <a:gd name="T25" fmla="*/ 395 h 542"/>
                <a:gd name="T26" fmla="*/ 835 w 1043"/>
                <a:gd name="T27" fmla="*/ 439 h 542"/>
                <a:gd name="T28" fmla="*/ 917 w 1043"/>
                <a:gd name="T29" fmla="*/ 145 h 542"/>
                <a:gd name="T30" fmla="*/ 731 w 1043"/>
                <a:gd name="T31" fmla="*/ 108 h 542"/>
                <a:gd name="T32" fmla="*/ 302 w 1043"/>
                <a:gd name="T33" fmla="*/ 111 h 542"/>
                <a:gd name="T34" fmla="*/ 20 w 1043"/>
                <a:gd name="T35" fmla="*/ 127 h 542"/>
                <a:gd name="T36" fmla="*/ 58 w 1043"/>
                <a:gd name="T37" fmla="*/ 157 h 542"/>
                <a:gd name="T38" fmla="*/ 94 w 1043"/>
                <a:gd name="T39" fmla="*/ 177 h 542"/>
                <a:gd name="T40" fmla="*/ 71 w 1043"/>
                <a:gd name="T41" fmla="*/ 226 h 542"/>
                <a:gd name="T42" fmla="*/ 617 w 1043"/>
                <a:gd name="T43" fmla="*/ 404 h 542"/>
                <a:gd name="T44" fmla="*/ 615 w 1043"/>
                <a:gd name="T45" fmla="*/ 417 h 542"/>
                <a:gd name="T46" fmla="*/ 651 w 1043"/>
                <a:gd name="T47" fmla="*/ 403 h 542"/>
                <a:gd name="T48" fmla="*/ 104 w 1043"/>
                <a:gd name="T49" fmla="*/ 328 h 542"/>
                <a:gd name="T50" fmla="*/ 147 w 1043"/>
                <a:gd name="T51" fmla="*/ 375 h 542"/>
                <a:gd name="T52" fmla="*/ 698 w 1043"/>
                <a:gd name="T53" fmla="*/ 403 h 542"/>
                <a:gd name="T54" fmla="*/ 180 w 1043"/>
                <a:gd name="T55" fmla="*/ 398 h 542"/>
                <a:gd name="T56" fmla="*/ 9 w 1043"/>
                <a:gd name="T57" fmla="*/ 122 h 542"/>
                <a:gd name="T58" fmla="*/ 262 w 1043"/>
                <a:gd name="T59" fmla="*/ 393 h 542"/>
                <a:gd name="T60" fmla="*/ 212 w 1043"/>
                <a:gd name="T61" fmla="*/ 394 h 542"/>
                <a:gd name="T62" fmla="*/ 825 w 1043"/>
                <a:gd name="T63" fmla="*/ 482 h 542"/>
                <a:gd name="T64" fmla="*/ 915 w 1043"/>
                <a:gd name="T65" fmla="*/ 395 h 542"/>
                <a:gd name="T66" fmla="*/ 772 w 1043"/>
                <a:gd name="T67" fmla="*/ 504 h 542"/>
                <a:gd name="T68" fmla="*/ 16 w 1043"/>
                <a:gd name="T69" fmla="*/ 138 h 542"/>
                <a:gd name="T70" fmla="*/ 63 w 1043"/>
                <a:gd name="T71" fmla="*/ 222 h 542"/>
                <a:gd name="T72" fmla="*/ 987 w 1043"/>
                <a:gd name="T73" fmla="*/ 306 h 542"/>
                <a:gd name="T74" fmla="*/ 811 w 1043"/>
                <a:gd name="T75" fmla="*/ 494 h 542"/>
                <a:gd name="T76" fmla="*/ 135 w 1043"/>
                <a:gd name="T77" fmla="*/ 373 h 542"/>
                <a:gd name="T78" fmla="*/ 902 w 1043"/>
                <a:gd name="T79" fmla="*/ 416 h 542"/>
                <a:gd name="T80" fmla="*/ 583 w 1043"/>
                <a:gd name="T81" fmla="*/ 421 h 542"/>
                <a:gd name="T82" fmla="*/ 756 w 1043"/>
                <a:gd name="T83" fmla="*/ 534 h 542"/>
                <a:gd name="T84" fmla="*/ 1017 w 1043"/>
                <a:gd name="T85" fmla="*/ 278 h 542"/>
                <a:gd name="T86" fmla="*/ 198 w 1043"/>
                <a:gd name="T87" fmla="*/ 395 h 542"/>
                <a:gd name="T88" fmla="*/ 720 w 1043"/>
                <a:gd name="T89" fmla="*/ 403 h 542"/>
                <a:gd name="T90" fmla="*/ 883 w 1043"/>
                <a:gd name="T91" fmla="*/ 407 h 542"/>
                <a:gd name="T92" fmla="*/ 171 w 1043"/>
                <a:gd name="T93" fmla="*/ 395 h 542"/>
                <a:gd name="T94" fmla="*/ 896 w 1043"/>
                <a:gd name="T95" fmla="*/ 415 h 542"/>
                <a:gd name="T96" fmla="*/ 51 w 1043"/>
                <a:gd name="T97" fmla="*/ 225 h 542"/>
                <a:gd name="T98" fmla="*/ 611 w 1043"/>
                <a:gd name="T99" fmla="*/ 420 h 542"/>
                <a:gd name="T100" fmla="*/ 123 w 1043"/>
                <a:gd name="T101" fmla="*/ 349 h 542"/>
                <a:gd name="T102" fmla="*/ 218 w 1043"/>
                <a:gd name="T103" fmla="*/ 410 h 542"/>
                <a:gd name="T104" fmla="*/ 318 w 1043"/>
                <a:gd name="T105" fmla="*/ 395 h 542"/>
                <a:gd name="T106" fmla="*/ 106 w 1043"/>
                <a:gd name="T107" fmla="*/ 3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542">
                  <a:moveTo>
                    <a:pt x="711" y="430"/>
                  </a:moveTo>
                  <a:cubicBezTo>
                    <a:pt x="695" y="430"/>
                    <a:pt x="678" y="431"/>
                    <a:pt x="662" y="430"/>
                  </a:cubicBezTo>
                  <a:cubicBezTo>
                    <a:pt x="640" y="430"/>
                    <a:pt x="618" y="429"/>
                    <a:pt x="596" y="428"/>
                  </a:cubicBezTo>
                  <a:cubicBezTo>
                    <a:pt x="573" y="428"/>
                    <a:pt x="551" y="429"/>
                    <a:pt x="528" y="428"/>
                  </a:cubicBezTo>
                  <a:cubicBezTo>
                    <a:pt x="486" y="428"/>
                    <a:pt x="444" y="426"/>
                    <a:pt x="402" y="426"/>
                  </a:cubicBezTo>
                  <a:cubicBezTo>
                    <a:pt x="372" y="426"/>
                    <a:pt x="341" y="427"/>
                    <a:pt x="311" y="427"/>
                  </a:cubicBezTo>
                  <a:cubicBezTo>
                    <a:pt x="272" y="427"/>
                    <a:pt x="233" y="427"/>
                    <a:pt x="194" y="427"/>
                  </a:cubicBezTo>
                  <a:cubicBezTo>
                    <a:pt x="186" y="427"/>
                    <a:pt x="178" y="427"/>
                    <a:pt x="171" y="428"/>
                  </a:cubicBezTo>
                  <a:cubicBezTo>
                    <a:pt x="161" y="430"/>
                    <a:pt x="154" y="425"/>
                    <a:pt x="150" y="417"/>
                  </a:cubicBezTo>
                  <a:cubicBezTo>
                    <a:pt x="134" y="392"/>
                    <a:pt x="118" y="367"/>
                    <a:pt x="104" y="341"/>
                  </a:cubicBezTo>
                  <a:cubicBezTo>
                    <a:pt x="86" y="310"/>
                    <a:pt x="69" y="280"/>
                    <a:pt x="52" y="249"/>
                  </a:cubicBezTo>
                  <a:cubicBezTo>
                    <a:pt x="37" y="222"/>
                    <a:pt x="22" y="194"/>
                    <a:pt x="7" y="166"/>
                  </a:cubicBezTo>
                  <a:cubicBezTo>
                    <a:pt x="4" y="161"/>
                    <a:pt x="2" y="155"/>
                    <a:pt x="0" y="150"/>
                  </a:cubicBezTo>
                  <a:cubicBezTo>
                    <a:pt x="0" y="148"/>
                    <a:pt x="0" y="146"/>
                    <a:pt x="0" y="144"/>
                  </a:cubicBezTo>
                  <a:cubicBezTo>
                    <a:pt x="1" y="136"/>
                    <a:pt x="2" y="128"/>
                    <a:pt x="2" y="120"/>
                  </a:cubicBezTo>
                  <a:cubicBezTo>
                    <a:pt x="2" y="113"/>
                    <a:pt x="5" y="109"/>
                    <a:pt x="11" y="109"/>
                  </a:cubicBezTo>
                  <a:cubicBezTo>
                    <a:pt x="31" y="108"/>
                    <a:pt x="50" y="108"/>
                    <a:pt x="69" y="108"/>
                  </a:cubicBezTo>
                  <a:cubicBezTo>
                    <a:pt x="92" y="108"/>
                    <a:pt x="115" y="107"/>
                    <a:pt x="138" y="107"/>
                  </a:cubicBezTo>
                  <a:cubicBezTo>
                    <a:pt x="183" y="107"/>
                    <a:pt x="229" y="107"/>
                    <a:pt x="274" y="107"/>
                  </a:cubicBezTo>
                  <a:cubicBezTo>
                    <a:pt x="312" y="107"/>
                    <a:pt x="350" y="107"/>
                    <a:pt x="387" y="107"/>
                  </a:cubicBezTo>
                  <a:cubicBezTo>
                    <a:pt x="432" y="108"/>
                    <a:pt x="476" y="109"/>
                    <a:pt x="520" y="109"/>
                  </a:cubicBezTo>
                  <a:cubicBezTo>
                    <a:pt x="541" y="110"/>
                    <a:pt x="562" y="110"/>
                    <a:pt x="582" y="110"/>
                  </a:cubicBezTo>
                  <a:cubicBezTo>
                    <a:pt x="619" y="111"/>
                    <a:pt x="656" y="112"/>
                    <a:pt x="692" y="112"/>
                  </a:cubicBezTo>
                  <a:cubicBezTo>
                    <a:pt x="703" y="113"/>
                    <a:pt x="713" y="111"/>
                    <a:pt x="725" y="111"/>
                  </a:cubicBezTo>
                  <a:cubicBezTo>
                    <a:pt x="721" y="101"/>
                    <a:pt x="718" y="91"/>
                    <a:pt x="714" y="83"/>
                  </a:cubicBezTo>
                  <a:cubicBezTo>
                    <a:pt x="707" y="69"/>
                    <a:pt x="704" y="55"/>
                    <a:pt x="705" y="41"/>
                  </a:cubicBezTo>
                  <a:cubicBezTo>
                    <a:pt x="707" y="18"/>
                    <a:pt x="719" y="0"/>
                    <a:pt x="747" y="2"/>
                  </a:cubicBezTo>
                  <a:cubicBezTo>
                    <a:pt x="766" y="3"/>
                    <a:pt x="782" y="10"/>
                    <a:pt x="796" y="23"/>
                  </a:cubicBezTo>
                  <a:cubicBezTo>
                    <a:pt x="813" y="38"/>
                    <a:pt x="831" y="53"/>
                    <a:pt x="848" y="69"/>
                  </a:cubicBezTo>
                  <a:cubicBezTo>
                    <a:pt x="875" y="95"/>
                    <a:pt x="900" y="121"/>
                    <a:pt x="926" y="146"/>
                  </a:cubicBezTo>
                  <a:cubicBezTo>
                    <a:pt x="949" y="168"/>
                    <a:pt x="971" y="190"/>
                    <a:pt x="994" y="212"/>
                  </a:cubicBezTo>
                  <a:cubicBezTo>
                    <a:pt x="1007" y="224"/>
                    <a:pt x="1021" y="236"/>
                    <a:pt x="1035" y="248"/>
                  </a:cubicBezTo>
                  <a:cubicBezTo>
                    <a:pt x="1039" y="253"/>
                    <a:pt x="1043" y="257"/>
                    <a:pt x="1041" y="265"/>
                  </a:cubicBezTo>
                  <a:cubicBezTo>
                    <a:pt x="1039" y="269"/>
                    <a:pt x="1039" y="274"/>
                    <a:pt x="1040" y="278"/>
                  </a:cubicBezTo>
                  <a:cubicBezTo>
                    <a:pt x="1041" y="285"/>
                    <a:pt x="1038" y="288"/>
                    <a:pt x="1034" y="292"/>
                  </a:cubicBezTo>
                  <a:cubicBezTo>
                    <a:pt x="1020" y="306"/>
                    <a:pt x="1006" y="321"/>
                    <a:pt x="992" y="335"/>
                  </a:cubicBezTo>
                  <a:cubicBezTo>
                    <a:pt x="977" y="350"/>
                    <a:pt x="963" y="366"/>
                    <a:pt x="948" y="381"/>
                  </a:cubicBezTo>
                  <a:cubicBezTo>
                    <a:pt x="926" y="402"/>
                    <a:pt x="903" y="424"/>
                    <a:pt x="881" y="445"/>
                  </a:cubicBezTo>
                  <a:cubicBezTo>
                    <a:pt x="850" y="475"/>
                    <a:pt x="819" y="504"/>
                    <a:pt x="784" y="530"/>
                  </a:cubicBezTo>
                  <a:cubicBezTo>
                    <a:pt x="773" y="538"/>
                    <a:pt x="760" y="542"/>
                    <a:pt x="746" y="541"/>
                  </a:cubicBezTo>
                  <a:cubicBezTo>
                    <a:pt x="732" y="539"/>
                    <a:pt x="721" y="531"/>
                    <a:pt x="715" y="518"/>
                  </a:cubicBezTo>
                  <a:cubicBezTo>
                    <a:pt x="702" y="490"/>
                    <a:pt x="697" y="461"/>
                    <a:pt x="711" y="432"/>
                  </a:cubicBezTo>
                  <a:cubicBezTo>
                    <a:pt x="711" y="432"/>
                    <a:pt x="711" y="431"/>
                    <a:pt x="711" y="430"/>
                  </a:cubicBezTo>
                  <a:close/>
                  <a:moveTo>
                    <a:pt x="125" y="228"/>
                  </a:moveTo>
                  <a:cubicBezTo>
                    <a:pt x="125" y="228"/>
                    <a:pt x="125" y="229"/>
                    <a:pt x="125" y="230"/>
                  </a:cubicBezTo>
                  <a:cubicBezTo>
                    <a:pt x="109" y="231"/>
                    <a:pt x="92" y="233"/>
                    <a:pt x="76" y="235"/>
                  </a:cubicBezTo>
                  <a:cubicBezTo>
                    <a:pt x="81" y="245"/>
                    <a:pt x="86" y="255"/>
                    <a:pt x="90" y="263"/>
                  </a:cubicBezTo>
                  <a:cubicBezTo>
                    <a:pt x="106" y="263"/>
                    <a:pt x="122" y="263"/>
                    <a:pt x="132" y="263"/>
                  </a:cubicBezTo>
                  <a:cubicBezTo>
                    <a:pt x="123" y="264"/>
                    <a:pt x="108" y="266"/>
                    <a:pt x="92" y="267"/>
                  </a:cubicBezTo>
                  <a:cubicBezTo>
                    <a:pt x="96" y="274"/>
                    <a:pt x="98" y="279"/>
                    <a:pt x="102" y="285"/>
                  </a:cubicBezTo>
                  <a:cubicBezTo>
                    <a:pt x="103" y="287"/>
                    <a:pt x="106" y="288"/>
                    <a:pt x="109" y="288"/>
                  </a:cubicBezTo>
                  <a:cubicBezTo>
                    <a:pt x="119" y="288"/>
                    <a:pt x="129" y="288"/>
                    <a:pt x="138" y="288"/>
                  </a:cubicBezTo>
                  <a:cubicBezTo>
                    <a:pt x="138" y="289"/>
                    <a:pt x="138" y="289"/>
                    <a:pt x="139" y="290"/>
                  </a:cubicBezTo>
                  <a:cubicBezTo>
                    <a:pt x="128" y="290"/>
                    <a:pt x="118" y="291"/>
                    <a:pt x="106" y="292"/>
                  </a:cubicBezTo>
                  <a:cubicBezTo>
                    <a:pt x="110" y="299"/>
                    <a:pt x="113" y="305"/>
                    <a:pt x="115" y="311"/>
                  </a:cubicBezTo>
                  <a:cubicBezTo>
                    <a:pt x="117" y="315"/>
                    <a:pt x="121" y="316"/>
                    <a:pt x="125" y="317"/>
                  </a:cubicBezTo>
                  <a:cubicBezTo>
                    <a:pt x="136" y="317"/>
                    <a:pt x="147" y="319"/>
                    <a:pt x="158" y="320"/>
                  </a:cubicBezTo>
                  <a:cubicBezTo>
                    <a:pt x="158" y="320"/>
                    <a:pt x="158" y="320"/>
                    <a:pt x="158" y="321"/>
                  </a:cubicBezTo>
                  <a:cubicBezTo>
                    <a:pt x="146" y="321"/>
                    <a:pt x="134" y="321"/>
                    <a:pt x="121" y="321"/>
                  </a:cubicBezTo>
                  <a:cubicBezTo>
                    <a:pt x="127" y="332"/>
                    <a:pt x="133" y="342"/>
                    <a:pt x="139" y="353"/>
                  </a:cubicBezTo>
                  <a:cubicBezTo>
                    <a:pt x="141" y="358"/>
                    <a:pt x="144" y="360"/>
                    <a:pt x="150" y="360"/>
                  </a:cubicBezTo>
                  <a:cubicBezTo>
                    <a:pt x="164" y="359"/>
                    <a:pt x="178" y="360"/>
                    <a:pt x="192" y="360"/>
                  </a:cubicBezTo>
                  <a:cubicBezTo>
                    <a:pt x="192" y="361"/>
                    <a:pt x="192" y="362"/>
                    <a:pt x="192" y="363"/>
                  </a:cubicBezTo>
                  <a:cubicBezTo>
                    <a:pt x="177" y="363"/>
                    <a:pt x="162" y="363"/>
                    <a:pt x="147" y="363"/>
                  </a:cubicBezTo>
                  <a:cubicBezTo>
                    <a:pt x="146" y="364"/>
                    <a:pt x="146" y="365"/>
                    <a:pt x="146" y="365"/>
                  </a:cubicBezTo>
                  <a:cubicBezTo>
                    <a:pt x="149" y="369"/>
                    <a:pt x="152" y="374"/>
                    <a:pt x="156" y="375"/>
                  </a:cubicBezTo>
                  <a:cubicBezTo>
                    <a:pt x="171" y="376"/>
                    <a:pt x="185" y="376"/>
                    <a:pt x="200" y="376"/>
                  </a:cubicBezTo>
                  <a:cubicBezTo>
                    <a:pt x="206" y="376"/>
                    <a:pt x="211" y="376"/>
                    <a:pt x="217" y="376"/>
                  </a:cubicBezTo>
                  <a:cubicBezTo>
                    <a:pt x="217" y="377"/>
                    <a:pt x="217" y="378"/>
                    <a:pt x="217" y="378"/>
                  </a:cubicBezTo>
                  <a:cubicBezTo>
                    <a:pt x="197" y="378"/>
                    <a:pt x="176" y="378"/>
                    <a:pt x="155" y="378"/>
                  </a:cubicBezTo>
                  <a:cubicBezTo>
                    <a:pt x="159" y="387"/>
                    <a:pt x="165" y="388"/>
                    <a:pt x="173" y="388"/>
                  </a:cubicBezTo>
                  <a:cubicBezTo>
                    <a:pt x="204" y="388"/>
                    <a:pt x="235" y="388"/>
                    <a:pt x="266" y="388"/>
                  </a:cubicBezTo>
                  <a:cubicBezTo>
                    <a:pt x="283" y="388"/>
                    <a:pt x="301" y="389"/>
                    <a:pt x="318" y="389"/>
                  </a:cubicBezTo>
                  <a:cubicBezTo>
                    <a:pt x="335" y="390"/>
                    <a:pt x="352" y="390"/>
                    <a:pt x="369" y="391"/>
                  </a:cubicBezTo>
                  <a:cubicBezTo>
                    <a:pt x="408" y="392"/>
                    <a:pt x="448" y="393"/>
                    <a:pt x="488" y="394"/>
                  </a:cubicBezTo>
                  <a:cubicBezTo>
                    <a:pt x="521" y="395"/>
                    <a:pt x="555" y="396"/>
                    <a:pt x="589" y="397"/>
                  </a:cubicBezTo>
                  <a:cubicBezTo>
                    <a:pt x="611" y="398"/>
                    <a:pt x="633" y="398"/>
                    <a:pt x="654" y="398"/>
                  </a:cubicBezTo>
                  <a:cubicBezTo>
                    <a:pt x="679" y="397"/>
                    <a:pt x="703" y="396"/>
                    <a:pt x="727" y="395"/>
                  </a:cubicBezTo>
                  <a:cubicBezTo>
                    <a:pt x="733" y="394"/>
                    <a:pt x="733" y="397"/>
                    <a:pt x="731" y="401"/>
                  </a:cubicBezTo>
                  <a:cubicBezTo>
                    <a:pt x="727" y="411"/>
                    <a:pt x="722" y="420"/>
                    <a:pt x="718" y="430"/>
                  </a:cubicBezTo>
                  <a:cubicBezTo>
                    <a:pt x="712" y="445"/>
                    <a:pt x="707" y="459"/>
                    <a:pt x="710" y="475"/>
                  </a:cubicBezTo>
                  <a:cubicBezTo>
                    <a:pt x="712" y="491"/>
                    <a:pt x="727" y="506"/>
                    <a:pt x="743" y="507"/>
                  </a:cubicBezTo>
                  <a:cubicBezTo>
                    <a:pt x="755" y="507"/>
                    <a:pt x="766" y="503"/>
                    <a:pt x="775" y="495"/>
                  </a:cubicBezTo>
                  <a:cubicBezTo>
                    <a:pt x="795" y="476"/>
                    <a:pt x="815" y="458"/>
                    <a:pt x="835" y="439"/>
                  </a:cubicBezTo>
                  <a:cubicBezTo>
                    <a:pt x="876" y="402"/>
                    <a:pt x="916" y="365"/>
                    <a:pt x="957" y="328"/>
                  </a:cubicBezTo>
                  <a:cubicBezTo>
                    <a:pt x="981" y="305"/>
                    <a:pt x="1004" y="282"/>
                    <a:pt x="1028" y="260"/>
                  </a:cubicBezTo>
                  <a:cubicBezTo>
                    <a:pt x="1032" y="256"/>
                    <a:pt x="1032" y="253"/>
                    <a:pt x="1028" y="250"/>
                  </a:cubicBezTo>
                  <a:cubicBezTo>
                    <a:pt x="1016" y="239"/>
                    <a:pt x="1005" y="229"/>
                    <a:pt x="994" y="218"/>
                  </a:cubicBezTo>
                  <a:cubicBezTo>
                    <a:pt x="976" y="201"/>
                    <a:pt x="958" y="184"/>
                    <a:pt x="940" y="166"/>
                  </a:cubicBezTo>
                  <a:cubicBezTo>
                    <a:pt x="933" y="159"/>
                    <a:pt x="925" y="152"/>
                    <a:pt x="917" y="145"/>
                  </a:cubicBezTo>
                  <a:cubicBezTo>
                    <a:pt x="900" y="128"/>
                    <a:pt x="884" y="110"/>
                    <a:pt x="866" y="93"/>
                  </a:cubicBezTo>
                  <a:cubicBezTo>
                    <a:pt x="842" y="71"/>
                    <a:pt x="818" y="50"/>
                    <a:pt x="793" y="28"/>
                  </a:cubicBezTo>
                  <a:cubicBezTo>
                    <a:pt x="779" y="15"/>
                    <a:pt x="762" y="7"/>
                    <a:pt x="742" y="8"/>
                  </a:cubicBezTo>
                  <a:cubicBezTo>
                    <a:pt x="728" y="8"/>
                    <a:pt x="719" y="15"/>
                    <a:pt x="714" y="28"/>
                  </a:cubicBezTo>
                  <a:cubicBezTo>
                    <a:pt x="709" y="43"/>
                    <a:pt x="711" y="58"/>
                    <a:pt x="716" y="72"/>
                  </a:cubicBezTo>
                  <a:cubicBezTo>
                    <a:pt x="720" y="84"/>
                    <a:pt x="726" y="96"/>
                    <a:pt x="731" y="108"/>
                  </a:cubicBezTo>
                  <a:cubicBezTo>
                    <a:pt x="733" y="113"/>
                    <a:pt x="731" y="117"/>
                    <a:pt x="726" y="117"/>
                  </a:cubicBezTo>
                  <a:cubicBezTo>
                    <a:pt x="714" y="118"/>
                    <a:pt x="702" y="119"/>
                    <a:pt x="690" y="118"/>
                  </a:cubicBezTo>
                  <a:cubicBezTo>
                    <a:pt x="655" y="118"/>
                    <a:pt x="620" y="117"/>
                    <a:pt x="585" y="116"/>
                  </a:cubicBezTo>
                  <a:cubicBezTo>
                    <a:pt x="561" y="116"/>
                    <a:pt x="538" y="116"/>
                    <a:pt x="514" y="116"/>
                  </a:cubicBezTo>
                  <a:cubicBezTo>
                    <a:pt x="480" y="115"/>
                    <a:pt x="446" y="114"/>
                    <a:pt x="412" y="113"/>
                  </a:cubicBezTo>
                  <a:cubicBezTo>
                    <a:pt x="376" y="112"/>
                    <a:pt x="339" y="111"/>
                    <a:pt x="302" y="111"/>
                  </a:cubicBezTo>
                  <a:cubicBezTo>
                    <a:pt x="265" y="111"/>
                    <a:pt x="227" y="112"/>
                    <a:pt x="190" y="113"/>
                  </a:cubicBezTo>
                  <a:cubicBezTo>
                    <a:pt x="149" y="113"/>
                    <a:pt x="108" y="113"/>
                    <a:pt x="67" y="113"/>
                  </a:cubicBezTo>
                  <a:cubicBezTo>
                    <a:pt x="51" y="113"/>
                    <a:pt x="35" y="114"/>
                    <a:pt x="20" y="114"/>
                  </a:cubicBezTo>
                  <a:cubicBezTo>
                    <a:pt x="18" y="115"/>
                    <a:pt x="16" y="115"/>
                    <a:pt x="14" y="116"/>
                  </a:cubicBezTo>
                  <a:cubicBezTo>
                    <a:pt x="19" y="130"/>
                    <a:pt x="32" y="121"/>
                    <a:pt x="41" y="126"/>
                  </a:cubicBezTo>
                  <a:cubicBezTo>
                    <a:pt x="33" y="126"/>
                    <a:pt x="27" y="127"/>
                    <a:pt x="20" y="127"/>
                  </a:cubicBezTo>
                  <a:cubicBezTo>
                    <a:pt x="24" y="139"/>
                    <a:pt x="24" y="139"/>
                    <a:pt x="35" y="138"/>
                  </a:cubicBezTo>
                  <a:cubicBezTo>
                    <a:pt x="44" y="138"/>
                    <a:pt x="54" y="138"/>
                    <a:pt x="63" y="138"/>
                  </a:cubicBezTo>
                  <a:cubicBezTo>
                    <a:pt x="51" y="140"/>
                    <a:pt x="39" y="141"/>
                    <a:pt x="27" y="142"/>
                  </a:cubicBezTo>
                  <a:cubicBezTo>
                    <a:pt x="29" y="146"/>
                    <a:pt x="30" y="149"/>
                    <a:pt x="31" y="152"/>
                  </a:cubicBezTo>
                  <a:cubicBezTo>
                    <a:pt x="33" y="156"/>
                    <a:pt x="35" y="158"/>
                    <a:pt x="39" y="158"/>
                  </a:cubicBezTo>
                  <a:cubicBezTo>
                    <a:pt x="46" y="157"/>
                    <a:pt x="52" y="157"/>
                    <a:pt x="58" y="157"/>
                  </a:cubicBezTo>
                  <a:cubicBezTo>
                    <a:pt x="59" y="157"/>
                    <a:pt x="60" y="158"/>
                    <a:pt x="62" y="159"/>
                  </a:cubicBezTo>
                  <a:cubicBezTo>
                    <a:pt x="53" y="159"/>
                    <a:pt x="45" y="160"/>
                    <a:pt x="35" y="161"/>
                  </a:cubicBezTo>
                  <a:cubicBezTo>
                    <a:pt x="40" y="167"/>
                    <a:pt x="42" y="174"/>
                    <a:pt x="47" y="176"/>
                  </a:cubicBezTo>
                  <a:cubicBezTo>
                    <a:pt x="52" y="178"/>
                    <a:pt x="59" y="177"/>
                    <a:pt x="66" y="177"/>
                  </a:cubicBezTo>
                  <a:cubicBezTo>
                    <a:pt x="75" y="177"/>
                    <a:pt x="84" y="177"/>
                    <a:pt x="94" y="177"/>
                  </a:cubicBezTo>
                  <a:cubicBezTo>
                    <a:pt x="94" y="177"/>
                    <a:pt x="94" y="177"/>
                    <a:pt x="94" y="177"/>
                  </a:cubicBezTo>
                  <a:cubicBezTo>
                    <a:pt x="78" y="178"/>
                    <a:pt x="63" y="179"/>
                    <a:pt x="46" y="180"/>
                  </a:cubicBezTo>
                  <a:cubicBezTo>
                    <a:pt x="50" y="187"/>
                    <a:pt x="54" y="195"/>
                    <a:pt x="59" y="203"/>
                  </a:cubicBezTo>
                  <a:cubicBezTo>
                    <a:pt x="69" y="203"/>
                    <a:pt x="78" y="203"/>
                    <a:pt x="88" y="203"/>
                  </a:cubicBezTo>
                  <a:cubicBezTo>
                    <a:pt x="88" y="203"/>
                    <a:pt x="88" y="203"/>
                    <a:pt x="88" y="203"/>
                  </a:cubicBezTo>
                  <a:cubicBezTo>
                    <a:pt x="79" y="204"/>
                    <a:pt x="70" y="205"/>
                    <a:pt x="60" y="206"/>
                  </a:cubicBezTo>
                  <a:cubicBezTo>
                    <a:pt x="64" y="213"/>
                    <a:pt x="67" y="220"/>
                    <a:pt x="71" y="226"/>
                  </a:cubicBezTo>
                  <a:cubicBezTo>
                    <a:pt x="72" y="228"/>
                    <a:pt x="76" y="231"/>
                    <a:pt x="79" y="231"/>
                  </a:cubicBezTo>
                  <a:cubicBezTo>
                    <a:pt x="87" y="231"/>
                    <a:pt x="94" y="231"/>
                    <a:pt x="102" y="230"/>
                  </a:cubicBezTo>
                  <a:cubicBezTo>
                    <a:pt x="110" y="230"/>
                    <a:pt x="117" y="229"/>
                    <a:pt x="125" y="228"/>
                  </a:cubicBezTo>
                  <a:close/>
                  <a:moveTo>
                    <a:pt x="615" y="417"/>
                  </a:moveTo>
                  <a:cubicBezTo>
                    <a:pt x="615" y="417"/>
                    <a:pt x="616" y="417"/>
                    <a:pt x="616" y="417"/>
                  </a:cubicBezTo>
                  <a:cubicBezTo>
                    <a:pt x="616" y="412"/>
                    <a:pt x="617" y="408"/>
                    <a:pt x="617" y="404"/>
                  </a:cubicBezTo>
                  <a:cubicBezTo>
                    <a:pt x="618" y="404"/>
                    <a:pt x="619" y="404"/>
                    <a:pt x="620" y="404"/>
                  </a:cubicBezTo>
                  <a:cubicBezTo>
                    <a:pt x="620" y="409"/>
                    <a:pt x="621" y="415"/>
                    <a:pt x="621" y="421"/>
                  </a:cubicBezTo>
                  <a:cubicBezTo>
                    <a:pt x="622" y="421"/>
                    <a:pt x="623" y="421"/>
                    <a:pt x="624" y="421"/>
                  </a:cubicBezTo>
                  <a:cubicBezTo>
                    <a:pt x="625" y="414"/>
                    <a:pt x="626" y="408"/>
                    <a:pt x="626" y="402"/>
                  </a:cubicBezTo>
                  <a:cubicBezTo>
                    <a:pt x="623" y="402"/>
                    <a:pt x="619" y="402"/>
                    <a:pt x="615" y="402"/>
                  </a:cubicBezTo>
                  <a:cubicBezTo>
                    <a:pt x="615" y="407"/>
                    <a:pt x="615" y="412"/>
                    <a:pt x="615" y="417"/>
                  </a:cubicBezTo>
                  <a:close/>
                  <a:moveTo>
                    <a:pt x="629" y="407"/>
                  </a:moveTo>
                  <a:cubicBezTo>
                    <a:pt x="633" y="399"/>
                    <a:pt x="637" y="407"/>
                    <a:pt x="641" y="406"/>
                  </a:cubicBezTo>
                  <a:cubicBezTo>
                    <a:pt x="641" y="411"/>
                    <a:pt x="641" y="416"/>
                    <a:pt x="641" y="421"/>
                  </a:cubicBezTo>
                  <a:cubicBezTo>
                    <a:pt x="642" y="421"/>
                    <a:pt x="643" y="421"/>
                    <a:pt x="644" y="421"/>
                  </a:cubicBezTo>
                  <a:cubicBezTo>
                    <a:pt x="644" y="417"/>
                    <a:pt x="644" y="414"/>
                    <a:pt x="645" y="410"/>
                  </a:cubicBezTo>
                  <a:cubicBezTo>
                    <a:pt x="646" y="408"/>
                    <a:pt x="648" y="406"/>
                    <a:pt x="651" y="403"/>
                  </a:cubicBezTo>
                  <a:cubicBezTo>
                    <a:pt x="645" y="403"/>
                    <a:pt x="638" y="402"/>
                    <a:pt x="632" y="402"/>
                  </a:cubicBezTo>
                  <a:cubicBezTo>
                    <a:pt x="631" y="402"/>
                    <a:pt x="630" y="405"/>
                    <a:pt x="629" y="407"/>
                  </a:cubicBezTo>
                  <a:close/>
                  <a:moveTo>
                    <a:pt x="78" y="282"/>
                  </a:moveTo>
                  <a:cubicBezTo>
                    <a:pt x="77" y="282"/>
                    <a:pt x="77" y="283"/>
                    <a:pt x="76" y="283"/>
                  </a:cubicBezTo>
                  <a:cubicBezTo>
                    <a:pt x="85" y="298"/>
                    <a:pt x="93" y="314"/>
                    <a:pt x="102" y="329"/>
                  </a:cubicBezTo>
                  <a:cubicBezTo>
                    <a:pt x="102" y="329"/>
                    <a:pt x="103" y="328"/>
                    <a:pt x="104" y="328"/>
                  </a:cubicBezTo>
                  <a:cubicBezTo>
                    <a:pt x="95" y="313"/>
                    <a:pt x="87" y="297"/>
                    <a:pt x="78" y="282"/>
                  </a:cubicBezTo>
                  <a:close/>
                  <a:moveTo>
                    <a:pt x="155" y="404"/>
                  </a:moveTo>
                  <a:cubicBezTo>
                    <a:pt x="155" y="399"/>
                    <a:pt x="155" y="395"/>
                    <a:pt x="155" y="391"/>
                  </a:cubicBezTo>
                  <a:cubicBezTo>
                    <a:pt x="154" y="392"/>
                    <a:pt x="152" y="392"/>
                    <a:pt x="150" y="392"/>
                  </a:cubicBezTo>
                  <a:cubicBezTo>
                    <a:pt x="150" y="389"/>
                    <a:pt x="149" y="386"/>
                    <a:pt x="149" y="383"/>
                  </a:cubicBezTo>
                  <a:cubicBezTo>
                    <a:pt x="148" y="380"/>
                    <a:pt x="147" y="377"/>
                    <a:pt x="147" y="375"/>
                  </a:cubicBezTo>
                  <a:cubicBezTo>
                    <a:pt x="146" y="375"/>
                    <a:pt x="145" y="375"/>
                    <a:pt x="144" y="375"/>
                  </a:cubicBezTo>
                  <a:cubicBezTo>
                    <a:pt x="143" y="386"/>
                    <a:pt x="148" y="395"/>
                    <a:pt x="155" y="404"/>
                  </a:cubicBezTo>
                  <a:close/>
                  <a:moveTo>
                    <a:pt x="689" y="410"/>
                  </a:moveTo>
                  <a:cubicBezTo>
                    <a:pt x="691" y="407"/>
                    <a:pt x="693" y="406"/>
                    <a:pt x="695" y="404"/>
                  </a:cubicBezTo>
                  <a:cubicBezTo>
                    <a:pt x="698" y="421"/>
                    <a:pt x="698" y="421"/>
                    <a:pt x="702" y="420"/>
                  </a:cubicBezTo>
                  <a:cubicBezTo>
                    <a:pt x="701" y="414"/>
                    <a:pt x="700" y="409"/>
                    <a:pt x="698" y="403"/>
                  </a:cubicBezTo>
                  <a:cubicBezTo>
                    <a:pt x="690" y="402"/>
                    <a:pt x="690" y="402"/>
                    <a:pt x="689" y="410"/>
                  </a:cubicBezTo>
                  <a:close/>
                  <a:moveTo>
                    <a:pt x="189" y="393"/>
                  </a:moveTo>
                  <a:cubicBezTo>
                    <a:pt x="188" y="393"/>
                    <a:pt x="187" y="393"/>
                    <a:pt x="186" y="393"/>
                  </a:cubicBezTo>
                  <a:cubicBezTo>
                    <a:pt x="186" y="398"/>
                    <a:pt x="186" y="404"/>
                    <a:pt x="186" y="409"/>
                  </a:cubicBezTo>
                  <a:cubicBezTo>
                    <a:pt x="185" y="409"/>
                    <a:pt x="184" y="410"/>
                    <a:pt x="183" y="410"/>
                  </a:cubicBezTo>
                  <a:cubicBezTo>
                    <a:pt x="182" y="406"/>
                    <a:pt x="181" y="402"/>
                    <a:pt x="180" y="398"/>
                  </a:cubicBezTo>
                  <a:cubicBezTo>
                    <a:pt x="177" y="411"/>
                    <a:pt x="178" y="412"/>
                    <a:pt x="189" y="410"/>
                  </a:cubicBezTo>
                  <a:cubicBezTo>
                    <a:pt x="189" y="404"/>
                    <a:pt x="189" y="399"/>
                    <a:pt x="189" y="393"/>
                  </a:cubicBezTo>
                  <a:close/>
                  <a:moveTo>
                    <a:pt x="9" y="144"/>
                  </a:moveTo>
                  <a:cubicBezTo>
                    <a:pt x="10" y="144"/>
                    <a:pt x="11" y="144"/>
                    <a:pt x="13" y="144"/>
                  </a:cubicBezTo>
                  <a:cubicBezTo>
                    <a:pt x="12" y="137"/>
                    <a:pt x="11" y="129"/>
                    <a:pt x="11" y="122"/>
                  </a:cubicBezTo>
                  <a:cubicBezTo>
                    <a:pt x="10" y="122"/>
                    <a:pt x="9" y="122"/>
                    <a:pt x="9" y="122"/>
                  </a:cubicBezTo>
                  <a:cubicBezTo>
                    <a:pt x="9" y="130"/>
                    <a:pt x="9" y="137"/>
                    <a:pt x="9" y="144"/>
                  </a:cubicBezTo>
                  <a:close/>
                  <a:moveTo>
                    <a:pt x="256" y="394"/>
                  </a:moveTo>
                  <a:cubicBezTo>
                    <a:pt x="256" y="395"/>
                    <a:pt x="257" y="395"/>
                    <a:pt x="258" y="396"/>
                  </a:cubicBezTo>
                  <a:cubicBezTo>
                    <a:pt x="257" y="399"/>
                    <a:pt x="257" y="403"/>
                    <a:pt x="256" y="406"/>
                  </a:cubicBezTo>
                  <a:cubicBezTo>
                    <a:pt x="257" y="406"/>
                    <a:pt x="257" y="406"/>
                    <a:pt x="258" y="406"/>
                  </a:cubicBezTo>
                  <a:cubicBezTo>
                    <a:pt x="259" y="402"/>
                    <a:pt x="261" y="398"/>
                    <a:pt x="262" y="393"/>
                  </a:cubicBezTo>
                  <a:cubicBezTo>
                    <a:pt x="248" y="392"/>
                    <a:pt x="247" y="393"/>
                    <a:pt x="249" y="401"/>
                  </a:cubicBezTo>
                  <a:cubicBezTo>
                    <a:pt x="251" y="399"/>
                    <a:pt x="253" y="396"/>
                    <a:pt x="256" y="394"/>
                  </a:cubicBezTo>
                  <a:close/>
                  <a:moveTo>
                    <a:pt x="276" y="412"/>
                  </a:moveTo>
                  <a:cubicBezTo>
                    <a:pt x="282" y="410"/>
                    <a:pt x="283" y="402"/>
                    <a:pt x="280" y="392"/>
                  </a:cubicBezTo>
                  <a:cubicBezTo>
                    <a:pt x="273" y="398"/>
                    <a:pt x="278" y="405"/>
                    <a:pt x="276" y="412"/>
                  </a:cubicBezTo>
                  <a:close/>
                  <a:moveTo>
                    <a:pt x="212" y="394"/>
                  </a:moveTo>
                  <a:cubicBezTo>
                    <a:pt x="210" y="394"/>
                    <a:pt x="209" y="394"/>
                    <a:pt x="208" y="394"/>
                  </a:cubicBezTo>
                  <a:cubicBezTo>
                    <a:pt x="208" y="399"/>
                    <a:pt x="208" y="404"/>
                    <a:pt x="208" y="409"/>
                  </a:cubicBezTo>
                  <a:cubicBezTo>
                    <a:pt x="208" y="410"/>
                    <a:pt x="209" y="412"/>
                    <a:pt x="210" y="412"/>
                  </a:cubicBezTo>
                  <a:cubicBezTo>
                    <a:pt x="211" y="412"/>
                    <a:pt x="212" y="411"/>
                    <a:pt x="212" y="411"/>
                  </a:cubicBezTo>
                  <a:cubicBezTo>
                    <a:pt x="212" y="405"/>
                    <a:pt x="212" y="400"/>
                    <a:pt x="212" y="394"/>
                  </a:cubicBezTo>
                  <a:close/>
                  <a:moveTo>
                    <a:pt x="825" y="482"/>
                  </a:moveTo>
                  <a:cubicBezTo>
                    <a:pt x="826" y="482"/>
                    <a:pt x="827" y="482"/>
                    <a:pt x="827" y="482"/>
                  </a:cubicBezTo>
                  <a:cubicBezTo>
                    <a:pt x="827" y="474"/>
                    <a:pt x="827" y="466"/>
                    <a:pt x="826" y="456"/>
                  </a:cubicBezTo>
                  <a:cubicBezTo>
                    <a:pt x="823" y="459"/>
                    <a:pt x="822" y="460"/>
                    <a:pt x="820" y="462"/>
                  </a:cubicBezTo>
                  <a:cubicBezTo>
                    <a:pt x="821" y="462"/>
                    <a:pt x="821" y="462"/>
                    <a:pt x="822" y="462"/>
                  </a:cubicBezTo>
                  <a:cubicBezTo>
                    <a:pt x="823" y="469"/>
                    <a:pt x="824" y="475"/>
                    <a:pt x="825" y="482"/>
                  </a:cubicBezTo>
                  <a:close/>
                  <a:moveTo>
                    <a:pt x="915" y="395"/>
                  </a:moveTo>
                  <a:cubicBezTo>
                    <a:pt x="916" y="395"/>
                    <a:pt x="917" y="395"/>
                    <a:pt x="919" y="395"/>
                  </a:cubicBezTo>
                  <a:cubicBezTo>
                    <a:pt x="919" y="386"/>
                    <a:pt x="920" y="378"/>
                    <a:pt x="921" y="370"/>
                  </a:cubicBezTo>
                  <a:cubicBezTo>
                    <a:pt x="920" y="370"/>
                    <a:pt x="919" y="369"/>
                    <a:pt x="919" y="369"/>
                  </a:cubicBezTo>
                  <a:cubicBezTo>
                    <a:pt x="917" y="378"/>
                    <a:pt x="916" y="386"/>
                    <a:pt x="915" y="395"/>
                  </a:cubicBezTo>
                  <a:close/>
                  <a:moveTo>
                    <a:pt x="774" y="506"/>
                  </a:moveTo>
                  <a:cubicBezTo>
                    <a:pt x="773" y="505"/>
                    <a:pt x="772" y="504"/>
                    <a:pt x="772" y="504"/>
                  </a:cubicBezTo>
                  <a:cubicBezTo>
                    <a:pt x="764" y="507"/>
                    <a:pt x="761" y="516"/>
                    <a:pt x="766" y="528"/>
                  </a:cubicBezTo>
                  <a:cubicBezTo>
                    <a:pt x="767" y="523"/>
                    <a:pt x="766" y="518"/>
                    <a:pt x="767" y="514"/>
                  </a:cubicBezTo>
                  <a:cubicBezTo>
                    <a:pt x="767" y="512"/>
                    <a:pt x="768" y="510"/>
                    <a:pt x="770" y="508"/>
                  </a:cubicBezTo>
                  <a:cubicBezTo>
                    <a:pt x="771" y="507"/>
                    <a:pt x="772" y="507"/>
                    <a:pt x="774" y="506"/>
                  </a:cubicBezTo>
                  <a:close/>
                  <a:moveTo>
                    <a:pt x="18" y="138"/>
                  </a:moveTo>
                  <a:cubicBezTo>
                    <a:pt x="18" y="138"/>
                    <a:pt x="17" y="138"/>
                    <a:pt x="16" y="138"/>
                  </a:cubicBezTo>
                  <a:cubicBezTo>
                    <a:pt x="16" y="141"/>
                    <a:pt x="17" y="146"/>
                    <a:pt x="16" y="148"/>
                  </a:cubicBezTo>
                  <a:cubicBezTo>
                    <a:pt x="12" y="153"/>
                    <a:pt x="15" y="156"/>
                    <a:pt x="18" y="159"/>
                  </a:cubicBezTo>
                  <a:cubicBezTo>
                    <a:pt x="18" y="152"/>
                    <a:pt x="18" y="145"/>
                    <a:pt x="18" y="138"/>
                  </a:cubicBezTo>
                  <a:close/>
                  <a:moveTo>
                    <a:pt x="63" y="246"/>
                  </a:moveTo>
                  <a:cubicBezTo>
                    <a:pt x="64" y="246"/>
                    <a:pt x="65" y="246"/>
                    <a:pt x="66" y="246"/>
                  </a:cubicBezTo>
                  <a:cubicBezTo>
                    <a:pt x="65" y="238"/>
                    <a:pt x="64" y="230"/>
                    <a:pt x="63" y="222"/>
                  </a:cubicBezTo>
                  <a:cubicBezTo>
                    <a:pt x="62" y="222"/>
                    <a:pt x="61" y="222"/>
                    <a:pt x="60" y="222"/>
                  </a:cubicBezTo>
                  <a:cubicBezTo>
                    <a:pt x="61" y="230"/>
                    <a:pt x="62" y="238"/>
                    <a:pt x="63" y="246"/>
                  </a:cubicBezTo>
                  <a:close/>
                  <a:moveTo>
                    <a:pt x="983" y="332"/>
                  </a:moveTo>
                  <a:cubicBezTo>
                    <a:pt x="984" y="332"/>
                    <a:pt x="985" y="332"/>
                    <a:pt x="986" y="332"/>
                  </a:cubicBezTo>
                  <a:cubicBezTo>
                    <a:pt x="987" y="323"/>
                    <a:pt x="988" y="315"/>
                    <a:pt x="990" y="306"/>
                  </a:cubicBezTo>
                  <a:cubicBezTo>
                    <a:pt x="989" y="306"/>
                    <a:pt x="988" y="306"/>
                    <a:pt x="987" y="306"/>
                  </a:cubicBezTo>
                  <a:cubicBezTo>
                    <a:pt x="986" y="314"/>
                    <a:pt x="985" y="323"/>
                    <a:pt x="983" y="332"/>
                  </a:cubicBezTo>
                  <a:close/>
                  <a:moveTo>
                    <a:pt x="863" y="455"/>
                  </a:moveTo>
                  <a:cubicBezTo>
                    <a:pt x="863" y="444"/>
                    <a:pt x="863" y="433"/>
                    <a:pt x="863" y="422"/>
                  </a:cubicBezTo>
                  <a:cubicBezTo>
                    <a:pt x="859" y="431"/>
                    <a:pt x="860" y="453"/>
                    <a:pt x="863" y="455"/>
                  </a:cubicBezTo>
                  <a:close/>
                  <a:moveTo>
                    <a:pt x="809" y="494"/>
                  </a:moveTo>
                  <a:cubicBezTo>
                    <a:pt x="810" y="494"/>
                    <a:pt x="810" y="494"/>
                    <a:pt x="811" y="494"/>
                  </a:cubicBezTo>
                  <a:cubicBezTo>
                    <a:pt x="811" y="487"/>
                    <a:pt x="811" y="479"/>
                    <a:pt x="811" y="471"/>
                  </a:cubicBezTo>
                  <a:cubicBezTo>
                    <a:pt x="811" y="471"/>
                    <a:pt x="810" y="471"/>
                    <a:pt x="810" y="471"/>
                  </a:cubicBezTo>
                  <a:cubicBezTo>
                    <a:pt x="810" y="479"/>
                    <a:pt x="809" y="487"/>
                    <a:pt x="809" y="494"/>
                  </a:cubicBezTo>
                  <a:close/>
                  <a:moveTo>
                    <a:pt x="134" y="352"/>
                  </a:moveTo>
                  <a:cubicBezTo>
                    <a:pt x="133" y="352"/>
                    <a:pt x="132" y="353"/>
                    <a:pt x="131" y="353"/>
                  </a:cubicBezTo>
                  <a:cubicBezTo>
                    <a:pt x="133" y="359"/>
                    <a:pt x="130" y="367"/>
                    <a:pt x="135" y="373"/>
                  </a:cubicBezTo>
                  <a:cubicBezTo>
                    <a:pt x="136" y="372"/>
                    <a:pt x="137" y="372"/>
                    <a:pt x="138" y="372"/>
                  </a:cubicBezTo>
                  <a:cubicBezTo>
                    <a:pt x="136" y="365"/>
                    <a:pt x="135" y="359"/>
                    <a:pt x="134" y="352"/>
                  </a:cubicBezTo>
                  <a:close/>
                  <a:moveTo>
                    <a:pt x="902" y="416"/>
                  </a:moveTo>
                  <a:cubicBezTo>
                    <a:pt x="903" y="416"/>
                    <a:pt x="904" y="417"/>
                    <a:pt x="905" y="417"/>
                  </a:cubicBezTo>
                  <a:cubicBezTo>
                    <a:pt x="908" y="409"/>
                    <a:pt x="903" y="402"/>
                    <a:pt x="902" y="395"/>
                  </a:cubicBezTo>
                  <a:cubicBezTo>
                    <a:pt x="902" y="402"/>
                    <a:pt x="902" y="409"/>
                    <a:pt x="902" y="416"/>
                  </a:cubicBezTo>
                  <a:close/>
                  <a:moveTo>
                    <a:pt x="981" y="315"/>
                  </a:moveTo>
                  <a:cubicBezTo>
                    <a:pt x="980" y="315"/>
                    <a:pt x="979" y="315"/>
                    <a:pt x="978" y="315"/>
                  </a:cubicBezTo>
                  <a:cubicBezTo>
                    <a:pt x="977" y="323"/>
                    <a:pt x="975" y="331"/>
                    <a:pt x="974" y="340"/>
                  </a:cubicBezTo>
                  <a:cubicBezTo>
                    <a:pt x="975" y="340"/>
                    <a:pt x="975" y="340"/>
                    <a:pt x="976" y="340"/>
                  </a:cubicBezTo>
                  <a:cubicBezTo>
                    <a:pt x="978" y="332"/>
                    <a:pt x="979" y="324"/>
                    <a:pt x="981" y="315"/>
                  </a:cubicBezTo>
                  <a:close/>
                  <a:moveTo>
                    <a:pt x="583" y="421"/>
                  </a:moveTo>
                  <a:cubicBezTo>
                    <a:pt x="583" y="420"/>
                    <a:pt x="583" y="419"/>
                    <a:pt x="584" y="419"/>
                  </a:cubicBezTo>
                  <a:cubicBezTo>
                    <a:pt x="576" y="416"/>
                    <a:pt x="582" y="407"/>
                    <a:pt x="577" y="401"/>
                  </a:cubicBezTo>
                  <a:cubicBezTo>
                    <a:pt x="572" y="407"/>
                    <a:pt x="577" y="412"/>
                    <a:pt x="577" y="416"/>
                  </a:cubicBezTo>
                  <a:cubicBezTo>
                    <a:pt x="577" y="418"/>
                    <a:pt x="581" y="419"/>
                    <a:pt x="583" y="421"/>
                  </a:cubicBezTo>
                  <a:close/>
                  <a:moveTo>
                    <a:pt x="752" y="535"/>
                  </a:moveTo>
                  <a:cubicBezTo>
                    <a:pt x="753" y="535"/>
                    <a:pt x="755" y="535"/>
                    <a:pt x="756" y="534"/>
                  </a:cubicBezTo>
                  <a:cubicBezTo>
                    <a:pt x="755" y="527"/>
                    <a:pt x="754" y="519"/>
                    <a:pt x="753" y="512"/>
                  </a:cubicBezTo>
                  <a:cubicBezTo>
                    <a:pt x="752" y="512"/>
                    <a:pt x="752" y="512"/>
                    <a:pt x="751" y="512"/>
                  </a:cubicBezTo>
                  <a:cubicBezTo>
                    <a:pt x="751" y="520"/>
                    <a:pt x="752" y="527"/>
                    <a:pt x="752" y="535"/>
                  </a:cubicBezTo>
                  <a:close/>
                  <a:moveTo>
                    <a:pt x="1011" y="300"/>
                  </a:moveTo>
                  <a:cubicBezTo>
                    <a:pt x="1012" y="300"/>
                    <a:pt x="1012" y="300"/>
                    <a:pt x="1013" y="300"/>
                  </a:cubicBezTo>
                  <a:cubicBezTo>
                    <a:pt x="1014" y="293"/>
                    <a:pt x="1016" y="286"/>
                    <a:pt x="1017" y="278"/>
                  </a:cubicBezTo>
                  <a:cubicBezTo>
                    <a:pt x="1009" y="285"/>
                    <a:pt x="1014" y="293"/>
                    <a:pt x="1011" y="300"/>
                  </a:cubicBezTo>
                  <a:close/>
                  <a:moveTo>
                    <a:pt x="243" y="394"/>
                  </a:moveTo>
                  <a:cubicBezTo>
                    <a:pt x="238" y="395"/>
                    <a:pt x="232" y="391"/>
                    <a:pt x="231" y="399"/>
                  </a:cubicBezTo>
                  <a:cubicBezTo>
                    <a:pt x="237" y="392"/>
                    <a:pt x="237" y="400"/>
                    <a:pt x="239" y="404"/>
                  </a:cubicBezTo>
                  <a:cubicBezTo>
                    <a:pt x="241" y="400"/>
                    <a:pt x="242" y="397"/>
                    <a:pt x="243" y="394"/>
                  </a:cubicBezTo>
                  <a:close/>
                  <a:moveTo>
                    <a:pt x="198" y="395"/>
                  </a:moveTo>
                  <a:cubicBezTo>
                    <a:pt x="197" y="394"/>
                    <a:pt x="196" y="394"/>
                    <a:pt x="195" y="394"/>
                  </a:cubicBezTo>
                  <a:cubicBezTo>
                    <a:pt x="194" y="400"/>
                    <a:pt x="193" y="405"/>
                    <a:pt x="192" y="411"/>
                  </a:cubicBezTo>
                  <a:cubicBezTo>
                    <a:pt x="193" y="411"/>
                    <a:pt x="194" y="411"/>
                    <a:pt x="195" y="411"/>
                  </a:cubicBezTo>
                  <a:cubicBezTo>
                    <a:pt x="196" y="406"/>
                    <a:pt x="197" y="400"/>
                    <a:pt x="198" y="395"/>
                  </a:cubicBezTo>
                  <a:close/>
                  <a:moveTo>
                    <a:pt x="710" y="419"/>
                  </a:moveTo>
                  <a:cubicBezTo>
                    <a:pt x="713" y="413"/>
                    <a:pt x="709" y="404"/>
                    <a:pt x="720" y="403"/>
                  </a:cubicBezTo>
                  <a:cubicBezTo>
                    <a:pt x="711" y="401"/>
                    <a:pt x="707" y="408"/>
                    <a:pt x="710" y="419"/>
                  </a:cubicBezTo>
                  <a:close/>
                  <a:moveTo>
                    <a:pt x="883" y="407"/>
                  </a:moveTo>
                  <a:cubicBezTo>
                    <a:pt x="882" y="407"/>
                    <a:pt x="881" y="407"/>
                    <a:pt x="881" y="407"/>
                  </a:cubicBezTo>
                  <a:cubicBezTo>
                    <a:pt x="880" y="414"/>
                    <a:pt x="880" y="421"/>
                    <a:pt x="879" y="429"/>
                  </a:cubicBezTo>
                  <a:cubicBezTo>
                    <a:pt x="880" y="429"/>
                    <a:pt x="880" y="429"/>
                    <a:pt x="881" y="429"/>
                  </a:cubicBezTo>
                  <a:cubicBezTo>
                    <a:pt x="882" y="422"/>
                    <a:pt x="882" y="414"/>
                    <a:pt x="883" y="407"/>
                  </a:cubicBezTo>
                  <a:close/>
                  <a:moveTo>
                    <a:pt x="89" y="291"/>
                  </a:moveTo>
                  <a:cubicBezTo>
                    <a:pt x="90" y="291"/>
                    <a:pt x="91" y="291"/>
                    <a:pt x="92" y="291"/>
                  </a:cubicBezTo>
                  <a:cubicBezTo>
                    <a:pt x="91" y="284"/>
                    <a:pt x="90" y="277"/>
                    <a:pt x="89" y="270"/>
                  </a:cubicBezTo>
                  <a:cubicBezTo>
                    <a:pt x="88" y="270"/>
                    <a:pt x="87" y="270"/>
                    <a:pt x="86" y="270"/>
                  </a:cubicBezTo>
                  <a:cubicBezTo>
                    <a:pt x="87" y="277"/>
                    <a:pt x="88" y="284"/>
                    <a:pt x="89" y="291"/>
                  </a:cubicBezTo>
                  <a:close/>
                  <a:moveTo>
                    <a:pt x="171" y="395"/>
                  </a:moveTo>
                  <a:cubicBezTo>
                    <a:pt x="162" y="394"/>
                    <a:pt x="159" y="400"/>
                    <a:pt x="163" y="410"/>
                  </a:cubicBezTo>
                  <a:cubicBezTo>
                    <a:pt x="166" y="405"/>
                    <a:pt x="162" y="397"/>
                    <a:pt x="171" y="395"/>
                  </a:cubicBezTo>
                  <a:close/>
                  <a:moveTo>
                    <a:pt x="897" y="392"/>
                  </a:moveTo>
                  <a:cubicBezTo>
                    <a:pt x="896" y="392"/>
                    <a:pt x="896" y="392"/>
                    <a:pt x="895" y="392"/>
                  </a:cubicBezTo>
                  <a:cubicBezTo>
                    <a:pt x="894" y="400"/>
                    <a:pt x="894" y="408"/>
                    <a:pt x="893" y="415"/>
                  </a:cubicBezTo>
                  <a:cubicBezTo>
                    <a:pt x="894" y="415"/>
                    <a:pt x="895" y="415"/>
                    <a:pt x="896" y="415"/>
                  </a:cubicBezTo>
                  <a:cubicBezTo>
                    <a:pt x="896" y="408"/>
                    <a:pt x="896" y="400"/>
                    <a:pt x="897" y="392"/>
                  </a:cubicBezTo>
                  <a:close/>
                  <a:moveTo>
                    <a:pt x="51" y="225"/>
                  </a:moveTo>
                  <a:cubicBezTo>
                    <a:pt x="52" y="225"/>
                    <a:pt x="52" y="225"/>
                    <a:pt x="53" y="225"/>
                  </a:cubicBezTo>
                  <a:cubicBezTo>
                    <a:pt x="52" y="217"/>
                    <a:pt x="52" y="208"/>
                    <a:pt x="51" y="200"/>
                  </a:cubicBezTo>
                  <a:cubicBezTo>
                    <a:pt x="50" y="200"/>
                    <a:pt x="50" y="200"/>
                    <a:pt x="49" y="200"/>
                  </a:cubicBezTo>
                  <a:cubicBezTo>
                    <a:pt x="50" y="209"/>
                    <a:pt x="50" y="217"/>
                    <a:pt x="51" y="225"/>
                  </a:cubicBezTo>
                  <a:close/>
                  <a:moveTo>
                    <a:pt x="420" y="411"/>
                  </a:moveTo>
                  <a:cubicBezTo>
                    <a:pt x="421" y="411"/>
                    <a:pt x="422" y="410"/>
                    <a:pt x="422" y="410"/>
                  </a:cubicBezTo>
                  <a:cubicBezTo>
                    <a:pt x="422" y="406"/>
                    <a:pt x="421" y="401"/>
                    <a:pt x="420" y="397"/>
                  </a:cubicBezTo>
                  <a:cubicBezTo>
                    <a:pt x="419" y="397"/>
                    <a:pt x="418" y="397"/>
                    <a:pt x="417" y="397"/>
                  </a:cubicBezTo>
                  <a:cubicBezTo>
                    <a:pt x="418" y="402"/>
                    <a:pt x="419" y="406"/>
                    <a:pt x="420" y="411"/>
                  </a:cubicBezTo>
                  <a:close/>
                  <a:moveTo>
                    <a:pt x="611" y="420"/>
                  </a:moveTo>
                  <a:cubicBezTo>
                    <a:pt x="611" y="414"/>
                    <a:pt x="611" y="408"/>
                    <a:pt x="611" y="403"/>
                  </a:cubicBezTo>
                  <a:cubicBezTo>
                    <a:pt x="607" y="404"/>
                    <a:pt x="606" y="412"/>
                    <a:pt x="611" y="420"/>
                  </a:cubicBezTo>
                  <a:close/>
                  <a:moveTo>
                    <a:pt x="122" y="331"/>
                  </a:moveTo>
                  <a:cubicBezTo>
                    <a:pt x="121" y="331"/>
                    <a:pt x="120" y="331"/>
                    <a:pt x="119" y="331"/>
                  </a:cubicBezTo>
                  <a:cubicBezTo>
                    <a:pt x="120" y="337"/>
                    <a:pt x="120" y="343"/>
                    <a:pt x="121" y="349"/>
                  </a:cubicBezTo>
                  <a:cubicBezTo>
                    <a:pt x="121" y="349"/>
                    <a:pt x="122" y="349"/>
                    <a:pt x="123" y="349"/>
                  </a:cubicBezTo>
                  <a:cubicBezTo>
                    <a:pt x="123" y="343"/>
                    <a:pt x="122" y="337"/>
                    <a:pt x="122" y="331"/>
                  </a:cubicBezTo>
                  <a:close/>
                  <a:moveTo>
                    <a:pt x="360" y="395"/>
                  </a:moveTo>
                  <a:cubicBezTo>
                    <a:pt x="356" y="402"/>
                    <a:pt x="357" y="407"/>
                    <a:pt x="363" y="408"/>
                  </a:cubicBezTo>
                  <a:cubicBezTo>
                    <a:pt x="362" y="404"/>
                    <a:pt x="361" y="400"/>
                    <a:pt x="360" y="395"/>
                  </a:cubicBezTo>
                  <a:close/>
                  <a:moveTo>
                    <a:pt x="216" y="410"/>
                  </a:moveTo>
                  <a:cubicBezTo>
                    <a:pt x="217" y="410"/>
                    <a:pt x="217" y="410"/>
                    <a:pt x="218" y="410"/>
                  </a:cubicBezTo>
                  <a:cubicBezTo>
                    <a:pt x="218" y="405"/>
                    <a:pt x="218" y="400"/>
                    <a:pt x="218" y="395"/>
                  </a:cubicBezTo>
                  <a:cubicBezTo>
                    <a:pt x="217" y="395"/>
                    <a:pt x="217" y="395"/>
                    <a:pt x="216" y="395"/>
                  </a:cubicBezTo>
                  <a:cubicBezTo>
                    <a:pt x="216" y="400"/>
                    <a:pt x="216" y="405"/>
                    <a:pt x="216" y="410"/>
                  </a:cubicBezTo>
                  <a:close/>
                  <a:moveTo>
                    <a:pt x="317" y="407"/>
                  </a:moveTo>
                  <a:cubicBezTo>
                    <a:pt x="317" y="407"/>
                    <a:pt x="318" y="407"/>
                    <a:pt x="319" y="406"/>
                  </a:cubicBezTo>
                  <a:cubicBezTo>
                    <a:pt x="319" y="403"/>
                    <a:pt x="318" y="399"/>
                    <a:pt x="318" y="395"/>
                  </a:cubicBezTo>
                  <a:cubicBezTo>
                    <a:pt x="316" y="395"/>
                    <a:pt x="315" y="395"/>
                    <a:pt x="313" y="395"/>
                  </a:cubicBezTo>
                  <a:cubicBezTo>
                    <a:pt x="314" y="399"/>
                    <a:pt x="315" y="403"/>
                    <a:pt x="317" y="407"/>
                  </a:cubicBezTo>
                  <a:close/>
                  <a:moveTo>
                    <a:pt x="108" y="326"/>
                  </a:moveTo>
                  <a:cubicBezTo>
                    <a:pt x="109" y="325"/>
                    <a:pt x="110" y="325"/>
                    <a:pt x="111" y="325"/>
                  </a:cubicBezTo>
                  <a:cubicBezTo>
                    <a:pt x="110" y="319"/>
                    <a:pt x="109" y="313"/>
                    <a:pt x="108" y="307"/>
                  </a:cubicBezTo>
                  <a:cubicBezTo>
                    <a:pt x="108" y="307"/>
                    <a:pt x="107" y="307"/>
                    <a:pt x="106" y="307"/>
                  </a:cubicBezTo>
                  <a:cubicBezTo>
                    <a:pt x="107" y="313"/>
                    <a:pt x="107" y="319"/>
                    <a:pt x="108" y="32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endParaRPr>
            </a:p>
          </p:txBody>
        </p:sp>
        <p:sp>
          <p:nvSpPr>
            <p:cNvPr id="64" name="矩形 63"/>
            <p:cNvSpPr/>
            <p:nvPr/>
          </p:nvSpPr>
          <p:spPr>
            <a:xfrm>
              <a:off x="3069909" y="3118654"/>
              <a:ext cx="1107996" cy="307777"/>
            </a:xfrm>
            <a:prstGeom prst="rect">
              <a:avLst/>
            </a:prstGeom>
          </p:spPr>
          <p:txBody>
            <a:bodyPr wrap="none" anchor="ctr">
              <a:spAutoFit/>
            </a:bodyPr>
            <a:lstStyle/>
            <a:p>
              <a:pPr algn="ctr"/>
              <a:r>
                <a:rPr lang="en-US" altLang="zh-CN" sz="1400" dirty="0">
                  <a:solidFill>
                    <a:schemeClr val="accent1"/>
                  </a:solidFill>
                </a:rPr>
                <a:t>2050-2060</a:t>
              </a:r>
            </a:p>
          </p:txBody>
        </p:sp>
      </p:grpSp>
    </p:spTree>
    <p:extLst>
      <p:ext uri="{BB962C8B-B14F-4D97-AF65-F5344CB8AC3E}">
        <p14:creationId xmlns:p14="http://schemas.microsoft.com/office/powerpoint/2010/main" val="123784603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12" presetClass="entr" presetSubtype="8" fill="hold" nodeType="afterEffect">
                                  <p:stCondLst>
                                    <p:cond delay="0"/>
                                  </p:stCondLst>
                                  <p:childTnLst>
                                    <p:set>
                                      <p:cBhvr>
                                        <p:cTn id="13" dur="1" fill="hold">
                                          <p:stCondLst>
                                            <p:cond delay="0"/>
                                          </p:stCondLst>
                                        </p:cTn>
                                        <p:tgtEl>
                                          <p:spTgt spid="50"/>
                                        </p:tgtEl>
                                        <p:attrNameLst>
                                          <p:attrName>style.visibility</p:attrName>
                                        </p:attrNameLst>
                                      </p:cBhvr>
                                      <p:to>
                                        <p:strVal val="visible"/>
                                      </p:to>
                                    </p:set>
                                    <p:anim calcmode="lin" valueType="num">
                                      <p:cBhvr additive="base">
                                        <p:cTn id="14" dur="500"/>
                                        <p:tgtEl>
                                          <p:spTgt spid="50"/>
                                        </p:tgtEl>
                                        <p:attrNameLst>
                                          <p:attrName>ppt_x</p:attrName>
                                        </p:attrNameLst>
                                      </p:cBhvr>
                                      <p:tavLst>
                                        <p:tav tm="0">
                                          <p:val>
                                            <p:strVal val="#ppt_x-#ppt_w*1.125000"/>
                                          </p:val>
                                        </p:tav>
                                        <p:tav tm="100000">
                                          <p:val>
                                            <p:strVal val="#ppt_x"/>
                                          </p:val>
                                        </p:tav>
                                      </p:tavLst>
                                    </p:anim>
                                    <p:animEffect transition="in" filter="wipe(right)">
                                      <p:cBhvr>
                                        <p:cTn id="15" dur="500"/>
                                        <p:tgtEl>
                                          <p:spTgt spid="50"/>
                                        </p:tgtEl>
                                      </p:cBhvr>
                                    </p:animEffect>
                                  </p:childTnLst>
                                </p:cTn>
                              </p:par>
                            </p:childTnLst>
                          </p:cTn>
                        </p:par>
                        <p:par>
                          <p:cTn id="16" fill="hold">
                            <p:stCondLst>
                              <p:cond delay="1250"/>
                            </p:stCondLst>
                            <p:childTnLst>
                              <p:par>
                                <p:cTn id="17" presetID="12" presetClass="entr" presetSubtype="4"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p:tgtEl>
                                          <p:spTgt spid="65"/>
                                        </p:tgtEl>
                                        <p:attrNameLst>
                                          <p:attrName>ppt_y</p:attrName>
                                        </p:attrNameLst>
                                      </p:cBhvr>
                                      <p:tavLst>
                                        <p:tav tm="0">
                                          <p:val>
                                            <p:strVal val="#ppt_y+#ppt_h*1.125000"/>
                                          </p:val>
                                        </p:tav>
                                        <p:tav tm="100000">
                                          <p:val>
                                            <p:strVal val="#ppt_y"/>
                                          </p:val>
                                        </p:tav>
                                      </p:tavLst>
                                    </p:anim>
                                    <p:animEffect transition="in" filter="wipe(up)">
                                      <p:cBhvr>
                                        <p:cTn id="20" dur="500"/>
                                        <p:tgtEl>
                                          <p:spTgt spid="65"/>
                                        </p:tgtEl>
                                      </p:cBhvr>
                                    </p:animEffect>
                                  </p:childTnLst>
                                </p:cTn>
                              </p:par>
                            </p:childTnLst>
                          </p:cTn>
                        </p:par>
                        <p:par>
                          <p:cTn id="21" fill="hold">
                            <p:stCondLst>
                              <p:cond delay="1750"/>
                            </p:stCondLst>
                            <p:childTnLst>
                              <p:par>
                                <p:cTn id="22" presetID="12" presetClass="entr" presetSubtype="8" fill="hold" nodeType="afterEffect">
                                  <p:stCondLst>
                                    <p:cond delay="0"/>
                                  </p:stCondLst>
                                  <p:childTnLst>
                                    <p:set>
                                      <p:cBhvr>
                                        <p:cTn id="23" dur="1" fill="hold">
                                          <p:stCondLst>
                                            <p:cond delay="0"/>
                                          </p:stCondLst>
                                        </p:cTn>
                                        <p:tgtEl>
                                          <p:spTgt spid="53"/>
                                        </p:tgtEl>
                                        <p:attrNameLst>
                                          <p:attrName>style.visibility</p:attrName>
                                        </p:attrNameLst>
                                      </p:cBhvr>
                                      <p:to>
                                        <p:strVal val="visible"/>
                                      </p:to>
                                    </p:set>
                                    <p:anim calcmode="lin" valueType="num">
                                      <p:cBhvr additive="base">
                                        <p:cTn id="24" dur="500"/>
                                        <p:tgtEl>
                                          <p:spTgt spid="53"/>
                                        </p:tgtEl>
                                        <p:attrNameLst>
                                          <p:attrName>ppt_x</p:attrName>
                                        </p:attrNameLst>
                                      </p:cBhvr>
                                      <p:tavLst>
                                        <p:tav tm="0">
                                          <p:val>
                                            <p:strVal val="#ppt_x-#ppt_w*1.125000"/>
                                          </p:val>
                                        </p:tav>
                                        <p:tav tm="100000">
                                          <p:val>
                                            <p:strVal val="#ppt_x"/>
                                          </p:val>
                                        </p:tav>
                                      </p:tavLst>
                                    </p:anim>
                                    <p:animEffect transition="in" filter="wipe(right)">
                                      <p:cBhvr>
                                        <p:cTn id="25" dur="500"/>
                                        <p:tgtEl>
                                          <p:spTgt spid="53"/>
                                        </p:tgtEl>
                                      </p:cBhvr>
                                    </p:animEffect>
                                  </p:childTnLst>
                                </p:cTn>
                              </p:par>
                            </p:childTnLst>
                          </p:cTn>
                        </p:par>
                        <p:par>
                          <p:cTn id="26" fill="hold">
                            <p:stCondLst>
                              <p:cond delay="2250"/>
                            </p:stCondLst>
                            <p:childTnLst>
                              <p:par>
                                <p:cTn id="27" presetID="12" presetClass="entr" presetSubtype="1" fill="hold" nodeType="afterEffect">
                                  <p:stCondLst>
                                    <p:cond delay="0"/>
                                  </p:stCondLst>
                                  <p:childTnLst>
                                    <p:set>
                                      <p:cBhvr>
                                        <p:cTn id="28" dur="1" fill="hold">
                                          <p:stCondLst>
                                            <p:cond delay="0"/>
                                          </p:stCondLst>
                                        </p:cTn>
                                        <p:tgtEl>
                                          <p:spTgt spid="68"/>
                                        </p:tgtEl>
                                        <p:attrNameLst>
                                          <p:attrName>style.visibility</p:attrName>
                                        </p:attrNameLst>
                                      </p:cBhvr>
                                      <p:to>
                                        <p:strVal val="visible"/>
                                      </p:to>
                                    </p:set>
                                    <p:anim calcmode="lin" valueType="num">
                                      <p:cBhvr additive="base">
                                        <p:cTn id="29" dur="500"/>
                                        <p:tgtEl>
                                          <p:spTgt spid="68"/>
                                        </p:tgtEl>
                                        <p:attrNameLst>
                                          <p:attrName>ppt_y</p:attrName>
                                        </p:attrNameLst>
                                      </p:cBhvr>
                                      <p:tavLst>
                                        <p:tav tm="0">
                                          <p:val>
                                            <p:strVal val="#ppt_y-#ppt_h*1.125000"/>
                                          </p:val>
                                        </p:tav>
                                        <p:tav tm="100000">
                                          <p:val>
                                            <p:strVal val="#ppt_y"/>
                                          </p:val>
                                        </p:tav>
                                      </p:tavLst>
                                    </p:anim>
                                    <p:animEffect transition="in" filter="wipe(down)">
                                      <p:cBhvr>
                                        <p:cTn id="30" dur="500"/>
                                        <p:tgtEl>
                                          <p:spTgt spid="68"/>
                                        </p:tgtEl>
                                      </p:cBhvr>
                                    </p:animEffect>
                                  </p:childTnLst>
                                </p:cTn>
                              </p:par>
                            </p:childTnLst>
                          </p:cTn>
                        </p:par>
                        <p:par>
                          <p:cTn id="31" fill="hold">
                            <p:stCondLst>
                              <p:cond delay="2750"/>
                            </p:stCondLst>
                            <p:childTnLst>
                              <p:par>
                                <p:cTn id="32" presetID="12" presetClass="entr" presetSubtype="8" fill="hold" nodeType="after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additive="base">
                                        <p:cTn id="34" dur="500"/>
                                        <p:tgtEl>
                                          <p:spTgt spid="56"/>
                                        </p:tgtEl>
                                        <p:attrNameLst>
                                          <p:attrName>ppt_x</p:attrName>
                                        </p:attrNameLst>
                                      </p:cBhvr>
                                      <p:tavLst>
                                        <p:tav tm="0">
                                          <p:val>
                                            <p:strVal val="#ppt_x-#ppt_w*1.125000"/>
                                          </p:val>
                                        </p:tav>
                                        <p:tav tm="100000">
                                          <p:val>
                                            <p:strVal val="#ppt_x"/>
                                          </p:val>
                                        </p:tav>
                                      </p:tavLst>
                                    </p:anim>
                                    <p:animEffect transition="in" filter="wipe(right)">
                                      <p:cBhvr>
                                        <p:cTn id="35" dur="500"/>
                                        <p:tgtEl>
                                          <p:spTgt spid="56"/>
                                        </p:tgtEl>
                                      </p:cBhvr>
                                    </p:animEffect>
                                  </p:childTnLst>
                                </p:cTn>
                              </p:par>
                            </p:childTnLst>
                          </p:cTn>
                        </p:par>
                        <p:par>
                          <p:cTn id="36" fill="hold">
                            <p:stCondLst>
                              <p:cond delay="3250"/>
                            </p:stCondLst>
                            <p:childTnLst>
                              <p:par>
                                <p:cTn id="37" presetID="12" presetClass="entr" presetSubtype="4"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p:tgtEl>
                                          <p:spTgt spid="71"/>
                                        </p:tgtEl>
                                        <p:attrNameLst>
                                          <p:attrName>ppt_y</p:attrName>
                                        </p:attrNameLst>
                                      </p:cBhvr>
                                      <p:tavLst>
                                        <p:tav tm="0">
                                          <p:val>
                                            <p:strVal val="#ppt_y+#ppt_h*1.125000"/>
                                          </p:val>
                                        </p:tav>
                                        <p:tav tm="100000">
                                          <p:val>
                                            <p:strVal val="#ppt_y"/>
                                          </p:val>
                                        </p:tav>
                                      </p:tavLst>
                                    </p:anim>
                                    <p:animEffect transition="in" filter="wipe(up)">
                                      <p:cBhvr>
                                        <p:cTn id="40" dur="500"/>
                                        <p:tgtEl>
                                          <p:spTgt spid="71"/>
                                        </p:tgtEl>
                                      </p:cBhvr>
                                    </p:animEffect>
                                  </p:childTnLst>
                                </p:cTn>
                              </p:par>
                            </p:childTnLst>
                          </p:cTn>
                        </p:par>
                        <p:par>
                          <p:cTn id="41" fill="hold">
                            <p:stCondLst>
                              <p:cond delay="3750"/>
                            </p:stCondLst>
                            <p:childTnLst>
                              <p:par>
                                <p:cTn id="42" presetID="12" presetClass="entr" presetSubtype="8" fill="hold" nodeType="afterEffect">
                                  <p:stCondLst>
                                    <p:cond delay="0"/>
                                  </p:stCondLst>
                                  <p:childTnLst>
                                    <p:set>
                                      <p:cBhvr>
                                        <p:cTn id="43" dur="1" fill="hold">
                                          <p:stCondLst>
                                            <p:cond delay="0"/>
                                          </p:stCondLst>
                                        </p:cTn>
                                        <p:tgtEl>
                                          <p:spTgt spid="59"/>
                                        </p:tgtEl>
                                        <p:attrNameLst>
                                          <p:attrName>style.visibility</p:attrName>
                                        </p:attrNameLst>
                                      </p:cBhvr>
                                      <p:to>
                                        <p:strVal val="visible"/>
                                      </p:to>
                                    </p:set>
                                    <p:anim calcmode="lin" valueType="num">
                                      <p:cBhvr additive="base">
                                        <p:cTn id="44" dur="500"/>
                                        <p:tgtEl>
                                          <p:spTgt spid="59"/>
                                        </p:tgtEl>
                                        <p:attrNameLst>
                                          <p:attrName>ppt_x</p:attrName>
                                        </p:attrNameLst>
                                      </p:cBhvr>
                                      <p:tavLst>
                                        <p:tav tm="0">
                                          <p:val>
                                            <p:strVal val="#ppt_x-#ppt_w*1.125000"/>
                                          </p:val>
                                        </p:tav>
                                        <p:tav tm="100000">
                                          <p:val>
                                            <p:strVal val="#ppt_x"/>
                                          </p:val>
                                        </p:tav>
                                      </p:tavLst>
                                    </p:anim>
                                    <p:animEffect transition="in" filter="wipe(right)">
                                      <p:cBhvr>
                                        <p:cTn id="45" dur="500"/>
                                        <p:tgtEl>
                                          <p:spTgt spid="59"/>
                                        </p:tgtEl>
                                      </p:cBhvr>
                                    </p:animEffect>
                                  </p:childTnLst>
                                </p:cTn>
                              </p:par>
                            </p:childTnLst>
                          </p:cTn>
                        </p:par>
                        <p:par>
                          <p:cTn id="46" fill="hold">
                            <p:stCondLst>
                              <p:cond delay="4250"/>
                            </p:stCondLst>
                            <p:childTnLst>
                              <p:par>
                                <p:cTn id="47" presetID="12" presetClass="entr" presetSubtype="1" fill="hold" nodeType="afterEffect">
                                  <p:stCondLst>
                                    <p:cond delay="0"/>
                                  </p:stCondLst>
                                  <p:childTnLst>
                                    <p:set>
                                      <p:cBhvr>
                                        <p:cTn id="48" dur="1" fill="hold">
                                          <p:stCondLst>
                                            <p:cond delay="0"/>
                                          </p:stCondLst>
                                        </p:cTn>
                                        <p:tgtEl>
                                          <p:spTgt spid="74"/>
                                        </p:tgtEl>
                                        <p:attrNameLst>
                                          <p:attrName>style.visibility</p:attrName>
                                        </p:attrNameLst>
                                      </p:cBhvr>
                                      <p:to>
                                        <p:strVal val="visible"/>
                                      </p:to>
                                    </p:set>
                                    <p:anim calcmode="lin" valueType="num">
                                      <p:cBhvr additive="base">
                                        <p:cTn id="49" dur="500"/>
                                        <p:tgtEl>
                                          <p:spTgt spid="74"/>
                                        </p:tgtEl>
                                        <p:attrNameLst>
                                          <p:attrName>ppt_y</p:attrName>
                                        </p:attrNameLst>
                                      </p:cBhvr>
                                      <p:tavLst>
                                        <p:tav tm="0">
                                          <p:val>
                                            <p:strVal val="#ppt_y-#ppt_h*1.125000"/>
                                          </p:val>
                                        </p:tav>
                                        <p:tav tm="100000">
                                          <p:val>
                                            <p:strVal val="#ppt_y"/>
                                          </p:val>
                                        </p:tav>
                                      </p:tavLst>
                                    </p:anim>
                                    <p:animEffect transition="in" filter="wipe(down)">
                                      <p:cBhvr>
                                        <p:cTn id="50" dur="500"/>
                                        <p:tgtEl>
                                          <p:spTgt spid="74"/>
                                        </p:tgtEl>
                                      </p:cBhvr>
                                    </p:animEffect>
                                  </p:childTnLst>
                                </p:cTn>
                              </p:par>
                            </p:childTnLst>
                          </p:cTn>
                        </p:par>
                        <p:par>
                          <p:cTn id="51" fill="hold">
                            <p:stCondLst>
                              <p:cond delay="4750"/>
                            </p:stCondLst>
                            <p:childTnLst>
                              <p:par>
                                <p:cTn id="52" presetID="12" presetClass="entr" presetSubtype="8"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 calcmode="lin" valueType="num">
                                      <p:cBhvr additive="base">
                                        <p:cTn id="54" dur="500"/>
                                        <p:tgtEl>
                                          <p:spTgt spid="62"/>
                                        </p:tgtEl>
                                        <p:attrNameLst>
                                          <p:attrName>ppt_x</p:attrName>
                                        </p:attrNameLst>
                                      </p:cBhvr>
                                      <p:tavLst>
                                        <p:tav tm="0">
                                          <p:val>
                                            <p:strVal val="#ppt_x-#ppt_w*1.125000"/>
                                          </p:val>
                                        </p:tav>
                                        <p:tav tm="100000">
                                          <p:val>
                                            <p:strVal val="#ppt_x"/>
                                          </p:val>
                                        </p:tav>
                                      </p:tavLst>
                                    </p:anim>
                                    <p:animEffect transition="in" filter="wipe(right)">
                                      <p:cBhvr>
                                        <p:cTn id="55" dur="500"/>
                                        <p:tgtEl>
                                          <p:spTgt spid="62"/>
                                        </p:tgtEl>
                                      </p:cBhvr>
                                    </p:animEffect>
                                  </p:childTnLst>
                                </p:cTn>
                              </p:par>
                            </p:childTnLst>
                          </p:cTn>
                        </p:par>
                        <p:par>
                          <p:cTn id="56" fill="hold">
                            <p:stCondLst>
                              <p:cond delay="5250"/>
                            </p:stCondLst>
                            <p:childTnLst>
                              <p:par>
                                <p:cTn id="57" presetID="12" presetClass="entr" presetSubtype="4" fill="hold" nodeType="after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p:tgtEl>
                                          <p:spTgt spid="77"/>
                                        </p:tgtEl>
                                        <p:attrNameLst>
                                          <p:attrName>ppt_y</p:attrName>
                                        </p:attrNameLst>
                                      </p:cBhvr>
                                      <p:tavLst>
                                        <p:tav tm="0">
                                          <p:val>
                                            <p:strVal val="#ppt_y+#ppt_h*1.125000"/>
                                          </p:val>
                                        </p:tav>
                                        <p:tav tm="100000">
                                          <p:val>
                                            <p:strVal val="#ppt_y"/>
                                          </p:val>
                                        </p:tav>
                                      </p:tavLst>
                                    </p:anim>
                                    <p:animEffect transition="in" filter="wipe(up)">
                                      <p:cBhvr>
                                        <p:cTn id="60"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0"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工作经历</a:t>
              </a:r>
            </a:p>
          </p:txBody>
        </p:sp>
      </p:grpSp>
      <p:sp>
        <p:nvSpPr>
          <p:cNvPr id="80" name="自由: 形状 79"/>
          <p:cNvSpPr/>
          <p:nvPr/>
        </p:nvSpPr>
        <p:spPr>
          <a:xfrm>
            <a:off x="1426532" y="2188833"/>
            <a:ext cx="9338936" cy="3459478"/>
          </a:xfrm>
          <a:custGeom>
            <a:avLst/>
            <a:gdLst>
              <a:gd name="connsiteX0" fmla="*/ 0 w 9338936"/>
              <a:gd name="connsiteY0" fmla="*/ 0 h 3459478"/>
              <a:gd name="connsiteX1" fmla="*/ 8375885 w 9338936"/>
              <a:gd name="connsiteY1" fmla="*/ 0 h 3459478"/>
              <a:gd name="connsiteX2" fmla="*/ 8375885 w 9338936"/>
              <a:gd name="connsiteY2" fmla="*/ 431 h 3459478"/>
              <a:gd name="connsiteX3" fmla="*/ 8465565 w 9338936"/>
              <a:gd name="connsiteY3" fmla="*/ 4373 h 3459478"/>
              <a:gd name="connsiteX4" fmla="*/ 9338936 w 9338936"/>
              <a:gd name="connsiteY4" fmla="*/ 846867 h 3459478"/>
              <a:gd name="connsiteX5" fmla="*/ 8465565 w 9338936"/>
              <a:gd name="connsiteY5" fmla="*/ 1689360 h 3459478"/>
              <a:gd name="connsiteX6" fmla="*/ 8375884 w 9338936"/>
              <a:gd name="connsiteY6" fmla="*/ 1693302 h 3459478"/>
              <a:gd name="connsiteX7" fmla="*/ 8375884 w 9338936"/>
              <a:gd name="connsiteY7" fmla="*/ 1693730 h 3459478"/>
              <a:gd name="connsiteX8" fmla="*/ 8366155 w 9338936"/>
              <a:gd name="connsiteY8" fmla="*/ 1693730 h 3459478"/>
              <a:gd name="connsiteX9" fmla="*/ 8366098 w 9338936"/>
              <a:gd name="connsiteY9" fmla="*/ 1693733 h 3459478"/>
              <a:gd name="connsiteX10" fmla="*/ 8366098 w 9338936"/>
              <a:gd name="connsiteY10" fmla="*/ 1693730 h 3459478"/>
              <a:gd name="connsiteX11" fmla="*/ 2462678 w 9338936"/>
              <a:gd name="connsiteY11" fmla="*/ 1693730 h 3459478"/>
              <a:gd name="connsiteX12" fmla="*/ 2462678 w 9338936"/>
              <a:gd name="connsiteY12" fmla="*/ 1691428 h 3459478"/>
              <a:gd name="connsiteX13" fmla="*/ 2376255 w 9338936"/>
              <a:gd name="connsiteY13" fmla="*/ 1695211 h 3459478"/>
              <a:gd name="connsiteX14" fmla="*/ 1527213 w 9338936"/>
              <a:gd name="connsiteY14" fmla="*/ 2510745 h 3459478"/>
              <a:gd name="connsiteX15" fmla="*/ 2376255 w 9338936"/>
              <a:gd name="connsiteY15" fmla="*/ 3326278 h 3459478"/>
              <a:gd name="connsiteX16" fmla="*/ 2462678 w 9338936"/>
              <a:gd name="connsiteY16" fmla="*/ 3330061 h 3459478"/>
              <a:gd name="connsiteX17" fmla="*/ 2462678 w 9338936"/>
              <a:gd name="connsiteY17" fmla="*/ 3327759 h 3459478"/>
              <a:gd name="connsiteX18" fmla="*/ 6114870 w 9338936"/>
              <a:gd name="connsiteY18" fmla="*/ 3327759 h 3459478"/>
              <a:gd name="connsiteX19" fmla="*/ 6114870 w 9338936"/>
              <a:gd name="connsiteY19" fmla="*/ 3283380 h 3459478"/>
              <a:gd name="connsiteX20" fmla="*/ 6126223 w 9338936"/>
              <a:gd name="connsiteY20" fmla="*/ 3262962 h 3459478"/>
              <a:gd name="connsiteX21" fmla="*/ 6126679 w 9338936"/>
              <a:gd name="connsiteY21" fmla="*/ 3262657 h 3459478"/>
              <a:gd name="connsiteX22" fmla="*/ 6176643 w 9338936"/>
              <a:gd name="connsiteY22" fmla="*/ 3262657 h 3459478"/>
              <a:gd name="connsiteX23" fmla="*/ 6293025 w 9338936"/>
              <a:gd name="connsiteY23" fmla="*/ 3340439 h 3459478"/>
              <a:gd name="connsiteX24" fmla="*/ 6303373 w 9338936"/>
              <a:gd name="connsiteY24" fmla="*/ 3357135 h 3459478"/>
              <a:gd name="connsiteX25" fmla="*/ 6303305 w 9338936"/>
              <a:gd name="connsiteY25" fmla="*/ 3357610 h 3459478"/>
              <a:gd name="connsiteX26" fmla="*/ 6293025 w 9338936"/>
              <a:gd name="connsiteY26" fmla="*/ 3374781 h 3459478"/>
              <a:gd name="connsiteX27" fmla="*/ 6176644 w 9338936"/>
              <a:gd name="connsiteY27" fmla="*/ 3452562 h 3459478"/>
              <a:gd name="connsiteX28" fmla="*/ 6126680 w 9338936"/>
              <a:gd name="connsiteY28" fmla="*/ 3452562 h 3459478"/>
              <a:gd name="connsiteX29" fmla="*/ 6126223 w 9338936"/>
              <a:gd name="connsiteY29" fmla="*/ 3452257 h 3459478"/>
              <a:gd name="connsiteX30" fmla="*/ 6114870 w 9338936"/>
              <a:gd name="connsiteY30" fmla="*/ 3431840 h 3459478"/>
              <a:gd name="connsiteX31" fmla="*/ 6114870 w 9338936"/>
              <a:gd name="connsiteY31" fmla="*/ 3357610 h 3459478"/>
              <a:gd name="connsiteX32" fmla="*/ 2472951 w 9338936"/>
              <a:gd name="connsiteY32" fmla="*/ 3357610 h 3459478"/>
              <a:gd name="connsiteX33" fmla="*/ 2472951 w 9338936"/>
              <a:gd name="connsiteY33" fmla="*/ 3357612 h 3459478"/>
              <a:gd name="connsiteX34" fmla="*/ 2472917 w 9338936"/>
              <a:gd name="connsiteY34" fmla="*/ 3357610 h 3459478"/>
              <a:gd name="connsiteX35" fmla="*/ 2462678 w 9338936"/>
              <a:gd name="connsiteY35" fmla="*/ 3357610 h 3459478"/>
              <a:gd name="connsiteX36" fmla="*/ 2462678 w 9338936"/>
              <a:gd name="connsiteY36" fmla="*/ 3357160 h 3459478"/>
              <a:gd name="connsiteX37" fmla="*/ 2373484 w 9338936"/>
              <a:gd name="connsiteY37" fmla="*/ 3353239 h 3459478"/>
              <a:gd name="connsiteX38" fmla="*/ 1500113 w 9338936"/>
              <a:gd name="connsiteY38" fmla="*/ 2510746 h 3459478"/>
              <a:gd name="connsiteX39" fmla="*/ 2373484 w 9338936"/>
              <a:gd name="connsiteY39" fmla="*/ 1668252 h 3459478"/>
              <a:gd name="connsiteX40" fmla="*/ 2462678 w 9338936"/>
              <a:gd name="connsiteY40" fmla="*/ 1664331 h 3459478"/>
              <a:gd name="connsiteX41" fmla="*/ 2462678 w 9338936"/>
              <a:gd name="connsiteY41" fmla="*/ 1663879 h 3459478"/>
              <a:gd name="connsiteX42" fmla="*/ 8375884 w 9338936"/>
              <a:gd name="connsiteY42" fmla="*/ 1663879 h 3459478"/>
              <a:gd name="connsiteX43" fmla="*/ 8375884 w 9338936"/>
              <a:gd name="connsiteY43" fmla="*/ 1666203 h 3459478"/>
              <a:gd name="connsiteX44" fmla="*/ 8462794 w 9338936"/>
              <a:gd name="connsiteY44" fmla="*/ 1662399 h 3459478"/>
              <a:gd name="connsiteX45" fmla="*/ 9311836 w 9338936"/>
              <a:gd name="connsiteY45" fmla="*/ 846866 h 3459478"/>
              <a:gd name="connsiteX46" fmla="*/ 8462794 w 9338936"/>
              <a:gd name="connsiteY46" fmla="*/ 31332 h 3459478"/>
              <a:gd name="connsiteX47" fmla="*/ 8375885 w 9338936"/>
              <a:gd name="connsiteY47" fmla="*/ 27528 h 3459478"/>
              <a:gd name="connsiteX48" fmla="*/ 8375885 w 9338936"/>
              <a:gd name="connsiteY48" fmla="*/ 29851 h 3459478"/>
              <a:gd name="connsiteX49" fmla="*/ 0 w 9338936"/>
              <a:gd name="connsiteY49" fmla="*/ 29851 h 345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38936" h="3459478">
                <a:moveTo>
                  <a:pt x="0" y="0"/>
                </a:moveTo>
                <a:lnTo>
                  <a:pt x="8375885" y="0"/>
                </a:lnTo>
                <a:lnTo>
                  <a:pt x="8375885" y="431"/>
                </a:lnTo>
                <a:lnTo>
                  <a:pt x="8465565" y="4373"/>
                </a:lnTo>
                <a:cubicBezTo>
                  <a:pt x="8956125" y="47741"/>
                  <a:pt x="9338936" y="408388"/>
                  <a:pt x="9338936" y="846867"/>
                </a:cubicBezTo>
                <a:cubicBezTo>
                  <a:pt x="9338936" y="1285346"/>
                  <a:pt x="8956125" y="1645992"/>
                  <a:pt x="8465565" y="1689360"/>
                </a:cubicBezTo>
                <a:lnTo>
                  <a:pt x="8375884" y="1693302"/>
                </a:lnTo>
                <a:lnTo>
                  <a:pt x="8375884" y="1693730"/>
                </a:lnTo>
                <a:lnTo>
                  <a:pt x="8366155" y="1693730"/>
                </a:lnTo>
                <a:lnTo>
                  <a:pt x="8366098" y="1693733"/>
                </a:lnTo>
                <a:lnTo>
                  <a:pt x="8366098" y="1693730"/>
                </a:lnTo>
                <a:lnTo>
                  <a:pt x="2462678" y="1693730"/>
                </a:lnTo>
                <a:lnTo>
                  <a:pt x="2462678" y="1691428"/>
                </a:lnTo>
                <a:lnTo>
                  <a:pt x="2376255" y="1695211"/>
                </a:lnTo>
                <a:cubicBezTo>
                  <a:pt x="1899360" y="1737191"/>
                  <a:pt x="1527213" y="2086297"/>
                  <a:pt x="1527213" y="2510745"/>
                </a:cubicBezTo>
                <a:cubicBezTo>
                  <a:pt x="1527213" y="2935192"/>
                  <a:pt x="1899360" y="3284298"/>
                  <a:pt x="2376255" y="3326278"/>
                </a:cubicBezTo>
                <a:lnTo>
                  <a:pt x="2462678" y="3330061"/>
                </a:lnTo>
                <a:lnTo>
                  <a:pt x="2462678" y="3327759"/>
                </a:lnTo>
                <a:lnTo>
                  <a:pt x="6114870" y="3327759"/>
                </a:lnTo>
                <a:lnTo>
                  <a:pt x="6114870" y="3283380"/>
                </a:lnTo>
                <a:cubicBezTo>
                  <a:pt x="6114870" y="3275568"/>
                  <a:pt x="6119076" y="3268412"/>
                  <a:pt x="6126223" y="3262962"/>
                </a:cubicBezTo>
                <a:lnTo>
                  <a:pt x="6126679" y="3262657"/>
                </a:lnTo>
                <a:cubicBezTo>
                  <a:pt x="6140477" y="3253436"/>
                  <a:pt x="6162846" y="3253436"/>
                  <a:pt x="6176643" y="3262657"/>
                </a:cubicBezTo>
                <a:lnTo>
                  <a:pt x="6293025" y="3340439"/>
                </a:lnTo>
                <a:cubicBezTo>
                  <a:pt x="6299924" y="3345049"/>
                  <a:pt x="6303373" y="3351092"/>
                  <a:pt x="6303373" y="3357135"/>
                </a:cubicBezTo>
                <a:cubicBezTo>
                  <a:pt x="6303373" y="3357294"/>
                  <a:pt x="6303371" y="3357452"/>
                  <a:pt x="6303305" y="3357610"/>
                </a:cubicBezTo>
                <a:cubicBezTo>
                  <a:pt x="6303552" y="3363810"/>
                  <a:pt x="6300105" y="3370050"/>
                  <a:pt x="6293025" y="3374781"/>
                </a:cubicBezTo>
                <a:lnTo>
                  <a:pt x="6176644" y="3452562"/>
                </a:lnTo>
                <a:cubicBezTo>
                  <a:pt x="6162847" y="3461784"/>
                  <a:pt x="6140477" y="3461784"/>
                  <a:pt x="6126680" y="3452562"/>
                </a:cubicBezTo>
                <a:lnTo>
                  <a:pt x="6126223" y="3452257"/>
                </a:lnTo>
                <a:cubicBezTo>
                  <a:pt x="6119076" y="3446808"/>
                  <a:pt x="6114870" y="3439652"/>
                  <a:pt x="6114870" y="3431840"/>
                </a:cubicBezTo>
                <a:lnTo>
                  <a:pt x="6114870" y="3357610"/>
                </a:lnTo>
                <a:lnTo>
                  <a:pt x="2472951" y="3357610"/>
                </a:lnTo>
                <a:lnTo>
                  <a:pt x="2472951" y="3357612"/>
                </a:lnTo>
                <a:lnTo>
                  <a:pt x="2472917" y="3357610"/>
                </a:lnTo>
                <a:lnTo>
                  <a:pt x="2462678" y="3357610"/>
                </a:lnTo>
                <a:lnTo>
                  <a:pt x="2462678" y="3357160"/>
                </a:lnTo>
                <a:lnTo>
                  <a:pt x="2373484" y="3353239"/>
                </a:lnTo>
                <a:cubicBezTo>
                  <a:pt x="1882924" y="3309871"/>
                  <a:pt x="1500113" y="2949225"/>
                  <a:pt x="1500113" y="2510746"/>
                </a:cubicBezTo>
                <a:cubicBezTo>
                  <a:pt x="1500113" y="2072267"/>
                  <a:pt x="1882924" y="1711620"/>
                  <a:pt x="2373484" y="1668252"/>
                </a:cubicBezTo>
                <a:lnTo>
                  <a:pt x="2462678" y="1664331"/>
                </a:lnTo>
                <a:lnTo>
                  <a:pt x="2462678" y="1663879"/>
                </a:lnTo>
                <a:lnTo>
                  <a:pt x="8375884" y="1663879"/>
                </a:lnTo>
                <a:lnTo>
                  <a:pt x="8375884" y="1666203"/>
                </a:lnTo>
                <a:lnTo>
                  <a:pt x="8462794" y="1662399"/>
                </a:lnTo>
                <a:cubicBezTo>
                  <a:pt x="8939688" y="1620419"/>
                  <a:pt x="9311836" y="1271313"/>
                  <a:pt x="9311836" y="846866"/>
                </a:cubicBezTo>
                <a:cubicBezTo>
                  <a:pt x="9311836" y="422418"/>
                  <a:pt x="8939688" y="73312"/>
                  <a:pt x="8462794" y="31332"/>
                </a:cubicBezTo>
                <a:lnTo>
                  <a:pt x="8375885" y="27528"/>
                </a:lnTo>
                <a:lnTo>
                  <a:pt x="8375885" y="29851"/>
                </a:lnTo>
                <a:lnTo>
                  <a:pt x="0" y="29851"/>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1" name="组合 80"/>
          <p:cNvGrpSpPr/>
          <p:nvPr/>
        </p:nvGrpSpPr>
        <p:grpSpPr>
          <a:xfrm>
            <a:off x="2594043" y="2020188"/>
            <a:ext cx="369775" cy="369775"/>
            <a:chOff x="2794638" y="1745128"/>
            <a:chExt cx="1401959" cy="1401959"/>
          </a:xfrm>
          <a:solidFill>
            <a:schemeClr val="accent1"/>
          </a:solidFill>
          <a:effectLst/>
        </p:grpSpPr>
        <p:sp>
          <p:nvSpPr>
            <p:cNvPr id="82" name="椭圆 81"/>
            <p:cNvSpPr/>
            <p:nvPr/>
          </p:nvSpPr>
          <p:spPr>
            <a:xfrm>
              <a:off x="2794638" y="1745128"/>
              <a:ext cx="1401959" cy="14019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91" name="组合 90"/>
          <p:cNvGrpSpPr/>
          <p:nvPr/>
        </p:nvGrpSpPr>
        <p:grpSpPr>
          <a:xfrm>
            <a:off x="5577493" y="2020188"/>
            <a:ext cx="369775" cy="369775"/>
            <a:chOff x="2794638" y="1745128"/>
            <a:chExt cx="1401959" cy="1401959"/>
          </a:xfrm>
        </p:grpSpPr>
        <p:sp>
          <p:nvSpPr>
            <p:cNvPr id="92" name="椭圆 91"/>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27" name="组合 126"/>
          <p:cNvGrpSpPr/>
          <p:nvPr/>
        </p:nvGrpSpPr>
        <p:grpSpPr>
          <a:xfrm>
            <a:off x="8580692" y="2020188"/>
            <a:ext cx="369775" cy="369775"/>
            <a:chOff x="2794638" y="1745128"/>
            <a:chExt cx="1401959" cy="1401959"/>
          </a:xfrm>
        </p:grpSpPr>
        <p:sp>
          <p:nvSpPr>
            <p:cNvPr id="128" name="椭圆 127"/>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9" name="椭圆 128"/>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30" name="组合 129"/>
          <p:cNvGrpSpPr/>
          <p:nvPr/>
        </p:nvGrpSpPr>
        <p:grpSpPr>
          <a:xfrm>
            <a:off x="5577493" y="3680861"/>
            <a:ext cx="369775" cy="369775"/>
            <a:chOff x="2794638" y="1745128"/>
            <a:chExt cx="1401959" cy="1401959"/>
          </a:xfrm>
        </p:grpSpPr>
        <p:sp>
          <p:nvSpPr>
            <p:cNvPr id="131" name="椭圆 130"/>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33" name="组合 132"/>
          <p:cNvGrpSpPr/>
          <p:nvPr/>
        </p:nvGrpSpPr>
        <p:grpSpPr>
          <a:xfrm>
            <a:off x="8580692" y="3680861"/>
            <a:ext cx="369775" cy="369775"/>
            <a:chOff x="2794638" y="1745128"/>
            <a:chExt cx="1401959" cy="1401959"/>
          </a:xfrm>
        </p:grpSpPr>
        <p:sp>
          <p:nvSpPr>
            <p:cNvPr id="134" name="椭圆 133"/>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grpSp>
        <p:nvGrpSpPr>
          <p:cNvPr id="136" name="组合 135"/>
          <p:cNvGrpSpPr/>
          <p:nvPr/>
        </p:nvGrpSpPr>
        <p:grpSpPr>
          <a:xfrm>
            <a:off x="5577493" y="5346630"/>
            <a:ext cx="369775" cy="369775"/>
            <a:chOff x="2794638" y="1745128"/>
            <a:chExt cx="1401959" cy="1401959"/>
          </a:xfrm>
        </p:grpSpPr>
        <p:sp>
          <p:nvSpPr>
            <p:cNvPr id="137" name="椭圆 136"/>
            <p:cNvSpPr/>
            <p:nvPr/>
          </p:nvSpPr>
          <p:spPr>
            <a:xfrm>
              <a:off x="2794638" y="1745128"/>
              <a:ext cx="1401959" cy="140195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p:cNvSpPr/>
            <p:nvPr/>
          </p:nvSpPr>
          <p:spPr>
            <a:xfrm>
              <a:off x="3086146" y="2036636"/>
              <a:ext cx="818939" cy="818939"/>
            </a:xfrm>
            <a:prstGeom prst="ellipse">
              <a:avLst/>
            </a:pr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solidFill>
                  <a:schemeClr val="tx1">
                    <a:lumMod val="65000"/>
                    <a:lumOff val="35000"/>
                  </a:schemeClr>
                </a:solidFill>
              </a:endParaRPr>
            </a:p>
          </p:txBody>
        </p:sp>
      </p:grpSp>
      <p:sp>
        <p:nvSpPr>
          <p:cNvPr id="139" name="文本框 138"/>
          <p:cNvSpPr txBox="1"/>
          <p:nvPr/>
        </p:nvSpPr>
        <p:spPr>
          <a:xfrm>
            <a:off x="2161614" y="1658794"/>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0" name="文本框 139"/>
          <p:cNvSpPr txBox="1"/>
          <p:nvPr/>
        </p:nvSpPr>
        <p:spPr>
          <a:xfrm>
            <a:off x="2019748" y="2409361"/>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1" name="文本框 140"/>
          <p:cNvSpPr txBox="1"/>
          <p:nvPr/>
        </p:nvSpPr>
        <p:spPr>
          <a:xfrm>
            <a:off x="5145064" y="1658794"/>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2" name="文本框 141"/>
          <p:cNvSpPr txBox="1"/>
          <p:nvPr/>
        </p:nvSpPr>
        <p:spPr>
          <a:xfrm>
            <a:off x="5003198" y="2409361"/>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3" name="文本框 142"/>
          <p:cNvSpPr txBox="1"/>
          <p:nvPr/>
        </p:nvSpPr>
        <p:spPr>
          <a:xfrm>
            <a:off x="8148263" y="1658794"/>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4" name="文本框 143"/>
          <p:cNvSpPr txBox="1"/>
          <p:nvPr/>
        </p:nvSpPr>
        <p:spPr>
          <a:xfrm>
            <a:off x="8006397" y="2409361"/>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5" name="文本框 144"/>
          <p:cNvSpPr txBox="1"/>
          <p:nvPr/>
        </p:nvSpPr>
        <p:spPr>
          <a:xfrm>
            <a:off x="5145064" y="3316389"/>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6" name="文本框 145"/>
          <p:cNvSpPr txBox="1"/>
          <p:nvPr/>
        </p:nvSpPr>
        <p:spPr>
          <a:xfrm>
            <a:off x="5003198" y="4066956"/>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7" name="文本框 146"/>
          <p:cNvSpPr txBox="1"/>
          <p:nvPr/>
        </p:nvSpPr>
        <p:spPr>
          <a:xfrm>
            <a:off x="8148263" y="3316389"/>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48" name="文本框 147"/>
          <p:cNvSpPr txBox="1"/>
          <p:nvPr/>
        </p:nvSpPr>
        <p:spPr>
          <a:xfrm>
            <a:off x="8006397" y="4066956"/>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
        <p:nvSpPr>
          <p:cNvPr id="149" name="文本框 148"/>
          <p:cNvSpPr txBox="1"/>
          <p:nvPr/>
        </p:nvSpPr>
        <p:spPr>
          <a:xfrm>
            <a:off x="5145064" y="5008076"/>
            <a:ext cx="1234633" cy="338554"/>
          </a:xfrm>
          <a:prstGeom prst="rect">
            <a:avLst/>
          </a:prstGeom>
          <a:noFill/>
        </p:spPr>
        <p:txBody>
          <a:bodyPr wrap="none" rtlCol="0" anchor="ctr">
            <a:spAutoFit/>
          </a:bodyPr>
          <a:lstStyle/>
          <a:p>
            <a:pPr algn="ctr"/>
            <a:r>
              <a:rPr lang="en-US" altLang="zh-CN" sz="1600" dirty="0">
                <a:solidFill>
                  <a:schemeClr val="accent1">
                    <a:lumMod val="75000"/>
                  </a:schemeClr>
                </a:solidFill>
              </a:rPr>
              <a:t>2050-2060</a:t>
            </a:r>
            <a:endParaRPr lang="zh-CN" altLang="en-US" sz="1600" dirty="0">
              <a:solidFill>
                <a:schemeClr val="accent1">
                  <a:lumMod val="75000"/>
                </a:schemeClr>
              </a:solidFill>
            </a:endParaRPr>
          </a:p>
        </p:txBody>
      </p:sp>
      <p:sp>
        <p:nvSpPr>
          <p:cNvPr id="150" name="文本框 149"/>
          <p:cNvSpPr txBox="1"/>
          <p:nvPr/>
        </p:nvSpPr>
        <p:spPr>
          <a:xfrm>
            <a:off x="5003198" y="5758643"/>
            <a:ext cx="1518364" cy="572464"/>
          </a:xfrm>
          <a:prstGeom prst="rect">
            <a:avLst/>
          </a:prstGeom>
          <a:noFill/>
        </p:spPr>
        <p:txBody>
          <a:bodyPr wrap="none" rtlCol="0">
            <a:spAutoFit/>
          </a:bodyPr>
          <a:lstStyle/>
          <a:p>
            <a:pPr algn="ctr">
              <a:lnSpc>
                <a:spcPct val="120000"/>
              </a:lnSpc>
            </a:pPr>
            <a:r>
              <a:rPr lang="zh-CN" altLang="en-US" sz="1300" dirty="0">
                <a:solidFill>
                  <a:schemeClr val="accent5"/>
                </a:solidFill>
              </a:rPr>
              <a:t>此处添加文本内容</a:t>
            </a:r>
            <a:endParaRPr lang="en-US" altLang="zh-CN" sz="1300" dirty="0">
              <a:solidFill>
                <a:schemeClr val="accent5"/>
              </a:solidFill>
            </a:endParaRPr>
          </a:p>
          <a:p>
            <a:pPr algn="ctr">
              <a:lnSpc>
                <a:spcPct val="120000"/>
              </a:lnSpc>
            </a:pPr>
            <a:r>
              <a:rPr lang="zh-CN" altLang="en-US" sz="1300" dirty="0">
                <a:solidFill>
                  <a:schemeClr val="accent5"/>
                </a:solidFill>
              </a:rPr>
              <a:t>此处添加文本内容</a:t>
            </a:r>
          </a:p>
        </p:txBody>
      </p:sp>
    </p:spTree>
    <p:extLst>
      <p:ext uri="{BB962C8B-B14F-4D97-AF65-F5344CB8AC3E}">
        <p14:creationId xmlns:p14="http://schemas.microsoft.com/office/powerpoint/2010/main" val="137781044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2" presetClass="entr" presetSubtype="1" fill="hold" grpId="0" nodeType="afterEffect">
                                  <p:stCondLst>
                                    <p:cond delay="0"/>
                                  </p:stCondLst>
                                  <p:childTnLst>
                                    <p:set>
                                      <p:cBhvr>
                                        <p:cTn id="13" dur="1" fill="hold">
                                          <p:stCondLst>
                                            <p:cond delay="0"/>
                                          </p:stCondLst>
                                        </p:cTn>
                                        <p:tgtEl>
                                          <p:spTgt spid="80"/>
                                        </p:tgtEl>
                                        <p:attrNameLst>
                                          <p:attrName>style.visibility</p:attrName>
                                        </p:attrNameLst>
                                      </p:cBhvr>
                                      <p:to>
                                        <p:strVal val="visible"/>
                                      </p:to>
                                    </p:set>
                                    <p:animEffect transition="in" filter="wipe(up)">
                                      <p:cBhvr>
                                        <p:cTn id="14" dur="750"/>
                                        <p:tgtEl>
                                          <p:spTgt spid="80"/>
                                        </p:tgtEl>
                                      </p:cBhvr>
                                    </p:animEffect>
                                  </p:childTnLst>
                                </p:cTn>
                              </p:par>
                            </p:childTnLst>
                          </p:cTn>
                        </p:par>
                        <p:par>
                          <p:cTn id="15" fill="hold">
                            <p:stCondLst>
                              <p:cond delay="1500"/>
                            </p:stCondLst>
                            <p:childTnLst>
                              <p:par>
                                <p:cTn id="16" presetID="23" presetClass="entr" presetSubtype="36"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 calcmode="lin" valueType="num">
                                      <p:cBhvr>
                                        <p:cTn id="18" dur="500" fill="hold"/>
                                        <p:tgtEl>
                                          <p:spTgt spid="81"/>
                                        </p:tgtEl>
                                        <p:attrNameLst>
                                          <p:attrName>ppt_w</p:attrName>
                                        </p:attrNameLst>
                                      </p:cBhvr>
                                      <p:tavLst>
                                        <p:tav tm="0">
                                          <p:val>
                                            <p:strVal val="(6*min(max(#ppt_w*#ppt_h,.3),1)-7.4)/-.7*#ppt_w"/>
                                          </p:val>
                                        </p:tav>
                                        <p:tav tm="100000">
                                          <p:val>
                                            <p:strVal val="#ppt_w"/>
                                          </p:val>
                                        </p:tav>
                                      </p:tavLst>
                                    </p:anim>
                                    <p:anim calcmode="lin" valueType="num">
                                      <p:cBhvr>
                                        <p:cTn id="19" dur="500" fill="hold"/>
                                        <p:tgtEl>
                                          <p:spTgt spid="81"/>
                                        </p:tgtEl>
                                        <p:attrNameLst>
                                          <p:attrName>ppt_h</p:attrName>
                                        </p:attrNameLst>
                                      </p:cBhvr>
                                      <p:tavLst>
                                        <p:tav tm="0">
                                          <p:val>
                                            <p:strVal val="(6*min(max(#ppt_w*#ppt_h,.3),1)-7.4)/-.7*#ppt_h"/>
                                          </p:val>
                                        </p:tav>
                                        <p:tav tm="100000">
                                          <p:val>
                                            <p:strVal val="#ppt_h"/>
                                          </p:val>
                                        </p:tav>
                                      </p:tavLst>
                                    </p:anim>
                                    <p:anim calcmode="lin" valueType="num">
                                      <p:cBhvr>
                                        <p:cTn id="20" dur="500" fill="hold"/>
                                        <p:tgtEl>
                                          <p:spTgt spid="81"/>
                                        </p:tgtEl>
                                        <p:attrNameLst>
                                          <p:attrName>ppt_x</p:attrName>
                                        </p:attrNameLst>
                                      </p:cBhvr>
                                      <p:tavLst>
                                        <p:tav tm="0">
                                          <p:val>
                                            <p:fltVal val="0.5"/>
                                          </p:val>
                                        </p:tav>
                                        <p:tav tm="100000">
                                          <p:val>
                                            <p:strVal val="#ppt_x"/>
                                          </p:val>
                                        </p:tav>
                                      </p:tavLst>
                                    </p:anim>
                                    <p:anim calcmode="lin" valueType="num">
                                      <p:cBhvr>
                                        <p:cTn id="21" dur="500" fill="hold"/>
                                        <p:tgtEl>
                                          <p:spTgt spid="81"/>
                                        </p:tgtEl>
                                        <p:attrNameLst>
                                          <p:attrName>ppt_y</p:attrName>
                                        </p:attrNameLst>
                                      </p:cBhvr>
                                      <p:tavLst>
                                        <p:tav tm="0">
                                          <p:val>
                                            <p:strVal val="1+(6*min(max(#ppt_w*#ppt_h,.3),1)-7.4)/-.7*#ppt_h/2"/>
                                          </p:val>
                                        </p:tav>
                                        <p:tav tm="100000">
                                          <p:val>
                                            <p:strVal val="#ppt_y"/>
                                          </p:val>
                                        </p:tav>
                                      </p:tavLst>
                                    </p:anim>
                                  </p:childTnLst>
                                </p:cTn>
                              </p:par>
                            </p:childTnLst>
                          </p:cTn>
                        </p:par>
                        <p:par>
                          <p:cTn id="22" fill="hold">
                            <p:stCondLst>
                              <p:cond delay="2000"/>
                            </p:stCondLst>
                            <p:childTnLst>
                              <p:par>
                                <p:cTn id="23" presetID="12" presetClass="entr" presetSubtype="2" fill="hold" grpId="0" nodeType="afterEffect">
                                  <p:stCondLst>
                                    <p:cond delay="0"/>
                                  </p:stCondLst>
                                  <p:childTnLst>
                                    <p:set>
                                      <p:cBhvr>
                                        <p:cTn id="24" dur="1" fill="hold">
                                          <p:stCondLst>
                                            <p:cond delay="0"/>
                                          </p:stCondLst>
                                        </p:cTn>
                                        <p:tgtEl>
                                          <p:spTgt spid="139"/>
                                        </p:tgtEl>
                                        <p:attrNameLst>
                                          <p:attrName>style.visibility</p:attrName>
                                        </p:attrNameLst>
                                      </p:cBhvr>
                                      <p:to>
                                        <p:strVal val="visible"/>
                                      </p:to>
                                    </p:set>
                                    <p:anim calcmode="lin" valueType="num">
                                      <p:cBhvr additive="base">
                                        <p:cTn id="25" dur="500"/>
                                        <p:tgtEl>
                                          <p:spTgt spid="139"/>
                                        </p:tgtEl>
                                        <p:attrNameLst>
                                          <p:attrName>ppt_x</p:attrName>
                                        </p:attrNameLst>
                                      </p:cBhvr>
                                      <p:tavLst>
                                        <p:tav tm="0">
                                          <p:val>
                                            <p:strVal val="#ppt_x+#ppt_w*1.125000"/>
                                          </p:val>
                                        </p:tav>
                                        <p:tav tm="100000">
                                          <p:val>
                                            <p:strVal val="#ppt_x"/>
                                          </p:val>
                                        </p:tav>
                                      </p:tavLst>
                                    </p:anim>
                                    <p:animEffect transition="in" filter="wipe(left)">
                                      <p:cBhvr>
                                        <p:cTn id="26" dur="500"/>
                                        <p:tgtEl>
                                          <p:spTgt spid="139"/>
                                        </p:tgtEl>
                                      </p:cBhvr>
                                    </p:animEffect>
                                  </p:childTnLst>
                                </p:cTn>
                              </p:par>
                              <p:par>
                                <p:cTn id="27" presetID="12" presetClass="entr" presetSubtype="8" fill="hold" grpId="0" nodeType="withEffect">
                                  <p:stCondLst>
                                    <p:cond delay="0"/>
                                  </p:stCondLst>
                                  <p:childTnLst>
                                    <p:set>
                                      <p:cBhvr>
                                        <p:cTn id="28" dur="1" fill="hold">
                                          <p:stCondLst>
                                            <p:cond delay="0"/>
                                          </p:stCondLst>
                                        </p:cTn>
                                        <p:tgtEl>
                                          <p:spTgt spid="140"/>
                                        </p:tgtEl>
                                        <p:attrNameLst>
                                          <p:attrName>style.visibility</p:attrName>
                                        </p:attrNameLst>
                                      </p:cBhvr>
                                      <p:to>
                                        <p:strVal val="visible"/>
                                      </p:to>
                                    </p:set>
                                    <p:anim calcmode="lin" valueType="num">
                                      <p:cBhvr additive="base">
                                        <p:cTn id="29" dur="500"/>
                                        <p:tgtEl>
                                          <p:spTgt spid="140"/>
                                        </p:tgtEl>
                                        <p:attrNameLst>
                                          <p:attrName>ppt_x</p:attrName>
                                        </p:attrNameLst>
                                      </p:cBhvr>
                                      <p:tavLst>
                                        <p:tav tm="0">
                                          <p:val>
                                            <p:strVal val="#ppt_x-#ppt_w*1.125000"/>
                                          </p:val>
                                        </p:tav>
                                        <p:tav tm="100000">
                                          <p:val>
                                            <p:strVal val="#ppt_x"/>
                                          </p:val>
                                        </p:tav>
                                      </p:tavLst>
                                    </p:anim>
                                    <p:animEffect transition="in" filter="wipe(right)">
                                      <p:cBhvr>
                                        <p:cTn id="30" dur="500"/>
                                        <p:tgtEl>
                                          <p:spTgt spid="140"/>
                                        </p:tgtEl>
                                      </p:cBhvr>
                                    </p:animEffect>
                                  </p:childTnLst>
                                </p:cTn>
                              </p:par>
                            </p:childTnLst>
                          </p:cTn>
                        </p:par>
                        <p:par>
                          <p:cTn id="31" fill="hold">
                            <p:stCondLst>
                              <p:cond delay="2500"/>
                            </p:stCondLst>
                            <p:childTnLst>
                              <p:par>
                                <p:cTn id="32" presetID="23" presetClass="entr" presetSubtype="36" fill="hold" nodeType="afterEffect">
                                  <p:stCondLst>
                                    <p:cond delay="0"/>
                                  </p:stCondLst>
                                  <p:childTnLst>
                                    <p:set>
                                      <p:cBhvr>
                                        <p:cTn id="33" dur="1" fill="hold">
                                          <p:stCondLst>
                                            <p:cond delay="0"/>
                                          </p:stCondLst>
                                        </p:cTn>
                                        <p:tgtEl>
                                          <p:spTgt spid="91"/>
                                        </p:tgtEl>
                                        <p:attrNameLst>
                                          <p:attrName>style.visibility</p:attrName>
                                        </p:attrNameLst>
                                      </p:cBhvr>
                                      <p:to>
                                        <p:strVal val="visible"/>
                                      </p:to>
                                    </p:set>
                                    <p:anim calcmode="lin" valueType="num">
                                      <p:cBhvr>
                                        <p:cTn id="34" dur="500" fill="hold"/>
                                        <p:tgtEl>
                                          <p:spTgt spid="91"/>
                                        </p:tgtEl>
                                        <p:attrNameLst>
                                          <p:attrName>ppt_w</p:attrName>
                                        </p:attrNameLst>
                                      </p:cBhvr>
                                      <p:tavLst>
                                        <p:tav tm="0">
                                          <p:val>
                                            <p:strVal val="(6*min(max(#ppt_w*#ppt_h,.3),1)-7.4)/-.7*#ppt_w"/>
                                          </p:val>
                                        </p:tav>
                                        <p:tav tm="100000">
                                          <p:val>
                                            <p:strVal val="#ppt_w"/>
                                          </p:val>
                                        </p:tav>
                                      </p:tavLst>
                                    </p:anim>
                                    <p:anim calcmode="lin" valueType="num">
                                      <p:cBhvr>
                                        <p:cTn id="35" dur="500" fill="hold"/>
                                        <p:tgtEl>
                                          <p:spTgt spid="91"/>
                                        </p:tgtEl>
                                        <p:attrNameLst>
                                          <p:attrName>ppt_h</p:attrName>
                                        </p:attrNameLst>
                                      </p:cBhvr>
                                      <p:tavLst>
                                        <p:tav tm="0">
                                          <p:val>
                                            <p:strVal val="(6*min(max(#ppt_w*#ppt_h,.3),1)-7.4)/-.7*#ppt_h"/>
                                          </p:val>
                                        </p:tav>
                                        <p:tav tm="100000">
                                          <p:val>
                                            <p:strVal val="#ppt_h"/>
                                          </p:val>
                                        </p:tav>
                                      </p:tavLst>
                                    </p:anim>
                                    <p:anim calcmode="lin" valueType="num">
                                      <p:cBhvr>
                                        <p:cTn id="36" dur="500" fill="hold"/>
                                        <p:tgtEl>
                                          <p:spTgt spid="91"/>
                                        </p:tgtEl>
                                        <p:attrNameLst>
                                          <p:attrName>ppt_x</p:attrName>
                                        </p:attrNameLst>
                                      </p:cBhvr>
                                      <p:tavLst>
                                        <p:tav tm="0">
                                          <p:val>
                                            <p:fltVal val="0.5"/>
                                          </p:val>
                                        </p:tav>
                                        <p:tav tm="100000">
                                          <p:val>
                                            <p:strVal val="#ppt_x"/>
                                          </p:val>
                                        </p:tav>
                                      </p:tavLst>
                                    </p:anim>
                                    <p:anim calcmode="lin" valueType="num">
                                      <p:cBhvr>
                                        <p:cTn id="37" dur="500" fill="hold"/>
                                        <p:tgtEl>
                                          <p:spTgt spid="91"/>
                                        </p:tgtEl>
                                        <p:attrNameLst>
                                          <p:attrName>ppt_y</p:attrName>
                                        </p:attrNameLst>
                                      </p:cBhvr>
                                      <p:tavLst>
                                        <p:tav tm="0">
                                          <p:val>
                                            <p:strVal val="1+(6*min(max(#ppt_w*#ppt_h,.3),1)-7.4)/-.7*#ppt_h/2"/>
                                          </p:val>
                                        </p:tav>
                                        <p:tav tm="100000">
                                          <p:val>
                                            <p:strVal val="#ppt_y"/>
                                          </p:val>
                                        </p:tav>
                                      </p:tavLst>
                                    </p:anim>
                                  </p:childTnLst>
                                </p:cTn>
                              </p:par>
                            </p:childTnLst>
                          </p:cTn>
                        </p:par>
                        <p:par>
                          <p:cTn id="38" fill="hold">
                            <p:stCondLst>
                              <p:cond delay="3000"/>
                            </p:stCondLst>
                            <p:childTnLst>
                              <p:par>
                                <p:cTn id="39" presetID="12" presetClass="entr" presetSubtype="2" fill="hold" grpId="0" nodeType="afterEffect">
                                  <p:stCondLst>
                                    <p:cond delay="0"/>
                                  </p:stCondLst>
                                  <p:childTnLst>
                                    <p:set>
                                      <p:cBhvr>
                                        <p:cTn id="40" dur="1" fill="hold">
                                          <p:stCondLst>
                                            <p:cond delay="0"/>
                                          </p:stCondLst>
                                        </p:cTn>
                                        <p:tgtEl>
                                          <p:spTgt spid="141"/>
                                        </p:tgtEl>
                                        <p:attrNameLst>
                                          <p:attrName>style.visibility</p:attrName>
                                        </p:attrNameLst>
                                      </p:cBhvr>
                                      <p:to>
                                        <p:strVal val="visible"/>
                                      </p:to>
                                    </p:set>
                                    <p:anim calcmode="lin" valueType="num">
                                      <p:cBhvr additive="base">
                                        <p:cTn id="41" dur="500"/>
                                        <p:tgtEl>
                                          <p:spTgt spid="141"/>
                                        </p:tgtEl>
                                        <p:attrNameLst>
                                          <p:attrName>ppt_x</p:attrName>
                                        </p:attrNameLst>
                                      </p:cBhvr>
                                      <p:tavLst>
                                        <p:tav tm="0">
                                          <p:val>
                                            <p:strVal val="#ppt_x+#ppt_w*1.125000"/>
                                          </p:val>
                                        </p:tav>
                                        <p:tav tm="100000">
                                          <p:val>
                                            <p:strVal val="#ppt_x"/>
                                          </p:val>
                                        </p:tav>
                                      </p:tavLst>
                                    </p:anim>
                                    <p:animEffect transition="in" filter="wipe(left)">
                                      <p:cBhvr>
                                        <p:cTn id="42" dur="500"/>
                                        <p:tgtEl>
                                          <p:spTgt spid="141"/>
                                        </p:tgtEl>
                                      </p:cBhvr>
                                    </p:animEffect>
                                  </p:childTnLst>
                                </p:cTn>
                              </p:par>
                              <p:par>
                                <p:cTn id="43" presetID="12" presetClass="entr" presetSubtype="8" fill="hold" grpId="0" nodeType="withEffect">
                                  <p:stCondLst>
                                    <p:cond delay="0"/>
                                  </p:stCondLst>
                                  <p:childTnLst>
                                    <p:set>
                                      <p:cBhvr>
                                        <p:cTn id="44" dur="1" fill="hold">
                                          <p:stCondLst>
                                            <p:cond delay="0"/>
                                          </p:stCondLst>
                                        </p:cTn>
                                        <p:tgtEl>
                                          <p:spTgt spid="142"/>
                                        </p:tgtEl>
                                        <p:attrNameLst>
                                          <p:attrName>style.visibility</p:attrName>
                                        </p:attrNameLst>
                                      </p:cBhvr>
                                      <p:to>
                                        <p:strVal val="visible"/>
                                      </p:to>
                                    </p:set>
                                    <p:anim calcmode="lin" valueType="num">
                                      <p:cBhvr additive="base">
                                        <p:cTn id="45" dur="500"/>
                                        <p:tgtEl>
                                          <p:spTgt spid="142"/>
                                        </p:tgtEl>
                                        <p:attrNameLst>
                                          <p:attrName>ppt_x</p:attrName>
                                        </p:attrNameLst>
                                      </p:cBhvr>
                                      <p:tavLst>
                                        <p:tav tm="0">
                                          <p:val>
                                            <p:strVal val="#ppt_x-#ppt_w*1.125000"/>
                                          </p:val>
                                        </p:tav>
                                        <p:tav tm="100000">
                                          <p:val>
                                            <p:strVal val="#ppt_x"/>
                                          </p:val>
                                        </p:tav>
                                      </p:tavLst>
                                    </p:anim>
                                    <p:animEffect transition="in" filter="wipe(right)">
                                      <p:cBhvr>
                                        <p:cTn id="46" dur="500"/>
                                        <p:tgtEl>
                                          <p:spTgt spid="142"/>
                                        </p:tgtEl>
                                      </p:cBhvr>
                                    </p:animEffect>
                                  </p:childTnLst>
                                </p:cTn>
                              </p:par>
                            </p:childTnLst>
                          </p:cTn>
                        </p:par>
                        <p:par>
                          <p:cTn id="47" fill="hold">
                            <p:stCondLst>
                              <p:cond delay="3500"/>
                            </p:stCondLst>
                            <p:childTnLst>
                              <p:par>
                                <p:cTn id="48" presetID="23" presetClass="entr" presetSubtype="36" fill="hold" nodeType="afterEffect">
                                  <p:stCondLst>
                                    <p:cond delay="0"/>
                                  </p:stCondLst>
                                  <p:childTnLst>
                                    <p:set>
                                      <p:cBhvr>
                                        <p:cTn id="49" dur="1" fill="hold">
                                          <p:stCondLst>
                                            <p:cond delay="0"/>
                                          </p:stCondLst>
                                        </p:cTn>
                                        <p:tgtEl>
                                          <p:spTgt spid="127"/>
                                        </p:tgtEl>
                                        <p:attrNameLst>
                                          <p:attrName>style.visibility</p:attrName>
                                        </p:attrNameLst>
                                      </p:cBhvr>
                                      <p:to>
                                        <p:strVal val="visible"/>
                                      </p:to>
                                    </p:set>
                                    <p:anim calcmode="lin" valueType="num">
                                      <p:cBhvr>
                                        <p:cTn id="50" dur="500" fill="hold"/>
                                        <p:tgtEl>
                                          <p:spTgt spid="12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2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27"/>
                                        </p:tgtEl>
                                        <p:attrNameLst>
                                          <p:attrName>ppt_x</p:attrName>
                                        </p:attrNameLst>
                                      </p:cBhvr>
                                      <p:tavLst>
                                        <p:tav tm="0">
                                          <p:val>
                                            <p:fltVal val="0.5"/>
                                          </p:val>
                                        </p:tav>
                                        <p:tav tm="100000">
                                          <p:val>
                                            <p:strVal val="#ppt_x"/>
                                          </p:val>
                                        </p:tav>
                                      </p:tavLst>
                                    </p:anim>
                                    <p:anim calcmode="lin" valueType="num">
                                      <p:cBhvr>
                                        <p:cTn id="53" dur="500" fill="hold"/>
                                        <p:tgtEl>
                                          <p:spTgt spid="12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000"/>
                            </p:stCondLst>
                            <p:childTnLst>
                              <p:par>
                                <p:cTn id="55" presetID="12" presetClass="entr" presetSubtype="2" fill="hold" grpId="0" nodeType="afterEffect">
                                  <p:stCondLst>
                                    <p:cond delay="0"/>
                                  </p:stCondLst>
                                  <p:childTnLst>
                                    <p:set>
                                      <p:cBhvr>
                                        <p:cTn id="56" dur="1" fill="hold">
                                          <p:stCondLst>
                                            <p:cond delay="0"/>
                                          </p:stCondLst>
                                        </p:cTn>
                                        <p:tgtEl>
                                          <p:spTgt spid="143"/>
                                        </p:tgtEl>
                                        <p:attrNameLst>
                                          <p:attrName>style.visibility</p:attrName>
                                        </p:attrNameLst>
                                      </p:cBhvr>
                                      <p:to>
                                        <p:strVal val="visible"/>
                                      </p:to>
                                    </p:set>
                                    <p:anim calcmode="lin" valueType="num">
                                      <p:cBhvr additive="base">
                                        <p:cTn id="57" dur="500"/>
                                        <p:tgtEl>
                                          <p:spTgt spid="143"/>
                                        </p:tgtEl>
                                        <p:attrNameLst>
                                          <p:attrName>ppt_x</p:attrName>
                                        </p:attrNameLst>
                                      </p:cBhvr>
                                      <p:tavLst>
                                        <p:tav tm="0">
                                          <p:val>
                                            <p:strVal val="#ppt_x+#ppt_w*1.125000"/>
                                          </p:val>
                                        </p:tav>
                                        <p:tav tm="100000">
                                          <p:val>
                                            <p:strVal val="#ppt_x"/>
                                          </p:val>
                                        </p:tav>
                                      </p:tavLst>
                                    </p:anim>
                                    <p:animEffect transition="in" filter="wipe(left)">
                                      <p:cBhvr>
                                        <p:cTn id="58" dur="500"/>
                                        <p:tgtEl>
                                          <p:spTgt spid="143"/>
                                        </p:tgtEl>
                                      </p:cBhvr>
                                    </p:animEffect>
                                  </p:childTnLst>
                                </p:cTn>
                              </p:par>
                              <p:par>
                                <p:cTn id="59" presetID="12" presetClass="entr" presetSubtype="8" fill="hold" grpId="0" nodeType="withEffect">
                                  <p:stCondLst>
                                    <p:cond delay="0"/>
                                  </p:stCondLst>
                                  <p:childTnLst>
                                    <p:set>
                                      <p:cBhvr>
                                        <p:cTn id="60" dur="1" fill="hold">
                                          <p:stCondLst>
                                            <p:cond delay="0"/>
                                          </p:stCondLst>
                                        </p:cTn>
                                        <p:tgtEl>
                                          <p:spTgt spid="144"/>
                                        </p:tgtEl>
                                        <p:attrNameLst>
                                          <p:attrName>style.visibility</p:attrName>
                                        </p:attrNameLst>
                                      </p:cBhvr>
                                      <p:to>
                                        <p:strVal val="visible"/>
                                      </p:to>
                                    </p:set>
                                    <p:anim calcmode="lin" valueType="num">
                                      <p:cBhvr additive="base">
                                        <p:cTn id="61" dur="500"/>
                                        <p:tgtEl>
                                          <p:spTgt spid="144"/>
                                        </p:tgtEl>
                                        <p:attrNameLst>
                                          <p:attrName>ppt_x</p:attrName>
                                        </p:attrNameLst>
                                      </p:cBhvr>
                                      <p:tavLst>
                                        <p:tav tm="0">
                                          <p:val>
                                            <p:strVal val="#ppt_x-#ppt_w*1.125000"/>
                                          </p:val>
                                        </p:tav>
                                        <p:tav tm="100000">
                                          <p:val>
                                            <p:strVal val="#ppt_x"/>
                                          </p:val>
                                        </p:tav>
                                      </p:tavLst>
                                    </p:anim>
                                    <p:animEffect transition="in" filter="wipe(right)">
                                      <p:cBhvr>
                                        <p:cTn id="62" dur="500"/>
                                        <p:tgtEl>
                                          <p:spTgt spid="144"/>
                                        </p:tgtEl>
                                      </p:cBhvr>
                                    </p:animEffect>
                                  </p:childTnLst>
                                </p:cTn>
                              </p:par>
                            </p:childTnLst>
                          </p:cTn>
                        </p:par>
                        <p:par>
                          <p:cTn id="63" fill="hold">
                            <p:stCondLst>
                              <p:cond delay="4500"/>
                            </p:stCondLst>
                            <p:childTnLst>
                              <p:par>
                                <p:cTn id="64" presetID="23" presetClass="entr" presetSubtype="36" fill="hold" nodeType="afterEffect">
                                  <p:stCondLst>
                                    <p:cond delay="0"/>
                                  </p:stCondLst>
                                  <p:childTnLst>
                                    <p:set>
                                      <p:cBhvr>
                                        <p:cTn id="65" dur="1" fill="hold">
                                          <p:stCondLst>
                                            <p:cond delay="0"/>
                                          </p:stCondLst>
                                        </p:cTn>
                                        <p:tgtEl>
                                          <p:spTgt spid="133"/>
                                        </p:tgtEl>
                                        <p:attrNameLst>
                                          <p:attrName>style.visibility</p:attrName>
                                        </p:attrNameLst>
                                      </p:cBhvr>
                                      <p:to>
                                        <p:strVal val="visible"/>
                                      </p:to>
                                    </p:set>
                                    <p:anim calcmode="lin" valueType="num">
                                      <p:cBhvr>
                                        <p:cTn id="66" dur="500" fill="hold"/>
                                        <p:tgtEl>
                                          <p:spTgt spid="133"/>
                                        </p:tgtEl>
                                        <p:attrNameLst>
                                          <p:attrName>ppt_w</p:attrName>
                                        </p:attrNameLst>
                                      </p:cBhvr>
                                      <p:tavLst>
                                        <p:tav tm="0">
                                          <p:val>
                                            <p:strVal val="(6*min(max(#ppt_w*#ppt_h,.3),1)-7.4)/-.7*#ppt_w"/>
                                          </p:val>
                                        </p:tav>
                                        <p:tav tm="100000">
                                          <p:val>
                                            <p:strVal val="#ppt_w"/>
                                          </p:val>
                                        </p:tav>
                                      </p:tavLst>
                                    </p:anim>
                                    <p:anim calcmode="lin" valueType="num">
                                      <p:cBhvr>
                                        <p:cTn id="67" dur="500" fill="hold"/>
                                        <p:tgtEl>
                                          <p:spTgt spid="133"/>
                                        </p:tgtEl>
                                        <p:attrNameLst>
                                          <p:attrName>ppt_h</p:attrName>
                                        </p:attrNameLst>
                                      </p:cBhvr>
                                      <p:tavLst>
                                        <p:tav tm="0">
                                          <p:val>
                                            <p:strVal val="(6*min(max(#ppt_w*#ppt_h,.3),1)-7.4)/-.7*#ppt_h"/>
                                          </p:val>
                                        </p:tav>
                                        <p:tav tm="100000">
                                          <p:val>
                                            <p:strVal val="#ppt_h"/>
                                          </p:val>
                                        </p:tav>
                                      </p:tavLst>
                                    </p:anim>
                                    <p:anim calcmode="lin" valueType="num">
                                      <p:cBhvr>
                                        <p:cTn id="68" dur="500" fill="hold"/>
                                        <p:tgtEl>
                                          <p:spTgt spid="133"/>
                                        </p:tgtEl>
                                        <p:attrNameLst>
                                          <p:attrName>ppt_x</p:attrName>
                                        </p:attrNameLst>
                                      </p:cBhvr>
                                      <p:tavLst>
                                        <p:tav tm="0">
                                          <p:val>
                                            <p:fltVal val="0.5"/>
                                          </p:val>
                                        </p:tav>
                                        <p:tav tm="100000">
                                          <p:val>
                                            <p:strVal val="#ppt_x"/>
                                          </p:val>
                                        </p:tav>
                                      </p:tavLst>
                                    </p:anim>
                                    <p:anim calcmode="lin" valueType="num">
                                      <p:cBhvr>
                                        <p:cTn id="69" dur="500" fill="hold"/>
                                        <p:tgtEl>
                                          <p:spTgt spid="133"/>
                                        </p:tgtEl>
                                        <p:attrNameLst>
                                          <p:attrName>ppt_y</p:attrName>
                                        </p:attrNameLst>
                                      </p:cBhvr>
                                      <p:tavLst>
                                        <p:tav tm="0">
                                          <p:val>
                                            <p:strVal val="1+(6*min(max(#ppt_w*#ppt_h,.3),1)-7.4)/-.7*#ppt_h/2"/>
                                          </p:val>
                                        </p:tav>
                                        <p:tav tm="100000">
                                          <p:val>
                                            <p:strVal val="#ppt_y"/>
                                          </p:val>
                                        </p:tav>
                                      </p:tavLst>
                                    </p:anim>
                                  </p:childTnLst>
                                </p:cTn>
                              </p:par>
                            </p:childTnLst>
                          </p:cTn>
                        </p:par>
                        <p:par>
                          <p:cTn id="70" fill="hold">
                            <p:stCondLst>
                              <p:cond delay="5000"/>
                            </p:stCondLst>
                            <p:childTnLst>
                              <p:par>
                                <p:cTn id="71" presetID="12" presetClass="entr" presetSubtype="2" fill="hold" grpId="0" nodeType="afterEffect">
                                  <p:stCondLst>
                                    <p:cond delay="0"/>
                                  </p:stCondLst>
                                  <p:childTnLst>
                                    <p:set>
                                      <p:cBhvr>
                                        <p:cTn id="72" dur="1" fill="hold">
                                          <p:stCondLst>
                                            <p:cond delay="0"/>
                                          </p:stCondLst>
                                        </p:cTn>
                                        <p:tgtEl>
                                          <p:spTgt spid="147"/>
                                        </p:tgtEl>
                                        <p:attrNameLst>
                                          <p:attrName>style.visibility</p:attrName>
                                        </p:attrNameLst>
                                      </p:cBhvr>
                                      <p:to>
                                        <p:strVal val="visible"/>
                                      </p:to>
                                    </p:set>
                                    <p:anim calcmode="lin" valueType="num">
                                      <p:cBhvr additive="base">
                                        <p:cTn id="73" dur="500"/>
                                        <p:tgtEl>
                                          <p:spTgt spid="147"/>
                                        </p:tgtEl>
                                        <p:attrNameLst>
                                          <p:attrName>ppt_x</p:attrName>
                                        </p:attrNameLst>
                                      </p:cBhvr>
                                      <p:tavLst>
                                        <p:tav tm="0">
                                          <p:val>
                                            <p:strVal val="#ppt_x+#ppt_w*1.125000"/>
                                          </p:val>
                                        </p:tav>
                                        <p:tav tm="100000">
                                          <p:val>
                                            <p:strVal val="#ppt_x"/>
                                          </p:val>
                                        </p:tav>
                                      </p:tavLst>
                                    </p:anim>
                                    <p:animEffect transition="in" filter="wipe(left)">
                                      <p:cBhvr>
                                        <p:cTn id="74" dur="500"/>
                                        <p:tgtEl>
                                          <p:spTgt spid="147"/>
                                        </p:tgtEl>
                                      </p:cBhvr>
                                    </p:animEffect>
                                  </p:childTnLst>
                                </p:cTn>
                              </p:par>
                              <p:par>
                                <p:cTn id="75" presetID="12" presetClass="entr" presetSubtype="8" fill="hold" grpId="0" nodeType="withEffect">
                                  <p:stCondLst>
                                    <p:cond delay="0"/>
                                  </p:stCondLst>
                                  <p:childTnLst>
                                    <p:set>
                                      <p:cBhvr>
                                        <p:cTn id="76" dur="1" fill="hold">
                                          <p:stCondLst>
                                            <p:cond delay="0"/>
                                          </p:stCondLst>
                                        </p:cTn>
                                        <p:tgtEl>
                                          <p:spTgt spid="148"/>
                                        </p:tgtEl>
                                        <p:attrNameLst>
                                          <p:attrName>style.visibility</p:attrName>
                                        </p:attrNameLst>
                                      </p:cBhvr>
                                      <p:to>
                                        <p:strVal val="visible"/>
                                      </p:to>
                                    </p:set>
                                    <p:anim calcmode="lin" valueType="num">
                                      <p:cBhvr additive="base">
                                        <p:cTn id="77" dur="500"/>
                                        <p:tgtEl>
                                          <p:spTgt spid="148"/>
                                        </p:tgtEl>
                                        <p:attrNameLst>
                                          <p:attrName>ppt_x</p:attrName>
                                        </p:attrNameLst>
                                      </p:cBhvr>
                                      <p:tavLst>
                                        <p:tav tm="0">
                                          <p:val>
                                            <p:strVal val="#ppt_x-#ppt_w*1.125000"/>
                                          </p:val>
                                        </p:tav>
                                        <p:tav tm="100000">
                                          <p:val>
                                            <p:strVal val="#ppt_x"/>
                                          </p:val>
                                        </p:tav>
                                      </p:tavLst>
                                    </p:anim>
                                    <p:animEffect transition="in" filter="wipe(right)">
                                      <p:cBhvr>
                                        <p:cTn id="78" dur="500"/>
                                        <p:tgtEl>
                                          <p:spTgt spid="148"/>
                                        </p:tgtEl>
                                      </p:cBhvr>
                                    </p:animEffect>
                                  </p:childTnLst>
                                </p:cTn>
                              </p:par>
                            </p:childTnLst>
                          </p:cTn>
                        </p:par>
                        <p:par>
                          <p:cTn id="79" fill="hold">
                            <p:stCondLst>
                              <p:cond delay="5500"/>
                            </p:stCondLst>
                            <p:childTnLst>
                              <p:par>
                                <p:cTn id="80" presetID="23" presetClass="entr" presetSubtype="36" fill="hold" nodeType="afterEffect">
                                  <p:stCondLst>
                                    <p:cond delay="0"/>
                                  </p:stCondLst>
                                  <p:childTnLst>
                                    <p:set>
                                      <p:cBhvr>
                                        <p:cTn id="81" dur="1" fill="hold">
                                          <p:stCondLst>
                                            <p:cond delay="0"/>
                                          </p:stCondLst>
                                        </p:cTn>
                                        <p:tgtEl>
                                          <p:spTgt spid="130"/>
                                        </p:tgtEl>
                                        <p:attrNameLst>
                                          <p:attrName>style.visibility</p:attrName>
                                        </p:attrNameLst>
                                      </p:cBhvr>
                                      <p:to>
                                        <p:strVal val="visible"/>
                                      </p:to>
                                    </p:set>
                                    <p:anim calcmode="lin" valueType="num">
                                      <p:cBhvr>
                                        <p:cTn id="82" dur="500" fill="hold"/>
                                        <p:tgtEl>
                                          <p:spTgt spid="130"/>
                                        </p:tgtEl>
                                        <p:attrNameLst>
                                          <p:attrName>ppt_w</p:attrName>
                                        </p:attrNameLst>
                                      </p:cBhvr>
                                      <p:tavLst>
                                        <p:tav tm="0">
                                          <p:val>
                                            <p:strVal val="(6*min(max(#ppt_w*#ppt_h,.3),1)-7.4)/-.7*#ppt_w"/>
                                          </p:val>
                                        </p:tav>
                                        <p:tav tm="100000">
                                          <p:val>
                                            <p:strVal val="#ppt_w"/>
                                          </p:val>
                                        </p:tav>
                                      </p:tavLst>
                                    </p:anim>
                                    <p:anim calcmode="lin" valueType="num">
                                      <p:cBhvr>
                                        <p:cTn id="83" dur="500" fill="hold"/>
                                        <p:tgtEl>
                                          <p:spTgt spid="130"/>
                                        </p:tgtEl>
                                        <p:attrNameLst>
                                          <p:attrName>ppt_h</p:attrName>
                                        </p:attrNameLst>
                                      </p:cBhvr>
                                      <p:tavLst>
                                        <p:tav tm="0">
                                          <p:val>
                                            <p:strVal val="(6*min(max(#ppt_w*#ppt_h,.3),1)-7.4)/-.7*#ppt_h"/>
                                          </p:val>
                                        </p:tav>
                                        <p:tav tm="100000">
                                          <p:val>
                                            <p:strVal val="#ppt_h"/>
                                          </p:val>
                                        </p:tav>
                                      </p:tavLst>
                                    </p:anim>
                                    <p:anim calcmode="lin" valueType="num">
                                      <p:cBhvr>
                                        <p:cTn id="84" dur="500" fill="hold"/>
                                        <p:tgtEl>
                                          <p:spTgt spid="130"/>
                                        </p:tgtEl>
                                        <p:attrNameLst>
                                          <p:attrName>ppt_x</p:attrName>
                                        </p:attrNameLst>
                                      </p:cBhvr>
                                      <p:tavLst>
                                        <p:tav tm="0">
                                          <p:val>
                                            <p:fltVal val="0.5"/>
                                          </p:val>
                                        </p:tav>
                                        <p:tav tm="100000">
                                          <p:val>
                                            <p:strVal val="#ppt_x"/>
                                          </p:val>
                                        </p:tav>
                                      </p:tavLst>
                                    </p:anim>
                                    <p:anim calcmode="lin" valueType="num">
                                      <p:cBhvr>
                                        <p:cTn id="85" dur="500" fill="hold"/>
                                        <p:tgtEl>
                                          <p:spTgt spid="130"/>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6000"/>
                            </p:stCondLst>
                            <p:childTnLst>
                              <p:par>
                                <p:cTn id="87" presetID="12" presetClass="entr" presetSubtype="2" fill="hold" grpId="0" nodeType="afterEffect">
                                  <p:stCondLst>
                                    <p:cond delay="0"/>
                                  </p:stCondLst>
                                  <p:childTnLst>
                                    <p:set>
                                      <p:cBhvr>
                                        <p:cTn id="88" dur="1" fill="hold">
                                          <p:stCondLst>
                                            <p:cond delay="0"/>
                                          </p:stCondLst>
                                        </p:cTn>
                                        <p:tgtEl>
                                          <p:spTgt spid="145"/>
                                        </p:tgtEl>
                                        <p:attrNameLst>
                                          <p:attrName>style.visibility</p:attrName>
                                        </p:attrNameLst>
                                      </p:cBhvr>
                                      <p:to>
                                        <p:strVal val="visible"/>
                                      </p:to>
                                    </p:set>
                                    <p:anim calcmode="lin" valueType="num">
                                      <p:cBhvr additive="base">
                                        <p:cTn id="89" dur="500"/>
                                        <p:tgtEl>
                                          <p:spTgt spid="145"/>
                                        </p:tgtEl>
                                        <p:attrNameLst>
                                          <p:attrName>ppt_x</p:attrName>
                                        </p:attrNameLst>
                                      </p:cBhvr>
                                      <p:tavLst>
                                        <p:tav tm="0">
                                          <p:val>
                                            <p:strVal val="#ppt_x+#ppt_w*1.125000"/>
                                          </p:val>
                                        </p:tav>
                                        <p:tav tm="100000">
                                          <p:val>
                                            <p:strVal val="#ppt_x"/>
                                          </p:val>
                                        </p:tav>
                                      </p:tavLst>
                                    </p:anim>
                                    <p:animEffect transition="in" filter="wipe(left)">
                                      <p:cBhvr>
                                        <p:cTn id="90" dur="500"/>
                                        <p:tgtEl>
                                          <p:spTgt spid="145"/>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146"/>
                                        </p:tgtEl>
                                        <p:attrNameLst>
                                          <p:attrName>style.visibility</p:attrName>
                                        </p:attrNameLst>
                                      </p:cBhvr>
                                      <p:to>
                                        <p:strVal val="visible"/>
                                      </p:to>
                                    </p:set>
                                    <p:anim calcmode="lin" valueType="num">
                                      <p:cBhvr additive="base">
                                        <p:cTn id="93" dur="500"/>
                                        <p:tgtEl>
                                          <p:spTgt spid="146"/>
                                        </p:tgtEl>
                                        <p:attrNameLst>
                                          <p:attrName>ppt_x</p:attrName>
                                        </p:attrNameLst>
                                      </p:cBhvr>
                                      <p:tavLst>
                                        <p:tav tm="0">
                                          <p:val>
                                            <p:strVal val="#ppt_x-#ppt_w*1.125000"/>
                                          </p:val>
                                        </p:tav>
                                        <p:tav tm="100000">
                                          <p:val>
                                            <p:strVal val="#ppt_x"/>
                                          </p:val>
                                        </p:tav>
                                      </p:tavLst>
                                    </p:anim>
                                    <p:animEffect transition="in" filter="wipe(right)">
                                      <p:cBhvr>
                                        <p:cTn id="94" dur="500"/>
                                        <p:tgtEl>
                                          <p:spTgt spid="146"/>
                                        </p:tgtEl>
                                      </p:cBhvr>
                                    </p:animEffect>
                                  </p:childTnLst>
                                </p:cTn>
                              </p:par>
                            </p:childTnLst>
                          </p:cTn>
                        </p:par>
                        <p:par>
                          <p:cTn id="95" fill="hold">
                            <p:stCondLst>
                              <p:cond delay="6500"/>
                            </p:stCondLst>
                            <p:childTnLst>
                              <p:par>
                                <p:cTn id="96" presetID="23" presetClass="entr" presetSubtype="36" fill="hold" nodeType="afterEffect">
                                  <p:stCondLst>
                                    <p:cond delay="0"/>
                                  </p:stCondLst>
                                  <p:childTnLst>
                                    <p:set>
                                      <p:cBhvr>
                                        <p:cTn id="97" dur="1" fill="hold">
                                          <p:stCondLst>
                                            <p:cond delay="0"/>
                                          </p:stCondLst>
                                        </p:cTn>
                                        <p:tgtEl>
                                          <p:spTgt spid="136"/>
                                        </p:tgtEl>
                                        <p:attrNameLst>
                                          <p:attrName>style.visibility</p:attrName>
                                        </p:attrNameLst>
                                      </p:cBhvr>
                                      <p:to>
                                        <p:strVal val="visible"/>
                                      </p:to>
                                    </p:set>
                                    <p:anim calcmode="lin" valueType="num">
                                      <p:cBhvr>
                                        <p:cTn id="98" dur="500" fill="hold"/>
                                        <p:tgtEl>
                                          <p:spTgt spid="136"/>
                                        </p:tgtEl>
                                        <p:attrNameLst>
                                          <p:attrName>ppt_w</p:attrName>
                                        </p:attrNameLst>
                                      </p:cBhvr>
                                      <p:tavLst>
                                        <p:tav tm="0">
                                          <p:val>
                                            <p:strVal val="(6*min(max(#ppt_w*#ppt_h,.3),1)-7.4)/-.7*#ppt_w"/>
                                          </p:val>
                                        </p:tav>
                                        <p:tav tm="100000">
                                          <p:val>
                                            <p:strVal val="#ppt_w"/>
                                          </p:val>
                                        </p:tav>
                                      </p:tavLst>
                                    </p:anim>
                                    <p:anim calcmode="lin" valueType="num">
                                      <p:cBhvr>
                                        <p:cTn id="99" dur="500" fill="hold"/>
                                        <p:tgtEl>
                                          <p:spTgt spid="136"/>
                                        </p:tgtEl>
                                        <p:attrNameLst>
                                          <p:attrName>ppt_h</p:attrName>
                                        </p:attrNameLst>
                                      </p:cBhvr>
                                      <p:tavLst>
                                        <p:tav tm="0">
                                          <p:val>
                                            <p:strVal val="(6*min(max(#ppt_w*#ppt_h,.3),1)-7.4)/-.7*#ppt_h"/>
                                          </p:val>
                                        </p:tav>
                                        <p:tav tm="100000">
                                          <p:val>
                                            <p:strVal val="#ppt_h"/>
                                          </p:val>
                                        </p:tav>
                                      </p:tavLst>
                                    </p:anim>
                                    <p:anim calcmode="lin" valueType="num">
                                      <p:cBhvr>
                                        <p:cTn id="100" dur="500" fill="hold"/>
                                        <p:tgtEl>
                                          <p:spTgt spid="136"/>
                                        </p:tgtEl>
                                        <p:attrNameLst>
                                          <p:attrName>ppt_x</p:attrName>
                                        </p:attrNameLst>
                                      </p:cBhvr>
                                      <p:tavLst>
                                        <p:tav tm="0">
                                          <p:val>
                                            <p:fltVal val="0.5"/>
                                          </p:val>
                                        </p:tav>
                                        <p:tav tm="100000">
                                          <p:val>
                                            <p:strVal val="#ppt_x"/>
                                          </p:val>
                                        </p:tav>
                                      </p:tavLst>
                                    </p:anim>
                                    <p:anim calcmode="lin" valueType="num">
                                      <p:cBhvr>
                                        <p:cTn id="101" dur="500" fill="hold"/>
                                        <p:tgtEl>
                                          <p:spTgt spid="136"/>
                                        </p:tgtEl>
                                        <p:attrNameLst>
                                          <p:attrName>ppt_y</p:attrName>
                                        </p:attrNameLst>
                                      </p:cBhvr>
                                      <p:tavLst>
                                        <p:tav tm="0">
                                          <p:val>
                                            <p:strVal val="1+(6*min(max(#ppt_w*#ppt_h,.3),1)-7.4)/-.7*#ppt_h/2"/>
                                          </p:val>
                                        </p:tav>
                                        <p:tav tm="100000">
                                          <p:val>
                                            <p:strVal val="#ppt_y"/>
                                          </p:val>
                                        </p:tav>
                                      </p:tavLst>
                                    </p:anim>
                                  </p:childTnLst>
                                </p:cTn>
                              </p:par>
                            </p:childTnLst>
                          </p:cTn>
                        </p:par>
                        <p:par>
                          <p:cTn id="102" fill="hold">
                            <p:stCondLst>
                              <p:cond delay="7000"/>
                            </p:stCondLst>
                            <p:childTnLst>
                              <p:par>
                                <p:cTn id="103" presetID="12" presetClass="entr" presetSubtype="2" fill="hold" grpId="0" nodeType="afterEffect">
                                  <p:stCondLst>
                                    <p:cond delay="0"/>
                                  </p:stCondLst>
                                  <p:childTnLst>
                                    <p:set>
                                      <p:cBhvr>
                                        <p:cTn id="104" dur="1" fill="hold">
                                          <p:stCondLst>
                                            <p:cond delay="0"/>
                                          </p:stCondLst>
                                        </p:cTn>
                                        <p:tgtEl>
                                          <p:spTgt spid="149"/>
                                        </p:tgtEl>
                                        <p:attrNameLst>
                                          <p:attrName>style.visibility</p:attrName>
                                        </p:attrNameLst>
                                      </p:cBhvr>
                                      <p:to>
                                        <p:strVal val="visible"/>
                                      </p:to>
                                    </p:set>
                                    <p:anim calcmode="lin" valueType="num">
                                      <p:cBhvr additive="base">
                                        <p:cTn id="105" dur="500"/>
                                        <p:tgtEl>
                                          <p:spTgt spid="149"/>
                                        </p:tgtEl>
                                        <p:attrNameLst>
                                          <p:attrName>ppt_x</p:attrName>
                                        </p:attrNameLst>
                                      </p:cBhvr>
                                      <p:tavLst>
                                        <p:tav tm="0">
                                          <p:val>
                                            <p:strVal val="#ppt_x+#ppt_w*1.125000"/>
                                          </p:val>
                                        </p:tav>
                                        <p:tav tm="100000">
                                          <p:val>
                                            <p:strVal val="#ppt_x"/>
                                          </p:val>
                                        </p:tav>
                                      </p:tavLst>
                                    </p:anim>
                                    <p:animEffect transition="in" filter="wipe(left)">
                                      <p:cBhvr>
                                        <p:cTn id="106" dur="500"/>
                                        <p:tgtEl>
                                          <p:spTgt spid="149"/>
                                        </p:tgtEl>
                                      </p:cBhvr>
                                    </p:animEffect>
                                  </p:childTnLst>
                                </p:cTn>
                              </p:par>
                              <p:par>
                                <p:cTn id="107" presetID="12" presetClass="entr" presetSubtype="8" fill="hold" grpId="0" nodeType="withEffect">
                                  <p:stCondLst>
                                    <p:cond delay="0"/>
                                  </p:stCondLst>
                                  <p:childTnLst>
                                    <p:set>
                                      <p:cBhvr>
                                        <p:cTn id="108" dur="1" fill="hold">
                                          <p:stCondLst>
                                            <p:cond delay="0"/>
                                          </p:stCondLst>
                                        </p:cTn>
                                        <p:tgtEl>
                                          <p:spTgt spid="150"/>
                                        </p:tgtEl>
                                        <p:attrNameLst>
                                          <p:attrName>style.visibility</p:attrName>
                                        </p:attrNameLst>
                                      </p:cBhvr>
                                      <p:to>
                                        <p:strVal val="visible"/>
                                      </p:to>
                                    </p:set>
                                    <p:anim calcmode="lin" valueType="num">
                                      <p:cBhvr additive="base">
                                        <p:cTn id="109" dur="500"/>
                                        <p:tgtEl>
                                          <p:spTgt spid="150"/>
                                        </p:tgtEl>
                                        <p:attrNameLst>
                                          <p:attrName>ppt_x</p:attrName>
                                        </p:attrNameLst>
                                      </p:cBhvr>
                                      <p:tavLst>
                                        <p:tav tm="0">
                                          <p:val>
                                            <p:strVal val="#ppt_x-#ppt_w*1.125000"/>
                                          </p:val>
                                        </p:tav>
                                        <p:tav tm="100000">
                                          <p:val>
                                            <p:strVal val="#ppt_x"/>
                                          </p:val>
                                        </p:tav>
                                      </p:tavLst>
                                    </p:anim>
                                    <p:animEffect transition="in" filter="wipe(right)">
                                      <p:cBhvr>
                                        <p:cTn id="110"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39" grpId="0"/>
      <p:bldP spid="140" grpId="0"/>
      <p:bldP spid="141" grpId="0"/>
      <p:bldP spid="142" grpId="0"/>
      <p:bldP spid="143" grpId="0"/>
      <p:bldP spid="144" grpId="0"/>
      <p:bldP spid="145" grpId="0"/>
      <p:bldP spid="146" grpId="0"/>
      <p:bldP spid="147" grpId="0"/>
      <p:bldP spid="148" grpId="0"/>
      <p:bldP spid="149" grpId="0"/>
      <p:bldP spid="15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2"/>
            </p:custDataLst>
          </p:nvPr>
        </p:nvPicPr>
        <p:blipFill>
          <a:blip r:embed="rId5">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2"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个人荣誉</a:t>
              </a:r>
            </a:p>
          </p:txBody>
        </p:sp>
      </p:grpSp>
      <p:sp>
        <p:nvSpPr>
          <p:cNvPr id="130" name="矩形 129"/>
          <p:cNvSpPr/>
          <p:nvPr/>
        </p:nvSpPr>
        <p:spPr>
          <a:xfrm>
            <a:off x="4204252" y="4480808"/>
            <a:ext cx="2259664" cy="1507385"/>
          </a:xfrm>
          <a:prstGeom prst="rect">
            <a:avLst/>
          </a:prstGeom>
          <a:blipFill>
            <a:blip r:embed="rId6"/>
            <a:stretch>
              <a:fillRect/>
            </a:stretch>
          </a:blip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矩形 130"/>
          <p:cNvSpPr/>
          <p:nvPr/>
        </p:nvSpPr>
        <p:spPr>
          <a:xfrm>
            <a:off x="6666273" y="4480808"/>
            <a:ext cx="2259664" cy="1507385"/>
          </a:xfrm>
          <a:prstGeom prst="rect">
            <a:avLst/>
          </a:prstGeom>
          <a:blipFill>
            <a:blip r:embed="rId6"/>
            <a:stretch>
              <a:fillRect/>
            </a:stretch>
          </a:blip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矩形 131"/>
          <p:cNvSpPr/>
          <p:nvPr/>
        </p:nvSpPr>
        <p:spPr>
          <a:xfrm>
            <a:off x="9128294" y="4481033"/>
            <a:ext cx="2259664" cy="1507385"/>
          </a:xfrm>
          <a:prstGeom prst="rect">
            <a:avLst/>
          </a:prstGeom>
          <a:blipFill>
            <a:blip r:embed="rId6"/>
            <a:stretch>
              <a:fillRect/>
            </a:stretch>
          </a:blip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5139836" y="1815290"/>
            <a:ext cx="503727" cy="503727"/>
            <a:chOff x="5139836" y="2142761"/>
            <a:chExt cx="872460" cy="872460"/>
          </a:xfrm>
          <a:solidFill>
            <a:schemeClr val="accent6">
              <a:lumMod val="75000"/>
            </a:schemeClr>
          </a:solidFill>
        </p:grpSpPr>
        <p:sp>
          <p:nvSpPr>
            <p:cNvPr id="23" name="椭圆 22"/>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33" name="椭圆 132"/>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01</a:t>
              </a:r>
              <a:endParaRPr lang="zh-CN" altLang="en-US" sz="1600" dirty="0">
                <a:latin typeface="汉仪蝶语体简" panose="02010604000101010101" pitchFamily="2" charset="-122"/>
                <a:ea typeface="汉仪蝶语体简" panose="02010604000101010101" pitchFamily="2" charset="-122"/>
              </a:endParaRPr>
            </a:p>
          </p:txBody>
        </p:sp>
      </p:grpSp>
      <p:grpSp>
        <p:nvGrpSpPr>
          <p:cNvPr id="134" name="组合 133"/>
          <p:cNvGrpSpPr/>
          <p:nvPr/>
        </p:nvGrpSpPr>
        <p:grpSpPr>
          <a:xfrm>
            <a:off x="5139836" y="2470107"/>
            <a:ext cx="503727" cy="503727"/>
            <a:chOff x="5139836" y="2142761"/>
            <a:chExt cx="872460" cy="872460"/>
          </a:xfrm>
          <a:solidFill>
            <a:schemeClr val="accent6">
              <a:lumMod val="75000"/>
            </a:schemeClr>
          </a:solidFill>
        </p:grpSpPr>
        <p:sp>
          <p:nvSpPr>
            <p:cNvPr id="135" name="椭圆 134"/>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36" name="椭圆 135"/>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02</a:t>
              </a:r>
              <a:endParaRPr lang="zh-CN" altLang="en-US" sz="1600" dirty="0">
                <a:latin typeface="汉仪蝶语体简" panose="02010604000101010101" pitchFamily="2" charset="-122"/>
                <a:ea typeface="汉仪蝶语体简" panose="02010604000101010101" pitchFamily="2" charset="-122"/>
              </a:endParaRPr>
            </a:p>
          </p:txBody>
        </p:sp>
      </p:grpSp>
      <p:grpSp>
        <p:nvGrpSpPr>
          <p:cNvPr id="137" name="组合 136"/>
          <p:cNvGrpSpPr/>
          <p:nvPr/>
        </p:nvGrpSpPr>
        <p:grpSpPr>
          <a:xfrm>
            <a:off x="5139836" y="3124924"/>
            <a:ext cx="503727" cy="503727"/>
            <a:chOff x="5139836" y="2142761"/>
            <a:chExt cx="872460" cy="872460"/>
          </a:xfrm>
          <a:solidFill>
            <a:schemeClr val="accent6">
              <a:lumMod val="75000"/>
            </a:schemeClr>
          </a:solidFill>
        </p:grpSpPr>
        <p:sp>
          <p:nvSpPr>
            <p:cNvPr id="138" name="椭圆 137"/>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39" name="椭圆 138"/>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03</a:t>
              </a:r>
              <a:endParaRPr lang="zh-CN" altLang="en-US" sz="1600" dirty="0">
                <a:latin typeface="汉仪蝶语体简" panose="02010604000101010101" pitchFamily="2" charset="-122"/>
                <a:ea typeface="汉仪蝶语体简" panose="02010604000101010101" pitchFamily="2" charset="-122"/>
              </a:endParaRPr>
            </a:p>
          </p:txBody>
        </p:sp>
      </p:grpSp>
      <p:grpSp>
        <p:nvGrpSpPr>
          <p:cNvPr id="140" name="组合 139"/>
          <p:cNvGrpSpPr/>
          <p:nvPr/>
        </p:nvGrpSpPr>
        <p:grpSpPr>
          <a:xfrm>
            <a:off x="5139836" y="3779740"/>
            <a:ext cx="503727" cy="503727"/>
            <a:chOff x="5139836" y="2142761"/>
            <a:chExt cx="872460" cy="872460"/>
          </a:xfrm>
          <a:solidFill>
            <a:schemeClr val="accent6">
              <a:lumMod val="75000"/>
            </a:schemeClr>
          </a:solidFill>
        </p:grpSpPr>
        <p:sp>
          <p:nvSpPr>
            <p:cNvPr id="141" name="椭圆 140"/>
            <p:cNvSpPr/>
            <p:nvPr/>
          </p:nvSpPr>
          <p:spPr>
            <a:xfrm>
              <a:off x="5139836" y="2142761"/>
              <a:ext cx="872460" cy="8724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bIns="72000" rtlCol="0" anchor="ctr"/>
            <a:lstStyle/>
            <a:p>
              <a:pPr algn="ctr"/>
              <a:endParaRPr lang="zh-CN" altLang="en-US" sz="1600"/>
            </a:p>
          </p:txBody>
        </p:sp>
        <p:sp>
          <p:nvSpPr>
            <p:cNvPr id="142" name="椭圆 141"/>
            <p:cNvSpPr/>
            <p:nvPr/>
          </p:nvSpPr>
          <p:spPr>
            <a:xfrm>
              <a:off x="5233127" y="2236052"/>
              <a:ext cx="685876" cy="685876"/>
            </a:xfrm>
            <a:prstGeom prst="ellipse">
              <a:avLst/>
            </a:prstGeom>
            <a:grpFill/>
            <a:ln cap="rnd">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bIns="72000" rtlCol="0" anchor="ctr"/>
            <a:lstStyle/>
            <a:p>
              <a:pPr algn="ctr"/>
              <a:r>
                <a:rPr lang="en-US" altLang="zh-CN" sz="1600" dirty="0">
                  <a:latin typeface="汉仪蝶语体简" panose="02010604000101010101" pitchFamily="2" charset="-122"/>
                  <a:ea typeface="汉仪蝶语体简" panose="02010604000101010101" pitchFamily="2" charset="-122"/>
                </a:rPr>
                <a:t>04</a:t>
              </a:r>
              <a:endParaRPr lang="zh-CN" altLang="en-US" sz="1600" dirty="0">
                <a:latin typeface="汉仪蝶语体简" panose="02010604000101010101" pitchFamily="2" charset="-122"/>
                <a:ea typeface="汉仪蝶语体简" panose="02010604000101010101" pitchFamily="2" charset="-122"/>
              </a:endParaRPr>
            </a:p>
          </p:txBody>
        </p:sp>
      </p:grpSp>
      <p:sp>
        <p:nvSpPr>
          <p:cNvPr id="143" name="文本框 142"/>
          <p:cNvSpPr txBox="1"/>
          <p:nvPr/>
        </p:nvSpPr>
        <p:spPr>
          <a:xfrm>
            <a:off x="5697426" y="1869153"/>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sp>
        <p:nvSpPr>
          <p:cNvPr id="144" name="文本框 143"/>
          <p:cNvSpPr txBox="1"/>
          <p:nvPr/>
        </p:nvSpPr>
        <p:spPr>
          <a:xfrm>
            <a:off x="5697426" y="2552693"/>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sp>
        <p:nvSpPr>
          <p:cNvPr id="145" name="文本框 144"/>
          <p:cNvSpPr txBox="1"/>
          <p:nvPr/>
        </p:nvSpPr>
        <p:spPr>
          <a:xfrm>
            <a:off x="5697426" y="3208511"/>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sp>
        <p:nvSpPr>
          <p:cNvPr id="146" name="文本框 145"/>
          <p:cNvSpPr txBox="1"/>
          <p:nvPr/>
        </p:nvSpPr>
        <p:spPr>
          <a:xfrm>
            <a:off x="5697426" y="3864329"/>
            <a:ext cx="5384807" cy="338554"/>
          </a:xfrm>
          <a:prstGeom prst="rect">
            <a:avLst/>
          </a:prstGeom>
          <a:noFill/>
        </p:spPr>
        <p:txBody>
          <a:bodyPr wrap="none" rtlCol="0" anchor="ctr">
            <a:spAutoFit/>
          </a:bodyPr>
          <a:lstStyle/>
          <a:p>
            <a:r>
              <a:rPr lang="en-US" altLang="zh-CN" sz="1600" dirty="0">
                <a:solidFill>
                  <a:schemeClr val="accent5"/>
                </a:solidFill>
                <a:latin typeface="+mn-ea"/>
              </a:rPr>
              <a:t>2050</a:t>
            </a:r>
            <a:r>
              <a:rPr lang="zh-CN" altLang="en-US" sz="1600" dirty="0">
                <a:solidFill>
                  <a:schemeClr val="accent5"/>
                </a:solidFill>
                <a:latin typeface="+mn-ea"/>
              </a:rPr>
              <a:t>年获得输入文本内容或复制文本内容只保留文本粘贴</a:t>
            </a:r>
          </a:p>
        </p:txBody>
      </p:sp>
      <p:grpSp>
        <p:nvGrpSpPr>
          <p:cNvPr id="39" name="组合 38"/>
          <p:cNvGrpSpPr/>
          <p:nvPr/>
        </p:nvGrpSpPr>
        <p:grpSpPr>
          <a:xfrm>
            <a:off x="737505" y="1957198"/>
            <a:ext cx="2874963" cy="4138802"/>
            <a:chOff x="3551238" y="1962151"/>
            <a:chExt cx="2874963" cy="2928938"/>
          </a:xfrm>
          <a:solidFill>
            <a:schemeClr val="accent1"/>
          </a:solidFill>
        </p:grpSpPr>
        <p:sp>
          <p:nvSpPr>
            <p:cNvPr id="40" name="Freeform 5"/>
            <p:cNvSpPr>
              <a:spLocks/>
            </p:cNvSpPr>
            <p:nvPr/>
          </p:nvSpPr>
          <p:spPr bwMode="auto">
            <a:xfrm>
              <a:off x="5776913" y="4864101"/>
              <a:ext cx="22225" cy="15875"/>
            </a:xfrm>
            <a:custGeom>
              <a:avLst/>
              <a:gdLst>
                <a:gd name="T0" fmla="*/ 0 w 4"/>
                <a:gd name="T1" fmla="*/ 0 h 3"/>
                <a:gd name="T2" fmla="*/ 0 w 4"/>
                <a:gd name="T3" fmla="*/ 2 h 3"/>
                <a:gd name="T4" fmla="*/ 4 w 4"/>
                <a:gd name="T5" fmla="*/ 1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0" y="1"/>
                    <a:pt x="0" y="2"/>
                  </a:cubicBezTo>
                  <a:cubicBezTo>
                    <a:pt x="1" y="3"/>
                    <a:pt x="3" y="2"/>
                    <a:pt x="4"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8"/>
            <p:cNvSpPr>
              <a:spLocks noEditPoints="1"/>
            </p:cNvSpPr>
            <p:nvPr/>
          </p:nvSpPr>
          <p:spPr bwMode="auto">
            <a:xfrm>
              <a:off x="5116513" y="2325688"/>
              <a:ext cx="654050" cy="931863"/>
            </a:xfrm>
            <a:custGeom>
              <a:avLst/>
              <a:gdLst>
                <a:gd name="T0" fmla="*/ 53 w 120"/>
                <a:gd name="T1" fmla="*/ 4 h 171"/>
                <a:gd name="T2" fmla="*/ 22 w 120"/>
                <a:gd name="T3" fmla="*/ 10 h 171"/>
                <a:gd name="T4" fmla="*/ 10 w 120"/>
                <a:gd name="T5" fmla="*/ 67 h 171"/>
                <a:gd name="T6" fmla="*/ 1 w 120"/>
                <a:gd name="T7" fmla="*/ 40 h 171"/>
                <a:gd name="T8" fmla="*/ 32 w 120"/>
                <a:gd name="T9" fmla="*/ 168 h 171"/>
                <a:gd name="T10" fmla="*/ 53 w 120"/>
                <a:gd name="T11" fmla="*/ 166 h 171"/>
                <a:gd name="T12" fmla="*/ 79 w 120"/>
                <a:gd name="T13" fmla="*/ 162 h 171"/>
                <a:gd name="T14" fmla="*/ 76 w 120"/>
                <a:gd name="T15" fmla="*/ 154 h 171"/>
                <a:gd name="T16" fmla="*/ 106 w 120"/>
                <a:gd name="T17" fmla="*/ 142 h 171"/>
                <a:gd name="T18" fmla="*/ 107 w 120"/>
                <a:gd name="T19" fmla="*/ 133 h 171"/>
                <a:gd name="T20" fmla="*/ 73 w 120"/>
                <a:gd name="T21" fmla="*/ 127 h 171"/>
                <a:gd name="T22" fmla="*/ 69 w 120"/>
                <a:gd name="T23" fmla="*/ 109 h 171"/>
                <a:gd name="T24" fmla="*/ 91 w 120"/>
                <a:gd name="T25" fmla="*/ 96 h 171"/>
                <a:gd name="T26" fmla="*/ 64 w 120"/>
                <a:gd name="T27" fmla="*/ 90 h 171"/>
                <a:gd name="T28" fmla="*/ 73 w 120"/>
                <a:gd name="T29" fmla="*/ 51 h 171"/>
                <a:gd name="T30" fmla="*/ 77 w 120"/>
                <a:gd name="T31" fmla="*/ 41 h 171"/>
                <a:gd name="T32" fmla="*/ 78 w 120"/>
                <a:gd name="T33" fmla="*/ 19 h 171"/>
                <a:gd name="T34" fmla="*/ 43 w 120"/>
                <a:gd name="T35" fmla="*/ 29 h 171"/>
                <a:gd name="T36" fmla="*/ 59 w 120"/>
                <a:gd name="T37" fmla="*/ 119 h 171"/>
                <a:gd name="T38" fmla="*/ 35 w 120"/>
                <a:gd name="T39" fmla="*/ 23 h 171"/>
                <a:gd name="T40" fmla="*/ 25 w 120"/>
                <a:gd name="T41" fmla="*/ 35 h 171"/>
                <a:gd name="T42" fmla="*/ 37 w 120"/>
                <a:gd name="T43" fmla="*/ 144 h 171"/>
                <a:gd name="T44" fmla="*/ 27 w 120"/>
                <a:gd name="T45" fmla="*/ 146 h 171"/>
                <a:gd name="T46" fmla="*/ 19 w 120"/>
                <a:gd name="T47" fmla="*/ 92 h 171"/>
                <a:gd name="T48" fmla="*/ 37 w 120"/>
                <a:gd name="T49" fmla="*/ 150 h 171"/>
                <a:gd name="T50" fmla="*/ 39 w 120"/>
                <a:gd name="T51" fmla="*/ 159 h 171"/>
                <a:gd name="T52" fmla="*/ 43 w 120"/>
                <a:gd name="T53" fmla="*/ 165 h 171"/>
                <a:gd name="T54" fmla="*/ 40 w 120"/>
                <a:gd name="T55" fmla="*/ 166 h 171"/>
                <a:gd name="T56" fmla="*/ 68 w 120"/>
                <a:gd name="T57" fmla="*/ 146 h 171"/>
                <a:gd name="T58" fmla="*/ 51 w 120"/>
                <a:gd name="T59" fmla="*/ 157 h 171"/>
                <a:gd name="T60" fmla="*/ 61 w 120"/>
                <a:gd name="T61" fmla="*/ 167 h 171"/>
                <a:gd name="T62" fmla="*/ 79 w 120"/>
                <a:gd name="T63" fmla="*/ 165 h 171"/>
                <a:gd name="T64" fmla="*/ 74 w 120"/>
                <a:gd name="T65" fmla="*/ 155 h 171"/>
                <a:gd name="T66" fmla="*/ 72 w 120"/>
                <a:gd name="T67" fmla="*/ 147 h 171"/>
                <a:gd name="T68" fmla="*/ 72 w 120"/>
                <a:gd name="T69" fmla="*/ 146 h 171"/>
                <a:gd name="T70" fmla="*/ 74 w 120"/>
                <a:gd name="T71" fmla="*/ 137 h 171"/>
                <a:gd name="T72" fmla="*/ 72 w 120"/>
                <a:gd name="T73" fmla="*/ 129 h 171"/>
                <a:gd name="T74" fmla="*/ 66 w 120"/>
                <a:gd name="T75" fmla="*/ 128 h 171"/>
                <a:gd name="T76" fmla="*/ 72 w 120"/>
                <a:gd name="T77" fmla="*/ 29 h 171"/>
                <a:gd name="T78" fmla="*/ 49 w 120"/>
                <a:gd name="T79" fmla="*/ 40 h 171"/>
                <a:gd name="T80" fmla="*/ 54 w 120"/>
                <a:gd name="T81" fmla="*/ 80 h 171"/>
                <a:gd name="T82" fmla="*/ 59 w 120"/>
                <a:gd name="T83" fmla="*/ 29 h 171"/>
                <a:gd name="T84" fmla="*/ 64 w 120"/>
                <a:gd name="T85" fmla="*/ 97 h 171"/>
                <a:gd name="T86" fmla="*/ 62 w 120"/>
                <a:gd name="T87" fmla="*/ 110 h 171"/>
                <a:gd name="T88" fmla="*/ 63 w 120"/>
                <a:gd name="T89" fmla="*/ 130 h 171"/>
                <a:gd name="T90" fmla="*/ 63 w 120"/>
                <a:gd name="T91" fmla="*/ 130 h 171"/>
                <a:gd name="T92" fmla="*/ 40 w 120"/>
                <a:gd name="T93" fmla="*/ 154 h 171"/>
                <a:gd name="T94" fmla="*/ 42 w 120"/>
                <a:gd name="T95" fmla="*/ 13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71">
                  <a:moveTo>
                    <a:pt x="31" y="21"/>
                  </a:moveTo>
                  <a:cubicBezTo>
                    <a:pt x="31" y="18"/>
                    <a:pt x="29" y="15"/>
                    <a:pt x="30" y="14"/>
                  </a:cubicBezTo>
                  <a:cubicBezTo>
                    <a:pt x="43" y="11"/>
                    <a:pt x="56" y="8"/>
                    <a:pt x="69" y="5"/>
                  </a:cubicBezTo>
                  <a:cubicBezTo>
                    <a:pt x="67" y="0"/>
                    <a:pt x="59" y="4"/>
                    <a:pt x="53" y="4"/>
                  </a:cubicBezTo>
                  <a:cubicBezTo>
                    <a:pt x="52" y="4"/>
                    <a:pt x="53" y="5"/>
                    <a:pt x="52" y="6"/>
                  </a:cubicBezTo>
                  <a:cubicBezTo>
                    <a:pt x="42" y="7"/>
                    <a:pt x="36" y="11"/>
                    <a:pt x="26" y="13"/>
                  </a:cubicBezTo>
                  <a:cubicBezTo>
                    <a:pt x="27" y="17"/>
                    <a:pt x="26" y="23"/>
                    <a:pt x="25" y="26"/>
                  </a:cubicBezTo>
                  <a:cubicBezTo>
                    <a:pt x="22" y="24"/>
                    <a:pt x="26" y="13"/>
                    <a:pt x="22" y="10"/>
                  </a:cubicBezTo>
                  <a:cubicBezTo>
                    <a:pt x="19" y="17"/>
                    <a:pt x="21" y="29"/>
                    <a:pt x="18" y="37"/>
                  </a:cubicBezTo>
                  <a:cubicBezTo>
                    <a:pt x="18" y="30"/>
                    <a:pt x="19" y="23"/>
                    <a:pt x="19" y="15"/>
                  </a:cubicBezTo>
                  <a:cubicBezTo>
                    <a:pt x="13" y="15"/>
                    <a:pt x="13" y="21"/>
                    <a:pt x="13" y="25"/>
                  </a:cubicBezTo>
                  <a:cubicBezTo>
                    <a:pt x="11" y="37"/>
                    <a:pt x="10" y="53"/>
                    <a:pt x="10" y="67"/>
                  </a:cubicBezTo>
                  <a:cubicBezTo>
                    <a:pt x="10" y="106"/>
                    <a:pt x="18" y="140"/>
                    <a:pt x="32" y="160"/>
                  </a:cubicBezTo>
                  <a:cubicBezTo>
                    <a:pt x="30" y="160"/>
                    <a:pt x="28" y="160"/>
                    <a:pt x="26" y="161"/>
                  </a:cubicBezTo>
                  <a:cubicBezTo>
                    <a:pt x="6" y="126"/>
                    <a:pt x="3" y="61"/>
                    <a:pt x="4" y="14"/>
                  </a:cubicBezTo>
                  <a:cubicBezTo>
                    <a:pt x="0" y="21"/>
                    <a:pt x="1" y="31"/>
                    <a:pt x="1" y="40"/>
                  </a:cubicBezTo>
                  <a:cubicBezTo>
                    <a:pt x="1" y="48"/>
                    <a:pt x="3" y="58"/>
                    <a:pt x="3" y="67"/>
                  </a:cubicBezTo>
                  <a:cubicBezTo>
                    <a:pt x="7" y="101"/>
                    <a:pt x="8" y="136"/>
                    <a:pt x="23" y="160"/>
                  </a:cubicBezTo>
                  <a:cubicBezTo>
                    <a:pt x="24" y="162"/>
                    <a:pt x="21" y="162"/>
                    <a:pt x="22" y="164"/>
                  </a:cubicBezTo>
                  <a:cubicBezTo>
                    <a:pt x="28" y="162"/>
                    <a:pt x="29" y="171"/>
                    <a:pt x="32" y="168"/>
                  </a:cubicBezTo>
                  <a:cubicBezTo>
                    <a:pt x="30" y="167"/>
                    <a:pt x="29" y="166"/>
                    <a:pt x="29" y="164"/>
                  </a:cubicBezTo>
                  <a:cubicBezTo>
                    <a:pt x="33" y="161"/>
                    <a:pt x="39" y="164"/>
                    <a:pt x="40" y="169"/>
                  </a:cubicBezTo>
                  <a:cubicBezTo>
                    <a:pt x="45" y="169"/>
                    <a:pt x="51" y="168"/>
                    <a:pt x="55" y="167"/>
                  </a:cubicBezTo>
                  <a:cubicBezTo>
                    <a:pt x="54" y="167"/>
                    <a:pt x="54" y="166"/>
                    <a:pt x="53" y="166"/>
                  </a:cubicBezTo>
                  <a:cubicBezTo>
                    <a:pt x="57" y="166"/>
                    <a:pt x="59" y="170"/>
                    <a:pt x="63" y="171"/>
                  </a:cubicBezTo>
                  <a:cubicBezTo>
                    <a:pt x="80" y="165"/>
                    <a:pt x="101" y="165"/>
                    <a:pt x="118" y="161"/>
                  </a:cubicBezTo>
                  <a:cubicBezTo>
                    <a:pt x="111" y="158"/>
                    <a:pt x="96" y="163"/>
                    <a:pt x="86" y="164"/>
                  </a:cubicBezTo>
                  <a:cubicBezTo>
                    <a:pt x="84" y="164"/>
                    <a:pt x="79" y="166"/>
                    <a:pt x="79" y="162"/>
                  </a:cubicBezTo>
                  <a:cubicBezTo>
                    <a:pt x="91" y="158"/>
                    <a:pt x="109" y="157"/>
                    <a:pt x="120" y="154"/>
                  </a:cubicBezTo>
                  <a:cubicBezTo>
                    <a:pt x="119" y="153"/>
                    <a:pt x="117" y="152"/>
                    <a:pt x="116" y="152"/>
                  </a:cubicBezTo>
                  <a:cubicBezTo>
                    <a:pt x="105" y="156"/>
                    <a:pt x="90" y="157"/>
                    <a:pt x="78" y="159"/>
                  </a:cubicBezTo>
                  <a:cubicBezTo>
                    <a:pt x="78" y="157"/>
                    <a:pt x="76" y="158"/>
                    <a:pt x="76" y="154"/>
                  </a:cubicBezTo>
                  <a:cubicBezTo>
                    <a:pt x="89" y="152"/>
                    <a:pt x="107" y="151"/>
                    <a:pt x="118" y="148"/>
                  </a:cubicBezTo>
                  <a:cubicBezTo>
                    <a:pt x="110" y="145"/>
                    <a:pt x="96" y="151"/>
                    <a:pt x="85" y="151"/>
                  </a:cubicBezTo>
                  <a:cubicBezTo>
                    <a:pt x="85" y="148"/>
                    <a:pt x="84" y="148"/>
                    <a:pt x="83" y="146"/>
                  </a:cubicBezTo>
                  <a:cubicBezTo>
                    <a:pt x="92" y="145"/>
                    <a:pt x="99" y="143"/>
                    <a:pt x="106" y="142"/>
                  </a:cubicBezTo>
                  <a:cubicBezTo>
                    <a:pt x="110" y="142"/>
                    <a:pt x="115" y="143"/>
                    <a:pt x="117" y="140"/>
                  </a:cubicBezTo>
                  <a:cubicBezTo>
                    <a:pt x="106" y="139"/>
                    <a:pt x="90" y="144"/>
                    <a:pt x="79" y="144"/>
                  </a:cubicBezTo>
                  <a:cubicBezTo>
                    <a:pt x="79" y="141"/>
                    <a:pt x="76" y="139"/>
                    <a:pt x="77" y="137"/>
                  </a:cubicBezTo>
                  <a:cubicBezTo>
                    <a:pt x="88" y="136"/>
                    <a:pt x="98" y="135"/>
                    <a:pt x="107" y="133"/>
                  </a:cubicBezTo>
                  <a:cubicBezTo>
                    <a:pt x="97" y="131"/>
                    <a:pt x="85" y="135"/>
                    <a:pt x="76" y="135"/>
                  </a:cubicBezTo>
                  <a:cubicBezTo>
                    <a:pt x="75" y="133"/>
                    <a:pt x="74" y="132"/>
                    <a:pt x="73" y="129"/>
                  </a:cubicBezTo>
                  <a:cubicBezTo>
                    <a:pt x="84" y="126"/>
                    <a:pt x="95" y="127"/>
                    <a:pt x="104" y="123"/>
                  </a:cubicBezTo>
                  <a:cubicBezTo>
                    <a:pt x="94" y="123"/>
                    <a:pt x="84" y="127"/>
                    <a:pt x="73" y="127"/>
                  </a:cubicBezTo>
                  <a:cubicBezTo>
                    <a:pt x="72" y="124"/>
                    <a:pt x="70" y="122"/>
                    <a:pt x="70" y="118"/>
                  </a:cubicBezTo>
                  <a:cubicBezTo>
                    <a:pt x="79" y="115"/>
                    <a:pt x="92" y="115"/>
                    <a:pt x="102" y="112"/>
                  </a:cubicBezTo>
                  <a:cubicBezTo>
                    <a:pt x="95" y="110"/>
                    <a:pt x="80" y="114"/>
                    <a:pt x="70" y="115"/>
                  </a:cubicBezTo>
                  <a:cubicBezTo>
                    <a:pt x="69" y="114"/>
                    <a:pt x="69" y="111"/>
                    <a:pt x="69" y="109"/>
                  </a:cubicBezTo>
                  <a:cubicBezTo>
                    <a:pt x="80" y="107"/>
                    <a:pt x="92" y="106"/>
                    <a:pt x="102" y="104"/>
                  </a:cubicBezTo>
                  <a:cubicBezTo>
                    <a:pt x="93" y="102"/>
                    <a:pt x="78" y="106"/>
                    <a:pt x="68" y="107"/>
                  </a:cubicBezTo>
                  <a:cubicBezTo>
                    <a:pt x="67" y="105"/>
                    <a:pt x="66" y="102"/>
                    <a:pt x="66" y="99"/>
                  </a:cubicBezTo>
                  <a:cubicBezTo>
                    <a:pt x="75" y="97"/>
                    <a:pt x="84" y="98"/>
                    <a:pt x="91" y="96"/>
                  </a:cubicBezTo>
                  <a:cubicBezTo>
                    <a:pt x="83" y="95"/>
                    <a:pt x="73" y="96"/>
                    <a:pt x="66" y="98"/>
                  </a:cubicBezTo>
                  <a:cubicBezTo>
                    <a:pt x="66" y="96"/>
                    <a:pt x="64" y="93"/>
                    <a:pt x="65" y="92"/>
                  </a:cubicBezTo>
                  <a:cubicBezTo>
                    <a:pt x="70" y="91"/>
                    <a:pt x="79" y="90"/>
                    <a:pt x="83" y="88"/>
                  </a:cubicBezTo>
                  <a:cubicBezTo>
                    <a:pt x="79" y="87"/>
                    <a:pt x="71" y="89"/>
                    <a:pt x="64" y="90"/>
                  </a:cubicBezTo>
                  <a:cubicBezTo>
                    <a:pt x="62" y="74"/>
                    <a:pt x="59" y="54"/>
                    <a:pt x="60" y="41"/>
                  </a:cubicBezTo>
                  <a:cubicBezTo>
                    <a:pt x="65" y="40"/>
                    <a:pt x="69" y="41"/>
                    <a:pt x="72" y="42"/>
                  </a:cubicBezTo>
                  <a:cubicBezTo>
                    <a:pt x="69" y="43"/>
                    <a:pt x="66" y="45"/>
                    <a:pt x="65" y="48"/>
                  </a:cubicBezTo>
                  <a:cubicBezTo>
                    <a:pt x="67" y="50"/>
                    <a:pt x="72" y="48"/>
                    <a:pt x="73" y="51"/>
                  </a:cubicBezTo>
                  <a:cubicBezTo>
                    <a:pt x="71" y="53"/>
                    <a:pt x="67" y="53"/>
                    <a:pt x="68" y="58"/>
                  </a:cubicBezTo>
                  <a:cubicBezTo>
                    <a:pt x="71" y="55"/>
                    <a:pt x="76" y="54"/>
                    <a:pt x="76" y="50"/>
                  </a:cubicBezTo>
                  <a:cubicBezTo>
                    <a:pt x="75" y="47"/>
                    <a:pt x="71" y="48"/>
                    <a:pt x="68" y="47"/>
                  </a:cubicBezTo>
                  <a:cubicBezTo>
                    <a:pt x="71" y="44"/>
                    <a:pt x="75" y="44"/>
                    <a:pt x="77" y="41"/>
                  </a:cubicBezTo>
                  <a:cubicBezTo>
                    <a:pt x="73" y="38"/>
                    <a:pt x="63" y="41"/>
                    <a:pt x="60" y="38"/>
                  </a:cubicBezTo>
                  <a:cubicBezTo>
                    <a:pt x="62" y="32"/>
                    <a:pt x="73" y="35"/>
                    <a:pt x="75" y="29"/>
                  </a:cubicBezTo>
                  <a:cubicBezTo>
                    <a:pt x="71" y="25"/>
                    <a:pt x="60" y="29"/>
                    <a:pt x="53" y="27"/>
                  </a:cubicBezTo>
                  <a:cubicBezTo>
                    <a:pt x="61" y="24"/>
                    <a:pt x="71" y="23"/>
                    <a:pt x="78" y="19"/>
                  </a:cubicBezTo>
                  <a:cubicBezTo>
                    <a:pt x="71" y="18"/>
                    <a:pt x="61" y="24"/>
                    <a:pt x="53" y="24"/>
                  </a:cubicBezTo>
                  <a:cubicBezTo>
                    <a:pt x="52" y="24"/>
                    <a:pt x="52" y="21"/>
                    <a:pt x="49" y="22"/>
                  </a:cubicBezTo>
                  <a:cubicBezTo>
                    <a:pt x="46" y="23"/>
                    <a:pt x="48" y="25"/>
                    <a:pt x="47" y="26"/>
                  </a:cubicBezTo>
                  <a:cubicBezTo>
                    <a:pt x="46" y="27"/>
                    <a:pt x="42" y="25"/>
                    <a:pt x="43" y="29"/>
                  </a:cubicBezTo>
                  <a:cubicBezTo>
                    <a:pt x="44" y="30"/>
                    <a:pt x="48" y="28"/>
                    <a:pt x="48" y="30"/>
                  </a:cubicBezTo>
                  <a:cubicBezTo>
                    <a:pt x="47" y="62"/>
                    <a:pt x="51" y="89"/>
                    <a:pt x="57" y="117"/>
                  </a:cubicBezTo>
                  <a:cubicBezTo>
                    <a:pt x="56" y="119"/>
                    <a:pt x="50" y="117"/>
                    <a:pt x="50" y="119"/>
                  </a:cubicBezTo>
                  <a:cubicBezTo>
                    <a:pt x="52" y="122"/>
                    <a:pt x="57" y="121"/>
                    <a:pt x="59" y="119"/>
                  </a:cubicBezTo>
                  <a:cubicBezTo>
                    <a:pt x="59" y="122"/>
                    <a:pt x="61" y="127"/>
                    <a:pt x="61" y="129"/>
                  </a:cubicBezTo>
                  <a:cubicBezTo>
                    <a:pt x="53" y="129"/>
                    <a:pt x="48" y="129"/>
                    <a:pt x="43" y="131"/>
                  </a:cubicBezTo>
                  <a:cubicBezTo>
                    <a:pt x="38" y="99"/>
                    <a:pt x="28" y="57"/>
                    <a:pt x="31" y="23"/>
                  </a:cubicBezTo>
                  <a:cubicBezTo>
                    <a:pt x="31" y="24"/>
                    <a:pt x="33" y="23"/>
                    <a:pt x="35" y="23"/>
                  </a:cubicBezTo>
                  <a:cubicBezTo>
                    <a:pt x="46" y="17"/>
                    <a:pt x="66" y="17"/>
                    <a:pt x="77" y="9"/>
                  </a:cubicBezTo>
                  <a:cubicBezTo>
                    <a:pt x="59" y="11"/>
                    <a:pt x="47" y="17"/>
                    <a:pt x="31" y="21"/>
                  </a:cubicBezTo>
                  <a:close/>
                  <a:moveTo>
                    <a:pt x="26" y="26"/>
                  </a:moveTo>
                  <a:cubicBezTo>
                    <a:pt x="27" y="28"/>
                    <a:pt x="25" y="31"/>
                    <a:pt x="25" y="35"/>
                  </a:cubicBezTo>
                  <a:cubicBezTo>
                    <a:pt x="23" y="32"/>
                    <a:pt x="24" y="29"/>
                    <a:pt x="26" y="26"/>
                  </a:cubicBezTo>
                  <a:close/>
                  <a:moveTo>
                    <a:pt x="42" y="149"/>
                  </a:moveTo>
                  <a:cubicBezTo>
                    <a:pt x="42" y="149"/>
                    <a:pt x="42" y="150"/>
                    <a:pt x="42" y="150"/>
                  </a:cubicBezTo>
                  <a:cubicBezTo>
                    <a:pt x="38" y="151"/>
                    <a:pt x="38" y="146"/>
                    <a:pt x="37" y="144"/>
                  </a:cubicBezTo>
                  <a:cubicBezTo>
                    <a:pt x="31" y="127"/>
                    <a:pt x="28" y="111"/>
                    <a:pt x="26" y="88"/>
                  </a:cubicBezTo>
                  <a:cubicBezTo>
                    <a:pt x="31" y="109"/>
                    <a:pt x="34" y="131"/>
                    <a:pt x="42" y="149"/>
                  </a:cubicBezTo>
                  <a:close/>
                  <a:moveTo>
                    <a:pt x="14" y="31"/>
                  </a:moveTo>
                  <a:cubicBezTo>
                    <a:pt x="15" y="69"/>
                    <a:pt x="15" y="112"/>
                    <a:pt x="27" y="146"/>
                  </a:cubicBezTo>
                  <a:cubicBezTo>
                    <a:pt x="11" y="117"/>
                    <a:pt x="11" y="67"/>
                    <a:pt x="14" y="31"/>
                  </a:cubicBezTo>
                  <a:close/>
                  <a:moveTo>
                    <a:pt x="31" y="151"/>
                  </a:moveTo>
                  <a:cubicBezTo>
                    <a:pt x="24" y="132"/>
                    <a:pt x="21" y="115"/>
                    <a:pt x="19" y="92"/>
                  </a:cubicBezTo>
                  <a:cubicBezTo>
                    <a:pt x="19" y="91"/>
                    <a:pt x="19" y="91"/>
                    <a:pt x="19" y="92"/>
                  </a:cubicBezTo>
                  <a:cubicBezTo>
                    <a:pt x="22" y="113"/>
                    <a:pt x="26" y="133"/>
                    <a:pt x="32" y="151"/>
                  </a:cubicBezTo>
                  <a:cubicBezTo>
                    <a:pt x="32" y="151"/>
                    <a:pt x="31" y="151"/>
                    <a:pt x="31" y="151"/>
                  </a:cubicBezTo>
                  <a:close/>
                  <a:moveTo>
                    <a:pt x="22" y="30"/>
                  </a:moveTo>
                  <a:cubicBezTo>
                    <a:pt x="21" y="68"/>
                    <a:pt x="24" y="119"/>
                    <a:pt x="37" y="150"/>
                  </a:cubicBezTo>
                  <a:cubicBezTo>
                    <a:pt x="37" y="151"/>
                    <a:pt x="36" y="151"/>
                    <a:pt x="35" y="151"/>
                  </a:cubicBezTo>
                  <a:cubicBezTo>
                    <a:pt x="24" y="114"/>
                    <a:pt x="18" y="71"/>
                    <a:pt x="22" y="30"/>
                  </a:cubicBezTo>
                  <a:close/>
                  <a:moveTo>
                    <a:pt x="36" y="154"/>
                  </a:moveTo>
                  <a:cubicBezTo>
                    <a:pt x="39" y="154"/>
                    <a:pt x="38" y="156"/>
                    <a:pt x="39" y="159"/>
                  </a:cubicBezTo>
                  <a:cubicBezTo>
                    <a:pt x="37" y="158"/>
                    <a:pt x="36" y="155"/>
                    <a:pt x="36" y="154"/>
                  </a:cubicBezTo>
                  <a:close/>
                  <a:moveTo>
                    <a:pt x="40" y="166"/>
                  </a:moveTo>
                  <a:cubicBezTo>
                    <a:pt x="39" y="163"/>
                    <a:pt x="37" y="162"/>
                    <a:pt x="39" y="161"/>
                  </a:cubicBezTo>
                  <a:cubicBezTo>
                    <a:pt x="41" y="161"/>
                    <a:pt x="41" y="164"/>
                    <a:pt x="43" y="165"/>
                  </a:cubicBezTo>
                  <a:cubicBezTo>
                    <a:pt x="45" y="165"/>
                    <a:pt x="44" y="162"/>
                    <a:pt x="44" y="160"/>
                  </a:cubicBezTo>
                  <a:cubicBezTo>
                    <a:pt x="46" y="160"/>
                    <a:pt x="48" y="160"/>
                    <a:pt x="50" y="159"/>
                  </a:cubicBezTo>
                  <a:cubicBezTo>
                    <a:pt x="51" y="161"/>
                    <a:pt x="51" y="163"/>
                    <a:pt x="52" y="163"/>
                  </a:cubicBezTo>
                  <a:cubicBezTo>
                    <a:pt x="49" y="165"/>
                    <a:pt x="43" y="166"/>
                    <a:pt x="40" y="166"/>
                  </a:cubicBezTo>
                  <a:close/>
                  <a:moveTo>
                    <a:pt x="48" y="150"/>
                  </a:moveTo>
                  <a:cubicBezTo>
                    <a:pt x="46" y="147"/>
                    <a:pt x="47" y="145"/>
                    <a:pt x="46" y="143"/>
                  </a:cubicBezTo>
                  <a:cubicBezTo>
                    <a:pt x="50" y="139"/>
                    <a:pt x="58" y="140"/>
                    <a:pt x="65" y="139"/>
                  </a:cubicBezTo>
                  <a:cubicBezTo>
                    <a:pt x="66" y="142"/>
                    <a:pt x="68" y="143"/>
                    <a:pt x="68" y="146"/>
                  </a:cubicBezTo>
                  <a:cubicBezTo>
                    <a:pt x="62" y="147"/>
                    <a:pt x="55" y="149"/>
                    <a:pt x="48" y="150"/>
                  </a:cubicBezTo>
                  <a:close/>
                  <a:moveTo>
                    <a:pt x="70" y="148"/>
                  </a:moveTo>
                  <a:cubicBezTo>
                    <a:pt x="70" y="150"/>
                    <a:pt x="72" y="151"/>
                    <a:pt x="72" y="153"/>
                  </a:cubicBezTo>
                  <a:cubicBezTo>
                    <a:pt x="65" y="154"/>
                    <a:pt x="58" y="155"/>
                    <a:pt x="51" y="157"/>
                  </a:cubicBezTo>
                  <a:cubicBezTo>
                    <a:pt x="50" y="156"/>
                    <a:pt x="49" y="154"/>
                    <a:pt x="49" y="152"/>
                  </a:cubicBezTo>
                  <a:cubicBezTo>
                    <a:pt x="56" y="151"/>
                    <a:pt x="63" y="149"/>
                    <a:pt x="70" y="148"/>
                  </a:cubicBezTo>
                  <a:close/>
                  <a:moveTo>
                    <a:pt x="79" y="165"/>
                  </a:moveTo>
                  <a:cubicBezTo>
                    <a:pt x="72" y="164"/>
                    <a:pt x="65" y="171"/>
                    <a:pt x="61" y="167"/>
                  </a:cubicBezTo>
                  <a:cubicBezTo>
                    <a:pt x="63" y="166"/>
                    <a:pt x="65" y="167"/>
                    <a:pt x="67" y="166"/>
                  </a:cubicBezTo>
                  <a:cubicBezTo>
                    <a:pt x="65" y="165"/>
                    <a:pt x="54" y="166"/>
                    <a:pt x="62" y="165"/>
                  </a:cubicBezTo>
                  <a:cubicBezTo>
                    <a:pt x="66" y="163"/>
                    <a:pt x="73" y="163"/>
                    <a:pt x="77" y="161"/>
                  </a:cubicBezTo>
                  <a:cubicBezTo>
                    <a:pt x="78" y="162"/>
                    <a:pt x="79" y="163"/>
                    <a:pt x="79" y="165"/>
                  </a:cubicBezTo>
                  <a:close/>
                  <a:moveTo>
                    <a:pt x="76" y="160"/>
                  </a:moveTo>
                  <a:cubicBezTo>
                    <a:pt x="70" y="161"/>
                    <a:pt x="62" y="162"/>
                    <a:pt x="56" y="164"/>
                  </a:cubicBezTo>
                  <a:cubicBezTo>
                    <a:pt x="54" y="163"/>
                    <a:pt x="54" y="160"/>
                    <a:pt x="52" y="159"/>
                  </a:cubicBezTo>
                  <a:cubicBezTo>
                    <a:pt x="58" y="157"/>
                    <a:pt x="67" y="156"/>
                    <a:pt x="74" y="155"/>
                  </a:cubicBezTo>
                  <a:cubicBezTo>
                    <a:pt x="74" y="158"/>
                    <a:pt x="77" y="157"/>
                    <a:pt x="76" y="160"/>
                  </a:cubicBezTo>
                  <a:close/>
                  <a:moveTo>
                    <a:pt x="83" y="151"/>
                  </a:moveTo>
                  <a:cubicBezTo>
                    <a:pt x="81" y="152"/>
                    <a:pt x="77" y="152"/>
                    <a:pt x="75" y="153"/>
                  </a:cubicBezTo>
                  <a:cubicBezTo>
                    <a:pt x="74" y="151"/>
                    <a:pt x="72" y="150"/>
                    <a:pt x="72" y="147"/>
                  </a:cubicBezTo>
                  <a:cubicBezTo>
                    <a:pt x="78" y="145"/>
                    <a:pt x="80" y="148"/>
                    <a:pt x="83" y="151"/>
                  </a:cubicBezTo>
                  <a:close/>
                  <a:moveTo>
                    <a:pt x="74" y="137"/>
                  </a:moveTo>
                  <a:cubicBezTo>
                    <a:pt x="75" y="140"/>
                    <a:pt x="76" y="141"/>
                    <a:pt x="77" y="145"/>
                  </a:cubicBezTo>
                  <a:cubicBezTo>
                    <a:pt x="76" y="146"/>
                    <a:pt x="72" y="145"/>
                    <a:pt x="72" y="146"/>
                  </a:cubicBezTo>
                  <a:cubicBezTo>
                    <a:pt x="70" y="145"/>
                    <a:pt x="70" y="143"/>
                    <a:pt x="69" y="141"/>
                  </a:cubicBezTo>
                  <a:cubicBezTo>
                    <a:pt x="70" y="141"/>
                    <a:pt x="70" y="143"/>
                    <a:pt x="71" y="143"/>
                  </a:cubicBezTo>
                  <a:cubicBezTo>
                    <a:pt x="73" y="142"/>
                    <a:pt x="71" y="139"/>
                    <a:pt x="70" y="139"/>
                  </a:cubicBezTo>
                  <a:cubicBezTo>
                    <a:pt x="71" y="137"/>
                    <a:pt x="72" y="137"/>
                    <a:pt x="74" y="137"/>
                  </a:cubicBezTo>
                  <a:close/>
                  <a:moveTo>
                    <a:pt x="73" y="135"/>
                  </a:moveTo>
                  <a:cubicBezTo>
                    <a:pt x="72" y="136"/>
                    <a:pt x="69" y="135"/>
                    <a:pt x="69" y="136"/>
                  </a:cubicBezTo>
                  <a:cubicBezTo>
                    <a:pt x="67" y="135"/>
                    <a:pt x="67" y="132"/>
                    <a:pt x="66" y="130"/>
                  </a:cubicBezTo>
                  <a:cubicBezTo>
                    <a:pt x="68" y="130"/>
                    <a:pt x="70" y="129"/>
                    <a:pt x="72" y="129"/>
                  </a:cubicBezTo>
                  <a:cubicBezTo>
                    <a:pt x="71" y="132"/>
                    <a:pt x="73" y="133"/>
                    <a:pt x="73" y="135"/>
                  </a:cubicBezTo>
                  <a:close/>
                  <a:moveTo>
                    <a:pt x="68" y="118"/>
                  </a:moveTo>
                  <a:cubicBezTo>
                    <a:pt x="69" y="121"/>
                    <a:pt x="69" y="124"/>
                    <a:pt x="71" y="126"/>
                  </a:cubicBezTo>
                  <a:cubicBezTo>
                    <a:pt x="71" y="128"/>
                    <a:pt x="68" y="128"/>
                    <a:pt x="66" y="128"/>
                  </a:cubicBezTo>
                  <a:cubicBezTo>
                    <a:pt x="64" y="125"/>
                    <a:pt x="63" y="123"/>
                    <a:pt x="62" y="119"/>
                  </a:cubicBezTo>
                  <a:cubicBezTo>
                    <a:pt x="64" y="118"/>
                    <a:pt x="66" y="118"/>
                    <a:pt x="68" y="118"/>
                  </a:cubicBezTo>
                  <a:close/>
                  <a:moveTo>
                    <a:pt x="61" y="29"/>
                  </a:moveTo>
                  <a:cubicBezTo>
                    <a:pt x="64" y="28"/>
                    <a:pt x="68" y="28"/>
                    <a:pt x="72" y="29"/>
                  </a:cubicBezTo>
                  <a:cubicBezTo>
                    <a:pt x="69" y="31"/>
                    <a:pt x="66" y="32"/>
                    <a:pt x="61" y="33"/>
                  </a:cubicBezTo>
                  <a:cubicBezTo>
                    <a:pt x="62" y="31"/>
                    <a:pt x="60" y="31"/>
                    <a:pt x="61" y="29"/>
                  </a:cubicBezTo>
                  <a:close/>
                  <a:moveTo>
                    <a:pt x="51" y="70"/>
                  </a:moveTo>
                  <a:cubicBezTo>
                    <a:pt x="49" y="59"/>
                    <a:pt x="49" y="49"/>
                    <a:pt x="49" y="40"/>
                  </a:cubicBezTo>
                  <a:cubicBezTo>
                    <a:pt x="52" y="46"/>
                    <a:pt x="51" y="56"/>
                    <a:pt x="51" y="63"/>
                  </a:cubicBezTo>
                  <a:cubicBezTo>
                    <a:pt x="51" y="65"/>
                    <a:pt x="52" y="72"/>
                    <a:pt x="51" y="70"/>
                  </a:cubicBezTo>
                  <a:close/>
                  <a:moveTo>
                    <a:pt x="53" y="71"/>
                  </a:moveTo>
                  <a:cubicBezTo>
                    <a:pt x="54" y="68"/>
                    <a:pt x="54" y="80"/>
                    <a:pt x="54" y="80"/>
                  </a:cubicBezTo>
                  <a:cubicBezTo>
                    <a:pt x="55" y="83"/>
                    <a:pt x="56" y="93"/>
                    <a:pt x="57" y="97"/>
                  </a:cubicBezTo>
                  <a:cubicBezTo>
                    <a:pt x="53" y="90"/>
                    <a:pt x="52" y="80"/>
                    <a:pt x="53" y="71"/>
                  </a:cubicBezTo>
                  <a:close/>
                  <a:moveTo>
                    <a:pt x="53" y="29"/>
                  </a:moveTo>
                  <a:cubicBezTo>
                    <a:pt x="55" y="29"/>
                    <a:pt x="57" y="29"/>
                    <a:pt x="59" y="29"/>
                  </a:cubicBezTo>
                  <a:cubicBezTo>
                    <a:pt x="61" y="28"/>
                    <a:pt x="56" y="31"/>
                    <a:pt x="58" y="34"/>
                  </a:cubicBezTo>
                  <a:cubicBezTo>
                    <a:pt x="55" y="32"/>
                    <a:pt x="54" y="34"/>
                    <a:pt x="53" y="29"/>
                  </a:cubicBezTo>
                  <a:close/>
                  <a:moveTo>
                    <a:pt x="56" y="47"/>
                  </a:moveTo>
                  <a:cubicBezTo>
                    <a:pt x="60" y="59"/>
                    <a:pt x="59" y="82"/>
                    <a:pt x="64" y="97"/>
                  </a:cubicBezTo>
                  <a:cubicBezTo>
                    <a:pt x="64" y="99"/>
                    <a:pt x="59" y="97"/>
                    <a:pt x="61" y="100"/>
                  </a:cubicBezTo>
                  <a:cubicBezTo>
                    <a:pt x="61" y="102"/>
                    <a:pt x="63" y="100"/>
                    <a:pt x="64" y="101"/>
                  </a:cubicBezTo>
                  <a:cubicBezTo>
                    <a:pt x="64" y="103"/>
                    <a:pt x="66" y="104"/>
                    <a:pt x="65" y="106"/>
                  </a:cubicBezTo>
                  <a:cubicBezTo>
                    <a:pt x="66" y="109"/>
                    <a:pt x="61" y="107"/>
                    <a:pt x="62" y="110"/>
                  </a:cubicBezTo>
                  <a:cubicBezTo>
                    <a:pt x="65" y="110"/>
                    <a:pt x="68" y="110"/>
                    <a:pt x="67" y="116"/>
                  </a:cubicBezTo>
                  <a:cubicBezTo>
                    <a:pt x="65" y="116"/>
                    <a:pt x="63" y="116"/>
                    <a:pt x="61" y="116"/>
                  </a:cubicBezTo>
                  <a:cubicBezTo>
                    <a:pt x="58" y="96"/>
                    <a:pt x="55" y="65"/>
                    <a:pt x="56" y="47"/>
                  </a:cubicBezTo>
                  <a:close/>
                  <a:moveTo>
                    <a:pt x="63" y="130"/>
                  </a:moveTo>
                  <a:cubicBezTo>
                    <a:pt x="63" y="133"/>
                    <a:pt x="64" y="134"/>
                    <a:pt x="64" y="137"/>
                  </a:cubicBezTo>
                  <a:cubicBezTo>
                    <a:pt x="57" y="137"/>
                    <a:pt x="51" y="138"/>
                    <a:pt x="45" y="139"/>
                  </a:cubicBezTo>
                  <a:cubicBezTo>
                    <a:pt x="44" y="137"/>
                    <a:pt x="44" y="134"/>
                    <a:pt x="43" y="132"/>
                  </a:cubicBezTo>
                  <a:cubicBezTo>
                    <a:pt x="50" y="134"/>
                    <a:pt x="56" y="130"/>
                    <a:pt x="63" y="130"/>
                  </a:cubicBezTo>
                  <a:close/>
                  <a:moveTo>
                    <a:pt x="47" y="153"/>
                  </a:moveTo>
                  <a:cubicBezTo>
                    <a:pt x="46" y="155"/>
                    <a:pt x="48" y="155"/>
                    <a:pt x="48" y="157"/>
                  </a:cubicBezTo>
                  <a:cubicBezTo>
                    <a:pt x="46" y="157"/>
                    <a:pt x="45" y="158"/>
                    <a:pt x="42" y="158"/>
                  </a:cubicBezTo>
                  <a:cubicBezTo>
                    <a:pt x="42" y="157"/>
                    <a:pt x="42" y="155"/>
                    <a:pt x="40" y="154"/>
                  </a:cubicBezTo>
                  <a:cubicBezTo>
                    <a:pt x="42" y="152"/>
                    <a:pt x="45" y="152"/>
                    <a:pt x="47" y="153"/>
                  </a:cubicBezTo>
                  <a:close/>
                  <a:moveTo>
                    <a:pt x="42" y="137"/>
                  </a:moveTo>
                  <a:cubicBezTo>
                    <a:pt x="32" y="114"/>
                    <a:pt x="28" y="87"/>
                    <a:pt x="29" y="53"/>
                  </a:cubicBezTo>
                  <a:cubicBezTo>
                    <a:pt x="32" y="83"/>
                    <a:pt x="38" y="109"/>
                    <a:pt x="42"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9"/>
            <p:cNvSpPr>
              <a:spLocks/>
            </p:cNvSpPr>
            <p:nvPr/>
          </p:nvSpPr>
          <p:spPr bwMode="auto">
            <a:xfrm>
              <a:off x="5116513" y="4378326"/>
              <a:ext cx="354013" cy="234950"/>
            </a:xfrm>
            <a:custGeom>
              <a:avLst/>
              <a:gdLst>
                <a:gd name="T0" fmla="*/ 65 w 65"/>
                <a:gd name="T1" fmla="*/ 28 h 43"/>
                <a:gd name="T2" fmla="*/ 24 w 65"/>
                <a:gd name="T3" fmla="*/ 23 h 43"/>
                <a:gd name="T4" fmla="*/ 60 w 65"/>
                <a:gd name="T5" fmla="*/ 19 h 43"/>
                <a:gd name="T6" fmla="*/ 24 w 65"/>
                <a:gd name="T7" fmla="*/ 14 h 43"/>
                <a:gd name="T8" fmla="*/ 50 w 65"/>
                <a:gd name="T9" fmla="*/ 12 h 43"/>
                <a:gd name="T10" fmla="*/ 27 w 65"/>
                <a:gd name="T11" fmla="*/ 3 h 43"/>
                <a:gd name="T12" fmla="*/ 46 w 65"/>
                <a:gd name="T13" fmla="*/ 4 h 43"/>
                <a:gd name="T14" fmla="*/ 36 w 65"/>
                <a:gd name="T15" fmla="*/ 1 h 43"/>
                <a:gd name="T16" fmla="*/ 19 w 65"/>
                <a:gd name="T17" fmla="*/ 3 h 43"/>
                <a:gd name="T18" fmla="*/ 34 w 65"/>
                <a:gd name="T19" fmla="*/ 9 h 43"/>
                <a:gd name="T20" fmla="*/ 46 w 65"/>
                <a:gd name="T21" fmla="*/ 11 h 43"/>
                <a:gd name="T22" fmla="*/ 17 w 65"/>
                <a:gd name="T23" fmla="*/ 14 h 43"/>
                <a:gd name="T24" fmla="*/ 45 w 65"/>
                <a:gd name="T25" fmla="*/ 20 h 43"/>
                <a:gd name="T26" fmla="*/ 23 w 65"/>
                <a:gd name="T27" fmla="*/ 20 h 43"/>
                <a:gd name="T28" fmla="*/ 13 w 65"/>
                <a:gd name="T29" fmla="*/ 22 h 43"/>
                <a:gd name="T30" fmla="*/ 50 w 65"/>
                <a:gd name="T31" fmla="*/ 27 h 43"/>
                <a:gd name="T32" fmla="*/ 1 w 65"/>
                <a:gd name="T33" fmla="*/ 31 h 43"/>
                <a:gd name="T34" fmla="*/ 52 w 65"/>
                <a:gd name="T35" fmla="*/ 36 h 43"/>
                <a:gd name="T36" fmla="*/ 19 w 65"/>
                <a:gd name="T37" fmla="*/ 36 h 43"/>
                <a:gd name="T38" fmla="*/ 0 w 65"/>
                <a:gd name="T39" fmla="*/ 40 h 43"/>
                <a:gd name="T40" fmla="*/ 23 w 65"/>
                <a:gd name="T41" fmla="*/ 43 h 43"/>
                <a:gd name="T42" fmla="*/ 6 w 65"/>
                <a:gd name="T43" fmla="*/ 39 h 43"/>
                <a:gd name="T44" fmla="*/ 39 w 65"/>
                <a:gd name="T45" fmla="*/ 37 h 43"/>
                <a:gd name="T46" fmla="*/ 62 w 65"/>
                <a:gd name="T47" fmla="*/ 35 h 43"/>
                <a:gd name="T48" fmla="*/ 5 w 65"/>
                <a:gd name="T49" fmla="*/ 31 h 43"/>
                <a:gd name="T50" fmla="*/ 65 w 65"/>
                <a:gd name="T51"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43">
                  <a:moveTo>
                    <a:pt x="65" y="28"/>
                  </a:moveTo>
                  <a:cubicBezTo>
                    <a:pt x="53" y="23"/>
                    <a:pt x="37" y="26"/>
                    <a:pt x="24" y="23"/>
                  </a:cubicBezTo>
                  <a:cubicBezTo>
                    <a:pt x="36" y="21"/>
                    <a:pt x="51" y="23"/>
                    <a:pt x="60" y="19"/>
                  </a:cubicBezTo>
                  <a:cubicBezTo>
                    <a:pt x="49" y="16"/>
                    <a:pt x="35" y="16"/>
                    <a:pt x="24" y="14"/>
                  </a:cubicBezTo>
                  <a:cubicBezTo>
                    <a:pt x="33" y="13"/>
                    <a:pt x="43" y="14"/>
                    <a:pt x="50" y="12"/>
                  </a:cubicBezTo>
                  <a:cubicBezTo>
                    <a:pt x="46" y="5"/>
                    <a:pt x="34" y="6"/>
                    <a:pt x="27" y="3"/>
                  </a:cubicBezTo>
                  <a:cubicBezTo>
                    <a:pt x="34" y="2"/>
                    <a:pt x="40" y="3"/>
                    <a:pt x="46" y="4"/>
                  </a:cubicBezTo>
                  <a:cubicBezTo>
                    <a:pt x="46" y="0"/>
                    <a:pt x="39" y="1"/>
                    <a:pt x="36" y="1"/>
                  </a:cubicBezTo>
                  <a:cubicBezTo>
                    <a:pt x="30" y="1"/>
                    <a:pt x="22" y="0"/>
                    <a:pt x="19" y="3"/>
                  </a:cubicBezTo>
                  <a:cubicBezTo>
                    <a:pt x="22" y="7"/>
                    <a:pt x="34" y="4"/>
                    <a:pt x="34" y="9"/>
                  </a:cubicBezTo>
                  <a:cubicBezTo>
                    <a:pt x="35" y="5"/>
                    <a:pt x="44" y="9"/>
                    <a:pt x="46" y="11"/>
                  </a:cubicBezTo>
                  <a:cubicBezTo>
                    <a:pt x="36" y="12"/>
                    <a:pt x="23" y="7"/>
                    <a:pt x="17" y="14"/>
                  </a:cubicBezTo>
                  <a:cubicBezTo>
                    <a:pt x="25" y="17"/>
                    <a:pt x="38" y="16"/>
                    <a:pt x="45" y="20"/>
                  </a:cubicBezTo>
                  <a:cubicBezTo>
                    <a:pt x="39" y="20"/>
                    <a:pt x="31" y="20"/>
                    <a:pt x="23" y="20"/>
                  </a:cubicBezTo>
                  <a:cubicBezTo>
                    <a:pt x="20" y="20"/>
                    <a:pt x="14" y="19"/>
                    <a:pt x="13" y="22"/>
                  </a:cubicBezTo>
                  <a:cubicBezTo>
                    <a:pt x="23" y="26"/>
                    <a:pt x="37" y="26"/>
                    <a:pt x="50" y="27"/>
                  </a:cubicBezTo>
                  <a:cubicBezTo>
                    <a:pt x="34" y="29"/>
                    <a:pt x="11" y="25"/>
                    <a:pt x="1" y="31"/>
                  </a:cubicBezTo>
                  <a:cubicBezTo>
                    <a:pt x="12" y="39"/>
                    <a:pt x="38" y="32"/>
                    <a:pt x="52" y="36"/>
                  </a:cubicBezTo>
                  <a:cubicBezTo>
                    <a:pt x="42" y="35"/>
                    <a:pt x="31" y="36"/>
                    <a:pt x="19" y="36"/>
                  </a:cubicBezTo>
                  <a:cubicBezTo>
                    <a:pt x="12" y="37"/>
                    <a:pt x="3" y="35"/>
                    <a:pt x="0" y="40"/>
                  </a:cubicBezTo>
                  <a:cubicBezTo>
                    <a:pt x="5" y="43"/>
                    <a:pt x="14" y="42"/>
                    <a:pt x="23" y="43"/>
                  </a:cubicBezTo>
                  <a:cubicBezTo>
                    <a:pt x="19" y="39"/>
                    <a:pt x="10" y="42"/>
                    <a:pt x="6" y="39"/>
                  </a:cubicBezTo>
                  <a:cubicBezTo>
                    <a:pt x="18" y="39"/>
                    <a:pt x="29" y="37"/>
                    <a:pt x="39" y="37"/>
                  </a:cubicBezTo>
                  <a:cubicBezTo>
                    <a:pt x="46" y="37"/>
                    <a:pt x="56" y="39"/>
                    <a:pt x="62" y="35"/>
                  </a:cubicBezTo>
                  <a:cubicBezTo>
                    <a:pt x="46" y="29"/>
                    <a:pt x="23" y="35"/>
                    <a:pt x="5" y="31"/>
                  </a:cubicBezTo>
                  <a:cubicBezTo>
                    <a:pt x="25" y="28"/>
                    <a:pt x="47" y="32"/>
                    <a:pt x="6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50"/>
            <p:cNvSpPr>
              <a:spLocks/>
            </p:cNvSpPr>
            <p:nvPr/>
          </p:nvSpPr>
          <p:spPr bwMode="auto">
            <a:xfrm>
              <a:off x="5199063" y="4144963"/>
              <a:ext cx="157163" cy="212725"/>
            </a:xfrm>
            <a:custGeom>
              <a:avLst/>
              <a:gdLst>
                <a:gd name="T0" fmla="*/ 29 w 29"/>
                <a:gd name="T1" fmla="*/ 6 h 39"/>
                <a:gd name="T2" fmla="*/ 0 w 29"/>
                <a:gd name="T3" fmla="*/ 0 h 39"/>
                <a:gd name="T4" fmla="*/ 22 w 29"/>
                <a:gd name="T5" fmla="*/ 12 h 39"/>
                <a:gd name="T6" fmla="*/ 2 w 29"/>
                <a:gd name="T7" fmla="*/ 13 h 39"/>
                <a:gd name="T8" fmla="*/ 25 w 29"/>
                <a:gd name="T9" fmla="*/ 23 h 39"/>
                <a:gd name="T10" fmla="*/ 3 w 29"/>
                <a:gd name="T11" fmla="*/ 26 h 39"/>
                <a:gd name="T12" fmla="*/ 25 w 29"/>
                <a:gd name="T13" fmla="*/ 35 h 39"/>
                <a:gd name="T14" fmla="*/ 5 w 29"/>
                <a:gd name="T15" fmla="*/ 37 h 39"/>
                <a:gd name="T16" fmla="*/ 28 w 29"/>
                <a:gd name="T17" fmla="*/ 36 h 39"/>
                <a:gd name="T18" fmla="*/ 14 w 29"/>
                <a:gd name="T19" fmla="*/ 28 h 39"/>
                <a:gd name="T20" fmla="*/ 27 w 29"/>
                <a:gd name="T21" fmla="*/ 23 h 39"/>
                <a:gd name="T22" fmla="*/ 12 w 29"/>
                <a:gd name="T23" fmla="*/ 14 h 39"/>
                <a:gd name="T24" fmla="*/ 26 w 29"/>
                <a:gd name="T25" fmla="*/ 12 h 39"/>
                <a:gd name="T26" fmla="*/ 6 w 29"/>
                <a:gd name="T27" fmla="*/ 2 h 39"/>
                <a:gd name="T28" fmla="*/ 29 w 29"/>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9">
                  <a:moveTo>
                    <a:pt x="29" y="6"/>
                  </a:moveTo>
                  <a:cubicBezTo>
                    <a:pt x="24" y="0"/>
                    <a:pt x="10" y="0"/>
                    <a:pt x="0" y="0"/>
                  </a:cubicBezTo>
                  <a:cubicBezTo>
                    <a:pt x="5" y="7"/>
                    <a:pt x="16" y="6"/>
                    <a:pt x="22" y="12"/>
                  </a:cubicBezTo>
                  <a:cubicBezTo>
                    <a:pt x="15" y="14"/>
                    <a:pt x="6" y="9"/>
                    <a:pt x="2" y="13"/>
                  </a:cubicBezTo>
                  <a:cubicBezTo>
                    <a:pt x="9" y="17"/>
                    <a:pt x="19" y="18"/>
                    <a:pt x="25" y="23"/>
                  </a:cubicBezTo>
                  <a:cubicBezTo>
                    <a:pt x="21" y="28"/>
                    <a:pt x="8" y="25"/>
                    <a:pt x="3" y="26"/>
                  </a:cubicBezTo>
                  <a:cubicBezTo>
                    <a:pt x="8" y="31"/>
                    <a:pt x="19" y="30"/>
                    <a:pt x="25" y="35"/>
                  </a:cubicBezTo>
                  <a:cubicBezTo>
                    <a:pt x="18" y="37"/>
                    <a:pt x="7" y="30"/>
                    <a:pt x="5" y="37"/>
                  </a:cubicBezTo>
                  <a:cubicBezTo>
                    <a:pt x="13" y="35"/>
                    <a:pt x="21" y="39"/>
                    <a:pt x="28" y="36"/>
                  </a:cubicBezTo>
                  <a:cubicBezTo>
                    <a:pt x="26" y="30"/>
                    <a:pt x="18" y="31"/>
                    <a:pt x="14" y="28"/>
                  </a:cubicBezTo>
                  <a:cubicBezTo>
                    <a:pt x="20" y="28"/>
                    <a:pt x="26" y="28"/>
                    <a:pt x="27" y="23"/>
                  </a:cubicBezTo>
                  <a:cubicBezTo>
                    <a:pt x="26" y="17"/>
                    <a:pt x="14" y="18"/>
                    <a:pt x="12" y="14"/>
                  </a:cubicBezTo>
                  <a:cubicBezTo>
                    <a:pt x="16" y="14"/>
                    <a:pt x="24" y="16"/>
                    <a:pt x="26" y="12"/>
                  </a:cubicBezTo>
                  <a:cubicBezTo>
                    <a:pt x="20" y="8"/>
                    <a:pt x="13" y="5"/>
                    <a:pt x="6" y="2"/>
                  </a:cubicBezTo>
                  <a:cubicBezTo>
                    <a:pt x="16" y="0"/>
                    <a:pt x="23" y="8"/>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自由: 形状 43"/>
            <p:cNvSpPr>
              <a:spLocks/>
            </p:cNvSpPr>
            <p:nvPr/>
          </p:nvSpPr>
          <p:spPr bwMode="auto">
            <a:xfrm>
              <a:off x="3910013" y="3273426"/>
              <a:ext cx="2238375" cy="517525"/>
            </a:xfrm>
            <a:custGeom>
              <a:avLst/>
              <a:gdLst>
                <a:gd name="connsiteX0" fmla="*/ 868501 w 2238375"/>
                <a:gd name="connsiteY0" fmla="*/ 196850 h 517525"/>
                <a:gd name="connsiteX1" fmla="*/ 792162 w 2238375"/>
                <a:gd name="connsiteY1" fmla="*/ 262072 h 517525"/>
                <a:gd name="connsiteX2" fmla="*/ 715824 w 2238375"/>
                <a:gd name="connsiteY2" fmla="*/ 327294 h 517525"/>
                <a:gd name="connsiteX3" fmla="*/ 923028 w 2238375"/>
                <a:gd name="connsiteY3" fmla="*/ 251202 h 517525"/>
                <a:gd name="connsiteX4" fmla="*/ 737635 w 2238375"/>
                <a:gd name="connsiteY4" fmla="*/ 408822 h 517525"/>
                <a:gd name="connsiteX5" fmla="*/ 999366 w 2238375"/>
                <a:gd name="connsiteY5" fmla="*/ 300118 h 517525"/>
                <a:gd name="connsiteX6" fmla="*/ 797615 w 2238375"/>
                <a:gd name="connsiteY6" fmla="*/ 441433 h 517525"/>
                <a:gd name="connsiteX7" fmla="*/ 1042988 w 2238375"/>
                <a:gd name="connsiteY7" fmla="*/ 376211 h 517525"/>
                <a:gd name="connsiteX8" fmla="*/ 895764 w 2238375"/>
                <a:gd name="connsiteY8" fmla="*/ 490349 h 517525"/>
                <a:gd name="connsiteX9" fmla="*/ 906670 w 2238375"/>
                <a:gd name="connsiteY9" fmla="*/ 517525 h 517525"/>
                <a:gd name="connsiteX10" fmla="*/ 944839 w 2238375"/>
                <a:gd name="connsiteY10" fmla="*/ 435998 h 517525"/>
                <a:gd name="connsiteX11" fmla="*/ 1026630 w 2238375"/>
                <a:gd name="connsiteY11" fmla="*/ 387081 h 517525"/>
                <a:gd name="connsiteX12" fmla="*/ 775804 w 2238375"/>
                <a:gd name="connsiteY12" fmla="*/ 457738 h 517525"/>
                <a:gd name="connsiteX13" fmla="*/ 923028 w 2238375"/>
                <a:gd name="connsiteY13" fmla="*/ 338165 h 517525"/>
                <a:gd name="connsiteX14" fmla="*/ 710372 w 2238375"/>
                <a:gd name="connsiteY14" fmla="*/ 425127 h 517525"/>
                <a:gd name="connsiteX15" fmla="*/ 906670 w 2238375"/>
                <a:gd name="connsiteY15" fmla="*/ 256637 h 517525"/>
                <a:gd name="connsiteX16" fmla="*/ 666750 w 2238375"/>
                <a:gd name="connsiteY16" fmla="*/ 359905 h 517525"/>
                <a:gd name="connsiteX17" fmla="*/ 813973 w 2238375"/>
                <a:gd name="connsiteY17" fmla="*/ 234896 h 517525"/>
                <a:gd name="connsiteX18" fmla="*/ 781257 w 2238375"/>
                <a:gd name="connsiteY18" fmla="*/ 240331 h 517525"/>
                <a:gd name="connsiteX19" fmla="*/ 868501 w 2238375"/>
                <a:gd name="connsiteY19" fmla="*/ 196850 h 517525"/>
                <a:gd name="connsiteX20" fmla="*/ 823912 w 2238375"/>
                <a:gd name="connsiteY20" fmla="*/ 174625 h 517525"/>
                <a:gd name="connsiteX21" fmla="*/ 622526 w 2238375"/>
                <a:gd name="connsiteY21" fmla="*/ 327422 h 517525"/>
                <a:gd name="connsiteX22" fmla="*/ 660626 w 2238375"/>
                <a:gd name="connsiteY22" fmla="*/ 316508 h 517525"/>
                <a:gd name="connsiteX23" fmla="*/ 595312 w 2238375"/>
                <a:gd name="connsiteY23" fmla="*/ 349250 h 517525"/>
                <a:gd name="connsiteX24" fmla="*/ 704169 w 2238375"/>
                <a:gd name="connsiteY24" fmla="*/ 256481 h 517525"/>
                <a:gd name="connsiteX25" fmla="*/ 823912 w 2238375"/>
                <a:gd name="connsiteY25" fmla="*/ 174625 h 517525"/>
                <a:gd name="connsiteX26" fmla="*/ 639763 w 2238375"/>
                <a:gd name="connsiteY26" fmla="*/ 168275 h 517525"/>
                <a:gd name="connsiteX27" fmla="*/ 574278 w 2238375"/>
                <a:gd name="connsiteY27" fmla="*/ 228812 h 517525"/>
                <a:gd name="connsiteX28" fmla="*/ 579735 w 2238375"/>
                <a:gd name="connsiteY28" fmla="*/ 245322 h 517525"/>
                <a:gd name="connsiteX29" fmla="*/ 552450 w 2238375"/>
                <a:gd name="connsiteY29" fmla="*/ 245322 h 517525"/>
                <a:gd name="connsiteX30" fmla="*/ 639763 w 2238375"/>
                <a:gd name="connsiteY30" fmla="*/ 168275 h 517525"/>
                <a:gd name="connsiteX31" fmla="*/ 758825 w 2238375"/>
                <a:gd name="connsiteY31" fmla="*/ 158750 h 517525"/>
                <a:gd name="connsiteX32" fmla="*/ 595312 w 2238375"/>
                <a:gd name="connsiteY32" fmla="*/ 277813 h 517525"/>
                <a:gd name="connsiteX33" fmla="*/ 666167 w 2238375"/>
                <a:gd name="connsiteY33" fmla="*/ 218282 h 517525"/>
                <a:gd name="connsiteX34" fmla="*/ 758825 w 2238375"/>
                <a:gd name="connsiteY34" fmla="*/ 158750 h 517525"/>
                <a:gd name="connsiteX35" fmla="*/ 579438 w 2238375"/>
                <a:gd name="connsiteY35" fmla="*/ 158750 h 517525"/>
                <a:gd name="connsiteX36" fmla="*/ 579438 w 2238375"/>
                <a:gd name="connsiteY36" fmla="*/ 169466 h 517525"/>
                <a:gd name="connsiteX37" fmla="*/ 523875 w 2238375"/>
                <a:gd name="connsiteY37" fmla="*/ 201813 h 517525"/>
                <a:gd name="connsiteX38" fmla="*/ 579438 w 2238375"/>
                <a:gd name="connsiteY38" fmla="*/ 158750 h 517525"/>
                <a:gd name="connsiteX39" fmla="*/ 637721 w 2238375"/>
                <a:gd name="connsiteY39" fmla="*/ 145454 h 517525"/>
                <a:gd name="connsiteX40" fmla="*/ 644525 w 2238375"/>
                <a:gd name="connsiteY40" fmla="*/ 152400 h 517525"/>
                <a:gd name="connsiteX41" fmla="*/ 568325 w 2238375"/>
                <a:gd name="connsiteY41" fmla="*/ 196850 h 517525"/>
                <a:gd name="connsiteX42" fmla="*/ 622753 w 2238375"/>
                <a:gd name="connsiteY42" fmla="*/ 146843 h 517525"/>
                <a:gd name="connsiteX43" fmla="*/ 637721 w 2238375"/>
                <a:gd name="connsiteY43" fmla="*/ 145454 h 517525"/>
                <a:gd name="connsiteX44" fmla="*/ 1315483 w 2238375"/>
                <a:gd name="connsiteY44" fmla="*/ 139934 h 517525"/>
                <a:gd name="connsiteX45" fmla="*/ 1316170 w 2238375"/>
                <a:gd name="connsiteY45" fmla="*/ 141979 h 517525"/>
                <a:gd name="connsiteX46" fmla="*/ 1327150 w 2238375"/>
                <a:gd name="connsiteY46" fmla="*/ 147433 h 517525"/>
                <a:gd name="connsiteX47" fmla="*/ 1244798 w 2238375"/>
                <a:gd name="connsiteY47" fmla="*/ 414671 h 517525"/>
                <a:gd name="connsiteX48" fmla="*/ 1195387 w 2238375"/>
                <a:gd name="connsiteY48" fmla="*/ 474663 h 517525"/>
                <a:gd name="connsiteX49" fmla="*/ 1310679 w 2238375"/>
                <a:gd name="connsiteY49" fmla="*/ 141979 h 517525"/>
                <a:gd name="connsiteX50" fmla="*/ 1315483 w 2238375"/>
                <a:gd name="connsiteY50" fmla="*/ 139934 h 517525"/>
                <a:gd name="connsiteX51" fmla="*/ 579437 w 2238375"/>
                <a:gd name="connsiteY51" fmla="*/ 114300 h 517525"/>
                <a:gd name="connsiteX52" fmla="*/ 512762 w 2238375"/>
                <a:gd name="connsiteY52" fmla="*/ 168275 h 517525"/>
                <a:gd name="connsiteX53" fmla="*/ 579437 w 2238375"/>
                <a:gd name="connsiteY53" fmla="*/ 114300 h 517525"/>
                <a:gd name="connsiteX54" fmla="*/ 1566863 w 2238375"/>
                <a:gd name="connsiteY54" fmla="*/ 76200 h 517525"/>
                <a:gd name="connsiteX55" fmla="*/ 1473200 w 2238375"/>
                <a:gd name="connsiteY55" fmla="*/ 130175 h 517525"/>
                <a:gd name="connsiteX56" fmla="*/ 1566863 w 2238375"/>
                <a:gd name="connsiteY56" fmla="*/ 76200 h 517525"/>
                <a:gd name="connsiteX57" fmla="*/ 169863 w 2238375"/>
                <a:gd name="connsiteY57" fmla="*/ 65087 h 517525"/>
                <a:gd name="connsiteX58" fmla="*/ 169863 w 2238375"/>
                <a:gd name="connsiteY58" fmla="*/ 75988 h 517525"/>
                <a:gd name="connsiteX59" fmla="*/ 0 w 2238375"/>
                <a:gd name="connsiteY59" fmla="*/ 228600 h 517525"/>
                <a:gd name="connsiteX60" fmla="*/ 71233 w 2238375"/>
                <a:gd name="connsiteY60" fmla="*/ 146844 h 517525"/>
                <a:gd name="connsiteX61" fmla="*/ 169863 w 2238375"/>
                <a:gd name="connsiteY61" fmla="*/ 65087 h 517525"/>
                <a:gd name="connsiteX62" fmla="*/ 2073275 w 2238375"/>
                <a:gd name="connsiteY62" fmla="*/ 0 h 517525"/>
                <a:gd name="connsiteX63" fmla="*/ 2166832 w 2238375"/>
                <a:gd name="connsiteY63" fmla="*/ 81643 h 517525"/>
                <a:gd name="connsiteX64" fmla="*/ 2238375 w 2238375"/>
                <a:gd name="connsiteY64" fmla="*/ 152400 h 517525"/>
                <a:gd name="connsiteX65" fmla="*/ 2073275 w 2238375"/>
                <a:gd name="connsiteY65" fmla="*/ 10886 h 517525"/>
                <a:gd name="connsiteX66" fmla="*/ 2073275 w 2238375"/>
                <a:gd name="connsiteY66" fmla="*/ 0 h 5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238375" h="517525">
                  <a:moveTo>
                    <a:pt x="868501" y="196850"/>
                  </a:moveTo>
                  <a:cubicBezTo>
                    <a:pt x="857595" y="224026"/>
                    <a:pt x="819426" y="240331"/>
                    <a:pt x="792162" y="262072"/>
                  </a:cubicBezTo>
                  <a:cubicBezTo>
                    <a:pt x="764899" y="283813"/>
                    <a:pt x="737635" y="305554"/>
                    <a:pt x="715824" y="327294"/>
                  </a:cubicBezTo>
                  <a:cubicBezTo>
                    <a:pt x="781257" y="300118"/>
                    <a:pt x="841237" y="251202"/>
                    <a:pt x="923028" y="251202"/>
                  </a:cubicBezTo>
                  <a:cubicBezTo>
                    <a:pt x="879406" y="316424"/>
                    <a:pt x="792162" y="349035"/>
                    <a:pt x="737635" y="408822"/>
                  </a:cubicBezTo>
                  <a:cubicBezTo>
                    <a:pt x="830331" y="381646"/>
                    <a:pt x="906670" y="316424"/>
                    <a:pt x="999366" y="300118"/>
                  </a:cubicBezTo>
                  <a:cubicBezTo>
                    <a:pt x="939386" y="349035"/>
                    <a:pt x="852142" y="387081"/>
                    <a:pt x="797615" y="441433"/>
                  </a:cubicBezTo>
                  <a:cubicBezTo>
                    <a:pt x="884859" y="430562"/>
                    <a:pt x="955744" y="381646"/>
                    <a:pt x="1042988" y="376211"/>
                  </a:cubicBezTo>
                  <a:cubicBezTo>
                    <a:pt x="1010271" y="430562"/>
                    <a:pt x="944839" y="446868"/>
                    <a:pt x="895764" y="490349"/>
                  </a:cubicBezTo>
                  <a:cubicBezTo>
                    <a:pt x="890311" y="506655"/>
                    <a:pt x="912122" y="506655"/>
                    <a:pt x="906670" y="517525"/>
                  </a:cubicBezTo>
                  <a:cubicBezTo>
                    <a:pt x="846690" y="501220"/>
                    <a:pt x="912122" y="457738"/>
                    <a:pt x="944839" y="435998"/>
                  </a:cubicBezTo>
                  <a:cubicBezTo>
                    <a:pt x="977555" y="414257"/>
                    <a:pt x="1010271" y="397951"/>
                    <a:pt x="1026630" y="387081"/>
                  </a:cubicBezTo>
                  <a:cubicBezTo>
                    <a:pt x="939386" y="403387"/>
                    <a:pt x="868501" y="446868"/>
                    <a:pt x="775804" y="457738"/>
                  </a:cubicBezTo>
                  <a:cubicBezTo>
                    <a:pt x="803068" y="397951"/>
                    <a:pt x="873953" y="376211"/>
                    <a:pt x="923028" y="338165"/>
                  </a:cubicBezTo>
                  <a:cubicBezTo>
                    <a:pt x="857595" y="354470"/>
                    <a:pt x="786710" y="414257"/>
                    <a:pt x="710372" y="425127"/>
                  </a:cubicBezTo>
                  <a:cubicBezTo>
                    <a:pt x="759446" y="349035"/>
                    <a:pt x="852142" y="321859"/>
                    <a:pt x="906670" y="256637"/>
                  </a:cubicBezTo>
                  <a:cubicBezTo>
                    <a:pt x="808521" y="278378"/>
                    <a:pt x="753993" y="327294"/>
                    <a:pt x="666750" y="359905"/>
                  </a:cubicBezTo>
                  <a:cubicBezTo>
                    <a:pt x="699466" y="305554"/>
                    <a:pt x="764899" y="272943"/>
                    <a:pt x="813973" y="234896"/>
                  </a:cubicBezTo>
                  <a:cubicBezTo>
                    <a:pt x="808521" y="224026"/>
                    <a:pt x="797615" y="240331"/>
                    <a:pt x="781257" y="240331"/>
                  </a:cubicBezTo>
                  <a:cubicBezTo>
                    <a:pt x="813973" y="229461"/>
                    <a:pt x="835784" y="202285"/>
                    <a:pt x="868501" y="196850"/>
                  </a:cubicBezTo>
                  <a:close/>
                  <a:moveTo>
                    <a:pt x="823912" y="174625"/>
                  </a:moveTo>
                  <a:cubicBezTo>
                    <a:pt x="769483" y="240110"/>
                    <a:pt x="687840" y="278309"/>
                    <a:pt x="622526" y="327422"/>
                  </a:cubicBezTo>
                  <a:cubicBezTo>
                    <a:pt x="627969" y="332879"/>
                    <a:pt x="644297" y="316508"/>
                    <a:pt x="660626" y="316508"/>
                  </a:cubicBezTo>
                  <a:cubicBezTo>
                    <a:pt x="644297" y="332879"/>
                    <a:pt x="622526" y="349250"/>
                    <a:pt x="595312" y="349250"/>
                  </a:cubicBezTo>
                  <a:cubicBezTo>
                    <a:pt x="611640" y="305594"/>
                    <a:pt x="666069" y="283766"/>
                    <a:pt x="704169" y="256481"/>
                  </a:cubicBezTo>
                  <a:cubicBezTo>
                    <a:pt x="742269" y="229195"/>
                    <a:pt x="780369" y="196453"/>
                    <a:pt x="823912" y="174625"/>
                  </a:cubicBezTo>
                  <a:close/>
                  <a:moveTo>
                    <a:pt x="639763" y="168275"/>
                  </a:moveTo>
                  <a:cubicBezTo>
                    <a:pt x="623392" y="195792"/>
                    <a:pt x="596106" y="212302"/>
                    <a:pt x="574278" y="228812"/>
                  </a:cubicBezTo>
                  <a:cubicBezTo>
                    <a:pt x="574278" y="234315"/>
                    <a:pt x="579735" y="234315"/>
                    <a:pt x="579735" y="245322"/>
                  </a:cubicBezTo>
                  <a:cubicBezTo>
                    <a:pt x="568821" y="245322"/>
                    <a:pt x="563364" y="250825"/>
                    <a:pt x="552450" y="245322"/>
                  </a:cubicBezTo>
                  <a:cubicBezTo>
                    <a:pt x="568821" y="206798"/>
                    <a:pt x="601563" y="190288"/>
                    <a:pt x="639763" y="168275"/>
                  </a:cubicBezTo>
                  <a:close/>
                  <a:moveTo>
                    <a:pt x="758825" y="158750"/>
                  </a:moveTo>
                  <a:cubicBezTo>
                    <a:pt x="704320" y="196634"/>
                    <a:pt x="666167" y="250753"/>
                    <a:pt x="595312" y="277813"/>
                  </a:cubicBezTo>
                  <a:cubicBezTo>
                    <a:pt x="611663" y="256165"/>
                    <a:pt x="638915" y="239929"/>
                    <a:pt x="666167" y="218282"/>
                  </a:cubicBezTo>
                  <a:cubicBezTo>
                    <a:pt x="698870" y="196634"/>
                    <a:pt x="726122" y="164162"/>
                    <a:pt x="758825" y="158750"/>
                  </a:cubicBezTo>
                  <a:close/>
                  <a:moveTo>
                    <a:pt x="579438" y="158750"/>
                  </a:moveTo>
                  <a:cubicBezTo>
                    <a:pt x="579438" y="164108"/>
                    <a:pt x="579438" y="164108"/>
                    <a:pt x="579438" y="169466"/>
                  </a:cubicBezTo>
                  <a:cubicBezTo>
                    <a:pt x="557213" y="174824"/>
                    <a:pt x="546100" y="190897"/>
                    <a:pt x="523875" y="201813"/>
                  </a:cubicBezTo>
                  <a:cubicBezTo>
                    <a:pt x="529431" y="174824"/>
                    <a:pt x="551656" y="164108"/>
                    <a:pt x="579438" y="158750"/>
                  </a:cubicBezTo>
                  <a:close/>
                  <a:moveTo>
                    <a:pt x="637721" y="145454"/>
                  </a:moveTo>
                  <a:cubicBezTo>
                    <a:pt x="641803" y="146843"/>
                    <a:pt x="644525" y="149622"/>
                    <a:pt x="644525" y="152400"/>
                  </a:cubicBezTo>
                  <a:cubicBezTo>
                    <a:pt x="628196" y="169069"/>
                    <a:pt x="595539" y="180181"/>
                    <a:pt x="568325" y="196850"/>
                  </a:cubicBezTo>
                  <a:cubicBezTo>
                    <a:pt x="573768" y="169069"/>
                    <a:pt x="628196" y="169069"/>
                    <a:pt x="622753" y="146843"/>
                  </a:cubicBezTo>
                  <a:cubicBezTo>
                    <a:pt x="628196" y="144065"/>
                    <a:pt x="633639" y="144065"/>
                    <a:pt x="637721" y="145454"/>
                  </a:cubicBezTo>
                  <a:close/>
                  <a:moveTo>
                    <a:pt x="1315483" y="139934"/>
                  </a:moveTo>
                  <a:cubicBezTo>
                    <a:pt x="1316170" y="140615"/>
                    <a:pt x="1316170" y="141979"/>
                    <a:pt x="1316170" y="141979"/>
                  </a:cubicBezTo>
                  <a:cubicBezTo>
                    <a:pt x="1321660" y="141979"/>
                    <a:pt x="1327150" y="141979"/>
                    <a:pt x="1327150" y="147433"/>
                  </a:cubicBezTo>
                  <a:cubicBezTo>
                    <a:pt x="1321660" y="240148"/>
                    <a:pt x="1283229" y="343771"/>
                    <a:pt x="1244798" y="414671"/>
                  </a:cubicBezTo>
                  <a:cubicBezTo>
                    <a:pt x="1233818" y="441940"/>
                    <a:pt x="1222837" y="474663"/>
                    <a:pt x="1195387" y="474663"/>
                  </a:cubicBezTo>
                  <a:cubicBezTo>
                    <a:pt x="1261268" y="387402"/>
                    <a:pt x="1310679" y="261963"/>
                    <a:pt x="1310679" y="141979"/>
                  </a:cubicBezTo>
                  <a:cubicBezTo>
                    <a:pt x="1313425" y="139252"/>
                    <a:pt x="1314797" y="139252"/>
                    <a:pt x="1315483" y="139934"/>
                  </a:cubicBezTo>
                  <a:close/>
                  <a:moveTo>
                    <a:pt x="579437" y="114300"/>
                  </a:moveTo>
                  <a:cubicBezTo>
                    <a:pt x="557212" y="130493"/>
                    <a:pt x="546099" y="157480"/>
                    <a:pt x="512762" y="168275"/>
                  </a:cubicBezTo>
                  <a:cubicBezTo>
                    <a:pt x="512762" y="141288"/>
                    <a:pt x="557212" y="114300"/>
                    <a:pt x="579437" y="114300"/>
                  </a:cubicBezTo>
                  <a:close/>
                  <a:moveTo>
                    <a:pt x="1566863" y="76200"/>
                  </a:moveTo>
                  <a:cubicBezTo>
                    <a:pt x="1550334" y="108585"/>
                    <a:pt x="1511767" y="119380"/>
                    <a:pt x="1473200" y="130175"/>
                  </a:cubicBezTo>
                  <a:cubicBezTo>
                    <a:pt x="1495238" y="103188"/>
                    <a:pt x="1533805" y="92393"/>
                    <a:pt x="1566863" y="76200"/>
                  </a:cubicBezTo>
                  <a:close/>
                  <a:moveTo>
                    <a:pt x="169863" y="65087"/>
                  </a:moveTo>
                  <a:cubicBezTo>
                    <a:pt x="169863" y="65087"/>
                    <a:pt x="169863" y="70538"/>
                    <a:pt x="169863" y="75988"/>
                  </a:cubicBezTo>
                  <a:cubicBezTo>
                    <a:pt x="104109" y="119591"/>
                    <a:pt x="65753" y="184997"/>
                    <a:pt x="0" y="228600"/>
                  </a:cubicBezTo>
                  <a:cubicBezTo>
                    <a:pt x="16438" y="201348"/>
                    <a:pt x="43835" y="179546"/>
                    <a:pt x="71233" y="146844"/>
                  </a:cubicBezTo>
                  <a:cubicBezTo>
                    <a:pt x="98630" y="119591"/>
                    <a:pt x="126027" y="81438"/>
                    <a:pt x="169863" y="65087"/>
                  </a:cubicBezTo>
                  <a:close/>
                  <a:moveTo>
                    <a:pt x="2073275" y="0"/>
                  </a:moveTo>
                  <a:cubicBezTo>
                    <a:pt x="2111799" y="16329"/>
                    <a:pt x="2139315" y="48986"/>
                    <a:pt x="2166832" y="81643"/>
                  </a:cubicBezTo>
                  <a:cubicBezTo>
                    <a:pt x="2194349" y="108857"/>
                    <a:pt x="2221865" y="125186"/>
                    <a:pt x="2238375" y="152400"/>
                  </a:cubicBezTo>
                  <a:cubicBezTo>
                    <a:pt x="2172335" y="119743"/>
                    <a:pt x="2133812" y="48986"/>
                    <a:pt x="2073275" y="10886"/>
                  </a:cubicBezTo>
                  <a:cubicBezTo>
                    <a:pt x="2073275" y="5443"/>
                    <a:pt x="2073275" y="5443"/>
                    <a:pt x="20732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5" name="自由: 形状 44"/>
            <p:cNvSpPr>
              <a:spLocks/>
            </p:cNvSpPr>
            <p:nvPr/>
          </p:nvSpPr>
          <p:spPr bwMode="auto">
            <a:xfrm>
              <a:off x="3720545" y="2419350"/>
              <a:ext cx="2560523" cy="800908"/>
            </a:xfrm>
            <a:custGeom>
              <a:avLst/>
              <a:gdLst>
                <a:gd name="connsiteX0" fmla="*/ 936244 w 2560523"/>
                <a:gd name="connsiteY0" fmla="*/ 719964 h 800908"/>
                <a:gd name="connsiteX1" fmla="*/ 975280 w 2560523"/>
                <a:gd name="connsiteY1" fmla="*/ 729191 h 800908"/>
                <a:gd name="connsiteX2" fmla="*/ 975280 w 2560523"/>
                <a:gd name="connsiteY2" fmla="*/ 740127 h 800908"/>
                <a:gd name="connsiteX3" fmla="*/ 583394 w 2560523"/>
                <a:gd name="connsiteY3" fmla="*/ 789340 h 800908"/>
                <a:gd name="connsiteX4" fmla="*/ 556180 w 2560523"/>
                <a:gd name="connsiteY4" fmla="*/ 794808 h 800908"/>
                <a:gd name="connsiteX5" fmla="*/ 724908 w 2560523"/>
                <a:gd name="connsiteY5" fmla="*/ 756532 h 800908"/>
                <a:gd name="connsiteX6" fmla="*/ 953508 w 2560523"/>
                <a:gd name="connsiteY6" fmla="*/ 734659 h 800908"/>
                <a:gd name="connsiteX7" fmla="*/ 926294 w 2560523"/>
                <a:gd name="connsiteY7" fmla="*/ 723723 h 800908"/>
                <a:gd name="connsiteX8" fmla="*/ 936244 w 2560523"/>
                <a:gd name="connsiteY8" fmla="*/ 719964 h 800908"/>
                <a:gd name="connsiteX9" fmla="*/ 833298 w 2560523"/>
                <a:gd name="connsiteY9" fmla="*/ 714871 h 800908"/>
                <a:gd name="connsiteX10" fmla="*/ 856218 w 2560523"/>
                <a:gd name="connsiteY10" fmla="*/ 718344 h 800908"/>
                <a:gd name="connsiteX11" fmla="*/ 822880 w 2560523"/>
                <a:gd name="connsiteY11" fmla="*/ 723900 h 800908"/>
                <a:gd name="connsiteX12" fmla="*/ 833298 w 2560523"/>
                <a:gd name="connsiteY12" fmla="*/ 714871 h 800908"/>
                <a:gd name="connsiteX13" fmla="*/ 882664 w 2560523"/>
                <a:gd name="connsiteY13" fmla="*/ 677094 h 800908"/>
                <a:gd name="connsiteX14" fmla="*/ 932418 w 2560523"/>
                <a:gd name="connsiteY14" fmla="*/ 680720 h 800908"/>
                <a:gd name="connsiteX15" fmla="*/ 658857 w 2560523"/>
                <a:gd name="connsiteY15" fmla="*/ 702310 h 800908"/>
                <a:gd name="connsiteX16" fmla="*/ 795637 w 2560523"/>
                <a:gd name="connsiteY16" fmla="*/ 718503 h 800908"/>
                <a:gd name="connsiteX17" fmla="*/ 626030 w 2560523"/>
                <a:gd name="connsiteY17" fmla="*/ 707708 h 800908"/>
                <a:gd name="connsiteX18" fmla="*/ 702627 w 2560523"/>
                <a:gd name="connsiteY18" fmla="*/ 691515 h 800908"/>
                <a:gd name="connsiteX19" fmla="*/ 882664 w 2560523"/>
                <a:gd name="connsiteY19" fmla="*/ 677094 h 800908"/>
                <a:gd name="connsiteX20" fmla="*/ 905568 w 2560523"/>
                <a:gd name="connsiteY20" fmla="*/ 603250 h 800908"/>
                <a:gd name="connsiteX21" fmla="*/ 916543 w 2560523"/>
                <a:gd name="connsiteY21" fmla="*/ 603250 h 800908"/>
                <a:gd name="connsiteX22" fmla="*/ 916543 w 2560523"/>
                <a:gd name="connsiteY22" fmla="*/ 614363 h 800908"/>
                <a:gd name="connsiteX23" fmla="*/ 724489 w 2560523"/>
                <a:gd name="connsiteY23" fmla="*/ 636588 h 800908"/>
                <a:gd name="connsiteX24" fmla="*/ 719002 w 2560523"/>
                <a:gd name="connsiteY24" fmla="*/ 647700 h 800908"/>
                <a:gd name="connsiteX25" fmla="*/ 664130 w 2560523"/>
                <a:gd name="connsiteY25" fmla="*/ 636588 h 800908"/>
                <a:gd name="connsiteX26" fmla="*/ 773875 w 2560523"/>
                <a:gd name="connsiteY26" fmla="*/ 619919 h 800908"/>
                <a:gd name="connsiteX27" fmla="*/ 905568 w 2560523"/>
                <a:gd name="connsiteY27" fmla="*/ 603250 h 800908"/>
                <a:gd name="connsiteX28" fmla="*/ 894318 w 2560523"/>
                <a:gd name="connsiteY28" fmla="*/ 521493 h 800908"/>
                <a:gd name="connsiteX29" fmla="*/ 713343 w 2560523"/>
                <a:gd name="connsiteY29" fmla="*/ 549275 h 800908"/>
                <a:gd name="connsiteX30" fmla="*/ 844961 w 2560523"/>
                <a:gd name="connsiteY30" fmla="*/ 527050 h 800908"/>
                <a:gd name="connsiteX31" fmla="*/ 894318 w 2560523"/>
                <a:gd name="connsiteY31" fmla="*/ 521493 h 800908"/>
                <a:gd name="connsiteX32" fmla="*/ 831706 w 2560523"/>
                <a:gd name="connsiteY32" fmla="*/ 463479 h 800908"/>
                <a:gd name="connsiteX33" fmla="*/ 849868 w 2560523"/>
                <a:gd name="connsiteY33" fmla="*/ 467916 h 800908"/>
                <a:gd name="connsiteX34" fmla="*/ 675243 w 2560523"/>
                <a:gd name="connsiteY34" fmla="*/ 489347 h 800908"/>
                <a:gd name="connsiteX35" fmla="*/ 768012 w 2560523"/>
                <a:gd name="connsiteY35" fmla="*/ 473274 h 800908"/>
                <a:gd name="connsiteX36" fmla="*/ 831706 w 2560523"/>
                <a:gd name="connsiteY36" fmla="*/ 463479 h 800908"/>
                <a:gd name="connsiteX37" fmla="*/ 840673 w 2560523"/>
                <a:gd name="connsiteY37" fmla="*/ 403387 h 800908"/>
                <a:gd name="connsiteX38" fmla="*/ 867330 w 2560523"/>
                <a:gd name="connsiteY38" fmla="*/ 407988 h 800908"/>
                <a:gd name="connsiteX39" fmla="*/ 702230 w 2560523"/>
                <a:gd name="connsiteY39" fmla="*/ 430213 h 800908"/>
                <a:gd name="connsiteX40" fmla="*/ 746256 w 2560523"/>
                <a:gd name="connsiteY40" fmla="*/ 413544 h 800908"/>
                <a:gd name="connsiteX41" fmla="*/ 840673 w 2560523"/>
                <a:gd name="connsiteY41" fmla="*/ 403387 h 800908"/>
                <a:gd name="connsiteX42" fmla="*/ 883206 w 2560523"/>
                <a:gd name="connsiteY42" fmla="*/ 331787 h 800908"/>
                <a:gd name="connsiteX43" fmla="*/ 718822 w 2560523"/>
                <a:gd name="connsiteY43" fmla="*/ 374650 h 800908"/>
                <a:gd name="connsiteX44" fmla="*/ 740740 w 2560523"/>
                <a:gd name="connsiteY44" fmla="*/ 353219 h 800908"/>
                <a:gd name="connsiteX45" fmla="*/ 883206 w 2560523"/>
                <a:gd name="connsiteY45" fmla="*/ 331787 h 800908"/>
                <a:gd name="connsiteX46" fmla="*/ 1843643 w 2560523"/>
                <a:gd name="connsiteY46" fmla="*/ 304800 h 800908"/>
                <a:gd name="connsiteX47" fmla="*/ 1843643 w 2560523"/>
                <a:gd name="connsiteY47" fmla="*/ 315516 h 800908"/>
                <a:gd name="connsiteX48" fmla="*/ 1772701 w 2560523"/>
                <a:gd name="connsiteY48" fmla="*/ 347663 h 800908"/>
                <a:gd name="connsiteX49" fmla="*/ 1756330 w 2560523"/>
                <a:gd name="connsiteY49" fmla="*/ 342305 h 800908"/>
                <a:gd name="connsiteX50" fmla="*/ 1843643 w 2560523"/>
                <a:gd name="connsiteY50" fmla="*/ 304800 h 800908"/>
                <a:gd name="connsiteX51" fmla="*/ 4202 w 2560523"/>
                <a:gd name="connsiteY51" fmla="*/ 271462 h 800908"/>
                <a:gd name="connsiteX52" fmla="*/ 36896 w 2560523"/>
                <a:gd name="connsiteY52" fmla="*/ 374876 h 800908"/>
                <a:gd name="connsiteX53" fmla="*/ 173121 w 2560523"/>
                <a:gd name="connsiteY53" fmla="*/ 679676 h 800908"/>
                <a:gd name="connsiteX54" fmla="*/ 184019 w 2560523"/>
                <a:gd name="connsiteY54" fmla="*/ 674234 h 800908"/>
                <a:gd name="connsiteX55" fmla="*/ 173121 w 2560523"/>
                <a:gd name="connsiteY55" fmla="*/ 690562 h 800908"/>
                <a:gd name="connsiteX56" fmla="*/ 15100 w 2560523"/>
                <a:gd name="connsiteY56" fmla="*/ 336776 h 800908"/>
                <a:gd name="connsiteX57" fmla="*/ 4202 w 2560523"/>
                <a:gd name="connsiteY57" fmla="*/ 347662 h 800908"/>
                <a:gd name="connsiteX58" fmla="*/ 4202 w 2560523"/>
                <a:gd name="connsiteY58" fmla="*/ 271462 h 800908"/>
                <a:gd name="connsiteX59" fmla="*/ 2558230 w 2560523"/>
                <a:gd name="connsiteY59" fmla="*/ 184150 h 800908"/>
                <a:gd name="connsiteX60" fmla="*/ 2558230 w 2560523"/>
                <a:gd name="connsiteY60" fmla="*/ 266006 h 800908"/>
                <a:gd name="connsiteX61" fmla="*/ 2547330 w 2560523"/>
                <a:gd name="connsiteY61" fmla="*/ 255092 h 800908"/>
                <a:gd name="connsiteX62" fmla="*/ 2416519 w 2560523"/>
                <a:gd name="connsiteY62" fmla="*/ 620713 h 800908"/>
                <a:gd name="connsiteX63" fmla="*/ 2411069 w 2560523"/>
                <a:gd name="connsiteY63" fmla="*/ 604342 h 800908"/>
                <a:gd name="connsiteX64" fmla="*/ 2421970 w 2560523"/>
                <a:gd name="connsiteY64" fmla="*/ 609799 h 800908"/>
                <a:gd name="connsiteX65" fmla="*/ 2530978 w 2560523"/>
                <a:gd name="connsiteY65" fmla="*/ 298748 h 800908"/>
                <a:gd name="connsiteX66" fmla="*/ 2558230 w 2560523"/>
                <a:gd name="connsiteY66" fmla="*/ 184150 h 800908"/>
                <a:gd name="connsiteX67" fmla="*/ 1608693 w 2560523"/>
                <a:gd name="connsiteY67" fmla="*/ 146050 h 800908"/>
                <a:gd name="connsiteX68" fmla="*/ 1570593 w 2560523"/>
                <a:gd name="connsiteY68" fmla="*/ 157163 h 800908"/>
                <a:gd name="connsiteX69" fmla="*/ 1608693 w 2560523"/>
                <a:gd name="connsiteY69" fmla="*/ 146050 h 800908"/>
                <a:gd name="connsiteX70" fmla="*/ 849868 w 2560523"/>
                <a:gd name="connsiteY70" fmla="*/ 0 h 800908"/>
                <a:gd name="connsiteX71" fmla="*/ 812085 w 2560523"/>
                <a:gd name="connsiteY71" fmla="*/ 38100 h 800908"/>
                <a:gd name="connsiteX72" fmla="*/ 828278 w 2560523"/>
                <a:gd name="connsiteY72" fmla="*/ 43543 h 800908"/>
                <a:gd name="connsiteX73" fmla="*/ 779700 w 2560523"/>
                <a:gd name="connsiteY73" fmla="*/ 114300 h 800908"/>
                <a:gd name="connsiteX74" fmla="*/ 817483 w 2560523"/>
                <a:gd name="connsiteY74" fmla="*/ 54428 h 800908"/>
                <a:gd name="connsiteX75" fmla="*/ 785097 w 2560523"/>
                <a:gd name="connsiteY75" fmla="*/ 59871 h 800908"/>
                <a:gd name="connsiteX76" fmla="*/ 849868 w 2560523"/>
                <a:gd name="connsiteY76" fmla="*/ 0 h 8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60523" h="800908">
                  <a:moveTo>
                    <a:pt x="936244" y="719964"/>
                  </a:moveTo>
                  <a:cubicBezTo>
                    <a:pt x="947725" y="719964"/>
                    <a:pt x="963033" y="729191"/>
                    <a:pt x="975280" y="729191"/>
                  </a:cubicBezTo>
                  <a:cubicBezTo>
                    <a:pt x="975280" y="734659"/>
                    <a:pt x="975280" y="734659"/>
                    <a:pt x="975280" y="740127"/>
                  </a:cubicBezTo>
                  <a:cubicBezTo>
                    <a:pt x="882751" y="772936"/>
                    <a:pt x="697694" y="751064"/>
                    <a:pt x="583394" y="789340"/>
                  </a:cubicBezTo>
                  <a:cubicBezTo>
                    <a:pt x="572508" y="789340"/>
                    <a:pt x="567065" y="811212"/>
                    <a:pt x="556180" y="794808"/>
                  </a:cubicBezTo>
                  <a:cubicBezTo>
                    <a:pt x="588837" y="756532"/>
                    <a:pt x="659594" y="762000"/>
                    <a:pt x="724908" y="756532"/>
                  </a:cubicBezTo>
                  <a:cubicBezTo>
                    <a:pt x="806551" y="751064"/>
                    <a:pt x="888194" y="740127"/>
                    <a:pt x="953508" y="734659"/>
                  </a:cubicBezTo>
                  <a:cubicBezTo>
                    <a:pt x="953508" y="723723"/>
                    <a:pt x="937180" y="729191"/>
                    <a:pt x="926294" y="723723"/>
                  </a:cubicBezTo>
                  <a:cubicBezTo>
                    <a:pt x="929016" y="720989"/>
                    <a:pt x="932417" y="719964"/>
                    <a:pt x="936244" y="719964"/>
                  </a:cubicBezTo>
                  <a:close/>
                  <a:moveTo>
                    <a:pt x="833298" y="714871"/>
                  </a:moveTo>
                  <a:cubicBezTo>
                    <a:pt x="839549" y="714176"/>
                    <a:pt x="847883" y="715565"/>
                    <a:pt x="856218" y="718344"/>
                  </a:cubicBezTo>
                  <a:cubicBezTo>
                    <a:pt x="845105" y="723900"/>
                    <a:pt x="833992" y="712787"/>
                    <a:pt x="822880" y="723900"/>
                  </a:cubicBezTo>
                  <a:cubicBezTo>
                    <a:pt x="822880" y="718344"/>
                    <a:pt x="827047" y="715565"/>
                    <a:pt x="833298" y="714871"/>
                  </a:cubicBezTo>
                  <a:close/>
                  <a:moveTo>
                    <a:pt x="882664" y="677094"/>
                  </a:moveTo>
                  <a:cubicBezTo>
                    <a:pt x="900616" y="677009"/>
                    <a:pt x="917372" y="678021"/>
                    <a:pt x="932418" y="680720"/>
                  </a:cubicBezTo>
                  <a:cubicBezTo>
                    <a:pt x="850350" y="686118"/>
                    <a:pt x="746396" y="702310"/>
                    <a:pt x="658857" y="702310"/>
                  </a:cubicBezTo>
                  <a:cubicBezTo>
                    <a:pt x="702627" y="718503"/>
                    <a:pt x="751868" y="713105"/>
                    <a:pt x="795637" y="718503"/>
                  </a:cubicBezTo>
                  <a:cubicBezTo>
                    <a:pt x="740925" y="723900"/>
                    <a:pt x="669799" y="723900"/>
                    <a:pt x="626030" y="707708"/>
                  </a:cubicBezTo>
                  <a:cubicBezTo>
                    <a:pt x="642443" y="686118"/>
                    <a:pt x="675271" y="696913"/>
                    <a:pt x="702627" y="691515"/>
                  </a:cubicBezTo>
                  <a:cubicBezTo>
                    <a:pt x="764178" y="687467"/>
                    <a:pt x="828806" y="677347"/>
                    <a:pt x="882664" y="677094"/>
                  </a:cubicBezTo>
                  <a:close/>
                  <a:moveTo>
                    <a:pt x="905568" y="603250"/>
                  </a:moveTo>
                  <a:cubicBezTo>
                    <a:pt x="911056" y="603250"/>
                    <a:pt x="911056" y="603250"/>
                    <a:pt x="916543" y="603250"/>
                  </a:cubicBezTo>
                  <a:cubicBezTo>
                    <a:pt x="916543" y="608806"/>
                    <a:pt x="916543" y="608806"/>
                    <a:pt x="916543" y="614363"/>
                  </a:cubicBezTo>
                  <a:cubicBezTo>
                    <a:pt x="850696" y="619919"/>
                    <a:pt x="795823" y="631031"/>
                    <a:pt x="724489" y="636588"/>
                  </a:cubicBezTo>
                  <a:cubicBezTo>
                    <a:pt x="708028" y="636588"/>
                    <a:pt x="724489" y="642144"/>
                    <a:pt x="719002" y="647700"/>
                  </a:cubicBezTo>
                  <a:cubicBezTo>
                    <a:pt x="702540" y="642144"/>
                    <a:pt x="680591" y="642144"/>
                    <a:pt x="664130" y="636588"/>
                  </a:cubicBezTo>
                  <a:cubicBezTo>
                    <a:pt x="686079" y="619919"/>
                    <a:pt x="729977" y="625475"/>
                    <a:pt x="773875" y="619919"/>
                  </a:cubicBezTo>
                  <a:cubicBezTo>
                    <a:pt x="817772" y="614363"/>
                    <a:pt x="856183" y="608806"/>
                    <a:pt x="905568" y="603250"/>
                  </a:cubicBezTo>
                  <a:close/>
                  <a:moveTo>
                    <a:pt x="894318" y="521493"/>
                  </a:moveTo>
                  <a:cubicBezTo>
                    <a:pt x="844961" y="549275"/>
                    <a:pt x="762700" y="532606"/>
                    <a:pt x="713343" y="549275"/>
                  </a:cubicBezTo>
                  <a:cubicBezTo>
                    <a:pt x="729795" y="521493"/>
                    <a:pt x="806572" y="532606"/>
                    <a:pt x="844961" y="527050"/>
                  </a:cubicBezTo>
                  <a:cubicBezTo>
                    <a:pt x="861413" y="527050"/>
                    <a:pt x="877865" y="515937"/>
                    <a:pt x="894318" y="521493"/>
                  </a:cubicBezTo>
                  <a:close/>
                  <a:moveTo>
                    <a:pt x="831706" y="463479"/>
                  </a:moveTo>
                  <a:cubicBezTo>
                    <a:pt x="838272" y="463897"/>
                    <a:pt x="844411" y="465237"/>
                    <a:pt x="849868" y="467916"/>
                  </a:cubicBezTo>
                  <a:cubicBezTo>
                    <a:pt x="806212" y="473274"/>
                    <a:pt x="724356" y="500063"/>
                    <a:pt x="675243" y="489347"/>
                  </a:cubicBezTo>
                  <a:cubicBezTo>
                    <a:pt x="691614" y="467916"/>
                    <a:pt x="735270" y="473274"/>
                    <a:pt x="768012" y="473274"/>
                  </a:cubicBezTo>
                  <a:cubicBezTo>
                    <a:pt x="788476" y="469255"/>
                    <a:pt x="812010" y="462223"/>
                    <a:pt x="831706" y="463479"/>
                  </a:cubicBezTo>
                  <a:close/>
                  <a:moveTo>
                    <a:pt x="840673" y="403387"/>
                  </a:moveTo>
                  <a:cubicBezTo>
                    <a:pt x="850132" y="403821"/>
                    <a:pt x="859075" y="405210"/>
                    <a:pt x="867330" y="407988"/>
                  </a:cubicBezTo>
                  <a:cubicBezTo>
                    <a:pt x="817800" y="413544"/>
                    <a:pt x="751760" y="430213"/>
                    <a:pt x="702230" y="430213"/>
                  </a:cubicBezTo>
                  <a:cubicBezTo>
                    <a:pt x="707733" y="407988"/>
                    <a:pt x="729746" y="419100"/>
                    <a:pt x="746256" y="413544"/>
                  </a:cubicBezTo>
                  <a:cubicBezTo>
                    <a:pt x="779277" y="409377"/>
                    <a:pt x="812297" y="402084"/>
                    <a:pt x="840673" y="403387"/>
                  </a:cubicBezTo>
                  <a:close/>
                  <a:moveTo>
                    <a:pt x="883206" y="331787"/>
                  </a:moveTo>
                  <a:cubicBezTo>
                    <a:pt x="844850" y="347861"/>
                    <a:pt x="757178" y="358577"/>
                    <a:pt x="718822" y="374650"/>
                  </a:cubicBezTo>
                  <a:cubicBezTo>
                    <a:pt x="713343" y="358577"/>
                    <a:pt x="729781" y="353219"/>
                    <a:pt x="740740" y="353219"/>
                  </a:cubicBezTo>
                  <a:cubicBezTo>
                    <a:pt x="779096" y="337145"/>
                    <a:pt x="850329" y="331787"/>
                    <a:pt x="883206" y="331787"/>
                  </a:cubicBezTo>
                  <a:close/>
                  <a:moveTo>
                    <a:pt x="1843643" y="304800"/>
                  </a:moveTo>
                  <a:cubicBezTo>
                    <a:pt x="1843643" y="310158"/>
                    <a:pt x="1843643" y="315516"/>
                    <a:pt x="1843643" y="315516"/>
                  </a:cubicBezTo>
                  <a:cubicBezTo>
                    <a:pt x="1816357" y="326232"/>
                    <a:pt x="1789072" y="331590"/>
                    <a:pt x="1772701" y="347663"/>
                  </a:cubicBezTo>
                  <a:cubicBezTo>
                    <a:pt x="1772701" y="342305"/>
                    <a:pt x="1761787" y="347663"/>
                    <a:pt x="1756330" y="342305"/>
                  </a:cubicBezTo>
                  <a:cubicBezTo>
                    <a:pt x="1772701" y="320874"/>
                    <a:pt x="1816357" y="315516"/>
                    <a:pt x="1843643" y="304800"/>
                  </a:cubicBezTo>
                  <a:close/>
                  <a:moveTo>
                    <a:pt x="4202" y="271462"/>
                  </a:moveTo>
                  <a:cubicBezTo>
                    <a:pt x="25998" y="298676"/>
                    <a:pt x="20549" y="336776"/>
                    <a:pt x="36896" y="374876"/>
                  </a:cubicBezTo>
                  <a:cubicBezTo>
                    <a:pt x="64141" y="478291"/>
                    <a:pt x="113182" y="603476"/>
                    <a:pt x="173121" y="679676"/>
                  </a:cubicBezTo>
                  <a:cubicBezTo>
                    <a:pt x="178570" y="685119"/>
                    <a:pt x="178570" y="663348"/>
                    <a:pt x="184019" y="674234"/>
                  </a:cubicBezTo>
                  <a:cubicBezTo>
                    <a:pt x="189468" y="685119"/>
                    <a:pt x="178570" y="685119"/>
                    <a:pt x="173121" y="690562"/>
                  </a:cubicBezTo>
                  <a:cubicBezTo>
                    <a:pt x="85937" y="608919"/>
                    <a:pt x="58692" y="461962"/>
                    <a:pt x="15100" y="336776"/>
                  </a:cubicBezTo>
                  <a:cubicBezTo>
                    <a:pt x="4202" y="336776"/>
                    <a:pt x="15100" y="353105"/>
                    <a:pt x="4202" y="347662"/>
                  </a:cubicBezTo>
                  <a:cubicBezTo>
                    <a:pt x="25998" y="325891"/>
                    <a:pt x="-12145" y="293234"/>
                    <a:pt x="4202" y="271462"/>
                  </a:cubicBezTo>
                  <a:close/>
                  <a:moveTo>
                    <a:pt x="2558230" y="184150"/>
                  </a:moveTo>
                  <a:cubicBezTo>
                    <a:pt x="2569131" y="205978"/>
                    <a:pt x="2536429" y="249635"/>
                    <a:pt x="2558230" y="266006"/>
                  </a:cubicBezTo>
                  <a:cubicBezTo>
                    <a:pt x="2547330" y="271463"/>
                    <a:pt x="2558230" y="249635"/>
                    <a:pt x="2547330" y="255092"/>
                  </a:cubicBezTo>
                  <a:cubicBezTo>
                    <a:pt x="2514627" y="386061"/>
                    <a:pt x="2492825" y="533401"/>
                    <a:pt x="2416519" y="620713"/>
                  </a:cubicBezTo>
                  <a:cubicBezTo>
                    <a:pt x="2416519" y="609799"/>
                    <a:pt x="2405618" y="615256"/>
                    <a:pt x="2411069" y="604342"/>
                  </a:cubicBezTo>
                  <a:cubicBezTo>
                    <a:pt x="2416519" y="593428"/>
                    <a:pt x="2411069" y="615256"/>
                    <a:pt x="2421970" y="609799"/>
                  </a:cubicBezTo>
                  <a:cubicBezTo>
                    <a:pt x="2471023" y="527944"/>
                    <a:pt x="2509176" y="402432"/>
                    <a:pt x="2530978" y="298748"/>
                  </a:cubicBezTo>
                  <a:cubicBezTo>
                    <a:pt x="2541879" y="255092"/>
                    <a:pt x="2536429" y="216892"/>
                    <a:pt x="2558230" y="184150"/>
                  </a:cubicBezTo>
                  <a:close/>
                  <a:moveTo>
                    <a:pt x="1608693" y="146050"/>
                  </a:moveTo>
                  <a:cubicBezTo>
                    <a:pt x="1597807" y="151606"/>
                    <a:pt x="1581478" y="151606"/>
                    <a:pt x="1570593" y="157163"/>
                  </a:cubicBezTo>
                  <a:cubicBezTo>
                    <a:pt x="1576036" y="146050"/>
                    <a:pt x="1592364" y="146050"/>
                    <a:pt x="1608693" y="146050"/>
                  </a:cubicBezTo>
                  <a:close/>
                  <a:moveTo>
                    <a:pt x="849868" y="0"/>
                  </a:moveTo>
                  <a:cubicBezTo>
                    <a:pt x="839073" y="5443"/>
                    <a:pt x="822880" y="21771"/>
                    <a:pt x="812085" y="38100"/>
                  </a:cubicBezTo>
                  <a:cubicBezTo>
                    <a:pt x="812085" y="43543"/>
                    <a:pt x="828278" y="38100"/>
                    <a:pt x="828278" y="43543"/>
                  </a:cubicBezTo>
                  <a:cubicBezTo>
                    <a:pt x="828278" y="76200"/>
                    <a:pt x="806687" y="97971"/>
                    <a:pt x="779700" y="114300"/>
                  </a:cubicBezTo>
                  <a:cubicBezTo>
                    <a:pt x="779700" y="81643"/>
                    <a:pt x="812085" y="81643"/>
                    <a:pt x="817483" y="54428"/>
                  </a:cubicBezTo>
                  <a:cubicBezTo>
                    <a:pt x="806687" y="48986"/>
                    <a:pt x="790495" y="54428"/>
                    <a:pt x="785097" y="59871"/>
                  </a:cubicBezTo>
                  <a:cubicBezTo>
                    <a:pt x="768905" y="32657"/>
                    <a:pt x="828278" y="5443"/>
                    <a:pt x="84986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6" name="自由: 形状 45"/>
            <p:cNvSpPr>
              <a:spLocks/>
            </p:cNvSpPr>
            <p:nvPr/>
          </p:nvSpPr>
          <p:spPr bwMode="auto">
            <a:xfrm>
              <a:off x="3598863" y="1974184"/>
              <a:ext cx="2778125" cy="510664"/>
            </a:xfrm>
            <a:custGeom>
              <a:avLst/>
              <a:gdLst>
                <a:gd name="connsiteX0" fmla="*/ 637664 w 2778125"/>
                <a:gd name="connsiteY0" fmla="*/ 490130 h 510664"/>
                <a:gd name="connsiteX1" fmla="*/ 660626 w 2778125"/>
                <a:gd name="connsiteY1" fmla="*/ 493850 h 510664"/>
                <a:gd name="connsiteX2" fmla="*/ 633412 w 2778125"/>
                <a:gd name="connsiteY2" fmla="*/ 493850 h 510664"/>
                <a:gd name="connsiteX3" fmla="*/ 637664 w 2778125"/>
                <a:gd name="connsiteY3" fmla="*/ 490130 h 510664"/>
                <a:gd name="connsiteX4" fmla="*/ 2186526 w 2778125"/>
                <a:gd name="connsiteY4" fmla="*/ 437341 h 510664"/>
                <a:gd name="connsiteX5" fmla="*/ 2193925 w 2778125"/>
                <a:gd name="connsiteY5" fmla="*/ 444373 h 510664"/>
                <a:gd name="connsiteX6" fmla="*/ 2161268 w 2778125"/>
                <a:gd name="connsiteY6" fmla="*/ 444373 h 510664"/>
                <a:gd name="connsiteX7" fmla="*/ 2186526 w 2778125"/>
                <a:gd name="connsiteY7" fmla="*/ 437341 h 510664"/>
                <a:gd name="connsiteX8" fmla="*/ 109538 w 2778125"/>
                <a:gd name="connsiteY8" fmla="*/ 411829 h 510664"/>
                <a:gd name="connsiteX9" fmla="*/ 87710 w 2778125"/>
                <a:gd name="connsiteY9" fmla="*/ 433553 h 510664"/>
                <a:gd name="connsiteX10" fmla="*/ 38596 w 2778125"/>
                <a:gd name="connsiteY10" fmla="*/ 487862 h 510664"/>
                <a:gd name="connsiteX11" fmla="*/ 22225 w 2778125"/>
                <a:gd name="connsiteY11" fmla="*/ 509586 h 510664"/>
                <a:gd name="connsiteX12" fmla="*/ 109538 w 2778125"/>
                <a:gd name="connsiteY12" fmla="*/ 411829 h 510664"/>
                <a:gd name="connsiteX13" fmla="*/ 977900 w 2778125"/>
                <a:gd name="connsiteY13" fmla="*/ 395954 h 510664"/>
                <a:gd name="connsiteX14" fmla="*/ 896109 w 2778125"/>
                <a:gd name="connsiteY14" fmla="*/ 449929 h 510664"/>
                <a:gd name="connsiteX15" fmla="*/ 912467 w 2778125"/>
                <a:gd name="connsiteY15" fmla="*/ 449929 h 510664"/>
                <a:gd name="connsiteX16" fmla="*/ 852487 w 2778125"/>
                <a:gd name="connsiteY16" fmla="*/ 471520 h 510664"/>
                <a:gd name="connsiteX17" fmla="*/ 977900 w 2778125"/>
                <a:gd name="connsiteY17" fmla="*/ 395954 h 510664"/>
                <a:gd name="connsiteX18" fmla="*/ 1779587 w 2778125"/>
                <a:gd name="connsiteY18" fmla="*/ 372539 h 510664"/>
                <a:gd name="connsiteX19" fmla="*/ 1795462 w 2778125"/>
                <a:gd name="connsiteY19" fmla="*/ 373730 h 510664"/>
                <a:gd name="connsiteX20" fmla="*/ 1763712 w 2778125"/>
                <a:gd name="connsiteY20" fmla="*/ 378492 h 510664"/>
                <a:gd name="connsiteX21" fmla="*/ 1779587 w 2778125"/>
                <a:gd name="connsiteY21" fmla="*/ 372539 h 510664"/>
                <a:gd name="connsiteX22" fmla="*/ 1004887 w 2778125"/>
                <a:gd name="connsiteY22" fmla="*/ 357007 h 510664"/>
                <a:gd name="connsiteX23" fmla="*/ 982990 w 2778125"/>
                <a:gd name="connsiteY23" fmla="*/ 362511 h 510664"/>
                <a:gd name="connsiteX24" fmla="*/ 846137 w 2778125"/>
                <a:gd name="connsiteY24" fmla="*/ 434054 h 510664"/>
                <a:gd name="connsiteX25" fmla="*/ 906352 w 2778125"/>
                <a:gd name="connsiteY25" fmla="*/ 390027 h 510664"/>
                <a:gd name="connsiteX26" fmla="*/ 1004887 w 2778125"/>
                <a:gd name="connsiteY26" fmla="*/ 357007 h 510664"/>
                <a:gd name="connsiteX27" fmla="*/ 115888 w 2778125"/>
                <a:gd name="connsiteY27" fmla="*/ 346742 h 510664"/>
                <a:gd name="connsiteX28" fmla="*/ 0 w 2778125"/>
                <a:gd name="connsiteY28" fmla="*/ 461042 h 510664"/>
                <a:gd name="connsiteX29" fmla="*/ 99332 w 2778125"/>
                <a:gd name="connsiteY29" fmla="*/ 352185 h 510664"/>
                <a:gd name="connsiteX30" fmla="*/ 115888 w 2778125"/>
                <a:gd name="connsiteY30" fmla="*/ 346742 h 510664"/>
                <a:gd name="connsiteX31" fmla="*/ 963643 w 2778125"/>
                <a:gd name="connsiteY31" fmla="*/ 339064 h 510664"/>
                <a:gd name="connsiteX32" fmla="*/ 982663 w 2778125"/>
                <a:gd name="connsiteY32" fmla="*/ 341124 h 510664"/>
                <a:gd name="connsiteX33" fmla="*/ 841375 w 2778125"/>
                <a:gd name="connsiteY33" fmla="*/ 407067 h 510664"/>
                <a:gd name="connsiteX34" fmla="*/ 944624 w 2778125"/>
                <a:gd name="connsiteY34" fmla="*/ 341124 h 510664"/>
                <a:gd name="connsiteX35" fmla="*/ 963643 w 2778125"/>
                <a:gd name="connsiteY35" fmla="*/ 339064 h 510664"/>
                <a:gd name="connsiteX36" fmla="*/ 1894099 w 2778125"/>
                <a:gd name="connsiteY36" fmla="*/ 335629 h 510664"/>
                <a:gd name="connsiteX37" fmla="*/ 1905000 w 2778125"/>
                <a:gd name="connsiteY37" fmla="*/ 341053 h 510664"/>
                <a:gd name="connsiteX38" fmla="*/ 1899549 w 2778125"/>
                <a:gd name="connsiteY38" fmla="*/ 351901 h 510664"/>
                <a:gd name="connsiteX39" fmla="*/ 1577975 w 2778125"/>
                <a:gd name="connsiteY39" fmla="*/ 389869 h 510664"/>
                <a:gd name="connsiteX40" fmla="*/ 1665181 w 2778125"/>
                <a:gd name="connsiteY40" fmla="*/ 373597 h 510664"/>
                <a:gd name="connsiteX41" fmla="*/ 1894099 w 2778125"/>
                <a:gd name="connsiteY41" fmla="*/ 335629 h 510664"/>
                <a:gd name="connsiteX42" fmla="*/ 2674937 w 2778125"/>
                <a:gd name="connsiteY42" fmla="*/ 330867 h 510664"/>
                <a:gd name="connsiteX43" fmla="*/ 2762250 w 2778125"/>
                <a:gd name="connsiteY43" fmla="*/ 422325 h 510664"/>
                <a:gd name="connsiteX44" fmla="*/ 2740422 w 2778125"/>
                <a:gd name="connsiteY44" fmla="*/ 400806 h 510664"/>
                <a:gd name="connsiteX45" fmla="*/ 2691308 w 2778125"/>
                <a:gd name="connsiteY45" fmla="*/ 352387 h 510664"/>
                <a:gd name="connsiteX46" fmla="*/ 2674937 w 2778125"/>
                <a:gd name="connsiteY46" fmla="*/ 330867 h 510664"/>
                <a:gd name="connsiteX47" fmla="*/ 74300 w 2778125"/>
                <a:gd name="connsiteY47" fmla="*/ 330827 h 510664"/>
                <a:gd name="connsiteX48" fmla="*/ 87312 w 2778125"/>
                <a:gd name="connsiteY48" fmla="*/ 335431 h 510664"/>
                <a:gd name="connsiteX49" fmla="*/ 11112 w 2778125"/>
                <a:gd name="connsiteY49" fmla="*/ 411830 h 510664"/>
                <a:gd name="connsiteX50" fmla="*/ 70983 w 2778125"/>
                <a:gd name="connsiteY50" fmla="*/ 335431 h 510664"/>
                <a:gd name="connsiteX51" fmla="*/ 74300 w 2778125"/>
                <a:gd name="connsiteY51" fmla="*/ 330827 h 510664"/>
                <a:gd name="connsiteX52" fmla="*/ 710141 w 2778125"/>
                <a:gd name="connsiteY52" fmla="*/ 324517 h 510664"/>
                <a:gd name="connsiteX53" fmla="*/ 720725 w 2778125"/>
                <a:gd name="connsiteY53" fmla="*/ 324517 h 510664"/>
                <a:gd name="connsiteX54" fmla="*/ 720725 w 2778125"/>
                <a:gd name="connsiteY54" fmla="*/ 335100 h 510664"/>
                <a:gd name="connsiteX55" fmla="*/ 715433 w 2778125"/>
                <a:gd name="connsiteY55" fmla="*/ 340392 h 510664"/>
                <a:gd name="connsiteX56" fmla="*/ 710141 w 2778125"/>
                <a:gd name="connsiteY56" fmla="*/ 324517 h 510664"/>
                <a:gd name="connsiteX57" fmla="*/ 1894083 w 2778125"/>
                <a:gd name="connsiteY57" fmla="*/ 313404 h 510664"/>
                <a:gd name="connsiteX58" fmla="*/ 1905000 w 2778125"/>
                <a:gd name="connsiteY58" fmla="*/ 318960 h 510664"/>
                <a:gd name="connsiteX59" fmla="*/ 1506537 w 2778125"/>
                <a:gd name="connsiteY59" fmla="*/ 341185 h 510664"/>
                <a:gd name="connsiteX60" fmla="*/ 1604788 w 2778125"/>
                <a:gd name="connsiteY60" fmla="*/ 330073 h 510664"/>
                <a:gd name="connsiteX61" fmla="*/ 1894083 w 2778125"/>
                <a:gd name="connsiteY61" fmla="*/ 313404 h 510664"/>
                <a:gd name="connsiteX62" fmla="*/ 731837 w 2778125"/>
                <a:gd name="connsiteY62" fmla="*/ 303085 h 510664"/>
                <a:gd name="connsiteX63" fmla="*/ 731837 w 2778125"/>
                <a:gd name="connsiteY63" fmla="*/ 319754 h 510664"/>
                <a:gd name="connsiteX64" fmla="*/ 721253 w 2778125"/>
                <a:gd name="connsiteY64" fmla="*/ 319754 h 510664"/>
                <a:gd name="connsiteX65" fmla="*/ 731837 w 2778125"/>
                <a:gd name="connsiteY65" fmla="*/ 303085 h 510664"/>
                <a:gd name="connsiteX66" fmla="*/ 2663825 w 2778125"/>
                <a:gd name="connsiteY66" fmla="*/ 264192 h 510664"/>
                <a:gd name="connsiteX67" fmla="*/ 2680153 w 2778125"/>
                <a:gd name="connsiteY67" fmla="*/ 264192 h 510664"/>
                <a:gd name="connsiteX68" fmla="*/ 2778125 w 2778125"/>
                <a:gd name="connsiteY68" fmla="*/ 373730 h 510664"/>
                <a:gd name="connsiteX69" fmla="*/ 2663825 w 2778125"/>
                <a:gd name="connsiteY69" fmla="*/ 264192 h 510664"/>
                <a:gd name="connsiteX70" fmla="*/ 2698368 w 2778125"/>
                <a:gd name="connsiteY70" fmla="*/ 246956 h 510664"/>
                <a:gd name="connsiteX71" fmla="*/ 2701803 w 2778125"/>
                <a:gd name="connsiteY71" fmla="*/ 248997 h 510664"/>
                <a:gd name="connsiteX72" fmla="*/ 2762250 w 2778125"/>
                <a:gd name="connsiteY72" fmla="*/ 319754 h 510664"/>
                <a:gd name="connsiteX73" fmla="*/ 2690812 w 2778125"/>
                <a:gd name="connsiteY73" fmla="*/ 248997 h 510664"/>
                <a:gd name="connsiteX74" fmla="*/ 2698368 w 2778125"/>
                <a:gd name="connsiteY74" fmla="*/ 246956 h 510664"/>
                <a:gd name="connsiteX75" fmla="*/ 823912 w 2778125"/>
                <a:gd name="connsiteY75" fmla="*/ 216567 h 510664"/>
                <a:gd name="connsiteX76" fmla="*/ 841375 w 2778125"/>
                <a:gd name="connsiteY76" fmla="*/ 232442 h 510664"/>
                <a:gd name="connsiteX77" fmla="*/ 823912 w 2778125"/>
                <a:gd name="connsiteY77" fmla="*/ 216567 h 510664"/>
                <a:gd name="connsiteX78" fmla="*/ 1436052 w 2778125"/>
                <a:gd name="connsiteY78" fmla="*/ 122904 h 510664"/>
                <a:gd name="connsiteX79" fmla="*/ 1392025 w 2778125"/>
                <a:gd name="connsiteY79" fmla="*/ 231761 h 510664"/>
                <a:gd name="connsiteX80" fmla="*/ 1375515 w 2778125"/>
                <a:gd name="connsiteY80" fmla="*/ 237204 h 510664"/>
                <a:gd name="connsiteX81" fmla="*/ 1436052 w 2778125"/>
                <a:gd name="connsiteY81" fmla="*/ 122904 h 510664"/>
                <a:gd name="connsiteX82" fmla="*/ 1522413 w 2778125"/>
                <a:gd name="connsiteY82" fmla="*/ 95917 h 510664"/>
                <a:gd name="connsiteX83" fmla="*/ 1425575 w 2778125"/>
                <a:gd name="connsiteY83" fmla="*/ 216567 h 510664"/>
                <a:gd name="connsiteX84" fmla="*/ 1522413 w 2778125"/>
                <a:gd name="connsiteY84" fmla="*/ 95917 h 510664"/>
                <a:gd name="connsiteX85" fmla="*/ 1604268 w 2778125"/>
                <a:gd name="connsiteY85" fmla="*/ 80042 h 510664"/>
                <a:gd name="connsiteX86" fmla="*/ 1560611 w 2778125"/>
                <a:gd name="connsiteY86" fmla="*/ 150209 h 510664"/>
                <a:gd name="connsiteX87" fmla="*/ 1522412 w 2778125"/>
                <a:gd name="connsiteY87" fmla="*/ 187992 h 510664"/>
                <a:gd name="connsiteX88" fmla="*/ 1593354 w 2778125"/>
                <a:gd name="connsiteY88" fmla="*/ 85439 h 510664"/>
                <a:gd name="connsiteX89" fmla="*/ 1604268 w 2778125"/>
                <a:gd name="connsiteY89" fmla="*/ 80042 h 510664"/>
                <a:gd name="connsiteX90" fmla="*/ 1681109 w 2778125"/>
                <a:gd name="connsiteY90" fmla="*/ 64167 h 510664"/>
                <a:gd name="connsiteX91" fmla="*/ 1599353 w 2778125"/>
                <a:gd name="connsiteY91" fmla="*/ 172117 h 510664"/>
                <a:gd name="connsiteX92" fmla="*/ 1724713 w 2778125"/>
                <a:gd name="connsiteY92" fmla="*/ 74962 h 510664"/>
                <a:gd name="connsiteX93" fmla="*/ 1664758 w 2778125"/>
                <a:gd name="connsiteY93" fmla="*/ 161322 h 510664"/>
                <a:gd name="connsiteX94" fmla="*/ 1784667 w 2778125"/>
                <a:gd name="connsiteY94" fmla="*/ 80359 h 510664"/>
                <a:gd name="connsiteX95" fmla="*/ 1692010 w 2778125"/>
                <a:gd name="connsiteY95" fmla="*/ 199104 h 510664"/>
                <a:gd name="connsiteX96" fmla="*/ 1860973 w 2778125"/>
                <a:gd name="connsiteY96" fmla="*/ 85757 h 510664"/>
                <a:gd name="connsiteX97" fmla="*/ 1779217 w 2778125"/>
                <a:gd name="connsiteY97" fmla="*/ 188309 h 510664"/>
                <a:gd name="connsiteX98" fmla="*/ 1926378 w 2778125"/>
                <a:gd name="connsiteY98" fmla="*/ 91154 h 510664"/>
                <a:gd name="connsiteX99" fmla="*/ 1833721 w 2778125"/>
                <a:gd name="connsiteY99" fmla="*/ 209899 h 510664"/>
                <a:gd name="connsiteX100" fmla="*/ 2002684 w 2778125"/>
                <a:gd name="connsiteY100" fmla="*/ 91154 h 510664"/>
                <a:gd name="connsiteX101" fmla="*/ 1937279 w 2778125"/>
                <a:gd name="connsiteY101" fmla="*/ 177514 h 510664"/>
                <a:gd name="connsiteX102" fmla="*/ 2046288 w 2778125"/>
                <a:gd name="connsiteY102" fmla="*/ 123539 h 510664"/>
                <a:gd name="connsiteX103" fmla="*/ 2002684 w 2778125"/>
                <a:gd name="connsiteY103" fmla="*/ 188309 h 510664"/>
                <a:gd name="connsiteX104" fmla="*/ 2024486 w 2778125"/>
                <a:gd name="connsiteY104" fmla="*/ 139732 h 510664"/>
                <a:gd name="connsiteX105" fmla="*/ 1910027 w 2778125"/>
                <a:gd name="connsiteY105" fmla="*/ 193707 h 510664"/>
                <a:gd name="connsiteX106" fmla="*/ 1959081 w 2778125"/>
                <a:gd name="connsiteY106" fmla="*/ 134334 h 510664"/>
                <a:gd name="connsiteX107" fmla="*/ 1811920 w 2778125"/>
                <a:gd name="connsiteY107" fmla="*/ 226092 h 510664"/>
                <a:gd name="connsiteX108" fmla="*/ 1893676 w 2778125"/>
                <a:gd name="connsiteY108" fmla="*/ 123539 h 510664"/>
                <a:gd name="connsiteX109" fmla="*/ 1741064 w 2778125"/>
                <a:gd name="connsiteY109" fmla="*/ 220694 h 510664"/>
                <a:gd name="connsiteX110" fmla="*/ 1811920 w 2778125"/>
                <a:gd name="connsiteY110" fmla="*/ 123539 h 510664"/>
                <a:gd name="connsiteX111" fmla="*/ 1670209 w 2778125"/>
                <a:gd name="connsiteY111" fmla="*/ 220694 h 510664"/>
                <a:gd name="connsiteX112" fmla="*/ 1735614 w 2778125"/>
                <a:gd name="connsiteY112" fmla="*/ 123539 h 510664"/>
                <a:gd name="connsiteX113" fmla="*/ 1621155 w 2778125"/>
                <a:gd name="connsiteY113" fmla="*/ 199104 h 510664"/>
                <a:gd name="connsiteX114" fmla="*/ 1681109 w 2778125"/>
                <a:gd name="connsiteY114" fmla="*/ 118142 h 510664"/>
                <a:gd name="connsiteX115" fmla="*/ 1555750 w 2778125"/>
                <a:gd name="connsiteY115" fmla="*/ 204502 h 510664"/>
                <a:gd name="connsiteX116" fmla="*/ 1642957 w 2778125"/>
                <a:gd name="connsiteY116" fmla="*/ 96552 h 510664"/>
                <a:gd name="connsiteX117" fmla="*/ 1681109 w 2778125"/>
                <a:gd name="connsiteY117" fmla="*/ 64167 h 510664"/>
                <a:gd name="connsiteX118" fmla="*/ 754062 w 2778125"/>
                <a:gd name="connsiteY118" fmla="*/ 25273 h 510664"/>
                <a:gd name="connsiteX119" fmla="*/ 797242 w 2778125"/>
                <a:gd name="connsiteY119" fmla="*/ 25273 h 510664"/>
                <a:gd name="connsiteX120" fmla="*/ 754062 w 2778125"/>
                <a:gd name="connsiteY120" fmla="*/ 25273 h 510664"/>
                <a:gd name="connsiteX121" fmla="*/ 1043571 w 2778125"/>
                <a:gd name="connsiteY121" fmla="*/ 4090 h 510664"/>
                <a:gd name="connsiteX122" fmla="*/ 1096963 w 2778125"/>
                <a:gd name="connsiteY122" fmla="*/ 8604 h 510664"/>
                <a:gd name="connsiteX123" fmla="*/ 901700 w 2778125"/>
                <a:gd name="connsiteY123" fmla="*/ 19717 h 510664"/>
                <a:gd name="connsiteX124" fmla="*/ 1043571 w 2778125"/>
                <a:gd name="connsiteY124" fmla="*/ 4090 h 510664"/>
                <a:gd name="connsiteX125" fmla="*/ 1139329 w 2778125"/>
                <a:gd name="connsiteY125" fmla="*/ 151 h 510664"/>
                <a:gd name="connsiteX126" fmla="*/ 1152525 w 2778125"/>
                <a:gd name="connsiteY126" fmla="*/ 3524 h 510664"/>
                <a:gd name="connsiteX127" fmla="*/ 1130300 w 2778125"/>
                <a:gd name="connsiteY127" fmla="*/ 8922 h 510664"/>
                <a:gd name="connsiteX128" fmla="*/ 1139329 w 2778125"/>
                <a:gd name="connsiteY128" fmla="*/ 151 h 51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778125" h="510664">
                  <a:moveTo>
                    <a:pt x="637664" y="490130"/>
                  </a:moveTo>
                  <a:cubicBezTo>
                    <a:pt x="642256" y="489882"/>
                    <a:pt x="648380" y="497819"/>
                    <a:pt x="660626" y="493850"/>
                  </a:cubicBezTo>
                  <a:cubicBezTo>
                    <a:pt x="671512" y="499142"/>
                    <a:pt x="638855" y="493850"/>
                    <a:pt x="633412" y="493850"/>
                  </a:cubicBezTo>
                  <a:cubicBezTo>
                    <a:pt x="634773" y="491205"/>
                    <a:pt x="636133" y="490212"/>
                    <a:pt x="637664" y="490130"/>
                  </a:cubicBezTo>
                  <a:close/>
                  <a:moveTo>
                    <a:pt x="2186526" y="437341"/>
                  </a:moveTo>
                  <a:cubicBezTo>
                    <a:pt x="2188822" y="438122"/>
                    <a:pt x="2191203" y="440206"/>
                    <a:pt x="2193925" y="444373"/>
                  </a:cubicBezTo>
                  <a:cubicBezTo>
                    <a:pt x="2183039" y="444373"/>
                    <a:pt x="2155825" y="449929"/>
                    <a:pt x="2161268" y="444373"/>
                  </a:cubicBezTo>
                  <a:cubicBezTo>
                    <a:pt x="2173514" y="444373"/>
                    <a:pt x="2179637" y="434997"/>
                    <a:pt x="2186526" y="437341"/>
                  </a:cubicBezTo>
                  <a:close/>
                  <a:moveTo>
                    <a:pt x="109538" y="411829"/>
                  </a:moveTo>
                  <a:cubicBezTo>
                    <a:pt x="109538" y="428122"/>
                    <a:pt x="104081" y="433553"/>
                    <a:pt x="87710" y="433553"/>
                  </a:cubicBezTo>
                  <a:cubicBezTo>
                    <a:pt x="76795" y="455277"/>
                    <a:pt x="54967" y="471570"/>
                    <a:pt x="38596" y="487862"/>
                  </a:cubicBezTo>
                  <a:cubicBezTo>
                    <a:pt x="33139" y="498724"/>
                    <a:pt x="38596" y="515017"/>
                    <a:pt x="22225" y="509586"/>
                  </a:cubicBezTo>
                  <a:cubicBezTo>
                    <a:pt x="27682" y="471570"/>
                    <a:pt x="71338" y="433553"/>
                    <a:pt x="109538" y="411829"/>
                  </a:cubicBezTo>
                  <a:close/>
                  <a:moveTo>
                    <a:pt x="977900" y="395954"/>
                  </a:moveTo>
                  <a:cubicBezTo>
                    <a:pt x="961542" y="417544"/>
                    <a:pt x="928825" y="428339"/>
                    <a:pt x="896109" y="449929"/>
                  </a:cubicBezTo>
                  <a:cubicBezTo>
                    <a:pt x="901561" y="449929"/>
                    <a:pt x="907014" y="449929"/>
                    <a:pt x="912467" y="449929"/>
                  </a:cubicBezTo>
                  <a:cubicBezTo>
                    <a:pt x="896109" y="460725"/>
                    <a:pt x="874298" y="476917"/>
                    <a:pt x="852487" y="471520"/>
                  </a:cubicBezTo>
                  <a:cubicBezTo>
                    <a:pt x="879750" y="433737"/>
                    <a:pt x="928825" y="412147"/>
                    <a:pt x="977900" y="395954"/>
                  </a:cubicBezTo>
                  <a:close/>
                  <a:moveTo>
                    <a:pt x="1779587" y="372539"/>
                  </a:moveTo>
                  <a:cubicBezTo>
                    <a:pt x="1786201" y="372539"/>
                    <a:pt x="1792816" y="373730"/>
                    <a:pt x="1795462" y="373730"/>
                  </a:cubicBezTo>
                  <a:cubicBezTo>
                    <a:pt x="1784878" y="378492"/>
                    <a:pt x="1774295" y="378492"/>
                    <a:pt x="1763712" y="378492"/>
                  </a:cubicBezTo>
                  <a:cubicBezTo>
                    <a:pt x="1766358" y="373730"/>
                    <a:pt x="1772972" y="372539"/>
                    <a:pt x="1779587" y="372539"/>
                  </a:cubicBezTo>
                  <a:close/>
                  <a:moveTo>
                    <a:pt x="1004887" y="357007"/>
                  </a:moveTo>
                  <a:cubicBezTo>
                    <a:pt x="999413" y="368014"/>
                    <a:pt x="993938" y="357007"/>
                    <a:pt x="982990" y="362511"/>
                  </a:cubicBezTo>
                  <a:cubicBezTo>
                    <a:pt x="933723" y="379021"/>
                    <a:pt x="895404" y="428551"/>
                    <a:pt x="846137" y="434054"/>
                  </a:cubicBezTo>
                  <a:cubicBezTo>
                    <a:pt x="851611" y="417544"/>
                    <a:pt x="884456" y="406537"/>
                    <a:pt x="906352" y="390027"/>
                  </a:cubicBezTo>
                  <a:cubicBezTo>
                    <a:pt x="933723" y="373517"/>
                    <a:pt x="972042" y="351504"/>
                    <a:pt x="1004887" y="357007"/>
                  </a:cubicBezTo>
                  <a:close/>
                  <a:moveTo>
                    <a:pt x="115888" y="346742"/>
                  </a:moveTo>
                  <a:cubicBezTo>
                    <a:pt x="77259" y="384842"/>
                    <a:pt x="44148" y="444714"/>
                    <a:pt x="0" y="461042"/>
                  </a:cubicBezTo>
                  <a:cubicBezTo>
                    <a:pt x="33111" y="422942"/>
                    <a:pt x="66222" y="384842"/>
                    <a:pt x="99332" y="352185"/>
                  </a:cubicBezTo>
                  <a:cubicBezTo>
                    <a:pt x="104851" y="352185"/>
                    <a:pt x="110369" y="352185"/>
                    <a:pt x="115888" y="346742"/>
                  </a:cubicBezTo>
                  <a:close/>
                  <a:moveTo>
                    <a:pt x="963643" y="339064"/>
                  </a:moveTo>
                  <a:cubicBezTo>
                    <a:pt x="969077" y="339751"/>
                    <a:pt x="974512" y="341124"/>
                    <a:pt x="982663" y="341124"/>
                  </a:cubicBezTo>
                  <a:cubicBezTo>
                    <a:pt x="944624" y="357610"/>
                    <a:pt x="873980" y="385086"/>
                    <a:pt x="841375" y="407067"/>
                  </a:cubicBezTo>
                  <a:cubicBezTo>
                    <a:pt x="846809" y="385086"/>
                    <a:pt x="906585" y="352115"/>
                    <a:pt x="944624" y="341124"/>
                  </a:cubicBezTo>
                  <a:cubicBezTo>
                    <a:pt x="952775" y="338377"/>
                    <a:pt x="958209" y="338377"/>
                    <a:pt x="963643" y="339064"/>
                  </a:cubicBezTo>
                  <a:close/>
                  <a:moveTo>
                    <a:pt x="1894099" y="335629"/>
                  </a:moveTo>
                  <a:cubicBezTo>
                    <a:pt x="1894099" y="341053"/>
                    <a:pt x="1899549" y="341053"/>
                    <a:pt x="1905000" y="341053"/>
                  </a:cubicBezTo>
                  <a:cubicBezTo>
                    <a:pt x="1905000" y="346477"/>
                    <a:pt x="1899549" y="346477"/>
                    <a:pt x="1899549" y="351901"/>
                  </a:cubicBezTo>
                  <a:cubicBezTo>
                    <a:pt x="1790541" y="351901"/>
                    <a:pt x="1681533" y="400717"/>
                    <a:pt x="1577975" y="389869"/>
                  </a:cubicBezTo>
                  <a:cubicBezTo>
                    <a:pt x="1594326" y="368173"/>
                    <a:pt x="1637929" y="379021"/>
                    <a:pt x="1665181" y="373597"/>
                  </a:cubicBezTo>
                  <a:cubicBezTo>
                    <a:pt x="1736037" y="368173"/>
                    <a:pt x="1817793" y="341053"/>
                    <a:pt x="1894099" y="335629"/>
                  </a:cubicBezTo>
                  <a:close/>
                  <a:moveTo>
                    <a:pt x="2674937" y="330867"/>
                  </a:moveTo>
                  <a:cubicBezTo>
                    <a:pt x="2707680" y="352387"/>
                    <a:pt x="2751336" y="379286"/>
                    <a:pt x="2762250" y="422325"/>
                  </a:cubicBezTo>
                  <a:cubicBezTo>
                    <a:pt x="2745879" y="427705"/>
                    <a:pt x="2751336" y="411565"/>
                    <a:pt x="2740422" y="400806"/>
                  </a:cubicBezTo>
                  <a:cubicBezTo>
                    <a:pt x="2729508" y="384666"/>
                    <a:pt x="2707680" y="368526"/>
                    <a:pt x="2691308" y="352387"/>
                  </a:cubicBezTo>
                  <a:cubicBezTo>
                    <a:pt x="2680394" y="352387"/>
                    <a:pt x="2674937" y="347007"/>
                    <a:pt x="2674937" y="330867"/>
                  </a:cubicBezTo>
                  <a:close/>
                  <a:moveTo>
                    <a:pt x="74300" y="330827"/>
                  </a:moveTo>
                  <a:cubicBezTo>
                    <a:pt x="77107" y="329292"/>
                    <a:pt x="79148" y="335431"/>
                    <a:pt x="87312" y="335431"/>
                  </a:cubicBezTo>
                  <a:cubicBezTo>
                    <a:pt x="60098" y="357260"/>
                    <a:pt x="43769" y="390002"/>
                    <a:pt x="11112" y="411830"/>
                  </a:cubicBezTo>
                  <a:cubicBezTo>
                    <a:pt x="16555" y="384545"/>
                    <a:pt x="49212" y="357260"/>
                    <a:pt x="70983" y="335431"/>
                  </a:cubicBezTo>
                  <a:cubicBezTo>
                    <a:pt x="72344" y="332703"/>
                    <a:pt x="73365" y="331338"/>
                    <a:pt x="74300" y="330827"/>
                  </a:cubicBezTo>
                  <a:close/>
                  <a:moveTo>
                    <a:pt x="710141" y="324517"/>
                  </a:moveTo>
                  <a:cubicBezTo>
                    <a:pt x="715433" y="329809"/>
                    <a:pt x="720725" y="329809"/>
                    <a:pt x="720725" y="324517"/>
                  </a:cubicBezTo>
                  <a:cubicBezTo>
                    <a:pt x="720725" y="324517"/>
                    <a:pt x="720725" y="329809"/>
                    <a:pt x="720725" y="335100"/>
                  </a:cubicBezTo>
                  <a:cubicBezTo>
                    <a:pt x="720725" y="335100"/>
                    <a:pt x="715433" y="335100"/>
                    <a:pt x="715433" y="340392"/>
                  </a:cubicBezTo>
                  <a:cubicBezTo>
                    <a:pt x="704850" y="335100"/>
                    <a:pt x="715433" y="329809"/>
                    <a:pt x="710141" y="324517"/>
                  </a:cubicBezTo>
                  <a:close/>
                  <a:moveTo>
                    <a:pt x="1894083" y="313404"/>
                  </a:moveTo>
                  <a:cubicBezTo>
                    <a:pt x="1894083" y="313404"/>
                    <a:pt x="1899541" y="318960"/>
                    <a:pt x="1905000" y="318960"/>
                  </a:cubicBezTo>
                  <a:cubicBezTo>
                    <a:pt x="1790373" y="357854"/>
                    <a:pt x="1621163" y="341185"/>
                    <a:pt x="1506537" y="341185"/>
                  </a:cubicBezTo>
                  <a:cubicBezTo>
                    <a:pt x="1517454" y="318960"/>
                    <a:pt x="1566579" y="330073"/>
                    <a:pt x="1604788" y="330073"/>
                  </a:cubicBezTo>
                  <a:cubicBezTo>
                    <a:pt x="1697581" y="335629"/>
                    <a:pt x="1801290" y="335629"/>
                    <a:pt x="1894083" y="313404"/>
                  </a:cubicBezTo>
                  <a:close/>
                  <a:moveTo>
                    <a:pt x="731837" y="303085"/>
                  </a:moveTo>
                  <a:cubicBezTo>
                    <a:pt x="731837" y="314198"/>
                    <a:pt x="721253" y="303085"/>
                    <a:pt x="731837" y="319754"/>
                  </a:cubicBezTo>
                  <a:cubicBezTo>
                    <a:pt x="726545" y="319754"/>
                    <a:pt x="721253" y="319754"/>
                    <a:pt x="721253" y="319754"/>
                  </a:cubicBezTo>
                  <a:cubicBezTo>
                    <a:pt x="715962" y="319754"/>
                    <a:pt x="721253" y="297529"/>
                    <a:pt x="731837" y="303085"/>
                  </a:cubicBezTo>
                  <a:close/>
                  <a:moveTo>
                    <a:pt x="2663825" y="264192"/>
                  </a:moveTo>
                  <a:cubicBezTo>
                    <a:pt x="2669268" y="264192"/>
                    <a:pt x="2674710" y="264192"/>
                    <a:pt x="2680153" y="264192"/>
                  </a:cubicBezTo>
                  <a:cubicBezTo>
                    <a:pt x="2712811" y="302530"/>
                    <a:pt x="2745468" y="335392"/>
                    <a:pt x="2778125" y="373730"/>
                  </a:cubicBezTo>
                  <a:cubicBezTo>
                    <a:pt x="2734582" y="357299"/>
                    <a:pt x="2701925" y="297054"/>
                    <a:pt x="2663825" y="264192"/>
                  </a:cubicBezTo>
                  <a:close/>
                  <a:moveTo>
                    <a:pt x="2698368" y="246956"/>
                  </a:moveTo>
                  <a:cubicBezTo>
                    <a:pt x="2699055" y="246276"/>
                    <a:pt x="2699055" y="246276"/>
                    <a:pt x="2701803" y="248997"/>
                  </a:cubicBezTo>
                  <a:cubicBezTo>
                    <a:pt x="2723784" y="270768"/>
                    <a:pt x="2762250" y="292540"/>
                    <a:pt x="2762250" y="319754"/>
                  </a:cubicBezTo>
                  <a:cubicBezTo>
                    <a:pt x="2734774" y="303426"/>
                    <a:pt x="2718288" y="270768"/>
                    <a:pt x="2690812" y="248997"/>
                  </a:cubicBezTo>
                  <a:cubicBezTo>
                    <a:pt x="2696307" y="248997"/>
                    <a:pt x="2697681" y="247636"/>
                    <a:pt x="2698368" y="246956"/>
                  </a:cubicBezTo>
                  <a:close/>
                  <a:moveTo>
                    <a:pt x="823912" y="216567"/>
                  </a:moveTo>
                  <a:cubicBezTo>
                    <a:pt x="835554" y="216567"/>
                    <a:pt x="841375" y="221859"/>
                    <a:pt x="841375" y="232442"/>
                  </a:cubicBezTo>
                  <a:cubicBezTo>
                    <a:pt x="823912" y="232442"/>
                    <a:pt x="823912" y="227150"/>
                    <a:pt x="823912" y="216567"/>
                  </a:cubicBezTo>
                  <a:close/>
                  <a:moveTo>
                    <a:pt x="1436052" y="122904"/>
                  </a:moveTo>
                  <a:cubicBezTo>
                    <a:pt x="1452562" y="161004"/>
                    <a:pt x="1381018" y="188218"/>
                    <a:pt x="1392025" y="231761"/>
                  </a:cubicBezTo>
                  <a:cubicBezTo>
                    <a:pt x="1381018" y="231761"/>
                    <a:pt x="1386522" y="237204"/>
                    <a:pt x="1375515" y="237204"/>
                  </a:cubicBezTo>
                  <a:cubicBezTo>
                    <a:pt x="1370012" y="193661"/>
                    <a:pt x="1419542" y="166447"/>
                    <a:pt x="1436052" y="122904"/>
                  </a:cubicBezTo>
                  <a:close/>
                  <a:moveTo>
                    <a:pt x="1522413" y="95917"/>
                  </a:moveTo>
                  <a:cubicBezTo>
                    <a:pt x="1500893" y="145274"/>
                    <a:pt x="1457854" y="172694"/>
                    <a:pt x="1425575" y="216567"/>
                  </a:cubicBezTo>
                  <a:cubicBezTo>
                    <a:pt x="1430955" y="172694"/>
                    <a:pt x="1490133" y="128821"/>
                    <a:pt x="1522413" y="95917"/>
                  </a:cubicBezTo>
                  <a:close/>
                  <a:moveTo>
                    <a:pt x="1604268" y="80042"/>
                  </a:moveTo>
                  <a:cubicBezTo>
                    <a:pt x="1609725" y="112427"/>
                    <a:pt x="1571525" y="144812"/>
                    <a:pt x="1560611" y="150209"/>
                  </a:cubicBezTo>
                  <a:cubicBezTo>
                    <a:pt x="1544240" y="161004"/>
                    <a:pt x="1544240" y="187992"/>
                    <a:pt x="1522412" y="187992"/>
                  </a:cubicBezTo>
                  <a:cubicBezTo>
                    <a:pt x="1527869" y="150209"/>
                    <a:pt x="1571525" y="117824"/>
                    <a:pt x="1593354" y="85439"/>
                  </a:cubicBezTo>
                  <a:cubicBezTo>
                    <a:pt x="1598811" y="85439"/>
                    <a:pt x="1598811" y="80042"/>
                    <a:pt x="1604268" y="80042"/>
                  </a:cubicBezTo>
                  <a:close/>
                  <a:moveTo>
                    <a:pt x="1681109" y="64167"/>
                  </a:moveTo>
                  <a:cubicBezTo>
                    <a:pt x="1664758" y="107347"/>
                    <a:pt x="1615704" y="128937"/>
                    <a:pt x="1599353" y="172117"/>
                  </a:cubicBezTo>
                  <a:cubicBezTo>
                    <a:pt x="1642957" y="139732"/>
                    <a:pt x="1670209" y="96552"/>
                    <a:pt x="1724713" y="74962"/>
                  </a:cubicBezTo>
                  <a:cubicBezTo>
                    <a:pt x="1713812" y="112744"/>
                    <a:pt x="1681109" y="128937"/>
                    <a:pt x="1664758" y="161322"/>
                  </a:cubicBezTo>
                  <a:cubicBezTo>
                    <a:pt x="1702911" y="145129"/>
                    <a:pt x="1735614" y="96552"/>
                    <a:pt x="1784667" y="80359"/>
                  </a:cubicBezTo>
                  <a:cubicBezTo>
                    <a:pt x="1762866" y="123539"/>
                    <a:pt x="1719262" y="155924"/>
                    <a:pt x="1692010" y="199104"/>
                  </a:cubicBezTo>
                  <a:cubicBezTo>
                    <a:pt x="1746515" y="177514"/>
                    <a:pt x="1795568" y="96552"/>
                    <a:pt x="1860973" y="85757"/>
                  </a:cubicBezTo>
                  <a:cubicBezTo>
                    <a:pt x="1833721" y="123539"/>
                    <a:pt x="1806469" y="150527"/>
                    <a:pt x="1779217" y="188309"/>
                  </a:cubicBezTo>
                  <a:cubicBezTo>
                    <a:pt x="1833721" y="161322"/>
                    <a:pt x="1866424" y="101949"/>
                    <a:pt x="1926378" y="91154"/>
                  </a:cubicBezTo>
                  <a:cubicBezTo>
                    <a:pt x="1904577" y="139732"/>
                    <a:pt x="1860973" y="166719"/>
                    <a:pt x="1833721" y="209899"/>
                  </a:cubicBezTo>
                  <a:cubicBezTo>
                    <a:pt x="1899126" y="177514"/>
                    <a:pt x="1931829" y="118142"/>
                    <a:pt x="2002684" y="91154"/>
                  </a:cubicBezTo>
                  <a:cubicBezTo>
                    <a:pt x="1997234" y="123539"/>
                    <a:pt x="1959081" y="150527"/>
                    <a:pt x="1937279" y="177514"/>
                  </a:cubicBezTo>
                  <a:cubicBezTo>
                    <a:pt x="1975432" y="166719"/>
                    <a:pt x="2002684" y="118142"/>
                    <a:pt x="2046288" y="123539"/>
                  </a:cubicBezTo>
                  <a:cubicBezTo>
                    <a:pt x="2035387" y="145129"/>
                    <a:pt x="2024486" y="172117"/>
                    <a:pt x="2002684" y="188309"/>
                  </a:cubicBezTo>
                  <a:cubicBezTo>
                    <a:pt x="1997234" y="161322"/>
                    <a:pt x="2019036" y="155924"/>
                    <a:pt x="2024486" y="139732"/>
                  </a:cubicBezTo>
                  <a:cubicBezTo>
                    <a:pt x="1986333" y="155924"/>
                    <a:pt x="1959081" y="199104"/>
                    <a:pt x="1910027" y="193707"/>
                  </a:cubicBezTo>
                  <a:cubicBezTo>
                    <a:pt x="1915478" y="161322"/>
                    <a:pt x="1942730" y="155924"/>
                    <a:pt x="1959081" y="134334"/>
                  </a:cubicBezTo>
                  <a:cubicBezTo>
                    <a:pt x="1915478" y="155924"/>
                    <a:pt x="1877325" y="220694"/>
                    <a:pt x="1811920" y="226092"/>
                  </a:cubicBezTo>
                  <a:cubicBezTo>
                    <a:pt x="1828271" y="177514"/>
                    <a:pt x="1866424" y="155924"/>
                    <a:pt x="1893676" y="123539"/>
                  </a:cubicBezTo>
                  <a:cubicBezTo>
                    <a:pt x="1844622" y="145129"/>
                    <a:pt x="1806469" y="199104"/>
                    <a:pt x="1741064" y="220694"/>
                  </a:cubicBezTo>
                  <a:cubicBezTo>
                    <a:pt x="1746515" y="182912"/>
                    <a:pt x="1795568" y="155924"/>
                    <a:pt x="1811920" y="123539"/>
                  </a:cubicBezTo>
                  <a:cubicBezTo>
                    <a:pt x="1768316" y="155924"/>
                    <a:pt x="1719262" y="204502"/>
                    <a:pt x="1670209" y="220694"/>
                  </a:cubicBezTo>
                  <a:cubicBezTo>
                    <a:pt x="1670209" y="172117"/>
                    <a:pt x="1713812" y="161322"/>
                    <a:pt x="1735614" y="123539"/>
                  </a:cubicBezTo>
                  <a:cubicBezTo>
                    <a:pt x="1697461" y="139732"/>
                    <a:pt x="1670209" y="199104"/>
                    <a:pt x="1621155" y="199104"/>
                  </a:cubicBezTo>
                  <a:cubicBezTo>
                    <a:pt x="1637506" y="172117"/>
                    <a:pt x="1664758" y="150527"/>
                    <a:pt x="1681109" y="118142"/>
                  </a:cubicBezTo>
                  <a:cubicBezTo>
                    <a:pt x="1642957" y="134334"/>
                    <a:pt x="1604804" y="199104"/>
                    <a:pt x="1555750" y="204502"/>
                  </a:cubicBezTo>
                  <a:cubicBezTo>
                    <a:pt x="1577551" y="161322"/>
                    <a:pt x="1610254" y="128937"/>
                    <a:pt x="1642957" y="96552"/>
                  </a:cubicBezTo>
                  <a:cubicBezTo>
                    <a:pt x="1653857" y="85757"/>
                    <a:pt x="1659308" y="64167"/>
                    <a:pt x="1681109" y="64167"/>
                  </a:cubicBezTo>
                  <a:close/>
                  <a:moveTo>
                    <a:pt x="754062" y="25273"/>
                  </a:moveTo>
                  <a:cubicBezTo>
                    <a:pt x="764857" y="19717"/>
                    <a:pt x="781049" y="30830"/>
                    <a:pt x="797242" y="25273"/>
                  </a:cubicBezTo>
                  <a:cubicBezTo>
                    <a:pt x="808037" y="25273"/>
                    <a:pt x="764857" y="30830"/>
                    <a:pt x="754062" y="25273"/>
                  </a:cubicBezTo>
                  <a:close/>
                  <a:moveTo>
                    <a:pt x="1043571" y="4090"/>
                  </a:moveTo>
                  <a:cubicBezTo>
                    <a:pt x="1061368" y="4437"/>
                    <a:pt x="1079335" y="5826"/>
                    <a:pt x="1096963" y="8604"/>
                  </a:cubicBezTo>
                  <a:cubicBezTo>
                    <a:pt x="1031875" y="8604"/>
                    <a:pt x="955939" y="19717"/>
                    <a:pt x="901700" y="19717"/>
                  </a:cubicBezTo>
                  <a:cubicBezTo>
                    <a:pt x="938312" y="11383"/>
                    <a:pt x="990179" y="3048"/>
                    <a:pt x="1043571" y="4090"/>
                  </a:cubicBezTo>
                  <a:close/>
                  <a:moveTo>
                    <a:pt x="1139329" y="151"/>
                  </a:moveTo>
                  <a:cubicBezTo>
                    <a:pt x="1144191" y="825"/>
                    <a:pt x="1149747" y="3524"/>
                    <a:pt x="1152525" y="3524"/>
                  </a:cubicBezTo>
                  <a:cubicBezTo>
                    <a:pt x="1152525" y="19717"/>
                    <a:pt x="1146969" y="-1873"/>
                    <a:pt x="1130300" y="8922"/>
                  </a:cubicBezTo>
                  <a:cubicBezTo>
                    <a:pt x="1130300" y="825"/>
                    <a:pt x="1134467" y="-524"/>
                    <a:pt x="1139329"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7" name="Freeform 57"/>
            <p:cNvSpPr>
              <a:spLocks noEditPoints="1"/>
            </p:cNvSpPr>
            <p:nvPr/>
          </p:nvSpPr>
          <p:spPr bwMode="auto">
            <a:xfrm>
              <a:off x="3551238" y="1962151"/>
              <a:ext cx="2874963" cy="2928938"/>
            </a:xfrm>
            <a:custGeom>
              <a:avLst/>
              <a:gdLst>
                <a:gd name="T0" fmla="*/ 230 w 527"/>
                <a:gd name="T1" fmla="*/ 5 h 538"/>
                <a:gd name="T2" fmla="*/ 64 w 527"/>
                <a:gd name="T3" fmla="*/ 259 h 538"/>
                <a:gd name="T4" fmla="*/ 158 w 527"/>
                <a:gd name="T5" fmla="*/ 302 h 538"/>
                <a:gd name="T6" fmla="*/ 109 w 527"/>
                <a:gd name="T7" fmla="*/ 95 h 538"/>
                <a:gd name="T8" fmla="*/ 28 w 527"/>
                <a:gd name="T9" fmla="*/ 96 h 538"/>
                <a:gd name="T10" fmla="*/ 66 w 527"/>
                <a:gd name="T11" fmla="*/ 204 h 538"/>
                <a:gd name="T12" fmla="*/ 53 w 527"/>
                <a:gd name="T13" fmla="*/ 256 h 538"/>
                <a:gd name="T14" fmla="*/ 19 w 527"/>
                <a:gd name="T15" fmla="*/ 148 h 538"/>
                <a:gd name="T16" fmla="*/ 137 w 527"/>
                <a:gd name="T17" fmla="*/ 18 h 538"/>
                <a:gd name="T18" fmla="*/ 376 w 527"/>
                <a:gd name="T19" fmla="*/ 48 h 538"/>
                <a:gd name="T20" fmla="*/ 140 w 527"/>
                <a:gd name="T21" fmla="*/ 86 h 538"/>
                <a:gd name="T22" fmla="*/ 131 w 527"/>
                <a:gd name="T23" fmla="*/ 212 h 538"/>
                <a:gd name="T24" fmla="*/ 410 w 527"/>
                <a:gd name="T25" fmla="*/ 201 h 538"/>
                <a:gd name="T26" fmla="*/ 139 w 527"/>
                <a:gd name="T27" fmla="*/ 244 h 538"/>
                <a:gd name="T28" fmla="*/ 287 w 527"/>
                <a:gd name="T29" fmla="*/ 336 h 538"/>
                <a:gd name="T30" fmla="*/ 409 w 527"/>
                <a:gd name="T31" fmla="*/ 279 h 538"/>
                <a:gd name="T32" fmla="*/ 402 w 527"/>
                <a:gd name="T33" fmla="*/ 278 h 538"/>
                <a:gd name="T34" fmla="*/ 359 w 527"/>
                <a:gd name="T35" fmla="*/ 256 h 538"/>
                <a:gd name="T36" fmla="*/ 298 w 527"/>
                <a:gd name="T37" fmla="*/ 338 h 538"/>
                <a:gd name="T38" fmla="*/ 207 w 527"/>
                <a:gd name="T39" fmla="*/ 352 h 538"/>
                <a:gd name="T40" fmla="*/ 213 w 527"/>
                <a:gd name="T41" fmla="*/ 454 h 538"/>
                <a:gd name="T42" fmla="*/ 241 w 527"/>
                <a:gd name="T43" fmla="*/ 536 h 538"/>
                <a:gd name="T44" fmla="*/ 387 w 527"/>
                <a:gd name="T45" fmla="*/ 523 h 538"/>
                <a:gd name="T46" fmla="*/ 268 w 527"/>
                <a:gd name="T47" fmla="*/ 519 h 538"/>
                <a:gd name="T48" fmla="*/ 269 w 527"/>
                <a:gd name="T49" fmla="*/ 457 h 538"/>
                <a:gd name="T50" fmla="*/ 376 w 527"/>
                <a:gd name="T51" fmla="*/ 486 h 538"/>
                <a:gd name="T52" fmla="*/ 362 w 527"/>
                <a:gd name="T53" fmla="*/ 334 h 538"/>
                <a:gd name="T54" fmla="*/ 477 w 527"/>
                <a:gd name="T55" fmla="*/ 245 h 538"/>
                <a:gd name="T56" fmla="*/ 73 w 527"/>
                <a:gd name="T57" fmla="*/ 205 h 538"/>
                <a:gd name="T58" fmla="*/ 110 w 527"/>
                <a:gd name="T59" fmla="*/ 248 h 538"/>
                <a:gd name="T60" fmla="*/ 48 w 527"/>
                <a:gd name="T61" fmla="*/ 49 h 538"/>
                <a:gd name="T62" fmla="*/ 337 w 527"/>
                <a:gd name="T63" fmla="*/ 8 h 538"/>
                <a:gd name="T64" fmla="*/ 160 w 527"/>
                <a:gd name="T65" fmla="*/ 70 h 538"/>
                <a:gd name="T66" fmla="*/ 367 w 527"/>
                <a:gd name="T67" fmla="*/ 266 h 538"/>
                <a:gd name="T68" fmla="*/ 352 w 527"/>
                <a:gd name="T69" fmla="*/ 299 h 538"/>
                <a:gd name="T70" fmla="*/ 322 w 527"/>
                <a:gd name="T71" fmla="*/ 527 h 538"/>
                <a:gd name="T72" fmla="*/ 345 w 527"/>
                <a:gd name="T73" fmla="*/ 526 h 538"/>
                <a:gd name="T74" fmla="*/ 333 w 527"/>
                <a:gd name="T75" fmla="*/ 526 h 538"/>
                <a:gd name="T76" fmla="*/ 228 w 527"/>
                <a:gd name="T77" fmla="*/ 521 h 538"/>
                <a:gd name="T78" fmla="*/ 321 w 527"/>
                <a:gd name="T79" fmla="*/ 374 h 538"/>
                <a:gd name="T80" fmla="*/ 236 w 527"/>
                <a:gd name="T81" fmla="*/ 377 h 538"/>
                <a:gd name="T82" fmla="*/ 254 w 527"/>
                <a:gd name="T83" fmla="*/ 390 h 538"/>
                <a:gd name="T84" fmla="*/ 254 w 527"/>
                <a:gd name="T85" fmla="*/ 425 h 538"/>
                <a:gd name="T86" fmla="*/ 203 w 527"/>
                <a:gd name="T87" fmla="*/ 501 h 538"/>
                <a:gd name="T88" fmla="*/ 253 w 527"/>
                <a:gd name="T89" fmla="*/ 489 h 538"/>
                <a:gd name="T90" fmla="*/ 240 w 527"/>
                <a:gd name="T91" fmla="*/ 392 h 538"/>
                <a:gd name="T92" fmla="*/ 280 w 527"/>
                <a:gd name="T93" fmla="*/ 381 h 538"/>
                <a:gd name="T94" fmla="*/ 373 w 527"/>
                <a:gd name="T95" fmla="*/ 318 h 538"/>
                <a:gd name="T96" fmla="*/ 378 w 527"/>
                <a:gd name="T97" fmla="*/ 52 h 538"/>
                <a:gd name="T98" fmla="*/ 429 w 527"/>
                <a:gd name="T99" fmla="*/ 257 h 538"/>
                <a:gd name="T100" fmla="*/ 463 w 527"/>
                <a:gd name="T101" fmla="*/ 282 h 538"/>
                <a:gd name="T102" fmla="*/ 453 w 527"/>
                <a:gd name="T103" fmla="*/ 238 h 538"/>
                <a:gd name="T104" fmla="*/ 440 w 527"/>
                <a:gd name="T105" fmla="*/ 245 h 538"/>
                <a:gd name="T106" fmla="*/ 508 w 527"/>
                <a:gd name="T107" fmla="*/ 83 h 538"/>
                <a:gd name="T108" fmla="*/ 407 w 527"/>
                <a:gd name="T109" fmla="*/ 61 h 538"/>
                <a:gd name="T110" fmla="*/ 469 w 527"/>
                <a:gd name="T111" fmla="*/ 161 h 538"/>
                <a:gd name="T112" fmla="*/ 383 w 527"/>
                <a:gd name="T113" fmla="*/ 74 h 538"/>
                <a:gd name="T114" fmla="*/ 394 w 527"/>
                <a:gd name="T115" fmla="*/ 55 h 538"/>
                <a:gd name="T116" fmla="*/ 465 w 527"/>
                <a:gd name="T117" fmla="*/ 19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7" h="538">
                  <a:moveTo>
                    <a:pt x="522" y="38"/>
                  </a:moveTo>
                  <a:cubicBezTo>
                    <a:pt x="520" y="37"/>
                    <a:pt x="519" y="39"/>
                    <a:pt x="519" y="41"/>
                  </a:cubicBezTo>
                  <a:cubicBezTo>
                    <a:pt x="510" y="30"/>
                    <a:pt x="489" y="32"/>
                    <a:pt x="468" y="31"/>
                  </a:cubicBezTo>
                  <a:cubicBezTo>
                    <a:pt x="446" y="30"/>
                    <a:pt x="423" y="29"/>
                    <a:pt x="403" y="28"/>
                  </a:cubicBezTo>
                  <a:cubicBezTo>
                    <a:pt x="402" y="29"/>
                    <a:pt x="402" y="29"/>
                    <a:pt x="402" y="29"/>
                  </a:cubicBezTo>
                  <a:cubicBezTo>
                    <a:pt x="404" y="23"/>
                    <a:pt x="406" y="18"/>
                    <a:pt x="406" y="13"/>
                  </a:cubicBezTo>
                  <a:cubicBezTo>
                    <a:pt x="403" y="11"/>
                    <a:pt x="396" y="11"/>
                    <a:pt x="395" y="11"/>
                  </a:cubicBezTo>
                  <a:cubicBezTo>
                    <a:pt x="400" y="8"/>
                    <a:pt x="410" y="12"/>
                    <a:pt x="413" y="8"/>
                  </a:cubicBezTo>
                  <a:cubicBezTo>
                    <a:pt x="383" y="0"/>
                    <a:pt x="348" y="5"/>
                    <a:pt x="316" y="3"/>
                  </a:cubicBezTo>
                  <a:cubicBezTo>
                    <a:pt x="300" y="1"/>
                    <a:pt x="281" y="3"/>
                    <a:pt x="270" y="2"/>
                  </a:cubicBezTo>
                  <a:cubicBezTo>
                    <a:pt x="276" y="5"/>
                    <a:pt x="290" y="3"/>
                    <a:pt x="300" y="5"/>
                  </a:cubicBezTo>
                  <a:cubicBezTo>
                    <a:pt x="281" y="6"/>
                    <a:pt x="256" y="7"/>
                    <a:pt x="231" y="6"/>
                  </a:cubicBezTo>
                  <a:cubicBezTo>
                    <a:pt x="245" y="6"/>
                    <a:pt x="255" y="4"/>
                    <a:pt x="269" y="3"/>
                  </a:cubicBezTo>
                  <a:cubicBezTo>
                    <a:pt x="258" y="1"/>
                    <a:pt x="241" y="3"/>
                    <a:pt x="230" y="5"/>
                  </a:cubicBezTo>
                  <a:cubicBezTo>
                    <a:pt x="202" y="8"/>
                    <a:pt x="168" y="9"/>
                    <a:pt x="143" y="8"/>
                  </a:cubicBezTo>
                  <a:cubicBezTo>
                    <a:pt x="142" y="5"/>
                    <a:pt x="145" y="9"/>
                    <a:pt x="145" y="6"/>
                  </a:cubicBezTo>
                  <a:cubicBezTo>
                    <a:pt x="137" y="5"/>
                    <a:pt x="132" y="11"/>
                    <a:pt x="130" y="17"/>
                  </a:cubicBezTo>
                  <a:cubicBezTo>
                    <a:pt x="129" y="15"/>
                    <a:pt x="129" y="14"/>
                    <a:pt x="127" y="14"/>
                  </a:cubicBezTo>
                  <a:cubicBezTo>
                    <a:pt x="124" y="22"/>
                    <a:pt x="127" y="28"/>
                    <a:pt x="131" y="37"/>
                  </a:cubicBezTo>
                  <a:cubicBezTo>
                    <a:pt x="110" y="39"/>
                    <a:pt x="84" y="42"/>
                    <a:pt x="60" y="44"/>
                  </a:cubicBezTo>
                  <a:cubicBezTo>
                    <a:pt x="38" y="46"/>
                    <a:pt x="15" y="46"/>
                    <a:pt x="5" y="57"/>
                  </a:cubicBezTo>
                  <a:cubicBezTo>
                    <a:pt x="5" y="56"/>
                    <a:pt x="4" y="53"/>
                    <a:pt x="3" y="55"/>
                  </a:cubicBezTo>
                  <a:cubicBezTo>
                    <a:pt x="0" y="88"/>
                    <a:pt x="9" y="118"/>
                    <a:pt x="14" y="153"/>
                  </a:cubicBezTo>
                  <a:cubicBezTo>
                    <a:pt x="16" y="154"/>
                    <a:pt x="16" y="155"/>
                    <a:pt x="17" y="156"/>
                  </a:cubicBezTo>
                  <a:cubicBezTo>
                    <a:pt x="26" y="182"/>
                    <a:pt x="39" y="204"/>
                    <a:pt x="54" y="223"/>
                  </a:cubicBezTo>
                  <a:cubicBezTo>
                    <a:pt x="58" y="230"/>
                    <a:pt x="64" y="236"/>
                    <a:pt x="69" y="242"/>
                  </a:cubicBezTo>
                  <a:cubicBezTo>
                    <a:pt x="72" y="242"/>
                    <a:pt x="73" y="244"/>
                    <a:pt x="76" y="243"/>
                  </a:cubicBezTo>
                  <a:cubicBezTo>
                    <a:pt x="72" y="249"/>
                    <a:pt x="69" y="255"/>
                    <a:pt x="64" y="259"/>
                  </a:cubicBezTo>
                  <a:cubicBezTo>
                    <a:pt x="63" y="257"/>
                    <a:pt x="63" y="257"/>
                    <a:pt x="60" y="256"/>
                  </a:cubicBezTo>
                  <a:cubicBezTo>
                    <a:pt x="58" y="253"/>
                    <a:pt x="56" y="249"/>
                    <a:pt x="51" y="248"/>
                  </a:cubicBezTo>
                  <a:cubicBezTo>
                    <a:pt x="50" y="251"/>
                    <a:pt x="49" y="253"/>
                    <a:pt x="49" y="256"/>
                  </a:cubicBezTo>
                  <a:cubicBezTo>
                    <a:pt x="42" y="257"/>
                    <a:pt x="43" y="265"/>
                    <a:pt x="37" y="266"/>
                  </a:cubicBezTo>
                  <a:cubicBezTo>
                    <a:pt x="35" y="274"/>
                    <a:pt x="39" y="277"/>
                    <a:pt x="45" y="282"/>
                  </a:cubicBezTo>
                  <a:cubicBezTo>
                    <a:pt x="55" y="290"/>
                    <a:pt x="68" y="300"/>
                    <a:pt x="77" y="306"/>
                  </a:cubicBezTo>
                  <a:cubicBezTo>
                    <a:pt x="76" y="308"/>
                    <a:pt x="71" y="309"/>
                    <a:pt x="74" y="311"/>
                  </a:cubicBezTo>
                  <a:cubicBezTo>
                    <a:pt x="79" y="311"/>
                    <a:pt x="79" y="305"/>
                    <a:pt x="85" y="308"/>
                  </a:cubicBezTo>
                  <a:cubicBezTo>
                    <a:pt x="96" y="293"/>
                    <a:pt x="109" y="279"/>
                    <a:pt x="125" y="268"/>
                  </a:cubicBezTo>
                  <a:cubicBezTo>
                    <a:pt x="140" y="291"/>
                    <a:pt x="156" y="314"/>
                    <a:pt x="181" y="327"/>
                  </a:cubicBezTo>
                  <a:cubicBezTo>
                    <a:pt x="182" y="329"/>
                    <a:pt x="184" y="331"/>
                    <a:pt x="186" y="332"/>
                  </a:cubicBezTo>
                  <a:cubicBezTo>
                    <a:pt x="190" y="330"/>
                    <a:pt x="192" y="336"/>
                    <a:pt x="199" y="335"/>
                  </a:cubicBezTo>
                  <a:cubicBezTo>
                    <a:pt x="198" y="331"/>
                    <a:pt x="194" y="331"/>
                    <a:pt x="193" y="328"/>
                  </a:cubicBezTo>
                  <a:cubicBezTo>
                    <a:pt x="181" y="323"/>
                    <a:pt x="168" y="313"/>
                    <a:pt x="158" y="302"/>
                  </a:cubicBezTo>
                  <a:cubicBezTo>
                    <a:pt x="153" y="296"/>
                    <a:pt x="148" y="291"/>
                    <a:pt x="144" y="285"/>
                  </a:cubicBezTo>
                  <a:cubicBezTo>
                    <a:pt x="138" y="277"/>
                    <a:pt x="131" y="267"/>
                    <a:pt x="131" y="259"/>
                  </a:cubicBezTo>
                  <a:cubicBezTo>
                    <a:pt x="122" y="251"/>
                    <a:pt x="127" y="235"/>
                    <a:pt x="126" y="226"/>
                  </a:cubicBezTo>
                  <a:cubicBezTo>
                    <a:pt x="124" y="225"/>
                    <a:pt x="124" y="227"/>
                    <a:pt x="122" y="226"/>
                  </a:cubicBezTo>
                  <a:cubicBezTo>
                    <a:pt x="120" y="231"/>
                    <a:pt x="120" y="236"/>
                    <a:pt x="114" y="235"/>
                  </a:cubicBezTo>
                  <a:cubicBezTo>
                    <a:pt x="95" y="218"/>
                    <a:pt x="79" y="198"/>
                    <a:pt x="67" y="175"/>
                  </a:cubicBezTo>
                  <a:cubicBezTo>
                    <a:pt x="65" y="173"/>
                    <a:pt x="65" y="177"/>
                    <a:pt x="64" y="175"/>
                  </a:cubicBezTo>
                  <a:cubicBezTo>
                    <a:pt x="53" y="155"/>
                    <a:pt x="43" y="124"/>
                    <a:pt x="44" y="98"/>
                  </a:cubicBezTo>
                  <a:cubicBezTo>
                    <a:pt x="43" y="96"/>
                    <a:pt x="42" y="94"/>
                    <a:pt x="42" y="90"/>
                  </a:cubicBezTo>
                  <a:cubicBezTo>
                    <a:pt x="43" y="90"/>
                    <a:pt x="44" y="90"/>
                    <a:pt x="44" y="90"/>
                  </a:cubicBezTo>
                  <a:cubicBezTo>
                    <a:pt x="45" y="88"/>
                    <a:pt x="42" y="89"/>
                    <a:pt x="42" y="88"/>
                  </a:cubicBezTo>
                  <a:cubicBezTo>
                    <a:pt x="43" y="85"/>
                    <a:pt x="44" y="83"/>
                    <a:pt x="45" y="80"/>
                  </a:cubicBezTo>
                  <a:cubicBezTo>
                    <a:pt x="65" y="78"/>
                    <a:pt x="92" y="74"/>
                    <a:pt x="112" y="77"/>
                  </a:cubicBezTo>
                  <a:cubicBezTo>
                    <a:pt x="109" y="82"/>
                    <a:pt x="111" y="90"/>
                    <a:pt x="109" y="95"/>
                  </a:cubicBezTo>
                  <a:cubicBezTo>
                    <a:pt x="111" y="96"/>
                    <a:pt x="113" y="97"/>
                    <a:pt x="114" y="100"/>
                  </a:cubicBezTo>
                  <a:cubicBezTo>
                    <a:pt x="122" y="100"/>
                    <a:pt x="133" y="107"/>
                    <a:pt x="139" y="103"/>
                  </a:cubicBezTo>
                  <a:cubicBezTo>
                    <a:pt x="133" y="99"/>
                    <a:pt x="126" y="96"/>
                    <a:pt x="119" y="94"/>
                  </a:cubicBezTo>
                  <a:cubicBezTo>
                    <a:pt x="119" y="91"/>
                    <a:pt x="122" y="94"/>
                    <a:pt x="124" y="92"/>
                  </a:cubicBezTo>
                  <a:cubicBezTo>
                    <a:pt x="124" y="91"/>
                    <a:pt x="121" y="92"/>
                    <a:pt x="121" y="91"/>
                  </a:cubicBezTo>
                  <a:cubicBezTo>
                    <a:pt x="122" y="84"/>
                    <a:pt x="126" y="72"/>
                    <a:pt x="127" y="70"/>
                  </a:cubicBezTo>
                  <a:cubicBezTo>
                    <a:pt x="126" y="71"/>
                    <a:pt x="126" y="69"/>
                    <a:pt x="124" y="68"/>
                  </a:cubicBezTo>
                  <a:cubicBezTo>
                    <a:pt x="117" y="66"/>
                    <a:pt x="94" y="68"/>
                    <a:pt x="81" y="70"/>
                  </a:cubicBezTo>
                  <a:cubicBezTo>
                    <a:pt x="61" y="73"/>
                    <a:pt x="38" y="65"/>
                    <a:pt x="35" y="75"/>
                  </a:cubicBezTo>
                  <a:cubicBezTo>
                    <a:pt x="35" y="77"/>
                    <a:pt x="38" y="75"/>
                    <a:pt x="39" y="77"/>
                  </a:cubicBezTo>
                  <a:cubicBezTo>
                    <a:pt x="38" y="83"/>
                    <a:pt x="35" y="86"/>
                    <a:pt x="37" y="93"/>
                  </a:cubicBezTo>
                  <a:cubicBezTo>
                    <a:pt x="35" y="92"/>
                    <a:pt x="34" y="94"/>
                    <a:pt x="32" y="95"/>
                  </a:cubicBezTo>
                  <a:cubicBezTo>
                    <a:pt x="33" y="104"/>
                    <a:pt x="36" y="118"/>
                    <a:pt x="37" y="128"/>
                  </a:cubicBezTo>
                  <a:cubicBezTo>
                    <a:pt x="31" y="119"/>
                    <a:pt x="34" y="104"/>
                    <a:pt x="28" y="96"/>
                  </a:cubicBezTo>
                  <a:cubicBezTo>
                    <a:pt x="27" y="102"/>
                    <a:pt x="30" y="109"/>
                    <a:pt x="31" y="116"/>
                  </a:cubicBezTo>
                  <a:cubicBezTo>
                    <a:pt x="29" y="116"/>
                    <a:pt x="28" y="118"/>
                    <a:pt x="27" y="116"/>
                  </a:cubicBezTo>
                  <a:cubicBezTo>
                    <a:pt x="26" y="112"/>
                    <a:pt x="29" y="112"/>
                    <a:pt x="28" y="108"/>
                  </a:cubicBezTo>
                  <a:cubicBezTo>
                    <a:pt x="27" y="106"/>
                    <a:pt x="24" y="109"/>
                    <a:pt x="23" y="107"/>
                  </a:cubicBezTo>
                  <a:cubicBezTo>
                    <a:pt x="25" y="106"/>
                    <a:pt x="25" y="103"/>
                    <a:pt x="25" y="100"/>
                  </a:cubicBezTo>
                  <a:cubicBezTo>
                    <a:pt x="24" y="99"/>
                    <a:pt x="21" y="101"/>
                    <a:pt x="20" y="99"/>
                  </a:cubicBezTo>
                  <a:cubicBezTo>
                    <a:pt x="24" y="96"/>
                    <a:pt x="29" y="93"/>
                    <a:pt x="31" y="88"/>
                  </a:cubicBezTo>
                  <a:cubicBezTo>
                    <a:pt x="25" y="92"/>
                    <a:pt x="18" y="96"/>
                    <a:pt x="16" y="103"/>
                  </a:cubicBezTo>
                  <a:cubicBezTo>
                    <a:pt x="19" y="104"/>
                    <a:pt x="21" y="101"/>
                    <a:pt x="23" y="102"/>
                  </a:cubicBezTo>
                  <a:cubicBezTo>
                    <a:pt x="22" y="106"/>
                    <a:pt x="18" y="108"/>
                    <a:pt x="18" y="112"/>
                  </a:cubicBezTo>
                  <a:cubicBezTo>
                    <a:pt x="21" y="114"/>
                    <a:pt x="23" y="109"/>
                    <a:pt x="25" y="111"/>
                  </a:cubicBezTo>
                  <a:cubicBezTo>
                    <a:pt x="25" y="113"/>
                    <a:pt x="23" y="117"/>
                    <a:pt x="24" y="120"/>
                  </a:cubicBezTo>
                  <a:cubicBezTo>
                    <a:pt x="27" y="120"/>
                    <a:pt x="28" y="118"/>
                    <a:pt x="32" y="119"/>
                  </a:cubicBezTo>
                  <a:cubicBezTo>
                    <a:pt x="39" y="152"/>
                    <a:pt x="50" y="181"/>
                    <a:pt x="66" y="204"/>
                  </a:cubicBezTo>
                  <a:cubicBezTo>
                    <a:pt x="66" y="205"/>
                    <a:pt x="69" y="204"/>
                    <a:pt x="69" y="206"/>
                  </a:cubicBezTo>
                  <a:cubicBezTo>
                    <a:pt x="72" y="210"/>
                    <a:pt x="75" y="216"/>
                    <a:pt x="79" y="221"/>
                  </a:cubicBezTo>
                  <a:cubicBezTo>
                    <a:pt x="82" y="225"/>
                    <a:pt x="85" y="231"/>
                    <a:pt x="91" y="233"/>
                  </a:cubicBezTo>
                  <a:cubicBezTo>
                    <a:pt x="92" y="232"/>
                    <a:pt x="90" y="230"/>
                    <a:pt x="91" y="229"/>
                  </a:cubicBezTo>
                  <a:cubicBezTo>
                    <a:pt x="95" y="234"/>
                    <a:pt x="99" y="238"/>
                    <a:pt x="103" y="242"/>
                  </a:cubicBezTo>
                  <a:cubicBezTo>
                    <a:pt x="104" y="247"/>
                    <a:pt x="103" y="251"/>
                    <a:pt x="103" y="256"/>
                  </a:cubicBezTo>
                  <a:cubicBezTo>
                    <a:pt x="89" y="261"/>
                    <a:pt x="85" y="275"/>
                    <a:pt x="74" y="283"/>
                  </a:cubicBezTo>
                  <a:cubicBezTo>
                    <a:pt x="72" y="286"/>
                    <a:pt x="68" y="286"/>
                    <a:pt x="67" y="290"/>
                  </a:cubicBezTo>
                  <a:cubicBezTo>
                    <a:pt x="83" y="285"/>
                    <a:pt x="88" y="265"/>
                    <a:pt x="103" y="258"/>
                  </a:cubicBezTo>
                  <a:cubicBezTo>
                    <a:pt x="102" y="259"/>
                    <a:pt x="103" y="261"/>
                    <a:pt x="103" y="263"/>
                  </a:cubicBezTo>
                  <a:cubicBezTo>
                    <a:pt x="101" y="269"/>
                    <a:pt x="91" y="277"/>
                    <a:pt x="87" y="281"/>
                  </a:cubicBezTo>
                  <a:cubicBezTo>
                    <a:pt x="80" y="287"/>
                    <a:pt x="72" y="290"/>
                    <a:pt x="66" y="294"/>
                  </a:cubicBezTo>
                  <a:cubicBezTo>
                    <a:pt x="57" y="285"/>
                    <a:pt x="46" y="280"/>
                    <a:pt x="40" y="268"/>
                  </a:cubicBezTo>
                  <a:cubicBezTo>
                    <a:pt x="44" y="264"/>
                    <a:pt x="45" y="259"/>
                    <a:pt x="53" y="256"/>
                  </a:cubicBezTo>
                  <a:cubicBezTo>
                    <a:pt x="54" y="261"/>
                    <a:pt x="59" y="262"/>
                    <a:pt x="63" y="265"/>
                  </a:cubicBezTo>
                  <a:cubicBezTo>
                    <a:pt x="61" y="265"/>
                    <a:pt x="61" y="266"/>
                    <a:pt x="61" y="268"/>
                  </a:cubicBezTo>
                  <a:cubicBezTo>
                    <a:pt x="63" y="269"/>
                    <a:pt x="68" y="264"/>
                    <a:pt x="69" y="268"/>
                  </a:cubicBezTo>
                  <a:cubicBezTo>
                    <a:pt x="69" y="270"/>
                    <a:pt x="66" y="268"/>
                    <a:pt x="65" y="270"/>
                  </a:cubicBezTo>
                  <a:cubicBezTo>
                    <a:pt x="69" y="272"/>
                    <a:pt x="60" y="271"/>
                    <a:pt x="62" y="276"/>
                  </a:cubicBezTo>
                  <a:cubicBezTo>
                    <a:pt x="73" y="269"/>
                    <a:pt x="82" y="260"/>
                    <a:pt x="88" y="250"/>
                  </a:cubicBezTo>
                  <a:cubicBezTo>
                    <a:pt x="81" y="254"/>
                    <a:pt x="77" y="265"/>
                    <a:pt x="69" y="266"/>
                  </a:cubicBezTo>
                  <a:cubicBezTo>
                    <a:pt x="74" y="261"/>
                    <a:pt x="78" y="254"/>
                    <a:pt x="82" y="247"/>
                  </a:cubicBezTo>
                  <a:cubicBezTo>
                    <a:pt x="81" y="243"/>
                    <a:pt x="76" y="245"/>
                    <a:pt x="76" y="240"/>
                  </a:cubicBezTo>
                  <a:cubicBezTo>
                    <a:pt x="78" y="241"/>
                    <a:pt x="79" y="244"/>
                    <a:pt x="82" y="244"/>
                  </a:cubicBezTo>
                  <a:cubicBezTo>
                    <a:pt x="72" y="232"/>
                    <a:pt x="61" y="221"/>
                    <a:pt x="52" y="209"/>
                  </a:cubicBezTo>
                  <a:cubicBezTo>
                    <a:pt x="45" y="199"/>
                    <a:pt x="38" y="187"/>
                    <a:pt x="32" y="177"/>
                  </a:cubicBezTo>
                  <a:cubicBezTo>
                    <a:pt x="29" y="174"/>
                    <a:pt x="26" y="168"/>
                    <a:pt x="25" y="163"/>
                  </a:cubicBezTo>
                  <a:cubicBezTo>
                    <a:pt x="23" y="156"/>
                    <a:pt x="21" y="153"/>
                    <a:pt x="19" y="148"/>
                  </a:cubicBezTo>
                  <a:cubicBezTo>
                    <a:pt x="18" y="143"/>
                    <a:pt x="17" y="139"/>
                    <a:pt x="17" y="135"/>
                  </a:cubicBezTo>
                  <a:cubicBezTo>
                    <a:pt x="16" y="134"/>
                    <a:pt x="14" y="134"/>
                    <a:pt x="13" y="133"/>
                  </a:cubicBezTo>
                  <a:cubicBezTo>
                    <a:pt x="9" y="111"/>
                    <a:pt x="3" y="89"/>
                    <a:pt x="7" y="64"/>
                  </a:cubicBezTo>
                  <a:cubicBezTo>
                    <a:pt x="10" y="64"/>
                    <a:pt x="8" y="67"/>
                    <a:pt x="11" y="66"/>
                  </a:cubicBezTo>
                  <a:cubicBezTo>
                    <a:pt x="11" y="60"/>
                    <a:pt x="18" y="60"/>
                    <a:pt x="19" y="55"/>
                  </a:cubicBezTo>
                  <a:cubicBezTo>
                    <a:pt x="20" y="57"/>
                    <a:pt x="25" y="58"/>
                    <a:pt x="27" y="57"/>
                  </a:cubicBezTo>
                  <a:cubicBezTo>
                    <a:pt x="29" y="56"/>
                    <a:pt x="24" y="55"/>
                    <a:pt x="26" y="54"/>
                  </a:cubicBezTo>
                  <a:cubicBezTo>
                    <a:pt x="58" y="51"/>
                    <a:pt x="102" y="47"/>
                    <a:pt x="135" y="51"/>
                  </a:cubicBezTo>
                  <a:cubicBezTo>
                    <a:pt x="136" y="50"/>
                    <a:pt x="136" y="49"/>
                    <a:pt x="137" y="48"/>
                  </a:cubicBezTo>
                  <a:cubicBezTo>
                    <a:pt x="138" y="49"/>
                    <a:pt x="140" y="49"/>
                    <a:pt x="143" y="49"/>
                  </a:cubicBezTo>
                  <a:cubicBezTo>
                    <a:pt x="143" y="50"/>
                    <a:pt x="143" y="52"/>
                    <a:pt x="144" y="52"/>
                  </a:cubicBezTo>
                  <a:cubicBezTo>
                    <a:pt x="145" y="52"/>
                    <a:pt x="150" y="51"/>
                    <a:pt x="153" y="51"/>
                  </a:cubicBezTo>
                  <a:cubicBezTo>
                    <a:pt x="149" y="49"/>
                    <a:pt x="146" y="47"/>
                    <a:pt x="143" y="45"/>
                  </a:cubicBezTo>
                  <a:cubicBezTo>
                    <a:pt x="145" y="34"/>
                    <a:pt x="136" y="28"/>
                    <a:pt x="137" y="18"/>
                  </a:cubicBezTo>
                  <a:cubicBezTo>
                    <a:pt x="140" y="17"/>
                    <a:pt x="142" y="14"/>
                    <a:pt x="145" y="13"/>
                  </a:cubicBezTo>
                  <a:cubicBezTo>
                    <a:pt x="156" y="11"/>
                    <a:pt x="166" y="14"/>
                    <a:pt x="174" y="14"/>
                  </a:cubicBezTo>
                  <a:cubicBezTo>
                    <a:pt x="243" y="19"/>
                    <a:pt x="313" y="4"/>
                    <a:pt x="379" y="11"/>
                  </a:cubicBezTo>
                  <a:cubicBezTo>
                    <a:pt x="381" y="12"/>
                    <a:pt x="382" y="14"/>
                    <a:pt x="385" y="14"/>
                  </a:cubicBezTo>
                  <a:cubicBezTo>
                    <a:pt x="387" y="14"/>
                    <a:pt x="389" y="14"/>
                    <a:pt x="391" y="13"/>
                  </a:cubicBezTo>
                  <a:cubicBezTo>
                    <a:pt x="399" y="19"/>
                    <a:pt x="394" y="28"/>
                    <a:pt x="390" y="37"/>
                  </a:cubicBezTo>
                  <a:cubicBezTo>
                    <a:pt x="387" y="39"/>
                    <a:pt x="385" y="41"/>
                    <a:pt x="382" y="43"/>
                  </a:cubicBezTo>
                  <a:cubicBezTo>
                    <a:pt x="384" y="43"/>
                    <a:pt x="386" y="43"/>
                    <a:pt x="388" y="43"/>
                  </a:cubicBezTo>
                  <a:cubicBezTo>
                    <a:pt x="386" y="47"/>
                    <a:pt x="385" y="50"/>
                    <a:pt x="384" y="54"/>
                  </a:cubicBezTo>
                  <a:cubicBezTo>
                    <a:pt x="383" y="53"/>
                    <a:pt x="381" y="53"/>
                    <a:pt x="381" y="51"/>
                  </a:cubicBezTo>
                  <a:cubicBezTo>
                    <a:pt x="381" y="48"/>
                    <a:pt x="385" y="50"/>
                    <a:pt x="384" y="47"/>
                  </a:cubicBezTo>
                  <a:cubicBezTo>
                    <a:pt x="383" y="45"/>
                    <a:pt x="380" y="47"/>
                    <a:pt x="378" y="45"/>
                  </a:cubicBezTo>
                  <a:cubicBezTo>
                    <a:pt x="378" y="45"/>
                    <a:pt x="378" y="45"/>
                    <a:pt x="377" y="45"/>
                  </a:cubicBezTo>
                  <a:cubicBezTo>
                    <a:pt x="377" y="45"/>
                    <a:pt x="376" y="47"/>
                    <a:pt x="376" y="48"/>
                  </a:cubicBezTo>
                  <a:cubicBezTo>
                    <a:pt x="363" y="45"/>
                    <a:pt x="345" y="49"/>
                    <a:pt x="332" y="48"/>
                  </a:cubicBezTo>
                  <a:cubicBezTo>
                    <a:pt x="328" y="48"/>
                    <a:pt x="323" y="47"/>
                    <a:pt x="318" y="47"/>
                  </a:cubicBezTo>
                  <a:cubicBezTo>
                    <a:pt x="267" y="47"/>
                    <a:pt x="204" y="52"/>
                    <a:pt x="162" y="52"/>
                  </a:cubicBezTo>
                  <a:cubicBezTo>
                    <a:pt x="163" y="50"/>
                    <a:pt x="163" y="48"/>
                    <a:pt x="162" y="46"/>
                  </a:cubicBezTo>
                  <a:cubicBezTo>
                    <a:pt x="161" y="48"/>
                    <a:pt x="160" y="47"/>
                    <a:pt x="161" y="49"/>
                  </a:cubicBezTo>
                  <a:cubicBezTo>
                    <a:pt x="157" y="49"/>
                    <a:pt x="159" y="51"/>
                    <a:pt x="157" y="53"/>
                  </a:cubicBezTo>
                  <a:cubicBezTo>
                    <a:pt x="155" y="55"/>
                    <a:pt x="152" y="53"/>
                    <a:pt x="151" y="55"/>
                  </a:cubicBezTo>
                  <a:cubicBezTo>
                    <a:pt x="150" y="58"/>
                    <a:pt x="155" y="56"/>
                    <a:pt x="155" y="58"/>
                  </a:cubicBezTo>
                  <a:cubicBezTo>
                    <a:pt x="154" y="63"/>
                    <a:pt x="147" y="60"/>
                    <a:pt x="146" y="64"/>
                  </a:cubicBezTo>
                  <a:cubicBezTo>
                    <a:pt x="146" y="66"/>
                    <a:pt x="150" y="64"/>
                    <a:pt x="151" y="66"/>
                  </a:cubicBezTo>
                  <a:cubicBezTo>
                    <a:pt x="149" y="68"/>
                    <a:pt x="151" y="70"/>
                    <a:pt x="150" y="73"/>
                  </a:cubicBezTo>
                  <a:cubicBezTo>
                    <a:pt x="146" y="72"/>
                    <a:pt x="148" y="75"/>
                    <a:pt x="145" y="77"/>
                  </a:cubicBezTo>
                  <a:cubicBezTo>
                    <a:pt x="145" y="79"/>
                    <a:pt x="147" y="78"/>
                    <a:pt x="147" y="80"/>
                  </a:cubicBezTo>
                  <a:cubicBezTo>
                    <a:pt x="144" y="81"/>
                    <a:pt x="142" y="84"/>
                    <a:pt x="140" y="86"/>
                  </a:cubicBezTo>
                  <a:cubicBezTo>
                    <a:pt x="142" y="85"/>
                    <a:pt x="143" y="88"/>
                    <a:pt x="142" y="88"/>
                  </a:cubicBezTo>
                  <a:cubicBezTo>
                    <a:pt x="140" y="85"/>
                    <a:pt x="141" y="92"/>
                    <a:pt x="140" y="93"/>
                  </a:cubicBezTo>
                  <a:cubicBezTo>
                    <a:pt x="140" y="92"/>
                    <a:pt x="140" y="92"/>
                    <a:pt x="139" y="91"/>
                  </a:cubicBezTo>
                  <a:cubicBezTo>
                    <a:pt x="140" y="95"/>
                    <a:pt x="134" y="95"/>
                    <a:pt x="135" y="100"/>
                  </a:cubicBezTo>
                  <a:cubicBezTo>
                    <a:pt x="137" y="100"/>
                    <a:pt x="137" y="98"/>
                    <a:pt x="138" y="98"/>
                  </a:cubicBezTo>
                  <a:cubicBezTo>
                    <a:pt x="137" y="101"/>
                    <a:pt x="141" y="101"/>
                    <a:pt x="139" y="106"/>
                  </a:cubicBezTo>
                  <a:cubicBezTo>
                    <a:pt x="140" y="106"/>
                    <a:pt x="141" y="107"/>
                    <a:pt x="143" y="107"/>
                  </a:cubicBezTo>
                  <a:cubicBezTo>
                    <a:pt x="147" y="99"/>
                    <a:pt x="149" y="89"/>
                    <a:pt x="154" y="82"/>
                  </a:cubicBezTo>
                  <a:cubicBezTo>
                    <a:pt x="158" y="110"/>
                    <a:pt x="151" y="138"/>
                    <a:pt x="148" y="161"/>
                  </a:cubicBezTo>
                  <a:cubicBezTo>
                    <a:pt x="147" y="167"/>
                    <a:pt x="144" y="168"/>
                    <a:pt x="144" y="176"/>
                  </a:cubicBezTo>
                  <a:cubicBezTo>
                    <a:pt x="143" y="176"/>
                    <a:pt x="143" y="176"/>
                    <a:pt x="142" y="176"/>
                  </a:cubicBezTo>
                  <a:cubicBezTo>
                    <a:pt x="140" y="187"/>
                    <a:pt x="137" y="192"/>
                    <a:pt x="134" y="201"/>
                  </a:cubicBezTo>
                  <a:cubicBezTo>
                    <a:pt x="134" y="202"/>
                    <a:pt x="135" y="200"/>
                    <a:pt x="135" y="201"/>
                  </a:cubicBezTo>
                  <a:cubicBezTo>
                    <a:pt x="133" y="203"/>
                    <a:pt x="133" y="212"/>
                    <a:pt x="131" y="212"/>
                  </a:cubicBezTo>
                  <a:cubicBezTo>
                    <a:pt x="131" y="212"/>
                    <a:pt x="130" y="210"/>
                    <a:pt x="130" y="211"/>
                  </a:cubicBezTo>
                  <a:cubicBezTo>
                    <a:pt x="128" y="215"/>
                    <a:pt x="129" y="219"/>
                    <a:pt x="132" y="221"/>
                  </a:cubicBezTo>
                  <a:cubicBezTo>
                    <a:pt x="135" y="215"/>
                    <a:pt x="136" y="207"/>
                    <a:pt x="141" y="203"/>
                  </a:cubicBezTo>
                  <a:cubicBezTo>
                    <a:pt x="148" y="176"/>
                    <a:pt x="158" y="151"/>
                    <a:pt x="161" y="121"/>
                  </a:cubicBezTo>
                  <a:cubicBezTo>
                    <a:pt x="164" y="104"/>
                    <a:pt x="160" y="87"/>
                    <a:pt x="161" y="73"/>
                  </a:cubicBezTo>
                  <a:cubicBezTo>
                    <a:pt x="165" y="69"/>
                    <a:pt x="172" y="65"/>
                    <a:pt x="179" y="65"/>
                  </a:cubicBezTo>
                  <a:cubicBezTo>
                    <a:pt x="180" y="65"/>
                    <a:pt x="178" y="63"/>
                    <a:pt x="180" y="62"/>
                  </a:cubicBezTo>
                  <a:cubicBezTo>
                    <a:pt x="224" y="59"/>
                    <a:pt x="275" y="56"/>
                    <a:pt x="323" y="59"/>
                  </a:cubicBezTo>
                  <a:cubicBezTo>
                    <a:pt x="324" y="58"/>
                    <a:pt x="325" y="57"/>
                    <a:pt x="326" y="57"/>
                  </a:cubicBezTo>
                  <a:cubicBezTo>
                    <a:pt x="327" y="56"/>
                    <a:pt x="325" y="55"/>
                    <a:pt x="326" y="54"/>
                  </a:cubicBezTo>
                  <a:cubicBezTo>
                    <a:pt x="343" y="53"/>
                    <a:pt x="360" y="55"/>
                    <a:pt x="375" y="56"/>
                  </a:cubicBezTo>
                  <a:cubicBezTo>
                    <a:pt x="376" y="65"/>
                    <a:pt x="376" y="70"/>
                    <a:pt x="374" y="78"/>
                  </a:cubicBezTo>
                  <a:cubicBezTo>
                    <a:pt x="374" y="79"/>
                    <a:pt x="377" y="78"/>
                    <a:pt x="377" y="81"/>
                  </a:cubicBezTo>
                  <a:cubicBezTo>
                    <a:pt x="384" y="124"/>
                    <a:pt x="388" y="171"/>
                    <a:pt x="410" y="201"/>
                  </a:cubicBezTo>
                  <a:cubicBezTo>
                    <a:pt x="415" y="209"/>
                    <a:pt x="419" y="217"/>
                    <a:pt x="424" y="225"/>
                  </a:cubicBezTo>
                  <a:cubicBezTo>
                    <a:pt x="424" y="229"/>
                    <a:pt x="422" y="232"/>
                    <a:pt x="420" y="236"/>
                  </a:cubicBezTo>
                  <a:cubicBezTo>
                    <a:pt x="415" y="235"/>
                    <a:pt x="412" y="240"/>
                    <a:pt x="407" y="241"/>
                  </a:cubicBezTo>
                  <a:cubicBezTo>
                    <a:pt x="399" y="243"/>
                    <a:pt x="390" y="240"/>
                    <a:pt x="381" y="241"/>
                  </a:cubicBezTo>
                  <a:cubicBezTo>
                    <a:pt x="391" y="237"/>
                    <a:pt x="412" y="239"/>
                    <a:pt x="418" y="231"/>
                  </a:cubicBezTo>
                  <a:cubicBezTo>
                    <a:pt x="401" y="229"/>
                    <a:pt x="386" y="236"/>
                    <a:pt x="370" y="238"/>
                  </a:cubicBezTo>
                  <a:cubicBezTo>
                    <a:pt x="359" y="239"/>
                    <a:pt x="347" y="238"/>
                    <a:pt x="334" y="239"/>
                  </a:cubicBezTo>
                  <a:cubicBezTo>
                    <a:pt x="332" y="239"/>
                    <a:pt x="334" y="242"/>
                    <a:pt x="331" y="242"/>
                  </a:cubicBezTo>
                  <a:cubicBezTo>
                    <a:pt x="324" y="241"/>
                    <a:pt x="319" y="243"/>
                    <a:pt x="314" y="240"/>
                  </a:cubicBezTo>
                  <a:cubicBezTo>
                    <a:pt x="324" y="239"/>
                    <a:pt x="334" y="240"/>
                    <a:pt x="342" y="237"/>
                  </a:cubicBezTo>
                  <a:cubicBezTo>
                    <a:pt x="286" y="242"/>
                    <a:pt x="228" y="239"/>
                    <a:pt x="168" y="242"/>
                  </a:cubicBezTo>
                  <a:cubicBezTo>
                    <a:pt x="167" y="242"/>
                    <a:pt x="166" y="241"/>
                    <a:pt x="165" y="241"/>
                  </a:cubicBezTo>
                  <a:cubicBezTo>
                    <a:pt x="159" y="240"/>
                    <a:pt x="153" y="241"/>
                    <a:pt x="147" y="241"/>
                  </a:cubicBezTo>
                  <a:cubicBezTo>
                    <a:pt x="144" y="242"/>
                    <a:pt x="140" y="240"/>
                    <a:pt x="139" y="244"/>
                  </a:cubicBezTo>
                  <a:cubicBezTo>
                    <a:pt x="144" y="247"/>
                    <a:pt x="154" y="248"/>
                    <a:pt x="158" y="245"/>
                  </a:cubicBezTo>
                  <a:cubicBezTo>
                    <a:pt x="212" y="243"/>
                    <a:pt x="270" y="242"/>
                    <a:pt x="312" y="241"/>
                  </a:cubicBezTo>
                  <a:cubicBezTo>
                    <a:pt x="258" y="248"/>
                    <a:pt x="197" y="252"/>
                    <a:pt x="143" y="250"/>
                  </a:cubicBezTo>
                  <a:cubicBezTo>
                    <a:pt x="141" y="250"/>
                    <a:pt x="136" y="247"/>
                    <a:pt x="135" y="251"/>
                  </a:cubicBezTo>
                  <a:cubicBezTo>
                    <a:pt x="187" y="256"/>
                    <a:pt x="253" y="250"/>
                    <a:pt x="309" y="244"/>
                  </a:cubicBezTo>
                  <a:cubicBezTo>
                    <a:pt x="307" y="248"/>
                    <a:pt x="312" y="247"/>
                    <a:pt x="313" y="249"/>
                  </a:cubicBezTo>
                  <a:cubicBezTo>
                    <a:pt x="312" y="251"/>
                    <a:pt x="308" y="249"/>
                    <a:pt x="309" y="253"/>
                  </a:cubicBezTo>
                  <a:cubicBezTo>
                    <a:pt x="314" y="256"/>
                    <a:pt x="325" y="250"/>
                    <a:pt x="329" y="253"/>
                  </a:cubicBezTo>
                  <a:cubicBezTo>
                    <a:pt x="324" y="256"/>
                    <a:pt x="312" y="253"/>
                    <a:pt x="310" y="258"/>
                  </a:cubicBezTo>
                  <a:cubicBezTo>
                    <a:pt x="313" y="260"/>
                    <a:pt x="321" y="256"/>
                    <a:pt x="324" y="259"/>
                  </a:cubicBezTo>
                  <a:cubicBezTo>
                    <a:pt x="318" y="261"/>
                    <a:pt x="311" y="260"/>
                    <a:pt x="308" y="265"/>
                  </a:cubicBezTo>
                  <a:cubicBezTo>
                    <a:pt x="310" y="266"/>
                    <a:pt x="313" y="264"/>
                    <a:pt x="315" y="265"/>
                  </a:cubicBezTo>
                  <a:cubicBezTo>
                    <a:pt x="312" y="285"/>
                    <a:pt x="305" y="302"/>
                    <a:pt x="297" y="316"/>
                  </a:cubicBezTo>
                  <a:cubicBezTo>
                    <a:pt x="293" y="323"/>
                    <a:pt x="287" y="329"/>
                    <a:pt x="287" y="336"/>
                  </a:cubicBezTo>
                  <a:cubicBezTo>
                    <a:pt x="301" y="328"/>
                    <a:pt x="308" y="313"/>
                    <a:pt x="317" y="300"/>
                  </a:cubicBezTo>
                  <a:cubicBezTo>
                    <a:pt x="314" y="309"/>
                    <a:pt x="311" y="319"/>
                    <a:pt x="304" y="325"/>
                  </a:cubicBezTo>
                  <a:cubicBezTo>
                    <a:pt x="304" y="322"/>
                    <a:pt x="306" y="322"/>
                    <a:pt x="307" y="319"/>
                  </a:cubicBezTo>
                  <a:cubicBezTo>
                    <a:pt x="302" y="324"/>
                    <a:pt x="297" y="328"/>
                    <a:pt x="294" y="335"/>
                  </a:cubicBezTo>
                  <a:cubicBezTo>
                    <a:pt x="317" y="322"/>
                    <a:pt x="325" y="290"/>
                    <a:pt x="332" y="261"/>
                  </a:cubicBezTo>
                  <a:cubicBezTo>
                    <a:pt x="331" y="259"/>
                    <a:pt x="330" y="259"/>
                    <a:pt x="330" y="257"/>
                  </a:cubicBezTo>
                  <a:cubicBezTo>
                    <a:pt x="334" y="254"/>
                    <a:pt x="337" y="250"/>
                    <a:pt x="342" y="249"/>
                  </a:cubicBezTo>
                  <a:cubicBezTo>
                    <a:pt x="342" y="246"/>
                    <a:pt x="338" y="248"/>
                    <a:pt x="339" y="244"/>
                  </a:cubicBezTo>
                  <a:cubicBezTo>
                    <a:pt x="359" y="241"/>
                    <a:pt x="390" y="246"/>
                    <a:pt x="410" y="244"/>
                  </a:cubicBezTo>
                  <a:cubicBezTo>
                    <a:pt x="412" y="244"/>
                    <a:pt x="415" y="243"/>
                    <a:pt x="418" y="241"/>
                  </a:cubicBezTo>
                  <a:cubicBezTo>
                    <a:pt x="418" y="242"/>
                    <a:pt x="417" y="243"/>
                    <a:pt x="417" y="244"/>
                  </a:cubicBezTo>
                  <a:cubicBezTo>
                    <a:pt x="418" y="247"/>
                    <a:pt x="419" y="250"/>
                    <a:pt x="420" y="253"/>
                  </a:cubicBezTo>
                  <a:cubicBezTo>
                    <a:pt x="420" y="253"/>
                    <a:pt x="420" y="254"/>
                    <a:pt x="421" y="254"/>
                  </a:cubicBezTo>
                  <a:cubicBezTo>
                    <a:pt x="417" y="263"/>
                    <a:pt x="413" y="271"/>
                    <a:pt x="409" y="279"/>
                  </a:cubicBezTo>
                  <a:cubicBezTo>
                    <a:pt x="399" y="295"/>
                    <a:pt x="387" y="305"/>
                    <a:pt x="372" y="317"/>
                  </a:cubicBezTo>
                  <a:cubicBezTo>
                    <a:pt x="363" y="324"/>
                    <a:pt x="354" y="332"/>
                    <a:pt x="341" y="333"/>
                  </a:cubicBezTo>
                  <a:cubicBezTo>
                    <a:pt x="341" y="328"/>
                    <a:pt x="334" y="331"/>
                    <a:pt x="332" y="330"/>
                  </a:cubicBezTo>
                  <a:cubicBezTo>
                    <a:pt x="341" y="326"/>
                    <a:pt x="353" y="324"/>
                    <a:pt x="359" y="317"/>
                  </a:cubicBezTo>
                  <a:cubicBezTo>
                    <a:pt x="358" y="314"/>
                    <a:pt x="353" y="314"/>
                    <a:pt x="352" y="316"/>
                  </a:cubicBezTo>
                  <a:cubicBezTo>
                    <a:pt x="352" y="317"/>
                    <a:pt x="355" y="316"/>
                    <a:pt x="355" y="317"/>
                  </a:cubicBezTo>
                  <a:cubicBezTo>
                    <a:pt x="347" y="322"/>
                    <a:pt x="338" y="326"/>
                    <a:pt x="328" y="329"/>
                  </a:cubicBezTo>
                  <a:cubicBezTo>
                    <a:pt x="333" y="324"/>
                    <a:pt x="336" y="317"/>
                    <a:pt x="348" y="318"/>
                  </a:cubicBezTo>
                  <a:cubicBezTo>
                    <a:pt x="350" y="316"/>
                    <a:pt x="346" y="316"/>
                    <a:pt x="348" y="315"/>
                  </a:cubicBezTo>
                  <a:cubicBezTo>
                    <a:pt x="357" y="311"/>
                    <a:pt x="368" y="309"/>
                    <a:pt x="376" y="303"/>
                  </a:cubicBezTo>
                  <a:cubicBezTo>
                    <a:pt x="366" y="305"/>
                    <a:pt x="356" y="311"/>
                    <a:pt x="344" y="313"/>
                  </a:cubicBezTo>
                  <a:cubicBezTo>
                    <a:pt x="355" y="300"/>
                    <a:pt x="377" y="299"/>
                    <a:pt x="392" y="289"/>
                  </a:cubicBezTo>
                  <a:cubicBezTo>
                    <a:pt x="379" y="290"/>
                    <a:pt x="367" y="301"/>
                    <a:pt x="354" y="302"/>
                  </a:cubicBezTo>
                  <a:cubicBezTo>
                    <a:pt x="365" y="289"/>
                    <a:pt x="389" y="289"/>
                    <a:pt x="402" y="278"/>
                  </a:cubicBezTo>
                  <a:cubicBezTo>
                    <a:pt x="389" y="281"/>
                    <a:pt x="375" y="290"/>
                    <a:pt x="360" y="293"/>
                  </a:cubicBezTo>
                  <a:cubicBezTo>
                    <a:pt x="361" y="291"/>
                    <a:pt x="362" y="287"/>
                    <a:pt x="364" y="285"/>
                  </a:cubicBezTo>
                  <a:cubicBezTo>
                    <a:pt x="380" y="280"/>
                    <a:pt x="391" y="270"/>
                    <a:pt x="407" y="265"/>
                  </a:cubicBezTo>
                  <a:cubicBezTo>
                    <a:pt x="390" y="266"/>
                    <a:pt x="381" y="279"/>
                    <a:pt x="365" y="283"/>
                  </a:cubicBezTo>
                  <a:cubicBezTo>
                    <a:pt x="367" y="279"/>
                    <a:pt x="368" y="275"/>
                    <a:pt x="369" y="271"/>
                  </a:cubicBezTo>
                  <a:cubicBezTo>
                    <a:pt x="374" y="267"/>
                    <a:pt x="382" y="265"/>
                    <a:pt x="388" y="262"/>
                  </a:cubicBezTo>
                  <a:cubicBezTo>
                    <a:pt x="390" y="261"/>
                    <a:pt x="393" y="260"/>
                    <a:pt x="393" y="258"/>
                  </a:cubicBezTo>
                  <a:cubicBezTo>
                    <a:pt x="385" y="257"/>
                    <a:pt x="377" y="266"/>
                    <a:pt x="370" y="267"/>
                  </a:cubicBezTo>
                  <a:cubicBezTo>
                    <a:pt x="370" y="261"/>
                    <a:pt x="380" y="263"/>
                    <a:pt x="382" y="258"/>
                  </a:cubicBezTo>
                  <a:cubicBezTo>
                    <a:pt x="377" y="257"/>
                    <a:pt x="375" y="260"/>
                    <a:pt x="371" y="261"/>
                  </a:cubicBezTo>
                  <a:cubicBezTo>
                    <a:pt x="371" y="258"/>
                    <a:pt x="373" y="253"/>
                    <a:pt x="369" y="251"/>
                  </a:cubicBezTo>
                  <a:cubicBezTo>
                    <a:pt x="367" y="255"/>
                    <a:pt x="367" y="261"/>
                    <a:pt x="364" y="265"/>
                  </a:cubicBezTo>
                  <a:cubicBezTo>
                    <a:pt x="364" y="261"/>
                    <a:pt x="366" y="259"/>
                    <a:pt x="365" y="256"/>
                  </a:cubicBezTo>
                  <a:cubicBezTo>
                    <a:pt x="363" y="255"/>
                    <a:pt x="362" y="257"/>
                    <a:pt x="359" y="256"/>
                  </a:cubicBezTo>
                  <a:cubicBezTo>
                    <a:pt x="359" y="264"/>
                    <a:pt x="346" y="261"/>
                    <a:pt x="345" y="268"/>
                  </a:cubicBezTo>
                  <a:cubicBezTo>
                    <a:pt x="348" y="269"/>
                    <a:pt x="354" y="263"/>
                    <a:pt x="356" y="264"/>
                  </a:cubicBezTo>
                  <a:cubicBezTo>
                    <a:pt x="356" y="266"/>
                    <a:pt x="355" y="268"/>
                    <a:pt x="355" y="270"/>
                  </a:cubicBezTo>
                  <a:cubicBezTo>
                    <a:pt x="351" y="271"/>
                    <a:pt x="345" y="271"/>
                    <a:pt x="347" y="276"/>
                  </a:cubicBezTo>
                  <a:cubicBezTo>
                    <a:pt x="350" y="275"/>
                    <a:pt x="350" y="272"/>
                    <a:pt x="354" y="272"/>
                  </a:cubicBezTo>
                  <a:cubicBezTo>
                    <a:pt x="354" y="279"/>
                    <a:pt x="349" y="277"/>
                    <a:pt x="346" y="282"/>
                  </a:cubicBezTo>
                  <a:cubicBezTo>
                    <a:pt x="347" y="283"/>
                    <a:pt x="350" y="282"/>
                    <a:pt x="350" y="284"/>
                  </a:cubicBezTo>
                  <a:cubicBezTo>
                    <a:pt x="348" y="285"/>
                    <a:pt x="349" y="289"/>
                    <a:pt x="345" y="289"/>
                  </a:cubicBezTo>
                  <a:cubicBezTo>
                    <a:pt x="345" y="292"/>
                    <a:pt x="346" y="292"/>
                    <a:pt x="345" y="294"/>
                  </a:cubicBezTo>
                  <a:cubicBezTo>
                    <a:pt x="341" y="299"/>
                    <a:pt x="338" y="305"/>
                    <a:pt x="334" y="310"/>
                  </a:cubicBezTo>
                  <a:cubicBezTo>
                    <a:pt x="330" y="315"/>
                    <a:pt x="323" y="319"/>
                    <a:pt x="322" y="325"/>
                  </a:cubicBezTo>
                  <a:cubicBezTo>
                    <a:pt x="324" y="323"/>
                    <a:pt x="326" y="323"/>
                    <a:pt x="328" y="324"/>
                  </a:cubicBezTo>
                  <a:cubicBezTo>
                    <a:pt x="327" y="329"/>
                    <a:pt x="323" y="330"/>
                    <a:pt x="319" y="332"/>
                  </a:cubicBezTo>
                  <a:cubicBezTo>
                    <a:pt x="317" y="339"/>
                    <a:pt x="308" y="337"/>
                    <a:pt x="298" y="338"/>
                  </a:cubicBezTo>
                  <a:cubicBezTo>
                    <a:pt x="284" y="339"/>
                    <a:pt x="270" y="337"/>
                    <a:pt x="261" y="340"/>
                  </a:cubicBezTo>
                  <a:cubicBezTo>
                    <a:pt x="245" y="340"/>
                    <a:pt x="226" y="336"/>
                    <a:pt x="210" y="336"/>
                  </a:cubicBezTo>
                  <a:cubicBezTo>
                    <a:pt x="210" y="343"/>
                    <a:pt x="216" y="341"/>
                    <a:pt x="221" y="341"/>
                  </a:cubicBezTo>
                  <a:cubicBezTo>
                    <a:pt x="235" y="341"/>
                    <a:pt x="248" y="345"/>
                    <a:pt x="259" y="345"/>
                  </a:cubicBezTo>
                  <a:cubicBezTo>
                    <a:pt x="279" y="345"/>
                    <a:pt x="299" y="342"/>
                    <a:pt x="313" y="341"/>
                  </a:cubicBezTo>
                  <a:cubicBezTo>
                    <a:pt x="313" y="342"/>
                    <a:pt x="314" y="343"/>
                    <a:pt x="315" y="343"/>
                  </a:cubicBezTo>
                  <a:cubicBezTo>
                    <a:pt x="323" y="337"/>
                    <a:pt x="343" y="343"/>
                    <a:pt x="349" y="335"/>
                  </a:cubicBezTo>
                  <a:cubicBezTo>
                    <a:pt x="352" y="336"/>
                    <a:pt x="355" y="334"/>
                    <a:pt x="356" y="335"/>
                  </a:cubicBezTo>
                  <a:cubicBezTo>
                    <a:pt x="355" y="336"/>
                    <a:pt x="356" y="340"/>
                    <a:pt x="354" y="342"/>
                  </a:cubicBezTo>
                  <a:cubicBezTo>
                    <a:pt x="352" y="341"/>
                    <a:pt x="350" y="340"/>
                    <a:pt x="348" y="339"/>
                  </a:cubicBezTo>
                  <a:cubicBezTo>
                    <a:pt x="346" y="346"/>
                    <a:pt x="347" y="355"/>
                    <a:pt x="345" y="362"/>
                  </a:cubicBezTo>
                  <a:cubicBezTo>
                    <a:pt x="339" y="361"/>
                    <a:pt x="331" y="361"/>
                    <a:pt x="323" y="361"/>
                  </a:cubicBezTo>
                  <a:cubicBezTo>
                    <a:pt x="287" y="364"/>
                    <a:pt x="241" y="367"/>
                    <a:pt x="208" y="365"/>
                  </a:cubicBezTo>
                  <a:cubicBezTo>
                    <a:pt x="207" y="358"/>
                    <a:pt x="207" y="356"/>
                    <a:pt x="207" y="352"/>
                  </a:cubicBezTo>
                  <a:cubicBezTo>
                    <a:pt x="209" y="353"/>
                    <a:pt x="209" y="351"/>
                    <a:pt x="210" y="352"/>
                  </a:cubicBezTo>
                  <a:cubicBezTo>
                    <a:pt x="211" y="352"/>
                    <a:pt x="211" y="352"/>
                    <a:pt x="211" y="352"/>
                  </a:cubicBezTo>
                  <a:cubicBezTo>
                    <a:pt x="211" y="351"/>
                    <a:pt x="210" y="349"/>
                    <a:pt x="208" y="348"/>
                  </a:cubicBezTo>
                  <a:cubicBezTo>
                    <a:pt x="208" y="349"/>
                    <a:pt x="206" y="349"/>
                    <a:pt x="206" y="351"/>
                  </a:cubicBezTo>
                  <a:cubicBezTo>
                    <a:pt x="203" y="348"/>
                    <a:pt x="205" y="341"/>
                    <a:pt x="202" y="338"/>
                  </a:cubicBezTo>
                  <a:cubicBezTo>
                    <a:pt x="200" y="342"/>
                    <a:pt x="200" y="349"/>
                    <a:pt x="200" y="354"/>
                  </a:cubicBezTo>
                  <a:cubicBezTo>
                    <a:pt x="199" y="361"/>
                    <a:pt x="199" y="368"/>
                    <a:pt x="202" y="373"/>
                  </a:cubicBezTo>
                  <a:cubicBezTo>
                    <a:pt x="205" y="374"/>
                    <a:pt x="204" y="370"/>
                    <a:pt x="206" y="370"/>
                  </a:cubicBezTo>
                  <a:cubicBezTo>
                    <a:pt x="206" y="371"/>
                    <a:pt x="207" y="371"/>
                    <a:pt x="208" y="372"/>
                  </a:cubicBezTo>
                  <a:cubicBezTo>
                    <a:pt x="210" y="369"/>
                    <a:pt x="218" y="372"/>
                    <a:pt x="222" y="372"/>
                  </a:cubicBezTo>
                  <a:cubicBezTo>
                    <a:pt x="222" y="371"/>
                    <a:pt x="226" y="371"/>
                    <a:pt x="229" y="372"/>
                  </a:cubicBezTo>
                  <a:cubicBezTo>
                    <a:pt x="227" y="386"/>
                    <a:pt x="230" y="401"/>
                    <a:pt x="228" y="413"/>
                  </a:cubicBezTo>
                  <a:cubicBezTo>
                    <a:pt x="226" y="427"/>
                    <a:pt x="220" y="441"/>
                    <a:pt x="216" y="453"/>
                  </a:cubicBezTo>
                  <a:cubicBezTo>
                    <a:pt x="215" y="453"/>
                    <a:pt x="215" y="455"/>
                    <a:pt x="213" y="454"/>
                  </a:cubicBezTo>
                  <a:cubicBezTo>
                    <a:pt x="212" y="456"/>
                    <a:pt x="215" y="455"/>
                    <a:pt x="215" y="457"/>
                  </a:cubicBezTo>
                  <a:cubicBezTo>
                    <a:pt x="209" y="469"/>
                    <a:pt x="202" y="480"/>
                    <a:pt x="193" y="491"/>
                  </a:cubicBezTo>
                  <a:cubicBezTo>
                    <a:pt x="188" y="490"/>
                    <a:pt x="183" y="496"/>
                    <a:pt x="178" y="493"/>
                  </a:cubicBezTo>
                  <a:cubicBezTo>
                    <a:pt x="180" y="495"/>
                    <a:pt x="177" y="495"/>
                    <a:pt x="176" y="497"/>
                  </a:cubicBezTo>
                  <a:cubicBezTo>
                    <a:pt x="175" y="496"/>
                    <a:pt x="177" y="495"/>
                    <a:pt x="175" y="495"/>
                  </a:cubicBezTo>
                  <a:cubicBezTo>
                    <a:pt x="175" y="496"/>
                    <a:pt x="174" y="497"/>
                    <a:pt x="172" y="497"/>
                  </a:cubicBezTo>
                  <a:cubicBezTo>
                    <a:pt x="175" y="507"/>
                    <a:pt x="174" y="524"/>
                    <a:pt x="179" y="536"/>
                  </a:cubicBezTo>
                  <a:cubicBezTo>
                    <a:pt x="180" y="535"/>
                    <a:pt x="181" y="534"/>
                    <a:pt x="183" y="534"/>
                  </a:cubicBezTo>
                  <a:cubicBezTo>
                    <a:pt x="182" y="525"/>
                    <a:pt x="180" y="513"/>
                    <a:pt x="182" y="505"/>
                  </a:cubicBezTo>
                  <a:cubicBezTo>
                    <a:pt x="184" y="512"/>
                    <a:pt x="185" y="529"/>
                    <a:pt x="185" y="537"/>
                  </a:cubicBezTo>
                  <a:cubicBezTo>
                    <a:pt x="187" y="535"/>
                    <a:pt x="186" y="531"/>
                    <a:pt x="187" y="528"/>
                  </a:cubicBezTo>
                  <a:cubicBezTo>
                    <a:pt x="191" y="530"/>
                    <a:pt x="195" y="530"/>
                    <a:pt x="200" y="530"/>
                  </a:cubicBezTo>
                  <a:cubicBezTo>
                    <a:pt x="201" y="531"/>
                    <a:pt x="202" y="532"/>
                    <a:pt x="203" y="533"/>
                  </a:cubicBezTo>
                  <a:cubicBezTo>
                    <a:pt x="214" y="536"/>
                    <a:pt x="230" y="533"/>
                    <a:pt x="241" y="536"/>
                  </a:cubicBezTo>
                  <a:cubicBezTo>
                    <a:pt x="241" y="535"/>
                    <a:pt x="242" y="535"/>
                    <a:pt x="243" y="535"/>
                  </a:cubicBezTo>
                  <a:cubicBezTo>
                    <a:pt x="287" y="531"/>
                    <a:pt x="334" y="538"/>
                    <a:pt x="376" y="530"/>
                  </a:cubicBezTo>
                  <a:cubicBezTo>
                    <a:pt x="378" y="529"/>
                    <a:pt x="377" y="532"/>
                    <a:pt x="379" y="531"/>
                  </a:cubicBezTo>
                  <a:cubicBezTo>
                    <a:pt x="386" y="525"/>
                    <a:pt x="401" y="533"/>
                    <a:pt x="408" y="527"/>
                  </a:cubicBezTo>
                  <a:cubicBezTo>
                    <a:pt x="406" y="525"/>
                    <a:pt x="399" y="528"/>
                    <a:pt x="398" y="524"/>
                  </a:cubicBezTo>
                  <a:cubicBezTo>
                    <a:pt x="401" y="523"/>
                    <a:pt x="402" y="519"/>
                    <a:pt x="405" y="519"/>
                  </a:cubicBezTo>
                  <a:cubicBezTo>
                    <a:pt x="406" y="522"/>
                    <a:pt x="408" y="526"/>
                    <a:pt x="410" y="529"/>
                  </a:cubicBezTo>
                  <a:cubicBezTo>
                    <a:pt x="415" y="521"/>
                    <a:pt x="410" y="511"/>
                    <a:pt x="412" y="501"/>
                  </a:cubicBezTo>
                  <a:cubicBezTo>
                    <a:pt x="415" y="510"/>
                    <a:pt x="411" y="520"/>
                    <a:pt x="416" y="529"/>
                  </a:cubicBezTo>
                  <a:cubicBezTo>
                    <a:pt x="415" y="518"/>
                    <a:pt x="419" y="503"/>
                    <a:pt x="411" y="496"/>
                  </a:cubicBezTo>
                  <a:cubicBezTo>
                    <a:pt x="408" y="496"/>
                    <a:pt x="410" y="499"/>
                    <a:pt x="408" y="500"/>
                  </a:cubicBezTo>
                  <a:cubicBezTo>
                    <a:pt x="407" y="497"/>
                    <a:pt x="406" y="498"/>
                    <a:pt x="404" y="495"/>
                  </a:cubicBezTo>
                  <a:cubicBezTo>
                    <a:pt x="402" y="500"/>
                    <a:pt x="406" y="509"/>
                    <a:pt x="405" y="516"/>
                  </a:cubicBezTo>
                  <a:cubicBezTo>
                    <a:pt x="398" y="515"/>
                    <a:pt x="392" y="523"/>
                    <a:pt x="387" y="523"/>
                  </a:cubicBezTo>
                  <a:cubicBezTo>
                    <a:pt x="393" y="518"/>
                    <a:pt x="401" y="516"/>
                    <a:pt x="404" y="508"/>
                  </a:cubicBezTo>
                  <a:cubicBezTo>
                    <a:pt x="402" y="507"/>
                    <a:pt x="401" y="508"/>
                    <a:pt x="399" y="508"/>
                  </a:cubicBezTo>
                  <a:cubicBezTo>
                    <a:pt x="399" y="507"/>
                    <a:pt x="399" y="505"/>
                    <a:pt x="398" y="505"/>
                  </a:cubicBezTo>
                  <a:cubicBezTo>
                    <a:pt x="375" y="505"/>
                    <a:pt x="341" y="511"/>
                    <a:pt x="318" y="508"/>
                  </a:cubicBezTo>
                  <a:cubicBezTo>
                    <a:pt x="317" y="510"/>
                    <a:pt x="318" y="510"/>
                    <a:pt x="317" y="511"/>
                  </a:cubicBezTo>
                  <a:cubicBezTo>
                    <a:pt x="313" y="512"/>
                    <a:pt x="310" y="509"/>
                    <a:pt x="307" y="511"/>
                  </a:cubicBezTo>
                  <a:cubicBezTo>
                    <a:pt x="307" y="514"/>
                    <a:pt x="311" y="513"/>
                    <a:pt x="313" y="514"/>
                  </a:cubicBezTo>
                  <a:cubicBezTo>
                    <a:pt x="308" y="517"/>
                    <a:pt x="311" y="519"/>
                    <a:pt x="309" y="524"/>
                  </a:cubicBezTo>
                  <a:cubicBezTo>
                    <a:pt x="310" y="525"/>
                    <a:pt x="311" y="523"/>
                    <a:pt x="311" y="524"/>
                  </a:cubicBezTo>
                  <a:cubicBezTo>
                    <a:pt x="307" y="528"/>
                    <a:pt x="304" y="529"/>
                    <a:pt x="298" y="530"/>
                  </a:cubicBezTo>
                  <a:cubicBezTo>
                    <a:pt x="281" y="532"/>
                    <a:pt x="265" y="532"/>
                    <a:pt x="247" y="531"/>
                  </a:cubicBezTo>
                  <a:cubicBezTo>
                    <a:pt x="246" y="531"/>
                    <a:pt x="245" y="530"/>
                    <a:pt x="244" y="530"/>
                  </a:cubicBezTo>
                  <a:cubicBezTo>
                    <a:pt x="245" y="530"/>
                    <a:pt x="246" y="530"/>
                    <a:pt x="247" y="531"/>
                  </a:cubicBezTo>
                  <a:cubicBezTo>
                    <a:pt x="257" y="531"/>
                    <a:pt x="258" y="521"/>
                    <a:pt x="268" y="519"/>
                  </a:cubicBezTo>
                  <a:cubicBezTo>
                    <a:pt x="267" y="514"/>
                    <a:pt x="259" y="515"/>
                    <a:pt x="254" y="514"/>
                  </a:cubicBezTo>
                  <a:cubicBezTo>
                    <a:pt x="240" y="513"/>
                    <a:pt x="225" y="512"/>
                    <a:pt x="207" y="513"/>
                  </a:cubicBezTo>
                  <a:cubicBezTo>
                    <a:pt x="202" y="513"/>
                    <a:pt x="194" y="511"/>
                    <a:pt x="191" y="516"/>
                  </a:cubicBezTo>
                  <a:cubicBezTo>
                    <a:pt x="191" y="518"/>
                    <a:pt x="197" y="522"/>
                    <a:pt x="197" y="524"/>
                  </a:cubicBezTo>
                  <a:cubicBezTo>
                    <a:pt x="193" y="524"/>
                    <a:pt x="191" y="525"/>
                    <a:pt x="187" y="525"/>
                  </a:cubicBezTo>
                  <a:cubicBezTo>
                    <a:pt x="187" y="516"/>
                    <a:pt x="185" y="510"/>
                    <a:pt x="185" y="503"/>
                  </a:cubicBezTo>
                  <a:cubicBezTo>
                    <a:pt x="191" y="504"/>
                    <a:pt x="200" y="503"/>
                    <a:pt x="208" y="503"/>
                  </a:cubicBezTo>
                  <a:cubicBezTo>
                    <a:pt x="272" y="503"/>
                    <a:pt x="337" y="500"/>
                    <a:pt x="397" y="502"/>
                  </a:cubicBezTo>
                  <a:cubicBezTo>
                    <a:pt x="396" y="501"/>
                    <a:pt x="397" y="499"/>
                    <a:pt x="396" y="499"/>
                  </a:cubicBezTo>
                  <a:cubicBezTo>
                    <a:pt x="391" y="500"/>
                    <a:pt x="382" y="500"/>
                    <a:pt x="375" y="499"/>
                  </a:cubicBezTo>
                  <a:cubicBezTo>
                    <a:pt x="380" y="498"/>
                    <a:pt x="388" y="500"/>
                    <a:pt x="390" y="496"/>
                  </a:cubicBezTo>
                  <a:cubicBezTo>
                    <a:pt x="347" y="490"/>
                    <a:pt x="295" y="495"/>
                    <a:pt x="254" y="492"/>
                  </a:cubicBezTo>
                  <a:cubicBezTo>
                    <a:pt x="261" y="483"/>
                    <a:pt x="259" y="467"/>
                    <a:pt x="265" y="457"/>
                  </a:cubicBezTo>
                  <a:cubicBezTo>
                    <a:pt x="266" y="457"/>
                    <a:pt x="269" y="459"/>
                    <a:pt x="269" y="457"/>
                  </a:cubicBezTo>
                  <a:cubicBezTo>
                    <a:pt x="268" y="456"/>
                    <a:pt x="265" y="456"/>
                    <a:pt x="264" y="455"/>
                  </a:cubicBezTo>
                  <a:cubicBezTo>
                    <a:pt x="265" y="431"/>
                    <a:pt x="268" y="410"/>
                    <a:pt x="268" y="386"/>
                  </a:cubicBezTo>
                  <a:cubicBezTo>
                    <a:pt x="284" y="385"/>
                    <a:pt x="293" y="387"/>
                    <a:pt x="306" y="388"/>
                  </a:cubicBezTo>
                  <a:cubicBezTo>
                    <a:pt x="307" y="389"/>
                    <a:pt x="306" y="391"/>
                    <a:pt x="308" y="391"/>
                  </a:cubicBezTo>
                  <a:cubicBezTo>
                    <a:pt x="314" y="390"/>
                    <a:pt x="323" y="391"/>
                    <a:pt x="329" y="393"/>
                  </a:cubicBezTo>
                  <a:cubicBezTo>
                    <a:pt x="328" y="394"/>
                    <a:pt x="328" y="397"/>
                    <a:pt x="329" y="397"/>
                  </a:cubicBezTo>
                  <a:cubicBezTo>
                    <a:pt x="331" y="397"/>
                    <a:pt x="333" y="395"/>
                    <a:pt x="334" y="395"/>
                  </a:cubicBezTo>
                  <a:cubicBezTo>
                    <a:pt x="336" y="435"/>
                    <a:pt x="350" y="463"/>
                    <a:pt x="369" y="483"/>
                  </a:cubicBezTo>
                  <a:cubicBezTo>
                    <a:pt x="368" y="484"/>
                    <a:pt x="368" y="485"/>
                    <a:pt x="368" y="487"/>
                  </a:cubicBezTo>
                  <a:cubicBezTo>
                    <a:pt x="370" y="489"/>
                    <a:pt x="370" y="486"/>
                    <a:pt x="372" y="486"/>
                  </a:cubicBezTo>
                  <a:cubicBezTo>
                    <a:pt x="371" y="487"/>
                    <a:pt x="370" y="491"/>
                    <a:pt x="372" y="491"/>
                  </a:cubicBezTo>
                  <a:cubicBezTo>
                    <a:pt x="375" y="489"/>
                    <a:pt x="379" y="488"/>
                    <a:pt x="383" y="488"/>
                  </a:cubicBezTo>
                  <a:cubicBezTo>
                    <a:pt x="384" y="490"/>
                    <a:pt x="383" y="494"/>
                    <a:pt x="387" y="494"/>
                  </a:cubicBezTo>
                  <a:cubicBezTo>
                    <a:pt x="390" y="485"/>
                    <a:pt x="380" y="484"/>
                    <a:pt x="376" y="486"/>
                  </a:cubicBezTo>
                  <a:cubicBezTo>
                    <a:pt x="378" y="484"/>
                    <a:pt x="375" y="482"/>
                    <a:pt x="376" y="480"/>
                  </a:cubicBezTo>
                  <a:cubicBezTo>
                    <a:pt x="378" y="481"/>
                    <a:pt x="381" y="481"/>
                    <a:pt x="381" y="478"/>
                  </a:cubicBezTo>
                  <a:cubicBezTo>
                    <a:pt x="377" y="478"/>
                    <a:pt x="372" y="476"/>
                    <a:pt x="370" y="472"/>
                  </a:cubicBezTo>
                  <a:cubicBezTo>
                    <a:pt x="370" y="472"/>
                    <a:pt x="371" y="472"/>
                    <a:pt x="372" y="472"/>
                  </a:cubicBezTo>
                  <a:cubicBezTo>
                    <a:pt x="370" y="467"/>
                    <a:pt x="367" y="465"/>
                    <a:pt x="365" y="463"/>
                  </a:cubicBezTo>
                  <a:cubicBezTo>
                    <a:pt x="361" y="458"/>
                    <a:pt x="357" y="452"/>
                    <a:pt x="354" y="446"/>
                  </a:cubicBezTo>
                  <a:cubicBezTo>
                    <a:pt x="343" y="429"/>
                    <a:pt x="337" y="399"/>
                    <a:pt x="340" y="373"/>
                  </a:cubicBezTo>
                  <a:cubicBezTo>
                    <a:pt x="339" y="372"/>
                    <a:pt x="337" y="372"/>
                    <a:pt x="337" y="370"/>
                  </a:cubicBezTo>
                  <a:cubicBezTo>
                    <a:pt x="342" y="368"/>
                    <a:pt x="345" y="365"/>
                    <a:pt x="351" y="367"/>
                  </a:cubicBezTo>
                  <a:cubicBezTo>
                    <a:pt x="354" y="366"/>
                    <a:pt x="354" y="362"/>
                    <a:pt x="356" y="360"/>
                  </a:cubicBezTo>
                  <a:cubicBezTo>
                    <a:pt x="356" y="363"/>
                    <a:pt x="356" y="365"/>
                    <a:pt x="357" y="368"/>
                  </a:cubicBezTo>
                  <a:cubicBezTo>
                    <a:pt x="361" y="369"/>
                    <a:pt x="360" y="365"/>
                    <a:pt x="361" y="364"/>
                  </a:cubicBezTo>
                  <a:cubicBezTo>
                    <a:pt x="361" y="366"/>
                    <a:pt x="360" y="370"/>
                    <a:pt x="363" y="370"/>
                  </a:cubicBezTo>
                  <a:cubicBezTo>
                    <a:pt x="363" y="362"/>
                    <a:pt x="364" y="346"/>
                    <a:pt x="362" y="334"/>
                  </a:cubicBezTo>
                  <a:cubicBezTo>
                    <a:pt x="357" y="338"/>
                    <a:pt x="363" y="351"/>
                    <a:pt x="359" y="358"/>
                  </a:cubicBezTo>
                  <a:cubicBezTo>
                    <a:pt x="358" y="351"/>
                    <a:pt x="360" y="342"/>
                    <a:pt x="358" y="335"/>
                  </a:cubicBezTo>
                  <a:cubicBezTo>
                    <a:pt x="372" y="330"/>
                    <a:pt x="382" y="322"/>
                    <a:pt x="390" y="312"/>
                  </a:cubicBezTo>
                  <a:cubicBezTo>
                    <a:pt x="391" y="312"/>
                    <a:pt x="391" y="313"/>
                    <a:pt x="392" y="312"/>
                  </a:cubicBezTo>
                  <a:cubicBezTo>
                    <a:pt x="405" y="297"/>
                    <a:pt x="417" y="280"/>
                    <a:pt x="426" y="262"/>
                  </a:cubicBezTo>
                  <a:cubicBezTo>
                    <a:pt x="439" y="271"/>
                    <a:pt x="450" y="283"/>
                    <a:pt x="460" y="295"/>
                  </a:cubicBezTo>
                  <a:cubicBezTo>
                    <a:pt x="465" y="293"/>
                    <a:pt x="466" y="299"/>
                    <a:pt x="471" y="298"/>
                  </a:cubicBezTo>
                  <a:cubicBezTo>
                    <a:pt x="473" y="295"/>
                    <a:pt x="468" y="295"/>
                    <a:pt x="468" y="293"/>
                  </a:cubicBezTo>
                  <a:cubicBezTo>
                    <a:pt x="475" y="287"/>
                    <a:pt x="487" y="276"/>
                    <a:pt x="495" y="268"/>
                  </a:cubicBezTo>
                  <a:cubicBezTo>
                    <a:pt x="501" y="262"/>
                    <a:pt x="505" y="259"/>
                    <a:pt x="502" y="251"/>
                  </a:cubicBezTo>
                  <a:cubicBezTo>
                    <a:pt x="497" y="250"/>
                    <a:pt x="497" y="242"/>
                    <a:pt x="491" y="241"/>
                  </a:cubicBezTo>
                  <a:cubicBezTo>
                    <a:pt x="490" y="238"/>
                    <a:pt x="489" y="236"/>
                    <a:pt x="488" y="234"/>
                  </a:cubicBezTo>
                  <a:cubicBezTo>
                    <a:pt x="484" y="235"/>
                    <a:pt x="482" y="239"/>
                    <a:pt x="480" y="243"/>
                  </a:cubicBezTo>
                  <a:cubicBezTo>
                    <a:pt x="477" y="243"/>
                    <a:pt x="477" y="243"/>
                    <a:pt x="477" y="245"/>
                  </a:cubicBezTo>
                  <a:cubicBezTo>
                    <a:pt x="472" y="241"/>
                    <a:pt x="468" y="236"/>
                    <a:pt x="465" y="231"/>
                  </a:cubicBezTo>
                  <a:cubicBezTo>
                    <a:pt x="468" y="231"/>
                    <a:pt x="468" y="229"/>
                    <a:pt x="471" y="229"/>
                  </a:cubicBezTo>
                  <a:cubicBezTo>
                    <a:pt x="476" y="223"/>
                    <a:pt x="480" y="217"/>
                    <a:pt x="484" y="209"/>
                  </a:cubicBezTo>
                  <a:cubicBezTo>
                    <a:pt x="497" y="189"/>
                    <a:pt x="507" y="167"/>
                    <a:pt x="514" y="140"/>
                  </a:cubicBezTo>
                  <a:cubicBezTo>
                    <a:pt x="515" y="139"/>
                    <a:pt x="515" y="137"/>
                    <a:pt x="517" y="137"/>
                  </a:cubicBezTo>
                  <a:cubicBezTo>
                    <a:pt x="520" y="101"/>
                    <a:pt x="527" y="72"/>
                    <a:pt x="522" y="38"/>
                  </a:cubicBezTo>
                  <a:close/>
                  <a:moveTo>
                    <a:pt x="39" y="136"/>
                  </a:moveTo>
                  <a:cubicBezTo>
                    <a:pt x="41" y="139"/>
                    <a:pt x="42" y="141"/>
                    <a:pt x="42" y="145"/>
                  </a:cubicBezTo>
                  <a:cubicBezTo>
                    <a:pt x="40" y="143"/>
                    <a:pt x="39" y="140"/>
                    <a:pt x="39" y="136"/>
                  </a:cubicBezTo>
                  <a:close/>
                  <a:moveTo>
                    <a:pt x="56" y="185"/>
                  </a:moveTo>
                  <a:cubicBezTo>
                    <a:pt x="58" y="186"/>
                    <a:pt x="60" y="191"/>
                    <a:pt x="61" y="194"/>
                  </a:cubicBezTo>
                  <a:cubicBezTo>
                    <a:pt x="62" y="194"/>
                    <a:pt x="62" y="194"/>
                    <a:pt x="62" y="195"/>
                  </a:cubicBezTo>
                  <a:cubicBezTo>
                    <a:pt x="60" y="192"/>
                    <a:pt x="59" y="188"/>
                    <a:pt x="56" y="185"/>
                  </a:cubicBezTo>
                  <a:close/>
                  <a:moveTo>
                    <a:pt x="73" y="205"/>
                  </a:moveTo>
                  <a:cubicBezTo>
                    <a:pt x="73" y="204"/>
                    <a:pt x="74" y="205"/>
                    <a:pt x="75" y="205"/>
                  </a:cubicBezTo>
                  <a:cubicBezTo>
                    <a:pt x="75" y="208"/>
                    <a:pt x="78" y="207"/>
                    <a:pt x="78" y="210"/>
                  </a:cubicBezTo>
                  <a:cubicBezTo>
                    <a:pt x="74" y="210"/>
                    <a:pt x="75" y="207"/>
                    <a:pt x="73" y="205"/>
                  </a:cubicBezTo>
                  <a:close/>
                  <a:moveTo>
                    <a:pt x="106" y="261"/>
                  </a:moveTo>
                  <a:cubicBezTo>
                    <a:pt x="104" y="256"/>
                    <a:pt x="105" y="249"/>
                    <a:pt x="106" y="244"/>
                  </a:cubicBezTo>
                  <a:cubicBezTo>
                    <a:pt x="109" y="247"/>
                    <a:pt x="109" y="257"/>
                    <a:pt x="106" y="261"/>
                  </a:cubicBezTo>
                  <a:close/>
                  <a:moveTo>
                    <a:pt x="115" y="267"/>
                  </a:moveTo>
                  <a:cubicBezTo>
                    <a:pt x="116" y="267"/>
                    <a:pt x="116" y="267"/>
                    <a:pt x="118" y="267"/>
                  </a:cubicBezTo>
                  <a:cubicBezTo>
                    <a:pt x="120" y="267"/>
                    <a:pt x="117" y="263"/>
                    <a:pt x="120" y="263"/>
                  </a:cubicBezTo>
                  <a:cubicBezTo>
                    <a:pt x="120" y="264"/>
                    <a:pt x="120" y="265"/>
                    <a:pt x="120" y="267"/>
                  </a:cubicBezTo>
                  <a:cubicBezTo>
                    <a:pt x="118" y="267"/>
                    <a:pt x="118" y="268"/>
                    <a:pt x="116" y="268"/>
                  </a:cubicBezTo>
                  <a:cubicBezTo>
                    <a:pt x="113" y="271"/>
                    <a:pt x="108" y="277"/>
                    <a:pt x="114" y="269"/>
                  </a:cubicBezTo>
                  <a:cubicBezTo>
                    <a:pt x="115" y="269"/>
                    <a:pt x="115" y="268"/>
                    <a:pt x="115" y="267"/>
                  </a:cubicBezTo>
                  <a:close/>
                  <a:moveTo>
                    <a:pt x="110" y="248"/>
                  </a:moveTo>
                  <a:cubicBezTo>
                    <a:pt x="112" y="250"/>
                    <a:pt x="112" y="252"/>
                    <a:pt x="111" y="254"/>
                  </a:cubicBezTo>
                  <a:cubicBezTo>
                    <a:pt x="110" y="253"/>
                    <a:pt x="111" y="250"/>
                    <a:pt x="110" y="248"/>
                  </a:cubicBezTo>
                  <a:close/>
                  <a:moveTo>
                    <a:pt x="84" y="206"/>
                  </a:moveTo>
                  <a:cubicBezTo>
                    <a:pt x="90" y="212"/>
                    <a:pt x="100" y="225"/>
                    <a:pt x="108" y="234"/>
                  </a:cubicBezTo>
                  <a:cubicBezTo>
                    <a:pt x="97" y="228"/>
                    <a:pt x="90" y="217"/>
                    <a:pt x="84" y="206"/>
                  </a:cubicBezTo>
                  <a:close/>
                  <a:moveTo>
                    <a:pt x="100" y="283"/>
                  </a:moveTo>
                  <a:cubicBezTo>
                    <a:pt x="93" y="289"/>
                    <a:pt x="88" y="298"/>
                    <a:pt x="79" y="302"/>
                  </a:cubicBezTo>
                  <a:cubicBezTo>
                    <a:pt x="85" y="297"/>
                    <a:pt x="92" y="288"/>
                    <a:pt x="100" y="283"/>
                  </a:cubicBezTo>
                  <a:close/>
                  <a:moveTo>
                    <a:pt x="87" y="283"/>
                  </a:moveTo>
                  <a:cubicBezTo>
                    <a:pt x="87" y="286"/>
                    <a:pt x="80" y="288"/>
                    <a:pt x="81" y="294"/>
                  </a:cubicBezTo>
                  <a:cubicBezTo>
                    <a:pt x="79" y="295"/>
                    <a:pt x="77" y="297"/>
                    <a:pt x="78" y="300"/>
                  </a:cubicBezTo>
                  <a:cubicBezTo>
                    <a:pt x="74" y="300"/>
                    <a:pt x="71" y="295"/>
                    <a:pt x="68" y="296"/>
                  </a:cubicBezTo>
                  <a:cubicBezTo>
                    <a:pt x="69" y="292"/>
                    <a:pt x="83" y="289"/>
                    <a:pt x="87" y="283"/>
                  </a:cubicBezTo>
                  <a:close/>
                  <a:moveTo>
                    <a:pt x="48" y="49"/>
                  </a:moveTo>
                  <a:cubicBezTo>
                    <a:pt x="76" y="47"/>
                    <a:pt x="105" y="40"/>
                    <a:pt x="131" y="43"/>
                  </a:cubicBezTo>
                  <a:cubicBezTo>
                    <a:pt x="132" y="44"/>
                    <a:pt x="132" y="44"/>
                    <a:pt x="133" y="45"/>
                  </a:cubicBezTo>
                  <a:cubicBezTo>
                    <a:pt x="103" y="46"/>
                    <a:pt x="77" y="49"/>
                    <a:pt x="48" y="49"/>
                  </a:cubicBezTo>
                  <a:close/>
                  <a:moveTo>
                    <a:pt x="133" y="21"/>
                  </a:moveTo>
                  <a:cubicBezTo>
                    <a:pt x="136" y="22"/>
                    <a:pt x="136" y="26"/>
                    <a:pt x="136" y="31"/>
                  </a:cubicBezTo>
                  <a:cubicBezTo>
                    <a:pt x="134" y="28"/>
                    <a:pt x="133" y="25"/>
                    <a:pt x="133" y="21"/>
                  </a:cubicBezTo>
                  <a:close/>
                  <a:moveTo>
                    <a:pt x="190" y="13"/>
                  </a:moveTo>
                  <a:cubicBezTo>
                    <a:pt x="187" y="12"/>
                    <a:pt x="197" y="12"/>
                    <a:pt x="200" y="12"/>
                  </a:cubicBezTo>
                  <a:cubicBezTo>
                    <a:pt x="214" y="11"/>
                    <a:pt x="224" y="12"/>
                    <a:pt x="236" y="10"/>
                  </a:cubicBezTo>
                  <a:cubicBezTo>
                    <a:pt x="237" y="10"/>
                    <a:pt x="237" y="10"/>
                    <a:pt x="238" y="10"/>
                  </a:cubicBezTo>
                  <a:cubicBezTo>
                    <a:pt x="238" y="11"/>
                    <a:pt x="238" y="11"/>
                    <a:pt x="238" y="12"/>
                  </a:cubicBezTo>
                  <a:cubicBezTo>
                    <a:pt x="221" y="13"/>
                    <a:pt x="205" y="14"/>
                    <a:pt x="190" y="13"/>
                  </a:cubicBezTo>
                  <a:close/>
                  <a:moveTo>
                    <a:pt x="238" y="11"/>
                  </a:moveTo>
                  <a:cubicBezTo>
                    <a:pt x="270" y="8"/>
                    <a:pt x="308" y="6"/>
                    <a:pt x="337" y="8"/>
                  </a:cubicBezTo>
                  <a:cubicBezTo>
                    <a:pt x="303" y="9"/>
                    <a:pt x="272" y="11"/>
                    <a:pt x="238" y="11"/>
                  </a:cubicBezTo>
                  <a:close/>
                  <a:moveTo>
                    <a:pt x="384" y="11"/>
                  </a:moveTo>
                  <a:cubicBezTo>
                    <a:pt x="386" y="10"/>
                    <a:pt x="388" y="10"/>
                    <a:pt x="391" y="10"/>
                  </a:cubicBezTo>
                  <a:cubicBezTo>
                    <a:pt x="391" y="10"/>
                    <a:pt x="391" y="11"/>
                    <a:pt x="391" y="12"/>
                  </a:cubicBezTo>
                  <a:cubicBezTo>
                    <a:pt x="389" y="10"/>
                    <a:pt x="386" y="13"/>
                    <a:pt x="384" y="11"/>
                  </a:cubicBezTo>
                  <a:close/>
                  <a:moveTo>
                    <a:pt x="336" y="6"/>
                  </a:moveTo>
                  <a:cubicBezTo>
                    <a:pt x="355" y="4"/>
                    <a:pt x="379" y="6"/>
                    <a:pt x="398" y="7"/>
                  </a:cubicBezTo>
                  <a:cubicBezTo>
                    <a:pt x="376" y="10"/>
                    <a:pt x="356" y="6"/>
                    <a:pt x="336" y="6"/>
                  </a:cubicBezTo>
                  <a:close/>
                  <a:moveTo>
                    <a:pt x="155" y="133"/>
                  </a:moveTo>
                  <a:cubicBezTo>
                    <a:pt x="154" y="133"/>
                    <a:pt x="157" y="125"/>
                    <a:pt x="156" y="123"/>
                  </a:cubicBezTo>
                  <a:cubicBezTo>
                    <a:pt x="158" y="122"/>
                    <a:pt x="156" y="131"/>
                    <a:pt x="155" y="133"/>
                  </a:cubicBezTo>
                  <a:close/>
                  <a:moveTo>
                    <a:pt x="160" y="70"/>
                  </a:moveTo>
                  <a:cubicBezTo>
                    <a:pt x="154" y="64"/>
                    <a:pt x="168" y="63"/>
                    <a:pt x="174" y="63"/>
                  </a:cubicBezTo>
                  <a:cubicBezTo>
                    <a:pt x="170" y="65"/>
                    <a:pt x="164" y="67"/>
                    <a:pt x="160" y="70"/>
                  </a:cubicBezTo>
                  <a:close/>
                  <a:moveTo>
                    <a:pt x="157" y="61"/>
                  </a:moveTo>
                  <a:cubicBezTo>
                    <a:pt x="158" y="59"/>
                    <a:pt x="157" y="58"/>
                    <a:pt x="155" y="59"/>
                  </a:cubicBezTo>
                  <a:cubicBezTo>
                    <a:pt x="161" y="57"/>
                    <a:pt x="171" y="56"/>
                    <a:pt x="181" y="57"/>
                  </a:cubicBezTo>
                  <a:cubicBezTo>
                    <a:pt x="174" y="61"/>
                    <a:pt x="164" y="58"/>
                    <a:pt x="157" y="61"/>
                  </a:cubicBezTo>
                  <a:close/>
                  <a:moveTo>
                    <a:pt x="275" y="52"/>
                  </a:moveTo>
                  <a:cubicBezTo>
                    <a:pt x="278" y="50"/>
                    <a:pt x="283" y="51"/>
                    <a:pt x="287" y="51"/>
                  </a:cubicBezTo>
                  <a:cubicBezTo>
                    <a:pt x="287" y="52"/>
                    <a:pt x="279" y="52"/>
                    <a:pt x="275" y="52"/>
                  </a:cubicBezTo>
                  <a:close/>
                  <a:moveTo>
                    <a:pt x="321" y="280"/>
                  </a:moveTo>
                  <a:cubicBezTo>
                    <a:pt x="322" y="278"/>
                    <a:pt x="320" y="267"/>
                    <a:pt x="324" y="266"/>
                  </a:cubicBezTo>
                  <a:cubicBezTo>
                    <a:pt x="323" y="271"/>
                    <a:pt x="323" y="276"/>
                    <a:pt x="321" y="280"/>
                  </a:cubicBezTo>
                  <a:close/>
                  <a:moveTo>
                    <a:pt x="314" y="250"/>
                  </a:moveTo>
                  <a:cubicBezTo>
                    <a:pt x="317" y="247"/>
                    <a:pt x="330" y="247"/>
                    <a:pt x="334" y="248"/>
                  </a:cubicBezTo>
                  <a:cubicBezTo>
                    <a:pt x="330" y="250"/>
                    <a:pt x="322" y="249"/>
                    <a:pt x="314" y="250"/>
                  </a:cubicBezTo>
                  <a:close/>
                  <a:moveTo>
                    <a:pt x="367" y="266"/>
                  </a:moveTo>
                  <a:cubicBezTo>
                    <a:pt x="368" y="267"/>
                    <a:pt x="367" y="271"/>
                    <a:pt x="365" y="270"/>
                  </a:cubicBezTo>
                  <a:cubicBezTo>
                    <a:pt x="365" y="269"/>
                    <a:pt x="367" y="268"/>
                    <a:pt x="367" y="266"/>
                  </a:cubicBezTo>
                  <a:close/>
                  <a:moveTo>
                    <a:pt x="365" y="274"/>
                  </a:moveTo>
                  <a:cubicBezTo>
                    <a:pt x="364" y="278"/>
                    <a:pt x="364" y="284"/>
                    <a:pt x="359" y="285"/>
                  </a:cubicBezTo>
                  <a:cubicBezTo>
                    <a:pt x="361" y="281"/>
                    <a:pt x="362" y="276"/>
                    <a:pt x="365" y="274"/>
                  </a:cubicBezTo>
                  <a:close/>
                  <a:moveTo>
                    <a:pt x="358" y="278"/>
                  </a:moveTo>
                  <a:cubicBezTo>
                    <a:pt x="359" y="278"/>
                    <a:pt x="356" y="284"/>
                    <a:pt x="355" y="286"/>
                  </a:cubicBezTo>
                  <a:cubicBezTo>
                    <a:pt x="354" y="284"/>
                    <a:pt x="357" y="281"/>
                    <a:pt x="358" y="278"/>
                  </a:cubicBezTo>
                  <a:close/>
                  <a:moveTo>
                    <a:pt x="359" y="287"/>
                  </a:moveTo>
                  <a:cubicBezTo>
                    <a:pt x="360" y="290"/>
                    <a:pt x="357" y="294"/>
                    <a:pt x="354" y="295"/>
                  </a:cubicBezTo>
                  <a:cubicBezTo>
                    <a:pt x="355" y="292"/>
                    <a:pt x="357" y="289"/>
                    <a:pt x="359" y="287"/>
                  </a:cubicBezTo>
                  <a:close/>
                  <a:moveTo>
                    <a:pt x="352" y="299"/>
                  </a:moveTo>
                  <a:cubicBezTo>
                    <a:pt x="353" y="300"/>
                    <a:pt x="351" y="304"/>
                    <a:pt x="349" y="305"/>
                  </a:cubicBezTo>
                  <a:cubicBezTo>
                    <a:pt x="349" y="302"/>
                    <a:pt x="351" y="301"/>
                    <a:pt x="352" y="299"/>
                  </a:cubicBezTo>
                  <a:close/>
                  <a:moveTo>
                    <a:pt x="319" y="336"/>
                  </a:moveTo>
                  <a:cubicBezTo>
                    <a:pt x="323" y="333"/>
                    <a:pt x="331" y="334"/>
                    <a:pt x="337" y="332"/>
                  </a:cubicBezTo>
                  <a:cubicBezTo>
                    <a:pt x="332" y="335"/>
                    <a:pt x="327" y="335"/>
                    <a:pt x="319" y="336"/>
                  </a:cubicBezTo>
                  <a:close/>
                  <a:moveTo>
                    <a:pt x="335" y="338"/>
                  </a:moveTo>
                  <a:cubicBezTo>
                    <a:pt x="333" y="336"/>
                    <a:pt x="339" y="336"/>
                    <a:pt x="341" y="336"/>
                  </a:cubicBezTo>
                  <a:cubicBezTo>
                    <a:pt x="340" y="338"/>
                    <a:pt x="335" y="336"/>
                    <a:pt x="335" y="338"/>
                  </a:cubicBezTo>
                  <a:close/>
                  <a:moveTo>
                    <a:pt x="395" y="522"/>
                  </a:moveTo>
                  <a:cubicBezTo>
                    <a:pt x="395" y="523"/>
                    <a:pt x="395" y="524"/>
                    <a:pt x="395" y="525"/>
                  </a:cubicBezTo>
                  <a:cubicBezTo>
                    <a:pt x="394" y="526"/>
                    <a:pt x="392" y="526"/>
                    <a:pt x="390" y="526"/>
                  </a:cubicBezTo>
                  <a:cubicBezTo>
                    <a:pt x="391" y="524"/>
                    <a:pt x="393" y="523"/>
                    <a:pt x="395" y="522"/>
                  </a:cubicBezTo>
                  <a:close/>
                  <a:moveTo>
                    <a:pt x="333" y="530"/>
                  </a:moveTo>
                  <a:cubicBezTo>
                    <a:pt x="342" y="530"/>
                    <a:pt x="347" y="529"/>
                    <a:pt x="359" y="529"/>
                  </a:cubicBezTo>
                  <a:cubicBezTo>
                    <a:pt x="355" y="531"/>
                    <a:pt x="339" y="532"/>
                    <a:pt x="333" y="530"/>
                  </a:cubicBezTo>
                  <a:close/>
                  <a:moveTo>
                    <a:pt x="322" y="527"/>
                  </a:moveTo>
                  <a:cubicBezTo>
                    <a:pt x="326" y="524"/>
                    <a:pt x="332" y="521"/>
                    <a:pt x="337" y="518"/>
                  </a:cubicBezTo>
                  <a:cubicBezTo>
                    <a:pt x="335" y="521"/>
                    <a:pt x="328" y="527"/>
                    <a:pt x="322" y="527"/>
                  </a:cubicBezTo>
                  <a:close/>
                  <a:moveTo>
                    <a:pt x="400" y="511"/>
                  </a:moveTo>
                  <a:cubicBezTo>
                    <a:pt x="391" y="515"/>
                    <a:pt x="387" y="525"/>
                    <a:pt x="376" y="525"/>
                  </a:cubicBezTo>
                  <a:cubicBezTo>
                    <a:pt x="384" y="520"/>
                    <a:pt x="390" y="514"/>
                    <a:pt x="400" y="511"/>
                  </a:cubicBezTo>
                  <a:close/>
                  <a:moveTo>
                    <a:pt x="367" y="525"/>
                  </a:moveTo>
                  <a:cubicBezTo>
                    <a:pt x="373" y="520"/>
                    <a:pt x="380" y="518"/>
                    <a:pt x="385" y="514"/>
                  </a:cubicBezTo>
                  <a:cubicBezTo>
                    <a:pt x="382" y="517"/>
                    <a:pt x="374" y="524"/>
                    <a:pt x="367" y="525"/>
                  </a:cubicBezTo>
                  <a:close/>
                  <a:moveTo>
                    <a:pt x="382" y="510"/>
                  </a:moveTo>
                  <a:cubicBezTo>
                    <a:pt x="380" y="515"/>
                    <a:pt x="366" y="519"/>
                    <a:pt x="361" y="525"/>
                  </a:cubicBezTo>
                  <a:cubicBezTo>
                    <a:pt x="359" y="525"/>
                    <a:pt x="357" y="525"/>
                    <a:pt x="355" y="525"/>
                  </a:cubicBezTo>
                  <a:cubicBezTo>
                    <a:pt x="363" y="520"/>
                    <a:pt x="373" y="513"/>
                    <a:pt x="382" y="510"/>
                  </a:cubicBezTo>
                  <a:cubicBezTo>
                    <a:pt x="382" y="510"/>
                    <a:pt x="382" y="510"/>
                    <a:pt x="382" y="510"/>
                  </a:cubicBezTo>
                  <a:close/>
                  <a:moveTo>
                    <a:pt x="345" y="526"/>
                  </a:moveTo>
                  <a:cubicBezTo>
                    <a:pt x="349" y="522"/>
                    <a:pt x="354" y="520"/>
                    <a:pt x="359" y="517"/>
                  </a:cubicBezTo>
                  <a:cubicBezTo>
                    <a:pt x="355" y="520"/>
                    <a:pt x="352" y="525"/>
                    <a:pt x="345" y="526"/>
                  </a:cubicBezTo>
                  <a:close/>
                  <a:moveTo>
                    <a:pt x="374" y="510"/>
                  </a:moveTo>
                  <a:cubicBezTo>
                    <a:pt x="371" y="513"/>
                    <a:pt x="367" y="515"/>
                    <a:pt x="364" y="517"/>
                  </a:cubicBezTo>
                  <a:cubicBezTo>
                    <a:pt x="365" y="516"/>
                    <a:pt x="369" y="510"/>
                    <a:pt x="374" y="510"/>
                  </a:cubicBezTo>
                  <a:close/>
                  <a:moveTo>
                    <a:pt x="362" y="511"/>
                  </a:moveTo>
                  <a:cubicBezTo>
                    <a:pt x="360" y="514"/>
                    <a:pt x="356" y="516"/>
                    <a:pt x="353" y="518"/>
                  </a:cubicBezTo>
                  <a:cubicBezTo>
                    <a:pt x="356" y="515"/>
                    <a:pt x="357" y="511"/>
                    <a:pt x="362" y="511"/>
                  </a:cubicBezTo>
                  <a:close/>
                  <a:moveTo>
                    <a:pt x="336" y="526"/>
                  </a:moveTo>
                  <a:cubicBezTo>
                    <a:pt x="341" y="522"/>
                    <a:pt x="346" y="518"/>
                    <a:pt x="351" y="514"/>
                  </a:cubicBezTo>
                  <a:cubicBezTo>
                    <a:pt x="349" y="518"/>
                    <a:pt x="342" y="523"/>
                    <a:pt x="336" y="526"/>
                  </a:cubicBezTo>
                  <a:close/>
                  <a:moveTo>
                    <a:pt x="333" y="526"/>
                  </a:moveTo>
                  <a:cubicBezTo>
                    <a:pt x="339" y="521"/>
                    <a:pt x="342" y="514"/>
                    <a:pt x="350" y="513"/>
                  </a:cubicBezTo>
                  <a:cubicBezTo>
                    <a:pt x="345" y="517"/>
                    <a:pt x="339" y="521"/>
                    <a:pt x="333" y="526"/>
                  </a:cubicBezTo>
                  <a:close/>
                  <a:moveTo>
                    <a:pt x="339" y="513"/>
                  </a:moveTo>
                  <a:cubicBezTo>
                    <a:pt x="337" y="516"/>
                    <a:pt x="332" y="517"/>
                    <a:pt x="330" y="520"/>
                  </a:cubicBezTo>
                  <a:cubicBezTo>
                    <a:pt x="330" y="518"/>
                    <a:pt x="334" y="513"/>
                    <a:pt x="339" y="513"/>
                  </a:cubicBezTo>
                  <a:close/>
                  <a:moveTo>
                    <a:pt x="328" y="514"/>
                  </a:moveTo>
                  <a:cubicBezTo>
                    <a:pt x="325" y="517"/>
                    <a:pt x="321" y="518"/>
                    <a:pt x="318" y="521"/>
                  </a:cubicBezTo>
                  <a:cubicBezTo>
                    <a:pt x="319" y="519"/>
                    <a:pt x="324" y="515"/>
                    <a:pt x="328" y="514"/>
                  </a:cubicBezTo>
                  <a:close/>
                  <a:moveTo>
                    <a:pt x="325" y="520"/>
                  </a:moveTo>
                  <a:cubicBezTo>
                    <a:pt x="321" y="522"/>
                    <a:pt x="319" y="527"/>
                    <a:pt x="313" y="528"/>
                  </a:cubicBezTo>
                  <a:cubicBezTo>
                    <a:pt x="316" y="525"/>
                    <a:pt x="320" y="522"/>
                    <a:pt x="325" y="520"/>
                  </a:cubicBezTo>
                  <a:close/>
                  <a:moveTo>
                    <a:pt x="199" y="526"/>
                  </a:moveTo>
                  <a:cubicBezTo>
                    <a:pt x="208" y="524"/>
                    <a:pt x="220" y="527"/>
                    <a:pt x="231" y="526"/>
                  </a:cubicBezTo>
                  <a:cubicBezTo>
                    <a:pt x="223" y="528"/>
                    <a:pt x="208" y="527"/>
                    <a:pt x="199" y="526"/>
                  </a:cubicBezTo>
                  <a:close/>
                  <a:moveTo>
                    <a:pt x="209" y="522"/>
                  </a:moveTo>
                  <a:cubicBezTo>
                    <a:pt x="216" y="520"/>
                    <a:pt x="221" y="522"/>
                    <a:pt x="228" y="521"/>
                  </a:cubicBezTo>
                  <a:cubicBezTo>
                    <a:pt x="225" y="523"/>
                    <a:pt x="215" y="523"/>
                    <a:pt x="209" y="522"/>
                  </a:cubicBezTo>
                  <a:close/>
                  <a:moveTo>
                    <a:pt x="259" y="521"/>
                  </a:moveTo>
                  <a:cubicBezTo>
                    <a:pt x="259" y="523"/>
                    <a:pt x="257" y="522"/>
                    <a:pt x="255" y="523"/>
                  </a:cubicBezTo>
                  <a:cubicBezTo>
                    <a:pt x="255" y="522"/>
                    <a:pt x="254" y="522"/>
                    <a:pt x="254" y="522"/>
                  </a:cubicBezTo>
                  <a:cubicBezTo>
                    <a:pt x="254" y="521"/>
                    <a:pt x="258" y="522"/>
                    <a:pt x="259" y="521"/>
                  </a:cubicBezTo>
                  <a:close/>
                  <a:moveTo>
                    <a:pt x="257" y="518"/>
                  </a:moveTo>
                  <a:cubicBezTo>
                    <a:pt x="257" y="519"/>
                    <a:pt x="256" y="520"/>
                    <a:pt x="256" y="519"/>
                  </a:cubicBezTo>
                  <a:cubicBezTo>
                    <a:pt x="239" y="519"/>
                    <a:pt x="223" y="516"/>
                    <a:pt x="204" y="516"/>
                  </a:cubicBezTo>
                  <a:cubicBezTo>
                    <a:pt x="222" y="511"/>
                    <a:pt x="240" y="516"/>
                    <a:pt x="257" y="518"/>
                  </a:cubicBezTo>
                  <a:close/>
                  <a:moveTo>
                    <a:pt x="195" y="516"/>
                  </a:moveTo>
                  <a:cubicBezTo>
                    <a:pt x="195" y="514"/>
                    <a:pt x="199" y="515"/>
                    <a:pt x="201" y="515"/>
                  </a:cubicBezTo>
                  <a:cubicBezTo>
                    <a:pt x="201" y="517"/>
                    <a:pt x="197" y="516"/>
                    <a:pt x="195" y="516"/>
                  </a:cubicBezTo>
                  <a:close/>
                  <a:moveTo>
                    <a:pt x="331" y="375"/>
                  </a:moveTo>
                  <a:cubicBezTo>
                    <a:pt x="328" y="376"/>
                    <a:pt x="323" y="375"/>
                    <a:pt x="321" y="374"/>
                  </a:cubicBezTo>
                  <a:cubicBezTo>
                    <a:pt x="323" y="373"/>
                    <a:pt x="329" y="373"/>
                    <a:pt x="331" y="375"/>
                  </a:cubicBezTo>
                  <a:close/>
                  <a:moveTo>
                    <a:pt x="319" y="372"/>
                  </a:moveTo>
                  <a:cubicBezTo>
                    <a:pt x="310" y="377"/>
                    <a:pt x="293" y="373"/>
                    <a:pt x="283" y="374"/>
                  </a:cubicBezTo>
                  <a:cubicBezTo>
                    <a:pt x="294" y="371"/>
                    <a:pt x="309" y="370"/>
                    <a:pt x="319" y="372"/>
                  </a:cubicBezTo>
                  <a:close/>
                  <a:moveTo>
                    <a:pt x="309" y="378"/>
                  </a:moveTo>
                  <a:cubicBezTo>
                    <a:pt x="300" y="381"/>
                    <a:pt x="290" y="379"/>
                    <a:pt x="283" y="379"/>
                  </a:cubicBezTo>
                  <a:cubicBezTo>
                    <a:pt x="288" y="376"/>
                    <a:pt x="299" y="378"/>
                    <a:pt x="309" y="378"/>
                  </a:cubicBezTo>
                  <a:close/>
                  <a:moveTo>
                    <a:pt x="281" y="371"/>
                  </a:moveTo>
                  <a:cubicBezTo>
                    <a:pt x="283" y="372"/>
                    <a:pt x="275" y="372"/>
                    <a:pt x="275" y="371"/>
                  </a:cubicBezTo>
                  <a:cubicBezTo>
                    <a:pt x="276" y="369"/>
                    <a:pt x="278" y="372"/>
                    <a:pt x="281" y="371"/>
                  </a:cubicBezTo>
                  <a:close/>
                  <a:moveTo>
                    <a:pt x="269" y="371"/>
                  </a:moveTo>
                  <a:cubicBezTo>
                    <a:pt x="257" y="374"/>
                    <a:pt x="244" y="378"/>
                    <a:pt x="236" y="381"/>
                  </a:cubicBezTo>
                  <a:cubicBezTo>
                    <a:pt x="235" y="380"/>
                    <a:pt x="237" y="380"/>
                    <a:pt x="238" y="380"/>
                  </a:cubicBezTo>
                  <a:cubicBezTo>
                    <a:pt x="239" y="378"/>
                    <a:pt x="236" y="379"/>
                    <a:pt x="236" y="377"/>
                  </a:cubicBezTo>
                  <a:cubicBezTo>
                    <a:pt x="246" y="373"/>
                    <a:pt x="256" y="372"/>
                    <a:pt x="269" y="371"/>
                  </a:cubicBezTo>
                  <a:close/>
                  <a:moveTo>
                    <a:pt x="242" y="384"/>
                  </a:moveTo>
                  <a:cubicBezTo>
                    <a:pt x="241" y="385"/>
                    <a:pt x="238" y="385"/>
                    <a:pt x="237" y="387"/>
                  </a:cubicBezTo>
                  <a:cubicBezTo>
                    <a:pt x="236" y="386"/>
                    <a:pt x="237" y="385"/>
                    <a:pt x="236" y="385"/>
                  </a:cubicBezTo>
                  <a:cubicBezTo>
                    <a:pt x="236" y="383"/>
                    <a:pt x="240" y="384"/>
                    <a:pt x="242" y="384"/>
                  </a:cubicBezTo>
                  <a:close/>
                  <a:moveTo>
                    <a:pt x="242" y="372"/>
                  </a:moveTo>
                  <a:cubicBezTo>
                    <a:pt x="241" y="374"/>
                    <a:pt x="237" y="374"/>
                    <a:pt x="235" y="375"/>
                  </a:cubicBezTo>
                  <a:cubicBezTo>
                    <a:pt x="235" y="374"/>
                    <a:pt x="234" y="374"/>
                    <a:pt x="234" y="372"/>
                  </a:cubicBezTo>
                  <a:cubicBezTo>
                    <a:pt x="236" y="371"/>
                    <a:pt x="239" y="372"/>
                    <a:pt x="242" y="372"/>
                  </a:cubicBezTo>
                  <a:close/>
                  <a:moveTo>
                    <a:pt x="222" y="458"/>
                  </a:moveTo>
                  <a:cubicBezTo>
                    <a:pt x="224" y="457"/>
                    <a:pt x="228" y="457"/>
                    <a:pt x="231" y="457"/>
                  </a:cubicBezTo>
                  <a:cubicBezTo>
                    <a:pt x="229" y="456"/>
                    <a:pt x="225" y="457"/>
                    <a:pt x="225" y="456"/>
                  </a:cubicBezTo>
                  <a:cubicBezTo>
                    <a:pt x="228" y="436"/>
                    <a:pt x="239" y="422"/>
                    <a:pt x="236" y="397"/>
                  </a:cubicBezTo>
                  <a:cubicBezTo>
                    <a:pt x="241" y="399"/>
                    <a:pt x="246" y="391"/>
                    <a:pt x="254" y="390"/>
                  </a:cubicBezTo>
                  <a:cubicBezTo>
                    <a:pt x="253" y="412"/>
                    <a:pt x="251" y="435"/>
                    <a:pt x="247" y="456"/>
                  </a:cubicBezTo>
                  <a:cubicBezTo>
                    <a:pt x="245" y="457"/>
                    <a:pt x="240" y="455"/>
                    <a:pt x="237" y="457"/>
                  </a:cubicBezTo>
                  <a:cubicBezTo>
                    <a:pt x="240" y="458"/>
                    <a:pt x="244" y="457"/>
                    <a:pt x="246" y="458"/>
                  </a:cubicBezTo>
                  <a:cubicBezTo>
                    <a:pt x="245" y="468"/>
                    <a:pt x="239" y="475"/>
                    <a:pt x="238" y="485"/>
                  </a:cubicBezTo>
                  <a:cubicBezTo>
                    <a:pt x="236" y="487"/>
                    <a:pt x="234" y="487"/>
                    <a:pt x="232" y="489"/>
                  </a:cubicBezTo>
                  <a:cubicBezTo>
                    <a:pt x="230" y="491"/>
                    <a:pt x="235" y="491"/>
                    <a:pt x="233" y="493"/>
                  </a:cubicBezTo>
                  <a:cubicBezTo>
                    <a:pt x="223" y="494"/>
                    <a:pt x="210" y="495"/>
                    <a:pt x="201" y="495"/>
                  </a:cubicBezTo>
                  <a:cubicBezTo>
                    <a:pt x="211" y="485"/>
                    <a:pt x="217" y="472"/>
                    <a:pt x="222" y="458"/>
                  </a:cubicBezTo>
                  <a:close/>
                  <a:moveTo>
                    <a:pt x="257" y="414"/>
                  </a:moveTo>
                  <a:cubicBezTo>
                    <a:pt x="256" y="416"/>
                    <a:pt x="257" y="420"/>
                    <a:pt x="255" y="420"/>
                  </a:cubicBezTo>
                  <a:cubicBezTo>
                    <a:pt x="256" y="419"/>
                    <a:pt x="254" y="414"/>
                    <a:pt x="257" y="414"/>
                  </a:cubicBezTo>
                  <a:close/>
                  <a:moveTo>
                    <a:pt x="255" y="426"/>
                  </a:moveTo>
                  <a:cubicBezTo>
                    <a:pt x="254" y="435"/>
                    <a:pt x="255" y="450"/>
                    <a:pt x="251" y="456"/>
                  </a:cubicBezTo>
                  <a:cubicBezTo>
                    <a:pt x="249" y="448"/>
                    <a:pt x="253" y="432"/>
                    <a:pt x="254" y="425"/>
                  </a:cubicBezTo>
                  <a:cubicBezTo>
                    <a:pt x="256" y="425"/>
                    <a:pt x="256" y="426"/>
                    <a:pt x="255" y="426"/>
                  </a:cubicBezTo>
                  <a:close/>
                  <a:moveTo>
                    <a:pt x="239" y="492"/>
                  </a:moveTo>
                  <a:cubicBezTo>
                    <a:pt x="242" y="490"/>
                    <a:pt x="244" y="487"/>
                    <a:pt x="248" y="486"/>
                  </a:cubicBezTo>
                  <a:cubicBezTo>
                    <a:pt x="246" y="491"/>
                    <a:pt x="249" y="490"/>
                    <a:pt x="251" y="492"/>
                  </a:cubicBezTo>
                  <a:cubicBezTo>
                    <a:pt x="251" y="494"/>
                    <a:pt x="247" y="493"/>
                    <a:pt x="245" y="493"/>
                  </a:cubicBezTo>
                  <a:cubicBezTo>
                    <a:pt x="246" y="490"/>
                    <a:pt x="241" y="492"/>
                    <a:pt x="239" y="492"/>
                  </a:cubicBezTo>
                  <a:close/>
                  <a:moveTo>
                    <a:pt x="250" y="480"/>
                  </a:moveTo>
                  <a:cubicBezTo>
                    <a:pt x="247" y="481"/>
                    <a:pt x="243" y="482"/>
                    <a:pt x="241" y="485"/>
                  </a:cubicBezTo>
                  <a:cubicBezTo>
                    <a:pt x="241" y="481"/>
                    <a:pt x="244" y="476"/>
                    <a:pt x="246" y="471"/>
                  </a:cubicBezTo>
                  <a:cubicBezTo>
                    <a:pt x="247" y="466"/>
                    <a:pt x="248" y="460"/>
                    <a:pt x="251" y="457"/>
                  </a:cubicBezTo>
                  <a:cubicBezTo>
                    <a:pt x="255" y="463"/>
                    <a:pt x="250" y="473"/>
                    <a:pt x="250" y="480"/>
                  </a:cubicBezTo>
                  <a:close/>
                  <a:moveTo>
                    <a:pt x="203" y="501"/>
                  </a:moveTo>
                  <a:cubicBezTo>
                    <a:pt x="204" y="499"/>
                    <a:pt x="211" y="501"/>
                    <a:pt x="216" y="500"/>
                  </a:cubicBezTo>
                  <a:cubicBezTo>
                    <a:pt x="215" y="501"/>
                    <a:pt x="207" y="501"/>
                    <a:pt x="203" y="501"/>
                  </a:cubicBezTo>
                  <a:close/>
                  <a:moveTo>
                    <a:pt x="229" y="500"/>
                  </a:moveTo>
                  <a:cubicBezTo>
                    <a:pt x="230" y="500"/>
                    <a:pt x="230" y="499"/>
                    <a:pt x="231" y="500"/>
                  </a:cubicBezTo>
                  <a:cubicBezTo>
                    <a:pt x="225" y="502"/>
                    <a:pt x="221" y="500"/>
                    <a:pt x="229" y="500"/>
                  </a:cubicBezTo>
                  <a:close/>
                  <a:moveTo>
                    <a:pt x="374" y="499"/>
                  </a:moveTo>
                  <a:cubicBezTo>
                    <a:pt x="374" y="500"/>
                    <a:pt x="365" y="499"/>
                    <a:pt x="362" y="500"/>
                  </a:cubicBezTo>
                  <a:cubicBezTo>
                    <a:pt x="362" y="498"/>
                    <a:pt x="371" y="499"/>
                    <a:pt x="374" y="499"/>
                  </a:cubicBezTo>
                  <a:close/>
                  <a:moveTo>
                    <a:pt x="340" y="497"/>
                  </a:moveTo>
                  <a:cubicBezTo>
                    <a:pt x="340" y="498"/>
                    <a:pt x="340" y="498"/>
                    <a:pt x="340" y="498"/>
                  </a:cubicBezTo>
                  <a:cubicBezTo>
                    <a:pt x="327" y="498"/>
                    <a:pt x="307" y="500"/>
                    <a:pt x="294" y="498"/>
                  </a:cubicBezTo>
                  <a:cubicBezTo>
                    <a:pt x="313" y="497"/>
                    <a:pt x="323" y="498"/>
                    <a:pt x="340" y="497"/>
                  </a:cubicBezTo>
                  <a:close/>
                  <a:moveTo>
                    <a:pt x="284" y="500"/>
                  </a:moveTo>
                  <a:cubicBezTo>
                    <a:pt x="270" y="502"/>
                    <a:pt x="249" y="500"/>
                    <a:pt x="231" y="500"/>
                  </a:cubicBezTo>
                  <a:cubicBezTo>
                    <a:pt x="249" y="498"/>
                    <a:pt x="269" y="500"/>
                    <a:pt x="284" y="500"/>
                  </a:cubicBezTo>
                  <a:close/>
                  <a:moveTo>
                    <a:pt x="253" y="489"/>
                  </a:moveTo>
                  <a:cubicBezTo>
                    <a:pt x="251" y="483"/>
                    <a:pt x="255" y="481"/>
                    <a:pt x="255" y="474"/>
                  </a:cubicBezTo>
                  <a:cubicBezTo>
                    <a:pt x="257" y="479"/>
                    <a:pt x="256" y="487"/>
                    <a:pt x="253" y="489"/>
                  </a:cubicBezTo>
                  <a:close/>
                  <a:moveTo>
                    <a:pt x="255" y="472"/>
                  </a:moveTo>
                  <a:cubicBezTo>
                    <a:pt x="254" y="468"/>
                    <a:pt x="253" y="459"/>
                    <a:pt x="257" y="457"/>
                  </a:cubicBezTo>
                  <a:cubicBezTo>
                    <a:pt x="257" y="456"/>
                    <a:pt x="256" y="455"/>
                    <a:pt x="255" y="455"/>
                  </a:cubicBezTo>
                  <a:cubicBezTo>
                    <a:pt x="256" y="441"/>
                    <a:pt x="257" y="425"/>
                    <a:pt x="260" y="411"/>
                  </a:cubicBezTo>
                  <a:cubicBezTo>
                    <a:pt x="263" y="428"/>
                    <a:pt x="260" y="454"/>
                    <a:pt x="255" y="472"/>
                  </a:cubicBezTo>
                  <a:close/>
                  <a:moveTo>
                    <a:pt x="256" y="389"/>
                  </a:moveTo>
                  <a:cubicBezTo>
                    <a:pt x="258" y="389"/>
                    <a:pt x="257" y="388"/>
                    <a:pt x="259" y="389"/>
                  </a:cubicBezTo>
                  <a:cubicBezTo>
                    <a:pt x="258" y="390"/>
                    <a:pt x="258" y="391"/>
                    <a:pt x="256" y="391"/>
                  </a:cubicBezTo>
                  <a:cubicBezTo>
                    <a:pt x="256" y="390"/>
                    <a:pt x="256" y="390"/>
                    <a:pt x="256" y="389"/>
                  </a:cubicBezTo>
                  <a:close/>
                  <a:moveTo>
                    <a:pt x="262" y="384"/>
                  </a:moveTo>
                  <a:cubicBezTo>
                    <a:pt x="253" y="387"/>
                    <a:pt x="246" y="391"/>
                    <a:pt x="237" y="395"/>
                  </a:cubicBezTo>
                  <a:cubicBezTo>
                    <a:pt x="236" y="392"/>
                    <a:pt x="241" y="395"/>
                    <a:pt x="240" y="392"/>
                  </a:cubicBezTo>
                  <a:cubicBezTo>
                    <a:pt x="241" y="390"/>
                    <a:pt x="237" y="392"/>
                    <a:pt x="237" y="390"/>
                  </a:cubicBezTo>
                  <a:cubicBezTo>
                    <a:pt x="242" y="384"/>
                    <a:pt x="254" y="383"/>
                    <a:pt x="263" y="380"/>
                  </a:cubicBezTo>
                  <a:cubicBezTo>
                    <a:pt x="262" y="380"/>
                    <a:pt x="263" y="383"/>
                    <a:pt x="262" y="384"/>
                  </a:cubicBezTo>
                  <a:close/>
                  <a:moveTo>
                    <a:pt x="267" y="383"/>
                  </a:moveTo>
                  <a:cubicBezTo>
                    <a:pt x="267" y="381"/>
                    <a:pt x="266" y="380"/>
                    <a:pt x="266" y="379"/>
                  </a:cubicBezTo>
                  <a:cubicBezTo>
                    <a:pt x="269" y="379"/>
                    <a:pt x="271" y="378"/>
                    <a:pt x="274" y="378"/>
                  </a:cubicBezTo>
                  <a:cubicBezTo>
                    <a:pt x="274" y="379"/>
                    <a:pt x="274" y="381"/>
                    <a:pt x="275" y="381"/>
                  </a:cubicBezTo>
                  <a:cubicBezTo>
                    <a:pt x="273" y="382"/>
                    <a:pt x="270" y="383"/>
                    <a:pt x="267" y="383"/>
                  </a:cubicBezTo>
                  <a:close/>
                  <a:moveTo>
                    <a:pt x="272" y="376"/>
                  </a:moveTo>
                  <a:cubicBezTo>
                    <a:pt x="262" y="376"/>
                    <a:pt x="252" y="382"/>
                    <a:pt x="242" y="382"/>
                  </a:cubicBezTo>
                  <a:cubicBezTo>
                    <a:pt x="251" y="378"/>
                    <a:pt x="268" y="369"/>
                    <a:pt x="279" y="376"/>
                  </a:cubicBezTo>
                  <a:cubicBezTo>
                    <a:pt x="278" y="378"/>
                    <a:pt x="274" y="376"/>
                    <a:pt x="272" y="376"/>
                  </a:cubicBezTo>
                  <a:close/>
                  <a:moveTo>
                    <a:pt x="278" y="383"/>
                  </a:moveTo>
                  <a:cubicBezTo>
                    <a:pt x="279" y="383"/>
                    <a:pt x="280" y="383"/>
                    <a:pt x="280" y="381"/>
                  </a:cubicBezTo>
                  <a:cubicBezTo>
                    <a:pt x="294" y="383"/>
                    <a:pt x="303" y="381"/>
                    <a:pt x="315" y="385"/>
                  </a:cubicBezTo>
                  <a:cubicBezTo>
                    <a:pt x="305" y="388"/>
                    <a:pt x="287" y="382"/>
                    <a:pt x="278" y="383"/>
                  </a:cubicBezTo>
                  <a:close/>
                  <a:moveTo>
                    <a:pt x="309" y="381"/>
                  </a:moveTo>
                  <a:cubicBezTo>
                    <a:pt x="310" y="380"/>
                    <a:pt x="314" y="381"/>
                    <a:pt x="316" y="380"/>
                  </a:cubicBezTo>
                  <a:cubicBezTo>
                    <a:pt x="317" y="383"/>
                    <a:pt x="320" y="383"/>
                    <a:pt x="323" y="383"/>
                  </a:cubicBezTo>
                  <a:cubicBezTo>
                    <a:pt x="318" y="385"/>
                    <a:pt x="314" y="381"/>
                    <a:pt x="309" y="381"/>
                  </a:cubicBezTo>
                  <a:close/>
                  <a:moveTo>
                    <a:pt x="324" y="390"/>
                  </a:moveTo>
                  <a:cubicBezTo>
                    <a:pt x="327" y="388"/>
                    <a:pt x="332" y="390"/>
                    <a:pt x="334" y="392"/>
                  </a:cubicBezTo>
                  <a:cubicBezTo>
                    <a:pt x="333" y="394"/>
                    <a:pt x="327" y="390"/>
                    <a:pt x="324" y="390"/>
                  </a:cubicBezTo>
                  <a:close/>
                  <a:moveTo>
                    <a:pt x="332" y="389"/>
                  </a:moveTo>
                  <a:cubicBezTo>
                    <a:pt x="333" y="386"/>
                    <a:pt x="331" y="385"/>
                    <a:pt x="332" y="384"/>
                  </a:cubicBezTo>
                  <a:cubicBezTo>
                    <a:pt x="333" y="385"/>
                    <a:pt x="335" y="389"/>
                    <a:pt x="332" y="389"/>
                  </a:cubicBezTo>
                  <a:close/>
                  <a:moveTo>
                    <a:pt x="369" y="323"/>
                  </a:moveTo>
                  <a:cubicBezTo>
                    <a:pt x="367" y="323"/>
                    <a:pt x="373" y="320"/>
                    <a:pt x="373" y="318"/>
                  </a:cubicBezTo>
                  <a:cubicBezTo>
                    <a:pt x="374" y="319"/>
                    <a:pt x="374" y="318"/>
                    <a:pt x="374" y="318"/>
                  </a:cubicBezTo>
                  <a:cubicBezTo>
                    <a:pt x="375" y="319"/>
                    <a:pt x="371" y="322"/>
                    <a:pt x="369" y="323"/>
                  </a:cubicBezTo>
                  <a:close/>
                  <a:moveTo>
                    <a:pt x="479" y="35"/>
                  </a:moveTo>
                  <a:cubicBezTo>
                    <a:pt x="453" y="36"/>
                    <a:pt x="428" y="35"/>
                    <a:pt x="400" y="36"/>
                  </a:cubicBezTo>
                  <a:cubicBezTo>
                    <a:pt x="400" y="35"/>
                    <a:pt x="401" y="34"/>
                    <a:pt x="401" y="33"/>
                  </a:cubicBezTo>
                  <a:cubicBezTo>
                    <a:pt x="426" y="29"/>
                    <a:pt x="453" y="35"/>
                    <a:pt x="479" y="35"/>
                  </a:cubicBezTo>
                  <a:close/>
                  <a:moveTo>
                    <a:pt x="389" y="52"/>
                  </a:moveTo>
                  <a:cubicBezTo>
                    <a:pt x="388" y="48"/>
                    <a:pt x="391" y="45"/>
                    <a:pt x="393" y="41"/>
                  </a:cubicBezTo>
                  <a:cubicBezTo>
                    <a:pt x="393" y="41"/>
                    <a:pt x="393" y="41"/>
                    <a:pt x="394" y="41"/>
                  </a:cubicBezTo>
                  <a:cubicBezTo>
                    <a:pt x="392" y="44"/>
                    <a:pt x="389" y="48"/>
                    <a:pt x="389" y="52"/>
                  </a:cubicBezTo>
                  <a:close/>
                  <a:moveTo>
                    <a:pt x="378" y="52"/>
                  </a:moveTo>
                  <a:cubicBezTo>
                    <a:pt x="378" y="51"/>
                    <a:pt x="378" y="51"/>
                    <a:pt x="379" y="51"/>
                  </a:cubicBezTo>
                  <a:cubicBezTo>
                    <a:pt x="379" y="51"/>
                    <a:pt x="380" y="51"/>
                    <a:pt x="380" y="51"/>
                  </a:cubicBezTo>
                  <a:cubicBezTo>
                    <a:pt x="379" y="51"/>
                    <a:pt x="378" y="51"/>
                    <a:pt x="378" y="52"/>
                  </a:cubicBezTo>
                  <a:cubicBezTo>
                    <a:pt x="378" y="52"/>
                    <a:pt x="378" y="52"/>
                    <a:pt x="378" y="52"/>
                  </a:cubicBezTo>
                  <a:close/>
                  <a:moveTo>
                    <a:pt x="391" y="154"/>
                  </a:moveTo>
                  <a:cubicBezTo>
                    <a:pt x="396" y="155"/>
                    <a:pt x="395" y="167"/>
                    <a:pt x="398" y="171"/>
                  </a:cubicBezTo>
                  <a:cubicBezTo>
                    <a:pt x="394" y="170"/>
                    <a:pt x="394" y="159"/>
                    <a:pt x="391" y="154"/>
                  </a:cubicBezTo>
                  <a:close/>
                  <a:moveTo>
                    <a:pt x="434" y="223"/>
                  </a:moveTo>
                  <a:cubicBezTo>
                    <a:pt x="441" y="214"/>
                    <a:pt x="450" y="200"/>
                    <a:pt x="455" y="193"/>
                  </a:cubicBezTo>
                  <a:cubicBezTo>
                    <a:pt x="450" y="205"/>
                    <a:pt x="444" y="217"/>
                    <a:pt x="434" y="223"/>
                  </a:cubicBezTo>
                  <a:close/>
                  <a:moveTo>
                    <a:pt x="433" y="242"/>
                  </a:moveTo>
                  <a:cubicBezTo>
                    <a:pt x="433" y="241"/>
                    <a:pt x="433" y="240"/>
                    <a:pt x="432" y="239"/>
                  </a:cubicBezTo>
                  <a:cubicBezTo>
                    <a:pt x="432" y="238"/>
                    <a:pt x="433" y="238"/>
                    <a:pt x="433" y="238"/>
                  </a:cubicBezTo>
                  <a:cubicBezTo>
                    <a:pt x="433" y="239"/>
                    <a:pt x="433" y="241"/>
                    <a:pt x="433" y="242"/>
                  </a:cubicBezTo>
                  <a:close/>
                  <a:moveTo>
                    <a:pt x="429" y="258"/>
                  </a:moveTo>
                  <a:cubicBezTo>
                    <a:pt x="429" y="258"/>
                    <a:pt x="429" y="258"/>
                    <a:pt x="428" y="258"/>
                  </a:cubicBezTo>
                  <a:cubicBezTo>
                    <a:pt x="429" y="257"/>
                    <a:pt x="429" y="257"/>
                    <a:pt x="429" y="257"/>
                  </a:cubicBezTo>
                  <a:cubicBezTo>
                    <a:pt x="429" y="257"/>
                    <a:pt x="429" y="257"/>
                    <a:pt x="430" y="257"/>
                  </a:cubicBezTo>
                  <a:cubicBezTo>
                    <a:pt x="430" y="257"/>
                    <a:pt x="430" y="258"/>
                    <a:pt x="430" y="259"/>
                  </a:cubicBezTo>
                  <a:cubicBezTo>
                    <a:pt x="437" y="266"/>
                    <a:pt x="432" y="260"/>
                    <a:pt x="429" y="258"/>
                  </a:cubicBezTo>
                  <a:close/>
                  <a:moveTo>
                    <a:pt x="438" y="250"/>
                  </a:moveTo>
                  <a:cubicBezTo>
                    <a:pt x="435" y="247"/>
                    <a:pt x="434" y="238"/>
                    <a:pt x="436" y="234"/>
                  </a:cubicBezTo>
                  <a:cubicBezTo>
                    <a:pt x="436" y="234"/>
                    <a:pt x="436" y="234"/>
                    <a:pt x="436" y="234"/>
                  </a:cubicBezTo>
                  <a:cubicBezTo>
                    <a:pt x="436" y="234"/>
                    <a:pt x="436" y="234"/>
                    <a:pt x="436" y="234"/>
                  </a:cubicBezTo>
                  <a:cubicBezTo>
                    <a:pt x="437" y="234"/>
                    <a:pt x="437" y="233"/>
                    <a:pt x="437" y="233"/>
                  </a:cubicBezTo>
                  <a:cubicBezTo>
                    <a:pt x="438" y="238"/>
                    <a:pt x="439" y="245"/>
                    <a:pt x="438" y="250"/>
                  </a:cubicBezTo>
                  <a:close/>
                  <a:moveTo>
                    <a:pt x="445" y="272"/>
                  </a:moveTo>
                  <a:cubicBezTo>
                    <a:pt x="452" y="276"/>
                    <a:pt x="460" y="284"/>
                    <a:pt x="465" y="289"/>
                  </a:cubicBezTo>
                  <a:cubicBezTo>
                    <a:pt x="456" y="286"/>
                    <a:pt x="452" y="277"/>
                    <a:pt x="445" y="272"/>
                  </a:cubicBezTo>
                  <a:close/>
                  <a:moveTo>
                    <a:pt x="466" y="287"/>
                  </a:moveTo>
                  <a:cubicBezTo>
                    <a:pt x="467" y="285"/>
                    <a:pt x="465" y="282"/>
                    <a:pt x="463" y="282"/>
                  </a:cubicBezTo>
                  <a:cubicBezTo>
                    <a:pt x="464" y="275"/>
                    <a:pt x="457" y="274"/>
                    <a:pt x="457" y="271"/>
                  </a:cubicBezTo>
                  <a:cubicBezTo>
                    <a:pt x="461" y="276"/>
                    <a:pt x="474" y="279"/>
                    <a:pt x="475" y="283"/>
                  </a:cubicBezTo>
                  <a:cubicBezTo>
                    <a:pt x="472" y="282"/>
                    <a:pt x="470" y="287"/>
                    <a:pt x="466" y="287"/>
                  </a:cubicBezTo>
                  <a:close/>
                  <a:moveTo>
                    <a:pt x="516" y="117"/>
                  </a:moveTo>
                  <a:cubicBezTo>
                    <a:pt x="516" y="118"/>
                    <a:pt x="514" y="118"/>
                    <a:pt x="513" y="119"/>
                  </a:cubicBezTo>
                  <a:cubicBezTo>
                    <a:pt x="513" y="123"/>
                    <a:pt x="513" y="127"/>
                    <a:pt x="512" y="132"/>
                  </a:cubicBezTo>
                  <a:cubicBezTo>
                    <a:pt x="511" y="138"/>
                    <a:pt x="509" y="140"/>
                    <a:pt x="507" y="147"/>
                  </a:cubicBezTo>
                  <a:cubicBezTo>
                    <a:pt x="506" y="152"/>
                    <a:pt x="504" y="158"/>
                    <a:pt x="502" y="162"/>
                  </a:cubicBezTo>
                  <a:cubicBezTo>
                    <a:pt x="496" y="172"/>
                    <a:pt x="491" y="185"/>
                    <a:pt x="485" y="195"/>
                  </a:cubicBezTo>
                  <a:cubicBezTo>
                    <a:pt x="478" y="208"/>
                    <a:pt x="468" y="219"/>
                    <a:pt x="459" y="231"/>
                  </a:cubicBezTo>
                  <a:cubicBezTo>
                    <a:pt x="462" y="231"/>
                    <a:pt x="462" y="229"/>
                    <a:pt x="464" y="227"/>
                  </a:cubicBezTo>
                  <a:cubicBezTo>
                    <a:pt x="465" y="232"/>
                    <a:pt x="460" y="231"/>
                    <a:pt x="459" y="235"/>
                  </a:cubicBezTo>
                  <a:cubicBezTo>
                    <a:pt x="463" y="241"/>
                    <a:pt x="467" y="248"/>
                    <a:pt x="472" y="253"/>
                  </a:cubicBezTo>
                  <a:cubicBezTo>
                    <a:pt x="465" y="252"/>
                    <a:pt x="461" y="241"/>
                    <a:pt x="453" y="238"/>
                  </a:cubicBezTo>
                  <a:cubicBezTo>
                    <a:pt x="460" y="248"/>
                    <a:pt x="469" y="256"/>
                    <a:pt x="480" y="262"/>
                  </a:cubicBezTo>
                  <a:cubicBezTo>
                    <a:pt x="481" y="258"/>
                    <a:pt x="472" y="258"/>
                    <a:pt x="476" y="256"/>
                  </a:cubicBezTo>
                  <a:cubicBezTo>
                    <a:pt x="475" y="255"/>
                    <a:pt x="473" y="257"/>
                    <a:pt x="472" y="254"/>
                  </a:cubicBezTo>
                  <a:cubicBezTo>
                    <a:pt x="473" y="251"/>
                    <a:pt x="478" y="256"/>
                    <a:pt x="480" y="254"/>
                  </a:cubicBezTo>
                  <a:cubicBezTo>
                    <a:pt x="480" y="253"/>
                    <a:pt x="480" y="251"/>
                    <a:pt x="478" y="251"/>
                  </a:cubicBezTo>
                  <a:cubicBezTo>
                    <a:pt x="481" y="248"/>
                    <a:pt x="486" y="247"/>
                    <a:pt x="487" y="242"/>
                  </a:cubicBezTo>
                  <a:cubicBezTo>
                    <a:pt x="494" y="245"/>
                    <a:pt x="496" y="250"/>
                    <a:pt x="499" y="253"/>
                  </a:cubicBezTo>
                  <a:cubicBezTo>
                    <a:pt x="495" y="265"/>
                    <a:pt x="484" y="271"/>
                    <a:pt x="477" y="281"/>
                  </a:cubicBezTo>
                  <a:cubicBezTo>
                    <a:pt x="471" y="277"/>
                    <a:pt x="463" y="274"/>
                    <a:pt x="457" y="269"/>
                  </a:cubicBezTo>
                  <a:cubicBezTo>
                    <a:pt x="453" y="265"/>
                    <a:pt x="443" y="257"/>
                    <a:pt x="441" y="252"/>
                  </a:cubicBezTo>
                  <a:cubicBezTo>
                    <a:pt x="440" y="250"/>
                    <a:pt x="442" y="248"/>
                    <a:pt x="440" y="246"/>
                  </a:cubicBezTo>
                  <a:cubicBezTo>
                    <a:pt x="455" y="253"/>
                    <a:pt x="460" y="273"/>
                    <a:pt x="476" y="276"/>
                  </a:cubicBezTo>
                  <a:cubicBezTo>
                    <a:pt x="474" y="272"/>
                    <a:pt x="471" y="272"/>
                    <a:pt x="468" y="271"/>
                  </a:cubicBezTo>
                  <a:cubicBezTo>
                    <a:pt x="458" y="263"/>
                    <a:pt x="454" y="249"/>
                    <a:pt x="440" y="245"/>
                  </a:cubicBezTo>
                  <a:cubicBezTo>
                    <a:pt x="440" y="240"/>
                    <a:pt x="439" y="236"/>
                    <a:pt x="439" y="231"/>
                  </a:cubicBezTo>
                  <a:cubicBezTo>
                    <a:pt x="443" y="226"/>
                    <a:pt x="447" y="222"/>
                    <a:pt x="449" y="217"/>
                  </a:cubicBezTo>
                  <a:cubicBezTo>
                    <a:pt x="451" y="218"/>
                    <a:pt x="449" y="220"/>
                    <a:pt x="450" y="221"/>
                  </a:cubicBezTo>
                  <a:cubicBezTo>
                    <a:pt x="455" y="219"/>
                    <a:pt x="458" y="213"/>
                    <a:pt x="461" y="208"/>
                  </a:cubicBezTo>
                  <a:cubicBezTo>
                    <a:pt x="464" y="203"/>
                    <a:pt x="466" y="197"/>
                    <a:pt x="469" y="192"/>
                  </a:cubicBezTo>
                  <a:cubicBezTo>
                    <a:pt x="469" y="191"/>
                    <a:pt x="472" y="192"/>
                    <a:pt x="472" y="191"/>
                  </a:cubicBezTo>
                  <a:cubicBezTo>
                    <a:pt x="485" y="167"/>
                    <a:pt x="494" y="137"/>
                    <a:pt x="499" y="104"/>
                  </a:cubicBezTo>
                  <a:cubicBezTo>
                    <a:pt x="502" y="103"/>
                    <a:pt x="503" y="105"/>
                    <a:pt x="505" y="105"/>
                  </a:cubicBezTo>
                  <a:cubicBezTo>
                    <a:pt x="507" y="101"/>
                    <a:pt x="505" y="98"/>
                    <a:pt x="504" y="95"/>
                  </a:cubicBezTo>
                  <a:cubicBezTo>
                    <a:pt x="506" y="93"/>
                    <a:pt x="508" y="99"/>
                    <a:pt x="511" y="96"/>
                  </a:cubicBezTo>
                  <a:cubicBezTo>
                    <a:pt x="510" y="92"/>
                    <a:pt x="507" y="91"/>
                    <a:pt x="506" y="87"/>
                  </a:cubicBezTo>
                  <a:cubicBezTo>
                    <a:pt x="508" y="85"/>
                    <a:pt x="509" y="88"/>
                    <a:pt x="512" y="87"/>
                  </a:cubicBezTo>
                  <a:cubicBezTo>
                    <a:pt x="510" y="80"/>
                    <a:pt x="503" y="77"/>
                    <a:pt x="498" y="73"/>
                  </a:cubicBezTo>
                  <a:cubicBezTo>
                    <a:pt x="500" y="78"/>
                    <a:pt x="504" y="80"/>
                    <a:pt x="508" y="83"/>
                  </a:cubicBezTo>
                  <a:cubicBezTo>
                    <a:pt x="508" y="85"/>
                    <a:pt x="504" y="83"/>
                    <a:pt x="504" y="85"/>
                  </a:cubicBezTo>
                  <a:cubicBezTo>
                    <a:pt x="504" y="88"/>
                    <a:pt x="504" y="91"/>
                    <a:pt x="506" y="92"/>
                  </a:cubicBezTo>
                  <a:cubicBezTo>
                    <a:pt x="505" y="93"/>
                    <a:pt x="502" y="91"/>
                    <a:pt x="501" y="93"/>
                  </a:cubicBezTo>
                  <a:cubicBezTo>
                    <a:pt x="500" y="97"/>
                    <a:pt x="503" y="97"/>
                    <a:pt x="503" y="101"/>
                  </a:cubicBezTo>
                  <a:cubicBezTo>
                    <a:pt x="502" y="103"/>
                    <a:pt x="501" y="100"/>
                    <a:pt x="499" y="101"/>
                  </a:cubicBezTo>
                  <a:cubicBezTo>
                    <a:pt x="500" y="94"/>
                    <a:pt x="502" y="87"/>
                    <a:pt x="501" y="81"/>
                  </a:cubicBezTo>
                  <a:cubicBezTo>
                    <a:pt x="496" y="89"/>
                    <a:pt x="499" y="104"/>
                    <a:pt x="494" y="113"/>
                  </a:cubicBezTo>
                  <a:cubicBezTo>
                    <a:pt x="494" y="103"/>
                    <a:pt x="497" y="89"/>
                    <a:pt x="496" y="80"/>
                  </a:cubicBezTo>
                  <a:cubicBezTo>
                    <a:pt x="495" y="79"/>
                    <a:pt x="494" y="77"/>
                    <a:pt x="492" y="79"/>
                  </a:cubicBezTo>
                  <a:cubicBezTo>
                    <a:pt x="494" y="71"/>
                    <a:pt x="490" y="68"/>
                    <a:pt x="490" y="62"/>
                  </a:cubicBezTo>
                  <a:cubicBezTo>
                    <a:pt x="490" y="61"/>
                    <a:pt x="493" y="62"/>
                    <a:pt x="493" y="60"/>
                  </a:cubicBezTo>
                  <a:cubicBezTo>
                    <a:pt x="489" y="51"/>
                    <a:pt x="469" y="59"/>
                    <a:pt x="450" y="58"/>
                  </a:cubicBezTo>
                  <a:cubicBezTo>
                    <a:pt x="437" y="57"/>
                    <a:pt x="416" y="56"/>
                    <a:pt x="410" y="58"/>
                  </a:cubicBezTo>
                  <a:cubicBezTo>
                    <a:pt x="408" y="59"/>
                    <a:pt x="408" y="61"/>
                    <a:pt x="407" y="61"/>
                  </a:cubicBezTo>
                  <a:cubicBezTo>
                    <a:pt x="408" y="62"/>
                    <a:pt x="413" y="74"/>
                    <a:pt x="414" y="81"/>
                  </a:cubicBezTo>
                  <a:cubicBezTo>
                    <a:pt x="414" y="82"/>
                    <a:pt x="411" y="81"/>
                    <a:pt x="411" y="82"/>
                  </a:cubicBezTo>
                  <a:cubicBezTo>
                    <a:pt x="413" y="84"/>
                    <a:pt x="415" y="81"/>
                    <a:pt x="416" y="84"/>
                  </a:cubicBezTo>
                  <a:cubicBezTo>
                    <a:pt x="409" y="87"/>
                    <a:pt x="403" y="90"/>
                    <a:pt x="398" y="94"/>
                  </a:cubicBezTo>
                  <a:cubicBezTo>
                    <a:pt x="403" y="98"/>
                    <a:pt x="414" y="90"/>
                    <a:pt x="421" y="89"/>
                  </a:cubicBezTo>
                  <a:cubicBezTo>
                    <a:pt x="422" y="87"/>
                    <a:pt x="423" y="85"/>
                    <a:pt x="426" y="85"/>
                  </a:cubicBezTo>
                  <a:cubicBezTo>
                    <a:pt x="423" y="80"/>
                    <a:pt x="425" y="72"/>
                    <a:pt x="421" y="67"/>
                  </a:cubicBezTo>
                  <a:cubicBezTo>
                    <a:pt x="440" y="62"/>
                    <a:pt x="465" y="65"/>
                    <a:pt x="484" y="66"/>
                  </a:cubicBezTo>
                  <a:cubicBezTo>
                    <a:pt x="485" y="68"/>
                    <a:pt x="486" y="71"/>
                    <a:pt x="487" y="73"/>
                  </a:cubicBezTo>
                  <a:cubicBezTo>
                    <a:pt x="487" y="75"/>
                    <a:pt x="484" y="74"/>
                    <a:pt x="485" y="76"/>
                  </a:cubicBezTo>
                  <a:cubicBezTo>
                    <a:pt x="486" y="76"/>
                    <a:pt x="487" y="76"/>
                    <a:pt x="487" y="76"/>
                  </a:cubicBezTo>
                  <a:cubicBezTo>
                    <a:pt x="488" y="80"/>
                    <a:pt x="486" y="81"/>
                    <a:pt x="486" y="84"/>
                  </a:cubicBezTo>
                  <a:cubicBezTo>
                    <a:pt x="489" y="110"/>
                    <a:pt x="481" y="141"/>
                    <a:pt x="472" y="162"/>
                  </a:cubicBezTo>
                  <a:cubicBezTo>
                    <a:pt x="471" y="164"/>
                    <a:pt x="470" y="159"/>
                    <a:pt x="469" y="161"/>
                  </a:cubicBezTo>
                  <a:cubicBezTo>
                    <a:pt x="459" y="186"/>
                    <a:pt x="445" y="206"/>
                    <a:pt x="429" y="224"/>
                  </a:cubicBezTo>
                  <a:cubicBezTo>
                    <a:pt x="428" y="224"/>
                    <a:pt x="427" y="224"/>
                    <a:pt x="426" y="224"/>
                  </a:cubicBezTo>
                  <a:cubicBezTo>
                    <a:pt x="426" y="224"/>
                    <a:pt x="426" y="223"/>
                    <a:pt x="426" y="222"/>
                  </a:cubicBezTo>
                  <a:cubicBezTo>
                    <a:pt x="427" y="222"/>
                    <a:pt x="428" y="225"/>
                    <a:pt x="429" y="223"/>
                  </a:cubicBezTo>
                  <a:cubicBezTo>
                    <a:pt x="419" y="207"/>
                    <a:pt x="409" y="190"/>
                    <a:pt x="404" y="171"/>
                  </a:cubicBezTo>
                  <a:cubicBezTo>
                    <a:pt x="404" y="172"/>
                    <a:pt x="403" y="169"/>
                    <a:pt x="402" y="168"/>
                  </a:cubicBezTo>
                  <a:cubicBezTo>
                    <a:pt x="403" y="168"/>
                    <a:pt x="403" y="169"/>
                    <a:pt x="404" y="168"/>
                  </a:cubicBezTo>
                  <a:cubicBezTo>
                    <a:pt x="398" y="163"/>
                    <a:pt x="401" y="158"/>
                    <a:pt x="398" y="150"/>
                  </a:cubicBezTo>
                  <a:cubicBezTo>
                    <a:pt x="397" y="150"/>
                    <a:pt x="397" y="151"/>
                    <a:pt x="396" y="151"/>
                  </a:cubicBezTo>
                  <a:cubicBezTo>
                    <a:pt x="396" y="150"/>
                    <a:pt x="394" y="148"/>
                    <a:pt x="396" y="146"/>
                  </a:cubicBezTo>
                  <a:cubicBezTo>
                    <a:pt x="396" y="147"/>
                    <a:pt x="395" y="150"/>
                    <a:pt x="397" y="149"/>
                  </a:cubicBezTo>
                  <a:cubicBezTo>
                    <a:pt x="393" y="134"/>
                    <a:pt x="387" y="118"/>
                    <a:pt x="385" y="100"/>
                  </a:cubicBezTo>
                  <a:cubicBezTo>
                    <a:pt x="383" y="91"/>
                    <a:pt x="383" y="81"/>
                    <a:pt x="382" y="72"/>
                  </a:cubicBezTo>
                  <a:cubicBezTo>
                    <a:pt x="382" y="72"/>
                    <a:pt x="382" y="73"/>
                    <a:pt x="383" y="74"/>
                  </a:cubicBezTo>
                  <a:cubicBezTo>
                    <a:pt x="383" y="74"/>
                    <a:pt x="383" y="74"/>
                    <a:pt x="383" y="74"/>
                  </a:cubicBezTo>
                  <a:cubicBezTo>
                    <a:pt x="388" y="81"/>
                    <a:pt x="390" y="91"/>
                    <a:pt x="395" y="99"/>
                  </a:cubicBezTo>
                  <a:cubicBezTo>
                    <a:pt x="396" y="98"/>
                    <a:pt x="397" y="97"/>
                    <a:pt x="398" y="97"/>
                  </a:cubicBezTo>
                  <a:cubicBezTo>
                    <a:pt x="396" y="93"/>
                    <a:pt x="400" y="93"/>
                    <a:pt x="399" y="89"/>
                  </a:cubicBezTo>
                  <a:cubicBezTo>
                    <a:pt x="400" y="89"/>
                    <a:pt x="399" y="91"/>
                    <a:pt x="401" y="91"/>
                  </a:cubicBezTo>
                  <a:cubicBezTo>
                    <a:pt x="402" y="86"/>
                    <a:pt x="396" y="86"/>
                    <a:pt x="397" y="83"/>
                  </a:cubicBezTo>
                  <a:cubicBezTo>
                    <a:pt x="397" y="83"/>
                    <a:pt x="396" y="83"/>
                    <a:pt x="396" y="84"/>
                  </a:cubicBezTo>
                  <a:cubicBezTo>
                    <a:pt x="396" y="83"/>
                    <a:pt x="395" y="77"/>
                    <a:pt x="394" y="79"/>
                  </a:cubicBezTo>
                  <a:cubicBezTo>
                    <a:pt x="393" y="79"/>
                    <a:pt x="394" y="77"/>
                    <a:pt x="395" y="77"/>
                  </a:cubicBezTo>
                  <a:cubicBezTo>
                    <a:pt x="393" y="75"/>
                    <a:pt x="392" y="73"/>
                    <a:pt x="389" y="72"/>
                  </a:cubicBezTo>
                  <a:cubicBezTo>
                    <a:pt x="388" y="69"/>
                    <a:pt x="391" y="70"/>
                    <a:pt x="390" y="68"/>
                  </a:cubicBezTo>
                  <a:cubicBezTo>
                    <a:pt x="388" y="67"/>
                    <a:pt x="390" y="64"/>
                    <a:pt x="386" y="65"/>
                  </a:cubicBezTo>
                  <a:cubicBezTo>
                    <a:pt x="386" y="64"/>
                    <a:pt x="386" y="63"/>
                    <a:pt x="386" y="62"/>
                  </a:cubicBezTo>
                  <a:cubicBezTo>
                    <a:pt x="390" y="62"/>
                    <a:pt x="393" y="59"/>
                    <a:pt x="394" y="55"/>
                  </a:cubicBezTo>
                  <a:cubicBezTo>
                    <a:pt x="395" y="55"/>
                    <a:pt x="395" y="56"/>
                    <a:pt x="395" y="56"/>
                  </a:cubicBezTo>
                  <a:cubicBezTo>
                    <a:pt x="397" y="56"/>
                    <a:pt x="394" y="55"/>
                    <a:pt x="395" y="54"/>
                  </a:cubicBezTo>
                  <a:cubicBezTo>
                    <a:pt x="395" y="54"/>
                    <a:pt x="395" y="54"/>
                    <a:pt x="395" y="54"/>
                  </a:cubicBezTo>
                  <a:cubicBezTo>
                    <a:pt x="396" y="50"/>
                    <a:pt x="396" y="46"/>
                    <a:pt x="397" y="42"/>
                  </a:cubicBezTo>
                  <a:cubicBezTo>
                    <a:pt x="397" y="42"/>
                    <a:pt x="397" y="41"/>
                    <a:pt x="397" y="40"/>
                  </a:cubicBezTo>
                  <a:cubicBezTo>
                    <a:pt x="398" y="41"/>
                    <a:pt x="398" y="41"/>
                    <a:pt x="398" y="42"/>
                  </a:cubicBezTo>
                  <a:cubicBezTo>
                    <a:pt x="429" y="36"/>
                    <a:pt x="470" y="38"/>
                    <a:pt x="500" y="38"/>
                  </a:cubicBezTo>
                  <a:cubicBezTo>
                    <a:pt x="502" y="40"/>
                    <a:pt x="497" y="41"/>
                    <a:pt x="499" y="42"/>
                  </a:cubicBezTo>
                  <a:cubicBezTo>
                    <a:pt x="501" y="43"/>
                    <a:pt x="506" y="42"/>
                    <a:pt x="507" y="40"/>
                  </a:cubicBezTo>
                  <a:cubicBezTo>
                    <a:pt x="508" y="45"/>
                    <a:pt x="514" y="44"/>
                    <a:pt x="515" y="50"/>
                  </a:cubicBezTo>
                  <a:cubicBezTo>
                    <a:pt x="517" y="51"/>
                    <a:pt x="516" y="47"/>
                    <a:pt x="518" y="48"/>
                  </a:cubicBezTo>
                  <a:cubicBezTo>
                    <a:pt x="524" y="73"/>
                    <a:pt x="519" y="94"/>
                    <a:pt x="516" y="117"/>
                  </a:cubicBezTo>
                  <a:close/>
                  <a:moveTo>
                    <a:pt x="463" y="192"/>
                  </a:moveTo>
                  <a:cubicBezTo>
                    <a:pt x="464" y="193"/>
                    <a:pt x="465" y="192"/>
                    <a:pt x="465" y="193"/>
                  </a:cubicBezTo>
                  <a:cubicBezTo>
                    <a:pt x="464" y="194"/>
                    <a:pt x="464" y="198"/>
                    <a:pt x="461" y="198"/>
                  </a:cubicBezTo>
                  <a:cubicBezTo>
                    <a:pt x="461" y="195"/>
                    <a:pt x="463" y="195"/>
                    <a:pt x="463" y="192"/>
                  </a:cubicBezTo>
                  <a:close/>
                  <a:moveTo>
                    <a:pt x="475" y="181"/>
                  </a:moveTo>
                  <a:cubicBezTo>
                    <a:pt x="475" y="181"/>
                    <a:pt x="475" y="180"/>
                    <a:pt x="475" y="180"/>
                  </a:cubicBezTo>
                  <a:cubicBezTo>
                    <a:pt x="476" y="177"/>
                    <a:pt x="478" y="172"/>
                    <a:pt x="479" y="172"/>
                  </a:cubicBezTo>
                  <a:cubicBezTo>
                    <a:pt x="478" y="175"/>
                    <a:pt x="477" y="179"/>
                    <a:pt x="475" y="181"/>
                  </a:cubicBezTo>
                  <a:close/>
                  <a:moveTo>
                    <a:pt x="491" y="131"/>
                  </a:moveTo>
                  <a:cubicBezTo>
                    <a:pt x="490" y="127"/>
                    <a:pt x="491" y="124"/>
                    <a:pt x="492" y="122"/>
                  </a:cubicBezTo>
                  <a:cubicBezTo>
                    <a:pt x="493" y="126"/>
                    <a:pt x="492" y="129"/>
                    <a:pt x="491"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26610206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8" fill="hold" nodeType="afterEffect" p14:presetBounceEnd="77000">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14:bounceEnd="77000">
                                          <p:cBhvr additive="base">
                                            <p:cTn id="14" dur="2500" fill="hold"/>
                                            <p:tgtEl>
                                              <p:spTgt spid="39"/>
                                            </p:tgtEl>
                                            <p:attrNameLst>
                                              <p:attrName>ppt_x</p:attrName>
                                            </p:attrNameLst>
                                          </p:cBhvr>
                                          <p:tavLst>
                                            <p:tav tm="0">
                                              <p:val>
                                                <p:strVal val="0-#ppt_w/2"/>
                                              </p:val>
                                            </p:tav>
                                            <p:tav tm="100000">
                                              <p:val>
                                                <p:strVal val="#ppt_x"/>
                                              </p:val>
                                            </p:tav>
                                          </p:tavLst>
                                        </p:anim>
                                        <p:anim calcmode="lin" valueType="num" p14:bounceEnd="77000">
                                          <p:cBhvr additive="base">
                                            <p:cTn id="15" dur="2500" fill="hold"/>
                                            <p:tgtEl>
                                              <p:spTgt spid="39"/>
                                            </p:tgtEl>
                                            <p:attrNameLst>
                                              <p:attrName>ppt_y</p:attrName>
                                            </p:attrNameLst>
                                          </p:cBhvr>
                                          <p:tavLst>
                                            <p:tav tm="0">
                                              <p:val>
                                                <p:strVal val="#ppt_y"/>
                                              </p:val>
                                            </p:tav>
                                            <p:tav tm="100000">
                                              <p:val>
                                                <p:strVal val="#ppt_y"/>
                                              </p:val>
                                            </p:tav>
                                          </p:tavLst>
                                        </p:anim>
                                      </p:childTnLst>
                                    </p:cTn>
                                  </p:par>
                                  <p:par>
                                    <p:cTn id="16" presetID="53" presetClass="entr" presetSubtype="16" fill="hold" grpId="0" nodeType="withEffect">
                                      <p:stCondLst>
                                        <p:cond delay="500"/>
                                      </p:stCondLst>
                                      <p:childTnLst>
                                        <p:set>
                                          <p:cBhvr>
                                            <p:cTn id="17" dur="1" fill="hold">
                                              <p:stCondLst>
                                                <p:cond delay="0"/>
                                              </p:stCondLst>
                                            </p:cTn>
                                            <p:tgtEl>
                                              <p:spTgt spid="130"/>
                                            </p:tgtEl>
                                            <p:attrNameLst>
                                              <p:attrName>style.visibility</p:attrName>
                                            </p:attrNameLst>
                                          </p:cBhvr>
                                          <p:to>
                                            <p:strVal val="visible"/>
                                          </p:to>
                                        </p:set>
                                        <p:anim calcmode="lin" valueType="num">
                                          <p:cBhvr>
                                            <p:cTn id="18" dur="750" fill="hold"/>
                                            <p:tgtEl>
                                              <p:spTgt spid="130"/>
                                            </p:tgtEl>
                                            <p:attrNameLst>
                                              <p:attrName>ppt_w</p:attrName>
                                            </p:attrNameLst>
                                          </p:cBhvr>
                                          <p:tavLst>
                                            <p:tav tm="0">
                                              <p:val>
                                                <p:fltVal val="0"/>
                                              </p:val>
                                            </p:tav>
                                            <p:tav tm="100000">
                                              <p:val>
                                                <p:strVal val="#ppt_w"/>
                                              </p:val>
                                            </p:tav>
                                          </p:tavLst>
                                        </p:anim>
                                        <p:anim calcmode="lin" valueType="num">
                                          <p:cBhvr>
                                            <p:cTn id="19" dur="750" fill="hold"/>
                                            <p:tgtEl>
                                              <p:spTgt spid="130"/>
                                            </p:tgtEl>
                                            <p:attrNameLst>
                                              <p:attrName>ppt_h</p:attrName>
                                            </p:attrNameLst>
                                          </p:cBhvr>
                                          <p:tavLst>
                                            <p:tav tm="0">
                                              <p:val>
                                                <p:fltVal val="0"/>
                                              </p:val>
                                            </p:tav>
                                            <p:tav tm="100000">
                                              <p:val>
                                                <p:strVal val="#ppt_h"/>
                                              </p:val>
                                            </p:tav>
                                          </p:tavLst>
                                        </p:anim>
                                        <p:animEffect transition="in" filter="fade">
                                          <p:cBhvr>
                                            <p:cTn id="20" dur="750"/>
                                            <p:tgtEl>
                                              <p:spTgt spid="130"/>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131"/>
                                            </p:tgtEl>
                                            <p:attrNameLst>
                                              <p:attrName>style.visibility</p:attrName>
                                            </p:attrNameLst>
                                          </p:cBhvr>
                                          <p:to>
                                            <p:strVal val="visible"/>
                                          </p:to>
                                        </p:set>
                                        <p:anim calcmode="lin" valueType="num">
                                          <p:cBhvr>
                                            <p:cTn id="23" dur="750" fill="hold"/>
                                            <p:tgtEl>
                                              <p:spTgt spid="131"/>
                                            </p:tgtEl>
                                            <p:attrNameLst>
                                              <p:attrName>ppt_w</p:attrName>
                                            </p:attrNameLst>
                                          </p:cBhvr>
                                          <p:tavLst>
                                            <p:tav tm="0">
                                              <p:val>
                                                <p:fltVal val="0"/>
                                              </p:val>
                                            </p:tav>
                                            <p:tav tm="100000">
                                              <p:val>
                                                <p:strVal val="#ppt_w"/>
                                              </p:val>
                                            </p:tav>
                                          </p:tavLst>
                                        </p:anim>
                                        <p:anim calcmode="lin" valueType="num">
                                          <p:cBhvr>
                                            <p:cTn id="24" dur="750" fill="hold"/>
                                            <p:tgtEl>
                                              <p:spTgt spid="131"/>
                                            </p:tgtEl>
                                            <p:attrNameLst>
                                              <p:attrName>ppt_h</p:attrName>
                                            </p:attrNameLst>
                                          </p:cBhvr>
                                          <p:tavLst>
                                            <p:tav tm="0">
                                              <p:val>
                                                <p:fltVal val="0"/>
                                              </p:val>
                                            </p:tav>
                                            <p:tav tm="100000">
                                              <p:val>
                                                <p:strVal val="#ppt_h"/>
                                              </p:val>
                                            </p:tav>
                                          </p:tavLst>
                                        </p:anim>
                                        <p:animEffect transition="in" filter="fade">
                                          <p:cBhvr>
                                            <p:cTn id="25" dur="750"/>
                                            <p:tgtEl>
                                              <p:spTgt spid="131"/>
                                            </p:tgtEl>
                                          </p:cBhvr>
                                        </p:animEffect>
                                      </p:childTnLst>
                                    </p:cTn>
                                  </p:par>
                                  <p:par>
                                    <p:cTn id="26" presetID="53" presetClass="entr" presetSubtype="16" fill="hold" grpId="0" nodeType="withEffect">
                                      <p:stCondLst>
                                        <p:cond delay="1000"/>
                                      </p:stCondLst>
                                      <p:childTnLst>
                                        <p:set>
                                          <p:cBhvr>
                                            <p:cTn id="27" dur="1" fill="hold">
                                              <p:stCondLst>
                                                <p:cond delay="0"/>
                                              </p:stCondLst>
                                            </p:cTn>
                                            <p:tgtEl>
                                              <p:spTgt spid="132"/>
                                            </p:tgtEl>
                                            <p:attrNameLst>
                                              <p:attrName>style.visibility</p:attrName>
                                            </p:attrNameLst>
                                          </p:cBhvr>
                                          <p:to>
                                            <p:strVal val="visible"/>
                                          </p:to>
                                        </p:set>
                                        <p:anim calcmode="lin" valueType="num">
                                          <p:cBhvr>
                                            <p:cTn id="28" dur="750" fill="hold"/>
                                            <p:tgtEl>
                                              <p:spTgt spid="132"/>
                                            </p:tgtEl>
                                            <p:attrNameLst>
                                              <p:attrName>ppt_w</p:attrName>
                                            </p:attrNameLst>
                                          </p:cBhvr>
                                          <p:tavLst>
                                            <p:tav tm="0">
                                              <p:val>
                                                <p:fltVal val="0"/>
                                              </p:val>
                                            </p:tav>
                                            <p:tav tm="100000">
                                              <p:val>
                                                <p:strVal val="#ppt_w"/>
                                              </p:val>
                                            </p:tav>
                                          </p:tavLst>
                                        </p:anim>
                                        <p:anim calcmode="lin" valueType="num">
                                          <p:cBhvr>
                                            <p:cTn id="29" dur="750" fill="hold"/>
                                            <p:tgtEl>
                                              <p:spTgt spid="132"/>
                                            </p:tgtEl>
                                            <p:attrNameLst>
                                              <p:attrName>ppt_h</p:attrName>
                                            </p:attrNameLst>
                                          </p:cBhvr>
                                          <p:tavLst>
                                            <p:tav tm="0">
                                              <p:val>
                                                <p:fltVal val="0"/>
                                              </p:val>
                                            </p:tav>
                                            <p:tav tm="100000">
                                              <p:val>
                                                <p:strVal val="#ppt_h"/>
                                              </p:val>
                                            </p:tav>
                                          </p:tavLst>
                                        </p:anim>
                                        <p:animEffect transition="in" filter="fade">
                                          <p:cBhvr>
                                            <p:cTn id="30" dur="750"/>
                                            <p:tgtEl>
                                              <p:spTgt spid="132"/>
                                            </p:tgtEl>
                                          </p:cBhvr>
                                        </p:animEffect>
                                      </p:childTnLst>
                                    </p:cTn>
                                  </p:par>
                                  <p:par>
                                    <p:cTn id="31" presetID="49" presetClass="entr" presetSubtype="0" decel="100000" fill="hold" nodeType="withEffect">
                                      <p:stCondLst>
                                        <p:cond delay="1750"/>
                                      </p:stCondLst>
                                      <p:childTnLst>
                                        <p:set>
                                          <p:cBhvr>
                                            <p:cTn id="32" dur="1" fill="hold">
                                              <p:stCondLst>
                                                <p:cond delay="0"/>
                                              </p:stCondLst>
                                            </p:cTn>
                                            <p:tgtEl>
                                              <p:spTgt spid="25"/>
                                            </p:tgtEl>
                                            <p:attrNameLst>
                                              <p:attrName>style.visibility</p:attrName>
                                            </p:attrNameLst>
                                          </p:cBhvr>
                                          <p:to>
                                            <p:strVal val="visible"/>
                                          </p:to>
                                        </p:set>
                                        <p:anim calcmode="lin" valueType="num">
                                          <p:cBhvr>
                                            <p:cTn id="33" dur="750" fill="hold"/>
                                            <p:tgtEl>
                                              <p:spTgt spid="25"/>
                                            </p:tgtEl>
                                            <p:attrNameLst>
                                              <p:attrName>ppt_w</p:attrName>
                                            </p:attrNameLst>
                                          </p:cBhvr>
                                          <p:tavLst>
                                            <p:tav tm="0">
                                              <p:val>
                                                <p:fltVal val="0"/>
                                              </p:val>
                                            </p:tav>
                                            <p:tav tm="100000">
                                              <p:val>
                                                <p:strVal val="#ppt_w"/>
                                              </p:val>
                                            </p:tav>
                                          </p:tavLst>
                                        </p:anim>
                                        <p:anim calcmode="lin" valueType="num">
                                          <p:cBhvr>
                                            <p:cTn id="34" dur="750" fill="hold"/>
                                            <p:tgtEl>
                                              <p:spTgt spid="25"/>
                                            </p:tgtEl>
                                            <p:attrNameLst>
                                              <p:attrName>ppt_h</p:attrName>
                                            </p:attrNameLst>
                                          </p:cBhvr>
                                          <p:tavLst>
                                            <p:tav tm="0">
                                              <p:val>
                                                <p:fltVal val="0"/>
                                              </p:val>
                                            </p:tav>
                                            <p:tav tm="100000">
                                              <p:val>
                                                <p:strVal val="#ppt_h"/>
                                              </p:val>
                                            </p:tav>
                                          </p:tavLst>
                                        </p:anim>
                                        <p:anim calcmode="lin" valueType="num">
                                          <p:cBhvr>
                                            <p:cTn id="35" dur="750" fill="hold"/>
                                            <p:tgtEl>
                                              <p:spTgt spid="25"/>
                                            </p:tgtEl>
                                            <p:attrNameLst>
                                              <p:attrName>style.rotation</p:attrName>
                                            </p:attrNameLst>
                                          </p:cBhvr>
                                          <p:tavLst>
                                            <p:tav tm="0">
                                              <p:val>
                                                <p:fltVal val="360"/>
                                              </p:val>
                                            </p:tav>
                                            <p:tav tm="100000">
                                              <p:val>
                                                <p:fltVal val="0"/>
                                              </p:val>
                                            </p:tav>
                                          </p:tavLst>
                                        </p:anim>
                                        <p:animEffect transition="in" filter="fade">
                                          <p:cBhvr>
                                            <p:cTn id="36" dur="750"/>
                                            <p:tgtEl>
                                              <p:spTgt spid="25"/>
                                            </p:tgtEl>
                                          </p:cBhvr>
                                        </p:animEffect>
                                      </p:childTnLst>
                                    </p:cTn>
                                  </p:par>
                                  <p:par>
                                    <p:cTn id="37" presetID="2" presetClass="entr" presetSubtype="2" decel="81000" fill="hold" grpId="0" nodeType="withEffect">
                                      <p:stCondLst>
                                        <p:cond delay="1750"/>
                                      </p:stCondLst>
                                      <p:childTnLst>
                                        <p:set>
                                          <p:cBhvr>
                                            <p:cTn id="38" dur="1" fill="hold">
                                              <p:stCondLst>
                                                <p:cond delay="0"/>
                                              </p:stCondLst>
                                            </p:cTn>
                                            <p:tgtEl>
                                              <p:spTgt spid="143"/>
                                            </p:tgtEl>
                                            <p:attrNameLst>
                                              <p:attrName>style.visibility</p:attrName>
                                            </p:attrNameLst>
                                          </p:cBhvr>
                                          <p:to>
                                            <p:strVal val="visible"/>
                                          </p:to>
                                        </p:set>
                                        <p:anim calcmode="lin" valueType="num">
                                          <p:cBhvr additive="base">
                                            <p:cTn id="39" dur="1000" fill="hold"/>
                                            <p:tgtEl>
                                              <p:spTgt spid="143"/>
                                            </p:tgtEl>
                                            <p:attrNameLst>
                                              <p:attrName>ppt_x</p:attrName>
                                            </p:attrNameLst>
                                          </p:cBhvr>
                                          <p:tavLst>
                                            <p:tav tm="0">
                                              <p:val>
                                                <p:strVal val="1+#ppt_w/2"/>
                                              </p:val>
                                            </p:tav>
                                            <p:tav tm="100000">
                                              <p:val>
                                                <p:strVal val="#ppt_x"/>
                                              </p:val>
                                            </p:tav>
                                          </p:tavLst>
                                        </p:anim>
                                        <p:anim calcmode="lin" valueType="num">
                                          <p:cBhvr additive="base">
                                            <p:cTn id="40" dur="1000" fill="hold"/>
                                            <p:tgtEl>
                                              <p:spTgt spid="1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49" presetClass="entr" presetSubtype="0" decel="100000" fill="hold" nodeType="afterEffect">
                                      <p:stCondLst>
                                        <p:cond delay="0"/>
                                      </p:stCondLst>
                                      <p:childTnLst>
                                        <p:set>
                                          <p:cBhvr>
                                            <p:cTn id="43" dur="1" fill="hold">
                                              <p:stCondLst>
                                                <p:cond delay="0"/>
                                              </p:stCondLst>
                                            </p:cTn>
                                            <p:tgtEl>
                                              <p:spTgt spid="134"/>
                                            </p:tgtEl>
                                            <p:attrNameLst>
                                              <p:attrName>style.visibility</p:attrName>
                                            </p:attrNameLst>
                                          </p:cBhvr>
                                          <p:to>
                                            <p:strVal val="visible"/>
                                          </p:to>
                                        </p:set>
                                        <p:anim calcmode="lin" valueType="num">
                                          <p:cBhvr>
                                            <p:cTn id="44" dur="750" fill="hold"/>
                                            <p:tgtEl>
                                              <p:spTgt spid="134"/>
                                            </p:tgtEl>
                                            <p:attrNameLst>
                                              <p:attrName>ppt_w</p:attrName>
                                            </p:attrNameLst>
                                          </p:cBhvr>
                                          <p:tavLst>
                                            <p:tav tm="0">
                                              <p:val>
                                                <p:fltVal val="0"/>
                                              </p:val>
                                            </p:tav>
                                            <p:tav tm="100000">
                                              <p:val>
                                                <p:strVal val="#ppt_w"/>
                                              </p:val>
                                            </p:tav>
                                          </p:tavLst>
                                        </p:anim>
                                        <p:anim calcmode="lin" valueType="num">
                                          <p:cBhvr>
                                            <p:cTn id="45" dur="750" fill="hold"/>
                                            <p:tgtEl>
                                              <p:spTgt spid="134"/>
                                            </p:tgtEl>
                                            <p:attrNameLst>
                                              <p:attrName>ppt_h</p:attrName>
                                            </p:attrNameLst>
                                          </p:cBhvr>
                                          <p:tavLst>
                                            <p:tav tm="0">
                                              <p:val>
                                                <p:fltVal val="0"/>
                                              </p:val>
                                            </p:tav>
                                            <p:tav tm="100000">
                                              <p:val>
                                                <p:strVal val="#ppt_h"/>
                                              </p:val>
                                            </p:tav>
                                          </p:tavLst>
                                        </p:anim>
                                        <p:anim calcmode="lin" valueType="num">
                                          <p:cBhvr>
                                            <p:cTn id="46" dur="750" fill="hold"/>
                                            <p:tgtEl>
                                              <p:spTgt spid="134"/>
                                            </p:tgtEl>
                                            <p:attrNameLst>
                                              <p:attrName>style.rotation</p:attrName>
                                            </p:attrNameLst>
                                          </p:cBhvr>
                                          <p:tavLst>
                                            <p:tav tm="0">
                                              <p:val>
                                                <p:fltVal val="360"/>
                                              </p:val>
                                            </p:tav>
                                            <p:tav tm="100000">
                                              <p:val>
                                                <p:fltVal val="0"/>
                                              </p:val>
                                            </p:tav>
                                          </p:tavLst>
                                        </p:anim>
                                        <p:animEffect transition="in" filter="fade">
                                          <p:cBhvr>
                                            <p:cTn id="47" dur="750"/>
                                            <p:tgtEl>
                                              <p:spTgt spid="134"/>
                                            </p:tgtEl>
                                          </p:cBhvr>
                                        </p:animEffect>
                                      </p:childTnLst>
                                    </p:cTn>
                                  </p:par>
                                  <p:par>
                                    <p:cTn id="48" presetID="2" presetClass="entr" presetSubtype="2" decel="8100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 calcmode="lin" valueType="num">
                                          <p:cBhvr additive="base">
                                            <p:cTn id="50" dur="1000" fill="hold"/>
                                            <p:tgtEl>
                                              <p:spTgt spid="144"/>
                                            </p:tgtEl>
                                            <p:attrNameLst>
                                              <p:attrName>ppt_x</p:attrName>
                                            </p:attrNameLst>
                                          </p:cBhvr>
                                          <p:tavLst>
                                            <p:tav tm="0">
                                              <p:val>
                                                <p:strVal val="1+#ppt_w/2"/>
                                              </p:val>
                                            </p:tav>
                                            <p:tav tm="100000">
                                              <p:val>
                                                <p:strVal val="#ppt_x"/>
                                              </p:val>
                                            </p:tav>
                                          </p:tavLst>
                                        </p:anim>
                                        <p:anim calcmode="lin" valueType="num">
                                          <p:cBhvr additive="base">
                                            <p:cTn id="51" dur="1000" fill="hold"/>
                                            <p:tgtEl>
                                              <p:spTgt spid="144"/>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49" presetClass="entr" presetSubtype="0" decel="100000" fill="hold" nodeType="afterEffect">
                                      <p:stCondLst>
                                        <p:cond delay="0"/>
                                      </p:stCondLst>
                                      <p:childTnLst>
                                        <p:set>
                                          <p:cBhvr>
                                            <p:cTn id="54" dur="1" fill="hold">
                                              <p:stCondLst>
                                                <p:cond delay="0"/>
                                              </p:stCondLst>
                                            </p:cTn>
                                            <p:tgtEl>
                                              <p:spTgt spid="137"/>
                                            </p:tgtEl>
                                            <p:attrNameLst>
                                              <p:attrName>style.visibility</p:attrName>
                                            </p:attrNameLst>
                                          </p:cBhvr>
                                          <p:to>
                                            <p:strVal val="visible"/>
                                          </p:to>
                                        </p:set>
                                        <p:anim calcmode="lin" valueType="num">
                                          <p:cBhvr>
                                            <p:cTn id="55" dur="750" fill="hold"/>
                                            <p:tgtEl>
                                              <p:spTgt spid="137"/>
                                            </p:tgtEl>
                                            <p:attrNameLst>
                                              <p:attrName>ppt_w</p:attrName>
                                            </p:attrNameLst>
                                          </p:cBhvr>
                                          <p:tavLst>
                                            <p:tav tm="0">
                                              <p:val>
                                                <p:fltVal val="0"/>
                                              </p:val>
                                            </p:tav>
                                            <p:tav tm="100000">
                                              <p:val>
                                                <p:strVal val="#ppt_w"/>
                                              </p:val>
                                            </p:tav>
                                          </p:tavLst>
                                        </p:anim>
                                        <p:anim calcmode="lin" valueType="num">
                                          <p:cBhvr>
                                            <p:cTn id="56" dur="750" fill="hold"/>
                                            <p:tgtEl>
                                              <p:spTgt spid="137"/>
                                            </p:tgtEl>
                                            <p:attrNameLst>
                                              <p:attrName>ppt_h</p:attrName>
                                            </p:attrNameLst>
                                          </p:cBhvr>
                                          <p:tavLst>
                                            <p:tav tm="0">
                                              <p:val>
                                                <p:fltVal val="0"/>
                                              </p:val>
                                            </p:tav>
                                            <p:tav tm="100000">
                                              <p:val>
                                                <p:strVal val="#ppt_h"/>
                                              </p:val>
                                            </p:tav>
                                          </p:tavLst>
                                        </p:anim>
                                        <p:anim calcmode="lin" valueType="num">
                                          <p:cBhvr>
                                            <p:cTn id="57" dur="750" fill="hold"/>
                                            <p:tgtEl>
                                              <p:spTgt spid="137"/>
                                            </p:tgtEl>
                                            <p:attrNameLst>
                                              <p:attrName>style.rotation</p:attrName>
                                            </p:attrNameLst>
                                          </p:cBhvr>
                                          <p:tavLst>
                                            <p:tav tm="0">
                                              <p:val>
                                                <p:fltVal val="360"/>
                                              </p:val>
                                            </p:tav>
                                            <p:tav tm="100000">
                                              <p:val>
                                                <p:fltVal val="0"/>
                                              </p:val>
                                            </p:tav>
                                          </p:tavLst>
                                        </p:anim>
                                        <p:animEffect transition="in" filter="fade">
                                          <p:cBhvr>
                                            <p:cTn id="58" dur="750"/>
                                            <p:tgtEl>
                                              <p:spTgt spid="137"/>
                                            </p:tgtEl>
                                          </p:cBhvr>
                                        </p:animEffect>
                                      </p:childTnLst>
                                    </p:cTn>
                                  </p:par>
                                  <p:par>
                                    <p:cTn id="59" presetID="2" presetClass="entr" presetSubtype="2" decel="81000" fill="hold" grpId="0" nodeType="withEffect">
                                      <p:stCondLst>
                                        <p:cond delay="0"/>
                                      </p:stCondLst>
                                      <p:childTnLst>
                                        <p:set>
                                          <p:cBhvr>
                                            <p:cTn id="60" dur="1" fill="hold">
                                              <p:stCondLst>
                                                <p:cond delay="0"/>
                                              </p:stCondLst>
                                            </p:cTn>
                                            <p:tgtEl>
                                              <p:spTgt spid="145"/>
                                            </p:tgtEl>
                                            <p:attrNameLst>
                                              <p:attrName>style.visibility</p:attrName>
                                            </p:attrNameLst>
                                          </p:cBhvr>
                                          <p:to>
                                            <p:strVal val="visible"/>
                                          </p:to>
                                        </p:set>
                                        <p:anim calcmode="lin" valueType="num">
                                          <p:cBhvr additive="base">
                                            <p:cTn id="61" dur="1000" fill="hold"/>
                                            <p:tgtEl>
                                              <p:spTgt spid="145"/>
                                            </p:tgtEl>
                                            <p:attrNameLst>
                                              <p:attrName>ppt_x</p:attrName>
                                            </p:attrNameLst>
                                          </p:cBhvr>
                                          <p:tavLst>
                                            <p:tav tm="0">
                                              <p:val>
                                                <p:strVal val="1+#ppt_w/2"/>
                                              </p:val>
                                            </p:tav>
                                            <p:tav tm="100000">
                                              <p:val>
                                                <p:strVal val="#ppt_x"/>
                                              </p:val>
                                            </p:tav>
                                          </p:tavLst>
                                        </p:anim>
                                        <p:anim calcmode="lin" valueType="num">
                                          <p:cBhvr additive="base">
                                            <p:cTn id="62" dur="1000" fill="hold"/>
                                            <p:tgtEl>
                                              <p:spTgt spid="145"/>
                                            </p:tgtEl>
                                            <p:attrNameLst>
                                              <p:attrName>ppt_y</p:attrName>
                                            </p:attrNameLst>
                                          </p:cBhvr>
                                          <p:tavLst>
                                            <p:tav tm="0">
                                              <p:val>
                                                <p:strVal val="#ppt_y"/>
                                              </p:val>
                                            </p:tav>
                                            <p:tav tm="100000">
                                              <p:val>
                                                <p:strVal val="#ppt_y"/>
                                              </p:val>
                                            </p:tav>
                                          </p:tavLst>
                                        </p:anim>
                                      </p:childTnLst>
                                    </p:cTn>
                                  </p:par>
                                </p:childTnLst>
                              </p:cTn>
                            </p:par>
                            <p:par>
                              <p:cTn id="63" fill="hold">
                                <p:stCondLst>
                                  <p:cond delay="5500"/>
                                </p:stCondLst>
                                <p:childTnLst>
                                  <p:par>
                                    <p:cTn id="64" presetID="49" presetClass="entr" presetSubtype="0" decel="100000" fill="hold" nodeType="afterEffect">
                                      <p:stCondLst>
                                        <p:cond delay="0"/>
                                      </p:stCondLst>
                                      <p:childTnLst>
                                        <p:set>
                                          <p:cBhvr>
                                            <p:cTn id="65" dur="1" fill="hold">
                                              <p:stCondLst>
                                                <p:cond delay="0"/>
                                              </p:stCondLst>
                                            </p:cTn>
                                            <p:tgtEl>
                                              <p:spTgt spid="140"/>
                                            </p:tgtEl>
                                            <p:attrNameLst>
                                              <p:attrName>style.visibility</p:attrName>
                                            </p:attrNameLst>
                                          </p:cBhvr>
                                          <p:to>
                                            <p:strVal val="visible"/>
                                          </p:to>
                                        </p:set>
                                        <p:anim calcmode="lin" valueType="num">
                                          <p:cBhvr>
                                            <p:cTn id="66" dur="750" fill="hold"/>
                                            <p:tgtEl>
                                              <p:spTgt spid="140"/>
                                            </p:tgtEl>
                                            <p:attrNameLst>
                                              <p:attrName>ppt_w</p:attrName>
                                            </p:attrNameLst>
                                          </p:cBhvr>
                                          <p:tavLst>
                                            <p:tav tm="0">
                                              <p:val>
                                                <p:fltVal val="0"/>
                                              </p:val>
                                            </p:tav>
                                            <p:tav tm="100000">
                                              <p:val>
                                                <p:strVal val="#ppt_w"/>
                                              </p:val>
                                            </p:tav>
                                          </p:tavLst>
                                        </p:anim>
                                        <p:anim calcmode="lin" valueType="num">
                                          <p:cBhvr>
                                            <p:cTn id="67" dur="750" fill="hold"/>
                                            <p:tgtEl>
                                              <p:spTgt spid="140"/>
                                            </p:tgtEl>
                                            <p:attrNameLst>
                                              <p:attrName>ppt_h</p:attrName>
                                            </p:attrNameLst>
                                          </p:cBhvr>
                                          <p:tavLst>
                                            <p:tav tm="0">
                                              <p:val>
                                                <p:fltVal val="0"/>
                                              </p:val>
                                            </p:tav>
                                            <p:tav tm="100000">
                                              <p:val>
                                                <p:strVal val="#ppt_h"/>
                                              </p:val>
                                            </p:tav>
                                          </p:tavLst>
                                        </p:anim>
                                        <p:anim calcmode="lin" valueType="num">
                                          <p:cBhvr>
                                            <p:cTn id="68" dur="750" fill="hold"/>
                                            <p:tgtEl>
                                              <p:spTgt spid="140"/>
                                            </p:tgtEl>
                                            <p:attrNameLst>
                                              <p:attrName>style.rotation</p:attrName>
                                            </p:attrNameLst>
                                          </p:cBhvr>
                                          <p:tavLst>
                                            <p:tav tm="0">
                                              <p:val>
                                                <p:fltVal val="360"/>
                                              </p:val>
                                            </p:tav>
                                            <p:tav tm="100000">
                                              <p:val>
                                                <p:fltVal val="0"/>
                                              </p:val>
                                            </p:tav>
                                          </p:tavLst>
                                        </p:anim>
                                        <p:animEffect transition="in" filter="fade">
                                          <p:cBhvr>
                                            <p:cTn id="69" dur="750"/>
                                            <p:tgtEl>
                                              <p:spTgt spid="140"/>
                                            </p:tgtEl>
                                          </p:cBhvr>
                                        </p:animEffect>
                                      </p:childTnLst>
                                    </p:cTn>
                                  </p:par>
                                  <p:par>
                                    <p:cTn id="70" presetID="2" presetClass="entr" presetSubtype="2" decel="81000" fill="hold" grpId="0" nodeType="withEffect">
                                      <p:stCondLst>
                                        <p:cond delay="0"/>
                                      </p:stCondLst>
                                      <p:childTnLst>
                                        <p:set>
                                          <p:cBhvr>
                                            <p:cTn id="71" dur="1" fill="hold">
                                              <p:stCondLst>
                                                <p:cond delay="0"/>
                                              </p:stCondLst>
                                            </p:cTn>
                                            <p:tgtEl>
                                              <p:spTgt spid="146"/>
                                            </p:tgtEl>
                                            <p:attrNameLst>
                                              <p:attrName>style.visibility</p:attrName>
                                            </p:attrNameLst>
                                          </p:cBhvr>
                                          <p:to>
                                            <p:strVal val="visible"/>
                                          </p:to>
                                        </p:set>
                                        <p:anim calcmode="lin" valueType="num">
                                          <p:cBhvr additive="base">
                                            <p:cTn id="72" dur="1000" fill="hold"/>
                                            <p:tgtEl>
                                              <p:spTgt spid="146"/>
                                            </p:tgtEl>
                                            <p:attrNameLst>
                                              <p:attrName>ppt_x</p:attrName>
                                            </p:attrNameLst>
                                          </p:cBhvr>
                                          <p:tavLst>
                                            <p:tav tm="0">
                                              <p:val>
                                                <p:strVal val="1+#ppt_w/2"/>
                                              </p:val>
                                            </p:tav>
                                            <p:tav tm="100000">
                                              <p:val>
                                                <p:strVal val="#ppt_x"/>
                                              </p:val>
                                            </p:tav>
                                          </p:tavLst>
                                        </p:anim>
                                        <p:anim calcmode="lin" valueType="num">
                                          <p:cBhvr additive="base">
                                            <p:cTn id="73" dur="10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1" grpId="0" animBg="1"/>
          <p:bldP spid="132" grpId="0" animBg="1"/>
          <p:bldP spid="143" grpId="0"/>
          <p:bldP spid="144" grpId="0"/>
          <p:bldP spid="145" grpId="0"/>
          <p:bldP spid="14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8" fill="hold" nodeType="after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additive="base">
                                            <p:cTn id="14" dur="2500" fill="hold"/>
                                            <p:tgtEl>
                                              <p:spTgt spid="39"/>
                                            </p:tgtEl>
                                            <p:attrNameLst>
                                              <p:attrName>ppt_x</p:attrName>
                                            </p:attrNameLst>
                                          </p:cBhvr>
                                          <p:tavLst>
                                            <p:tav tm="0">
                                              <p:val>
                                                <p:strVal val="0-#ppt_w/2"/>
                                              </p:val>
                                            </p:tav>
                                            <p:tav tm="100000">
                                              <p:val>
                                                <p:strVal val="#ppt_x"/>
                                              </p:val>
                                            </p:tav>
                                          </p:tavLst>
                                        </p:anim>
                                        <p:anim calcmode="lin" valueType="num">
                                          <p:cBhvr additive="base">
                                            <p:cTn id="15" dur="2500" fill="hold"/>
                                            <p:tgtEl>
                                              <p:spTgt spid="39"/>
                                            </p:tgtEl>
                                            <p:attrNameLst>
                                              <p:attrName>ppt_y</p:attrName>
                                            </p:attrNameLst>
                                          </p:cBhvr>
                                          <p:tavLst>
                                            <p:tav tm="0">
                                              <p:val>
                                                <p:strVal val="#ppt_y"/>
                                              </p:val>
                                            </p:tav>
                                            <p:tav tm="100000">
                                              <p:val>
                                                <p:strVal val="#ppt_y"/>
                                              </p:val>
                                            </p:tav>
                                          </p:tavLst>
                                        </p:anim>
                                      </p:childTnLst>
                                    </p:cTn>
                                  </p:par>
                                  <p:par>
                                    <p:cTn id="16" presetID="53" presetClass="entr" presetSubtype="16" fill="hold" grpId="0" nodeType="withEffect">
                                      <p:stCondLst>
                                        <p:cond delay="500"/>
                                      </p:stCondLst>
                                      <p:childTnLst>
                                        <p:set>
                                          <p:cBhvr>
                                            <p:cTn id="17" dur="1" fill="hold">
                                              <p:stCondLst>
                                                <p:cond delay="0"/>
                                              </p:stCondLst>
                                            </p:cTn>
                                            <p:tgtEl>
                                              <p:spTgt spid="130"/>
                                            </p:tgtEl>
                                            <p:attrNameLst>
                                              <p:attrName>style.visibility</p:attrName>
                                            </p:attrNameLst>
                                          </p:cBhvr>
                                          <p:to>
                                            <p:strVal val="visible"/>
                                          </p:to>
                                        </p:set>
                                        <p:anim calcmode="lin" valueType="num">
                                          <p:cBhvr>
                                            <p:cTn id="18" dur="750" fill="hold"/>
                                            <p:tgtEl>
                                              <p:spTgt spid="130"/>
                                            </p:tgtEl>
                                            <p:attrNameLst>
                                              <p:attrName>ppt_w</p:attrName>
                                            </p:attrNameLst>
                                          </p:cBhvr>
                                          <p:tavLst>
                                            <p:tav tm="0">
                                              <p:val>
                                                <p:fltVal val="0"/>
                                              </p:val>
                                            </p:tav>
                                            <p:tav tm="100000">
                                              <p:val>
                                                <p:strVal val="#ppt_w"/>
                                              </p:val>
                                            </p:tav>
                                          </p:tavLst>
                                        </p:anim>
                                        <p:anim calcmode="lin" valueType="num">
                                          <p:cBhvr>
                                            <p:cTn id="19" dur="750" fill="hold"/>
                                            <p:tgtEl>
                                              <p:spTgt spid="130"/>
                                            </p:tgtEl>
                                            <p:attrNameLst>
                                              <p:attrName>ppt_h</p:attrName>
                                            </p:attrNameLst>
                                          </p:cBhvr>
                                          <p:tavLst>
                                            <p:tav tm="0">
                                              <p:val>
                                                <p:fltVal val="0"/>
                                              </p:val>
                                            </p:tav>
                                            <p:tav tm="100000">
                                              <p:val>
                                                <p:strVal val="#ppt_h"/>
                                              </p:val>
                                            </p:tav>
                                          </p:tavLst>
                                        </p:anim>
                                        <p:animEffect transition="in" filter="fade">
                                          <p:cBhvr>
                                            <p:cTn id="20" dur="750"/>
                                            <p:tgtEl>
                                              <p:spTgt spid="130"/>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131"/>
                                            </p:tgtEl>
                                            <p:attrNameLst>
                                              <p:attrName>style.visibility</p:attrName>
                                            </p:attrNameLst>
                                          </p:cBhvr>
                                          <p:to>
                                            <p:strVal val="visible"/>
                                          </p:to>
                                        </p:set>
                                        <p:anim calcmode="lin" valueType="num">
                                          <p:cBhvr>
                                            <p:cTn id="23" dur="750" fill="hold"/>
                                            <p:tgtEl>
                                              <p:spTgt spid="131"/>
                                            </p:tgtEl>
                                            <p:attrNameLst>
                                              <p:attrName>ppt_w</p:attrName>
                                            </p:attrNameLst>
                                          </p:cBhvr>
                                          <p:tavLst>
                                            <p:tav tm="0">
                                              <p:val>
                                                <p:fltVal val="0"/>
                                              </p:val>
                                            </p:tav>
                                            <p:tav tm="100000">
                                              <p:val>
                                                <p:strVal val="#ppt_w"/>
                                              </p:val>
                                            </p:tav>
                                          </p:tavLst>
                                        </p:anim>
                                        <p:anim calcmode="lin" valueType="num">
                                          <p:cBhvr>
                                            <p:cTn id="24" dur="750" fill="hold"/>
                                            <p:tgtEl>
                                              <p:spTgt spid="131"/>
                                            </p:tgtEl>
                                            <p:attrNameLst>
                                              <p:attrName>ppt_h</p:attrName>
                                            </p:attrNameLst>
                                          </p:cBhvr>
                                          <p:tavLst>
                                            <p:tav tm="0">
                                              <p:val>
                                                <p:fltVal val="0"/>
                                              </p:val>
                                            </p:tav>
                                            <p:tav tm="100000">
                                              <p:val>
                                                <p:strVal val="#ppt_h"/>
                                              </p:val>
                                            </p:tav>
                                          </p:tavLst>
                                        </p:anim>
                                        <p:animEffect transition="in" filter="fade">
                                          <p:cBhvr>
                                            <p:cTn id="25" dur="750"/>
                                            <p:tgtEl>
                                              <p:spTgt spid="131"/>
                                            </p:tgtEl>
                                          </p:cBhvr>
                                        </p:animEffect>
                                      </p:childTnLst>
                                    </p:cTn>
                                  </p:par>
                                  <p:par>
                                    <p:cTn id="26" presetID="53" presetClass="entr" presetSubtype="16" fill="hold" grpId="0" nodeType="withEffect">
                                      <p:stCondLst>
                                        <p:cond delay="1000"/>
                                      </p:stCondLst>
                                      <p:childTnLst>
                                        <p:set>
                                          <p:cBhvr>
                                            <p:cTn id="27" dur="1" fill="hold">
                                              <p:stCondLst>
                                                <p:cond delay="0"/>
                                              </p:stCondLst>
                                            </p:cTn>
                                            <p:tgtEl>
                                              <p:spTgt spid="132"/>
                                            </p:tgtEl>
                                            <p:attrNameLst>
                                              <p:attrName>style.visibility</p:attrName>
                                            </p:attrNameLst>
                                          </p:cBhvr>
                                          <p:to>
                                            <p:strVal val="visible"/>
                                          </p:to>
                                        </p:set>
                                        <p:anim calcmode="lin" valueType="num">
                                          <p:cBhvr>
                                            <p:cTn id="28" dur="750" fill="hold"/>
                                            <p:tgtEl>
                                              <p:spTgt spid="132"/>
                                            </p:tgtEl>
                                            <p:attrNameLst>
                                              <p:attrName>ppt_w</p:attrName>
                                            </p:attrNameLst>
                                          </p:cBhvr>
                                          <p:tavLst>
                                            <p:tav tm="0">
                                              <p:val>
                                                <p:fltVal val="0"/>
                                              </p:val>
                                            </p:tav>
                                            <p:tav tm="100000">
                                              <p:val>
                                                <p:strVal val="#ppt_w"/>
                                              </p:val>
                                            </p:tav>
                                          </p:tavLst>
                                        </p:anim>
                                        <p:anim calcmode="lin" valueType="num">
                                          <p:cBhvr>
                                            <p:cTn id="29" dur="750" fill="hold"/>
                                            <p:tgtEl>
                                              <p:spTgt spid="132"/>
                                            </p:tgtEl>
                                            <p:attrNameLst>
                                              <p:attrName>ppt_h</p:attrName>
                                            </p:attrNameLst>
                                          </p:cBhvr>
                                          <p:tavLst>
                                            <p:tav tm="0">
                                              <p:val>
                                                <p:fltVal val="0"/>
                                              </p:val>
                                            </p:tav>
                                            <p:tav tm="100000">
                                              <p:val>
                                                <p:strVal val="#ppt_h"/>
                                              </p:val>
                                            </p:tav>
                                          </p:tavLst>
                                        </p:anim>
                                        <p:animEffect transition="in" filter="fade">
                                          <p:cBhvr>
                                            <p:cTn id="30" dur="750"/>
                                            <p:tgtEl>
                                              <p:spTgt spid="132"/>
                                            </p:tgtEl>
                                          </p:cBhvr>
                                        </p:animEffect>
                                      </p:childTnLst>
                                    </p:cTn>
                                  </p:par>
                                  <p:par>
                                    <p:cTn id="31" presetID="49" presetClass="entr" presetSubtype="0" decel="100000" fill="hold" nodeType="withEffect">
                                      <p:stCondLst>
                                        <p:cond delay="1750"/>
                                      </p:stCondLst>
                                      <p:childTnLst>
                                        <p:set>
                                          <p:cBhvr>
                                            <p:cTn id="32" dur="1" fill="hold">
                                              <p:stCondLst>
                                                <p:cond delay="0"/>
                                              </p:stCondLst>
                                            </p:cTn>
                                            <p:tgtEl>
                                              <p:spTgt spid="25"/>
                                            </p:tgtEl>
                                            <p:attrNameLst>
                                              <p:attrName>style.visibility</p:attrName>
                                            </p:attrNameLst>
                                          </p:cBhvr>
                                          <p:to>
                                            <p:strVal val="visible"/>
                                          </p:to>
                                        </p:set>
                                        <p:anim calcmode="lin" valueType="num">
                                          <p:cBhvr>
                                            <p:cTn id="33" dur="750" fill="hold"/>
                                            <p:tgtEl>
                                              <p:spTgt spid="25"/>
                                            </p:tgtEl>
                                            <p:attrNameLst>
                                              <p:attrName>ppt_w</p:attrName>
                                            </p:attrNameLst>
                                          </p:cBhvr>
                                          <p:tavLst>
                                            <p:tav tm="0">
                                              <p:val>
                                                <p:fltVal val="0"/>
                                              </p:val>
                                            </p:tav>
                                            <p:tav tm="100000">
                                              <p:val>
                                                <p:strVal val="#ppt_w"/>
                                              </p:val>
                                            </p:tav>
                                          </p:tavLst>
                                        </p:anim>
                                        <p:anim calcmode="lin" valueType="num">
                                          <p:cBhvr>
                                            <p:cTn id="34" dur="750" fill="hold"/>
                                            <p:tgtEl>
                                              <p:spTgt spid="25"/>
                                            </p:tgtEl>
                                            <p:attrNameLst>
                                              <p:attrName>ppt_h</p:attrName>
                                            </p:attrNameLst>
                                          </p:cBhvr>
                                          <p:tavLst>
                                            <p:tav tm="0">
                                              <p:val>
                                                <p:fltVal val="0"/>
                                              </p:val>
                                            </p:tav>
                                            <p:tav tm="100000">
                                              <p:val>
                                                <p:strVal val="#ppt_h"/>
                                              </p:val>
                                            </p:tav>
                                          </p:tavLst>
                                        </p:anim>
                                        <p:anim calcmode="lin" valueType="num">
                                          <p:cBhvr>
                                            <p:cTn id="35" dur="750" fill="hold"/>
                                            <p:tgtEl>
                                              <p:spTgt spid="25"/>
                                            </p:tgtEl>
                                            <p:attrNameLst>
                                              <p:attrName>style.rotation</p:attrName>
                                            </p:attrNameLst>
                                          </p:cBhvr>
                                          <p:tavLst>
                                            <p:tav tm="0">
                                              <p:val>
                                                <p:fltVal val="360"/>
                                              </p:val>
                                            </p:tav>
                                            <p:tav tm="100000">
                                              <p:val>
                                                <p:fltVal val="0"/>
                                              </p:val>
                                            </p:tav>
                                          </p:tavLst>
                                        </p:anim>
                                        <p:animEffect transition="in" filter="fade">
                                          <p:cBhvr>
                                            <p:cTn id="36" dur="750"/>
                                            <p:tgtEl>
                                              <p:spTgt spid="25"/>
                                            </p:tgtEl>
                                          </p:cBhvr>
                                        </p:animEffect>
                                      </p:childTnLst>
                                    </p:cTn>
                                  </p:par>
                                  <p:par>
                                    <p:cTn id="37" presetID="2" presetClass="entr" presetSubtype="2" decel="81000" fill="hold" grpId="0" nodeType="withEffect">
                                      <p:stCondLst>
                                        <p:cond delay="1750"/>
                                      </p:stCondLst>
                                      <p:childTnLst>
                                        <p:set>
                                          <p:cBhvr>
                                            <p:cTn id="38" dur="1" fill="hold">
                                              <p:stCondLst>
                                                <p:cond delay="0"/>
                                              </p:stCondLst>
                                            </p:cTn>
                                            <p:tgtEl>
                                              <p:spTgt spid="143"/>
                                            </p:tgtEl>
                                            <p:attrNameLst>
                                              <p:attrName>style.visibility</p:attrName>
                                            </p:attrNameLst>
                                          </p:cBhvr>
                                          <p:to>
                                            <p:strVal val="visible"/>
                                          </p:to>
                                        </p:set>
                                        <p:anim calcmode="lin" valueType="num">
                                          <p:cBhvr additive="base">
                                            <p:cTn id="39" dur="1000" fill="hold"/>
                                            <p:tgtEl>
                                              <p:spTgt spid="143"/>
                                            </p:tgtEl>
                                            <p:attrNameLst>
                                              <p:attrName>ppt_x</p:attrName>
                                            </p:attrNameLst>
                                          </p:cBhvr>
                                          <p:tavLst>
                                            <p:tav tm="0">
                                              <p:val>
                                                <p:strVal val="1+#ppt_w/2"/>
                                              </p:val>
                                            </p:tav>
                                            <p:tav tm="100000">
                                              <p:val>
                                                <p:strVal val="#ppt_x"/>
                                              </p:val>
                                            </p:tav>
                                          </p:tavLst>
                                        </p:anim>
                                        <p:anim calcmode="lin" valueType="num">
                                          <p:cBhvr additive="base">
                                            <p:cTn id="40" dur="1000" fill="hold"/>
                                            <p:tgtEl>
                                              <p:spTgt spid="1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49" presetClass="entr" presetSubtype="0" decel="100000" fill="hold" nodeType="afterEffect">
                                      <p:stCondLst>
                                        <p:cond delay="0"/>
                                      </p:stCondLst>
                                      <p:childTnLst>
                                        <p:set>
                                          <p:cBhvr>
                                            <p:cTn id="43" dur="1" fill="hold">
                                              <p:stCondLst>
                                                <p:cond delay="0"/>
                                              </p:stCondLst>
                                            </p:cTn>
                                            <p:tgtEl>
                                              <p:spTgt spid="134"/>
                                            </p:tgtEl>
                                            <p:attrNameLst>
                                              <p:attrName>style.visibility</p:attrName>
                                            </p:attrNameLst>
                                          </p:cBhvr>
                                          <p:to>
                                            <p:strVal val="visible"/>
                                          </p:to>
                                        </p:set>
                                        <p:anim calcmode="lin" valueType="num">
                                          <p:cBhvr>
                                            <p:cTn id="44" dur="750" fill="hold"/>
                                            <p:tgtEl>
                                              <p:spTgt spid="134"/>
                                            </p:tgtEl>
                                            <p:attrNameLst>
                                              <p:attrName>ppt_w</p:attrName>
                                            </p:attrNameLst>
                                          </p:cBhvr>
                                          <p:tavLst>
                                            <p:tav tm="0">
                                              <p:val>
                                                <p:fltVal val="0"/>
                                              </p:val>
                                            </p:tav>
                                            <p:tav tm="100000">
                                              <p:val>
                                                <p:strVal val="#ppt_w"/>
                                              </p:val>
                                            </p:tav>
                                          </p:tavLst>
                                        </p:anim>
                                        <p:anim calcmode="lin" valueType="num">
                                          <p:cBhvr>
                                            <p:cTn id="45" dur="750" fill="hold"/>
                                            <p:tgtEl>
                                              <p:spTgt spid="134"/>
                                            </p:tgtEl>
                                            <p:attrNameLst>
                                              <p:attrName>ppt_h</p:attrName>
                                            </p:attrNameLst>
                                          </p:cBhvr>
                                          <p:tavLst>
                                            <p:tav tm="0">
                                              <p:val>
                                                <p:fltVal val="0"/>
                                              </p:val>
                                            </p:tav>
                                            <p:tav tm="100000">
                                              <p:val>
                                                <p:strVal val="#ppt_h"/>
                                              </p:val>
                                            </p:tav>
                                          </p:tavLst>
                                        </p:anim>
                                        <p:anim calcmode="lin" valueType="num">
                                          <p:cBhvr>
                                            <p:cTn id="46" dur="750" fill="hold"/>
                                            <p:tgtEl>
                                              <p:spTgt spid="134"/>
                                            </p:tgtEl>
                                            <p:attrNameLst>
                                              <p:attrName>style.rotation</p:attrName>
                                            </p:attrNameLst>
                                          </p:cBhvr>
                                          <p:tavLst>
                                            <p:tav tm="0">
                                              <p:val>
                                                <p:fltVal val="360"/>
                                              </p:val>
                                            </p:tav>
                                            <p:tav tm="100000">
                                              <p:val>
                                                <p:fltVal val="0"/>
                                              </p:val>
                                            </p:tav>
                                          </p:tavLst>
                                        </p:anim>
                                        <p:animEffect transition="in" filter="fade">
                                          <p:cBhvr>
                                            <p:cTn id="47" dur="750"/>
                                            <p:tgtEl>
                                              <p:spTgt spid="134"/>
                                            </p:tgtEl>
                                          </p:cBhvr>
                                        </p:animEffect>
                                      </p:childTnLst>
                                    </p:cTn>
                                  </p:par>
                                  <p:par>
                                    <p:cTn id="48" presetID="2" presetClass="entr" presetSubtype="2" decel="81000" fill="hold" grpId="0" nodeType="withEffect">
                                      <p:stCondLst>
                                        <p:cond delay="0"/>
                                      </p:stCondLst>
                                      <p:childTnLst>
                                        <p:set>
                                          <p:cBhvr>
                                            <p:cTn id="49" dur="1" fill="hold">
                                              <p:stCondLst>
                                                <p:cond delay="0"/>
                                              </p:stCondLst>
                                            </p:cTn>
                                            <p:tgtEl>
                                              <p:spTgt spid="144"/>
                                            </p:tgtEl>
                                            <p:attrNameLst>
                                              <p:attrName>style.visibility</p:attrName>
                                            </p:attrNameLst>
                                          </p:cBhvr>
                                          <p:to>
                                            <p:strVal val="visible"/>
                                          </p:to>
                                        </p:set>
                                        <p:anim calcmode="lin" valueType="num">
                                          <p:cBhvr additive="base">
                                            <p:cTn id="50" dur="1000" fill="hold"/>
                                            <p:tgtEl>
                                              <p:spTgt spid="144"/>
                                            </p:tgtEl>
                                            <p:attrNameLst>
                                              <p:attrName>ppt_x</p:attrName>
                                            </p:attrNameLst>
                                          </p:cBhvr>
                                          <p:tavLst>
                                            <p:tav tm="0">
                                              <p:val>
                                                <p:strVal val="1+#ppt_w/2"/>
                                              </p:val>
                                            </p:tav>
                                            <p:tav tm="100000">
                                              <p:val>
                                                <p:strVal val="#ppt_x"/>
                                              </p:val>
                                            </p:tav>
                                          </p:tavLst>
                                        </p:anim>
                                        <p:anim calcmode="lin" valueType="num">
                                          <p:cBhvr additive="base">
                                            <p:cTn id="51" dur="1000" fill="hold"/>
                                            <p:tgtEl>
                                              <p:spTgt spid="144"/>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49" presetClass="entr" presetSubtype="0" decel="100000" fill="hold" nodeType="afterEffect">
                                      <p:stCondLst>
                                        <p:cond delay="0"/>
                                      </p:stCondLst>
                                      <p:childTnLst>
                                        <p:set>
                                          <p:cBhvr>
                                            <p:cTn id="54" dur="1" fill="hold">
                                              <p:stCondLst>
                                                <p:cond delay="0"/>
                                              </p:stCondLst>
                                            </p:cTn>
                                            <p:tgtEl>
                                              <p:spTgt spid="137"/>
                                            </p:tgtEl>
                                            <p:attrNameLst>
                                              <p:attrName>style.visibility</p:attrName>
                                            </p:attrNameLst>
                                          </p:cBhvr>
                                          <p:to>
                                            <p:strVal val="visible"/>
                                          </p:to>
                                        </p:set>
                                        <p:anim calcmode="lin" valueType="num">
                                          <p:cBhvr>
                                            <p:cTn id="55" dur="750" fill="hold"/>
                                            <p:tgtEl>
                                              <p:spTgt spid="137"/>
                                            </p:tgtEl>
                                            <p:attrNameLst>
                                              <p:attrName>ppt_w</p:attrName>
                                            </p:attrNameLst>
                                          </p:cBhvr>
                                          <p:tavLst>
                                            <p:tav tm="0">
                                              <p:val>
                                                <p:fltVal val="0"/>
                                              </p:val>
                                            </p:tav>
                                            <p:tav tm="100000">
                                              <p:val>
                                                <p:strVal val="#ppt_w"/>
                                              </p:val>
                                            </p:tav>
                                          </p:tavLst>
                                        </p:anim>
                                        <p:anim calcmode="lin" valueType="num">
                                          <p:cBhvr>
                                            <p:cTn id="56" dur="750" fill="hold"/>
                                            <p:tgtEl>
                                              <p:spTgt spid="137"/>
                                            </p:tgtEl>
                                            <p:attrNameLst>
                                              <p:attrName>ppt_h</p:attrName>
                                            </p:attrNameLst>
                                          </p:cBhvr>
                                          <p:tavLst>
                                            <p:tav tm="0">
                                              <p:val>
                                                <p:fltVal val="0"/>
                                              </p:val>
                                            </p:tav>
                                            <p:tav tm="100000">
                                              <p:val>
                                                <p:strVal val="#ppt_h"/>
                                              </p:val>
                                            </p:tav>
                                          </p:tavLst>
                                        </p:anim>
                                        <p:anim calcmode="lin" valueType="num">
                                          <p:cBhvr>
                                            <p:cTn id="57" dur="750" fill="hold"/>
                                            <p:tgtEl>
                                              <p:spTgt spid="137"/>
                                            </p:tgtEl>
                                            <p:attrNameLst>
                                              <p:attrName>style.rotation</p:attrName>
                                            </p:attrNameLst>
                                          </p:cBhvr>
                                          <p:tavLst>
                                            <p:tav tm="0">
                                              <p:val>
                                                <p:fltVal val="360"/>
                                              </p:val>
                                            </p:tav>
                                            <p:tav tm="100000">
                                              <p:val>
                                                <p:fltVal val="0"/>
                                              </p:val>
                                            </p:tav>
                                          </p:tavLst>
                                        </p:anim>
                                        <p:animEffect transition="in" filter="fade">
                                          <p:cBhvr>
                                            <p:cTn id="58" dur="750"/>
                                            <p:tgtEl>
                                              <p:spTgt spid="137"/>
                                            </p:tgtEl>
                                          </p:cBhvr>
                                        </p:animEffect>
                                      </p:childTnLst>
                                    </p:cTn>
                                  </p:par>
                                  <p:par>
                                    <p:cTn id="59" presetID="2" presetClass="entr" presetSubtype="2" decel="81000" fill="hold" grpId="0" nodeType="withEffect">
                                      <p:stCondLst>
                                        <p:cond delay="0"/>
                                      </p:stCondLst>
                                      <p:childTnLst>
                                        <p:set>
                                          <p:cBhvr>
                                            <p:cTn id="60" dur="1" fill="hold">
                                              <p:stCondLst>
                                                <p:cond delay="0"/>
                                              </p:stCondLst>
                                            </p:cTn>
                                            <p:tgtEl>
                                              <p:spTgt spid="145"/>
                                            </p:tgtEl>
                                            <p:attrNameLst>
                                              <p:attrName>style.visibility</p:attrName>
                                            </p:attrNameLst>
                                          </p:cBhvr>
                                          <p:to>
                                            <p:strVal val="visible"/>
                                          </p:to>
                                        </p:set>
                                        <p:anim calcmode="lin" valueType="num">
                                          <p:cBhvr additive="base">
                                            <p:cTn id="61" dur="1000" fill="hold"/>
                                            <p:tgtEl>
                                              <p:spTgt spid="145"/>
                                            </p:tgtEl>
                                            <p:attrNameLst>
                                              <p:attrName>ppt_x</p:attrName>
                                            </p:attrNameLst>
                                          </p:cBhvr>
                                          <p:tavLst>
                                            <p:tav tm="0">
                                              <p:val>
                                                <p:strVal val="1+#ppt_w/2"/>
                                              </p:val>
                                            </p:tav>
                                            <p:tav tm="100000">
                                              <p:val>
                                                <p:strVal val="#ppt_x"/>
                                              </p:val>
                                            </p:tav>
                                          </p:tavLst>
                                        </p:anim>
                                        <p:anim calcmode="lin" valueType="num">
                                          <p:cBhvr additive="base">
                                            <p:cTn id="62" dur="1000" fill="hold"/>
                                            <p:tgtEl>
                                              <p:spTgt spid="145"/>
                                            </p:tgtEl>
                                            <p:attrNameLst>
                                              <p:attrName>ppt_y</p:attrName>
                                            </p:attrNameLst>
                                          </p:cBhvr>
                                          <p:tavLst>
                                            <p:tav tm="0">
                                              <p:val>
                                                <p:strVal val="#ppt_y"/>
                                              </p:val>
                                            </p:tav>
                                            <p:tav tm="100000">
                                              <p:val>
                                                <p:strVal val="#ppt_y"/>
                                              </p:val>
                                            </p:tav>
                                          </p:tavLst>
                                        </p:anim>
                                      </p:childTnLst>
                                    </p:cTn>
                                  </p:par>
                                </p:childTnLst>
                              </p:cTn>
                            </p:par>
                            <p:par>
                              <p:cTn id="63" fill="hold">
                                <p:stCondLst>
                                  <p:cond delay="5500"/>
                                </p:stCondLst>
                                <p:childTnLst>
                                  <p:par>
                                    <p:cTn id="64" presetID="49" presetClass="entr" presetSubtype="0" decel="100000" fill="hold" nodeType="afterEffect">
                                      <p:stCondLst>
                                        <p:cond delay="0"/>
                                      </p:stCondLst>
                                      <p:childTnLst>
                                        <p:set>
                                          <p:cBhvr>
                                            <p:cTn id="65" dur="1" fill="hold">
                                              <p:stCondLst>
                                                <p:cond delay="0"/>
                                              </p:stCondLst>
                                            </p:cTn>
                                            <p:tgtEl>
                                              <p:spTgt spid="140"/>
                                            </p:tgtEl>
                                            <p:attrNameLst>
                                              <p:attrName>style.visibility</p:attrName>
                                            </p:attrNameLst>
                                          </p:cBhvr>
                                          <p:to>
                                            <p:strVal val="visible"/>
                                          </p:to>
                                        </p:set>
                                        <p:anim calcmode="lin" valueType="num">
                                          <p:cBhvr>
                                            <p:cTn id="66" dur="750" fill="hold"/>
                                            <p:tgtEl>
                                              <p:spTgt spid="140"/>
                                            </p:tgtEl>
                                            <p:attrNameLst>
                                              <p:attrName>ppt_w</p:attrName>
                                            </p:attrNameLst>
                                          </p:cBhvr>
                                          <p:tavLst>
                                            <p:tav tm="0">
                                              <p:val>
                                                <p:fltVal val="0"/>
                                              </p:val>
                                            </p:tav>
                                            <p:tav tm="100000">
                                              <p:val>
                                                <p:strVal val="#ppt_w"/>
                                              </p:val>
                                            </p:tav>
                                          </p:tavLst>
                                        </p:anim>
                                        <p:anim calcmode="lin" valueType="num">
                                          <p:cBhvr>
                                            <p:cTn id="67" dur="750" fill="hold"/>
                                            <p:tgtEl>
                                              <p:spTgt spid="140"/>
                                            </p:tgtEl>
                                            <p:attrNameLst>
                                              <p:attrName>ppt_h</p:attrName>
                                            </p:attrNameLst>
                                          </p:cBhvr>
                                          <p:tavLst>
                                            <p:tav tm="0">
                                              <p:val>
                                                <p:fltVal val="0"/>
                                              </p:val>
                                            </p:tav>
                                            <p:tav tm="100000">
                                              <p:val>
                                                <p:strVal val="#ppt_h"/>
                                              </p:val>
                                            </p:tav>
                                          </p:tavLst>
                                        </p:anim>
                                        <p:anim calcmode="lin" valueType="num">
                                          <p:cBhvr>
                                            <p:cTn id="68" dur="750" fill="hold"/>
                                            <p:tgtEl>
                                              <p:spTgt spid="140"/>
                                            </p:tgtEl>
                                            <p:attrNameLst>
                                              <p:attrName>style.rotation</p:attrName>
                                            </p:attrNameLst>
                                          </p:cBhvr>
                                          <p:tavLst>
                                            <p:tav tm="0">
                                              <p:val>
                                                <p:fltVal val="360"/>
                                              </p:val>
                                            </p:tav>
                                            <p:tav tm="100000">
                                              <p:val>
                                                <p:fltVal val="0"/>
                                              </p:val>
                                            </p:tav>
                                          </p:tavLst>
                                        </p:anim>
                                        <p:animEffect transition="in" filter="fade">
                                          <p:cBhvr>
                                            <p:cTn id="69" dur="750"/>
                                            <p:tgtEl>
                                              <p:spTgt spid="140"/>
                                            </p:tgtEl>
                                          </p:cBhvr>
                                        </p:animEffect>
                                      </p:childTnLst>
                                    </p:cTn>
                                  </p:par>
                                  <p:par>
                                    <p:cTn id="70" presetID="2" presetClass="entr" presetSubtype="2" decel="81000" fill="hold" grpId="0" nodeType="withEffect">
                                      <p:stCondLst>
                                        <p:cond delay="0"/>
                                      </p:stCondLst>
                                      <p:childTnLst>
                                        <p:set>
                                          <p:cBhvr>
                                            <p:cTn id="71" dur="1" fill="hold">
                                              <p:stCondLst>
                                                <p:cond delay="0"/>
                                              </p:stCondLst>
                                            </p:cTn>
                                            <p:tgtEl>
                                              <p:spTgt spid="146"/>
                                            </p:tgtEl>
                                            <p:attrNameLst>
                                              <p:attrName>style.visibility</p:attrName>
                                            </p:attrNameLst>
                                          </p:cBhvr>
                                          <p:to>
                                            <p:strVal val="visible"/>
                                          </p:to>
                                        </p:set>
                                        <p:anim calcmode="lin" valueType="num">
                                          <p:cBhvr additive="base">
                                            <p:cTn id="72" dur="1000" fill="hold"/>
                                            <p:tgtEl>
                                              <p:spTgt spid="146"/>
                                            </p:tgtEl>
                                            <p:attrNameLst>
                                              <p:attrName>ppt_x</p:attrName>
                                            </p:attrNameLst>
                                          </p:cBhvr>
                                          <p:tavLst>
                                            <p:tav tm="0">
                                              <p:val>
                                                <p:strVal val="1+#ppt_w/2"/>
                                              </p:val>
                                            </p:tav>
                                            <p:tav tm="100000">
                                              <p:val>
                                                <p:strVal val="#ppt_x"/>
                                              </p:val>
                                            </p:tav>
                                          </p:tavLst>
                                        </p:anim>
                                        <p:anim calcmode="lin" valueType="num">
                                          <p:cBhvr additive="base">
                                            <p:cTn id="73" dur="10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1" grpId="0" animBg="1"/>
          <p:bldP spid="132" grpId="0" animBg="1"/>
          <p:bldP spid="143" grpId="0"/>
          <p:bldP spid="144" grpId="0"/>
          <p:bldP spid="145" grpId="0"/>
          <p:bldP spid="146" grpId="0"/>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116"/>
          <p:cNvSpPr/>
          <p:nvPr/>
        </p:nvSpPr>
        <p:spPr>
          <a:xfrm>
            <a:off x="0" y="0"/>
            <a:ext cx="12192000" cy="6858000"/>
          </a:xfrm>
          <a:prstGeom prst="rect">
            <a:avLst/>
          </a:prstGeom>
          <a:solidFill>
            <a:schemeClr val="accent2">
              <a:lumMod val="40000"/>
              <a:lumOff val="6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2102517" y="-1606490"/>
            <a:ext cx="2250240" cy="7311547"/>
            <a:chOff x="4249947" y="-939761"/>
            <a:chExt cx="1631296" cy="5300457"/>
          </a:xfrm>
        </p:grpSpPr>
        <p:grpSp>
          <p:nvGrpSpPr>
            <p:cNvPr id="100" name="组合 99"/>
            <p:cNvGrpSpPr/>
            <p:nvPr/>
          </p:nvGrpSpPr>
          <p:grpSpPr>
            <a:xfrm>
              <a:off x="4249947" y="-939761"/>
              <a:ext cx="1631296" cy="5300457"/>
              <a:chOff x="4249947" y="-433773"/>
              <a:chExt cx="1631296" cy="5300457"/>
            </a:xfrm>
          </p:grpSpPr>
          <p:grpSp>
            <p:nvGrpSpPr>
              <p:cNvPr id="106" name="组合 105"/>
              <p:cNvGrpSpPr/>
              <p:nvPr/>
            </p:nvGrpSpPr>
            <p:grpSpPr>
              <a:xfrm>
                <a:off x="4249947" y="3010864"/>
                <a:ext cx="1631296" cy="1855820"/>
                <a:chOff x="3740442" y="1619736"/>
                <a:chExt cx="2137666" cy="2431884"/>
              </a:xfrm>
            </p:grpSpPr>
            <p:grpSp>
              <p:nvGrpSpPr>
                <p:cNvPr id="110" name="组合 109"/>
                <p:cNvGrpSpPr/>
                <p:nvPr/>
              </p:nvGrpSpPr>
              <p:grpSpPr>
                <a:xfrm>
                  <a:off x="3740442" y="1619736"/>
                  <a:ext cx="2137666" cy="2431884"/>
                  <a:chOff x="3740442" y="1718942"/>
                  <a:chExt cx="2137666" cy="2431884"/>
                </a:xfrm>
              </p:grpSpPr>
              <p:sp>
                <p:nvSpPr>
                  <p:cNvPr id="112" name="Freeform 5"/>
                  <p:cNvSpPr>
                    <a:spLocks/>
                  </p:cNvSpPr>
                  <p:nvPr/>
                </p:nvSpPr>
                <p:spPr bwMode="auto">
                  <a:xfrm rot="5400000">
                    <a:off x="3593333" y="1866051"/>
                    <a:ext cx="2431884" cy="2137666"/>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1" name="Freeform 5"/>
                  <p:cNvSpPr>
                    <a:spLocks/>
                  </p:cNvSpPr>
                  <p:nvPr/>
                </p:nvSpPr>
                <p:spPr bwMode="auto">
                  <a:xfrm rot="5400000">
                    <a:off x="3628792" y="1861761"/>
                    <a:ext cx="2360967" cy="207532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2" name="Freeform 5"/>
                  <p:cNvSpPr>
                    <a:spLocks/>
                  </p:cNvSpPr>
                  <p:nvPr/>
                </p:nvSpPr>
                <p:spPr bwMode="auto">
                  <a:xfrm rot="5400000">
                    <a:off x="3747987" y="1966536"/>
                    <a:ext cx="2122576" cy="1865779"/>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solidFill>
                  <a:ln w="12700" cap="rnd">
                    <a:solidFill>
                      <a:schemeClr val="accent2">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sp>
                <p:nvSpPr>
                  <p:cNvPr id="123" name="Freeform 5"/>
                  <p:cNvSpPr>
                    <a:spLocks/>
                  </p:cNvSpPr>
                  <p:nvPr/>
                </p:nvSpPr>
                <p:spPr bwMode="auto">
                  <a:xfrm rot="5400000">
                    <a:off x="3873092" y="2018574"/>
                    <a:ext cx="1872366" cy="1645840"/>
                  </a:xfrm>
                  <a:custGeom>
                    <a:avLst/>
                    <a:gdLst>
                      <a:gd name="T0" fmla="*/ 349 w 1212"/>
                      <a:gd name="T1" fmla="*/ 1067 h 1067"/>
                      <a:gd name="T2" fmla="*/ 272 w 1212"/>
                      <a:gd name="T3" fmla="*/ 1022 h 1067"/>
                      <a:gd name="T4" fmla="*/ 16 w 1212"/>
                      <a:gd name="T5" fmla="*/ 578 h 1067"/>
                      <a:gd name="T6" fmla="*/ 16 w 1212"/>
                      <a:gd name="T7" fmla="*/ 489 h 1067"/>
                      <a:gd name="T8" fmla="*/ 272 w 1212"/>
                      <a:gd name="T9" fmla="*/ 44 h 1067"/>
                      <a:gd name="T10" fmla="*/ 349 w 1212"/>
                      <a:gd name="T11" fmla="*/ 0 h 1067"/>
                      <a:gd name="T12" fmla="*/ 862 w 1212"/>
                      <a:gd name="T13" fmla="*/ 0 h 1067"/>
                      <a:gd name="T14" fmla="*/ 940 w 1212"/>
                      <a:gd name="T15" fmla="*/ 44 h 1067"/>
                      <a:gd name="T16" fmla="*/ 1196 w 1212"/>
                      <a:gd name="T17" fmla="*/ 489 h 1067"/>
                      <a:gd name="T18" fmla="*/ 1196 w 1212"/>
                      <a:gd name="T19" fmla="*/ 578 h 1067"/>
                      <a:gd name="T20" fmla="*/ 940 w 1212"/>
                      <a:gd name="T21" fmla="*/ 1022 h 1067"/>
                      <a:gd name="T22" fmla="*/ 862 w 1212"/>
                      <a:gd name="T23" fmla="*/ 1067 h 1067"/>
                      <a:gd name="T24" fmla="*/ 349 w 1212"/>
                      <a:gd name="T25" fmla="*/ 1067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2" h="1067">
                        <a:moveTo>
                          <a:pt x="349" y="1067"/>
                        </a:moveTo>
                        <a:cubicBezTo>
                          <a:pt x="318" y="1067"/>
                          <a:pt x="288" y="1050"/>
                          <a:pt x="272" y="1022"/>
                        </a:cubicBezTo>
                        <a:cubicBezTo>
                          <a:pt x="16" y="578"/>
                          <a:pt x="16" y="578"/>
                          <a:pt x="16" y="578"/>
                        </a:cubicBezTo>
                        <a:cubicBezTo>
                          <a:pt x="0" y="550"/>
                          <a:pt x="0" y="516"/>
                          <a:pt x="16" y="489"/>
                        </a:cubicBezTo>
                        <a:cubicBezTo>
                          <a:pt x="272" y="44"/>
                          <a:pt x="272" y="44"/>
                          <a:pt x="272" y="44"/>
                        </a:cubicBezTo>
                        <a:cubicBezTo>
                          <a:pt x="288" y="17"/>
                          <a:pt x="318" y="0"/>
                          <a:pt x="349" y="0"/>
                        </a:cubicBezTo>
                        <a:cubicBezTo>
                          <a:pt x="862" y="0"/>
                          <a:pt x="862" y="0"/>
                          <a:pt x="862" y="0"/>
                        </a:cubicBezTo>
                        <a:cubicBezTo>
                          <a:pt x="894" y="0"/>
                          <a:pt x="924" y="17"/>
                          <a:pt x="940" y="44"/>
                        </a:cubicBezTo>
                        <a:cubicBezTo>
                          <a:pt x="1196" y="489"/>
                          <a:pt x="1196" y="489"/>
                          <a:pt x="1196" y="489"/>
                        </a:cubicBezTo>
                        <a:cubicBezTo>
                          <a:pt x="1212" y="516"/>
                          <a:pt x="1212" y="550"/>
                          <a:pt x="1196" y="578"/>
                        </a:cubicBezTo>
                        <a:cubicBezTo>
                          <a:pt x="940" y="1022"/>
                          <a:pt x="940" y="1022"/>
                          <a:pt x="940" y="1022"/>
                        </a:cubicBezTo>
                        <a:cubicBezTo>
                          <a:pt x="924" y="1050"/>
                          <a:pt x="894" y="1067"/>
                          <a:pt x="862" y="1067"/>
                        </a:cubicBezTo>
                        <a:lnTo>
                          <a:pt x="349" y="1067"/>
                        </a:lnTo>
                        <a:close/>
                      </a:path>
                    </a:pathLst>
                  </a:custGeom>
                  <a:solidFill>
                    <a:schemeClr val="accent2">
                      <a:lumMod val="40000"/>
                      <a:lumOff val="60000"/>
                    </a:schemeClr>
                  </a:solidFill>
                  <a:ln w="12700" cap="rnd">
                    <a:solidFill>
                      <a:schemeClr val="accent2">
                        <a:lumMod val="20000"/>
                        <a:lumOff val="80000"/>
                      </a:schemeClr>
                    </a:solidFill>
                    <a:prstDash val="sys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lt1"/>
                      </a:solidFill>
                    </a:endParaRPr>
                  </a:p>
                </p:txBody>
              </p:sp>
            </p:grpSp>
            <p:sp>
              <p:nvSpPr>
                <p:cNvPr id="111" name="椭圆 110"/>
                <p:cNvSpPr/>
                <p:nvPr/>
              </p:nvSpPr>
              <p:spPr>
                <a:xfrm>
                  <a:off x="4680067" y="1902311"/>
                  <a:ext cx="258417" cy="258417"/>
                </a:xfrm>
                <a:prstGeom prst="ellipse">
                  <a:avLst/>
                </a:prstGeom>
                <a:solidFill>
                  <a:srgbClr val="E9E8E6"/>
                </a:solidFill>
                <a:ln w="19050">
                  <a:solidFill>
                    <a:schemeClr val="accent2">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7" name="组合 106"/>
              <p:cNvGrpSpPr/>
              <p:nvPr/>
            </p:nvGrpSpPr>
            <p:grpSpPr>
              <a:xfrm>
                <a:off x="4941847" y="-433773"/>
                <a:ext cx="250184" cy="3790667"/>
                <a:chOff x="4941847" y="162575"/>
                <a:chExt cx="250184" cy="3790667"/>
              </a:xfrm>
              <a:solidFill>
                <a:schemeClr val="accent2">
                  <a:lumMod val="75000"/>
                </a:schemeClr>
              </a:solidFill>
            </p:grpSpPr>
            <p:sp>
              <p:nvSpPr>
                <p:cNvPr id="108" name="自由: 形状 107"/>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自由: 形状 108"/>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01" name="组合 100"/>
            <p:cNvGrpSpPr/>
            <p:nvPr/>
          </p:nvGrpSpPr>
          <p:grpSpPr>
            <a:xfrm>
              <a:off x="4890372" y="1503100"/>
              <a:ext cx="416940" cy="654883"/>
              <a:chOff x="4890372" y="1503100"/>
              <a:chExt cx="416940" cy="654883"/>
            </a:xfrm>
          </p:grpSpPr>
          <p:sp>
            <p:nvSpPr>
              <p:cNvPr id="103" name="自由: 形状 102"/>
              <p:cNvSpPr>
                <a:spLocks/>
              </p:cNvSpPr>
              <p:nvPr/>
            </p:nvSpPr>
            <p:spPr bwMode="auto">
              <a:xfrm>
                <a:off x="4981285" y="150310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4" name="自由: 形状 103"/>
              <p:cNvSpPr>
                <a:spLocks/>
              </p:cNvSpPr>
              <p:nvPr/>
            </p:nvSpPr>
            <p:spPr bwMode="auto">
              <a:xfrm>
                <a:off x="4890372" y="158681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2">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05" name="自由: 形状 104"/>
              <p:cNvSpPr>
                <a:spLocks/>
              </p:cNvSpPr>
              <p:nvPr/>
            </p:nvSpPr>
            <p:spPr bwMode="auto">
              <a:xfrm>
                <a:off x="4896841" y="1585045"/>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02" name="文本框 101"/>
            <p:cNvSpPr txBox="1"/>
            <p:nvPr/>
          </p:nvSpPr>
          <p:spPr>
            <a:xfrm>
              <a:off x="4746306" y="3222846"/>
              <a:ext cx="563428" cy="377546"/>
            </a:xfrm>
            <a:custGeom>
              <a:avLst/>
              <a:gdLst/>
              <a:ahLst/>
              <a:cxnLst/>
              <a:rect l="l" t="t" r="r" b="b"/>
              <a:pathLst>
                <a:path w="563428" h="377546">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548297" y="335671"/>
                  </a:moveTo>
                  <a:cubicBezTo>
                    <a:pt x="547375" y="336685"/>
                    <a:pt x="544787" y="338758"/>
                    <a:pt x="540533" y="341889"/>
                  </a:cubicBezTo>
                  <a:cubicBezTo>
                    <a:pt x="536279" y="345020"/>
                    <a:pt x="531857" y="348179"/>
                    <a:pt x="527266" y="351366"/>
                  </a:cubicBezTo>
                  <a:cubicBezTo>
                    <a:pt x="522675" y="354553"/>
                    <a:pt x="519412" y="356738"/>
                    <a:pt x="517479" y="357921"/>
                  </a:cubicBezTo>
                  <a:cubicBezTo>
                    <a:pt x="529068" y="358026"/>
                    <a:pt x="536836" y="358570"/>
                    <a:pt x="540782" y="359555"/>
                  </a:cubicBezTo>
                  <a:cubicBezTo>
                    <a:pt x="544728" y="360540"/>
                    <a:pt x="548071" y="361337"/>
                    <a:pt x="550811" y="361945"/>
                  </a:cubicBezTo>
                  <a:cubicBezTo>
                    <a:pt x="550686" y="358004"/>
                    <a:pt x="550183" y="354408"/>
                    <a:pt x="549303" y="351155"/>
                  </a:cubicBezTo>
                  <a:cubicBezTo>
                    <a:pt x="548423" y="347902"/>
                    <a:pt x="547920" y="344426"/>
                    <a:pt x="547795" y="340728"/>
                  </a:cubicBezTo>
                  <a:cubicBezTo>
                    <a:pt x="547784" y="339980"/>
                    <a:pt x="547805" y="339200"/>
                    <a:pt x="547858" y="338389"/>
                  </a:cubicBezTo>
                  <a:cubicBezTo>
                    <a:pt x="547910" y="337578"/>
                    <a:pt x="548057" y="336672"/>
                    <a:pt x="548297" y="335671"/>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490700" y="319998"/>
                  </a:moveTo>
                  <a:cubicBezTo>
                    <a:pt x="487342" y="320092"/>
                    <a:pt x="484711" y="320281"/>
                    <a:pt x="482806" y="320566"/>
                  </a:cubicBezTo>
                  <a:cubicBezTo>
                    <a:pt x="480900" y="320852"/>
                    <a:pt x="478648" y="322178"/>
                    <a:pt x="476048" y="324546"/>
                  </a:cubicBezTo>
                  <a:cubicBezTo>
                    <a:pt x="471750" y="328433"/>
                    <a:pt x="466855" y="333301"/>
                    <a:pt x="461361" y="339147"/>
                  </a:cubicBezTo>
                  <a:cubicBezTo>
                    <a:pt x="455867" y="344994"/>
                    <a:pt x="452863" y="348218"/>
                    <a:pt x="452349" y="348819"/>
                  </a:cubicBezTo>
                  <a:lnTo>
                    <a:pt x="452349" y="350841"/>
                  </a:lnTo>
                  <a:cubicBezTo>
                    <a:pt x="454953" y="349788"/>
                    <a:pt x="459323" y="347723"/>
                    <a:pt x="465458" y="344647"/>
                  </a:cubicBezTo>
                  <a:cubicBezTo>
                    <a:pt x="471593" y="341570"/>
                    <a:pt x="475965" y="339253"/>
                    <a:pt x="478574" y="337694"/>
                  </a:cubicBezTo>
                  <a:cubicBezTo>
                    <a:pt x="481879" y="335576"/>
                    <a:pt x="485374" y="332858"/>
                    <a:pt x="489058" y="329540"/>
                  </a:cubicBezTo>
                  <a:cubicBezTo>
                    <a:pt x="492742" y="326221"/>
                    <a:pt x="496490" y="324388"/>
                    <a:pt x="500300" y="324040"/>
                  </a:cubicBezTo>
                  <a:cubicBezTo>
                    <a:pt x="500184" y="322103"/>
                    <a:pt x="499153" y="320924"/>
                    <a:pt x="497205" y="320503"/>
                  </a:cubicBezTo>
                  <a:cubicBezTo>
                    <a:pt x="495258" y="320082"/>
                    <a:pt x="493090" y="319914"/>
                    <a:pt x="490700" y="319998"/>
                  </a:cubicBezTo>
                  <a:close/>
                  <a:moveTo>
                    <a:pt x="236256" y="319515"/>
                  </a:moveTo>
                  <a:cubicBezTo>
                    <a:pt x="234342" y="319567"/>
                    <a:pt x="230724" y="319840"/>
                    <a:pt x="225402" y="320334"/>
                  </a:cubicBezTo>
                  <a:cubicBezTo>
                    <a:pt x="220079" y="320827"/>
                    <a:pt x="216966" y="321226"/>
                    <a:pt x="216061" y="321531"/>
                  </a:cubicBezTo>
                  <a:lnTo>
                    <a:pt x="213535"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532131" y="315976"/>
                  </a:moveTo>
                  <a:cubicBezTo>
                    <a:pt x="526279" y="316206"/>
                    <a:pt x="519921" y="319784"/>
                    <a:pt x="513058" y="326708"/>
                  </a:cubicBezTo>
                  <a:cubicBezTo>
                    <a:pt x="506195" y="333633"/>
                    <a:pt x="497563" y="342520"/>
                    <a:pt x="487163" y="353370"/>
                  </a:cubicBezTo>
                  <a:lnTo>
                    <a:pt x="491205" y="353370"/>
                  </a:lnTo>
                  <a:cubicBezTo>
                    <a:pt x="511268" y="342508"/>
                    <a:pt x="525836" y="335660"/>
                    <a:pt x="534909" y="332826"/>
                  </a:cubicBezTo>
                  <a:cubicBezTo>
                    <a:pt x="543982" y="329992"/>
                    <a:pt x="548445" y="326558"/>
                    <a:pt x="548297" y="322523"/>
                  </a:cubicBezTo>
                  <a:cubicBezTo>
                    <a:pt x="547813" y="320046"/>
                    <a:pt x="545498" y="318324"/>
                    <a:pt x="541351" y="317360"/>
                  </a:cubicBezTo>
                  <a:cubicBezTo>
                    <a:pt x="537204" y="316395"/>
                    <a:pt x="534131" y="315933"/>
                    <a:pt x="532131" y="315976"/>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1"/>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31678" y="304914"/>
                  </a:moveTo>
                  <a:cubicBezTo>
                    <a:pt x="425676" y="305249"/>
                    <a:pt x="419010" y="306842"/>
                    <a:pt x="411680" y="309691"/>
                  </a:cubicBezTo>
                  <a:cubicBezTo>
                    <a:pt x="404351" y="312540"/>
                    <a:pt x="397557" y="314635"/>
                    <a:pt x="391299" y="315976"/>
                  </a:cubicBezTo>
                  <a:lnTo>
                    <a:pt x="393823" y="320501"/>
                  </a:lnTo>
                  <a:lnTo>
                    <a:pt x="389280" y="320501"/>
                  </a:lnTo>
                  <a:lnTo>
                    <a:pt x="382717" y="333648"/>
                  </a:lnTo>
                  <a:lnTo>
                    <a:pt x="384736" y="333648"/>
                  </a:lnTo>
                  <a:cubicBezTo>
                    <a:pt x="387775" y="333467"/>
                    <a:pt x="392804" y="331698"/>
                    <a:pt x="399824" y="328340"/>
                  </a:cubicBezTo>
                  <a:cubicBezTo>
                    <a:pt x="406844" y="324982"/>
                    <a:pt x="413780" y="321122"/>
                    <a:pt x="420630" y="316758"/>
                  </a:cubicBezTo>
                  <a:cubicBezTo>
                    <a:pt x="427481" y="312395"/>
                    <a:pt x="432172" y="308615"/>
                    <a:pt x="434703" y="305417"/>
                  </a:cubicBezTo>
                  <a:cubicBezTo>
                    <a:pt x="434388" y="305396"/>
                    <a:pt x="433883" y="305312"/>
                    <a:pt x="433190" y="305166"/>
                  </a:cubicBezTo>
                  <a:cubicBezTo>
                    <a:pt x="432497" y="305019"/>
                    <a:pt x="431993" y="304935"/>
                    <a:pt x="431678" y="304914"/>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04342" y="232685"/>
                  </a:moveTo>
                  <a:cubicBezTo>
                    <a:pt x="502652" y="233012"/>
                    <a:pt x="496776" y="235556"/>
                    <a:pt x="486714" y="240317"/>
                  </a:cubicBezTo>
                  <a:cubicBezTo>
                    <a:pt x="476652" y="245078"/>
                    <a:pt x="466478" y="250092"/>
                    <a:pt x="456192" y="255358"/>
                  </a:cubicBezTo>
                  <a:cubicBezTo>
                    <a:pt x="445906" y="260624"/>
                    <a:pt x="439583" y="264179"/>
                    <a:pt x="437224" y="266021"/>
                  </a:cubicBezTo>
                  <a:lnTo>
                    <a:pt x="437224" y="268547"/>
                  </a:lnTo>
                  <a:cubicBezTo>
                    <a:pt x="439849" y="268273"/>
                    <a:pt x="444681" y="267179"/>
                    <a:pt x="451718" y="265264"/>
                  </a:cubicBezTo>
                  <a:cubicBezTo>
                    <a:pt x="458756" y="263348"/>
                    <a:pt x="464344" y="262254"/>
                    <a:pt x="468482" y="261980"/>
                  </a:cubicBezTo>
                  <a:cubicBezTo>
                    <a:pt x="470058" y="261959"/>
                    <a:pt x="471444" y="262254"/>
                    <a:pt x="472641" y="262864"/>
                  </a:cubicBezTo>
                  <a:cubicBezTo>
                    <a:pt x="473839" y="263475"/>
                    <a:pt x="474469" y="264527"/>
                    <a:pt x="474532" y="266021"/>
                  </a:cubicBezTo>
                  <a:cubicBezTo>
                    <a:pt x="473925" y="269816"/>
                    <a:pt x="469088" y="274574"/>
                    <a:pt x="460021" y="280295"/>
                  </a:cubicBezTo>
                  <a:cubicBezTo>
                    <a:pt x="450953" y="286016"/>
                    <a:pt x="441297" y="291149"/>
                    <a:pt x="431052" y="295691"/>
                  </a:cubicBezTo>
                  <a:cubicBezTo>
                    <a:pt x="420806" y="300234"/>
                    <a:pt x="413613" y="302635"/>
                    <a:pt x="409473" y="302894"/>
                  </a:cubicBezTo>
                  <a:cubicBezTo>
                    <a:pt x="407190" y="302915"/>
                    <a:pt x="405066" y="303503"/>
                    <a:pt x="403099" y="304658"/>
                  </a:cubicBezTo>
                  <a:cubicBezTo>
                    <a:pt x="401133" y="305813"/>
                    <a:pt x="399387" y="307407"/>
                    <a:pt x="397862" y="309439"/>
                  </a:cubicBezTo>
                  <a:cubicBezTo>
                    <a:pt x="400223" y="307706"/>
                    <a:pt x="405593" y="305915"/>
                    <a:pt x="413970" y="304066"/>
                  </a:cubicBezTo>
                  <a:cubicBezTo>
                    <a:pt x="422348" y="302217"/>
                    <a:pt x="430669" y="300647"/>
                    <a:pt x="438934" y="299357"/>
                  </a:cubicBezTo>
                  <a:cubicBezTo>
                    <a:pt x="447198" y="298067"/>
                    <a:pt x="452342" y="297394"/>
                    <a:pt x="454365" y="297338"/>
                  </a:cubicBezTo>
                  <a:cubicBezTo>
                    <a:pt x="454057" y="301082"/>
                    <a:pt x="450807" y="305078"/>
                    <a:pt x="444615" y="309323"/>
                  </a:cubicBezTo>
                  <a:cubicBezTo>
                    <a:pt x="438423" y="313569"/>
                    <a:pt x="431137" y="317788"/>
                    <a:pt x="422757" y="321980"/>
                  </a:cubicBezTo>
                  <a:cubicBezTo>
                    <a:pt x="414377" y="326173"/>
                    <a:pt x="406752" y="330062"/>
                    <a:pt x="399881" y="333648"/>
                  </a:cubicBezTo>
                  <a:cubicBezTo>
                    <a:pt x="396494" y="335597"/>
                    <a:pt x="393045" y="338273"/>
                    <a:pt x="389532" y="341676"/>
                  </a:cubicBezTo>
                  <a:cubicBezTo>
                    <a:pt x="386019" y="345079"/>
                    <a:pt x="383074" y="348134"/>
                    <a:pt x="380698" y="350841"/>
                  </a:cubicBezTo>
                  <a:cubicBezTo>
                    <a:pt x="393424" y="347912"/>
                    <a:pt x="405328" y="343151"/>
                    <a:pt x="416410" y="336557"/>
                  </a:cubicBezTo>
                  <a:cubicBezTo>
                    <a:pt x="427491" y="329964"/>
                    <a:pt x="438631" y="323941"/>
                    <a:pt x="449828" y="318489"/>
                  </a:cubicBezTo>
                  <a:cubicBezTo>
                    <a:pt x="449807" y="316510"/>
                    <a:pt x="449975" y="314813"/>
                    <a:pt x="450332" y="313399"/>
                  </a:cubicBezTo>
                  <a:cubicBezTo>
                    <a:pt x="450689" y="311985"/>
                    <a:pt x="451361" y="310665"/>
                    <a:pt x="452349" y="309439"/>
                  </a:cubicBezTo>
                  <a:lnTo>
                    <a:pt x="504342" y="235715"/>
                  </a:lnTo>
                  <a:close/>
                  <a:moveTo>
                    <a:pt x="489184" y="231210"/>
                  </a:moveTo>
                  <a:cubicBezTo>
                    <a:pt x="487438" y="231620"/>
                    <a:pt x="483482" y="232438"/>
                    <a:pt x="477319" y="233664"/>
                  </a:cubicBezTo>
                  <a:cubicBezTo>
                    <a:pt x="471156" y="234890"/>
                    <a:pt x="467202" y="235574"/>
                    <a:pt x="465457" y="235715"/>
                  </a:cubicBezTo>
                  <a:cubicBezTo>
                    <a:pt x="463882" y="235610"/>
                    <a:pt x="460604" y="235189"/>
                    <a:pt x="455626" y="234452"/>
                  </a:cubicBezTo>
                  <a:cubicBezTo>
                    <a:pt x="450647" y="233716"/>
                    <a:pt x="447370" y="233295"/>
                    <a:pt x="445794" y="233190"/>
                  </a:cubicBezTo>
                  <a:lnTo>
                    <a:pt x="445794" y="233227"/>
                  </a:lnTo>
                  <a:cubicBezTo>
                    <a:pt x="444545" y="233301"/>
                    <a:pt x="442633" y="233658"/>
                    <a:pt x="440060" y="234299"/>
                  </a:cubicBezTo>
                  <a:cubicBezTo>
                    <a:pt x="437486" y="234940"/>
                    <a:pt x="435701" y="235424"/>
                    <a:pt x="434703" y="235750"/>
                  </a:cubicBezTo>
                  <a:cubicBezTo>
                    <a:pt x="433778" y="236724"/>
                    <a:pt x="431199" y="241837"/>
                    <a:pt x="426966" y="251089"/>
                  </a:cubicBezTo>
                  <a:cubicBezTo>
                    <a:pt x="422733" y="260341"/>
                    <a:pt x="418359" y="269901"/>
                    <a:pt x="413845" y="279769"/>
                  </a:cubicBezTo>
                  <a:cubicBezTo>
                    <a:pt x="409332" y="289638"/>
                    <a:pt x="406191" y="295984"/>
                    <a:pt x="404424" y="298808"/>
                  </a:cubicBezTo>
                  <a:lnTo>
                    <a:pt x="430669" y="287710"/>
                  </a:lnTo>
                  <a:cubicBezTo>
                    <a:pt x="433295" y="284053"/>
                    <a:pt x="437119" y="281530"/>
                    <a:pt x="442139" y="280143"/>
                  </a:cubicBezTo>
                  <a:cubicBezTo>
                    <a:pt x="447160" y="278756"/>
                    <a:pt x="451235" y="276233"/>
                    <a:pt x="454365" y="272576"/>
                  </a:cubicBezTo>
                  <a:cubicBezTo>
                    <a:pt x="450248" y="273322"/>
                    <a:pt x="445878" y="273848"/>
                    <a:pt x="441257" y="274152"/>
                  </a:cubicBezTo>
                  <a:cubicBezTo>
                    <a:pt x="436635" y="274457"/>
                    <a:pt x="433778" y="274604"/>
                    <a:pt x="432686" y="274594"/>
                  </a:cubicBezTo>
                  <a:lnTo>
                    <a:pt x="427140" y="271567"/>
                  </a:lnTo>
                  <a:cubicBezTo>
                    <a:pt x="427098" y="271525"/>
                    <a:pt x="426930" y="271231"/>
                    <a:pt x="426636" y="270684"/>
                  </a:cubicBezTo>
                  <a:cubicBezTo>
                    <a:pt x="426342" y="270138"/>
                    <a:pt x="426174" y="269591"/>
                    <a:pt x="426132" y="269045"/>
                  </a:cubicBezTo>
                  <a:cubicBezTo>
                    <a:pt x="426826" y="264701"/>
                    <a:pt x="431938" y="259936"/>
                    <a:pt x="441468" y="254751"/>
                  </a:cubicBezTo>
                  <a:cubicBezTo>
                    <a:pt x="450998" y="249566"/>
                    <a:pt x="460781" y="244802"/>
                    <a:pt x="470816" y="240458"/>
                  </a:cubicBezTo>
                  <a:cubicBezTo>
                    <a:pt x="480852" y="236114"/>
                    <a:pt x="486974" y="233031"/>
                    <a:pt x="489184" y="231210"/>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8"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3"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04342" y="191265"/>
                  </a:moveTo>
                  <a:cubicBezTo>
                    <a:pt x="498132" y="191603"/>
                    <a:pt x="490850" y="192951"/>
                    <a:pt x="482496" y="195310"/>
                  </a:cubicBezTo>
                  <a:cubicBezTo>
                    <a:pt x="474142" y="197670"/>
                    <a:pt x="468630" y="199018"/>
                    <a:pt x="465961" y="199355"/>
                  </a:cubicBezTo>
                  <a:cubicBezTo>
                    <a:pt x="465037" y="199334"/>
                    <a:pt x="463735" y="199250"/>
                    <a:pt x="462054" y="199102"/>
                  </a:cubicBezTo>
                  <a:cubicBezTo>
                    <a:pt x="460373" y="198955"/>
                    <a:pt x="459323" y="198871"/>
                    <a:pt x="458903" y="198850"/>
                  </a:cubicBezTo>
                  <a:cubicBezTo>
                    <a:pt x="456981" y="202642"/>
                    <a:pt x="455027" y="206687"/>
                    <a:pt x="453042" y="210985"/>
                  </a:cubicBezTo>
                  <a:cubicBezTo>
                    <a:pt x="451057" y="215282"/>
                    <a:pt x="449985" y="218316"/>
                    <a:pt x="449828" y="220086"/>
                  </a:cubicBezTo>
                  <a:lnTo>
                    <a:pt x="452349" y="220086"/>
                  </a:lnTo>
                  <a:cubicBezTo>
                    <a:pt x="455045" y="219818"/>
                    <a:pt x="460640" y="217714"/>
                    <a:pt x="469134" y="213775"/>
                  </a:cubicBezTo>
                  <a:cubicBezTo>
                    <a:pt x="477629" y="209836"/>
                    <a:pt x="485956" y="205672"/>
                    <a:pt x="494115" y="201284"/>
                  </a:cubicBezTo>
                  <a:cubicBezTo>
                    <a:pt x="502275" y="196896"/>
                    <a:pt x="507199" y="193893"/>
                    <a:pt x="508889" y="192277"/>
                  </a:cubicBezTo>
                  <a:cubicBezTo>
                    <a:pt x="508384" y="192013"/>
                    <a:pt x="507753" y="191781"/>
                    <a:pt x="506995" y="191581"/>
                  </a:cubicBezTo>
                  <a:cubicBezTo>
                    <a:pt x="506237" y="191381"/>
                    <a:pt x="505353" y="191276"/>
                    <a:pt x="504342" y="191265"/>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4"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526068" y="183192"/>
                  </a:moveTo>
                  <a:cubicBezTo>
                    <a:pt x="524121" y="185800"/>
                    <a:pt x="521068" y="189293"/>
                    <a:pt x="516910" y="193672"/>
                  </a:cubicBezTo>
                  <a:cubicBezTo>
                    <a:pt x="512752" y="198051"/>
                    <a:pt x="508563" y="201294"/>
                    <a:pt x="504342" y="203400"/>
                  </a:cubicBezTo>
                  <a:lnTo>
                    <a:pt x="447811" y="229187"/>
                  </a:lnTo>
                  <a:cubicBezTo>
                    <a:pt x="449061" y="229493"/>
                    <a:pt x="450973" y="229893"/>
                    <a:pt x="453546" y="230388"/>
                  </a:cubicBezTo>
                  <a:cubicBezTo>
                    <a:pt x="456119" y="230883"/>
                    <a:pt x="457905" y="231157"/>
                    <a:pt x="458903" y="231210"/>
                  </a:cubicBezTo>
                  <a:cubicBezTo>
                    <a:pt x="467865" y="231094"/>
                    <a:pt x="477055" y="229935"/>
                    <a:pt x="486473" y="227734"/>
                  </a:cubicBezTo>
                  <a:cubicBezTo>
                    <a:pt x="495890" y="225532"/>
                    <a:pt x="504710" y="222983"/>
                    <a:pt x="512931" y="220086"/>
                  </a:cubicBezTo>
                  <a:cubicBezTo>
                    <a:pt x="512972" y="213141"/>
                    <a:pt x="513621" y="208154"/>
                    <a:pt x="514878" y="205124"/>
                  </a:cubicBezTo>
                  <a:cubicBezTo>
                    <a:pt x="516134" y="202094"/>
                    <a:pt x="517756" y="199205"/>
                    <a:pt x="519743" y="196458"/>
                  </a:cubicBezTo>
                  <a:cubicBezTo>
                    <a:pt x="521730" y="193710"/>
                    <a:pt x="523838" y="189289"/>
                    <a:pt x="526068" y="183192"/>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528594" y="161496"/>
                  </a:moveTo>
                  <a:cubicBezTo>
                    <a:pt x="521477" y="164987"/>
                    <a:pt x="513201" y="168881"/>
                    <a:pt x="503766" y="173176"/>
                  </a:cubicBezTo>
                  <a:cubicBezTo>
                    <a:pt x="494331" y="177471"/>
                    <a:pt x="486018" y="181402"/>
                    <a:pt x="478829" y="184968"/>
                  </a:cubicBezTo>
                  <a:cubicBezTo>
                    <a:pt x="471639" y="188535"/>
                    <a:pt x="467854" y="190971"/>
                    <a:pt x="467474" y="192277"/>
                  </a:cubicBezTo>
                  <a:cubicBezTo>
                    <a:pt x="477024" y="191519"/>
                    <a:pt x="487209" y="189878"/>
                    <a:pt x="498028" y="187355"/>
                  </a:cubicBezTo>
                  <a:cubicBezTo>
                    <a:pt x="508848" y="184832"/>
                    <a:pt x="519036" y="181426"/>
                    <a:pt x="528594" y="177137"/>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20"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43752" y="124692"/>
                  </a:moveTo>
                  <a:cubicBezTo>
                    <a:pt x="541703" y="127527"/>
                    <a:pt x="536875" y="130550"/>
                    <a:pt x="529268" y="133760"/>
                  </a:cubicBezTo>
                  <a:cubicBezTo>
                    <a:pt x="521661" y="136969"/>
                    <a:pt x="513465" y="140516"/>
                    <a:pt x="504679" y="144398"/>
                  </a:cubicBezTo>
                  <a:cubicBezTo>
                    <a:pt x="495893" y="148281"/>
                    <a:pt x="488707" y="152650"/>
                    <a:pt x="483121" y="157505"/>
                  </a:cubicBezTo>
                  <a:lnTo>
                    <a:pt x="474028" y="181232"/>
                  </a:lnTo>
                  <a:cubicBezTo>
                    <a:pt x="482133" y="177614"/>
                    <a:pt x="490932" y="173365"/>
                    <a:pt x="500427" y="168485"/>
                  </a:cubicBezTo>
                  <a:cubicBezTo>
                    <a:pt x="509921" y="163605"/>
                    <a:pt x="518468" y="158599"/>
                    <a:pt x="526068" y="153467"/>
                  </a:cubicBezTo>
                  <a:cubicBezTo>
                    <a:pt x="522058" y="154192"/>
                    <a:pt x="517700" y="154760"/>
                    <a:pt x="512995" y="155170"/>
                  </a:cubicBezTo>
                  <a:cubicBezTo>
                    <a:pt x="508289" y="155581"/>
                    <a:pt x="503047" y="156022"/>
                    <a:pt x="497268" y="156496"/>
                  </a:cubicBezTo>
                  <a:cubicBezTo>
                    <a:pt x="508932" y="152930"/>
                    <a:pt x="518700" y="148829"/>
                    <a:pt x="526573" y="144191"/>
                  </a:cubicBezTo>
                  <a:cubicBezTo>
                    <a:pt x="534447" y="139552"/>
                    <a:pt x="540173" y="133053"/>
                    <a:pt x="543752" y="124692"/>
                  </a:cubicBezTo>
                  <a:close/>
                  <a:moveTo>
                    <a:pt x="537184" y="121147"/>
                  </a:moveTo>
                  <a:cubicBezTo>
                    <a:pt x="527752" y="123045"/>
                    <a:pt x="518195" y="124815"/>
                    <a:pt x="508510" y="126457"/>
                  </a:cubicBezTo>
                  <a:cubicBezTo>
                    <a:pt x="498826" y="128099"/>
                    <a:pt x="489521" y="130371"/>
                    <a:pt x="480595" y="133274"/>
                  </a:cubicBezTo>
                  <a:lnTo>
                    <a:pt x="483121" y="148923"/>
                  </a:lnTo>
                  <a:cubicBezTo>
                    <a:pt x="488342" y="148429"/>
                    <a:pt x="496090" y="145126"/>
                    <a:pt x="506363" y="139015"/>
                  </a:cubicBezTo>
                  <a:cubicBezTo>
                    <a:pt x="516637" y="132903"/>
                    <a:pt x="526910" y="126947"/>
                    <a:pt x="537184" y="121147"/>
                  </a:cubicBezTo>
                  <a:close/>
                  <a:moveTo>
                    <a:pt x="32305" y="119097"/>
                  </a:moveTo>
                  <a:lnTo>
                    <a:pt x="32305" y="119107"/>
                  </a:lnTo>
                  <a:lnTo>
                    <a:pt x="32302" y="119101"/>
                  </a:lnTo>
                  <a:close/>
                  <a:moveTo>
                    <a:pt x="33817"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7"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7"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7"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09395" y="104940"/>
                  </a:moveTo>
                  <a:cubicBezTo>
                    <a:pt x="503089" y="104845"/>
                    <a:pt x="496626" y="105289"/>
                    <a:pt x="490005" y="106270"/>
                  </a:cubicBezTo>
                  <a:cubicBezTo>
                    <a:pt x="483384" y="107251"/>
                    <a:pt x="479574" y="109340"/>
                    <a:pt x="478574" y="112537"/>
                  </a:cubicBezTo>
                  <a:cubicBezTo>
                    <a:pt x="478563" y="112980"/>
                    <a:pt x="478711" y="114120"/>
                    <a:pt x="479016" y="115955"/>
                  </a:cubicBezTo>
                  <a:cubicBezTo>
                    <a:pt x="479321" y="117791"/>
                    <a:pt x="479848" y="119184"/>
                    <a:pt x="480595" y="120134"/>
                  </a:cubicBezTo>
                  <a:cubicBezTo>
                    <a:pt x="486237" y="117338"/>
                    <a:pt x="492258" y="114700"/>
                    <a:pt x="498658" y="112220"/>
                  </a:cubicBezTo>
                  <a:cubicBezTo>
                    <a:pt x="505058" y="109741"/>
                    <a:pt x="511331" y="107483"/>
                    <a:pt x="517479" y="105447"/>
                  </a:cubicBezTo>
                  <a:cubicBezTo>
                    <a:pt x="516700" y="105426"/>
                    <a:pt x="515605" y="105341"/>
                    <a:pt x="514195" y="105194"/>
                  </a:cubicBezTo>
                  <a:cubicBezTo>
                    <a:pt x="512784" y="105046"/>
                    <a:pt x="511184" y="104961"/>
                    <a:pt x="509395" y="104940"/>
                  </a:cubicBezTo>
                  <a:close/>
                  <a:moveTo>
                    <a:pt x="539205" y="102924"/>
                  </a:moveTo>
                  <a:cubicBezTo>
                    <a:pt x="527636" y="108290"/>
                    <a:pt x="516668" y="112866"/>
                    <a:pt x="506300" y="116653"/>
                  </a:cubicBezTo>
                  <a:cubicBezTo>
                    <a:pt x="495932" y="120440"/>
                    <a:pt x="488879" y="123119"/>
                    <a:pt x="485142" y="124692"/>
                  </a:cubicBezTo>
                  <a:cubicBezTo>
                    <a:pt x="488202" y="124695"/>
                    <a:pt x="494040" y="124070"/>
                    <a:pt x="502658" y="122816"/>
                  </a:cubicBezTo>
                  <a:cubicBezTo>
                    <a:pt x="511275" y="121562"/>
                    <a:pt x="519472" y="119662"/>
                    <a:pt x="527247" y="117114"/>
                  </a:cubicBezTo>
                  <a:cubicBezTo>
                    <a:pt x="535022" y="114566"/>
                    <a:pt x="539177" y="111352"/>
                    <a:pt x="539710" y="107473"/>
                  </a:cubicBezTo>
                  <a:cubicBezTo>
                    <a:pt x="539689" y="107093"/>
                    <a:pt x="539605" y="106335"/>
                    <a:pt x="539457" y="105198"/>
                  </a:cubicBezTo>
                  <a:cubicBezTo>
                    <a:pt x="539310" y="104060"/>
                    <a:pt x="539226" y="103303"/>
                    <a:pt x="539205" y="102924"/>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7"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9"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499290" y="74146"/>
                  </a:moveTo>
                  <a:cubicBezTo>
                    <a:pt x="494753" y="74219"/>
                    <a:pt x="488923" y="74958"/>
                    <a:pt x="481800" y="76361"/>
                  </a:cubicBezTo>
                  <a:cubicBezTo>
                    <a:pt x="478238" y="77063"/>
                    <a:pt x="475474" y="77821"/>
                    <a:pt x="473506" y="78637"/>
                  </a:cubicBezTo>
                  <a:lnTo>
                    <a:pt x="469998" y="81249"/>
                  </a:lnTo>
                  <a:lnTo>
                    <a:pt x="471003" y="88047"/>
                  </a:lnTo>
                  <a:cubicBezTo>
                    <a:pt x="471591" y="90132"/>
                    <a:pt x="471927" y="92407"/>
                    <a:pt x="472011" y="94871"/>
                  </a:cubicBezTo>
                  <a:cubicBezTo>
                    <a:pt x="472989" y="94692"/>
                    <a:pt x="477093" y="92649"/>
                    <a:pt x="484323" y="88742"/>
                  </a:cubicBezTo>
                  <a:cubicBezTo>
                    <a:pt x="491554" y="84835"/>
                    <a:pt x="499069" y="80138"/>
                    <a:pt x="506868" y="74652"/>
                  </a:cubicBezTo>
                  <a:cubicBezTo>
                    <a:pt x="505921" y="74631"/>
                    <a:pt x="504532" y="74546"/>
                    <a:pt x="502700" y="74399"/>
                  </a:cubicBezTo>
                  <a:cubicBezTo>
                    <a:pt x="500868" y="74251"/>
                    <a:pt x="499732" y="74167"/>
                    <a:pt x="499290" y="74146"/>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0"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487163" y="61564"/>
                  </a:moveTo>
                  <a:cubicBezTo>
                    <a:pt x="481827" y="61480"/>
                    <a:pt x="476589" y="61649"/>
                    <a:pt x="471449" y="62072"/>
                  </a:cubicBezTo>
                  <a:cubicBezTo>
                    <a:pt x="466309" y="62495"/>
                    <a:pt x="461455" y="63680"/>
                    <a:pt x="456886" y="65627"/>
                  </a:cubicBezTo>
                  <a:cubicBezTo>
                    <a:pt x="456876" y="67803"/>
                    <a:pt x="457275" y="69128"/>
                    <a:pt x="458084" y="69601"/>
                  </a:cubicBezTo>
                  <a:cubicBezTo>
                    <a:pt x="458892" y="70074"/>
                    <a:pt x="460174" y="70263"/>
                    <a:pt x="461928" y="70168"/>
                  </a:cubicBezTo>
                  <a:cubicBezTo>
                    <a:pt x="466350" y="70032"/>
                    <a:pt x="470870" y="69042"/>
                    <a:pt x="475486" y="67200"/>
                  </a:cubicBezTo>
                  <a:cubicBezTo>
                    <a:pt x="480103" y="65357"/>
                    <a:pt x="483995" y="63478"/>
                    <a:pt x="487163" y="61564"/>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17479" y="54963"/>
                  </a:moveTo>
                  <a:lnTo>
                    <a:pt x="480595" y="70163"/>
                  </a:lnTo>
                  <a:cubicBezTo>
                    <a:pt x="486490" y="69974"/>
                    <a:pt x="492637" y="69218"/>
                    <a:pt x="499037" y="67895"/>
                  </a:cubicBezTo>
                  <a:cubicBezTo>
                    <a:pt x="505437" y="66572"/>
                    <a:pt x="511584" y="65816"/>
                    <a:pt x="517479" y="65627"/>
                  </a:cubicBezTo>
                  <a:cubicBezTo>
                    <a:pt x="518773" y="65606"/>
                    <a:pt x="519847" y="65900"/>
                    <a:pt x="520700" y="66509"/>
                  </a:cubicBezTo>
                  <a:cubicBezTo>
                    <a:pt x="521552" y="67118"/>
                    <a:pt x="521994" y="68168"/>
                    <a:pt x="522026" y="69659"/>
                  </a:cubicBezTo>
                  <a:cubicBezTo>
                    <a:pt x="521452" y="75101"/>
                    <a:pt x="517435" y="79618"/>
                    <a:pt x="509975" y="83212"/>
                  </a:cubicBezTo>
                  <a:cubicBezTo>
                    <a:pt x="502514" y="86805"/>
                    <a:pt x="495054" y="90091"/>
                    <a:pt x="487594" y="93068"/>
                  </a:cubicBezTo>
                  <a:cubicBezTo>
                    <a:pt x="480133" y="96045"/>
                    <a:pt x="476116" y="99331"/>
                    <a:pt x="475542" y="102924"/>
                  </a:cubicBezTo>
                  <a:cubicBezTo>
                    <a:pt x="475532" y="103418"/>
                    <a:pt x="475553" y="103817"/>
                    <a:pt x="475606" y="104121"/>
                  </a:cubicBezTo>
                  <a:cubicBezTo>
                    <a:pt x="475658" y="104426"/>
                    <a:pt x="475806" y="104699"/>
                    <a:pt x="476048" y="104940"/>
                  </a:cubicBezTo>
                  <a:cubicBezTo>
                    <a:pt x="477732" y="104636"/>
                    <a:pt x="480679" y="104237"/>
                    <a:pt x="484890" y="103743"/>
                  </a:cubicBezTo>
                  <a:cubicBezTo>
                    <a:pt x="489100" y="103250"/>
                    <a:pt x="492048" y="102977"/>
                    <a:pt x="493732" y="102924"/>
                  </a:cubicBezTo>
                  <a:cubicBezTo>
                    <a:pt x="501279" y="102609"/>
                    <a:pt x="508668" y="101349"/>
                    <a:pt x="515900" y="99144"/>
                  </a:cubicBezTo>
                  <a:cubicBezTo>
                    <a:pt x="523131" y="96939"/>
                    <a:pt x="530394" y="95679"/>
                    <a:pt x="537689" y="95364"/>
                  </a:cubicBezTo>
                  <a:cubicBezTo>
                    <a:pt x="537645" y="91374"/>
                    <a:pt x="536722" y="86240"/>
                    <a:pt x="534919" y="79961"/>
                  </a:cubicBezTo>
                  <a:cubicBezTo>
                    <a:pt x="533117" y="73683"/>
                    <a:pt x="530696" y="68020"/>
                    <a:pt x="527659" y="62973"/>
                  </a:cubicBezTo>
                  <a:cubicBezTo>
                    <a:pt x="524621" y="57926"/>
                    <a:pt x="521228" y="55256"/>
                    <a:pt x="517479" y="54963"/>
                  </a:cubicBezTo>
                  <a:close/>
                  <a:moveTo>
                    <a:pt x="447811" y="54963"/>
                  </a:moveTo>
                  <a:cubicBezTo>
                    <a:pt x="443930" y="55157"/>
                    <a:pt x="436786" y="56906"/>
                    <a:pt x="426379" y="60210"/>
                  </a:cubicBezTo>
                  <a:cubicBezTo>
                    <a:pt x="415972" y="63515"/>
                    <a:pt x="405424" y="67211"/>
                    <a:pt x="394735" y="71300"/>
                  </a:cubicBezTo>
                  <a:cubicBezTo>
                    <a:pt x="384046" y="75388"/>
                    <a:pt x="376338" y="78706"/>
                    <a:pt x="371611" y="81252"/>
                  </a:cubicBezTo>
                  <a:cubicBezTo>
                    <a:pt x="370401" y="82039"/>
                    <a:pt x="369665" y="83110"/>
                    <a:pt x="369402" y="84465"/>
                  </a:cubicBezTo>
                  <a:cubicBezTo>
                    <a:pt x="369139" y="85819"/>
                    <a:pt x="369034" y="87268"/>
                    <a:pt x="369087" y="88812"/>
                  </a:cubicBezTo>
                  <a:cubicBezTo>
                    <a:pt x="369076" y="90639"/>
                    <a:pt x="369097" y="92655"/>
                    <a:pt x="369150" y="94860"/>
                  </a:cubicBezTo>
                  <a:cubicBezTo>
                    <a:pt x="369202" y="97065"/>
                    <a:pt x="369350" y="99081"/>
                    <a:pt x="369591" y="100908"/>
                  </a:cubicBezTo>
                  <a:cubicBezTo>
                    <a:pt x="380477" y="87322"/>
                    <a:pt x="393790" y="78079"/>
                    <a:pt x="409531" y="73180"/>
                  </a:cubicBezTo>
                  <a:cubicBezTo>
                    <a:pt x="425271" y="68280"/>
                    <a:pt x="440216" y="63054"/>
                    <a:pt x="454365" y="57502"/>
                  </a:cubicBezTo>
                  <a:cubicBezTo>
                    <a:pt x="453368" y="56507"/>
                    <a:pt x="452338" y="55830"/>
                    <a:pt x="451277" y="55471"/>
                  </a:cubicBezTo>
                  <a:cubicBezTo>
                    <a:pt x="450216" y="55111"/>
                    <a:pt x="449061" y="54942"/>
                    <a:pt x="447811" y="54963"/>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67474" y="22717"/>
                  </a:moveTo>
                  <a:cubicBezTo>
                    <a:pt x="466749" y="22675"/>
                    <a:pt x="466056" y="22759"/>
                    <a:pt x="465394" y="22969"/>
                  </a:cubicBezTo>
                  <a:cubicBezTo>
                    <a:pt x="464732" y="23180"/>
                    <a:pt x="463913" y="23769"/>
                    <a:pt x="462936" y="24736"/>
                  </a:cubicBezTo>
                  <a:cubicBezTo>
                    <a:pt x="446130" y="31520"/>
                    <a:pt x="430452" y="38143"/>
                    <a:pt x="415902" y="44607"/>
                  </a:cubicBezTo>
                  <a:cubicBezTo>
                    <a:pt x="401352" y="51070"/>
                    <a:pt x="385915" y="56049"/>
                    <a:pt x="369591" y="59543"/>
                  </a:cubicBezTo>
                  <a:lnTo>
                    <a:pt x="378678" y="70168"/>
                  </a:lnTo>
                  <a:cubicBezTo>
                    <a:pt x="384337" y="69831"/>
                    <a:pt x="388543" y="68101"/>
                    <a:pt x="391299" y="64978"/>
                  </a:cubicBezTo>
                  <a:cubicBezTo>
                    <a:pt x="394054" y="61855"/>
                    <a:pt x="397757" y="59363"/>
                    <a:pt x="402405" y="57502"/>
                  </a:cubicBezTo>
                  <a:cubicBezTo>
                    <a:pt x="411492" y="54983"/>
                    <a:pt x="420575" y="52814"/>
                    <a:pt x="429654" y="50995"/>
                  </a:cubicBezTo>
                  <a:cubicBezTo>
                    <a:pt x="438734" y="49176"/>
                    <a:pt x="447811" y="47642"/>
                    <a:pt x="456886" y="46392"/>
                  </a:cubicBezTo>
                  <a:cubicBezTo>
                    <a:pt x="462884" y="45395"/>
                    <a:pt x="468790" y="43861"/>
                    <a:pt x="474604" y="41792"/>
                  </a:cubicBezTo>
                  <a:cubicBezTo>
                    <a:pt x="480419" y="39723"/>
                    <a:pt x="486458" y="38568"/>
                    <a:pt x="492721" y="38326"/>
                  </a:cubicBezTo>
                  <a:cubicBezTo>
                    <a:pt x="492742" y="39062"/>
                    <a:pt x="492826" y="39734"/>
                    <a:pt x="492974" y="40343"/>
                  </a:cubicBezTo>
                  <a:cubicBezTo>
                    <a:pt x="493121" y="40952"/>
                    <a:pt x="493205" y="41624"/>
                    <a:pt x="493226" y="42359"/>
                  </a:cubicBezTo>
                  <a:cubicBezTo>
                    <a:pt x="493237" y="42632"/>
                    <a:pt x="493090" y="42969"/>
                    <a:pt x="492784" y="43368"/>
                  </a:cubicBezTo>
                  <a:cubicBezTo>
                    <a:pt x="492479" y="43767"/>
                    <a:pt x="491953" y="44103"/>
                    <a:pt x="491205" y="44376"/>
                  </a:cubicBezTo>
                  <a:lnTo>
                    <a:pt x="465457" y="54963"/>
                  </a:lnTo>
                  <a:lnTo>
                    <a:pt x="462936" y="57528"/>
                  </a:lnTo>
                  <a:cubicBezTo>
                    <a:pt x="467118" y="57151"/>
                    <a:pt x="474017" y="55640"/>
                    <a:pt x="483633" y="52996"/>
                  </a:cubicBezTo>
                  <a:cubicBezTo>
                    <a:pt x="493250" y="50352"/>
                    <a:pt x="501669" y="48841"/>
                    <a:pt x="508889" y="48463"/>
                  </a:cubicBezTo>
                  <a:cubicBezTo>
                    <a:pt x="509658" y="48453"/>
                    <a:pt x="510395" y="48474"/>
                    <a:pt x="511100" y="48526"/>
                  </a:cubicBezTo>
                  <a:cubicBezTo>
                    <a:pt x="511805" y="48579"/>
                    <a:pt x="512416" y="48726"/>
                    <a:pt x="512931" y="48968"/>
                  </a:cubicBezTo>
                  <a:cubicBezTo>
                    <a:pt x="511563" y="46486"/>
                    <a:pt x="509626" y="44761"/>
                    <a:pt x="507121" y="43793"/>
                  </a:cubicBezTo>
                  <a:cubicBezTo>
                    <a:pt x="504616" y="42826"/>
                    <a:pt x="502174" y="42363"/>
                    <a:pt x="499795" y="42405"/>
                  </a:cubicBezTo>
                  <a:cubicBezTo>
                    <a:pt x="499521" y="40070"/>
                    <a:pt x="497921" y="37294"/>
                    <a:pt x="494995" y="34076"/>
                  </a:cubicBezTo>
                  <a:cubicBezTo>
                    <a:pt x="492069" y="30857"/>
                    <a:pt x="489458" y="29090"/>
                    <a:pt x="487163" y="28775"/>
                  </a:cubicBezTo>
                  <a:cubicBezTo>
                    <a:pt x="486321" y="28880"/>
                    <a:pt x="485353" y="29301"/>
                    <a:pt x="484258" y="30037"/>
                  </a:cubicBezTo>
                  <a:cubicBezTo>
                    <a:pt x="483163" y="30773"/>
                    <a:pt x="482448" y="31194"/>
                    <a:pt x="482111" y="31299"/>
                  </a:cubicBezTo>
                  <a:cubicBezTo>
                    <a:pt x="480900" y="31161"/>
                    <a:pt x="478775" y="30169"/>
                    <a:pt x="475736" y="28323"/>
                  </a:cubicBezTo>
                  <a:cubicBezTo>
                    <a:pt x="472697" y="26477"/>
                    <a:pt x="469943" y="24609"/>
                    <a:pt x="467474" y="22717"/>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453357" y="19625"/>
                  </a:moveTo>
                  <a:cubicBezTo>
                    <a:pt x="441098" y="19458"/>
                    <a:pt x="427919" y="21570"/>
                    <a:pt x="413820" y="25961"/>
                  </a:cubicBezTo>
                  <a:cubicBezTo>
                    <a:pt x="399721" y="30351"/>
                    <a:pt x="388681" y="38020"/>
                    <a:pt x="380698" y="48968"/>
                  </a:cubicBezTo>
                  <a:cubicBezTo>
                    <a:pt x="390079" y="48148"/>
                    <a:pt x="398451" y="44866"/>
                    <a:pt x="405812" y="39124"/>
                  </a:cubicBezTo>
                  <a:cubicBezTo>
                    <a:pt x="413174" y="33381"/>
                    <a:pt x="420787" y="30100"/>
                    <a:pt x="428653" y="29280"/>
                  </a:cubicBezTo>
                  <a:lnTo>
                    <a:pt x="428653" y="31299"/>
                  </a:lnTo>
                  <a:cubicBezTo>
                    <a:pt x="433043" y="27915"/>
                    <a:pt x="437749" y="25927"/>
                    <a:pt x="442769" y="25335"/>
                  </a:cubicBezTo>
                  <a:cubicBezTo>
                    <a:pt x="447790" y="24743"/>
                    <a:pt x="452496" y="23009"/>
                    <a:pt x="456886" y="20133"/>
                  </a:cubicBezTo>
                  <a:cubicBezTo>
                    <a:pt x="456550" y="20111"/>
                    <a:pt x="455962" y="20027"/>
                    <a:pt x="455122" y="19879"/>
                  </a:cubicBezTo>
                  <a:cubicBezTo>
                    <a:pt x="454281" y="19731"/>
                    <a:pt x="453693" y="19646"/>
                    <a:pt x="453357" y="19625"/>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457895" y="9087"/>
                  </a:moveTo>
                  <a:cubicBezTo>
                    <a:pt x="474498" y="9894"/>
                    <a:pt x="490635" y="16220"/>
                    <a:pt x="506304" y="28064"/>
                  </a:cubicBezTo>
                  <a:cubicBezTo>
                    <a:pt x="521974" y="39909"/>
                    <a:pt x="534457" y="52430"/>
                    <a:pt x="543752" y="65627"/>
                  </a:cubicBezTo>
                  <a:cubicBezTo>
                    <a:pt x="544300" y="69380"/>
                    <a:pt x="544973" y="73606"/>
                    <a:pt x="545770" y="78305"/>
                  </a:cubicBezTo>
                  <a:cubicBezTo>
                    <a:pt x="546568" y="83003"/>
                    <a:pt x="548751" y="89878"/>
                    <a:pt x="552320" y="98929"/>
                  </a:cubicBezTo>
                  <a:cubicBezTo>
                    <a:pt x="552561" y="99150"/>
                    <a:pt x="552707" y="100348"/>
                    <a:pt x="552760" y="102524"/>
                  </a:cubicBezTo>
                  <a:cubicBezTo>
                    <a:pt x="552812" y="104700"/>
                    <a:pt x="552833" y="106529"/>
                    <a:pt x="552823" y="108011"/>
                  </a:cubicBezTo>
                  <a:cubicBezTo>
                    <a:pt x="552718" y="115895"/>
                    <a:pt x="551922" y="123338"/>
                    <a:pt x="550433" y="130339"/>
                  </a:cubicBezTo>
                  <a:cubicBezTo>
                    <a:pt x="548944" y="137339"/>
                    <a:pt x="547391" y="145034"/>
                    <a:pt x="545773" y="153423"/>
                  </a:cubicBezTo>
                  <a:lnTo>
                    <a:pt x="522026" y="224603"/>
                  </a:lnTo>
                  <a:cubicBezTo>
                    <a:pt x="512910" y="240777"/>
                    <a:pt x="503227" y="256919"/>
                    <a:pt x="492975" y="273028"/>
                  </a:cubicBezTo>
                  <a:cubicBezTo>
                    <a:pt x="482724" y="289138"/>
                    <a:pt x="475063" y="300604"/>
                    <a:pt x="469995" y="307428"/>
                  </a:cubicBezTo>
                  <a:cubicBezTo>
                    <a:pt x="483316" y="307323"/>
                    <a:pt x="495692" y="306904"/>
                    <a:pt x="507122" y="306171"/>
                  </a:cubicBezTo>
                  <a:cubicBezTo>
                    <a:pt x="518553" y="305438"/>
                    <a:pt x="530931" y="305019"/>
                    <a:pt x="544257" y="304914"/>
                  </a:cubicBezTo>
                  <a:cubicBezTo>
                    <a:pt x="547178" y="304851"/>
                    <a:pt x="550284" y="305103"/>
                    <a:pt x="553575" y="305668"/>
                  </a:cubicBezTo>
                  <a:cubicBezTo>
                    <a:pt x="556866" y="306234"/>
                    <a:pt x="559464" y="307491"/>
                    <a:pt x="561370" y="309439"/>
                  </a:cubicBezTo>
                  <a:cubicBezTo>
                    <a:pt x="561129" y="310927"/>
                    <a:pt x="560982" y="312351"/>
                    <a:pt x="560930" y="313713"/>
                  </a:cubicBezTo>
                  <a:cubicBezTo>
                    <a:pt x="560878" y="315075"/>
                    <a:pt x="560857" y="316499"/>
                    <a:pt x="560867" y="317987"/>
                  </a:cubicBezTo>
                  <a:cubicBezTo>
                    <a:pt x="560972" y="324543"/>
                    <a:pt x="561391" y="331134"/>
                    <a:pt x="562124" y="337759"/>
                  </a:cubicBezTo>
                  <a:cubicBezTo>
                    <a:pt x="562857" y="344384"/>
                    <a:pt x="563276" y="351104"/>
                    <a:pt x="563381" y="357921"/>
                  </a:cubicBezTo>
                  <a:cubicBezTo>
                    <a:pt x="563570" y="361850"/>
                    <a:pt x="563193" y="365308"/>
                    <a:pt x="562250" y="368294"/>
                  </a:cubicBezTo>
                  <a:cubicBezTo>
                    <a:pt x="561307" y="371279"/>
                    <a:pt x="558668" y="372849"/>
                    <a:pt x="554331" y="373002"/>
                  </a:cubicBezTo>
                  <a:cubicBezTo>
                    <a:pt x="547809" y="372876"/>
                    <a:pt x="541440" y="372371"/>
                    <a:pt x="535222" y="371488"/>
                  </a:cubicBezTo>
                  <a:cubicBezTo>
                    <a:pt x="529004" y="370605"/>
                    <a:pt x="522753" y="370100"/>
                    <a:pt x="516468" y="369973"/>
                  </a:cubicBezTo>
                  <a:cubicBezTo>
                    <a:pt x="512974" y="369910"/>
                    <a:pt x="509731" y="370037"/>
                    <a:pt x="506742" y="370352"/>
                  </a:cubicBezTo>
                  <a:cubicBezTo>
                    <a:pt x="503753" y="370668"/>
                    <a:pt x="500763" y="371551"/>
                    <a:pt x="497774" y="373002"/>
                  </a:cubicBezTo>
                  <a:cubicBezTo>
                    <a:pt x="480535" y="373087"/>
                    <a:pt x="464407" y="373423"/>
                    <a:pt x="449388" y="374012"/>
                  </a:cubicBezTo>
                  <a:cubicBezTo>
                    <a:pt x="434369" y="374601"/>
                    <a:pt x="416352" y="374938"/>
                    <a:pt x="395338" y="375022"/>
                  </a:cubicBezTo>
                  <a:cubicBezTo>
                    <a:pt x="393038" y="375016"/>
                    <a:pt x="389055" y="374972"/>
                    <a:pt x="383390" y="374891"/>
                  </a:cubicBezTo>
                  <a:cubicBezTo>
                    <a:pt x="377725" y="374811"/>
                    <a:pt x="372059" y="374730"/>
                    <a:pt x="366394" y="374649"/>
                  </a:cubicBezTo>
                  <a:cubicBezTo>
                    <a:pt x="360729" y="374568"/>
                    <a:pt x="356746" y="374524"/>
                    <a:pt x="354447" y="374517"/>
                  </a:cubicBezTo>
                  <a:cubicBezTo>
                    <a:pt x="357465" y="370541"/>
                    <a:pt x="360768" y="368144"/>
                    <a:pt x="364354" y="367323"/>
                  </a:cubicBezTo>
                  <a:cubicBezTo>
                    <a:pt x="367940" y="366503"/>
                    <a:pt x="371874" y="365367"/>
                    <a:pt x="376154" y="363916"/>
                  </a:cubicBezTo>
                  <a:cubicBezTo>
                    <a:pt x="379415" y="364156"/>
                    <a:pt x="382738" y="364306"/>
                    <a:pt x="386124" y="364365"/>
                  </a:cubicBezTo>
                  <a:cubicBezTo>
                    <a:pt x="389511" y="364424"/>
                    <a:pt x="393087" y="364464"/>
                    <a:pt x="396852" y="364484"/>
                  </a:cubicBezTo>
                  <a:cubicBezTo>
                    <a:pt x="412594" y="364431"/>
                    <a:pt x="427793" y="364030"/>
                    <a:pt x="442450" y="363282"/>
                  </a:cubicBezTo>
                  <a:cubicBezTo>
                    <a:pt x="457106" y="362534"/>
                    <a:pt x="467632" y="361753"/>
                    <a:pt x="474028" y="360939"/>
                  </a:cubicBezTo>
                  <a:lnTo>
                    <a:pt x="474028" y="357921"/>
                  </a:lnTo>
                  <a:cubicBezTo>
                    <a:pt x="474890" y="356867"/>
                    <a:pt x="476953" y="354423"/>
                    <a:pt x="480216" y="350588"/>
                  </a:cubicBezTo>
                  <a:cubicBezTo>
                    <a:pt x="483479" y="346754"/>
                    <a:pt x="485795" y="343298"/>
                    <a:pt x="487163" y="340222"/>
                  </a:cubicBezTo>
                  <a:cubicBezTo>
                    <a:pt x="482228" y="343393"/>
                    <a:pt x="475310" y="347038"/>
                    <a:pt x="466409" y="351157"/>
                  </a:cubicBezTo>
                  <a:cubicBezTo>
                    <a:pt x="457508" y="355276"/>
                    <a:pt x="450469" y="357531"/>
                    <a:pt x="445290" y="357921"/>
                  </a:cubicBezTo>
                  <a:cubicBezTo>
                    <a:pt x="443841" y="357985"/>
                    <a:pt x="442706" y="357730"/>
                    <a:pt x="441887" y="357155"/>
                  </a:cubicBezTo>
                  <a:cubicBezTo>
                    <a:pt x="441068" y="356581"/>
                    <a:pt x="440186" y="355300"/>
                    <a:pt x="439240" y="353314"/>
                  </a:cubicBezTo>
                  <a:lnTo>
                    <a:pt x="467474" y="324539"/>
                  </a:lnTo>
                  <a:cubicBezTo>
                    <a:pt x="467852" y="324487"/>
                    <a:pt x="468608" y="324213"/>
                    <a:pt x="469743" y="323719"/>
                  </a:cubicBezTo>
                  <a:cubicBezTo>
                    <a:pt x="470877" y="323225"/>
                    <a:pt x="471633" y="322825"/>
                    <a:pt x="472011" y="322520"/>
                  </a:cubicBezTo>
                  <a:cubicBezTo>
                    <a:pt x="471969" y="322467"/>
                    <a:pt x="471801" y="322194"/>
                    <a:pt x="471507" y="321700"/>
                  </a:cubicBezTo>
                  <a:cubicBezTo>
                    <a:pt x="471213" y="321205"/>
                    <a:pt x="471045" y="320806"/>
                    <a:pt x="471003" y="320501"/>
                  </a:cubicBezTo>
                  <a:cubicBezTo>
                    <a:pt x="459177" y="320987"/>
                    <a:pt x="447927" y="324390"/>
                    <a:pt x="437253" y="330709"/>
                  </a:cubicBezTo>
                  <a:cubicBezTo>
                    <a:pt x="426579" y="337029"/>
                    <a:pt x="415846" y="343349"/>
                    <a:pt x="405055" y="349668"/>
                  </a:cubicBezTo>
                  <a:cubicBezTo>
                    <a:pt x="394264" y="355988"/>
                    <a:pt x="382779" y="359391"/>
                    <a:pt x="370601" y="359877"/>
                  </a:cubicBezTo>
                  <a:cubicBezTo>
                    <a:pt x="367919" y="359614"/>
                    <a:pt x="365206" y="360519"/>
                    <a:pt x="362461" y="362590"/>
                  </a:cubicBezTo>
                  <a:cubicBezTo>
                    <a:pt x="359716" y="364662"/>
                    <a:pt x="354857" y="369479"/>
                    <a:pt x="347884" y="377041"/>
                  </a:cubicBezTo>
                  <a:cubicBezTo>
                    <a:pt x="347831" y="377062"/>
                    <a:pt x="347558" y="377146"/>
                    <a:pt x="347064" y="377293"/>
                  </a:cubicBezTo>
                  <a:cubicBezTo>
                    <a:pt x="346569" y="377441"/>
                    <a:pt x="346170" y="377525"/>
                    <a:pt x="345865" y="377546"/>
                  </a:cubicBezTo>
                  <a:cubicBezTo>
                    <a:pt x="345234" y="377525"/>
                    <a:pt x="344350" y="377188"/>
                    <a:pt x="343214" y="376536"/>
                  </a:cubicBezTo>
                  <a:cubicBezTo>
                    <a:pt x="342079" y="375884"/>
                    <a:pt x="341447" y="375043"/>
                    <a:pt x="341321" y="374012"/>
                  </a:cubicBezTo>
                  <a:cubicBezTo>
                    <a:pt x="341321" y="373528"/>
                    <a:pt x="341447" y="373108"/>
                    <a:pt x="341700" y="372750"/>
                  </a:cubicBezTo>
                  <a:cubicBezTo>
                    <a:pt x="341952" y="372392"/>
                    <a:pt x="342331" y="371972"/>
                    <a:pt x="342836" y="371488"/>
                  </a:cubicBezTo>
                  <a:cubicBezTo>
                    <a:pt x="352375" y="359802"/>
                    <a:pt x="361819" y="347458"/>
                    <a:pt x="371169" y="334454"/>
                  </a:cubicBezTo>
                  <a:cubicBezTo>
                    <a:pt x="380519" y="321451"/>
                    <a:pt x="388575" y="308239"/>
                    <a:pt x="395338" y="294818"/>
                  </a:cubicBezTo>
                  <a:cubicBezTo>
                    <a:pt x="406106" y="274025"/>
                    <a:pt x="418510" y="251624"/>
                    <a:pt x="432550" y="227613"/>
                  </a:cubicBezTo>
                  <a:cubicBezTo>
                    <a:pt x="446589" y="203602"/>
                    <a:pt x="458231" y="181579"/>
                    <a:pt x="467474" y="161544"/>
                  </a:cubicBezTo>
                  <a:cubicBezTo>
                    <a:pt x="469427" y="159777"/>
                    <a:pt x="470688" y="157884"/>
                    <a:pt x="471255" y="155865"/>
                  </a:cubicBezTo>
                  <a:cubicBezTo>
                    <a:pt x="471822" y="153845"/>
                    <a:pt x="472074" y="151700"/>
                    <a:pt x="472011" y="149428"/>
                  </a:cubicBezTo>
                  <a:cubicBezTo>
                    <a:pt x="472049" y="144208"/>
                    <a:pt x="470966" y="135682"/>
                    <a:pt x="468762" y="123853"/>
                  </a:cubicBezTo>
                  <a:cubicBezTo>
                    <a:pt x="466559" y="112023"/>
                    <a:pt x="463011" y="100950"/>
                    <a:pt x="458119" y="90635"/>
                  </a:cubicBezTo>
                  <a:cubicBezTo>
                    <a:pt x="453226" y="80319"/>
                    <a:pt x="446765" y="74823"/>
                    <a:pt x="438736" y="74146"/>
                  </a:cubicBezTo>
                  <a:cubicBezTo>
                    <a:pt x="429436" y="74630"/>
                    <a:pt x="420185" y="77832"/>
                    <a:pt x="410922" y="83750"/>
                  </a:cubicBezTo>
                  <a:cubicBezTo>
                    <a:pt x="401679" y="89669"/>
                    <a:pt x="393792" y="95397"/>
                    <a:pt x="387260" y="100937"/>
                  </a:cubicBezTo>
                  <a:cubicBezTo>
                    <a:pt x="380256" y="104496"/>
                    <a:pt x="375965" y="108877"/>
                    <a:pt x="374387" y="114079"/>
                  </a:cubicBezTo>
                  <a:cubicBezTo>
                    <a:pt x="372810" y="119281"/>
                    <a:pt x="369024" y="122146"/>
                    <a:pt x="363029" y="122672"/>
                  </a:cubicBezTo>
                  <a:cubicBezTo>
                    <a:pt x="359747" y="113225"/>
                    <a:pt x="357602" y="103813"/>
                    <a:pt x="356592" y="94437"/>
                  </a:cubicBezTo>
                  <a:cubicBezTo>
                    <a:pt x="355583" y="85062"/>
                    <a:pt x="352680" y="76299"/>
                    <a:pt x="347884" y="68150"/>
                  </a:cubicBezTo>
                  <a:cubicBezTo>
                    <a:pt x="348042" y="64581"/>
                    <a:pt x="349619" y="61710"/>
                    <a:pt x="352617" y="59535"/>
                  </a:cubicBezTo>
                  <a:cubicBezTo>
                    <a:pt x="355614" y="57360"/>
                    <a:pt x="359085" y="54492"/>
                    <a:pt x="363029" y="50930"/>
                  </a:cubicBezTo>
                  <a:cubicBezTo>
                    <a:pt x="373200" y="35291"/>
                    <a:pt x="387060" y="24347"/>
                    <a:pt x="404609" y="18098"/>
                  </a:cubicBezTo>
                  <a:cubicBezTo>
                    <a:pt x="422157" y="11849"/>
                    <a:pt x="439919" y="8845"/>
                    <a:pt x="457895" y="9087"/>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2" y="33169"/>
                  </a:cubicBezTo>
                  <a:cubicBezTo>
                    <a:pt x="235714" y="38148"/>
                    <a:pt x="241046" y="43633"/>
                    <a:pt x="245930" y="49622"/>
                  </a:cubicBezTo>
                  <a:cubicBezTo>
                    <a:pt x="250813" y="55612"/>
                    <a:pt x="253641" y="60273"/>
                    <a:pt x="254413" y="63608"/>
                  </a:cubicBezTo>
                  <a:lnTo>
                    <a:pt x="280137" y="100460"/>
                  </a:lnTo>
                  <a:cubicBezTo>
                    <a:pt x="280116"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3"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2">
                    <a:lumMod val="75000"/>
                  </a:schemeClr>
                </a:solidFill>
                <a:latin typeface="+mn-ea"/>
              </a:endParaRPr>
            </a:p>
          </p:txBody>
        </p:sp>
      </p:grpSp>
      <p:sp>
        <p:nvSpPr>
          <p:cNvPr id="113" name="矩形 112"/>
          <p:cNvSpPr/>
          <p:nvPr/>
        </p:nvSpPr>
        <p:spPr>
          <a:xfrm>
            <a:off x="4605402" y="3759949"/>
            <a:ext cx="4185761" cy="1200329"/>
          </a:xfrm>
          <a:prstGeom prst="rect">
            <a:avLst/>
          </a:prstGeom>
        </p:spPr>
        <p:txBody>
          <a:bodyPr wrap="none">
            <a:spAutoFit/>
          </a:bodyPr>
          <a:lstStyle/>
          <a:p>
            <a:r>
              <a:rPr lang="zh-CN" altLang="en-US" sz="7200" spc="600" dirty="0">
                <a:ln>
                  <a:solidFill>
                    <a:schemeClr val="accent2">
                      <a:lumMod val="75000"/>
                    </a:schemeClr>
                  </a:solidFill>
                </a:ln>
                <a:solidFill>
                  <a:schemeClr val="accent2"/>
                </a:solidFill>
                <a:latin typeface="汉真广标" panose="02010609000101010101" pitchFamily="49" charset="-122"/>
                <a:ea typeface="汉真广标" panose="02010609000101010101" pitchFamily="49" charset="-122"/>
              </a:rPr>
              <a:t>岗位认知</a:t>
            </a:r>
          </a:p>
        </p:txBody>
      </p:sp>
      <p:sp>
        <p:nvSpPr>
          <p:cNvPr id="125" name="等腰三角形 124"/>
          <p:cNvSpPr/>
          <p:nvPr/>
        </p:nvSpPr>
        <p:spPr>
          <a:xfrm flipV="1">
            <a:off x="-1622691" y="1"/>
            <a:ext cx="9691009" cy="1340222"/>
          </a:xfrm>
          <a:prstGeom prst="triangle">
            <a:avLst/>
          </a:prstGeom>
          <a:gradFill flip="none" rotWithShape="1">
            <a:gsLst>
              <a:gs pos="50000">
                <a:schemeClr val="accent2">
                  <a:lumMod val="60000"/>
                  <a:lumOff val="40000"/>
                </a:schemeClr>
              </a:gs>
              <a:gs pos="5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p:cNvGrpSpPr/>
          <p:nvPr/>
        </p:nvGrpSpPr>
        <p:grpSpPr>
          <a:xfrm>
            <a:off x="8535213" y="-493264"/>
            <a:ext cx="3293389" cy="4072018"/>
            <a:chOff x="8535213" y="-493264"/>
            <a:chExt cx="3293389" cy="4072018"/>
          </a:xfrm>
        </p:grpSpPr>
        <p:grpSp>
          <p:nvGrpSpPr>
            <p:cNvPr id="5" name="组合 4"/>
            <p:cNvGrpSpPr/>
            <p:nvPr/>
          </p:nvGrpSpPr>
          <p:grpSpPr>
            <a:xfrm>
              <a:off x="8535213" y="-493264"/>
              <a:ext cx="1064750" cy="3143791"/>
              <a:chOff x="2014001" y="-1657918"/>
              <a:chExt cx="2441564" cy="7208987"/>
            </a:xfrm>
          </p:grpSpPr>
          <p:grpSp>
            <p:nvGrpSpPr>
              <p:cNvPr id="3" name="组合 2"/>
              <p:cNvGrpSpPr/>
              <p:nvPr/>
            </p:nvGrpSpPr>
            <p:grpSpPr>
              <a:xfrm>
                <a:off x="2014001" y="-1657918"/>
                <a:ext cx="2441564" cy="7208987"/>
                <a:chOff x="1919899" y="-1940046"/>
                <a:chExt cx="1804224" cy="5327170"/>
              </a:xfrm>
            </p:grpSpPr>
            <p:grpSp>
              <p:nvGrpSpPr>
                <p:cNvPr id="57" name="组合 56"/>
                <p:cNvGrpSpPr/>
                <p:nvPr/>
              </p:nvGrpSpPr>
              <p:grpSpPr>
                <a:xfrm>
                  <a:off x="1919899" y="-1940046"/>
                  <a:ext cx="1804224" cy="5327170"/>
                  <a:chOff x="1923074" y="-1680043"/>
                  <a:chExt cx="1804224" cy="5327170"/>
                </a:xfrm>
              </p:grpSpPr>
              <p:grpSp>
                <p:nvGrpSpPr>
                  <p:cNvPr id="70" name="组合 69"/>
                  <p:cNvGrpSpPr/>
                  <p:nvPr/>
                </p:nvGrpSpPr>
                <p:grpSpPr>
                  <a:xfrm>
                    <a:off x="1923074" y="1801503"/>
                    <a:ext cx="1804224" cy="1845624"/>
                    <a:chOff x="528015" y="1619736"/>
                    <a:chExt cx="2364271" cy="2418522"/>
                  </a:xfrm>
                </p:grpSpPr>
                <p:grpSp>
                  <p:nvGrpSpPr>
                    <p:cNvPr id="72" name="组合 71"/>
                    <p:cNvGrpSpPr/>
                    <p:nvPr/>
                  </p:nvGrpSpPr>
                  <p:grpSpPr>
                    <a:xfrm>
                      <a:off x="528015" y="1619736"/>
                      <a:ext cx="2364271" cy="2418522"/>
                      <a:chOff x="2058642" y="1934817"/>
                      <a:chExt cx="2427633" cy="2427633"/>
                    </a:xfrm>
                  </p:grpSpPr>
                  <p:sp>
                    <p:nvSpPr>
                      <p:cNvPr id="76" name="椭圆 75"/>
                      <p:cNvSpPr/>
                      <p:nvPr/>
                    </p:nvSpPr>
                    <p:spPr>
                      <a:xfrm>
                        <a:off x="2058642" y="1934817"/>
                        <a:ext cx="2427633" cy="2427633"/>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2109580" y="1934817"/>
                        <a:ext cx="2325756" cy="23257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2175841" y="2001078"/>
                        <a:ext cx="2193235" cy="2193235"/>
                      </a:xfrm>
                      <a:prstGeom prst="ellipse">
                        <a:avLst/>
                      </a:prstGeom>
                      <a:ln w="15875" cap="rnd">
                        <a:solidFill>
                          <a:schemeClr val="accent1">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2324824" y="2062369"/>
                        <a:ext cx="1895269" cy="1895269"/>
                      </a:xfrm>
                      <a:prstGeom prst="ellipse">
                        <a:avLst/>
                      </a:prstGeom>
                      <a:solidFill>
                        <a:schemeClr val="accent1">
                          <a:lumMod val="40000"/>
                          <a:lumOff val="60000"/>
                        </a:schemeClr>
                      </a:solidFill>
                      <a:ln w="12700">
                        <a:solidFill>
                          <a:schemeClr val="accent1">
                            <a:lumMod val="20000"/>
                            <a:lumOff val="8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72"/>
                    <p:cNvSpPr/>
                    <p:nvPr/>
                  </p:nvSpPr>
                  <p:spPr>
                    <a:xfrm>
                      <a:off x="1580942" y="1858630"/>
                      <a:ext cx="258417" cy="258417"/>
                    </a:xfrm>
                    <a:prstGeom prst="ellipse">
                      <a:avLst/>
                    </a:prstGeom>
                    <a:solidFill>
                      <a:srgbClr val="E9E8E6"/>
                    </a:solidFill>
                    <a:ln w="19050">
                      <a:solidFill>
                        <a:schemeClr val="accent1">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9" name="组合 58"/>
                  <p:cNvGrpSpPr/>
                  <p:nvPr/>
                </p:nvGrpSpPr>
                <p:grpSpPr>
                  <a:xfrm>
                    <a:off x="2700093" y="-1680043"/>
                    <a:ext cx="250184" cy="3790667"/>
                    <a:chOff x="4941847" y="162575"/>
                    <a:chExt cx="250184" cy="3790667"/>
                  </a:xfrm>
                  <a:solidFill>
                    <a:schemeClr val="accent1">
                      <a:lumMod val="75000"/>
                    </a:schemeClr>
                  </a:solidFill>
                </p:grpSpPr>
                <p:sp>
                  <p:nvSpPr>
                    <p:cNvPr id="60" name="自由: 形状 59"/>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自由: 形状 62"/>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86" name="文本框 85"/>
                <p:cNvSpPr txBox="1"/>
                <p:nvPr/>
              </p:nvSpPr>
              <p:spPr>
                <a:xfrm>
                  <a:off x="2540567" y="2252758"/>
                  <a:ext cx="534088" cy="423108"/>
                </a:xfrm>
                <a:custGeom>
                  <a:avLst/>
                  <a:gdLst/>
                  <a:ahLst/>
                  <a:cxnLst/>
                  <a:rect l="l" t="t" r="r" b="b"/>
                  <a:pathLst>
                    <a:path w="474034" h="375533">
                      <a:moveTo>
                        <a:pt x="198384" y="337165"/>
                      </a:moveTo>
                      <a:lnTo>
                        <a:pt x="175152" y="347788"/>
                      </a:lnTo>
                      <a:cubicBezTo>
                        <a:pt x="175183" y="347809"/>
                        <a:pt x="175373" y="347894"/>
                        <a:pt x="175720" y="348041"/>
                      </a:cubicBezTo>
                      <a:cubicBezTo>
                        <a:pt x="176067" y="348189"/>
                        <a:pt x="176383" y="348273"/>
                        <a:pt x="176667" y="348294"/>
                      </a:cubicBezTo>
                      <a:cubicBezTo>
                        <a:pt x="180592" y="348146"/>
                        <a:pt x="184737" y="346924"/>
                        <a:pt x="189104" y="344627"/>
                      </a:cubicBezTo>
                      <a:cubicBezTo>
                        <a:pt x="193470" y="342329"/>
                        <a:pt x="197237" y="339842"/>
                        <a:pt x="200404" y="337165"/>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2"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2" y="340339"/>
                        <a:pt x="178989" y="336805"/>
                        <a:pt x="179697" y="333628"/>
                      </a:cubicBezTo>
                      <a:close/>
                      <a:moveTo>
                        <a:pt x="165054" y="325561"/>
                      </a:moveTo>
                      <a:lnTo>
                        <a:pt x="165051" y="325563"/>
                      </a:lnTo>
                      <a:cubicBezTo>
                        <a:pt x="160369" y="326162"/>
                        <a:pt x="155971" y="327737"/>
                        <a:pt x="151857" y="330288"/>
                      </a:cubicBezTo>
                      <a:cubicBezTo>
                        <a:pt x="147743" y="332840"/>
                        <a:pt x="143219"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6"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8" y="341710"/>
                        <a:pt x="241989" y="333787"/>
                        <a:pt x="247856" y="324051"/>
                      </a:cubicBezTo>
                      <a:close/>
                      <a:moveTo>
                        <a:pt x="456413" y="322027"/>
                      </a:moveTo>
                      <a:cubicBezTo>
                        <a:pt x="445371" y="327232"/>
                        <a:pt x="434489" y="330828"/>
                        <a:pt x="423766" y="332815"/>
                      </a:cubicBezTo>
                      <a:cubicBezTo>
                        <a:pt x="413043" y="334802"/>
                        <a:pt x="402047" y="335748"/>
                        <a:pt x="390777" y="335654"/>
                      </a:cubicBezTo>
                      <a:lnTo>
                        <a:pt x="386755" y="357356"/>
                      </a:lnTo>
                      <a:lnTo>
                        <a:pt x="390777" y="361896"/>
                      </a:lnTo>
                      <a:lnTo>
                        <a:pt x="414978" y="346247"/>
                      </a:lnTo>
                      <a:lnTo>
                        <a:pt x="414978" y="353314"/>
                      </a:lnTo>
                      <a:lnTo>
                        <a:pt x="425592" y="348771"/>
                      </a:lnTo>
                      <a:cubicBezTo>
                        <a:pt x="425266" y="351958"/>
                        <a:pt x="423518" y="353914"/>
                        <a:pt x="420348" y="354639"/>
                      </a:cubicBezTo>
                      <a:cubicBezTo>
                        <a:pt x="417179" y="355365"/>
                        <a:pt x="414546" y="356943"/>
                        <a:pt x="412451" y="359372"/>
                      </a:cubicBezTo>
                      <a:lnTo>
                        <a:pt x="418011" y="359372"/>
                      </a:lnTo>
                      <a:cubicBezTo>
                        <a:pt x="420204" y="359363"/>
                        <a:pt x="424129" y="359157"/>
                        <a:pt x="429786" y="358755"/>
                      </a:cubicBezTo>
                      <a:cubicBezTo>
                        <a:pt x="435442" y="358353"/>
                        <a:pt x="440790" y="357811"/>
                        <a:pt x="445828" y="357130"/>
                      </a:cubicBezTo>
                      <a:cubicBezTo>
                        <a:pt x="450867" y="356448"/>
                        <a:pt x="453557" y="355682"/>
                        <a:pt x="453897" y="354832"/>
                      </a:cubicBezTo>
                      <a:lnTo>
                        <a:pt x="453897" y="339187"/>
                      </a:lnTo>
                      <a:cubicBezTo>
                        <a:pt x="452096" y="341763"/>
                        <a:pt x="449885" y="343550"/>
                        <a:pt x="447263" y="344549"/>
                      </a:cubicBezTo>
                      <a:cubicBezTo>
                        <a:pt x="444641" y="345548"/>
                        <a:pt x="441798" y="346957"/>
                        <a:pt x="438734" y="348776"/>
                      </a:cubicBezTo>
                      <a:lnTo>
                        <a:pt x="436712" y="346252"/>
                      </a:lnTo>
                      <a:cubicBezTo>
                        <a:pt x="441861" y="342278"/>
                        <a:pt x="446219" y="338745"/>
                        <a:pt x="449787" y="335654"/>
                      </a:cubicBezTo>
                      <a:cubicBezTo>
                        <a:pt x="453355" y="332563"/>
                        <a:pt x="455563" y="328020"/>
                        <a:pt x="456413" y="322027"/>
                      </a:cubicBezTo>
                      <a:close/>
                      <a:moveTo>
                        <a:pt x="236255" y="319515"/>
                      </a:moveTo>
                      <a:cubicBezTo>
                        <a:pt x="234342" y="319567"/>
                        <a:pt x="230724" y="319840"/>
                        <a:pt x="225401" y="320334"/>
                      </a:cubicBezTo>
                      <a:cubicBezTo>
                        <a:pt x="220079" y="320827"/>
                        <a:pt x="216965" y="321226"/>
                        <a:pt x="216060" y="321531"/>
                      </a:cubicBezTo>
                      <a:lnTo>
                        <a:pt x="213535" y="324051"/>
                      </a:lnTo>
                      <a:cubicBezTo>
                        <a:pt x="215450" y="325017"/>
                        <a:pt x="217175" y="325605"/>
                        <a:pt x="218712" y="325815"/>
                      </a:cubicBezTo>
                      <a:cubicBezTo>
                        <a:pt x="220248" y="326025"/>
                        <a:pt x="222226" y="326109"/>
                        <a:pt x="224646" y="326067"/>
                      </a:cubicBezTo>
                      <a:cubicBezTo>
                        <a:pt x="225792" y="325448"/>
                        <a:pt x="228169" y="324418"/>
                        <a:pt x="231775" y="322980"/>
                      </a:cubicBezTo>
                      <a:cubicBezTo>
                        <a:pt x="235381" y="321541"/>
                        <a:pt x="237884"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3" y="336577"/>
                        <a:pt x="72055" y="339188"/>
                        <a:pt x="73708" y="340470"/>
                      </a:cubicBezTo>
                      <a:cubicBezTo>
                        <a:pt x="75360"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6" y="341231"/>
                      </a:cubicBezTo>
                      <a:cubicBezTo>
                        <a:pt x="101421" y="341220"/>
                        <a:pt x="101926" y="341241"/>
                        <a:pt x="102431"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456413" y="301822"/>
                      </a:moveTo>
                      <a:lnTo>
                        <a:pt x="394824" y="325612"/>
                      </a:lnTo>
                      <a:cubicBezTo>
                        <a:pt x="395454" y="325633"/>
                        <a:pt x="396463" y="325717"/>
                        <a:pt x="397850" y="325864"/>
                      </a:cubicBezTo>
                      <a:cubicBezTo>
                        <a:pt x="399237" y="326012"/>
                        <a:pt x="400245" y="326096"/>
                        <a:pt x="400876" y="326117"/>
                      </a:cubicBezTo>
                      <a:cubicBezTo>
                        <a:pt x="406007" y="326074"/>
                        <a:pt x="412898" y="325318"/>
                        <a:pt x="421550" y="323851"/>
                      </a:cubicBezTo>
                      <a:cubicBezTo>
                        <a:pt x="430202" y="322384"/>
                        <a:pt x="438069" y="320465"/>
                        <a:pt x="445152" y="318094"/>
                      </a:cubicBezTo>
                      <a:cubicBezTo>
                        <a:pt x="452235" y="315723"/>
                        <a:pt x="455989" y="313160"/>
                        <a:pt x="456413" y="310404"/>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2"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1"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7" y="293377"/>
                      </a:cubicBezTo>
                      <a:cubicBezTo>
                        <a:pt x="43028" y="293825"/>
                        <a:pt x="39342" y="294473"/>
                        <a:pt x="38860" y="295319"/>
                      </a:cubicBezTo>
                      <a:cubicBezTo>
                        <a:pt x="39385" y="297710"/>
                        <a:pt x="41486" y="300856"/>
                        <a:pt x="45163" y="304757"/>
                      </a:cubicBezTo>
                      <a:cubicBezTo>
                        <a:pt x="48840" y="308658"/>
                        <a:pt x="50941" y="311048"/>
                        <a:pt x="51467" y="311929"/>
                      </a:cubicBezTo>
                      <a:cubicBezTo>
                        <a:pt x="52232" y="311780"/>
                        <a:pt x="55296" y="310456"/>
                        <a:pt x="60656" y="307956"/>
                      </a:cubicBezTo>
                      <a:cubicBezTo>
                        <a:pt x="66017" y="305456"/>
                        <a:pt x="72108" y="302672"/>
                        <a:pt x="78927" y="299605"/>
                      </a:cubicBezTo>
                      <a:cubicBezTo>
                        <a:pt x="85747" y="296538"/>
                        <a:pt x="91728" y="294080"/>
                        <a:pt x="96871"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6" y="302618"/>
                        <a:pt x="210662" y="302869"/>
                        <a:pt x="211515" y="302869"/>
                      </a:cubicBezTo>
                      <a:lnTo>
                        <a:pt x="232724" y="293792"/>
                      </a:lnTo>
                      <a:close/>
                      <a:moveTo>
                        <a:pt x="111012" y="291726"/>
                      </a:moveTo>
                      <a:cubicBezTo>
                        <a:pt x="110749" y="291968"/>
                        <a:pt x="110391" y="292115"/>
                        <a:pt x="109938" y="292167"/>
                      </a:cubicBezTo>
                      <a:cubicBezTo>
                        <a:pt x="109486" y="292220"/>
                        <a:pt x="109002" y="292241"/>
                        <a:pt x="108486" y="292230"/>
                      </a:cubicBezTo>
                      <a:lnTo>
                        <a:pt x="105456" y="292230"/>
                      </a:lnTo>
                      <a:cubicBezTo>
                        <a:pt x="103668" y="294308"/>
                        <a:pt x="101689" y="296279"/>
                        <a:pt x="99522" y="298142"/>
                      </a:cubicBezTo>
                      <a:cubicBezTo>
                        <a:pt x="97355" y="300005"/>
                        <a:pt x="95124" y="301581"/>
                        <a:pt x="92830" y="302869"/>
                      </a:cubicBezTo>
                      <a:cubicBezTo>
                        <a:pt x="94472" y="302901"/>
                        <a:pt x="98007" y="302586"/>
                        <a:pt x="103436" y="301926"/>
                      </a:cubicBezTo>
                      <a:cubicBezTo>
                        <a:pt x="108865" y="301265"/>
                        <a:pt x="113916" y="300070"/>
                        <a:pt x="118587" y="298339"/>
                      </a:cubicBezTo>
                      <a:cubicBezTo>
                        <a:pt x="117262" y="296963"/>
                        <a:pt x="115873" y="295546"/>
                        <a:pt x="114421" y="294089"/>
                      </a:cubicBezTo>
                      <a:cubicBezTo>
                        <a:pt x="112969" y="292632"/>
                        <a:pt x="111832" y="291845"/>
                        <a:pt x="111012" y="291726"/>
                      </a:cubicBezTo>
                      <a:close/>
                      <a:moveTo>
                        <a:pt x="451849" y="287734"/>
                      </a:moveTo>
                      <a:lnTo>
                        <a:pt x="425587" y="291775"/>
                      </a:lnTo>
                      <a:lnTo>
                        <a:pt x="425587" y="289754"/>
                      </a:lnTo>
                      <a:cubicBezTo>
                        <a:pt x="424432" y="290596"/>
                        <a:pt x="421070" y="291690"/>
                        <a:pt x="415501" y="293037"/>
                      </a:cubicBezTo>
                      <a:cubicBezTo>
                        <a:pt x="409933" y="294384"/>
                        <a:pt x="404553" y="295478"/>
                        <a:pt x="399363" y="296320"/>
                      </a:cubicBezTo>
                      <a:cubicBezTo>
                        <a:pt x="397629" y="298919"/>
                        <a:pt x="396431" y="301802"/>
                        <a:pt x="395770" y="304969"/>
                      </a:cubicBezTo>
                      <a:cubicBezTo>
                        <a:pt x="395108" y="308136"/>
                        <a:pt x="394792" y="311145"/>
                        <a:pt x="394824" y="313996"/>
                      </a:cubicBezTo>
                      <a:cubicBezTo>
                        <a:pt x="399573" y="313943"/>
                        <a:pt x="405205" y="312912"/>
                        <a:pt x="411719" y="310903"/>
                      </a:cubicBezTo>
                      <a:cubicBezTo>
                        <a:pt x="418233" y="308893"/>
                        <a:pt x="422856" y="306221"/>
                        <a:pt x="425587" y="302885"/>
                      </a:cubicBezTo>
                      <a:lnTo>
                        <a:pt x="453897" y="289754"/>
                      </a:lnTo>
                      <a:close/>
                      <a:moveTo>
                        <a:pt x="274588" y="286685"/>
                      </a:moveTo>
                      <a:cubicBezTo>
                        <a:pt x="271183" y="289121"/>
                        <a:pt x="268409" y="290676"/>
                        <a:pt x="266266"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3" y="312791"/>
                        <a:pt x="257413" y="310155"/>
                        <a:pt x="264088" y="306034"/>
                      </a:cubicBezTo>
                      <a:cubicBezTo>
                        <a:pt x="270764" y="301912"/>
                        <a:pt x="274264" y="295463"/>
                        <a:pt x="274588" y="286685"/>
                      </a:cubicBezTo>
                      <a:close/>
                      <a:moveTo>
                        <a:pt x="265532" y="274563"/>
                      </a:moveTo>
                      <a:lnTo>
                        <a:pt x="265509" y="274585"/>
                      </a:lnTo>
                      <a:lnTo>
                        <a:pt x="265505"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425592" y="270058"/>
                      </a:moveTo>
                      <a:cubicBezTo>
                        <a:pt x="424666" y="270153"/>
                        <a:pt x="421591" y="270721"/>
                        <a:pt x="416368" y="271763"/>
                      </a:cubicBezTo>
                      <a:cubicBezTo>
                        <a:pt x="411145" y="272804"/>
                        <a:pt x="406301" y="273751"/>
                        <a:pt x="401837" y="274603"/>
                      </a:cubicBezTo>
                      <a:cubicBezTo>
                        <a:pt x="400852" y="274677"/>
                        <a:pt x="400182" y="275161"/>
                        <a:pt x="399826" y="276055"/>
                      </a:cubicBezTo>
                      <a:cubicBezTo>
                        <a:pt x="399470" y="276950"/>
                        <a:pt x="399302" y="277813"/>
                        <a:pt x="399323" y="278644"/>
                      </a:cubicBezTo>
                      <a:cubicBezTo>
                        <a:pt x="403476" y="277465"/>
                        <a:pt x="407916" y="276287"/>
                        <a:pt x="412642" y="275108"/>
                      </a:cubicBezTo>
                      <a:cubicBezTo>
                        <a:pt x="417369" y="273930"/>
                        <a:pt x="421685" y="272247"/>
                        <a:pt x="425592" y="270058"/>
                      </a:cubicBezTo>
                      <a:close/>
                      <a:moveTo>
                        <a:pt x="247858" y="255418"/>
                      </a:moveTo>
                      <a:cubicBezTo>
                        <a:pt x="243102" y="255481"/>
                        <a:pt x="238474" y="256110"/>
                        <a:pt x="233971" y="257307"/>
                      </a:cubicBezTo>
                      <a:cubicBezTo>
                        <a:pt x="229468" y="258503"/>
                        <a:pt x="226354" y="261400"/>
                        <a:pt x="224629" y="265997"/>
                      </a:cubicBezTo>
                      <a:cubicBezTo>
                        <a:pt x="227638" y="265818"/>
                        <a:pt x="231593" y="264916"/>
                        <a:pt x="236496" y="263289"/>
                      </a:cubicBezTo>
                      <a:cubicBezTo>
                        <a:pt x="241398" y="261662"/>
                        <a:pt x="245859" y="260382"/>
                        <a:pt x="249878" y="259448"/>
                      </a:cubicBezTo>
                      <a:lnTo>
                        <a:pt x="254422" y="255418"/>
                      </a:lnTo>
                      <a:close/>
                      <a:moveTo>
                        <a:pt x="458426" y="247837"/>
                      </a:moveTo>
                      <a:cubicBezTo>
                        <a:pt x="456093" y="247977"/>
                        <a:pt x="452057" y="249212"/>
                        <a:pt x="446320" y="251540"/>
                      </a:cubicBezTo>
                      <a:cubicBezTo>
                        <a:pt x="440583" y="253869"/>
                        <a:pt x="435015" y="256450"/>
                        <a:pt x="429615" y="259284"/>
                      </a:cubicBezTo>
                      <a:cubicBezTo>
                        <a:pt x="424216" y="262118"/>
                        <a:pt x="420856" y="264362"/>
                        <a:pt x="419536" y="266018"/>
                      </a:cubicBezTo>
                      <a:cubicBezTo>
                        <a:pt x="425839" y="263777"/>
                        <a:pt x="431135" y="262199"/>
                        <a:pt x="435421" y="261283"/>
                      </a:cubicBezTo>
                      <a:cubicBezTo>
                        <a:pt x="439708" y="260368"/>
                        <a:pt x="442986" y="259926"/>
                        <a:pt x="445256" y="259957"/>
                      </a:cubicBezTo>
                      <a:cubicBezTo>
                        <a:pt x="446527" y="259947"/>
                        <a:pt x="447515" y="260347"/>
                        <a:pt x="448219" y="261157"/>
                      </a:cubicBezTo>
                      <a:cubicBezTo>
                        <a:pt x="448922" y="261967"/>
                        <a:pt x="449280" y="263251"/>
                        <a:pt x="449290" y="265008"/>
                      </a:cubicBezTo>
                      <a:cubicBezTo>
                        <a:pt x="448823" y="267580"/>
                        <a:pt x="445106" y="270292"/>
                        <a:pt x="438138" y="273144"/>
                      </a:cubicBezTo>
                      <a:cubicBezTo>
                        <a:pt x="431170" y="275997"/>
                        <a:pt x="423752" y="278709"/>
                        <a:pt x="415883" y="281281"/>
                      </a:cubicBezTo>
                      <a:cubicBezTo>
                        <a:pt x="408015" y="283853"/>
                        <a:pt x="402497" y="286004"/>
                        <a:pt x="399329" y="287734"/>
                      </a:cubicBezTo>
                      <a:lnTo>
                        <a:pt x="403856" y="287734"/>
                      </a:lnTo>
                      <a:cubicBezTo>
                        <a:pt x="407394" y="287641"/>
                        <a:pt x="413458" y="286930"/>
                        <a:pt x="422047" y="285602"/>
                      </a:cubicBezTo>
                      <a:cubicBezTo>
                        <a:pt x="430637" y="284274"/>
                        <a:pt x="438721" y="282890"/>
                        <a:pt x="446300" y="281449"/>
                      </a:cubicBezTo>
                      <a:cubicBezTo>
                        <a:pt x="453879" y="280009"/>
                        <a:pt x="457921" y="279074"/>
                        <a:pt x="458426" y="278644"/>
                      </a:cubicBezTo>
                      <a:close/>
                      <a:moveTo>
                        <a:pt x="454903" y="239756"/>
                      </a:moveTo>
                      <a:cubicBezTo>
                        <a:pt x="449261" y="240476"/>
                        <a:pt x="442691" y="241505"/>
                        <a:pt x="435194" y="242843"/>
                      </a:cubicBezTo>
                      <a:cubicBezTo>
                        <a:pt x="427698" y="244180"/>
                        <a:pt x="420790" y="245545"/>
                        <a:pt x="414472" y="246939"/>
                      </a:cubicBezTo>
                      <a:cubicBezTo>
                        <a:pt x="408155" y="248332"/>
                        <a:pt x="403943" y="249473"/>
                        <a:pt x="401837" y="250362"/>
                      </a:cubicBezTo>
                      <a:lnTo>
                        <a:pt x="401837" y="266018"/>
                      </a:lnTo>
                      <a:lnTo>
                        <a:pt x="447326" y="246322"/>
                      </a:lnTo>
                      <a:cubicBezTo>
                        <a:pt x="448464" y="244912"/>
                        <a:pt x="449853" y="243817"/>
                        <a:pt x="451495" y="243039"/>
                      </a:cubicBezTo>
                      <a:cubicBezTo>
                        <a:pt x="453138" y="242260"/>
                        <a:pt x="454273" y="241166"/>
                        <a:pt x="454903" y="239756"/>
                      </a:cubicBezTo>
                      <a:close/>
                      <a:moveTo>
                        <a:pt x="254422" y="233721"/>
                      </a:moveTo>
                      <a:cubicBezTo>
                        <a:pt x="252118" y="234100"/>
                        <a:pt x="248520" y="234480"/>
                        <a:pt x="243629" y="234859"/>
                      </a:cubicBezTo>
                      <a:cubicBezTo>
                        <a:pt x="238737"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456413" y="220060"/>
                      </a:moveTo>
                      <a:cubicBezTo>
                        <a:pt x="454997" y="220397"/>
                        <a:pt x="450767" y="222122"/>
                        <a:pt x="443724" y="225236"/>
                      </a:cubicBezTo>
                      <a:cubicBezTo>
                        <a:pt x="436680" y="228351"/>
                        <a:pt x="424740" y="233864"/>
                        <a:pt x="407902" y="241776"/>
                      </a:cubicBezTo>
                      <a:cubicBezTo>
                        <a:pt x="408502" y="241797"/>
                        <a:pt x="409323" y="241882"/>
                        <a:pt x="410366" y="242029"/>
                      </a:cubicBezTo>
                      <a:cubicBezTo>
                        <a:pt x="411408" y="242176"/>
                        <a:pt x="412103" y="242260"/>
                        <a:pt x="412451" y="242281"/>
                      </a:cubicBezTo>
                      <a:cubicBezTo>
                        <a:pt x="414744" y="242178"/>
                        <a:pt x="419367" y="241430"/>
                        <a:pt x="426319" y="240037"/>
                      </a:cubicBezTo>
                      <a:cubicBezTo>
                        <a:pt x="433272" y="238643"/>
                        <a:pt x="439916" y="237222"/>
                        <a:pt x="446251" y="235772"/>
                      </a:cubicBezTo>
                      <a:cubicBezTo>
                        <a:pt x="452586" y="234322"/>
                        <a:pt x="455973" y="233462"/>
                        <a:pt x="456413" y="233191"/>
                      </a:cubicBezTo>
                      <a:close/>
                      <a:moveTo>
                        <a:pt x="449290" y="216020"/>
                      </a:moveTo>
                      <a:cubicBezTo>
                        <a:pt x="443849" y="216335"/>
                        <a:pt x="436576" y="217598"/>
                        <a:pt x="427473" y="219807"/>
                      </a:cubicBezTo>
                      <a:cubicBezTo>
                        <a:pt x="418369" y="222018"/>
                        <a:pt x="409824" y="223279"/>
                        <a:pt x="401837" y="223595"/>
                      </a:cubicBezTo>
                      <a:lnTo>
                        <a:pt x="401837" y="237736"/>
                      </a:lnTo>
                      <a:cubicBezTo>
                        <a:pt x="403809" y="237552"/>
                        <a:pt x="408401" y="236012"/>
                        <a:pt x="415612" y="233116"/>
                      </a:cubicBezTo>
                      <a:cubicBezTo>
                        <a:pt x="422824" y="230220"/>
                        <a:pt x="429920" y="227071"/>
                        <a:pt x="436901" y="223670"/>
                      </a:cubicBezTo>
                      <a:cubicBezTo>
                        <a:pt x="443881" y="220269"/>
                        <a:pt x="448011" y="217719"/>
                        <a:pt x="449290" y="216020"/>
                      </a:cubicBezTo>
                      <a:close/>
                      <a:moveTo>
                        <a:pt x="288762" y="209461"/>
                      </a:moveTo>
                      <a:cubicBezTo>
                        <a:pt x="287854" y="209608"/>
                        <a:pt x="284563" y="210775"/>
                        <a:pt x="278886" y="212962"/>
                      </a:cubicBezTo>
                      <a:cubicBezTo>
                        <a:pt x="273210" y="215149"/>
                        <a:pt x="267561" y="217476"/>
                        <a:pt x="261941" y="219944"/>
                      </a:cubicBezTo>
                      <a:cubicBezTo>
                        <a:pt x="256321" y="222412"/>
                        <a:pt x="253141" y="224140"/>
                        <a:pt x="252403" y="225129"/>
                      </a:cubicBezTo>
                      <a:lnTo>
                        <a:pt x="278156" y="225129"/>
                      </a:lnTo>
                      <a:lnTo>
                        <a:pt x="282196" y="229173"/>
                      </a:lnTo>
                      <a:cubicBezTo>
                        <a:pt x="276757" y="235996"/>
                        <a:pt x="268951" y="239912"/>
                        <a:pt x="258778" y="240922"/>
                      </a:cubicBezTo>
                      <a:cubicBezTo>
                        <a:pt x="248605" y="241931"/>
                        <a:pt x="239915" y="244580"/>
                        <a:pt x="232708" y="248869"/>
                      </a:cubicBezTo>
                      <a:cubicBezTo>
                        <a:pt x="239504" y="248680"/>
                        <a:pt x="246364" y="247924"/>
                        <a:pt x="253286" y="246602"/>
                      </a:cubicBezTo>
                      <a:cubicBezTo>
                        <a:pt x="260209" y="245280"/>
                        <a:pt x="267320" y="244524"/>
                        <a:pt x="274622"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7" y="269840"/>
                      </a:cubicBezTo>
                      <a:cubicBezTo>
                        <a:pt x="238675" y="272542"/>
                        <a:pt x="233139" y="273948"/>
                        <a:pt x="229678" y="274057"/>
                      </a:cubicBezTo>
                      <a:cubicBezTo>
                        <a:pt x="226238" y="274152"/>
                        <a:pt x="222767" y="275101"/>
                        <a:pt x="219265" y="276903"/>
                      </a:cubicBezTo>
                      <a:cubicBezTo>
                        <a:pt x="215764"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60" y="272946"/>
                      </a:cubicBezTo>
                      <a:cubicBezTo>
                        <a:pt x="251302" y="271980"/>
                        <a:pt x="257145" y="271014"/>
                        <a:pt x="262987" y="270047"/>
                      </a:cubicBezTo>
                      <a:cubicBezTo>
                        <a:pt x="262935" y="270804"/>
                        <a:pt x="263040" y="271560"/>
                        <a:pt x="263302" y="272316"/>
                      </a:cubicBezTo>
                      <a:lnTo>
                        <a:pt x="265505" y="274581"/>
                      </a:lnTo>
                      <a:lnTo>
                        <a:pt x="252150" y="283678"/>
                      </a:lnTo>
                      <a:cubicBezTo>
                        <a:pt x="246743" y="285261"/>
                        <a:pt x="241777" y="287286"/>
                        <a:pt x="237253" y="289755"/>
                      </a:cubicBezTo>
                      <a:cubicBezTo>
                        <a:pt x="244439" y="289439"/>
                        <a:pt x="251782" y="287540"/>
                        <a:pt x="259283" y="284058"/>
                      </a:cubicBezTo>
                      <a:cubicBezTo>
                        <a:pt x="266784" y="280577"/>
                        <a:pt x="273748" y="277412"/>
                        <a:pt x="280176" y="274563"/>
                      </a:cubicBezTo>
                      <a:cubicBezTo>
                        <a:pt x="279934" y="273817"/>
                        <a:pt x="279787" y="273039"/>
                        <a:pt x="279735" y="272231"/>
                      </a:cubicBezTo>
                      <a:cubicBezTo>
                        <a:pt x="279682" y="271423"/>
                        <a:pt x="279661" y="270520"/>
                        <a:pt x="279671" y="269523"/>
                      </a:cubicBezTo>
                      <a:cubicBezTo>
                        <a:pt x="279735" y="265168"/>
                        <a:pt x="280366" y="260781"/>
                        <a:pt x="281565" y="256362"/>
                      </a:cubicBezTo>
                      <a:cubicBezTo>
                        <a:pt x="282764" y="251944"/>
                        <a:pt x="284153" y="247935"/>
                        <a:pt x="285731" y="244335"/>
                      </a:cubicBezTo>
                      <a:lnTo>
                        <a:pt x="285731" y="255418"/>
                      </a:lnTo>
                      <a:cubicBezTo>
                        <a:pt x="286625" y="252847"/>
                        <a:pt x="287738" y="250054"/>
                        <a:pt x="289071" y="247040"/>
                      </a:cubicBezTo>
                      <a:cubicBezTo>
                        <a:pt x="290403" y="244025"/>
                        <a:pt x="291137" y="241102"/>
                        <a:pt x="291274" y="238270"/>
                      </a:cubicBezTo>
                      <a:lnTo>
                        <a:pt x="288762" y="238270"/>
                      </a:lnTo>
                      <a:close/>
                      <a:moveTo>
                        <a:pt x="71638" y="203902"/>
                      </a:moveTo>
                      <a:cubicBezTo>
                        <a:pt x="70259" y="209705"/>
                        <a:pt x="66573" y="213486"/>
                        <a:pt x="60581" y="215246"/>
                      </a:cubicBezTo>
                      <a:cubicBezTo>
                        <a:pt x="54589" y="217005"/>
                        <a:pt x="48513"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3" y="257433"/>
                      </a:lnTo>
                      <a:cubicBezTo>
                        <a:pt x="40793" y="258503"/>
                        <a:pt x="44995" y="259511"/>
                        <a:pt x="49450" y="260455"/>
                      </a:cubicBezTo>
                      <a:cubicBezTo>
                        <a:pt x="53904" y="261400"/>
                        <a:pt x="56089" y="261904"/>
                        <a:pt x="56005" y="261967"/>
                      </a:cubicBezTo>
                      <a:cubicBezTo>
                        <a:pt x="58747" y="261841"/>
                        <a:pt x="62971" y="261337"/>
                        <a:pt x="68675" y="260455"/>
                      </a:cubicBezTo>
                      <a:cubicBezTo>
                        <a:pt x="74380" y="259574"/>
                        <a:pt x="80243" y="259070"/>
                        <a:pt x="86264" y="258944"/>
                      </a:cubicBezTo>
                      <a:lnTo>
                        <a:pt x="73655" y="216537"/>
                      </a:lnTo>
                      <a:cubicBezTo>
                        <a:pt x="73665" y="216042"/>
                        <a:pt x="73518" y="214379"/>
                        <a:pt x="73214"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8"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3"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2" y="268009"/>
                        <a:pt x="62561" y="267999"/>
                      </a:cubicBezTo>
                      <a:cubicBezTo>
                        <a:pt x="58588" y="268083"/>
                        <a:pt x="53587" y="267859"/>
                        <a:pt x="47556" y="267327"/>
                      </a:cubicBezTo>
                      <a:cubicBezTo>
                        <a:pt x="41525" y="266796"/>
                        <a:pt x="36110" y="265454"/>
                        <a:pt x="31311" y="263301"/>
                      </a:cubicBezTo>
                      <a:cubicBezTo>
                        <a:pt x="26513" y="261147"/>
                        <a:pt x="23977" y="257680"/>
                        <a:pt x="23702" y="252899"/>
                      </a:cubicBezTo>
                      <a:cubicBezTo>
                        <a:pt x="23724" y="252616"/>
                        <a:pt x="23809"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3"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7" y="211508"/>
                        <a:pt x="59379" y="209998"/>
                        <a:pt x="63065" y="207945"/>
                      </a:cubicBezTo>
                      <a:lnTo>
                        <a:pt x="60544" y="205923"/>
                      </a:lnTo>
                      <a:lnTo>
                        <a:pt x="36843"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6" y="205926"/>
                        <a:pt x="265760" y="205696"/>
                        <a:pt x="269759" y="205231"/>
                      </a:cubicBezTo>
                      <a:cubicBezTo>
                        <a:pt x="273758" y="204766"/>
                        <a:pt x="277842" y="204048"/>
                        <a:pt x="282010" y="203078"/>
                      </a:cubicBezTo>
                      <a:cubicBezTo>
                        <a:pt x="286178" y="202108"/>
                        <a:pt x="288428" y="200866"/>
                        <a:pt x="288762" y="199353"/>
                      </a:cubicBezTo>
                      <a:cubicBezTo>
                        <a:pt x="288762" y="197773"/>
                        <a:pt x="288509" y="196131"/>
                        <a:pt x="288004" y="194425"/>
                      </a:cubicBezTo>
                      <a:cubicBezTo>
                        <a:pt x="287499" y="192720"/>
                        <a:pt x="286741" y="191331"/>
                        <a:pt x="285731" y="190258"/>
                      </a:cubicBezTo>
                      <a:close/>
                      <a:moveTo>
                        <a:pt x="69621" y="188249"/>
                      </a:moveTo>
                      <a:cubicBezTo>
                        <a:pt x="69309" y="188444"/>
                        <a:pt x="66458" y="188835"/>
                        <a:pt x="61067"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9" y="199099"/>
                        <a:pt x="61839" y="200160"/>
                        <a:pt x="69163" y="200364"/>
                      </a:cubicBezTo>
                      <a:cubicBezTo>
                        <a:pt x="69405" y="194559"/>
                        <a:pt x="69549" y="191025"/>
                        <a:pt x="69597" y="189763"/>
                      </a:cubicBezTo>
                      <a:cubicBezTo>
                        <a:pt x="69645" y="188501"/>
                        <a:pt x="69653" y="187996"/>
                        <a:pt x="69621" y="188249"/>
                      </a:cubicBezTo>
                      <a:close/>
                      <a:moveTo>
                        <a:pt x="458426" y="187233"/>
                      </a:moveTo>
                      <a:cubicBezTo>
                        <a:pt x="457148" y="189000"/>
                        <a:pt x="453370" y="191526"/>
                        <a:pt x="447092" y="194808"/>
                      </a:cubicBezTo>
                      <a:cubicBezTo>
                        <a:pt x="440814" y="198091"/>
                        <a:pt x="433665" y="201826"/>
                        <a:pt x="425645" y="205414"/>
                      </a:cubicBezTo>
                      <a:cubicBezTo>
                        <a:pt x="417624" y="209202"/>
                        <a:pt x="410361" y="212737"/>
                        <a:pt x="403856" y="216020"/>
                      </a:cubicBezTo>
                      <a:lnTo>
                        <a:pt x="403856" y="218545"/>
                      </a:lnTo>
                      <a:cubicBezTo>
                        <a:pt x="411986" y="218355"/>
                        <a:pt x="420873" y="217219"/>
                        <a:pt x="430518" y="215136"/>
                      </a:cubicBezTo>
                      <a:cubicBezTo>
                        <a:pt x="440162" y="213053"/>
                        <a:pt x="448794" y="211159"/>
                        <a:pt x="456413" y="209454"/>
                      </a:cubicBezTo>
                      <a:close/>
                      <a:moveTo>
                        <a:pt x="449290" y="187233"/>
                      </a:moveTo>
                      <a:cubicBezTo>
                        <a:pt x="442451" y="187590"/>
                        <a:pt x="434822" y="189274"/>
                        <a:pt x="426401" y="192283"/>
                      </a:cubicBezTo>
                      <a:cubicBezTo>
                        <a:pt x="417981" y="195292"/>
                        <a:pt x="410466" y="197481"/>
                        <a:pt x="403856" y="198849"/>
                      </a:cubicBezTo>
                      <a:cubicBezTo>
                        <a:pt x="402651" y="199154"/>
                        <a:pt x="401917" y="199806"/>
                        <a:pt x="401655" y="200806"/>
                      </a:cubicBezTo>
                      <a:cubicBezTo>
                        <a:pt x="401392" y="201805"/>
                        <a:pt x="401285" y="202836"/>
                        <a:pt x="401334" y="203899"/>
                      </a:cubicBezTo>
                      <a:cubicBezTo>
                        <a:pt x="401355" y="204236"/>
                        <a:pt x="401439" y="204825"/>
                        <a:pt x="401585" y="205666"/>
                      </a:cubicBezTo>
                      <a:cubicBezTo>
                        <a:pt x="401732" y="206508"/>
                        <a:pt x="401816" y="207097"/>
                        <a:pt x="401837" y="207434"/>
                      </a:cubicBezTo>
                      <a:cubicBezTo>
                        <a:pt x="409504" y="206592"/>
                        <a:pt x="417799" y="203983"/>
                        <a:pt x="426722" y="199606"/>
                      </a:cubicBezTo>
                      <a:cubicBezTo>
                        <a:pt x="435646" y="195229"/>
                        <a:pt x="443168" y="191105"/>
                        <a:pt x="449290" y="187233"/>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9"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1" y="178623"/>
                        <a:pt x="15141" y="179800"/>
                        <a:pt x="15099" y="181734"/>
                      </a:cubicBezTo>
                      <a:close/>
                      <a:moveTo>
                        <a:pt x="451370" y="173597"/>
                      </a:moveTo>
                      <a:cubicBezTo>
                        <a:pt x="447315" y="173975"/>
                        <a:pt x="440892" y="176248"/>
                        <a:pt x="432099" y="180415"/>
                      </a:cubicBezTo>
                      <a:cubicBezTo>
                        <a:pt x="423306" y="184581"/>
                        <a:pt x="415239" y="188369"/>
                        <a:pt x="407900" y="191778"/>
                      </a:cubicBezTo>
                      <a:cubicBezTo>
                        <a:pt x="407973" y="192104"/>
                        <a:pt x="408331" y="192588"/>
                        <a:pt x="408974" y="193230"/>
                      </a:cubicBezTo>
                      <a:cubicBezTo>
                        <a:pt x="409616" y="193872"/>
                        <a:pt x="410100" y="194230"/>
                        <a:pt x="410427" y="194303"/>
                      </a:cubicBezTo>
                      <a:cubicBezTo>
                        <a:pt x="410901" y="193982"/>
                        <a:pt x="414333" y="192773"/>
                        <a:pt x="420723" y="190674"/>
                      </a:cubicBezTo>
                      <a:cubicBezTo>
                        <a:pt x="427114" y="188576"/>
                        <a:pt x="433616" y="186506"/>
                        <a:pt x="440231" y="184464"/>
                      </a:cubicBezTo>
                      <a:cubicBezTo>
                        <a:pt x="446845" y="182422"/>
                        <a:pt x="450727" y="181325"/>
                        <a:pt x="451875" y="181172"/>
                      </a:cubicBezTo>
                      <a:lnTo>
                        <a:pt x="456413" y="181172"/>
                      </a:lnTo>
                      <a:cubicBezTo>
                        <a:pt x="456434" y="181162"/>
                        <a:pt x="456518" y="180930"/>
                        <a:pt x="456665" y="180478"/>
                      </a:cubicBezTo>
                      <a:cubicBezTo>
                        <a:pt x="456811" y="180025"/>
                        <a:pt x="456895" y="179415"/>
                        <a:pt x="456916" y="178647"/>
                      </a:cubicBezTo>
                      <a:cubicBezTo>
                        <a:pt x="456969" y="177332"/>
                        <a:pt x="456612" y="176175"/>
                        <a:pt x="455845" y="175175"/>
                      </a:cubicBezTo>
                      <a:cubicBezTo>
                        <a:pt x="455079" y="174175"/>
                        <a:pt x="453587" y="173649"/>
                        <a:pt x="451370" y="173597"/>
                      </a:cubicBezTo>
                      <a:close/>
                      <a:moveTo>
                        <a:pt x="284171" y="166744"/>
                      </a:moveTo>
                      <a:lnTo>
                        <a:pt x="256935" y="179716"/>
                      </a:lnTo>
                      <a:cubicBezTo>
                        <a:pt x="255379" y="180295"/>
                        <a:pt x="254076" y="181282"/>
                        <a:pt x="253026" y="182680"/>
                      </a:cubicBezTo>
                      <a:cubicBezTo>
                        <a:pt x="251975" y="184078"/>
                        <a:pt x="251428" y="185444"/>
                        <a:pt x="251386" y="186779"/>
                      </a:cubicBezTo>
                      <a:cubicBezTo>
                        <a:pt x="255810" y="186422"/>
                        <a:pt x="260455"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6" y="168311"/>
                      </a:cubicBezTo>
                      <a:cubicBezTo>
                        <a:pt x="39149" y="169384"/>
                        <a:pt x="33079" y="170355"/>
                        <a:pt x="27766"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3" y="216537"/>
                      </a:cubicBezTo>
                      <a:cubicBezTo>
                        <a:pt x="250446" y="216495"/>
                        <a:pt x="249183" y="216074"/>
                        <a:pt x="248615" y="215274"/>
                      </a:cubicBezTo>
                      <a:cubicBezTo>
                        <a:pt x="248047" y="214473"/>
                        <a:pt x="247795" y="213547"/>
                        <a:pt x="247858" y="212494"/>
                      </a:cubicBezTo>
                      <a:cubicBezTo>
                        <a:pt x="248668" y="205807"/>
                        <a:pt x="252602" y="200859"/>
                        <a:pt x="259662" y="197651"/>
                      </a:cubicBezTo>
                      <a:cubicBezTo>
                        <a:pt x="266721" y="194442"/>
                        <a:pt x="272044" y="190638"/>
                        <a:pt x="275632" y="186239"/>
                      </a:cubicBezTo>
                      <a:cubicBezTo>
                        <a:pt x="271497" y="188186"/>
                        <a:pt x="267899" y="189442"/>
                        <a:pt x="264838" y="190007"/>
                      </a:cubicBezTo>
                      <a:cubicBezTo>
                        <a:pt x="261776" y="190572"/>
                        <a:pt x="258304" y="190823"/>
                        <a:pt x="254422" y="190761"/>
                      </a:cubicBezTo>
                      <a:lnTo>
                        <a:pt x="249878" y="190761"/>
                      </a:lnTo>
                      <a:cubicBezTo>
                        <a:pt x="247753" y="190802"/>
                        <a:pt x="245817" y="190719"/>
                        <a:pt x="244070" y="190509"/>
                      </a:cubicBezTo>
                      <a:cubicBezTo>
                        <a:pt x="242324" y="190300"/>
                        <a:pt x="241398" y="189714"/>
                        <a:pt x="241293" y="188751"/>
                      </a:cubicBezTo>
                      <a:cubicBezTo>
                        <a:pt x="241586" y="184988"/>
                        <a:pt x="244198" y="181171"/>
                        <a:pt x="249130" y="177299"/>
                      </a:cubicBezTo>
                      <a:cubicBezTo>
                        <a:pt x="254061" y="173426"/>
                        <a:pt x="259553" y="169972"/>
                        <a:pt x="265607" y="166934"/>
                      </a:cubicBezTo>
                      <a:cubicBezTo>
                        <a:pt x="271660" y="163896"/>
                        <a:pt x="276517" y="161747"/>
                        <a:pt x="280176" y="160488"/>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1" y="159159"/>
                        <a:pt x="21385" y="161057"/>
                        <a:pt x="19457" y="163145"/>
                      </a:cubicBezTo>
                      <a:cubicBezTo>
                        <a:pt x="17528" y="165233"/>
                        <a:pt x="16076" y="166372"/>
                        <a:pt x="15099" y="166562"/>
                      </a:cubicBezTo>
                      <a:lnTo>
                        <a:pt x="60544" y="158463"/>
                      </a:lnTo>
                      <a:cubicBezTo>
                        <a:pt x="60617" y="158463"/>
                        <a:pt x="60974" y="158463"/>
                        <a:pt x="61615" y="158463"/>
                      </a:cubicBezTo>
                      <a:cubicBezTo>
                        <a:pt x="62256" y="158463"/>
                        <a:pt x="62739" y="158463"/>
                        <a:pt x="63065" y="158463"/>
                      </a:cubicBezTo>
                      <a:cubicBezTo>
                        <a:pt x="64525" y="158199"/>
                        <a:pt x="66269" y="157714"/>
                        <a:pt x="68297" y="157008"/>
                      </a:cubicBezTo>
                      <a:cubicBezTo>
                        <a:pt x="70325" y="156301"/>
                        <a:pt x="71438" y="155436"/>
                        <a:pt x="71638" y="154413"/>
                      </a:cubicBezTo>
                      <a:cubicBezTo>
                        <a:pt x="63108" y="154025"/>
                        <a:pt x="55206" y="152534"/>
                        <a:pt x="47932" y="149940"/>
                      </a:cubicBezTo>
                      <a:cubicBezTo>
                        <a:pt x="40657" y="147346"/>
                        <a:pt x="32241" y="145976"/>
                        <a:pt x="22682" y="145831"/>
                      </a:cubicBezTo>
                      <a:close/>
                      <a:moveTo>
                        <a:pt x="456413" y="144340"/>
                      </a:moveTo>
                      <a:cubicBezTo>
                        <a:pt x="452459" y="145800"/>
                        <a:pt x="446734" y="148426"/>
                        <a:pt x="439238" y="152218"/>
                      </a:cubicBezTo>
                      <a:cubicBezTo>
                        <a:pt x="431742" y="156010"/>
                        <a:pt x="426519" y="159771"/>
                        <a:pt x="423571" y="163500"/>
                      </a:cubicBezTo>
                      <a:cubicBezTo>
                        <a:pt x="424294" y="163582"/>
                        <a:pt x="427282" y="163028"/>
                        <a:pt x="432535" y="161839"/>
                      </a:cubicBezTo>
                      <a:cubicBezTo>
                        <a:pt x="437787" y="160650"/>
                        <a:pt x="442983" y="159349"/>
                        <a:pt x="448123" y="157936"/>
                      </a:cubicBezTo>
                      <a:cubicBezTo>
                        <a:pt x="453263" y="156522"/>
                        <a:pt x="456026" y="155520"/>
                        <a:pt x="456413" y="154929"/>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456413" y="137286"/>
                      </a:moveTo>
                      <a:cubicBezTo>
                        <a:pt x="454280" y="137535"/>
                        <a:pt x="448674" y="138718"/>
                        <a:pt x="439597" y="140835"/>
                      </a:cubicBezTo>
                      <a:cubicBezTo>
                        <a:pt x="430519" y="142952"/>
                        <a:pt x="421694" y="145517"/>
                        <a:pt x="413120" y="148531"/>
                      </a:cubicBezTo>
                      <a:cubicBezTo>
                        <a:pt x="404547" y="151544"/>
                        <a:pt x="399950" y="154520"/>
                        <a:pt x="399329" y="157459"/>
                      </a:cubicBezTo>
                      <a:lnTo>
                        <a:pt x="399323" y="157450"/>
                      </a:lnTo>
                      <a:cubicBezTo>
                        <a:pt x="399333" y="158154"/>
                        <a:pt x="399564" y="162046"/>
                        <a:pt x="400014" y="169124"/>
                      </a:cubicBezTo>
                      <a:cubicBezTo>
                        <a:pt x="400465" y="176202"/>
                        <a:pt x="401072" y="182240"/>
                        <a:pt x="401837" y="187237"/>
                      </a:cubicBezTo>
                      <a:lnTo>
                        <a:pt x="403856" y="187237"/>
                      </a:lnTo>
                      <a:lnTo>
                        <a:pt x="443282" y="170066"/>
                      </a:lnTo>
                      <a:cubicBezTo>
                        <a:pt x="444177" y="168783"/>
                        <a:pt x="445546" y="167562"/>
                        <a:pt x="447389" y="166405"/>
                      </a:cubicBezTo>
                      <a:cubicBezTo>
                        <a:pt x="449232" y="165247"/>
                        <a:pt x="450727" y="164279"/>
                        <a:pt x="451875" y="163500"/>
                      </a:cubicBezTo>
                      <a:cubicBezTo>
                        <a:pt x="445146" y="163879"/>
                        <a:pt x="438006" y="165394"/>
                        <a:pt x="430456" y="168045"/>
                      </a:cubicBezTo>
                      <a:cubicBezTo>
                        <a:pt x="422906" y="170697"/>
                        <a:pt x="415892" y="172211"/>
                        <a:pt x="409416" y="172588"/>
                      </a:cubicBezTo>
                      <a:cubicBezTo>
                        <a:pt x="408626" y="172577"/>
                        <a:pt x="407931" y="172346"/>
                        <a:pt x="407331" y="171895"/>
                      </a:cubicBezTo>
                      <a:cubicBezTo>
                        <a:pt x="406731" y="171443"/>
                        <a:pt x="406415" y="170833"/>
                        <a:pt x="406383" y="170066"/>
                      </a:cubicBezTo>
                      <a:cubicBezTo>
                        <a:pt x="411554" y="162061"/>
                        <a:pt x="418651" y="155631"/>
                        <a:pt x="427676" y="150777"/>
                      </a:cubicBezTo>
                      <a:cubicBezTo>
                        <a:pt x="436700" y="145923"/>
                        <a:pt x="445441" y="142266"/>
                        <a:pt x="453897" y="139808"/>
                      </a:cubicBezTo>
                      <a:close/>
                      <a:moveTo>
                        <a:pt x="78193" y="136277"/>
                      </a:moveTo>
                      <a:cubicBezTo>
                        <a:pt x="72699" y="136371"/>
                        <a:pt x="66542" y="136938"/>
                        <a:pt x="59724" y="137977"/>
                      </a:cubicBezTo>
                      <a:cubicBezTo>
                        <a:pt x="52906" y="139016"/>
                        <a:pt x="46623" y="139961"/>
                        <a:pt x="40877" y="140811"/>
                      </a:cubicBezTo>
                      <a:cubicBezTo>
                        <a:pt x="43976" y="141546"/>
                        <a:pt x="48115" y="142847"/>
                        <a:pt x="53295" y="144715"/>
                      </a:cubicBezTo>
                      <a:cubicBezTo>
                        <a:pt x="58474" y="146583"/>
                        <a:pt x="62739" y="147633"/>
                        <a:pt x="66091" y="147864"/>
                      </a:cubicBezTo>
                      <a:cubicBezTo>
                        <a:pt x="66721" y="147801"/>
                        <a:pt x="67856" y="147297"/>
                        <a:pt x="69495" y="146353"/>
                      </a:cubicBezTo>
                      <a:cubicBezTo>
                        <a:pt x="71133" y="145408"/>
                        <a:pt x="72520" y="144400"/>
                        <a:pt x="73655" y="143330"/>
                      </a:cubicBezTo>
                      <a:lnTo>
                        <a:pt x="71638" y="147864"/>
                      </a:lnTo>
                      <a:cubicBezTo>
                        <a:pt x="74117" y="147602"/>
                        <a:pt x="75840" y="146111"/>
                        <a:pt x="76807" y="143393"/>
                      </a:cubicBezTo>
                      <a:cubicBezTo>
                        <a:pt x="77773" y="140674"/>
                        <a:pt x="78235" y="138302"/>
                        <a:pt x="78193" y="136277"/>
                      </a:cubicBezTo>
                      <a:close/>
                      <a:moveTo>
                        <a:pt x="32304" y="119097"/>
                      </a:moveTo>
                      <a:lnTo>
                        <a:pt x="32304" y="119107"/>
                      </a:lnTo>
                      <a:lnTo>
                        <a:pt x="32302" y="119101"/>
                      </a:lnTo>
                      <a:close/>
                      <a:moveTo>
                        <a:pt x="33817" y="114532"/>
                      </a:moveTo>
                      <a:cubicBezTo>
                        <a:pt x="32829" y="114532"/>
                        <a:pt x="32157" y="114659"/>
                        <a:pt x="31800" y="114913"/>
                      </a:cubicBezTo>
                      <a:cubicBezTo>
                        <a:pt x="31443" y="115167"/>
                        <a:pt x="31274" y="115549"/>
                        <a:pt x="31295" y="116057"/>
                      </a:cubicBezTo>
                      <a:cubicBezTo>
                        <a:pt x="31306" y="116343"/>
                        <a:pt x="31411" y="116788"/>
                        <a:pt x="31611" y="117391"/>
                      </a:cubicBezTo>
                      <a:lnTo>
                        <a:pt x="32302" y="119101"/>
                      </a:lnTo>
                      <a:lnTo>
                        <a:pt x="29215" y="125085"/>
                      </a:lnTo>
                      <a:cubicBezTo>
                        <a:pt x="27397"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273075" y="112576"/>
                      </a:moveTo>
                      <a:cubicBezTo>
                        <a:pt x="269218" y="113106"/>
                        <a:pt x="263061" y="116058"/>
                        <a:pt x="254602" y="121433"/>
                      </a:cubicBezTo>
                      <a:cubicBezTo>
                        <a:pt x="246143" y="126808"/>
                        <a:pt x="240364" y="131424"/>
                        <a:pt x="237264" y="135281"/>
                      </a:cubicBezTo>
                      <a:cubicBezTo>
                        <a:pt x="242528" y="135176"/>
                        <a:pt x="247761" y="134757"/>
                        <a:pt x="252963" y="134025"/>
                      </a:cubicBezTo>
                      <a:cubicBezTo>
                        <a:pt x="258164" y="133292"/>
                        <a:pt x="263523" y="132874"/>
                        <a:pt x="269040" y="132769"/>
                      </a:cubicBezTo>
                      <a:cubicBezTo>
                        <a:pt x="270920" y="132717"/>
                        <a:pt x="272959" y="132947"/>
                        <a:pt x="275155" y="133459"/>
                      </a:cubicBezTo>
                      <a:cubicBezTo>
                        <a:pt x="277351" y="133971"/>
                        <a:pt x="279012" y="135078"/>
                        <a:pt x="280136" y="136780"/>
                      </a:cubicBezTo>
                      <a:cubicBezTo>
                        <a:pt x="276584" y="141241"/>
                        <a:pt x="272465" y="144789"/>
                        <a:pt x="267779"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9" y="151348"/>
                        <a:pt x="282406" y="149123"/>
                      </a:cubicBezTo>
                      <a:cubicBezTo>
                        <a:pt x="282553" y="146898"/>
                        <a:pt x="282637" y="145303"/>
                        <a:pt x="282658" y="144337"/>
                      </a:cubicBezTo>
                      <a:cubicBezTo>
                        <a:pt x="282532" y="140287"/>
                        <a:pt x="282027" y="136171"/>
                        <a:pt x="281145" y="131990"/>
                      </a:cubicBezTo>
                      <a:cubicBezTo>
                        <a:pt x="280262" y="127809"/>
                        <a:pt x="279758" y="123684"/>
                        <a:pt x="279632" y="119615"/>
                      </a:cubicBezTo>
                      <a:cubicBezTo>
                        <a:pt x="279621" y="118609"/>
                        <a:pt x="279642" y="117699"/>
                        <a:pt x="279695" y="116883"/>
                      </a:cubicBezTo>
                      <a:cubicBezTo>
                        <a:pt x="279747" y="116068"/>
                        <a:pt x="279894" y="115284"/>
                        <a:pt x="280136" y="114532"/>
                      </a:cubicBezTo>
                      <a:lnTo>
                        <a:pt x="275597" y="117236"/>
                      </a:lnTo>
                      <a:cubicBezTo>
                        <a:pt x="275554" y="116362"/>
                        <a:pt x="275260" y="115391"/>
                        <a:pt x="274714" y="114323"/>
                      </a:cubicBezTo>
                      <a:cubicBezTo>
                        <a:pt x="274167" y="113255"/>
                        <a:pt x="273621" y="112673"/>
                        <a:pt x="273075" y="112576"/>
                      </a:cubicBezTo>
                      <a:close/>
                      <a:moveTo>
                        <a:pt x="254413" y="111061"/>
                      </a:moveTo>
                      <a:cubicBezTo>
                        <a:pt x="252322" y="111125"/>
                        <a:pt x="248055" y="111755"/>
                        <a:pt x="241614" y="112950"/>
                      </a:cubicBezTo>
                      <a:cubicBezTo>
                        <a:pt x="235173" y="114145"/>
                        <a:pt x="231537" y="115523"/>
                        <a:pt x="230707" y="117083"/>
                      </a:cubicBezTo>
                      <a:lnTo>
                        <a:pt x="230707" y="117119"/>
                      </a:lnTo>
                      <a:cubicBezTo>
                        <a:pt x="230759" y="118066"/>
                        <a:pt x="231033" y="119580"/>
                        <a:pt x="231526" y="121661"/>
                      </a:cubicBezTo>
                      <a:cubicBezTo>
                        <a:pt x="232020" y="123743"/>
                        <a:pt x="232420" y="125256"/>
                        <a:pt x="232724" y="126201"/>
                      </a:cubicBezTo>
                      <a:cubicBezTo>
                        <a:pt x="236917" y="124436"/>
                        <a:pt x="241267" y="122293"/>
                        <a:pt x="245775" y="119769"/>
                      </a:cubicBezTo>
                      <a:cubicBezTo>
                        <a:pt x="250283" y="117245"/>
                        <a:pt x="254003" y="114343"/>
                        <a:pt x="256935" y="111061"/>
                      </a:cubicBezTo>
                      <a:close/>
                      <a:moveTo>
                        <a:pt x="436711" y="95917"/>
                      </a:moveTo>
                      <a:cubicBezTo>
                        <a:pt x="434714" y="95957"/>
                        <a:pt x="431126" y="96605"/>
                        <a:pt x="425947" y="97861"/>
                      </a:cubicBezTo>
                      <a:cubicBezTo>
                        <a:pt x="420767" y="99117"/>
                        <a:pt x="415868" y="100737"/>
                        <a:pt x="411251" y="102722"/>
                      </a:cubicBezTo>
                      <a:cubicBezTo>
                        <a:pt x="406633" y="104707"/>
                        <a:pt x="404168" y="106814"/>
                        <a:pt x="403856" y="109042"/>
                      </a:cubicBezTo>
                      <a:lnTo>
                        <a:pt x="403856" y="139836"/>
                      </a:lnTo>
                      <a:cubicBezTo>
                        <a:pt x="405775" y="138546"/>
                        <a:pt x="409856" y="136471"/>
                        <a:pt x="416099" y="133610"/>
                      </a:cubicBezTo>
                      <a:cubicBezTo>
                        <a:pt x="422343" y="130750"/>
                        <a:pt x="428333" y="127777"/>
                        <a:pt x="434071" y="124692"/>
                      </a:cubicBezTo>
                      <a:cubicBezTo>
                        <a:pt x="439809" y="121607"/>
                        <a:pt x="442880" y="119082"/>
                        <a:pt x="443282" y="117119"/>
                      </a:cubicBezTo>
                      <a:cubicBezTo>
                        <a:pt x="435890" y="117245"/>
                        <a:pt x="428308" y="117750"/>
                        <a:pt x="420537" y="118634"/>
                      </a:cubicBezTo>
                      <a:cubicBezTo>
                        <a:pt x="412765" y="119517"/>
                        <a:pt x="408217" y="120022"/>
                        <a:pt x="406891" y="120148"/>
                      </a:cubicBezTo>
                      <a:cubicBezTo>
                        <a:pt x="407259" y="114598"/>
                        <a:pt x="409836" y="110624"/>
                        <a:pt x="414622" y="108226"/>
                      </a:cubicBezTo>
                      <a:cubicBezTo>
                        <a:pt x="419408" y="105827"/>
                        <a:pt x="424195" y="103882"/>
                        <a:pt x="428981" y="102392"/>
                      </a:cubicBezTo>
                      <a:cubicBezTo>
                        <a:pt x="433767" y="100901"/>
                        <a:pt x="436344" y="98743"/>
                        <a:pt x="436712" y="95917"/>
                      </a:cubicBezTo>
                      <a:close/>
                      <a:moveTo>
                        <a:pt x="232724" y="93897"/>
                      </a:moveTo>
                      <a:cubicBezTo>
                        <a:pt x="231284" y="93950"/>
                        <a:pt x="229622" y="94223"/>
                        <a:pt x="227739" y="94718"/>
                      </a:cubicBezTo>
                      <a:cubicBezTo>
                        <a:pt x="225856" y="95212"/>
                        <a:pt x="224825" y="95612"/>
                        <a:pt x="224646" y="95917"/>
                      </a:cubicBezTo>
                      <a:lnTo>
                        <a:pt x="224646" y="98441"/>
                      </a:lnTo>
                      <a:cubicBezTo>
                        <a:pt x="226719" y="98378"/>
                        <a:pt x="228885" y="97873"/>
                        <a:pt x="231146" y="96926"/>
                      </a:cubicBezTo>
                      <a:cubicBezTo>
                        <a:pt x="233407"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1" y="91525"/>
                        <a:pt x="253559" y="92704"/>
                        <a:pt x="248789"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7" y="102841"/>
                        <a:pt x="265110" y="100335"/>
                        <a:pt x="262987" y="96978"/>
                      </a:cubicBezTo>
                      <a:cubicBezTo>
                        <a:pt x="260864" y="93620"/>
                        <a:pt x="259183" y="91746"/>
                        <a:pt x="257943" y="91357"/>
                      </a:cubicBezTo>
                      <a:close/>
                      <a:moveTo>
                        <a:pt x="51971" y="85294"/>
                      </a:moveTo>
                      <a:lnTo>
                        <a:pt x="53988" y="87315"/>
                      </a:lnTo>
                      <a:cubicBezTo>
                        <a:pt x="62698"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1"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3" y="89104"/>
                        <a:pt x="89865" y="88325"/>
                      </a:cubicBezTo>
                      <a:cubicBezTo>
                        <a:pt x="84637" y="87546"/>
                        <a:pt x="79570" y="87209"/>
                        <a:pt x="74663" y="87315"/>
                      </a:cubicBezTo>
                      <a:lnTo>
                        <a:pt x="67099" y="87315"/>
                      </a:lnTo>
                      <a:lnTo>
                        <a:pt x="67099" y="85294"/>
                      </a:lnTo>
                      <a:close/>
                      <a:moveTo>
                        <a:pt x="43398" y="82791"/>
                      </a:moveTo>
                      <a:cubicBezTo>
                        <a:pt x="42411" y="84442"/>
                        <a:pt x="40856" y="87324"/>
                        <a:pt x="38734"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7"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7" y="95199"/>
                        <a:pt x="58873" y="95599"/>
                        <a:pt x="58527" y="95904"/>
                      </a:cubicBezTo>
                      <a:lnTo>
                        <a:pt x="47432" y="89336"/>
                      </a:lnTo>
                      <a:lnTo>
                        <a:pt x="43398" y="91357"/>
                      </a:lnTo>
                      <a:close/>
                      <a:moveTo>
                        <a:pt x="456413" y="78753"/>
                      </a:moveTo>
                      <a:cubicBezTo>
                        <a:pt x="453259" y="80256"/>
                        <a:pt x="449851" y="81918"/>
                        <a:pt x="446188" y="83738"/>
                      </a:cubicBezTo>
                      <a:cubicBezTo>
                        <a:pt x="442524" y="85557"/>
                        <a:pt x="439366" y="87598"/>
                        <a:pt x="436712" y="89859"/>
                      </a:cubicBezTo>
                      <a:lnTo>
                        <a:pt x="451875" y="91878"/>
                      </a:lnTo>
                      <a:lnTo>
                        <a:pt x="451875" y="98441"/>
                      </a:lnTo>
                      <a:cubicBezTo>
                        <a:pt x="445441" y="100712"/>
                        <a:pt x="440240" y="103110"/>
                        <a:pt x="436270" y="105634"/>
                      </a:cubicBezTo>
                      <a:cubicBezTo>
                        <a:pt x="432300" y="108159"/>
                        <a:pt x="427224" y="110809"/>
                        <a:pt x="421043" y="113585"/>
                      </a:cubicBezTo>
                      <a:cubicBezTo>
                        <a:pt x="425825" y="113501"/>
                        <a:pt x="430540" y="113165"/>
                        <a:pt x="435188" y="112576"/>
                      </a:cubicBezTo>
                      <a:cubicBezTo>
                        <a:pt x="439837" y="111987"/>
                        <a:pt x="444537" y="111650"/>
                        <a:pt x="449290" y="111566"/>
                      </a:cubicBezTo>
                      <a:cubicBezTo>
                        <a:pt x="450602" y="111524"/>
                        <a:pt x="451689" y="111734"/>
                        <a:pt x="452553" y="112197"/>
                      </a:cubicBezTo>
                      <a:cubicBezTo>
                        <a:pt x="453417" y="112659"/>
                        <a:pt x="453865" y="113625"/>
                        <a:pt x="453897" y="115096"/>
                      </a:cubicBezTo>
                      <a:lnTo>
                        <a:pt x="453897" y="115100"/>
                      </a:lnTo>
                      <a:cubicBezTo>
                        <a:pt x="453563" y="117739"/>
                        <a:pt x="450692" y="120874"/>
                        <a:pt x="445286" y="124505"/>
                      </a:cubicBezTo>
                      <a:cubicBezTo>
                        <a:pt x="439879" y="128135"/>
                        <a:pt x="433938" y="131569"/>
                        <a:pt x="427464" y="134807"/>
                      </a:cubicBezTo>
                      <a:cubicBezTo>
                        <a:pt x="420990" y="138045"/>
                        <a:pt x="415986" y="140394"/>
                        <a:pt x="412451" y="141856"/>
                      </a:cubicBezTo>
                      <a:cubicBezTo>
                        <a:pt x="419864" y="141572"/>
                        <a:pt x="427529" y="140120"/>
                        <a:pt x="435446" y="137502"/>
                      </a:cubicBezTo>
                      <a:cubicBezTo>
                        <a:pt x="443362" y="134883"/>
                        <a:pt x="451022" y="132800"/>
                        <a:pt x="458426" y="131254"/>
                      </a:cubicBezTo>
                      <a:cubicBezTo>
                        <a:pt x="458321" y="123493"/>
                        <a:pt x="457902" y="115920"/>
                        <a:pt x="457168" y="108537"/>
                      </a:cubicBezTo>
                      <a:cubicBezTo>
                        <a:pt x="456434" y="101154"/>
                        <a:pt x="456015" y="93582"/>
                        <a:pt x="455910" y="85820"/>
                      </a:cubicBezTo>
                      <a:cubicBezTo>
                        <a:pt x="455931" y="84579"/>
                        <a:pt x="456015" y="83401"/>
                        <a:pt x="456161" y="82286"/>
                      </a:cubicBezTo>
                      <a:cubicBezTo>
                        <a:pt x="456308" y="81172"/>
                        <a:pt x="456392" y="79994"/>
                        <a:pt x="456413" y="78753"/>
                      </a:cubicBezTo>
                      <a:close/>
                      <a:moveTo>
                        <a:pt x="457419" y="69666"/>
                      </a:moveTo>
                      <a:cubicBezTo>
                        <a:pt x="449600" y="69725"/>
                        <a:pt x="438469" y="71514"/>
                        <a:pt x="424027" y="75032"/>
                      </a:cubicBezTo>
                      <a:cubicBezTo>
                        <a:pt x="409584" y="78550"/>
                        <a:pt x="396320" y="83442"/>
                        <a:pt x="384235" y="89709"/>
                      </a:cubicBezTo>
                      <a:cubicBezTo>
                        <a:pt x="372150" y="95976"/>
                        <a:pt x="365733" y="103262"/>
                        <a:pt x="364984" y="111566"/>
                      </a:cubicBezTo>
                      <a:cubicBezTo>
                        <a:pt x="369271" y="111267"/>
                        <a:pt x="375703" y="109173"/>
                        <a:pt x="384282" y="105284"/>
                      </a:cubicBezTo>
                      <a:cubicBezTo>
                        <a:pt x="392860" y="101395"/>
                        <a:pt x="401157" y="97506"/>
                        <a:pt x="409172" y="93617"/>
                      </a:cubicBezTo>
                      <a:cubicBezTo>
                        <a:pt x="417186" y="89728"/>
                        <a:pt x="422491" y="87634"/>
                        <a:pt x="425085" y="87335"/>
                      </a:cubicBezTo>
                      <a:cubicBezTo>
                        <a:pt x="432182" y="85526"/>
                        <a:pt x="439214" y="82707"/>
                        <a:pt x="446181" y="78879"/>
                      </a:cubicBezTo>
                      <a:cubicBezTo>
                        <a:pt x="453147" y="75050"/>
                        <a:pt x="456894" y="71979"/>
                        <a:pt x="457419" y="69666"/>
                      </a:cubicBezTo>
                      <a:close/>
                      <a:moveTo>
                        <a:pt x="245838" y="69666"/>
                      </a:moveTo>
                      <a:cubicBezTo>
                        <a:pt x="241362" y="72894"/>
                        <a:pt x="236695" y="75524"/>
                        <a:pt x="231837" y="77554"/>
                      </a:cubicBezTo>
                      <a:cubicBezTo>
                        <a:pt x="226980" y="79583"/>
                        <a:pt x="223067" y="82844"/>
                        <a:pt x="220100" y="87335"/>
                      </a:cubicBezTo>
                      <a:lnTo>
                        <a:pt x="222121" y="89354"/>
                      </a:lnTo>
                      <a:lnTo>
                        <a:pt x="249873" y="82791"/>
                      </a:lnTo>
                      <a:lnTo>
                        <a:pt x="252899" y="82791"/>
                      </a:lnTo>
                      <a:cubicBezTo>
                        <a:pt x="252700" y="80099"/>
                        <a:pt x="251712" y="77785"/>
                        <a:pt x="249936" y="75850"/>
                      </a:cubicBezTo>
                      <a:cubicBezTo>
                        <a:pt x="248160" y="73915"/>
                        <a:pt x="246794" y="71853"/>
                        <a:pt x="245838" y="69666"/>
                      </a:cubicBezTo>
                      <a:close/>
                      <a:moveTo>
                        <a:pt x="159496"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9" y="139331"/>
                        <a:pt x="96871" y="140811"/>
                      </a:cubicBezTo>
                      <a:cubicBezTo>
                        <a:pt x="91483" y="148101"/>
                        <a:pt x="87990" y="155839"/>
                        <a:pt x="86391" y="164025"/>
                      </a:cubicBezTo>
                      <a:cubicBezTo>
                        <a:pt x="84792" y="172211"/>
                        <a:pt x="84076" y="183987"/>
                        <a:pt x="84244" y="199353"/>
                      </a:cubicBezTo>
                      <a:cubicBezTo>
                        <a:pt x="84465" y="206682"/>
                        <a:pt x="85791" y="212999"/>
                        <a:pt x="88222" y="218306"/>
                      </a:cubicBezTo>
                      <a:cubicBezTo>
                        <a:pt x="90652" y="223613"/>
                        <a:pt x="92862" y="229425"/>
                        <a:pt x="94850" y="235743"/>
                      </a:cubicBezTo>
                      <a:cubicBezTo>
                        <a:pt x="95419" y="237627"/>
                        <a:pt x="96176" y="241307"/>
                        <a:pt x="97123" y="246785"/>
                      </a:cubicBezTo>
                      <a:cubicBezTo>
                        <a:pt x="98070" y="252262"/>
                        <a:pt x="98828" y="255815"/>
                        <a:pt x="99396" y="257443"/>
                      </a:cubicBezTo>
                      <a:cubicBezTo>
                        <a:pt x="105225" y="270008"/>
                        <a:pt x="113768" y="279304"/>
                        <a:pt x="125027" y="285331"/>
                      </a:cubicBezTo>
                      <a:cubicBezTo>
                        <a:pt x="136285" y="291358"/>
                        <a:pt x="148616" y="294352"/>
                        <a:pt x="162021" y="294313"/>
                      </a:cubicBezTo>
                      <a:cubicBezTo>
                        <a:pt x="167526" y="294234"/>
                        <a:pt x="174023" y="292648"/>
                        <a:pt x="181512"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5" y="205486"/>
                      </a:cubicBezTo>
                      <a:cubicBezTo>
                        <a:pt x="230212" y="198362"/>
                        <a:pt x="230696" y="191276"/>
                        <a:pt x="230707" y="184229"/>
                      </a:cubicBezTo>
                      <a:cubicBezTo>
                        <a:pt x="230749" y="175996"/>
                        <a:pt x="229781" y="166213"/>
                        <a:pt x="227803" y="154879"/>
                      </a:cubicBezTo>
                      <a:cubicBezTo>
                        <a:pt x="225824" y="143545"/>
                        <a:pt x="222584" y="130096"/>
                        <a:pt x="218080" y="114532"/>
                      </a:cubicBezTo>
                      <a:cubicBezTo>
                        <a:pt x="217070" y="114501"/>
                        <a:pt x="216313" y="114061"/>
                        <a:pt x="215808" y="113214"/>
                      </a:cubicBezTo>
                      <a:cubicBezTo>
                        <a:pt x="215303"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6" y="69635"/>
                      </a:cubicBezTo>
                      <a:close/>
                      <a:moveTo>
                        <a:pt x="239281" y="63583"/>
                      </a:moveTo>
                      <a:cubicBezTo>
                        <a:pt x="232910" y="63646"/>
                        <a:pt x="226600" y="64658"/>
                        <a:pt x="220352" y="66616"/>
                      </a:cubicBezTo>
                      <a:cubicBezTo>
                        <a:pt x="214103" y="68575"/>
                        <a:pt x="208295" y="71103"/>
                        <a:pt x="202929" y="74199"/>
                      </a:cubicBezTo>
                      <a:cubicBezTo>
                        <a:pt x="203182" y="74937"/>
                        <a:pt x="204444" y="76242"/>
                        <a:pt x="206717" y="78117"/>
                      </a:cubicBezTo>
                      <a:cubicBezTo>
                        <a:pt x="208990" y="79992"/>
                        <a:pt x="210757" y="81045"/>
                        <a:pt x="212020" y="81277"/>
                      </a:cubicBezTo>
                      <a:cubicBezTo>
                        <a:pt x="216187" y="80855"/>
                        <a:pt x="220732" y="78538"/>
                        <a:pt x="225655" y="74326"/>
                      </a:cubicBezTo>
                      <a:cubicBezTo>
                        <a:pt x="230578"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2" y="79723"/>
                      </a:cubicBezTo>
                      <a:cubicBezTo>
                        <a:pt x="85322" y="80372"/>
                        <a:pt x="90075" y="80721"/>
                        <a:pt x="92830" y="80771"/>
                      </a:cubicBezTo>
                      <a:close/>
                      <a:moveTo>
                        <a:pt x="461445" y="49473"/>
                      </a:moveTo>
                      <a:cubicBezTo>
                        <a:pt x="459350" y="49650"/>
                        <a:pt x="454745" y="51258"/>
                        <a:pt x="447630" y="54297"/>
                      </a:cubicBezTo>
                      <a:cubicBezTo>
                        <a:pt x="440515" y="57335"/>
                        <a:pt x="433399" y="60738"/>
                        <a:pt x="426281" y="64505"/>
                      </a:cubicBezTo>
                      <a:cubicBezTo>
                        <a:pt x="419164" y="68273"/>
                        <a:pt x="414554" y="71339"/>
                        <a:pt x="412451" y="73704"/>
                      </a:cubicBezTo>
                      <a:cubicBezTo>
                        <a:pt x="417951" y="72143"/>
                        <a:pt x="424357" y="70610"/>
                        <a:pt x="431670" y="69105"/>
                      </a:cubicBezTo>
                      <a:cubicBezTo>
                        <a:pt x="438982" y="67600"/>
                        <a:pt x="445535" y="65393"/>
                        <a:pt x="451330" y="62486"/>
                      </a:cubicBezTo>
                      <a:cubicBezTo>
                        <a:pt x="457125" y="59579"/>
                        <a:pt x="460497" y="55241"/>
                        <a:pt x="461445" y="49473"/>
                      </a:cubicBezTo>
                      <a:close/>
                      <a:moveTo>
                        <a:pt x="227171" y="48417"/>
                      </a:moveTo>
                      <a:cubicBezTo>
                        <a:pt x="226876" y="48407"/>
                        <a:pt x="226456"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2" y="56959"/>
                        <a:pt x="231411" y="56685"/>
                        <a:pt x="231905" y="56190"/>
                      </a:cubicBezTo>
                      <a:cubicBezTo>
                        <a:pt x="232399" y="55695"/>
                        <a:pt x="232672" y="55295"/>
                        <a:pt x="232724" y="54989"/>
                      </a:cubicBezTo>
                      <a:cubicBezTo>
                        <a:pt x="232777" y="52725"/>
                        <a:pt x="232420" y="51061"/>
                        <a:pt x="231652" y="49997"/>
                      </a:cubicBezTo>
                      <a:cubicBezTo>
                        <a:pt x="230884" y="48934"/>
                        <a:pt x="229391" y="48407"/>
                        <a:pt x="227171" y="48417"/>
                      </a:cubicBezTo>
                      <a:close/>
                      <a:moveTo>
                        <a:pt x="394798" y="47958"/>
                      </a:moveTo>
                      <a:cubicBezTo>
                        <a:pt x="388424" y="51482"/>
                        <a:pt x="381755" y="54658"/>
                        <a:pt x="374792" y="57487"/>
                      </a:cubicBezTo>
                      <a:cubicBezTo>
                        <a:pt x="367830" y="60316"/>
                        <a:pt x="364058" y="65890"/>
                        <a:pt x="363477" y="74209"/>
                      </a:cubicBezTo>
                      <a:lnTo>
                        <a:pt x="369035" y="74209"/>
                      </a:lnTo>
                      <a:lnTo>
                        <a:pt x="407902" y="50482"/>
                      </a:lnTo>
                      <a:cubicBezTo>
                        <a:pt x="407617" y="50440"/>
                        <a:pt x="406544" y="50524"/>
                        <a:pt x="404683" y="50735"/>
                      </a:cubicBezTo>
                      <a:cubicBezTo>
                        <a:pt x="402822" y="50945"/>
                        <a:pt x="400365" y="51534"/>
                        <a:pt x="397312" y="52502"/>
                      </a:cubicBezTo>
                      <a:close/>
                      <a:moveTo>
                        <a:pt x="77689" y="46444"/>
                      </a:moveTo>
                      <a:lnTo>
                        <a:pt x="75672" y="48968"/>
                      </a:lnTo>
                      <a:cubicBezTo>
                        <a:pt x="76607" y="50903"/>
                        <a:pt x="78393" y="52081"/>
                        <a:pt x="81031" y="52502"/>
                      </a:cubicBezTo>
                      <a:cubicBezTo>
                        <a:pt x="83668" y="52922"/>
                        <a:pt x="86086" y="53091"/>
                        <a:pt x="88285" y="53006"/>
                      </a:cubicBezTo>
                      <a:lnTo>
                        <a:pt x="88285" y="50987"/>
                      </a:lnTo>
                      <a:cubicBezTo>
                        <a:pt x="88232" y="50987"/>
                        <a:pt x="87959" y="50987"/>
                        <a:pt x="87464" y="50987"/>
                      </a:cubicBezTo>
                      <a:cubicBezTo>
                        <a:pt x="86970" y="50987"/>
                        <a:pt x="86570" y="50987"/>
                        <a:pt x="86265" y="50987"/>
                      </a:cubicBezTo>
                      <a:cubicBezTo>
                        <a:pt x="85308" y="50419"/>
                        <a:pt x="83815" y="49662"/>
                        <a:pt x="81787" y="48715"/>
                      </a:cubicBezTo>
                      <a:cubicBezTo>
                        <a:pt x="79759" y="47769"/>
                        <a:pt x="78393" y="47012"/>
                        <a:pt x="77689" y="46444"/>
                      </a:cubicBezTo>
                      <a:close/>
                      <a:moveTo>
                        <a:pt x="449854" y="43920"/>
                      </a:moveTo>
                      <a:cubicBezTo>
                        <a:pt x="446967" y="43552"/>
                        <a:pt x="438840" y="46055"/>
                        <a:pt x="425472" y="51429"/>
                      </a:cubicBezTo>
                      <a:cubicBezTo>
                        <a:pt x="412104" y="56803"/>
                        <a:pt x="392616" y="67257"/>
                        <a:pt x="367010" y="82791"/>
                      </a:cubicBezTo>
                      <a:lnTo>
                        <a:pt x="367010" y="91878"/>
                      </a:lnTo>
                      <a:cubicBezTo>
                        <a:pt x="367885" y="91310"/>
                        <a:pt x="370690" y="90174"/>
                        <a:pt x="375425" y="88470"/>
                      </a:cubicBezTo>
                      <a:cubicBezTo>
                        <a:pt x="380159" y="86767"/>
                        <a:pt x="384606" y="84874"/>
                        <a:pt x="388766" y="82791"/>
                      </a:cubicBezTo>
                      <a:cubicBezTo>
                        <a:pt x="390240" y="82021"/>
                        <a:pt x="392883" y="79747"/>
                        <a:pt x="396694" y="75967"/>
                      </a:cubicBezTo>
                      <a:cubicBezTo>
                        <a:pt x="400505" y="72187"/>
                        <a:pt x="404682" y="68491"/>
                        <a:pt x="409226" y="64879"/>
                      </a:cubicBezTo>
                      <a:cubicBezTo>
                        <a:pt x="413769" y="61268"/>
                        <a:pt x="417877" y="59329"/>
                        <a:pt x="421549" y="59064"/>
                      </a:cubicBezTo>
                      <a:cubicBezTo>
                        <a:pt x="426266" y="58654"/>
                        <a:pt x="431995" y="56572"/>
                        <a:pt x="438734" y="52817"/>
                      </a:cubicBezTo>
                      <a:cubicBezTo>
                        <a:pt x="445473" y="49063"/>
                        <a:pt x="449180" y="46097"/>
                        <a:pt x="449854" y="43920"/>
                      </a:cubicBezTo>
                      <a:close/>
                      <a:moveTo>
                        <a:pt x="220100" y="41900"/>
                      </a:moveTo>
                      <a:cubicBezTo>
                        <a:pt x="218314" y="41947"/>
                        <a:pt x="214928" y="42695"/>
                        <a:pt x="209943" y="44143"/>
                      </a:cubicBezTo>
                      <a:cubicBezTo>
                        <a:pt x="204959" y="45591"/>
                        <a:pt x="200002" y="47458"/>
                        <a:pt x="195073" y="49743"/>
                      </a:cubicBezTo>
                      <a:cubicBezTo>
                        <a:pt x="190144" y="52029"/>
                        <a:pt x="186871" y="54452"/>
                        <a:pt x="185253" y="57011"/>
                      </a:cubicBezTo>
                      <a:lnTo>
                        <a:pt x="185253" y="57045"/>
                      </a:lnTo>
                      <a:cubicBezTo>
                        <a:pt x="186031" y="58307"/>
                        <a:pt x="186999" y="59317"/>
                        <a:pt x="188157" y="60074"/>
                      </a:cubicBezTo>
                      <a:cubicBezTo>
                        <a:pt x="189314" y="60831"/>
                        <a:pt x="190535" y="61336"/>
                        <a:pt x="191818" y="61589"/>
                      </a:cubicBezTo>
                      <a:cubicBezTo>
                        <a:pt x="196942" y="59348"/>
                        <a:pt x="201972"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9" y="41900"/>
                      </a:cubicBezTo>
                      <a:lnTo>
                        <a:pt x="135759" y="59569"/>
                      </a:lnTo>
                      <a:lnTo>
                        <a:pt x="114547" y="59569"/>
                      </a:lnTo>
                      <a:cubicBezTo>
                        <a:pt x="116283" y="60305"/>
                        <a:pt x="117482" y="60979"/>
                        <a:pt x="118145" y="61589"/>
                      </a:cubicBezTo>
                      <a:cubicBezTo>
                        <a:pt x="118808" y="62198"/>
                        <a:pt x="119124" y="62872"/>
                        <a:pt x="119092" y="63608"/>
                      </a:cubicBezTo>
                      <a:cubicBezTo>
                        <a:pt x="119029" y="64365"/>
                        <a:pt x="118777"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40"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5" y="32813"/>
                      </a:moveTo>
                      <a:cubicBezTo>
                        <a:pt x="204739" y="33003"/>
                        <a:pt x="200993" y="34517"/>
                        <a:pt x="197247" y="37357"/>
                      </a:cubicBezTo>
                      <a:cubicBezTo>
                        <a:pt x="193502" y="40197"/>
                        <a:pt x="191019"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5" y="32813"/>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3" y="52960"/>
                      </a:cubicBezTo>
                      <a:lnTo>
                        <a:pt x="125658" y="52960"/>
                      </a:lnTo>
                      <a:cubicBezTo>
                        <a:pt x="124059" y="51138"/>
                        <a:pt x="121449" y="47959"/>
                        <a:pt x="117830" y="43422"/>
                      </a:cubicBezTo>
                      <a:cubicBezTo>
                        <a:pt x="114210" y="38885"/>
                        <a:pt x="111601" y="36337"/>
                        <a:pt x="110002"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5" y="30416"/>
                      </a:cubicBezTo>
                      <a:cubicBezTo>
                        <a:pt x="124616" y="29869"/>
                        <a:pt x="125311"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3" y="23642"/>
                        <a:pt x="196427" y="23096"/>
                      </a:cubicBezTo>
                      <a:cubicBezTo>
                        <a:pt x="195301" y="22549"/>
                        <a:pt x="194775" y="22254"/>
                        <a:pt x="194848" y="22212"/>
                      </a:cubicBezTo>
                      <a:close/>
                      <a:moveTo>
                        <a:pt x="142324" y="18174"/>
                      </a:moveTo>
                      <a:cubicBezTo>
                        <a:pt x="140315" y="18289"/>
                        <a:pt x="137895" y="19067"/>
                        <a:pt x="135064" y="20508"/>
                      </a:cubicBezTo>
                      <a:cubicBezTo>
                        <a:pt x="132234" y="21949"/>
                        <a:pt x="130445" y="23359"/>
                        <a:pt x="129698" y="24736"/>
                      </a:cubicBezTo>
                      <a:cubicBezTo>
                        <a:pt x="131603" y="26356"/>
                        <a:pt x="133349" y="27534"/>
                        <a:pt x="134938" y="28270"/>
                      </a:cubicBezTo>
                      <a:cubicBezTo>
                        <a:pt x="136527" y="29006"/>
                        <a:pt x="138652" y="30184"/>
                        <a:pt x="141314" y="31804"/>
                      </a:cubicBezTo>
                      <a:cubicBezTo>
                        <a:pt x="141882" y="31551"/>
                        <a:pt x="142514"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457419" y="16659"/>
                      </a:moveTo>
                      <a:cubicBezTo>
                        <a:pt x="455247" y="17006"/>
                        <a:pt x="453293" y="18710"/>
                        <a:pt x="451557" y="21770"/>
                      </a:cubicBezTo>
                      <a:cubicBezTo>
                        <a:pt x="449822" y="24831"/>
                        <a:pt x="447737" y="27166"/>
                        <a:pt x="445305" y="28775"/>
                      </a:cubicBezTo>
                      <a:cubicBezTo>
                        <a:pt x="439492" y="31604"/>
                        <a:pt x="433679" y="34528"/>
                        <a:pt x="427867" y="37546"/>
                      </a:cubicBezTo>
                      <a:cubicBezTo>
                        <a:pt x="422054" y="40565"/>
                        <a:pt x="416242" y="43362"/>
                        <a:pt x="410429" y="45939"/>
                      </a:cubicBezTo>
                      <a:cubicBezTo>
                        <a:pt x="410703" y="45960"/>
                        <a:pt x="411040" y="46044"/>
                        <a:pt x="411440" y="46191"/>
                      </a:cubicBezTo>
                      <a:cubicBezTo>
                        <a:pt x="411840" y="46339"/>
                        <a:pt x="412177" y="46423"/>
                        <a:pt x="412451" y="46444"/>
                      </a:cubicBezTo>
                      <a:cubicBezTo>
                        <a:pt x="420022" y="46086"/>
                        <a:pt x="427624" y="44656"/>
                        <a:pt x="435256" y="42153"/>
                      </a:cubicBezTo>
                      <a:cubicBezTo>
                        <a:pt x="442889" y="39650"/>
                        <a:pt x="450612" y="38219"/>
                        <a:pt x="458426" y="37862"/>
                      </a:cubicBezTo>
                      <a:lnTo>
                        <a:pt x="460439" y="39881"/>
                      </a:lnTo>
                      <a:lnTo>
                        <a:pt x="460439" y="28775"/>
                      </a:lnTo>
                      <a:cubicBezTo>
                        <a:pt x="459611" y="28743"/>
                        <a:pt x="458751" y="28302"/>
                        <a:pt x="457860" y="27450"/>
                      </a:cubicBezTo>
                      <a:cubicBezTo>
                        <a:pt x="456969" y="26598"/>
                        <a:pt x="456486" y="25525"/>
                        <a:pt x="456413" y="24231"/>
                      </a:cubicBezTo>
                      <a:cubicBezTo>
                        <a:pt x="456455" y="22969"/>
                        <a:pt x="456623" y="21707"/>
                        <a:pt x="456916" y="20445"/>
                      </a:cubicBezTo>
                      <a:cubicBezTo>
                        <a:pt x="457210" y="19183"/>
                        <a:pt x="457377" y="17921"/>
                        <a:pt x="457419" y="16659"/>
                      </a:cubicBezTo>
                      <a:close/>
                      <a:moveTo>
                        <a:pt x="429636" y="15649"/>
                      </a:moveTo>
                      <a:cubicBezTo>
                        <a:pt x="427783" y="16207"/>
                        <a:pt x="426056" y="18752"/>
                        <a:pt x="424455" y="23285"/>
                      </a:cubicBezTo>
                      <a:cubicBezTo>
                        <a:pt x="422855" y="27818"/>
                        <a:pt x="421886" y="30994"/>
                        <a:pt x="421549" y="32813"/>
                      </a:cubicBezTo>
                      <a:cubicBezTo>
                        <a:pt x="423592" y="32235"/>
                        <a:pt x="427593" y="30615"/>
                        <a:pt x="433553" y="27955"/>
                      </a:cubicBezTo>
                      <a:cubicBezTo>
                        <a:pt x="439513" y="25294"/>
                        <a:pt x="444273" y="22033"/>
                        <a:pt x="447832" y="18174"/>
                      </a:cubicBezTo>
                      <a:cubicBezTo>
                        <a:pt x="442777" y="16575"/>
                        <a:pt x="436712" y="15734"/>
                        <a:pt x="429636" y="15649"/>
                      </a:cubicBezTo>
                      <a:close/>
                      <a:moveTo>
                        <a:pt x="158991" y="15649"/>
                      </a:moveTo>
                      <a:cubicBezTo>
                        <a:pt x="157591" y="15891"/>
                        <a:pt x="156097" y="17174"/>
                        <a:pt x="154508" y="19499"/>
                      </a:cubicBezTo>
                      <a:cubicBezTo>
                        <a:pt x="152920" y="21823"/>
                        <a:pt x="152057" y="23737"/>
                        <a:pt x="151920" y="25241"/>
                      </a:cubicBezTo>
                      <a:lnTo>
                        <a:pt x="159496" y="20698"/>
                      </a:lnTo>
                      <a:cubicBezTo>
                        <a:pt x="159475" y="20487"/>
                        <a:pt x="159390" y="19646"/>
                        <a:pt x="159243" y="18174"/>
                      </a:cubicBezTo>
                      <a:cubicBezTo>
                        <a:pt x="159096" y="16701"/>
                        <a:pt x="159012" y="15860"/>
                        <a:pt x="158991" y="15649"/>
                      </a:cubicBezTo>
                      <a:close/>
                      <a:moveTo>
                        <a:pt x="175152" y="13630"/>
                      </a:moveTo>
                      <a:cubicBezTo>
                        <a:pt x="173468" y="17942"/>
                        <a:pt x="171659" y="22317"/>
                        <a:pt x="169723" y="26756"/>
                      </a:cubicBezTo>
                      <a:cubicBezTo>
                        <a:pt x="167787" y="31194"/>
                        <a:pt x="166734" y="35569"/>
                        <a:pt x="166566" y="39881"/>
                      </a:cubicBezTo>
                      <a:cubicBezTo>
                        <a:pt x="169912" y="36863"/>
                        <a:pt x="173069" y="33560"/>
                        <a:pt x="176036" y="29974"/>
                      </a:cubicBezTo>
                      <a:cubicBezTo>
                        <a:pt x="179003" y="26387"/>
                        <a:pt x="181402" y="22454"/>
                        <a:pt x="183232" y="18174"/>
                      </a:cubicBezTo>
                      <a:close/>
                      <a:moveTo>
                        <a:pt x="419527" y="5048"/>
                      </a:moveTo>
                      <a:cubicBezTo>
                        <a:pt x="425083" y="5107"/>
                        <a:pt x="431822" y="5662"/>
                        <a:pt x="439744" y="6712"/>
                      </a:cubicBezTo>
                      <a:cubicBezTo>
                        <a:pt x="447667" y="7762"/>
                        <a:pt x="454775" y="8953"/>
                        <a:pt x="461068" y="10283"/>
                      </a:cubicBezTo>
                      <a:cubicBezTo>
                        <a:pt x="467361" y="11614"/>
                        <a:pt x="470842" y="12730"/>
                        <a:pt x="471510" y="13630"/>
                      </a:cubicBezTo>
                      <a:cubicBezTo>
                        <a:pt x="472475" y="18415"/>
                        <a:pt x="473062" y="22223"/>
                        <a:pt x="473272" y="25052"/>
                      </a:cubicBezTo>
                      <a:cubicBezTo>
                        <a:pt x="473481" y="27881"/>
                        <a:pt x="473565" y="31310"/>
                        <a:pt x="473523" y="35338"/>
                      </a:cubicBezTo>
                      <a:cubicBezTo>
                        <a:pt x="473335" y="43215"/>
                        <a:pt x="472580" y="51185"/>
                        <a:pt x="471259" y="59248"/>
                      </a:cubicBezTo>
                      <a:cubicBezTo>
                        <a:pt x="469938" y="67311"/>
                        <a:pt x="469183" y="75151"/>
                        <a:pt x="468994" y="82767"/>
                      </a:cubicBezTo>
                      <a:cubicBezTo>
                        <a:pt x="469204" y="95104"/>
                        <a:pt x="470042" y="107388"/>
                        <a:pt x="471510" y="119620"/>
                      </a:cubicBezTo>
                      <a:cubicBezTo>
                        <a:pt x="472978" y="131852"/>
                        <a:pt x="473817" y="144141"/>
                        <a:pt x="474027" y="156488"/>
                      </a:cubicBezTo>
                      <a:cubicBezTo>
                        <a:pt x="473922" y="166277"/>
                        <a:pt x="473502" y="175971"/>
                        <a:pt x="472768" y="185571"/>
                      </a:cubicBezTo>
                      <a:cubicBezTo>
                        <a:pt x="472035" y="195171"/>
                        <a:pt x="471615" y="204991"/>
                        <a:pt x="471510" y="215032"/>
                      </a:cubicBezTo>
                      <a:cubicBezTo>
                        <a:pt x="471615" y="221846"/>
                        <a:pt x="472034" y="228785"/>
                        <a:pt x="472768" y="235851"/>
                      </a:cubicBezTo>
                      <a:cubicBezTo>
                        <a:pt x="473502" y="242917"/>
                        <a:pt x="473922" y="250109"/>
                        <a:pt x="474027" y="257427"/>
                      </a:cubicBezTo>
                      <a:cubicBezTo>
                        <a:pt x="474057" y="263147"/>
                        <a:pt x="473996" y="271989"/>
                        <a:pt x="473846" y="283955"/>
                      </a:cubicBezTo>
                      <a:cubicBezTo>
                        <a:pt x="473695" y="295920"/>
                        <a:pt x="473273" y="308485"/>
                        <a:pt x="472580" y="321649"/>
                      </a:cubicBezTo>
                      <a:cubicBezTo>
                        <a:pt x="471886" y="334813"/>
                        <a:pt x="470741" y="346053"/>
                        <a:pt x="469143" y="355369"/>
                      </a:cubicBezTo>
                      <a:cubicBezTo>
                        <a:pt x="467546" y="364685"/>
                        <a:pt x="465315" y="369553"/>
                        <a:pt x="462452" y="369973"/>
                      </a:cubicBezTo>
                      <a:cubicBezTo>
                        <a:pt x="462012" y="369889"/>
                        <a:pt x="461005" y="369553"/>
                        <a:pt x="459432" y="368964"/>
                      </a:cubicBezTo>
                      <a:cubicBezTo>
                        <a:pt x="457860" y="368375"/>
                        <a:pt x="456853" y="368039"/>
                        <a:pt x="456413" y="367954"/>
                      </a:cubicBezTo>
                      <a:cubicBezTo>
                        <a:pt x="444097" y="368144"/>
                        <a:pt x="431467" y="368901"/>
                        <a:pt x="418524" y="370226"/>
                      </a:cubicBezTo>
                      <a:cubicBezTo>
                        <a:pt x="405581" y="371551"/>
                        <a:pt x="393472" y="372308"/>
                        <a:pt x="382198" y="372498"/>
                      </a:cubicBezTo>
                      <a:cubicBezTo>
                        <a:pt x="378296" y="372477"/>
                        <a:pt x="375849" y="371888"/>
                        <a:pt x="374857" y="370733"/>
                      </a:cubicBezTo>
                      <a:cubicBezTo>
                        <a:pt x="373866" y="369578"/>
                        <a:pt x="373444" y="367981"/>
                        <a:pt x="373591" y="365944"/>
                      </a:cubicBezTo>
                      <a:lnTo>
                        <a:pt x="373591" y="361898"/>
                      </a:lnTo>
                      <a:cubicBezTo>
                        <a:pt x="373698" y="356782"/>
                        <a:pt x="374610" y="347667"/>
                        <a:pt x="376329" y="334551"/>
                      </a:cubicBezTo>
                      <a:cubicBezTo>
                        <a:pt x="378048" y="321435"/>
                        <a:pt x="379936" y="308768"/>
                        <a:pt x="381992" y="296549"/>
                      </a:cubicBezTo>
                      <a:cubicBezTo>
                        <a:pt x="384049" y="284331"/>
                        <a:pt x="385636" y="277010"/>
                        <a:pt x="386755" y="274586"/>
                      </a:cubicBezTo>
                      <a:lnTo>
                        <a:pt x="386755" y="146394"/>
                      </a:lnTo>
                      <a:cubicBezTo>
                        <a:pt x="386807" y="144438"/>
                        <a:pt x="387080" y="141157"/>
                        <a:pt x="387572" y="136552"/>
                      </a:cubicBezTo>
                      <a:cubicBezTo>
                        <a:pt x="388064" y="131947"/>
                        <a:pt x="388462" y="128666"/>
                        <a:pt x="388766" y="126710"/>
                      </a:cubicBezTo>
                      <a:cubicBezTo>
                        <a:pt x="388745" y="125807"/>
                        <a:pt x="388661" y="124459"/>
                        <a:pt x="388514" y="122664"/>
                      </a:cubicBezTo>
                      <a:cubicBezTo>
                        <a:pt x="388368" y="120870"/>
                        <a:pt x="388284" y="119505"/>
                        <a:pt x="388263" y="118571"/>
                      </a:cubicBezTo>
                      <a:cubicBezTo>
                        <a:pt x="383247" y="118995"/>
                        <a:pt x="378484" y="120686"/>
                        <a:pt x="373974" y="123642"/>
                      </a:cubicBezTo>
                      <a:cubicBezTo>
                        <a:pt x="369464" y="126599"/>
                        <a:pt x="364960" y="128274"/>
                        <a:pt x="360462" y="128667"/>
                      </a:cubicBezTo>
                      <a:cubicBezTo>
                        <a:pt x="356568" y="128050"/>
                        <a:pt x="354055" y="123621"/>
                        <a:pt x="352925" y="115380"/>
                      </a:cubicBezTo>
                      <a:cubicBezTo>
                        <a:pt x="351794" y="107139"/>
                        <a:pt x="351292" y="98790"/>
                        <a:pt x="351417" y="90331"/>
                      </a:cubicBezTo>
                      <a:cubicBezTo>
                        <a:pt x="351438" y="83997"/>
                        <a:pt x="351522" y="78765"/>
                        <a:pt x="351668" y="74636"/>
                      </a:cubicBezTo>
                      <a:cubicBezTo>
                        <a:pt x="351815" y="70507"/>
                        <a:pt x="351899" y="66158"/>
                        <a:pt x="351920" y="61589"/>
                      </a:cubicBezTo>
                      <a:cubicBezTo>
                        <a:pt x="356149" y="61358"/>
                        <a:pt x="362731" y="58341"/>
                        <a:pt x="371664" y="52539"/>
                      </a:cubicBezTo>
                      <a:cubicBezTo>
                        <a:pt x="380597" y="46737"/>
                        <a:pt x="389618" y="39532"/>
                        <a:pt x="398727" y="30925"/>
                      </a:cubicBezTo>
                      <a:cubicBezTo>
                        <a:pt x="407836" y="22318"/>
                        <a:pt x="414769" y="13692"/>
                        <a:pt x="419527" y="5048"/>
                      </a:cubicBezTo>
                      <a:close/>
                      <a:moveTo>
                        <a:pt x="184243" y="0"/>
                      </a:moveTo>
                      <a:cubicBezTo>
                        <a:pt x="184542" y="1240"/>
                        <a:pt x="186917" y="3696"/>
                        <a:pt x="191369" y="7367"/>
                      </a:cubicBezTo>
                      <a:cubicBezTo>
                        <a:pt x="195821" y="11037"/>
                        <a:pt x="200553" y="14540"/>
                        <a:pt x="205567" y="17874"/>
                      </a:cubicBezTo>
                      <a:cubicBezTo>
                        <a:pt x="210580"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3" y="63608"/>
                      </a:cubicBezTo>
                      <a:lnTo>
                        <a:pt x="280136" y="100460"/>
                      </a:lnTo>
                      <a:cubicBezTo>
                        <a:pt x="280115" y="100712"/>
                        <a:pt x="280031" y="100965"/>
                        <a:pt x="279884" y="101217"/>
                      </a:cubicBezTo>
                      <a:cubicBezTo>
                        <a:pt x="279737" y="101470"/>
                        <a:pt x="279653" y="101722"/>
                        <a:pt x="279632"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3" y="144703"/>
                      </a:cubicBezTo>
                      <a:cubicBezTo>
                        <a:pt x="296886" y="146784"/>
                        <a:pt x="296801" y="149183"/>
                        <a:pt x="296780" y="151902"/>
                      </a:cubicBezTo>
                      <a:cubicBezTo>
                        <a:pt x="296833" y="152683"/>
                        <a:pt x="297358" y="157821"/>
                        <a:pt x="298357" y="167315"/>
                      </a:cubicBezTo>
                      <a:cubicBezTo>
                        <a:pt x="299355" y="176809"/>
                        <a:pt x="300511" y="185972"/>
                        <a:pt x="301824" y="194804"/>
                      </a:cubicBezTo>
                      <a:cubicBezTo>
                        <a:pt x="302129" y="222717"/>
                        <a:pt x="299124" y="247585"/>
                        <a:pt x="292808" y="269409"/>
                      </a:cubicBezTo>
                      <a:cubicBezTo>
                        <a:pt x="286493" y="291232"/>
                        <a:pt x="275040" y="312303"/>
                        <a:pt x="258448" y="332620"/>
                      </a:cubicBezTo>
                      <a:cubicBezTo>
                        <a:pt x="245154" y="348126"/>
                        <a:pt x="228982" y="359196"/>
                        <a:pt x="209931" y="365832"/>
                      </a:cubicBezTo>
                      <a:cubicBezTo>
                        <a:pt x="190881" y="372467"/>
                        <a:pt x="171543" y="375699"/>
                        <a:pt x="151920" y="375527"/>
                      </a:cubicBezTo>
                      <a:cubicBezTo>
                        <a:pt x="142366" y="375495"/>
                        <a:pt x="133065" y="374554"/>
                        <a:pt x="124016" y="372704"/>
                      </a:cubicBezTo>
                      <a:cubicBezTo>
                        <a:pt x="114968" y="370854"/>
                        <a:pt x="105919" y="368282"/>
                        <a:pt x="96871"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9" y="120069"/>
                      </a:cubicBezTo>
                      <a:cubicBezTo>
                        <a:pt x="21643" y="104435"/>
                        <a:pt x="25432"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3" y="10391"/>
                        <a:pt x="132034" y="7194"/>
                      </a:cubicBezTo>
                      <a:cubicBezTo>
                        <a:pt x="137305" y="3996"/>
                        <a:pt x="142924" y="1935"/>
                        <a:pt x="148890" y="1010"/>
                      </a:cubicBezTo>
                      <a:cubicBezTo>
                        <a:pt x="152667" y="967"/>
                        <a:pt x="158622" y="799"/>
                        <a:pt x="166756" y="505"/>
                      </a:cubicBezTo>
                      <a:cubicBezTo>
                        <a:pt x="174889" y="210"/>
                        <a:pt x="180718" y="42"/>
                        <a:pt x="184243"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1">
                        <a:lumMod val="75000"/>
                      </a:schemeClr>
                    </a:solidFill>
                    <a:latin typeface="+mn-ea"/>
                  </a:endParaRPr>
                </a:p>
              </p:txBody>
            </p:sp>
          </p:grpSp>
          <p:grpSp>
            <p:nvGrpSpPr>
              <p:cNvPr id="87" name="组合 86"/>
              <p:cNvGrpSpPr/>
              <p:nvPr/>
            </p:nvGrpSpPr>
            <p:grpSpPr>
              <a:xfrm>
                <a:off x="3031851" y="1759632"/>
                <a:ext cx="473409" cy="743578"/>
                <a:chOff x="4890372" y="1148440"/>
                <a:chExt cx="416940" cy="654883"/>
              </a:xfrm>
            </p:grpSpPr>
            <p:sp>
              <p:nvSpPr>
                <p:cNvPr id="89" name="自由: 形状 8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1" name="自由: 形状 90"/>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93" name="自由: 形状 92"/>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grpSp>
        <p:grpSp>
          <p:nvGrpSpPr>
            <p:cNvPr id="124" name="组合 123"/>
            <p:cNvGrpSpPr/>
            <p:nvPr/>
          </p:nvGrpSpPr>
          <p:grpSpPr>
            <a:xfrm>
              <a:off x="9725689" y="472726"/>
              <a:ext cx="874883" cy="3106028"/>
              <a:chOff x="6403892" y="-2470725"/>
              <a:chExt cx="1440551" cy="5114272"/>
            </a:xfrm>
          </p:grpSpPr>
          <p:grpSp>
            <p:nvGrpSpPr>
              <p:cNvPr id="129" name="组合 128"/>
              <p:cNvGrpSpPr/>
              <p:nvPr/>
            </p:nvGrpSpPr>
            <p:grpSpPr>
              <a:xfrm>
                <a:off x="6403892" y="-2470725"/>
                <a:ext cx="1440551" cy="5114272"/>
                <a:chOff x="6403892" y="-2587995"/>
                <a:chExt cx="1440551" cy="5114272"/>
              </a:xfrm>
            </p:grpSpPr>
            <p:grpSp>
              <p:nvGrpSpPr>
                <p:cNvPr id="135" name="组合 134"/>
                <p:cNvGrpSpPr/>
                <p:nvPr/>
              </p:nvGrpSpPr>
              <p:grpSpPr>
                <a:xfrm>
                  <a:off x="6403892" y="1076728"/>
                  <a:ext cx="1440551" cy="1449549"/>
                  <a:chOff x="6742523" y="1902311"/>
                  <a:chExt cx="1809751" cy="1821055"/>
                </a:xfrm>
              </p:grpSpPr>
              <p:grpSp>
                <p:nvGrpSpPr>
                  <p:cNvPr id="139" name="组合 138"/>
                  <p:cNvGrpSpPr/>
                  <p:nvPr/>
                </p:nvGrpSpPr>
                <p:grpSpPr>
                  <a:xfrm>
                    <a:off x="6742523" y="1913615"/>
                    <a:ext cx="1809751" cy="1809751"/>
                    <a:chOff x="6742523" y="1994548"/>
                    <a:chExt cx="1809751" cy="1809751"/>
                  </a:xfrm>
                </p:grpSpPr>
                <p:sp>
                  <p:nvSpPr>
                    <p:cNvPr id="141" name="矩形: 圆角 140"/>
                    <p:cNvSpPr/>
                    <p:nvPr/>
                  </p:nvSpPr>
                  <p:spPr>
                    <a:xfrm rot="2700000">
                      <a:off x="6742523" y="1994548"/>
                      <a:ext cx="1809751" cy="1809751"/>
                    </a:xfrm>
                    <a:prstGeom prst="roundRect">
                      <a:avLst>
                        <a:gd name="adj" fmla="val 43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矩形: 圆角 141"/>
                    <p:cNvSpPr/>
                    <p:nvPr/>
                  </p:nvSpPr>
                  <p:spPr>
                    <a:xfrm rot="2700000">
                      <a:off x="6800339" y="2010486"/>
                      <a:ext cx="1694118" cy="1694118"/>
                    </a:xfrm>
                    <a:prstGeom prst="roundRect">
                      <a:avLst>
                        <a:gd name="adj" fmla="val 438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矩形: 圆角 142"/>
                    <p:cNvSpPr/>
                    <p:nvPr/>
                  </p:nvSpPr>
                  <p:spPr>
                    <a:xfrm rot="2700000">
                      <a:off x="6870641" y="2080787"/>
                      <a:ext cx="1553514" cy="1553514"/>
                    </a:xfrm>
                    <a:prstGeom prst="roundRect">
                      <a:avLst>
                        <a:gd name="adj" fmla="val 4386"/>
                      </a:avLst>
                    </a:prstGeom>
                    <a:solidFill>
                      <a:schemeClr val="accent3"/>
                    </a:solidFill>
                    <a:ln w="12700" cap="rnd">
                      <a:solidFill>
                        <a:schemeClr val="accent3">
                          <a:lumMod val="20000"/>
                          <a:lumOff val="80000"/>
                        </a:schemeClr>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矩形: 圆角 143"/>
                    <p:cNvSpPr/>
                    <p:nvPr/>
                  </p:nvSpPr>
                  <p:spPr>
                    <a:xfrm rot="2700000">
                      <a:off x="6983354" y="2113193"/>
                      <a:ext cx="1328089" cy="1328089"/>
                    </a:xfrm>
                    <a:prstGeom prst="roundRect">
                      <a:avLst>
                        <a:gd name="adj" fmla="val 4386"/>
                      </a:avLst>
                    </a:prstGeom>
                    <a:solidFill>
                      <a:schemeClr val="accent3">
                        <a:lumMod val="40000"/>
                        <a:lumOff val="60000"/>
                      </a:schemeClr>
                    </a:solidFill>
                    <a:ln w="12700" cap="rnd">
                      <a:solidFill>
                        <a:schemeClr val="accent3">
                          <a:lumMod val="20000"/>
                          <a:lumOff val="80000"/>
                        </a:schemeClr>
                      </a:solidFill>
                      <a:prstDash val="sysDot"/>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0" name="椭圆 139"/>
                  <p:cNvSpPr/>
                  <p:nvPr/>
                </p:nvSpPr>
                <p:spPr>
                  <a:xfrm>
                    <a:off x="7518190" y="1902311"/>
                    <a:ext cx="258417" cy="258417"/>
                  </a:xfrm>
                  <a:prstGeom prst="ellipse">
                    <a:avLst/>
                  </a:prstGeom>
                  <a:solidFill>
                    <a:srgbClr val="E9E8E6"/>
                  </a:solidFill>
                  <a:ln w="19050">
                    <a:solidFill>
                      <a:schemeClr val="accent3">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6" name="组合 135"/>
                <p:cNvGrpSpPr/>
                <p:nvPr/>
              </p:nvGrpSpPr>
              <p:grpSpPr>
                <a:xfrm>
                  <a:off x="6999075" y="-2587995"/>
                  <a:ext cx="250184" cy="3790667"/>
                  <a:chOff x="4941847" y="162575"/>
                  <a:chExt cx="250184" cy="3790667"/>
                </a:xfrm>
                <a:solidFill>
                  <a:srgbClr val="C28242"/>
                </a:solidFill>
              </p:grpSpPr>
              <p:sp>
                <p:nvSpPr>
                  <p:cNvPr id="137" name="自由: 形状 136"/>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自由: 形状 137"/>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30" name="组合 129"/>
              <p:cNvGrpSpPr/>
              <p:nvPr/>
            </p:nvGrpSpPr>
            <p:grpSpPr>
              <a:xfrm>
                <a:off x="6949148" y="-252794"/>
                <a:ext cx="416940" cy="654882"/>
                <a:chOff x="4890372" y="964727"/>
                <a:chExt cx="416940" cy="654882"/>
              </a:xfrm>
            </p:grpSpPr>
            <p:sp>
              <p:nvSpPr>
                <p:cNvPr id="132" name="自由: 形状 131"/>
                <p:cNvSpPr>
                  <a:spLocks/>
                </p:cNvSpPr>
                <p:nvPr/>
              </p:nvSpPr>
              <p:spPr bwMode="auto">
                <a:xfrm>
                  <a:off x="4981285" y="964727"/>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3" name="自由: 形状 132"/>
                <p:cNvSpPr>
                  <a:spLocks/>
                </p:cNvSpPr>
                <p:nvPr/>
              </p:nvSpPr>
              <p:spPr bwMode="auto">
                <a:xfrm>
                  <a:off x="4890372" y="1048436"/>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3">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34" name="自由: 形状 133"/>
                <p:cNvSpPr>
                  <a:spLocks/>
                </p:cNvSpPr>
                <p:nvPr/>
              </p:nvSpPr>
              <p:spPr bwMode="auto">
                <a:xfrm>
                  <a:off x="4896841" y="1046671"/>
                  <a:ext cx="403282"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31" name="文本框 130"/>
              <p:cNvSpPr txBox="1"/>
              <p:nvPr/>
            </p:nvSpPr>
            <p:spPr>
              <a:xfrm>
                <a:off x="6851829" y="1712203"/>
                <a:ext cx="573478" cy="375533"/>
              </a:xfrm>
              <a:custGeom>
                <a:avLst/>
                <a:gdLst/>
                <a:ahLst/>
                <a:cxnLst/>
                <a:rect l="l" t="t" r="r" b="b"/>
                <a:pathLst>
                  <a:path w="573478" h="375533">
                    <a:moveTo>
                      <a:pt x="198384" y="337165"/>
                    </a:moveTo>
                    <a:lnTo>
                      <a:pt x="175152" y="347788"/>
                    </a:lnTo>
                    <a:cubicBezTo>
                      <a:pt x="175184" y="347809"/>
                      <a:pt x="175373" y="347894"/>
                      <a:pt x="175721" y="348041"/>
                    </a:cubicBezTo>
                    <a:cubicBezTo>
                      <a:pt x="176068" y="348189"/>
                      <a:pt x="176383" y="348273"/>
                      <a:pt x="176668" y="348294"/>
                    </a:cubicBezTo>
                    <a:cubicBezTo>
                      <a:pt x="180592" y="348146"/>
                      <a:pt x="184738" y="346924"/>
                      <a:pt x="189104" y="344627"/>
                    </a:cubicBezTo>
                    <a:cubicBezTo>
                      <a:pt x="193471" y="342329"/>
                      <a:pt x="197237" y="339842"/>
                      <a:pt x="200404" y="337165"/>
                    </a:cubicBezTo>
                    <a:close/>
                    <a:moveTo>
                      <a:pt x="179698" y="333628"/>
                    </a:moveTo>
                    <a:cubicBezTo>
                      <a:pt x="173227" y="333743"/>
                      <a:pt x="166472" y="334649"/>
                      <a:pt x="159433" y="336345"/>
                    </a:cubicBezTo>
                    <a:cubicBezTo>
                      <a:pt x="152394" y="338041"/>
                      <a:pt x="146018" y="339832"/>
                      <a:pt x="140305" y="341718"/>
                    </a:cubicBezTo>
                    <a:cubicBezTo>
                      <a:pt x="135349" y="343204"/>
                      <a:pt x="129352" y="345164"/>
                      <a:pt x="122313" y="347598"/>
                    </a:cubicBezTo>
                    <a:cubicBezTo>
                      <a:pt x="115274" y="350033"/>
                      <a:pt x="111170" y="351614"/>
                      <a:pt x="110002" y="352341"/>
                    </a:cubicBezTo>
                    <a:lnTo>
                      <a:pt x="107982" y="354364"/>
                    </a:lnTo>
                    <a:cubicBezTo>
                      <a:pt x="108519" y="356324"/>
                      <a:pt x="109592" y="357589"/>
                      <a:pt x="111202" y="358158"/>
                    </a:cubicBezTo>
                    <a:cubicBezTo>
                      <a:pt x="112811" y="358727"/>
                      <a:pt x="114768" y="358980"/>
                      <a:pt x="117073" y="358917"/>
                    </a:cubicBezTo>
                    <a:lnTo>
                      <a:pt x="120103" y="358917"/>
                    </a:lnTo>
                    <a:cubicBezTo>
                      <a:pt x="121316" y="358773"/>
                      <a:pt x="126690" y="357262"/>
                      <a:pt x="136227" y="354383"/>
                    </a:cubicBezTo>
                    <a:cubicBezTo>
                      <a:pt x="145763" y="351504"/>
                      <a:pt x="155216" y="348120"/>
                      <a:pt x="164584" y="344229"/>
                    </a:cubicBezTo>
                    <a:cubicBezTo>
                      <a:pt x="173952" y="340339"/>
                      <a:pt x="178990" y="336805"/>
                      <a:pt x="179698" y="333628"/>
                    </a:cubicBezTo>
                    <a:close/>
                    <a:moveTo>
                      <a:pt x="165054" y="325561"/>
                    </a:moveTo>
                    <a:lnTo>
                      <a:pt x="165052" y="325563"/>
                    </a:lnTo>
                    <a:cubicBezTo>
                      <a:pt x="160369" y="326162"/>
                      <a:pt x="155971" y="327737"/>
                      <a:pt x="151857" y="330288"/>
                    </a:cubicBezTo>
                    <a:cubicBezTo>
                      <a:pt x="147743" y="332840"/>
                      <a:pt x="143219" y="334289"/>
                      <a:pt x="138284" y="334636"/>
                    </a:cubicBezTo>
                    <a:cubicBezTo>
                      <a:pt x="142619" y="334625"/>
                      <a:pt x="147712" y="333890"/>
                      <a:pt x="153562" y="332431"/>
                    </a:cubicBezTo>
                    <a:cubicBezTo>
                      <a:pt x="159413" y="330971"/>
                      <a:pt x="164253" y="328850"/>
                      <a:pt x="168084" y="326067"/>
                    </a:cubicBezTo>
                    <a:cubicBezTo>
                      <a:pt x="167769" y="326046"/>
                      <a:pt x="167264" y="325962"/>
                      <a:pt x="166569" y="325814"/>
                    </a:cubicBezTo>
                    <a:cubicBezTo>
                      <a:pt x="165875" y="325667"/>
                      <a:pt x="165370" y="325583"/>
                      <a:pt x="165054" y="325561"/>
                    </a:cubicBezTo>
                    <a:close/>
                    <a:moveTo>
                      <a:pt x="247856" y="324051"/>
                    </a:moveTo>
                    <a:cubicBezTo>
                      <a:pt x="246406" y="325122"/>
                      <a:pt x="244515" y="326130"/>
                      <a:pt x="242182" y="327075"/>
                    </a:cubicBezTo>
                    <a:cubicBezTo>
                      <a:pt x="239849" y="328020"/>
                      <a:pt x="238210" y="328524"/>
                      <a:pt x="237264" y="328587"/>
                    </a:cubicBezTo>
                    <a:cubicBezTo>
                      <a:pt x="223601" y="336154"/>
                      <a:pt x="209525" y="342745"/>
                      <a:pt x="195037" y="348360"/>
                    </a:cubicBezTo>
                    <a:cubicBezTo>
                      <a:pt x="180550" y="353975"/>
                      <a:pt x="165841" y="358674"/>
                      <a:pt x="150910" y="362458"/>
                    </a:cubicBezTo>
                    <a:lnTo>
                      <a:pt x="150910" y="365493"/>
                    </a:lnTo>
                    <a:cubicBezTo>
                      <a:pt x="161498" y="365524"/>
                      <a:pt x="173207" y="364113"/>
                      <a:pt x="186038" y="361260"/>
                    </a:cubicBezTo>
                    <a:cubicBezTo>
                      <a:pt x="198869" y="358408"/>
                      <a:pt x="210913" y="353927"/>
                      <a:pt x="222171" y="347818"/>
                    </a:cubicBezTo>
                    <a:cubicBezTo>
                      <a:pt x="233428" y="341710"/>
                      <a:pt x="241990" y="333787"/>
                      <a:pt x="247856" y="324051"/>
                    </a:cubicBezTo>
                    <a:close/>
                    <a:moveTo>
                      <a:pt x="236256" y="319515"/>
                    </a:moveTo>
                    <a:cubicBezTo>
                      <a:pt x="234342" y="319567"/>
                      <a:pt x="230724" y="319840"/>
                      <a:pt x="225402" y="320334"/>
                    </a:cubicBezTo>
                    <a:cubicBezTo>
                      <a:pt x="220079" y="320827"/>
                      <a:pt x="216965" y="321226"/>
                      <a:pt x="216061" y="321531"/>
                    </a:cubicBezTo>
                    <a:lnTo>
                      <a:pt x="213536" y="324051"/>
                    </a:lnTo>
                    <a:cubicBezTo>
                      <a:pt x="215450" y="325017"/>
                      <a:pt x="217176" y="325605"/>
                      <a:pt x="218712" y="325815"/>
                    </a:cubicBezTo>
                    <a:cubicBezTo>
                      <a:pt x="220248" y="326025"/>
                      <a:pt x="222226" y="326109"/>
                      <a:pt x="224646" y="326067"/>
                    </a:cubicBezTo>
                    <a:cubicBezTo>
                      <a:pt x="225793" y="325448"/>
                      <a:pt x="228169" y="324418"/>
                      <a:pt x="231776" y="322980"/>
                    </a:cubicBezTo>
                    <a:cubicBezTo>
                      <a:pt x="235382" y="321541"/>
                      <a:pt x="237884" y="320386"/>
                      <a:pt x="239282" y="319515"/>
                    </a:cubicBezTo>
                    <a:close/>
                    <a:moveTo>
                      <a:pt x="134248" y="315452"/>
                    </a:moveTo>
                    <a:cubicBezTo>
                      <a:pt x="130607" y="315468"/>
                      <a:pt x="123804" y="316167"/>
                      <a:pt x="113841" y="317549"/>
                    </a:cubicBezTo>
                    <a:cubicBezTo>
                      <a:pt x="103878" y="318931"/>
                      <a:pt x="94419" y="320903"/>
                      <a:pt x="85466" y="323465"/>
                    </a:cubicBezTo>
                    <a:cubicBezTo>
                      <a:pt x="76513" y="326026"/>
                      <a:pt x="71731" y="329084"/>
                      <a:pt x="71120" y="332638"/>
                    </a:cubicBezTo>
                    <a:cubicBezTo>
                      <a:pt x="71193" y="336577"/>
                      <a:pt x="72056" y="339188"/>
                      <a:pt x="73708" y="340470"/>
                    </a:cubicBezTo>
                    <a:cubicBezTo>
                      <a:pt x="75360" y="341753"/>
                      <a:pt x="77360" y="342338"/>
                      <a:pt x="79707" y="342224"/>
                    </a:cubicBezTo>
                    <a:cubicBezTo>
                      <a:pt x="80736" y="342203"/>
                      <a:pt x="81829" y="342118"/>
                      <a:pt x="82985" y="341971"/>
                    </a:cubicBezTo>
                    <a:cubicBezTo>
                      <a:pt x="84141" y="341823"/>
                      <a:pt x="85234" y="341739"/>
                      <a:pt x="86265" y="341718"/>
                    </a:cubicBezTo>
                    <a:lnTo>
                      <a:pt x="86270" y="346286"/>
                    </a:lnTo>
                    <a:cubicBezTo>
                      <a:pt x="88995" y="346075"/>
                      <a:pt x="91500" y="345232"/>
                      <a:pt x="93783" y="343758"/>
                    </a:cubicBezTo>
                    <a:cubicBezTo>
                      <a:pt x="96066" y="342284"/>
                      <a:pt x="98444" y="341442"/>
                      <a:pt x="100916" y="341231"/>
                    </a:cubicBezTo>
                    <a:cubicBezTo>
                      <a:pt x="101421" y="341220"/>
                      <a:pt x="101926" y="341241"/>
                      <a:pt x="102431" y="341294"/>
                    </a:cubicBezTo>
                    <a:cubicBezTo>
                      <a:pt x="102936" y="341347"/>
                      <a:pt x="103441" y="341494"/>
                      <a:pt x="103946" y="341736"/>
                    </a:cubicBezTo>
                    <a:lnTo>
                      <a:pt x="153439" y="319496"/>
                    </a:lnTo>
                    <a:cubicBezTo>
                      <a:pt x="150430" y="319559"/>
                      <a:pt x="147357" y="319812"/>
                      <a:pt x="144222" y="320254"/>
                    </a:cubicBezTo>
                    <a:cubicBezTo>
                      <a:pt x="141087" y="320696"/>
                      <a:pt x="137762" y="320949"/>
                      <a:pt x="134248" y="321012"/>
                    </a:cubicBezTo>
                    <a:cubicBezTo>
                      <a:pt x="134227" y="320254"/>
                      <a:pt x="134143" y="319622"/>
                      <a:pt x="133995" y="319117"/>
                    </a:cubicBezTo>
                    <a:cubicBezTo>
                      <a:pt x="133848" y="318611"/>
                      <a:pt x="133764" y="318232"/>
                      <a:pt x="133743" y="317980"/>
                    </a:cubicBezTo>
                    <a:cubicBezTo>
                      <a:pt x="133732" y="317495"/>
                      <a:pt x="133880" y="317074"/>
                      <a:pt x="134185" y="316716"/>
                    </a:cubicBezTo>
                    <a:cubicBezTo>
                      <a:pt x="134490" y="316358"/>
                      <a:pt x="135016" y="315937"/>
                      <a:pt x="135763" y="315452"/>
                    </a:cubicBezTo>
                    <a:cubicBezTo>
                      <a:pt x="135763" y="315452"/>
                      <a:pt x="135258" y="315452"/>
                      <a:pt x="134248" y="315452"/>
                    </a:cubicBezTo>
                    <a:close/>
                    <a:moveTo>
                      <a:pt x="493215" y="312435"/>
                    </a:moveTo>
                    <a:cubicBezTo>
                      <a:pt x="492443" y="312934"/>
                      <a:pt x="489951" y="313331"/>
                      <a:pt x="485740" y="313625"/>
                    </a:cubicBezTo>
                    <a:cubicBezTo>
                      <a:pt x="481530" y="313919"/>
                      <a:pt x="477207" y="314130"/>
                      <a:pt x="472772" y="314257"/>
                    </a:cubicBezTo>
                    <a:cubicBezTo>
                      <a:pt x="468337" y="314384"/>
                      <a:pt x="465397" y="314446"/>
                      <a:pt x="463952" y="314443"/>
                    </a:cubicBezTo>
                    <a:lnTo>
                      <a:pt x="411985" y="314443"/>
                    </a:lnTo>
                    <a:cubicBezTo>
                      <a:pt x="406046" y="316362"/>
                      <a:pt x="398694" y="318984"/>
                      <a:pt x="389930" y="322307"/>
                    </a:cubicBezTo>
                    <a:cubicBezTo>
                      <a:pt x="381166" y="325631"/>
                      <a:pt x="373326" y="329263"/>
                      <a:pt x="366412" y="333205"/>
                    </a:cubicBezTo>
                    <a:cubicBezTo>
                      <a:pt x="359498" y="337146"/>
                      <a:pt x="355846" y="341003"/>
                      <a:pt x="355456" y="344776"/>
                    </a:cubicBezTo>
                    <a:cubicBezTo>
                      <a:pt x="355498" y="345514"/>
                      <a:pt x="355793" y="346946"/>
                      <a:pt x="356340" y="349074"/>
                    </a:cubicBezTo>
                    <a:cubicBezTo>
                      <a:pt x="356887" y="351201"/>
                      <a:pt x="357434" y="352634"/>
                      <a:pt x="357981" y="353371"/>
                    </a:cubicBezTo>
                    <a:lnTo>
                      <a:pt x="383727" y="357921"/>
                    </a:lnTo>
                    <a:cubicBezTo>
                      <a:pt x="390121" y="357834"/>
                      <a:pt x="397651" y="356225"/>
                      <a:pt x="406317" y="353095"/>
                    </a:cubicBezTo>
                    <a:cubicBezTo>
                      <a:pt x="414984" y="349966"/>
                      <a:pt x="421252" y="345836"/>
                      <a:pt x="425122" y="340708"/>
                    </a:cubicBezTo>
                    <a:cubicBezTo>
                      <a:pt x="413564" y="342913"/>
                      <a:pt x="404119" y="345182"/>
                      <a:pt x="396789" y="347514"/>
                    </a:cubicBezTo>
                    <a:cubicBezTo>
                      <a:pt x="389458" y="349846"/>
                      <a:pt x="380897" y="351106"/>
                      <a:pt x="371106" y="351295"/>
                    </a:cubicBezTo>
                    <a:cubicBezTo>
                      <a:pt x="369791" y="351294"/>
                      <a:pt x="368634" y="351044"/>
                      <a:pt x="367635" y="350544"/>
                    </a:cubicBezTo>
                    <a:cubicBezTo>
                      <a:pt x="366636" y="350045"/>
                      <a:pt x="366110" y="349302"/>
                      <a:pt x="366058" y="348315"/>
                    </a:cubicBezTo>
                    <a:cubicBezTo>
                      <a:pt x="366584" y="346662"/>
                      <a:pt x="368687" y="345166"/>
                      <a:pt x="372368" y="343828"/>
                    </a:cubicBezTo>
                    <a:cubicBezTo>
                      <a:pt x="376049" y="342491"/>
                      <a:pt x="378152" y="340616"/>
                      <a:pt x="378678" y="338204"/>
                    </a:cubicBezTo>
                    <a:cubicBezTo>
                      <a:pt x="378965" y="336347"/>
                      <a:pt x="381420" y="334612"/>
                      <a:pt x="386043" y="332999"/>
                    </a:cubicBezTo>
                    <a:cubicBezTo>
                      <a:pt x="390666" y="331385"/>
                      <a:pt x="395737" y="329912"/>
                      <a:pt x="401257" y="328580"/>
                    </a:cubicBezTo>
                    <a:cubicBezTo>
                      <a:pt x="406777" y="327247"/>
                      <a:pt x="411026" y="326074"/>
                      <a:pt x="414003" y="325060"/>
                    </a:cubicBezTo>
                    <a:cubicBezTo>
                      <a:pt x="416757" y="324122"/>
                      <a:pt x="419448" y="322837"/>
                      <a:pt x="422076" y="321205"/>
                    </a:cubicBezTo>
                    <a:cubicBezTo>
                      <a:pt x="424704" y="319572"/>
                      <a:pt x="427395" y="318666"/>
                      <a:pt x="430149" y="318487"/>
                    </a:cubicBezTo>
                    <a:cubicBezTo>
                      <a:pt x="431147" y="318540"/>
                      <a:pt x="431925" y="318814"/>
                      <a:pt x="432482" y="319309"/>
                    </a:cubicBezTo>
                    <a:cubicBezTo>
                      <a:pt x="433039" y="319804"/>
                      <a:pt x="433438" y="320204"/>
                      <a:pt x="433680" y="320510"/>
                    </a:cubicBezTo>
                    <a:cubicBezTo>
                      <a:pt x="433169" y="325568"/>
                      <a:pt x="429594" y="328652"/>
                      <a:pt x="422954" y="329759"/>
                    </a:cubicBezTo>
                    <a:cubicBezTo>
                      <a:pt x="416314" y="330867"/>
                      <a:pt x="409674" y="332003"/>
                      <a:pt x="403035" y="333167"/>
                    </a:cubicBezTo>
                    <a:cubicBezTo>
                      <a:pt x="396395" y="334331"/>
                      <a:pt x="392819" y="337527"/>
                      <a:pt x="392309" y="342754"/>
                    </a:cubicBezTo>
                    <a:cubicBezTo>
                      <a:pt x="398836" y="338657"/>
                      <a:pt x="406089" y="336361"/>
                      <a:pt x="414067" y="335866"/>
                    </a:cubicBezTo>
                    <a:cubicBezTo>
                      <a:pt x="422044" y="335371"/>
                      <a:pt x="429423" y="333960"/>
                      <a:pt x="436203" y="331632"/>
                    </a:cubicBezTo>
                    <a:cubicBezTo>
                      <a:pt x="439840" y="329841"/>
                      <a:pt x="443414" y="327608"/>
                      <a:pt x="446924" y="324933"/>
                    </a:cubicBezTo>
                    <a:cubicBezTo>
                      <a:pt x="450435" y="322258"/>
                      <a:pt x="454765" y="320783"/>
                      <a:pt x="459916" y="320510"/>
                    </a:cubicBezTo>
                    <a:lnTo>
                      <a:pt x="453357" y="327587"/>
                    </a:lnTo>
                    <a:cubicBezTo>
                      <a:pt x="460473" y="327397"/>
                      <a:pt x="467810" y="325755"/>
                      <a:pt x="475367" y="322660"/>
                    </a:cubicBezTo>
                    <a:cubicBezTo>
                      <a:pt x="482925" y="319565"/>
                      <a:pt x="488874" y="316157"/>
                      <a:pt x="493215" y="312435"/>
                    </a:cubicBezTo>
                    <a:close/>
                    <a:moveTo>
                      <a:pt x="536121" y="303400"/>
                    </a:moveTo>
                    <a:lnTo>
                      <a:pt x="494224" y="321521"/>
                    </a:lnTo>
                    <a:cubicBezTo>
                      <a:pt x="477196" y="331000"/>
                      <a:pt x="462439" y="338962"/>
                      <a:pt x="449951" y="345408"/>
                    </a:cubicBezTo>
                    <a:cubicBezTo>
                      <a:pt x="437464" y="351854"/>
                      <a:pt x="423463" y="356025"/>
                      <a:pt x="407949" y="357921"/>
                    </a:cubicBezTo>
                    <a:lnTo>
                      <a:pt x="409967" y="359933"/>
                    </a:lnTo>
                    <a:lnTo>
                      <a:pt x="455375" y="359933"/>
                    </a:lnTo>
                    <a:cubicBezTo>
                      <a:pt x="455989" y="353376"/>
                      <a:pt x="461434" y="347512"/>
                      <a:pt x="471710" y="342342"/>
                    </a:cubicBezTo>
                    <a:cubicBezTo>
                      <a:pt x="481986" y="337172"/>
                      <a:pt x="493412" y="331612"/>
                      <a:pt x="505988" y="325663"/>
                    </a:cubicBezTo>
                    <a:cubicBezTo>
                      <a:pt x="518563" y="319714"/>
                      <a:pt x="528608" y="312293"/>
                      <a:pt x="536121" y="303400"/>
                    </a:cubicBezTo>
                    <a:close/>
                    <a:moveTo>
                      <a:pt x="372620" y="303400"/>
                    </a:moveTo>
                    <a:cubicBezTo>
                      <a:pt x="370633" y="305532"/>
                      <a:pt x="368424" y="308578"/>
                      <a:pt x="365995" y="312538"/>
                    </a:cubicBezTo>
                    <a:cubicBezTo>
                      <a:pt x="363565" y="316498"/>
                      <a:pt x="362240" y="319166"/>
                      <a:pt x="362019" y="320542"/>
                    </a:cubicBezTo>
                    <a:lnTo>
                      <a:pt x="364038" y="323062"/>
                    </a:lnTo>
                    <a:lnTo>
                      <a:pt x="396852" y="311971"/>
                    </a:lnTo>
                    <a:lnTo>
                      <a:pt x="398871" y="309954"/>
                    </a:lnTo>
                    <a:cubicBezTo>
                      <a:pt x="394812" y="308200"/>
                      <a:pt x="390563" y="306793"/>
                      <a:pt x="386124" y="305732"/>
                    </a:cubicBezTo>
                    <a:cubicBezTo>
                      <a:pt x="381686" y="304671"/>
                      <a:pt x="377185" y="303894"/>
                      <a:pt x="372620" y="303400"/>
                    </a:cubicBezTo>
                    <a:close/>
                    <a:moveTo>
                      <a:pt x="129699" y="300839"/>
                    </a:moveTo>
                    <a:cubicBezTo>
                      <a:pt x="129088" y="300860"/>
                      <a:pt x="128289" y="301071"/>
                      <a:pt x="127300" y="301472"/>
                    </a:cubicBezTo>
                    <a:cubicBezTo>
                      <a:pt x="126311" y="301872"/>
                      <a:pt x="125764" y="302337"/>
                      <a:pt x="125658" y="302864"/>
                    </a:cubicBezTo>
                    <a:lnTo>
                      <a:pt x="81724" y="312991"/>
                    </a:lnTo>
                    <a:cubicBezTo>
                      <a:pt x="78225" y="312961"/>
                      <a:pt x="74002" y="313274"/>
                      <a:pt x="69054" y="313933"/>
                    </a:cubicBezTo>
                    <a:cubicBezTo>
                      <a:pt x="64106" y="314592"/>
                      <a:pt x="59756" y="315780"/>
                      <a:pt x="56006" y="317498"/>
                    </a:cubicBezTo>
                    <a:lnTo>
                      <a:pt x="56006" y="317530"/>
                    </a:lnTo>
                    <a:cubicBezTo>
                      <a:pt x="56993" y="318801"/>
                      <a:pt x="58044" y="319789"/>
                      <a:pt x="59157" y="320493"/>
                    </a:cubicBezTo>
                    <a:cubicBezTo>
                      <a:pt x="60271" y="321197"/>
                      <a:pt x="61574" y="321554"/>
                      <a:pt x="63066" y="321565"/>
                    </a:cubicBezTo>
                    <a:cubicBezTo>
                      <a:pt x="72763" y="319442"/>
                      <a:pt x="82118" y="317509"/>
                      <a:pt x="91131" y="315765"/>
                    </a:cubicBezTo>
                    <a:cubicBezTo>
                      <a:pt x="100144" y="314021"/>
                      <a:pt x="109633" y="313096"/>
                      <a:pt x="119598" y="312991"/>
                    </a:cubicBezTo>
                    <a:cubicBezTo>
                      <a:pt x="121060" y="313012"/>
                      <a:pt x="124196" y="312211"/>
                      <a:pt x="129004" y="310586"/>
                    </a:cubicBezTo>
                    <a:cubicBezTo>
                      <a:pt x="133813" y="308962"/>
                      <a:pt x="137579" y="306388"/>
                      <a:pt x="140305" y="302864"/>
                    </a:cubicBezTo>
                    <a:cubicBezTo>
                      <a:pt x="139042" y="302337"/>
                      <a:pt x="137148" y="301872"/>
                      <a:pt x="134623" y="301472"/>
                    </a:cubicBezTo>
                    <a:cubicBezTo>
                      <a:pt x="132098" y="301071"/>
                      <a:pt x="130456" y="300860"/>
                      <a:pt x="129699" y="300839"/>
                    </a:cubicBezTo>
                    <a:close/>
                    <a:moveTo>
                      <a:pt x="86265" y="292230"/>
                    </a:moveTo>
                    <a:cubicBezTo>
                      <a:pt x="83933" y="292221"/>
                      <a:pt x="79014" y="292298"/>
                      <a:pt x="71508" y="292461"/>
                    </a:cubicBezTo>
                    <a:cubicBezTo>
                      <a:pt x="64003" y="292623"/>
                      <a:pt x="56806" y="292929"/>
                      <a:pt x="49917" y="293377"/>
                    </a:cubicBezTo>
                    <a:cubicBezTo>
                      <a:pt x="43028" y="293825"/>
                      <a:pt x="39343" y="294473"/>
                      <a:pt x="38860" y="295319"/>
                    </a:cubicBezTo>
                    <a:cubicBezTo>
                      <a:pt x="39386" y="297710"/>
                      <a:pt x="41487" y="300856"/>
                      <a:pt x="45164" y="304757"/>
                    </a:cubicBezTo>
                    <a:cubicBezTo>
                      <a:pt x="48841" y="308658"/>
                      <a:pt x="50942" y="311048"/>
                      <a:pt x="51467" y="311929"/>
                    </a:cubicBezTo>
                    <a:cubicBezTo>
                      <a:pt x="52233" y="311780"/>
                      <a:pt x="55296" y="310456"/>
                      <a:pt x="60657" y="307956"/>
                    </a:cubicBezTo>
                    <a:cubicBezTo>
                      <a:pt x="66018" y="305456"/>
                      <a:pt x="72108" y="302672"/>
                      <a:pt x="78928" y="299605"/>
                    </a:cubicBezTo>
                    <a:cubicBezTo>
                      <a:pt x="85748" y="296538"/>
                      <a:pt x="91729" y="294080"/>
                      <a:pt x="96871" y="292230"/>
                    </a:cubicBezTo>
                    <a:close/>
                    <a:moveTo>
                      <a:pt x="232725" y="291726"/>
                    </a:moveTo>
                    <a:cubicBezTo>
                      <a:pt x="232336" y="291716"/>
                      <a:pt x="231600" y="291737"/>
                      <a:pt x="230517" y="291789"/>
                    </a:cubicBezTo>
                    <a:cubicBezTo>
                      <a:pt x="229433" y="291842"/>
                      <a:pt x="228823" y="291989"/>
                      <a:pt x="228687" y="292230"/>
                    </a:cubicBezTo>
                    <a:cubicBezTo>
                      <a:pt x="225793" y="292650"/>
                      <a:pt x="221606" y="293733"/>
                      <a:pt x="216124" y="295480"/>
                    </a:cubicBezTo>
                    <a:cubicBezTo>
                      <a:pt x="210642" y="297227"/>
                      <a:pt x="207591" y="298684"/>
                      <a:pt x="206970" y="299849"/>
                    </a:cubicBezTo>
                    <a:cubicBezTo>
                      <a:pt x="207065" y="300856"/>
                      <a:pt x="207633" y="301611"/>
                      <a:pt x="208674" y="302114"/>
                    </a:cubicBezTo>
                    <a:cubicBezTo>
                      <a:pt x="209716" y="302618"/>
                      <a:pt x="210663" y="302869"/>
                      <a:pt x="211515" y="302869"/>
                    </a:cubicBezTo>
                    <a:lnTo>
                      <a:pt x="232725" y="293792"/>
                    </a:lnTo>
                    <a:close/>
                    <a:moveTo>
                      <a:pt x="111012" y="291726"/>
                    </a:moveTo>
                    <a:cubicBezTo>
                      <a:pt x="110749" y="291968"/>
                      <a:pt x="110391" y="292115"/>
                      <a:pt x="109939" y="292167"/>
                    </a:cubicBezTo>
                    <a:cubicBezTo>
                      <a:pt x="109487" y="292220"/>
                      <a:pt x="109003" y="292241"/>
                      <a:pt x="108487" y="292230"/>
                    </a:cubicBezTo>
                    <a:lnTo>
                      <a:pt x="105457" y="292230"/>
                    </a:lnTo>
                    <a:cubicBezTo>
                      <a:pt x="103668" y="294308"/>
                      <a:pt x="101690" y="296279"/>
                      <a:pt x="99523" y="298142"/>
                    </a:cubicBezTo>
                    <a:cubicBezTo>
                      <a:pt x="97355" y="300005"/>
                      <a:pt x="95125" y="301581"/>
                      <a:pt x="92831" y="302869"/>
                    </a:cubicBezTo>
                    <a:cubicBezTo>
                      <a:pt x="94472" y="302901"/>
                      <a:pt x="98007" y="302586"/>
                      <a:pt x="103437" y="301926"/>
                    </a:cubicBezTo>
                    <a:cubicBezTo>
                      <a:pt x="108866" y="301265"/>
                      <a:pt x="113916" y="300070"/>
                      <a:pt x="118588" y="298339"/>
                    </a:cubicBezTo>
                    <a:cubicBezTo>
                      <a:pt x="117262" y="296963"/>
                      <a:pt x="115873" y="295546"/>
                      <a:pt x="114421" y="294089"/>
                    </a:cubicBezTo>
                    <a:cubicBezTo>
                      <a:pt x="112969" y="292632"/>
                      <a:pt x="111833" y="291845"/>
                      <a:pt x="111012" y="291726"/>
                    </a:cubicBezTo>
                    <a:close/>
                    <a:moveTo>
                      <a:pt x="274588" y="286685"/>
                    </a:moveTo>
                    <a:cubicBezTo>
                      <a:pt x="271184" y="289121"/>
                      <a:pt x="268410" y="290676"/>
                      <a:pt x="266266" y="291348"/>
                    </a:cubicBezTo>
                    <a:cubicBezTo>
                      <a:pt x="264122" y="292020"/>
                      <a:pt x="261853" y="292314"/>
                      <a:pt x="259457" y="292230"/>
                    </a:cubicBezTo>
                    <a:lnTo>
                      <a:pt x="244830" y="296281"/>
                    </a:lnTo>
                    <a:lnTo>
                      <a:pt x="202930" y="315452"/>
                    </a:lnTo>
                    <a:lnTo>
                      <a:pt x="215051" y="315452"/>
                    </a:lnTo>
                    <a:cubicBezTo>
                      <a:pt x="222779" y="315593"/>
                      <a:pt x="231215" y="315088"/>
                      <a:pt x="240359" y="313940"/>
                    </a:cubicBezTo>
                    <a:cubicBezTo>
                      <a:pt x="249503" y="312791"/>
                      <a:pt x="257413" y="310155"/>
                      <a:pt x="264089" y="306034"/>
                    </a:cubicBezTo>
                    <a:cubicBezTo>
                      <a:pt x="270765" y="301912"/>
                      <a:pt x="274265" y="295463"/>
                      <a:pt x="274588" y="286685"/>
                    </a:cubicBezTo>
                    <a:close/>
                    <a:moveTo>
                      <a:pt x="534618" y="283712"/>
                    </a:moveTo>
                    <a:cubicBezTo>
                      <a:pt x="531825" y="283785"/>
                      <a:pt x="527204" y="285026"/>
                      <a:pt x="520756" y="287435"/>
                    </a:cubicBezTo>
                    <a:cubicBezTo>
                      <a:pt x="514309" y="289843"/>
                      <a:pt x="510696" y="292977"/>
                      <a:pt x="509919" y="296837"/>
                    </a:cubicBezTo>
                    <a:cubicBezTo>
                      <a:pt x="514508" y="296795"/>
                      <a:pt x="519318" y="295617"/>
                      <a:pt x="524348" y="293303"/>
                    </a:cubicBezTo>
                    <a:cubicBezTo>
                      <a:pt x="529378" y="290989"/>
                      <a:pt x="532801" y="287792"/>
                      <a:pt x="534618" y="283712"/>
                    </a:cubicBezTo>
                    <a:close/>
                    <a:moveTo>
                      <a:pt x="265533" y="274563"/>
                    </a:moveTo>
                    <a:lnTo>
                      <a:pt x="265510" y="274585"/>
                    </a:lnTo>
                    <a:lnTo>
                      <a:pt x="265506" y="274581"/>
                    </a:lnTo>
                    <a:close/>
                    <a:moveTo>
                      <a:pt x="91820" y="274057"/>
                    </a:moveTo>
                    <a:cubicBezTo>
                      <a:pt x="91452" y="274077"/>
                      <a:pt x="90799" y="274163"/>
                      <a:pt x="89863" y="274313"/>
                    </a:cubicBezTo>
                    <a:cubicBezTo>
                      <a:pt x="88927" y="274463"/>
                      <a:pt x="88401" y="274553"/>
                      <a:pt x="88285" y="274583"/>
                    </a:cubicBezTo>
                    <a:lnTo>
                      <a:pt x="53989" y="285218"/>
                    </a:lnTo>
                    <a:lnTo>
                      <a:pt x="53989" y="287750"/>
                    </a:lnTo>
                    <a:lnTo>
                      <a:pt x="86265" y="287750"/>
                    </a:lnTo>
                    <a:cubicBezTo>
                      <a:pt x="88359" y="286556"/>
                      <a:pt x="90989" y="285521"/>
                      <a:pt x="94155" y="284644"/>
                    </a:cubicBezTo>
                    <a:cubicBezTo>
                      <a:pt x="97322" y="283767"/>
                      <a:pt x="99068" y="282605"/>
                      <a:pt x="99394" y="281157"/>
                    </a:cubicBezTo>
                    <a:cubicBezTo>
                      <a:pt x="99363" y="278864"/>
                      <a:pt x="98669" y="277110"/>
                      <a:pt x="97311" y="275895"/>
                    </a:cubicBezTo>
                    <a:cubicBezTo>
                      <a:pt x="95954" y="274680"/>
                      <a:pt x="94124" y="274067"/>
                      <a:pt x="91820" y="274057"/>
                    </a:cubicBezTo>
                    <a:close/>
                    <a:moveTo>
                      <a:pt x="553285" y="255441"/>
                    </a:moveTo>
                    <a:cubicBezTo>
                      <a:pt x="545936" y="255883"/>
                      <a:pt x="539316" y="258029"/>
                      <a:pt x="533423" y="261878"/>
                    </a:cubicBezTo>
                    <a:cubicBezTo>
                      <a:pt x="527530" y="265727"/>
                      <a:pt x="521040" y="268630"/>
                      <a:pt x="513952" y="270586"/>
                    </a:cubicBezTo>
                    <a:lnTo>
                      <a:pt x="513952" y="281692"/>
                    </a:lnTo>
                    <a:cubicBezTo>
                      <a:pt x="518141" y="276560"/>
                      <a:pt x="524506" y="272437"/>
                      <a:pt x="533046" y="269324"/>
                    </a:cubicBezTo>
                    <a:cubicBezTo>
                      <a:pt x="541586" y="266211"/>
                      <a:pt x="548332" y="261583"/>
                      <a:pt x="553285" y="255441"/>
                    </a:cubicBezTo>
                    <a:close/>
                    <a:moveTo>
                      <a:pt x="247858" y="255418"/>
                    </a:moveTo>
                    <a:cubicBezTo>
                      <a:pt x="243103" y="255481"/>
                      <a:pt x="238474" y="256110"/>
                      <a:pt x="233971" y="257307"/>
                    </a:cubicBezTo>
                    <a:cubicBezTo>
                      <a:pt x="229469" y="258503"/>
                      <a:pt x="226355" y="261400"/>
                      <a:pt x="224629" y="265997"/>
                    </a:cubicBezTo>
                    <a:cubicBezTo>
                      <a:pt x="227638" y="265818"/>
                      <a:pt x="231594" y="264916"/>
                      <a:pt x="236496" y="263289"/>
                    </a:cubicBezTo>
                    <a:cubicBezTo>
                      <a:pt x="241399" y="261662"/>
                      <a:pt x="245859" y="260382"/>
                      <a:pt x="249878" y="259448"/>
                    </a:cubicBezTo>
                    <a:lnTo>
                      <a:pt x="254423" y="255418"/>
                    </a:lnTo>
                    <a:close/>
                    <a:moveTo>
                      <a:pt x="254423" y="233721"/>
                    </a:moveTo>
                    <a:cubicBezTo>
                      <a:pt x="252119" y="234100"/>
                      <a:pt x="248521" y="234480"/>
                      <a:pt x="243629" y="234859"/>
                    </a:cubicBezTo>
                    <a:cubicBezTo>
                      <a:pt x="238737" y="235238"/>
                      <a:pt x="235770" y="236375"/>
                      <a:pt x="234729" y="238270"/>
                    </a:cubicBezTo>
                    <a:cubicBezTo>
                      <a:pt x="235739" y="238291"/>
                      <a:pt x="236875" y="238375"/>
                      <a:pt x="238137" y="238523"/>
                    </a:cubicBezTo>
                    <a:cubicBezTo>
                      <a:pt x="239400" y="238670"/>
                      <a:pt x="240789" y="238754"/>
                      <a:pt x="242304" y="238776"/>
                    </a:cubicBezTo>
                    <a:cubicBezTo>
                      <a:pt x="244639" y="238818"/>
                      <a:pt x="246911" y="238481"/>
                      <a:pt x="249121" y="237765"/>
                    </a:cubicBezTo>
                    <a:cubicBezTo>
                      <a:pt x="251330" y="237049"/>
                      <a:pt x="253097" y="235701"/>
                      <a:pt x="254423" y="233721"/>
                    </a:cubicBezTo>
                    <a:close/>
                    <a:moveTo>
                      <a:pt x="546722" y="231715"/>
                    </a:moveTo>
                    <a:cubicBezTo>
                      <a:pt x="538790" y="233681"/>
                      <a:pt x="530829" y="236058"/>
                      <a:pt x="522836" y="238845"/>
                    </a:cubicBezTo>
                    <a:cubicBezTo>
                      <a:pt x="514844" y="241632"/>
                      <a:pt x="510539" y="243631"/>
                      <a:pt x="509919" y="244840"/>
                    </a:cubicBezTo>
                    <a:cubicBezTo>
                      <a:pt x="509499" y="245345"/>
                      <a:pt x="509331" y="245850"/>
                      <a:pt x="509415" y="246354"/>
                    </a:cubicBezTo>
                    <a:cubicBezTo>
                      <a:pt x="509446" y="247722"/>
                      <a:pt x="509762" y="249152"/>
                      <a:pt x="510360" y="250645"/>
                    </a:cubicBezTo>
                    <a:cubicBezTo>
                      <a:pt x="510959" y="252139"/>
                      <a:pt x="511652" y="253064"/>
                      <a:pt x="512439" y="253422"/>
                    </a:cubicBezTo>
                    <a:cubicBezTo>
                      <a:pt x="518719" y="251603"/>
                      <a:pt x="525062" y="248805"/>
                      <a:pt x="531468" y="245029"/>
                    </a:cubicBezTo>
                    <a:cubicBezTo>
                      <a:pt x="537875" y="241254"/>
                      <a:pt x="542959" y="236815"/>
                      <a:pt x="546722" y="231715"/>
                    </a:cubicBezTo>
                    <a:close/>
                    <a:moveTo>
                      <a:pt x="288762" y="209461"/>
                    </a:moveTo>
                    <a:cubicBezTo>
                      <a:pt x="287855" y="209608"/>
                      <a:pt x="284563" y="210775"/>
                      <a:pt x="278887" y="212962"/>
                    </a:cubicBezTo>
                    <a:cubicBezTo>
                      <a:pt x="273210" y="215149"/>
                      <a:pt x="267562" y="217476"/>
                      <a:pt x="261942" y="219944"/>
                    </a:cubicBezTo>
                    <a:cubicBezTo>
                      <a:pt x="256321" y="222412"/>
                      <a:pt x="253142" y="224140"/>
                      <a:pt x="252403" y="225129"/>
                    </a:cubicBezTo>
                    <a:lnTo>
                      <a:pt x="278157" y="225129"/>
                    </a:lnTo>
                    <a:lnTo>
                      <a:pt x="282197" y="229173"/>
                    </a:lnTo>
                    <a:cubicBezTo>
                      <a:pt x="276758" y="235996"/>
                      <a:pt x="268952" y="239912"/>
                      <a:pt x="258778" y="240922"/>
                    </a:cubicBezTo>
                    <a:cubicBezTo>
                      <a:pt x="248605" y="241931"/>
                      <a:pt x="239915" y="244580"/>
                      <a:pt x="232709" y="248869"/>
                    </a:cubicBezTo>
                    <a:cubicBezTo>
                      <a:pt x="239505" y="248680"/>
                      <a:pt x="246364" y="247924"/>
                      <a:pt x="253287" y="246602"/>
                    </a:cubicBezTo>
                    <a:cubicBezTo>
                      <a:pt x="260209" y="245280"/>
                      <a:pt x="267321" y="244524"/>
                      <a:pt x="274622" y="244335"/>
                    </a:cubicBezTo>
                    <a:cubicBezTo>
                      <a:pt x="275211" y="244325"/>
                      <a:pt x="275927" y="244598"/>
                      <a:pt x="276768" y="245154"/>
                    </a:cubicBezTo>
                    <a:cubicBezTo>
                      <a:pt x="277610" y="245710"/>
                      <a:pt x="278073" y="246613"/>
                      <a:pt x="278157" y="247861"/>
                    </a:cubicBezTo>
                    <a:cubicBezTo>
                      <a:pt x="277727" y="251832"/>
                      <a:pt x="274211" y="255813"/>
                      <a:pt x="267609" y="259802"/>
                    </a:cubicBezTo>
                    <a:cubicBezTo>
                      <a:pt x="261006" y="263792"/>
                      <a:pt x="253899" y="267138"/>
                      <a:pt x="246287" y="269840"/>
                    </a:cubicBezTo>
                    <a:cubicBezTo>
                      <a:pt x="238675" y="272542"/>
                      <a:pt x="233139" y="273948"/>
                      <a:pt x="229679" y="274057"/>
                    </a:cubicBezTo>
                    <a:cubicBezTo>
                      <a:pt x="226239" y="274152"/>
                      <a:pt x="222767" y="275101"/>
                      <a:pt x="219266" y="276903"/>
                    </a:cubicBezTo>
                    <a:cubicBezTo>
                      <a:pt x="215764" y="278706"/>
                      <a:pt x="213181" y="280790"/>
                      <a:pt x="211515" y="283156"/>
                    </a:cubicBezTo>
                    <a:cubicBezTo>
                      <a:pt x="215387" y="282977"/>
                      <a:pt x="218502" y="282074"/>
                      <a:pt x="220859" y="280446"/>
                    </a:cubicBezTo>
                    <a:cubicBezTo>
                      <a:pt x="223215" y="278818"/>
                      <a:pt x="225825" y="277536"/>
                      <a:pt x="228687" y="276601"/>
                    </a:cubicBezTo>
                    <a:cubicBezTo>
                      <a:pt x="234026" y="275131"/>
                      <a:pt x="239617" y="273913"/>
                      <a:pt x="245460" y="272946"/>
                    </a:cubicBezTo>
                    <a:cubicBezTo>
                      <a:pt x="251303" y="271980"/>
                      <a:pt x="257145" y="271014"/>
                      <a:pt x="262988" y="270047"/>
                    </a:cubicBezTo>
                    <a:cubicBezTo>
                      <a:pt x="262935" y="270804"/>
                      <a:pt x="263040" y="271560"/>
                      <a:pt x="263303" y="272316"/>
                    </a:cubicBezTo>
                    <a:lnTo>
                      <a:pt x="265506" y="274581"/>
                    </a:lnTo>
                    <a:lnTo>
                      <a:pt x="252151" y="283678"/>
                    </a:lnTo>
                    <a:cubicBezTo>
                      <a:pt x="246743" y="285261"/>
                      <a:pt x="241777" y="287286"/>
                      <a:pt x="237254" y="289755"/>
                    </a:cubicBezTo>
                    <a:cubicBezTo>
                      <a:pt x="244439" y="289439"/>
                      <a:pt x="251782" y="287540"/>
                      <a:pt x="259283" y="284058"/>
                    </a:cubicBezTo>
                    <a:cubicBezTo>
                      <a:pt x="266785" y="280577"/>
                      <a:pt x="273749" y="277412"/>
                      <a:pt x="280177" y="274563"/>
                    </a:cubicBezTo>
                    <a:cubicBezTo>
                      <a:pt x="279935" y="273817"/>
                      <a:pt x="279788" y="273039"/>
                      <a:pt x="279735" y="272231"/>
                    </a:cubicBezTo>
                    <a:cubicBezTo>
                      <a:pt x="279682" y="271423"/>
                      <a:pt x="279661" y="270520"/>
                      <a:pt x="279672" y="269523"/>
                    </a:cubicBezTo>
                    <a:cubicBezTo>
                      <a:pt x="279735" y="265168"/>
                      <a:pt x="280366" y="260781"/>
                      <a:pt x="281566" y="256362"/>
                    </a:cubicBezTo>
                    <a:cubicBezTo>
                      <a:pt x="282765" y="251944"/>
                      <a:pt x="284154" y="247935"/>
                      <a:pt x="285732" y="244335"/>
                    </a:cubicBezTo>
                    <a:lnTo>
                      <a:pt x="285732" y="255418"/>
                    </a:lnTo>
                    <a:cubicBezTo>
                      <a:pt x="286625" y="252847"/>
                      <a:pt x="287739" y="250054"/>
                      <a:pt x="289071" y="247040"/>
                    </a:cubicBezTo>
                    <a:cubicBezTo>
                      <a:pt x="290404" y="244025"/>
                      <a:pt x="291138" y="241102"/>
                      <a:pt x="291274" y="238270"/>
                    </a:cubicBezTo>
                    <a:lnTo>
                      <a:pt x="288762" y="238270"/>
                    </a:lnTo>
                    <a:close/>
                    <a:moveTo>
                      <a:pt x="71638" y="203902"/>
                    </a:moveTo>
                    <a:cubicBezTo>
                      <a:pt x="70259" y="209705"/>
                      <a:pt x="66574" y="213486"/>
                      <a:pt x="60582" y="215246"/>
                    </a:cubicBezTo>
                    <a:cubicBezTo>
                      <a:pt x="54589" y="217005"/>
                      <a:pt x="48513" y="218315"/>
                      <a:pt x="42353" y="219177"/>
                    </a:cubicBezTo>
                    <a:cubicBezTo>
                      <a:pt x="36193" y="220038"/>
                      <a:pt x="32171" y="222022"/>
                      <a:pt x="30288" y="225129"/>
                    </a:cubicBezTo>
                    <a:cubicBezTo>
                      <a:pt x="34524" y="226936"/>
                      <a:pt x="40339" y="228546"/>
                      <a:pt x="47732" y="229959"/>
                    </a:cubicBezTo>
                    <a:cubicBezTo>
                      <a:pt x="55125" y="231372"/>
                      <a:pt x="61873" y="232870"/>
                      <a:pt x="67978" y="234451"/>
                    </a:cubicBezTo>
                    <a:cubicBezTo>
                      <a:pt x="74082" y="236033"/>
                      <a:pt x="77319" y="237980"/>
                      <a:pt x="77690" y="240292"/>
                    </a:cubicBezTo>
                    <a:lnTo>
                      <a:pt x="77690" y="242314"/>
                    </a:lnTo>
                    <a:lnTo>
                      <a:pt x="38860" y="255418"/>
                    </a:lnTo>
                    <a:lnTo>
                      <a:pt x="36843" y="257433"/>
                    </a:lnTo>
                    <a:cubicBezTo>
                      <a:pt x="40793" y="258503"/>
                      <a:pt x="44996" y="259511"/>
                      <a:pt x="49450" y="260455"/>
                    </a:cubicBezTo>
                    <a:cubicBezTo>
                      <a:pt x="53905" y="261400"/>
                      <a:pt x="56090" y="261904"/>
                      <a:pt x="56006" y="261967"/>
                    </a:cubicBezTo>
                    <a:cubicBezTo>
                      <a:pt x="58748" y="261841"/>
                      <a:pt x="62971" y="261337"/>
                      <a:pt x="68676" y="260455"/>
                    </a:cubicBezTo>
                    <a:cubicBezTo>
                      <a:pt x="74381" y="259574"/>
                      <a:pt x="80244" y="259070"/>
                      <a:pt x="86265" y="258944"/>
                    </a:cubicBezTo>
                    <a:lnTo>
                      <a:pt x="73655" y="216537"/>
                    </a:lnTo>
                    <a:cubicBezTo>
                      <a:pt x="73666" y="216042"/>
                      <a:pt x="73519" y="214379"/>
                      <a:pt x="73214" y="211546"/>
                    </a:cubicBezTo>
                    <a:cubicBezTo>
                      <a:pt x="72910" y="208714"/>
                      <a:pt x="72384" y="206166"/>
                      <a:pt x="71638" y="203902"/>
                    </a:cubicBezTo>
                    <a:close/>
                    <a:moveTo>
                      <a:pt x="15100" y="199353"/>
                    </a:moveTo>
                    <a:lnTo>
                      <a:pt x="15100" y="203902"/>
                    </a:lnTo>
                    <a:lnTo>
                      <a:pt x="17616" y="203902"/>
                    </a:lnTo>
                    <a:cubicBezTo>
                      <a:pt x="16610" y="204955"/>
                      <a:pt x="15855" y="206260"/>
                      <a:pt x="15351" y="207819"/>
                    </a:cubicBezTo>
                    <a:cubicBezTo>
                      <a:pt x="14848" y="209377"/>
                      <a:pt x="14597" y="210935"/>
                      <a:pt x="14597" y="212494"/>
                    </a:cubicBezTo>
                    <a:lnTo>
                      <a:pt x="19629" y="212494"/>
                    </a:lnTo>
                    <a:cubicBezTo>
                      <a:pt x="19660" y="213294"/>
                      <a:pt x="19346" y="214979"/>
                      <a:pt x="18685" y="217548"/>
                    </a:cubicBezTo>
                    <a:cubicBezTo>
                      <a:pt x="18025" y="220117"/>
                      <a:pt x="16830" y="221802"/>
                      <a:pt x="15100" y="222602"/>
                    </a:cubicBezTo>
                    <a:cubicBezTo>
                      <a:pt x="15750" y="227667"/>
                      <a:pt x="16714" y="232699"/>
                      <a:pt x="17993" y="237698"/>
                    </a:cubicBezTo>
                    <a:cubicBezTo>
                      <a:pt x="19273" y="242697"/>
                      <a:pt x="19986" y="247596"/>
                      <a:pt x="20132" y="252395"/>
                    </a:cubicBezTo>
                    <a:cubicBezTo>
                      <a:pt x="20111" y="253172"/>
                      <a:pt x="20027" y="254012"/>
                      <a:pt x="19881" y="254914"/>
                    </a:cubicBezTo>
                    <a:cubicBezTo>
                      <a:pt x="19734" y="255817"/>
                      <a:pt x="19650" y="256656"/>
                      <a:pt x="19629" y="257433"/>
                    </a:cubicBezTo>
                    <a:lnTo>
                      <a:pt x="34826" y="287750"/>
                    </a:lnTo>
                    <a:cubicBezTo>
                      <a:pt x="36843" y="284247"/>
                      <a:pt x="40373" y="281631"/>
                      <a:pt x="45416" y="279900"/>
                    </a:cubicBezTo>
                    <a:cubicBezTo>
                      <a:pt x="50459" y="278170"/>
                      <a:pt x="53989" y="277073"/>
                      <a:pt x="56006" y="276608"/>
                    </a:cubicBezTo>
                    <a:lnTo>
                      <a:pt x="79707" y="270025"/>
                    </a:lnTo>
                    <a:lnTo>
                      <a:pt x="77690" y="267494"/>
                    </a:lnTo>
                    <a:cubicBezTo>
                      <a:pt x="76366" y="267736"/>
                      <a:pt x="74349" y="267883"/>
                      <a:pt x="71638" y="267936"/>
                    </a:cubicBezTo>
                    <a:cubicBezTo>
                      <a:pt x="68928" y="267988"/>
                      <a:pt x="65902" y="268009"/>
                      <a:pt x="62561" y="267999"/>
                    </a:cubicBezTo>
                    <a:cubicBezTo>
                      <a:pt x="58589" y="268083"/>
                      <a:pt x="53587" y="267859"/>
                      <a:pt x="47556" y="267327"/>
                    </a:cubicBezTo>
                    <a:cubicBezTo>
                      <a:pt x="41525" y="266796"/>
                      <a:pt x="36110" y="265454"/>
                      <a:pt x="31312" y="263301"/>
                    </a:cubicBezTo>
                    <a:cubicBezTo>
                      <a:pt x="26514" y="261147"/>
                      <a:pt x="23977" y="257680"/>
                      <a:pt x="23703" y="252899"/>
                    </a:cubicBezTo>
                    <a:cubicBezTo>
                      <a:pt x="23724" y="252616"/>
                      <a:pt x="23809" y="252301"/>
                      <a:pt x="23958" y="251955"/>
                    </a:cubicBezTo>
                    <a:cubicBezTo>
                      <a:pt x="24107" y="251608"/>
                      <a:pt x="24192" y="251419"/>
                      <a:pt x="24213" y="251388"/>
                    </a:cubicBezTo>
                    <a:lnTo>
                      <a:pt x="32305" y="248869"/>
                    </a:lnTo>
                    <a:lnTo>
                      <a:pt x="32305" y="251388"/>
                    </a:lnTo>
                    <a:cubicBezTo>
                      <a:pt x="36150" y="249047"/>
                      <a:pt x="41697" y="246926"/>
                      <a:pt x="48946" y="245024"/>
                    </a:cubicBezTo>
                    <a:cubicBezTo>
                      <a:pt x="56195" y="243122"/>
                      <a:pt x="60229" y="241882"/>
                      <a:pt x="61049" y="241303"/>
                    </a:cubicBezTo>
                    <a:cubicBezTo>
                      <a:pt x="60313" y="239123"/>
                      <a:pt x="56993" y="237796"/>
                      <a:pt x="51089" y="237322"/>
                    </a:cubicBezTo>
                    <a:cubicBezTo>
                      <a:pt x="45185" y="236849"/>
                      <a:pt x="41109" y="236659"/>
                      <a:pt x="38860" y="236754"/>
                    </a:cubicBezTo>
                    <a:lnTo>
                      <a:pt x="38860" y="233721"/>
                    </a:lnTo>
                    <a:cubicBezTo>
                      <a:pt x="35937" y="233511"/>
                      <a:pt x="32441" y="232668"/>
                      <a:pt x="28370" y="231194"/>
                    </a:cubicBezTo>
                    <a:cubicBezTo>
                      <a:pt x="24300" y="229720"/>
                      <a:pt x="22064" y="227362"/>
                      <a:pt x="21663" y="224118"/>
                    </a:cubicBezTo>
                    <a:cubicBezTo>
                      <a:pt x="21987" y="220381"/>
                      <a:pt x="24818" y="217748"/>
                      <a:pt x="30155" y="216219"/>
                    </a:cubicBezTo>
                    <a:cubicBezTo>
                      <a:pt x="35493" y="214690"/>
                      <a:pt x="41391" y="213442"/>
                      <a:pt x="47849" y="212475"/>
                    </a:cubicBezTo>
                    <a:cubicBezTo>
                      <a:pt x="54307" y="211508"/>
                      <a:pt x="59379" y="209998"/>
                      <a:pt x="63066" y="207945"/>
                    </a:cubicBezTo>
                    <a:lnTo>
                      <a:pt x="60544" y="205923"/>
                    </a:lnTo>
                    <a:lnTo>
                      <a:pt x="36843" y="201375"/>
                    </a:lnTo>
                    <a:lnTo>
                      <a:pt x="32305" y="199353"/>
                    </a:lnTo>
                    <a:close/>
                    <a:moveTo>
                      <a:pt x="529569" y="192338"/>
                    </a:moveTo>
                    <a:cubicBezTo>
                      <a:pt x="527913" y="192441"/>
                      <a:pt x="524614" y="194423"/>
                      <a:pt x="519672" y="198284"/>
                    </a:cubicBezTo>
                    <a:cubicBezTo>
                      <a:pt x="514729" y="202145"/>
                      <a:pt x="510011" y="206258"/>
                      <a:pt x="505517" y="210624"/>
                    </a:cubicBezTo>
                    <a:cubicBezTo>
                      <a:pt x="501023" y="214990"/>
                      <a:pt x="498620" y="217981"/>
                      <a:pt x="498309" y="219599"/>
                    </a:cubicBezTo>
                    <a:cubicBezTo>
                      <a:pt x="504496" y="219220"/>
                      <a:pt x="510399" y="217706"/>
                      <a:pt x="516018" y="215055"/>
                    </a:cubicBezTo>
                    <a:cubicBezTo>
                      <a:pt x="521638" y="212405"/>
                      <a:pt x="527667" y="210890"/>
                      <a:pt x="534106" y="210512"/>
                    </a:cubicBezTo>
                    <a:lnTo>
                      <a:pt x="536123" y="215055"/>
                    </a:lnTo>
                    <a:lnTo>
                      <a:pt x="503351" y="225152"/>
                    </a:lnTo>
                    <a:lnTo>
                      <a:pt x="516460" y="228181"/>
                    </a:lnTo>
                    <a:cubicBezTo>
                      <a:pt x="516250" y="228181"/>
                      <a:pt x="515409" y="229317"/>
                      <a:pt x="513939" y="231588"/>
                    </a:cubicBezTo>
                    <a:cubicBezTo>
                      <a:pt x="512468" y="233860"/>
                      <a:pt x="511628" y="235753"/>
                      <a:pt x="511418" y="237268"/>
                    </a:cubicBezTo>
                    <a:cubicBezTo>
                      <a:pt x="511397" y="237531"/>
                      <a:pt x="511439" y="237762"/>
                      <a:pt x="511544" y="237962"/>
                    </a:cubicBezTo>
                    <a:cubicBezTo>
                      <a:pt x="511649" y="238162"/>
                      <a:pt x="511943" y="238267"/>
                      <a:pt x="512426" y="238277"/>
                    </a:cubicBezTo>
                    <a:lnTo>
                      <a:pt x="544703" y="227171"/>
                    </a:lnTo>
                    <a:cubicBezTo>
                      <a:pt x="546301" y="227108"/>
                      <a:pt x="547774" y="227360"/>
                      <a:pt x="549120" y="227928"/>
                    </a:cubicBezTo>
                    <a:cubicBezTo>
                      <a:pt x="550466" y="228496"/>
                      <a:pt x="551181" y="229758"/>
                      <a:pt x="551265" y="231715"/>
                    </a:cubicBezTo>
                    <a:cubicBezTo>
                      <a:pt x="550994" y="233643"/>
                      <a:pt x="548621" y="236404"/>
                      <a:pt x="544146" y="239997"/>
                    </a:cubicBezTo>
                    <a:cubicBezTo>
                      <a:pt x="539671" y="243590"/>
                      <a:pt x="534720" y="247548"/>
                      <a:pt x="529293" y="251870"/>
                    </a:cubicBezTo>
                    <a:cubicBezTo>
                      <a:pt x="523865" y="256192"/>
                      <a:pt x="519588" y="260412"/>
                      <a:pt x="516460" y="264528"/>
                    </a:cubicBezTo>
                    <a:cubicBezTo>
                      <a:pt x="524117" y="261352"/>
                      <a:pt x="530862" y="258491"/>
                      <a:pt x="536694" y="255946"/>
                    </a:cubicBezTo>
                    <a:cubicBezTo>
                      <a:pt x="542527" y="253401"/>
                      <a:pt x="549908" y="252055"/>
                      <a:pt x="558838" y="251908"/>
                    </a:cubicBezTo>
                    <a:cubicBezTo>
                      <a:pt x="558196" y="258376"/>
                      <a:pt x="555188" y="262730"/>
                      <a:pt x="549814" y="264970"/>
                    </a:cubicBezTo>
                    <a:cubicBezTo>
                      <a:pt x="544440" y="267210"/>
                      <a:pt x="540548" y="270933"/>
                      <a:pt x="538140" y="276139"/>
                    </a:cubicBezTo>
                    <a:lnTo>
                      <a:pt x="550760" y="276139"/>
                    </a:lnTo>
                    <a:cubicBezTo>
                      <a:pt x="550782" y="276181"/>
                      <a:pt x="550866" y="276476"/>
                      <a:pt x="551013" y="277023"/>
                    </a:cubicBezTo>
                    <a:cubicBezTo>
                      <a:pt x="551160" y="277569"/>
                      <a:pt x="551244" y="278116"/>
                      <a:pt x="551265" y="278663"/>
                    </a:cubicBezTo>
                    <a:cubicBezTo>
                      <a:pt x="550643" y="282945"/>
                      <a:pt x="546286" y="287114"/>
                      <a:pt x="538194" y="291171"/>
                    </a:cubicBezTo>
                    <a:cubicBezTo>
                      <a:pt x="530102" y="295228"/>
                      <a:pt x="522010" y="298724"/>
                      <a:pt x="513918" y="301659"/>
                    </a:cubicBezTo>
                    <a:cubicBezTo>
                      <a:pt x="505826" y="304594"/>
                      <a:pt x="501468" y="306518"/>
                      <a:pt x="500846" y="307433"/>
                    </a:cubicBezTo>
                    <a:lnTo>
                      <a:pt x="503351" y="307433"/>
                    </a:lnTo>
                    <a:lnTo>
                      <a:pt x="538140" y="296837"/>
                    </a:lnTo>
                    <a:cubicBezTo>
                      <a:pt x="540096" y="296869"/>
                      <a:pt x="541358" y="297310"/>
                      <a:pt x="541926" y="298162"/>
                    </a:cubicBezTo>
                    <a:cubicBezTo>
                      <a:pt x="542494" y="299014"/>
                      <a:pt x="542746" y="300087"/>
                      <a:pt x="542683" y="301380"/>
                    </a:cubicBezTo>
                    <a:cubicBezTo>
                      <a:pt x="542232" y="306625"/>
                      <a:pt x="538486" y="311599"/>
                      <a:pt x="531444" y="316302"/>
                    </a:cubicBezTo>
                    <a:cubicBezTo>
                      <a:pt x="524402" y="321005"/>
                      <a:pt x="516771" y="325231"/>
                      <a:pt x="508551" y="328981"/>
                    </a:cubicBezTo>
                    <a:cubicBezTo>
                      <a:pt x="500331" y="332731"/>
                      <a:pt x="494228" y="335800"/>
                      <a:pt x="490242" y="338187"/>
                    </a:cubicBezTo>
                    <a:cubicBezTo>
                      <a:pt x="487320" y="339993"/>
                      <a:pt x="483829" y="342430"/>
                      <a:pt x="479769" y="345497"/>
                    </a:cubicBezTo>
                    <a:cubicBezTo>
                      <a:pt x="475710" y="348564"/>
                      <a:pt x="473480" y="350497"/>
                      <a:pt x="473081" y="351295"/>
                    </a:cubicBezTo>
                    <a:lnTo>
                      <a:pt x="471061" y="357921"/>
                    </a:lnTo>
                    <a:cubicBezTo>
                      <a:pt x="490231" y="357422"/>
                      <a:pt x="506478" y="351240"/>
                      <a:pt x="519803" y="339373"/>
                    </a:cubicBezTo>
                    <a:cubicBezTo>
                      <a:pt x="533128" y="327507"/>
                      <a:pt x="543511" y="312948"/>
                      <a:pt x="550952" y="295696"/>
                    </a:cubicBezTo>
                    <a:cubicBezTo>
                      <a:pt x="558394" y="278445"/>
                      <a:pt x="562873" y="261493"/>
                      <a:pt x="564391" y="244840"/>
                    </a:cubicBezTo>
                    <a:cubicBezTo>
                      <a:pt x="561015" y="232272"/>
                      <a:pt x="555904" y="221313"/>
                      <a:pt x="549058" y="211963"/>
                    </a:cubicBezTo>
                    <a:cubicBezTo>
                      <a:pt x="542212" y="202613"/>
                      <a:pt x="535716" y="196072"/>
                      <a:pt x="529569" y="192338"/>
                    </a:cubicBezTo>
                    <a:close/>
                    <a:moveTo>
                      <a:pt x="285732" y="190258"/>
                    </a:moveTo>
                    <a:cubicBezTo>
                      <a:pt x="282712" y="190532"/>
                      <a:pt x="278399" y="192385"/>
                      <a:pt x="272792" y="195816"/>
                    </a:cubicBezTo>
                    <a:cubicBezTo>
                      <a:pt x="267184" y="199248"/>
                      <a:pt x="263250" y="202617"/>
                      <a:pt x="260988" y="205923"/>
                    </a:cubicBezTo>
                    <a:lnTo>
                      <a:pt x="264018" y="205923"/>
                    </a:lnTo>
                    <a:cubicBezTo>
                      <a:pt x="263846" y="205926"/>
                      <a:pt x="265760" y="205696"/>
                      <a:pt x="269760" y="205231"/>
                    </a:cubicBezTo>
                    <a:cubicBezTo>
                      <a:pt x="273759" y="204766"/>
                      <a:pt x="277843" y="204048"/>
                      <a:pt x="282010" y="203078"/>
                    </a:cubicBezTo>
                    <a:cubicBezTo>
                      <a:pt x="286178" y="202108"/>
                      <a:pt x="288429" y="200866"/>
                      <a:pt x="288762" y="199353"/>
                    </a:cubicBezTo>
                    <a:cubicBezTo>
                      <a:pt x="288762" y="197773"/>
                      <a:pt x="288510" y="196131"/>
                      <a:pt x="288005" y="194425"/>
                    </a:cubicBezTo>
                    <a:cubicBezTo>
                      <a:pt x="287499" y="192720"/>
                      <a:pt x="286742" y="191331"/>
                      <a:pt x="285732" y="190258"/>
                    </a:cubicBezTo>
                    <a:close/>
                    <a:moveTo>
                      <a:pt x="69621" y="188249"/>
                    </a:moveTo>
                    <a:cubicBezTo>
                      <a:pt x="69310" y="188444"/>
                      <a:pt x="66459" y="188835"/>
                      <a:pt x="61067" y="189423"/>
                    </a:cubicBezTo>
                    <a:cubicBezTo>
                      <a:pt x="55676" y="190010"/>
                      <a:pt x="49612" y="190626"/>
                      <a:pt x="42876" y="191269"/>
                    </a:cubicBezTo>
                    <a:cubicBezTo>
                      <a:pt x="36140" y="191913"/>
                      <a:pt x="30599" y="192418"/>
                      <a:pt x="26253" y="192783"/>
                    </a:cubicBezTo>
                    <a:lnTo>
                      <a:pt x="26253" y="192833"/>
                    </a:lnTo>
                    <a:cubicBezTo>
                      <a:pt x="33302" y="193811"/>
                      <a:pt x="40385" y="195260"/>
                      <a:pt x="47502" y="197179"/>
                    </a:cubicBezTo>
                    <a:cubicBezTo>
                      <a:pt x="54619" y="199099"/>
                      <a:pt x="61840" y="200160"/>
                      <a:pt x="69163" y="200364"/>
                    </a:cubicBezTo>
                    <a:cubicBezTo>
                      <a:pt x="69405" y="194559"/>
                      <a:pt x="69550" y="191025"/>
                      <a:pt x="69598" y="189763"/>
                    </a:cubicBezTo>
                    <a:cubicBezTo>
                      <a:pt x="69645" y="188501"/>
                      <a:pt x="69653" y="187996"/>
                      <a:pt x="69621" y="188249"/>
                    </a:cubicBezTo>
                    <a:close/>
                    <a:moveTo>
                      <a:pt x="13590" y="175707"/>
                    </a:moveTo>
                    <a:lnTo>
                      <a:pt x="13590" y="186275"/>
                    </a:lnTo>
                    <a:cubicBezTo>
                      <a:pt x="14684" y="186285"/>
                      <a:pt x="17298" y="186138"/>
                      <a:pt x="21433" y="185833"/>
                    </a:cubicBezTo>
                    <a:cubicBezTo>
                      <a:pt x="25569" y="185528"/>
                      <a:pt x="29192" y="185003"/>
                      <a:pt x="32305" y="184257"/>
                    </a:cubicBezTo>
                    <a:lnTo>
                      <a:pt x="32305" y="186275"/>
                    </a:lnTo>
                    <a:cubicBezTo>
                      <a:pt x="34448" y="185013"/>
                      <a:pt x="36969" y="184004"/>
                      <a:pt x="39869" y="183248"/>
                    </a:cubicBezTo>
                    <a:cubicBezTo>
                      <a:pt x="42768" y="182491"/>
                      <a:pt x="45290" y="181987"/>
                      <a:pt x="47433" y="181734"/>
                    </a:cubicBezTo>
                    <a:cubicBezTo>
                      <a:pt x="43043" y="180463"/>
                      <a:pt x="38334" y="179475"/>
                      <a:pt x="33305" y="178770"/>
                    </a:cubicBezTo>
                    <a:cubicBezTo>
                      <a:pt x="28276" y="178066"/>
                      <a:pt x="23550" y="177709"/>
                      <a:pt x="19126" y="177698"/>
                    </a:cubicBezTo>
                    <a:cubicBezTo>
                      <a:pt x="18077" y="177614"/>
                      <a:pt x="17155" y="177782"/>
                      <a:pt x="16358" y="178203"/>
                    </a:cubicBezTo>
                    <a:cubicBezTo>
                      <a:pt x="15561" y="178623"/>
                      <a:pt x="15142" y="179800"/>
                      <a:pt x="15100" y="181734"/>
                    </a:cubicBezTo>
                    <a:close/>
                    <a:moveTo>
                      <a:pt x="507903" y="173155"/>
                    </a:moveTo>
                    <a:lnTo>
                      <a:pt x="455412" y="192338"/>
                    </a:lnTo>
                    <a:lnTo>
                      <a:pt x="455412" y="194862"/>
                    </a:lnTo>
                    <a:cubicBezTo>
                      <a:pt x="456495" y="195388"/>
                      <a:pt x="458493" y="195851"/>
                      <a:pt x="461407" y="196251"/>
                    </a:cubicBezTo>
                    <a:cubicBezTo>
                      <a:pt x="464320" y="196650"/>
                      <a:pt x="466192" y="196861"/>
                      <a:pt x="467023" y="196882"/>
                    </a:cubicBezTo>
                    <a:cubicBezTo>
                      <a:pt x="468253" y="196945"/>
                      <a:pt x="469326" y="196692"/>
                      <a:pt x="470241" y="196124"/>
                    </a:cubicBezTo>
                    <a:cubicBezTo>
                      <a:pt x="471156" y="195556"/>
                      <a:pt x="472102" y="194294"/>
                      <a:pt x="473081" y="192338"/>
                    </a:cubicBezTo>
                    <a:close/>
                    <a:moveTo>
                      <a:pt x="284172" y="166744"/>
                    </a:moveTo>
                    <a:lnTo>
                      <a:pt x="256935" y="179716"/>
                    </a:lnTo>
                    <a:cubicBezTo>
                      <a:pt x="255380" y="180295"/>
                      <a:pt x="254077" y="181282"/>
                      <a:pt x="253026" y="182680"/>
                    </a:cubicBezTo>
                    <a:cubicBezTo>
                      <a:pt x="251975" y="184078"/>
                      <a:pt x="251429" y="185444"/>
                      <a:pt x="251387" y="186779"/>
                    </a:cubicBezTo>
                    <a:cubicBezTo>
                      <a:pt x="255811" y="186422"/>
                      <a:pt x="260455" y="184992"/>
                      <a:pt x="265320" y="182491"/>
                    </a:cubicBezTo>
                    <a:cubicBezTo>
                      <a:pt x="270186" y="179990"/>
                      <a:pt x="274452" y="178560"/>
                      <a:pt x="278119" y="178203"/>
                    </a:cubicBezTo>
                    <a:lnTo>
                      <a:pt x="278119" y="180725"/>
                    </a:lnTo>
                    <a:cubicBezTo>
                      <a:pt x="279580" y="180725"/>
                      <a:pt x="281324" y="180473"/>
                      <a:pt x="283352" y="179969"/>
                    </a:cubicBezTo>
                    <a:cubicBezTo>
                      <a:pt x="285380" y="179464"/>
                      <a:pt x="286494" y="178707"/>
                      <a:pt x="286693" y="177698"/>
                    </a:cubicBezTo>
                    <a:close/>
                    <a:moveTo>
                      <a:pt x="71638" y="164254"/>
                    </a:moveTo>
                    <a:cubicBezTo>
                      <a:pt x="71536" y="164294"/>
                      <a:pt x="68940" y="164712"/>
                      <a:pt x="63850" y="165508"/>
                    </a:cubicBezTo>
                    <a:cubicBezTo>
                      <a:pt x="58761" y="166304"/>
                      <a:pt x="52803" y="167239"/>
                      <a:pt x="45976" y="168311"/>
                    </a:cubicBezTo>
                    <a:cubicBezTo>
                      <a:pt x="39150" y="169384"/>
                      <a:pt x="33080" y="170355"/>
                      <a:pt x="27766" y="171225"/>
                    </a:cubicBezTo>
                    <a:cubicBezTo>
                      <a:pt x="35551" y="172366"/>
                      <a:pt x="43052" y="173694"/>
                      <a:pt x="50270" y="175209"/>
                    </a:cubicBezTo>
                    <a:cubicBezTo>
                      <a:pt x="57487" y="176723"/>
                      <a:pt x="64610" y="177553"/>
                      <a:pt x="71638" y="177698"/>
                    </a:cubicBezTo>
                    <a:close/>
                    <a:moveTo>
                      <a:pt x="449859" y="161544"/>
                    </a:moveTo>
                    <a:cubicBezTo>
                      <a:pt x="440540" y="161144"/>
                      <a:pt x="431411" y="162448"/>
                      <a:pt x="422472" y="165456"/>
                    </a:cubicBezTo>
                    <a:cubicBezTo>
                      <a:pt x="413532" y="168464"/>
                      <a:pt x="407685" y="175574"/>
                      <a:pt x="404929" y="186785"/>
                    </a:cubicBezTo>
                    <a:cubicBezTo>
                      <a:pt x="412575" y="185954"/>
                      <a:pt x="421010" y="182946"/>
                      <a:pt x="430234" y="177761"/>
                    </a:cubicBezTo>
                    <a:cubicBezTo>
                      <a:pt x="439457" y="172576"/>
                      <a:pt x="445999" y="167171"/>
                      <a:pt x="449859" y="161544"/>
                    </a:cubicBezTo>
                    <a:close/>
                    <a:moveTo>
                      <a:pt x="280177" y="160488"/>
                    </a:moveTo>
                    <a:cubicBezTo>
                      <a:pt x="273139" y="160677"/>
                      <a:pt x="266258" y="161563"/>
                      <a:pt x="259536" y="163145"/>
                    </a:cubicBezTo>
                    <a:cubicBezTo>
                      <a:pt x="252813" y="164727"/>
                      <a:pt x="246059" y="165866"/>
                      <a:pt x="239274" y="166562"/>
                    </a:cubicBezTo>
                    <a:lnTo>
                      <a:pt x="239274" y="218053"/>
                    </a:lnTo>
                    <a:lnTo>
                      <a:pt x="237254" y="222602"/>
                    </a:lnTo>
                    <a:cubicBezTo>
                      <a:pt x="239558" y="221402"/>
                      <a:pt x="242019" y="220391"/>
                      <a:pt x="244639" y="219570"/>
                    </a:cubicBezTo>
                    <a:cubicBezTo>
                      <a:pt x="247259" y="218748"/>
                      <a:pt x="249847" y="217738"/>
                      <a:pt x="252403" y="216537"/>
                    </a:cubicBezTo>
                    <a:cubicBezTo>
                      <a:pt x="250446" y="216495"/>
                      <a:pt x="249184" y="216074"/>
                      <a:pt x="248616" y="215274"/>
                    </a:cubicBezTo>
                    <a:cubicBezTo>
                      <a:pt x="248048" y="214473"/>
                      <a:pt x="247795" y="213547"/>
                      <a:pt x="247858" y="212494"/>
                    </a:cubicBezTo>
                    <a:cubicBezTo>
                      <a:pt x="248668" y="205807"/>
                      <a:pt x="252603" y="200859"/>
                      <a:pt x="259662" y="197651"/>
                    </a:cubicBezTo>
                    <a:cubicBezTo>
                      <a:pt x="266721" y="194442"/>
                      <a:pt x="272045" y="190638"/>
                      <a:pt x="275632" y="186239"/>
                    </a:cubicBezTo>
                    <a:cubicBezTo>
                      <a:pt x="271498" y="188186"/>
                      <a:pt x="267900" y="189442"/>
                      <a:pt x="264838" y="190007"/>
                    </a:cubicBezTo>
                    <a:cubicBezTo>
                      <a:pt x="261777" y="190572"/>
                      <a:pt x="258305" y="190823"/>
                      <a:pt x="254423" y="190761"/>
                    </a:cubicBezTo>
                    <a:lnTo>
                      <a:pt x="249878" y="190761"/>
                    </a:lnTo>
                    <a:cubicBezTo>
                      <a:pt x="247753" y="190802"/>
                      <a:pt x="245817" y="190719"/>
                      <a:pt x="244071" y="190509"/>
                    </a:cubicBezTo>
                    <a:cubicBezTo>
                      <a:pt x="242325" y="190300"/>
                      <a:pt x="241399" y="189714"/>
                      <a:pt x="241294" y="188751"/>
                    </a:cubicBezTo>
                    <a:cubicBezTo>
                      <a:pt x="241587" y="184988"/>
                      <a:pt x="244199" y="181171"/>
                      <a:pt x="249130" y="177299"/>
                    </a:cubicBezTo>
                    <a:cubicBezTo>
                      <a:pt x="254061" y="173426"/>
                      <a:pt x="259554" y="169972"/>
                      <a:pt x="265607" y="166934"/>
                    </a:cubicBezTo>
                    <a:cubicBezTo>
                      <a:pt x="271661" y="163896"/>
                      <a:pt x="276517" y="161747"/>
                      <a:pt x="280177" y="160488"/>
                    </a:cubicBezTo>
                    <a:close/>
                    <a:moveTo>
                      <a:pt x="22683" y="145831"/>
                    </a:moveTo>
                    <a:cubicBezTo>
                      <a:pt x="20853" y="146111"/>
                      <a:pt x="19815" y="147543"/>
                      <a:pt x="19570" y="150126"/>
                    </a:cubicBezTo>
                    <a:cubicBezTo>
                      <a:pt x="19326" y="152709"/>
                      <a:pt x="18674" y="154763"/>
                      <a:pt x="17616" y="156288"/>
                    </a:cubicBezTo>
                    <a:lnTo>
                      <a:pt x="19629" y="155932"/>
                    </a:lnTo>
                    <a:cubicBezTo>
                      <a:pt x="21664" y="155932"/>
                      <a:pt x="22682" y="156438"/>
                      <a:pt x="22683" y="157450"/>
                    </a:cubicBezTo>
                    <a:cubicBezTo>
                      <a:pt x="22461" y="159159"/>
                      <a:pt x="21386" y="161057"/>
                      <a:pt x="19457" y="163145"/>
                    </a:cubicBezTo>
                    <a:cubicBezTo>
                      <a:pt x="17529" y="165233"/>
                      <a:pt x="16076" y="166372"/>
                      <a:pt x="15100" y="166562"/>
                    </a:cubicBezTo>
                    <a:lnTo>
                      <a:pt x="60544" y="158463"/>
                    </a:lnTo>
                    <a:cubicBezTo>
                      <a:pt x="60618" y="158463"/>
                      <a:pt x="60975" y="158463"/>
                      <a:pt x="61616" y="158463"/>
                    </a:cubicBezTo>
                    <a:cubicBezTo>
                      <a:pt x="62257" y="158463"/>
                      <a:pt x="62740" y="158463"/>
                      <a:pt x="63066" y="158463"/>
                    </a:cubicBezTo>
                    <a:cubicBezTo>
                      <a:pt x="64526" y="158199"/>
                      <a:pt x="66270" y="157714"/>
                      <a:pt x="68298" y="157008"/>
                    </a:cubicBezTo>
                    <a:cubicBezTo>
                      <a:pt x="70325" y="156301"/>
                      <a:pt x="71439" y="155436"/>
                      <a:pt x="71638" y="154413"/>
                    </a:cubicBezTo>
                    <a:cubicBezTo>
                      <a:pt x="63108" y="154025"/>
                      <a:pt x="55206" y="152534"/>
                      <a:pt x="47932" y="149940"/>
                    </a:cubicBezTo>
                    <a:cubicBezTo>
                      <a:pt x="40658" y="147346"/>
                      <a:pt x="32241" y="145976"/>
                      <a:pt x="22683" y="145831"/>
                    </a:cubicBezTo>
                    <a:close/>
                    <a:moveTo>
                      <a:pt x="536130" y="144885"/>
                    </a:moveTo>
                    <a:cubicBezTo>
                      <a:pt x="533111" y="145284"/>
                      <a:pt x="525252" y="148412"/>
                      <a:pt x="512553" y="154271"/>
                    </a:cubicBezTo>
                    <a:cubicBezTo>
                      <a:pt x="499853" y="160129"/>
                      <a:pt x="487321" y="166324"/>
                      <a:pt x="474957" y="172856"/>
                    </a:cubicBezTo>
                    <a:cubicBezTo>
                      <a:pt x="462593" y="179387"/>
                      <a:pt x="455405" y="183862"/>
                      <a:pt x="453392" y="186280"/>
                    </a:cubicBezTo>
                    <a:cubicBezTo>
                      <a:pt x="462448" y="185439"/>
                      <a:pt x="472228" y="182073"/>
                      <a:pt x="482733" y="176184"/>
                    </a:cubicBezTo>
                    <a:cubicBezTo>
                      <a:pt x="493238" y="170294"/>
                      <a:pt x="503140" y="166929"/>
                      <a:pt x="512439" y="166087"/>
                    </a:cubicBezTo>
                    <a:cubicBezTo>
                      <a:pt x="513374" y="166045"/>
                      <a:pt x="514655" y="166256"/>
                      <a:pt x="516283" y="166718"/>
                    </a:cubicBezTo>
                    <a:cubicBezTo>
                      <a:pt x="517911" y="167181"/>
                      <a:pt x="518814" y="168149"/>
                      <a:pt x="518992" y="169621"/>
                    </a:cubicBezTo>
                    <a:cubicBezTo>
                      <a:pt x="518600" y="172638"/>
                      <a:pt x="515629" y="175579"/>
                      <a:pt x="510081" y="178446"/>
                    </a:cubicBezTo>
                    <a:cubicBezTo>
                      <a:pt x="504532" y="181313"/>
                      <a:pt x="498759" y="184180"/>
                      <a:pt x="492762" y="187047"/>
                    </a:cubicBezTo>
                    <a:cubicBezTo>
                      <a:pt x="486764" y="189914"/>
                      <a:pt x="482896" y="192855"/>
                      <a:pt x="481158" y="195872"/>
                    </a:cubicBezTo>
                    <a:cubicBezTo>
                      <a:pt x="480989" y="195830"/>
                      <a:pt x="481957" y="195283"/>
                      <a:pt x="484061" y="194231"/>
                    </a:cubicBezTo>
                    <a:cubicBezTo>
                      <a:pt x="486164" y="193180"/>
                      <a:pt x="490413" y="191875"/>
                      <a:pt x="496807" y="190319"/>
                    </a:cubicBezTo>
                    <a:lnTo>
                      <a:pt x="496807" y="194862"/>
                    </a:lnTo>
                    <a:lnTo>
                      <a:pt x="484187" y="203444"/>
                    </a:lnTo>
                    <a:lnTo>
                      <a:pt x="484187" y="205464"/>
                    </a:lnTo>
                    <a:cubicBezTo>
                      <a:pt x="484366" y="205863"/>
                      <a:pt x="485396" y="206831"/>
                      <a:pt x="487279" y="208366"/>
                    </a:cubicBezTo>
                    <a:cubicBezTo>
                      <a:pt x="489161" y="209902"/>
                      <a:pt x="490823" y="211122"/>
                      <a:pt x="492264" y="212026"/>
                    </a:cubicBezTo>
                    <a:cubicBezTo>
                      <a:pt x="499159" y="208787"/>
                      <a:pt x="505296" y="204664"/>
                      <a:pt x="510674" y="199658"/>
                    </a:cubicBezTo>
                    <a:cubicBezTo>
                      <a:pt x="516052" y="194652"/>
                      <a:pt x="520189" y="191539"/>
                      <a:pt x="523025" y="190319"/>
                    </a:cubicBezTo>
                    <a:cubicBezTo>
                      <a:pt x="522521" y="189109"/>
                      <a:pt x="521891" y="188373"/>
                      <a:pt x="521134" y="188110"/>
                    </a:cubicBezTo>
                    <a:cubicBezTo>
                      <a:pt x="520378" y="187847"/>
                      <a:pt x="519496" y="187742"/>
                      <a:pt x="518488" y="187795"/>
                    </a:cubicBezTo>
                    <a:cubicBezTo>
                      <a:pt x="515800" y="187942"/>
                      <a:pt x="513237" y="188531"/>
                      <a:pt x="510801" y="189562"/>
                    </a:cubicBezTo>
                    <a:cubicBezTo>
                      <a:pt x="508365" y="190592"/>
                      <a:pt x="505551" y="191181"/>
                      <a:pt x="502358" y="191329"/>
                    </a:cubicBezTo>
                    <a:cubicBezTo>
                      <a:pt x="510350" y="185891"/>
                      <a:pt x="517427" y="178718"/>
                      <a:pt x="523592" y="169810"/>
                    </a:cubicBezTo>
                    <a:cubicBezTo>
                      <a:pt x="529756" y="160902"/>
                      <a:pt x="533936" y="152594"/>
                      <a:pt x="536130" y="144885"/>
                    </a:cubicBezTo>
                    <a:close/>
                    <a:moveTo>
                      <a:pt x="527057" y="142361"/>
                    </a:moveTo>
                    <a:cubicBezTo>
                      <a:pt x="505810" y="148555"/>
                      <a:pt x="486639" y="155097"/>
                      <a:pt x="469542" y="161986"/>
                    </a:cubicBezTo>
                    <a:cubicBezTo>
                      <a:pt x="452445" y="168874"/>
                      <a:pt x="434778" y="178319"/>
                      <a:pt x="416540" y="190319"/>
                    </a:cubicBezTo>
                    <a:lnTo>
                      <a:pt x="433704" y="190319"/>
                    </a:lnTo>
                    <a:cubicBezTo>
                      <a:pt x="449081" y="179392"/>
                      <a:pt x="464519" y="170957"/>
                      <a:pt x="480017" y="165015"/>
                    </a:cubicBezTo>
                    <a:cubicBezTo>
                      <a:pt x="495515" y="159072"/>
                      <a:pt x="511195" y="151521"/>
                      <a:pt x="527057" y="142361"/>
                    </a:cubicBezTo>
                    <a:close/>
                    <a:moveTo>
                      <a:pt x="263996" y="138796"/>
                    </a:moveTo>
                    <a:cubicBezTo>
                      <a:pt x="262555" y="138777"/>
                      <a:pt x="259722" y="138982"/>
                      <a:pt x="255497" y="139411"/>
                    </a:cubicBezTo>
                    <a:cubicBezTo>
                      <a:pt x="251272" y="139841"/>
                      <a:pt x="247243" y="140606"/>
                      <a:pt x="243410" y="141706"/>
                    </a:cubicBezTo>
                    <a:cubicBezTo>
                      <a:pt x="239578" y="142807"/>
                      <a:pt x="237529" y="144356"/>
                      <a:pt x="237264" y="146353"/>
                    </a:cubicBezTo>
                    <a:cubicBezTo>
                      <a:pt x="237254" y="146562"/>
                      <a:pt x="237401" y="147780"/>
                      <a:pt x="237706" y="150006"/>
                    </a:cubicBezTo>
                    <a:cubicBezTo>
                      <a:pt x="238010" y="152232"/>
                      <a:pt x="238536" y="154207"/>
                      <a:pt x="239282" y="155932"/>
                    </a:cubicBezTo>
                    <a:cubicBezTo>
                      <a:pt x="241636" y="154679"/>
                      <a:pt x="246133" y="151885"/>
                      <a:pt x="252774" y="147550"/>
                    </a:cubicBezTo>
                    <a:cubicBezTo>
                      <a:pt x="259415" y="143214"/>
                      <a:pt x="263156" y="140296"/>
                      <a:pt x="263996" y="138796"/>
                    </a:cubicBezTo>
                    <a:close/>
                    <a:moveTo>
                      <a:pt x="78194" y="136277"/>
                    </a:moveTo>
                    <a:cubicBezTo>
                      <a:pt x="72699" y="136371"/>
                      <a:pt x="66543" y="136938"/>
                      <a:pt x="59725" y="137977"/>
                    </a:cubicBezTo>
                    <a:cubicBezTo>
                      <a:pt x="52907" y="139016"/>
                      <a:pt x="46624" y="139961"/>
                      <a:pt x="40877" y="140811"/>
                    </a:cubicBezTo>
                    <a:cubicBezTo>
                      <a:pt x="43977" y="141546"/>
                      <a:pt x="48116" y="142847"/>
                      <a:pt x="53295" y="144715"/>
                    </a:cubicBezTo>
                    <a:cubicBezTo>
                      <a:pt x="58475" y="146583"/>
                      <a:pt x="62740" y="147633"/>
                      <a:pt x="66091" y="147864"/>
                    </a:cubicBezTo>
                    <a:cubicBezTo>
                      <a:pt x="66722" y="147801"/>
                      <a:pt x="67856" y="147297"/>
                      <a:pt x="69495" y="146353"/>
                    </a:cubicBezTo>
                    <a:cubicBezTo>
                      <a:pt x="71134" y="145408"/>
                      <a:pt x="72521" y="144400"/>
                      <a:pt x="73655" y="143330"/>
                    </a:cubicBezTo>
                    <a:lnTo>
                      <a:pt x="71638" y="147864"/>
                    </a:lnTo>
                    <a:cubicBezTo>
                      <a:pt x="74118" y="147602"/>
                      <a:pt x="75841" y="146111"/>
                      <a:pt x="76807" y="143393"/>
                    </a:cubicBezTo>
                    <a:cubicBezTo>
                      <a:pt x="77774" y="140674"/>
                      <a:pt x="78236" y="138302"/>
                      <a:pt x="78194" y="136277"/>
                    </a:cubicBezTo>
                    <a:close/>
                    <a:moveTo>
                      <a:pt x="525519" y="120653"/>
                    </a:moveTo>
                    <a:cubicBezTo>
                      <a:pt x="522238" y="120706"/>
                      <a:pt x="517316" y="121863"/>
                      <a:pt x="510753" y="124124"/>
                    </a:cubicBezTo>
                    <a:cubicBezTo>
                      <a:pt x="504191" y="126385"/>
                      <a:pt x="500531" y="129435"/>
                      <a:pt x="499774" y="133274"/>
                    </a:cubicBezTo>
                    <a:cubicBezTo>
                      <a:pt x="499753" y="133778"/>
                      <a:pt x="499795" y="134283"/>
                      <a:pt x="499900" y="134788"/>
                    </a:cubicBezTo>
                    <a:cubicBezTo>
                      <a:pt x="500005" y="135293"/>
                      <a:pt x="500299" y="135798"/>
                      <a:pt x="500783" y="136303"/>
                    </a:cubicBezTo>
                    <a:cubicBezTo>
                      <a:pt x="504464" y="133221"/>
                      <a:pt x="508713" y="130297"/>
                      <a:pt x="513531" y="127531"/>
                    </a:cubicBezTo>
                    <a:cubicBezTo>
                      <a:pt x="518350" y="124765"/>
                      <a:pt x="522855" y="122473"/>
                      <a:pt x="527048" y="120653"/>
                    </a:cubicBezTo>
                    <a:cubicBezTo>
                      <a:pt x="526985" y="120653"/>
                      <a:pt x="526733" y="120653"/>
                      <a:pt x="526291" y="120653"/>
                    </a:cubicBezTo>
                    <a:cubicBezTo>
                      <a:pt x="525850" y="120653"/>
                      <a:pt x="525598" y="120653"/>
                      <a:pt x="525535" y="120653"/>
                    </a:cubicBezTo>
                    <a:close/>
                    <a:moveTo>
                      <a:pt x="32305" y="119097"/>
                    </a:moveTo>
                    <a:lnTo>
                      <a:pt x="32305" y="119107"/>
                    </a:lnTo>
                    <a:lnTo>
                      <a:pt x="32302" y="119101"/>
                    </a:lnTo>
                    <a:close/>
                    <a:moveTo>
                      <a:pt x="33818" y="114532"/>
                    </a:moveTo>
                    <a:cubicBezTo>
                      <a:pt x="32830" y="114532"/>
                      <a:pt x="32158" y="114659"/>
                      <a:pt x="31800" y="114913"/>
                    </a:cubicBezTo>
                    <a:cubicBezTo>
                      <a:pt x="31443" y="115167"/>
                      <a:pt x="31275" y="115549"/>
                      <a:pt x="31296" y="116057"/>
                    </a:cubicBezTo>
                    <a:cubicBezTo>
                      <a:pt x="31307" y="116343"/>
                      <a:pt x="31412" y="116788"/>
                      <a:pt x="31611" y="117391"/>
                    </a:cubicBezTo>
                    <a:lnTo>
                      <a:pt x="32302" y="119101"/>
                    </a:lnTo>
                    <a:lnTo>
                      <a:pt x="29215" y="125085"/>
                    </a:lnTo>
                    <a:cubicBezTo>
                      <a:pt x="27397" y="127432"/>
                      <a:pt x="26240" y="130831"/>
                      <a:pt x="25743" y="135281"/>
                    </a:cubicBezTo>
                    <a:lnTo>
                      <a:pt x="30288" y="135281"/>
                    </a:lnTo>
                    <a:cubicBezTo>
                      <a:pt x="32591" y="134902"/>
                      <a:pt x="36613" y="134220"/>
                      <a:pt x="42353" y="133236"/>
                    </a:cubicBezTo>
                    <a:cubicBezTo>
                      <a:pt x="48093" y="132252"/>
                      <a:pt x="53833" y="131230"/>
                      <a:pt x="59573" y="130168"/>
                    </a:cubicBezTo>
                    <a:cubicBezTo>
                      <a:pt x="65313" y="129106"/>
                      <a:pt x="69335" y="128269"/>
                      <a:pt x="71638" y="127657"/>
                    </a:cubicBezTo>
                    <a:cubicBezTo>
                      <a:pt x="64736" y="126892"/>
                      <a:pt x="58370" y="124646"/>
                      <a:pt x="52539" y="120918"/>
                    </a:cubicBezTo>
                    <a:cubicBezTo>
                      <a:pt x="46708" y="117191"/>
                      <a:pt x="40468" y="115062"/>
                      <a:pt x="33818" y="114532"/>
                    </a:cubicBezTo>
                    <a:close/>
                    <a:moveTo>
                      <a:pt x="273075" y="112576"/>
                    </a:moveTo>
                    <a:cubicBezTo>
                      <a:pt x="269219" y="113106"/>
                      <a:pt x="263061" y="116058"/>
                      <a:pt x="254602" y="121433"/>
                    </a:cubicBezTo>
                    <a:cubicBezTo>
                      <a:pt x="246144" y="126808"/>
                      <a:pt x="240364" y="131424"/>
                      <a:pt x="237264" y="135281"/>
                    </a:cubicBezTo>
                    <a:cubicBezTo>
                      <a:pt x="242529" y="135176"/>
                      <a:pt x="247762" y="134757"/>
                      <a:pt x="252963" y="134025"/>
                    </a:cubicBezTo>
                    <a:cubicBezTo>
                      <a:pt x="258165" y="133292"/>
                      <a:pt x="263524" y="132874"/>
                      <a:pt x="269040" y="132769"/>
                    </a:cubicBezTo>
                    <a:cubicBezTo>
                      <a:pt x="270921" y="132717"/>
                      <a:pt x="272960" y="132947"/>
                      <a:pt x="275156" y="133459"/>
                    </a:cubicBezTo>
                    <a:cubicBezTo>
                      <a:pt x="277352" y="133971"/>
                      <a:pt x="279012" y="135078"/>
                      <a:pt x="280136" y="136780"/>
                    </a:cubicBezTo>
                    <a:cubicBezTo>
                      <a:pt x="276585" y="141241"/>
                      <a:pt x="272466" y="144789"/>
                      <a:pt x="267779" y="147423"/>
                    </a:cubicBezTo>
                    <a:cubicBezTo>
                      <a:pt x="263093" y="150057"/>
                      <a:pt x="257965" y="152220"/>
                      <a:pt x="252396" y="153909"/>
                    </a:cubicBezTo>
                    <a:lnTo>
                      <a:pt x="249874" y="158463"/>
                    </a:lnTo>
                    <a:cubicBezTo>
                      <a:pt x="250588" y="158431"/>
                      <a:pt x="254707" y="157988"/>
                      <a:pt x="262231" y="157134"/>
                    </a:cubicBezTo>
                    <a:cubicBezTo>
                      <a:pt x="269755" y="156280"/>
                      <a:pt x="276396" y="155205"/>
                      <a:pt x="282154" y="153909"/>
                    </a:cubicBezTo>
                    <a:cubicBezTo>
                      <a:pt x="282175" y="152944"/>
                      <a:pt x="282259" y="151348"/>
                      <a:pt x="282406" y="149123"/>
                    </a:cubicBezTo>
                    <a:cubicBezTo>
                      <a:pt x="282553" y="146898"/>
                      <a:pt x="282637" y="145303"/>
                      <a:pt x="282658" y="144337"/>
                    </a:cubicBezTo>
                    <a:cubicBezTo>
                      <a:pt x="282532" y="140287"/>
                      <a:pt x="282028" y="136171"/>
                      <a:pt x="281145" y="131990"/>
                    </a:cubicBezTo>
                    <a:cubicBezTo>
                      <a:pt x="280263" y="127809"/>
                      <a:pt x="279758" y="123684"/>
                      <a:pt x="279632" y="119615"/>
                    </a:cubicBezTo>
                    <a:cubicBezTo>
                      <a:pt x="279622" y="118609"/>
                      <a:pt x="279643" y="117699"/>
                      <a:pt x="279695" y="116883"/>
                    </a:cubicBezTo>
                    <a:cubicBezTo>
                      <a:pt x="279748" y="116068"/>
                      <a:pt x="279895" y="115284"/>
                      <a:pt x="280136" y="114532"/>
                    </a:cubicBezTo>
                    <a:lnTo>
                      <a:pt x="275597" y="117236"/>
                    </a:lnTo>
                    <a:cubicBezTo>
                      <a:pt x="275555" y="116362"/>
                      <a:pt x="275261" y="115391"/>
                      <a:pt x="274714" y="114323"/>
                    </a:cubicBezTo>
                    <a:cubicBezTo>
                      <a:pt x="274168" y="113255"/>
                      <a:pt x="273622" y="112673"/>
                      <a:pt x="273075" y="112576"/>
                    </a:cubicBezTo>
                    <a:close/>
                    <a:moveTo>
                      <a:pt x="254413" y="111061"/>
                    </a:moveTo>
                    <a:cubicBezTo>
                      <a:pt x="252322" y="111125"/>
                      <a:pt x="248056" y="111755"/>
                      <a:pt x="241615" y="112950"/>
                    </a:cubicBezTo>
                    <a:cubicBezTo>
                      <a:pt x="235173" y="114145"/>
                      <a:pt x="231538" y="115523"/>
                      <a:pt x="230707" y="117083"/>
                    </a:cubicBezTo>
                    <a:lnTo>
                      <a:pt x="230707" y="117119"/>
                    </a:lnTo>
                    <a:cubicBezTo>
                      <a:pt x="230760" y="118066"/>
                      <a:pt x="231033" y="119580"/>
                      <a:pt x="231527" y="121661"/>
                    </a:cubicBezTo>
                    <a:cubicBezTo>
                      <a:pt x="232021" y="123743"/>
                      <a:pt x="232420" y="125256"/>
                      <a:pt x="232725" y="126201"/>
                    </a:cubicBezTo>
                    <a:cubicBezTo>
                      <a:pt x="236918" y="124436"/>
                      <a:pt x="241268" y="122293"/>
                      <a:pt x="245776" y="119769"/>
                    </a:cubicBezTo>
                    <a:cubicBezTo>
                      <a:pt x="250284" y="117245"/>
                      <a:pt x="254003" y="114343"/>
                      <a:pt x="256935" y="111061"/>
                    </a:cubicBezTo>
                    <a:close/>
                    <a:moveTo>
                      <a:pt x="522995" y="96375"/>
                    </a:moveTo>
                    <a:cubicBezTo>
                      <a:pt x="520082" y="96417"/>
                      <a:pt x="515812" y="97344"/>
                      <a:pt x="510185" y="99157"/>
                    </a:cubicBezTo>
                    <a:cubicBezTo>
                      <a:pt x="504558" y="100969"/>
                      <a:pt x="501424" y="103414"/>
                      <a:pt x="500783" y="106491"/>
                    </a:cubicBezTo>
                    <a:cubicBezTo>
                      <a:pt x="500825" y="107239"/>
                      <a:pt x="501119" y="107892"/>
                      <a:pt x="501666" y="108451"/>
                    </a:cubicBezTo>
                    <a:cubicBezTo>
                      <a:pt x="502213" y="109009"/>
                      <a:pt x="502760" y="109536"/>
                      <a:pt x="503307" y="110031"/>
                    </a:cubicBezTo>
                    <a:cubicBezTo>
                      <a:pt x="506630" y="107176"/>
                      <a:pt x="510206" y="104921"/>
                      <a:pt x="514034" y="103266"/>
                    </a:cubicBezTo>
                    <a:cubicBezTo>
                      <a:pt x="517863" y="101612"/>
                      <a:pt x="521691" y="99483"/>
                      <a:pt x="525519" y="96881"/>
                    </a:cubicBezTo>
                    <a:cubicBezTo>
                      <a:pt x="525225" y="96860"/>
                      <a:pt x="524804" y="96775"/>
                      <a:pt x="524257" y="96628"/>
                    </a:cubicBezTo>
                    <a:cubicBezTo>
                      <a:pt x="523710" y="96480"/>
                      <a:pt x="523290" y="96396"/>
                      <a:pt x="522995" y="96375"/>
                    </a:cubicBezTo>
                    <a:close/>
                    <a:moveTo>
                      <a:pt x="232725" y="93897"/>
                    </a:moveTo>
                    <a:cubicBezTo>
                      <a:pt x="231284" y="93950"/>
                      <a:pt x="229623" y="94223"/>
                      <a:pt x="227740" y="94718"/>
                    </a:cubicBezTo>
                    <a:cubicBezTo>
                      <a:pt x="225856" y="95212"/>
                      <a:pt x="224825" y="95612"/>
                      <a:pt x="224646" y="95917"/>
                    </a:cubicBezTo>
                    <a:lnTo>
                      <a:pt x="224646" y="98441"/>
                    </a:lnTo>
                    <a:cubicBezTo>
                      <a:pt x="226719" y="98378"/>
                      <a:pt x="228886" y="97873"/>
                      <a:pt x="231146" y="96926"/>
                    </a:cubicBezTo>
                    <a:cubicBezTo>
                      <a:pt x="233407" y="95980"/>
                      <a:pt x="235446" y="94970"/>
                      <a:pt x="237264" y="93897"/>
                    </a:cubicBezTo>
                    <a:cubicBezTo>
                      <a:pt x="237191" y="93897"/>
                      <a:pt x="236834" y="93897"/>
                      <a:pt x="236193" y="93897"/>
                    </a:cubicBezTo>
                    <a:cubicBezTo>
                      <a:pt x="235552" y="93897"/>
                      <a:pt x="235068" y="93897"/>
                      <a:pt x="234742" y="93897"/>
                    </a:cubicBezTo>
                    <a:close/>
                    <a:moveTo>
                      <a:pt x="257944" y="91357"/>
                    </a:moveTo>
                    <a:cubicBezTo>
                      <a:pt x="256611" y="91525"/>
                      <a:pt x="253560" y="92704"/>
                      <a:pt x="248789" y="94893"/>
                    </a:cubicBezTo>
                    <a:cubicBezTo>
                      <a:pt x="244019" y="97083"/>
                      <a:pt x="239473" y="99272"/>
                      <a:pt x="235150" y="101462"/>
                    </a:cubicBezTo>
                    <a:cubicBezTo>
                      <a:pt x="230828" y="103651"/>
                      <a:pt x="228674" y="104830"/>
                      <a:pt x="228687" y="104998"/>
                    </a:cubicBezTo>
                    <a:lnTo>
                      <a:pt x="228687" y="109040"/>
                    </a:lnTo>
                    <a:cubicBezTo>
                      <a:pt x="234363" y="107746"/>
                      <a:pt x="240542" y="106672"/>
                      <a:pt x="247225" y="105819"/>
                    </a:cubicBezTo>
                    <a:cubicBezTo>
                      <a:pt x="253909" y="104967"/>
                      <a:pt x="260340" y="104525"/>
                      <a:pt x="266518" y="104493"/>
                    </a:cubicBezTo>
                    <a:cubicBezTo>
                      <a:pt x="266287" y="102841"/>
                      <a:pt x="265110" y="100335"/>
                      <a:pt x="262988" y="96978"/>
                    </a:cubicBezTo>
                    <a:cubicBezTo>
                      <a:pt x="260865" y="93620"/>
                      <a:pt x="259184" y="91746"/>
                      <a:pt x="257944" y="91357"/>
                    </a:cubicBezTo>
                    <a:close/>
                    <a:moveTo>
                      <a:pt x="51972" y="85294"/>
                    </a:moveTo>
                    <a:lnTo>
                      <a:pt x="53989" y="87315"/>
                    </a:lnTo>
                    <a:cubicBezTo>
                      <a:pt x="62698" y="89357"/>
                      <a:pt x="70494" y="91462"/>
                      <a:pt x="77377" y="93630"/>
                    </a:cubicBezTo>
                    <a:cubicBezTo>
                      <a:pt x="84260" y="95799"/>
                      <a:pt x="87896" y="99420"/>
                      <a:pt x="88285" y="104493"/>
                    </a:cubicBezTo>
                    <a:cubicBezTo>
                      <a:pt x="87834" y="106623"/>
                      <a:pt x="84198" y="108089"/>
                      <a:pt x="77377" y="108891"/>
                    </a:cubicBezTo>
                    <a:cubicBezTo>
                      <a:pt x="70555" y="109692"/>
                      <a:pt x="63258" y="110185"/>
                      <a:pt x="55484" y="110369"/>
                    </a:cubicBezTo>
                    <a:cubicBezTo>
                      <a:pt x="47711" y="110553"/>
                      <a:pt x="42169" y="110784"/>
                      <a:pt x="38860" y="111061"/>
                    </a:cubicBezTo>
                    <a:cubicBezTo>
                      <a:pt x="45637" y="113133"/>
                      <a:pt x="52381" y="115678"/>
                      <a:pt x="59094" y="118697"/>
                    </a:cubicBezTo>
                    <a:cubicBezTo>
                      <a:pt x="65808" y="121715"/>
                      <a:pt x="72678" y="123377"/>
                      <a:pt x="79707" y="123682"/>
                    </a:cubicBezTo>
                    <a:cubicBezTo>
                      <a:pt x="79875" y="123426"/>
                      <a:pt x="81446" y="121300"/>
                      <a:pt x="84419" y="117304"/>
                    </a:cubicBezTo>
                    <a:cubicBezTo>
                      <a:pt x="87392" y="113307"/>
                      <a:pt x="90757" y="108974"/>
                      <a:pt x="94516" y="104303"/>
                    </a:cubicBezTo>
                    <a:cubicBezTo>
                      <a:pt x="98275" y="99633"/>
                      <a:pt x="101417" y="96160"/>
                      <a:pt x="103942" y="93883"/>
                    </a:cubicBezTo>
                    <a:cubicBezTo>
                      <a:pt x="99785" y="90957"/>
                      <a:pt x="95093" y="89104"/>
                      <a:pt x="89866" y="88325"/>
                    </a:cubicBezTo>
                    <a:cubicBezTo>
                      <a:pt x="84638" y="87546"/>
                      <a:pt x="79571" y="87209"/>
                      <a:pt x="74664" y="87315"/>
                    </a:cubicBezTo>
                    <a:lnTo>
                      <a:pt x="67100" y="87315"/>
                    </a:lnTo>
                    <a:lnTo>
                      <a:pt x="67100" y="85294"/>
                    </a:lnTo>
                    <a:close/>
                    <a:moveTo>
                      <a:pt x="43399" y="82791"/>
                    </a:moveTo>
                    <a:cubicBezTo>
                      <a:pt x="42411" y="84442"/>
                      <a:pt x="40856" y="87324"/>
                      <a:pt x="38734" y="91436"/>
                    </a:cubicBezTo>
                    <a:cubicBezTo>
                      <a:pt x="36612" y="95548"/>
                      <a:pt x="35309" y="98556"/>
                      <a:pt x="34826" y="100460"/>
                    </a:cubicBezTo>
                    <a:cubicBezTo>
                      <a:pt x="34805" y="100544"/>
                      <a:pt x="34721" y="100881"/>
                      <a:pt x="34574" y="101470"/>
                    </a:cubicBezTo>
                    <a:cubicBezTo>
                      <a:pt x="34427" y="102059"/>
                      <a:pt x="34343" y="102395"/>
                      <a:pt x="34322" y="102479"/>
                    </a:cubicBezTo>
                    <a:cubicBezTo>
                      <a:pt x="34343" y="102563"/>
                      <a:pt x="34427" y="102899"/>
                      <a:pt x="34574" y="103486"/>
                    </a:cubicBezTo>
                    <a:cubicBezTo>
                      <a:pt x="34721" y="104074"/>
                      <a:pt x="34805" y="104410"/>
                      <a:pt x="34826" y="104494"/>
                    </a:cubicBezTo>
                    <a:lnTo>
                      <a:pt x="40877" y="95917"/>
                    </a:lnTo>
                    <a:cubicBezTo>
                      <a:pt x="40457" y="96842"/>
                      <a:pt x="40289" y="97515"/>
                      <a:pt x="40373" y="97936"/>
                    </a:cubicBezTo>
                    <a:cubicBezTo>
                      <a:pt x="40426" y="99230"/>
                      <a:pt x="40951" y="100302"/>
                      <a:pt x="41949" y="101154"/>
                    </a:cubicBezTo>
                    <a:cubicBezTo>
                      <a:pt x="42947" y="102006"/>
                      <a:pt x="44103" y="102448"/>
                      <a:pt x="45416" y="102479"/>
                    </a:cubicBezTo>
                    <a:lnTo>
                      <a:pt x="72143" y="102479"/>
                    </a:lnTo>
                    <a:cubicBezTo>
                      <a:pt x="71890" y="100797"/>
                      <a:pt x="70630" y="98987"/>
                      <a:pt x="68361" y="97051"/>
                    </a:cubicBezTo>
                    <a:cubicBezTo>
                      <a:pt x="66091" y="95114"/>
                      <a:pt x="64326" y="94058"/>
                      <a:pt x="63066" y="93883"/>
                    </a:cubicBezTo>
                    <a:cubicBezTo>
                      <a:pt x="62467" y="93936"/>
                      <a:pt x="61647" y="94209"/>
                      <a:pt x="60607" y="94704"/>
                    </a:cubicBezTo>
                    <a:cubicBezTo>
                      <a:pt x="59567" y="95199"/>
                      <a:pt x="58874" y="95599"/>
                      <a:pt x="58527" y="95904"/>
                    </a:cubicBezTo>
                    <a:lnTo>
                      <a:pt x="47433" y="89336"/>
                    </a:lnTo>
                    <a:lnTo>
                      <a:pt x="43399" y="91357"/>
                    </a:lnTo>
                    <a:close/>
                    <a:moveTo>
                      <a:pt x="530577" y="73165"/>
                    </a:moveTo>
                    <a:cubicBezTo>
                      <a:pt x="525388" y="73615"/>
                      <a:pt x="519380" y="76493"/>
                      <a:pt x="512552" y="81798"/>
                    </a:cubicBezTo>
                    <a:cubicBezTo>
                      <a:pt x="505725" y="87103"/>
                      <a:pt x="500473" y="92131"/>
                      <a:pt x="496796" y="96881"/>
                    </a:cubicBezTo>
                    <a:cubicBezTo>
                      <a:pt x="502143" y="94510"/>
                      <a:pt x="508214" y="92423"/>
                      <a:pt x="515010" y="90621"/>
                    </a:cubicBezTo>
                    <a:cubicBezTo>
                      <a:pt x="521806" y="88820"/>
                      <a:pt x="527499" y="87871"/>
                      <a:pt x="532089" y="87776"/>
                    </a:cubicBezTo>
                    <a:cubicBezTo>
                      <a:pt x="533886" y="87787"/>
                      <a:pt x="535335" y="88019"/>
                      <a:pt x="536438" y="88472"/>
                    </a:cubicBezTo>
                    <a:cubicBezTo>
                      <a:pt x="537541" y="88925"/>
                      <a:pt x="538108" y="89536"/>
                      <a:pt x="538140" y="90305"/>
                    </a:cubicBezTo>
                    <a:cubicBezTo>
                      <a:pt x="537680" y="94314"/>
                      <a:pt x="534455" y="97986"/>
                      <a:pt x="528465" y="101320"/>
                    </a:cubicBezTo>
                    <a:cubicBezTo>
                      <a:pt x="522476" y="104655"/>
                      <a:pt x="516484" y="107877"/>
                      <a:pt x="510489" y="110987"/>
                    </a:cubicBezTo>
                    <a:cubicBezTo>
                      <a:pt x="504494" y="114096"/>
                      <a:pt x="501259" y="117319"/>
                      <a:pt x="500783" y="120653"/>
                    </a:cubicBezTo>
                    <a:cubicBezTo>
                      <a:pt x="505126" y="119936"/>
                      <a:pt x="509565" y="118714"/>
                      <a:pt x="514101" y="116988"/>
                    </a:cubicBezTo>
                    <a:cubicBezTo>
                      <a:pt x="518636" y="115261"/>
                      <a:pt x="522955" y="114295"/>
                      <a:pt x="527057" y="114090"/>
                    </a:cubicBezTo>
                    <a:cubicBezTo>
                      <a:pt x="529000" y="113996"/>
                      <a:pt x="531037" y="114185"/>
                      <a:pt x="533169" y="114658"/>
                    </a:cubicBezTo>
                    <a:cubicBezTo>
                      <a:pt x="535301" y="115131"/>
                      <a:pt x="536456" y="116457"/>
                      <a:pt x="536634" y="118634"/>
                    </a:cubicBezTo>
                    <a:lnTo>
                      <a:pt x="536627" y="118630"/>
                    </a:lnTo>
                    <a:cubicBezTo>
                      <a:pt x="536210" y="120018"/>
                      <a:pt x="532899" y="122686"/>
                      <a:pt x="526693" y="126635"/>
                    </a:cubicBezTo>
                    <a:cubicBezTo>
                      <a:pt x="520487" y="130584"/>
                      <a:pt x="513889" y="134560"/>
                      <a:pt x="506899" y="138565"/>
                    </a:cubicBezTo>
                    <a:cubicBezTo>
                      <a:pt x="499909" y="142569"/>
                      <a:pt x="495029" y="145349"/>
                      <a:pt x="492259" y="146904"/>
                    </a:cubicBezTo>
                    <a:cubicBezTo>
                      <a:pt x="497752" y="146504"/>
                      <a:pt x="503782" y="144906"/>
                      <a:pt x="510346" y="142108"/>
                    </a:cubicBezTo>
                    <a:cubicBezTo>
                      <a:pt x="516911" y="139311"/>
                      <a:pt x="522815" y="137712"/>
                      <a:pt x="528056" y="137312"/>
                    </a:cubicBezTo>
                    <a:cubicBezTo>
                      <a:pt x="529590" y="137312"/>
                      <a:pt x="531060" y="137565"/>
                      <a:pt x="532468" y="138070"/>
                    </a:cubicBezTo>
                    <a:cubicBezTo>
                      <a:pt x="533875" y="138574"/>
                      <a:pt x="535094" y="139332"/>
                      <a:pt x="536123" y="140341"/>
                    </a:cubicBezTo>
                    <a:cubicBezTo>
                      <a:pt x="536565" y="139826"/>
                      <a:pt x="538331" y="135807"/>
                      <a:pt x="541422" y="128284"/>
                    </a:cubicBezTo>
                    <a:cubicBezTo>
                      <a:pt x="544514" y="120761"/>
                      <a:pt x="546280" y="112822"/>
                      <a:pt x="546722" y="104468"/>
                    </a:cubicBezTo>
                    <a:cubicBezTo>
                      <a:pt x="546644" y="103603"/>
                      <a:pt x="545734" y="100673"/>
                      <a:pt x="543993" y="95678"/>
                    </a:cubicBezTo>
                    <a:cubicBezTo>
                      <a:pt x="542251" y="90682"/>
                      <a:pt x="540145" y="85770"/>
                      <a:pt x="537676" y="80943"/>
                    </a:cubicBezTo>
                    <a:cubicBezTo>
                      <a:pt x="535206" y="76116"/>
                      <a:pt x="532840" y="73523"/>
                      <a:pt x="530577" y="73165"/>
                    </a:cubicBezTo>
                    <a:close/>
                    <a:moveTo>
                      <a:pt x="515928" y="70645"/>
                    </a:moveTo>
                    <a:lnTo>
                      <a:pt x="487665" y="83745"/>
                    </a:lnTo>
                    <a:cubicBezTo>
                      <a:pt x="488149" y="84816"/>
                      <a:pt x="488569" y="85824"/>
                      <a:pt x="488926" y="86770"/>
                    </a:cubicBezTo>
                    <a:cubicBezTo>
                      <a:pt x="489284" y="87715"/>
                      <a:pt x="489704" y="88219"/>
                      <a:pt x="490188" y="88282"/>
                    </a:cubicBezTo>
                    <a:cubicBezTo>
                      <a:pt x="494413" y="87988"/>
                      <a:pt x="498955" y="85930"/>
                      <a:pt x="503813" y="82109"/>
                    </a:cubicBezTo>
                    <a:cubicBezTo>
                      <a:pt x="508671" y="78287"/>
                      <a:pt x="512709" y="74466"/>
                      <a:pt x="515928" y="70645"/>
                    </a:cubicBezTo>
                    <a:close/>
                    <a:moveTo>
                      <a:pt x="245839" y="69666"/>
                    </a:moveTo>
                    <a:cubicBezTo>
                      <a:pt x="241362" y="72894"/>
                      <a:pt x="236695" y="75524"/>
                      <a:pt x="231838" y="77554"/>
                    </a:cubicBezTo>
                    <a:cubicBezTo>
                      <a:pt x="226980" y="79583"/>
                      <a:pt x="223068" y="82844"/>
                      <a:pt x="220101" y="87335"/>
                    </a:cubicBezTo>
                    <a:lnTo>
                      <a:pt x="222121" y="89354"/>
                    </a:lnTo>
                    <a:lnTo>
                      <a:pt x="249874" y="82791"/>
                    </a:lnTo>
                    <a:lnTo>
                      <a:pt x="252900" y="82791"/>
                    </a:lnTo>
                    <a:cubicBezTo>
                      <a:pt x="252700" y="80099"/>
                      <a:pt x="251713" y="77785"/>
                      <a:pt x="249937" y="75850"/>
                    </a:cubicBezTo>
                    <a:cubicBezTo>
                      <a:pt x="248161" y="73915"/>
                      <a:pt x="246795" y="71853"/>
                      <a:pt x="245839" y="69666"/>
                    </a:cubicBezTo>
                    <a:close/>
                    <a:moveTo>
                      <a:pt x="159496" y="69635"/>
                    </a:moveTo>
                    <a:cubicBezTo>
                      <a:pt x="156257" y="69972"/>
                      <a:pt x="150839" y="72779"/>
                      <a:pt x="143241" y="78055"/>
                    </a:cubicBezTo>
                    <a:cubicBezTo>
                      <a:pt x="135644" y="83331"/>
                      <a:pt x="128131" y="89055"/>
                      <a:pt x="120702" y="95225"/>
                    </a:cubicBezTo>
                    <a:cubicBezTo>
                      <a:pt x="113272" y="101395"/>
                      <a:pt x="108191" y="105989"/>
                      <a:pt x="105457" y="109008"/>
                    </a:cubicBezTo>
                    <a:lnTo>
                      <a:pt x="99396" y="130231"/>
                    </a:lnTo>
                    <a:cubicBezTo>
                      <a:pt x="99386" y="130955"/>
                      <a:pt x="99154" y="132530"/>
                      <a:pt x="98702" y="134954"/>
                    </a:cubicBezTo>
                    <a:cubicBezTo>
                      <a:pt x="98249" y="137379"/>
                      <a:pt x="97639" y="139331"/>
                      <a:pt x="96871" y="140811"/>
                    </a:cubicBezTo>
                    <a:cubicBezTo>
                      <a:pt x="91484" y="148101"/>
                      <a:pt x="87991" y="155839"/>
                      <a:pt x="86392" y="164025"/>
                    </a:cubicBezTo>
                    <a:cubicBezTo>
                      <a:pt x="84792" y="172211"/>
                      <a:pt x="84077" y="183987"/>
                      <a:pt x="84245" y="199353"/>
                    </a:cubicBezTo>
                    <a:cubicBezTo>
                      <a:pt x="84466" y="206682"/>
                      <a:pt x="85792" y="212999"/>
                      <a:pt x="88222" y="218306"/>
                    </a:cubicBezTo>
                    <a:cubicBezTo>
                      <a:pt x="90653" y="223613"/>
                      <a:pt x="92862" y="229425"/>
                      <a:pt x="94851" y="235743"/>
                    </a:cubicBezTo>
                    <a:cubicBezTo>
                      <a:pt x="95419" y="237627"/>
                      <a:pt x="96177" y="241307"/>
                      <a:pt x="97124" y="246785"/>
                    </a:cubicBezTo>
                    <a:cubicBezTo>
                      <a:pt x="98071" y="252262"/>
                      <a:pt x="98828" y="255815"/>
                      <a:pt x="99396" y="257443"/>
                    </a:cubicBezTo>
                    <a:cubicBezTo>
                      <a:pt x="105225" y="270008"/>
                      <a:pt x="113769" y="279304"/>
                      <a:pt x="125027" y="285331"/>
                    </a:cubicBezTo>
                    <a:cubicBezTo>
                      <a:pt x="136285" y="291358"/>
                      <a:pt x="148617" y="294352"/>
                      <a:pt x="162021" y="294313"/>
                    </a:cubicBezTo>
                    <a:cubicBezTo>
                      <a:pt x="167527" y="294234"/>
                      <a:pt x="174024" y="292648"/>
                      <a:pt x="181512" y="289553"/>
                    </a:cubicBezTo>
                    <a:cubicBezTo>
                      <a:pt x="189001" y="286458"/>
                      <a:pt x="195759" y="282327"/>
                      <a:pt x="201889" y="277160"/>
                    </a:cubicBezTo>
                    <a:cubicBezTo>
                      <a:pt x="207818" y="271993"/>
                      <a:pt x="211397" y="266261"/>
                      <a:pt x="212525" y="259964"/>
                    </a:cubicBezTo>
                    <a:cubicBezTo>
                      <a:pt x="213462" y="255228"/>
                      <a:pt x="215251" y="250583"/>
                      <a:pt x="217891" y="246031"/>
                    </a:cubicBezTo>
                    <a:cubicBezTo>
                      <a:pt x="220532" y="241478"/>
                      <a:pt x="222952" y="235185"/>
                      <a:pt x="225151" y="227151"/>
                    </a:cubicBezTo>
                    <a:cubicBezTo>
                      <a:pt x="226930" y="219832"/>
                      <a:pt x="228298" y="212610"/>
                      <a:pt x="229255" y="205486"/>
                    </a:cubicBezTo>
                    <a:cubicBezTo>
                      <a:pt x="230213" y="198362"/>
                      <a:pt x="230697" y="191276"/>
                      <a:pt x="230707" y="184229"/>
                    </a:cubicBezTo>
                    <a:cubicBezTo>
                      <a:pt x="230749" y="175996"/>
                      <a:pt x="229781" y="166213"/>
                      <a:pt x="227803" y="154879"/>
                    </a:cubicBezTo>
                    <a:cubicBezTo>
                      <a:pt x="225825" y="143545"/>
                      <a:pt x="222584" y="130096"/>
                      <a:pt x="218081" y="114532"/>
                    </a:cubicBezTo>
                    <a:cubicBezTo>
                      <a:pt x="217071" y="114501"/>
                      <a:pt x="216313" y="114061"/>
                      <a:pt x="215808" y="113214"/>
                    </a:cubicBezTo>
                    <a:cubicBezTo>
                      <a:pt x="215303" y="112366"/>
                      <a:pt x="215051" y="111299"/>
                      <a:pt x="215051" y="110012"/>
                    </a:cubicBezTo>
                    <a:cubicBezTo>
                      <a:pt x="215093" y="108715"/>
                      <a:pt x="215261" y="107543"/>
                      <a:pt x="215556" y="106497"/>
                    </a:cubicBezTo>
                    <a:cubicBezTo>
                      <a:pt x="215850" y="105451"/>
                      <a:pt x="216019" y="104781"/>
                      <a:pt x="216061" y="104488"/>
                    </a:cubicBezTo>
                    <a:cubicBezTo>
                      <a:pt x="213006" y="97699"/>
                      <a:pt x="207668" y="91694"/>
                      <a:pt x="200049" y="86474"/>
                    </a:cubicBezTo>
                    <a:cubicBezTo>
                      <a:pt x="192430" y="81255"/>
                      <a:pt x="184698" y="77157"/>
                      <a:pt x="176855" y="74182"/>
                    </a:cubicBezTo>
                    <a:cubicBezTo>
                      <a:pt x="169011" y="71207"/>
                      <a:pt x="163225" y="69691"/>
                      <a:pt x="159496" y="69635"/>
                    </a:cubicBezTo>
                    <a:close/>
                    <a:moveTo>
                      <a:pt x="239282" y="63583"/>
                    </a:moveTo>
                    <a:cubicBezTo>
                      <a:pt x="232911" y="63646"/>
                      <a:pt x="226601" y="64658"/>
                      <a:pt x="220352" y="66616"/>
                    </a:cubicBezTo>
                    <a:cubicBezTo>
                      <a:pt x="214103" y="68575"/>
                      <a:pt x="208296" y="71103"/>
                      <a:pt x="202930" y="74199"/>
                    </a:cubicBezTo>
                    <a:cubicBezTo>
                      <a:pt x="203182" y="74937"/>
                      <a:pt x="204445" y="76242"/>
                      <a:pt x="206717" y="78117"/>
                    </a:cubicBezTo>
                    <a:cubicBezTo>
                      <a:pt x="208990" y="79992"/>
                      <a:pt x="210758" y="81045"/>
                      <a:pt x="212020" y="81277"/>
                    </a:cubicBezTo>
                    <a:cubicBezTo>
                      <a:pt x="216187" y="80855"/>
                      <a:pt x="220732" y="78538"/>
                      <a:pt x="225655" y="74326"/>
                    </a:cubicBezTo>
                    <a:cubicBezTo>
                      <a:pt x="230578" y="70113"/>
                      <a:pt x="235120" y="66532"/>
                      <a:pt x="239282" y="63583"/>
                    </a:cubicBezTo>
                    <a:close/>
                    <a:moveTo>
                      <a:pt x="65083" y="57011"/>
                    </a:moveTo>
                    <a:lnTo>
                      <a:pt x="49954" y="74199"/>
                    </a:lnTo>
                    <a:lnTo>
                      <a:pt x="49954" y="76727"/>
                    </a:lnTo>
                    <a:cubicBezTo>
                      <a:pt x="50353" y="76777"/>
                      <a:pt x="53534" y="77126"/>
                      <a:pt x="59499" y="77775"/>
                    </a:cubicBezTo>
                    <a:cubicBezTo>
                      <a:pt x="65464" y="78425"/>
                      <a:pt x="71822" y="79074"/>
                      <a:pt x="78572" y="79723"/>
                    </a:cubicBezTo>
                    <a:cubicBezTo>
                      <a:pt x="85323" y="80372"/>
                      <a:pt x="90076" y="80721"/>
                      <a:pt x="92831" y="80771"/>
                    </a:cubicBezTo>
                    <a:close/>
                    <a:moveTo>
                      <a:pt x="503307" y="55530"/>
                    </a:moveTo>
                    <a:cubicBezTo>
                      <a:pt x="502101" y="55663"/>
                      <a:pt x="498849" y="56740"/>
                      <a:pt x="493552" y="58758"/>
                    </a:cubicBezTo>
                    <a:cubicBezTo>
                      <a:pt x="488254" y="60777"/>
                      <a:pt x="483096" y="62935"/>
                      <a:pt x="478079" y="65233"/>
                    </a:cubicBezTo>
                    <a:cubicBezTo>
                      <a:pt x="473062" y="67532"/>
                      <a:pt x="470371" y="69168"/>
                      <a:pt x="470007" y="70141"/>
                    </a:cubicBezTo>
                    <a:cubicBezTo>
                      <a:pt x="472182" y="70267"/>
                      <a:pt x="474011" y="70771"/>
                      <a:pt x="475493" y="71653"/>
                    </a:cubicBezTo>
                    <a:cubicBezTo>
                      <a:pt x="476975" y="72535"/>
                      <a:pt x="478678" y="73039"/>
                      <a:pt x="480602" y="73165"/>
                    </a:cubicBezTo>
                    <a:cubicBezTo>
                      <a:pt x="481043" y="72398"/>
                      <a:pt x="484197" y="70152"/>
                      <a:pt x="490062" y="66425"/>
                    </a:cubicBezTo>
                    <a:cubicBezTo>
                      <a:pt x="495928" y="62699"/>
                      <a:pt x="501857" y="59067"/>
                      <a:pt x="507850" y="55530"/>
                    </a:cubicBezTo>
                    <a:close/>
                    <a:moveTo>
                      <a:pt x="519966" y="55026"/>
                    </a:moveTo>
                    <a:cubicBezTo>
                      <a:pt x="515475" y="55529"/>
                      <a:pt x="510070" y="58176"/>
                      <a:pt x="503751" y="62966"/>
                    </a:cubicBezTo>
                    <a:cubicBezTo>
                      <a:pt x="497431" y="67757"/>
                      <a:pt x="492910" y="71673"/>
                      <a:pt x="490188" y="74714"/>
                    </a:cubicBezTo>
                    <a:cubicBezTo>
                      <a:pt x="496800" y="73021"/>
                      <a:pt x="504265" y="70446"/>
                      <a:pt x="512584" y="66987"/>
                    </a:cubicBezTo>
                    <a:cubicBezTo>
                      <a:pt x="520902" y="63528"/>
                      <a:pt x="525214" y="61724"/>
                      <a:pt x="525519" y="61576"/>
                    </a:cubicBezTo>
                    <a:cubicBezTo>
                      <a:pt x="525004" y="60642"/>
                      <a:pt x="524268" y="59361"/>
                      <a:pt x="523311" y="57734"/>
                    </a:cubicBezTo>
                    <a:cubicBezTo>
                      <a:pt x="522354" y="56107"/>
                      <a:pt x="521239" y="55204"/>
                      <a:pt x="519966" y="55026"/>
                    </a:cubicBezTo>
                    <a:close/>
                    <a:moveTo>
                      <a:pt x="227172" y="48417"/>
                    </a:moveTo>
                    <a:cubicBezTo>
                      <a:pt x="226877" y="48407"/>
                      <a:pt x="226456" y="48428"/>
                      <a:pt x="225909" y="48481"/>
                    </a:cubicBezTo>
                    <a:cubicBezTo>
                      <a:pt x="225362" y="48533"/>
                      <a:pt x="224941" y="48681"/>
                      <a:pt x="224646" y="48923"/>
                    </a:cubicBezTo>
                    <a:cubicBezTo>
                      <a:pt x="220511" y="51251"/>
                      <a:pt x="216282" y="54052"/>
                      <a:pt x="211957" y="57327"/>
                    </a:cubicBezTo>
                    <a:cubicBezTo>
                      <a:pt x="207633" y="60603"/>
                      <a:pt x="203782" y="64036"/>
                      <a:pt x="200404" y="67627"/>
                    </a:cubicBezTo>
                    <a:lnTo>
                      <a:pt x="230707" y="57011"/>
                    </a:lnTo>
                    <a:cubicBezTo>
                      <a:pt x="231012" y="56959"/>
                      <a:pt x="231411" y="56685"/>
                      <a:pt x="231905" y="56190"/>
                    </a:cubicBezTo>
                    <a:cubicBezTo>
                      <a:pt x="232399" y="55695"/>
                      <a:pt x="232672" y="55295"/>
                      <a:pt x="232725" y="54989"/>
                    </a:cubicBezTo>
                    <a:cubicBezTo>
                      <a:pt x="232778" y="52725"/>
                      <a:pt x="232420" y="51061"/>
                      <a:pt x="231652" y="49997"/>
                    </a:cubicBezTo>
                    <a:cubicBezTo>
                      <a:pt x="230885" y="48934"/>
                      <a:pt x="229391" y="48407"/>
                      <a:pt x="227172" y="48417"/>
                    </a:cubicBezTo>
                    <a:close/>
                    <a:moveTo>
                      <a:pt x="77690" y="46444"/>
                    </a:moveTo>
                    <a:lnTo>
                      <a:pt x="75673" y="48968"/>
                    </a:lnTo>
                    <a:cubicBezTo>
                      <a:pt x="76607" y="50903"/>
                      <a:pt x="78394" y="52081"/>
                      <a:pt x="81031" y="52502"/>
                    </a:cubicBezTo>
                    <a:cubicBezTo>
                      <a:pt x="83669" y="52922"/>
                      <a:pt x="86087" y="53091"/>
                      <a:pt x="88285" y="53006"/>
                    </a:cubicBezTo>
                    <a:lnTo>
                      <a:pt x="88285" y="50987"/>
                    </a:lnTo>
                    <a:cubicBezTo>
                      <a:pt x="88233" y="50987"/>
                      <a:pt x="87959" y="50987"/>
                      <a:pt x="87465" y="50987"/>
                    </a:cubicBezTo>
                    <a:cubicBezTo>
                      <a:pt x="86970" y="50987"/>
                      <a:pt x="86570" y="50987"/>
                      <a:pt x="86265" y="50987"/>
                    </a:cubicBezTo>
                    <a:cubicBezTo>
                      <a:pt x="85308" y="50419"/>
                      <a:pt x="83816" y="49662"/>
                      <a:pt x="81788" y="48715"/>
                    </a:cubicBezTo>
                    <a:cubicBezTo>
                      <a:pt x="79759" y="47769"/>
                      <a:pt x="78394" y="47012"/>
                      <a:pt x="77690" y="46444"/>
                    </a:cubicBezTo>
                    <a:close/>
                    <a:moveTo>
                      <a:pt x="484638" y="42381"/>
                    </a:moveTo>
                    <a:cubicBezTo>
                      <a:pt x="477743" y="45384"/>
                      <a:pt x="470091" y="48071"/>
                      <a:pt x="461682" y="50444"/>
                    </a:cubicBezTo>
                    <a:cubicBezTo>
                      <a:pt x="453273" y="52817"/>
                      <a:pt x="446125" y="56512"/>
                      <a:pt x="440239" y="61530"/>
                    </a:cubicBezTo>
                    <a:cubicBezTo>
                      <a:pt x="441269" y="62076"/>
                      <a:pt x="443371" y="62622"/>
                      <a:pt x="446546" y="63168"/>
                    </a:cubicBezTo>
                    <a:cubicBezTo>
                      <a:pt x="449720" y="63714"/>
                      <a:pt x="452327" y="64008"/>
                      <a:pt x="454366" y="64050"/>
                    </a:cubicBezTo>
                    <a:cubicBezTo>
                      <a:pt x="460294" y="63556"/>
                      <a:pt x="465970" y="60764"/>
                      <a:pt x="471394" y="55672"/>
                    </a:cubicBezTo>
                    <a:cubicBezTo>
                      <a:pt x="476818" y="50580"/>
                      <a:pt x="481232" y="46150"/>
                      <a:pt x="484638" y="42381"/>
                    </a:cubicBezTo>
                    <a:close/>
                    <a:moveTo>
                      <a:pt x="220101" y="41900"/>
                    </a:moveTo>
                    <a:cubicBezTo>
                      <a:pt x="218315" y="41947"/>
                      <a:pt x="214929" y="42695"/>
                      <a:pt x="209944" y="44143"/>
                    </a:cubicBezTo>
                    <a:cubicBezTo>
                      <a:pt x="204959" y="45591"/>
                      <a:pt x="200002" y="47458"/>
                      <a:pt x="195073" y="49743"/>
                    </a:cubicBezTo>
                    <a:cubicBezTo>
                      <a:pt x="190145" y="52029"/>
                      <a:pt x="186871" y="54452"/>
                      <a:pt x="185253" y="57011"/>
                    </a:cubicBezTo>
                    <a:lnTo>
                      <a:pt x="185253" y="57045"/>
                    </a:lnTo>
                    <a:cubicBezTo>
                      <a:pt x="186032" y="58307"/>
                      <a:pt x="187000" y="59317"/>
                      <a:pt x="188157" y="60074"/>
                    </a:cubicBezTo>
                    <a:cubicBezTo>
                      <a:pt x="189315" y="60831"/>
                      <a:pt x="190535" y="61336"/>
                      <a:pt x="191819" y="61589"/>
                    </a:cubicBezTo>
                    <a:cubicBezTo>
                      <a:pt x="196943" y="59348"/>
                      <a:pt x="201972" y="56635"/>
                      <a:pt x="206907" y="53448"/>
                    </a:cubicBezTo>
                    <a:cubicBezTo>
                      <a:pt x="211842" y="50261"/>
                      <a:pt x="216240" y="46412"/>
                      <a:pt x="220101" y="41900"/>
                    </a:cubicBezTo>
                    <a:close/>
                    <a:moveTo>
                      <a:pt x="499774" y="41878"/>
                    </a:moveTo>
                    <a:cubicBezTo>
                      <a:pt x="494319" y="43799"/>
                      <a:pt x="488958" y="46633"/>
                      <a:pt x="483692" y="50381"/>
                    </a:cubicBezTo>
                    <a:cubicBezTo>
                      <a:pt x="478426" y="54129"/>
                      <a:pt x="474200" y="57845"/>
                      <a:pt x="471016" y="61530"/>
                    </a:cubicBezTo>
                    <a:lnTo>
                      <a:pt x="473034" y="61530"/>
                    </a:lnTo>
                    <a:lnTo>
                      <a:pt x="507850" y="47421"/>
                    </a:lnTo>
                    <a:cubicBezTo>
                      <a:pt x="508092" y="46938"/>
                      <a:pt x="508240" y="46518"/>
                      <a:pt x="508292" y="46161"/>
                    </a:cubicBezTo>
                    <a:cubicBezTo>
                      <a:pt x="508345" y="45804"/>
                      <a:pt x="508366" y="45384"/>
                      <a:pt x="508355" y="44901"/>
                    </a:cubicBezTo>
                    <a:cubicBezTo>
                      <a:pt x="508155" y="43673"/>
                      <a:pt x="507041" y="42854"/>
                      <a:pt x="505011" y="42444"/>
                    </a:cubicBezTo>
                    <a:cubicBezTo>
                      <a:pt x="502981" y="42035"/>
                      <a:pt x="501235" y="41846"/>
                      <a:pt x="499774" y="41878"/>
                    </a:cubicBezTo>
                    <a:close/>
                    <a:moveTo>
                      <a:pt x="127174" y="35779"/>
                    </a:moveTo>
                    <a:cubicBezTo>
                      <a:pt x="128289" y="37074"/>
                      <a:pt x="129720" y="38277"/>
                      <a:pt x="131466" y="39388"/>
                    </a:cubicBezTo>
                    <a:cubicBezTo>
                      <a:pt x="133213" y="40500"/>
                      <a:pt x="134644" y="41337"/>
                      <a:pt x="135759" y="41900"/>
                    </a:cubicBezTo>
                    <a:lnTo>
                      <a:pt x="135759" y="59569"/>
                    </a:lnTo>
                    <a:lnTo>
                      <a:pt x="114548" y="59569"/>
                    </a:lnTo>
                    <a:cubicBezTo>
                      <a:pt x="116284" y="60305"/>
                      <a:pt x="117483" y="60979"/>
                      <a:pt x="118146" y="61589"/>
                    </a:cubicBezTo>
                    <a:cubicBezTo>
                      <a:pt x="118809" y="62198"/>
                      <a:pt x="119124" y="62872"/>
                      <a:pt x="119093" y="63608"/>
                    </a:cubicBezTo>
                    <a:cubicBezTo>
                      <a:pt x="119030" y="64365"/>
                      <a:pt x="118777" y="65248"/>
                      <a:pt x="118335" y="66258"/>
                    </a:cubicBezTo>
                    <a:cubicBezTo>
                      <a:pt x="117893" y="67268"/>
                      <a:pt x="117641" y="68404"/>
                      <a:pt x="117578" y="69666"/>
                    </a:cubicBezTo>
                    <a:lnTo>
                      <a:pt x="112527" y="69666"/>
                    </a:lnTo>
                    <a:lnTo>
                      <a:pt x="81724" y="59569"/>
                    </a:lnTo>
                    <a:lnTo>
                      <a:pt x="79722" y="61573"/>
                    </a:lnTo>
                    <a:lnTo>
                      <a:pt x="83060" y="64065"/>
                    </a:lnTo>
                    <a:cubicBezTo>
                      <a:pt x="85069" y="65571"/>
                      <a:pt x="87969" y="67748"/>
                      <a:pt x="91761" y="70596"/>
                    </a:cubicBezTo>
                    <a:cubicBezTo>
                      <a:pt x="99345" y="76292"/>
                      <a:pt x="106267" y="81196"/>
                      <a:pt x="112527" y="85308"/>
                    </a:cubicBezTo>
                    <a:cubicBezTo>
                      <a:pt x="119760" y="79592"/>
                      <a:pt x="125440" y="74690"/>
                      <a:pt x="129568" y="70601"/>
                    </a:cubicBezTo>
                    <a:cubicBezTo>
                      <a:pt x="133695" y="66511"/>
                      <a:pt x="138328" y="63180"/>
                      <a:pt x="143466" y="60606"/>
                    </a:cubicBezTo>
                    <a:cubicBezTo>
                      <a:pt x="148603" y="58032"/>
                      <a:pt x="156304" y="56160"/>
                      <a:pt x="166567" y="54989"/>
                    </a:cubicBezTo>
                    <a:cubicBezTo>
                      <a:pt x="169934" y="54421"/>
                      <a:pt x="172543" y="52398"/>
                      <a:pt x="174395" y="48923"/>
                    </a:cubicBezTo>
                    <a:cubicBezTo>
                      <a:pt x="176247" y="45448"/>
                      <a:pt x="178351" y="42414"/>
                      <a:pt x="180708" y="39824"/>
                    </a:cubicBezTo>
                    <a:lnTo>
                      <a:pt x="176668" y="39824"/>
                    </a:lnTo>
                    <a:lnTo>
                      <a:pt x="164042" y="52967"/>
                    </a:lnTo>
                    <a:cubicBezTo>
                      <a:pt x="155973" y="52755"/>
                      <a:pt x="150393" y="51270"/>
                      <a:pt x="147300" y="48511"/>
                    </a:cubicBezTo>
                    <a:cubicBezTo>
                      <a:pt x="144208" y="45753"/>
                      <a:pt x="141508" y="42994"/>
                      <a:pt x="139201" y="40235"/>
                    </a:cubicBezTo>
                    <a:cubicBezTo>
                      <a:pt x="136894" y="37477"/>
                      <a:pt x="132885" y="35992"/>
                      <a:pt x="127174" y="35779"/>
                    </a:cubicBezTo>
                    <a:close/>
                    <a:moveTo>
                      <a:pt x="468493" y="33318"/>
                    </a:moveTo>
                    <a:cubicBezTo>
                      <a:pt x="466717" y="33802"/>
                      <a:pt x="462701" y="36242"/>
                      <a:pt x="456447" y="40638"/>
                    </a:cubicBezTo>
                    <a:cubicBezTo>
                      <a:pt x="450193" y="45034"/>
                      <a:pt x="446304" y="48484"/>
                      <a:pt x="444780" y="50987"/>
                    </a:cubicBezTo>
                    <a:lnTo>
                      <a:pt x="446798" y="50987"/>
                    </a:lnTo>
                    <a:lnTo>
                      <a:pt x="473034" y="40386"/>
                    </a:lnTo>
                    <a:cubicBezTo>
                      <a:pt x="472529" y="36999"/>
                      <a:pt x="471899" y="34938"/>
                      <a:pt x="471142" y="34202"/>
                    </a:cubicBezTo>
                    <a:cubicBezTo>
                      <a:pt x="470385" y="33466"/>
                      <a:pt x="469502" y="33171"/>
                      <a:pt x="468493" y="33318"/>
                    </a:cubicBezTo>
                    <a:close/>
                    <a:moveTo>
                      <a:pt x="208485" y="32813"/>
                    </a:moveTo>
                    <a:cubicBezTo>
                      <a:pt x="204739" y="33003"/>
                      <a:pt x="200994" y="34517"/>
                      <a:pt x="197248" y="37357"/>
                    </a:cubicBezTo>
                    <a:cubicBezTo>
                      <a:pt x="193502" y="40197"/>
                      <a:pt x="191019" y="43226"/>
                      <a:pt x="189799" y="46444"/>
                    </a:cubicBezTo>
                    <a:cubicBezTo>
                      <a:pt x="193144" y="44298"/>
                      <a:pt x="196932" y="42279"/>
                      <a:pt x="201162" y="40386"/>
                    </a:cubicBezTo>
                    <a:cubicBezTo>
                      <a:pt x="205392" y="38493"/>
                      <a:pt x="209685" y="37483"/>
                      <a:pt x="214041" y="37357"/>
                    </a:cubicBezTo>
                    <a:cubicBezTo>
                      <a:pt x="213967" y="35622"/>
                      <a:pt x="213357" y="34423"/>
                      <a:pt x="212210" y="33760"/>
                    </a:cubicBezTo>
                    <a:cubicBezTo>
                      <a:pt x="211063" y="33097"/>
                      <a:pt x="209821" y="32782"/>
                      <a:pt x="208485" y="32813"/>
                    </a:cubicBezTo>
                    <a:close/>
                    <a:moveTo>
                      <a:pt x="105457" y="30794"/>
                    </a:moveTo>
                    <a:cubicBezTo>
                      <a:pt x="102374" y="30805"/>
                      <a:pt x="99323" y="31415"/>
                      <a:pt x="96303" y="32624"/>
                    </a:cubicBezTo>
                    <a:lnTo>
                      <a:pt x="88423" y="37772"/>
                    </a:lnTo>
                    <a:lnTo>
                      <a:pt x="89485" y="37548"/>
                    </a:lnTo>
                    <a:cubicBezTo>
                      <a:pt x="89790" y="37401"/>
                      <a:pt x="90064" y="37316"/>
                      <a:pt x="90306" y="37295"/>
                    </a:cubicBezTo>
                    <a:cubicBezTo>
                      <a:pt x="92873" y="37948"/>
                      <a:pt x="98092" y="40559"/>
                      <a:pt x="105962" y="45127"/>
                    </a:cubicBezTo>
                    <a:cubicBezTo>
                      <a:pt x="113832" y="49696"/>
                      <a:pt x="119556" y="52307"/>
                      <a:pt x="123133" y="52960"/>
                    </a:cubicBezTo>
                    <a:lnTo>
                      <a:pt x="125658" y="52960"/>
                    </a:lnTo>
                    <a:cubicBezTo>
                      <a:pt x="124059" y="51138"/>
                      <a:pt x="121450" y="47959"/>
                      <a:pt x="117830" y="43422"/>
                    </a:cubicBezTo>
                    <a:cubicBezTo>
                      <a:pt x="114211" y="38885"/>
                      <a:pt x="111601" y="36337"/>
                      <a:pt x="110002" y="35779"/>
                    </a:cubicBezTo>
                    <a:lnTo>
                      <a:pt x="105457" y="35779"/>
                    </a:lnTo>
                    <a:close/>
                    <a:moveTo>
                      <a:pt x="434689" y="29280"/>
                    </a:moveTo>
                    <a:cubicBezTo>
                      <a:pt x="432314" y="29584"/>
                      <a:pt x="429245" y="31495"/>
                      <a:pt x="425482" y="35012"/>
                    </a:cubicBezTo>
                    <a:cubicBezTo>
                      <a:pt x="421719" y="38529"/>
                      <a:pt x="417893" y="41825"/>
                      <a:pt x="414003" y="44901"/>
                    </a:cubicBezTo>
                    <a:lnTo>
                      <a:pt x="416526" y="44901"/>
                    </a:lnTo>
                    <a:cubicBezTo>
                      <a:pt x="417346" y="44418"/>
                      <a:pt x="421130" y="42738"/>
                      <a:pt x="427878" y="39862"/>
                    </a:cubicBezTo>
                    <a:cubicBezTo>
                      <a:pt x="434626" y="36985"/>
                      <a:pt x="440933" y="34298"/>
                      <a:pt x="446798" y="31799"/>
                    </a:cubicBezTo>
                    <a:cubicBezTo>
                      <a:pt x="444843" y="31033"/>
                      <a:pt x="442951" y="30424"/>
                      <a:pt x="441122" y="29973"/>
                    </a:cubicBezTo>
                    <a:cubicBezTo>
                      <a:pt x="439293" y="29521"/>
                      <a:pt x="437149" y="29290"/>
                      <a:pt x="434689" y="29280"/>
                    </a:cubicBezTo>
                    <a:close/>
                    <a:moveTo>
                      <a:pt x="425103" y="29280"/>
                    </a:moveTo>
                    <a:cubicBezTo>
                      <a:pt x="422026" y="29463"/>
                      <a:pt x="417080" y="31112"/>
                      <a:pt x="410265" y="34227"/>
                    </a:cubicBezTo>
                    <a:cubicBezTo>
                      <a:pt x="403449" y="37342"/>
                      <a:pt x="397083" y="40824"/>
                      <a:pt x="391164" y="44672"/>
                    </a:cubicBezTo>
                    <a:cubicBezTo>
                      <a:pt x="388205" y="46596"/>
                      <a:pt x="385937" y="48336"/>
                      <a:pt x="384361" y="49894"/>
                    </a:cubicBezTo>
                    <a:lnTo>
                      <a:pt x="381715" y="54004"/>
                    </a:lnTo>
                    <a:lnTo>
                      <a:pt x="383537" y="61666"/>
                    </a:lnTo>
                    <a:cubicBezTo>
                      <a:pt x="384621" y="64801"/>
                      <a:pt x="385357" y="67119"/>
                      <a:pt x="385746" y="68620"/>
                    </a:cubicBezTo>
                    <a:cubicBezTo>
                      <a:pt x="397762" y="66797"/>
                      <a:pt x="408926" y="64226"/>
                      <a:pt x="419238" y="60905"/>
                    </a:cubicBezTo>
                    <a:cubicBezTo>
                      <a:pt x="429549" y="57583"/>
                      <a:pt x="439577" y="49226"/>
                      <a:pt x="449321" y="35831"/>
                    </a:cubicBezTo>
                    <a:cubicBezTo>
                      <a:pt x="431485" y="44245"/>
                      <a:pt x="418610" y="50316"/>
                      <a:pt x="410696" y="54046"/>
                    </a:cubicBezTo>
                    <a:cubicBezTo>
                      <a:pt x="402782" y="57776"/>
                      <a:pt x="397868" y="60077"/>
                      <a:pt x="395952" y="60951"/>
                    </a:cubicBezTo>
                    <a:cubicBezTo>
                      <a:pt x="394037" y="61825"/>
                      <a:pt x="393159" y="62186"/>
                      <a:pt x="393318" y="62034"/>
                    </a:cubicBezTo>
                    <a:cubicBezTo>
                      <a:pt x="392308" y="61971"/>
                      <a:pt x="391551" y="61467"/>
                      <a:pt x="391046" y="60522"/>
                    </a:cubicBezTo>
                    <a:cubicBezTo>
                      <a:pt x="390542" y="59577"/>
                      <a:pt x="390289" y="58570"/>
                      <a:pt x="390289" y="57499"/>
                    </a:cubicBezTo>
                    <a:cubicBezTo>
                      <a:pt x="390719" y="55881"/>
                      <a:pt x="393728" y="52845"/>
                      <a:pt x="399315" y="48391"/>
                    </a:cubicBezTo>
                    <a:cubicBezTo>
                      <a:pt x="404903" y="43937"/>
                      <a:pt x="410490" y="39706"/>
                      <a:pt x="416077" y="35700"/>
                    </a:cubicBezTo>
                    <a:cubicBezTo>
                      <a:pt x="421665" y="31694"/>
                      <a:pt x="424673" y="29553"/>
                      <a:pt x="425103" y="29280"/>
                    </a:cubicBezTo>
                    <a:close/>
                    <a:moveTo>
                      <a:pt x="115558" y="25241"/>
                    </a:moveTo>
                    <a:lnTo>
                      <a:pt x="118588" y="28775"/>
                    </a:lnTo>
                    <a:cubicBezTo>
                      <a:pt x="118662" y="29322"/>
                      <a:pt x="119019" y="29869"/>
                      <a:pt x="119661" y="30416"/>
                    </a:cubicBezTo>
                    <a:cubicBezTo>
                      <a:pt x="120303" y="30962"/>
                      <a:pt x="120787" y="31257"/>
                      <a:pt x="121113" y="31299"/>
                    </a:cubicBezTo>
                    <a:cubicBezTo>
                      <a:pt x="121713" y="31257"/>
                      <a:pt x="122533" y="30962"/>
                      <a:pt x="123575" y="30416"/>
                    </a:cubicBezTo>
                    <a:cubicBezTo>
                      <a:pt x="124617" y="29869"/>
                      <a:pt x="125311" y="29322"/>
                      <a:pt x="125658" y="28775"/>
                    </a:cubicBezTo>
                    <a:close/>
                    <a:moveTo>
                      <a:pt x="408958" y="24231"/>
                    </a:moveTo>
                    <a:cubicBezTo>
                      <a:pt x="407485" y="24387"/>
                      <a:pt x="404432" y="25702"/>
                      <a:pt x="399800" y="28177"/>
                    </a:cubicBezTo>
                    <a:cubicBezTo>
                      <a:pt x="395168" y="30651"/>
                      <a:pt x="390732" y="33349"/>
                      <a:pt x="386492" y="36272"/>
                    </a:cubicBezTo>
                    <a:cubicBezTo>
                      <a:pt x="382252" y="39195"/>
                      <a:pt x="379984" y="41408"/>
                      <a:pt x="379688" y="42910"/>
                    </a:cubicBezTo>
                    <a:cubicBezTo>
                      <a:pt x="379919" y="43394"/>
                      <a:pt x="380214" y="43688"/>
                      <a:pt x="380571" y="43793"/>
                    </a:cubicBezTo>
                    <a:cubicBezTo>
                      <a:pt x="380929" y="43899"/>
                      <a:pt x="381476" y="43941"/>
                      <a:pt x="382212" y="43920"/>
                    </a:cubicBezTo>
                    <a:cubicBezTo>
                      <a:pt x="386324" y="43446"/>
                      <a:pt x="391476" y="40859"/>
                      <a:pt x="397668" y="36158"/>
                    </a:cubicBezTo>
                    <a:cubicBezTo>
                      <a:pt x="403860" y="31457"/>
                      <a:pt x="407623" y="27481"/>
                      <a:pt x="408958" y="24231"/>
                    </a:cubicBezTo>
                    <a:close/>
                    <a:moveTo>
                      <a:pt x="194849" y="22212"/>
                    </a:moveTo>
                    <a:cubicBezTo>
                      <a:pt x="194281" y="22359"/>
                      <a:pt x="193650" y="23201"/>
                      <a:pt x="192955" y="24736"/>
                    </a:cubicBezTo>
                    <a:cubicBezTo>
                      <a:pt x="192261" y="26272"/>
                      <a:pt x="191882" y="27618"/>
                      <a:pt x="191819" y="28775"/>
                    </a:cubicBezTo>
                    <a:cubicBezTo>
                      <a:pt x="191871" y="29322"/>
                      <a:pt x="192145" y="29869"/>
                      <a:pt x="192639" y="30416"/>
                    </a:cubicBezTo>
                    <a:cubicBezTo>
                      <a:pt x="193134" y="30962"/>
                      <a:pt x="193534" y="31257"/>
                      <a:pt x="193839" y="31299"/>
                    </a:cubicBezTo>
                    <a:lnTo>
                      <a:pt x="198384" y="24736"/>
                    </a:lnTo>
                    <a:cubicBezTo>
                      <a:pt x="198205" y="24189"/>
                      <a:pt x="197553" y="23642"/>
                      <a:pt x="196427" y="23096"/>
                    </a:cubicBezTo>
                    <a:cubicBezTo>
                      <a:pt x="195301" y="22549"/>
                      <a:pt x="194775" y="22254"/>
                      <a:pt x="194849" y="22212"/>
                    </a:cubicBezTo>
                    <a:close/>
                    <a:moveTo>
                      <a:pt x="142325" y="18174"/>
                    </a:moveTo>
                    <a:cubicBezTo>
                      <a:pt x="140315" y="18289"/>
                      <a:pt x="137895" y="19067"/>
                      <a:pt x="135065" y="20508"/>
                    </a:cubicBezTo>
                    <a:cubicBezTo>
                      <a:pt x="132234" y="21949"/>
                      <a:pt x="130446" y="23359"/>
                      <a:pt x="129699" y="24736"/>
                    </a:cubicBezTo>
                    <a:cubicBezTo>
                      <a:pt x="131603" y="26356"/>
                      <a:pt x="133350" y="27534"/>
                      <a:pt x="134939" y="28270"/>
                    </a:cubicBezTo>
                    <a:cubicBezTo>
                      <a:pt x="136527" y="29006"/>
                      <a:pt x="138653" y="30184"/>
                      <a:pt x="141315" y="31804"/>
                    </a:cubicBezTo>
                    <a:cubicBezTo>
                      <a:pt x="141883" y="31551"/>
                      <a:pt x="142514" y="30289"/>
                      <a:pt x="143209" y="28018"/>
                    </a:cubicBezTo>
                    <a:cubicBezTo>
                      <a:pt x="143903" y="25746"/>
                      <a:pt x="144282" y="23979"/>
                      <a:pt x="144345" y="22717"/>
                    </a:cubicBezTo>
                    <a:cubicBezTo>
                      <a:pt x="144292" y="21897"/>
                      <a:pt x="144019" y="21013"/>
                      <a:pt x="143524" y="20067"/>
                    </a:cubicBezTo>
                    <a:cubicBezTo>
                      <a:pt x="143030" y="19120"/>
                      <a:pt x="142630" y="18489"/>
                      <a:pt x="142325" y="18174"/>
                    </a:cubicBezTo>
                    <a:close/>
                    <a:moveTo>
                      <a:pt x="409977" y="16154"/>
                    </a:moveTo>
                    <a:cubicBezTo>
                      <a:pt x="424112" y="16880"/>
                      <a:pt x="440376" y="18120"/>
                      <a:pt x="458769" y="19875"/>
                    </a:cubicBezTo>
                    <a:cubicBezTo>
                      <a:pt x="477162" y="21629"/>
                      <a:pt x="494656" y="26607"/>
                      <a:pt x="511250" y="34810"/>
                    </a:cubicBezTo>
                    <a:cubicBezTo>
                      <a:pt x="527845" y="43014"/>
                      <a:pt x="540513" y="57152"/>
                      <a:pt x="549254" y="77226"/>
                    </a:cubicBezTo>
                    <a:cubicBezTo>
                      <a:pt x="551071" y="81842"/>
                      <a:pt x="552605" y="85932"/>
                      <a:pt x="553855" y="89496"/>
                    </a:cubicBezTo>
                    <a:cubicBezTo>
                      <a:pt x="555105" y="93061"/>
                      <a:pt x="555756" y="97042"/>
                      <a:pt x="555809" y="101439"/>
                    </a:cubicBezTo>
                    <a:cubicBezTo>
                      <a:pt x="555681" y="106554"/>
                      <a:pt x="554368" y="114077"/>
                      <a:pt x="551869" y="124010"/>
                    </a:cubicBezTo>
                    <a:cubicBezTo>
                      <a:pt x="549369" y="133942"/>
                      <a:pt x="546451" y="143929"/>
                      <a:pt x="543112" y="153970"/>
                    </a:cubicBezTo>
                    <a:cubicBezTo>
                      <a:pt x="539773" y="164012"/>
                      <a:pt x="536781" y="171753"/>
                      <a:pt x="534135" y="177193"/>
                    </a:cubicBezTo>
                    <a:lnTo>
                      <a:pt x="534135" y="179213"/>
                    </a:lnTo>
                    <a:cubicBezTo>
                      <a:pt x="538591" y="183292"/>
                      <a:pt x="543859" y="189100"/>
                      <a:pt x="549940" y="196639"/>
                    </a:cubicBezTo>
                    <a:cubicBezTo>
                      <a:pt x="556020" y="204177"/>
                      <a:pt x="561400" y="212192"/>
                      <a:pt x="566080" y="220683"/>
                    </a:cubicBezTo>
                    <a:cubicBezTo>
                      <a:pt x="570760" y="229175"/>
                      <a:pt x="573225" y="236891"/>
                      <a:pt x="573478" y="243830"/>
                    </a:cubicBezTo>
                    <a:cubicBezTo>
                      <a:pt x="573383" y="267534"/>
                      <a:pt x="567898" y="289782"/>
                      <a:pt x="557022" y="310576"/>
                    </a:cubicBezTo>
                    <a:cubicBezTo>
                      <a:pt x="546146" y="331370"/>
                      <a:pt x="530447" y="347822"/>
                      <a:pt x="509925" y="359933"/>
                    </a:cubicBezTo>
                    <a:cubicBezTo>
                      <a:pt x="503848" y="363127"/>
                      <a:pt x="495592" y="365847"/>
                      <a:pt x="485157" y="368092"/>
                    </a:cubicBezTo>
                    <a:cubicBezTo>
                      <a:pt x="474722" y="370337"/>
                      <a:pt x="464258" y="372051"/>
                      <a:pt x="453766" y="373233"/>
                    </a:cubicBezTo>
                    <a:cubicBezTo>
                      <a:pt x="443274" y="374416"/>
                      <a:pt x="434904" y="375012"/>
                      <a:pt x="428656" y="375022"/>
                    </a:cubicBezTo>
                    <a:cubicBezTo>
                      <a:pt x="415678" y="374728"/>
                      <a:pt x="402384" y="373052"/>
                      <a:pt x="388775" y="369992"/>
                    </a:cubicBezTo>
                    <a:cubicBezTo>
                      <a:pt x="375166" y="366932"/>
                      <a:pt x="361872" y="364250"/>
                      <a:pt x="348894" y="361945"/>
                    </a:cubicBezTo>
                    <a:cubicBezTo>
                      <a:pt x="348820" y="361945"/>
                      <a:pt x="348462" y="361945"/>
                      <a:pt x="347821" y="361945"/>
                    </a:cubicBezTo>
                    <a:cubicBezTo>
                      <a:pt x="347179" y="361945"/>
                      <a:pt x="346696" y="361945"/>
                      <a:pt x="346370" y="361945"/>
                    </a:cubicBezTo>
                    <a:cubicBezTo>
                      <a:pt x="346306" y="360591"/>
                      <a:pt x="346054" y="358131"/>
                      <a:pt x="345612" y="354565"/>
                    </a:cubicBezTo>
                    <a:cubicBezTo>
                      <a:pt x="345171" y="350999"/>
                      <a:pt x="344918" y="348410"/>
                      <a:pt x="344855" y="346799"/>
                    </a:cubicBezTo>
                    <a:cubicBezTo>
                      <a:pt x="344897" y="344608"/>
                      <a:pt x="345318" y="342543"/>
                      <a:pt x="346117" y="340605"/>
                    </a:cubicBezTo>
                    <a:cubicBezTo>
                      <a:pt x="346916" y="338668"/>
                      <a:pt x="347842" y="336350"/>
                      <a:pt x="348894" y="333654"/>
                    </a:cubicBezTo>
                    <a:lnTo>
                      <a:pt x="362019" y="294818"/>
                    </a:lnTo>
                    <a:cubicBezTo>
                      <a:pt x="375534" y="295196"/>
                      <a:pt x="388761" y="296711"/>
                      <a:pt x="401703" y="299361"/>
                    </a:cubicBezTo>
                    <a:cubicBezTo>
                      <a:pt x="414644" y="302011"/>
                      <a:pt x="427994" y="303526"/>
                      <a:pt x="441753" y="303905"/>
                    </a:cubicBezTo>
                    <a:cubicBezTo>
                      <a:pt x="447723" y="304039"/>
                      <a:pt x="455291" y="303602"/>
                      <a:pt x="464457" y="302596"/>
                    </a:cubicBezTo>
                    <a:cubicBezTo>
                      <a:pt x="473622" y="301589"/>
                      <a:pt x="481863" y="299208"/>
                      <a:pt x="489179" y="295453"/>
                    </a:cubicBezTo>
                    <a:cubicBezTo>
                      <a:pt x="496494" y="291698"/>
                      <a:pt x="500362" y="285765"/>
                      <a:pt x="500783" y="277654"/>
                    </a:cubicBezTo>
                    <a:cubicBezTo>
                      <a:pt x="500867" y="266169"/>
                      <a:pt x="499437" y="255694"/>
                      <a:pt x="496494" y="246228"/>
                    </a:cubicBezTo>
                    <a:cubicBezTo>
                      <a:pt x="493551" y="236763"/>
                      <a:pt x="488590" y="227550"/>
                      <a:pt x="481611" y="218589"/>
                    </a:cubicBezTo>
                    <a:cubicBezTo>
                      <a:pt x="474790" y="211166"/>
                      <a:pt x="464382" y="206885"/>
                      <a:pt x="450386" y="205744"/>
                    </a:cubicBezTo>
                    <a:cubicBezTo>
                      <a:pt x="436390" y="204604"/>
                      <a:pt x="423403" y="203687"/>
                      <a:pt x="411425" y="202996"/>
                    </a:cubicBezTo>
                    <a:cubicBezTo>
                      <a:pt x="399447" y="202304"/>
                      <a:pt x="393075" y="198920"/>
                      <a:pt x="392309" y="192843"/>
                    </a:cubicBezTo>
                    <a:lnTo>
                      <a:pt x="392309" y="190319"/>
                    </a:lnTo>
                    <a:cubicBezTo>
                      <a:pt x="393455" y="187901"/>
                      <a:pt x="394694" y="183426"/>
                      <a:pt x="396028" y="176894"/>
                    </a:cubicBezTo>
                    <a:cubicBezTo>
                      <a:pt x="397361" y="170363"/>
                      <a:pt x="398975" y="164168"/>
                      <a:pt x="400870" y="158309"/>
                    </a:cubicBezTo>
                    <a:cubicBezTo>
                      <a:pt x="402764" y="152451"/>
                      <a:pt x="405127" y="149322"/>
                      <a:pt x="407958" y="148923"/>
                    </a:cubicBezTo>
                    <a:cubicBezTo>
                      <a:pt x="410114" y="149134"/>
                      <a:pt x="412491" y="149975"/>
                      <a:pt x="415089" y="151447"/>
                    </a:cubicBezTo>
                    <a:cubicBezTo>
                      <a:pt x="417687" y="152920"/>
                      <a:pt x="421199" y="153761"/>
                      <a:pt x="425627" y="153971"/>
                    </a:cubicBezTo>
                    <a:cubicBezTo>
                      <a:pt x="434823" y="153978"/>
                      <a:pt x="444196" y="152619"/>
                      <a:pt x="453748" y="149895"/>
                    </a:cubicBezTo>
                    <a:cubicBezTo>
                      <a:pt x="463299" y="147172"/>
                      <a:pt x="471364" y="143046"/>
                      <a:pt x="477942" y="137518"/>
                    </a:cubicBezTo>
                    <a:cubicBezTo>
                      <a:pt x="484520" y="131990"/>
                      <a:pt x="487948" y="125022"/>
                      <a:pt x="488225" y="116614"/>
                    </a:cubicBezTo>
                    <a:cubicBezTo>
                      <a:pt x="487879" y="110732"/>
                      <a:pt x="485374" y="104855"/>
                      <a:pt x="480709" y="98982"/>
                    </a:cubicBezTo>
                    <a:cubicBezTo>
                      <a:pt x="476044" y="93109"/>
                      <a:pt x="471295" y="88136"/>
                      <a:pt x="466462" y="84062"/>
                    </a:cubicBezTo>
                    <a:cubicBezTo>
                      <a:pt x="461629" y="79989"/>
                      <a:pt x="458787" y="77710"/>
                      <a:pt x="457936" y="77226"/>
                    </a:cubicBezTo>
                    <a:cubicBezTo>
                      <a:pt x="454328" y="76022"/>
                      <a:pt x="449680" y="75290"/>
                      <a:pt x="443990" y="75028"/>
                    </a:cubicBezTo>
                    <a:cubicBezTo>
                      <a:pt x="438300" y="74766"/>
                      <a:pt x="433525" y="74662"/>
                      <a:pt x="429666" y="74714"/>
                    </a:cubicBezTo>
                    <a:cubicBezTo>
                      <a:pt x="423387" y="74620"/>
                      <a:pt x="417771" y="74808"/>
                      <a:pt x="412817" y="75279"/>
                    </a:cubicBezTo>
                    <a:cubicBezTo>
                      <a:pt x="407863" y="75750"/>
                      <a:pt x="401869" y="77069"/>
                      <a:pt x="394833" y="79236"/>
                    </a:cubicBezTo>
                    <a:cubicBezTo>
                      <a:pt x="391888" y="80408"/>
                      <a:pt x="388817" y="81831"/>
                      <a:pt x="385620" y="83506"/>
                    </a:cubicBezTo>
                    <a:cubicBezTo>
                      <a:pt x="382422" y="85181"/>
                      <a:pt x="380109" y="86102"/>
                      <a:pt x="378678" y="86269"/>
                    </a:cubicBezTo>
                    <a:cubicBezTo>
                      <a:pt x="377942" y="86321"/>
                      <a:pt x="376638" y="86217"/>
                      <a:pt x="374766" y="85955"/>
                    </a:cubicBezTo>
                    <a:cubicBezTo>
                      <a:pt x="372894" y="85693"/>
                      <a:pt x="371842" y="84961"/>
                      <a:pt x="371611" y="83757"/>
                    </a:cubicBezTo>
                    <a:lnTo>
                      <a:pt x="371611" y="60018"/>
                    </a:lnTo>
                    <a:cubicBezTo>
                      <a:pt x="370948" y="59976"/>
                      <a:pt x="369749" y="59682"/>
                      <a:pt x="368014" y="59136"/>
                    </a:cubicBezTo>
                    <a:cubicBezTo>
                      <a:pt x="366279" y="58591"/>
                      <a:pt x="364953" y="58045"/>
                      <a:pt x="364038" y="57499"/>
                    </a:cubicBezTo>
                    <a:cubicBezTo>
                      <a:pt x="364943" y="44471"/>
                      <a:pt x="370201" y="35378"/>
                      <a:pt x="379814" y="30219"/>
                    </a:cubicBezTo>
                    <a:cubicBezTo>
                      <a:pt x="389427" y="25061"/>
                      <a:pt x="399481" y="20373"/>
                      <a:pt x="409977" y="16154"/>
                    </a:cubicBezTo>
                    <a:close/>
                    <a:moveTo>
                      <a:pt x="158991" y="15649"/>
                    </a:moveTo>
                    <a:cubicBezTo>
                      <a:pt x="157592" y="15891"/>
                      <a:pt x="156098" y="17174"/>
                      <a:pt x="154509" y="19499"/>
                    </a:cubicBezTo>
                    <a:cubicBezTo>
                      <a:pt x="152920" y="21823"/>
                      <a:pt x="152057" y="23737"/>
                      <a:pt x="151921" y="25241"/>
                    </a:cubicBezTo>
                    <a:lnTo>
                      <a:pt x="159496" y="20698"/>
                    </a:lnTo>
                    <a:cubicBezTo>
                      <a:pt x="159475" y="20487"/>
                      <a:pt x="159391" y="19646"/>
                      <a:pt x="159244" y="18174"/>
                    </a:cubicBezTo>
                    <a:cubicBezTo>
                      <a:pt x="159096" y="16701"/>
                      <a:pt x="159012" y="15860"/>
                      <a:pt x="158991" y="15649"/>
                    </a:cubicBezTo>
                    <a:close/>
                    <a:moveTo>
                      <a:pt x="175152" y="13630"/>
                    </a:moveTo>
                    <a:cubicBezTo>
                      <a:pt x="173469" y="17942"/>
                      <a:pt x="171659" y="22317"/>
                      <a:pt x="169723" y="26756"/>
                    </a:cubicBezTo>
                    <a:cubicBezTo>
                      <a:pt x="167787" y="31194"/>
                      <a:pt x="166735" y="35569"/>
                      <a:pt x="166567" y="39881"/>
                    </a:cubicBezTo>
                    <a:cubicBezTo>
                      <a:pt x="169913" y="36863"/>
                      <a:pt x="173069" y="33560"/>
                      <a:pt x="176036" y="29974"/>
                    </a:cubicBezTo>
                    <a:cubicBezTo>
                      <a:pt x="179003" y="26387"/>
                      <a:pt x="181402" y="22454"/>
                      <a:pt x="183233" y="18174"/>
                    </a:cubicBezTo>
                    <a:close/>
                    <a:moveTo>
                      <a:pt x="184243" y="0"/>
                    </a:moveTo>
                    <a:cubicBezTo>
                      <a:pt x="184542" y="1240"/>
                      <a:pt x="186918" y="3696"/>
                      <a:pt x="191370" y="7367"/>
                    </a:cubicBezTo>
                    <a:cubicBezTo>
                      <a:pt x="195822" y="11037"/>
                      <a:pt x="200554" y="14540"/>
                      <a:pt x="205567" y="17874"/>
                    </a:cubicBezTo>
                    <a:cubicBezTo>
                      <a:pt x="210580" y="21209"/>
                      <a:pt x="214078" y="22991"/>
                      <a:pt x="216061" y="23222"/>
                    </a:cubicBezTo>
                    <a:lnTo>
                      <a:pt x="216061" y="25241"/>
                    </a:lnTo>
                    <a:cubicBezTo>
                      <a:pt x="219527" y="25546"/>
                      <a:pt x="224151" y="28189"/>
                      <a:pt x="229933" y="33169"/>
                    </a:cubicBezTo>
                    <a:cubicBezTo>
                      <a:pt x="235714" y="38148"/>
                      <a:pt x="241046" y="43633"/>
                      <a:pt x="245930" y="49622"/>
                    </a:cubicBezTo>
                    <a:cubicBezTo>
                      <a:pt x="250813" y="55612"/>
                      <a:pt x="253641" y="60273"/>
                      <a:pt x="254413" y="63608"/>
                    </a:cubicBezTo>
                    <a:lnTo>
                      <a:pt x="280136" y="100460"/>
                    </a:lnTo>
                    <a:cubicBezTo>
                      <a:pt x="280115" y="100712"/>
                      <a:pt x="280031" y="100965"/>
                      <a:pt x="279884" y="101217"/>
                    </a:cubicBezTo>
                    <a:cubicBezTo>
                      <a:pt x="279737" y="101470"/>
                      <a:pt x="279653" y="101722"/>
                      <a:pt x="279632" y="101975"/>
                    </a:cubicBezTo>
                    <a:cubicBezTo>
                      <a:pt x="280189" y="105135"/>
                      <a:pt x="282606" y="108744"/>
                      <a:pt x="286883" y="112802"/>
                    </a:cubicBezTo>
                    <a:cubicBezTo>
                      <a:pt x="291159" y="116859"/>
                      <a:pt x="293954" y="120486"/>
                      <a:pt x="295268" y="123682"/>
                    </a:cubicBezTo>
                    <a:cubicBezTo>
                      <a:pt x="296014" y="126681"/>
                      <a:pt x="296539" y="129366"/>
                      <a:pt x="296844" y="131736"/>
                    </a:cubicBezTo>
                    <a:cubicBezTo>
                      <a:pt x="297149" y="134106"/>
                      <a:pt x="297296" y="136287"/>
                      <a:pt x="297285" y="138279"/>
                    </a:cubicBezTo>
                    <a:cubicBezTo>
                      <a:pt x="297264" y="140481"/>
                      <a:pt x="297180" y="142622"/>
                      <a:pt x="297033" y="144703"/>
                    </a:cubicBezTo>
                    <a:cubicBezTo>
                      <a:pt x="296886" y="146784"/>
                      <a:pt x="296802" y="149183"/>
                      <a:pt x="296781" y="151902"/>
                    </a:cubicBezTo>
                    <a:cubicBezTo>
                      <a:pt x="296834" y="152683"/>
                      <a:pt x="297359" y="157821"/>
                      <a:pt x="298357" y="167315"/>
                    </a:cubicBezTo>
                    <a:cubicBezTo>
                      <a:pt x="299355" y="176809"/>
                      <a:pt x="300511" y="185972"/>
                      <a:pt x="301825" y="194804"/>
                    </a:cubicBezTo>
                    <a:cubicBezTo>
                      <a:pt x="302129" y="222717"/>
                      <a:pt x="299124" y="247585"/>
                      <a:pt x="292809" y="269409"/>
                    </a:cubicBezTo>
                    <a:cubicBezTo>
                      <a:pt x="286494" y="291232"/>
                      <a:pt x="275040" y="312303"/>
                      <a:pt x="258448" y="332620"/>
                    </a:cubicBezTo>
                    <a:cubicBezTo>
                      <a:pt x="245155" y="348126"/>
                      <a:pt x="228982" y="359196"/>
                      <a:pt x="209932" y="365832"/>
                    </a:cubicBezTo>
                    <a:cubicBezTo>
                      <a:pt x="190881" y="372467"/>
                      <a:pt x="171544" y="375699"/>
                      <a:pt x="151921" y="375527"/>
                    </a:cubicBezTo>
                    <a:cubicBezTo>
                      <a:pt x="142367" y="375495"/>
                      <a:pt x="133066" y="374554"/>
                      <a:pt x="124017" y="372704"/>
                    </a:cubicBezTo>
                    <a:cubicBezTo>
                      <a:pt x="114968" y="370854"/>
                      <a:pt x="105920" y="368282"/>
                      <a:pt x="96871" y="364987"/>
                    </a:cubicBezTo>
                    <a:cubicBezTo>
                      <a:pt x="92210" y="363291"/>
                      <a:pt x="89411" y="362005"/>
                      <a:pt x="88476" y="361130"/>
                    </a:cubicBezTo>
                    <a:cubicBezTo>
                      <a:pt x="87540" y="360255"/>
                      <a:pt x="84617" y="359349"/>
                      <a:pt x="79707" y="358411"/>
                    </a:cubicBezTo>
                    <a:cubicBezTo>
                      <a:pt x="52330" y="337526"/>
                      <a:pt x="32173" y="314150"/>
                      <a:pt x="19236" y="288285"/>
                    </a:cubicBezTo>
                    <a:cubicBezTo>
                      <a:pt x="6298" y="262420"/>
                      <a:pt x="-113" y="232102"/>
                      <a:pt x="2" y="197331"/>
                    </a:cubicBezTo>
                    <a:cubicBezTo>
                      <a:pt x="23" y="194397"/>
                      <a:pt x="107" y="189543"/>
                      <a:pt x="254" y="182772"/>
                    </a:cubicBezTo>
                    <a:cubicBezTo>
                      <a:pt x="401" y="176000"/>
                      <a:pt x="485" y="171272"/>
                      <a:pt x="506" y="168587"/>
                    </a:cubicBezTo>
                    <a:cubicBezTo>
                      <a:pt x="3340" y="151876"/>
                      <a:pt x="8134" y="135703"/>
                      <a:pt x="14889" y="120069"/>
                    </a:cubicBezTo>
                    <a:cubicBezTo>
                      <a:pt x="21644" y="104435"/>
                      <a:pt x="25432" y="92677"/>
                      <a:pt x="26253" y="84794"/>
                    </a:cubicBezTo>
                    <a:cubicBezTo>
                      <a:pt x="26062" y="83162"/>
                      <a:pt x="25297" y="81878"/>
                      <a:pt x="23958" y="80941"/>
                    </a:cubicBezTo>
                    <a:cubicBezTo>
                      <a:pt x="22619" y="80004"/>
                      <a:pt x="21854" y="78593"/>
                      <a:pt x="21663" y="76709"/>
                    </a:cubicBezTo>
                    <a:cubicBezTo>
                      <a:pt x="21684" y="76383"/>
                      <a:pt x="21769" y="75898"/>
                      <a:pt x="21918" y="75256"/>
                    </a:cubicBezTo>
                    <a:cubicBezTo>
                      <a:pt x="22066" y="74614"/>
                      <a:pt x="22151" y="74256"/>
                      <a:pt x="22173" y="74182"/>
                    </a:cubicBezTo>
                    <a:cubicBezTo>
                      <a:pt x="28309" y="73656"/>
                      <a:pt x="34122" y="70666"/>
                      <a:pt x="39611" y="65213"/>
                    </a:cubicBezTo>
                    <a:cubicBezTo>
                      <a:pt x="45100" y="59760"/>
                      <a:pt x="49892" y="55002"/>
                      <a:pt x="53989" y="50938"/>
                    </a:cubicBezTo>
                    <a:cubicBezTo>
                      <a:pt x="64021" y="41871"/>
                      <a:pt x="73079" y="34512"/>
                      <a:pt x="81163" y="28864"/>
                    </a:cubicBezTo>
                    <a:cubicBezTo>
                      <a:pt x="89246" y="23215"/>
                      <a:pt x="99701" y="17632"/>
                      <a:pt x="112527" y="12116"/>
                    </a:cubicBezTo>
                    <a:cubicBezTo>
                      <a:pt x="113032" y="12137"/>
                      <a:pt x="113537" y="12221"/>
                      <a:pt x="114042" y="12368"/>
                    </a:cubicBezTo>
                    <a:cubicBezTo>
                      <a:pt x="114548" y="12515"/>
                      <a:pt x="115053" y="12599"/>
                      <a:pt x="115558" y="12620"/>
                    </a:cubicBezTo>
                    <a:cubicBezTo>
                      <a:pt x="121271" y="12200"/>
                      <a:pt x="126763" y="10391"/>
                      <a:pt x="132035" y="7194"/>
                    </a:cubicBezTo>
                    <a:cubicBezTo>
                      <a:pt x="137306" y="3996"/>
                      <a:pt x="142925" y="1935"/>
                      <a:pt x="148890" y="1010"/>
                    </a:cubicBezTo>
                    <a:cubicBezTo>
                      <a:pt x="152668" y="967"/>
                      <a:pt x="158623" y="799"/>
                      <a:pt x="166756" y="505"/>
                    </a:cubicBezTo>
                    <a:cubicBezTo>
                      <a:pt x="174889" y="210"/>
                      <a:pt x="180718" y="42"/>
                      <a:pt x="184243" y="0"/>
                    </a:cubicBezTo>
                    <a:close/>
                  </a:path>
                </a:pathLst>
              </a:custGeom>
              <a:solidFill>
                <a:schemeClr val="accent3">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3">
                      <a:lumMod val="75000"/>
                    </a:schemeClr>
                  </a:solidFill>
                  <a:latin typeface="+mn-ea"/>
                </a:endParaRPr>
              </a:p>
            </p:txBody>
          </p:sp>
        </p:grpSp>
        <p:grpSp>
          <p:nvGrpSpPr>
            <p:cNvPr id="145" name="组合 144"/>
            <p:cNvGrpSpPr/>
            <p:nvPr/>
          </p:nvGrpSpPr>
          <p:grpSpPr>
            <a:xfrm>
              <a:off x="10630626" y="-354485"/>
              <a:ext cx="1197976" cy="3227350"/>
              <a:chOff x="8367092" y="-1360171"/>
              <a:chExt cx="1972543" cy="5314036"/>
            </a:xfrm>
          </p:grpSpPr>
          <p:grpSp>
            <p:nvGrpSpPr>
              <p:cNvPr id="146" name="组合 145"/>
              <p:cNvGrpSpPr/>
              <p:nvPr/>
            </p:nvGrpSpPr>
            <p:grpSpPr>
              <a:xfrm>
                <a:off x="8367092" y="-1360171"/>
                <a:ext cx="1972543" cy="5314036"/>
                <a:chOff x="8367092" y="-1263042"/>
                <a:chExt cx="1972543" cy="5314036"/>
              </a:xfrm>
            </p:grpSpPr>
            <p:grpSp>
              <p:nvGrpSpPr>
                <p:cNvPr id="152" name="组合 151"/>
                <p:cNvGrpSpPr/>
                <p:nvPr/>
              </p:nvGrpSpPr>
              <p:grpSpPr>
                <a:xfrm>
                  <a:off x="8367092" y="2163791"/>
                  <a:ext cx="1972543" cy="1887203"/>
                  <a:chOff x="9026508" y="1619736"/>
                  <a:chExt cx="2478089" cy="2370876"/>
                </a:xfrm>
              </p:grpSpPr>
              <p:grpSp>
                <p:nvGrpSpPr>
                  <p:cNvPr id="156" name="组合 155"/>
                  <p:cNvGrpSpPr/>
                  <p:nvPr/>
                </p:nvGrpSpPr>
                <p:grpSpPr>
                  <a:xfrm>
                    <a:off x="9026508" y="1619736"/>
                    <a:ext cx="2478089" cy="2370876"/>
                    <a:chOff x="9026508" y="1619736"/>
                    <a:chExt cx="2478089" cy="2370876"/>
                  </a:xfrm>
                </p:grpSpPr>
                <p:sp>
                  <p:nvSpPr>
                    <p:cNvPr id="158" name="Freeform 13"/>
                    <p:cNvSpPr>
                      <a:spLocks/>
                    </p:cNvSpPr>
                    <p:nvPr/>
                  </p:nvSpPr>
                  <p:spPr bwMode="auto">
                    <a:xfrm>
                      <a:off x="9026508" y="1619736"/>
                      <a:ext cx="2478089" cy="2370876"/>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3"/>
                    <p:cNvSpPr>
                      <a:spLocks/>
                    </p:cNvSpPr>
                    <p:nvPr/>
                  </p:nvSpPr>
                  <p:spPr bwMode="auto">
                    <a:xfrm>
                      <a:off x="9121031" y="1659622"/>
                      <a:ext cx="2289043" cy="2190009"/>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3"/>
                    <p:cNvSpPr>
                      <a:spLocks/>
                    </p:cNvSpPr>
                    <p:nvPr/>
                  </p:nvSpPr>
                  <p:spPr bwMode="auto">
                    <a:xfrm>
                      <a:off x="9215554" y="1765535"/>
                      <a:ext cx="2099997" cy="2009142"/>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solidFill>
                    <a:ln w="12700" cap="rnd">
                      <a:solidFill>
                        <a:schemeClr val="accent4">
                          <a:lumMod val="20000"/>
                          <a:lumOff val="80000"/>
                        </a:schemeClr>
                      </a:solidFill>
                      <a:prstDash val="dash"/>
                    </a:ln>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
                    <p:cNvSpPr>
                      <a:spLocks/>
                    </p:cNvSpPr>
                    <p:nvPr/>
                  </p:nvSpPr>
                  <p:spPr bwMode="auto">
                    <a:xfrm>
                      <a:off x="9358622" y="1874593"/>
                      <a:ext cx="1813860" cy="1735385"/>
                    </a:xfrm>
                    <a:custGeom>
                      <a:avLst/>
                      <a:gdLst>
                        <a:gd name="T0" fmla="*/ 0 w 977"/>
                        <a:gd name="T1" fmla="*/ 363 h 936"/>
                        <a:gd name="T2" fmla="*/ 15 w 977"/>
                        <a:gd name="T3" fmla="*/ 345 h 936"/>
                        <a:gd name="T4" fmla="*/ 120 w 977"/>
                        <a:gd name="T5" fmla="*/ 320 h 936"/>
                        <a:gd name="T6" fmla="*/ 188 w 977"/>
                        <a:gd name="T7" fmla="*/ 309 h 936"/>
                        <a:gd name="T8" fmla="*/ 247 w 977"/>
                        <a:gd name="T9" fmla="*/ 301 h 936"/>
                        <a:gd name="T10" fmla="*/ 311 w 977"/>
                        <a:gd name="T11" fmla="*/ 294 h 936"/>
                        <a:gd name="T12" fmla="*/ 325 w 977"/>
                        <a:gd name="T13" fmla="*/ 289 h 936"/>
                        <a:gd name="T14" fmla="*/ 381 w 977"/>
                        <a:gd name="T15" fmla="*/ 170 h 936"/>
                        <a:gd name="T16" fmla="*/ 444 w 977"/>
                        <a:gd name="T17" fmla="*/ 50 h 936"/>
                        <a:gd name="T18" fmla="*/ 483 w 977"/>
                        <a:gd name="T19" fmla="*/ 1 h 936"/>
                        <a:gd name="T20" fmla="*/ 492 w 977"/>
                        <a:gd name="T21" fmla="*/ 0 h 936"/>
                        <a:gd name="T22" fmla="*/ 503 w 977"/>
                        <a:gd name="T23" fmla="*/ 6 h 936"/>
                        <a:gd name="T24" fmla="*/ 545 w 977"/>
                        <a:gd name="T25" fmla="*/ 69 h 936"/>
                        <a:gd name="T26" fmla="*/ 626 w 977"/>
                        <a:gd name="T27" fmla="*/ 229 h 936"/>
                        <a:gd name="T28" fmla="*/ 657 w 977"/>
                        <a:gd name="T29" fmla="*/ 293 h 936"/>
                        <a:gd name="T30" fmla="*/ 715 w 977"/>
                        <a:gd name="T31" fmla="*/ 300 h 936"/>
                        <a:gd name="T32" fmla="*/ 791 w 977"/>
                        <a:gd name="T33" fmla="*/ 310 h 936"/>
                        <a:gd name="T34" fmla="*/ 902 w 977"/>
                        <a:gd name="T35" fmla="*/ 329 h 936"/>
                        <a:gd name="T36" fmla="*/ 976 w 977"/>
                        <a:gd name="T37" fmla="*/ 357 h 936"/>
                        <a:gd name="T38" fmla="*/ 977 w 977"/>
                        <a:gd name="T39" fmla="*/ 371 h 936"/>
                        <a:gd name="T40" fmla="*/ 963 w 977"/>
                        <a:gd name="T41" fmla="*/ 393 h 936"/>
                        <a:gd name="T42" fmla="*/ 869 w 977"/>
                        <a:gd name="T43" fmla="*/ 495 h 936"/>
                        <a:gd name="T44" fmla="*/ 751 w 977"/>
                        <a:gd name="T45" fmla="*/ 607 h 936"/>
                        <a:gd name="T46" fmla="*/ 766 w 977"/>
                        <a:gd name="T47" fmla="*/ 698 h 936"/>
                        <a:gd name="T48" fmla="*/ 779 w 977"/>
                        <a:gd name="T49" fmla="*/ 775 h 936"/>
                        <a:gd name="T50" fmla="*/ 788 w 977"/>
                        <a:gd name="T51" fmla="*/ 833 h 936"/>
                        <a:gd name="T52" fmla="*/ 792 w 977"/>
                        <a:gd name="T53" fmla="*/ 878 h 936"/>
                        <a:gd name="T54" fmla="*/ 791 w 977"/>
                        <a:gd name="T55" fmla="*/ 924 h 936"/>
                        <a:gd name="T56" fmla="*/ 773 w 977"/>
                        <a:gd name="T57" fmla="*/ 936 h 936"/>
                        <a:gd name="T58" fmla="*/ 750 w 977"/>
                        <a:gd name="T59" fmla="*/ 930 h 936"/>
                        <a:gd name="T60" fmla="*/ 636 w 977"/>
                        <a:gd name="T61" fmla="*/ 878 h 936"/>
                        <a:gd name="T62" fmla="*/ 491 w 977"/>
                        <a:gd name="T63" fmla="*/ 800 h 936"/>
                        <a:gd name="T64" fmla="*/ 466 w 977"/>
                        <a:gd name="T65" fmla="*/ 811 h 936"/>
                        <a:gd name="T66" fmla="*/ 278 w 977"/>
                        <a:gd name="T67" fmla="*/ 909 h 936"/>
                        <a:gd name="T68" fmla="*/ 208 w 977"/>
                        <a:gd name="T69" fmla="*/ 935 h 936"/>
                        <a:gd name="T70" fmla="*/ 185 w 977"/>
                        <a:gd name="T71" fmla="*/ 913 h 936"/>
                        <a:gd name="T72" fmla="*/ 189 w 977"/>
                        <a:gd name="T73" fmla="*/ 840 h 936"/>
                        <a:gd name="T74" fmla="*/ 199 w 977"/>
                        <a:gd name="T75" fmla="*/ 775 h 936"/>
                        <a:gd name="T76" fmla="*/ 222 w 977"/>
                        <a:gd name="T77" fmla="*/ 647 h 936"/>
                        <a:gd name="T78" fmla="*/ 228 w 977"/>
                        <a:gd name="T79" fmla="*/ 607 h 936"/>
                        <a:gd name="T80" fmla="*/ 153 w 977"/>
                        <a:gd name="T81" fmla="*/ 537 h 936"/>
                        <a:gd name="T82" fmla="*/ 52 w 977"/>
                        <a:gd name="T83" fmla="*/ 436 h 936"/>
                        <a:gd name="T84" fmla="*/ 0 w 977"/>
                        <a:gd name="T85" fmla="*/ 37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7" h="936">
                          <a:moveTo>
                            <a:pt x="0" y="369"/>
                          </a:moveTo>
                          <a:cubicBezTo>
                            <a:pt x="0" y="367"/>
                            <a:pt x="0" y="365"/>
                            <a:pt x="0" y="363"/>
                          </a:cubicBezTo>
                          <a:cubicBezTo>
                            <a:pt x="0" y="362"/>
                            <a:pt x="1" y="362"/>
                            <a:pt x="1" y="361"/>
                          </a:cubicBezTo>
                          <a:cubicBezTo>
                            <a:pt x="3" y="353"/>
                            <a:pt x="7" y="347"/>
                            <a:pt x="15" y="345"/>
                          </a:cubicBezTo>
                          <a:cubicBezTo>
                            <a:pt x="28" y="341"/>
                            <a:pt x="41" y="337"/>
                            <a:pt x="53" y="334"/>
                          </a:cubicBezTo>
                          <a:cubicBezTo>
                            <a:pt x="75" y="328"/>
                            <a:pt x="97" y="324"/>
                            <a:pt x="120" y="320"/>
                          </a:cubicBezTo>
                          <a:cubicBezTo>
                            <a:pt x="132" y="318"/>
                            <a:pt x="144" y="316"/>
                            <a:pt x="156" y="314"/>
                          </a:cubicBezTo>
                          <a:cubicBezTo>
                            <a:pt x="167" y="313"/>
                            <a:pt x="177" y="311"/>
                            <a:pt x="188" y="309"/>
                          </a:cubicBezTo>
                          <a:cubicBezTo>
                            <a:pt x="199" y="308"/>
                            <a:pt x="209" y="306"/>
                            <a:pt x="219" y="305"/>
                          </a:cubicBezTo>
                          <a:cubicBezTo>
                            <a:pt x="228" y="304"/>
                            <a:pt x="237" y="302"/>
                            <a:pt x="247" y="301"/>
                          </a:cubicBezTo>
                          <a:cubicBezTo>
                            <a:pt x="257" y="300"/>
                            <a:pt x="268" y="299"/>
                            <a:pt x="278" y="297"/>
                          </a:cubicBezTo>
                          <a:cubicBezTo>
                            <a:pt x="289" y="296"/>
                            <a:pt x="300" y="295"/>
                            <a:pt x="311" y="294"/>
                          </a:cubicBezTo>
                          <a:cubicBezTo>
                            <a:pt x="315" y="293"/>
                            <a:pt x="319" y="293"/>
                            <a:pt x="323" y="292"/>
                          </a:cubicBezTo>
                          <a:cubicBezTo>
                            <a:pt x="324" y="291"/>
                            <a:pt x="324" y="290"/>
                            <a:pt x="325" y="289"/>
                          </a:cubicBezTo>
                          <a:cubicBezTo>
                            <a:pt x="330" y="278"/>
                            <a:pt x="335" y="267"/>
                            <a:pt x="340" y="256"/>
                          </a:cubicBezTo>
                          <a:cubicBezTo>
                            <a:pt x="354" y="227"/>
                            <a:pt x="367" y="198"/>
                            <a:pt x="381" y="170"/>
                          </a:cubicBezTo>
                          <a:cubicBezTo>
                            <a:pt x="392" y="148"/>
                            <a:pt x="403" y="127"/>
                            <a:pt x="414" y="105"/>
                          </a:cubicBezTo>
                          <a:cubicBezTo>
                            <a:pt x="423" y="87"/>
                            <a:pt x="433" y="68"/>
                            <a:pt x="444" y="50"/>
                          </a:cubicBezTo>
                          <a:cubicBezTo>
                            <a:pt x="453" y="36"/>
                            <a:pt x="462" y="21"/>
                            <a:pt x="473" y="8"/>
                          </a:cubicBezTo>
                          <a:cubicBezTo>
                            <a:pt x="476" y="4"/>
                            <a:pt x="479" y="2"/>
                            <a:pt x="483" y="1"/>
                          </a:cubicBezTo>
                          <a:cubicBezTo>
                            <a:pt x="484" y="1"/>
                            <a:pt x="485" y="0"/>
                            <a:pt x="486" y="0"/>
                          </a:cubicBezTo>
                          <a:cubicBezTo>
                            <a:pt x="488" y="0"/>
                            <a:pt x="490" y="0"/>
                            <a:pt x="492" y="0"/>
                          </a:cubicBezTo>
                          <a:cubicBezTo>
                            <a:pt x="492" y="0"/>
                            <a:pt x="492" y="1"/>
                            <a:pt x="492" y="1"/>
                          </a:cubicBezTo>
                          <a:cubicBezTo>
                            <a:pt x="497" y="1"/>
                            <a:pt x="500" y="3"/>
                            <a:pt x="503" y="6"/>
                          </a:cubicBezTo>
                          <a:cubicBezTo>
                            <a:pt x="506" y="8"/>
                            <a:pt x="509" y="11"/>
                            <a:pt x="511" y="15"/>
                          </a:cubicBezTo>
                          <a:cubicBezTo>
                            <a:pt x="524" y="32"/>
                            <a:pt x="535" y="50"/>
                            <a:pt x="545" y="69"/>
                          </a:cubicBezTo>
                          <a:cubicBezTo>
                            <a:pt x="555" y="87"/>
                            <a:pt x="564" y="105"/>
                            <a:pt x="574" y="123"/>
                          </a:cubicBezTo>
                          <a:cubicBezTo>
                            <a:pt x="592" y="158"/>
                            <a:pt x="610" y="193"/>
                            <a:pt x="626" y="229"/>
                          </a:cubicBezTo>
                          <a:cubicBezTo>
                            <a:pt x="636" y="250"/>
                            <a:pt x="645" y="270"/>
                            <a:pt x="655" y="291"/>
                          </a:cubicBezTo>
                          <a:cubicBezTo>
                            <a:pt x="655" y="292"/>
                            <a:pt x="656" y="293"/>
                            <a:pt x="657" y="293"/>
                          </a:cubicBezTo>
                          <a:cubicBezTo>
                            <a:pt x="665" y="294"/>
                            <a:pt x="672" y="295"/>
                            <a:pt x="679" y="296"/>
                          </a:cubicBezTo>
                          <a:cubicBezTo>
                            <a:pt x="691" y="297"/>
                            <a:pt x="703" y="298"/>
                            <a:pt x="715" y="300"/>
                          </a:cubicBezTo>
                          <a:cubicBezTo>
                            <a:pt x="728" y="301"/>
                            <a:pt x="741" y="303"/>
                            <a:pt x="754" y="305"/>
                          </a:cubicBezTo>
                          <a:cubicBezTo>
                            <a:pt x="766" y="306"/>
                            <a:pt x="779" y="308"/>
                            <a:pt x="791" y="310"/>
                          </a:cubicBezTo>
                          <a:cubicBezTo>
                            <a:pt x="807" y="312"/>
                            <a:pt x="823" y="315"/>
                            <a:pt x="839" y="318"/>
                          </a:cubicBezTo>
                          <a:cubicBezTo>
                            <a:pt x="860" y="321"/>
                            <a:pt x="881" y="325"/>
                            <a:pt x="902" y="329"/>
                          </a:cubicBezTo>
                          <a:cubicBezTo>
                            <a:pt x="923" y="333"/>
                            <a:pt x="944" y="339"/>
                            <a:pt x="964" y="346"/>
                          </a:cubicBezTo>
                          <a:cubicBezTo>
                            <a:pt x="970" y="348"/>
                            <a:pt x="973" y="352"/>
                            <a:pt x="976" y="357"/>
                          </a:cubicBezTo>
                          <a:cubicBezTo>
                            <a:pt x="976" y="359"/>
                            <a:pt x="977" y="361"/>
                            <a:pt x="977" y="362"/>
                          </a:cubicBezTo>
                          <a:cubicBezTo>
                            <a:pt x="977" y="365"/>
                            <a:pt x="977" y="368"/>
                            <a:pt x="977" y="371"/>
                          </a:cubicBezTo>
                          <a:cubicBezTo>
                            <a:pt x="977" y="373"/>
                            <a:pt x="976" y="375"/>
                            <a:pt x="975" y="377"/>
                          </a:cubicBezTo>
                          <a:cubicBezTo>
                            <a:pt x="971" y="382"/>
                            <a:pt x="967" y="388"/>
                            <a:pt x="963" y="393"/>
                          </a:cubicBezTo>
                          <a:cubicBezTo>
                            <a:pt x="949" y="412"/>
                            <a:pt x="934" y="429"/>
                            <a:pt x="917" y="446"/>
                          </a:cubicBezTo>
                          <a:cubicBezTo>
                            <a:pt x="901" y="462"/>
                            <a:pt x="885" y="479"/>
                            <a:pt x="869" y="495"/>
                          </a:cubicBezTo>
                          <a:cubicBezTo>
                            <a:pt x="844" y="521"/>
                            <a:pt x="818" y="545"/>
                            <a:pt x="791" y="569"/>
                          </a:cubicBezTo>
                          <a:cubicBezTo>
                            <a:pt x="778" y="582"/>
                            <a:pt x="764" y="595"/>
                            <a:pt x="751" y="607"/>
                          </a:cubicBezTo>
                          <a:cubicBezTo>
                            <a:pt x="749" y="608"/>
                            <a:pt x="749" y="610"/>
                            <a:pt x="749" y="611"/>
                          </a:cubicBezTo>
                          <a:cubicBezTo>
                            <a:pt x="755" y="640"/>
                            <a:pt x="761" y="669"/>
                            <a:pt x="766" y="698"/>
                          </a:cubicBezTo>
                          <a:cubicBezTo>
                            <a:pt x="769" y="714"/>
                            <a:pt x="772" y="731"/>
                            <a:pt x="775" y="747"/>
                          </a:cubicBezTo>
                          <a:cubicBezTo>
                            <a:pt x="776" y="756"/>
                            <a:pt x="778" y="766"/>
                            <a:pt x="779" y="775"/>
                          </a:cubicBezTo>
                          <a:cubicBezTo>
                            <a:pt x="781" y="786"/>
                            <a:pt x="782" y="796"/>
                            <a:pt x="784" y="807"/>
                          </a:cubicBezTo>
                          <a:cubicBezTo>
                            <a:pt x="785" y="815"/>
                            <a:pt x="786" y="824"/>
                            <a:pt x="788" y="833"/>
                          </a:cubicBezTo>
                          <a:cubicBezTo>
                            <a:pt x="789" y="841"/>
                            <a:pt x="789" y="849"/>
                            <a:pt x="790" y="856"/>
                          </a:cubicBezTo>
                          <a:cubicBezTo>
                            <a:pt x="791" y="863"/>
                            <a:pt x="791" y="871"/>
                            <a:pt x="792" y="878"/>
                          </a:cubicBezTo>
                          <a:cubicBezTo>
                            <a:pt x="793" y="891"/>
                            <a:pt x="793" y="904"/>
                            <a:pt x="792" y="917"/>
                          </a:cubicBezTo>
                          <a:cubicBezTo>
                            <a:pt x="792" y="920"/>
                            <a:pt x="792" y="922"/>
                            <a:pt x="791" y="924"/>
                          </a:cubicBezTo>
                          <a:cubicBezTo>
                            <a:pt x="787" y="930"/>
                            <a:pt x="782" y="933"/>
                            <a:pt x="776" y="935"/>
                          </a:cubicBezTo>
                          <a:cubicBezTo>
                            <a:pt x="775" y="935"/>
                            <a:pt x="774" y="936"/>
                            <a:pt x="773" y="936"/>
                          </a:cubicBezTo>
                          <a:cubicBezTo>
                            <a:pt x="772" y="936"/>
                            <a:pt x="771" y="936"/>
                            <a:pt x="771" y="936"/>
                          </a:cubicBezTo>
                          <a:cubicBezTo>
                            <a:pt x="764" y="934"/>
                            <a:pt x="757" y="932"/>
                            <a:pt x="750" y="930"/>
                          </a:cubicBezTo>
                          <a:cubicBezTo>
                            <a:pt x="728" y="922"/>
                            <a:pt x="708" y="914"/>
                            <a:pt x="688" y="904"/>
                          </a:cubicBezTo>
                          <a:cubicBezTo>
                            <a:pt x="670" y="895"/>
                            <a:pt x="653" y="887"/>
                            <a:pt x="636" y="878"/>
                          </a:cubicBezTo>
                          <a:cubicBezTo>
                            <a:pt x="612" y="866"/>
                            <a:pt x="587" y="853"/>
                            <a:pt x="563" y="840"/>
                          </a:cubicBezTo>
                          <a:cubicBezTo>
                            <a:pt x="539" y="827"/>
                            <a:pt x="515" y="813"/>
                            <a:pt x="491" y="800"/>
                          </a:cubicBezTo>
                          <a:cubicBezTo>
                            <a:pt x="489" y="799"/>
                            <a:pt x="488" y="799"/>
                            <a:pt x="486" y="800"/>
                          </a:cubicBezTo>
                          <a:cubicBezTo>
                            <a:pt x="480" y="804"/>
                            <a:pt x="473" y="807"/>
                            <a:pt x="466" y="811"/>
                          </a:cubicBezTo>
                          <a:cubicBezTo>
                            <a:pt x="426" y="834"/>
                            <a:pt x="385" y="857"/>
                            <a:pt x="343" y="877"/>
                          </a:cubicBezTo>
                          <a:cubicBezTo>
                            <a:pt x="321" y="888"/>
                            <a:pt x="300" y="899"/>
                            <a:pt x="278" y="909"/>
                          </a:cubicBezTo>
                          <a:cubicBezTo>
                            <a:pt x="257" y="919"/>
                            <a:pt x="235" y="928"/>
                            <a:pt x="212" y="934"/>
                          </a:cubicBezTo>
                          <a:cubicBezTo>
                            <a:pt x="210" y="935"/>
                            <a:pt x="209" y="935"/>
                            <a:pt x="208" y="935"/>
                          </a:cubicBezTo>
                          <a:cubicBezTo>
                            <a:pt x="199" y="935"/>
                            <a:pt x="192" y="931"/>
                            <a:pt x="188" y="923"/>
                          </a:cubicBezTo>
                          <a:cubicBezTo>
                            <a:pt x="186" y="920"/>
                            <a:pt x="185" y="916"/>
                            <a:pt x="185" y="913"/>
                          </a:cubicBezTo>
                          <a:cubicBezTo>
                            <a:pt x="185" y="898"/>
                            <a:pt x="185" y="883"/>
                            <a:pt x="187" y="869"/>
                          </a:cubicBezTo>
                          <a:cubicBezTo>
                            <a:pt x="187" y="859"/>
                            <a:pt x="188" y="850"/>
                            <a:pt x="189" y="840"/>
                          </a:cubicBezTo>
                          <a:cubicBezTo>
                            <a:pt x="190" y="832"/>
                            <a:pt x="191" y="824"/>
                            <a:pt x="193" y="816"/>
                          </a:cubicBezTo>
                          <a:cubicBezTo>
                            <a:pt x="195" y="803"/>
                            <a:pt x="197" y="789"/>
                            <a:pt x="199" y="775"/>
                          </a:cubicBezTo>
                          <a:cubicBezTo>
                            <a:pt x="202" y="758"/>
                            <a:pt x="204" y="741"/>
                            <a:pt x="207" y="724"/>
                          </a:cubicBezTo>
                          <a:cubicBezTo>
                            <a:pt x="212" y="698"/>
                            <a:pt x="217" y="673"/>
                            <a:pt x="222" y="647"/>
                          </a:cubicBezTo>
                          <a:cubicBezTo>
                            <a:pt x="224" y="635"/>
                            <a:pt x="226" y="623"/>
                            <a:pt x="229" y="611"/>
                          </a:cubicBezTo>
                          <a:cubicBezTo>
                            <a:pt x="229" y="609"/>
                            <a:pt x="229" y="608"/>
                            <a:pt x="228" y="607"/>
                          </a:cubicBezTo>
                          <a:cubicBezTo>
                            <a:pt x="223" y="603"/>
                            <a:pt x="219" y="599"/>
                            <a:pt x="215" y="595"/>
                          </a:cubicBezTo>
                          <a:cubicBezTo>
                            <a:pt x="194" y="576"/>
                            <a:pt x="174" y="557"/>
                            <a:pt x="153" y="537"/>
                          </a:cubicBezTo>
                          <a:cubicBezTo>
                            <a:pt x="131" y="517"/>
                            <a:pt x="111" y="496"/>
                            <a:pt x="90" y="475"/>
                          </a:cubicBezTo>
                          <a:cubicBezTo>
                            <a:pt x="77" y="462"/>
                            <a:pt x="65" y="450"/>
                            <a:pt x="52" y="436"/>
                          </a:cubicBezTo>
                          <a:cubicBezTo>
                            <a:pt x="35" y="419"/>
                            <a:pt x="19" y="400"/>
                            <a:pt x="5" y="379"/>
                          </a:cubicBezTo>
                          <a:cubicBezTo>
                            <a:pt x="3" y="376"/>
                            <a:pt x="1" y="373"/>
                            <a:pt x="0" y="370"/>
                          </a:cubicBezTo>
                          <a:cubicBezTo>
                            <a:pt x="0" y="370"/>
                            <a:pt x="0" y="369"/>
                            <a:pt x="0" y="369"/>
                          </a:cubicBezTo>
                          <a:close/>
                        </a:path>
                      </a:pathLst>
                    </a:custGeom>
                    <a:solidFill>
                      <a:schemeClr val="accent4">
                        <a:lumMod val="40000"/>
                        <a:lumOff val="60000"/>
                      </a:schemeClr>
                    </a:solidFill>
                    <a:ln w="12700" cap="rnd">
                      <a:solidFill>
                        <a:schemeClr val="accent4">
                          <a:lumMod val="20000"/>
                          <a:lumOff val="80000"/>
                        </a:schemeClr>
                      </a:solidFill>
                      <a:prstDash val="sysDash"/>
                    </a:ln>
                    <a:extLst/>
                  </p:spPr>
                  <p:txBody>
                    <a:bodyPr vert="horz" wrap="square" lIns="91440" tIns="45720" rIns="91440" bIns="45720" numCol="1" anchor="t" anchorCtr="0" compatLnSpc="1">
                      <a:prstTxWarp prst="textNoShape">
                        <a:avLst/>
                      </a:prstTxWarp>
                    </a:bodyPr>
                    <a:lstStyle/>
                    <a:p>
                      <a:endParaRPr lang="zh-CN" altLang="en-US"/>
                    </a:p>
                  </p:txBody>
                </p:sp>
              </p:grpSp>
              <p:sp>
                <p:nvSpPr>
                  <p:cNvPr id="157" name="椭圆 156"/>
                  <p:cNvSpPr/>
                  <p:nvPr/>
                </p:nvSpPr>
                <p:spPr>
                  <a:xfrm>
                    <a:off x="10136344" y="1902311"/>
                    <a:ext cx="258417" cy="258417"/>
                  </a:xfrm>
                  <a:prstGeom prst="ellipse">
                    <a:avLst/>
                  </a:prstGeom>
                  <a:solidFill>
                    <a:srgbClr val="E9E8E6"/>
                  </a:solidFill>
                  <a:ln w="19050">
                    <a:solidFill>
                      <a:schemeClr val="accent4">
                        <a:lumMod val="75000"/>
                      </a:schemeClr>
                    </a:solidFill>
                  </a:ln>
                  <a:effectLst>
                    <a:innerShdw blurRad="88900" dist="254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3" name="组合 152"/>
                <p:cNvGrpSpPr/>
                <p:nvPr/>
              </p:nvGrpSpPr>
              <p:grpSpPr>
                <a:xfrm>
                  <a:off x="9231736" y="-1263042"/>
                  <a:ext cx="250184" cy="3790667"/>
                  <a:chOff x="4941847" y="162575"/>
                  <a:chExt cx="250184" cy="3790667"/>
                </a:xfrm>
                <a:solidFill>
                  <a:schemeClr val="accent4">
                    <a:lumMod val="75000"/>
                  </a:schemeClr>
                </a:solidFill>
              </p:grpSpPr>
              <p:sp>
                <p:nvSpPr>
                  <p:cNvPr id="154" name="自由: 形状 153"/>
                  <p:cNvSpPr>
                    <a:spLocks noChangeAspect="1"/>
                  </p:cNvSpPr>
                  <p:nvPr/>
                </p:nvSpPr>
                <p:spPr>
                  <a:xfrm>
                    <a:off x="5052540" y="162575"/>
                    <a:ext cx="28800" cy="3344398"/>
                  </a:xfrm>
                  <a:custGeom>
                    <a:avLst/>
                    <a:gdLst>
                      <a:gd name="connsiteX0" fmla="*/ 17532 w 36000"/>
                      <a:gd name="connsiteY0" fmla="*/ 3169283 h 4180497"/>
                      <a:gd name="connsiteX1" fmla="*/ 35063 w 36000"/>
                      <a:gd name="connsiteY1" fmla="*/ 3186815 h 4180497"/>
                      <a:gd name="connsiteX2" fmla="*/ 29928 w 36000"/>
                      <a:gd name="connsiteY2" fmla="*/ 3199212 h 4180497"/>
                      <a:gd name="connsiteX3" fmla="*/ 17774 w 36000"/>
                      <a:gd name="connsiteY3" fmla="*/ 3204247 h 4180497"/>
                      <a:gd name="connsiteX4" fmla="*/ 29928 w 36000"/>
                      <a:gd name="connsiteY4" fmla="*/ 3209281 h 4180497"/>
                      <a:gd name="connsiteX5" fmla="*/ 35063 w 36000"/>
                      <a:gd name="connsiteY5" fmla="*/ 3221678 h 4180497"/>
                      <a:gd name="connsiteX6" fmla="*/ 29928 w 36000"/>
                      <a:gd name="connsiteY6" fmla="*/ 3234075 h 4180497"/>
                      <a:gd name="connsiteX7" fmla="*/ 17774 w 36000"/>
                      <a:gd name="connsiteY7" fmla="*/ 3239109 h 4180497"/>
                      <a:gd name="connsiteX8" fmla="*/ 29928 w 36000"/>
                      <a:gd name="connsiteY8" fmla="*/ 3244144 h 4180497"/>
                      <a:gd name="connsiteX9" fmla="*/ 35063 w 36000"/>
                      <a:gd name="connsiteY9" fmla="*/ 3256540 h 4180497"/>
                      <a:gd name="connsiteX10" fmla="*/ 29928 w 36000"/>
                      <a:gd name="connsiteY10" fmla="*/ 3268937 h 4180497"/>
                      <a:gd name="connsiteX11" fmla="*/ 17774 w 36000"/>
                      <a:gd name="connsiteY11" fmla="*/ 3273971 h 4180497"/>
                      <a:gd name="connsiteX12" fmla="*/ 29928 w 36000"/>
                      <a:gd name="connsiteY12" fmla="*/ 3279006 h 4180497"/>
                      <a:gd name="connsiteX13" fmla="*/ 35063 w 36000"/>
                      <a:gd name="connsiteY13" fmla="*/ 3291403 h 4180497"/>
                      <a:gd name="connsiteX14" fmla="*/ 29928 w 36000"/>
                      <a:gd name="connsiteY14" fmla="*/ 3303799 h 4180497"/>
                      <a:gd name="connsiteX15" fmla="*/ 17774 w 36000"/>
                      <a:gd name="connsiteY15" fmla="*/ 3308834 h 4180497"/>
                      <a:gd name="connsiteX16" fmla="*/ 29928 w 36000"/>
                      <a:gd name="connsiteY16" fmla="*/ 3313869 h 4180497"/>
                      <a:gd name="connsiteX17" fmla="*/ 35063 w 36000"/>
                      <a:gd name="connsiteY17" fmla="*/ 3326266 h 4180497"/>
                      <a:gd name="connsiteX18" fmla="*/ 29928 w 36000"/>
                      <a:gd name="connsiteY18" fmla="*/ 3338662 h 4180497"/>
                      <a:gd name="connsiteX19" fmla="*/ 17774 w 36000"/>
                      <a:gd name="connsiteY19" fmla="*/ 3343697 h 4180497"/>
                      <a:gd name="connsiteX20" fmla="*/ 29928 w 36000"/>
                      <a:gd name="connsiteY20" fmla="*/ 3348731 h 4180497"/>
                      <a:gd name="connsiteX21" fmla="*/ 35063 w 36000"/>
                      <a:gd name="connsiteY21" fmla="*/ 3361128 h 4180497"/>
                      <a:gd name="connsiteX22" fmla="*/ 29928 w 36000"/>
                      <a:gd name="connsiteY22" fmla="*/ 3373525 h 4180497"/>
                      <a:gd name="connsiteX23" fmla="*/ 17774 w 36000"/>
                      <a:gd name="connsiteY23" fmla="*/ 3378559 h 4180497"/>
                      <a:gd name="connsiteX24" fmla="*/ 29928 w 36000"/>
                      <a:gd name="connsiteY24" fmla="*/ 3383594 h 4180497"/>
                      <a:gd name="connsiteX25" fmla="*/ 35063 w 36000"/>
                      <a:gd name="connsiteY25" fmla="*/ 3395990 h 4180497"/>
                      <a:gd name="connsiteX26" fmla="*/ 29928 w 36000"/>
                      <a:gd name="connsiteY26" fmla="*/ 3408387 h 4180497"/>
                      <a:gd name="connsiteX27" fmla="*/ 17774 w 36000"/>
                      <a:gd name="connsiteY27" fmla="*/ 3413421 h 4180497"/>
                      <a:gd name="connsiteX28" fmla="*/ 29928 w 36000"/>
                      <a:gd name="connsiteY28" fmla="*/ 3418456 h 4180497"/>
                      <a:gd name="connsiteX29" fmla="*/ 35063 w 36000"/>
                      <a:gd name="connsiteY29" fmla="*/ 3430853 h 4180497"/>
                      <a:gd name="connsiteX30" fmla="*/ 29928 w 36000"/>
                      <a:gd name="connsiteY30" fmla="*/ 3443249 h 4180497"/>
                      <a:gd name="connsiteX31" fmla="*/ 17774 w 36000"/>
                      <a:gd name="connsiteY31" fmla="*/ 3448284 h 4180497"/>
                      <a:gd name="connsiteX32" fmla="*/ 29928 w 36000"/>
                      <a:gd name="connsiteY32" fmla="*/ 3453318 h 4180497"/>
                      <a:gd name="connsiteX33" fmla="*/ 35063 w 36000"/>
                      <a:gd name="connsiteY33" fmla="*/ 3465715 h 4180497"/>
                      <a:gd name="connsiteX34" fmla="*/ 29928 w 36000"/>
                      <a:gd name="connsiteY34" fmla="*/ 3478112 h 4180497"/>
                      <a:gd name="connsiteX35" fmla="*/ 17774 w 36000"/>
                      <a:gd name="connsiteY35" fmla="*/ 3483147 h 4180497"/>
                      <a:gd name="connsiteX36" fmla="*/ 29928 w 36000"/>
                      <a:gd name="connsiteY36" fmla="*/ 3488181 h 4180497"/>
                      <a:gd name="connsiteX37" fmla="*/ 35063 w 36000"/>
                      <a:gd name="connsiteY37" fmla="*/ 3500578 h 4180497"/>
                      <a:gd name="connsiteX38" fmla="*/ 29928 w 36000"/>
                      <a:gd name="connsiteY38" fmla="*/ 3512975 h 4180497"/>
                      <a:gd name="connsiteX39" fmla="*/ 17774 w 36000"/>
                      <a:gd name="connsiteY39" fmla="*/ 3518009 h 4180497"/>
                      <a:gd name="connsiteX40" fmla="*/ 29928 w 36000"/>
                      <a:gd name="connsiteY40" fmla="*/ 3523044 h 4180497"/>
                      <a:gd name="connsiteX41" fmla="*/ 35063 w 36000"/>
                      <a:gd name="connsiteY41" fmla="*/ 3535440 h 4180497"/>
                      <a:gd name="connsiteX42" fmla="*/ 29928 w 36000"/>
                      <a:gd name="connsiteY42" fmla="*/ 3547837 h 4180497"/>
                      <a:gd name="connsiteX43" fmla="*/ 17774 w 36000"/>
                      <a:gd name="connsiteY43" fmla="*/ 3552871 h 4180497"/>
                      <a:gd name="connsiteX44" fmla="*/ 29928 w 36000"/>
                      <a:gd name="connsiteY44" fmla="*/ 3557906 h 4180497"/>
                      <a:gd name="connsiteX45" fmla="*/ 35063 w 36000"/>
                      <a:gd name="connsiteY45" fmla="*/ 3570303 h 4180497"/>
                      <a:gd name="connsiteX46" fmla="*/ 29928 w 36000"/>
                      <a:gd name="connsiteY46" fmla="*/ 3582699 h 4180497"/>
                      <a:gd name="connsiteX47" fmla="*/ 17774 w 36000"/>
                      <a:gd name="connsiteY47" fmla="*/ 3587734 h 4180497"/>
                      <a:gd name="connsiteX48" fmla="*/ 29928 w 36000"/>
                      <a:gd name="connsiteY48" fmla="*/ 3592769 h 4180497"/>
                      <a:gd name="connsiteX49" fmla="*/ 35063 w 36000"/>
                      <a:gd name="connsiteY49" fmla="*/ 3605165 h 4180497"/>
                      <a:gd name="connsiteX50" fmla="*/ 29928 w 36000"/>
                      <a:gd name="connsiteY50" fmla="*/ 3617562 h 4180497"/>
                      <a:gd name="connsiteX51" fmla="*/ 17774 w 36000"/>
                      <a:gd name="connsiteY51" fmla="*/ 3622597 h 4180497"/>
                      <a:gd name="connsiteX52" fmla="*/ 29928 w 36000"/>
                      <a:gd name="connsiteY52" fmla="*/ 3627631 h 4180497"/>
                      <a:gd name="connsiteX53" fmla="*/ 35063 w 36000"/>
                      <a:gd name="connsiteY53" fmla="*/ 3640028 h 4180497"/>
                      <a:gd name="connsiteX54" fmla="*/ 29928 w 36000"/>
                      <a:gd name="connsiteY54" fmla="*/ 3652424 h 4180497"/>
                      <a:gd name="connsiteX55" fmla="*/ 17774 w 36000"/>
                      <a:gd name="connsiteY55" fmla="*/ 3657459 h 4180497"/>
                      <a:gd name="connsiteX56" fmla="*/ 29928 w 36000"/>
                      <a:gd name="connsiteY56" fmla="*/ 3662494 h 4180497"/>
                      <a:gd name="connsiteX57" fmla="*/ 35063 w 36000"/>
                      <a:gd name="connsiteY57" fmla="*/ 3674890 h 4180497"/>
                      <a:gd name="connsiteX58" fmla="*/ 29928 w 36000"/>
                      <a:gd name="connsiteY58" fmla="*/ 3687287 h 4180497"/>
                      <a:gd name="connsiteX59" fmla="*/ 17774 w 36000"/>
                      <a:gd name="connsiteY59" fmla="*/ 3692321 h 4180497"/>
                      <a:gd name="connsiteX60" fmla="*/ 29928 w 36000"/>
                      <a:gd name="connsiteY60" fmla="*/ 3697356 h 4180497"/>
                      <a:gd name="connsiteX61" fmla="*/ 35063 w 36000"/>
                      <a:gd name="connsiteY61" fmla="*/ 3709753 h 4180497"/>
                      <a:gd name="connsiteX62" fmla="*/ 29928 w 36000"/>
                      <a:gd name="connsiteY62" fmla="*/ 3722149 h 4180497"/>
                      <a:gd name="connsiteX63" fmla="*/ 17774 w 36000"/>
                      <a:gd name="connsiteY63" fmla="*/ 3727184 h 4180497"/>
                      <a:gd name="connsiteX64" fmla="*/ 29928 w 36000"/>
                      <a:gd name="connsiteY64" fmla="*/ 3732218 h 4180497"/>
                      <a:gd name="connsiteX65" fmla="*/ 35063 w 36000"/>
                      <a:gd name="connsiteY65" fmla="*/ 3744615 h 4180497"/>
                      <a:gd name="connsiteX66" fmla="*/ 29928 w 36000"/>
                      <a:gd name="connsiteY66" fmla="*/ 3757012 h 4180497"/>
                      <a:gd name="connsiteX67" fmla="*/ 17774 w 36000"/>
                      <a:gd name="connsiteY67" fmla="*/ 3762047 h 4180497"/>
                      <a:gd name="connsiteX68" fmla="*/ 29928 w 36000"/>
                      <a:gd name="connsiteY68" fmla="*/ 3767081 h 4180497"/>
                      <a:gd name="connsiteX69" fmla="*/ 35063 w 36000"/>
                      <a:gd name="connsiteY69" fmla="*/ 3779478 h 4180497"/>
                      <a:gd name="connsiteX70" fmla="*/ 29928 w 36000"/>
                      <a:gd name="connsiteY70" fmla="*/ 3791875 h 4180497"/>
                      <a:gd name="connsiteX71" fmla="*/ 17774 w 36000"/>
                      <a:gd name="connsiteY71" fmla="*/ 3796909 h 4180497"/>
                      <a:gd name="connsiteX72" fmla="*/ 29928 w 36000"/>
                      <a:gd name="connsiteY72" fmla="*/ 3801944 h 4180497"/>
                      <a:gd name="connsiteX73" fmla="*/ 35063 w 36000"/>
                      <a:gd name="connsiteY73" fmla="*/ 3814340 h 4180497"/>
                      <a:gd name="connsiteX74" fmla="*/ 29928 w 36000"/>
                      <a:gd name="connsiteY74" fmla="*/ 3826737 h 4180497"/>
                      <a:gd name="connsiteX75" fmla="*/ 17774 w 36000"/>
                      <a:gd name="connsiteY75" fmla="*/ 3831771 h 4180497"/>
                      <a:gd name="connsiteX76" fmla="*/ 29928 w 36000"/>
                      <a:gd name="connsiteY76" fmla="*/ 3836806 h 4180497"/>
                      <a:gd name="connsiteX77" fmla="*/ 35063 w 36000"/>
                      <a:gd name="connsiteY77" fmla="*/ 3849203 h 4180497"/>
                      <a:gd name="connsiteX78" fmla="*/ 29928 w 36000"/>
                      <a:gd name="connsiteY78" fmla="*/ 3861599 h 4180497"/>
                      <a:gd name="connsiteX79" fmla="*/ 17774 w 36000"/>
                      <a:gd name="connsiteY79" fmla="*/ 3866634 h 4180497"/>
                      <a:gd name="connsiteX80" fmla="*/ 29928 w 36000"/>
                      <a:gd name="connsiteY80" fmla="*/ 3871669 h 4180497"/>
                      <a:gd name="connsiteX81" fmla="*/ 35063 w 36000"/>
                      <a:gd name="connsiteY81" fmla="*/ 3884066 h 4180497"/>
                      <a:gd name="connsiteX82" fmla="*/ 29928 w 36000"/>
                      <a:gd name="connsiteY82" fmla="*/ 3896462 h 4180497"/>
                      <a:gd name="connsiteX83" fmla="*/ 17774 w 36000"/>
                      <a:gd name="connsiteY83" fmla="*/ 3901497 h 4180497"/>
                      <a:gd name="connsiteX84" fmla="*/ 29928 w 36000"/>
                      <a:gd name="connsiteY84" fmla="*/ 3906531 h 4180497"/>
                      <a:gd name="connsiteX85" fmla="*/ 35063 w 36000"/>
                      <a:gd name="connsiteY85" fmla="*/ 3918928 h 4180497"/>
                      <a:gd name="connsiteX86" fmla="*/ 29928 w 36000"/>
                      <a:gd name="connsiteY86" fmla="*/ 3931325 h 4180497"/>
                      <a:gd name="connsiteX87" fmla="*/ 17774 w 36000"/>
                      <a:gd name="connsiteY87" fmla="*/ 3936359 h 4180497"/>
                      <a:gd name="connsiteX88" fmla="*/ 29928 w 36000"/>
                      <a:gd name="connsiteY88" fmla="*/ 3941394 h 4180497"/>
                      <a:gd name="connsiteX89" fmla="*/ 35063 w 36000"/>
                      <a:gd name="connsiteY89" fmla="*/ 3953790 h 4180497"/>
                      <a:gd name="connsiteX90" fmla="*/ 29928 w 36000"/>
                      <a:gd name="connsiteY90" fmla="*/ 3966187 h 4180497"/>
                      <a:gd name="connsiteX91" fmla="*/ 17774 w 36000"/>
                      <a:gd name="connsiteY91" fmla="*/ 3971221 h 4180497"/>
                      <a:gd name="connsiteX92" fmla="*/ 29928 w 36000"/>
                      <a:gd name="connsiteY92" fmla="*/ 3976256 h 4180497"/>
                      <a:gd name="connsiteX93" fmla="*/ 35063 w 36000"/>
                      <a:gd name="connsiteY93" fmla="*/ 3988653 h 4180497"/>
                      <a:gd name="connsiteX94" fmla="*/ 29928 w 36000"/>
                      <a:gd name="connsiteY94" fmla="*/ 4001049 h 4180497"/>
                      <a:gd name="connsiteX95" fmla="*/ 17774 w 36000"/>
                      <a:gd name="connsiteY95" fmla="*/ 4006084 h 4180497"/>
                      <a:gd name="connsiteX96" fmla="*/ 29928 w 36000"/>
                      <a:gd name="connsiteY96" fmla="*/ 4011119 h 4180497"/>
                      <a:gd name="connsiteX97" fmla="*/ 35063 w 36000"/>
                      <a:gd name="connsiteY97" fmla="*/ 4023516 h 4180497"/>
                      <a:gd name="connsiteX98" fmla="*/ 29928 w 36000"/>
                      <a:gd name="connsiteY98" fmla="*/ 4035912 h 4180497"/>
                      <a:gd name="connsiteX99" fmla="*/ 17774 w 36000"/>
                      <a:gd name="connsiteY99" fmla="*/ 4040947 h 4180497"/>
                      <a:gd name="connsiteX100" fmla="*/ 29928 w 36000"/>
                      <a:gd name="connsiteY100" fmla="*/ 4045981 h 4180497"/>
                      <a:gd name="connsiteX101" fmla="*/ 35063 w 36000"/>
                      <a:gd name="connsiteY101" fmla="*/ 4058378 h 4180497"/>
                      <a:gd name="connsiteX102" fmla="*/ 29928 w 36000"/>
                      <a:gd name="connsiteY102" fmla="*/ 4070775 h 4180497"/>
                      <a:gd name="connsiteX103" fmla="*/ 17774 w 36000"/>
                      <a:gd name="connsiteY103" fmla="*/ 4075809 h 4180497"/>
                      <a:gd name="connsiteX104" fmla="*/ 29928 w 36000"/>
                      <a:gd name="connsiteY104" fmla="*/ 4080844 h 4180497"/>
                      <a:gd name="connsiteX105" fmla="*/ 35063 w 36000"/>
                      <a:gd name="connsiteY105" fmla="*/ 4093240 h 4180497"/>
                      <a:gd name="connsiteX106" fmla="*/ 29928 w 36000"/>
                      <a:gd name="connsiteY106" fmla="*/ 4105637 h 4180497"/>
                      <a:gd name="connsiteX107" fmla="*/ 17774 w 36000"/>
                      <a:gd name="connsiteY107" fmla="*/ 4110672 h 4180497"/>
                      <a:gd name="connsiteX108" fmla="*/ 29928 w 36000"/>
                      <a:gd name="connsiteY108" fmla="*/ 4115707 h 4180497"/>
                      <a:gd name="connsiteX109" fmla="*/ 35063 w 36000"/>
                      <a:gd name="connsiteY109" fmla="*/ 4128103 h 4180497"/>
                      <a:gd name="connsiteX110" fmla="*/ 29928 w 36000"/>
                      <a:gd name="connsiteY110" fmla="*/ 4140500 h 4180497"/>
                      <a:gd name="connsiteX111" fmla="*/ 17774 w 36000"/>
                      <a:gd name="connsiteY111" fmla="*/ 4145535 h 4180497"/>
                      <a:gd name="connsiteX112" fmla="*/ 29928 w 36000"/>
                      <a:gd name="connsiteY112" fmla="*/ 4150569 h 4180497"/>
                      <a:gd name="connsiteX113" fmla="*/ 35063 w 36000"/>
                      <a:gd name="connsiteY113" fmla="*/ 4162966 h 4180497"/>
                      <a:gd name="connsiteX114" fmla="*/ 17532 w 36000"/>
                      <a:gd name="connsiteY114" fmla="*/ 4180497 h 4180497"/>
                      <a:gd name="connsiteX115" fmla="*/ 0 w 36000"/>
                      <a:gd name="connsiteY115" fmla="*/ 4162966 h 4180497"/>
                      <a:gd name="connsiteX116" fmla="*/ 5135 w 36000"/>
                      <a:gd name="connsiteY116" fmla="*/ 4150569 h 4180497"/>
                      <a:gd name="connsiteX117" fmla="*/ 17289 w 36000"/>
                      <a:gd name="connsiteY117" fmla="*/ 4145535 h 4180497"/>
                      <a:gd name="connsiteX118" fmla="*/ 5135 w 36000"/>
                      <a:gd name="connsiteY118" fmla="*/ 4140500 h 4180497"/>
                      <a:gd name="connsiteX119" fmla="*/ 0 w 36000"/>
                      <a:gd name="connsiteY119" fmla="*/ 4128103 h 4180497"/>
                      <a:gd name="connsiteX120" fmla="*/ 5135 w 36000"/>
                      <a:gd name="connsiteY120" fmla="*/ 4115707 h 4180497"/>
                      <a:gd name="connsiteX121" fmla="*/ 17290 w 36000"/>
                      <a:gd name="connsiteY121" fmla="*/ 4110672 h 4180497"/>
                      <a:gd name="connsiteX122" fmla="*/ 5135 w 36000"/>
                      <a:gd name="connsiteY122" fmla="*/ 4105637 h 4180497"/>
                      <a:gd name="connsiteX123" fmla="*/ 0 w 36000"/>
                      <a:gd name="connsiteY123" fmla="*/ 4093240 h 4180497"/>
                      <a:gd name="connsiteX124" fmla="*/ 5135 w 36000"/>
                      <a:gd name="connsiteY124" fmla="*/ 4080844 h 4180497"/>
                      <a:gd name="connsiteX125" fmla="*/ 17289 w 36000"/>
                      <a:gd name="connsiteY125" fmla="*/ 4075809 h 4180497"/>
                      <a:gd name="connsiteX126" fmla="*/ 5135 w 36000"/>
                      <a:gd name="connsiteY126" fmla="*/ 4070775 h 4180497"/>
                      <a:gd name="connsiteX127" fmla="*/ 0 w 36000"/>
                      <a:gd name="connsiteY127" fmla="*/ 4058378 h 4180497"/>
                      <a:gd name="connsiteX128" fmla="*/ 5135 w 36000"/>
                      <a:gd name="connsiteY128" fmla="*/ 4045981 h 4180497"/>
                      <a:gd name="connsiteX129" fmla="*/ 17289 w 36000"/>
                      <a:gd name="connsiteY129" fmla="*/ 4040947 h 4180497"/>
                      <a:gd name="connsiteX130" fmla="*/ 5135 w 36000"/>
                      <a:gd name="connsiteY130" fmla="*/ 4035912 h 4180497"/>
                      <a:gd name="connsiteX131" fmla="*/ 0 w 36000"/>
                      <a:gd name="connsiteY131" fmla="*/ 4023516 h 4180497"/>
                      <a:gd name="connsiteX132" fmla="*/ 5135 w 36000"/>
                      <a:gd name="connsiteY132" fmla="*/ 4011119 h 4180497"/>
                      <a:gd name="connsiteX133" fmla="*/ 17290 w 36000"/>
                      <a:gd name="connsiteY133" fmla="*/ 4006084 h 4180497"/>
                      <a:gd name="connsiteX134" fmla="*/ 5135 w 36000"/>
                      <a:gd name="connsiteY134" fmla="*/ 4001049 h 4180497"/>
                      <a:gd name="connsiteX135" fmla="*/ 0 w 36000"/>
                      <a:gd name="connsiteY135" fmla="*/ 3988653 h 4180497"/>
                      <a:gd name="connsiteX136" fmla="*/ 5135 w 36000"/>
                      <a:gd name="connsiteY136" fmla="*/ 3976256 h 4180497"/>
                      <a:gd name="connsiteX137" fmla="*/ 17289 w 36000"/>
                      <a:gd name="connsiteY137" fmla="*/ 3971221 h 4180497"/>
                      <a:gd name="connsiteX138" fmla="*/ 5135 w 36000"/>
                      <a:gd name="connsiteY138" fmla="*/ 3966187 h 4180497"/>
                      <a:gd name="connsiteX139" fmla="*/ 0 w 36000"/>
                      <a:gd name="connsiteY139" fmla="*/ 3953790 h 4180497"/>
                      <a:gd name="connsiteX140" fmla="*/ 5135 w 36000"/>
                      <a:gd name="connsiteY140" fmla="*/ 3941394 h 4180497"/>
                      <a:gd name="connsiteX141" fmla="*/ 17289 w 36000"/>
                      <a:gd name="connsiteY141" fmla="*/ 3936359 h 4180497"/>
                      <a:gd name="connsiteX142" fmla="*/ 5135 w 36000"/>
                      <a:gd name="connsiteY142" fmla="*/ 3931325 h 4180497"/>
                      <a:gd name="connsiteX143" fmla="*/ 0 w 36000"/>
                      <a:gd name="connsiteY143" fmla="*/ 3918928 h 4180497"/>
                      <a:gd name="connsiteX144" fmla="*/ 5135 w 36000"/>
                      <a:gd name="connsiteY144" fmla="*/ 3906531 h 4180497"/>
                      <a:gd name="connsiteX145" fmla="*/ 17289 w 36000"/>
                      <a:gd name="connsiteY145" fmla="*/ 3901497 h 4180497"/>
                      <a:gd name="connsiteX146" fmla="*/ 5135 w 36000"/>
                      <a:gd name="connsiteY146" fmla="*/ 3896462 h 4180497"/>
                      <a:gd name="connsiteX147" fmla="*/ 0 w 36000"/>
                      <a:gd name="connsiteY147" fmla="*/ 3884066 h 4180497"/>
                      <a:gd name="connsiteX148" fmla="*/ 5135 w 36000"/>
                      <a:gd name="connsiteY148" fmla="*/ 3871669 h 4180497"/>
                      <a:gd name="connsiteX149" fmla="*/ 17290 w 36000"/>
                      <a:gd name="connsiteY149" fmla="*/ 3866634 h 4180497"/>
                      <a:gd name="connsiteX150" fmla="*/ 5135 w 36000"/>
                      <a:gd name="connsiteY150" fmla="*/ 3861599 h 4180497"/>
                      <a:gd name="connsiteX151" fmla="*/ 0 w 36000"/>
                      <a:gd name="connsiteY151" fmla="*/ 3849203 h 4180497"/>
                      <a:gd name="connsiteX152" fmla="*/ 5135 w 36000"/>
                      <a:gd name="connsiteY152" fmla="*/ 3836806 h 4180497"/>
                      <a:gd name="connsiteX153" fmla="*/ 17289 w 36000"/>
                      <a:gd name="connsiteY153" fmla="*/ 3831771 h 4180497"/>
                      <a:gd name="connsiteX154" fmla="*/ 5135 w 36000"/>
                      <a:gd name="connsiteY154" fmla="*/ 3826737 h 4180497"/>
                      <a:gd name="connsiteX155" fmla="*/ 0 w 36000"/>
                      <a:gd name="connsiteY155" fmla="*/ 3814340 h 4180497"/>
                      <a:gd name="connsiteX156" fmla="*/ 5135 w 36000"/>
                      <a:gd name="connsiteY156" fmla="*/ 3801944 h 4180497"/>
                      <a:gd name="connsiteX157" fmla="*/ 17289 w 36000"/>
                      <a:gd name="connsiteY157" fmla="*/ 3796909 h 4180497"/>
                      <a:gd name="connsiteX158" fmla="*/ 5135 w 36000"/>
                      <a:gd name="connsiteY158" fmla="*/ 3791875 h 4180497"/>
                      <a:gd name="connsiteX159" fmla="*/ 0 w 36000"/>
                      <a:gd name="connsiteY159" fmla="*/ 3779478 h 4180497"/>
                      <a:gd name="connsiteX160" fmla="*/ 5135 w 36000"/>
                      <a:gd name="connsiteY160" fmla="*/ 3767081 h 4180497"/>
                      <a:gd name="connsiteX161" fmla="*/ 17290 w 36000"/>
                      <a:gd name="connsiteY161" fmla="*/ 3762047 h 4180497"/>
                      <a:gd name="connsiteX162" fmla="*/ 5135 w 36000"/>
                      <a:gd name="connsiteY162" fmla="*/ 3757012 h 4180497"/>
                      <a:gd name="connsiteX163" fmla="*/ 0 w 36000"/>
                      <a:gd name="connsiteY163" fmla="*/ 3744615 h 4180497"/>
                      <a:gd name="connsiteX164" fmla="*/ 5135 w 36000"/>
                      <a:gd name="connsiteY164" fmla="*/ 3732218 h 4180497"/>
                      <a:gd name="connsiteX165" fmla="*/ 17289 w 36000"/>
                      <a:gd name="connsiteY165" fmla="*/ 3727184 h 4180497"/>
                      <a:gd name="connsiteX166" fmla="*/ 5135 w 36000"/>
                      <a:gd name="connsiteY166" fmla="*/ 3722149 h 4180497"/>
                      <a:gd name="connsiteX167" fmla="*/ 0 w 36000"/>
                      <a:gd name="connsiteY167" fmla="*/ 3709753 h 4180497"/>
                      <a:gd name="connsiteX168" fmla="*/ 5135 w 36000"/>
                      <a:gd name="connsiteY168" fmla="*/ 3697356 h 4180497"/>
                      <a:gd name="connsiteX169" fmla="*/ 17289 w 36000"/>
                      <a:gd name="connsiteY169" fmla="*/ 3692321 h 4180497"/>
                      <a:gd name="connsiteX170" fmla="*/ 5135 w 36000"/>
                      <a:gd name="connsiteY170" fmla="*/ 3687287 h 4180497"/>
                      <a:gd name="connsiteX171" fmla="*/ 0 w 36000"/>
                      <a:gd name="connsiteY171" fmla="*/ 3674890 h 4180497"/>
                      <a:gd name="connsiteX172" fmla="*/ 5135 w 36000"/>
                      <a:gd name="connsiteY172" fmla="*/ 3662494 h 4180497"/>
                      <a:gd name="connsiteX173" fmla="*/ 17290 w 36000"/>
                      <a:gd name="connsiteY173" fmla="*/ 3657459 h 4180497"/>
                      <a:gd name="connsiteX174" fmla="*/ 5135 w 36000"/>
                      <a:gd name="connsiteY174" fmla="*/ 3652424 h 4180497"/>
                      <a:gd name="connsiteX175" fmla="*/ 0 w 36000"/>
                      <a:gd name="connsiteY175" fmla="*/ 3640028 h 4180497"/>
                      <a:gd name="connsiteX176" fmla="*/ 5135 w 36000"/>
                      <a:gd name="connsiteY176" fmla="*/ 3627631 h 4180497"/>
                      <a:gd name="connsiteX177" fmla="*/ 17289 w 36000"/>
                      <a:gd name="connsiteY177" fmla="*/ 3622597 h 4180497"/>
                      <a:gd name="connsiteX178" fmla="*/ 5135 w 36000"/>
                      <a:gd name="connsiteY178" fmla="*/ 3617562 h 4180497"/>
                      <a:gd name="connsiteX179" fmla="*/ 0 w 36000"/>
                      <a:gd name="connsiteY179" fmla="*/ 3605165 h 4180497"/>
                      <a:gd name="connsiteX180" fmla="*/ 5135 w 36000"/>
                      <a:gd name="connsiteY180" fmla="*/ 3592769 h 4180497"/>
                      <a:gd name="connsiteX181" fmla="*/ 17289 w 36000"/>
                      <a:gd name="connsiteY181" fmla="*/ 3587734 h 4180497"/>
                      <a:gd name="connsiteX182" fmla="*/ 5135 w 36000"/>
                      <a:gd name="connsiteY182" fmla="*/ 3582699 h 4180497"/>
                      <a:gd name="connsiteX183" fmla="*/ 0 w 36000"/>
                      <a:gd name="connsiteY183" fmla="*/ 3570303 h 4180497"/>
                      <a:gd name="connsiteX184" fmla="*/ 5135 w 36000"/>
                      <a:gd name="connsiteY184" fmla="*/ 3557906 h 4180497"/>
                      <a:gd name="connsiteX185" fmla="*/ 17290 w 36000"/>
                      <a:gd name="connsiteY185" fmla="*/ 3552871 h 4180497"/>
                      <a:gd name="connsiteX186" fmla="*/ 5135 w 36000"/>
                      <a:gd name="connsiteY186" fmla="*/ 3547837 h 4180497"/>
                      <a:gd name="connsiteX187" fmla="*/ 0 w 36000"/>
                      <a:gd name="connsiteY187" fmla="*/ 3535440 h 4180497"/>
                      <a:gd name="connsiteX188" fmla="*/ 5135 w 36000"/>
                      <a:gd name="connsiteY188" fmla="*/ 3523044 h 4180497"/>
                      <a:gd name="connsiteX189" fmla="*/ 17289 w 36000"/>
                      <a:gd name="connsiteY189" fmla="*/ 3518009 h 4180497"/>
                      <a:gd name="connsiteX190" fmla="*/ 5135 w 36000"/>
                      <a:gd name="connsiteY190" fmla="*/ 3512975 h 4180497"/>
                      <a:gd name="connsiteX191" fmla="*/ 0 w 36000"/>
                      <a:gd name="connsiteY191" fmla="*/ 3500578 h 4180497"/>
                      <a:gd name="connsiteX192" fmla="*/ 5135 w 36000"/>
                      <a:gd name="connsiteY192" fmla="*/ 3488181 h 4180497"/>
                      <a:gd name="connsiteX193" fmla="*/ 17289 w 36000"/>
                      <a:gd name="connsiteY193" fmla="*/ 3483147 h 4180497"/>
                      <a:gd name="connsiteX194" fmla="*/ 5135 w 36000"/>
                      <a:gd name="connsiteY194" fmla="*/ 3478112 h 4180497"/>
                      <a:gd name="connsiteX195" fmla="*/ 0 w 36000"/>
                      <a:gd name="connsiteY195" fmla="*/ 3465715 h 4180497"/>
                      <a:gd name="connsiteX196" fmla="*/ 5135 w 36000"/>
                      <a:gd name="connsiteY196" fmla="*/ 3453318 h 4180497"/>
                      <a:gd name="connsiteX197" fmla="*/ 17290 w 36000"/>
                      <a:gd name="connsiteY197" fmla="*/ 3448284 h 4180497"/>
                      <a:gd name="connsiteX198" fmla="*/ 5135 w 36000"/>
                      <a:gd name="connsiteY198" fmla="*/ 3443249 h 4180497"/>
                      <a:gd name="connsiteX199" fmla="*/ 0 w 36000"/>
                      <a:gd name="connsiteY199" fmla="*/ 3430853 h 4180497"/>
                      <a:gd name="connsiteX200" fmla="*/ 5135 w 36000"/>
                      <a:gd name="connsiteY200" fmla="*/ 3418456 h 4180497"/>
                      <a:gd name="connsiteX201" fmla="*/ 17289 w 36000"/>
                      <a:gd name="connsiteY201" fmla="*/ 3413421 h 4180497"/>
                      <a:gd name="connsiteX202" fmla="*/ 5135 w 36000"/>
                      <a:gd name="connsiteY202" fmla="*/ 3408387 h 4180497"/>
                      <a:gd name="connsiteX203" fmla="*/ 0 w 36000"/>
                      <a:gd name="connsiteY203" fmla="*/ 3395990 h 4180497"/>
                      <a:gd name="connsiteX204" fmla="*/ 5135 w 36000"/>
                      <a:gd name="connsiteY204" fmla="*/ 3383594 h 4180497"/>
                      <a:gd name="connsiteX205" fmla="*/ 17289 w 36000"/>
                      <a:gd name="connsiteY205" fmla="*/ 3378559 h 4180497"/>
                      <a:gd name="connsiteX206" fmla="*/ 5135 w 36000"/>
                      <a:gd name="connsiteY206" fmla="*/ 3373525 h 4180497"/>
                      <a:gd name="connsiteX207" fmla="*/ 0 w 36000"/>
                      <a:gd name="connsiteY207" fmla="*/ 3361128 h 4180497"/>
                      <a:gd name="connsiteX208" fmla="*/ 5135 w 36000"/>
                      <a:gd name="connsiteY208" fmla="*/ 3348731 h 4180497"/>
                      <a:gd name="connsiteX209" fmla="*/ 17289 w 36000"/>
                      <a:gd name="connsiteY209" fmla="*/ 3343697 h 4180497"/>
                      <a:gd name="connsiteX210" fmla="*/ 5135 w 36000"/>
                      <a:gd name="connsiteY210" fmla="*/ 3338662 h 4180497"/>
                      <a:gd name="connsiteX211" fmla="*/ 0 w 36000"/>
                      <a:gd name="connsiteY211" fmla="*/ 3326266 h 4180497"/>
                      <a:gd name="connsiteX212" fmla="*/ 5135 w 36000"/>
                      <a:gd name="connsiteY212" fmla="*/ 3313869 h 4180497"/>
                      <a:gd name="connsiteX213" fmla="*/ 17290 w 36000"/>
                      <a:gd name="connsiteY213" fmla="*/ 3308834 h 4180497"/>
                      <a:gd name="connsiteX214" fmla="*/ 5135 w 36000"/>
                      <a:gd name="connsiteY214" fmla="*/ 3303799 h 4180497"/>
                      <a:gd name="connsiteX215" fmla="*/ 0 w 36000"/>
                      <a:gd name="connsiteY215" fmla="*/ 3291403 h 4180497"/>
                      <a:gd name="connsiteX216" fmla="*/ 5135 w 36000"/>
                      <a:gd name="connsiteY216" fmla="*/ 3279006 h 4180497"/>
                      <a:gd name="connsiteX217" fmla="*/ 17289 w 36000"/>
                      <a:gd name="connsiteY217" fmla="*/ 3273971 h 4180497"/>
                      <a:gd name="connsiteX218" fmla="*/ 5135 w 36000"/>
                      <a:gd name="connsiteY218" fmla="*/ 3268937 h 4180497"/>
                      <a:gd name="connsiteX219" fmla="*/ 0 w 36000"/>
                      <a:gd name="connsiteY219" fmla="*/ 3256540 h 4180497"/>
                      <a:gd name="connsiteX220" fmla="*/ 5135 w 36000"/>
                      <a:gd name="connsiteY220" fmla="*/ 3244144 h 4180497"/>
                      <a:gd name="connsiteX221" fmla="*/ 17289 w 36000"/>
                      <a:gd name="connsiteY221" fmla="*/ 3239109 h 4180497"/>
                      <a:gd name="connsiteX222" fmla="*/ 5135 w 36000"/>
                      <a:gd name="connsiteY222" fmla="*/ 3234075 h 4180497"/>
                      <a:gd name="connsiteX223" fmla="*/ 0 w 36000"/>
                      <a:gd name="connsiteY223" fmla="*/ 3221678 h 4180497"/>
                      <a:gd name="connsiteX224" fmla="*/ 5135 w 36000"/>
                      <a:gd name="connsiteY224" fmla="*/ 3209281 h 4180497"/>
                      <a:gd name="connsiteX225" fmla="*/ 17290 w 36000"/>
                      <a:gd name="connsiteY225" fmla="*/ 3204247 h 4180497"/>
                      <a:gd name="connsiteX226" fmla="*/ 5135 w 36000"/>
                      <a:gd name="connsiteY226" fmla="*/ 3199212 h 4180497"/>
                      <a:gd name="connsiteX227" fmla="*/ 0 w 36000"/>
                      <a:gd name="connsiteY227" fmla="*/ 3186815 h 4180497"/>
                      <a:gd name="connsiteX228" fmla="*/ 17532 w 36000"/>
                      <a:gd name="connsiteY228" fmla="*/ 3169283 h 4180497"/>
                      <a:gd name="connsiteX229" fmla="*/ 17532 w 36000"/>
                      <a:gd name="connsiteY229" fmla="*/ 2128156 h 4180497"/>
                      <a:gd name="connsiteX230" fmla="*/ 35063 w 36000"/>
                      <a:gd name="connsiteY230" fmla="*/ 2145688 h 4180497"/>
                      <a:gd name="connsiteX231" fmla="*/ 29928 w 36000"/>
                      <a:gd name="connsiteY231" fmla="*/ 2158084 h 4180497"/>
                      <a:gd name="connsiteX232" fmla="*/ 17774 w 36000"/>
                      <a:gd name="connsiteY232" fmla="*/ 2163119 h 4180497"/>
                      <a:gd name="connsiteX233" fmla="*/ 29928 w 36000"/>
                      <a:gd name="connsiteY233" fmla="*/ 2168154 h 4180497"/>
                      <a:gd name="connsiteX234" fmla="*/ 35063 w 36000"/>
                      <a:gd name="connsiteY234" fmla="*/ 2180551 h 4180497"/>
                      <a:gd name="connsiteX235" fmla="*/ 29928 w 36000"/>
                      <a:gd name="connsiteY235" fmla="*/ 2192947 h 4180497"/>
                      <a:gd name="connsiteX236" fmla="*/ 17774 w 36000"/>
                      <a:gd name="connsiteY236" fmla="*/ 2197982 h 4180497"/>
                      <a:gd name="connsiteX237" fmla="*/ 29928 w 36000"/>
                      <a:gd name="connsiteY237" fmla="*/ 2203016 h 4180497"/>
                      <a:gd name="connsiteX238" fmla="*/ 35063 w 36000"/>
                      <a:gd name="connsiteY238" fmla="*/ 2215413 h 4180497"/>
                      <a:gd name="connsiteX239" fmla="*/ 29928 w 36000"/>
                      <a:gd name="connsiteY239" fmla="*/ 2227810 h 4180497"/>
                      <a:gd name="connsiteX240" fmla="*/ 17774 w 36000"/>
                      <a:gd name="connsiteY240" fmla="*/ 2232844 h 4180497"/>
                      <a:gd name="connsiteX241" fmla="*/ 29928 w 36000"/>
                      <a:gd name="connsiteY241" fmla="*/ 2237879 h 4180497"/>
                      <a:gd name="connsiteX242" fmla="*/ 35063 w 36000"/>
                      <a:gd name="connsiteY242" fmla="*/ 2250275 h 4180497"/>
                      <a:gd name="connsiteX243" fmla="*/ 29928 w 36000"/>
                      <a:gd name="connsiteY243" fmla="*/ 2262672 h 4180497"/>
                      <a:gd name="connsiteX244" fmla="*/ 17774 w 36000"/>
                      <a:gd name="connsiteY244" fmla="*/ 2267707 h 4180497"/>
                      <a:gd name="connsiteX245" fmla="*/ 29928 w 36000"/>
                      <a:gd name="connsiteY245" fmla="*/ 2272742 h 4180497"/>
                      <a:gd name="connsiteX246" fmla="*/ 35063 w 36000"/>
                      <a:gd name="connsiteY246" fmla="*/ 2285138 h 4180497"/>
                      <a:gd name="connsiteX247" fmla="*/ 29928 w 36000"/>
                      <a:gd name="connsiteY247" fmla="*/ 2297535 h 4180497"/>
                      <a:gd name="connsiteX248" fmla="*/ 17774 w 36000"/>
                      <a:gd name="connsiteY248" fmla="*/ 2302569 h 4180497"/>
                      <a:gd name="connsiteX249" fmla="*/ 29928 w 36000"/>
                      <a:gd name="connsiteY249" fmla="*/ 2307604 h 4180497"/>
                      <a:gd name="connsiteX250" fmla="*/ 35063 w 36000"/>
                      <a:gd name="connsiteY250" fmla="*/ 2320001 h 4180497"/>
                      <a:gd name="connsiteX251" fmla="*/ 29928 w 36000"/>
                      <a:gd name="connsiteY251" fmla="*/ 2332397 h 4180497"/>
                      <a:gd name="connsiteX252" fmla="*/ 17774 w 36000"/>
                      <a:gd name="connsiteY252" fmla="*/ 2337432 h 4180497"/>
                      <a:gd name="connsiteX253" fmla="*/ 29928 w 36000"/>
                      <a:gd name="connsiteY253" fmla="*/ 2342466 h 4180497"/>
                      <a:gd name="connsiteX254" fmla="*/ 35063 w 36000"/>
                      <a:gd name="connsiteY254" fmla="*/ 2354863 h 4180497"/>
                      <a:gd name="connsiteX255" fmla="*/ 29928 w 36000"/>
                      <a:gd name="connsiteY255" fmla="*/ 2367260 h 4180497"/>
                      <a:gd name="connsiteX256" fmla="*/ 17774 w 36000"/>
                      <a:gd name="connsiteY256" fmla="*/ 2372294 h 4180497"/>
                      <a:gd name="connsiteX257" fmla="*/ 29928 w 36000"/>
                      <a:gd name="connsiteY257" fmla="*/ 2377329 h 4180497"/>
                      <a:gd name="connsiteX258" fmla="*/ 35063 w 36000"/>
                      <a:gd name="connsiteY258" fmla="*/ 2389725 h 4180497"/>
                      <a:gd name="connsiteX259" fmla="*/ 29928 w 36000"/>
                      <a:gd name="connsiteY259" fmla="*/ 2402122 h 4180497"/>
                      <a:gd name="connsiteX260" fmla="*/ 17774 w 36000"/>
                      <a:gd name="connsiteY260" fmla="*/ 2407157 h 4180497"/>
                      <a:gd name="connsiteX261" fmla="*/ 29928 w 36000"/>
                      <a:gd name="connsiteY261" fmla="*/ 2412191 h 4180497"/>
                      <a:gd name="connsiteX262" fmla="*/ 35063 w 36000"/>
                      <a:gd name="connsiteY262" fmla="*/ 2424588 h 4180497"/>
                      <a:gd name="connsiteX263" fmla="*/ 29928 w 36000"/>
                      <a:gd name="connsiteY263" fmla="*/ 2436985 h 4180497"/>
                      <a:gd name="connsiteX264" fmla="*/ 17774 w 36000"/>
                      <a:gd name="connsiteY264" fmla="*/ 2442019 h 4180497"/>
                      <a:gd name="connsiteX265" fmla="*/ 29928 w 36000"/>
                      <a:gd name="connsiteY265" fmla="*/ 2447054 h 4180497"/>
                      <a:gd name="connsiteX266" fmla="*/ 35063 w 36000"/>
                      <a:gd name="connsiteY266" fmla="*/ 2459451 h 4180497"/>
                      <a:gd name="connsiteX267" fmla="*/ 29928 w 36000"/>
                      <a:gd name="connsiteY267" fmla="*/ 2471847 h 4180497"/>
                      <a:gd name="connsiteX268" fmla="*/ 17774 w 36000"/>
                      <a:gd name="connsiteY268" fmla="*/ 2476882 h 4180497"/>
                      <a:gd name="connsiteX269" fmla="*/ 29928 w 36000"/>
                      <a:gd name="connsiteY269" fmla="*/ 2481916 h 4180497"/>
                      <a:gd name="connsiteX270" fmla="*/ 35063 w 36000"/>
                      <a:gd name="connsiteY270" fmla="*/ 2494313 h 4180497"/>
                      <a:gd name="connsiteX271" fmla="*/ 29928 w 36000"/>
                      <a:gd name="connsiteY271" fmla="*/ 2506709 h 4180497"/>
                      <a:gd name="connsiteX272" fmla="*/ 17774 w 36000"/>
                      <a:gd name="connsiteY272" fmla="*/ 2511744 h 4180497"/>
                      <a:gd name="connsiteX273" fmla="*/ 29928 w 36000"/>
                      <a:gd name="connsiteY273" fmla="*/ 2516779 h 4180497"/>
                      <a:gd name="connsiteX274" fmla="*/ 35063 w 36000"/>
                      <a:gd name="connsiteY274" fmla="*/ 2529175 h 4180497"/>
                      <a:gd name="connsiteX275" fmla="*/ 29928 w 36000"/>
                      <a:gd name="connsiteY275" fmla="*/ 2541572 h 4180497"/>
                      <a:gd name="connsiteX276" fmla="*/ 17774 w 36000"/>
                      <a:gd name="connsiteY276" fmla="*/ 2546607 h 4180497"/>
                      <a:gd name="connsiteX277" fmla="*/ 29928 w 36000"/>
                      <a:gd name="connsiteY277" fmla="*/ 2551641 h 4180497"/>
                      <a:gd name="connsiteX278" fmla="*/ 35063 w 36000"/>
                      <a:gd name="connsiteY278" fmla="*/ 2564038 h 4180497"/>
                      <a:gd name="connsiteX279" fmla="*/ 29928 w 36000"/>
                      <a:gd name="connsiteY279" fmla="*/ 2576434 h 4180497"/>
                      <a:gd name="connsiteX280" fmla="*/ 17774 w 36000"/>
                      <a:gd name="connsiteY280" fmla="*/ 2581469 h 4180497"/>
                      <a:gd name="connsiteX281" fmla="*/ 29928 w 36000"/>
                      <a:gd name="connsiteY281" fmla="*/ 2586503 h 4180497"/>
                      <a:gd name="connsiteX282" fmla="*/ 35063 w 36000"/>
                      <a:gd name="connsiteY282" fmla="*/ 2598900 h 4180497"/>
                      <a:gd name="connsiteX283" fmla="*/ 29928 w 36000"/>
                      <a:gd name="connsiteY283" fmla="*/ 2611297 h 4180497"/>
                      <a:gd name="connsiteX284" fmla="*/ 17774 w 36000"/>
                      <a:gd name="connsiteY284" fmla="*/ 2616332 h 4180497"/>
                      <a:gd name="connsiteX285" fmla="*/ 29928 w 36000"/>
                      <a:gd name="connsiteY285" fmla="*/ 2621366 h 4180497"/>
                      <a:gd name="connsiteX286" fmla="*/ 35063 w 36000"/>
                      <a:gd name="connsiteY286" fmla="*/ 2633763 h 4180497"/>
                      <a:gd name="connsiteX287" fmla="*/ 29928 w 36000"/>
                      <a:gd name="connsiteY287" fmla="*/ 2646160 h 4180497"/>
                      <a:gd name="connsiteX288" fmla="*/ 17774 w 36000"/>
                      <a:gd name="connsiteY288" fmla="*/ 2651194 h 4180497"/>
                      <a:gd name="connsiteX289" fmla="*/ 29928 w 36000"/>
                      <a:gd name="connsiteY289" fmla="*/ 2656229 h 4180497"/>
                      <a:gd name="connsiteX290" fmla="*/ 35063 w 36000"/>
                      <a:gd name="connsiteY290" fmla="*/ 2668625 h 4180497"/>
                      <a:gd name="connsiteX291" fmla="*/ 29928 w 36000"/>
                      <a:gd name="connsiteY291" fmla="*/ 2681022 h 4180497"/>
                      <a:gd name="connsiteX292" fmla="*/ 17774 w 36000"/>
                      <a:gd name="connsiteY292" fmla="*/ 2686056 h 4180497"/>
                      <a:gd name="connsiteX293" fmla="*/ 29928 w 36000"/>
                      <a:gd name="connsiteY293" fmla="*/ 2691091 h 4180497"/>
                      <a:gd name="connsiteX294" fmla="*/ 35063 w 36000"/>
                      <a:gd name="connsiteY294" fmla="*/ 2703488 h 4180497"/>
                      <a:gd name="connsiteX295" fmla="*/ 29928 w 36000"/>
                      <a:gd name="connsiteY295" fmla="*/ 2715884 h 4180497"/>
                      <a:gd name="connsiteX296" fmla="*/ 17774 w 36000"/>
                      <a:gd name="connsiteY296" fmla="*/ 2720919 h 4180497"/>
                      <a:gd name="connsiteX297" fmla="*/ 29928 w 36000"/>
                      <a:gd name="connsiteY297" fmla="*/ 2725954 h 4180497"/>
                      <a:gd name="connsiteX298" fmla="*/ 35063 w 36000"/>
                      <a:gd name="connsiteY298" fmla="*/ 2738351 h 4180497"/>
                      <a:gd name="connsiteX299" fmla="*/ 29928 w 36000"/>
                      <a:gd name="connsiteY299" fmla="*/ 2750747 h 4180497"/>
                      <a:gd name="connsiteX300" fmla="*/ 17774 w 36000"/>
                      <a:gd name="connsiteY300" fmla="*/ 2755782 h 4180497"/>
                      <a:gd name="connsiteX301" fmla="*/ 29928 w 36000"/>
                      <a:gd name="connsiteY301" fmla="*/ 2760816 h 4180497"/>
                      <a:gd name="connsiteX302" fmla="*/ 35063 w 36000"/>
                      <a:gd name="connsiteY302" fmla="*/ 2773213 h 4180497"/>
                      <a:gd name="connsiteX303" fmla="*/ 29928 w 36000"/>
                      <a:gd name="connsiteY303" fmla="*/ 2785610 h 4180497"/>
                      <a:gd name="connsiteX304" fmla="*/ 17774 w 36000"/>
                      <a:gd name="connsiteY304" fmla="*/ 2790644 h 4180497"/>
                      <a:gd name="connsiteX305" fmla="*/ 29928 w 36000"/>
                      <a:gd name="connsiteY305" fmla="*/ 2795679 h 4180497"/>
                      <a:gd name="connsiteX306" fmla="*/ 35063 w 36000"/>
                      <a:gd name="connsiteY306" fmla="*/ 2808075 h 4180497"/>
                      <a:gd name="connsiteX307" fmla="*/ 29928 w 36000"/>
                      <a:gd name="connsiteY307" fmla="*/ 2820472 h 4180497"/>
                      <a:gd name="connsiteX308" fmla="*/ 17774 w 36000"/>
                      <a:gd name="connsiteY308" fmla="*/ 2825507 h 4180497"/>
                      <a:gd name="connsiteX309" fmla="*/ 29928 w 36000"/>
                      <a:gd name="connsiteY309" fmla="*/ 2830542 h 4180497"/>
                      <a:gd name="connsiteX310" fmla="*/ 35063 w 36000"/>
                      <a:gd name="connsiteY310" fmla="*/ 2842938 h 4180497"/>
                      <a:gd name="connsiteX311" fmla="*/ 29928 w 36000"/>
                      <a:gd name="connsiteY311" fmla="*/ 2855335 h 4180497"/>
                      <a:gd name="connsiteX312" fmla="*/ 17774 w 36000"/>
                      <a:gd name="connsiteY312" fmla="*/ 2860369 h 4180497"/>
                      <a:gd name="connsiteX313" fmla="*/ 29928 w 36000"/>
                      <a:gd name="connsiteY313" fmla="*/ 2865404 h 4180497"/>
                      <a:gd name="connsiteX314" fmla="*/ 35063 w 36000"/>
                      <a:gd name="connsiteY314" fmla="*/ 2877801 h 4180497"/>
                      <a:gd name="connsiteX315" fmla="*/ 29928 w 36000"/>
                      <a:gd name="connsiteY315" fmla="*/ 2890197 h 4180497"/>
                      <a:gd name="connsiteX316" fmla="*/ 17774 w 36000"/>
                      <a:gd name="connsiteY316" fmla="*/ 2895232 h 4180497"/>
                      <a:gd name="connsiteX317" fmla="*/ 29928 w 36000"/>
                      <a:gd name="connsiteY317" fmla="*/ 2900266 h 4180497"/>
                      <a:gd name="connsiteX318" fmla="*/ 35063 w 36000"/>
                      <a:gd name="connsiteY318" fmla="*/ 2912663 h 4180497"/>
                      <a:gd name="connsiteX319" fmla="*/ 29928 w 36000"/>
                      <a:gd name="connsiteY319" fmla="*/ 2925060 h 4180497"/>
                      <a:gd name="connsiteX320" fmla="*/ 17774 w 36000"/>
                      <a:gd name="connsiteY320" fmla="*/ 2930094 h 4180497"/>
                      <a:gd name="connsiteX321" fmla="*/ 29928 w 36000"/>
                      <a:gd name="connsiteY321" fmla="*/ 2935129 h 4180497"/>
                      <a:gd name="connsiteX322" fmla="*/ 35063 w 36000"/>
                      <a:gd name="connsiteY322" fmla="*/ 2947525 h 4180497"/>
                      <a:gd name="connsiteX323" fmla="*/ 29928 w 36000"/>
                      <a:gd name="connsiteY323" fmla="*/ 2959922 h 4180497"/>
                      <a:gd name="connsiteX324" fmla="*/ 17774 w 36000"/>
                      <a:gd name="connsiteY324" fmla="*/ 2964957 h 4180497"/>
                      <a:gd name="connsiteX325" fmla="*/ 29928 w 36000"/>
                      <a:gd name="connsiteY325" fmla="*/ 2969992 h 4180497"/>
                      <a:gd name="connsiteX326" fmla="*/ 35063 w 36000"/>
                      <a:gd name="connsiteY326" fmla="*/ 2982388 h 4180497"/>
                      <a:gd name="connsiteX327" fmla="*/ 29928 w 36000"/>
                      <a:gd name="connsiteY327" fmla="*/ 2994785 h 4180497"/>
                      <a:gd name="connsiteX328" fmla="*/ 17774 w 36000"/>
                      <a:gd name="connsiteY328" fmla="*/ 2999819 h 4180497"/>
                      <a:gd name="connsiteX329" fmla="*/ 29928 w 36000"/>
                      <a:gd name="connsiteY329" fmla="*/ 3004854 h 4180497"/>
                      <a:gd name="connsiteX330" fmla="*/ 35063 w 36000"/>
                      <a:gd name="connsiteY330" fmla="*/ 3017251 h 4180497"/>
                      <a:gd name="connsiteX331" fmla="*/ 29928 w 36000"/>
                      <a:gd name="connsiteY331" fmla="*/ 3029647 h 4180497"/>
                      <a:gd name="connsiteX332" fmla="*/ 17774 w 36000"/>
                      <a:gd name="connsiteY332" fmla="*/ 3034682 h 4180497"/>
                      <a:gd name="connsiteX333" fmla="*/ 29928 w 36000"/>
                      <a:gd name="connsiteY333" fmla="*/ 3039716 h 4180497"/>
                      <a:gd name="connsiteX334" fmla="*/ 35063 w 36000"/>
                      <a:gd name="connsiteY334" fmla="*/ 3052113 h 4180497"/>
                      <a:gd name="connsiteX335" fmla="*/ 29928 w 36000"/>
                      <a:gd name="connsiteY335" fmla="*/ 3064510 h 4180497"/>
                      <a:gd name="connsiteX336" fmla="*/ 17774 w 36000"/>
                      <a:gd name="connsiteY336" fmla="*/ 3069544 h 4180497"/>
                      <a:gd name="connsiteX337" fmla="*/ 29928 w 36000"/>
                      <a:gd name="connsiteY337" fmla="*/ 3074579 h 4180497"/>
                      <a:gd name="connsiteX338" fmla="*/ 35063 w 36000"/>
                      <a:gd name="connsiteY338" fmla="*/ 3086976 h 4180497"/>
                      <a:gd name="connsiteX339" fmla="*/ 29928 w 36000"/>
                      <a:gd name="connsiteY339" fmla="*/ 3099373 h 4180497"/>
                      <a:gd name="connsiteX340" fmla="*/ 17774 w 36000"/>
                      <a:gd name="connsiteY340" fmla="*/ 3104407 h 4180497"/>
                      <a:gd name="connsiteX341" fmla="*/ 29928 w 36000"/>
                      <a:gd name="connsiteY341" fmla="*/ 3109442 h 4180497"/>
                      <a:gd name="connsiteX342" fmla="*/ 35063 w 36000"/>
                      <a:gd name="connsiteY342" fmla="*/ 3121838 h 4180497"/>
                      <a:gd name="connsiteX343" fmla="*/ 29928 w 36000"/>
                      <a:gd name="connsiteY343" fmla="*/ 3134235 h 4180497"/>
                      <a:gd name="connsiteX344" fmla="*/ 23974 w 36000"/>
                      <a:gd name="connsiteY344" fmla="*/ 3136702 h 4180497"/>
                      <a:gd name="connsiteX345" fmla="*/ 30865 w 36000"/>
                      <a:gd name="connsiteY345" fmla="*/ 3139556 h 4180497"/>
                      <a:gd name="connsiteX346" fmla="*/ 36000 w 36000"/>
                      <a:gd name="connsiteY346" fmla="*/ 3151953 h 4180497"/>
                      <a:gd name="connsiteX347" fmla="*/ 18468 w 36000"/>
                      <a:gd name="connsiteY347" fmla="*/ 3169484 h 4180497"/>
                      <a:gd name="connsiteX348" fmla="*/ 937 w 36000"/>
                      <a:gd name="connsiteY348" fmla="*/ 3151953 h 4180497"/>
                      <a:gd name="connsiteX349" fmla="*/ 6072 w 36000"/>
                      <a:gd name="connsiteY349" fmla="*/ 3139556 h 4180497"/>
                      <a:gd name="connsiteX350" fmla="*/ 12026 w 36000"/>
                      <a:gd name="connsiteY350" fmla="*/ 3137090 h 4180497"/>
                      <a:gd name="connsiteX351" fmla="*/ 5135 w 36000"/>
                      <a:gd name="connsiteY351" fmla="*/ 3134235 h 4180497"/>
                      <a:gd name="connsiteX352" fmla="*/ 0 w 36000"/>
                      <a:gd name="connsiteY352" fmla="*/ 3121838 h 4180497"/>
                      <a:gd name="connsiteX353" fmla="*/ 5135 w 36000"/>
                      <a:gd name="connsiteY353" fmla="*/ 3109442 h 4180497"/>
                      <a:gd name="connsiteX354" fmla="*/ 17289 w 36000"/>
                      <a:gd name="connsiteY354" fmla="*/ 3104407 h 4180497"/>
                      <a:gd name="connsiteX355" fmla="*/ 5135 w 36000"/>
                      <a:gd name="connsiteY355" fmla="*/ 3099373 h 4180497"/>
                      <a:gd name="connsiteX356" fmla="*/ 0 w 36000"/>
                      <a:gd name="connsiteY356" fmla="*/ 3086976 h 4180497"/>
                      <a:gd name="connsiteX357" fmla="*/ 5135 w 36000"/>
                      <a:gd name="connsiteY357" fmla="*/ 3074579 h 4180497"/>
                      <a:gd name="connsiteX358" fmla="*/ 17290 w 36000"/>
                      <a:gd name="connsiteY358" fmla="*/ 3069544 h 4180497"/>
                      <a:gd name="connsiteX359" fmla="*/ 5135 w 36000"/>
                      <a:gd name="connsiteY359" fmla="*/ 3064510 h 4180497"/>
                      <a:gd name="connsiteX360" fmla="*/ 0 w 36000"/>
                      <a:gd name="connsiteY360" fmla="*/ 3052113 h 4180497"/>
                      <a:gd name="connsiteX361" fmla="*/ 5135 w 36000"/>
                      <a:gd name="connsiteY361" fmla="*/ 3039716 h 4180497"/>
                      <a:gd name="connsiteX362" fmla="*/ 17289 w 36000"/>
                      <a:gd name="connsiteY362" fmla="*/ 3034682 h 4180497"/>
                      <a:gd name="connsiteX363" fmla="*/ 5135 w 36000"/>
                      <a:gd name="connsiteY363" fmla="*/ 3029647 h 4180497"/>
                      <a:gd name="connsiteX364" fmla="*/ 0 w 36000"/>
                      <a:gd name="connsiteY364" fmla="*/ 3017251 h 4180497"/>
                      <a:gd name="connsiteX365" fmla="*/ 5135 w 36000"/>
                      <a:gd name="connsiteY365" fmla="*/ 3004854 h 4180497"/>
                      <a:gd name="connsiteX366" fmla="*/ 17289 w 36000"/>
                      <a:gd name="connsiteY366" fmla="*/ 2999819 h 4180497"/>
                      <a:gd name="connsiteX367" fmla="*/ 5135 w 36000"/>
                      <a:gd name="connsiteY367" fmla="*/ 2994785 h 4180497"/>
                      <a:gd name="connsiteX368" fmla="*/ 0 w 36000"/>
                      <a:gd name="connsiteY368" fmla="*/ 2982388 h 4180497"/>
                      <a:gd name="connsiteX369" fmla="*/ 5135 w 36000"/>
                      <a:gd name="connsiteY369" fmla="*/ 2969992 h 4180497"/>
                      <a:gd name="connsiteX370" fmla="*/ 17290 w 36000"/>
                      <a:gd name="connsiteY370" fmla="*/ 2964957 h 4180497"/>
                      <a:gd name="connsiteX371" fmla="*/ 5135 w 36000"/>
                      <a:gd name="connsiteY371" fmla="*/ 2959922 h 4180497"/>
                      <a:gd name="connsiteX372" fmla="*/ 0 w 36000"/>
                      <a:gd name="connsiteY372" fmla="*/ 2947525 h 4180497"/>
                      <a:gd name="connsiteX373" fmla="*/ 5135 w 36000"/>
                      <a:gd name="connsiteY373" fmla="*/ 2935129 h 4180497"/>
                      <a:gd name="connsiteX374" fmla="*/ 17289 w 36000"/>
                      <a:gd name="connsiteY374" fmla="*/ 2930094 h 4180497"/>
                      <a:gd name="connsiteX375" fmla="*/ 5135 w 36000"/>
                      <a:gd name="connsiteY375" fmla="*/ 2925060 h 4180497"/>
                      <a:gd name="connsiteX376" fmla="*/ 0 w 36000"/>
                      <a:gd name="connsiteY376" fmla="*/ 2912663 h 4180497"/>
                      <a:gd name="connsiteX377" fmla="*/ 5135 w 36000"/>
                      <a:gd name="connsiteY377" fmla="*/ 2900266 h 4180497"/>
                      <a:gd name="connsiteX378" fmla="*/ 17289 w 36000"/>
                      <a:gd name="connsiteY378" fmla="*/ 2895232 h 4180497"/>
                      <a:gd name="connsiteX379" fmla="*/ 5135 w 36000"/>
                      <a:gd name="connsiteY379" fmla="*/ 2890197 h 4180497"/>
                      <a:gd name="connsiteX380" fmla="*/ 0 w 36000"/>
                      <a:gd name="connsiteY380" fmla="*/ 2877801 h 4180497"/>
                      <a:gd name="connsiteX381" fmla="*/ 5135 w 36000"/>
                      <a:gd name="connsiteY381" fmla="*/ 2865404 h 4180497"/>
                      <a:gd name="connsiteX382" fmla="*/ 17289 w 36000"/>
                      <a:gd name="connsiteY382" fmla="*/ 2860369 h 4180497"/>
                      <a:gd name="connsiteX383" fmla="*/ 5135 w 36000"/>
                      <a:gd name="connsiteY383" fmla="*/ 2855335 h 4180497"/>
                      <a:gd name="connsiteX384" fmla="*/ 0 w 36000"/>
                      <a:gd name="connsiteY384" fmla="*/ 2842938 h 4180497"/>
                      <a:gd name="connsiteX385" fmla="*/ 5135 w 36000"/>
                      <a:gd name="connsiteY385" fmla="*/ 2830542 h 4180497"/>
                      <a:gd name="connsiteX386" fmla="*/ 17290 w 36000"/>
                      <a:gd name="connsiteY386" fmla="*/ 2825507 h 4180497"/>
                      <a:gd name="connsiteX387" fmla="*/ 5135 w 36000"/>
                      <a:gd name="connsiteY387" fmla="*/ 2820472 h 4180497"/>
                      <a:gd name="connsiteX388" fmla="*/ 0 w 36000"/>
                      <a:gd name="connsiteY388" fmla="*/ 2808075 h 4180497"/>
                      <a:gd name="connsiteX389" fmla="*/ 5135 w 36000"/>
                      <a:gd name="connsiteY389" fmla="*/ 2795679 h 4180497"/>
                      <a:gd name="connsiteX390" fmla="*/ 17289 w 36000"/>
                      <a:gd name="connsiteY390" fmla="*/ 2790644 h 4180497"/>
                      <a:gd name="connsiteX391" fmla="*/ 5135 w 36000"/>
                      <a:gd name="connsiteY391" fmla="*/ 2785610 h 4180497"/>
                      <a:gd name="connsiteX392" fmla="*/ 0 w 36000"/>
                      <a:gd name="connsiteY392" fmla="*/ 2773213 h 4180497"/>
                      <a:gd name="connsiteX393" fmla="*/ 5135 w 36000"/>
                      <a:gd name="connsiteY393" fmla="*/ 2760816 h 4180497"/>
                      <a:gd name="connsiteX394" fmla="*/ 17289 w 36000"/>
                      <a:gd name="connsiteY394" fmla="*/ 2755782 h 4180497"/>
                      <a:gd name="connsiteX395" fmla="*/ 5135 w 36000"/>
                      <a:gd name="connsiteY395" fmla="*/ 2750747 h 4180497"/>
                      <a:gd name="connsiteX396" fmla="*/ 0 w 36000"/>
                      <a:gd name="connsiteY396" fmla="*/ 2738351 h 4180497"/>
                      <a:gd name="connsiteX397" fmla="*/ 5135 w 36000"/>
                      <a:gd name="connsiteY397" fmla="*/ 2725954 h 4180497"/>
                      <a:gd name="connsiteX398" fmla="*/ 17290 w 36000"/>
                      <a:gd name="connsiteY398" fmla="*/ 2720919 h 4180497"/>
                      <a:gd name="connsiteX399" fmla="*/ 5135 w 36000"/>
                      <a:gd name="connsiteY399" fmla="*/ 2715884 h 4180497"/>
                      <a:gd name="connsiteX400" fmla="*/ 0 w 36000"/>
                      <a:gd name="connsiteY400" fmla="*/ 2703488 h 4180497"/>
                      <a:gd name="connsiteX401" fmla="*/ 5135 w 36000"/>
                      <a:gd name="connsiteY401" fmla="*/ 2691091 h 4180497"/>
                      <a:gd name="connsiteX402" fmla="*/ 17289 w 36000"/>
                      <a:gd name="connsiteY402" fmla="*/ 2686056 h 4180497"/>
                      <a:gd name="connsiteX403" fmla="*/ 5135 w 36000"/>
                      <a:gd name="connsiteY403" fmla="*/ 2681022 h 4180497"/>
                      <a:gd name="connsiteX404" fmla="*/ 0 w 36000"/>
                      <a:gd name="connsiteY404" fmla="*/ 2668625 h 4180497"/>
                      <a:gd name="connsiteX405" fmla="*/ 5135 w 36000"/>
                      <a:gd name="connsiteY405" fmla="*/ 2656229 h 4180497"/>
                      <a:gd name="connsiteX406" fmla="*/ 17289 w 36000"/>
                      <a:gd name="connsiteY406" fmla="*/ 2651194 h 4180497"/>
                      <a:gd name="connsiteX407" fmla="*/ 5135 w 36000"/>
                      <a:gd name="connsiteY407" fmla="*/ 2646160 h 4180497"/>
                      <a:gd name="connsiteX408" fmla="*/ 0 w 36000"/>
                      <a:gd name="connsiteY408" fmla="*/ 2633763 h 4180497"/>
                      <a:gd name="connsiteX409" fmla="*/ 5135 w 36000"/>
                      <a:gd name="connsiteY409" fmla="*/ 2621366 h 4180497"/>
                      <a:gd name="connsiteX410" fmla="*/ 17290 w 36000"/>
                      <a:gd name="connsiteY410" fmla="*/ 2616332 h 4180497"/>
                      <a:gd name="connsiteX411" fmla="*/ 5135 w 36000"/>
                      <a:gd name="connsiteY411" fmla="*/ 2611297 h 4180497"/>
                      <a:gd name="connsiteX412" fmla="*/ 0 w 36000"/>
                      <a:gd name="connsiteY412" fmla="*/ 2598900 h 4180497"/>
                      <a:gd name="connsiteX413" fmla="*/ 5135 w 36000"/>
                      <a:gd name="connsiteY413" fmla="*/ 2586503 h 4180497"/>
                      <a:gd name="connsiteX414" fmla="*/ 17289 w 36000"/>
                      <a:gd name="connsiteY414" fmla="*/ 2581469 h 4180497"/>
                      <a:gd name="connsiteX415" fmla="*/ 5135 w 36000"/>
                      <a:gd name="connsiteY415" fmla="*/ 2576434 h 4180497"/>
                      <a:gd name="connsiteX416" fmla="*/ 0 w 36000"/>
                      <a:gd name="connsiteY416" fmla="*/ 2564038 h 4180497"/>
                      <a:gd name="connsiteX417" fmla="*/ 5135 w 36000"/>
                      <a:gd name="connsiteY417" fmla="*/ 2551641 h 4180497"/>
                      <a:gd name="connsiteX418" fmla="*/ 17289 w 36000"/>
                      <a:gd name="connsiteY418" fmla="*/ 2546607 h 4180497"/>
                      <a:gd name="connsiteX419" fmla="*/ 5135 w 36000"/>
                      <a:gd name="connsiteY419" fmla="*/ 2541572 h 4180497"/>
                      <a:gd name="connsiteX420" fmla="*/ 0 w 36000"/>
                      <a:gd name="connsiteY420" fmla="*/ 2529175 h 4180497"/>
                      <a:gd name="connsiteX421" fmla="*/ 5135 w 36000"/>
                      <a:gd name="connsiteY421" fmla="*/ 2516779 h 4180497"/>
                      <a:gd name="connsiteX422" fmla="*/ 17290 w 36000"/>
                      <a:gd name="connsiteY422" fmla="*/ 2511744 h 4180497"/>
                      <a:gd name="connsiteX423" fmla="*/ 5135 w 36000"/>
                      <a:gd name="connsiteY423" fmla="*/ 2506709 h 4180497"/>
                      <a:gd name="connsiteX424" fmla="*/ 0 w 36000"/>
                      <a:gd name="connsiteY424" fmla="*/ 2494313 h 4180497"/>
                      <a:gd name="connsiteX425" fmla="*/ 5135 w 36000"/>
                      <a:gd name="connsiteY425" fmla="*/ 2481916 h 4180497"/>
                      <a:gd name="connsiteX426" fmla="*/ 17289 w 36000"/>
                      <a:gd name="connsiteY426" fmla="*/ 2476882 h 4180497"/>
                      <a:gd name="connsiteX427" fmla="*/ 5135 w 36000"/>
                      <a:gd name="connsiteY427" fmla="*/ 2471847 h 4180497"/>
                      <a:gd name="connsiteX428" fmla="*/ 0 w 36000"/>
                      <a:gd name="connsiteY428" fmla="*/ 2459451 h 4180497"/>
                      <a:gd name="connsiteX429" fmla="*/ 5135 w 36000"/>
                      <a:gd name="connsiteY429" fmla="*/ 2447054 h 4180497"/>
                      <a:gd name="connsiteX430" fmla="*/ 17289 w 36000"/>
                      <a:gd name="connsiteY430" fmla="*/ 2442019 h 4180497"/>
                      <a:gd name="connsiteX431" fmla="*/ 5135 w 36000"/>
                      <a:gd name="connsiteY431" fmla="*/ 2436985 h 4180497"/>
                      <a:gd name="connsiteX432" fmla="*/ 0 w 36000"/>
                      <a:gd name="connsiteY432" fmla="*/ 2424588 h 4180497"/>
                      <a:gd name="connsiteX433" fmla="*/ 5135 w 36000"/>
                      <a:gd name="connsiteY433" fmla="*/ 2412191 h 4180497"/>
                      <a:gd name="connsiteX434" fmla="*/ 17290 w 36000"/>
                      <a:gd name="connsiteY434" fmla="*/ 2407157 h 4180497"/>
                      <a:gd name="connsiteX435" fmla="*/ 5135 w 36000"/>
                      <a:gd name="connsiteY435" fmla="*/ 2402122 h 4180497"/>
                      <a:gd name="connsiteX436" fmla="*/ 0 w 36000"/>
                      <a:gd name="connsiteY436" fmla="*/ 2389725 h 4180497"/>
                      <a:gd name="connsiteX437" fmla="*/ 5135 w 36000"/>
                      <a:gd name="connsiteY437" fmla="*/ 2377329 h 4180497"/>
                      <a:gd name="connsiteX438" fmla="*/ 17289 w 36000"/>
                      <a:gd name="connsiteY438" fmla="*/ 2372294 h 4180497"/>
                      <a:gd name="connsiteX439" fmla="*/ 5135 w 36000"/>
                      <a:gd name="connsiteY439" fmla="*/ 2367260 h 4180497"/>
                      <a:gd name="connsiteX440" fmla="*/ 0 w 36000"/>
                      <a:gd name="connsiteY440" fmla="*/ 2354863 h 4180497"/>
                      <a:gd name="connsiteX441" fmla="*/ 5135 w 36000"/>
                      <a:gd name="connsiteY441" fmla="*/ 2342466 h 4180497"/>
                      <a:gd name="connsiteX442" fmla="*/ 17289 w 36000"/>
                      <a:gd name="connsiteY442" fmla="*/ 2337432 h 4180497"/>
                      <a:gd name="connsiteX443" fmla="*/ 5135 w 36000"/>
                      <a:gd name="connsiteY443" fmla="*/ 2332397 h 4180497"/>
                      <a:gd name="connsiteX444" fmla="*/ 0 w 36000"/>
                      <a:gd name="connsiteY444" fmla="*/ 2320001 h 4180497"/>
                      <a:gd name="connsiteX445" fmla="*/ 5135 w 36000"/>
                      <a:gd name="connsiteY445" fmla="*/ 2307604 h 4180497"/>
                      <a:gd name="connsiteX446" fmla="*/ 17289 w 36000"/>
                      <a:gd name="connsiteY446" fmla="*/ 2302569 h 4180497"/>
                      <a:gd name="connsiteX447" fmla="*/ 5135 w 36000"/>
                      <a:gd name="connsiteY447" fmla="*/ 2297535 h 4180497"/>
                      <a:gd name="connsiteX448" fmla="*/ 0 w 36000"/>
                      <a:gd name="connsiteY448" fmla="*/ 2285138 h 4180497"/>
                      <a:gd name="connsiteX449" fmla="*/ 5135 w 36000"/>
                      <a:gd name="connsiteY449" fmla="*/ 2272742 h 4180497"/>
                      <a:gd name="connsiteX450" fmla="*/ 17290 w 36000"/>
                      <a:gd name="connsiteY450" fmla="*/ 2267707 h 4180497"/>
                      <a:gd name="connsiteX451" fmla="*/ 5135 w 36000"/>
                      <a:gd name="connsiteY451" fmla="*/ 2262672 h 4180497"/>
                      <a:gd name="connsiteX452" fmla="*/ 0 w 36000"/>
                      <a:gd name="connsiteY452" fmla="*/ 2250275 h 4180497"/>
                      <a:gd name="connsiteX453" fmla="*/ 5135 w 36000"/>
                      <a:gd name="connsiteY453" fmla="*/ 2237879 h 4180497"/>
                      <a:gd name="connsiteX454" fmla="*/ 17289 w 36000"/>
                      <a:gd name="connsiteY454" fmla="*/ 2232844 h 4180497"/>
                      <a:gd name="connsiteX455" fmla="*/ 5135 w 36000"/>
                      <a:gd name="connsiteY455" fmla="*/ 2227810 h 4180497"/>
                      <a:gd name="connsiteX456" fmla="*/ 0 w 36000"/>
                      <a:gd name="connsiteY456" fmla="*/ 2215413 h 4180497"/>
                      <a:gd name="connsiteX457" fmla="*/ 5135 w 36000"/>
                      <a:gd name="connsiteY457" fmla="*/ 2203016 h 4180497"/>
                      <a:gd name="connsiteX458" fmla="*/ 17289 w 36000"/>
                      <a:gd name="connsiteY458" fmla="*/ 2197982 h 4180497"/>
                      <a:gd name="connsiteX459" fmla="*/ 5135 w 36000"/>
                      <a:gd name="connsiteY459" fmla="*/ 2192947 h 4180497"/>
                      <a:gd name="connsiteX460" fmla="*/ 0 w 36000"/>
                      <a:gd name="connsiteY460" fmla="*/ 2180551 h 4180497"/>
                      <a:gd name="connsiteX461" fmla="*/ 5135 w 36000"/>
                      <a:gd name="connsiteY461" fmla="*/ 2168154 h 4180497"/>
                      <a:gd name="connsiteX462" fmla="*/ 17290 w 36000"/>
                      <a:gd name="connsiteY462" fmla="*/ 2163119 h 4180497"/>
                      <a:gd name="connsiteX463" fmla="*/ 5135 w 36000"/>
                      <a:gd name="connsiteY463" fmla="*/ 2158084 h 4180497"/>
                      <a:gd name="connsiteX464" fmla="*/ 0 w 36000"/>
                      <a:gd name="connsiteY464" fmla="*/ 2145688 h 4180497"/>
                      <a:gd name="connsiteX465" fmla="*/ 17532 w 36000"/>
                      <a:gd name="connsiteY465" fmla="*/ 2128156 h 4180497"/>
                      <a:gd name="connsiteX466" fmla="*/ 18468 w 36000"/>
                      <a:gd name="connsiteY466" fmla="*/ 2093294 h 4180497"/>
                      <a:gd name="connsiteX467" fmla="*/ 36000 w 36000"/>
                      <a:gd name="connsiteY467" fmla="*/ 2110825 h 4180497"/>
                      <a:gd name="connsiteX468" fmla="*/ 18468 w 36000"/>
                      <a:gd name="connsiteY468" fmla="*/ 2128357 h 4180497"/>
                      <a:gd name="connsiteX469" fmla="*/ 937 w 36000"/>
                      <a:gd name="connsiteY469" fmla="*/ 2110825 h 4180497"/>
                      <a:gd name="connsiteX470" fmla="*/ 18468 w 36000"/>
                      <a:gd name="connsiteY470" fmla="*/ 2093294 h 4180497"/>
                      <a:gd name="connsiteX471" fmla="*/ 17532 w 36000"/>
                      <a:gd name="connsiteY471" fmla="*/ 1080938 h 4180497"/>
                      <a:gd name="connsiteX472" fmla="*/ 35063 w 36000"/>
                      <a:gd name="connsiteY472" fmla="*/ 1098470 h 4180497"/>
                      <a:gd name="connsiteX473" fmla="*/ 29928 w 36000"/>
                      <a:gd name="connsiteY473" fmla="*/ 1110867 h 4180497"/>
                      <a:gd name="connsiteX474" fmla="*/ 17774 w 36000"/>
                      <a:gd name="connsiteY474" fmla="*/ 1115901 h 4180497"/>
                      <a:gd name="connsiteX475" fmla="*/ 29928 w 36000"/>
                      <a:gd name="connsiteY475" fmla="*/ 1120936 h 4180497"/>
                      <a:gd name="connsiteX476" fmla="*/ 35063 w 36000"/>
                      <a:gd name="connsiteY476" fmla="*/ 1133333 h 4180497"/>
                      <a:gd name="connsiteX477" fmla="*/ 29928 w 36000"/>
                      <a:gd name="connsiteY477" fmla="*/ 1145730 h 4180497"/>
                      <a:gd name="connsiteX478" fmla="*/ 17774 w 36000"/>
                      <a:gd name="connsiteY478" fmla="*/ 1150764 h 4180497"/>
                      <a:gd name="connsiteX479" fmla="*/ 29928 w 36000"/>
                      <a:gd name="connsiteY479" fmla="*/ 1155799 h 4180497"/>
                      <a:gd name="connsiteX480" fmla="*/ 35063 w 36000"/>
                      <a:gd name="connsiteY480" fmla="*/ 1168195 h 4180497"/>
                      <a:gd name="connsiteX481" fmla="*/ 29928 w 36000"/>
                      <a:gd name="connsiteY481" fmla="*/ 1180592 h 4180497"/>
                      <a:gd name="connsiteX482" fmla="*/ 17774 w 36000"/>
                      <a:gd name="connsiteY482" fmla="*/ 1185626 h 4180497"/>
                      <a:gd name="connsiteX483" fmla="*/ 29928 w 36000"/>
                      <a:gd name="connsiteY483" fmla="*/ 1190661 h 4180497"/>
                      <a:gd name="connsiteX484" fmla="*/ 35063 w 36000"/>
                      <a:gd name="connsiteY484" fmla="*/ 1203058 h 4180497"/>
                      <a:gd name="connsiteX485" fmla="*/ 29928 w 36000"/>
                      <a:gd name="connsiteY485" fmla="*/ 1215454 h 4180497"/>
                      <a:gd name="connsiteX486" fmla="*/ 17774 w 36000"/>
                      <a:gd name="connsiteY486" fmla="*/ 1220489 h 4180497"/>
                      <a:gd name="connsiteX487" fmla="*/ 29928 w 36000"/>
                      <a:gd name="connsiteY487" fmla="*/ 1225524 h 4180497"/>
                      <a:gd name="connsiteX488" fmla="*/ 35063 w 36000"/>
                      <a:gd name="connsiteY488" fmla="*/ 1237921 h 4180497"/>
                      <a:gd name="connsiteX489" fmla="*/ 29928 w 36000"/>
                      <a:gd name="connsiteY489" fmla="*/ 1250317 h 4180497"/>
                      <a:gd name="connsiteX490" fmla="*/ 17774 w 36000"/>
                      <a:gd name="connsiteY490" fmla="*/ 1255351 h 4180497"/>
                      <a:gd name="connsiteX491" fmla="*/ 29928 w 36000"/>
                      <a:gd name="connsiteY491" fmla="*/ 1260386 h 4180497"/>
                      <a:gd name="connsiteX492" fmla="*/ 35063 w 36000"/>
                      <a:gd name="connsiteY492" fmla="*/ 1272783 h 4180497"/>
                      <a:gd name="connsiteX493" fmla="*/ 29928 w 36000"/>
                      <a:gd name="connsiteY493" fmla="*/ 1285180 h 4180497"/>
                      <a:gd name="connsiteX494" fmla="*/ 17774 w 36000"/>
                      <a:gd name="connsiteY494" fmla="*/ 1290214 h 4180497"/>
                      <a:gd name="connsiteX495" fmla="*/ 29928 w 36000"/>
                      <a:gd name="connsiteY495" fmla="*/ 1295249 h 4180497"/>
                      <a:gd name="connsiteX496" fmla="*/ 35063 w 36000"/>
                      <a:gd name="connsiteY496" fmla="*/ 1307645 h 4180497"/>
                      <a:gd name="connsiteX497" fmla="*/ 29928 w 36000"/>
                      <a:gd name="connsiteY497" fmla="*/ 1320042 h 4180497"/>
                      <a:gd name="connsiteX498" fmla="*/ 17774 w 36000"/>
                      <a:gd name="connsiteY498" fmla="*/ 1325076 h 4180497"/>
                      <a:gd name="connsiteX499" fmla="*/ 29928 w 36000"/>
                      <a:gd name="connsiteY499" fmla="*/ 1330111 h 4180497"/>
                      <a:gd name="connsiteX500" fmla="*/ 35063 w 36000"/>
                      <a:gd name="connsiteY500" fmla="*/ 1342508 h 4180497"/>
                      <a:gd name="connsiteX501" fmla="*/ 29928 w 36000"/>
                      <a:gd name="connsiteY501" fmla="*/ 1354904 h 4180497"/>
                      <a:gd name="connsiteX502" fmla="*/ 17774 w 36000"/>
                      <a:gd name="connsiteY502" fmla="*/ 1359939 h 4180497"/>
                      <a:gd name="connsiteX503" fmla="*/ 29928 w 36000"/>
                      <a:gd name="connsiteY503" fmla="*/ 1364973 h 4180497"/>
                      <a:gd name="connsiteX504" fmla="*/ 35063 w 36000"/>
                      <a:gd name="connsiteY504" fmla="*/ 1377370 h 4180497"/>
                      <a:gd name="connsiteX505" fmla="*/ 29928 w 36000"/>
                      <a:gd name="connsiteY505" fmla="*/ 1389767 h 4180497"/>
                      <a:gd name="connsiteX506" fmla="*/ 17774 w 36000"/>
                      <a:gd name="connsiteY506" fmla="*/ 1394801 h 4180497"/>
                      <a:gd name="connsiteX507" fmla="*/ 29928 w 36000"/>
                      <a:gd name="connsiteY507" fmla="*/ 1399836 h 4180497"/>
                      <a:gd name="connsiteX508" fmla="*/ 35063 w 36000"/>
                      <a:gd name="connsiteY508" fmla="*/ 1412233 h 4180497"/>
                      <a:gd name="connsiteX509" fmla="*/ 29928 w 36000"/>
                      <a:gd name="connsiteY509" fmla="*/ 1424629 h 4180497"/>
                      <a:gd name="connsiteX510" fmla="*/ 17774 w 36000"/>
                      <a:gd name="connsiteY510" fmla="*/ 1429664 h 4180497"/>
                      <a:gd name="connsiteX511" fmla="*/ 29928 w 36000"/>
                      <a:gd name="connsiteY511" fmla="*/ 1434698 h 4180497"/>
                      <a:gd name="connsiteX512" fmla="*/ 35063 w 36000"/>
                      <a:gd name="connsiteY512" fmla="*/ 1447095 h 4180497"/>
                      <a:gd name="connsiteX513" fmla="*/ 29928 w 36000"/>
                      <a:gd name="connsiteY513" fmla="*/ 1459491 h 4180497"/>
                      <a:gd name="connsiteX514" fmla="*/ 17774 w 36000"/>
                      <a:gd name="connsiteY514" fmla="*/ 1464526 h 4180497"/>
                      <a:gd name="connsiteX515" fmla="*/ 29928 w 36000"/>
                      <a:gd name="connsiteY515" fmla="*/ 1469561 h 4180497"/>
                      <a:gd name="connsiteX516" fmla="*/ 35063 w 36000"/>
                      <a:gd name="connsiteY516" fmla="*/ 1481957 h 4180497"/>
                      <a:gd name="connsiteX517" fmla="*/ 29928 w 36000"/>
                      <a:gd name="connsiteY517" fmla="*/ 1494354 h 4180497"/>
                      <a:gd name="connsiteX518" fmla="*/ 17774 w 36000"/>
                      <a:gd name="connsiteY518" fmla="*/ 1499389 h 4180497"/>
                      <a:gd name="connsiteX519" fmla="*/ 29928 w 36000"/>
                      <a:gd name="connsiteY519" fmla="*/ 1504423 h 4180497"/>
                      <a:gd name="connsiteX520" fmla="*/ 35063 w 36000"/>
                      <a:gd name="connsiteY520" fmla="*/ 1516820 h 4180497"/>
                      <a:gd name="connsiteX521" fmla="*/ 29928 w 36000"/>
                      <a:gd name="connsiteY521" fmla="*/ 1529216 h 4180497"/>
                      <a:gd name="connsiteX522" fmla="*/ 17774 w 36000"/>
                      <a:gd name="connsiteY522" fmla="*/ 1534251 h 4180497"/>
                      <a:gd name="connsiteX523" fmla="*/ 29928 w 36000"/>
                      <a:gd name="connsiteY523" fmla="*/ 1539285 h 4180497"/>
                      <a:gd name="connsiteX524" fmla="*/ 35063 w 36000"/>
                      <a:gd name="connsiteY524" fmla="*/ 1551682 h 4180497"/>
                      <a:gd name="connsiteX525" fmla="*/ 29928 w 36000"/>
                      <a:gd name="connsiteY525" fmla="*/ 1564079 h 4180497"/>
                      <a:gd name="connsiteX526" fmla="*/ 17774 w 36000"/>
                      <a:gd name="connsiteY526" fmla="*/ 1569114 h 4180497"/>
                      <a:gd name="connsiteX527" fmla="*/ 29928 w 36000"/>
                      <a:gd name="connsiteY527" fmla="*/ 1574148 h 4180497"/>
                      <a:gd name="connsiteX528" fmla="*/ 35063 w 36000"/>
                      <a:gd name="connsiteY528" fmla="*/ 1586545 h 4180497"/>
                      <a:gd name="connsiteX529" fmla="*/ 29928 w 36000"/>
                      <a:gd name="connsiteY529" fmla="*/ 1598942 h 4180497"/>
                      <a:gd name="connsiteX530" fmla="*/ 17774 w 36000"/>
                      <a:gd name="connsiteY530" fmla="*/ 1603976 h 4180497"/>
                      <a:gd name="connsiteX531" fmla="*/ 29928 w 36000"/>
                      <a:gd name="connsiteY531" fmla="*/ 1609011 h 4180497"/>
                      <a:gd name="connsiteX532" fmla="*/ 35063 w 36000"/>
                      <a:gd name="connsiteY532" fmla="*/ 1621407 h 4180497"/>
                      <a:gd name="connsiteX533" fmla="*/ 29928 w 36000"/>
                      <a:gd name="connsiteY533" fmla="*/ 1633804 h 4180497"/>
                      <a:gd name="connsiteX534" fmla="*/ 17774 w 36000"/>
                      <a:gd name="connsiteY534" fmla="*/ 1638838 h 4180497"/>
                      <a:gd name="connsiteX535" fmla="*/ 29928 w 36000"/>
                      <a:gd name="connsiteY535" fmla="*/ 1643873 h 4180497"/>
                      <a:gd name="connsiteX536" fmla="*/ 35063 w 36000"/>
                      <a:gd name="connsiteY536" fmla="*/ 1656270 h 4180497"/>
                      <a:gd name="connsiteX537" fmla="*/ 29928 w 36000"/>
                      <a:gd name="connsiteY537" fmla="*/ 1668666 h 4180497"/>
                      <a:gd name="connsiteX538" fmla="*/ 17774 w 36000"/>
                      <a:gd name="connsiteY538" fmla="*/ 1673701 h 4180497"/>
                      <a:gd name="connsiteX539" fmla="*/ 29928 w 36000"/>
                      <a:gd name="connsiteY539" fmla="*/ 1678736 h 4180497"/>
                      <a:gd name="connsiteX540" fmla="*/ 35063 w 36000"/>
                      <a:gd name="connsiteY540" fmla="*/ 1691133 h 4180497"/>
                      <a:gd name="connsiteX541" fmla="*/ 29928 w 36000"/>
                      <a:gd name="connsiteY541" fmla="*/ 1703529 h 4180497"/>
                      <a:gd name="connsiteX542" fmla="*/ 17774 w 36000"/>
                      <a:gd name="connsiteY542" fmla="*/ 1708564 h 4180497"/>
                      <a:gd name="connsiteX543" fmla="*/ 29928 w 36000"/>
                      <a:gd name="connsiteY543" fmla="*/ 1713598 h 4180497"/>
                      <a:gd name="connsiteX544" fmla="*/ 35063 w 36000"/>
                      <a:gd name="connsiteY544" fmla="*/ 1725995 h 4180497"/>
                      <a:gd name="connsiteX545" fmla="*/ 29928 w 36000"/>
                      <a:gd name="connsiteY545" fmla="*/ 1738392 h 4180497"/>
                      <a:gd name="connsiteX546" fmla="*/ 17774 w 36000"/>
                      <a:gd name="connsiteY546" fmla="*/ 1743426 h 4180497"/>
                      <a:gd name="connsiteX547" fmla="*/ 29928 w 36000"/>
                      <a:gd name="connsiteY547" fmla="*/ 1748461 h 4180497"/>
                      <a:gd name="connsiteX548" fmla="*/ 35063 w 36000"/>
                      <a:gd name="connsiteY548" fmla="*/ 1760857 h 4180497"/>
                      <a:gd name="connsiteX549" fmla="*/ 29928 w 36000"/>
                      <a:gd name="connsiteY549" fmla="*/ 1773254 h 4180497"/>
                      <a:gd name="connsiteX550" fmla="*/ 17774 w 36000"/>
                      <a:gd name="connsiteY550" fmla="*/ 1778289 h 4180497"/>
                      <a:gd name="connsiteX551" fmla="*/ 29928 w 36000"/>
                      <a:gd name="connsiteY551" fmla="*/ 1783324 h 4180497"/>
                      <a:gd name="connsiteX552" fmla="*/ 35063 w 36000"/>
                      <a:gd name="connsiteY552" fmla="*/ 1795720 h 4180497"/>
                      <a:gd name="connsiteX553" fmla="*/ 29928 w 36000"/>
                      <a:gd name="connsiteY553" fmla="*/ 1808117 h 4180497"/>
                      <a:gd name="connsiteX554" fmla="*/ 17774 w 36000"/>
                      <a:gd name="connsiteY554" fmla="*/ 1813151 h 4180497"/>
                      <a:gd name="connsiteX555" fmla="*/ 29928 w 36000"/>
                      <a:gd name="connsiteY555" fmla="*/ 1818186 h 4180497"/>
                      <a:gd name="connsiteX556" fmla="*/ 35063 w 36000"/>
                      <a:gd name="connsiteY556" fmla="*/ 1830583 h 4180497"/>
                      <a:gd name="connsiteX557" fmla="*/ 29928 w 36000"/>
                      <a:gd name="connsiteY557" fmla="*/ 1842979 h 4180497"/>
                      <a:gd name="connsiteX558" fmla="*/ 17774 w 36000"/>
                      <a:gd name="connsiteY558" fmla="*/ 1848014 h 4180497"/>
                      <a:gd name="connsiteX559" fmla="*/ 29928 w 36000"/>
                      <a:gd name="connsiteY559" fmla="*/ 1853048 h 4180497"/>
                      <a:gd name="connsiteX560" fmla="*/ 35063 w 36000"/>
                      <a:gd name="connsiteY560" fmla="*/ 1865445 h 4180497"/>
                      <a:gd name="connsiteX561" fmla="*/ 29928 w 36000"/>
                      <a:gd name="connsiteY561" fmla="*/ 1877842 h 4180497"/>
                      <a:gd name="connsiteX562" fmla="*/ 17774 w 36000"/>
                      <a:gd name="connsiteY562" fmla="*/ 1882876 h 4180497"/>
                      <a:gd name="connsiteX563" fmla="*/ 29928 w 36000"/>
                      <a:gd name="connsiteY563" fmla="*/ 1887911 h 4180497"/>
                      <a:gd name="connsiteX564" fmla="*/ 35063 w 36000"/>
                      <a:gd name="connsiteY564" fmla="*/ 1900307 h 4180497"/>
                      <a:gd name="connsiteX565" fmla="*/ 29928 w 36000"/>
                      <a:gd name="connsiteY565" fmla="*/ 1912704 h 4180497"/>
                      <a:gd name="connsiteX566" fmla="*/ 17774 w 36000"/>
                      <a:gd name="connsiteY566" fmla="*/ 1917739 h 4180497"/>
                      <a:gd name="connsiteX567" fmla="*/ 29928 w 36000"/>
                      <a:gd name="connsiteY567" fmla="*/ 1922774 h 4180497"/>
                      <a:gd name="connsiteX568" fmla="*/ 35063 w 36000"/>
                      <a:gd name="connsiteY568" fmla="*/ 1935170 h 4180497"/>
                      <a:gd name="connsiteX569" fmla="*/ 29928 w 36000"/>
                      <a:gd name="connsiteY569" fmla="*/ 1947567 h 4180497"/>
                      <a:gd name="connsiteX570" fmla="*/ 17774 w 36000"/>
                      <a:gd name="connsiteY570" fmla="*/ 1952601 h 4180497"/>
                      <a:gd name="connsiteX571" fmla="*/ 29928 w 36000"/>
                      <a:gd name="connsiteY571" fmla="*/ 1957636 h 4180497"/>
                      <a:gd name="connsiteX572" fmla="*/ 35063 w 36000"/>
                      <a:gd name="connsiteY572" fmla="*/ 1970033 h 4180497"/>
                      <a:gd name="connsiteX573" fmla="*/ 29928 w 36000"/>
                      <a:gd name="connsiteY573" fmla="*/ 1982429 h 4180497"/>
                      <a:gd name="connsiteX574" fmla="*/ 17774 w 36000"/>
                      <a:gd name="connsiteY574" fmla="*/ 1987464 h 4180497"/>
                      <a:gd name="connsiteX575" fmla="*/ 29928 w 36000"/>
                      <a:gd name="connsiteY575" fmla="*/ 1992498 h 4180497"/>
                      <a:gd name="connsiteX576" fmla="*/ 35063 w 36000"/>
                      <a:gd name="connsiteY576" fmla="*/ 2004895 h 4180497"/>
                      <a:gd name="connsiteX577" fmla="*/ 29928 w 36000"/>
                      <a:gd name="connsiteY577" fmla="*/ 2018292 h 4180497"/>
                      <a:gd name="connsiteX578" fmla="*/ 17774 w 36000"/>
                      <a:gd name="connsiteY578" fmla="*/ 2022326 h 4180497"/>
                      <a:gd name="connsiteX579" fmla="*/ 29928 w 36000"/>
                      <a:gd name="connsiteY579" fmla="*/ 2027361 h 4180497"/>
                      <a:gd name="connsiteX580" fmla="*/ 35063 w 36000"/>
                      <a:gd name="connsiteY580" fmla="*/ 2039758 h 4180497"/>
                      <a:gd name="connsiteX581" fmla="*/ 29928 w 36000"/>
                      <a:gd name="connsiteY581" fmla="*/ 2052155 h 4180497"/>
                      <a:gd name="connsiteX582" fmla="*/ 17774 w 36000"/>
                      <a:gd name="connsiteY582" fmla="*/ 2057189 h 4180497"/>
                      <a:gd name="connsiteX583" fmla="*/ 29928 w 36000"/>
                      <a:gd name="connsiteY583" fmla="*/ 2062224 h 4180497"/>
                      <a:gd name="connsiteX584" fmla="*/ 35063 w 36000"/>
                      <a:gd name="connsiteY584" fmla="*/ 2074620 h 4180497"/>
                      <a:gd name="connsiteX585" fmla="*/ 17532 w 36000"/>
                      <a:gd name="connsiteY585" fmla="*/ 2092152 h 4180497"/>
                      <a:gd name="connsiteX586" fmla="*/ 0 w 36000"/>
                      <a:gd name="connsiteY586" fmla="*/ 2074620 h 4180497"/>
                      <a:gd name="connsiteX587" fmla="*/ 5135 w 36000"/>
                      <a:gd name="connsiteY587" fmla="*/ 2062224 h 4180497"/>
                      <a:gd name="connsiteX588" fmla="*/ 17289 w 36000"/>
                      <a:gd name="connsiteY588" fmla="*/ 2057189 h 4180497"/>
                      <a:gd name="connsiteX589" fmla="*/ 5135 w 36000"/>
                      <a:gd name="connsiteY589" fmla="*/ 2052155 h 4180497"/>
                      <a:gd name="connsiteX590" fmla="*/ 0 w 36000"/>
                      <a:gd name="connsiteY590" fmla="*/ 2039758 h 4180497"/>
                      <a:gd name="connsiteX591" fmla="*/ 5135 w 36000"/>
                      <a:gd name="connsiteY591" fmla="*/ 2027361 h 4180497"/>
                      <a:gd name="connsiteX592" fmla="*/ 17290 w 36000"/>
                      <a:gd name="connsiteY592" fmla="*/ 2022326 h 4180497"/>
                      <a:gd name="connsiteX593" fmla="*/ 5135 w 36000"/>
                      <a:gd name="connsiteY593" fmla="*/ 2018292 h 4180497"/>
                      <a:gd name="connsiteX594" fmla="*/ 0 w 36000"/>
                      <a:gd name="connsiteY594" fmla="*/ 2004895 h 4180497"/>
                      <a:gd name="connsiteX595" fmla="*/ 5135 w 36000"/>
                      <a:gd name="connsiteY595" fmla="*/ 1992498 h 4180497"/>
                      <a:gd name="connsiteX596" fmla="*/ 17289 w 36000"/>
                      <a:gd name="connsiteY596" fmla="*/ 1987464 h 4180497"/>
                      <a:gd name="connsiteX597" fmla="*/ 5135 w 36000"/>
                      <a:gd name="connsiteY597" fmla="*/ 1982429 h 4180497"/>
                      <a:gd name="connsiteX598" fmla="*/ 0 w 36000"/>
                      <a:gd name="connsiteY598" fmla="*/ 1970033 h 4180497"/>
                      <a:gd name="connsiteX599" fmla="*/ 5135 w 36000"/>
                      <a:gd name="connsiteY599" fmla="*/ 1957636 h 4180497"/>
                      <a:gd name="connsiteX600" fmla="*/ 17289 w 36000"/>
                      <a:gd name="connsiteY600" fmla="*/ 1952601 h 4180497"/>
                      <a:gd name="connsiteX601" fmla="*/ 5135 w 36000"/>
                      <a:gd name="connsiteY601" fmla="*/ 1947567 h 4180497"/>
                      <a:gd name="connsiteX602" fmla="*/ 0 w 36000"/>
                      <a:gd name="connsiteY602" fmla="*/ 1935170 h 4180497"/>
                      <a:gd name="connsiteX603" fmla="*/ 5135 w 36000"/>
                      <a:gd name="connsiteY603" fmla="*/ 1922774 h 4180497"/>
                      <a:gd name="connsiteX604" fmla="*/ 17290 w 36000"/>
                      <a:gd name="connsiteY604" fmla="*/ 1917739 h 4180497"/>
                      <a:gd name="connsiteX605" fmla="*/ 5135 w 36000"/>
                      <a:gd name="connsiteY605" fmla="*/ 1912704 h 4180497"/>
                      <a:gd name="connsiteX606" fmla="*/ 0 w 36000"/>
                      <a:gd name="connsiteY606" fmla="*/ 1900307 h 4180497"/>
                      <a:gd name="connsiteX607" fmla="*/ 5135 w 36000"/>
                      <a:gd name="connsiteY607" fmla="*/ 1887911 h 4180497"/>
                      <a:gd name="connsiteX608" fmla="*/ 17289 w 36000"/>
                      <a:gd name="connsiteY608" fmla="*/ 1882876 h 4180497"/>
                      <a:gd name="connsiteX609" fmla="*/ 5135 w 36000"/>
                      <a:gd name="connsiteY609" fmla="*/ 1877842 h 4180497"/>
                      <a:gd name="connsiteX610" fmla="*/ 0 w 36000"/>
                      <a:gd name="connsiteY610" fmla="*/ 1865445 h 4180497"/>
                      <a:gd name="connsiteX611" fmla="*/ 5135 w 36000"/>
                      <a:gd name="connsiteY611" fmla="*/ 1853048 h 4180497"/>
                      <a:gd name="connsiteX612" fmla="*/ 17289 w 36000"/>
                      <a:gd name="connsiteY612" fmla="*/ 1848014 h 4180497"/>
                      <a:gd name="connsiteX613" fmla="*/ 5135 w 36000"/>
                      <a:gd name="connsiteY613" fmla="*/ 1842979 h 4180497"/>
                      <a:gd name="connsiteX614" fmla="*/ 0 w 36000"/>
                      <a:gd name="connsiteY614" fmla="*/ 1830583 h 4180497"/>
                      <a:gd name="connsiteX615" fmla="*/ 5135 w 36000"/>
                      <a:gd name="connsiteY615" fmla="*/ 1818186 h 4180497"/>
                      <a:gd name="connsiteX616" fmla="*/ 17289 w 36000"/>
                      <a:gd name="connsiteY616" fmla="*/ 1813151 h 4180497"/>
                      <a:gd name="connsiteX617" fmla="*/ 5135 w 36000"/>
                      <a:gd name="connsiteY617" fmla="*/ 1808117 h 4180497"/>
                      <a:gd name="connsiteX618" fmla="*/ 0 w 36000"/>
                      <a:gd name="connsiteY618" fmla="*/ 1795720 h 4180497"/>
                      <a:gd name="connsiteX619" fmla="*/ 5135 w 36000"/>
                      <a:gd name="connsiteY619" fmla="*/ 1783324 h 4180497"/>
                      <a:gd name="connsiteX620" fmla="*/ 17290 w 36000"/>
                      <a:gd name="connsiteY620" fmla="*/ 1778289 h 4180497"/>
                      <a:gd name="connsiteX621" fmla="*/ 5135 w 36000"/>
                      <a:gd name="connsiteY621" fmla="*/ 1773254 h 4180497"/>
                      <a:gd name="connsiteX622" fmla="*/ 0 w 36000"/>
                      <a:gd name="connsiteY622" fmla="*/ 1760857 h 4180497"/>
                      <a:gd name="connsiteX623" fmla="*/ 5135 w 36000"/>
                      <a:gd name="connsiteY623" fmla="*/ 1748461 h 4180497"/>
                      <a:gd name="connsiteX624" fmla="*/ 17289 w 36000"/>
                      <a:gd name="connsiteY624" fmla="*/ 1743426 h 4180497"/>
                      <a:gd name="connsiteX625" fmla="*/ 5135 w 36000"/>
                      <a:gd name="connsiteY625" fmla="*/ 1738392 h 4180497"/>
                      <a:gd name="connsiteX626" fmla="*/ 0 w 36000"/>
                      <a:gd name="connsiteY626" fmla="*/ 1725995 h 4180497"/>
                      <a:gd name="connsiteX627" fmla="*/ 5135 w 36000"/>
                      <a:gd name="connsiteY627" fmla="*/ 1713598 h 4180497"/>
                      <a:gd name="connsiteX628" fmla="*/ 17289 w 36000"/>
                      <a:gd name="connsiteY628" fmla="*/ 1708564 h 4180497"/>
                      <a:gd name="connsiteX629" fmla="*/ 5135 w 36000"/>
                      <a:gd name="connsiteY629" fmla="*/ 1703529 h 4180497"/>
                      <a:gd name="connsiteX630" fmla="*/ 0 w 36000"/>
                      <a:gd name="connsiteY630" fmla="*/ 1691133 h 4180497"/>
                      <a:gd name="connsiteX631" fmla="*/ 5135 w 36000"/>
                      <a:gd name="connsiteY631" fmla="*/ 1678736 h 4180497"/>
                      <a:gd name="connsiteX632" fmla="*/ 17290 w 36000"/>
                      <a:gd name="connsiteY632" fmla="*/ 1673701 h 4180497"/>
                      <a:gd name="connsiteX633" fmla="*/ 5135 w 36000"/>
                      <a:gd name="connsiteY633" fmla="*/ 1668666 h 4180497"/>
                      <a:gd name="connsiteX634" fmla="*/ 0 w 36000"/>
                      <a:gd name="connsiteY634" fmla="*/ 1656270 h 4180497"/>
                      <a:gd name="connsiteX635" fmla="*/ 5135 w 36000"/>
                      <a:gd name="connsiteY635" fmla="*/ 1643873 h 4180497"/>
                      <a:gd name="connsiteX636" fmla="*/ 17289 w 36000"/>
                      <a:gd name="connsiteY636" fmla="*/ 1638838 h 4180497"/>
                      <a:gd name="connsiteX637" fmla="*/ 5135 w 36000"/>
                      <a:gd name="connsiteY637" fmla="*/ 1633804 h 4180497"/>
                      <a:gd name="connsiteX638" fmla="*/ 0 w 36000"/>
                      <a:gd name="connsiteY638" fmla="*/ 1621407 h 4180497"/>
                      <a:gd name="connsiteX639" fmla="*/ 5135 w 36000"/>
                      <a:gd name="connsiteY639" fmla="*/ 1609011 h 4180497"/>
                      <a:gd name="connsiteX640" fmla="*/ 17289 w 36000"/>
                      <a:gd name="connsiteY640" fmla="*/ 1603976 h 4180497"/>
                      <a:gd name="connsiteX641" fmla="*/ 5135 w 36000"/>
                      <a:gd name="connsiteY641" fmla="*/ 1598942 h 4180497"/>
                      <a:gd name="connsiteX642" fmla="*/ 0 w 36000"/>
                      <a:gd name="connsiteY642" fmla="*/ 1586545 h 4180497"/>
                      <a:gd name="connsiteX643" fmla="*/ 5135 w 36000"/>
                      <a:gd name="connsiteY643" fmla="*/ 1574148 h 4180497"/>
                      <a:gd name="connsiteX644" fmla="*/ 17290 w 36000"/>
                      <a:gd name="connsiteY644" fmla="*/ 1569114 h 4180497"/>
                      <a:gd name="connsiteX645" fmla="*/ 5135 w 36000"/>
                      <a:gd name="connsiteY645" fmla="*/ 1564079 h 4180497"/>
                      <a:gd name="connsiteX646" fmla="*/ 0 w 36000"/>
                      <a:gd name="connsiteY646" fmla="*/ 1551682 h 4180497"/>
                      <a:gd name="connsiteX647" fmla="*/ 5135 w 36000"/>
                      <a:gd name="connsiteY647" fmla="*/ 1539285 h 4180497"/>
                      <a:gd name="connsiteX648" fmla="*/ 17289 w 36000"/>
                      <a:gd name="connsiteY648" fmla="*/ 1534251 h 4180497"/>
                      <a:gd name="connsiteX649" fmla="*/ 5135 w 36000"/>
                      <a:gd name="connsiteY649" fmla="*/ 1529216 h 4180497"/>
                      <a:gd name="connsiteX650" fmla="*/ 0 w 36000"/>
                      <a:gd name="connsiteY650" fmla="*/ 1516820 h 4180497"/>
                      <a:gd name="connsiteX651" fmla="*/ 5135 w 36000"/>
                      <a:gd name="connsiteY651" fmla="*/ 1504423 h 4180497"/>
                      <a:gd name="connsiteX652" fmla="*/ 17289 w 36000"/>
                      <a:gd name="connsiteY652" fmla="*/ 1499389 h 4180497"/>
                      <a:gd name="connsiteX653" fmla="*/ 5135 w 36000"/>
                      <a:gd name="connsiteY653" fmla="*/ 1494354 h 4180497"/>
                      <a:gd name="connsiteX654" fmla="*/ 0 w 36000"/>
                      <a:gd name="connsiteY654" fmla="*/ 1481957 h 4180497"/>
                      <a:gd name="connsiteX655" fmla="*/ 5135 w 36000"/>
                      <a:gd name="connsiteY655" fmla="*/ 1469561 h 4180497"/>
                      <a:gd name="connsiteX656" fmla="*/ 17290 w 36000"/>
                      <a:gd name="connsiteY656" fmla="*/ 1464526 h 4180497"/>
                      <a:gd name="connsiteX657" fmla="*/ 5135 w 36000"/>
                      <a:gd name="connsiteY657" fmla="*/ 1459491 h 4180497"/>
                      <a:gd name="connsiteX658" fmla="*/ 0 w 36000"/>
                      <a:gd name="connsiteY658" fmla="*/ 1447095 h 4180497"/>
                      <a:gd name="connsiteX659" fmla="*/ 5135 w 36000"/>
                      <a:gd name="connsiteY659" fmla="*/ 1434698 h 4180497"/>
                      <a:gd name="connsiteX660" fmla="*/ 17289 w 36000"/>
                      <a:gd name="connsiteY660" fmla="*/ 1429664 h 4180497"/>
                      <a:gd name="connsiteX661" fmla="*/ 5135 w 36000"/>
                      <a:gd name="connsiteY661" fmla="*/ 1424629 h 4180497"/>
                      <a:gd name="connsiteX662" fmla="*/ 0 w 36000"/>
                      <a:gd name="connsiteY662" fmla="*/ 1412233 h 4180497"/>
                      <a:gd name="connsiteX663" fmla="*/ 5135 w 36000"/>
                      <a:gd name="connsiteY663" fmla="*/ 1399836 h 4180497"/>
                      <a:gd name="connsiteX664" fmla="*/ 17289 w 36000"/>
                      <a:gd name="connsiteY664" fmla="*/ 1394801 h 4180497"/>
                      <a:gd name="connsiteX665" fmla="*/ 5135 w 36000"/>
                      <a:gd name="connsiteY665" fmla="*/ 1389767 h 4180497"/>
                      <a:gd name="connsiteX666" fmla="*/ 0 w 36000"/>
                      <a:gd name="connsiteY666" fmla="*/ 1377370 h 4180497"/>
                      <a:gd name="connsiteX667" fmla="*/ 5135 w 36000"/>
                      <a:gd name="connsiteY667" fmla="*/ 1364973 h 4180497"/>
                      <a:gd name="connsiteX668" fmla="*/ 17290 w 36000"/>
                      <a:gd name="connsiteY668" fmla="*/ 1359939 h 4180497"/>
                      <a:gd name="connsiteX669" fmla="*/ 5135 w 36000"/>
                      <a:gd name="connsiteY669" fmla="*/ 1354904 h 4180497"/>
                      <a:gd name="connsiteX670" fmla="*/ 0 w 36000"/>
                      <a:gd name="connsiteY670" fmla="*/ 1342508 h 4180497"/>
                      <a:gd name="connsiteX671" fmla="*/ 5135 w 36000"/>
                      <a:gd name="connsiteY671" fmla="*/ 1330111 h 4180497"/>
                      <a:gd name="connsiteX672" fmla="*/ 17289 w 36000"/>
                      <a:gd name="connsiteY672" fmla="*/ 1325076 h 4180497"/>
                      <a:gd name="connsiteX673" fmla="*/ 5135 w 36000"/>
                      <a:gd name="connsiteY673" fmla="*/ 1320042 h 4180497"/>
                      <a:gd name="connsiteX674" fmla="*/ 0 w 36000"/>
                      <a:gd name="connsiteY674" fmla="*/ 1307645 h 4180497"/>
                      <a:gd name="connsiteX675" fmla="*/ 5135 w 36000"/>
                      <a:gd name="connsiteY675" fmla="*/ 1295249 h 4180497"/>
                      <a:gd name="connsiteX676" fmla="*/ 17289 w 36000"/>
                      <a:gd name="connsiteY676" fmla="*/ 1290214 h 4180497"/>
                      <a:gd name="connsiteX677" fmla="*/ 5135 w 36000"/>
                      <a:gd name="connsiteY677" fmla="*/ 1285180 h 4180497"/>
                      <a:gd name="connsiteX678" fmla="*/ 0 w 36000"/>
                      <a:gd name="connsiteY678" fmla="*/ 1272783 h 4180497"/>
                      <a:gd name="connsiteX679" fmla="*/ 5135 w 36000"/>
                      <a:gd name="connsiteY679" fmla="*/ 1260386 h 4180497"/>
                      <a:gd name="connsiteX680" fmla="*/ 17289 w 36000"/>
                      <a:gd name="connsiteY680" fmla="*/ 1255351 h 4180497"/>
                      <a:gd name="connsiteX681" fmla="*/ 5135 w 36000"/>
                      <a:gd name="connsiteY681" fmla="*/ 1250317 h 4180497"/>
                      <a:gd name="connsiteX682" fmla="*/ 0 w 36000"/>
                      <a:gd name="connsiteY682" fmla="*/ 1237921 h 4180497"/>
                      <a:gd name="connsiteX683" fmla="*/ 5135 w 36000"/>
                      <a:gd name="connsiteY683" fmla="*/ 1225524 h 4180497"/>
                      <a:gd name="connsiteX684" fmla="*/ 17290 w 36000"/>
                      <a:gd name="connsiteY684" fmla="*/ 1220489 h 4180497"/>
                      <a:gd name="connsiteX685" fmla="*/ 5135 w 36000"/>
                      <a:gd name="connsiteY685" fmla="*/ 1215454 h 4180497"/>
                      <a:gd name="connsiteX686" fmla="*/ 0 w 36000"/>
                      <a:gd name="connsiteY686" fmla="*/ 1203058 h 4180497"/>
                      <a:gd name="connsiteX687" fmla="*/ 5135 w 36000"/>
                      <a:gd name="connsiteY687" fmla="*/ 1190661 h 4180497"/>
                      <a:gd name="connsiteX688" fmla="*/ 17289 w 36000"/>
                      <a:gd name="connsiteY688" fmla="*/ 1185626 h 4180497"/>
                      <a:gd name="connsiteX689" fmla="*/ 5135 w 36000"/>
                      <a:gd name="connsiteY689" fmla="*/ 1180592 h 4180497"/>
                      <a:gd name="connsiteX690" fmla="*/ 0 w 36000"/>
                      <a:gd name="connsiteY690" fmla="*/ 1168195 h 4180497"/>
                      <a:gd name="connsiteX691" fmla="*/ 5135 w 36000"/>
                      <a:gd name="connsiteY691" fmla="*/ 1155799 h 4180497"/>
                      <a:gd name="connsiteX692" fmla="*/ 17289 w 36000"/>
                      <a:gd name="connsiteY692" fmla="*/ 1150764 h 4180497"/>
                      <a:gd name="connsiteX693" fmla="*/ 5135 w 36000"/>
                      <a:gd name="connsiteY693" fmla="*/ 1145730 h 4180497"/>
                      <a:gd name="connsiteX694" fmla="*/ 0 w 36000"/>
                      <a:gd name="connsiteY694" fmla="*/ 1133333 h 4180497"/>
                      <a:gd name="connsiteX695" fmla="*/ 5135 w 36000"/>
                      <a:gd name="connsiteY695" fmla="*/ 1120936 h 4180497"/>
                      <a:gd name="connsiteX696" fmla="*/ 17290 w 36000"/>
                      <a:gd name="connsiteY696" fmla="*/ 1115901 h 4180497"/>
                      <a:gd name="connsiteX697" fmla="*/ 5135 w 36000"/>
                      <a:gd name="connsiteY697" fmla="*/ 1110867 h 4180497"/>
                      <a:gd name="connsiteX698" fmla="*/ 0 w 36000"/>
                      <a:gd name="connsiteY698" fmla="*/ 1098470 h 4180497"/>
                      <a:gd name="connsiteX699" fmla="*/ 17532 w 36000"/>
                      <a:gd name="connsiteY699" fmla="*/ 1080938 h 4180497"/>
                      <a:gd name="connsiteX700" fmla="*/ 18468 w 36000"/>
                      <a:gd name="connsiteY700" fmla="*/ 1046076 h 4180497"/>
                      <a:gd name="connsiteX701" fmla="*/ 36000 w 36000"/>
                      <a:gd name="connsiteY701" fmla="*/ 1063608 h 4180497"/>
                      <a:gd name="connsiteX702" fmla="*/ 18468 w 36000"/>
                      <a:gd name="connsiteY702" fmla="*/ 1081139 h 4180497"/>
                      <a:gd name="connsiteX703" fmla="*/ 937 w 36000"/>
                      <a:gd name="connsiteY703" fmla="*/ 1063608 h 4180497"/>
                      <a:gd name="connsiteX704" fmla="*/ 18468 w 36000"/>
                      <a:gd name="connsiteY704" fmla="*/ 1046076 h 4180497"/>
                      <a:gd name="connsiteX705" fmla="*/ 17532 w 36000"/>
                      <a:gd name="connsiteY705" fmla="*/ 34863 h 4180497"/>
                      <a:gd name="connsiteX706" fmla="*/ 35063 w 36000"/>
                      <a:gd name="connsiteY706" fmla="*/ 52394 h 4180497"/>
                      <a:gd name="connsiteX707" fmla="*/ 29928 w 36000"/>
                      <a:gd name="connsiteY707" fmla="*/ 64791 h 4180497"/>
                      <a:gd name="connsiteX708" fmla="*/ 17774 w 36000"/>
                      <a:gd name="connsiteY708" fmla="*/ 69826 h 4180497"/>
                      <a:gd name="connsiteX709" fmla="*/ 29928 w 36000"/>
                      <a:gd name="connsiteY709" fmla="*/ 74860 h 4180497"/>
                      <a:gd name="connsiteX710" fmla="*/ 35063 w 36000"/>
                      <a:gd name="connsiteY710" fmla="*/ 87257 h 4180497"/>
                      <a:gd name="connsiteX711" fmla="*/ 29928 w 36000"/>
                      <a:gd name="connsiteY711" fmla="*/ 99654 h 4180497"/>
                      <a:gd name="connsiteX712" fmla="*/ 17774 w 36000"/>
                      <a:gd name="connsiteY712" fmla="*/ 104688 h 4180497"/>
                      <a:gd name="connsiteX713" fmla="*/ 29928 w 36000"/>
                      <a:gd name="connsiteY713" fmla="*/ 109723 h 4180497"/>
                      <a:gd name="connsiteX714" fmla="*/ 35063 w 36000"/>
                      <a:gd name="connsiteY714" fmla="*/ 122119 h 4180497"/>
                      <a:gd name="connsiteX715" fmla="*/ 29928 w 36000"/>
                      <a:gd name="connsiteY715" fmla="*/ 134516 h 4180497"/>
                      <a:gd name="connsiteX716" fmla="*/ 17774 w 36000"/>
                      <a:gd name="connsiteY716" fmla="*/ 139550 h 4180497"/>
                      <a:gd name="connsiteX717" fmla="*/ 29928 w 36000"/>
                      <a:gd name="connsiteY717" fmla="*/ 144585 h 4180497"/>
                      <a:gd name="connsiteX718" fmla="*/ 35063 w 36000"/>
                      <a:gd name="connsiteY718" fmla="*/ 156982 h 4180497"/>
                      <a:gd name="connsiteX719" fmla="*/ 29928 w 36000"/>
                      <a:gd name="connsiteY719" fmla="*/ 169378 h 4180497"/>
                      <a:gd name="connsiteX720" fmla="*/ 17774 w 36000"/>
                      <a:gd name="connsiteY720" fmla="*/ 174413 h 4180497"/>
                      <a:gd name="connsiteX721" fmla="*/ 29928 w 36000"/>
                      <a:gd name="connsiteY721" fmla="*/ 179448 h 4180497"/>
                      <a:gd name="connsiteX722" fmla="*/ 35063 w 36000"/>
                      <a:gd name="connsiteY722" fmla="*/ 191845 h 4180497"/>
                      <a:gd name="connsiteX723" fmla="*/ 29928 w 36000"/>
                      <a:gd name="connsiteY723" fmla="*/ 204241 h 4180497"/>
                      <a:gd name="connsiteX724" fmla="*/ 17774 w 36000"/>
                      <a:gd name="connsiteY724" fmla="*/ 209276 h 4180497"/>
                      <a:gd name="connsiteX725" fmla="*/ 29928 w 36000"/>
                      <a:gd name="connsiteY725" fmla="*/ 214310 h 4180497"/>
                      <a:gd name="connsiteX726" fmla="*/ 35063 w 36000"/>
                      <a:gd name="connsiteY726" fmla="*/ 226707 h 4180497"/>
                      <a:gd name="connsiteX727" fmla="*/ 29928 w 36000"/>
                      <a:gd name="connsiteY727" fmla="*/ 239104 h 4180497"/>
                      <a:gd name="connsiteX728" fmla="*/ 17774 w 36000"/>
                      <a:gd name="connsiteY728" fmla="*/ 244138 h 4180497"/>
                      <a:gd name="connsiteX729" fmla="*/ 29928 w 36000"/>
                      <a:gd name="connsiteY729" fmla="*/ 249173 h 4180497"/>
                      <a:gd name="connsiteX730" fmla="*/ 35063 w 36000"/>
                      <a:gd name="connsiteY730" fmla="*/ 261569 h 4180497"/>
                      <a:gd name="connsiteX731" fmla="*/ 29928 w 36000"/>
                      <a:gd name="connsiteY731" fmla="*/ 273966 h 4180497"/>
                      <a:gd name="connsiteX732" fmla="*/ 17774 w 36000"/>
                      <a:gd name="connsiteY732" fmla="*/ 279000 h 4180497"/>
                      <a:gd name="connsiteX733" fmla="*/ 29928 w 36000"/>
                      <a:gd name="connsiteY733" fmla="*/ 284035 h 4180497"/>
                      <a:gd name="connsiteX734" fmla="*/ 35063 w 36000"/>
                      <a:gd name="connsiteY734" fmla="*/ 296432 h 4180497"/>
                      <a:gd name="connsiteX735" fmla="*/ 29928 w 36000"/>
                      <a:gd name="connsiteY735" fmla="*/ 308828 h 4180497"/>
                      <a:gd name="connsiteX736" fmla="*/ 17774 w 36000"/>
                      <a:gd name="connsiteY736" fmla="*/ 313863 h 4180497"/>
                      <a:gd name="connsiteX737" fmla="*/ 29928 w 36000"/>
                      <a:gd name="connsiteY737" fmla="*/ 318897 h 4180497"/>
                      <a:gd name="connsiteX738" fmla="*/ 35063 w 36000"/>
                      <a:gd name="connsiteY738" fmla="*/ 331294 h 4180497"/>
                      <a:gd name="connsiteX739" fmla="*/ 29928 w 36000"/>
                      <a:gd name="connsiteY739" fmla="*/ 343691 h 4180497"/>
                      <a:gd name="connsiteX740" fmla="*/ 17774 w 36000"/>
                      <a:gd name="connsiteY740" fmla="*/ 348726 h 4180497"/>
                      <a:gd name="connsiteX741" fmla="*/ 29928 w 36000"/>
                      <a:gd name="connsiteY741" fmla="*/ 353760 h 4180497"/>
                      <a:gd name="connsiteX742" fmla="*/ 35063 w 36000"/>
                      <a:gd name="connsiteY742" fmla="*/ 366157 h 4180497"/>
                      <a:gd name="connsiteX743" fmla="*/ 29928 w 36000"/>
                      <a:gd name="connsiteY743" fmla="*/ 378554 h 4180497"/>
                      <a:gd name="connsiteX744" fmla="*/ 17774 w 36000"/>
                      <a:gd name="connsiteY744" fmla="*/ 383588 h 4180497"/>
                      <a:gd name="connsiteX745" fmla="*/ 29928 w 36000"/>
                      <a:gd name="connsiteY745" fmla="*/ 388623 h 4180497"/>
                      <a:gd name="connsiteX746" fmla="*/ 35063 w 36000"/>
                      <a:gd name="connsiteY746" fmla="*/ 401019 h 4180497"/>
                      <a:gd name="connsiteX747" fmla="*/ 29928 w 36000"/>
                      <a:gd name="connsiteY747" fmla="*/ 413415 h 4180497"/>
                      <a:gd name="connsiteX748" fmla="*/ 17774 w 36000"/>
                      <a:gd name="connsiteY748" fmla="*/ 418450 h 4180497"/>
                      <a:gd name="connsiteX749" fmla="*/ 29928 w 36000"/>
                      <a:gd name="connsiteY749" fmla="*/ 423485 h 4180497"/>
                      <a:gd name="connsiteX750" fmla="*/ 35063 w 36000"/>
                      <a:gd name="connsiteY750" fmla="*/ 435882 h 4180497"/>
                      <a:gd name="connsiteX751" fmla="*/ 29928 w 36000"/>
                      <a:gd name="connsiteY751" fmla="*/ 448278 h 4180497"/>
                      <a:gd name="connsiteX752" fmla="*/ 17774 w 36000"/>
                      <a:gd name="connsiteY752" fmla="*/ 453313 h 4180497"/>
                      <a:gd name="connsiteX753" fmla="*/ 29928 w 36000"/>
                      <a:gd name="connsiteY753" fmla="*/ 458347 h 4180497"/>
                      <a:gd name="connsiteX754" fmla="*/ 35063 w 36000"/>
                      <a:gd name="connsiteY754" fmla="*/ 470744 h 4180497"/>
                      <a:gd name="connsiteX755" fmla="*/ 29928 w 36000"/>
                      <a:gd name="connsiteY755" fmla="*/ 483141 h 4180497"/>
                      <a:gd name="connsiteX756" fmla="*/ 17774 w 36000"/>
                      <a:gd name="connsiteY756" fmla="*/ 488176 h 4180497"/>
                      <a:gd name="connsiteX757" fmla="*/ 29928 w 36000"/>
                      <a:gd name="connsiteY757" fmla="*/ 493210 h 4180497"/>
                      <a:gd name="connsiteX758" fmla="*/ 35063 w 36000"/>
                      <a:gd name="connsiteY758" fmla="*/ 505606 h 4180497"/>
                      <a:gd name="connsiteX759" fmla="*/ 29928 w 36000"/>
                      <a:gd name="connsiteY759" fmla="*/ 518003 h 4180497"/>
                      <a:gd name="connsiteX760" fmla="*/ 17774 w 36000"/>
                      <a:gd name="connsiteY760" fmla="*/ 523038 h 4180497"/>
                      <a:gd name="connsiteX761" fmla="*/ 29928 w 36000"/>
                      <a:gd name="connsiteY761" fmla="*/ 528073 h 4180497"/>
                      <a:gd name="connsiteX762" fmla="*/ 35063 w 36000"/>
                      <a:gd name="connsiteY762" fmla="*/ 540469 h 4180497"/>
                      <a:gd name="connsiteX763" fmla="*/ 29928 w 36000"/>
                      <a:gd name="connsiteY763" fmla="*/ 552866 h 4180497"/>
                      <a:gd name="connsiteX764" fmla="*/ 17774 w 36000"/>
                      <a:gd name="connsiteY764" fmla="*/ 557900 h 4180497"/>
                      <a:gd name="connsiteX765" fmla="*/ 29928 w 36000"/>
                      <a:gd name="connsiteY765" fmla="*/ 562935 h 4180497"/>
                      <a:gd name="connsiteX766" fmla="*/ 35063 w 36000"/>
                      <a:gd name="connsiteY766" fmla="*/ 575332 h 4180497"/>
                      <a:gd name="connsiteX767" fmla="*/ 29928 w 36000"/>
                      <a:gd name="connsiteY767" fmla="*/ 587728 h 4180497"/>
                      <a:gd name="connsiteX768" fmla="*/ 17774 w 36000"/>
                      <a:gd name="connsiteY768" fmla="*/ 592763 h 4180497"/>
                      <a:gd name="connsiteX769" fmla="*/ 29928 w 36000"/>
                      <a:gd name="connsiteY769" fmla="*/ 597797 h 4180497"/>
                      <a:gd name="connsiteX770" fmla="*/ 35063 w 36000"/>
                      <a:gd name="connsiteY770" fmla="*/ 610194 h 4180497"/>
                      <a:gd name="connsiteX771" fmla="*/ 29928 w 36000"/>
                      <a:gd name="connsiteY771" fmla="*/ 622591 h 4180497"/>
                      <a:gd name="connsiteX772" fmla="*/ 17774 w 36000"/>
                      <a:gd name="connsiteY772" fmla="*/ 627625 h 4180497"/>
                      <a:gd name="connsiteX773" fmla="*/ 29928 w 36000"/>
                      <a:gd name="connsiteY773" fmla="*/ 632660 h 4180497"/>
                      <a:gd name="connsiteX774" fmla="*/ 35063 w 36000"/>
                      <a:gd name="connsiteY774" fmla="*/ 645057 h 4180497"/>
                      <a:gd name="connsiteX775" fmla="*/ 29928 w 36000"/>
                      <a:gd name="connsiteY775" fmla="*/ 657454 h 4180497"/>
                      <a:gd name="connsiteX776" fmla="*/ 17774 w 36000"/>
                      <a:gd name="connsiteY776" fmla="*/ 662488 h 4180497"/>
                      <a:gd name="connsiteX777" fmla="*/ 29928 w 36000"/>
                      <a:gd name="connsiteY777" fmla="*/ 667523 h 4180497"/>
                      <a:gd name="connsiteX778" fmla="*/ 35063 w 36000"/>
                      <a:gd name="connsiteY778" fmla="*/ 679919 h 4180497"/>
                      <a:gd name="connsiteX779" fmla="*/ 29928 w 36000"/>
                      <a:gd name="connsiteY779" fmla="*/ 692316 h 4180497"/>
                      <a:gd name="connsiteX780" fmla="*/ 17774 w 36000"/>
                      <a:gd name="connsiteY780" fmla="*/ 697350 h 4180497"/>
                      <a:gd name="connsiteX781" fmla="*/ 29928 w 36000"/>
                      <a:gd name="connsiteY781" fmla="*/ 702385 h 4180497"/>
                      <a:gd name="connsiteX782" fmla="*/ 35063 w 36000"/>
                      <a:gd name="connsiteY782" fmla="*/ 714782 h 4180497"/>
                      <a:gd name="connsiteX783" fmla="*/ 29928 w 36000"/>
                      <a:gd name="connsiteY783" fmla="*/ 727178 h 4180497"/>
                      <a:gd name="connsiteX784" fmla="*/ 17774 w 36000"/>
                      <a:gd name="connsiteY784" fmla="*/ 732213 h 4180497"/>
                      <a:gd name="connsiteX785" fmla="*/ 29928 w 36000"/>
                      <a:gd name="connsiteY785" fmla="*/ 737248 h 4180497"/>
                      <a:gd name="connsiteX786" fmla="*/ 35063 w 36000"/>
                      <a:gd name="connsiteY786" fmla="*/ 749645 h 4180497"/>
                      <a:gd name="connsiteX787" fmla="*/ 29928 w 36000"/>
                      <a:gd name="connsiteY787" fmla="*/ 762041 h 4180497"/>
                      <a:gd name="connsiteX788" fmla="*/ 17774 w 36000"/>
                      <a:gd name="connsiteY788" fmla="*/ 767075 h 4180497"/>
                      <a:gd name="connsiteX789" fmla="*/ 29928 w 36000"/>
                      <a:gd name="connsiteY789" fmla="*/ 772110 h 4180497"/>
                      <a:gd name="connsiteX790" fmla="*/ 35063 w 36000"/>
                      <a:gd name="connsiteY790" fmla="*/ 784507 h 4180497"/>
                      <a:gd name="connsiteX791" fmla="*/ 29928 w 36000"/>
                      <a:gd name="connsiteY791" fmla="*/ 796904 h 4180497"/>
                      <a:gd name="connsiteX792" fmla="*/ 17774 w 36000"/>
                      <a:gd name="connsiteY792" fmla="*/ 801938 h 4180497"/>
                      <a:gd name="connsiteX793" fmla="*/ 29928 w 36000"/>
                      <a:gd name="connsiteY793" fmla="*/ 806973 h 4180497"/>
                      <a:gd name="connsiteX794" fmla="*/ 35063 w 36000"/>
                      <a:gd name="connsiteY794" fmla="*/ 819369 h 4180497"/>
                      <a:gd name="connsiteX795" fmla="*/ 29928 w 36000"/>
                      <a:gd name="connsiteY795" fmla="*/ 831766 h 4180497"/>
                      <a:gd name="connsiteX796" fmla="*/ 17774 w 36000"/>
                      <a:gd name="connsiteY796" fmla="*/ 836800 h 4180497"/>
                      <a:gd name="connsiteX797" fmla="*/ 29928 w 36000"/>
                      <a:gd name="connsiteY797" fmla="*/ 841835 h 4180497"/>
                      <a:gd name="connsiteX798" fmla="*/ 35063 w 36000"/>
                      <a:gd name="connsiteY798" fmla="*/ 854232 h 4180497"/>
                      <a:gd name="connsiteX799" fmla="*/ 29928 w 36000"/>
                      <a:gd name="connsiteY799" fmla="*/ 866628 h 4180497"/>
                      <a:gd name="connsiteX800" fmla="*/ 17774 w 36000"/>
                      <a:gd name="connsiteY800" fmla="*/ 871663 h 4180497"/>
                      <a:gd name="connsiteX801" fmla="*/ 29928 w 36000"/>
                      <a:gd name="connsiteY801" fmla="*/ 876698 h 4180497"/>
                      <a:gd name="connsiteX802" fmla="*/ 35063 w 36000"/>
                      <a:gd name="connsiteY802" fmla="*/ 889095 h 4180497"/>
                      <a:gd name="connsiteX803" fmla="*/ 29928 w 36000"/>
                      <a:gd name="connsiteY803" fmla="*/ 901491 h 4180497"/>
                      <a:gd name="connsiteX804" fmla="*/ 17774 w 36000"/>
                      <a:gd name="connsiteY804" fmla="*/ 906526 h 4180497"/>
                      <a:gd name="connsiteX805" fmla="*/ 29928 w 36000"/>
                      <a:gd name="connsiteY805" fmla="*/ 911560 h 4180497"/>
                      <a:gd name="connsiteX806" fmla="*/ 35063 w 36000"/>
                      <a:gd name="connsiteY806" fmla="*/ 923957 h 4180497"/>
                      <a:gd name="connsiteX807" fmla="*/ 29928 w 36000"/>
                      <a:gd name="connsiteY807" fmla="*/ 936354 h 4180497"/>
                      <a:gd name="connsiteX808" fmla="*/ 17774 w 36000"/>
                      <a:gd name="connsiteY808" fmla="*/ 941388 h 4180497"/>
                      <a:gd name="connsiteX809" fmla="*/ 29928 w 36000"/>
                      <a:gd name="connsiteY809" fmla="*/ 946423 h 4180497"/>
                      <a:gd name="connsiteX810" fmla="*/ 35063 w 36000"/>
                      <a:gd name="connsiteY810" fmla="*/ 958819 h 4180497"/>
                      <a:gd name="connsiteX811" fmla="*/ 29928 w 36000"/>
                      <a:gd name="connsiteY811" fmla="*/ 971216 h 4180497"/>
                      <a:gd name="connsiteX812" fmla="*/ 17774 w 36000"/>
                      <a:gd name="connsiteY812" fmla="*/ 976251 h 4180497"/>
                      <a:gd name="connsiteX813" fmla="*/ 29928 w 36000"/>
                      <a:gd name="connsiteY813" fmla="*/ 981285 h 4180497"/>
                      <a:gd name="connsiteX814" fmla="*/ 35063 w 36000"/>
                      <a:gd name="connsiteY814" fmla="*/ 993682 h 4180497"/>
                      <a:gd name="connsiteX815" fmla="*/ 29928 w 36000"/>
                      <a:gd name="connsiteY815" fmla="*/ 1006079 h 4180497"/>
                      <a:gd name="connsiteX816" fmla="*/ 17774 w 36000"/>
                      <a:gd name="connsiteY816" fmla="*/ 1011114 h 4180497"/>
                      <a:gd name="connsiteX817" fmla="*/ 29928 w 36000"/>
                      <a:gd name="connsiteY817" fmla="*/ 1016148 h 4180497"/>
                      <a:gd name="connsiteX818" fmla="*/ 35063 w 36000"/>
                      <a:gd name="connsiteY818" fmla="*/ 1028545 h 4180497"/>
                      <a:gd name="connsiteX819" fmla="*/ 17532 w 36000"/>
                      <a:gd name="connsiteY819" fmla="*/ 1046076 h 4180497"/>
                      <a:gd name="connsiteX820" fmla="*/ 0 w 36000"/>
                      <a:gd name="connsiteY820" fmla="*/ 1028545 h 4180497"/>
                      <a:gd name="connsiteX821" fmla="*/ 5135 w 36000"/>
                      <a:gd name="connsiteY821" fmla="*/ 1016148 h 4180497"/>
                      <a:gd name="connsiteX822" fmla="*/ 17289 w 36000"/>
                      <a:gd name="connsiteY822" fmla="*/ 1011114 h 4180497"/>
                      <a:gd name="connsiteX823" fmla="*/ 5135 w 36000"/>
                      <a:gd name="connsiteY823" fmla="*/ 1006079 h 4180497"/>
                      <a:gd name="connsiteX824" fmla="*/ 0 w 36000"/>
                      <a:gd name="connsiteY824" fmla="*/ 993682 h 4180497"/>
                      <a:gd name="connsiteX825" fmla="*/ 5135 w 36000"/>
                      <a:gd name="connsiteY825" fmla="*/ 981285 h 4180497"/>
                      <a:gd name="connsiteX826" fmla="*/ 17290 w 36000"/>
                      <a:gd name="connsiteY826" fmla="*/ 976251 h 4180497"/>
                      <a:gd name="connsiteX827" fmla="*/ 5135 w 36000"/>
                      <a:gd name="connsiteY827" fmla="*/ 971216 h 4180497"/>
                      <a:gd name="connsiteX828" fmla="*/ 0 w 36000"/>
                      <a:gd name="connsiteY828" fmla="*/ 958819 h 4180497"/>
                      <a:gd name="connsiteX829" fmla="*/ 5135 w 36000"/>
                      <a:gd name="connsiteY829" fmla="*/ 946423 h 4180497"/>
                      <a:gd name="connsiteX830" fmla="*/ 17289 w 36000"/>
                      <a:gd name="connsiteY830" fmla="*/ 941388 h 4180497"/>
                      <a:gd name="connsiteX831" fmla="*/ 5135 w 36000"/>
                      <a:gd name="connsiteY831" fmla="*/ 936354 h 4180497"/>
                      <a:gd name="connsiteX832" fmla="*/ 0 w 36000"/>
                      <a:gd name="connsiteY832" fmla="*/ 923957 h 4180497"/>
                      <a:gd name="connsiteX833" fmla="*/ 5135 w 36000"/>
                      <a:gd name="connsiteY833" fmla="*/ 911560 h 4180497"/>
                      <a:gd name="connsiteX834" fmla="*/ 17289 w 36000"/>
                      <a:gd name="connsiteY834" fmla="*/ 906526 h 4180497"/>
                      <a:gd name="connsiteX835" fmla="*/ 5135 w 36000"/>
                      <a:gd name="connsiteY835" fmla="*/ 901491 h 4180497"/>
                      <a:gd name="connsiteX836" fmla="*/ 0 w 36000"/>
                      <a:gd name="connsiteY836" fmla="*/ 889095 h 4180497"/>
                      <a:gd name="connsiteX837" fmla="*/ 5135 w 36000"/>
                      <a:gd name="connsiteY837" fmla="*/ 876698 h 4180497"/>
                      <a:gd name="connsiteX838" fmla="*/ 17290 w 36000"/>
                      <a:gd name="connsiteY838" fmla="*/ 871663 h 4180497"/>
                      <a:gd name="connsiteX839" fmla="*/ 5135 w 36000"/>
                      <a:gd name="connsiteY839" fmla="*/ 866628 h 4180497"/>
                      <a:gd name="connsiteX840" fmla="*/ 0 w 36000"/>
                      <a:gd name="connsiteY840" fmla="*/ 854232 h 4180497"/>
                      <a:gd name="connsiteX841" fmla="*/ 5135 w 36000"/>
                      <a:gd name="connsiteY841" fmla="*/ 841835 h 4180497"/>
                      <a:gd name="connsiteX842" fmla="*/ 17289 w 36000"/>
                      <a:gd name="connsiteY842" fmla="*/ 836800 h 4180497"/>
                      <a:gd name="connsiteX843" fmla="*/ 5135 w 36000"/>
                      <a:gd name="connsiteY843" fmla="*/ 831766 h 4180497"/>
                      <a:gd name="connsiteX844" fmla="*/ 0 w 36000"/>
                      <a:gd name="connsiteY844" fmla="*/ 819369 h 4180497"/>
                      <a:gd name="connsiteX845" fmla="*/ 5135 w 36000"/>
                      <a:gd name="connsiteY845" fmla="*/ 806973 h 4180497"/>
                      <a:gd name="connsiteX846" fmla="*/ 17289 w 36000"/>
                      <a:gd name="connsiteY846" fmla="*/ 801938 h 4180497"/>
                      <a:gd name="connsiteX847" fmla="*/ 5135 w 36000"/>
                      <a:gd name="connsiteY847" fmla="*/ 796904 h 4180497"/>
                      <a:gd name="connsiteX848" fmla="*/ 0 w 36000"/>
                      <a:gd name="connsiteY848" fmla="*/ 784507 h 4180497"/>
                      <a:gd name="connsiteX849" fmla="*/ 5135 w 36000"/>
                      <a:gd name="connsiteY849" fmla="*/ 772110 h 4180497"/>
                      <a:gd name="connsiteX850" fmla="*/ 17289 w 36000"/>
                      <a:gd name="connsiteY850" fmla="*/ 767075 h 4180497"/>
                      <a:gd name="connsiteX851" fmla="*/ 5135 w 36000"/>
                      <a:gd name="connsiteY851" fmla="*/ 762041 h 4180497"/>
                      <a:gd name="connsiteX852" fmla="*/ 0 w 36000"/>
                      <a:gd name="connsiteY852" fmla="*/ 749645 h 4180497"/>
                      <a:gd name="connsiteX853" fmla="*/ 5135 w 36000"/>
                      <a:gd name="connsiteY853" fmla="*/ 737248 h 4180497"/>
                      <a:gd name="connsiteX854" fmla="*/ 17290 w 36000"/>
                      <a:gd name="connsiteY854" fmla="*/ 732213 h 4180497"/>
                      <a:gd name="connsiteX855" fmla="*/ 5135 w 36000"/>
                      <a:gd name="connsiteY855" fmla="*/ 727178 h 4180497"/>
                      <a:gd name="connsiteX856" fmla="*/ 0 w 36000"/>
                      <a:gd name="connsiteY856" fmla="*/ 714782 h 4180497"/>
                      <a:gd name="connsiteX857" fmla="*/ 5135 w 36000"/>
                      <a:gd name="connsiteY857" fmla="*/ 702385 h 4180497"/>
                      <a:gd name="connsiteX858" fmla="*/ 17289 w 36000"/>
                      <a:gd name="connsiteY858" fmla="*/ 697350 h 4180497"/>
                      <a:gd name="connsiteX859" fmla="*/ 5135 w 36000"/>
                      <a:gd name="connsiteY859" fmla="*/ 692316 h 4180497"/>
                      <a:gd name="connsiteX860" fmla="*/ 0 w 36000"/>
                      <a:gd name="connsiteY860" fmla="*/ 679919 h 4180497"/>
                      <a:gd name="connsiteX861" fmla="*/ 5135 w 36000"/>
                      <a:gd name="connsiteY861" fmla="*/ 667523 h 4180497"/>
                      <a:gd name="connsiteX862" fmla="*/ 17289 w 36000"/>
                      <a:gd name="connsiteY862" fmla="*/ 662488 h 4180497"/>
                      <a:gd name="connsiteX863" fmla="*/ 5135 w 36000"/>
                      <a:gd name="connsiteY863" fmla="*/ 657454 h 4180497"/>
                      <a:gd name="connsiteX864" fmla="*/ 0 w 36000"/>
                      <a:gd name="connsiteY864" fmla="*/ 645057 h 4180497"/>
                      <a:gd name="connsiteX865" fmla="*/ 5135 w 36000"/>
                      <a:gd name="connsiteY865" fmla="*/ 632660 h 4180497"/>
                      <a:gd name="connsiteX866" fmla="*/ 17290 w 36000"/>
                      <a:gd name="connsiteY866" fmla="*/ 627625 h 4180497"/>
                      <a:gd name="connsiteX867" fmla="*/ 5135 w 36000"/>
                      <a:gd name="connsiteY867" fmla="*/ 622591 h 4180497"/>
                      <a:gd name="connsiteX868" fmla="*/ 0 w 36000"/>
                      <a:gd name="connsiteY868" fmla="*/ 610194 h 4180497"/>
                      <a:gd name="connsiteX869" fmla="*/ 5135 w 36000"/>
                      <a:gd name="connsiteY869" fmla="*/ 597797 h 4180497"/>
                      <a:gd name="connsiteX870" fmla="*/ 17289 w 36000"/>
                      <a:gd name="connsiteY870" fmla="*/ 592763 h 4180497"/>
                      <a:gd name="connsiteX871" fmla="*/ 5135 w 36000"/>
                      <a:gd name="connsiteY871" fmla="*/ 587728 h 4180497"/>
                      <a:gd name="connsiteX872" fmla="*/ 0 w 36000"/>
                      <a:gd name="connsiteY872" fmla="*/ 575332 h 4180497"/>
                      <a:gd name="connsiteX873" fmla="*/ 5135 w 36000"/>
                      <a:gd name="connsiteY873" fmla="*/ 562935 h 4180497"/>
                      <a:gd name="connsiteX874" fmla="*/ 17289 w 36000"/>
                      <a:gd name="connsiteY874" fmla="*/ 557900 h 4180497"/>
                      <a:gd name="connsiteX875" fmla="*/ 5135 w 36000"/>
                      <a:gd name="connsiteY875" fmla="*/ 552866 h 4180497"/>
                      <a:gd name="connsiteX876" fmla="*/ 0 w 36000"/>
                      <a:gd name="connsiteY876" fmla="*/ 540469 h 4180497"/>
                      <a:gd name="connsiteX877" fmla="*/ 5135 w 36000"/>
                      <a:gd name="connsiteY877" fmla="*/ 528073 h 4180497"/>
                      <a:gd name="connsiteX878" fmla="*/ 17290 w 36000"/>
                      <a:gd name="connsiteY878" fmla="*/ 523038 h 4180497"/>
                      <a:gd name="connsiteX879" fmla="*/ 5135 w 36000"/>
                      <a:gd name="connsiteY879" fmla="*/ 518003 h 4180497"/>
                      <a:gd name="connsiteX880" fmla="*/ 0 w 36000"/>
                      <a:gd name="connsiteY880" fmla="*/ 505606 h 4180497"/>
                      <a:gd name="connsiteX881" fmla="*/ 5135 w 36000"/>
                      <a:gd name="connsiteY881" fmla="*/ 493210 h 4180497"/>
                      <a:gd name="connsiteX882" fmla="*/ 17289 w 36000"/>
                      <a:gd name="connsiteY882" fmla="*/ 488176 h 4180497"/>
                      <a:gd name="connsiteX883" fmla="*/ 5135 w 36000"/>
                      <a:gd name="connsiteY883" fmla="*/ 483141 h 4180497"/>
                      <a:gd name="connsiteX884" fmla="*/ 0 w 36000"/>
                      <a:gd name="connsiteY884" fmla="*/ 470744 h 4180497"/>
                      <a:gd name="connsiteX885" fmla="*/ 5135 w 36000"/>
                      <a:gd name="connsiteY885" fmla="*/ 458347 h 4180497"/>
                      <a:gd name="connsiteX886" fmla="*/ 17289 w 36000"/>
                      <a:gd name="connsiteY886" fmla="*/ 453313 h 4180497"/>
                      <a:gd name="connsiteX887" fmla="*/ 5135 w 36000"/>
                      <a:gd name="connsiteY887" fmla="*/ 448278 h 4180497"/>
                      <a:gd name="connsiteX888" fmla="*/ 0 w 36000"/>
                      <a:gd name="connsiteY888" fmla="*/ 435882 h 4180497"/>
                      <a:gd name="connsiteX889" fmla="*/ 5135 w 36000"/>
                      <a:gd name="connsiteY889" fmla="*/ 423485 h 4180497"/>
                      <a:gd name="connsiteX890" fmla="*/ 17290 w 36000"/>
                      <a:gd name="connsiteY890" fmla="*/ 418450 h 4180497"/>
                      <a:gd name="connsiteX891" fmla="*/ 5135 w 36000"/>
                      <a:gd name="connsiteY891" fmla="*/ 413415 h 4180497"/>
                      <a:gd name="connsiteX892" fmla="*/ 0 w 36000"/>
                      <a:gd name="connsiteY892" fmla="*/ 401019 h 4180497"/>
                      <a:gd name="connsiteX893" fmla="*/ 5135 w 36000"/>
                      <a:gd name="connsiteY893" fmla="*/ 388623 h 4180497"/>
                      <a:gd name="connsiteX894" fmla="*/ 17289 w 36000"/>
                      <a:gd name="connsiteY894" fmla="*/ 383588 h 4180497"/>
                      <a:gd name="connsiteX895" fmla="*/ 5135 w 36000"/>
                      <a:gd name="connsiteY895" fmla="*/ 378554 h 4180497"/>
                      <a:gd name="connsiteX896" fmla="*/ 0 w 36000"/>
                      <a:gd name="connsiteY896" fmla="*/ 366157 h 4180497"/>
                      <a:gd name="connsiteX897" fmla="*/ 5135 w 36000"/>
                      <a:gd name="connsiteY897" fmla="*/ 353760 h 4180497"/>
                      <a:gd name="connsiteX898" fmla="*/ 17289 w 36000"/>
                      <a:gd name="connsiteY898" fmla="*/ 348726 h 4180497"/>
                      <a:gd name="connsiteX899" fmla="*/ 5135 w 36000"/>
                      <a:gd name="connsiteY899" fmla="*/ 343691 h 4180497"/>
                      <a:gd name="connsiteX900" fmla="*/ 0 w 36000"/>
                      <a:gd name="connsiteY900" fmla="*/ 331294 h 4180497"/>
                      <a:gd name="connsiteX901" fmla="*/ 5135 w 36000"/>
                      <a:gd name="connsiteY901" fmla="*/ 318897 h 4180497"/>
                      <a:gd name="connsiteX902" fmla="*/ 17290 w 36000"/>
                      <a:gd name="connsiteY902" fmla="*/ 313863 h 4180497"/>
                      <a:gd name="connsiteX903" fmla="*/ 5135 w 36000"/>
                      <a:gd name="connsiteY903" fmla="*/ 308828 h 4180497"/>
                      <a:gd name="connsiteX904" fmla="*/ 0 w 36000"/>
                      <a:gd name="connsiteY904" fmla="*/ 296432 h 4180497"/>
                      <a:gd name="connsiteX905" fmla="*/ 5135 w 36000"/>
                      <a:gd name="connsiteY905" fmla="*/ 284035 h 4180497"/>
                      <a:gd name="connsiteX906" fmla="*/ 17289 w 36000"/>
                      <a:gd name="connsiteY906" fmla="*/ 279000 h 4180497"/>
                      <a:gd name="connsiteX907" fmla="*/ 5135 w 36000"/>
                      <a:gd name="connsiteY907" fmla="*/ 273966 h 4180497"/>
                      <a:gd name="connsiteX908" fmla="*/ 0 w 36000"/>
                      <a:gd name="connsiteY908" fmla="*/ 261569 h 4180497"/>
                      <a:gd name="connsiteX909" fmla="*/ 5135 w 36000"/>
                      <a:gd name="connsiteY909" fmla="*/ 249173 h 4180497"/>
                      <a:gd name="connsiteX910" fmla="*/ 17289 w 36000"/>
                      <a:gd name="connsiteY910" fmla="*/ 244138 h 4180497"/>
                      <a:gd name="connsiteX911" fmla="*/ 5135 w 36000"/>
                      <a:gd name="connsiteY911" fmla="*/ 239104 h 4180497"/>
                      <a:gd name="connsiteX912" fmla="*/ 0 w 36000"/>
                      <a:gd name="connsiteY912" fmla="*/ 226707 h 4180497"/>
                      <a:gd name="connsiteX913" fmla="*/ 5135 w 36000"/>
                      <a:gd name="connsiteY913" fmla="*/ 214310 h 4180497"/>
                      <a:gd name="connsiteX914" fmla="*/ 17289 w 36000"/>
                      <a:gd name="connsiteY914" fmla="*/ 209276 h 4180497"/>
                      <a:gd name="connsiteX915" fmla="*/ 5135 w 36000"/>
                      <a:gd name="connsiteY915" fmla="*/ 204241 h 4180497"/>
                      <a:gd name="connsiteX916" fmla="*/ 0 w 36000"/>
                      <a:gd name="connsiteY916" fmla="*/ 191845 h 4180497"/>
                      <a:gd name="connsiteX917" fmla="*/ 5135 w 36000"/>
                      <a:gd name="connsiteY917" fmla="*/ 179448 h 4180497"/>
                      <a:gd name="connsiteX918" fmla="*/ 17290 w 36000"/>
                      <a:gd name="connsiteY918" fmla="*/ 174413 h 4180497"/>
                      <a:gd name="connsiteX919" fmla="*/ 5135 w 36000"/>
                      <a:gd name="connsiteY919" fmla="*/ 169378 h 4180497"/>
                      <a:gd name="connsiteX920" fmla="*/ 0 w 36000"/>
                      <a:gd name="connsiteY920" fmla="*/ 156982 h 4180497"/>
                      <a:gd name="connsiteX921" fmla="*/ 5135 w 36000"/>
                      <a:gd name="connsiteY921" fmla="*/ 144585 h 4180497"/>
                      <a:gd name="connsiteX922" fmla="*/ 17289 w 36000"/>
                      <a:gd name="connsiteY922" fmla="*/ 139550 h 4180497"/>
                      <a:gd name="connsiteX923" fmla="*/ 5135 w 36000"/>
                      <a:gd name="connsiteY923" fmla="*/ 134516 h 4180497"/>
                      <a:gd name="connsiteX924" fmla="*/ 0 w 36000"/>
                      <a:gd name="connsiteY924" fmla="*/ 122119 h 4180497"/>
                      <a:gd name="connsiteX925" fmla="*/ 5135 w 36000"/>
                      <a:gd name="connsiteY925" fmla="*/ 109723 h 4180497"/>
                      <a:gd name="connsiteX926" fmla="*/ 17289 w 36000"/>
                      <a:gd name="connsiteY926" fmla="*/ 104688 h 4180497"/>
                      <a:gd name="connsiteX927" fmla="*/ 5135 w 36000"/>
                      <a:gd name="connsiteY927" fmla="*/ 99654 h 4180497"/>
                      <a:gd name="connsiteX928" fmla="*/ 0 w 36000"/>
                      <a:gd name="connsiteY928" fmla="*/ 87257 h 4180497"/>
                      <a:gd name="connsiteX929" fmla="*/ 5135 w 36000"/>
                      <a:gd name="connsiteY929" fmla="*/ 74860 h 4180497"/>
                      <a:gd name="connsiteX930" fmla="*/ 17290 w 36000"/>
                      <a:gd name="connsiteY930" fmla="*/ 69826 h 4180497"/>
                      <a:gd name="connsiteX931" fmla="*/ 5135 w 36000"/>
                      <a:gd name="connsiteY931" fmla="*/ 64791 h 4180497"/>
                      <a:gd name="connsiteX932" fmla="*/ 0 w 36000"/>
                      <a:gd name="connsiteY932" fmla="*/ 52394 h 4180497"/>
                      <a:gd name="connsiteX933" fmla="*/ 17532 w 36000"/>
                      <a:gd name="connsiteY933" fmla="*/ 34863 h 4180497"/>
                      <a:gd name="connsiteX934" fmla="*/ 18468 w 36000"/>
                      <a:gd name="connsiteY934" fmla="*/ 0 h 4180497"/>
                      <a:gd name="connsiteX935" fmla="*/ 36000 w 36000"/>
                      <a:gd name="connsiteY935" fmla="*/ 17532 h 4180497"/>
                      <a:gd name="connsiteX936" fmla="*/ 18468 w 36000"/>
                      <a:gd name="connsiteY936" fmla="*/ 35063 h 4180497"/>
                      <a:gd name="connsiteX937" fmla="*/ 937 w 36000"/>
                      <a:gd name="connsiteY937" fmla="*/ 17532 h 4180497"/>
                      <a:gd name="connsiteX938" fmla="*/ 18468 w 36000"/>
                      <a:gd name="connsiteY938" fmla="*/ 0 h 418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Lst>
                    <a:rect l="l" t="t" r="r" b="b"/>
                    <a:pathLst>
                      <a:path w="36000" h="4180497">
                        <a:moveTo>
                          <a:pt x="17532" y="3169283"/>
                        </a:moveTo>
                        <a:cubicBezTo>
                          <a:pt x="27214" y="3169283"/>
                          <a:pt x="35063" y="3177133"/>
                          <a:pt x="35063" y="3186815"/>
                        </a:cubicBezTo>
                        <a:cubicBezTo>
                          <a:pt x="35063" y="3191656"/>
                          <a:pt x="33101" y="3196039"/>
                          <a:pt x="29928" y="3199212"/>
                        </a:cubicBezTo>
                        <a:lnTo>
                          <a:pt x="17774" y="3204247"/>
                        </a:lnTo>
                        <a:lnTo>
                          <a:pt x="29928" y="3209281"/>
                        </a:lnTo>
                        <a:cubicBezTo>
                          <a:pt x="33101" y="3212454"/>
                          <a:pt x="35063" y="3216837"/>
                          <a:pt x="35063" y="3221678"/>
                        </a:cubicBezTo>
                        <a:cubicBezTo>
                          <a:pt x="35063" y="3226519"/>
                          <a:pt x="33101" y="3230902"/>
                          <a:pt x="29928" y="3234075"/>
                        </a:cubicBezTo>
                        <a:lnTo>
                          <a:pt x="17774" y="3239109"/>
                        </a:lnTo>
                        <a:lnTo>
                          <a:pt x="29928" y="3244144"/>
                        </a:lnTo>
                        <a:cubicBezTo>
                          <a:pt x="33101" y="3247316"/>
                          <a:pt x="35063" y="3251699"/>
                          <a:pt x="35063" y="3256540"/>
                        </a:cubicBezTo>
                        <a:cubicBezTo>
                          <a:pt x="35063" y="3261381"/>
                          <a:pt x="33101" y="3265764"/>
                          <a:pt x="29928" y="3268937"/>
                        </a:cubicBezTo>
                        <a:lnTo>
                          <a:pt x="17774" y="3273971"/>
                        </a:lnTo>
                        <a:lnTo>
                          <a:pt x="29928" y="3279006"/>
                        </a:lnTo>
                        <a:cubicBezTo>
                          <a:pt x="33101" y="3282179"/>
                          <a:pt x="35063" y="3286562"/>
                          <a:pt x="35063" y="3291403"/>
                        </a:cubicBezTo>
                        <a:cubicBezTo>
                          <a:pt x="35063" y="3296244"/>
                          <a:pt x="33101" y="3300627"/>
                          <a:pt x="29928" y="3303799"/>
                        </a:cubicBezTo>
                        <a:lnTo>
                          <a:pt x="17774" y="3308834"/>
                        </a:lnTo>
                        <a:lnTo>
                          <a:pt x="29928" y="3313869"/>
                        </a:lnTo>
                        <a:cubicBezTo>
                          <a:pt x="33101" y="3317041"/>
                          <a:pt x="35063" y="3321424"/>
                          <a:pt x="35063" y="3326266"/>
                        </a:cubicBezTo>
                        <a:cubicBezTo>
                          <a:pt x="35063" y="3331107"/>
                          <a:pt x="33101" y="3335489"/>
                          <a:pt x="29928" y="3338662"/>
                        </a:cubicBezTo>
                        <a:lnTo>
                          <a:pt x="17774" y="3343697"/>
                        </a:lnTo>
                        <a:lnTo>
                          <a:pt x="29928" y="3348731"/>
                        </a:lnTo>
                        <a:cubicBezTo>
                          <a:pt x="33101" y="3351904"/>
                          <a:pt x="35063" y="3356287"/>
                          <a:pt x="35063" y="3361128"/>
                        </a:cubicBezTo>
                        <a:cubicBezTo>
                          <a:pt x="35063" y="3365969"/>
                          <a:pt x="33101" y="3370352"/>
                          <a:pt x="29928" y="3373525"/>
                        </a:cubicBezTo>
                        <a:lnTo>
                          <a:pt x="17774" y="3378559"/>
                        </a:lnTo>
                        <a:lnTo>
                          <a:pt x="29928" y="3383594"/>
                        </a:lnTo>
                        <a:cubicBezTo>
                          <a:pt x="33101" y="3386766"/>
                          <a:pt x="35063" y="3391149"/>
                          <a:pt x="35063" y="3395990"/>
                        </a:cubicBezTo>
                        <a:cubicBezTo>
                          <a:pt x="35063" y="3400831"/>
                          <a:pt x="33101" y="3405214"/>
                          <a:pt x="29928" y="3408387"/>
                        </a:cubicBezTo>
                        <a:lnTo>
                          <a:pt x="17774" y="3413421"/>
                        </a:lnTo>
                        <a:lnTo>
                          <a:pt x="29928" y="3418456"/>
                        </a:lnTo>
                        <a:cubicBezTo>
                          <a:pt x="33101" y="3421629"/>
                          <a:pt x="35063" y="3426012"/>
                          <a:pt x="35063" y="3430853"/>
                        </a:cubicBezTo>
                        <a:cubicBezTo>
                          <a:pt x="35063" y="3435694"/>
                          <a:pt x="33101" y="3440076"/>
                          <a:pt x="29928" y="3443249"/>
                        </a:cubicBezTo>
                        <a:lnTo>
                          <a:pt x="17774" y="3448284"/>
                        </a:lnTo>
                        <a:lnTo>
                          <a:pt x="29928" y="3453318"/>
                        </a:lnTo>
                        <a:cubicBezTo>
                          <a:pt x="33101" y="3456491"/>
                          <a:pt x="35063" y="3460874"/>
                          <a:pt x="35063" y="3465715"/>
                        </a:cubicBezTo>
                        <a:cubicBezTo>
                          <a:pt x="35063" y="3470557"/>
                          <a:pt x="33101" y="3474939"/>
                          <a:pt x="29928" y="3478112"/>
                        </a:cubicBezTo>
                        <a:lnTo>
                          <a:pt x="17774" y="3483147"/>
                        </a:lnTo>
                        <a:lnTo>
                          <a:pt x="29928" y="3488181"/>
                        </a:lnTo>
                        <a:cubicBezTo>
                          <a:pt x="33101" y="3491354"/>
                          <a:pt x="35063" y="3495737"/>
                          <a:pt x="35063" y="3500578"/>
                        </a:cubicBezTo>
                        <a:cubicBezTo>
                          <a:pt x="35063" y="3505419"/>
                          <a:pt x="33101" y="3509802"/>
                          <a:pt x="29928" y="3512975"/>
                        </a:cubicBezTo>
                        <a:lnTo>
                          <a:pt x="17774" y="3518009"/>
                        </a:lnTo>
                        <a:lnTo>
                          <a:pt x="29928" y="3523044"/>
                        </a:lnTo>
                        <a:cubicBezTo>
                          <a:pt x="33101" y="3526216"/>
                          <a:pt x="35063" y="3530599"/>
                          <a:pt x="35063" y="3535440"/>
                        </a:cubicBezTo>
                        <a:cubicBezTo>
                          <a:pt x="35063" y="3540281"/>
                          <a:pt x="33101" y="3544664"/>
                          <a:pt x="29928" y="3547837"/>
                        </a:cubicBezTo>
                        <a:lnTo>
                          <a:pt x="17774" y="3552871"/>
                        </a:lnTo>
                        <a:lnTo>
                          <a:pt x="29928" y="3557906"/>
                        </a:lnTo>
                        <a:cubicBezTo>
                          <a:pt x="33101" y="3561079"/>
                          <a:pt x="35063" y="3565462"/>
                          <a:pt x="35063" y="3570303"/>
                        </a:cubicBezTo>
                        <a:cubicBezTo>
                          <a:pt x="35063" y="3575144"/>
                          <a:pt x="33101" y="3579527"/>
                          <a:pt x="29928" y="3582699"/>
                        </a:cubicBezTo>
                        <a:lnTo>
                          <a:pt x="17774" y="3587734"/>
                        </a:lnTo>
                        <a:lnTo>
                          <a:pt x="29928" y="3592769"/>
                        </a:lnTo>
                        <a:cubicBezTo>
                          <a:pt x="33101" y="3595942"/>
                          <a:pt x="35063" y="3600324"/>
                          <a:pt x="35063" y="3605165"/>
                        </a:cubicBezTo>
                        <a:cubicBezTo>
                          <a:pt x="35063" y="3610006"/>
                          <a:pt x="33101" y="3614389"/>
                          <a:pt x="29928" y="3617562"/>
                        </a:cubicBezTo>
                        <a:lnTo>
                          <a:pt x="17774" y="3622597"/>
                        </a:lnTo>
                        <a:lnTo>
                          <a:pt x="29928" y="3627631"/>
                        </a:lnTo>
                        <a:cubicBezTo>
                          <a:pt x="33101" y="3630804"/>
                          <a:pt x="35063" y="3635186"/>
                          <a:pt x="35063" y="3640028"/>
                        </a:cubicBezTo>
                        <a:cubicBezTo>
                          <a:pt x="35063" y="3644869"/>
                          <a:pt x="33101" y="3649252"/>
                          <a:pt x="29928" y="3652424"/>
                        </a:cubicBezTo>
                        <a:lnTo>
                          <a:pt x="17774" y="3657459"/>
                        </a:lnTo>
                        <a:lnTo>
                          <a:pt x="29928" y="3662494"/>
                        </a:lnTo>
                        <a:cubicBezTo>
                          <a:pt x="33101" y="3665666"/>
                          <a:pt x="35063" y="3670049"/>
                          <a:pt x="35063" y="3674890"/>
                        </a:cubicBezTo>
                        <a:cubicBezTo>
                          <a:pt x="35063" y="3679732"/>
                          <a:pt x="33101" y="3684115"/>
                          <a:pt x="29928" y="3687287"/>
                        </a:cubicBezTo>
                        <a:lnTo>
                          <a:pt x="17774" y="3692321"/>
                        </a:lnTo>
                        <a:lnTo>
                          <a:pt x="29928" y="3697356"/>
                        </a:lnTo>
                        <a:cubicBezTo>
                          <a:pt x="33101" y="3700529"/>
                          <a:pt x="35063" y="3704912"/>
                          <a:pt x="35063" y="3709753"/>
                        </a:cubicBezTo>
                        <a:cubicBezTo>
                          <a:pt x="35063" y="3714594"/>
                          <a:pt x="33101" y="3718977"/>
                          <a:pt x="29928" y="3722149"/>
                        </a:cubicBezTo>
                        <a:lnTo>
                          <a:pt x="17774" y="3727184"/>
                        </a:lnTo>
                        <a:lnTo>
                          <a:pt x="29928" y="3732218"/>
                        </a:lnTo>
                        <a:cubicBezTo>
                          <a:pt x="33101" y="3735391"/>
                          <a:pt x="35063" y="3739774"/>
                          <a:pt x="35063" y="3744615"/>
                        </a:cubicBezTo>
                        <a:cubicBezTo>
                          <a:pt x="35063" y="3749456"/>
                          <a:pt x="33101" y="3753839"/>
                          <a:pt x="29928" y="3757012"/>
                        </a:cubicBezTo>
                        <a:lnTo>
                          <a:pt x="17774" y="3762047"/>
                        </a:lnTo>
                        <a:lnTo>
                          <a:pt x="29928" y="3767081"/>
                        </a:lnTo>
                        <a:cubicBezTo>
                          <a:pt x="33101" y="3770254"/>
                          <a:pt x="35063" y="3774637"/>
                          <a:pt x="35063" y="3779478"/>
                        </a:cubicBezTo>
                        <a:cubicBezTo>
                          <a:pt x="35063" y="3784319"/>
                          <a:pt x="33101" y="3788702"/>
                          <a:pt x="29928" y="3791875"/>
                        </a:cubicBezTo>
                        <a:lnTo>
                          <a:pt x="17774" y="3796909"/>
                        </a:lnTo>
                        <a:lnTo>
                          <a:pt x="29928" y="3801944"/>
                        </a:lnTo>
                        <a:cubicBezTo>
                          <a:pt x="33101" y="3805116"/>
                          <a:pt x="35063" y="3809499"/>
                          <a:pt x="35063" y="3814340"/>
                        </a:cubicBezTo>
                        <a:cubicBezTo>
                          <a:pt x="35063" y="3819182"/>
                          <a:pt x="33101" y="3823565"/>
                          <a:pt x="29928" y="3826737"/>
                        </a:cubicBezTo>
                        <a:lnTo>
                          <a:pt x="17774" y="3831771"/>
                        </a:lnTo>
                        <a:lnTo>
                          <a:pt x="29928" y="3836806"/>
                        </a:lnTo>
                        <a:cubicBezTo>
                          <a:pt x="33101" y="3839979"/>
                          <a:pt x="35063" y="3844362"/>
                          <a:pt x="35063" y="3849203"/>
                        </a:cubicBezTo>
                        <a:cubicBezTo>
                          <a:pt x="35063" y="3854044"/>
                          <a:pt x="33101" y="3858427"/>
                          <a:pt x="29928" y="3861599"/>
                        </a:cubicBezTo>
                        <a:lnTo>
                          <a:pt x="17774" y="3866634"/>
                        </a:lnTo>
                        <a:lnTo>
                          <a:pt x="29928" y="3871669"/>
                        </a:lnTo>
                        <a:cubicBezTo>
                          <a:pt x="33101" y="3874841"/>
                          <a:pt x="35063" y="3879224"/>
                          <a:pt x="35063" y="3884066"/>
                        </a:cubicBezTo>
                        <a:cubicBezTo>
                          <a:pt x="35063" y="3888907"/>
                          <a:pt x="33101" y="3893290"/>
                          <a:pt x="29928" y="3896462"/>
                        </a:cubicBezTo>
                        <a:lnTo>
                          <a:pt x="17774" y="3901497"/>
                        </a:lnTo>
                        <a:lnTo>
                          <a:pt x="29928" y="3906531"/>
                        </a:lnTo>
                        <a:cubicBezTo>
                          <a:pt x="33101" y="3909704"/>
                          <a:pt x="35063" y="3914087"/>
                          <a:pt x="35063" y="3918928"/>
                        </a:cubicBezTo>
                        <a:cubicBezTo>
                          <a:pt x="35063" y="3923769"/>
                          <a:pt x="33101" y="3928152"/>
                          <a:pt x="29928" y="3931325"/>
                        </a:cubicBezTo>
                        <a:lnTo>
                          <a:pt x="17774" y="3936359"/>
                        </a:lnTo>
                        <a:lnTo>
                          <a:pt x="29928" y="3941394"/>
                        </a:lnTo>
                        <a:cubicBezTo>
                          <a:pt x="33101" y="3944566"/>
                          <a:pt x="35063" y="3948949"/>
                          <a:pt x="35063" y="3953790"/>
                        </a:cubicBezTo>
                        <a:cubicBezTo>
                          <a:pt x="35063" y="3958632"/>
                          <a:pt x="33101" y="3963015"/>
                          <a:pt x="29928" y="3966187"/>
                        </a:cubicBezTo>
                        <a:lnTo>
                          <a:pt x="17774" y="3971221"/>
                        </a:lnTo>
                        <a:lnTo>
                          <a:pt x="29928" y="3976256"/>
                        </a:lnTo>
                        <a:cubicBezTo>
                          <a:pt x="33101" y="3979429"/>
                          <a:pt x="35063" y="3983812"/>
                          <a:pt x="35063" y="3988653"/>
                        </a:cubicBezTo>
                        <a:cubicBezTo>
                          <a:pt x="35063" y="3993494"/>
                          <a:pt x="33101" y="3997877"/>
                          <a:pt x="29928" y="4001049"/>
                        </a:cubicBezTo>
                        <a:lnTo>
                          <a:pt x="17774" y="4006084"/>
                        </a:lnTo>
                        <a:lnTo>
                          <a:pt x="29928" y="4011119"/>
                        </a:lnTo>
                        <a:cubicBezTo>
                          <a:pt x="33101" y="4014291"/>
                          <a:pt x="35063" y="4018674"/>
                          <a:pt x="35063" y="4023516"/>
                        </a:cubicBezTo>
                        <a:cubicBezTo>
                          <a:pt x="35063" y="4028357"/>
                          <a:pt x="33101" y="4032740"/>
                          <a:pt x="29928" y="4035912"/>
                        </a:cubicBezTo>
                        <a:lnTo>
                          <a:pt x="17774" y="4040947"/>
                        </a:lnTo>
                        <a:lnTo>
                          <a:pt x="29928" y="4045981"/>
                        </a:lnTo>
                        <a:cubicBezTo>
                          <a:pt x="33101" y="4049154"/>
                          <a:pt x="35063" y="4053537"/>
                          <a:pt x="35063" y="4058378"/>
                        </a:cubicBezTo>
                        <a:cubicBezTo>
                          <a:pt x="35063" y="4063219"/>
                          <a:pt x="33101" y="4067602"/>
                          <a:pt x="29928" y="4070775"/>
                        </a:cubicBezTo>
                        <a:lnTo>
                          <a:pt x="17774" y="4075809"/>
                        </a:lnTo>
                        <a:lnTo>
                          <a:pt x="29928" y="4080844"/>
                        </a:lnTo>
                        <a:cubicBezTo>
                          <a:pt x="33101" y="4084016"/>
                          <a:pt x="35063" y="4088399"/>
                          <a:pt x="35063" y="4093240"/>
                        </a:cubicBezTo>
                        <a:cubicBezTo>
                          <a:pt x="35063" y="4098082"/>
                          <a:pt x="33101" y="4102465"/>
                          <a:pt x="29928" y="4105637"/>
                        </a:cubicBezTo>
                        <a:lnTo>
                          <a:pt x="17774" y="4110672"/>
                        </a:lnTo>
                        <a:lnTo>
                          <a:pt x="29928" y="4115707"/>
                        </a:lnTo>
                        <a:cubicBezTo>
                          <a:pt x="33101" y="4118879"/>
                          <a:pt x="35063" y="4123262"/>
                          <a:pt x="35063" y="4128103"/>
                        </a:cubicBezTo>
                        <a:cubicBezTo>
                          <a:pt x="35063" y="4132944"/>
                          <a:pt x="33101" y="4137327"/>
                          <a:pt x="29928" y="4140500"/>
                        </a:cubicBezTo>
                        <a:lnTo>
                          <a:pt x="17774" y="4145535"/>
                        </a:lnTo>
                        <a:lnTo>
                          <a:pt x="29928" y="4150569"/>
                        </a:lnTo>
                        <a:cubicBezTo>
                          <a:pt x="33101" y="4153741"/>
                          <a:pt x="35063" y="4158124"/>
                          <a:pt x="35063" y="4162966"/>
                        </a:cubicBezTo>
                        <a:cubicBezTo>
                          <a:pt x="35063" y="4172648"/>
                          <a:pt x="27214" y="4180497"/>
                          <a:pt x="17532" y="4180497"/>
                        </a:cubicBezTo>
                        <a:cubicBezTo>
                          <a:pt x="7849" y="4180497"/>
                          <a:pt x="0" y="4172648"/>
                          <a:pt x="0" y="4162966"/>
                        </a:cubicBezTo>
                        <a:cubicBezTo>
                          <a:pt x="0" y="4158124"/>
                          <a:pt x="1962" y="4153741"/>
                          <a:pt x="5135" y="4150569"/>
                        </a:cubicBezTo>
                        <a:lnTo>
                          <a:pt x="17289" y="4145535"/>
                        </a:lnTo>
                        <a:lnTo>
                          <a:pt x="5135" y="4140500"/>
                        </a:lnTo>
                        <a:cubicBezTo>
                          <a:pt x="1962" y="4137327"/>
                          <a:pt x="0" y="4132944"/>
                          <a:pt x="0" y="4128103"/>
                        </a:cubicBezTo>
                        <a:cubicBezTo>
                          <a:pt x="0" y="4123262"/>
                          <a:pt x="1962" y="4118879"/>
                          <a:pt x="5135" y="4115707"/>
                        </a:cubicBezTo>
                        <a:lnTo>
                          <a:pt x="17290" y="4110672"/>
                        </a:lnTo>
                        <a:lnTo>
                          <a:pt x="5135" y="4105637"/>
                        </a:lnTo>
                        <a:cubicBezTo>
                          <a:pt x="1962" y="4102465"/>
                          <a:pt x="0" y="4098082"/>
                          <a:pt x="0" y="4093240"/>
                        </a:cubicBezTo>
                        <a:cubicBezTo>
                          <a:pt x="0" y="4088399"/>
                          <a:pt x="1962" y="4084016"/>
                          <a:pt x="5135" y="4080844"/>
                        </a:cubicBezTo>
                        <a:lnTo>
                          <a:pt x="17289" y="4075809"/>
                        </a:lnTo>
                        <a:lnTo>
                          <a:pt x="5135" y="4070775"/>
                        </a:lnTo>
                        <a:cubicBezTo>
                          <a:pt x="1962" y="4067602"/>
                          <a:pt x="0" y="4063219"/>
                          <a:pt x="0" y="4058378"/>
                        </a:cubicBezTo>
                        <a:cubicBezTo>
                          <a:pt x="0" y="4053537"/>
                          <a:pt x="1962" y="4049154"/>
                          <a:pt x="5135" y="4045981"/>
                        </a:cubicBezTo>
                        <a:lnTo>
                          <a:pt x="17289" y="4040947"/>
                        </a:lnTo>
                        <a:lnTo>
                          <a:pt x="5135" y="4035912"/>
                        </a:lnTo>
                        <a:cubicBezTo>
                          <a:pt x="1962" y="4032740"/>
                          <a:pt x="0" y="4028357"/>
                          <a:pt x="0" y="4023516"/>
                        </a:cubicBezTo>
                        <a:cubicBezTo>
                          <a:pt x="0" y="4018674"/>
                          <a:pt x="1962" y="4014291"/>
                          <a:pt x="5135" y="4011119"/>
                        </a:cubicBezTo>
                        <a:lnTo>
                          <a:pt x="17290" y="4006084"/>
                        </a:lnTo>
                        <a:lnTo>
                          <a:pt x="5135" y="4001049"/>
                        </a:lnTo>
                        <a:cubicBezTo>
                          <a:pt x="1962" y="3997877"/>
                          <a:pt x="0" y="3993494"/>
                          <a:pt x="0" y="3988653"/>
                        </a:cubicBezTo>
                        <a:cubicBezTo>
                          <a:pt x="0" y="3983812"/>
                          <a:pt x="1962" y="3979429"/>
                          <a:pt x="5135" y="3976256"/>
                        </a:cubicBezTo>
                        <a:lnTo>
                          <a:pt x="17289" y="3971221"/>
                        </a:lnTo>
                        <a:lnTo>
                          <a:pt x="5135" y="3966187"/>
                        </a:lnTo>
                        <a:cubicBezTo>
                          <a:pt x="1962" y="3963015"/>
                          <a:pt x="0" y="3958632"/>
                          <a:pt x="0" y="3953790"/>
                        </a:cubicBezTo>
                        <a:cubicBezTo>
                          <a:pt x="0" y="3948949"/>
                          <a:pt x="1962" y="3944566"/>
                          <a:pt x="5135" y="3941394"/>
                        </a:cubicBezTo>
                        <a:lnTo>
                          <a:pt x="17289" y="3936359"/>
                        </a:lnTo>
                        <a:lnTo>
                          <a:pt x="5135" y="3931325"/>
                        </a:lnTo>
                        <a:cubicBezTo>
                          <a:pt x="1962" y="3928152"/>
                          <a:pt x="0" y="3923769"/>
                          <a:pt x="0" y="3918928"/>
                        </a:cubicBezTo>
                        <a:cubicBezTo>
                          <a:pt x="0" y="3914087"/>
                          <a:pt x="1962" y="3909704"/>
                          <a:pt x="5135" y="3906531"/>
                        </a:cubicBezTo>
                        <a:lnTo>
                          <a:pt x="17289" y="3901497"/>
                        </a:lnTo>
                        <a:lnTo>
                          <a:pt x="5135" y="3896462"/>
                        </a:lnTo>
                        <a:cubicBezTo>
                          <a:pt x="1962" y="3893290"/>
                          <a:pt x="0" y="3888907"/>
                          <a:pt x="0" y="3884066"/>
                        </a:cubicBezTo>
                        <a:cubicBezTo>
                          <a:pt x="0" y="3879224"/>
                          <a:pt x="1962" y="3874841"/>
                          <a:pt x="5135" y="3871669"/>
                        </a:cubicBezTo>
                        <a:lnTo>
                          <a:pt x="17290" y="3866634"/>
                        </a:lnTo>
                        <a:lnTo>
                          <a:pt x="5135" y="3861599"/>
                        </a:lnTo>
                        <a:cubicBezTo>
                          <a:pt x="1962" y="3858427"/>
                          <a:pt x="0" y="3854044"/>
                          <a:pt x="0" y="3849203"/>
                        </a:cubicBezTo>
                        <a:cubicBezTo>
                          <a:pt x="0" y="3844362"/>
                          <a:pt x="1962" y="3839979"/>
                          <a:pt x="5135" y="3836806"/>
                        </a:cubicBezTo>
                        <a:lnTo>
                          <a:pt x="17289" y="3831771"/>
                        </a:lnTo>
                        <a:lnTo>
                          <a:pt x="5135" y="3826737"/>
                        </a:lnTo>
                        <a:cubicBezTo>
                          <a:pt x="1962" y="3823565"/>
                          <a:pt x="0" y="3819182"/>
                          <a:pt x="0" y="3814340"/>
                        </a:cubicBezTo>
                        <a:cubicBezTo>
                          <a:pt x="0" y="3809499"/>
                          <a:pt x="1962" y="3805116"/>
                          <a:pt x="5135" y="3801944"/>
                        </a:cubicBezTo>
                        <a:lnTo>
                          <a:pt x="17289" y="3796909"/>
                        </a:lnTo>
                        <a:lnTo>
                          <a:pt x="5135" y="3791875"/>
                        </a:lnTo>
                        <a:cubicBezTo>
                          <a:pt x="1962" y="3788702"/>
                          <a:pt x="0" y="3784319"/>
                          <a:pt x="0" y="3779478"/>
                        </a:cubicBezTo>
                        <a:cubicBezTo>
                          <a:pt x="0" y="3774637"/>
                          <a:pt x="1962" y="3770254"/>
                          <a:pt x="5135" y="3767081"/>
                        </a:cubicBezTo>
                        <a:lnTo>
                          <a:pt x="17290" y="3762047"/>
                        </a:lnTo>
                        <a:lnTo>
                          <a:pt x="5135" y="3757012"/>
                        </a:lnTo>
                        <a:cubicBezTo>
                          <a:pt x="1962" y="3753839"/>
                          <a:pt x="0" y="3749456"/>
                          <a:pt x="0" y="3744615"/>
                        </a:cubicBezTo>
                        <a:cubicBezTo>
                          <a:pt x="0" y="3739774"/>
                          <a:pt x="1962" y="3735391"/>
                          <a:pt x="5135" y="3732218"/>
                        </a:cubicBezTo>
                        <a:lnTo>
                          <a:pt x="17289" y="3727184"/>
                        </a:lnTo>
                        <a:lnTo>
                          <a:pt x="5135" y="3722149"/>
                        </a:lnTo>
                        <a:cubicBezTo>
                          <a:pt x="1962" y="3718977"/>
                          <a:pt x="0" y="3714594"/>
                          <a:pt x="0" y="3709753"/>
                        </a:cubicBezTo>
                        <a:cubicBezTo>
                          <a:pt x="0" y="3704912"/>
                          <a:pt x="1962" y="3700529"/>
                          <a:pt x="5135" y="3697356"/>
                        </a:cubicBezTo>
                        <a:lnTo>
                          <a:pt x="17289" y="3692321"/>
                        </a:lnTo>
                        <a:lnTo>
                          <a:pt x="5135" y="3687287"/>
                        </a:lnTo>
                        <a:cubicBezTo>
                          <a:pt x="1962" y="3684115"/>
                          <a:pt x="0" y="3679732"/>
                          <a:pt x="0" y="3674890"/>
                        </a:cubicBezTo>
                        <a:cubicBezTo>
                          <a:pt x="0" y="3670049"/>
                          <a:pt x="1962" y="3665666"/>
                          <a:pt x="5135" y="3662494"/>
                        </a:cubicBezTo>
                        <a:lnTo>
                          <a:pt x="17290" y="3657459"/>
                        </a:lnTo>
                        <a:lnTo>
                          <a:pt x="5135" y="3652424"/>
                        </a:lnTo>
                        <a:cubicBezTo>
                          <a:pt x="1962" y="3649252"/>
                          <a:pt x="0" y="3644869"/>
                          <a:pt x="0" y="3640028"/>
                        </a:cubicBezTo>
                        <a:cubicBezTo>
                          <a:pt x="0" y="3635186"/>
                          <a:pt x="1962" y="3630804"/>
                          <a:pt x="5135" y="3627631"/>
                        </a:cubicBezTo>
                        <a:lnTo>
                          <a:pt x="17289" y="3622597"/>
                        </a:lnTo>
                        <a:lnTo>
                          <a:pt x="5135" y="3617562"/>
                        </a:lnTo>
                        <a:cubicBezTo>
                          <a:pt x="1962" y="3614389"/>
                          <a:pt x="0" y="3610006"/>
                          <a:pt x="0" y="3605165"/>
                        </a:cubicBezTo>
                        <a:cubicBezTo>
                          <a:pt x="0" y="3600324"/>
                          <a:pt x="1962" y="3595942"/>
                          <a:pt x="5135" y="3592769"/>
                        </a:cubicBezTo>
                        <a:lnTo>
                          <a:pt x="17289" y="3587734"/>
                        </a:lnTo>
                        <a:lnTo>
                          <a:pt x="5135" y="3582699"/>
                        </a:lnTo>
                        <a:cubicBezTo>
                          <a:pt x="1962" y="3579527"/>
                          <a:pt x="0" y="3575144"/>
                          <a:pt x="0" y="3570303"/>
                        </a:cubicBezTo>
                        <a:cubicBezTo>
                          <a:pt x="0" y="3565462"/>
                          <a:pt x="1962" y="3561079"/>
                          <a:pt x="5135" y="3557906"/>
                        </a:cubicBezTo>
                        <a:lnTo>
                          <a:pt x="17290" y="3552871"/>
                        </a:lnTo>
                        <a:lnTo>
                          <a:pt x="5135" y="3547837"/>
                        </a:lnTo>
                        <a:cubicBezTo>
                          <a:pt x="1962" y="3544664"/>
                          <a:pt x="0" y="3540281"/>
                          <a:pt x="0" y="3535440"/>
                        </a:cubicBezTo>
                        <a:cubicBezTo>
                          <a:pt x="0" y="3530599"/>
                          <a:pt x="1962" y="3526216"/>
                          <a:pt x="5135" y="3523044"/>
                        </a:cubicBezTo>
                        <a:lnTo>
                          <a:pt x="17289" y="3518009"/>
                        </a:lnTo>
                        <a:lnTo>
                          <a:pt x="5135" y="3512975"/>
                        </a:lnTo>
                        <a:cubicBezTo>
                          <a:pt x="1962" y="3509802"/>
                          <a:pt x="0" y="3505419"/>
                          <a:pt x="0" y="3500578"/>
                        </a:cubicBezTo>
                        <a:cubicBezTo>
                          <a:pt x="0" y="3495737"/>
                          <a:pt x="1962" y="3491354"/>
                          <a:pt x="5135" y="3488181"/>
                        </a:cubicBezTo>
                        <a:lnTo>
                          <a:pt x="17289" y="3483147"/>
                        </a:lnTo>
                        <a:lnTo>
                          <a:pt x="5135" y="3478112"/>
                        </a:lnTo>
                        <a:cubicBezTo>
                          <a:pt x="1962" y="3474939"/>
                          <a:pt x="0" y="3470557"/>
                          <a:pt x="0" y="3465715"/>
                        </a:cubicBezTo>
                        <a:cubicBezTo>
                          <a:pt x="0" y="3460874"/>
                          <a:pt x="1962" y="3456491"/>
                          <a:pt x="5135" y="3453318"/>
                        </a:cubicBezTo>
                        <a:lnTo>
                          <a:pt x="17290" y="3448284"/>
                        </a:lnTo>
                        <a:lnTo>
                          <a:pt x="5135" y="3443249"/>
                        </a:lnTo>
                        <a:cubicBezTo>
                          <a:pt x="1962" y="3440076"/>
                          <a:pt x="0" y="3435694"/>
                          <a:pt x="0" y="3430853"/>
                        </a:cubicBezTo>
                        <a:cubicBezTo>
                          <a:pt x="0" y="3426012"/>
                          <a:pt x="1962" y="3421629"/>
                          <a:pt x="5135" y="3418456"/>
                        </a:cubicBezTo>
                        <a:lnTo>
                          <a:pt x="17289" y="3413421"/>
                        </a:lnTo>
                        <a:lnTo>
                          <a:pt x="5135" y="3408387"/>
                        </a:lnTo>
                        <a:cubicBezTo>
                          <a:pt x="1962" y="3405214"/>
                          <a:pt x="0" y="3400831"/>
                          <a:pt x="0" y="3395990"/>
                        </a:cubicBezTo>
                        <a:cubicBezTo>
                          <a:pt x="0" y="3391149"/>
                          <a:pt x="1962" y="3386766"/>
                          <a:pt x="5135" y="3383594"/>
                        </a:cubicBezTo>
                        <a:lnTo>
                          <a:pt x="17289" y="3378559"/>
                        </a:lnTo>
                        <a:lnTo>
                          <a:pt x="5135" y="3373525"/>
                        </a:lnTo>
                        <a:cubicBezTo>
                          <a:pt x="1962" y="3370352"/>
                          <a:pt x="0" y="3365969"/>
                          <a:pt x="0" y="3361128"/>
                        </a:cubicBezTo>
                        <a:cubicBezTo>
                          <a:pt x="0" y="3356287"/>
                          <a:pt x="1962" y="3351904"/>
                          <a:pt x="5135" y="3348731"/>
                        </a:cubicBezTo>
                        <a:lnTo>
                          <a:pt x="17289" y="3343697"/>
                        </a:lnTo>
                        <a:lnTo>
                          <a:pt x="5135" y="3338662"/>
                        </a:lnTo>
                        <a:cubicBezTo>
                          <a:pt x="1962" y="3335489"/>
                          <a:pt x="0" y="3331107"/>
                          <a:pt x="0" y="3326266"/>
                        </a:cubicBezTo>
                        <a:cubicBezTo>
                          <a:pt x="0" y="3321424"/>
                          <a:pt x="1962" y="3317041"/>
                          <a:pt x="5135" y="3313869"/>
                        </a:cubicBezTo>
                        <a:lnTo>
                          <a:pt x="17290" y="3308834"/>
                        </a:lnTo>
                        <a:lnTo>
                          <a:pt x="5135" y="3303799"/>
                        </a:lnTo>
                        <a:cubicBezTo>
                          <a:pt x="1962" y="3300627"/>
                          <a:pt x="0" y="3296244"/>
                          <a:pt x="0" y="3291403"/>
                        </a:cubicBezTo>
                        <a:cubicBezTo>
                          <a:pt x="0" y="3286562"/>
                          <a:pt x="1962" y="3282179"/>
                          <a:pt x="5135" y="3279006"/>
                        </a:cubicBezTo>
                        <a:lnTo>
                          <a:pt x="17289" y="3273971"/>
                        </a:lnTo>
                        <a:lnTo>
                          <a:pt x="5135" y="3268937"/>
                        </a:lnTo>
                        <a:cubicBezTo>
                          <a:pt x="1962" y="3265764"/>
                          <a:pt x="0" y="3261381"/>
                          <a:pt x="0" y="3256540"/>
                        </a:cubicBezTo>
                        <a:cubicBezTo>
                          <a:pt x="0" y="3251699"/>
                          <a:pt x="1962" y="3247316"/>
                          <a:pt x="5135" y="3244144"/>
                        </a:cubicBezTo>
                        <a:lnTo>
                          <a:pt x="17289" y="3239109"/>
                        </a:lnTo>
                        <a:lnTo>
                          <a:pt x="5135" y="3234075"/>
                        </a:lnTo>
                        <a:cubicBezTo>
                          <a:pt x="1962" y="3230902"/>
                          <a:pt x="0" y="3226519"/>
                          <a:pt x="0" y="3221678"/>
                        </a:cubicBezTo>
                        <a:cubicBezTo>
                          <a:pt x="0" y="3216837"/>
                          <a:pt x="1962" y="3212454"/>
                          <a:pt x="5135" y="3209281"/>
                        </a:cubicBezTo>
                        <a:lnTo>
                          <a:pt x="17290" y="3204247"/>
                        </a:lnTo>
                        <a:lnTo>
                          <a:pt x="5135" y="3199212"/>
                        </a:lnTo>
                        <a:cubicBezTo>
                          <a:pt x="1962" y="3196039"/>
                          <a:pt x="0" y="3191656"/>
                          <a:pt x="0" y="3186815"/>
                        </a:cubicBezTo>
                        <a:cubicBezTo>
                          <a:pt x="0" y="3177133"/>
                          <a:pt x="7849" y="3169283"/>
                          <a:pt x="17532" y="3169283"/>
                        </a:cubicBezTo>
                        <a:close/>
                        <a:moveTo>
                          <a:pt x="17532" y="2128156"/>
                        </a:moveTo>
                        <a:cubicBezTo>
                          <a:pt x="27214" y="2128156"/>
                          <a:pt x="35063" y="2136006"/>
                          <a:pt x="35063" y="2145688"/>
                        </a:cubicBezTo>
                        <a:cubicBezTo>
                          <a:pt x="35063" y="2150529"/>
                          <a:pt x="33101" y="2154912"/>
                          <a:pt x="29928" y="2158084"/>
                        </a:cubicBezTo>
                        <a:lnTo>
                          <a:pt x="17774" y="2163119"/>
                        </a:lnTo>
                        <a:lnTo>
                          <a:pt x="29928" y="2168154"/>
                        </a:lnTo>
                        <a:cubicBezTo>
                          <a:pt x="33101" y="2171327"/>
                          <a:pt x="35063" y="2175710"/>
                          <a:pt x="35063" y="2180551"/>
                        </a:cubicBezTo>
                        <a:cubicBezTo>
                          <a:pt x="35063" y="2185392"/>
                          <a:pt x="33101" y="2189775"/>
                          <a:pt x="29928" y="2192947"/>
                        </a:cubicBezTo>
                        <a:lnTo>
                          <a:pt x="17774" y="2197982"/>
                        </a:lnTo>
                        <a:lnTo>
                          <a:pt x="29928" y="2203016"/>
                        </a:lnTo>
                        <a:cubicBezTo>
                          <a:pt x="33101" y="2206189"/>
                          <a:pt x="35063" y="2210572"/>
                          <a:pt x="35063" y="2215413"/>
                        </a:cubicBezTo>
                        <a:cubicBezTo>
                          <a:pt x="35063" y="2220254"/>
                          <a:pt x="33101" y="2224637"/>
                          <a:pt x="29928" y="2227810"/>
                        </a:cubicBezTo>
                        <a:lnTo>
                          <a:pt x="17774" y="2232844"/>
                        </a:lnTo>
                        <a:lnTo>
                          <a:pt x="29928" y="2237879"/>
                        </a:lnTo>
                        <a:cubicBezTo>
                          <a:pt x="33101" y="2241051"/>
                          <a:pt x="35063" y="2245434"/>
                          <a:pt x="35063" y="2250275"/>
                        </a:cubicBezTo>
                        <a:cubicBezTo>
                          <a:pt x="35063" y="2255117"/>
                          <a:pt x="33101" y="2259500"/>
                          <a:pt x="29928" y="2262672"/>
                        </a:cubicBezTo>
                        <a:lnTo>
                          <a:pt x="17774" y="2267707"/>
                        </a:lnTo>
                        <a:lnTo>
                          <a:pt x="29928" y="2272742"/>
                        </a:lnTo>
                        <a:cubicBezTo>
                          <a:pt x="33101" y="2275914"/>
                          <a:pt x="35063" y="2280297"/>
                          <a:pt x="35063" y="2285138"/>
                        </a:cubicBezTo>
                        <a:cubicBezTo>
                          <a:pt x="35063" y="2289979"/>
                          <a:pt x="33101" y="2294362"/>
                          <a:pt x="29928" y="2297535"/>
                        </a:cubicBezTo>
                        <a:lnTo>
                          <a:pt x="17774" y="2302569"/>
                        </a:lnTo>
                        <a:lnTo>
                          <a:pt x="29928" y="2307604"/>
                        </a:lnTo>
                        <a:cubicBezTo>
                          <a:pt x="33101" y="2310777"/>
                          <a:pt x="35063" y="2315160"/>
                          <a:pt x="35063" y="2320001"/>
                        </a:cubicBezTo>
                        <a:cubicBezTo>
                          <a:pt x="35063" y="2324842"/>
                          <a:pt x="33101" y="2329224"/>
                          <a:pt x="29928" y="2332397"/>
                        </a:cubicBezTo>
                        <a:lnTo>
                          <a:pt x="17774" y="2337432"/>
                        </a:lnTo>
                        <a:lnTo>
                          <a:pt x="29928" y="2342466"/>
                        </a:lnTo>
                        <a:cubicBezTo>
                          <a:pt x="33101" y="2345639"/>
                          <a:pt x="35063" y="2350022"/>
                          <a:pt x="35063" y="2354863"/>
                        </a:cubicBezTo>
                        <a:cubicBezTo>
                          <a:pt x="35063" y="2359704"/>
                          <a:pt x="33101" y="2364087"/>
                          <a:pt x="29928" y="2367260"/>
                        </a:cubicBezTo>
                        <a:lnTo>
                          <a:pt x="17774" y="2372294"/>
                        </a:lnTo>
                        <a:lnTo>
                          <a:pt x="29928" y="2377329"/>
                        </a:lnTo>
                        <a:cubicBezTo>
                          <a:pt x="33101" y="2380501"/>
                          <a:pt x="35063" y="2384884"/>
                          <a:pt x="35063" y="2389725"/>
                        </a:cubicBezTo>
                        <a:cubicBezTo>
                          <a:pt x="35063" y="2394567"/>
                          <a:pt x="33101" y="2398949"/>
                          <a:pt x="29928" y="2402122"/>
                        </a:cubicBezTo>
                        <a:lnTo>
                          <a:pt x="17774" y="2407157"/>
                        </a:lnTo>
                        <a:lnTo>
                          <a:pt x="29928" y="2412191"/>
                        </a:lnTo>
                        <a:cubicBezTo>
                          <a:pt x="33101" y="2415364"/>
                          <a:pt x="35063" y="2419747"/>
                          <a:pt x="35063" y="2424588"/>
                        </a:cubicBezTo>
                        <a:cubicBezTo>
                          <a:pt x="35063" y="2429429"/>
                          <a:pt x="33101" y="2433812"/>
                          <a:pt x="29928" y="2436985"/>
                        </a:cubicBezTo>
                        <a:lnTo>
                          <a:pt x="17774" y="2442019"/>
                        </a:lnTo>
                        <a:lnTo>
                          <a:pt x="29928" y="2447054"/>
                        </a:lnTo>
                        <a:cubicBezTo>
                          <a:pt x="33101" y="2450227"/>
                          <a:pt x="35063" y="2454610"/>
                          <a:pt x="35063" y="2459451"/>
                        </a:cubicBezTo>
                        <a:cubicBezTo>
                          <a:pt x="35063" y="2464291"/>
                          <a:pt x="33101" y="2468674"/>
                          <a:pt x="29928" y="2471847"/>
                        </a:cubicBezTo>
                        <a:lnTo>
                          <a:pt x="17774" y="2476882"/>
                        </a:lnTo>
                        <a:lnTo>
                          <a:pt x="29928" y="2481916"/>
                        </a:lnTo>
                        <a:cubicBezTo>
                          <a:pt x="33101" y="2485089"/>
                          <a:pt x="35063" y="2489471"/>
                          <a:pt x="35063" y="2494313"/>
                        </a:cubicBezTo>
                        <a:cubicBezTo>
                          <a:pt x="35063" y="2499154"/>
                          <a:pt x="33101" y="2503537"/>
                          <a:pt x="29928" y="2506709"/>
                        </a:cubicBezTo>
                        <a:lnTo>
                          <a:pt x="17774" y="2511744"/>
                        </a:lnTo>
                        <a:lnTo>
                          <a:pt x="29928" y="2516779"/>
                        </a:lnTo>
                        <a:cubicBezTo>
                          <a:pt x="33101" y="2519952"/>
                          <a:pt x="35063" y="2524334"/>
                          <a:pt x="35063" y="2529175"/>
                        </a:cubicBezTo>
                        <a:cubicBezTo>
                          <a:pt x="35063" y="2534017"/>
                          <a:pt x="33101" y="2538400"/>
                          <a:pt x="29928" y="2541572"/>
                        </a:cubicBezTo>
                        <a:lnTo>
                          <a:pt x="17774" y="2546607"/>
                        </a:lnTo>
                        <a:lnTo>
                          <a:pt x="29928" y="2551641"/>
                        </a:lnTo>
                        <a:cubicBezTo>
                          <a:pt x="33101" y="2554814"/>
                          <a:pt x="35063" y="2559197"/>
                          <a:pt x="35063" y="2564038"/>
                        </a:cubicBezTo>
                        <a:cubicBezTo>
                          <a:pt x="35063" y="2568879"/>
                          <a:pt x="33101" y="2573262"/>
                          <a:pt x="29928" y="2576434"/>
                        </a:cubicBezTo>
                        <a:lnTo>
                          <a:pt x="17774" y="2581469"/>
                        </a:lnTo>
                        <a:lnTo>
                          <a:pt x="29928" y="2586503"/>
                        </a:lnTo>
                        <a:cubicBezTo>
                          <a:pt x="33101" y="2589676"/>
                          <a:pt x="35063" y="2594059"/>
                          <a:pt x="35063" y="2598900"/>
                        </a:cubicBezTo>
                        <a:cubicBezTo>
                          <a:pt x="35063" y="2603741"/>
                          <a:pt x="33101" y="2608124"/>
                          <a:pt x="29928" y="2611297"/>
                        </a:cubicBezTo>
                        <a:lnTo>
                          <a:pt x="17774" y="2616332"/>
                        </a:lnTo>
                        <a:lnTo>
                          <a:pt x="29928" y="2621366"/>
                        </a:lnTo>
                        <a:cubicBezTo>
                          <a:pt x="33101" y="2624539"/>
                          <a:pt x="35063" y="2628922"/>
                          <a:pt x="35063" y="2633763"/>
                        </a:cubicBezTo>
                        <a:cubicBezTo>
                          <a:pt x="35063" y="2638604"/>
                          <a:pt x="33101" y="2642987"/>
                          <a:pt x="29928" y="2646160"/>
                        </a:cubicBezTo>
                        <a:lnTo>
                          <a:pt x="17774" y="2651194"/>
                        </a:lnTo>
                        <a:lnTo>
                          <a:pt x="29928" y="2656229"/>
                        </a:lnTo>
                        <a:cubicBezTo>
                          <a:pt x="33101" y="2659401"/>
                          <a:pt x="35063" y="2663784"/>
                          <a:pt x="35063" y="2668625"/>
                        </a:cubicBezTo>
                        <a:cubicBezTo>
                          <a:pt x="35063" y="2673467"/>
                          <a:pt x="33101" y="2677850"/>
                          <a:pt x="29928" y="2681022"/>
                        </a:cubicBezTo>
                        <a:lnTo>
                          <a:pt x="17774" y="2686056"/>
                        </a:lnTo>
                        <a:lnTo>
                          <a:pt x="29928" y="2691091"/>
                        </a:lnTo>
                        <a:cubicBezTo>
                          <a:pt x="33101" y="2694264"/>
                          <a:pt x="35063" y="2698647"/>
                          <a:pt x="35063" y="2703488"/>
                        </a:cubicBezTo>
                        <a:cubicBezTo>
                          <a:pt x="35063" y="2708329"/>
                          <a:pt x="33101" y="2712712"/>
                          <a:pt x="29928" y="2715884"/>
                        </a:cubicBezTo>
                        <a:lnTo>
                          <a:pt x="17774" y="2720919"/>
                        </a:lnTo>
                        <a:lnTo>
                          <a:pt x="29928" y="2725954"/>
                        </a:lnTo>
                        <a:cubicBezTo>
                          <a:pt x="33101" y="2729126"/>
                          <a:pt x="35063" y="2733509"/>
                          <a:pt x="35063" y="2738351"/>
                        </a:cubicBezTo>
                        <a:cubicBezTo>
                          <a:pt x="35063" y="2743192"/>
                          <a:pt x="33101" y="2747575"/>
                          <a:pt x="29928" y="2750747"/>
                        </a:cubicBezTo>
                        <a:lnTo>
                          <a:pt x="17774" y="2755782"/>
                        </a:lnTo>
                        <a:lnTo>
                          <a:pt x="29928" y="2760816"/>
                        </a:lnTo>
                        <a:cubicBezTo>
                          <a:pt x="33101" y="2763989"/>
                          <a:pt x="35063" y="2768372"/>
                          <a:pt x="35063" y="2773213"/>
                        </a:cubicBezTo>
                        <a:cubicBezTo>
                          <a:pt x="35063" y="2778054"/>
                          <a:pt x="33101" y="2782437"/>
                          <a:pt x="29928" y="2785610"/>
                        </a:cubicBezTo>
                        <a:lnTo>
                          <a:pt x="17774" y="2790644"/>
                        </a:lnTo>
                        <a:lnTo>
                          <a:pt x="29928" y="2795679"/>
                        </a:lnTo>
                        <a:cubicBezTo>
                          <a:pt x="33101" y="2798851"/>
                          <a:pt x="35063" y="2803234"/>
                          <a:pt x="35063" y="2808075"/>
                        </a:cubicBezTo>
                        <a:cubicBezTo>
                          <a:pt x="35063" y="2812917"/>
                          <a:pt x="33101" y="2817300"/>
                          <a:pt x="29928" y="2820472"/>
                        </a:cubicBezTo>
                        <a:lnTo>
                          <a:pt x="17774" y="2825507"/>
                        </a:lnTo>
                        <a:lnTo>
                          <a:pt x="29928" y="2830542"/>
                        </a:lnTo>
                        <a:cubicBezTo>
                          <a:pt x="33101" y="2833714"/>
                          <a:pt x="35063" y="2838097"/>
                          <a:pt x="35063" y="2842938"/>
                        </a:cubicBezTo>
                        <a:cubicBezTo>
                          <a:pt x="35063" y="2847779"/>
                          <a:pt x="33101" y="2852162"/>
                          <a:pt x="29928" y="2855335"/>
                        </a:cubicBezTo>
                        <a:lnTo>
                          <a:pt x="17774" y="2860369"/>
                        </a:lnTo>
                        <a:lnTo>
                          <a:pt x="29928" y="2865404"/>
                        </a:lnTo>
                        <a:cubicBezTo>
                          <a:pt x="33101" y="2868576"/>
                          <a:pt x="35063" y="2872959"/>
                          <a:pt x="35063" y="2877801"/>
                        </a:cubicBezTo>
                        <a:cubicBezTo>
                          <a:pt x="35063" y="2882642"/>
                          <a:pt x="33101" y="2887025"/>
                          <a:pt x="29928" y="2890197"/>
                        </a:cubicBezTo>
                        <a:lnTo>
                          <a:pt x="17774" y="2895232"/>
                        </a:lnTo>
                        <a:lnTo>
                          <a:pt x="29928" y="2900266"/>
                        </a:lnTo>
                        <a:cubicBezTo>
                          <a:pt x="33101" y="2903439"/>
                          <a:pt x="35063" y="2907822"/>
                          <a:pt x="35063" y="2912663"/>
                        </a:cubicBezTo>
                        <a:cubicBezTo>
                          <a:pt x="35063" y="2917504"/>
                          <a:pt x="33101" y="2921887"/>
                          <a:pt x="29928" y="2925060"/>
                        </a:cubicBezTo>
                        <a:lnTo>
                          <a:pt x="17774" y="2930094"/>
                        </a:lnTo>
                        <a:lnTo>
                          <a:pt x="29928" y="2935129"/>
                        </a:lnTo>
                        <a:cubicBezTo>
                          <a:pt x="33101" y="2938301"/>
                          <a:pt x="35063" y="2942684"/>
                          <a:pt x="35063" y="2947525"/>
                        </a:cubicBezTo>
                        <a:cubicBezTo>
                          <a:pt x="35063" y="2952367"/>
                          <a:pt x="33101" y="2956750"/>
                          <a:pt x="29928" y="2959922"/>
                        </a:cubicBezTo>
                        <a:lnTo>
                          <a:pt x="17774" y="2964957"/>
                        </a:lnTo>
                        <a:lnTo>
                          <a:pt x="29928" y="2969992"/>
                        </a:lnTo>
                        <a:cubicBezTo>
                          <a:pt x="33101" y="2973164"/>
                          <a:pt x="35063" y="2977547"/>
                          <a:pt x="35063" y="2982388"/>
                        </a:cubicBezTo>
                        <a:cubicBezTo>
                          <a:pt x="35063" y="2987229"/>
                          <a:pt x="33101" y="2991612"/>
                          <a:pt x="29928" y="2994785"/>
                        </a:cubicBezTo>
                        <a:lnTo>
                          <a:pt x="17774" y="2999819"/>
                        </a:lnTo>
                        <a:lnTo>
                          <a:pt x="29928" y="3004854"/>
                        </a:lnTo>
                        <a:cubicBezTo>
                          <a:pt x="33101" y="3008026"/>
                          <a:pt x="35063" y="3012409"/>
                          <a:pt x="35063" y="3017251"/>
                        </a:cubicBezTo>
                        <a:cubicBezTo>
                          <a:pt x="35063" y="3022092"/>
                          <a:pt x="33101" y="3026475"/>
                          <a:pt x="29928" y="3029647"/>
                        </a:cubicBezTo>
                        <a:lnTo>
                          <a:pt x="17774" y="3034682"/>
                        </a:lnTo>
                        <a:lnTo>
                          <a:pt x="29928" y="3039716"/>
                        </a:lnTo>
                        <a:cubicBezTo>
                          <a:pt x="33101" y="3042889"/>
                          <a:pt x="35063" y="3047272"/>
                          <a:pt x="35063" y="3052113"/>
                        </a:cubicBezTo>
                        <a:cubicBezTo>
                          <a:pt x="35063" y="3056954"/>
                          <a:pt x="33101" y="3061337"/>
                          <a:pt x="29928" y="3064510"/>
                        </a:cubicBezTo>
                        <a:lnTo>
                          <a:pt x="17774" y="3069544"/>
                        </a:lnTo>
                        <a:lnTo>
                          <a:pt x="29928" y="3074579"/>
                        </a:lnTo>
                        <a:cubicBezTo>
                          <a:pt x="33101" y="3077752"/>
                          <a:pt x="35063" y="3082135"/>
                          <a:pt x="35063" y="3086976"/>
                        </a:cubicBezTo>
                        <a:cubicBezTo>
                          <a:pt x="35063" y="3091817"/>
                          <a:pt x="33101" y="3096200"/>
                          <a:pt x="29928" y="3099373"/>
                        </a:cubicBezTo>
                        <a:lnTo>
                          <a:pt x="17774" y="3104407"/>
                        </a:lnTo>
                        <a:lnTo>
                          <a:pt x="29928" y="3109442"/>
                        </a:lnTo>
                        <a:cubicBezTo>
                          <a:pt x="33101" y="3112614"/>
                          <a:pt x="35063" y="3116997"/>
                          <a:pt x="35063" y="3121838"/>
                        </a:cubicBezTo>
                        <a:cubicBezTo>
                          <a:pt x="35063" y="3126679"/>
                          <a:pt x="33101" y="3131062"/>
                          <a:pt x="29928" y="3134235"/>
                        </a:cubicBezTo>
                        <a:lnTo>
                          <a:pt x="23974" y="3136702"/>
                        </a:lnTo>
                        <a:lnTo>
                          <a:pt x="30865" y="3139556"/>
                        </a:lnTo>
                        <a:cubicBezTo>
                          <a:pt x="34038" y="3142729"/>
                          <a:pt x="36000" y="3147112"/>
                          <a:pt x="36000" y="3151953"/>
                        </a:cubicBezTo>
                        <a:cubicBezTo>
                          <a:pt x="36000" y="3161635"/>
                          <a:pt x="28151" y="3169484"/>
                          <a:pt x="18468" y="3169484"/>
                        </a:cubicBezTo>
                        <a:cubicBezTo>
                          <a:pt x="8786" y="3169484"/>
                          <a:pt x="937" y="3161635"/>
                          <a:pt x="937" y="3151953"/>
                        </a:cubicBezTo>
                        <a:cubicBezTo>
                          <a:pt x="937" y="3147112"/>
                          <a:pt x="2899" y="3142729"/>
                          <a:pt x="6072" y="3139556"/>
                        </a:cubicBezTo>
                        <a:lnTo>
                          <a:pt x="12026" y="3137090"/>
                        </a:lnTo>
                        <a:lnTo>
                          <a:pt x="5135" y="3134235"/>
                        </a:lnTo>
                        <a:cubicBezTo>
                          <a:pt x="1962" y="3131062"/>
                          <a:pt x="0" y="3126679"/>
                          <a:pt x="0" y="3121838"/>
                        </a:cubicBezTo>
                        <a:cubicBezTo>
                          <a:pt x="0" y="3116997"/>
                          <a:pt x="1962" y="3112614"/>
                          <a:pt x="5135" y="3109442"/>
                        </a:cubicBezTo>
                        <a:lnTo>
                          <a:pt x="17289" y="3104407"/>
                        </a:lnTo>
                        <a:lnTo>
                          <a:pt x="5135" y="3099373"/>
                        </a:lnTo>
                        <a:cubicBezTo>
                          <a:pt x="1962" y="3096200"/>
                          <a:pt x="0" y="3091817"/>
                          <a:pt x="0" y="3086976"/>
                        </a:cubicBezTo>
                        <a:cubicBezTo>
                          <a:pt x="0" y="3082135"/>
                          <a:pt x="1962" y="3077752"/>
                          <a:pt x="5135" y="3074579"/>
                        </a:cubicBezTo>
                        <a:lnTo>
                          <a:pt x="17290" y="3069544"/>
                        </a:lnTo>
                        <a:lnTo>
                          <a:pt x="5135" y="3064510"/>
                        </a:lnTo>
                        <a:cubicBezTo>
                          <a:pt x="1962" y="3061337"/>
                          <a:pt x="0" y="3056954"/>
                          <a:pt x="0" y="3052113"/>
                        </a:cubicBezTo>
                        <a:cubicBezTo>
                          <a:pt x="0" y="3047272"/>
                          <a:pt x="1962" y="3042889"/>
                          <a:pt x="5135" y="3039716"/>
                        </a:cubicBezTo>
                        <a:lnTo>
                          <a:pt x="17289" y="3034682"/>
                        </a:lnTo>
                        <a:lnTo>
                          <a:pt x="5135" y="3029647"/>
                        </a:lnTo>
                        <a:cubicBezTo>
                          <a:pt x="1962" y="3026475"/>
                          <a:pt x="0" y="3022092"/>
                          <a:pt x="0" y="3017251"/>
                        </a:cubicBezTo>
                        <a:cubicBezTo>
                          <a:pt x="0" y="3012409"/>
                          <a:pt x="1962" y="3008026"/>
                          <a:pt x="5135" y="3004854"/>
                        </a:cubicBezTo>
                        <a:lnTo>
                          <a:pt x="17289" y="2999819"/>
                        </a:lnTo>
                        <a:lnTo>
                          <a:pt x="5135" y="2994785"/>
                        </a:lnTo>
                        <a:cubicBezTo>
                          <a:pt x="1962" y="2991612"/>
                          <a:pt x="0" y="2987229"/>
                          <a:pt x="0" y="2982388"/>
                        </a:cubicBezTo>
                        <a:cubicBezTo>
                          <a:pt x="0" y="2977547"/>
                          <a:pt x="1962" y="2973164"/>
                          <a:pt x="5135" y="2969992"/>
                        </a:cubicBezTo>
                        <a:lnTo>
                          <a:pt x="17290" y="2964957"/>
                        </a:lnTo>
                        <a:lnTo>
                          <a:pt x="5135" y="2959922"/>
                        </a:lnTo>
                        <a:cubicBezTo>
                          <a:pt x="1962" y="2956750"/>
                          <a:pt x="0" y="2952367"/>
                          <a:pt x="0" y="2947525"/>
                        </a:cubicBezTo>
                        <a:cubicBezTo>
                          <a:pt x="0" y="2942684"/>
                          <a:pt x="1962" y="2938301"/>
                          <a:pt x="5135" y="2935129"/>
                        </a:cubicBezTo>
                        <a:lnTo>
                          <a:pt x="17289" y="2930094"/>
                        </a:lnTo>
                        <a:lnTo>
                          <a:pt x="5135" y="2925060"/>
                        </a:lnTo>
                        <a:cubicBezTo>
                          <a:pt x="1962" y="2921887"/>
                          <a:pt x="0" y="2917504"/>
                          <a:pt x="0" y="2912663"/>
                        </a:cubicBezTo>
                        <a:cubicBezTo>
                          <a:pt x="0" y="2907822"/>
                          <a:pt x="1962" y="2903439"/>
                          <a:pt x="5135" y="2900266"/>
                        </a:cubicBezTo>
                        <a:lnTo>
                          <a:pt x="17289" y="2895232"/>
                        </a:lnTo>
                        <a:lnTo>
                          <a:pt x="5135" y="2890197"/>
                        </a:lnTo>
                        <a:cubicBezTo>
                          <a:pt x="1962" y="2887025"/>
                          <a:pt x="0" y="2882642"/>
                          <a:pt x="0" y="2877801"/>
                        </a:cubicBezTo>
                        <a:cubicBezTo>
                          <a:pt x="0" y="2872959"/>
                          <a:pt x="1962" y="2868576"/>
                          <a:pt x="5135" y="2865404"/>
                        </a:cubicBezTo>
                        <a:lnTo>
                          <a:pt x="17289" y="2860369"/>
                        </a:lnTo>
                        <a:lnTo>
                          <a:pt x="5135" y="2855335"/>
                        </a:lnTo>
                        <a:cubicBezTo>
                          <a:pt x="1962" y="2852162"/>
                          <a:pt x="0" y="2847779"/>
                          <a:pt x="0" y="2842938"/>
                        </a:cubicBezTo>
                        <a:cubicBezTo>
                          <a:pt x="0" y="2838097"/>
                          <a:pt x="1962" y="2833714"/>
                          <a:pt x="5135" y="2830542"/>
                        </a:cubicBezTo>
                        <a:lnTo>
                          <a:pt x="17290" y="2825507"/>
                        </a:lnTo>
                        <a:lnTo>
                          <a:pt x="5135" y="2820472"/>
                        </a:lnTo>
                        <a:cubicBezTo>
                          <a:pt x="1962" y="2817300"/>
                          <a:pt x="0" y="2812917"/>
                          <a:pt x="0" y="2808075"/>
                        </a:cubicBezTo>
                        <a:cubicBezTo>
                          <a:pt x="0" y="2803234"/>
                          <a:pt x="1962" y="2798851"/>
                          <a:pt x="5135" y="2795679"/>
                        </a:cubicBezTo>
                        <a:lnTo>
                          <a:pt x="17289" y="2790644"/>
                        </a:lnTo>
                        <a:lnTo>
                          <a:pt x="5135" y="2785610"/>
                        </a:lnTo>
                        <a:cubicBezTo>
                          <a:pt x="1962" y="2782437"/>
                          <a:pt x="0" y="2778054"/>
                          <a:pt x="0" y="2773213"/>
                        </a:cubicBezTo>
                        <a:cubicBezTo>
                          <a:pt x="0" y="2768372"/>
                          <a:pt x="1962" y="2763989"/>
                          <a:pt x="5135" y="2760816"/>
                        </a:cubicBezTo>
                        <a:lnTo>
                          <a:pt x="17289" y="2755782"/>
                        </a:lnTo>
                        <a:lnTo>
                          <a:pt x="5135" y="2750747"/>
                        </a:lnTo>
                        <a:cubicBezTo>
                          <a:pt x="1962" y="2747575"/>
                          <a:pt x="0" y="2743192"/>
                          <a:pt x="0" y="2738351"/>
                        </a:cubicBezTo>
                        <a:cubicBezTo>
                          <a:pt x="0" y="2733509"/>
                          <a:pt x="1962" y="2729126"/>
                          <a:pt x="5135" y="2725954"/>
                        </a:cubicBezTo>
                        <a:lnTo>
                          <a:pt x="17290" y="2720919"/>
                        </a:lnTo>
                        <a:lnTo>
                          <a:pt x="5135" y="2715884"/>
                        </a:lnTo>
                        <a:cubicBezTo>
                          <a:pt x="1962" y="2712712"/>
                          <a:pt x="0" y="2708329"/>
                          <a:pt x="0" y="2703488"/>
                        </a:cubicBezTo>
                        <a:cubicBezTo>
                          <a:pt x="0" y="2698647"/>
                          <a:pt x="1962" y="2694264"/>
                          <a:pt x="5135" y="2691091"/>
                        </a:cubicBezTo>
                        <a:lnTo>
                          <a:pt x="17289" y="2686056"/>
                        </a:lnTo>
                        <a:lnTo>
                          <a:pt x="5135" y="2681022"/>
                        </a:lnTo>
                        <a:cubicBezTo>
                          <a:pt x="1962" y="2677850"/>
                          <a:pt x="0" y="2673467"/>
                          <a:pt x="0" y="2668625"/>
                        </a:cubicBezTo>
                        <a:cubicBezTo>
                          <a:pt x="0" y="2663784"/>
                          <a:pt x="1962" y="2659401"/>
                          <a:pt x="5135" y="2656229"/>
                        </a:cubicBezTo>
                        <a:lnTo>
                          <a:pt x="17289" y="2651194"/>
                        </a:lnTo>
                        <a:lnTo>
                          <a:pt x="5135" y="2646160"/>
                        </a:lnTo>
                        <a:cubicBezTo>
                          <a:pt x="1962" y="2642987"/>
                          <a:pt x="0" y="2638604"/>
                          <a:pt x="0" y="2633763"/>
                        </a:cubicBezTo>
                        <a:cubicBezTo>
                          <a:pt x="0" y="2628922"/>
                          <a:pt x="1962" y="2624539"/>
                          <a:pt x="5135" y="2621366"/>
                        </a:cubicBezTo>
                        <a:lnTo>
                          <a:pt x="17290" y="2616332"/>
                        </a:lnTo>
                        <a:lnTo>
                          <a:pt x="5135" y="2611297"/>
                        </a:lnTo>
                        <a:cubicBezTo>
                          <a:pt x="1962" y="2608124"/>
                          <a:pt x="0" y="2603741"/>
                          <a:pt x="0" y="2598900"/>
                        </a:cubicBezTo>
                        <a:cubicBezTo>
                          <a:pt x="0" y="2594059"/>
                          <a:pt x="1962" y="2589676"/>
                          <a:pt x="5135" y="2586503"/>
                        </a:cubicBezTo>
                        <a:lnTo>
                          <a:pt x="17289" y="2581469"/>
                        </a:lnTo>
                        <a:lnTo>
                          <a:pt x="5135" y="2576434"/>
                        </a:lnTo>
                        <a:cubicBezTo>
                          <a:pt x="1962" y="2573262"/>
                          <a:pt x="0" y="2568879"/>
                          <a:pt x="0" y="2564038"/>
                        </a:cubicBezTo>
                        <a:cubicBezTo>
                          <a:pt x="0" y="2559197"/>
                          <a:pt x="1962" y="2554814"/>
                          <a:pt x="5135" y="2551641"/>
                        </a:cubicBezTo>
                        <a:lnTo>
                          <a:pt x="17289" y="2546607"/>
                        </a:lnTo>
                        <a:lnTo>
                          <a:pt x="5135" y="2541572"/>
                        </a:lnTo>
                        <a:cubicBezTo>
                          <a:pt x="1962" y="2538400"/>
                          <a:pt x="0" y="2534017"/>
                          <a:pt x="0" y="2529175"/>
                        </a:cubicBezTo>
                        <a:cubicBezTo>
                          <a:pt x="0" y="2524334"/>
                          <a:pt x="1962" y="2519952"/>
                          <a:pt x="5135" y="2516779"/>
                        </a:cubicBezTo>
                        <a:lnTo>
                          <a:pt x="17290" y="2511744"/>
                        </a:lnTo>
                        <a:lnTo>
                          <a:pt x="5135" y="2506709"/>
                        </a:lnTo>
                        <a:cubicBezTo>
                          <a:pt x="1962" y="2503537"/>
                          <a:pt x="0" y="2499154"/>
                          <a:pt x="0" y="2494313"/>
                        </a:cubicBezTo>
                        <a:cubicBezTo>
                          <a:pt x="0" y="2489471"/>
                          <a:pt x="1962" y="2485089"/>
                          <a:pt x="5135" y="2481916"/>
                        </a:cubicBezTo>
                        <a:lnTo>
                          <a:pt x="17289" y="2476882"/>
                        </a:lnTo>
                        <a:lnTo>
                          <a:pt x="5135" y="2471847"/>
                        </a:lnTo>
                        <a:cubicBezTo>
                          <a:pt x="1962" y="2468674"/>
                          <a:pt x="0" y="2464291"/>
                          <a:pt x="0" y="2459451"/>
                        </a:cubicBezTo>
                        <a:cubicBezTo>
                          <a:pt x="0" y="2454610"/>
                          <a:pt x="1962" y="2450227"/>
                          <a:pt x="5135" y="2447054"/>
                        </a:cubicBezTo>
                        <a:lnTo>
                          <a:pt x="17289" y="2442019"/>
                        </a:lnTo>
                        <a:lnTo>
                          <a:pt x="5135" y="2436985"/>
                        </a:lnTo>
                        <a:cubicBezTo>
                          <a:pt x="1962" y="2433812"/>
                          <a:pt x="0" y="2429429"/>
                          <a:pt x="0" y="2424588"/>
                        </a:cubicBezTo>
                        <a:cubicBezTo>
                          <a:pt x="0" y="2419747"/>
                          <a:pt x="1962" y="2415364"/>
                          <a:pt x="5135" y="2412191"/>
                        </a:cubicBezTo>
                        <a:lnTo>
                          <a:pt x="17290" y="2407157"/>
                        </a:lnTo>
                        <a:lnTo>
                          <a:pt x="5135" y="2402122"/>
                        </a:lnTo>
                        <a:cubicBezTo>
                          <a:pt x="1962" y="2398949"/>
                          <a:pt x="0" y="2394567"/>
                          <a:pt x="0" y="2389725"/>
                        </a:cubicBezTo>
                        <a:cubicBezTo>
                          <a:pt x="0" y="2384884"/>
                          <a:pt x="1962" y="2380501"/>
                          <a:pt x="5135" y="2377329"/>
                        </a:cubicBezTo>
                        <a:lnTo>
                          <a:pt x="17289" y="2372294"/>
                        </a:lnTo>
                        <a:lnTo>
                          <a:pt x="5135" y="2367260"/>
                        </a:lnTo>
                        <a:cubicBezTo>
                          <a:pt x="1962" y="2364087"/>
                          <a:pt x="0" y="2359704"/>
                          <a:pt x="0" y="2354863"/>
                        </a:cubicBezTo>
                        <a:cubicBezTo>
                          <a:pt x="0" y="2350022"/>
                          <a:pt x="1962" y="2345639"/>
                          <a:pt x="5135" y="2342466"/>
                        </a:cubicBezTo>
                        <a:lnTo>
                          <a:pt x="17289" y="2337432"/>
                        </a:lnTo>
                        <a:lnTo>
                          <a:pt x="5135" y="2332397"/>
                        </a:lnTo>
                        <a:cubicBezTo>
                          <a:pt x="1962" y="2329224"/>
                          <a:pt x="0" y="2324842"/>
                          <a:pt x="0" y="2320001"/>
                        </a:cubicBezTo>
                        <a:cubicBezTo>
                          <a:pt x="0" y="2315160"/>
                          <a:pt x="1962" y="2310777"/>
                          <a:pt x="5135" y="2307604"/>
                        </a:cubicBezTo>
                        <a:lnTo>
                          <a:pt x="17289" y="2302569"/>
                        </a:lnTo>
                        <a:lnTo>
                          <a:pt x="5135" y="2297535"/>
                        </a:lnTo>
                        <a:cubicBezTo>
                          <a:pt x="1962" y="2294362"/>
                          <a:pt x="0" y="2289979"/>
                          <a:pt x="0" y="2285138"/>
                        </a:cubicBezTo>
                        <a:cubicBezTo>
                          <a:pt x="0" y="2280297"/>
                          <a:pt x="1962" y="2275914"/>
                          <a:pt x="5135" y="2272742"/>
                        </a:cubicBezTo>
                        <a:lnTo>
                          <a:pt x="17290" y="2267707"/>
                        </a:lnTo>
                        <a:lnTo>
                          <a:pt x="5135" y="2262672"/>
                        </a:lnTo>
                        <a:cubicBezTo>
                          <a:pt x="1962" y="2259500"/>
                          <a:pt x="0" y="2255117"/>
                          <a:pt x="0" y="2250275"/>
                        </a:cubicBezTo>
                        <a:cubicBezTo>
                          <a:pt x="0" y="2245434"/>
                          <a:pt x="1962" y="2241051"/>
                          <a:pt x="5135" y="2237879"/>
                        </a:cubicBezTo>
                        <a:lnTo>
                          <a:pt x="17289" y="2232844"/>
                        </a:lnTo>
                        <a:lnTo>
                          <a:pt x="5135" y="2227810"/>
                        </a:lnTo>
                        <a:cubicBezTo>
                          <a:pt x="1962" y="2224637"/>
                          <a:pt x="0" y="2220254"/>
                          <a:pt x="0" y="2215413"/>
                        </a:cubicBezTo>
                        <a:cubicBezTo>
                          <a:pt x="0" y="2210572"/>
                          <a:pt x="1962" y="2206189"/>
                          <a:pt x="5135" y="2203016"/>
                        </a:cubicBezTo>
                        <a:lnTo>
                          <a:pt x="17289" y="2197982"/>
                        </a:lnTo>
                        <a:lnTo>
                          <a:pt x="5135" y="2192947"/>
                        </a:lnTo>
                        <a:cubicBezTo>
                          <a:pt x="1962" y="2189775"/>
                          <a:pt x="0" y="2185392"/>
                          <a:pt x="0" y="2180551"/>
                        </a:cubicBezTo>
                        <a:cubicBezTo>
                          <a:pt x="0" y="2175710"/>
                          <a:pt x="1962" y="2171327"/>
                          <a:pt x="5135" y="2168154"/>
                        </a:cubicBezTo>
                        <a:lnTo>
                          <a:pt x="17290" y="2163119"/>
                        </a:lnTo>
                        <a:lnTo>
                          <a:pt x="5135" y="2158084"/>
                        </a:lnTo>
                        <a:cubicBezTo>
                          <a:pt x="1962" y="2154912"/>
                          <a:pt x="0" y="2150529"/>
                          <a:pt x="0" y="2145688"/>
                        </a:cubicBezTo>
                        <a:cubicBezTo>
                          <a:pt x="0" y="2136006"/>
                          <a:pt x="7849" y="2128156"/>
                          <a:pt x="17532" y="2128156"/>
                        </a:cubicBezTo>
                        <a:close/>
                        <a:moveTo>
                          <a:pt x="18468" y="2093294"/>
                        </a:moveTo>
                        <a:cubicBezTo>
                          <a:pt x="28151" y="2093294"/>
                          <a:pt x="36000" y="2101143"/>
                          <a:pt x="36000" y="2110825"/>
                        </a:cubicBezTo>
                        <a:cubicBezTo>
                          <a:pt x="36000" y="2120508"/>
                          <a:pt x="28151" y="2128357"/>
                          <a:pt x="18468" y="2128357"/>
                        </a:cubicBezTo>
                        <a:cubicBezTo>
                          <a:pt x="8786" y="2128357"/>
                          <a:pt x="937" y="2120508"/>
                          <a:pt x="937" y="2110825"/>
                        </a:cubicBezTo>
                        <a:cubicBezTo>
                          <a:pt x="937" y="2101143"/>
                          <a:pt x="8786" y="2093294"/>
                          <a:pt x="18468" y="2093294"/>
                        </a:cubicBezTo>
                        <a:close/>
                        <a:moveTo>
                          <a:pt x="17532" y="1080938"/>
                        </a:moveTo>
                        <a:cubicBezTo>
                          <a:pt x="27214" y="1080938"/>
                          <a:pt x="35063" y="1088788"/>
                          <a:pt x="35063" y="1098470"/>
                        </a:cubicBezTo>
                        <a:cubicBezTo>
                          <a:pt x="35063" y="1103311"/>
                          <a:pt x="33101" y="1107694"/>
                          <a:pt x="29928" y="1110867"/>
                        </a:cubicBezTo>
                        <a:lnTo>
                          <a:pt x="17774" y="1115901"/>
                        </a:lnTo>
                        <a:lnTo>
                          <a:pt x="29928" y="1120936"/>
                        </a:lnTo>
                        <a:cubicBezTo>
                          <a:pt x="33101" y="1124109"/>
                          <a:pt x="35063" y="1128492"/>
                          <a:pt x="35063" y="1133333"/>
                        </a:cubicBezTo>
                        <a:cubicBezTo>
                          <a:pt x="35063" y="1138174"/>
                          <a:pt x="33101" y="1142557"/>
                          <a:pt x="29928" y="1145730"/>
                        </a:cubicBezTo>
                        <a:lnTo>
                          <a:pt x="17774" y="1150764"/>
                        </a:lnTo>
                        <a:lnTo>
                          <a:pt x="29928" y="1155799"/>
                        </a:lnTo>
                        <a:cubicBezTo>
                          <a:pt x="33101" y="1158971"/>
                          <a:pt x="35063" y="1163354"/>
                          <a:pt x="35063" y="1168195"/>
                        </a:cubicBezTo>
                        <a:cubicBezTo>
                          <a:pt x="35063" y="1173036"/>
                          <a:pt x="33101" y="1177419"/>
                          <a:pt x="29928" y="1180592"/>
                        </a:cubicBezTo>
                        <a:lnTo>
                          <a:pt x="17774" y="1185626"/>
                        </a:lnTo>
                        <a:lnTo>
                          <a:pt x="29928" y="1190661"/>
                        </a:lnTo>
                        <a:cubicBezTo>
                          <a:pt x="33101" y="1193834"/>
                          <a:pt x="35063" y="1198216"/>
                          <a:pt x="35063" y="1203058"/>
                        </a:cubicBezTo>
                        <a:cubicBezTo>
                          <a:pt x="35063" y="1207899"/>
                          <a:pt x="33101" y="1212282"/>
                          <a:pt x="29928" y="1215454"/>
                        </a:cubicBezTo>
                        <a:lnTo>
                          <a:pt x="17774" y="1220489"/>
                        </a:lnTo>
                        <a:lnTo>
                          <a:pt x="29928" y="1225524"/>
                        </a:lnTo>
                        <a:cubicBezTo>
                          <a:pt x="33101" y="1228696"/>
                          <a:pt x="35063" y="1233079"/>
                          <a:pt x="35063" y="1237921"/>
                        </a:cubicBezTo>
                        <a:cubicBezTo>
                          <a:pt x="35063" y="1242762"/>
                          <a:pt x="33101" y="1247144"/>
                          <a:pt x="29928" y="1250317"/>
                        </a:cubicBezTo>
                        <a:lnTo>
                          <a:pt x="17774" y="1255351"/>
                        </a:lnTo>
                        <a:lnTo>
                          <a:pt x="29928" y="1260386"/>
                        </a:lnTo>
                        <a:cubicBezTo>
                          <a:pt x="33101" y="1263559"/>
                          <a:pt x="35063" y="1267942"/>
                          <a:pt x="35063" y="1272783"/>
                        </a:cubicBezTo>
                        <a:cubicBezTo>
                          <a:pt x="35063" y="1277624"/>
                          <a:pt x="33101" y="1282007"/>
                          <a:pt x="29928" y="1285180"/>
                        </a:cubicBezTo>
                        <a:lnTo>
                          <a:pt x="17774" y="1290214"/>
                        </a:lnTo>
                        <a:lnTo>
                          <a:pt x="29928" y="1295249"/>
                        </a:lnTo>
                        <a:cubicBezTo>
                          <a:pt x="33101" y="1298421"/>
                          <a:pt x="35063" y="1302804"/>
                          <a:pt x="35063" y="1307645"/>
                        </a:cubicBezTo>
                        <a:cubicBezTo>
                          <a:pt x="35063" y="1312486"/>
                          <a:pt x="33101" y="1316869"/>
                          <a:pt x="29928" y="1320042"/>
                        </a:cubicBezTo>
                        <a:lnTo>
                          <a:pt x="17774" y="1325076"/>
                        </a:lnTo>
                        <a:lnTo>
                          <a:pt x="29928" y="1330111"/>
                        </a:lnTo>
                        <a:cubicBezTo>
                          <a:pt x="33101" y="1333283"/>
                          <a:pt x="35063" y="1337666"/>
                          <a:pt x="35063" y="1342508"/>
                        </a:cubicBezTo>
                        <a:cubicBezTo>
                          <a:pt x="35063" y="1347349"/>
                          <a:pt x="33101" y="1351731"/>
                          <a:pt x="29928" y="1354904"/>
                        </a:cubicBezTo>
                        <a:lnTo>
                          <a:pt x="17774" y="1359939"/>
                        </a:lnTo>
                        <a:lnTo>
                          <a:pt x="29928" y="1364973"/>
                        </a:lnTo>
                        <a:cubicBezTo>
                          <a:pt x="33101" y="1368146"/>
                          <a:pt x="35063" y="1372529"/>
                          <a:pt x="35063" y="1377370"/>
                        </a:cubicBezTo>
                        <a:cubicBezTo>
                          <a:pt x="35063" y="1382211"/>
                          <a:pt x="33101" y="1386594"/>
                          <a:pt x="29928" y="1389767"/>
                        </a:cubicBezTo>
                        <a:lnTo>
                          <a:pt x="17774" y="1394801"/>
                        </a:lnTo>
                        <a:lnTo>
                          <a:pt x="29928" y="1399836"/>
                        </a:lnTo>
                        <a:cubicBezTo>
                          <a:pt x="33101" y="1403009"/>
                          <a:pt x="35063" y="1407392"/>
                          <a:pt x="35063" y="1412233"/>
                        </a:cubicBezTo>
                        <a:cubicBezTo>
                          <a:pt x="35063" y="1417073"/>
                          <a:pt x="33101" y="1421456"/>
                          <a:pt x="29928" y="1424629"/>
                        </a:cubicBezTo>
                        <a:lnTo>
                          <a:pt x="17774" y="1429664"/>
                        </a:lnTo>
                        <a:lnTo>
                          <a:pt x="29928" y="1434698"/>
                        </a:lnTo>
                        <a:cubicBezTo>
                          <a:pt x="33101" y="1437871"/>
                          <a:pt x="35063" y="1442253"/>
                          <a:pt x="35063" y="1447095"/>
                        </a:cubicBezTo>
                        <a:cubicBezTo>
                          <a:pt x="35063" y="1451936"/>
                          <a:pt x="33101" y="1456319"/>
                          <a:pt x="29928" y="1459491"/>
                        </a:cubicBezTo>
                        <a:lnTo>
                          <a:pt x="17774" y="1464526"/>
                        </a:lnTo>
                        <a:lnTo>
                          <a:pt x="29928" y="1469561"/>
                        </a:lnTo>
                        <a:cubicBezTo>
                          <a:pt x="33101" y="1472734"/>
                          <a:pt x="35063" y="1477116"/>
                          <a:pt x="35063" y="1481957"/>
                        </a:cubicBezTo>
                        <a:cubicBezTo>
                          <a:pt x="35063" y="1486799"/>
                          <a:pt x="33101" y="1491182"/>
                          <a:pt x="29928" y="1494354"/>
                        </a:cubicBezTo>
                        <a:lnTo>
                          <a:pt x="17774" y="1499389"/>
                        </a:lnTo>
                        <a:lnTo>
                          <a:pt x="29928" y="1504423"/>
                        </a:lnTo>
                        <a:cubicBezTo>
                          <a:pt x="33101" y="1507596"/>
                          <a:pt x="35063" y="1511979"/>
                          <a:pt x="35063" y="1516820"/>
                        </a:cubicBezTo>
                        <a:cubicBezTo>
                          <a:pt x="35063" y="1521661"/>
                          <a:pt x="33101" y="1526044"/>
                          <a:pt x="29928" y="1529216"/>
                        </a:cubicBezTo>
                        <a:lnTo>
                          <a:pt x="17774" y="1534251"/>
                        </a:lnTo>
                        <a:lnTo>
                          <a:pt x="29928" y="1539285"/>
                        </a:lnTo>
                        <a:cubicBezTo>
                          <a:pt x="33101" y="1542458"/>
                          <a:pt x="35063" y="1546841"/>
                          <a:pt x="35063" y="1551682"/>
                        </a:cubicBezTo>
                        <a:cubicBezTo>
                          <a:pt x="35063" y="1556523"/>
                          <a:pt x="33101" y="1560906"/>
                          <a:pt x="29928" y="1564079"/>
                        </a:cubicBezTo>
                        <a:lnTo>
                          <a:pt x="17774" y="1569114"/>
                        </a:lnTo>
                        <a:lnTo>
                          <a:pt x="29928" y="1574148"/>
                        </a:lnTo>
                        <a:cubicBezTo>
                          <a:pt x="33101" y="1577321"/>
                          <a:pt x="35063" y="1581704"/>
                          <a:pt x="35063" y="1586545"/>
                        </a:cubicBezTo>
                        <a:cubicBezTo>
                          <a:pt x="35063" y="1591386"/>
                          <a:pt x="33101" y="1595769"/>
                          <a:pt x="29928" y="1598942"/>
                        </a:cubicBezTo>
                        <a:lnTo>
                          <a:pt x="17774" y="1603976"/>
                        </a:lnTo>
                        <a:lnTo>
                          <a:pt x="29928" y="1609011"/>
                        </a:lnTo>
                        <a:cubicBezTo>
                          <a:pt x="33101" y="1612183"/>
                          <a:pt x="35063" y="1616566"/>
                          <a:pt x="35063" y="1621407"/>
                        </a:cubicBezTo>
                        <a:cubicBezTo>
                          <a:pt x="35063" y="1626249"/>
                          <a:pt x="33101" y="1630632"/>
                          <a:pt x="29928" y="1633804"/>
                        </a:cubicBezTo>
                        <a:lnTo>
                          <a:pt x="17774" y="1638838"/>
                        </a:lnTo>
                        <a:lnTo>
                          <a:pt x="29928" y="1643873"/>
                        </a:lnTo>
                        <a:cubicBezTo>
                          <a:pt x="33101" y="1647046"/>
                          <a:pt x="35063" y="1651429"/>
                          <a:pt x="35063" y="1656270"/>
                        </a:cubicBezTo>
                        <a:cubicBezTo>
                          <a:pt x="35063" y="1661111"/>
                          <a:pt x="33101" y="1665494"/>
                          <a:pt x="29928" y="1668666"/>
                        </a:cubicBezTo>
                        <a:lnTo>
                          <a:pt x="17774" y="1673701"/>
                        </a:lnTo>
                        <a:lnTo>
                          <a:pt x="29928" y="1678736"/>
                        </a:lnTo>
                        <a:cubicBezTo>
                          <a:pt x="33101" y="1681908"/>
                          <a:pt x="35063" y="1686291"/>
                          <a:pt x="35063" y="1691133"/>
                        </a:cubicBezTo>
                        <a:cubicBezTo>
                          <a:pt x="35063" y="1695974"/>
                          <a:pt x="33101" y="1700357"/>
                          <a:pt x="29928" y="1703529"/>
                        </a:cubicBezTo>
                        <a:lnTo>
                          <a:pt x="17774" y="1708564"/>
                        </a:lnTo>
                        <a:lnTo>
                          <a:pt x="29928" y="1713598"/>
                        </a:lnTo>
                        <a:cubicBezTo>
                          <a:pt x="33101" y="1716771"/>
                          <a:pt x="35063" y="1721154"/>
                          <a:pt x="35063" y="1725995"/>
                        </a:cubicBezTo>
                        <a:cubicBezTo>
                          <a:pt x="35063" y="1730836"/>
                          <a:pt x="33101" y="1735219"/>
                          <a:pt x="29928" y="1738392"/>
                        </a:cubicBezTo>
                        <a:lnTo>
                          <a:pt x="17774" y="1743426"/>
                        </a:lnTo>
                        <a:lnTo>
                          <a:pt x="29928" y="1748461"/>
                        </a:lnTo>
                        <a:cubicBezTo>
                          <a:pt x="33101" y="1751633"/>
                          <a:pt x="35063" y="1756016"/>
                          <a:pt x="35063" y="1760857"/>
                        </a:cubicBezTo>
                        <a:cubicBezTo>
                          <a:pt x="35063" y="1765699"/>
                          <a:pt x="33101" y="1770082"/>
                          <a:pt x="29928" y="1773254"/>
                        </a:cubicBezTo>
                        <a:lnTo>
                          <a:pt x="17774" y="1778289"/>
                        </a:lnTo>
                        <a:lnTo>
                          <a:pt x="29928" y="1783324"/>
                        </a:lnTo>
                        <a:cubicBezTo>
                          <a:pt x="33101" y="1786496"/>
                          <a:pt x="35063" y="1790879"/>
                          <a:pt x="35063" y="1795720"/>
                        </a:cubicBezTo>
                        <a:cubicBezTo>
                          <a:pt x="35063" y="1800561"/>
                          <a:pt x="33101" y="1804944"/>
                          <a:pt x="29928" y="1808117"/>
                        </a:cubicBezTo>
                        <a:lnTo>
                          <a:pt x="17774" y="1813151"/>
                        </a:lnTo>
                        <a:lnTo>
                          <a:pt x="29928" y="1818186"/>
                        </a:lnTo>
                        <a:cubicBezTo>
                          <a:pt x="33101" y="1821358"/>
                          <a:pt x="35063" y="1825741"/>
                          <a:pt x="35063" y="1830583"/>
                        </a:cubicBezTo>
                        <a:cubicBezTo>
                          <a:pt x="35063" y="1835424"/>
                          <a:pt x="33101" y="1839807"/>
                          <a:pt x="29928" y="1842979"/>
                        </a:cubicBezTo>
                        <a:lnTo>
                          <a:pt x="17774" y="1848014"/>
                        </a:lnTo>
                        <a:lnTo>
                          <a:pt x="29928" y="1853048"/>
                        </a:lnTo>
                        <a:cubicBezTo>
                          <a:pt x="33101" y="1856221"/>
                          <a:pt x="35063" y="1860604"/>
                          <a:pt x="35063" y="1865445"/>
                        </a:cubicBezTo>
                        <a:cubicBezTo>
                          <a:pt x="35063" y="1870286"/>
                          <a:pt x="33101" y="1874669"/>
                          <a:pt x="29928" y="1877842"/>
                        </a:cubicBezTo>
                        <a:lnTo>
                          <a:pt x="17774" y="1882876"/>
                        </a:lnTo>
                        <a:lnTo>
                          <a:pt x="29928" y="1887911"/>
                        </a:lnTo>
                        <a:cubicBezTo>
                          <a:pt x="33101" y="1891083"/>
                          <a:pt x="35063" y="1895466"/>
                          <a:pt x="35063" y="1900307"/>
                        </a:cubicBezTo>
                        <a:cubicBezTo>
                          <a:pt x="35063" y="1905149"/>
                          <a:pt x="33101" y="1909532"/>
                          <a:pt x="29928" y="1912704"/>
                        </a:cubicBezTo>
                        <a:lnTo>
                          <a:pt x="17774" y="1917739"/>
                        </a:lnTo>
                        <a:lnTo>
                          <a:pt x="29928" y="1922774"/>
                        </a:lnTo>
                        <a:cubicBezTo>
                          <a:pt x="33101" y="1925946"/>
                          <a:pt x="35063" y="1930329"/>
                          <a:pt x="35063" y="1935170"/>
                        </a:cubicBezTo>
                        <a:cubicBezTo>
                          <a:pt x="35063" y="1940011"/>
                          <a:pt x="33101" y="1944394"/>
                          <a:pt x="29928" y="1947567"/>
                        </a:cubicBezTo>
                        <a:lnTo>
                          <a:pt x="17774" y="1952601"/>
                        </a:lnTo>
                        <a:lnTo>
                          <a:pt x="29928" y="1957636"/>
                        </a:lnTo>
                        <a:cubicBezTo>
                          <a:pt x="33101" y="1960808"/>
                          <a:pt x="35063" y="1965191"/>
                          <a:pt x="35063" y="1970033"/>
                        </a:cubicBezTo>
                        <a:cubicBezTo>
                          <a:pt x="35063" y="1974874"/>
                          <a:pt x="33101" y="1979257"/>
                          <a:pt x="29928" y="1982429"/>
                        </a:cubicBezTo>
                        <a:lnTo>
                          <a:pt x="17774" y="1987464"/>
                        </a:lnTo>
                        <a:lnTo>
                          <a:pt x="29928" y="1992498"/>
                        </a:lnTo>
                        <a:cubicBezTo>
                          <a:pt x="33101" y="1995671"/>
                          <a:pt x="35063" y="2000054"/>
                          <a:pt x="35063" y="2004895"/>
                        </a:cubicBezTo>
                        <a:cubicBezTo>
                          <a:pt x="35063" y="2009736"/>
                          <a:pt x="33101" y="2014119"/>
                          <a:pt x="29928" y="2018292"/>
                        </a:cubicBezTo>
                        <a:lnTo>
                          <a:pt x="17774" y="2022326"/>
                        </a:lnTo>
                        <a:lnTo>
                          <a:pt x="29928" y="2027361"/>
                        </a:lnTo>
                        <a:cubicBezTo>
                          <a:pt x="33101" y="2030534"/>
                          <a:pt x="35063" y="2034917"/>
                          <a:pt x="35063" y="2039758"/>
                        </a:cubicBezTo>
                        <a:cubicBezTo>
                          <a:pt x="35063" y="2044599"/>
                          <a:pt x="33101" y="2048982"/>
                          <a:pt x="29928" y="2052155"/>
                        </a:cubicBezTo>
                        <a:lnTo>
                          <a:pt x="17774" y="2057189"/>
                        </a:lnTo>
                        <a:lnTo>
                          <a:pt x="29928" y="2062224"/>
                        </a:lnTo>
                        <a:cubicBezTo>
                          <a:pt x="33101" y="2065396"/>
                          <a:pt x="35063" y="2069779"/>
                          <a:pt x="35063" y="2074620"/>
                        </a:cubicBezTo>
                        <a:cubicBezTo>
                          <a:pt x="35063" y="2084303"/>
                          <a:pt x="27214" y="2092152"/>
                          <a:pt x="17532" y="2092152"/>
                        </a:cubicBezTo>
                        <a:cubicBezTo>
                          <a:pt x="7849" y="2092152"/>
                          <a:pt x="0" y="2084303"/>
                          <a:pt x="0" y="2074620"/>
                        </a:cubicBezTo>
                        <a:cubicBezTo>
                          <a:pt x="0" y="2069779"/>
                          <a:pt x="1962" y="2065396"/>
                          <a:pt x="5135" y="2062224"/>
                        </a:cubicBezTo>
                        <a:lnTo>
                          <a:pt x="17289" y="2057189"/>
                        </a:lnTo>
                        <a:lnTo>
                          <a:pt x="5135" y="2052155"/>
                        </a:lnTo>
                        <a:cubicBezTo>
                          <a:pt x="1962" y="2048982"/>
                          <a:pt x="0" y="2044599"/>
                          <a:pt x="0" y="2039758"/>
                        </a:cubicBezTo>
                        <a:cubicBezTo>
                          <a:pt x="0" y="2034917"/>
                          <a:pt x="1962" y="2030534"/>
                          <a:pt x="5135" y="2027361"/>
                        </a:cubicBezTo>
                        <a:lnTo>
                          <a:pt x="17290" y="2022326"/>
                        </a:lnTo>
                        <a:lnTo>
                          <a:pt x="5135" y="2018292"/>
                        </a:lnTo>
                        <a:cubicBezTo>
                          <a:pt x="1962" y="2014119"/>
                          <a:pt x="0" y="2009736"/>
                          <a:pt x="0" y="2004895"/>
                        </a:cubicBezTo>
                        <a:cubicBezTo>
                          <a:pt x="0" y="2000054"/>
                          <a:pt x="1962" y="1995671"/>
                          <a:pt x="5135" y="1992498"/>
                        </a:cubicBezTo>
                        <a:lnTo>
                          <a:pt x="17289" y="1987464"/>
                        </a:lnTo>
                        <a:lnTo>
                          <a:pt x="5135" y="1982429"/>
                        </a:lnTo>
                        <a:cubicBezTo>
                          <a:pt x="1962" y="1979257"/>
                          <a:pt x="0" y="1974874"/>
                          <a:pt x="0" y="1970033"/>
                        </a:cubicBezTo>
                        <a:cubicBezTo>
                          <a:pt x="0" y="1965191"/>
                          <a:pt x="1962" y="1960808"/>
                          <a:pt x="5135" y="1957636"/>
                        </a:cubicBezTo>
                        <a:lnTo>
                          <a:pt x="17289" y="1952601"/>
                        </a:lnTo>
                        <a:lnTo>
                          <a:pt x="5135" y="1947567"/>
                        </a:lnTo>
                        <a:cubicBezTo>
                          <a:pt x="1962" y="1944394"/>
                          <a:pt x="0" y="1940011"/>
                          <a:pt x="0" y="1935170"/>
                        </a:cubicBezTo>
                        <a:cubicBezTo>
                          <a:pt x="0" y="1930329"/>
                          <a:pt x="1962" y="1925946"/>
                          <a:pt x="5135" y="1922774"/>
                        </a:cubicBezTo>
                        <a:lnTo>
                          <a:pt x="17290" y="1917739"/>
                        </a:lnTo>
                        <a:lnTo>
                          <a:pt x="5135" y="1912704"/>
                        </a:lnTo>
                        <a:cubicBezTo>
                          <a:pt x="1962" y="1909532"/>
                          <a:pt x="0" y="1905149"/>
                          <a:pt x="0" y="1900307"/>
                        </a:cubicBezTo>
                        <a:cubicBezTo>
                          <a:pt x="0" y="1895466"/>
                          <a:pt x="1962" y="1891083"/>
                          <a:pt x="5135" y="1887911"/>
                        </a:cubicBezTo>
                        <a:lnTo>
                          <a:pt x="17289" y="1882876"/>
                        </a:lnTo>
                        <a:lnTo>
                          <a:pt x="5135" y="1877842"/>
                        </a:lnTo>
                        <a:cubicBezTo>
                          <a:pt x="1962" y="1874669"/>
                          <a:pt x="0" y="1870286"/>
                          <a:pt x="0" y="1865445"/>
                        </a:cubicBezTo>
                        <a:cubicBezTo>
                          <a:pt x="0" y="1860604"/>
                          <a:pt x="1962" y="1856221"/>
                          <a:pt x="5135" y="1853048"/>
                        </a:cubicBezTo>
                        <a:lnTo>
                          <a:pt x="17289" y="1848014"/>
                        </a:lnTo>
                        <a:lnTo>
                          <a:pt x="5135" y="1842979"/>
                        </a:lnTo>
                        <a:cubicBezTo>
                          <a:pt x="1962" y="1839807"/>
                          <a:pt x="0" y="1835424"/>
                          <a:pt x="0" y="1830583"/>
                        </a:cubicBezTo>
                        <a:cubicBezTo>
                          <a:pt x="0" y="1825741"/>
                          <a:pt x="1962" y="1821358"/>
                          <a:pt x="5135" y="1818186"/>
                        </a:cubicBezTo>
                        <a:lnTo>
                          <a:pt x="17289" y="1813151"/>
                        </a:lnTo>
                        <a:lnTo>
                          <a:pt x="5135" y="1808117"/>
                        </a:lnTo>
                        <a:cubicBezTo>
                          <a:pt x="1962" y="1804944"/>
                          <a:pt x="0" y="1800561"/>
                          <a:pt x="0" y="1795720"/>
                        </a:cubicBezTo>
                        <a:cubicBezTo>
                          <a:pt x="0" y="1790879"/>
                          <a:pt x="1962" y="1786496"/>
                          <a:pt x="5135" y="1783324"/>
                        </a:cubicBezTo>
                        <a:lnTo>
                          <a:pt x="17290" y="1778289"/>
                        </a:lnTo>
                        <a:lnTo>
                          <a:pt x="5135" y="1773254"/>
                        </a:lnTo>
                        <a:cubicBezTo>
                          <a:pt x="1962" y="1770082"/>
                          <a:pt x="0" y="1765699"/>
                          <a:pt x="0" y="1760857"/>
                        </a:cubicBezTo>
                        <a:cubicBezTo>
                          <a:pt x="0" y="1756016"/>
                          <a:pt x="1962" y="1751633"/>
                          <a:pt x="5135" y="1748461"/>
                        </a:cubicBezTo>
                        <a:lnTo>
                          <a:pt x="17289" y="1743426"/>
                        </a:lnTo>
                        <a:lnTo>
                          <a:pt x="5135" y="1738392"/>
                        </a:lnTo>
                        <a:cubicBezTo>
                          <a:pt x="1962" y="1735219"/>
                          <a:pt x="0" y="1730836"/>
                          <a:pt x="0" y="1725995"/>
                        </a:cubicBezTo>
                        <a:cubicBezTo>
                          <a:pt x="0" y="1721154"/>
                          <a:pt x="1962" y="1716771"/>
                          <a:pt x="5135" y="1713598"/>
                        </a:cubicBezTo>
                        <a:lnTo>
                          <a:pt x="17289" y="1708564"/>
                        </a:lnTo>
                        <a:lnTo>
                          <a:pt x="5135" y="1703529"/>
                        </a:lnTo>
                        <a:cubicBezTo>
                          <a:pt x="1962" y="1700357"/>
                          <a:pt x="0" y="1695974"/>
                          <a:pt x="0" y="1691133"/>
                        </a:cubicBezTo>
                        <a:cubicBezTo>
                          <a:pt x="0" y="1686291"/>
                          <a:pt x="1962" y="1681908"/>
                          <a:pt x="5135" y="1678736"/>
                        </a:cubicBezTo>
                        <a:lnTo>
                          <a:pt x="17290" y="1673701"/>
                        </a:lnTo>
                        <a:lnTo>
                          <a:pt x="5135" y="1668666"/>
                        </a:lnTo>
                        <a:cubicBezTo>
                          <a:pt x="1962" y="1665494"/>
                          <a:pt x="0" y="1661111"/>
                          <a:pt x="0" y="1656270"/>
                        </a:cubicBezTo>
                        <a:cubicBezTo>
                          <a:pt x="0" y="1651429"/>
                          <a:pt x="1962" y="1647046"/>
                          <a:pt x="5135" y="1643873"/>
                        </a:cubicBezTo>
                        <a:lnTo>
                          <a:pt x="17289" y="1638838"/>
                        </a:lnTo>
                        <a:lnTo>
                          <a:pt x="5135" y="1633804"/>
                        </a:lnTo>
                        <a:cubicBezTo>
                          <a:pt x="1962" y="1630632"/>
                          <a:pt x="0" y="1626249"/>
                          <a:pt x="0" y="1621407"/>
                        </a:cubicBezTo>
                        <a:cubicBezTo>
                          <a:pt x="0" y="1616566"/>
                          <a:pt x="1962" y="1612183"/>
                          <a:pt x="5135" y="1609011"/>
                        </a:cubicBezTo>
                        <a:lnTo>
                          <a:pt x="17289" y="1603976"/>
                        </a:lnTo>
                        <a:lnTo>
                          <a:pt x="5135" y="1598942"/>
                        </a:lnTo>
                        <a:cubicBezTo>
                          <a:pt x="1962" y="1595769"/>
                          <a:pt x="0" y="1591386"/>
                          <a:pt x="0" y="1586545"/>
                        </a:cubicBezTo>
                        <a:cubicBezTo>
                          <a:pt x="0" y="1581704"/>
                          <a:pt x="1962" y="1577321"/>
                          <a:pt x="5135" y="1574148"/>
                        </a:cubicBezTo>
                        <a:lnTo>
                          <a:pt x="17290" y="1569114"/>
                        </a:lnTo>
                        <a:lnTo>
                          <a:pt x="5135" y="1564079"/>
                        </a:lnTo>
                        <a:cubicBezTo>
                          <a:pt x="1962" y="1560906"/>
                          <a:pt x="0" y="1556523"/>
                          <a:pt x="0" y="1551682"/>
                        </a:cubicBezTo>
                        <a:cubicBezTo>
                          <a:pt x="0" y="1546841"/>
                          <a:pt x="1962" y="1542458"/>
                          <a:pt x="5135" y="1539285"/>
                        </a:cubicBezTo>
                        <a:lnTo>
                          <a:pt x="17289" y="1534251"/>
                        </a:lnTo>
                        <a:lnTo>
                          <a:pt x="5135" y="1529216"/>
                        </a:lnTo>
                        <a:cubicBezTo>
                          <a:pt x="1962" y="1526044"/>
                          <a:pt x="0" y="1521661"/>
                          <a:pt x="0" y="1516820"/>
                        </a:cubicBezTo>
                        <a:cubicBezTo>
                          <a:pt x="0" y="1511979"/>
                          <a:pt x="1962" y="1507596"/>
                          <a:pt x="5135" y="1504423"/>
                        </a:cubicBezTo>
                        <a:lnTo>
                          <a:pt x="17289" y="1499389"/>
                        </a:lnTo>
                        <a:lnTo>
                          <a:pt x="5135" y="1494354"/>
                        </a:lnTo>
                        <a:cubicBezTo>
                          <a:pt x="1962" y="1491182"/>
                          <a:pt x="0" y="1486799"/>
                          <a:pt x="0" y="1481957"/>
                        </a:cubicBezTo>
                        <a:cubicBezTo>
                          <a:pt x="0" y="1477116"/>
                          <a:pt x="1962" y="1472734"/>
                          <a:pt x="5135" y="1469561"/>
                        </a:cubicBezTo>
                        <a:lnTo>
                          <a:pt x="17290" y="1464526"/>
                        </a:lnTo>
                        <a:lnTo>
                          <a:pt x="5135" y="1459491"/>
                        </a:lnTo>
                        <a:cubicBezTo>
                          <a:pt x="1962" y="1456319"/>
                          <a:pt x="0" y="1451936"/>
                          <a:pt x="0" y="1447095"/>
                        </a:cubicBezTo>
                        <a:cubicBezTo>
                          <a:pt x="0" y="1442253"/>
                          <a:pt x="1962" y="1437871"/>
                          <a:pt x="5135" y="1434698"/>
                        </a:cubicBezTo>
                        <a:lnTo>
                          <a:pt x="17289" y="1429664"/>
                        </a:lnTo>
                        <a:lnTo>
                          <a:pt x="5135" y="1424629"/>
                        </a:lnTo>
                        <a:cubicBezTo>
                          <a:pt x="1962" y="1421456"/>
                          <a:pt x="0" y="1417073"/>
                          <a:pt x="0" y="1412233"/>
                        </a:cubicBezTo>
                        <a:cubicBezTo>
                          <a:pt x="0" y="1407392"/>
                          <a:pt x="1962" y="1403009"/>
                          <a:pt x="5135" y="1399836"/>
                        </a:cubicBezTo>
                        <a:lnTo>
                          <a:pt x="17289" y="1394801"/>
                        </a:lnTo>
                        <a:lnTo>
                          <a:pt x="5135" y="1389767"/>
                        </a:lnTo>
                        <a:cubicBezTo>
                          <a:pt x="1962" y="1386594"/>
                          <a:pt x="0" y="1382211"/>
                          <a:pt x="0" y="1377370"/>
                        </a:cubicBezTo>
                        <a:cubicBezTo>
                          <a:pt x="0" y="1372529"/>
                          <a:pt x="1962" y="1368146"/>
                          <a:pt x="5135" y="1364973"/>
                        </a:cubicBezTo>
                        <a:lnTo>
                          <a:pt x="17290" y="1359939"/>
                        </a:lnTo>
                        <a:lnTo>
                          <a:pt x="5135" y="1354904"/>
                        </a:lnTo>
                        <a:cubicBezTo>
                          <a:pt x="1962" y="1351731"/>
                          <a:pt x="0" y="1347349"/>
                          <a:pt x="0" y="1342508"/>
                        </a:cubicBezTo>
                        <a:cubicBezTo>
                          <a:pt x="0" y="1337666"/>
                          <a:pt x="1962" y="1333283"/>
                          <a:pt x="5135" y="1330111"/>
                        </a:cubicBezTo>
                        <a:lnTo>
                          <a:pt x="17289" y="1325076"/>
                        </a:lnTo>
                        <a:lnTo>
                          <a:pt x="5135" y="1320042"/>
                        </a:lnTo>
                        <a:cubicBezTo>
                          <a:pt x="1962" y="1316869"/>
                          <a:pt x="0" y="1312486"/>
                          <a:pt x="0" y="1307645"/>
                        </a:cubicBezTo>
                        <a:cubicBezTo>
                          <a:pt x="0" y="1302804"/>
                          <a:pt x="1962" y="1298421"/>
                          <a:pt x="5135" y="1295249"/>
                        </a:cubicBezTo>
                        <a:lnTo>
                          <a:pt x="17289" y="1290214"/>
                        </a:lnTo>
                        <a:lnTo>
                          <a:pt x="5135" y="1285180"/>
                        </a:lnTo>
                        <a:cubicBezTo>
                          <a:pt x="1962" y="1282007"/>
                          <a:pt x="0" y="1277624"/>
                          <a:pt x="0" y="1272783"/>
                        </a:cubicBezTo>
                        <a:cubicBezTo>
                          <a:pt x="0" y="1267942"/>
                          <a:pt x="1962" y="1263559"/>
                          <a:pt x="5135" y="1260386"/>
                        </a:cubicBezTo>
                        <a:lnTo>
                          <a:pt x="17289" y="1255351"/>
                        </a:lnTo>
                        <a:lnTo>
                          <a:pt x="5135" y="1250317"/>
                        </a:lnTo>
                        <a:cubicBezTo>
                          <a:pt x="1962" y="1247144"/>
                          <a:pt x="0" y="1242762"/>
                          <a:pt x="0" y="1237921"/>
                        </a:cubicBezTo>
                        <a:cubicBezTo>
                          <a:pt x="0" y="1233079"/>
                          <a:pt x="1962" y="1228696"/>
                          <a:pt x="5135" y="1225524"/>
                        </a:cubicBezTo>
                        <a:lnTo>
                          <a:pt x="17290" y="1220489"/>
                        </a:lnTo>
                        <a:lnTo>
                          <a:pt x="5135" y="1215454"/>
                        </a:lnTo>
                        <a:cubicBezTo>
                          <a:pt x="1962" y="1212282"/>
                          <a:pt x="0" y="1207899"/>
                          <a:pt x="0" y="1203058"/>
                        </a:cubicBezTo>
                        <a:cubicBezTo>
                          <a:pt x="0" y="1198216"/>
                          <a:pt x="1962" y="1193834"/>
                          <a:pt x="5135" y="1190661"/>
                        </a:cubicBezTo>
                        <a:lnTo>
                          <a:pt x="17289" y="1185626"/>
                        </a:lnTo>
                        <a:lnTo>
                          <a:pt x="5135" y="1180592"/>
                        </a:lnTo>
                        <a:cubicBezTo>
                          <a:pt x="1962" y="1177419"/>
                          <a:pt x="0" y="1173036"/>
                          <a:pt x="0" y="1168195"/>
                        </a:cubicBezTo>
                        <a:cubicBezTo>
                          <a:pt x="0" y="1163354"/>
                          <a:pt x="1962" y="1158971"/>
                          <a:pt x="5135" y="1155799"/>
                        </a:cubicBezTo>
                        <a:lnTo>
                          <a:pt x="17289" y="1150764"/>
                        </a:lnTo>
                        <a:lnTo>
                          <a:pt x="5135" y="1145730"/>
                        </a:lnTo>
                        <a:cubicBezTo>
                          <a:pt x="1962" y="1142557"/>
                          <a:pt x="0" y="1138174"/>
                          <a:pt x="0" y="1133333"/>
                        </a:cubicBezTo>
                        <a:cubicBezTo>
                          <a:pt x="0" y="1128492"/>
                          <a:pt x="1962" y="1124109"/>
                          <a:pt x="5135" y="1120936"/>
                        </a:cubicBezTo>
                        <a:lnTo>
                          <a:pt x="17290" y="1115901"/>
                        </a:lnTo>
                        <a:lnTo>
                          <a:pt x="5135" y="1110867"/>
                        </a:lnTo>
                        <a:cubicBezTo>
                          <a:pt x="1962" y="1107694"/>
                          <a:pt x="0" y="1103311"/>
                          <a:pt x="0" y="1098470"/>
                        </a:cubicBezTo>
                        <a:cubicBezTo>
                          <a:pt x="0" y="1088788"/>
                          <a:pt x="7849" y="1080938"/>
                          <a:pt x="17532" y="1080938"/>
                        </a:cubicBezTo>
                        <a:close/>
                        <a:moveTo>
                          <a:pt x="18468" y="1046076"/>
                        </a:moveTo>
                        <a:cubicBezTo>
                          <a:pt x="28151" y="1046076"/>
                          <a:pt x="36000" y="1053925"/>
                          <a:pt x="36000" y="1063608"/>
                        </a:cubicBezTo>
                        <a:cubicBezTo>
                          <a:pt x="36000" y="1073290"/>
                          <a:pt x="28151" y="1081139"/>
                          <a:pt x="18468" y="1081139"/>
                        </a:cubicBezTo>
                        <a:cubicBezTo>
                          <a:pt x="8786" y="1081139"/>
                          <a:pt x="937" y="1073290"/>
                          <a:pt x="937" y="1063608"/>
                        </a:cubicBezTo>
                        <a:cubicBezTo>
                          <a:pt x="937" y="1053925"/>
                          <a:pt x="8786" y="1046076"/>
                          <a:pt x="18468" y="1046076"/>
                        </a:cubicBezTo>
                        <a:close/>
                        <a:moveTo>
                          <a:pt x="17532" y="34863"/>
                        </a:moveTo>
                        <a:cubicBezTo>
                          <a:pt x="27214" y="34863"/>
                          <a:pt x="35063" y="42712"/>
                          <a:pt x="35063" y="52394"/>
                        </a:cubicBezTo>
                        <a:cubicBezTo>
                          <a:pt x="35063" y="57235"/>
                          <a:pt x="33101" y="61618"/>
                          <a:pt x="29928" y="64791"/>
                        </a:cubicBezTo>
                        <a:lnTo>
                          <a:pt x="17774" y="69826"/>
                        </a:lnTo>
                        <a:lnTo>
                          <a:pt x="29928" y="74860"/>
                        </a:lnTo>
                        <a:cubicBezTo>
                          <a:pt x="33101" y="78033"/>
                          <a:pt x="35063" y="82416"/>
                          <a:pt x="35063" y="87257"/>
                        </a:cubicBezTo>
                        <a:cubicBezTo>
                          <a:pt x="35063" y="92098"/>
                          <a:pt x="33101" y="96481"/>
                          <a:pt x="29928" y="99654"/>
                        </a:cubicBezTo>
                        <a:lnTo>
                          <a:pt x="17774" y="104688"/>
                        </a:lnTo>
                        <a:lnTo>
                          <a:pt x="29928" y="109723"/>
                        </a:lnTo>
                        <a:cubicBezTo>
                          <a:pt x="33101" y="112895"/>
                          <a:pt x="35063" y="117278"/>
                          <a:pt x="35063" y="122119"/>
                        </a:cubicBezTo>
                        <a:cubicBezTo>
                          <a:pt x="35063" y="126961"/>
                          <a:pt x="33101" y="131343"/>
                          <a:pt x="29928" y="134516"/>
                        </a:cubicBezTo>
                        <a:lnTo>
                          <a:pt x="17774" y="139550"/>
                        </a:lnTo>
                        <a:lnTo>
                          <a:pt x="29928" y="144585"/>
                        </a:lnTo>
                        <a:cubicBezTo>
                          <a:pt x="33101" y="147758"/>
                          <a:pt x="35063" y="152141"/>
                          <a:pt x="35063" y="156982"/>
                        </a:cubicBezTo>
                        <a:cubicBezTo>
                          <a:pt x="35063" y="161823"/>
                          <a:pt x="33101" y="166206"/>
                          <a:pt x="29928" y="169378"/>
                        </a:cubicBezTo>
                        <a:lnTo>
                          <a:pt x="17774" y="174413"/>
                        </a:lnTo>
                        <a:lnTo>
                          <a:pt x="29928" y="179448"/>
                        </a:lnTo>
                        <a:cubicBezTo>
                          <a:pt x="33101" y="182620"/>
                          <a:pt x="35063" y="187003"/>
                          <a:pt x="35063" y="191845"/>
                        </a:cubicBezTo>
                        <a:cubicBezTo>
                          <a:pt x="35063" y="196686"/>
                          <a:pt x="33101" y="201068"/>
                          <a:pt x="29928" y="204241"/>
                        </a:cubicBezTo>
                        <a:lnTo>
                          <a:pt x="17774" y="209276"/>
                        </a:lnTo>
                        <a:lnTo>
                          <a:pt x="29928" y="214310"/>
                        </a:lnTo>
                        <a:cubicBezTo>
                          <a:pt x="33101" y="217483"/>
                          <a:pt x="35063" y="221866"/>
                          <a:pt x="35063" y="226707"/>
                        </a:cubicBezTo>
                        <a:cubicBezTo>
                          <a:pt x="35063" y="231548"/>
                          <a:pt x="33101" y="235931"/>
                          <a:pt x="29928" y="239104"/>
                        </a:cubicBezTo>
                        <a:lnTo>
                          <a:pt x="17774" y="244138"/>
                        </a:lnTo>
                        <a:lnTo>
                          <a:pt x="29928" y="249173"/>
                        </a:lnTo>
                        <a:cubicBezTo>
                          <a:pt x="33101" y="252345"/>
                          <a:pt x="35063" y="256728"/>
                          <a:pt x="35063" y="261569"/>
                        </a:cubicBezTo>
                        <a:cubicBezTo>
                          <a:pt x="35063" y="266411"/>
                          <a:pt x="33101" y="270793"/>
                          <a:pt x="29928" y="273966"/>
                        </a:cubicBezTo>
                        <a:lnTo>
                          <a:pt x="17774" y="279000"/>
                        </a:lnTo>
                        <a:lnTo>
                          <a:pt x="29928" y="284035"/>
                        </a:lnTo>
                        <a:cubicBezTo>
                          <a:pt x="33101" y="287208"/>
                          <a:pt x="35063" y="291591"/>
                          <a:pt x="35063" y="296432"/>
                        </a:cubicBezTo>
                        <a:cubicBezTo>
                          <a:pt x="35063" y="301273"/>
                          <a:pt x="33101" y="305655"/>
                          <a:pt x="29928" y="308828"/>
                        </a:cubicBezTo>
                        <a:lnTo>
                          <a:pt x="17774" y="313863"/>
                        </a:lnTo>
                        <a:lnTo>
                          <a:pt x="29928" y="318897"/>
                        </a:lnTo>
                        <a:cubicBezTo>
                          <a:pt x="33101" y="322070"/>
                          <a:pt x="35063" y="326453"/>
                          <a:pt x="35063" y="331294"/>
                        </a:cubicBezTo>
                        <a:cubicBezTo>
                          <a:pt x="35063" y="336136"/>
                          <a:pt x="33101" y="340518"/>
                          <a:pt x="29928" y="343691"/>
                        </a:cubicBezTo>
                        <a:lnTo>
                          <a:pt x="17774" y="348726"/>
                        </a:lnTo>
                        <a:lnTo>
                          <a:pt x="29928" y="353760"/>
                        </a:lnTo>
                        <a:cubicBezTo>
                          <a:pt x="33101" y="356933"/>
                          <a:pt x="35063" y="361316"/>
                          <a:pt x="35063" y="366157"/>
                        </a:cubicBezTo>
                        <a:cubicBezTo>
                          <a:pt x="35063" y="370998"/>
                          <a:pt x="33101" y="375381"/>
                          <a:pt x="29928" y="378554"/>
                        </a:cubicBezTo>
                        <a:lnTo>
                          <a:pt x="17774" y="383588"/>
                        </a:lnTo>
                        <a:lnTo>
                          <a:pt x="29928" y="388623"/>
                        </a:lnTo>
                        <a:cubicBezTo>
                          <a:pt x="33101" y="391795"/>
                          <a:pt x="35063" y="396178"/>
                          <a:pt x="35063" y="401019"/>
                        </a:cubicBezTo>
                        <a:cubicBezTo>
                          <a:pt x="35063" y="405860"/>
                          <a:pt x="33101" y="410243"/>
                          <a:pt x="29928" y="413415"/>
                        </a:cubicBezTo>
                        <a:lnTo>
                          <a:pt x="17774" y="418450"/>
                        </a:lnTo>
                        <a:lnTo>
                          <a:pt x="29928" y="423485"/>
                        </a:lnTo>
                        <a:cubicBezTo>
                          <a:pt x="33101" y="426658"/>
                          <a:pt x="35063" y="431041"/>
                          <a:pt x="35063" y="435882"/>
                        </a:cubicBezTo>
                        <a:cubicBezTo>
                          <a:pt x="35063" y="440723"/>
                          <a:pt x="33101" y="445106"/>
                          <a:pt x="29928" y="448278"/>
                        </a:cubicBezTo>
                        <a:lnTo>
                          <a:pt x="17774" y="453313"/>
                        </a:lnTo>
                        <a:lnTo>
                          <a:pt x="29928" y="458347"/>
                        </a:lnTo>
                        <a:cubicBezTo>
                          <a:pt x="33101" y="461520"/>
                          <a:pt x="35063" y="465903"/>
                          <a:pt x="35063" y="470744"/>
                        </a:cubicBezTo>
                        <a:cubicBezTo>
                          <a:pt x="35063" y="475585"/>
                          <a:pt x="33101" y="479968"/>
                          <a:pt x="29928" y="483141"/>
                        </a:cubicBezTo>
                        <a:lnTo>
                          <a:pt x="17774" y="488176"/>
                        </a:lnTo>
                        <a:lnTo>
                          <a:pt x="29928" y="493210"/>
                        </a:lnTo>
                        <a:cubicBezTo>
                          <a:pt x="33101" y="496383"/>
                          <a:pt x="35063" y="500765"/>
                          <a:pt x="35063" y="505606"/>
                        </a:cubicBezTo>
                        <a:cubicBezTo>
                          <a:pt x="35063" y="510448"/>
                          <a:pt x="33101" y="514831"/>
                          <a:pt x="29928" y="518003"/>
                        </a:cubicBezTo>
                        <a:lnTo>
                          <a:pt x="17774" y="523038"/>
                        </a:lnTo>
                        <a:lnTo>
                          <a:pt x="29928" y="528073"/>
                        </a:lnTo>
                        <a:cubicBezTo>
                          <a:pt x="33101" y="531245"/>
                          <a:pt x="35063" y="535628"/>
                          <a:pt x="35063" y="540469"/>
                        </a:cubicBezTo>
                        <a:cubicBezTo>
                          <a:pt x="35063" y="545310"/>
                          <a:pt x="33101" y="549693"/>
                          <a:pt x="29928" y="552866"/>
                        </a:cubicBezTo>
                        <a:lnTo>
                          <a:pt x="17774" y="557900"/>
                        </a:lnTo>
                        <a:lnTo>
                          <a:pt x="29928" y="562935"/>
                        </a:lnTo>
                        <a:cubicBezTo>
                          <a:pt x="33101" y="566107"/>
                          <a:pt x="35063" y="570490"/>
                          <a:pt x="35063" y="575332"/>
                        </a:cubicBezTo>
                        <a:cubicBezTo>
                          <a:pt x="35063" y="580173"/>
                          <a:pt x="33101" y="584556"/>
                          <a:pt x="29928" y="587728"/>
                        </a:cubicBezTo>
                        <a:lnTo>
                          <a:pt x="17774" y="592763"/>
                        </a:lnTo>
                        <a:lnTo>
                          <a:pt x="29928" y="597797"/>
                        </a:lnTo>
                        <a:cubicBezTo>
                          <a:pt x="33101" y="600970"/>
                          <a:pt x="35063" y="605353"/>
                          <a:pt x="35063" y="610194"/>
                        </a:cubicBezTo>
                        <a:cubicBezTo>
                          <a:pt x="35063" y="615035"/>
                          <a:pt x="33101" y="619418"/>
                          <a:pt x="29928" y="622591"/>
                        </a:cubicBezTo>
                        <a:lnTo>
                          <a:pt x="17774" y="627625"/>
                        </a:lnTo>
                        <a:lnTo>
                          <a:pt x="29928" y="632660"/>
                        </a:lnTo>
                        <a:cubicBezTo>
                          <a:pt x="33101" y="635833"/>
                          <a:pt x="35063" y="640216"/>
                          <a:pt x="35063" y="645057"/>
                        </a:cubicBezTo>
                        <a:cubicBezTo>
                          <a:pt x="35063" y="649898"/>
                          <a:pt x="33101" y="654281"/>
                          <a:pt x="29928" y="657454"/>
                        </a:cubicBezTo>
                        <a:lnTo>
                          <a:pt x="17774" y="662488"/>
                        </a:lnTo>
                        <a:lnTo>
                          <a:pt x="29928" y="667523"/>
                        </a:lnTo>
                        <a:cubicBezTo>
                          <a:pt x="33101" y="670695"/>
                          <a:pt x="35063" y="675078"/>
                          <a:pt x="35063" y="679919"/>
                        </a:cubicBezTo>
                        <a:cubicBezTo>
                          <a:pt x="35063" y="684760"/>
                          <a:pt x="33101" y="689143"/>
                          <a:pt x="29928" y="692316"/>
                        </a:cubicBezTo>
                        <a:lnTo>
                          <a:pt x="17774" y="697350"/>
                        </a:lnTo>
                        <a:lnTo>
                          <a:pt x="29928" y="702385"/>
                        </a:lnTo>
                        <a:cubicBezTo>
                          <a:pt x="33101" y="705558"/>
                          <a:pt x="35063" y="709940"/>
                          <a:pt x="35063" y="714782"/>
                        </a:cubicBezTo>
                        <a:cubicBezTo>
                          <a:pt x="35063" y="719623"/>
                          <a:pt x="33101" y="724006"/>
                          <a:pt x="29928" y="727178"/>
                        </a:cubicBezTo>
                        <a:lnTo>
                          <a:pt x="17774" y="732213"/>
                        </a:lnTo>
                        <a:lnTo>
                          <a:pt x="29928" y="737248"/>
                        </a:lnTo>
                        <a:cubicBezTo>
                          <a:pt x="33101" y="740420"/>
                          <a:pt x="35063" y="744803"/>
                          <a:pt x="35063" y="749645"/>
                        </a:cubicBezTo>
                        <a:cubicBezTo>
                          <a:pt x="35063" y="754486"/>
                          <a:pt x="33101" y="758869"/>
                          <a:pt x="29928" y="762041"/>
                        </a:cubicBezTo>
                        <a:lnTo>
                          <a:pt x="17774" y="767075"/>
                        </a:lnTo>
                        <a:lnTo>
                          <a:pt x="29928" y="772110"/>
                        </a:lnTo>
                        <a:cubicBezTo>
                          <a:pt x="33101" y="775283"/>
                          <a:pt x="35063" y="779666"/>
                          <a:pt x="35063" y="784507"/>
                        </a:cubicBezTo>
                        <a:cubicBezTo>
                          <a:pt x="35063" y="789348"/>
                          <a:pt x="33101" y="793731"/>
                          <a:pt x="29928" y="796904"/>
                        </a:cubicBezTo>
                        <a:lnTo>
                          <a:pt x="17774" y="801938"/>
                        </a:lnTo>
                        <a:lnTo>
                          <a:pt x="29928" y="806973"/>
                        </a:lnTo>
                        <a:cubicBezTo>
                          <a:pt x="33101" y="810145"/>
                          <a:pt x="35063" y="814528"/>
                          <a:pt x="35063" y="819369"/>
                        </a:cubicBezTo>
                        <a:cubicBezTo>
                          <a:pt x="35063" y="824210"/>
                          <a:pt x="33101" y="828594"/>
                          <a:pt x="29928" y="831766"/>
                        </a:cubicBezTo>
                        <a:lnTo>
                          <a:pt x="17774" y="836800"/>
                        </a:lnTo>
                        <a:lnTo>
                          <a:pt x="29928" y="841835"/>
                        </a:lnTo>
                        <a:cubicBezTo>
                          <a:pt x="33101" y="845008"/>
                          <a:pt x="35063" y="849391"/>
                          <a:pt x="35063" y="854232"/>
                        </a:cubicBezTo>
                        <a:cubicBezTo>
                          <a:pt x="35063" y="859073"/>
                          <a:pt x="33101" y="863456"/>
                          <a:pt x="29928" y="866628"/>
                        </a:cubicBezTo>
                        <a:lnTo>
                          <a:pt x="17774" y="871663"/>
                        </a:lnTo>
                        <a:lnTo>
                          <a:pt x="29928" y="876698"/>
                        </a:lnTo>
                        <a:cubicBezTo>
                          <a:pt x="33101" y="879870"/>
                          <a:pt x="35063" y="884253"/>
                          <a:pt x="35063" y="889095"/>
                        </a:cubicBezTo>
                        <a:cubicBezTo>
                          <a:pt x="35063" y="893936"/>
                          <a:pt x="33101" y="898319"/>
                          <a:pt x="29928" y="901491"/>
                        </a:cubicBezTo>
                        <a:lnTo>
                          <a:pt x="17774" y="906526"/>
                        </a:lnTo>
                        <a:lnTo>
                          <a:pt x="29928" y="911560"/>
                        </a:lnTo>
                        <a:cubicBezTo>
                          <a:pt x="33101" y="914733"/>
                          <a:pt x="35063" y="919116"/>
                          <a:pt x="35063" y="923957"/>
                        </a:cubicBezTo>
                        <a:cubicBezTo>
                          <a:pt x="35063" y="928798"/>
                          <a:pt x="33101" y="933181"/>
                          <a:pt x="29928" y="936354"/>
                        </a:cubicBezTo>
                        <a:lnTo>
                          <a:pt x="17774" y="941388"/>
                        </a:lnTo>
                        <a:lnTo>
                          <a:pt x="29928" y="946423"/>
                        </a:lnTo>
                        <a:cubicBezTo>
                          <a:pt x="33101" y="949595"/>
                          <a:pt x="35063" y="953978"/>
                          <a:pt x="35063" y="958819"/>
                        </a:cubicBezTo>
                        <a:cubicBezTo>
                          <a:pt x="35063" y="963660"/>
                          <a:pt x="33101" y="968043"/>
                          <a:pt x="29928" y="971216"/>
                        </a:cubicBezTo>
                        <a:lnTo>
                          <a:pt x="17774" y="976251"/>
                        </a:lnTo>
                        <a:lnTo>
                          <a:pt x="29928" y="981285"/>
                        </a:lnTo>
                        <a:cubicBezTo>
                          <a:pt x="33101" y="984458"/>
                          <a:pt x="35063" y="988841"/>
                          <a:pt x="35063" y="993682"/>
                        </a:cubicBezTo>
                        <a:cubicBezTo>
                          <a:pt x="35063" y="998523"/>
                          <a:pt x="33101" y="1002906"/>
                          <a:pt x="29928" y="1006079"/>
                        </a:cubicBezTo>
                        <a:lnTo>
                          <a:pt x="17774" y="1011114"/>
                        </a:lnTo>
                        <a:lnTo>
                          <a:pt x="29928" y="1016148"/>
                        </a:lnTo>
                        <a:cubicBezTo>
                          <a:pt x="33101" y="1019320"/>
                          <a:pt x="35063" y="1023703"/>
                          <a:pt x="35063" y="1028545"/>
                        </a:cubicBezTo>
                        <a:cubicBezTo>
                          <a:pt x="35063" y="1038227"/>
                          <a:pt x="27214" y="1046076"/>
                          <a:pt x="17532" y="1046076"/>
                        </a:cubicBezTo>
                        <a:cubicBezTo>
                          <a:pt x="7849" y="1046076"/>
                          <a:pt x="0" y="1038227"/>
                          <a:pt x="0" y="1028545"/>
                        </a:cubicBezTo>
                        <a:cubicBezTo>
                          <a:pt x="0" y="1023703"/>
                          <a:pt x="1962" y="1019320"/>
                          <a:pt x="5135" y="1016148"/>
                        </a:cubicBezTo>
                        <a:lnTo>
                          <a:pt x="17289" y="1011114"/>
                        </a:lnTo>
                        <a:lnTo>
                          <a:pt x="5135" y="1006079"/>
                        </a:lnTo>
                        <a:cubicBezTo>
                          <a:pt x="1962" y="1002906"/>
                          <a:pt x="0" y="998523"/>
                          <a:pt x="0" y="993682"/>
                        </a:cubicBezTo>
                        <a:cubicBezTo>
                          <a:pt x="0" y="988841"/>
                          <a:pt x="1962" y="984458"/>
                          <a:pt x="5135" y="981285"/>
                        </a:cubicBezTo>
                        <a:lnTo>
                          <a:pt x="17290" y="976251"/>
                        </a:lnTo>
                        <a:lnTo>
                          <a:pt x="5135" y="971216"/>
                        </a:lnTo>
                        <a:cubicBezTo>
                          <a:pt x="1962" y="968043"/>
                          <a:pt x="0" y="963660"/>
                          <a:pt x="0" y="958819"/>
                        </a:cubicBezTo>
                        <a:cubicBezTo>
                          <a:pt x="0" y="953978"/>
                          <a:pt x="1962" y="949595"/>
                          <a:pt x="5135" y="946423"/>
                        </a:cubicBezTo>
                        <a:lnTo>
                          <a:pt x="17289" y="941388"/>
                        </a:lnTo>
                        <a:lnTo>
                          <a:pt x="5135" y="936354"/>
                        </a:lnTo>
                        <a:cubicBezTo>
                          <a:pt x="1962" y="933181"/>
                          <a:pt x="0" y="928798"/>
                          <a:pt x="0" y="923957"/>
                        </a:cubicBezTo>
                        <a:cubicBezTo>
                          <a:pt x="0" y="919116"/>
                          <a:pt x="1962" y="914733"/>
                          <a:pt x="5135" y="911560"/>
                        </a:cubicBezTo>
                        <a:lnTo>
                          <a:pt x="17289" y="906526"/>
                        </a:lnTo>
                        <a:lnTo>
                          <a:pt x="5135" y="901491"/>
                        </a:lnTo>
                        <a:cubicBezTo>
                          <a:pt x="1962" y="898319"/>
                          <a:pt x="0" y="893936"/>
                          <a:pt x="0" y="889095"/>
                        </a:cubicBezTo>
                        <a:cubicBezTo>
                          <a:pt x="0" y="884253"/>
                          <a:pt x="1962" y="879870"/>
                          <a:pt x="5135" y="876698"/>
                        </a:cubicBezTo>
                        <a:lnTo>
                          <a:pt x="17290" y="871663"/>
                        </a:lnTo>
                        <a:lnTo>
                          <a:pt x="5135" y="866628"/>
                        </a:lnTo>
                        <a:cubicBezTo>
                          <a:pt x="1962" y="863456"/>
                          <a:pt x="0" y="859073"/>
                          <a:pt x="0" y="854232"/>
                        </a:cubicBezTo>
                        <a:cubicBezTo>
                          <a:pt x="0" y="849391"/>
                          <a:pt x="1962" y="845008"/>
                          <a:pt x="5135" y="841835"/>
                        </a:cubicBezTo>
                        <a:lnTo>
                          <a:pt x="17289" y="836800"/>
                        </a:lnTo>
                        <a:lnTo>
                          <a:pt x="5135" y="831766"/>
                        </a:lnTo>
                        <a:cubicBezTo>
                          <a:pt x="1962" y="828594"/>
                          <a:pt x="0" y="824210"/>
                          <a:pt x="0" y="819369"/>
                        </a:cubicBezTo>
                        <a:cubicBezTo>
                          <a:pt x="0" y="814528"/>
                          <a:pt x="1962" y="810145"/>
                          <a:pt x="5135" y="806973"/>
                        </a:cubicBezTo>
                        <a:lnTo>
                          <a:pt x="17289" y="801938"/>
                        </a:lnTo>
                        <a:lnTo>
                          <a:pt x="5135" y="796904"/>
                        </a:lnTo>
                        <a:cubicBezTo>
                          <a:pt x="1962" y="793731"/>
                          <a:pt x="0" y="789348"/>
                          <a:pt x="0" y="784507"/>
                        </a:cubicBezTo>
                        <a:cubicBezTo>
                          <a:pt x="0" y="779666"/>
                          <a:pt x="1962" y="775283"/>
                          <a:pt x="5135" y="772110"/>
                        </a:cubicBezTo>
                        <a:lnTo>
                          <a:pt x="17289" y="767075"/>
                        </a:lnTo>
                        <a:lnTo>
                          <a:pt x="5135" y="762041"/>
                        </a:lnTo>
                        <a:cubicBezTo>
                          <a:pt x="1962" y="758869"/>
                          <a:pt x="0" y="754486"/>
                          <a:pt x="0" y="749645"/>
                        </a:cubicBezTo>
                        <a:cubicBezTo>
                          <a:pt x="0" y="744803"/>
                          <a:pt x="1962" y="740420"/>
                          <a:pt x="5135" y="737248"/>
                        </a:cubicBezTo>
                        <a:lnTo>
                          <a:pt x="17290" y="732213"/>
                        </a:lnTo>
                        <a:lnTo>
                          <a:pt x="5135" y="727178"/>
                        </a:lnTo>
                        <a:cubicBezTo>
                          <a:pt x="1962" y="724006"/>
                          <a:pt x="0" y="719623"/>
                          <a:pt x="0" y="714782"/>
                        </a:cubicBezTo>
                        <a:cubicBezTo>
                          <a:pt x="0" y="709940"/>
                          <a:pt x="1962" y="705558"/>
                          <a:pt x="5135" y="702385"/>
                        </a:cubicBezTo>
                        <a:lnTo>
                          <a:pt x="17289" y="697350"/>
                        </a:lnTo>
                        <a:lnTo>
                          <a:pt x="5135" y="692316"/>
                        </a:lnTo>
                        <a:cubicBezTo>
                          <a:pt x="1962" y="689143"/>
                          <a:pt x="0" y="684760"/>
                          <a:pt x="0" y="679919"/>
                        </a:cubicBezTo>
                        <a:cubicBezTo>
                          <a:pt x="0" y="675078"/>
                          <a:pt x="1962" y="670695"/>
                          <a:pt x="5135" y="667523"/>
                        </a:cubicBezTo>
                        <a:lnTo>
                          <a:pt x="17289" y="662488"/>
                        </a:lnTo>
                        <a:lnTo>
                          <a:pt x="5135" y="657454"/>
                        </a:lnTo>
                        <a:cubicBezTo>
                          <a:pt x="1962" y="654281"/>
                          <a:pt x="0" y="649898"/>
                          <a:pt x="0" y="645057"/>
                        </a:cubicBezTo>
                        <a:cubicBezTo>
                          <a:pt x="0" y="640216"/>
                          <a:pt x="1962" y="635833"/>
                          <a:pt x="5135" y="632660"/>
                        </a:cubicBezTo>
                        <a:lnTo>
                          <a:pt x="17290" y="627625"/>
                        </a:lnTo>
                        <a:lnTo>
                          <a:pt x="5135" y="622591"/>
                        </a:lnTo>
                        <a:cubicBezTo>
                          <a:pt x="1962" y="619418"/>
                          <a:pt x="0" y="615035"/>
                          <a:pt x="0" y="610194"/>
                        </a:cubicBezTo>
                        <a:cubicBezTo>
                          <a:pt x="0" y="605353"/>
                          <a:pt x="1962" y="600970"/>
                          <a:pt x="5135" y="597797"/>
                        </a:cubicBezTo>
                        <a:lnTo>
                          <a:pt x="17289" y="592763"/>
                        </a:lnTo>
                        <a:lnTo>
                          <a:pt x="5135" y="587728"/>
                        </a:lnTo>
                        <a:cubicBezTo>
                          <a:pt x="1962" y="584556"/>
                          <a:pt x="0" y="580173"/>
                          <a:pt x="0" y="575332"/>
                        </a:cubicBezTo>
                        <a:cubicBezTo>
                          <a:pt x="0" y="570490"/>
                          <a:pt x="1962" y="566107"/>
                          <a:pt x="5135" y="562935"/>
                        </a:cubicBezTo>
                        <a:lnTo>
                          <a:pt x="17289" y="557900"/>
                        </a:lnTo>
                        <a:lnTo>
                          <a:pt x="5135" y="552866"/>
                        </a:lnTo>
                        <a:cubicBezTo>
                          <a:pt x="1962" y="549693"/>
                          <a:pt x="0" y="545310"/>
                          <a:pt x="0" y="540469"/>
                        </a:cubicBezTo>
                        <a:cubicBezTo>
                          <a:pt x="0" y="535628"/>
                          <a:pt x="1962" y="531245"/>
                          <a:pt x="5135" y="528073"/>
                        </a:cubicBezTo>
                        <a:lnTo>
                          <a:pt x="17290" y="523038"/>
                        </a:lnTo>
                        <a:lnTo>
                          <a:pt x="5135" y="518003"/>
                        </a:lnTo>
                        <a:cubicBezTo>
                          <a:pt x="1962" y="514831"/>
                          <a:pt x="0" y="510448"/>
                          <a:pt x="0" y="505606"/>
                        </a:cubicBezTo>
                        <a:cubicBezTo>
                          <a:pt x="0" y="500765"/>
                          <a:pt x="1962" y="496383"/>
                          <a:pt x="5135" y="493210"/>
                        </a:cubicBezTo>
                        <a:lnTo>
                          <a:pt x="17289" y="488176"/>
                        </a:lnTo>
                        <a:lnTo>
                          <a:pt x="5135" y="483141"/>
                        </a:lnTo>
                        <a:cubicBezTo>
                          <a:pt x="1962" y="479968"/>
                          <a:pt x="0" y="475585"/>
                          <a:pt x="0" y="470744"/>
                        </a:cubicBezTo>
                        <a:cubicBezTo>
                          <a:pt x="0" y="465903"/>
                          <a:pt x="1962" y="461520"/>
                          <a:pt x="5135" y="458347"/>
                        </a:cubicBezTo>
                        <a:lnTo>
                          <a:pt x="17289" y="453313"/>
                        </a:lnTo>
                        <a:lnTo>
                          <a:pt x="5135" y="448278"/>
                        </a:lnTo>
                        <a:cubicBezTo>
                          <a:pt x="1962" y="445106"/>
                          <a:pt x="0" y="440723"/>
                          <a:pt x="0" y="435882"/>
                        </a:cubicBezTo>
                        <a:cubicBezTo>
                          <a:pt x="0" y="431041"/>
                          <a:pt x="1962" y="426658"/>
                          <a:pt x="5135" y="423485"/>
                        </a:cubicBezTo>
                        <a:lnTo>
                          <a:pt x="17290" y="418450"/>
                        </a:lnTo>
                        <a:lnTo>
                          <a:pt x="5135" y="413415"/>
                        </a:lnTo>
                        <a:cubicBezTo>
                          <a:pt x="1962" y="410243"/>
                          <a:pt x="0" y="405860"/>
                          <a:pt x="0" y="401019"/>
                        </a:cubicBezTo>
                        <a:cubicBezTo>
                          <a:pt x="0" y="396178"/>
                          <a:pt x="1962" y="391795"/>
                          <a:pt x="5135" y="388623"/>
                        </a:cubicBezTo>
                        <a:lnTo>
                          <a:pt x="17289" y="383588"/>
                        </a:lnTo>
                        <a:lnTo>
                          <a:pt x="5135" y="378554"/>
                        </a:lnTo>
                        <a:cubicBezTo>
                          <a:pt x="1962" y="375381"/>
                          <a:pt x="0" y="370998"/>
                          <a:pt x="0" y="366157"/>
                        </a:cubicBezTo>
                        <a:cubicBezTo>
                          <a:pt x="0" y="361316"/>
                          <a:pt x="1962" y="356933"/>
                          <a:pt x="5135" y="353760"/>
                        </a:cubicBezTo>
                        <a:lnTo>
                          <a:pt x="17289" y="348726"/>
                        </a:lnTo>
                        <a:lnTo>
                          <a:pt x="5135" y="343691"/>
                        </a:lnTo>
                        <a:cubicBezTo>
                          <a:pt x="1962" y="340518"/>
                          <a:pt x="0" y="336136"/>
                          <a:pt x="0" y="331294"/>
                        </a:cubicBezTo>
                        <a:cubicBezTo>
                          <a:pt x="0" y="326453"/>
                          <a:pt x="1962" y="322070"/>
                          <a:pt x="5135" y="318897"/>
                        </a:cubicBezTo>
                        <a:lnTo>
                          <a:pt x="17290" y="313863"/>
                        </a:lnTo>
                        <a:lnTo>
                          <a:pt x="5135" y="308828"/>
                        </a:lnTo>
                        <a:cubicBezTo>
                          <a:pt x="1962" y="305655"/>
                          <a:pt x="0" y="301273"/>
                          <a:pt x="0" y="296432"/>
                        </a:cubicBezTo>
                        <a:cubicBezTo>
                          <a:pt x="0" y="291591"/>
                          <a:pt x="1962" y="287208"/>
                          <a:pt x="5135" y="284035"/>
                        </a:cubicBezTo>
                        <a:lnTo>
                          <a:pt x="17289" y="279000"/>
                        </a:lnTo>
                        <a:lnTo>
                          <a:pt x="5135" y="273966"/>
                        </a:lnTo>
                        <a:cubicBezTo>
                          <a:pt x="1962" y="270793"/>
                          <a:pt x="0" y="266411"/>
                          <a:pt x="0" y="261569"/>
                        </a:cubicBezTo>
                        <a:cubicBezTo>
                          <a:pt x="0" y="256728"/>
                          <a:pt x="1962" y="252345"/>
                          <a:pt x="5135" y="249173"/>
                        </a:cubicBezTo>
                        <a:lnTo>
                          <a:pt x="17289" y="244138"/>
                        </a:lnTo>
                        <a:lnTo>
                          <a:pt x="5135" y="239104"/>
                        </a:lnTo>
                        <a:cubicBezTo>
                          <a:pt x="1962" y="235931"/>
                          <a:pt x="0" y="231548"/>
                          <a:pt x="0" y="226707"/>
                        </a:cubicBezTo>
                        <a:cubicBezTo>
                          <a:pt x="0" y="221866"/>
                          <a:pt x="1962" y="217483"/>
                          <a:pt x="5135" y="214310"/>
                        </a:cubicBezTo>
                        <a:lnTo>
                          <a:pt x="17289" y="209276"/>
                        </a:lnTo>
                        <a:lnTo>
                          <a:pt x="5135" y="204241"/>
                        </a:lnTo>
                        <a:cubicBezTo>
                          <a:pt x="1962" y="201068"/>
                          <a:pt x="0" y="196686"/>
                          <a:pt x="0" y="191845"/>
                        </a:cubicBezTo>
                        <a:cubicBezTo>
                          <a:pt x="0" y="187003"/>
                          <a:pt x="1962" y="182620"/>
                          <a:pt x="5135" y="179448"/>
                        </a:cubicBezTo>
                        <a:lnTo>
                          <a:pt x="17290" y="174413"/>
                        </a:lnTo>
                        <a:lnTo>
                          <a:pt x="5135" y="169378"/>
                        </a:lnTo>
                        <a:cubicBezTo>
                          <a:pt x="1962" y="166206"/>
                          <a:pt x="0" y="161823"/>
                          <a:pt x="0" y="156982"/>
                        </a:cubicBezTo>
                        <a:cubicBezTo>
                          <a:pt x="0" y="152141"/>
                          <a:pt x="1962" y="147758"/>
                          <a:pt x="5135" y="144585"/>
                        </a:cubicBezTo>
                        <a:lnTo>
                          <a:pt x="17289" y="139550"/>
                        </a:lnTo>
                        <a:lnTo>
                          <a:pt x="5135" y="134516"/>
                        </a:lnTo>
                        <a:cubicBezTo>
                          <a:pt x="1962" y="131343"/>
                          <a:pt x="0" y="126961"/>
                          <a:pt x="0" y="122119"/>
                        </a:cubicBezTo>
                        <a:cubicBezTo>
                          <a:pt x="0" y="117278"/>
                          <a:pt x="1962" y="112895"/>
                          <a:pt x="5135" y="109723"/>
                        </a:cubicBezTo>
                        <a:lnTo>
                          <a:pt x="17289" y="104688"/>
                        </a:lnTo>
                        <a:lnTo>
                          <a:pt x="5135" y="99654"/>
                        </a:lnTo>
                        <a:cubicBezTo>
                          <a:pt x="1962" y="96481"/>
                          <a:pt x="0" y="92098"/>
                          <a:pt x="0" y="87257"/>
                        </a:cubicBezTo>
                        <a:cubicBezTo>
                          <a:pt x="0" y="82416"/>
                          <a:pt x="1962" y="78033"/>
                          <a:pt x="5135" y="74860"/>
                        </a:cubicBezTo>
                        <a:lnTo>
                          <a:pt x="17290" y="69826"/>
                        </a:lnTo>
                        <a:lnTo>
                          <a:pt x="5135" y="64791"/>
                        </a:lnTo>
                        <a:cubicBezTo>
                          <a:pt x="1962" y="61618"/>
                          <a:pt x="0" y="57235"/>
                          <a:pt x="0" y="52394"/>
                        </a:cubicBezTo>
                        <a:cubicBezTo>
                          <a:pt x="0" y="42712"/>
                          <a:pt x="7849" y="34863"/>
                          <a:pt x="17532" y="34863"/>
                        </a:cubicBezTo>
                        <a:close/>
                        <a:moveTo>
                          <a:pt x="18468" y="0"/>
                        </a:moveTo>
                        <a:cubicBezTo>
                          <a:pt x="28151" y="0"/>
                          <a:pt x="36000" y="7849"/>
                          <a:pt x="36000" y="17532"/>
                        </a:cubicBezTo>
                        <a:cubicBezTo>
                          <a:pt x="36000" y="27214"/>
                          <a:pt x="28151" y="35063"/>
                          <a:pt x="18468" y="35063"/>
                        </a:cubicBezTo>
                        <a:cubicBezTo>
                          <a:pt x="8786" y="35063"/>
                          <a:pt x="937" y="27214"/>
                          <a:pt x="937" y="17532"/>
                        </a:cubicBezTo>
                        <a:cubicBezTo>
                          <a:pt x="937" y="7849"/>
                          <a:pt x="8786" y="0"/>
                          <a:pt x="1846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5" name="自由: 形状 154"/>
                  <p:cNvSpPr>
                    <a:spLocks noChangeAspect="1"/>
                  </p:cNvSpPr>
                  <p:nvPr/>
                </p:nvSpPr>
                <p:spPr>
                  <a:xfrm flipH="1">
                    <a:off x="4941847" y="3468186"/>
                    <a:ext cx="250184" cy="485056"/>
                  </a:xfrm>
                  <a:custGeom>
                    <a:avLst/>
                    <a:gdLst>
                      <a:gd name="connsiteX0" fmla="*/ 127946 w 250184"/>
                      <a:gd name="connsiteY0" fmla="*/ 427914 h 485056"/>
                      <a:gd name="connsiteX1" fmla="*/ 99375 w 250184"/>
                      <a:gd name="connsiteY1" fmla="*/ 456485 h 485056"/>
                      <a:gd name="connsiteX2" fmla="*/ 127946 w 250184"/>
                      <a:gd name="connsiteY2" fmla="*/ 485056 h 485056"/>
                      <a:gd name="connsiteX3" fmla="*/ 156517 w 250184"/>
                      <a:gd name="connsiteY3" fmla="*/ 456485 h 485056"/>
                      <a:gd name="connsiteX4" fmla="*/ 127946 w 250184"/>
                      <a:gd name="connsiteY4" fmla="*/ 427914 h 485056"/>
                      <a:gd name="connsiteX5" fmla="*/ 68583 w 250184"/>
                      <a:gd name="connsiteY5" fmla="*/ 406979 h 485056"/>
                      <a:gd name="connsiteX6" fmla="*/ 53457 w 250184"/>
                      <a:gd name="connsiteY6" fmla="*/ 422105 h 485056"/>
                      <a:gd name="connsiteX7" fmla="*/ 68583 w 250184"/>
                      <a:gd name="connsiteY7" fmla="*/ 437231 h 485056"/>
                      <a:gd name="connsiteX8" fmla="*/ 78472 w 250184"/>
                      <a:gd name="connsiteY8" fmla="*/ 433135 h 485056"/>
                      <a:gd name="connsiteX9" fmla="*/ 75155 w 250184"/>
                      <a:gd name="connsiteY9" fmla="*/ 441144 h 485056"/>
                      <a:gd name="connsiteX10" fmla="*/ 90281 w 250184"/>
                      <a:gd name="connsiteY10" fmla="*/ 456270 h 485056"/>
                      <a:gd name="connsiteX11" fmla="*/ 105407 w 250184"/>
                      <a:gd name="connsiteY11" fmla="*/ 441144 h 485056"/>
                      <a:gd name="connsiteX12" fmla="*/ 90281 w 250184"/>
                      <a:gd name="connsiteY12" fmla="*/ 426018 h 485056"/>
                      <a:gd name="connsiteX13" fmla="*/ 80391 w 250184"/>
                      <a:gd name="connsiteY13" fmla="*/ 430114 h 485056"/>
                      <a:gd name="connsiteX14" fmla="*/ 83709 w 250184"/>
                      <a:gd name="connsiteY14" fmla="*/ 422105 h 485056"/>
                      <a:gd name="connsiteX15" fmla="*/ 68583 w 250184"/>
                      <a:gd name="connsiteY15" fmla="*/ 406979 h 485056"/>
                      <a:gd name="connsiteX16" fmla="*/ 50303 w 250184"/>
                      <a:gd name="connsiteY16" fmla="*/ 383837 h 485056"/>
                      <a:gd name="connsiteX17" fmla="*/ 35177 w 250184"/>
                      <a:gd name="connsiteY17" fmla="*/ 398963 h 485056"/>
                      <a:gd name="connsiteX18" fmla="*/ 50303 w 250184"/>
                      <a:gd name="connsiteY18" fmla="*/ 414089 h 485056"/>
                      <a:gd name="connsiteX19" fmla="*/ 65429 w 250184"/>
                      <a:gd name="connsiteY19" fmla="*/ 398963 h 485056"/>
                      <a:gd name="connsiteX20" fmla="*/ 50303 w 250184"/>
                      <a:gd name="connsiteY20" fmla="*/ 383837 h 485056"/>
                      <a:gd name="connsiteX21" fmla="*/ 39148 w 250184"/>
                      <a:gd name="connsiteY21" fmla="*/ 355791 h 485056"/>
                      <a:gd name="connsiteX22" fmla="*/ 24022 w 250184"/>
                      <a:gd name="connsiteY22" fmla="*/ 370917 h 485056"/>
                      <a:gd name="connsiteX23" fmla="*/ 39148 w 250184"/>
                      <a:gd name="connsiteY23" fmla="*/ 386043 h 485056"/>
                      <a:gd name="connsiteX24" fmla="*/ 54274 w 250184"/>
                      <a:gd name="connsiteY24" fmla="*/ 370917 h 485056"/>
                      <a:gd name="connsiteX25" fmla="*/ 39148 w 250184"/>
                      <a:gd name="connsiteY25" fmla="*/ 355791 h 485056"/>
                      <a:gd name="connsiteX26" fmla="*/ 23795 w 250184"/>
                      <a:gd name="connsiteY26" fmla="*/ 299329 h 485056"/>
                      <a:gd name="connsiteX27" fmla="*/ 8669 w 250184"/>
                      <a:gd name="connsiteY27" fmla="*/ 314455 h 485056"/>
                      <a:gd name="connsiteX28" fmla="*/ 13099 w 250184"/>
                      <a:gd name="connsiteY28" fmla="*/ 325151 h 485056"/>
                      <a:gd name="connsiteX29" fmla="*/ 23329 w 250184"/>
                      <a:gd name="connsiteY29" fmla="*/ 329388 h 485056"/>
                      <a:gd name="connsiteX30" fmla="*/ 17296 w 250184"/>
                      <a:gd name="connsiteY30" fmla="*/ 331887 h 485056"/>
                      <a:gd name="connsiteX31" fmla="*/ 12866 w 250184"/>
                      <a:gd name="connsiteY31" fmla="*/ 342583 h 485056"/>
                      <a:gd name="connsiteX32" fmla="*/ 27992 w 250184"/>
                      <a:gd name="connsiteY32" fmla="*/ 357709 h 485056"/>
                      <a:gd name="connsiteX33" fmla="*/ 43118 w 250184"/>
                      <a:gd name="connsiteY33" fmla="*/ 342583 h 485056"/>
                      <a:gd name="connsiteX34" fmla="*/ 38688 w 250184"/>
                      <a:gd name="connsiteY34" fmla="*/ 331887 h 485056"/>
                      <a:gd name="connsiteX35" fmla="*/ 28457 w 250184"/>
                      <a:gd name="connsiteY35" fmla="*/ 327650 h 485056"/>
                      <a:gd name="connsiteX36" fmla="*/ 34491 w 250184"/>
                      <a:gd name="connsiteY36" fmla="*/ 325151 h 485056"/>
                      <a:gd name="connsiteX37" fmla="*/ 38921 w 250184"/>
                      <a:gd name="connsiteY37" fmla="*/ 314455 h 485056"/>
                      <a:gd name="connsiteX38" fmla="*/ 23795 w 250184"/>
                      <a:gd name="connsiteY38" fmla="*/ 299329 h 485056"/>
                      <a:gd name="connsiteX39" fmla="*/ 17603 w 250184"/>
                      <a:gd name="connsiteY39" fmla="*/ 241182 h 485056"/>
                      <a:gd name="connsiteX40" fmla="*/ 2477 w 250184"/>
                      <a:gd name="connsiteY40" fmla="*/ 256308 h 485056"/>
                      <a:gd name="connsiteX41" fmla="*/ 6907 w 250184"/>
                      <a:gd name="connsiteY41" fmla="*/ 267004 h 485056"/>
                      <a:gd name="connsiteX42" fmla="*/ 16964 w 250184"/>
                      <a:gd name="connsiteY42" fmla="*/ 271169 h 485056"/>
                      <a:gd name="connsiteX43" fmla="*/ 8840 w 250184"/>
                      <a:gd name="connsiteY43" fmla="*/ 274534 h 485056"/>
                      <a:gd name="connsiteX44" fmla="*/ 4410 w 250184"/>
                      <a:gd name="connsiteY44" fmla="*/ 285230 h 485056"/>
                      <a:gd name="connsiteX45" fmla="*/ 19536 w 250184"/>
                      <a:gd name="connsiteY45" fmla="*/ 300356 h 485056"/>
                      <a:gd name="connsiteX46" fmla="*/ 34662 w 250184"/>
                      <a:gd name="connsiteY46" fmla="*/ 285230 h 485056"/>
                      <a:gd name="connsiteX47" fmla="*/ 30231 w 250184"/>
                      <a:gd name="connsiteY47" fmla="*/ 274534 h 485056"/>
                      <a:gd name="connsiteX48" fmla="*/ 20185 w 250184"/>
                      <a:gd name="connsiteY48" fmla="*/ 270369 h 485056"/>
                      <a:gd name="connsiteX49" fmla="*/ 28298 w 250184"/>
                      <a:gd name="connsiteY49" fmla="*/ 267004 h 485056"/>
                      <a:gd name="connsiteX50" fmla="*/ 32729 w 250184"/>
                      <a:gd name="connsiteY50" fmla="*/ 256308 h 485056"/>
                      <a:gd name="connsiteX51" fmla="*/ 17603 w 250184"/>
                      <a:gd name="connsiteY51" fmla="*/ 241182 h 485056"/>
                      <a:gd name="connsiteX52" fmla="*/ 15126 w 250184"/>
                      <a:gd name="connsiteY52" fmla="*/ 211913 h 485056"/>
                      <a:gd name="connsiteX53" fmla="*/ 0 w 250184"/>
                      <a:gd name="connsiteY53" fmla="*/ 227039 h 485056"/>
                      <a:gd name="connsiteX54" fmla="*/ 15126 w 250184"/>
                      <a:gd name="connsiteY54" fmla="*/ 242165 h 485056"/>
                      <a:gd name="connsiteX55" fmla="*/ 30252 w 250184"/>
                      <a:gd name="connsiteY55" fmla="*/ 227039 h 485056"/>
                      <a:gd name="connsiteX56" fmla="*/ 15126 w 250184"/>
                      <a:gd name="connsiteY56" fmla="*/ 211913 h 485056"/>
                      <a:gd name="connsiteX57" fmla="*/ 19345 w 250184"/>
                      <a:gd name="connsiteY57" fmla="*/ 182879 h 485056"/>
                      <a:gd name="connsiteX58" fmla="*/ 4219 w 250184"/>
                      <a:gd name="connsiteY58" fmla="*/ 198005 h 485056"/>
                      <a:gd name="connsiteX59" fmla="*/ 19345 w 250184"/>
                      <a:gd name="connsiteY59" fmla="*/ 213131 h 485056"/>
                      <a:gd name="connsiteX60" fmla="*/ 34471 w 250184"/>
                      <a:gd name="connsiteY60" fmla="*/ 198005 h 485056"/>
                      <a:gd name="connsiteX61" fmla="*/ 19345 w 250184"/>
                      <a:gd name="connsiteY61" fmla="*/ 182879 h 485056"/>
                      <a:gd name="connsiteX62" fmla="*/ 22435 w 250184"/>
                      <a:gd name="connsiteY62" fmla="*/ 153845 h 485056"/>
                      <a:gd name="connsiteX63" fmla="*/ 7309 w 250184"/>
                      <a:gd name="connsiteY63" fmla="*/ 168971 h 485056"/>
                      <a:gd name="connsiteX64" fmla="*/ 22435 w 250184"/>
                      <a:gd name="connsiteY64" fmla="*/ 184097 h 485056"/>
                      <a:gd name="connsiteX65" fmla="*/ 37561 w 250184"/>
                      <a:gd name="connsiteY65" fmla="*/ 168971 h 485056"/>
                      <a:gd name="connsiteX66" fmla="*/ 22435 w 250184"/>
                      <a:gd name="connsiteY66" fmla="*/ 153845 h 485056"/>
                      <a:gd name="connsiteX67" fmla="*/ 235058 w 250184"/>
                      <a:gd name="connsiteY67" fmla="*/ 153845 h 485056"/>
                      <a:gd name="connsiteX68" fmla="*/ 219932 w 250184"/>
                      <a:gd name="connsiteY68" fmla="*/ 168971 h 485056"/>
                      <a:gd name="connsiteX69" fmla="*/ 235058 w 250184"/>
                      <a:gd name="connsiteY69" fmla="*/ 184097 h 485056"/>
                      <a:gd name="connsiteX70" fmla="*/ 250184 w 250184"/>
                      <a:gd name="connsiteY70" fmla="*/ 168971 h 485056"/>
                      <a:gd name="connsiteX71" fmla="*/ 235058 w 250184"/>
                      <a:gd name="connsiteY71" fmla="*/ 153845 h 485056"/>
                      <a:gd name="connsiteX72" fmla="*/ 26058 w 250184"/>
                      <a:gd name="connsiteY72" fmla="*/ 125090 h 485056"/>
                      <a:gd name="connsiteX73" fmla="*/ 10932 w 250184"/>
                      <a:gd name="connsiteY73" fmla="*/ 140216 h 485056"/>
                      <a:gd name="connsiteX74" fmla="*/ 26058 w 250184"/>
                      <a:gd name="connsiteY74" fmla="*/ 155342 h 485056"/>
                      <a:gd name="connsiteX75" fmla="*/ 41184 w 250184"/>
                      <a:gd name="connsiteY75" fmla="*/ 140216 h 485056"/>
                      <a:gd name="connsiteX76" fmla="*/ 26058 w 250184"/>
                      <a:gd name="connsiteY76" fmla="*/ 125090 h 485056"/>
                      <a:gd name="connsiteX77" fmla="*/ 231435 w 250184"/>
                      <a:gd name="connsiteY77" fmla="*/ 125090 h 485056"/>
                      <a:gd name="connsiteX78" fmla="*/ 216309 w 250184"/>
                      <a:gd name="connsiteY78" fmla="*/ 140216 h 485056"/>
                      <a:gd name="connsiteX79" fmla="*/ 231435 w 250184"/>
                      <a:gd name="connsiteY79" fmla="*/ 155342 h 485056"/>
                      <a:gd name="connsiteX80" fmla="*/ 246561 w 250184"/>
                      <a:gd name="connsiteY80" fmla="*/ 140216 h 485056"/>
                      <a:gd name="connsiteX81" fmla="*/ 231435 w 250184"/>
                      <a:gd name="connsiteY81" fmla="*/ 125090 h 485056"/>
                      <a:gd name="connsiteX82" fmla="*/ 36662 w 250184"/>
                      <a:gd name="connsiteY82" fmla="*/ 97192 h 485056"/>
                      <a:gd name="connsiteX83" fmla="*/ 21536 w 250184"/>
                      <a:gd name="connsiteY83" fmla="*/ 112318 h 485056"/>
                      <a:gd name="connsiteX84" fmla="*/ 36662 w 250184"/>
                      <a:gd name="connsiteY84" fmla="*/ 127444 h 485056"/>
                      <a:gd name="connsiteX85" fmla="*/ 51788 w 250184"/>
                      <a:gd name="connsiteY85" fmla="*/ 112318 h 485056"/>
                      <a:gd name="connsiteX86" fmla="*/ 36662 w 250184"/>
                      <a:gd name="connsiteY86" fmla="*/ 97192 h 485056"/>
                      <a:gd name="connsiteX87" fmla="*/ 220831 w 250184"/>
                      <a:gd name="connsiteY87" fmla="*/ 97191 h 485056"/>
                      <a:gd name="connsiteX88" fmla="*/ 205705 w 250184"/>
                      <a:gd name="connsiteY88" fmla="*/ 112317 h 485056"/>
                      <a:gd name="connsiteX89" fmla="*/ 220831 w 250184"/>
                      <a:gd name="connsiteY89" fmla="*/ 127443 h 485056"/>
                      <a:gd name="connsiteX90" fmla="*/ 235957 w 250184"/>
                      <a:gd name="connsiteY90" fmla="*/ 112317 h 485056"/>
                      <a:gd name="connsiteX91" fmla="*/ 220831 w 250184"/>
                      <a:gd name="connsiteY91" fmla="*/ 97191 h 485056"/>
                      <a:gd name="connsiteX92" fmla="*/ 49135 w 250184"/>
                      <a:gd name="connsiteY92" fmla="*/ 70247 h 485056"/>
                      <a:gd name="connsiteX93" fmla="*/ 34009 w 250184"/>
                      <a:gd name="connsiteY93" fmla="*/ 85373 h 485056"/>
                      <a:gd name="connsiteX94" fmla="*/ 49135 w 250184"/>
                      <a:gd name="connsiteY94" fmla="*/ 100499 h 485056"/>
                      <a:gd name="connsiteX95" fmla="*/ 64261 w 250184"/>
                      <a:gd name="connsiteY95" fmla="*/ 85373 h 485056"/>
                      <a:gd name="connsiteX96" fmla="*/ 49135 w 250184"/>
                      <a:gd name="connsiteY96" fmla="*/ 70247 h 485056"/>
                      <a:gd name="connsiteX97" fmla="*/ 208358 w 250184"/>
                      <a:gd name="connsiteY97" fmla="*/ 70247 h 485056"/>
                      <a:gd name="connsiteX98" fmla="*/ 193232 w 250184"/>
                      <a:gd name="connsiteY98" fmla="*/ 85373 h 485056"/>
                      <a:gd name="connsiteX99" fmla="*/ 208358 w 250184"/>
                      <a:gd name="connsiteY99" fmla="*/ 100499 h 485056"/>
                      <a:gd name="connsiteX100" fmla="*/ 223484 w 250184"/>
                      <a:gd name="connsiteY100" fmla="*/ 85373 h 485056"/>
                      <a:gd name="connsiteX101" fmla="*/ 208358 w 250184"/>
                      <a:gd name="connsiteY101" fmla="*/ 70247 h 485056"/>
                      <a:gd name="connsiteX102" fmla="*/ 64784 w 250184"/>
                      <a:gd name="connsiteY102" fmla="*/ 45738 h 485056"/>
                      <a:gd name="connsiteX103" fmla="*/ 49658 w 250184"/>
                      <a:gd name="connsiteY103" fmla="*/ 60864 h 485056"/>
                      <a:gd name="connsiteX104" fmla="*/ 64784 w 250184"/>
                      <a:gd name="connsiteY104" fmla="*/ 75990 h 485056"/>
                      <a:gd name="connsiteX105" fmla="*/ 79910 w 250184"/>
                      <a:gd name="connsiteY105" fmla="*/ 60864 h 485056"/>
                      <a:gd name="connsiteX106" fmla="*/ 64784 w 250184"/>
                      <a:gd name="connsiteY106" fmla="*/ 45738 h 485056"/>
                      <a:gd name="connsiteX107" fmla="*/ 190328 w 250184"/>
                      <a:gd name="connsiteY107" fmla="*/ 45738 h 485056"/>
                      <a:gd name="connsiteX108" fmla="*/ 175202 w 250184"/>
                      <a:gd name="connsiteY108" fmla="*/ 60864 h 485056"/>
                      <a:gd name="connsiteX109" fmla="*/ 190328 w 250184"/>
                      <a:gd name="connsiteY109" fmla="*/ 75990 h 485056"/>
                      <a:gd name="connsiteX110" fmla="*/ 205454 w 250184"/>
                      <a:gd name="connsiteY110" fmla="*/ 60864 h 485056"/>
                      <a:gd name="connsiteX111" fmla="*/ 190328 w 250184"/>
                      <a:gd name="connsiteY111" fmla="*/ 45738 h 485056"/>
                      <a:gd name="connsiteX112" fmla="*/ 126437 w 250184"/>
                      <a:gd name="connsiteY112" fmla="*/ 0 h 485056"/>
                      <a:gd name="connsiteX113" fmla="*/ 104799 w 250184"/>
                      <a:gd name="connsiteY113" fmla="*/ 8962 h 485056"/>
                      <a:gd name="connsiteX114" fmla="*/ 96488 w 250184"/>
                      <a:gd name="connsiteY114" fmla="*/ 29027 h 485056"/>
                      <a:gd name="connsiteX115" fmla="*/ 91010 w 250184"/>
                      <a:gd name="connsiteY115" fmla="*/ 26758 h 485056"/>
                      <a:gd name="connsiteX116" fmla="*/ 75884 w 250184"/>
                      <a:gd name="connsiteY116" fmla="*/ 41884 h 485056"/>
                      <a:gd name="connsiteX117" fmla="*/ 91010 w 250184"/>
                      <a:gd name="connsiteY117" fmla="*/ 57010 h 485056"/>
                      <a:gd name="connsiteX118" fmla="*/ 101705 w 250184"/>
                      <a:gd name="connsiteY118" fmla="*/ 52580 h 485056"/>
                      <a:gd name="connsiteX119" fmla="*/ 103323 w 250184"/>
                      <a:gd name="connsiteY119" fmla="*/ 48674 h 485056"/>
                      <a:gd name="connsiteX120" fmla="*/ 104799 w 250184"/>
                      <a:gd name="connsiteY120" fmla="*/ 52237 h 485056"/>
                      <a:gd name="connsiteX121" fmla="*/ 126437 w 250184"/>
                      <a:gd name="connsiteY121" fmla="*/ 61200 h 485056"/>
                      <a:gd name="connsiteX122" fmla="*/ 148074 w 250184"/>
                      <a:gd name="connsiteY122" fmla="*/ 52237 h 485056"/>
                      <a:gd name="connsiteX123" fmla="*/ 151860 w 250184"/>
                      <a:gd name="connsiteY123" fmla="*/ 43098 h 485056"/>
                      <a:gd name="connsiteX124" fmla="*/ 155787 w 250184"/>
                      <a:gd name="connsiteY124" fmla="*/ 52580 h 485056"/>
                      <a:gd name="connsiteX125" fmla="*/ 166483 w 250184"/>
                      <a:gd name="connsiteY125" fmla="*/ 57010 h 485056"/>
                      <a:gd name="connsiteX126" fmla="*/ 181609 w 250184"/>
                      <a:gd name="connsiteY126" fmla="*/ 41884 h 485056"/>
                      <a:gd name="connsiteX127" fmla="*/ 166483 w 250184"/>
                      <a:gd name="connsiteY127" fmla="*/ 26758 h 485056"/>
                      <a:gd name="connsiteX128" fmla="*/ 157001 w 250184"/>
                      <a:gd name="connsiteY128" fmla="*/ 30685 h 485056"/>
                      <a:gd name="connsiteX129" fmla="*/ 157037 w 250184"/>
                      <a:gd name="connsiteY129" fmla="*/ 30600 h 485056"/>
                      <a:gd name="connsiteX130" fmla="*/ 126437 w 250184"/>
                      <a:gd name="connsiteY130" fmla="*/ 0 h 48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50184" h="485056">
                        <a:moveTo>
                          <a:pt x="127946" y="427914"/>
                        </a:moveTo>
                        <a:cubicBezTo>
                          <a:pt x="112167" y="427914"/>
                          <a:pt x="99375" y="440706"/>
                          <a:pt x="99375" y="456485"/>
                        </a:cubicBezTo>
                        <a:cubicBezTo>
                          <a:pt x="99375" y="472264"/>
                          <a:pt x="112167" y="485056"/>
                          <a:pt x="127946" y="485056"/>
                        </a:cubicBezTo>
                        <a:cubicBezTo>
                          <a:pt x="143725" y="485056"/>
                          <a:pt x="156517" y="472264"/>
                          <a:pt x="156517" y="456485"/>
                        </a:cubicBezTo>
                        <a:cubicBezTo>
                          <a:pt x="156517" y="440706"/>
                          <a:pt x="143725" y="427914"/>
                          <a:pt x="127946" y="427914"/>
                        </a:cubicBezTo>
                        <a:close/>
                        <a:moveTo>
                          <a:pt x="68583" y="406979"/>
                        </a:moveTo>
                        <a:cubicBezTo>
                          <a:pt x="60229" y="406979"/>
                          <a:pt x="53457" y="413751"/>
                          <a:pt x="53457" y="422105"/>
                        </a:cubicBezTo>
                        <a:cubicBezTo>
                          <a:pt x="53457" y="430459"/>
                          <a:pt x="60229" y="437231"/>
                          <a:pt x="68583" y="437231"/>
                        </a:cubicBezTo>
                        <a:lnTo>
                          <a:pt x="78472" y="433135"/>
                        </a:lnTo>
                        <a:lnTo>
                          <a:pt x="75155" y="441144"/>
                        </a:lnTo>
                        <a:cubicBezTo>
                          <a:pt x="75155" y="449498"/>
                          <a:pt x="81927" y="456270"/>
                          <a:pt x="90281" y="456270"/>
                        </a:cubicBezTo>
                        <a:cubicBezTo>
                          <a:pt x="98635" y="456270"/>
                          <a:pt x="105407" y="449498"/>
                          <a:pt x="105407" y="441144"/>
                        </a:cubicBezTo>
                        <a:cubicBezTo>
                          <a:pt x="105407" y="432790"/>
                          <a:pt x="98635" y="426018"/>
                          <a:pt x="90281" y="426018"/>
                        </a:cubicBezTo>
                        <a:lnTo>
                          <a:pt x="80391" y="430114"/>
                        </a:lnTo>
                        <a:lnTo>
                          <a:pt x="83709" y="422105"/>
                        </a:lnTo>
                        <a:cubicBezTo>
                          <a:pt x="83709" y="413751"/>
                          <a:pt x="76937" y="406979"/>
                          <a:pt x="68583" y="406979"/>
                        </a:cubicBezTo>
                        <a:close/>
                        <a:moveTo>
                          <a:pt x="50303" y="383837"/>
                        </a:moveTo>
                        <a:cubicBezTo>
                          <a:pt x="41949" y="383837"/>
                          <a:pt x="35177" y="390609"/>
                          <a:pt x="35177" y="398963"/>
                        </a:cubicBezTo>
                        <a:cubicBezTo>
                          <a:pt x="35177" y="407317"/>
                          <a:pt x="41949" y="414089"/>
                          <a:pt x="50303" y="414089"/>
                        </a:cubicBezTo>
                        <a:cubicBezTo>
                          <a:pt x="58657" y="414089"/>
                          <a:pt x="65429" y="407317"/>
                          <a:pt x="65429" y="398963"/>
                        </a:cubicBezTo>
                        <a:cubicBezTo>
                          <a:pt x="65429" y="390609"/>
                          <a:pt x="58657" y="383837"/>
                          <a:pt x="50303" y="383837"/>
                        </a:cubicBezTo>
                        <a:close/>
                        <a:moveTo>
                          <a:pt x="39148" y="355791"/>
                        </a:moveTo>
                        <a:cubicBezTo>
                          <a:pt x="30794" y="355791"/>
                          <a:pt x="24022" y="362563"/>
                          <a:pt x="24022" y="370917"/>
                        </a:cubicBezTo>
                        <a:cubicBezTo>
                          <a:pt x="24022" y="379271"/>
                          <a:pt x="30794" y="386043"/>
                          <a:pt x="39148" y="386043"/>
                        </a:cubicBezTo>
                        <a:cubicBezTo>
                          <a:pt x="47502" y="386043"/>
                          <a:pt x="54274" y="379271"/>
                          <a:pt x="54274" y="370917"/>
                        </a:cubicBezTo>
                        <a:cubicBezTo>
                          <a:pt x="54274" y="362563"/>
                          <a:pt x="47502" y="355791"/>
                          <a:pt x="39148" y="355791"/>
                        </a:cubicBezTo>
                        <a:close/>
                        <a:moveTo>
                          <a:pt x="23795" y="299329"/>
                        </a:moveTo>
                        <a:cubicBezTo>
                          <a:pt x="15441" y="299329"/>
                          <a:pt x="8669" y="306101"/>
                          <a:pt x="8669" y="314455"/>
                        </a:cubicBezTo>
                        <a:cubicBezTo>
                          <a:pt x="8669" y="318632"/>
                          <a:pt x="10362" y="322414"/>
                          <a:pt x="13099" y="325151"/>
                        </a:cubicBezTo>
                        <a:lnTo>
                          <a:pt x="23329" y="329388"/>
                        </a:lnTo>
                        <a:lnTo>
                          <a:pt x="17296" y="331887"/>
                        </a:lnTo>
                        <a:cubicBezTo>
                          <a:pt x="14559" y="334625"/>
                          <a:pt x="12866" y="338406"/>
                          <a:pt x="12866" y="342583"/>
                        </a:cubicBezTo>
                        <a:cubicBezTo>
                          <a:pt x="12866" y="350937"/>
                          <a:pt x="19638" y="357709"/>
                          <a:pt x="27992" y="357709"/>
                        </a:cubicBezTo>
                        <a:cubicBezTo>
                          <a:pt x="36346" y="357709"/>
                          <a:pt x="43118" y="350937"/>
                          <a:pt x="43118" y="342583"/>
                        </a:cubicBezTo>
                        <a:cubicBezTo>
                          <a:pt x="43118" y="338406"/>
                          <a:pt x="41425" y="334625"/>
                          <a:pt x="38688" y="331887"/>
                        </a:cubicBezTo>
                        <a:lnTo>
                          <a:pt x="28457" y="327650"/>
                        </a:lnTo>
                        <a:lnTo>
                          <a:pt x="34491" y="325151"/>
                        </a:lnTo>
                        <a:cubicBezTo>
                          <a:pt x="37228" y="322414"/>
                          <a:pt x="38921" y="318632"/>
                          <a:pt x="38921" y="314455"/>
                        </a:cubicBezTo>
                        <a:cubicBezTo>
                          <a:pt x="38921" y="306101"/>
                          <a:pt x="32149" y="299329"/>
                          <a:pt x="23795" y="299329"/>
                        </a:cubicBezTo>
                        <a:close/>
                        <a:moveTo>
                          <a:pt x="17603" y="241182"/>
                        </a:moveTo>
                        <a:cubicBezTo>
                          <a:pt x="9249" y="241182"/>
                          <a:pt x="2477" y="247954"/>
                          <a:pt x="2477" y="256308"/>
                        </a:cubicBezTo>
                        <a:cubicBezTo>
                          <a:pt x="2477" y="260485"/>
                          <a:pt x="4170" y="264267"/>
                          <a:pt x="6907" y="267004"/>
                        </a:cubicBezTo>
                        <a:lnTo>
                          <a:pt x="16964" y="271169"/>
                        </a:lnTo>
                        <a:lnTo>
                          <a:pt x="8840" y="274534"/>
                        </a:lnTo>
                        <a:cubicBezTo>
                          <a:pt x="6103" y="277272"/>
                          <a:pt x="4410" y="281053"/>
                          <a:pt x="4410" y="285230"/>
                        </a:cubicBezTo>
                        <a:cubicBezTo>
                          <a:pt x="4410" y="293584"/>
                          <a:pt x="11182" y="300356"/>
                          <a:pt x="19536" y="300356"/>
                        </a:cubicBezTo>
                        <a:cubicBezTo>
                          <a:pt x="27890" y="300356"/>
                          <a:pt x="34662" y="293584"/>
                          <a:pt x="34662" y="285230"/>
                        </a:cubicBezTo>
                        <a:cubicBezTo>
                          <a:pt x="34662" y="281053"/>
                          <a:pt x="32969" y="277272"/>
                          <a:pt x="30231" y="274534"/>
                        </a:cubicBezTo>
                        <a:lnTo>
                          <a:pt x="20185" y="270369"/>
                        </a:lnTo>
                        <a:lnTo>
                          <a:pt x="28298" y="267004"/>
                        </a:lnTo>
                        <a:cubicBezTo>
                          <a:pt x="31036" y="264267"/>
                          <a:pt x="32729" y="260485"/>
                          <a:pt x="32729" y="256308"/>
                        </a:cubicBezTo>
                        <a:cubicBezTo>
                          <a:pt x="32729" y="247954"/>
                          <a:pt x="25957" y="241182"/>
                          <a:pt x="17603" y="241182"/>
                        </a:cubicBezTo>
                        <a:close/>
                        <a:moveTo>
                          <a:pt x="15126" y="211913"/>
                        </a:moveTo>
                        <a:cubicBezTo>
                          <a:pt x="6772" y="211913"/>
                          <a:pt x="0" y="218685"/>
                          <a:pt x="0" y="227039"/>
                        </a:cubicBezTo>
                        <a:cubicBezTo>
                          <a:pt x="0" y="235393"/>
                          <a:pt x="6772" y="242165"/>
                          <a:pt x="15126" y="242165"/>
                        </a:cubicBezTo>
                        <a:cubicBezTo>
                          <a:pt x="23480" y="242165"/>
                          <a:pt x="30252" y="235393"/>
                          <a:pt x="30252" y="227039"/>
                        </a:cubicBezTo>
                        <a:cubicBezTo>
                          <a:pt x="30252" y="218685"/>
                          <a:pt x="23480" y="211913"/>
                          <a:pt x="15126" y="211913"/>
                        </a:cubicBezTo>
                        <a:close/>
                        <a:moveTo>
                          <a:pt x="19345" y="182879"/>
                        </a:moveTo>
                        <a:cubicBezTo>
                          <a:pt x="10991" y="182879"/>
                          <a:pt x="4219" y="189651"/>
                          <a:pt x="4219" y="198005"/>
                        </a:cubicBezTo>
                        <a:cubicBezTo>
                          <a:pt x="4219" y="206359"/>
                          <a:pt x="10991" y="213131"/>
                          <a:pt x="19345" y="213131"/>
                        </a:cubicBezTo>
                        <a:cubicBezTo>
                          <a:pt x="27699" y="213131"/>
                          <a:pt x="34471" y="206359"/>
                          <a:pt x="34471" y="198005"/>
                        </a:cubicBezTo>
                        <a:cubicBezTo>
                          <a:pt x="34471" y="189651"/>
                          <a:pt x="27699" y="182879"/>
                          <a:pt x="19345" y="182879"/>
                        </a:cubicBezTo>
                        <a:close/>
                        <a:moveTo>
                          <a:pt x="22435" y="153845"/>
                        </a:moveTo>
                        <a:cubicBezTo>
                          <a:pt x="14081" y="153845"/>
                          <a:pt x="7309" y="160617"/>
                          <a:pt x="7309" y="168971"/>
                        </a:cubicBezTo>
                        <a:cubicBezTo>
                          <a:pt x="7309" y="177325"/>
                          <a:pt x="14081" y="184097"/>
                          <a:pt x="22435" y="184097"/>
                        </a:cubicBezTo>
                        <a:cubicBezTo>
                          <a:pt x="30789" y="184097"/>
                          <a:pt x="37561" y="177325"/>
                          <a:pt x="37561" y="168971"/>
                        </a:cubicBezTo>
                        <a:cubicBezTo>
                          <a:pt x="37561" y="160617"/>
                          <a:pt x="30789" y="153845"/>
                          <a:pt x="22435" y="153845"/>
                        </a:cubicBezTo>
                        <a:close/>
                        <a:moveTo>
                          <a:pt x="235058" y="153845"/>
                        </a:moveTo>
                        <a:cubicBezTo>
                          <a:pt x="226704" y="153845"/>
                          <a:pt x="219932" y="160617"/>
                          <a:pt x="219932" y="168971"/>
                        </a:cubicBezTo>
                        <a:cubicBezTo>
                          <a:pt x="219932" y="177325"/>
                          <a:pt x="226704" y="184097"/>
                          <a:pt x="235058" y="184097"/>
                        </a:cubicBezTo>
                        <a:cubicBezTo>
                          <a:pt x="243412" y="184097"/>
                          <a:pt x="250184" y="177325"/>
                          <a:pt x="250184" y="168971"/>
                        </a:cubicBezTo>
                        <a:cubicBezTo>
                          <a:pt x="250184" y="160617"/>
                          <a:pt x="243412" y="153845"/>
                          <a:pt x="235058" y="153845"/>
                        </a:cubicBezTo>
                        <a:close/>
                        <a:moveTo>
                          <a:pt x="26058" y="125090"/>
                        </a:moveTo>
                        <a:cubicBezTo>
                          <a:pt x="17704" y="125090"/>
                          <a:pt x="10932" y="131862"/>
                          <a:pt x="10932" y="140216"/>
                        </a:cubicBezTo>
                        <a:cubicBezTo>
                          <a:pt x="10932" y="148570"/>
                          <a:pt x="17704" y="155342"/>
                          <a:pt x="26058" y="155342"/>
                        </a:cubicBezTo>
                        <a:cubicBezTo>
                          <a:pt x="34412" y="155342"/>
                          <a:pt x="41184" y="148570"/>
                          <a:pt x="41184" y="140216"/>
                        </a:cubicBezTo>
                        <a:cubicBezTo>
                          <a:pt x="41184" y="131862"/>
                          <a:pt x="34412" y="125090"/>
                          <a:pt x="26058" y="125090"/>
                        </a:cubicBezTo>
                        <a:close/>
                        <a:moveTo>
                          <a:pt x="231435" y="125090"/>
                        </a:moveTo>
                        <a:cubicBezTo>
                          <a:pt x="223081" y="125090"/>
                          <a:pt x="216309" y="131862"/>
                          <a:pt x="216309" y="140216"/>
                        </a:cubicBezTo>
                        <a:cubicBezTo>
                          <a:pt x="216309" y="148570"/>
                          <a:pt x="223081" y="155342"/>
                          <a:pt x="231435" y="155342"/>
                        </a:cubicBezTo>
                        <a:cubicBezTo>
                          <a:pt x="239789" y="155342"/>
                          <a:pt x="246561" y="148570"/>
                          <a:pt x="246561" y="140216"/>
                        </a:cubicBezTo>
                        <a:cubicBezTo>
                          <a:pt x="246561" y="131862"/>
                          <a:pt x="239789" y="125090"/>
                          <a:pt x="231435" y="125090"/>
                        </a:cubicBezTo>
                        <a:close/>
                        <a:moveTo>
                          <a:pt x="36662" y="97192"/>
                        </a:moveTo>
                        <a:cubicBezTo>
                          <a:pt x="28308" y="97192"/>
                          <a:pt x="21536" y="103964"/>
                          <a:pt x="21536" y="112318"/>
                        </a:cubicBezTo>
                        <a:cubicBezTo>
                          <a:pt x="21536" y="120672"/>
                          <a:pt x="28308" y="127444"/>
                          <a:pt x="36662" y="127444"/>
                        </a:cubicBezTo>
                        <a:cubicBezTo>
                          <a:pt x="45016" y="127444"/>
                          <a:pt x="51788" y="120672"/>
                          <a:pt x="51788" y="112318"/>
                        </a:cubicBezTo>
                        <a:cubicBezTo>
                          <a:pt x="51788" y="103964"/>
                          <a:pt x="45016" y="97192"/>
                          <a:pt x="36662" y="97192"/>
                        </a:cubicBezTo>
                        <a:close/>
                        <a:moveTo>
                          <a:pt x="220831" y="97191"/>
                        </a:moveTo>
                        <a:cubicBezTo>
                          <a:pt x="212477" y="97191"/>
                          <a:pt x="205705" y="103963"/>
                          <a:pt x="205705" y="112317"/>
                        </a:cubicBezTo>
                        <a:cubicBezTo>
                          <a:pt x="205705" y="120671"/>
                          <a:pt x="212477" y="127443"/>
                          <a:pt x="220831" y="127443"/>
                        </a:cubicBezTo>
                        <a:cubicBezTo>
                          <a:pt x="229185" y="127443"/>
                          <a:pt x="235957" y="120671"/>
                          <a:pt x="235957" y="112317"/>
                        </a:cubicBezTo>
                        <a:cubicBezTo>
                          <a:pt x="235957" y="103963"/>
                          <a:pt x="229185" y="97191"/>
                          <a:pt x="220831" y="97191"/>
                        </a:cubicBezTo>
                        <a:close/>
                        <a:moveTo>
                          <a:pt x="49135" y="70247"/>
                        </a:moveTo>
                        <a:cubicBezTo>
                          <a:pt x="40781" y="70247"/>
                          <a:pt x="34009" y="77019"/>
                          <a:pt x="34009" y="85373"/>
                        </a:cubicBezTo>
                        <a:cubicBezTo>
                          <a:pt x="34009" y="93727"/>
                          <a:pt x="40781" y="100499"/>
                          <a:pt x="49135" y="100499"/>
                        </a:cubicBezTo>
                        <a:cubicBezTo>
                          <a:pt x="57489" y="100499"/>
                          <a:pt x="64261" y="93727"/>
                          <a:pt x="64261" y="85373"/>
                        </a:cubicBezTo>
                        <a:cubicBezTo>
                          <a:pt x="64261" y="77019"/>
                          <a:pt x="57489" y="70247"/>
                          <a:pt x="49135" y="70247"/>
                        </a:cubicBezTo>
                        <a:close/>
                        <a:moveTo>
                          <a:pt x="208358" y="70247"/>
                        </a:moveTo>
                        <a:cubicBezTo>
                          <a:pt x="200004" y="70247"/>
                          <a:pt x="193232" y="77019"/>
                          <a:pt x="193232" y="85373"/>
                        </a:cubicBezTo>
                        <a:cubicBezTo>
                          <a:pt x="193232" y="93727"/>
                          <a:pt x="200004" y="100499"/>
                          <a:pt x="208358" y="100499"/>
                        </a:cubicBezTo>
                        <a:cubicBezTo>
                          <a:pt x="216712" y="100499"/>
                          <a:pt x="223484" y="93727"/>
                          <a:pt x="223484" y="85373"/>
                        </a:cubicBezTo>
                        <a:cubicBezTo>
                          <a:pt x="223484" y="77019"/>
                          <a:pt x="216712" y="70247"/>
                          <a:pt x="208358" y="70247"/>
                        </a:cubicBezTo>
                        <a:close/>
                        <a:moveTo>
                          <a:pt x="64784" y="45738"/>
                        </a:moveTo>
                        <a:cubicBezTo>
                          <a:pt x="56430" y="45738"/>
                          <a:pt x="49658" y="52510"/>
                          <a:pt x="49658" y="60864"/>
                        </a:cubicBezTo>
                        <a:cubicBezTo>
                          <a:pt x="49658" y="69218"/>
                          <a:pt x="56430" y="75990"/>
                          <a:pt x="64784" y="75990"/>
                        </a:cubicBezTo>
                        <a:cubicBezTo>
                          <a:pt x="73138" y="75990"/>
                          <a:pt x="79910" y="69218"/>
                          <a:pt x="79910" y="60864"/>
                        </a:cubicBezTo>
                        <a:cubicBezTo>
                          <a:pt x="79910" y="52510"/>
                          <a:pt x="73138" y="45738"/>
                          <a:pt x="64784" y="45738"/>
                        </a:cubicBezTo>
                        <a:close/>
                        <a:moveTo>
                          <a:pt x="190328" y="45738"/>
                        </a:moveTo>
                        <a:cubicBezTo>
                          <a:pt x="181974" y="45738"/>
                          <a:pt x="175202" y="52510"/>
                          <a:pt x="175202" y="60864"/>
                        </a:cubicBezTo>
                        <a:cubicBezTo>
                          <a:pt x="175202" y="69218"/>
                          <a:pt x="181974" y="75990"/>
                          <a:pt x="190328" y="75990"/>
                        </a:cubicBezTo>
                        <a:cubicBezTo>
                          <a:pt x="198682" y="75990"/>
                          <a:pt x="205454" y="69218"/>
                          <a:pt x="205454" y="60864"/>
                        </a:cubicBezTo>
                        <a:cubicBezTo>
                          <a:pt x="205454" y="52510"/>
                          <a:pt x="198682" y="45738"/>
                          <a:pt x="190328" y="45738"/>
                        </a:cubicBezTo>
                        <a:close/>
                        <a:moveTo>
                          <a:pt x="126437" y="0"/>
                        </a:moveTo>
                        <a:cubicBezTo>
                          <a:pt x="117987" y="0"/>
                          <a:pt x="110337" y="3425"/>
                          <a:pt x="104799" y="8962"/>
                        </a:cubicBezTo>
                        <a:lnTo>
                          <a:pt x="96488" y="29027"/>
                        </a:lnTo>
                        <a:lnTo>
                          <a:pt x="91010" y="26758"/>
                        </a:lnTo>
                        <a:cubicBezTo>
                          <a:pt x="82656" y="26758"/>
                          <a:pt x="75884" y="33530"/>
                          <a:pt x="75884" y="41884"/>
                        </a:cubicBezTo>
                        <a:cubicBezTo>
                          <a:pt x="75884" y="50238"/>
                          <a:pt x="82656" y="57010"/>
                          <a:pt x="91010" y="57010"/>
                        </a:cubicBezTo>
                        <a:cubicBezTo>
                          <a:pt x="95187" y="57010"/>
                          <a:pt x="98968" y="55317"/>
                          <a:pt x="101705" y="52580"/>
                        </a:cubicBezTo>
                        <a:lnTo>
                          <a:pt x="103323" y="48674"/>
                        </a:lnTo>
                        <a:lnTo>
                          <a:pt x="104799" y="52237"/>
                        </a:lnTo>
                        <a:cubicBezTo>
                          <a:pt x="110337" y="57775"/>
                          <a:pt x="117987" y="61200"/>
                          <a:pt x="126437" y="61200"/>
                        </a:cubicBezTo>
                        <a:cubicBezTo>
                          <a:pt x="134887" y="61200"/>
                          <a:pt x="142537" y="57775"/>
                          <a:pt x="148074" y="52237"/>
                        </a:cubicBezTo>
                        <a:lnTo>
                          <a:pt x="151860" y="43098"/>
                        </a:lnTo>
                        <a:lnTo>
                          <a:pt x="155787" y="52580"/>
                        </a:lnTo>
                        <a:cubicBezTo>
                          <a:pt x="158524" y="55317"/>
                          <a:pt x="162306" y="57010"/>
                          <a:pt x="166483" y="57010"/>
                        </a:cubicBezTo>
                        <a:cubicBezTo>
                          <a:pt x="174837" y="57010"/>
                          <a:pt x="181609" y="50238"/>
                          <a:pt x="181609" y="41884"/>
                        </a:cubicBezTo>
                        <a:cubicBezTo>
                          <a:pt x="181609" y="33530"/>
                          <a:pt x="174837" y="26758"/>
                          <a:pt x="166483" y="26758"/>
                        </a:cubicBezTo>
                        <a:lnTo>
                          <a:pt x="157001" y="30685"/>
                        </a:lnTo>
                        <a:lnTo>
                          <a:pt x="157037" y="30600"/>
                        </a:lnTo>
                        <a:cubicBezTo>
                          <a:pt x="157037" y="13700"/>
                          <a:pt x="143337" y="0"/>
                          <a:pt x="12643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7" name="组合 146"/>
              <p:cNvGrpSpPr/>
              <p:nvPr/>
            </p:nvGrpSpPr>
            <p:grpSpPr>
              <a:xfrm>
                <a:off x="9182246" y="845762"/>
                <a:ext cx="416940" cy="654883"/>
                <a:chOff x="4890372" y="1148440"/>
                <a:chExt cx="416940" cy="654883"/>
              </a:xfrm>
            </p:grpSpPr>
            <p:sp>
              <p:nvSpPr>
                <p:cNvPr id="149" name="自由: 形状 148"/>
                <p:cNvSpPr>
                  <a:spLocks/>
                </p:cNvSpPr>
                <p:nvPr/>
              </p:nvSpPr>
              <p:spPr bwMode="auto">
                <a:xfrm>
                  <a:off x="4981286" y="1148440"/>
                  <a:ext cx="225751" cy="544897"/>
                </a:xfrm>
                <a:custGeom>
                  <a:avLst/>
                  <a:gdLst>
                    <a:gd name="connsiteX0" fmla="*/ 88802 w 225751"/>
                    <a:gd name="connsiteY0" fmla="*/ 283950 h 544897"/>
                    <a:gd name="connsiteX1" fmla="*/ 20395 w 225751"/>
                    <a:gd name="connsiteY1" fmla="*/ 474449 h 544897"/>
                    <a:gd name="connsiteX2" fmla="*/ 88802 w 225751"/>
                    <a:gd name="connsiteY2" fmla="*/ 283950 h 544897"/>
                    <a:gd name="connsiteX3" fmla="*/ 96709 w 225751"/>
                    <a:gd name="connsiteY3" fmla="*/ 212607 h 544897"/>
                    <a:gd name="connsiteX4" fmla="*/ 213703 w 225751"/>
                    <a:gd name="connsiteY4" fmla="*/ 359796 h 544897"/>
                    <a:gd name="connsiteX5" fmla="*/ 214828 w 225751"/>
                    <a:gd name="connsiteY5" fmla="*/ 544897 h 544897"/>
                    <a:gd name="connsiteX6" fmla="*/ 96709 w 225751"/>
                    <a:gd name="connsiteY6" fmla="*/ 212607 h 544897"/>
                    <a:gd name="connsiteX7" fmla="*/ 85926 w 225751"/>
                    <a:gd name="connsiteY7" fmla="*/ 0 h 544897"/>
                    <a:gd name="connsiteX8" fmla="*/ 1203 w 225751"/>
                    <a:gd name="connsiteY8" fmla="*/ 184029 h 544897"/>
                    <a:gd name="connsiteX9" fmla="*/ 85926 w 225751"/>
                    <a:gd name="connsiteY9" fmla="*/ 0 h 54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751" h="544897">
                      <a:moveTo>
                        <a:pt x="88802" y="283950"/>
                      </a:moveTo>
                      <a:cubicBezTo>
                        <a:pt x="61888" y="325169"/>
                        <a:pt x="23759" y="426546"/>
                        <a:pt x="20395" y="474449"/>
                      </a:cubicBezTo>
                      <a:cubicBezTo>
                        <a:pt x="4695" y="417634"/>
                        <a:pt x="54038" y="319599"/>
                        <a:pt x="88802" y="283950"/>
                      </a:cubicBezTo>
                      <a:close/>
                      <a:moveTo>
                        <a:pt x="96709" y="212607"/>
                      </a:moveTo>
                      <a:cubicBezTo>
                        <a:pt x="112458" y="207032"/>
                        <a:pt x="188954" y="276166"/>
                        <a:pt x="213703" y="359796"/>
                      </a:cubicBezTo>
                      <a:cubicBezTo>
                        <a:pt x="227202" y="407744"/>
                        <a:pt x="231702" y="522596"/>
                        <a:pt x="214828" y="544897"/>
                      </a:cubicBezTo>
                      <a:cubicBezTo>
                        <a:pt x="244076" y="335265"/>
                        <a:pt x="146207" y="240484"/>
                        <a:pt x="96709" y="212607"/>
                      </a:cubicBezTo>
                      <a:close/>
                      <a:moveTo>
                        <a:pt x="85926" y="0"/>
                      </a:moveTo>
                      <a:cubicBezTo>
                        <a:pt x="56555" y="37921"/>
                        <a:pt x="9110" y="136070"/>
                        <a:pt x="1203" y="184029"/>
                      </a:cubicBezTo>
                      <a:cubicBezTo>
                        <a:pt x="-8964" y="126032"/>
                        <a:pt x="47518" y="32344"/>
                        <a:pt x="85926"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0" name="自由: 形状 149"/>
                <p:cNvSpPr>
                  <a:spLocks/>
                </p:cNvSpPr>
                <p:nvPr/>
              </p:nvSpPr>
              <p:spPr bwMode="auto">
                <a:xfrm>
                  <a:off x="4890372" y="1232150"/>
                  <a:ext cx="416940" cy="571173"/>
                </a:xfrm>
                <a:custGeom>
                  <a:avLst/>
                  <a:gdLst>
                    <a:gd name="connsiteX0" fmla="*/ 297899 w 416940"/>
                    <a:gd name="connsiteY0" fmla="*/ 475564 h 571173"/>
                    <a:gd name="connsiteX1" fmla="*/ 262192 w 416940"/>
                    <a:gd name="connsiteY1" fmla="*/ 571173 h 571173"/>
                    <a:gd name="connsiteX2" fmla="*/ 297899 w 416940"/>
                    <a:gd name="connsiteY2" fmla="*/ 475564 h 571173"/>
                    <a:gd name="connsiteX3" fmla="*/ 82254 w 416940"/>
                    <a:gd name="connsiteY3" fmla="*/ 360285 h 571173"/>
                    <a:gd name="connsiteX4" fmla="*/ 97988 w 416940"/>
                    <a:gd name="connsiteY4" fmla="*/ 362911 h 571173"/>
                    <a:gd name="connsiteX5" fmla="*/ 21566 w 416940"/>
                    <a:gd name="connsiteY5" fmla="*/ 425244 h 571173"/>
                    <a:gd name="connsiteX6" fmla="*/ 82254 w 416940"/>
                    <a:gd name="connsiteY6" fmla="*/ 360285 h 571173"/>
                    <a:gd name="connsiteX7" fmla="*/ 343808 w 416940"/>
                    <a:gd name="connsiteY7" fmla="*/ 347094 h 571173"/>
                    <a:gd name="connsiteX8" fmla="*/ 416940 w 416940"/>
                    <a:gd name="connsiteY8" fmla="*/ 404715 h 571173"/>
                    <a:gd name="connsiteX9" fmla="*/ 327082 w 416940"/>
                    <a:gd name="connsiteY9" fmla="*/ 352097 h 571173"/>
                    <a:gd name="connsiteX10" fmla="*/ 343808 w 416940"/>
                    <a:gd name="connsiteY10" fmla="*/ 347094 h 571173"/>
                    <a:gd name="connsiteX11" fmla="*/ 292577 w 416940"/>
                    <a:gd name="connsiteY11" fmla="*/ 326117 h 571173"/>
                    <a:gd name="connsiteX12" fmla="*/ 229317 w 416940"/>
                    <a:gd name="connsiteY12" fmla="*/ 408711 h 571173"/>
                    <a:gd name="connsiteX13" fmla="*/ 292577 w 416940"/>
                    <a:gd name="connsiteY13" fmla="*/ 326117 h 571173"/>
                    <a:gd name="connsiteX14" fmla="*/ 148404 w 416940"/>
                    <a:gd name="connsiteY14" fmla="*/ 287293 h 571173"/>
                    <a:gd name="connsiteX15" fmla="*/ 210627 w 416940"/>
                    <a:gd name="connsiteY15" fmla="*/ 364141 h 571173"/>
                    <a:gd name="connsiteX16" fmla="*/ 148404 w 416940"/>
                    <a:gd name="connsiteY16" fmla="*/ 287293 h 571173"/>
                    <a:gd name="connsiteX17" fmla="*/ 262951 w 416940"/>
                    <a:gd name="connsiteY17" fmla="*/ 240497 h 571173"/>
                    <a:gd name="connsiteX18" fmla="*/ 224807 w 416940"/>
                    <a:gd name="connsiteY18" fmla="*/ 336106 h 571173"/>
                    <a:gd name="connsiteX19" fmla="*/ 262951 w 416940"/>
                    <a:gd name="connsiteY19" fmla="*/ 240497 h 571173"/>
                    <a:gd name="connsiteX20" fmla="*/ 309656 w 416940"/>
                    <a:gd name="connsiteY20" fmla="*/ 171079 h 571173"/>
                    <a:gd name="connsiteX21" fmla="*/ 373089 w 416940"/>
                    <a:gd name="connsiteY21" fmla="*/ 211700 h 571173"/>
                    <a:gd name="connsiteX22" fmla="*/ 273167 w 416940"/>
                    <a:gd name="connsiteY22" fmla="*/ 182565 h 571173"/>
                    <a:gd name="connsiteX23" fmla="*/ 309656 w 416940"/>
                    <a:gd name="connsiteY23" fmla="*/ 171079 h 571173"/>
                    <a:gd name="connsiteX24" fmla="*/ 66397 w 416940"/>
                    <a:gd name="connsiteY24" fmla="*/ 67667 h 571173"/>
                    <a:gd name="connsiteX25" fmla="*/ 82261 w 416940"/>
                    <a:gd name="connsiteY25" fmla="*/ 71479 h 571173"/>
                    <a:gd name="connsiteX26" fmla="*/ 0 w 416940"/>
                    <a:gd name="connsiteY26" fmla="*/ 126917 h 571173"/>
                    <a:gd name="connsiteX27" fmla="*/ 66397 w 416940"/>
                    <a:gd name="connsiteY27" fmla="*/ 67667 h 571173"/>
                    <a:gd name="connsiteX28" fmla="*/ 138108 w 416940"/>
                    <a:gd name="connsiteY28" fmla="*/ 71 h 571173"/>
                    <a:gd name="connsiteX29" fmla="*/ 193374 w 416940"/>
                    <a:gd name="connsiteY29" fmla="*/ 82347 h 571173"/>
                    <a:gd name="connsiteX30" fmla="*/ 138108 w 416940"/>
                    <a:gd name="connsiteY30" fmla="*/ 71 h 5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6940" h="571173">
                      <a:moveTo>
                        <a:pt x="297899" y="475564"/>
                      </a:moveTo>
                      <a:cubicBezTo>
                        <a:pt x="310174" y="490017"/>
                        <a:pt x="321332" y="525592"/>
                        <a:pt x="262192" y="571173"/>
                      </a:cubicBezTo>
                      <a:cubicBezTo>
                        <a:pt x="246570" y="498910"/>
                        <a:pt x="278930" y="478899"/>
                        <a:pt x="297899" y="475564"/>
                      </a:cubicBezTo>
                      <a:close/>
                      <a:moveTo>
                        <a:pt x="82254" y="360285"/>
                      </a:moveTo>
                      <a:cubicBezTo>
                        <a:pt x="88365" y="360059"/>
                        <a:pt x="93774" y="361242"/>
                        <a:pt x="97988" y="362911"/>
                      </a:cubicBezTo>
                      <a:cubicBezTo>
                        <a:pt x="101360" y="380721"/>
                        <a:pt x="93493" y="415226"/>
                        <a:pt x="21566" y="425244"/>
                      </a:cubicBezTo>
                      <a:cubicBezTo>
                        <a:pt x="39267" y="374321"/>
                        <a:pt x="63921" y="360964"/>
                        <a:pt x="82254" y="360285"/>
                      </a:cubicBezTo>
                      <a:close/>
                      <a:moveTo>
                        <a:pt x="343808" y="347094"/>
                      </a:moveTo>
                      <a:cubicBezTo>
                        <a:pt x="363447" y="344890"/>
                        <a:pt x="390825" y="354336"/>
                        <a:pt x="416940" y="404715"/>
                      </a:cubicBezTo>
                      <a:cubicBezTo>
                        <a:pt x="341684" y="405835"/>
                        <a:pt x="328205" y="371129"/>
                        <a:pt x="327082" y="352097"/>
                      </a:cubicBezTo>
                      <a:cubicBezTo>
                        <a:pt x="331575" y="349858"/>
                        <a:pt x="337261" y="347829"/>
                        <a:pt x="343808" y="347094"/>
                      </a:cubicBezTo>
                      <a:close/>
                      <a:moveTo>
                        <a:pt x="292577" y="326117"/>
                      </a:moveTo>
                      <a:cubicBezTo>
                        <a:pt x="299355" y="343975"/>
                        <a:pt x="300484" y="380808"/>
                        <a:pt x="229317" y="408711"/>
                      </a:cubicBezTo>
                      <a:cubicBezTo>
                        <a:pt x="236095" y="333930"/>
                        <a:pt x="272243" y="323885"/>
                        <a:pt x="292577" y="326117"/>
                      </a:cubicBezTo>
                      <a:close/>
                      <a:moveTo>
                        <a:pt x="148404" y="287293"/>
                      </a:moveTo>
                      <a:cubicBezTo>
                        <a:pt x="167636" y="285066"/>
                        <a:pt x="202707" y="293976"/>
                        <a:pt x="210627" y="364141"/>
                      </a:cubicBezTo>
                      <a:cubicBezTo>
                        <a:pt x="142747" y="340753"/>
                        <a:pt x="141616" y="305113"/>
                        <a:pt x="148404" y="287293"/>
                      </a:cubicBezTo>
                      <a:close/>
                      <a:moveTo>
                        <a:pt x="262951" y="240497"/>
                      </a:moveTo>
                      <a:cubicBezTo>
                        <a:pt x="274170" y="256061"/>
                        <a:pt x="285388" y="291637"/>
                        <a:pt x="224807" y="336106"/>
                      </a:cubicBezTo>
                      <a:cubicBezTo>
                        <a:pt x="211345" y="262732"/>
                        <a:pt x="243879" y="243832"/>
                        <a:pt x="262951" y="240497"/>
                      </a:cubicBezTo>
                      <a:close/>
                      <a:moveTo>
                        <a:pt x="309656" y="171079"/>
                      </a:moveTo>
                      <a:cubicBezTo>
                        <a:pt x="326496" y="173040"/>
                        <a:pt x="347828" y="183685"/>
                        <a:pt x="373089" y="211700"/>
                      </a:cubicBezTo>
                      <a:cubicBezTo>
                        <a:pt x="301235" y="231870"/>
                        <a:pt x="278781" y="201814"/>
                        <a:pt x="273167" y="182565"/>
                      </a:cubicBezTo>
                      <a:cubicBezTo>
                        <a:pt x="280465" y="175841"/>
                        <a:pt x="292815" y="169118"/>
                        <a:pt x="309656" y="171079"/>
                      </a:cubicBezTo>
                      <a:close/>
                      <a:moveTo>
                        <a:pt x="66397" y="67667"/>
                      </a:moveTo>
                      <a:cubicBezTo>
                        <a:pt x="72612" y="67945"/>
                        <a:pt x="78035" y="69538"/>
                        <a:pt x="82261" y="71479"/>
                      </a:cubicBezTo>
                      <a:cubicBezTo>
                        <a:pt x="83388" y="90328"/>
                        <a:pt x="72119" y="123591"/>
                        <a:pt x="0" y="126917"/>
                      </a:cubicBezTo>
                      <a:cubicBezTo>
                        <a:pt x="21974" y="77854"/>
                        <a:pt x="47751" y="66836"/>
                        <a:pt x="66397" y="67667"/>
                      </a:cubicBezTo>
                      <a:close/>
                      <a:moveTo>
                        <a:pt x="138108" y="71"/>
                      </a:moveTo>
                      <a:cubicBezTo>
                        <a:pt x="157282" y="-1041"/>
                        <a:pt x="191118" y="10077"/>
                        <a:pt x="193374" y="82347"/>
                      </a:cubicBezTo>
                      <a:cubicBezTo>
                        <a:pt x="127957" y="52327"/>
                        <a:pt x="130213" y="16748"/>
                        <a:pt x="138108" y="71"/>
                      </a:cubicBezTo>
                      <a:close/>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51" name="自由: 形状 150"/>
                <p:cNvSpPr>
                  <a:spLocks/>
                </p:cNvSpPr>
                <p:nvPr/>
              </p:nvSpPr>
              <p:spPr bwMode="auto">
                <a:xfrm>
                  <a:off x="4896842" y="1230385"/>
                  <a:ext cx="403281" cy="521180"/>
                </a:xfrm>
                <a:custGeom>
                  <a:avLst/>
                  <a:gdLst>
                    <a:gd name="connsiteX0" fmla="*/ 319585 w 403281"/>
                    <a:gd name="connsiteY0" fmla="*/ 437470 h 521180"/>
                    <a:gd name="connsiteX1" fmla="*/ 381715 w 403281"/>
                    <a:gd name="connsiteY1" fmla="*/ 521180 h 521180"/>
                    <a:gd name="connsiteX2" fmla="*/ 319585 w 403281"/>
                    <a:gd name="connsiteY2" fmla="*/ 437470 h 521180"/>
                    <a:gd name="connsiteX3" fmla="*/ 283397 w 403281"/>
                    <a:gd name="connsiteY3" fmla="*/ 413094 h 521180"/>
                    <a:gd name="connsiteX4" fmla="*/ 216377 w 403281"/>
                    <a:gd name="connsiteY4" fmla="*/ 490988 h 521180"/>
                    <a:gd name="connsiteX5" fmla="*/ 283397 w 403281"/>
                    <a:gd name="connsiteY5" fmla="*/ 413094 h 521180"/>
                    <a:gd name="connsiteX6" fmla="*/ 102497 w 403281"/>
                    <a:gd name="connsiteY6" fmla="*/ 402568 h 521180"/>
                    <a:gd name="connsiteX7" fmla="*/ 110383 w 403281"/>
                    <a:gd name="connsiteY7" fmla="*/ 501052 h 521180"/>
                    <a:gd name="connsiteX8" fmla="*/ 102497 w 403281"/>
                    <a:gd name="connsiteY8" fmla="*/ 402568 h 521180"/>
                    <a:gd name="connsiteX9" fmla="*/ 124911 w 403281"/>
                    <a:gd name="connsiteY9" fmla="*/ 352641 h 521180"/>
                    <a:gd name="connsiteX10" fmla="*/ 180434 w 403281"/>
                    <a:gd name="connsiteY10" fmla="*/ 434917 h 521180"/>
                    <a:gd name="connsiteX11" fmla="*/ 124911 w 403281"/>
                    <a:gd name="connsiteY11" fmla="*/ 352641 h 521180"/>
                    <a:gd name="connsiteX12" fmla="*/ 71784 w 403281"/>
                    <a:gd name="connsiteY12" fmla="*/ 293379 h 521180"/>
                    <a:gd name="connsiteX13" fmla="*/ 107110 w 403281"/>
                    <a:gd name="connsiteY13" fmla="*/ 302275 h 521180"/>
                    <a:gd name="connsiteX14" fmla="*/ 13658 w 403281"/>
                    <a:gd name="connsiteY14" fmla="*/ 334523 h 521180"/>
                    <a:gd name="connsiteX15" fmla="*/ 71784 w 403281"/>
                    <a:gd name="connsiteY15" fmla="*/ 293379 h 521180"/>
                    <a:gd name="connsiteX16" fmla="*/ 329564 w 403281"/>
                    <a:gd name="connsiteY16" fmla="*/ 263543 h 521180"/>
                    <a:gd name="connsiteX17" fmla="*/ 403281 w 403281"/>
                    <a:gd name="connsiteY17" fmla="*/ 320535 h 521180"/>
                    <a:gd name="connsiteX18" fmla="*/ 312704 w 403281"/>
                    <a:gd name="connsiteY18" fmla="*/ 269036 h 521180"/>
                    <a:gd name="connsiteX19" fmla="*/ 329564 w 403281"/>
                    <a:gd name="connsiteY19" fmla="*/ 263543 h 521180"/>
                    <a:gd name="connsiteX20" fmla="*/ 218640 w 403281"/>
                    <a:gd name="connsiteY20" fmla="*/ 173251 h 521180"/>
                    <a:gd name="connsiteX21" fmla="*/ 186143 w 403281"/>
                    <a:gd name="connsiteY21" fmla="*/ 271016 h 521180"/>
                    <a:gd name="connsiteX22" fmla="*/ 218640 w 403281"/>
                    <a:gd name="connsiteY22" fmla="*/ 173251 h 521180"/>
                    <a:gd name="connsiteX23" fmla="*/ 82465 w 403281"/>
                    <a:gd name="connsiteY23" fmla="*/ 112148 h 521180"/>
                    <a:gd name="connsiteX24" fmla="*/ 83592 w 403281"/>
                    <a:gd name="connsiteY24" fmla="*/ 209913 h 521180"/>
                    <a:gd name="connsiteX25" fmla="*/ 82465 w 403281"/>
                    <a:gd name="connsiteY25" fmla="*/ 112148 h 521180"/>
                    <a:gd name="connsiteX26" fmla="*/ 235911 w 403281"/>
                    <a:gd name="connsiteY26" fmla="*/ 103230 h 521180"/>
                    <a:gd name="connsiteX27" fmla="*/ 306235 w 403281"/>
                    <a:gd name="connsiteY27" fmla="*/ 131213 h 521180"/>
                    <a:gd name="connsiteX28" fmla="*/ 202719 w 403281"/>
                    <a:gd name="connsiteY28" fmla="*/ 121189 h 521180"/>
                    <a:gd name="connsiteX29" fmla="*/ 235911 w 403281"/>
                    <a:gd name="connsiteY29" fmla="*/ 103230 h 521180"/>
                    <a:gd name="connsiteX30" fmla="*/ 109462 w 403281"/>
                    <a:gd name="connsiteY30" fmla="*/ 63265 h 521180"/>
                    <a:gd name="connsiteX31" fmla="*/ 157662 w 403281"/>
                    <a:gd name="connsiteY31" fmla="*/ 149528 h 521180"/>
                    <a:gd name="connsiteX32" fmla="*/ 109462 w 403281"/>
                    <a:gd name="connsiteY32" fmla="*/ 63265 h 521180"/>
                    <a:gd name="connsiteX33" fmla="*/ 61302 w 403281"/>
                    <a:gd name="connsiteY33" fmla="*/ 185 h 521180"/>
                    <a:gd name="connsiteX34" fmla="*/ 95609 w 403281"/>
                    <a:gd name="connsiteY34" fmla="*/ 11572 h 521180"/>
                    <a:gd name="connsiteX35" fmla="*/ 0 w 403281"/>
                    <a:gd name="connsiteY35" fmla="*/ 37125 h 521180"/>
                    <a:gd name="connsiteX36" fmla="*/ 61302 w 403281"/>
                    <a:gd name="connsiteY36" fmla="*/ 185 h 52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3281" h="521180">
                      <a:moveTo>
                        <a:pt x="319585" y="437470"/>
                      </a:moveTo>
                      <a:cubicBezTo>
                        <a:pt x="339919" y="436354"/>
                        <a:pt x="376067" y="446399"/>
                        <a:pt x="381715" y="521180"/>
                      </a:cubicBezTo>
                      <a:cubicBezTo>
                        <a:pt x="310548" y="492161"/>
                        <a:pt x="311678" y="455328"/>
                        <a:pt x="319585" y="437470"/>
                      </a:cubicBezTo>
                      <a:close/>
                      <a:moveTo>
                        <a:pt x="283397" y="413094"/>
                      </a:moveTo>
                      <a:cubicBezTo>
                        <a:pt x="288982" y="430899"/>
                        <a:pt x="287865" y="467620"/>
                        <a:pt x="216377" y="490988"/>
                      </a:cubicBezTo>
                      <a:cubicBezTo>
                        <a:pt x="227547" y="417545"/>
                        <a:pt x="264408" y="409756"/>
                        <a:pt x="283397" y="413094"/>
                      </a:cubicBezTo>
                      <a:close/>
                      <a:moveTo>
                        <a:pt x="102497" y="402568"/>
                      </a:moveTo>
                      <a:cubicBezTo>
                        <a:pt x="118269" y="410402"/>
                        <a:pt x="143054" y="437261"/>
                        <a:pt x="110383" y="501052"/>
                      </a:cubicBezTo>
                      <a:cubicBezTo>
                        <a:pt x="67573" y="442857"/>
                        <a:pt x="86725" y="413759"/>
                        <a:pt x="102497" y="402568"/>
                      </a:cubicBezTo>
                      <a:close/>
                      <a:moveTo>
                        <a:pt x="124911" y="352641"/>
                      </a:moveTo>
                      <a:cubicBezTo>
                        <a:pt x="143041" y="351529"/>
                        <a:pt x="178168" y="362647"/>
                        <a:pt x="180434" y="434917"/>
                      </a:cubicBezTo>
                      <a:cubicBezTo>
                        <a:pt x="113580" y="404897"/>
                        <a:pt x="116979" y="369318"/>
                        <a:pt x="124911" y="352641"/>
                      </a:cubicBezTo>
                      <a:close/>
                      <a:moveTo>
                        <a:pt x="71784" y="293379"/>
                      </a:moveTo>
                      <a:cubicBezTo>
                        <a:pt x="87688" y="290877"/>
                        <a:pt x="99791" y="296715"/>
                        <a:pt x="107110" y="302275"/>
                      </a:cubicBezTo>
                      <a:cubicBezTo>
                        <a:pt x="103732" y="320067"/>
                        <a:pt x="84591" y="350091"/>
                        <a:pt x="13658" y="334523"/>
                      </a:cubicBezTo>
                      <a:cubicBezTo>
                        <a:pt x="36176" y="306723"/>
                        <a:pt x="55880" y="295881"/>
                        <a:pt x="71784" y="293379"/>
                      </a:cubicBezTo>
                      <a:close/>
                      <a:moveTo>
                        <a:pt x="329564" y="263543"/>
                      </a:moveTo>
                      <a:cubicBezTo>
                        <a:pt x="349360" y="261129"/>
                        <a:pt x="376957" y="270995"/>
                        <a:pt x="403281" y="320535"/>
                      </a:cubicBezTo>
                      <a:cubicBezTo>
                        <a:pt x="327423" y="322774"/>
                        <a:pt x="313836" y="288068"/>
                        <a:pt x="312704" y="269036"/>
                      </a:cubicBezTo>
                      <a:cubicBezTo>
                        <a:pt x="317233" y="266517"/>
                        <a:pt x="322965" y="264348"/>
                        <a:pt x="329564" y="263543"/>
                      </a:cubicBezTo>
                      <a:close/>
                      <a:moveTo>
                        <a:pt x="218640" y="173251"/>
                      </a:moveTo>
                      <a:cubicBezTo>
                        <a:pt x="230966" y="188804"/>
                        <a:pt x="244413" y="223244"/>
                        <a:pt x="186143" y="271016"/>
                      </a:cubicBezTo>
                      <a:cubicBezTo>
                        <a:pt x="168214" y="198803"/>
                        <a:pt x="199590" y="178806"/>
                        <a:pt x="218640" y="173251"/>
                      </a:cubicBezTo>
                      <a:close/>
                      <a:moveTo>
                        <a:pt x="82465" y="112148"/>
                      </a:moveTo>
                      <a:cubicBezTo>
                        <a:pt x="99364" y="121036"/>
                        <a:pt x="120769" y="148810"/>
                        <a:pt x="83592" y="209913"/>
                      </a:cubicBezTo>
                      <a:cubicBezTo>
                        <a:pt x="45288" y="148810"/>
                        <a:pt x="66693" y="121036"/>
                        <a:pt x="82465" y="112148"/>
                      </a:cubicBezTo>
                      <a:close/>
                      <a:moveTo>
                        <a:pt x="235911" y="103230"/>
                      </a:moveTo>
                      <a:cubicBezTo>
                        <a:pt x="252789" y="101977"/>
                        <a:pt x="275855" y="108381"/>
                        <a:pt x="306235" y="131213"/>
                      </a:cubicBezTo>
                      <a:cubicBezTo>
                        <a:pt x="237599" y="164625"/>
                        <a:pt x="210595" y="139009"/>
                        <a:pt x="202719" y="121189"/>
                      </a:cubicBezTo>
                      <a:cubicBezTo>
                        <a:pt x="208345" y="113393"/>
                        <a:pt x="219034" y="104483"/>
                        <a:pt x="235911" y="103230"/>
                      </a:cubicBezTo>
                      <a:close/>
                      <a:moveTo>
                        <a:pt x="109462" y="63265"/>
                      </a:moveTo>
                      <a:cubicBezTo>
                        <a:pt x="128518" y="64371"/>
                        <a:pt x="161025" y="78748"/>
                        <a:pt x="157662" y="149528"/>
                      </a:cubicBezTo>
                      <a:cubicBezTo>
                        <a:pt x="94890" y="114138"/>
                        <a:pt x="100494" y="79854"/>
                        <a:pt x="109462" y="63265"/>
                      </a:cubicBezTo>
                      <a:close/>
                      <a:moveTo>
                        <a:pt x="61302" y="185"/>
                      </a:moveTo>
                      <a:cubicBezTo>
                        <a:pt x="77331" y="-1204"/>
                        <a:pt x="88860" y="5462"/>
                        <a:pt x="95609" y="11572"/>
                      </a:cubicBezTo>
                      <a:cubicBezTo>
                        <a:pt x="89985" y="29348"/>
                        <a:pt x="68613" y="58233"/>
                        <a:pt x="0" y="37125"/>
                      </a:cubicBezTo>
                      <a:cubicBezTo>
                        <a:pt x="24746" y="11017"/>
                        <a:pt x="45273" y="1574"/>
                        <a:pt x="61302" y="185"/>
                      </a:cubicBezTo>
                      <a:close/>
                    </a:path>
                  </a:pathLst>
                </a:custGeom>
                <a:solidFill>
                  <a:srgbClr val="6BB1A9"/>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grpSp>
          <p:sp>
            <p:nvSpPr>
              <p:cNvPr id="148" name="文本框 147"/>
              <p:cNvSpPr txBox="1"/>
              <p:nvPr/>
            </p:nvSpPr>
            <p:spPr>
              <a:xfrm>
                <a:off x="9106298" y="2876016"/>
                <a:ext cx="529861" cy="330385"/>
              </a:xfrm>
              <a:custGeom>
                <a:avLst/>
                <a:gdLst/>
                <a:ahLst/>
                <a:cxnLst/>
                <a:rect l="l" t="t" r="r" b="b"/>
                <a:pathLst>
                  <a:path w="602268" h="375533">
                    <a:moveTo>
                      <a:pt x="198384" y="337165"/>
                    </a:moveTo>
                    <a:lnTo>
                      <a:pt x="175152" y="347788"/>
                    </a:lnTo>
                    <a:cubicBezTo>
                      <a:pt x="175183" y="347809"/>
                      <a:pt x="175373" y="347894"/>
                      <a:pt x="175720" y="348041"/>
                    </a:cubicBezTo>
                    <a:cubicBezTo>
                      <a:pt x="176067" y="348189"/>
                      <a:pt x="176383" y="348273"/>
                      <a:pt x="176667" y="348294"/>
                    </a:cubicBezTo>
                    <a:cubicBezTo>
                      <a:pt x="180591" y="348146"/>
                      <a:pt x="184737" y="346924"/>
                      <a:pt x="189103" y="344627"/>
                    </a:cubicBezTo>
                    <a:cubicBezTo>
                      <a:pt x="193470" y="342329"/>
                      <a:pt x="197237" y="339842"/>
                      <a:pt x="200404" y="337165"/>
                    </a:cubicBezTo>
                    <a:close/>
                    <a:moveTo>
                      <a:pt x="533137" y="335693"/>
                    </a:moveTo>
                    <a:cubicBezTo>
                      <a:pt x="526156" y="336072"/>
                      <a:pt x="519549" y="337587"/>
                      <a:pt x="513318" y="340240"/>
                    </a:cubicBezTo>
                    <a:cubicBezTo>
                      <a:pt x="507086" y="342892"/>
                      <a:pt x="500727" y="344408"/>
                      <a:pt x="494240" y="344787"/>
                    </a:cubicBezTo>
                    <a:cubicBezTo>
                      <a:pt x="490723" y="344850"/>
                      <a:pt x="487774" y="345482"/>
                      <a:pt x="485395" y="346682"/>
                    </a:cubicBezTo>
                    <a:cubicBezTo>
                      <a:pt x="483015" y="347882"/>
                      <a:pt x="481077" y="349271"/>
                      <a:pt x="479582" y="350850"/>
                    </a:cubicBezTo>
                    <a:cubicBezTo>
                      <a:pt x="480856" y="352566"/>
                      <a:pt x="482351" y="353681"/>
                      <a:pt x="484068" y="354197"/>
                    </a:cubicBezTo>
                    <a:cubicBezTo>
                      <a:pt x="485784" y="354713"/>
                      <a:pt x="487659" y="354944"/>
                      <a:pt x="489691" y="354892"/>
                    </a:cubicBezTo>
                    <a:cubicBezTo>
                      <a:pt x="497410" y="354818"/>
                      <a:pt x="503959" y="354208"/>
                      <a:pt x="509340" y="353060"/>
                    </a:cubicBezTo>
                    <a:cubicBezTo>
                      <a:pt x="514721" y="351913"/>
                      <a:pt x="521145" y="350671"/>
                      <a:pt x="528611" y="349334"/>
                    </a:cubicBezTo>
                    <a:cubicBezTo>
                      <a:pt x="530559" y="347724"/>
                      <a:pt x="531817" y="345640"/>
                      <a:pt x="532382" y="343082"/>
                    </a:cubicBezTo>
                    <a:cubicBezTo>
                      <a:pt x="532948" y="340524"/>
                      <a:pt x="533200" y="338061"/>
                      <a:pt x="533137" y="335693"/>
                    </a:cubicBezTo>
                    <a:close/>
                    <a:moveTo>
                      <a:pt x="179697" y="333628"/>
                    </a:moveTo>
                    <a:cubicBezTo>
                      <a:pt x="173226" y="333743"/>
                      <a:pt x="166471" y="334649"/>
                      <a:pt x="159432" y="336345"/>
                    </a:cubicBezTo>
                    <a:cubicBezTo>
                      <a:pt x="152393" y="338041"/>
                      <a:pt x="146017" y="339832"/>
                      <a:pt x="140304" y="341718"/>
                    </a:cubicBezTo>
                    <a:cubicBezTo>
                      <a:pt x="135348" y="343204"/>
                      <a:pt x="129351" y="345164"/>
                      <a:pt x="122312" y="347598"/>
                    </a:cubicBezTo>
                    <a:cubicBezTo>
                      <a:pt x="115273" y="350033"/>
                      <a:pt x="111169" y="351614"/>
                      <a:pt x="110001" y="352341"/>
                    </a:cubicBezTo>
                    <a:lnTo>
                      <a:pt x="107981" y="354364"/>
                    </a:lnTo>
                    <a:cubicBezTo>
                      <a:pt x="108518" y="356324"/>
                      <a:pt x="109591" y="357589"/>
                      <a:pt x="111201" y="358158"/>
                    </a:cubicBezTo>
                    <a:cubicBezTo>
                      <a:pt x="112811" y="358727"/>
                      <a:pt x="114768" y="358980"/>
                      <a:pt x="117072" y="358917"/>
                    </a:cubicBezTo>
                    <a:lnTo>
                      <a:pt x="120102" y="358917"/>
                    </a:lnTo>
                    <a:cubicBezTo>
                      <a:pt x="121315" y="358773"/>
                      <a:pt x="126690" y="357262"/>
                      <a:pt x="136226" y="354383"/>
                    </a:cubicBezTo>
                    <a:cubicBezTo>
                      <a:pt x="145763" y="351504"/>
                      <a:pt x="155215" y="348120"/>
                      <a:pt x="164583" y="344229"/>
                    </a:cubicBezTo>
                    <a:cubicBezTo>
                      <a:pt x="173951" y="340339"/>
                      <a:pt x="178989" y="336805"/>
                      <a:pt x="179697" y="333628"/>
                    </a:cubicBezTo>
                    <a:close/>
                    <a:moveTo>
                      <a:pt x="165054" y="325561"/>
                    </a:moveTo>
                    <a:lnTo>
                      <a:pt x="165051" y="325563"/>
                    </a:lnTo>
                    <a:cubicBezTo>
                      <a:pt x="160369" y="326162"/>
                      <a:pt x="155971" y="327737"/>
                      <a:pt x="151857" y="330288"/>
                    </a:cubicBezTo>
                    <a:cubicBezTo>
                      <a:pt x="147743" y="332840"/>
                      <a:pt x="143218" y="334289"/>
                      <a:pt x="138284" y="334636"/>
                    </a:cubicBezTo>
                    <a:cubicBezTo>
                      <a:pt x="142619" y="334625"/>
                      <a:pt x="147711" y="333890"/>
                      <a:pt x="153562" y="332431"/>
                    </a:cubicBezTo>
                    <a:cubicBezTo>
                      <a:pt x="159412" y="330971"/>
                      <a:pt x="164253" y="328850"/>
                      <a:pt x="168084" y="326067"/>
                    </a:cubicBezTo>
                    <a:cubicBezTo>
                      <a:pt x="167768" y="326046"/>
                      <a:pt x="167263" y="325962"/>
                      <a:pt x="166569" y="325814"/>
                    </a:cubicBezTo>
                    <a:cubicBezTo>
                      <a:pt x="165874" y="325667"/>
                      <a:pt x="165369" y="325583"/>
                      <a:pt x="165054" y="325561"/>
                    </a:cubicBezTo>
                    <a:close/>
                    <a:moveTo>
                      <a:pt x="247856" y="324051"/>
                    </a:moveTo>
                    <a:cubicBezTo>
                      <a:pt x="246405" y="325122"/>
                      <a:pt x="244514" y="326130"/>
                      <a:pt x="242181" y="327075"/>
                    </a:cubicBezTo>
                    <a:cubicBezTo>
                      <a:pt x="239849" y="328020"/>
                      <a:pt x="238209" y="328524"/>
                      <a:pt x="237264" y="328587"/>
                    </a:cubicBezTo>
                    <a:cubicBezTo>
                      <a:pt x="223600" y="336154"/>
                      <a:pt x="209524" y="342745"/>
                      <a:pt x="195037" y="348360"/>
                    </a:cubicBezTo>
                    <a:cubicBezTo>
                      <a:pt x="180549" y="353975"/>
                      <a:pt x="165840" y="358674"/>
                      <a:pt x="150910" y="362458"/>
                    </a:cubicBezTo>
                    <a:lnTo>
                      <a:pt x="150910" y="365493"/>
                    </a:lnTo>
                    <a:cubicBezTo>
                      <a:pt x="161497" y="365524"/>
                      <a:pt x="173206" y="364113"/>
                      <a:pt x="186037" y="361260"/>
                    </a:cubicBezTo>
                    <a:cubicBezTo>
                      <a:pt x="198868" y="358408"/>
                      <a:pt x="210913" y="353927"/>
                      <a:pt x="222170" y="347818"/>
                    </a:cubicBezTo>
                    <a:cubicBezTo>
                      <a:pt x="233427" y="341710"/>
                      <a:pt x="241989" y="333787"/>
                      <a:pt x="247856" y="324051"/>
                    </a:cubicBezTo>
                    <a:close/>
                    <a:moveTo>
                      <a:pt x="236255" y="319515"/>
                    </a:moveTo>
                    <a:cubicBezTo>
                      <a:pt x="234342" y="319567"/>
                      <a:pt x="230724" y="319840"/>
                      <a:pt x="225401" y="320334"/>
                    </a:cubicBezTo>
                    <a:cubicBezTo>
                      <a:pt x="220078" y="320827"/>
                      <a:pt x="216965" y="321226"/>
                      <a:pt x="216060" y="321531"/>
                    </a:cubicBezTo>
                    <a:lnTo>
                      <a:pt x="213535" y="324051"/>
                    </a:lnTo>
                    <a:cubicBezTo>
                      <a:pt x="215450" y="325017"/>
                      <a:pt x="217175" y="325605"/>
                      <a:pt x="218711" y="325815"/>
                    </a:cubicBezTo>
                    <a:cubicBezTo>
                      <a:pt x="220248" y="326025"/>
                      <a:pt x="222226" y="326109"/>
                      <a:pt x="224646" y="326067"/>
                    </a:cubicBezTo>
                    <a:cubicBezTo>
                      <a:pt x="225792" y="325448"/>
                      <a:pt x="228169" y="324418"/>
                      <a:pt x="231775" y="322980"/>
                    </a:cubicBezTo>
                    <a:cubicBezTo>
                      <a:pt x="235381" y="321541"/>
                      <a:pt x="237883" y="320386"/>
                      <a:pt x="239281" y="319515"/>
                    </a:cubicBezTo>
                    <a:close/>
                    <a:moveTo>
                      <a:pt x="134247" y="315452"/>
                    </a:moveTo>
                    <a:cubicBezTo>
                      <a:pt x="130606" y="315468"/>
                      <a:pt x="123804" y="316167"/>
                      <a:pt x="113840" y="317549"/>
                    </a:cubicBezTo>
                    <a:cubicBezTo>
                      <a:pt x="103877" y="318931"/>
                      <a:pt x="94419" y="320903"/>
                      <a:pt x="85465" y="323465"/>
                    </a:cubicBezTo>
                    <a:cubicBezTo>
                      <a:pt x="76512" y="326026"/>
                      <a:pt x="71730" y="329084"/>
                      <a:pt x="71119" y="332638"/>
                    </a:cubicBezTo>
                    <a:cubicBezTo>
                      <a:pt x="71192" y="336577"/>
                      <a:pt x="72055" y="339188"/>
                      <a:pt x="73707" y="340470"/>
                    </a:cubicBezTo>
                    <a:cubicBezTo>
                      <a:pt x="75359" y="341753"/>
                      <a:pt x="77359" y="342338"/>
                      <a:pt x="79706" y="342224"/>
                    </a:cubicBezTo>
                    <a:cubicBezTo>
                      <a:pt x="80736" y="342203"/>
                      <a:pt x="81828" y="342118"/>
                      <a:pt x="82984" y="341971"/>
                    </a:cubicBezTo>
                    <a:cubicBezTo>
                      <a:pt x="84140" y="341823"/>
                      <a:pt x="85234" y="341739"/>
                      <a:pt x="86265" y="341718"/>
                    </a:cubicBezTo>
                    <a:lnTo>
                      <a:pt x="86270" y="346286"/>
                    </a:lnTo>
                    <a:cubicBezTo>
                      <a:pt x="88995" y="346075"/>
                      <a:pt x="91499" y="345232"/>
                      <a:pt x="93782" y="343758"/>
                    </a:cubicBezTo>
                    <a:cubicBezTo>
                      <a:pt x="96065" y="342284"/>
                      <a:pt x="98443" y="341442"/>
                      <a:pt x="100915" y="341231"/>
                    </a:cubicBezTo>
                    <a:cubicBezTo>
                      <a:pt x="101420" y="341220"/>
                      <a:pt x="101925" y="341241"/>
                      <a:pt x="102430" y="341294"/>
                    </a:cubicBezTo>
                    <a:cubicBezTo>
                      <a:pt x="102936" y="341347"/>
                      <a:pt x="103441" y="341494"/>
                      <a:pt x="103946" y="341736"/>
                    </a:cubicBezTo>
                    <a:lnTo>
                      <a:pt x="153438" y="319496"/>
                    </a:lnTo>
                    <a:cubicBezTo>
                      <a:pt x="150429" y="319559"/>
                      <a:pt x="147357" y="319812"/>
                      <a:pt x="144221" y="320254"/>
                    </a:cubicBezTo>
                    <a:cubicBezTo>
                      <a:pt x="141086" y="320696"/>
                      <a:pt x="137761" y="320949"/>
                      <a:pt x="134247" y="321012"/>
                    </a:cubicBezTo>
                    <a:cubicBezTo>
                      <a:pt x="134226" y="320254"/>
                      <a:pt x="134142" y="319622"/>
                      <a:pt x="133995" y="319117"/>
                    </a:cubicBezTo>
                    <a:cubicBezTo>
                      <a:pt x="133847" y="318611"/>
                      <a:pt x="133763" y="318232"/>
                      <a:pt x="133742" y="317980"/>
                    </a:cubicBezTo>
                    <a:cubicBezTo>
                      <a:pt x="133732" y="317495"/>
                      <a:pt x="133879" y="317074"/>
                      <a:pt x="134184" y="316716"/>
                    </a:cubicBezTo>
                    <a:cubicBezTo>
                      <a:pt x="134489" y="316358"/>
                      <a:pt x="135015" y="315937"/>
                      <a:pt x="135762" y="315452"/>
                    </a:cubicBezTo>
                    <a:cubicBezTo>
                      <a:pt x="135762" y="315452"/>
                      <a:pt x="135257" y="315452"/>
                      <a:pt x="134247" y="315452"/>
                    </a:cubicBezTo>
                    <a:close/>
                    <a:moveTo>
                      <a:pt x="129698" y="300839"/>
                    </a:moveTo>
                    <a:cubicBezTo>
                      <a:pt x="129088" y="300860"/>
                      <a:pt x="128288" y="301071"/>
                      <a:pt x="127299" y="301472"/>
                    </a:cubicBezTo>
                    <a:cubicBezTo>
                      <a:pt x="126310" y="301872"/>
                      <a:pt x="125763" y="302337"/>
                      <a:pt x="125658" y="302864"/>
                    </a:cubicBezTo>
                    <a:lnTo>
                      <a:pt x="81723" y="312991"/>
                    </a:lnTo>
                    <a:cubicBezTo>
                      <a:pt x="78225" y="312961"/>
                      <a:pt x="74001" y="313274"/>
                      <a:pt x="69053" y="313933"/>
                    </a:cubicBezTo>
                    <a:cubicBezTo>
                      <a:pt x="64105" y="314592"/>
                      <a:pt x="59756" y="315780"/>
                      <a:pt x="56005" y="317498"/>
                    </a:cubicBezTo>
                    <a:lnTo>
                      <a:pt x="56005" y="317530"/>
                    </a:lnTo>
                    <a:cubicBezTo>
                      <a:pt x="56993" y="318801"/>
                      <a:pt x="58043" y="319789"/>
                      <a:pt x="59157" y="320493"/>
                    </a:cubicBezTo>
                    <a:cubicBezTo>
                      <a:pt x="60270" y="321197"/>
                      <a:pt x="61573" y="321554"/>
                      <a:pt x="63065" y="321565"/>
                    </a:cubicBezTo>
                    <a:cubicBezTo>
                      <a:pt x="72762" y="319442"/>
                      <a:pt x="82117" y="317509"/>
                      <a:pt x="91130" y="315765"/>
                    </a:cubicBezTo>
                    <a:cubicBezTo>
                      <a:pt x="100144" y="314021"/>
                      <a:pt x="109633" y="313096"/>
                      <a:pt x="119597" y="312991"/>
                    </a:cubicBezTo>
                    <a:cubicBezTo>
                      <a:pt x="121060" y="313012"/>
                      <a:pt x="124195" y="312211"/>
                      <a:pt x="129004" y="310586"/>
                    </a:cubicBezTo>
                    <a:cubicBezTo>
                      <a:pt x="133812" y="308962"/>
                      <a:pt x="137579" y="306388"/>
                      <a:pt x="140304" y="302864"/>
                    </a:cubicBezTo>
                    <a:cubicBezTo>
                      <a:pt x="139041" y="302337"/>
                      <a:pt x="137147" y="301872"/>
                      <a:pt x="134622" y="301472"/>
                    </a:cubicBezTo>
                    <a:cubicBezTo>
                      <a:pt x="132097" y="301071"/>
                      <a:pt x="130456" y="300860"/>
                      <a:pt x="129698" y="300839"/>
                    </a:cubicBezTo>
                    <a:close/>
                    <a:moveTo>
                      <a:pt x="86265" y="292230"/>
                    </a:moveTo>
                    <a:cubicBezTo>
                      <a:pt x="83932" y="292221"/>
                      <a:pt x="79013" y="292298"/>
                      <a:pt x="71508" y="292461"/>
                    </a:cubicBezTo>
                    <a:cubicBezTo>
                      <a:pt x="64002" y="292623"/>
                      <a:pt x="56805" y="292929"/>
                      <a:pt x="49916" y="293377"/>
                    </a:cubicBezTo>
                    <a:cubicBezTo>
                      <a:pt x="43028" y="293825"/>
                      <a:pt x="39342" y="294473"/>
                      <a:pt x="38860" y="295319"/>
                    </a:cubicBezTo>
                    <a:cubicBezTo>
                      <a:pt x="39385" y="297710"/>
                      <a:pt x="41486" y="300856"/>
                      <a:pt x="45163" y="304757"/>
                    </a:cubicBezTo>
                    <a:cubicBezTo>
                      <a:pt x="48840" y="308658"/>
                      <a:pt x="50941" y="311048"/>
                      <a:pt x="51466" y="311929"/>
                    </a:cubicBezTo>
                    <a:cubicBezTo>
                      <a:pt x="52232" y="311780"/>
                      <a:pt x="55295" y="310456"/>
                      <a:pt x="60656" y="307956"/>
                    </a:cubicBezTo>
                    <a:cubicBezTo>
                      <a:pt x="66017" y="305456"/>
                      <a:pt x="72107" y="302672"/>
                      <a:pt x="78927" y="299605"/>
                    </a:cubicBezTo>
                    <a:cubicBezTo>
                      <a:pt x="85747" y="296538"/>
                      <a:pt x="91728" y="294080"/>
                      <a:pt x="96870" y="292230"/>
                    </a:cubicBezTo>
                    <a:close/>
                    <a:moveTo>
                      <a:pt x="232724" y="291726"/>
                    </a:moveTo>
                    <a:cubicBezTo>
                      <a:pt x="232335" y="291716"/>
                      <a:pt x="231599" y="291737"/>
                      <a:pt x="230516" y="291789"/>
                    </a:cubicBezTo>
                    <a:cubicBezTo>
                      <a:pt x="229433" y="291842"/>
                      <a:pt x="228823" y="291989"/>
                      <a:pt x="228686" y="292230"/>
                    </a:cubicBezTo>
                    <a:cubicBezTo>
                      <a:pt x="225793" y="292650"/>
                      <a:pt x="221605" y="293733"/>
                      <a:pt x="216123" y="295480"/>
                    </a:cubicBezTo>
                    <a:cubicBezTo>
                      <a:pt x="210641" y="297227"/>
                      <a:pt x="207590" y="298684"/>
                      <a:pt x="206969" y="299849"/>
                    </a:cubicBezTo>
                    <a:cubicBezTo>
                      <a:pt x="207064" y="300856"/>
                      <a:pt x="207632" y="301611"/>
                      <a:pt x="208674" y="302114"/>
                    </a:cubicBezTo>
                    <a:cubicBezTo>
                      <a:pt x="209715" y="302618"/>
                      <a:pt x="210662" y="302869"/>
                      <a:pt x="211515" y="302869"/>
                    </a:cubicBezTo>
                    <a:lnTo>
                      <a:pt x="232724" y="293792"/>
                    </a:lnTo>
                    <a:close/>
                    <a:moveTo>
                      <a:pt x="111012" y="291726"/>
                    </a:moveTo>
                    <a:cubicBezTo>
                      <a:pt x="110748" y="291968"/>
                      <a:pt x="110391" y="292115"/>
                      <a:pt x="109938" y="292167"/>
                    </a:cubicBezTo>
                    <a:cubicBezTo>
                      <a:pt x="109486" y="292220"/>
                      <a:pt x="109002" y="292241"/>
                      <a:pt x="108486" y="292230"/>
                    </a:cubicBezTo>
                    <a:lnTo>
                      <a:pt x="105456" y="292230"/>
                    </a:lnTo>
                    <a:cubicBezTo>
                      <a:pt x="103667" y="294308"/>
                      <a:pt x="101689" y="296279"/>
                      <a:pt x="99522" y="298142"/>
                    </a:cubicBezTo>
                    <a:cubicBezTo>
                      <a:pt x="97354" y="300005"/>
                      <a:pt x="95124" y="301581"/>
                      <a:pt x="92830" y="302869"/>
                    </a:cubicBezTo>
                    <a:cubicBezTo>
                      <a:pt x="94471" y="302901"/>
                      <a:pt x="98007" y="302586"/>
                      <a:pt x="103436" y="301926"/>
                    </a:cubicBezTo>
                    <a:cubicBezTo>
                      <a:pt x="108865" y="301265"/>
                      <a:pt x="113915" y="300070"/>
                      <a:pt x="118587" y="298339"/>
                    </a:cubicBezTo>
                    <a:cubicBezTo>
                      <a:pt x="117261" y="296963"/>
                      <a:pt x="115873" y="295546"/>
                      <a:pt x="114421" y="294089"/>
                    </a:cubicBezTo>
                    <a:cubicBezTo>
                      <a:pt x="112969" y="292632"/>
                      <a:pt x="111832" y="291845"/>
                      <a:pt x="111012" y="291726"/>
                    </a:cubicBezTo>
                    <a:close/>
                    <a:moveTo>
                      <a:pt x="274588" y="286685"/>
                    </a:moveTo>
                    <a:cubicBezTo>
                      <a:pt x="271183" y="289121"/>
                      <a:pt x="268409" y="290676"/>
                      <a:pt x="266265" y="291348"/>
                    </a:cubicBezTo>
                    <a:cubicBezTo>
                      <a:pt x="264122" y="292020"/>
                      <a:pt x="261852" y="292314"/>
                      <a:pt x="259456" y="292230"/>
                    </a:cubicBezTo>
                    <a:lnTo>
                      <a:pt x="244829" y="296281"/>
                    </a:lnTo>
                    <a:lnTo>
                      <a:pt x="202929" y="315452"/>
                    </a:lnTo>
                    <a:lnTo>
                      <a:pt x="215050" y="315452"/>
                    </a:lnTo>
                    <a:cubicBezTo>
                      <a:pt x="222778" y="315593"/>
                      <a:pt x="231214" y="315088"/>
                      <a:pt x="240358" y="313940"/>
                    </a:cubicBezTo>
                    <a:cubicBezTo>
                      <a:pt x="249502" y="312791"/>
                      <a:pt x="257412" y="310155"/>
                      <a:pt x="264088" y="306034"/>
                    </a:cubicBezTo>
                    <a:cubicBezTo>
                      <a:pt x="270764" y="301912"/>
                      <a:pt x="274264" y="295463"/>
                      <a:pt x="274588" y="286685"/>
                    </a:cubicBezTo>
                    <a:close/>
                    <a:moveTo>
                      <a:pt x="265532" y="274563"/>
                    </a:moveTo>
                    <a:lnTo>
                      <a:pt x="265509" y="274585"/>
                    </a:lnTo>
                    <a:lnTo>
                      <a:pt x="265506" y="274581"/>
                    </a:lnTo>
                    <a:close/>
                    <a:moveTo>
                      <a:pt x="91819" y="274057"/>
                    </a:moveTo>
                    <a:cubicBezTo>
                      <a:pt x="91451" y="274077"/>
                      <a:pt x="90799" y="274163"/>
                      <a:pt x="89862" y="274313"/>
                    </a:cubicBezTo>
                    <a:cubicBezTo>
                      <a:pt x="88926" y="274463"/>
                      <a:pt x="88400" y="274553"/>
                      <a:pt x="88285" y="274583"/>
                    </a:cubicBezTo>
                    <a:lnTo>
                      <a:pt x="53988" y="285218"/>
                    </a:lnTo>
                    <a:lnTo>
                      <a:pt x="53988" y="287750"/>
                    </a:lnTo>
                    <a:lnTo>
                      <a:pt x="86264" y="287750"/>
                    </a:lnTo>
                    <a:cubicBezTo>
                      <a:pt x="88358" y="286556"/>
                      <a:pt x="90988" y="285521"/>
                      <a:pt x="94155" y="284644"/>
                    </a:cubicBezTo>
                    <a:cubicBezTo>
                      <a:pt x="97321" y="283767"/>
                      <a:pt x="99068" y="282605"/>
                      <a:pt x="99394" y="281157"/>
                    </a:cubicBezTo>
                    <a:cubicBezTo>
                      <a:pt x="99362" y="278864"/>
                      <a:pt x="98668" y="277110"/>
                      <a:pt x="97311" y="275895"/>
                    </a:cubicBezTo>
                    <a:cubicBezTo>
                      <a:pt x="95954" y="274680"/>
                      <a:pt x="94123" y="274067"/>
                      <a:pt x="91819" y="274057"/>
                    </a:cubicBezTo>
                    <a:close/>
                    <a:moveTo>
                      <a:pt x="515469" y="269056"/>
                    </a:moveTo>
                    <a:lnTo>
                      <a:pt x="471030" y="279106"/>
                    </a:lnTo>
                    <a:cubicBezTo>
                      <a:pt x="472946" y="280064"/>
                      <a:pt x="474895" y="281180"/>
                      <a:pt x="476877" y="282454"/>
                    </a:cubicBezTo>
                    <a:cubicBezTo>
                      <a:pt x="478860" y="283728"/>
                      <a:pt x="479930" y="285476"/>
                      <a:pt x="480087" y="287698"/>
                    </a:cubicBezTo>
                    <a:cubicBezTo>
                      <a:pt x="480066" y="287972"/>
                      <a:pt x="479982" y="288309"/>
                      <a:pt x="479835" y="288709"/>
                    </a:cubicBezTo>
                    <a:cubicBezTo>
                      <a:pt x="479687" y="289109"/>
                      <a:pt x="479603" y="289446"/>
                      <a:pt x="479582" y="289720"/>
                    </a:cubicBezTo>
                    <a:cubicBezTo>
                      <a:pt x="486585" y="286128"/>
                      <a:pt x="493176" y="282950"/>
                      <a:pt x="499358" y="280187"/>
                    </a:cubicBezTo>
                    <a:cubicBezTo>
                      <a:pt x="505539" y="277423"/>
                      <a:pt x="511752" y="273881"/>
                      <a:pt x="517996" y="269559"/>
                    </a:cubicBezTo>
                    <a:close/>
                    <a:moveTo>
                      <a:pt x="247858" y="255418"/>
                    </a:moveTo>
                    <a:cubicBezTo>
                      <a:pt x="243102" y="255481"/>
                      <a:pt x="238473" y="256110"/>
                      <a:pt x="233971" y="257307"/>
                    </a:cubicBezTo>
                    <a:cubicBezTo>
                      <a:pt x="229468" y="258503"/>
                      <a:pt x="226354" y="261400"/>
                      <a:pt x="224629" y="265997"/>
                    </a:cubicBezTo>
                    <a:cubicBezTo>
                      <a:pt x="227637" y="265818"/>
                      <a:pt x="231593" y="264916"/>
                      <a:pt x="236496" y="263289"/>
                    </a:cubicBezTo>
                    <a:cubicBezTo>
                      <a:pt x="241398" y="261662"/>
                      <a:pt x="245859" y="260382"/>
                      <a:pt x="249877" y="259448"/>
                    </a:cubicBezTo>
                    <a:lnTo>
                      <a:pt x="254422" y="255418"/>
                    </a:lnTo>
                    <a:close/>
                    <a:moveTo>
                      <a:pt x="584078" y="250837"/>
                    </a:moveTo>
                    <a:cubicBezTo>
                      <a:pt x="581175" y="250721"/>
                      <a:pt x="576632" y="251080"/>
                      <a:pt x="570448" y="251913"/>
                    </a:cubicBezTo>
                    <a:cubicBezTo>
                      <a:pt x="564264" y="252746"/>
                      <a:pt x="560225" y="254751"/>
                      <a:pt x="558332" y="257928"/>
                    </a:cubicBezTo>
                    <a:lnTo>
                      <a:pt x="588117" y="257928"/>
                    </a:lnTo>
                    <a:lnTo>
                      <a:pt x="589631" y="251341"/>
                    </a:lnTo>
                    <a:cubicBezTo>
                      <a:pt x="589053" y="251100"/>
                      <a:pt x="588190" y="250953"/>
                      <a:pt x="587044" y="250900"/>
                    </a:cubicBezTo>
                    <a:cubicBezTo>
                      <a:pt x="585898" y="250848"/>
                      <a:pt x="584909" y="250827"/>
                      <a:pt x="584078" y="250837"/>
                    </a:cubicBezTo>
                    <a:close/>
                    <a:moveTo>
                      <a:pt x="506363" y="235215"/>
                    </a:moveTo>
                    <a:lnTo>
                      <a:pt x="509388" y="235215"/>
                    </a:lnTo>
                    <a:cubicBezTo>
                      <a:pt x="508590" y="238375"/>
                      <a:pt x="504766" y="242009"/>
                      <a:pt x="497916" y="246115"/>
                    </a:cubicBezTo>
                    <a:cubicBezTo>
                      <a:pt x="491067" y="250221"/>
                      <a:pt x="485982" y="252468"/>
                      <a:pt x="482662" y="252857"/>
                    </a:cubicBezTo>
                    <a:cubicBezTo>
                      <a:pt x="480162" y="252846"/>
                      <a:pt x="478355" y="252614"/>
                      <a:pt x="477241" y="252162"/>
                    </a:cubicBezTo>
                    <a:cubicBezTo>
                      <a:pt x="476128" y="251710"/>
                      <a:pt x="475581" y="251100"/>
                      <a:pt x="475602" y="250333"/>
                    </a:cubicBezTo>
                    <a:cubicBezTo>
                      <a:pt x="475954" y="248719"/>
                      <a:pt x="478500" y="246741"/>
                      <a:pt x="483241" y="244398"/>
                    </a:cubicBezTo>
                    <a:cubicBezTo>
                      <a:pt x="487982" y="242056"/>
                      <a:pt x="492807" y="239965"/>
                      <a:pt x="497716" y="238127"/>
                    </a:cubicBezTo>
                    <a:cubicBezTo>
                      <a:pt x="502624" y="236288"/>
                      <a:pt x="505507" y="235318"/>
                      <a:pt x="506363" y="235215"/>
                    </a:cubicBezTo>
                    <a:close/>
                    <a:moveTo>
                      <a:pt x="254422" y="233721"/>
                    </a:moveTo>
                    <a:cubicBezTo>
                      <a:pt x="252118" y="234100"/>
                      <a:pt x="248520" y="234480"/>
                      <a:pt x="243628" y="234859"/>
                    </a:cubicBezTo>
                    <a:cubicBezTo>
                      <a:pt x="238736" y="235238"/>
                      <a:pt x="235770" y="236375"/>
                      <a:pt x="234728" y="238270"/>
                    </a:cubicBezTo>
                    <a:cubicBezTo>
                      <a:pt x="235738" y="238291"/>
                      <a:pt x="236874" y="238375"/>
                      <a:pt x="238137" y="238523"/>
                    </a:cubicBezTo>
                    <a:cubicBezTo>
                      <a:pt x="239399" y="238670"/>
                      <a:pt x="240788" y="238754"/>
                      <a:pt x="242303" y="238776"/>
                    </a:cubicBezTo>
                    <a:cubicBezTo>
                      <a:pt x="244638" y="238818"/>
                      <a:pt x="246911" y="238481"/>
                      <a:pt x="249120" y="237765"/>
                    </a:cubicBezTo>
                    <a:cubicBezTo>
                      <a:pt x="251329" y="237049"/>
                      <a:pt x="253097" y="235701"/>
                      <a:pt x="254422" y="233721"/>
                    </a:cubicBezTo>
                    <a:close/>
                    <a:moveTo>
                      <a:pt x="568933" y="228160"/>
                    </a:moveTo>
                    <a:cubicBezTo>
                      <a:pt x="554766" y="239068"/>
                      <a:pt x="541229" y="247118"/>
                      <a:pt x="528322" y="252308"/>
                    </a:cubicBezTo>
                    <a:cubicBezTo>
                      <a:pt x="515414" y="257498"/>
                      <a:pt x="503381" y="262411"/>
                      <a:pt x="492221" y="267047"/>
                    </a:cubicBezTo>
                    <a:cubicBezTo>
                      <a:pt x="492232" y="267853"/>
                      <a:pt x="492463" y="268627"/>
                      <a:pt x="492916" y="269370"/>
                    </a:cubicBezTo>
                    <a:cubicBezTo>
                      <a:pt x="493369" y="270113"/>
                      <a:pt x="493980" y="270511"/>
                      <a:pt x="494748" y="270563"/>
                    </a:cubicBezTo>
                    <a:cubicBezTo>
                      <a:pt x="495453" y="269180"/>
                      <a:pt x="498703" y="267756"/>
                      <a:pt x="504498" y="266291"/>
                    </a:cubicBezTo>
                    <a:cubicBezTo>
                      <a:pt x="510293" y="264825"/>
                      <a:pt x="516423" y="263584"/>
                      <a:pt x="522887" y="262565"/>
                    </a:cubicBezTo>
                    <a:cubicBezTo>
                      <a:pt x="529352" y="261546"/>
                      <a:pt x="533942" y="261015"/>
                      <a:pt x="536657" y="260971"/>
                    </a:cubicBezTo>
                    <a:cubicBezTo>
                      <a:pt x="536741" y="262754"/>
                      <a:pt x="536573" y="265131"/>
                      <a:pt x="536154" y="268101"/>
                    </a:cubicBezTo>
                    <a:cubicBezTo>
                      <a:pt x="535735" y="271071"/>
                      <a:pt x="534562" y="273064"/>
                      <a:pt x="532634" y="274079"/>
                    </a:cubicBezTo>
                    <a:lnTo>
                      <a:pt x="490200" y="289729"/>
                    </a:lnTo>
                    <a:cubicBezTo>
                      <a:pt x="489336" y="290973"/>
                      <a:pt x="488030" y="291900"/>
                      <a:pt x="486283" y="292511"/>
                    </a:cubicBezTo>
                    <a:cubicBezTo>
                      <a:pt x="484535" y="293123"/>
                      <a:pt x="482976" y="293544"/>
                      <a:pt x="481608" y="293776"/>
                    </a:cubicBezTo>
                    <a:lnTo>
                      <a:pt x="478070" y="308952"/>
                    </a:lnTo>
                    <a:cubicBezTo>
                      <a:pt x="478586" y="309940"/>
                      <a:pt x="479323" y="310613"/>
                      <a:pt x="480281" y="310970"/>
                    </a:cubicBezTo>
                    <a:cubicBezTo>
                      <a:pt x="481239" y="311327"/>
                      <a:pt x="482355" y="311496"/>
                      <a:pt x="483629" y="311475"/>
                    </a:cubicBezTo>
                    <a:cubicBezTo>
                      <a:pt x="486219" y="311390"/>
                      <a:pt x="488999" y="311054"/>
                      <a:pt x="491968" y="310466"/>
                    </a:cubicBezTo>
                    <a:cubicBezTo>
                      <a:pt x="494938" y="309878"/>
                      <a:pt x="497718" y="309542"/>
                      <a:pt x="500308" y="309458"/>
                    </a:cubicBezTo>
                    <a:cubicBezTo>
                      <a:pt x="501329" y="309469"/>
                      <a:pt x="502319" y="309572"/>
                      <a:pt x="503277" y="309768"/>
                    </a:cubicBezTo>
                    <a:cubicBezTo>
                      <a:pt x="504235" y="309964"/>
                      <a:pt x="505098" y="310185"/>
                      <a:pt x="505865" y="310431"/>
                    </a:cubicBezTo>
                    <a:lnTo>
                      <a:pt x="509909" y="313462"/>
                    </a:lnTo>
                    <a:cubicBezTo>
                      <a:pt x="503917" y="314799"/>
                      <a:pt x="497199" y="315915"/>
                      <a:pt x="489754" y="316809"/>
                    </a:cubicBezTo>
                    <a:cubicBezTo>
                      <a:pt x="482309" y="317704"/>
                      <a:pt x="478245" y="320967"/>
                      <a:pt x="477560" y="326598"/>
                    </a:cubicBezTo>
                    <a:lnTo>
                      <a:pt x="477560" y="330659"/>
                    </a:lnTo>
                    <a:cubicBezTo>
                      <a:pt x="477518" y="332435"/>
                      <a:pt x="477602" y="334178"/>
                      <a:pt x="477813" y="335889"/>
                    </a:cubicBezTo>
                    <a:cubicBezTo>
                      <a:pt x="478024" y="337601"/>
                      <a:pt x="478613" y="339218"/>
                      <a:pt x="479582" y="340740"/>
                    </a:cubicBezTo>
                    <a:cubicBezTo>
                      <a:pt x="480888" y="340341"/>
                      <a:pt x="483078" y="339375"/>
                      <a:pt x="486153" y="337842"/>
                    </a:cubicBezTo>
                    <a:cubicBezTo>
                      <a:pt x="489228" y="336310"/>
                      <a:pt x="491418" y="335092"/>
                      <a:pt x="492724" y="334189"/>
                    </a:cubicBezTo>
                    <a:cubicBezTo>
                      <a:pt x="496178" y="328918"/>
                      <a:pt x="501906" y="324055"/>
                      <a:pt x="509909" y="319602"/>
                    </a:cubicBezTo>
                    <a:cubicBezTo>
                      <a:pt x="517912" y="315149"/>
                      <a:pt x="524146" y="310916"/>
                      <a:pt x="528611" y="306904"/>
                    </a:cubicBezTo>
                    <a:cubicBezTo>
                      <a:pt x="529302" y="306862"/>
                      <a:pt x="530434" y="306946"/>
                      <a:pt x="532005" y="307157"/>
                    </a:cubicBezTo>
                    <a:cubicBezTo>
                      <a:pt x="533577" y="307367"/>
                      <a:pt x="534457" y="307957"/>
                      <a:pt x="534646" y="308926"/>
                    </a:cubicBezTo>
                    <a:cubicBezTo>
                      <a:pt x="533092" y="312422"/>
                      <a:pt x="528633" y="316802"/>
                      <a:pt x="521269" y="322067"/>
                    </a:cubicBezTo>
                    <a:cubicBezTo>
                      <a:pt x="513905" y="327331"/>
                      <a:pt x="508434" y="330700"/>
                      <a:pt x="504854" y="332174"/>
                    </a:cubicBezTo>
                    <a:cubicBezTo>
                      <a:pt x="508235" y="332153"/>
                      <a:pt x="511204" y="332069"/>
                      <a:pt x="513763" y="331922"/>
                    </a:cubicBezTo>
                    <a:cubicBezTo>
                      <a:pt x="516322" y="331775"/>
                      <a:pt x="517901" y="331691"/>
                      <a:pt x="518502" y="331670"/>
                    </a:cubicBezTo>
                    <a:cubicBezTo>
                      <a:pt x="527589" y="330911"/>
                      <a:pt x="533618" y="326363"/>
                      <a:pt x="536588" y="318025"/>
                    </a:cubicBezTo>
                    <a:cubicBezTo>
                      <a:pt x="539558" y="309687"/>
                      <a:pt x="540923" y="302110"/>
                      <a:pt x="540680" y="295294"/>
                    </a:cubicBezTo>
                    <a:cubicBezTo>
                      <a:pt x="537845" y="295522"/>
                      <a:pt x="532995" y="296077"/>
                      <a:pt x="526131" y="296961"/>
                    </a:cubicBezTo>
                    <a:cubicBezTo>
                      <a:pt x="519267" y="297845"/>
                      <a:pt x="512316" y="298700"/>
                      <a:pt x="505280" y="299528"/>
                    </a:cubicBezTo>
                    <a:cubicBezTo>
                      <a:pt x="498243" y="300355"/>
                      <a:pt x="493048" y="300799"/>
                      <a:pt x="489694" y="300858"/>
                    </a:cubicBezTo>
                    <a:cubicBezTo>
                      <a:pt x="492191" y="298824"/>
                      <a:pt x="498316" y="295810"/>
                      <a:pt x="508072" y="291816"/>
                    </a:cubicBezTo>
                    <a:cubicBezTo>
                      <a:pt x="517827" y="287822"/>
                      <a:pt x="528361" y="284428"/>
                      <a:pt x="539675" y="281635"/>
                    </a:cubicBezTo>
                    <a:cubicBezTo>
                      <a:pt x="543156" y="268965"/>
                      <a:pt x="546894" y="258851"/>
                      <a:pt x="550889" y="251293"/>
                    </a:cubicBezTo>
                    <a:cubicBezTo>
                      <a:pt x="554883" y="243734"/>
                      <a:pt x="560898" y="236023"/>
                      <a:pt x="568933" y="228160"/>
                    </a:cubicBezTo>
                    <a:close/>
                    <a:moveTo>
                      <a:pt x="588117" y="223624"/>
                    </a:moveTo>
                    <a:cubicBezTo>
                      <a:pt x="585172" y="226532"/>
                      <a:pt x="581596" y="229409"/>
                      <a:pt x="577389" y="232254"/>
                    </a:cubicBezTo>
                    <a:cubicBezTo>
                      <a:pt x="573182" y="235100"/>
                      <a:pt x="570869" y="238606"/>
                      <a:pt x="570448" y="242774"/>
                    </a:cubicBezTo>
                    <a:cubicBezTo>
                      <a:pt x="575044" y="242785"/>
                      <a:pt x="579482" y="241756"/>
                      <a:pt x="583763" y="239688"/>
                    </a:cubicBezTo>
                    <a:cubicBezTo>
                      <a:pt x="588043" y="237619"/>
                      <a:pt x="590336" y="234449"/>
                      <a:pt x="590641" y="230176"/>
                    </a:cubicBezTo>
                    <a:lnTo>
                      <a:pt x="590641" y="228160"/>
                    </a:lnTo>
                    <a:cubicBezTo>
                      <a:pt x="590662" y="227120"/>
                      <a:pt x="590494" y="226176"/>
                      <a:pt x="590136" y="225325"/>
                    </a:cubicBezTo>
                    <a:cubicBezTo>
                      <a:pt x="589779" y="224475"/>
                      <a:pt x="589106" y="223908"/>
                      <a:pt x="588117" y="223624"/>
                    </a:cubicBezTo>
                    <a:close/>
                    <a:moveTo>
                      <a:pt x="288762" y="209461"/>
                    </a:moveTo>
                    <a:cubicBezTo>
                      <a:pt x="287854" y="209608"/>
                      <a:pt x="284562" y="210775"/>
                      <a:pt x="278886" y="212962"/>
                    </a:cubicBezTo>
                    <a:cubicBezTo>
                      <a:pt x="273210" y="215149"/>
                      <a:pt x="267561" y="217476"/>
                      <a:pt x="261941" y="219944"/>
                    </a:cubicBezTo>
                    <a:cubicBezTo>
                      <a:pt x="256321" y="222412"/>
                      <a:pt x="253141" y="224140"/>
                      <a:pt x="252402" y="225129"/>
                    </a:cubicBezTo>
                    <a:lnTo>
                      <a:pt x="278156" y="225129"/>
                    </a:lnTo>
                    <a:lnTo>
                      <a:pt x="282196" y="229173"/>
                    </a:lnTo>
                    <a:cubicBezTo>
                      <a:pt x="276757" y="235996"/>
                      <a:pt x="268951" y="239912"/>
                      <a:pt x="258778" y="240922"/>
                    </a:cubicBezTo>
                    <a:cubicBezTo>
                      <a:pt x="248604" y="241931"/>
                      <a:pt x="239915" y="244580"/>
                      <a:pt x="232708" y="248869"/>
                    </a:cubicBezTo>
                    <a:cubicBezTo>
                      <a:pt x="239504" y="248680"/>
                      <a:pt x="246364" y="247924"/>
                      <a:pt x="253286" y="246602"/>
                    </a:cubicBezTo>
                    <a:cubicBezTo>
                      <a:pt x="260209" y="245280"/>
                      <a:pt x="267320" y="244524"/>
                      <a:pt x="274621" y="244335"/>
                    </a:cubicBezTo>
                    <a:cubicBezTo>
                      <a:pt x="275211" y="244325"/>
                      <a:pt x="275926" y="244598"/>
                      <a:pt x="276768" y="245154"/>
                    </a:cubicBezTo>
                    <a:cubicBezTo>
                      <a:pt x="277609" y="245710"/>
                      <a:pt x="278072" y="246613"/>
                      <a:pt x="278156" y="247861"/>
                    </a:cubicBezTo>
                    <a:cubicBezTo>
                      <a:pt x="277726" y="251832"/>
                      <a:pt x="274210" y="255813"/>
                      <a:pt x="267608" y="259802"/>
                    </a:cubicBezTo>
                    <a:cubicBezTo>
                      <a:pt x="261006" y="263792"/>
                      <a:pt x="253899" y="267138"/>
                      <a:pt x="246286" y="269840"/>
                    </a:cubicBezTo>
                    <a:cubicBezTo>
                      <a:pt x="238674" y="272542"/>
                      <a:pt x="233138" y="273948"/>
                      <a:pt x="229678" y="274057"/>
                    </a:cubicBezTo>
                    <a:cubicBezTo>
                      <a:pt x="226238" y="274152"/>
                      <a:pt x="222767" y="275101"/>
                      <a:pt x="219265" y="276903"/>
                    </a:cubicBezTo>
                    <a:cubicBezTo>
                      <a:pt x="215763" y="278706"/>
                      <a:pt x="213180" y="280790"/>
                      <a:pt x="211515" y="283156"/>
                    </a:cubicBezTo>
                    <a:cubicBezTo>
                      <a:pt x="215387" y="282977"/>
                      <a:pt x="218501" y="282074"/>
                      <a:pt x="220858" y="280446"/>
                    </a:cubicBezTo>
                    <a:cubicBezTo>
                      <a:pt x="223215" y="278818"/>
                      <a:pt x="225824" y="277536"/>
                      <a:pt x="228686" y="276601"/>
                    </a:cubicBezTo>
                    <a:cubicBezTo>
                      <a:pt x="234026" y="275131"/>
                      <a:pt x="239617" y="273913"/>
                      <a:pt x="245459" y="272946"/>
                    </a:cubicBezTo>
                    <a:cubicBezTo>
                      <a:pt x="251302" y="271980"/>
                      <a:pt x="257145" y="271014"/>
                      <a:pt x="262987" y="270047"/>
                    </a:cubicBezTo>
                    <a:cubicBezTo>
                      <a:pt x="262934" y="270804"/>
                      <a:pt x="263039" y="271560"/>
                      <a:pt x="263302" y="272316"/>
                    </a:cubicBezTo>
                    <a:lnTo>
                      <a:pt x="265506" y="274581"/>
                    </a:lnTo>
                    <a:lnTo>
                      <a:pt x="252150" y="283678"/>
                    </a:lnTo>
                    <a:cubicBezTo>
                      <a:pt x="246742" y="285261"/>
                      <a:pt x="241777" y="287286"/>
                      <a:pt x="237253" y="289755"/>
                    </a:cubicBezTo>
                    <a:cubicBezTo>
                      <a:pt x="244438" y="289439"/>
                      <a:pt x="251782" y="287540"/>
                      <a:pt x="259283" y="284058"/>
                    </a:cubicBezTo>
                    <a:cubicBezTo>
                      <a:pt x="266784" y="280577"/>
                      <a:pt x="273748" y="277412"/>
                      <a:pt x="280176" y="274563"/>
                    </a:cubicBezTo>
                    <a:cubicBezTo>
                      <a:pt x="279934" y="273817"/>
                      <a:pt x="279787" y="273039"/>
                      <a:pt x="279734" y="272231"/>
                    </a:cubicBezTo>
                    <a:cubicBezTo>
                      <a:pt x="279682" y="271423"/>
                      <a:pt x="279661" y="270520"/>
                      <a:pt x="279671" y="269523"/>
                    </a:cubicBezTo>
                    <a:cubicBezTo>
                      <a:pt x="279734" y="265168"/>
                      <a:pt x="280366" y="260781"/>
                      <a:pt x="281565" y="256362"/>
                    </a:cubicBezTo>
                    <a:cubicBezTo>
                      <a:pt x="282764" y="251944"/>
                      <a:pt x="284153" y="247935"/>
                      <a:pt x="285731" y="244335"/>
                    </a:cubicBezTo>
                    <a:lnTo>
                      <a:pt x="285731" y="255418"/>
                    </a:lnTo>
                    <a:cubicBezTo>
                      <a:pt x="286625" y="252847"/>
                      <a:pt x="287738" y="250054"/>
                      <a:pt x="289070" y="247040"/>
                    </a:cubicBezTo>
                    <a:cubicBezTo>
                      <a:pt x="290403" y="244025"/>
                      <a:pt x="291137" y="241102"/>
                      <a:pt x="291274" y="238270"/>
                    </a:cubicBezTo>
                    <a:lnTo>
                      <a:pt x="288762" y="238270"/>
                    </a:lnTo>
                    <a:close/>
                    <a:moveTo>
                      <a:pt x="536657" y="204896"/>
                    </a:moveTo>
                    <a:cubicBezTo>
                      <a:pt x="535001" y="205583"/>
                      <a:pt x="532271" y="207508"/>
                      <a:pt x="528469" y="210671"/>
                    </a:cubicBezTo>
                    <a:cubicBezTo>
                      <a:pt x="524667" y="213833"/>
                      <a:pt x="522187" y="215631"/>
                      <a:pt x="521030" y="216065"/>
                    </a:cubicBezTo>
                    <a:cubicBezTo>
                      <a:pt x="522999" y="216003"/>
                      <a:pt x="525122" y="216127"/>
                      <a:pt x="527397" y="216437"/>
                    </a:cubicBezTo>
                    <a:cubicBezTo>
                      <a:pt x="529673" y="216747"/>
                      <a:pt x="530898" y="217616"/>
                      <a:pt x="531072" y="219042"/>
                    </a:cubicBezTo>
                    <a:cubicBezTo>
                      <a:pt x="530798" y="221016"/>
                      <a:pt x="529202" y="223244"/>
                      <a:pt x="526281" y="225727"/>
                    </a:cubicBezTo>
                    <a:cubicBezTo>
                      <a:pt x="523361" y="228209"/>
                      <a:pt x="520756" y="229682"/>
                      <a:pt x="518465" y="230145"/>
                    </a:cubicBezTo>
                    <a:cubicBezTo>
                      <a:pt x="518528" y="229692"/>
                      <a:pt x="518402" y="228702"/>
                      <a:pt x="518087" y="227175"/>
                    </a:cubicBezTo>
                    <a:cubicBezTo>
                      <a:pt x="517772" y="225648"/>
                      <a:pt x="516889" y="224784"/>
                      <a:pt x="515440" y="224584"/>
                    </a:cubicBezTo>
                    <a:cubicBezTo>
                      <a:pt x="507633" y="224812"/>
                      <a:pt x="501115" y="226491"/>
                      <a:pt x="495884" y="229620"/>
                    </a:cubicBezTo>
                    <a:cubicBezTo>
                      <a:pt x="490654" y="232749"/>
                      <a:pt x="485143" y="235961"/>
                      <a:pt x="479351" y="239255"/>
                    </a:cubicBezTo>
                    <a:cubicBezTo>
                      <a:pt x="473558" y="242550"/>
                      <a:pt x="465915" y="244559"/>
                      <a:pt x="456421" y="245282"/>
                    </a:cubicBezTo>
                    <a:cubicBezTo>
                      <a:pt x="460028" y="243097"/>
                      <a:pt x="463793" y="240912"/>
                      <a:pt x="467716" y="238727"/>
                    </a:cubicBezTo>
                    <a:cubicBezTo>
                      <a:pt x="471639" y="236542"/>
                      <a:pt x="473763" y="235366"/>
                      <a:pt x="474090" y="235198"/>
                    </a:cubicBezTo>
                    <a:cubicBezTo>
                      <a:pt x="472922" y="235177"/>
                      <a:pt x="471345" y="235092"/>
                      <a:pt x="469357" y="234944"/>
                    </a:cubicBezTo>
                    <a:cubicBezTo>
                      <a:pt x="467369" y="234796"/>
                      <a:pt x="465918" y="234708"/>
                      <a:pt x="465003" y="234680"/>
                    </a:cubicBezTo>
                    <a:cubicBezTo>
                      <a:pt x="457052" y="235060"/>
                      <a:pt x="449606" y="236577"/>
                      <a:pt x="442664" y="239233"/>
                    </a:cubicBezTo>
                    <a:cubicBezTo>
                      <a:pt x="435723" y="241889"/>
                      <a:pt x="428529" y="243406"/>
                      <a:pt x="421083" y="243786"/>
                    </a:cubicBezTo>
                    <a:cubicBezTo>
                      <a:pt x="421766" y="242837"/>
                      <a:pt x="424564" y="241320"/>
                      <a:pt x="429476" y="239233"/>
                    </a:cubicBezTo>
                    <a:cubicBezTo>
                      <a:pt x="434387" y="237146"/>
                      <a:pt x="437311" y="235629"/>
                      <a:pt x="438247" y="234680"/>
                    </a:cubicBezTo>
                    <a:cubicBezTo>
                      <a:pt x="427435" y="235419"/>
                      <a:pt x="416624" y="238368"/>
                      <a:pt x="405812" y="243528"/>
                    </a:cubicBezTo>
                    <a:cubicBezTo>
                      <a:pt x="395000" y="248688"/>
                      <a:pt x="383936" y="251629"/>
                      <a:pt x="372620" y="252349"/>
                    </a:cubicBezTo>
                    <a:cubicBezTo>
                      <a:pt x="372294" y="252233"/>
                      <a:pt x="371810" y="251583"/>
                      <a:pt x="371168" y="250399"/>
                    </a:cubicBezTo>
                    <a:cubicBezTo>
                      <a:pt x="370527" y="249214"/>
                      <a:pt x="370169" y="248190"/>
                      <a:pt x="370096" y="247327"/>
                    </a:cubicBezTo>
                    <a:cubicBezTo>
                      <a:pt x="370432" y="246974"/>
                      <a:pt x="372788" y="245489"/>
                      <a:pt x="377163" y="242873"/>
                    </a:cubicBezTo>
                    <a:cubicBezTo>
                      <a:pt x="381538" y="240256"/>
                      <a:pt x="385913" y="237612"/>
                      <a:pt x="390289" y="234940"/>
                    </a:cubicBezTo>
                    <a:cubicBezTo>
                      <a:pt x="394664" y="232268"/>
                      <a:pt x="397020" y="230672"/>
                      <a:pt x="397356" y="230152"/>
                    </a:cubicBezTo>
                    <a:cubicBezTo>
                      <a:pt x="397377" y="230509"/>
                      <a:pt x="397461" y="231179"/>
                      <a:pt x="397609" y="232165"/>
                    </a:cubicBezTo>
                    <a:cubicBezTo>
                      <a:pt x="397756" y="233150"/>
                      <a:pt x="397840" y="233821"/>
                      <a:pt x="397861" y="234177"/>
                    </a:cubicBezTo>
                    <a:cubicBezTo>
                      <a:pt x="397914" y="235683"/>
                      <a:pt x="397682" y="236968"/>
                      <a:pt x="397167" y="238032"/>
                    </a:cubicBezTo>
                    <a:cubicBezTo>
                      <a:pt x="396651" y="239096"/>
                      <a:pt x="395537" y="240002"/>
                      <a:pt x="393822" y="240751"/>
                    </a:cubicBezTo>
                    <a:cubicBezTo>
                      <a:pt x="396178" y="240108"/>
                      <a:pt x="400301" y="239117"/>
                      <a:pt x="406191" y="237779"/>
                    </a:cubicBezTo>
                    <a:cubicBezTo>
                      <a:pt x="412080" y="236440"/>
                      <a:pt x="416203" y="235576"/>
                      <a:pt x="418559" y="235186"/>
                    </a:cubicBezTo>
                    <a:cubicBezTo>
                      <a:pt x="418853" y="235165"/>
                      <a:pt x="419274" y="235081"/>
                      <a:pt x="419821" y="234933"/>
                    </a:cubicBezTo>
                    <a:cubicBezTo>
                      <a:pt x="420368" y="234786"/>
                      <a:pt x="420788" y="234701"/>
                      <a:pt x="421083" y="234680"/>
                    </a:cubicBezTo>
                    <a:lnTo>
                      <a:pt x="421083" y="226127"/>
                    </a:lnTo>
                    <a:cubicBezTo>
                      <a:pt x="419537" y="226316"/>
                      <a:pt x="416697" y="227448"/>
                      <a:pt x="412564" y="229524"/>
                    </a:cubicBezTo>
                    <a:cubicBezTo>
                      <a:pt x="408431" y="231599"/>
                      <a:pt x="404708" y="233487"/>
                      <a:pt x="401395" y="235186"/>
                    </a:cubicBezTo>
                    <a:cubicBezTo>
                      <a:pt x="401952" y="230929"/>
                      <a:pt x="404876" y="227239"/>
                      <a:pt x="410166" y="224115"/>
                    </a:cubicBezTo>
                    <a:cubicBezTo>
                      <a:pt x="415456" y="220991"/>
                      <a:pt x="419768" y="218308"/>
                      <a:pt x="423102" y="216065"/>
                    </a:cubicBezTo>
                    <a:cubicBezTo>
                      <a:pt x="409977" y="215602"/>
                      <a:pt x="397735" y="217660"/>
                      <a:pt x="386376" y="222240"/>
                    </a:cubicBezTo>
                    <a:cubicBezTo>
                      <a:pt x="375018" y="226819"/>
                      <a:pt x="364542" y="236699"/>
                      <a:pt x="354951" y="251879"/>
                    </a:cubicBezTo>
                    <a:lnTo>
                      <a:pt x="354951" y="251845"/>
                    </a:lnTo>
                    <a:cubicBezTo>
                      <a:pt x="352932" y="254886"/>
                      <a:pt x="351922" y="257420"/>
                      <a:pt x="351922" y="259450"/>
                    </a:cubicBezTo>
                    <a:cubicBezTo>
                      <a:pt x="352090" y="262734"/>
                      <a:pt x="353773" y="265160"/>
                      <a:pt x="356970" y="266725"/>
                    </a:cubicBezTo>
                    <a:cubicBezTo>
                      <a:pt x="360167" y="268291"/>
                      <a:pt x="363869" y="269068"/>
                      <a:pt x="368076" y="269056"/>
                    </a:cubicBezTo>
                    <a:cubicBezTo>
                      <a:pt x="372751" y="269032"/>
                      <a:pt x="376247" y="268127"/>
                      <a:pt x="378565" y="266342"/>
                    </a:cubicBezTo>
                    <a:cubicBezTo>
                      <a:pt x="380884" y="264557"/>
                      <a:pt x="384268" y="262041"/>
                      <a:pt x="388718" y="258794"/>
                    </a:cubicBezTo>
                    <a:cubicBezTo>
                      <a:pt x="393168" y="255547"/>
                      <a:pt x="400927" y="251719"/>
                      <a:pt x="411996" y="247310"/>
                    </a:cubicBezTo>
                    <a:cubicBezTo>
                      <a:pt x="413668" y="247268"/>
                      <a:pt x="415120" y="247352"/>
                      <a:pt x="416350" y="247562"/>
                    </a:cubicBezTo>
                    <a:cubicBezTo>
                      <a:pt x="417581" y="247772"/>
                      <a:pt x="419158" y="248360"/>
                      <a:pt x="421083" y="249326"/>
                    </a:cubicBezTo>
                    <a:cubicBezTo>
                      <a:pt x="418022" y="251334"/>
                      <a:pt x="413542" y="253632"/>
                      <a:pt x="407642" y="256219"/>
                    </a:cubicBezTo>
                    <a:cubicBezTo>
                      <a:pt x="401742" y="258805"/>
                      <a:pt x="397640" y="260220"/>
                      <a:pt x="395337" y="260464"/>
                    </a:cubicBezTo>
                    <a:lnTo>
                      <a:pt x="395337" y="262493"/>
                    </a:lnTo>
                    <a:cubicBezTo>
                      <a:pt x="398040" y="262535"/>
                      <a:pt x="401973" y="262197"/>
                      <a:pt x="407137" y="261478"/>
                    </a:cubicBezTo>
                    <a:cubicBezTo>
                      <a:pt x="412301" y="260760"/>
                      <a:pt x="416108" y="259407"/>
                      <a:pt x="418559" y="257421"/>
                    </a:cubicBezTo>
                    <a:cubicBezTo>
                      <a:pt x="418454" y="258794"/>
                      <a:pt x="418033" y="260358"/>
                      <a:pt x="417297" y="262112"/>
                    </a:cubicBezTo>
                    <a:cubicBezTo>
                      <a:pt x="416560" y="263866"/>
                      <a:pt x="416140" y="265176"/>
                      <a:pt x="416035" y="266043"/>
                    </a:cubicBezTo>
                    <a:lnTo>
                      <a:pt x="429665" y="253871"/>
                    </a:lnTo>
                    <a:cubicBezTo>
                      <a:pt x="429917" y="254135"/>
                      <a:pt x="430170" y="254367"/>
                      <a:pt x="430422" y="254568"/>
                    </a:cubicBezTo>
                    <a:cubicBezTo>
                      <a:pt x="430675" y="254769"/>
                      <a:pt x="430927" y="254875"/>
                      <a:pt x="431179" y="254885"/>
                    </a:cubicBezTo>
                    <a:cubicBezTo>
                      <a:pt x="433020" y="254653"/>
                      <a:pt x="435018" y="253727"/>
                      <a:pt x="437174" y="252105"/>
                    </a:cubicBezTo>
                    <a:cubicBezTo>
                      <a:pt x="439330" y="250484"/>
                      <a:pt x="441202" y="249557"/>
                      <a:pt x="442790" y="249326"/>
                    </a:cubicBezTo>
                    <a:cubicBezTo>
                      <a:pt x="443400" y="249368"/>
                      <a:pt x="444326" y="249662"/>
                      <a:pt x="445567" y="250208"/>
                    </a:cubicBezTo>
                    <a:cubicBezTo>
                      <a:pt x="446808" y="250753"/>
                      <a:pt x="447733" y="251299"/>
                      <a:pt x="448343" y="251845"/>
                    </a:cubicBezTo>
                    <a:cubicBezTo>
                      <a:pt x="449353" y="251761"/>
                      <a:pt x="449858" y="251929"/>
                      <a:pt x="449858" y="252349"/>
                    </a:cubicBezTo>
                    <a:cubicBezTo>
                      <a:pt x="449553" y="252938"/>
                      <a:pt x="447415" y="253958"/>
                      <a:pt x="443444" y="255410"/>
                    </a:cubicBezTo>
                    <a:cubicBezTo>
                      <a:pt x="439473" y="256861"/>
                      <a:pt x="435502" y="258254"/>
                      <a:pt x="431529" y="259588"/>
                    </a:cubicBezTo>
                    <a:cubicBezTo>
                      <a:pt x="427556" y="260923"/>
                      <a:pt x="425414" y="261708"/>
                      <a:pt x="425102" y="261946"/>
                    </a:cubicBezTo>
                    <a:cubicBezTo>
                      <a:pt x="426626" y="263175"/>
                      <a:pt x="428370" y="263994"/>
                      <a:pt x="430335" y="264404"/>
                    </a:cubicBezTo>
                    <a:cubicBezTo>
                      <a:pt x="432300" y="264814"/>
                      <a:pt x="434422" y="265003"/>
                      <a:pt x="436702" y="264971"/>
                    </a:cubicBezTo>
                    <a:lnTo>
                      <a:pt x="440233" y="264971"/>
                    </a:lnTo>
                    <a:cubicBezTo>
                      <a:pt x="446191" y="265129"/>
                      <a:pt x="452559" y="264814"/>
                      <a:pt x="459337" y="264026"/>
                    </a:cubicBezTo>
                    <a:cubicBezTo>
                      <a:pt x="466116" y="263238"/>
                      <a:pt x="472360" y="261032"/>
                      <a:pt x="478070" y="257408"/>
                    </a:cubicBezTo>
                    <a:cubicBezTo>
                      <a:pt x="478091" y="259057"/>
                      <a:pt x="477796" y="260297"/>
                      <a:pt x="477185" y="261127"/>
                    </a:cubicBezTo>
                    <a:cubicBezTo>
                      <a:pt x="476574" y="261957"/>
                      <a:pt x="475522" y="263070"/>
                      <a:pt x="474026" y="264467"/>
                    </a:cubicBezTo>
                    <a:cubicBezTo>
                      <a:pt x="474416" y="264751"/>
                      <a:pt x="475279" y="265066"/>
                      <a:pt x="476617" y="265412"/>
                    </a:cubicBezTo>
                    <a:cubicBezTo>
                      <a:pt x="477954" y="265759"/>
                      <a:pt x="478944" y="265948"/>
                      <a:pt x="479586" y="265980"/>
                    </a:cubicBezTo>
                    <a:cubicBezTo>
                      <a:pt x="482987" y="265581"/>
                      <a:pt x="488540" y="262793"/>
                      <a:pt x="496244" y="257614"/>
                    </a:cubicBezTo>
                    <a:cubicBezTo>
                      <a:pt x="503949" y="252435"/>
                      <a:pt x="511596" y="247256"/>
                      <a:pt x="519186" y="242077"/>
                    </a:cubicBezTo>
                    <a:cubicBezTo>
                      <a:pt x="526774" y="236899"/>
                      <a:pt x="532095" y="234110"/>
                      <a:pt x="535148" y="233712"/>
                    </a:cubicBezTo>
                    <a:cubicBezTo>
                      <a:pt x="537076" y="233712"/>
                      <a:pt x="539759" y="234216"/>
                      <a:pt x="543195" y="235224"/>
                    </a:cubicBezTo>
                    <a:cubicBezTo>
                      <a:pt x="543908" y="234857"/>
                      <a:pt x="545253" y="234079"/>
                      <a:pt x="547228" y="232892"/>
                    </a:cubicBezTo>
                    <a:cubicBezTo>
                      <a:pt x="549204" y="231705"/>
                      <a:pt x="550550" y="230802"/>
                      <a:pt x="551265" y="230182"/>
                    </a:cubicBezTo>
                    <a:cubicBezTo>
                      <a:pt x="544611" y="229636"/>
                      <a:pt x="541042" y="226437"/>
                      <a:pt x="540558" y="220585"/>
                    </a:cubicBezTo>
                    <a:cubicBezTo>
                      <a:pt x="540073" y="214733"/>
                      <a:pt x="538773" y="209503"/>
                      <a:pt x="536657" y="204896"/>
                    </a:cubicBezTo>
                    <a:close/>
                    <a:moveTo>
                      <a:pt x="399375" y="204896"/>
                    </a:moveTo>
                    <a:cubicBezTo>
                      <a:pt x="397093" y="205107"/>
                      <a:pt x="393707" y="206080"/>
                      <a:pt x="389216" y="207815"/>
                    </a:cubicBezTo>
                    <a:cubicBezTo>
                      <a:pt x="384725" y="209550"/>
                      <a:pt x="382222" y="212300"/>
                      <a:pt x="381707" y="216065"/>
                    </a:cubicBezTo>
                    <a:cubicBezTo>
                      <a:pt x="385819" y="215959"/>
                      <a:pt x="389836" y="215028"/>
                      <a:pt x="393759" y="213273"/>
                    </a:cubicBezTo>
                    <a:cubicBezTo>
                      <a:pt x="397682" y="211517"/>
                      <a:pt x="401068" y="209571"/>
                      <a:pt x="403918" y="207434"/>
                    </a:cubicBezTo>
                    <a:cubicBezTo>
                      <a:pt x="403414" y="206884"/>
                      <a:pt x="402783" y="206334"/>
                      <a:pt x="402026" y="205784"/>
                    </a:cubicBezTo>
                    <a:cubicBezTo>
                      <a:pt x="401268" y="205234"/>
                      <a:pt x="400385" y="204938"/>
                      <a:pt x="399375" y="204896"/>
                    </a:cubicBezTo>
                    <a:close/>
                    <a:moveTo>
                      <a:pt x="71638" y="203902"/>
                    </a:moveTo>
                    <a:cubicBezTo>
                      <a:pt x="70259" y="209705"/>
                      <a:pt x="66573" y="213486"/>
                      <a:pt x="60581" y="215246"/>
                    </a:cubicBezTo>
                    <a:cubicBezTo>
                      <a:pt x="54589" y="217005"/>
                      <a:pt x="48512" y="218315"/>
                      <a:pt x="42352" y="219177"/>
                    </a:cubicBezTo>
                    <a:cubicBezTo>
                      <a:pt x="36192" y="220038"/>
                      <a:pt x="32170" y="222022"/>
                      <a:pt x="30287" y="225129"/>
                    </a:cubicBezTo>
                    <a:cubicBezTo>
                      <a:pt x="34523" y="226936"/>
                      <a:pt x="40338" y="228546"/>
                      <a:pt x="47731" y="229959"/>
                    </a:cubicBezTo>
                    <a:cubicBezTo>
                      <a:pt x="55124" y="231372"/>
                      <a:pt x="61873" y="232870"/>
                      <a:pt x="67977" y="234451"/>
                    </a:cubicBezTo>
                    <a:cubicBezTo>
                      <a:pt x="74081" y="236033"/>
                      <a:pt x="77319" y="237980"/>
                      <a:pt x="77689" y="240292"/>
                    </a:cubicBezTo>
                    <a:lnTo>
                      <a:pt x="77689" y="242314"/>
                    </a:lnTo>
                    <a:lnTo>
                      <a:pt x="38860" y="255418"/>
                    </a:lnTo>
                    <a:lnTo>
                      <a:pt x="36842" y="257433"/>
                    </a:lnTo>
                    <a:cubicBezTo>
                      <a:pt x="40793" y="258503"/>
                      <a:pt x="44995" y="259511"/>
                      <a:pt x="49449" y="260455"/>
                    </a:cubicBezTo>
                    <a:cubicBezTo>
                      <a:pt x="53904" y="261400"/>
                      <a:pt x="56089" y="261904"/>
                      <a:pt x="56005" y="261967"/>
                    </a:cubicBezTo>
                    <a:cubicBezTo>
                      <a:pt x="58747" y="261841"/>
                      <a:pt x="62970" y="261337"/>
                      <a:pt x="68675" y="260455"/>
                    </a:cubicBezTo>
                    <a:cubicBezTo>
                      <a:pt x="74380" y="259574"/>
                      <a:pt x="80243" y="259070"/>
                      <a:pt x="86264" y="258944"/>
                    </a:cubicBezTo>
                    <a:lnTo>
                      <a:pt x="73655" y="216537"/>
                    </a:lnTo>
                    <a:cubicBezTo>
                      <a:pt x="73665" y="216042"/>
                      <a:pt x="73518" y="214379"/>
                      <a:pt x="73213" y="211546"/>
                    </a:cubicBezTo>
                    <a:cubicBezTo>
                      <a:pt x="72909" y="208714"/>
                      <a:pt x="72384" y="206166"/>
                      <a:pt x="71638" y="203902"/>
                    </a:cubicBezTo>
                    <a:close/>
                    <a:moveTo>
                      <a:pt x="15099" y="199353"/>
                    </a:moveTo>
                    <a:lnTo>
                      <a:pt x="15099" y="203902"/>
                    </a:lnTo>
                    <a:lnTo>
                      <a:pt x="17615" y="203902"/>
                    </a:lnTo>
                    <a:cubicBezTo>
                      <a:pt x="16609" y="204955"/>
                      <a:pt x="15854" y="206260"/>
                      <a:pt x="15351" y="207819"/>
                    </a:cubicBezTo>
                    <a:cubicBezTo>
                      <a:pt x="14847" y="209377"/>
                      <a:pt x="14596" y="210935"/>
                      <a:pt x="14596" y="212494"/>
                    </a:cubicBezTo>
                    <a:lnTo>
                      <a:pt x="19628" y="212494"/>
                    </a:lnTo>
                    <a:cubicBezTo>
                      <a:pt x="19660" y="213294"/>
                      <a:pt x="19345" y="214979"/>
                      <a:pt x="18685" y="217548"/>
                    </a:cubicBezTo>
                    <a:cubicBezTo>
                      <a:pt x="18024" y="220117"/>
                      <a:pt x="16829" y="221802"/>
                      <a:pt x="15099" y="222602"/>
                    </a:cubicBezTo>
                    <a:cubicBezTo>
                      <a:pt x="15749" y="227667"/>
                      <a:pt x="16714" y="232699"/>
                      <a:pt x="17993" y="237698"/>
                    </a:cubicBezTo>
                    <a:cubicBezTo>
                      <a:pt x="19272" y="242697"/>
                      <a:pt x="19985" y="247596"/>
                      <a:pt x="20132" y="252395"/>
                    </a:cubicBezTo>
                    <a:cubicBezTo>
                      <a:pt x="20111" y="253172"/>
                      <a:pt x="20027" y="254012"/>
                      <a:pt x="19880" y="254914"/>
                    </a:cubicBezTo>
                    <a:cubicBezTo>
                      <a:pt x="19733" y="255817"/>
                      <a:pt x="19649" y="256656"/>
                      <a:pt x="19628" y="257433"/>
                    </a:cubicBezTo>
                    <a:lnTo>
                      <a:pt x="34825" y="287750"/>
                    </a:lnTo>
                    <a:cubicBezTo>
                      <a:pt x="36842" y="284247"/>
                      <a:pt x="40372" y="281631"/>
                      <a:pt x="45415" y="279900"/>
                    </a:cubicBezTo>
                    <a:cubicBezTo>
                      <a:pt x="50458" y="278170"/>
                      <a:pt x="53988" y="277073"/>
                      <a:pt x="56005" y="276608"/>
                    </a:cubicBezTo>
                    <a:lnTo>
                      <a:pt x="79706" y="270025"/>
                    </a:lnTo>
                    <a:lnTo>
                      <a:pt x="77689" y="267494"/>
                    </a:lnTo>
                    <a:cubicBezTo>
                      <a:pt x="76365" y="267736"/>
                      <a:pt x="74348" y="267883"/>
                      <a:pt x="71638" y="267936"/>
                    </a:cubicBezTo>
                    <a:cubicBezTo>
                      <a:pt x="68927" y="267988"/>
                      <a:pt x="65901" y="268009"/>
                      <a:pt x="62561" y="267999"/>
                    </a:cubicBezTo>
                    <a:cubicBezTo>
                      <a:pt x="58588" y="268083"/>
                      <a:pt x="53587" y="267859"/>
                      <a:pt x="47555" y="267327"/>
                    </a:cubicBezTo>
                    <a:cubicBezTo>
                      <a:pt x="41524" y="266796"/>
                      <a:pt x="36110" y="265454"/>
                      <a:pt x="31311" y="263301"/>
                    </a:cubicBezTo>
                    <a:cubicBezTo>
                      <a:pt x="26513" y="261147"/>
                      <a:pt x="23976" y="257680"/>
                      <a:pt x="23702" y="252899"/>
                    </a:cubicBezTo>
                    <a:cubicBezTo>
                      <a:pt x="23723" y="252616"/>
                      <a:pt x="23808" y="252301"/>
                      <a:pt x="23957" y="251955"/>
                    </a:cubicBezTo>
                    <a:cubicBezTo>
                      <a:pt x="24106" y="251608"/>
                      <a:pt x="24191" y="251419"/>
                      <a:pt x="24212" y="251388"/>
                    </a:cubicBezTo>
                    <a:lnTo>
                      <a:pt x="32304" y="248869"/>
                    </a:lnTo>
                    <a:lnTo>
                      <a:pt x="32304" y="251388"/>
                    </a:lnTo>
                    <a:cubicBezTo>
                      <a:pt x="36149" y="249047"/>
                      <a:pt x="41696" y="246926"/>
                      <a:pt x="48945" y="245024"/>
                    </a:cubicBezTo>
                    <a:cubicBezTo>
                      <a:pt x="56194" y="243122"/>
                      <a:pt x="60228" y="241882"/>
                      <a:pt x="61048" y="241303"/>
                    </a:cubicBezTo>
                    <a:cubicBezTo>
                      <a:pt x="60312" y="239123"/>
                      <a:pt x="56993" y="237796"/>
                      <a:pt x="51088" y="237322"/>
                    </a:cubicBezTo>
                    <a:cubicBezTo>
                      <a:pt x="45184" y="236849"/>
                      <a:pt x="41108" y="236659"/>
                      <a:pt x="38860" y="236754"/>
                    </a:cubicBezTo>
                    <a:lnTo>
                      <a:pt x="38860" y="233721"/>
                    </a:lnTo>
                    <a:cubicBezTo>
                      <a:pt x="35937" y="233511"/>
                      <a:pt x="32440" y="232668"/>
                      <a:pt x="28370" y="231194"/>
                    </a:cubicBezTo>
                    <a:cubicBezTo>
                      <a:pt x="24299" y="229720"/>
                      <a:pt x="22063" y="227362"/>
                      <a:pt x="21662" y="224118"/>
                    </a:cubicBezTo>
                    <a:cubicBezTo>
                      <a:pt x="21986" y="220381"/>
                      <a:pt x="24817" y="217748"/>
                      <a:pt x="30155" y="216219"/>
                    </a:cubicBezTo>
                    <a:cubicBezTo>
                      <a:pt x="35492" y="214690"/>
                      <a:pt x="41390" y="213442"/>
                      <a:pt x="47848" y="212475"/>
                    </a:cubicBezTo>
                    <a:cubicBezTo>
                      <a:pt x="54306" y="211508"/>
                      <a:pt x="59379" y="209998"/>
                      <a:pt x="63065" y="207945"/>
                    </a:cubicBezTo>
                    <a:lnTo>
                      <a:pt x="60543" y="205923"/>
                    </a:lnTo>
                    <a:lnTo>
                      <a:pt x="36842" y="201375"/>
                    </a:lnTo>
                    <a:lnTo>
                      <a:pt x="32304" y="199353"/>
                    </a:lnTo>
                    <a:close/>
                    <a:moveTo>
                      <a:pt x="285731" y="190258"/>
                    </a:moveTo>
                    <a:cubicBezTo>
                      <a:pt x="282712" y="190532"/>
                      <a:pt x="278398" y="192385"/>
                      <a:pt x="272791" y="195816"/>
                    </a:cubicBezTo>
                    <a:cubicBezTo>
                      <a:pt x="267184" y="199248"/>
                      <a:pt x="263249" y="202617"/>
                      <a:pt x="260987" y="205923"/>
                    </a:cubicBezTo>
                    <a:lnTo>
                      <a:pt x="264017" y="205923"/>
                    </a:lnTo>
                    <a:cubicBezTo>
                      <a:pt x="263845" y="205926"/>
                      <a:pt x="265759" y="205696"/>
                      <a:pt x="269759" y="205231"/>
                    </a:cubicBezTo>
                    <a:cubicBezTo>
                      <a:pt x="273758" y="204766"/>
                      <a:pt x="277842" y="204048"/>
                      <a:pt x="282010" y="203078"/>
                    </a:cubicBezTo>
                    <a:cubicBezTo>
                      <a:pt x="286177" y="202108"/>
                      <a:pt x="288428" y="200866"/>
                      <a:pt x="288762" y="199353"/>
                    </a:cubicBezTo>
                    <a:cubicBezTo>
                      <a:pt x="288762" y="197773"/>
                      <a:pt x="288509" y="196131"/>
                      <a:pt x="288004" y="194425"/>
                    </a:cubicBezTo>
                    <a:cubicBezTo>
                      <a:pt x="287499" y="192720"/>
                      <a:pt x="286741" y="191331"/>
                      <a:pt x="285731" y="190258"/>
                    </a:cubicBezTo>
                    <a:close/>
                    <a:moveTo>
                      <a:pt x="69620" y="188249"/>
                    </a:moveTo>
                    <a:cubicBezTo>
                      <a:pt x="69309" y="188444"/>
                      <a:pt x="66458" y="188835"/>
                      <a:pt x="61066" y="189423"/>
                    </a:cubicBezTo>
                    <a:cubicBezTo>
                      <a:pt x="55675" y="190010"/>
                      <a:pt x="49611" y="190626"/>
                      <a:pt x="42875" y="191269"/>
                    </a:cubicBezTo>
                    <a:cubicBezTo>
                      <a:pt x="36139" y="191913"/>
                      <a:pt x="30598" y="192418"/>
                      <a:pt x="26253" y="192783"/>
                    </a:cubicBezTo>
                    <a:lnTo>
                      <a:pt x="26253" y="192833"/>
                    </a:lnTo>
                    <a:cubicBezTo>
                      <a:pt x="33301" y="193811"/>
                      <a:pt x="40384" y="195260"/>
                      <a:pt x="47501" y="197179"/>
                    </a:cubicBezTo>
                    <a:cubicBezTo>
                      <a:pt x="54618" y="199099"/>
                      <a:pt x="61839" y="200160"/>
                      <a:pt x="69163" y="200364"/>
                    </a:cubicBezTo>
                    <a:cubicBezTo>
                      <a:pt x="69405" y="194559"/>
                      <a:pt x="69549" y="191025"/>
                      <a:pt x="69597" y="189763"/>
                    </a:cubicBezTo>
                    <a:cubicBezTo>
                      <a:pt x="69645" y="188501"/>
                      <a:pt x="69652" y="187996"/>
                      <a:pt x="69620" y="188249"/>
                    </a:cubicBezTo>
                    <a:close/>
                    <a:moveTo>
                      <a:pt x="536657" y="186227"/>
                    </a:moveTo>
                    <a:cubicBezTo>
                      <a:pt x="530801" y="186524"/>
                      <a:pt x="525127" y="188339"/>
                      <a:pt x="519635" y="191672"/>
                    </a:cubicBezTo>
                    <a:cubicBezTo>
                      <a:pt x="514143" y="195005"/>
                      <a:pt x="509216" y="198075"/>
                      <a:pt x="504856" y="200881"/>
                    </a:cubicBezTo>
                    <a:lnTo>
                      <a:pt x="504856" y="203390"/>
                    </a:lnTo>
                    <a:cubicBezTo>
                      <a:pt x="510280" y="203098"/>
                      <a:pt x="515354" y="201927"/>
                      <a:pt x="520078" y="199878"/>
                    </a:cubicBezTo>
                    <a:cubicBezTo>
                      <a:pt x="524802" y="197828"/>
                      <a:pt x="529993" y="196658"/>
                      <a:pt x="535651" y="196365"/>
                    </a:cubicBezTo>
                    <a:cubicBezTo>
                      <a:pt x="537841" y="196376"/>
                      <a:pt x="539245" y="195977"/>
                      <a:pt x="539863" y="195168"/>
                    </a:cubicBezTo>
                    <a:cubicBezTo>
                      <a:pt x="540482" y="194359"/>
                      <a:pt x="540754" y="193073"/>
                      <a:pt x="540680" y="191309"/>
                    </a:cubicBezTo>
                    <a:cubicBezTo>
                      <a:pt x="540670" y="191160"/>
                      <a:pt x="540314" y="190441"/>
                      <a:pt x="539612" y="189149"/>
                    </a:cubicBezTo>
                    <a:cubicBezTo>
                      <a:pt x="538910" y="187857"/>
                      <a:pt x="537925" y="186884"/>
                      <a:pt x="536657" y="186227"/>
                    </a:cubicBezTo>
                    <a:close/>
                    <a:moveTo>
                      <a:pt x="13589" y="175707"/>
                    </a:moveTo>
                    <a:lnTo>
                      <a:pt x="13589" y="186275"/>
                    </a:lnTo>
                    <a:cubicBezTo>
                      <a:pt x="14683" y="186285"/>
                      <a:pt x="17297" y="186138"/>
                      <a:pt x="21433" y="185833"/>
                    </a:cubicBezTo>
                    <a:cubicBezTo>
                      <a:pt x="25568" y="185528"/>
                      <a:pt x="29192" y="185003"/>
                      <a:pt x="32304" y="184257"/>
                    </a:cubicBezTo>
                    <a:lnTo>
                      <a:pt x="32304" y="186275"/>
                    </a:lnTo>
                    <a:cubicBezTo>
                      <a:pt x="34447" y="185013"/>
                      <a:pt x="36968" y="184004"/>
                      <a:pt x="39868" y="183248"/>
                    </a:cubicBezTo>
                    <a:cubicBezTo>
                      <a:pt x="42768" y="182491"/>
                      <a:pt x="45289" y="181987"/>
                      <a:pt x="47432" y="181734"/>
                    </a:cubicBezTo>
                    <a:cubicBezTo>
                      <a:pt x="43042" y="180463"/>
                      <a:pt x="38333" y="179475"/>
                      <a:pt x="33304" y="178770"/>
                    </a:cubicBezTo>
                    <a:cubicBezTo>
                      <a:pt x="28275" y="178066"/>
                      <a:pt x="23549" y="177709"/>
                      <a:pt x="19125" y="177698"/>
                    </a:cubicBezTo>
                    <a:cubicBezTo>
                      <a:pt x="18077" y="177614"/>
                      <a:pt x="17154" y="177782"/>
                      <a:pt x="16357" y="178203"/>
                    </a:cubicBezTo>
                    <a:cubicBezTo>
                      <a:pt x="15560" y="178623"/>
                      <a:pt x="15141" y="179800"/>
                      <a:pt x="15099" y="181734"/>
                    </a:cubicBezTo>
                    <a:close/>
                    <a:moveTo>
                      <a:pt x="424112" y="171116"/>
                    </a:moveTo>
                    <a:cubicBezTo>
                      <a:pt x="420294" y="171137"/>
                      <a:pt x="417328" y="171976"/>
                      <a:pt x="415214" y="173632"/>
                    </a:cubicBezTo>
                    <a:cubicBezTo>
                      <a:pt x="413100" y="175289"/>
                      <a:pt x="412028" y="177637"/>
                      <a:pt x="411996" y="180677"/>
                    </a:cubicBezTo>
                    <a:cubicBezTo>
                      <a:pt x="414120" y="180488"/>
                      <a:pt x="417192" y="179356"/>
                      <a:pt x="421209" y="177280"/>
                    </a:cubicBezTo>
                    <a:cubicBezTo>
                      <a:pt x="425227" y="175205"/>
                      <a:pt x="428045" y="173318"/>
                      <a:pt x="429665" y="171619"/>
                    </a:cubicBezTo>
                    <a:cubicBezTo>
                      <a:pt x="427561" y="171200"/>
                      <a:pt x="425710" y="171032"/>
                      <a:pt x="424112" y="171116"/>
                    </a:cubicBezTo>
                    <a:close/>
                    <a:moveTo>
                      <a:pt x="284171" y="166744"/>
                    </a:moveTo>
                    <a:lnTo>
                      <a:pt x="256934" y="179716"/>
                    </a:lnTo>
                    <a:cubicBezTo>
                      <a:pt x="255379" y="180295"/>
                      <a:pt x="254076" y="181282"/>
                      <a:pt x="253025" y="182680"/>
                    </a:cubicBezTo>
                    <a:cubicBezTo>
                      <a:pt x="251975" y="184078"/>
                      <a:pt x="251428" y="185444"/>
                      <a:pt x="251386" y="186779"/>
                    </a:cubicBezTo>
                    <a:cubicBezTo>
                      <a:pt x="255810" y="186422"/>
                      <a:pt x="260454" y="184992"/>
                      <a:pt x="265320" y="182491"/>
                    </a:cubicBezTo>
                    <a:cubicBezTo>
                      <a:pt x="270185" y="179990"/>
                      <a:pt x="274451" y="178560"/>
                      <a:pt x="278118" y="178203"/>
                    </a:cubicBezTo>
                    <a:lnTo>
                      <a:pt x="278118" y="180725"/>
                    </a:lnTo>
                    <a:cubicBezTo>
                      <a:pt x="279579" y="180725"/>
                      <a:pt x="281323" y="180473"/>
                      <a:pt x="283351" y="179969"/>
                    </a:cubicBezTo>
                    <a:cubicBezTo>
                      <a:pt x="285379" y="179464"/>
                      <a:pt x="286493" y="178707"/>
                      <a:pt x="286693" y="177698"/>
                    </a:cubicBezTo>
                    <a:close/>
                    <a:moveTo>
                      <a:pt x="71638" y="164254"/>
                    </a:moveTo>
                    <a:cubicBezTo>
                      <a:pt x="71535" y="164294"/>
                      <a:pt x="68939" y="164712"/>
                      <a:pt x="63849" y="165508"/>
                    </a:cubicBezTo>
                    <a:cubicBezTo>
                      <a:pt x="58760" y="166304"/>
                      <a:pt x="52802" y="167239"/>
                      <a:pt x="45975" y="168311"/>
                    </a:cubicBezTo>
                    <a:cubicBezTo>
                      <a:pt x="39149" y="169384"/>
                      <a:pt x="33079" y="170355"/>
                      <a:pt x="27765" y="171225"/>
                    </a:cubicBezTo>
                    <a:cubicBezTo>
                      <a:pt x="35550" y="172366"/>
                      <a:pt x="43051" y="173694"/>
                      <a:pt x="50269" y="175209"/>
                    </a:cubicBezTo>
                    <a:cubicBezTo>
                      <a:pt x="57486" y="176723"/>
                      <a:pt x="64609" y="177553"/>
                      <a:pt x="71638" y="177698"/>
                    </a:cubicBezTo>
                    <a:close/>
                    <a:moveTo>
                      <a:pt x="280176" y="160488"/>
                    </a:moveTo>
                    <a:cubicBezTo>
                      <a:pt x="273138" y="160677"/>
                      <a:pt x="266258" y="161563"/>
                      <a:pt x="259535" y="163145"/>
                    </a:cubicBezTo>
                    <a:cubicBezTo>
                      <a:pt x="252813" y="164727"/>
                      <a:pt x="246059" y="165866"/>
                      <a:pt x="239273" y="166562"/>
                    </a:cubicBezTo>
                    <a:lnTo>
                      <a:pt x="239273" y="218053"/>
                    </a:lnTo>
                    <a:lnTo>
                      <a:pt x="237253" y="222602"/>
                    </a:lnTo>
                    <a:cubicBezTo>
                      <a:pt x="239557" y="221402"/>
                      <a:pt x="242019" y="220391"/>
                      <a:pt x="244638" y="219570"/>
                    </a:cubicBezTo>
                    <a:cubicBezTo>
                      <a:pt x="247258" y="218748"/>
                      <a:pt x="249846" y="217738"/>
                      <a:pt x="252402" y="216537"/>
                    </a:cubicBezTo>
                    <a:cubicBezTo>
                      <a:pt x="250446" y="216495"/>
                      <a:pt x="249183" y="216074"/>
                      <a:pt x="248615" y="215274"/>
                    </a:cubicBezTo>
                    <a:cubicBezTo>
                      <a:pt x="248047" y="214473"/>
                      <a:pt x="247794" y="213547"/>
                      <a:pt x="247858" y="212494"/>
                    </a:cubicBezTo>
                    <a:cubicBezTo>
                      <a:pt x="248668" y="205807"/>
                      <a:pt x="252602" y="200859"/>
                      <a:pt x="259661" y="197651"/>
                    </a:cubicBezTo>
                    <a:cubicBezTo>
                      <a:pt x="266721" y="194442"/>
                      <a:pt x="272044" y="190638"/>
                      <a:pt x="275631" y="186239"/>
                    </a:cubicBezTo>
                    <a:cubicBezTo>
                      <a:pt x="271497" y="188186"/>
                      <a:pt x="267899" y="189442"/>
                      <a:pt x="264837" y="190007"/>
                    </a:cubicBezTo>
                    <a:cubicBezTo>
                      <a:pt x="261776" y="190572"/>
                      <a:pt x="258304" y="190823"/>
                      <a:pt x="254422" y="190761"/>
                    </a:cubicBezTo>
                    <a:lnTo>
                      <a:pt x="249877" y="190761"/>
                    </a:lnTo>
                    <a:cubicBezTo>
                      <a:pt x="247752" y="190802"/>
                      <a:pt x="245817" y="190719"/>
                      <a:pt x="244070" y="190509"/>
                    </a:cubicBezTo>
                    <a:cubicBezTo>
                      <a:pt x="242324" y="190300"/>
                      <a:pt x="241398" y="189714"/>
                      <a:pt x="241293" y="188751"/>
                    </a:cubicBezTo>
                    <a:cubicBezTo>
                      <a:pt x="241586" y="184988"/>
                      <a:pt x="244198" y="181171"/>
                      <a:pt x="249129" y="177299"/>
                    </a:cubicBezTo>
                    <a:cubicBezTo>
                      <a:pt x="254061" y="173426"/>
                      <a:pt x="259553" y="169972"/>
                      <a:pt x="265607" y="166934"/>
                    </a:cubicBezTo>
                    <a:cubicBezTo>
                      <a:pt x="271660" y="163896"/>
                      <a:pt x="276517" y="161747"/>
                      <a:pt x="280176" y="160488"/>
                    </a:cubicBezTo>
                    <a:close/>
                    <a:moveTo>
                      <a:pt x="471061" y="158994"/>
                    </a:moveTo>
                    <a:cubicBezTo>
                      <a:pt x="470740" y="161392"/>
                      <a:pt x="468240" y="167105"/>
                      <a:pt x="463563" y="176135"/>
                    </a:cubicBezTo>
                    <a:cubicBezTo>
                      <a:pt x="458886" y="185165"/>
                      <a:pt x="453956" y="194278"/>
                      <a:pt x="448773" y="203474"/>
                    </a:cubicBezTo>
                    <a:cubicBezTo>
                      <a:pt x="446182" y="208071"/>
                      <a:pt x="444010" y="211881"/>
                      <a:pt x="442255" y="214904"/>
                    </a:cubicBezTo>
                    <a:lnTo>
                      <a:pt x="438267" y="221576"/>
                    </a:lnTo>
                    <a:lnTo>
                      <a:pt x="446033" y="223765"/>
                    </a:lnTo>
                    <a:cubicBezTo>
                      <a:pt x="447630" y="224028"/>
                      <a:pt x="449228" y="224133"/>
                      <a:pt x="450825" y="224080"/>
                    </a:cubicBezTo>
                    <a:lnTo>
                      <a:pt x="460912" y="224080"/>
                    </a:lnTo>
                    <a:cubicBezTo>
                      <a:pt x="462720" y="224070"/>
                      <a:pt x="464401" y="224091"/>
                      <a:pt x="465956" y="224143"/>
                    </a:cubicBezTo>
                    <a:cubicBezTo>
                      <a:pt x="467511" y="224196"/>
                      <a:pt x="468688" y="224343"/>
                      <a:pt x="469487" y="224584"/>
                    </a:cubicBezTo>
                    <a:cubicBezTo>
                      <a:pt x="471440" y="215943"/>
                      <a:pt x="472703" y="205750"/>
                      <a:pt x="473277" y="194006"/>
                    </a:cubicBezTo>
                    <a:cubicBezTo>
                      <a:pt x="473852" y="182261"/>
                      <a:pt x="474122" y="172450"/>
                      <a:pt x="474090" y="164571"/>
                    </a:cubicBezTo>
                    <a:close/>
                    <a:moveTo>
                      <a:pt x="526084" y="150375"/>
                    </a:moveTo>
                    <a:cubicBezTo>
                      <a:pt x="524202" y="150490"/>
                      <a:pt x="520328" y="151273"/>
                      <a:pt x="514459" y="152722"/>
                    </a:cubicBezTo>
                    <a:cubicBezTo>
                      <a:pt x="508591" y="154171"/>
                      <a:pt x="502919" y="155592"/>
                      <a:pt x="497444" y="156984"/>
                    </a:cubicBezTo>
                    <a:cubicBezTo>
                      <a:pt x="491968" y="158377"/>
                      <a:pt x="488880" y="159047"/>
                      <a:pt x="488178" y="158994"/>
                    </a:cubicBezTo>
                    <a:lnTo>
                      <a:pt x="486156" y="160515"/>
                    </a:lnTo>
                    <a:lnTo>
                      <a:pt x="494739" y="160515"/>
                    </a:lnTo>
                    <a:cubicBezTo>
                      <a:pt x="492970" y="163380"/>
                      <a:pt x="490821" y="164728"/>
                      <a:pt x="488294" y="164557"/>
                    </a:cubicBezTo>
                    <a:cubicBezTo>
                      <a:pt x="485766" y="164387"/>
                      <a:pt x="484376" y="166741"/>
                      <a:pt x="484123" y="171619"/>
                    </a:cubicBezTo>
                    <a:lnTo>
                      <a:pt x="484123" y="224584"/>
                    </a:lnTo>
                    <a:cubicBezTo>
                      <a:pt x="492160" y="222885"/>
                      <a:pt x="499593" y="220112"/>
                      <a:pt x="506422" y="216267"/>
                    </a:cubicBezTo>
                    <a:cubicBezTo>
                      <a:pt x="513250" y="212421"/>
                      <a:pt x="521299" y="208631"/>
                      <a:pt x="530568" y="204896"/>
                    </a:cubicBezTo>
                    <a:lnTo>
                      <a:pt x="516952" y="204896"/>
                    </a:lnTo>
                    <a:cubicBezTo>
                      <a:pt x="510954" y="204938"/>
                      <a:pt x="505806" y="204854"/>
                      <a:pt x="501509" y="204645"/>
                    </a:cubicBezTo>
                    <a:cubicBezTo>
                      <a:pt x="497212" y="204436"/>
                      <a:pt x="494964" y="203850"/>
                      <a:pt x="494765" y="202888"/>
                    </a:cubicBezTo>
                    <a:lnTo>
                      <a:pt x="494765" y="200881"/>
                    </a:lnTo>
                    <a:cubicBezTo>
                      <a:pt x="495213" y="199511"/>
                      <a:pt x="498350" y="197670"/>
                      <a:pt x="504178" y="195356"/>
                    </a:cubicBezTo>
                    <a:cubicBezTo>
                      <a:pt x="510005" y="193043"/>
                      <a:pt x="515832" y="190448"/>
                      <a:pt x="521659" y="187571"/>
                    </a:cubicBezTo>
                    <a:cubicBezTo>
                      <a:pt x="527486" y="184694"/>
                      <a:pt x="530623" y="181725"/>
                      <a:pt x="531072" y="178664"/>
                    </a:cubicBezTo>
                    <a:cubicBezTo>
                      <a:pt x="526197" y="178916"/>
                      <a:pt x="521953" y="179922"/>
                      <a:pt x="518340" y="181683"/>
                    </a:cubicBezTo>
                    <a:cubicBezTo>
                      <a:pt x="514728" y="183445"/>
                      <a:pt x="510738" y="184451"/>
                      <a:pt x="506373" y="184703"/>
                    </a:cubicBezTo>
                    <a:cubicBezTo>
                      <a:pt x="505994" y="184619"/>
                      <a:pt x="505235" y="184283"/>
                      <a:pt x="504098" y="183696"/>
                    </a:cubicBezTo>
                    <a:cubicBezTo>
                      <a:pt x="502961" y="183109"/>
                      <a:pt x="502203" y="182774"/>
                      <a:pt x="501824" y="182690"/>
                    </a:cubicBezTo>
                    <a:cubicBezTo>
                      <a:pt x="504004" y="179972"/>
                      <a:pt x="507838" y="178251"/>
                      <a:pt x="513326" y="177527"/>
                    </a:cubicBezTo>
                    <a:cubicBezTo>
                      <a:pt x="518813" y="176804"/>
                      <a:pt x="523992" y="176276"/>
                      <a:pt x="528862" y="175943"/>
                    </a:cubicBezTo>
                    <a:cubicBezTo>
                      <a:pt x="533732" y="175611"/>
                      <a:pt x="536330" y="174673"/>
                      <a:pt x="536657" y="173129"/>
                    </a:cubicBezTo>
                    <a:cubicBezTo>
                      <a:pt x="536636" y="172730"/>
                      <a:pt x="536427" y="170754"/>
                      <a:pt x="536029" y="167202"/>
                    </a:cubicBezTo>
                    <a:cubicBezTo>
                      <a:pt x="535630" y="163650"/>
                      <a:pt x="535169" y="160914"/>
                      <a:pt x="534646" y="158994"/>
                    </a:cubicBezTo>
                    <a:cubicBezTo>
                      <a:pt x="530054" y="159311"/>
                      <a:pt x="524776" y="161533"/>
                      <a:pt x="518812" y="165659"/>
                    </a:cubicBezTo>
                    <a:cubicBezTo>
                      <a:pt x="512848" y="169785"/>
                      <a:pt x="507528" y="173911"/>
                      <a:pt x="502852" y="178037"/>
                    </a:cubicBezTo>
                    <a:cubicBezTo>
                      <a:pt x="498177" y="182164"/>
                      <a:pt x="495475" y="184385"/>
                      <a:pt x="494748" y="184703"/>
                    </a:cubicBezTo>
                    <a:cubicBezTo>
                      <a:pt x="493958" y="184724"/>
                      <a:pt x="493137" y="184809"/>
                      <a:pt x="492284" y="184957"/>
                    </a:cubicBezTo>
                    <a:cubicBezTo>
                      <a:pt x="491431" y="185105"/>
                      <a:pt x="490736" y="185190"/>
                      <a:pt x="490200" y="185211"/>
                    </a:cubicBezTo>
                    <a:cubicBezTo>
                      <a:pt x="489431" y="185253"/>
                      <a:pt x="488694" y="185042"/>
                      <a:pt x="487988" y="184579"/>
                    </a:cubicBezTo>
                    <a:cubicBezTo>
                      <a:pt x="487283" y="184117"/>
                      <a:pt x="486672" y="183151"/>
                      <a:pt x="486156" y="181683"/>
                    </a:cubicBezTo>
                    <a:cubicBezTo>
                      <a:pt x="489544" y="178092"/>
                      <a:pt x="494561" y="174366"/>
                      <a:pt x="501206" y="170503"/>
                    </a:cubicBezTo>
                    <a:cubicBezTo>
                      <a:pt x="507851" y="166641"/>
                      <a:pt x="513991" y="163056"/>
                      <a:pt x="519626" y="159749"/>
                    </a:cubicBezTo>
                    <a:cubicBezTo>
                      <a:pt x="525260" y="156441"/>
                      <a:pt x="528255" y="153823"/>
                      <a:pt x="528611" y="151896"/>
                    </a:cubicBezTo>
                    <a:cubicBezTo>
                      <a:pt x="528537" y="151611"/>
                      <a:pt x="528179" y="151294"/>
                      <a:pt x="527537" y="150945"/>
                    </a:cubicBezTo>
                    <a:cubicBezTo>
                      <a:pt x="526894" y="150596"/>
                      <a:pt x="526410" y="150406"/>
                      <a:pt x="526084" y="150375"/>
                    </a:cubicBezTo>
                    <a:close/>
                    <a:moveTo>
                      <a:pt x="434208" y="149870"/>
                    </a:moveTo>
                    <a:cubicBezTo>
                      <a:pt x="431789" y="149764"/>
                      <a:pt x="429434" y="150102"/>
                      <a:pt x="427141" y="150883"/>
                    </a:cubicBezTo>
                    <a:cubicBezTo>
                      <a:pt x="424848" y="151664"/>
                      <a:pt x="423502" y="153522"/>
                      <a:pt x="423102" y="156459"/>
                    </a:cubicBezTo>
                    <a:lnTo>
                      <a:pt x="439761" y="150375"/>
                    </a:lnTo>
                    <a:cubicBezTo>
                      <a:pt x="439151" y="150354"/>
                      <a:pt x="438226" y="150270"/>
                      <a:pt x="436985" y="150122"/>
                    </a:cubicBezTo>
                    <a:cubicBezTo>
                      <a:pt x="435744" y="149975"/>
                      <a:pt x="434818" y="149891"/>
                      <a:pt x="434208" y="149870"/>
                    </a:cubicBezTo>
                    <a:close/>
                    <a:moveTo>
                      <a:pt x="461432" y="146843"/>
                    </a:moveTo>
                    <a:cubicBezTo>
                      <a:pt x="459438" y="146738"/>
                      <a:pt x="457003" y="146948"/>
                      <a:pt x="454127" y="147475"/>
                    </a:cubicBezTo>
                    <a:cubicBezTo>
                      <a:pt x="451252" y="148001"/>
                      <a:pt x="449320" y="149475"/>
                      <a:pt x="448334" y="151896"/>
                    </a:cubicBezTo>
                    <a:lnTo>
                      <a:pt x="421083" y="165078"/>
                    </a:lnTo>
                    <a:cubicBezTo>
                      <a:pt x="429539" y="165256"/>
                      <a:pt x="435470" y="166283"/>
                      <a:pt x="438878" y="168160"/>
                    </a:cubicBezTo>
                    <a:cubicBezTo>
                      <a:pt x="442286" y="170036"/>
                      <a:pt x="443926" y="171693"/>
                      <a:pt x="443800" y="173129"/>
                    </a:cubicBezTo>
                    <a:cubicBezTo>
                      <a:pt x="443301" y="175555"/>
                      <a:pt x="439811" y="177917"/>
                      <a:pt x="433330" y="180215"/>
                    </a:cubicBezTo>
                    <a:cubicBezTo>
                      <a:pt x="426848" y="182513"/>
                      <a:pt x="420366" y="185291"/>
                      <a:pt x="413884" y="188548"/>
                    </a:cubicBezTo>
                    <a:cubicBezTo>
                      <a:pt x="407403" y="191804"/>
                      <a:pt x="403913" y="196083"/>
                      <a:pt x="403414" y="201383"/>
                    </a:cubicBezTo>
                    <a:cubicBezTo>
                      <a:pt x="407218" y="198675"/>
                      <a:pt x="411463" y="196814"/>
                      <a:pt x="416149" y="195800"/>
                    </a:cubicBezTo>
                    <a:cubicBezTo>
                      <a:pt x="420836" y="194786"/>
                      <a:pt x="425837" y="194305"/>
                      <a:pt x="431154" y="194357"/>
                    </a:cubicBezTo>
                    <a:cubicBezTo>
                      <a:pt x="431732" y="194378"/>
                      <a:pt x="432468" y="194462"/>
                      <a:pt x="433361" y="194608"/>
                    </a:cubicBezTo>
                    <a:cubicBezTo>
                      <a:pt x="434254" y="194755"/>
                      <a:pt x="434864" y="194838"/>
                      <a:pt x="435189" y="194859"/>
                    </a:cubicBezTo>
                    <a:lnTo>
                      <a:pt x="435218" y="194859"/>
                    </a:lnTo>
                    <a:cubicBezTo>
                      <a:pt x="433746" y="198267"/>
                      <a:pt x="431516" y="200484"/>
                      <a:pt x="428529" y="201812"/>
                    </a:cubicBezTo>
                    <a:cubicBezTo>
                      <a:pt x="425542" y="202540"/>
                      <a:pt x="423060" y="204514"/>
                      <a:pt x="421083" y="207434"/>
                    </a:cubicBezTo>
                    <a:cubicBezTo>
                      <a:pt x="421220" y="207677"/>
                      <a:pt x="421830" y="207826"/>
                      <a:pt x="422913" y="207878"/>
                    </a:cubicBezTo>
                    <a:cubicBezTo>
                      <a:pt x="423996" y="207931"/>
                      <a:pt x="424732" y="207952"/>
                      <a:pt x="425122" y="207942"/>
                    </a:cubicBezTo>
                    <a:cubicBezTo>
                      <a:pt x="430727" y="207322"/>
                      <a:pt x="435921" y="203768"/>
                      <a:pt x="440703" y="197281"/>
                    </a:cubicBezTo>
                    <a:cubicBezTo>
                      <a:pt x="445486" y="190793"/>
                      <a:pt x="448029" y="185091"/>
                      <a:pt x="448334" y="180174"/>
                    </a:cubicBezTo>
                    <a:cubicBezTo>
                      <a:pt x="449606" y="179996"/>
                      <a:pt x="451260" y="177489"/>
                      <a:pt x="453297" y="172654"/>
                    </a:cubicBezTo>
                    <a:cubicBezTo>
                      <a:pt x="455334" y="167818"/>
                      <a:pt x="457175" y="162731"/>
                      <a:pt x="458820" y="157391"/>
                    </a:cubicBezTo>
                    <a:cubicBezTo>
                      <a:pt x="460465" y="152051"/>
                      <a:pt x="461336" y="148535"/>
                      <a:pt x="461432" y="146843"/>
                    </a:cubicBezTo>
                    <a:close/>
                    <a:moveTo>
                      <a:pt x="22682" y="145831"/>
                    </a:moveTo>
                    <a:cubicBezTo>
                      <a:pt x="20852" y="146111"/>
                      <a:pt x="19814" y="147543"/>
                      <a:pt x="19570" y="150126"/>
                    </a:cubicBezTo>
                    <a:cubicBezTo>
                      <a:pt x="19325" y="152709"/>
                      <a:pt x="18674" y="154763"/>
                      <a:pt x="17615" y="156288"/>
                    </a:cubicBezTo>
                    <a:lnTo>
                      <a:pt x="19628" y="155932"/>
                    </a:lnTo>
                    <a:cubicBezTo>
                      <a:pt x="21663" y="155932"/>
                      <a:pt x="22681" y="156438"/>
                      <a:pt x="22682" y="157450"/>
                    </a:cubicBezTo>
                    <a:cubicBezTo>
                      <a:pt x="22460" y="159159"/>
                      <a:pt x="21385" y="161057"/>
                      <a:pt x="19457" y="163145"/>
                    </a:cubicBezTo>
                    <a:cubicBezTo>
                      <a:pt x="17528" y="165233"/>
                      <a:pt x="16076" y="166372"/>
                      <a:pt x="15099" y="166562"/>
                    </a:cubicBezTo>
                    <a:lnTo>
                      <a:pt x="60543" y="158463"/>
                    </a:lnTo>
                    <a:cubicBezTo>
                      <a:pt x="60617" y="158463"/>
                      <a:pt x="60974" y="158463"/>
                      <a:pt x="61615" y="158463"/>
                    </a:cubicBezTo>
                    <a:cubicBezTo>
                      <a:pt x="62256" y="158463"/>
                      <a:pt x="62739" y="158463"/>
                      <a:pt x="63065" y="158463"/>
                    </a:cubicBezTo>
                    <a:cubicBezTo>
                      <a:pt x="64525" y="158199"/>
                      <a:pt x="66269" y="157714"/>
                      <a:pt x="68297" y="157008"/>
                    </a:cubicBezTo>
                    <a:cubicBezTo>
                      <a:pt x="70324" y="156301"/>
                      <a:pt x="71438" y="155436"/>
                      <a:pt x="71638" y="154413"/>
                    </a:cubicBezTo>
                    <a:cubicBezTo>
                      <a:pt x="63108" y="154025"/>
                      <a:pt x="55206" y="152534"/>
                      <a:pt x="47931" y="149940"/>
                    </a:cubicBezTo>
                    <a:cubicBezTo>
                      <a:pt x="40657" y="147346"/>
                      <a:pt x="32241" y="145976"/>
                      <a:pt x="22682" y="145831"/>
                    </a:cubicBezTo>
                    <a:close/>
                    <a:moveTo>
                      <a:pt x="263996" y="138796"/>
                    </a:moveTo>
                    <a:cubicBezTo>
                      <a:pt x="262554" y="138777"/>
                      <a:pt x="259721" y="138982"/>
                      <a:pt x="255496" y="139411"/>
                    </a:cubicBezTo>
                    <a:cubicBezTo>
                      <a:pt x="251271" y="139841"/>
                      <a:pt x="247242" y="140606"/>
                      <a:pt x="243410" y="141706"/>
                    </a:cubicBezTo>
                    <a:cubicBezTo>
                      <a:pt x="239577" y="142807"/>
                      <a:pt x="237528" y="144356"/>
                      <a:pt x="237264" y="146353"/>
                    </a:cubicBezTo>
                    <a:cubicBezTo>
                      <a:pt x="237253" y="146562"/>
                      <a:pt x="237400" y="147780"/>
                      <a:pt x="237705" y="150006"/>
                    </a:cubicBezTo>
                    <a:cubicBezTo>
                      <a:pt x="238010" y="152232"/>
                      <a:pt x="238535" y="154207"/>
                      <a:pt x="239281" y="155932"/>
                    </a:cubicBezTo>
                    <a:cubicBezTo>
                      <a:pt x="241635" y="154679"/>
                      <a:pt x="246132" y="151885"/>
                      <a:pt x="252773" y="147550"/>
                    </a:cubicBezTo>
                    <a:cubicBezTo>
                      <a:pt x="259414" y="143214"/>
                      <a:pt x="263155" y="140296"/>
                      <a:pt x="263996" y="138796"/>
                    </a:cubicBezTo>
                    <a:close/>
                    <a:moveTo>
                      <a:pt x="78193" y="136277"/>
                    </a:moveTo>
                    <a:cubicBezTo>
                      <a:pt x="72699" y="136371"/>
                      <a:pt x="66542" y="136938"/>
                      <a:pt x="59724" y="137977"/>
                    </a:cubicBezTo>
                    <a:cubicBezTo>
                      <a:pt x="52906" y="139016"/>
                      <a:pt x="46623" y="139961"/>
                      <a:pt x="40877" y="140811"/>
                    </a:cubicBezTo>
                    <a:cubicBezTo>
                      <a:pt x="43976" y="141546"/>
                      <a:pt x="48115" y="142847"/>
                      <a:pt x="53294" y="144715"/>
                    </a:cubicBezTo>
                    <a:cubicBezTo>
                      <a:pt x="58474" y="146583"/>
                      <a:pt x="62739" y="147633"/>
                      <a:pt x="66091" y="147864"/>
                    </a:cubicBezTo>
                    <a:cubicBezTo>
                      <a:pt x="66721" y="147801"/>
                      <a:pt x="67856" y="147297"/>
                      <a:pt x="69494" y="146353"/>
                    </a:cubicBezTo>
                    <a:cubicBezTo>
                      <a:pt x="71133" y="145408"/>
                      <a:pt x="72520" y="144400"/>
                      <a:pt x="73655" y="143330"/>
                    </a:cubicBezTo>
                    <a:lnTo>
                      <a:pt x="71638" y="147864"/>
                    </a:lnTo>
                    <a:cubicBezTo>
                      <a:pt x="74117" y="147602"/>
                      <a:pt x="75840" y="146111"/>
                      <a:pt x="76806" y="143393"/>
                    </a:cubicBezTo>
                    <a:cubicBezTo>
                      <a:pt x="77773" y="140674"/>
                      <a:pt x="78235" y="138302"/>
                      <a:pt x="78193" y="136277"/>
                    </a:cubicBezTo>
                    <a:close/>
                    <a:moveTo>
                      <a:pt x="524062" y="135798"/>
                    </a:moveTo>
                    <a:cubicBezTo>
                      <a:pt x="519050" y="137354"/>
                      <a:pt x="513406" y="138658"/>
                      <a:pt x="507131" y="139710"/>
                    </a:cubicBezTo>
                    <a:cubicBezTo>
                      <a:pt x="500855" y="140762"/>
                      <a:pt x="495212" y="141309"/>
                      <a:pt x="490200" y="141351"/>
                    </a:cubicBezTo>
                    <a:lnTo>
                      <a:pt x="490200" y="137762"/>
                    </a:lnTo>
                    <a:lnTo>
                      <a:pt x="486156" y="139780"/>
                    </a:lnTo>
                    <a:lnTo>
                      <a:pt x="486156" y="150375"/>
                    </a:lnTo>
                    <a:cubicBezTo>
                      <a:pt x="488796" y="149512"/>
                      <a:pt x="492895" y="148323"/>
                      <a:pt x="498455" y="146808"/>
                    </a:cubicBezTo>
                    <a:cubicBezTo>
                      <a:pt x="504014" y="145293"/>
                      <a:pt x="509349" y="143584"/>
                      <a:pt x="514459" y="141683"/>
                    </a:cubicBezTo>
                    <a:cubicBezTo>
                      <a:pt x="519569" y="139782"/>
                      <a:pt x="522770" y="137820"/>
                      <a:pt x="524062" y="135798"/>
                    </a:cubicBezTo>
                    <a:close/>
                    <a:moveTo>
                      <a:pt x="471000" y="124692"/>
                    </a:moveTo>
                    <a:cubicBezTo>
                      <a:pt x="467574" y="126669"/>
                      <a:pt x="462825" y="129656"/>
                      <a:pt x="456751" y="133652"/>
                    </a:cubicBezTo>
                    <a:cubicBezTo>
                      <a:pt x="450678" y="137649"/>
                      <a:pt x="445676" y="139878"/>
                      <a:pt x="441746" y="140341"/>
                    </a:cubicBezTo>
                    <a:cubicBezTo>
                      <a:pt x="443490" y="140541"/>
                      <a:pt x="445550" y="140899"/>
                      <a:pt x="447925" y="141414"/>
                    </a:cubicBezTo>
                    <a:cubicBezTo>
                      <a:pt x="450299" y="141929"/>
                      <a:pt x="451602" y="142918"/>
                      <a:pt x="451834" y="144380"/>
                    </a:cubicBezTo>
                    <a:cubicBezTo>
                      <a:pt x="455087" y="141669"/>
                      <a:pt x="458163" y="140192"/>
                      <a:pt x="461062" y="139949"/>
                    </a:cubicBezTo>
                    <a:cubicBezTo>
                      <a:pt x="463960" y="139706"/>
                      <a:pt x="466326" y="138789"/>
                      <a:pt x="468160" y="137200"/>
                    </a:cubicBezTo>
                    <a:cubicBezTo>
                      <a:pt x="469994" y="135611"/>
                      <a:pt x="470940" y="131441"/>
                      <a:pt x="471000" y="124692"/>
                    </a:cubicBezTo>
                    <a:close/>
                    <a:moveTo>
                      <a:pt x="456373" y="122672"/>
                    </a:moveTo>
                    <a:cubicBezTo>
                      <a:pt x="451644" y="122641"/>
                      <a:pt x="447483" y="123840"/>
                      <a:pt x="443890" y="126269"/>
                    </a:cubicBezTo>
                    <a:cubicBezTo>
                      <a:pt x="440296" y="128699"/>
                      <a:pt x="438405" y="132548"/>
                      <a:pt x="438216" y="137817"/>
                    </a:cubicBezTo>
                    <a:cubicBezTo>
                      <a:pt x="439991" y="136492"/>
                      <a:pt x="443501" y="134473"/>
                      <a:pt x="448744" y="131759"/>
                    </a:cubicBezTo>
                    <a:cubicBezTo>
                      <a:pt x="453988" y="129046"/>
                      <a:pt x="457876" y="126017"/>
                      <a:pt x="460408" y="122672"/>
                    </a:cubicBezTo>
                    <a:cubicBezTo>
                      <a:pt x="460303" y="122672"/>
                      <a:pt x="459756" y="122672"/>
                      <a:pt x="458769" y="122672"/>
                    </a:cubicBezTo>
                    <a:cubicBezTo>
                      <a:pt x="457781" y="122672"/>
                      <a:pt x="456982" y="122672"/>
                      <a:pt x="456373" y="122672"/>
                    </a:cubicBezTo>
                    <a:close/>
                    <a:moveTo>
                      <a:pt x="32304" y="119097"/>
                    </a:moveTo>
                    <a:lnTo>
                      <a:pt x="32304" y="119107"/>
                    </a:lnTo>
                    <a:lnTo>
                      <a:pt x="32302" y="119101"/>
                    </a:lnTo>
                    <a:close/>
                    <a:moveTo>
                      <a:pt x="33817" y="114532"/>
                    </a:moveTo>
                    <a:cubicBezTo>
                      <a:pt x="32829" y="114532"/>
                      <a:pt x="32157" y="114659"/>
                      <a:pt x="31800" y="114913"/>
                    </a:cubicBezTo>
                    <a:cubicBezTo>
                      <a:pt x="31442" y="115167"/>
                      <a:pt x="31274" y="115549"/>
                      <a:pt x="31295" y="116057"/>
                    </a:cubicBezTo>
                    <a:cubicBezTo>
                      <a:pt x="31306" y="116343"/>
                      <a:pt x="31411" y="116788"/>
                      <a:pt x="31611" y="117391"/>
                    </a:cubicBezTo>
                    <a:lnTo>
                      <a:pt x="32302" y="119101"/>
                    </a:lnTo>
                    <a:lnTo>
                      <a:pt x="29214" y="125085"/>
                    </a:lnTo>
                    <a:cubicBezTo>
                      <a:pt x="27396" y="127432"/>
                      <a:pt x="26239" y="130831"/>
                      <a:pt x="25743" y="135281"/>
                    </a:cubicBezTo>
                    <a:lnTo>
                      <a:pt x="30287" y="135281"/>
                    </a:lnTo>
                    <a:cubicBezTo>
                      <a:pt x="32590" y="134902"/>
                      <a:pt x="36612" y="134220"/>
                      <a:pt x="42352" y="133236"/>
                    </a:cubicBezTo>
                    <a:cubicBezTo>
                      <a:pt x="48092" y="132252"/>
                      <a:pt x="53832" y="131230"/>
                      <a:pt x="59572" y="130168"/>
                    </a:cubicBezTo>
                    <a:cubicBezTo>
                      <a:pt x="65312" y="129106"/>
                      <a:pt x="69334" y="128269"/>
                      <a:pt x="71638" y="127657"/>
                    </a:cubicBezTo>
                    <a:cubicBezTo>
                      <a:pt x="64735" y="126892"/>
                      <a:pt x="58369" y="124646"/>
                      <a:pt x="52538" y="120918"/>
                    </a:cubicBezTo>
                    <a:cubicBezTo>
                      <a:pt x="46707" y="117191"/>
                      <a:pt x="40467" y="115062"/>
                      <a:pt x="33817" y="114532"/>
                    </a:cubicBezTo>
                    <a:close/>
                    <a:moveTo>
                      <a:pt x="514459" y="113018"/>
                    </a:moveTo>
                    <a:cubicBezTo>
                      <a:pt x="506983" y="112924"/>
                      <a:pt x="500076" y="113498"/>
                      <a:pt x="493737" y="114741"/>
                    </a:cubicBezTo>
                    <a:cubicBezTo>
                      <a:pt x="487399" y="115984"/>
                      <a:pt x="484029" y="118460"/>
                      <a:pt x="483629" y="122168"/>
                    </a:cubicBezTo>
                    <a:cubicBezTo>
                      <a:pt x="483608" y="124366"/>
                      <a:pt x="483777" y="126280"/>
                      <a:pt x="484135" y="127910"/>
                    </a:cubicBezTo>
                    <a:cubicBezTo>
                      <a:pt x="484493" y="129540"/>
                      <a:pt x="485166" y="131328"/>
                      <a:pt x="486156" y="133274"/>
                    </a:cubicBezTo>
                    <a:cubicBezTo>
                      <a:pt x="490979" y="129435"/>
                      <a:pt x="496622" y="126385"/>
                      <a:pt x="503088" y="124124"/>
                    </a:cubicBezTo>
                    <a:cubicBezTo>
                      <a:pt x="509553" y="121863"/>
                      <a:pt x="515196" y="119191"/>
                      <a:pt x="520019" y="116110"/>
                    </a:cubicBezTo>
                    <a:lnTo>
                      <a:pt x="520019" y="120653"/>
                    </a:lnTo>
                    <a:lnTo>
                      <a:pt x="494748" y="133274"/>
                    </a:lnTo>
                    <a:cubicBezTo>
                      <a:pt x="494822" y="133905"/>
                      <a:pt x="495306" y="134788"/>
                      <a:pt x="496201" y="135924"/>
                    </a:cubicBezTo>
                    <a:cubicBezTo>
                      <a:pt x="497096" y="137060"/>
                      <a:pt x="497960" y="137691"/>
                      <a:pt x="498792" y="137817"/>
                    </a:cubicBezTo>
                    <a:cubicBezTo>
                      <a:pt x="499529" y="137628"/>
                      <a:pt x="500961" y="136871"/>
                      <a:pt x="503088" y="135545"/>
                    </a:cubicBezTo>
                    <a:cubicBezTo>
                      <a:pt x="505214" y="134220"/>
                      <a:pt x="506646" y="133463"/>
                      <a:pt x="507383" y="133274"/>
                    </a:cubicBezTo>
                    <a:cubicBezTo>
                      <a:pt x="507970" y="133249"/>
                      <a:pt x="510109" y="133074"/>
                      <a:pt x="513802" y="132750"/>
                    </a:cubicBezTo>
                    <a:cubicBezTo>
                      <a:pt x="517494" y="132426"/>
                      <a:pt x="521242" y="132102"/>
                      <a:pt x="525046" y="131778"/>
                    </a:cubicBezTo>
                    <a:cubicBezTo>
                      <a:pt x="528849" y="131454"/>
                      <a:pt x="531211" y="131279"/>
                      <a:pt x="532131" y="131254"/>
                    </a:cubicBezTo>
                    <a:cubicBezTo>
                      <a:pt x="532100" y="135420"/>
                      <a:pt x="530650" y="138952"/>
                      <a:pt x="527781" y="141848"/>
                    </a:cubicBezTo>
                    <a:cubicBezTo>
                      <a:pt x="524911" y="144745"/>
                      <a:pt x="520808" y="146241"/>
                      <a:pt x="515470" y="146338"/>
                    </a:cubicBezTo>
                    <a:lnTo>
                      <a:pt x="515470" y="146399"/>
                    </a:lnTo>
                    <a:cubicBezTo>
                      <a:pt x="515986" y="146420"/>
                      <a:pt x="516723" y="146504"/>
                      <a:pt x="517681" y="146652"/>
                    </a:cubicBezTo>
                    <a:cubicBezTo>
                      <a:pt x="518639" y="146799"/>
                      <a:pt x="519756" y="146883"/>
                      <a:pt x="521030" y="146904"/>
                    </a:cubicBezTo>
                    <a:cubicBezTo>
                      <a:pt x="524029" y="146893"/>
                      <a:pt x="526993" y="146662"/>
                      <a:pt x="529922" y="146210"/>
                    </a:cubicBezTo>
                    <a:cubicBezTo>
                      <a:pt x="532851" y="145758"/>
                      <a:pt x="534426" y="145148"/>
                      <a:pt x="534646" y="144380"/>
                    </a:cubicBezTo>
                    <a:cubicBezTo>
                      <a:pt x="535610" y="130093"/>
                      <a:pt x="536196" y="121396"/>
                      <a:pt x="536406" y="118291"/>
                    </a:cubicBezTo>
                    <a:cubicBezTo>
                      <a:pt x="536615" y="115185"/>
                      <a:pt x="536699" y="113942"/>
                      <a:pt x="536657" y="114564"/>
                    </a:cubicBezTo>
                    <a:cubicBezTo>
                      <a:pt x="536931" y="114499"/>
                      <a:pt x="535629" y="114241"/>
                      <a:pt x="532751" y="113791"/>
                    </a:cubicBezTo>
                    <a:cubicBezTo>
                      <a:pt x="529873" y="113340"/>
                      <a:pt x="523776" y="113082"/>
                      <a:pt x="514459" y="113018"/>
                    </a:cubicBezTo>
                    <a:close/>
                    <a:moveTo>
                      <a:pt x="273074" y="112576"/>
                    </a:moveTo>
                    <a:cubicBezTo>
                      <a:pt x="269218" y="113106"/>
                      <a:pt x="263060" y="116058"/>
                      <a:pt x="254602" y="121433"/>
                    </a:cubicBezTo>
                    <a:cubicBezTo>
                      <a:pt x="246143" y="126808"/>
                      <a:pt x="240363" y="131424"/>
                      <a:pt x="237264" y="135281"/>
                    </a:cubicBezTo>
                    <a:cubicBezTo>
                      <a:pt x="242528" y="135176"/>
                      <a:pt x="247761" y="134757"/>
                      <a:pt x="252962" y="134025"/>
                    </a:cubicBezTo>
                    <a:cubicBezTo>
                      <a:pt x="258164" y="133292"/>
                      <a:pt x="263523" y="132874"/>
                      <a:pt x="269039" y="132769"/>
                    </a:cubicBezTo>
                    <a:cubicBezTo>
                      <a:pt x="270920" y="132717"/>
                      <a:pt x="272959" y="132947"/>
                      <a:pt x="275155" y="133459"/>
                    </a:cubicBezTo>
                    <a:cubicBezTo>
                      <a:pt x="277351" y="133971"/>
                      <a:pt x="279011" y="135078"/>
                      <a:pt x="280136" y="136780"/>
                    </a:cubicBezTo>
                    <a:cubicBezTo>
                      <a:pt x="276584" y="141241"/>
                      <a:pt x="272465" y="144789"/>
                      <a:pt x="267778" y="147423"/>
                    </a:cubicBezTo>
                    <a:cubicBezTo>
                      <a:pt x="263092" y="150057"/>
                      <a:pt x="257964" y="152220"/>
                      <a:pt x="252395" y="153909"/>
                    </a:cubicBezTo>
                    <a:lnTo>
                      <a:pt x="249873" y="158463"/>
                    </a:lnTo>
                    <a:cubicBezTo>
                      <a:pt x="250588" y="158431"/>
                      <a:pt x="254707" y="157988"/>
                      <a:pt x="262230" y="157134"/>
                    </a:cubicBezTo>
                    <a:cubicBezTo>
                      <a:pt x="269754" y="156280"/>
                      <a:pt x="276395" y="155205"/>
                      <a:pt x="282153" y="153909"/>
                    </a:cubicBezTo>
                    <a:cubicBezTo>
                      <a:pt x="282174" y="152944"/>
                      <a:pt x="282258" y="151348"/>
                      <a:pt x="282406" y="149123"/>
                    </a:cubicBezTo>
                    <a:cubicBezTo>
                      <a:pt x="282553" y="146898"/>
                      <a:pt x="282637" y="145303"/>
                      <a:pt x="282658" y="144337"/>
                    </a:cubicBezTo>
                    <a:cubicBezTo>
                      <a:pt x="282532" y="140287"/>
                      <a:pt x="282027" y="136171"/>
                      <a:pt x="281145" y="131990"/>
                    </a:cubicBezTo>
                    <a:cubicBezTo>
                      <a:pt x="280262" y="127809"/>
                      <a:pt x="279758" y="123684"/>
                      <a:pt x="279631" y="119615"/>
                    </a:cubicBezTo>
                    <a:cubicBezTo>
                      <a:pt x="279621" y="118609"/>
                      <a:pt x="279642" y="117699"/>
                      <a:pt x="279694" y="116883"/>
                    </a:cubicBezTo>
                    <a:cubicBezTo>
                      <a:pt x="279747" y="116068"/>
                      <a:pt x="279894" y="115284"/>
                      <a:pt x="280136" y="114532"/>
                    </a:cubicBezTo>
                    <a:lnTo>
                      <a:pt x="275596" y="117236"/>
                    </a:lnTo>
                    <a:cubicBezTo>
                      <a:pt x="275554" y="116362"/>
                      <a:pt x="275260" y="115391"/>
                      <a:pt x="274714" y="114323"/>
                    </a:cubicBezTo>
                    <a:cubicBezTo>
                      <a:pt x="274167" y="113255"/>
                      <a:pt x="273621" y="112673"/>
                      <a:pt x="273074" y="112576"/>
                    </a:cubicBezTo>
                    <a:close/>
                    <a:moveTo>
                      <a:pt x="254412" y="111061"/>
                    </a:moveTo>
                    <a:cubicBezTo>
                      <a:pt x="252321" y="111125"/>
                      <a:pt x="248055" y="111755"/>
                      <a:pt x="241614" y="112950"/>
                    </a:cubicBezTo>
                    <a:cubicBezTo>
                      <a:pt x="235173" y="114145"/>
                      <a:pt x="231537" y="115523"/>
                      <a:pt x="230707" y="117083"/>
                    </a:cubicBezTo>
                    <a:lnTo>
                      <a:pt x="230707" y="117119"/>
                    </a:lnTo>
                    <a:cubicBezTo>
                      <a:pt x="230759" y="118066"/>
                      <a:pt x="231032" y="119580"/>
                      <a:pt x="231526" y="121661"/>
                    </a:cubicBezTo>
                    <a:cubicBezTo>
                      <a:pt x="232020" y="123743"/>
                      <a:pt x="232419" y="125256"/>
                      <a:pt x="232724" y="126201"/>
                    </a:cubicBezTo>
                    <a:cubicBezTo>
                      <a:pt x="236917" y="124436"/>
                      <a:pt x="241267" y="122293"/>
                      <a:pt x="245775" y="119769"/>
                    </a:cubicBezTo>
                    <a:cubicBezTo>
                      <a:pt x="250283" y="117245"/>
                      <a:pt x="254003" y="114343"/>
                      <a:pt x="256934" y="111061"/>
                    </a:cubicBezTo>
                    <a:close/>
                    <a:moveTo>
                      <a:pt x="503338" y="97368"/>
                    </a:moveTo>
                    <a:cubicBezTo>
                      <a:pt x="494465" y="97549"/>
                      <a:pt x="484055" y="99850"/>
                      <a:pt x="472110" y="104273"/>
                    </a:cubicBezTo>
                    <a:cubicBezTo>
                      <a:pt x="460165" y="108696"/>
                      <a:pt x="451401" y="114156"/>
                      <a:pt x="445819" y="120653"/>
                    </a:cubicBezTo>
                    <a:cubicBezTo>
                      <a:pt x="450194" y="118476"/>
                      <a:pt x="455699" y="117151"/>
                      <a:pt x="462335" y="116678"/>
                    </a:cubicBezTo>
                    <a:cubicBezTo>
                      <a:pt x="468971" y="116204"/>
                      <a:pt x="474721" y="116015"/>
                      <a:pt x="479586" y="116110"/>
                    </a:cubicBezTo>
                    <a:lnTo>
                      <a:pt x="481608" y="112009"/>
                    </a:lnTo>
                    <a:lnTo>
                      <a:pt x="508900" y="97887"/>
                    </a:lnTo>
                    <a:lnTo>
                      <a:pt x="508898" y="97875"/>
                    </a:lnTo>
                    <a:cubicBezTo>
                      <a:pt x="508129" y="97632"/>
                      <a:pt x="507266" y="97484"/>
                      <a:pt x="506308" y="97431"/>
                    </a:cubicBezTo>
                    <a:cubicBezTo>
                      <a:pt x="505349" y="97379"/>
                      <a:pt x="504360" y="97357"/>
                      <a:pt x="503338" y="97368"/>
                    </a:cubicBezTo>
                    <a:close/>
                    <a:moveTo>
                      <a:pt x="232724" y="93897"/>
                    </a:moveTo>
                    <a:cubicBezTo>
                      <a:pt x="231284" y="93950"/>
                      <a:pt x="229622" y="94223"/>
                      <a:pt x="227739" y="94718"/>
                    </a:cubicBezTo>
                    <a:cubicBezTo>
                      <a:pt x="225856" y="95212"/>
                      <a:pt x="224825" y="95612"/>
                      <a:pt x="224646" y="95917"/>
                    </a:cubicBezTo>
                    <a:lnTo>
                      <a:pt x="224646" y="98441"/>
                    </a:lnTo>
                    <a:cubicBezTo>
                      <a:pt x="226718" y="98378"/>
                      <a:pt x="228885" y="97873"/>
                      <a:pt x="231146" y="96926"/>
                    </a:cubicBezTo>
                    <a:cubicBezTo>
                      <a:pt x="233406" y="95980"/>
                      <a:pt x="235446" y="94970"/>
                      <a:pt x="237264" y="93897"/>
                    </a:cubicBezTo>
                    <a:cubicBezTo>
                      <a:pt x="237190" y="93897"/>
                      <a:pt x="236833" y="93897"/>
                      <a:pt x="236192" y="93897"/>
                    </a:cubicBezTo>
                    <a:cubicBezTo>
                      <a:pt x="235551" y="93897"/>
                      <a:pt x="235068" y="93897"/>
                      <a:pt x="234742" y="93897"/>
                    </a:cubicBezTo>
                    <a:close/>
                    <a:moveTo>
                      <a:pt x="257943" y="91357"/>
                    </a:moveTo>
                    <a:cubicBezTo>
                      <a:pt x="256610" y="91525"/>
                      <a:pt x="253559" y="92704"/>
                      <a:pt x="248788" y="94893"/>
                    </a:cubicBezTo>
                    <a:cubicBezTo>
                      <a:pt x="244018" y="97083"/>
                      <a:pt x="239472" y="99272"/>
                      <a:pt x="235150" y="101462"/>
                    </a:cubicBezTo>
                    <a:cubicBezTo>
                      <a:pt x="230828" y="103651"/>
                      <a:pt x="228673" y="104830"/>
                      <a:pt x="228686" y="104998"/>
                    </a:cubicBezTo>
                    <a:lnTo>
                      <a:pt x="228686" y="109040"/>
                    </a:lnTo>
                    <a:cubicBezTo>
                      <a:pt x="234362" y="107746"/>
                      <a:pt x="240541" y="106672"/>
                      <a:pt x="247225" y="105819"/>
                    </a:cubicBezTo>
                    <a:cubicBezTo>
                      <a:pt x="253908" y="104967"/>
                      <a:pt x="260339" y="104525"/>
                      <a:pt x="266518" y="104493"/>
                    </a:cubicBezTo>
                    <a:cubicBezTo>
                      <a:pt x="266286" y="102841"/>
                      <a:pt x="265110" y="100335"/>
                      <a:pt x="262987" y="96978"/>
                    </a:cubicBezTo>
                    <a:cubicBezTo>
                      <a:pt x="260864" y="93620"/>
                      <a:pt x="259183" y="91746"/>
                      <a:pt x="257943" y="91357"/>
                    </a:cubicBezTo>
                    <a:close/>
                    <a:moveTo>
                      <a:pt x="532634" y="91317"/>
                    </a:moveTo>
                    <a:cubicBezTo>
                      <a:pt x="530222" y="94407"/>
                      <a:pt x="527742" y="96932"/>
                      <a:pt x="525196" y="98894"/>
                    </a:cubicBezTo>
                    <a:cubicBezTo>
                      <a:pt x="522650" y="100856"/>
                      <a:pt x="519408" y="101869"/>
                      <a:pt x="515469" y="101933"/>
                    </a:cubicBezTo>
                    <a:lnTo>
                      <a:pt x="515469" y="95351"/>
                    </a:lnTo>
                    <a:cubicBezTo>
                      <a:pt x="512152" y="99340"/>
                      <a:pt x="509561" y="102253"/>
                      <a:pt x="507698" y="104091"/>
                    </a:cubicBezTo>
                    <a:cubicBezTo>
                      <a:pt x="505834" y="105928"/>
                      <a:pt x="504886" y="107069"/>
                      <a:pt x="504854" y="107513"/>
                    </a:cubicBezTo>
                    <a:cubicBezTo>
                      <a:pt x="508687" y="107640"/>
                      <a:pt x="512268" y="108147"/>
                      <a:pt x="515595" y="109035"/>
                    </a:cubicBezTo>
                    <a:cubicBezTo>
                      <a:pt x="518923" y="109922"/>
                      <a:pt x="521745" y="110430"/>
                      <a:pt x="524062" y="110557"/>
                    </a:cubicBezTo>
                    <a:lnTo>
                      <a:pt x="522545" y="107513"/>
                    </a:lnTo>
                    <a:lnTo>
                      <a:pt x="535148" y="107513"/>
                    </a:lnTo>
                    <a:cubicBezTo>
                      <a:pt x="535138" y="104934"/>
                      <a:pt x="534908" y="102231"/>
                      <a:pt x="534457" y="99404"/>
                    </a:cubicBezTo>
                    <a:cubicBezTo>
                      <a:pt x="534006" y="96577"/>
                      <a:pt x="533399" y="93881"/>
                      <a:pt x="532634" y="91317"/>
                    </a:cubicBezTo>
                    <a:close/>
                    <a:moveTo>
                      <a:pt x="51971" y="85294"/>
                    </a:moveTo>
                    <a:lnTo>
                      <a:pt x="53988" y="87315"/>
                    </a:lnTo>
                    <a:cubicBezTo>
                      <a:pt x="62697" y="89357"/>
                      <a:pt x="70494" y="91462"/>
                      <a:pt x="77377" y="93630"/>
                    </a:cubicBezTo>
                    <a:cubicBezTo>
                      <a:pt x="84260" y="95799"/>
                      <a:pt x="87896" y="99420"/>
                      <a:pt x="88285" y="104493"/>
                    </a:cubicBezTo>
                    <a:cubicBezTo>
                      <a:pt x="87833" y="106623"/>
                      <a:pt x="84197" y="108089"/>
                      <a:pt x="77376" y="108891"/>
                    </a:cubicBezTo>
                    <a:cubicBezTo>
                      <a:pt x="70555" y="109692"/>
                      <a:pt x="63257" y="110185"/>
                      <a:pt x="55484" y="110369"/>
                    </a:cubicBezTo>
                    <a:cubicBezTo>
                      <a:pt x="47710" y="110553"/>
                      <a:pt x="42169" y="110784"/>
                      <a:pt x="38860" y="111061"/>
                    </a:cubicBezTo>
                    <a:cubicBezTo>
                      <a:pt x="45636" y="113133"/>
                      <a:pt x="52380" y="115678"/>
                      <a:pt x="59094" y="118697"/>
                    </a:cubicBezTo>
                    <a:cubicBezTo>
                      <a:pt x="65807" y="121715"/>
                      <a:pt x="72678" y="123377"/>
                      <a:pt x="79706" y="123682"/>
                    </a:cubicBezTo>
                    <a:cubicBezTo>
                      <a:pt x="79874" y="123426"/>
                      <a:pt x="81445" y="121300"/>
                      <a:pt x="84418" y="117304"/>
                    </a:cubicBezTo>
                    <a:cubicBezTo>
                      <a:pt x="87391" y="113307"/>
                      <a:pt x="90757" y="108974"/>
                      <a:pt x="94515" y="104303"/>
                    </a:cubicBezTo>
                    <a:cubicBezTo>
                      <a:pt x="98274" y="99633"/>
                      <a:pt x="101416" y="96160"/>
                      <a:pt x="103941" y="93883"/>
                    </a:cubicBezTo>
                    <a:cubicBezTo>
                      <a:pt x="99785" y="90957"/>
                      <a:pt x="95092" y="89104"/>
                      <a:pt x="89865" y="88325"/>
                    </a:cubicBezTo>
                    <a:cubicBezTo>
                      <a:pt x="84637" y="87546"/>
                      <a:pt x="79570" y="87209"/>
                      <a:pt x="74663" y="87315"/>
                    </a:cubicBezTo>
                    <a:lnTo>
                      <a:pt x="67099" y="87315"/>
                    </a:lnTo>
                    <a:lnTo>
                      <a:pt x="67099" y="85294"/>
                    </a:lnTo>
                    <a:close/>
                    <a:moveTo>
                      <a:pt x="43398" y="82791"/>
                    </a:moveTo>
                    <a:cubicBezTo>
                      <a:pt x="42410" y="84442"/>
                      <a:pt x="40856" y="87324"/>
                      <a:pt x="38733" y="91436"/>
                    </a:cubicBezTo>
                    <a:cubicBezTo>
                      <a:pt x="36611" y="95548"/>
                      <a:pt x="35309" y="98556"/>
                      <a:pt x="34825" y="100460"/>
                    </a:cubicBezTo>
                    <a:cubicBezTo>
                      <a:pt x="34804" y="100544"/>
                      <a:pt x="34720" y="100881"/>
                      <a:pt x="34573" y="101470"/>
                    </a:cubicBezTo>
                    <a:cubicBezTo>
                      <a:pt x="34426" y="102059"/>
                      <a:pt x="34342" y="102395"/>
                      <a:pt x="34321" y="102479"/>
                    </a:cubicBezTo>
                    <a:cubicBezTo>
                      <a:pt x="34342" y="102563"/>
                      <a:pt x="34426" y="102899"/>
                      <a:pt x="34573" y="103486"/>
                    </a:cubicBezTo>
                    <a:cubicBezTo>
                      <a:pt x="34720" y="104074"/>
                      <a:pt x="34804" y="104410"/>
                      <a:pt x="34825" y="104494"/>
                    </a:cubicBezTo>
                    <a:lnTo>
                      <a:pt x="40877" y="95917"/>
                    </a:lnTo>
                    <a:cubicBezTo>
                      <a:pt x="40456" y="96842"/>
                      <a:pt x="40288" y="97515"/>
                      <a:pt x="40372" y="97936"/>
                    </a:cubicBezTo>
                    <a:cubicBezTo>
                      <a:pt x="40425" y="99230"/>
                      <a:pt x="40950" y="100302"/>
                      <a:pt x="41948" y="101154"/>
                    </a:cubicBezTo>
                    <a:cubicBezTo>
                      <a:pt x="42946" y="102006"/>
                      <a:pt x="44102" y="102448"/>
                      <a:pt x="45415" y="102479"/>
                    </a:cubicBezTo>
                    <a:lnTo>
                      <a:pt x="72142" y="102479"/>
                    </a:lnTo>
                    <a:cubicBezTo>
                      <a:pt x="71890" y="100797"/>
                      <a:pt x="70629" y="98987"/>
                      <a:pt x="68360" y="97051"/>
                    </a:cubicBezTo>
                    <a:cubicBezTo>
                      <a:pt x="66091" y="95114"/>
                      <a:pt x="64326" y="94058"/>
                      <a:pt x="63065" y="93883"/>
                    </a:cubicBezTo>
                    <a:cubicBezTo>
                      <a:pt x="62466" y="93936"/>
                      <a:pt x="61647" y="94209"/>
                      <a:pt x="60607" y="94704"/>
                    </a:cubicBezTo>
                    <a:cubicBezTo>
                      <a:pt x="59566" y="95199"/>
                      <a:pt x="58873" y="95599"/>
                      <a:pt x="58526" y="95904"/>
                    </a:cubicBezTo>
                    <a:lnTo>
                      <a:pt x="47432" y="89336"/>
                    </a:lnTo>
                    <a:lnTo>
                      <a:pt x="43398" y="91357"/>
                    </a:lnTo>
                    <a:close/>
                    <a:moveTo>
                      <a:pt x="245838" y="69666"/>
                    </a:moveTo>
                    <a:cubicBezTo>
                      <a:pt x="241362" y="72894"/>
                      <a:pt x="236695" y="75524"/>
                      <a:pt x="231837" y="77554"/>
                    </a:cubicBezTo>
                    <a:cubicBezTo>
                      <a:pt x="226980" y="79583"/>
                      <a:pt x="223067" y="82844"/>
                      <a:pt x="220100" y="87335"/>
                    </a:cubicBezTo>
                    <a:lnTo>
                      <a:pt x="222120" y="89354"/>
                    </a:lnTo>
                    <a:lnTo>
                      <a:pt x="249873" y="82791"/>
                    </a:lnTo>
                    <a:lnTo>
                      <a:pt x="252899" y="82791"/>
                    </a:lnTo>
                    <a:cubicBezTo>
                      <a:pt x="252700" y="80099"/>
                      <a:pt x="251712" y="77785"/>
                      <a:pt x="249936" y="75850"/>
                    </a:cubicBezTo>
                    <a:cubicBezTo>
                      <a:pt x="248160" y="73915"/>
                      <a:pt x="246794" y="71853"/>
                      <a:pt x="245838" y="69666"/>
                    </a:cubicBezTo>
                    <a:close/>
                    <a:moveTo>
                      <a:pt x="159495" y="69635"/>
                    </a:moveTo>
                    <a:cubicBezTo>
                      <a:pt x="156256" y="69972"/>
                      <a:pt x="150838" y="72779"/>
                      <a:pt x="143241" y="78055"/>
                    </a:cubicBezTo>
                    <a:cubicBezTo>
                      <a:pt x="135643" y="83331"/>
                      <a:pt x="128130" y="89055"/>
                      <a:pt x="120701" y="95225"/>
                    </a:cubicBezTo>
                    <a:cubicBezTo>
                      <a:pt x="113272" y="101395"/>
                      <a:pt x="108190" y="105989"/>
                      <a:pt x="105456" y="109008"/>
                    </a:cubicBezTo>
                    <a:lnTo>
                      <a:pt x="99396" y="130231"/>
                    </a:lnTo>
                    <a:cubicBezTo>
                      <a:pt x="99385" y="130955"/>
                      <a:pt x="99154" y="132530"/>
                      <a:pt x="98701" y="134954"/>
                    </a:cubicBezTo>
                    <a:cubicBezTo>
                      <a:pt x="98249" y="137379"/>
                      <a:pt x="97638" y="139331"/>
                      <a:pt x="96870" y="140811"/>
                    </a:cubicBezTo>
                    <a:cubicBezTo>
                      <a:pt x="91483" y="148101"/>
                      <a:pt x="87990" y="155839"/>
                      <a:pt x="86391" y="164025"/>
                    </a:cubicBezTo>
                    <a:cubicBezTo>
                      <a:pt x="84791" y="172211"/>
                      <a:pt x="84076" y="183987"/>
                      <a:pt x="84244" y="199353"/>
                    </a:cubicBezTo>
                    <a:cubicBezTo>
                      <a:pt x="84465" y="206682"/>
                      <a:pt x="85791" y="212999"/>
                      <a:pt x="88222" y="218306"/>
                    </a:cubicBezTo>
                    <a:cubicBezTo>
                      <a:pt x="90652" y="223613"/>
                      <a:pt x="92862" y="229425"/>
                      <a:pt x="94850" y="235743"/>
                    </a:cubicBezTo>
                    <a:cubicBezTo>
                      <a:pt x="95418" y="237627"/>
                      <a:pt x="96176" y="241307"/>
                      <a:pt x="97123" y="246785"/>
                    </a:cubicBezTo>
                    <a:cubicBezTo>
                      <a:pt x="98070" y="252262"/>
                      <a:pt x="98827" y="255815"/>
                      <a:pt x="99396" y="257443"/>
                    </a:cubicBezTo>
                    <a:cubicBezTo>
                      <a:pt x="105225" y="270008"/>
                      <a:pt x="113768" y="279304"/>
                      <a:pt x="125026" y="285331"/>
                    </a:cubicBezTo>
                    <a:cubicBezTo>
                      <a:pt x="136285" y="291358"/>
                      <a:pt x="148616" y="294352"/>
                      <a:pt x="162021" y="294313"/>
                    </a:cubicBezTo>
                    <a:cubicBezTo>
                      <a:pt x="167526" y="294234"/>
                      <a:pt x="174023" y="292648"/>
                      <a:pt x="181511" y="289553"/>
                    </a:cubicBezTo>
                    <a:cubicBezTo>
                      <a:pt x="189000" y="286458"/>
                      <a:pt x="195759" y="282327"/>
                      <a:pt x="201888" y="277160"/>
                    </a:cubicBezTo>
                    <a:cubicBezTo>
                      <a:pt x="207817" y="271993"/>
                      <a:pt x="211396" y="266261"/>
                      <a:pt x="212525" y="259964"/>
                    </a:cubicBezTo>
                    <a:cubicBezTo>
                      <a:pt x="213461" y="255228"/>
                      <a:pt x="215250" y="250583"/>
                      <a:pt x="217891" y="246031"/>
                    </a:cubicBezTo>
                    <a:cubicBezTo>
                      <a:pt x="220532" y="241478"/>
                      <a:pt x="222952" y="235185"/>
                      <a:pt x="225151" y="227151"/>
                    </a:cubicBezTo>
                    <a:cubicBezTo>
                      <a:pt x="226929" y="219832"/>
                      <a:pt x="228297" y="212610"/>
                      <a:pt x="229254" y="205486"/>
                    </a:cubicBezTo>
                    <a:cubicBezTo>
                      <a:pt x="230212" y="198362"/>
                      <a:pt x="230696" y="191276"/>
                      <a:pt x="230707" y="184229"/>
                    </a:cubicBezTo>
                    <a:cubicBezTo>
                      <a:pt x="230749" y="175996"/>
                      <a:pt x="229781" y="166213"/>
                      <a:pt x="227802" y="154879"/>
                    </a:cubicBezTo>
                    <a:cubicBezTo>
                      <a:pt x="225824" y="143545"/>
                      <a:pt x="222583" y="130096"/>
                      <a:pt x="218080" y="114532"/>
                    </a:cubicBezTo>
                    <a:cubicBezTo>
                      <a:pt x="217070" y="114501"/>
                      <a:pt x="216312" y="114061"/>
                      <a:pt x="215807" y="113214"/>
                    </a:cubicBezTo>
                    <a:cubicBezTo>
                      <a:pt x="215302" y="112366"/>
                      <a:pt x="215050" y="111299"/>
                      <a:pt x="215050" y="110012"/>
                    </a:cubicBezTo>
                    <a:cubicBezTo>
                      <a:pt x="215092" y="108715"/>
                      <a:pt x="215260" y="107543"/>
                      <a:pt x="215555" y="106497"/>
                    </a:cubicBezTo>
                    <a:cubicBezTo>
                      <a:pt x="215850" y="105451"/>
                      <a:pt x="216018" y="104781"/>
                      <a:pt x="216060" y="104488"/>
                    </a:cubicBezTo>
                    <a:cubicBezTo>
                      <a:pt x="213005" y="97699"/>
                      <a:pt x="207668" y="91694"/>
                      <a:pt x="200048" y="86474"/>
                    </a:cubicBezTo>
                    <a:cubicBezTo>
                      <a:pt x="192429" y="81255"/>
                      <a:pt x="184698" y="77157"/>
                      <a:pt x="176854" y="74182"/>
                    </a:cubicBezTo>
                    <a:cubicBezTo>
                      <a:pt x="169010" y="71207"/>
                      <a:pt x="163224" y="69691"/>
                      <a:pt x="159495" y="69635"/>
                    </a:cubicBezTo>
                    <a:close/>
                    <a:moveTo>
                      <a:pt x="239281" y="63583"/>
                    </a:moveTo>
                    <a:cubicBezTo>
                      <a:pt x="232910" y="63646"/>
                      <a:pt x="226600" y="64658"/>
                      <a:pt x="220352" y="66616"/>
                    </a:cubicBezTo>
                    <a:cubicBezTo>
                      <a:pt x="214103" y="68575"/>
                      <a:pt x="208295" y="71103"/>
                      <a:pt x="202929" y="74199"/>
                    </a:cubicBezTo>
                    <a:cubicBezTo>
                      <a:pt x="203181" y="74937"/>
                      <a:pt x="204444" y="76242"/>
                      <a:pt x="206717" y="78117"/>
                    </a:cubicBezTo>
                    <a:cubicBezTo>
                      <a:pt x="208989" y="79992"/>
                      <a:pt x="210757" y="81045"/>
                      <a:pt x="212020" y="81277"/>
                    </a:cubicBezTo>
                    <a:cubicBezTo>
                      <a:pt x="216186" y="80855"/>
                      <a:pt x="220731" y="78538"/>
                      <a:pt x="225654" y="74326"/>
                    </a:cubicBezTo>
                    <a:cubicBezTo>
                      <a:pt x="230577" y="70113"/>
                      <a:pt x="235120" y="66532"/>
                      <a:pt x="239281" y="63583"/>
                    </a:cubicBezTo>
                    <a:close/>
                    <a:moveTo>
                      <a:pt x="65082" y="57011"/>
                    </a:moveTo>
                    <a:lnTo>
                      <a:pt x="49954" y="74199"/>
                    </a:lnTo>
                    <a:lnTo>
                      <a:pt x="49954" y="76727"/>
                    </a:lnTo>
                    <a:cubicBezTo>
                      <a:pt x="50352" y="76777"/>
                      <a:pt x="53534" y="77126"/>
                      <a:pt x="59499" y="77775"/>
                    </a:cubicBezTo>
                    <a:cubicBezTo>
                      <a:pt x="65463" y="78425"/>
                      <a:pt x="71821" y="79074"/>
                      <a:pt x="78571" y="79723"/>
                    </a:cubicBezTo>
                    <a:cubicBezTo>
                      <a:pt x="85322" y="80372"/>
                      <a:pt x="90075" y="80721"/>
                      <a:pt x="92830" y="80771"/>
                    </a:cubicBezTo>
                    <a:close/>
                    <a:moveTo>
                      <a:pt x="227171" y="48417"/>
                    </a:moveTo>
                    <a:cubicBezTo>
                      <a:pt x="226876" y="48407"/>
                      <a:pt x="226455" y="48428"/>
                      <a:pt x="225908" y="48481"/>
                    </a:cubicBezTo>
                    <a:cubicBezTo>
                      <a:pt x="225361" y="48533"/>
                      <a:pt x="224940" y="48681"/>
                      <a:pt x="224646" y="48923"/>
                    </a:cubicBezTo>
                    <a:cubicBezTo>
                      <a:pt x="220511" y="51251"/>
                      <a:pt x="216281" y="54052"/>
                      <a:pt x="211957" y="57327"/>
                    </a:cubicBezTo>
                    <a:cubicBezTo>
                      <a:pt x="207632" y="60603"/>
                      <a:pt x="203781" y="64036"/>
                      <a:pt x="200404" y="67627"/>
                    </a:cubicBezTo>
                    <a:lnTo>
                      <a:pt x="230707" y="57011"/>
                    </a:lnTo>
                    <a:cubicBezTo>
                      <a:pt x="231011" y="56959"/>
                      <a:pt x="231411" y="56685"/>
                      <a:pt x="231905" y="56190"/>
                    </a:cubicBezTo>
                    <a:cubicBezTo>
                      <a:pt x="232398" y="55695"/>
                      <a:pt x="232672" y="55295"/>
                      <a:pt x="232724" y="54989"/>
                    </a:cubicBezTo>
                    <a:cubicBezTo>
                      <a:pt x="232777" y="52725"/>
                      <a:pt x="232419" y="51061"/>
                      <a:pt x="231652" y="49997"/>
                    </a:cubicBezTo>
                    <a:cubicBezTo>
                      <a:pt x="230884" y="48934"/>
                      <a:pt x="229391" y="48407"/>
                      <a:pt x="227171" y="48417"/>
                    </a:cubicBezTo>
                    <a:close/>
                    <a:moveTo>
                      <a:pt x="515466" y="46947"/>
                    </a:moveTo>
                    <a:cubicBezTo>
                      <a:pt x="510716" y="50016"/>
                      <a:pt x="505429" y="51572"/>
                      <a:pt x="499605" y="51614"/>
                    </a:cubicBezTo>
                    <a:cubicBezTo>
                      <a:pt x="493781" y="51656"/>
                      <a:pt x="488620" y="52959"/>
                      <a:pt x="484123" y="55524"/>
                    </a:cubicBezTo>
                    <a:cubicBezTo>
                      <a:pt x="479595" y="59340"/>
                      <a:pt x="475342" y="64952"/>
                      <a:pt x="471365" y="72359"/>
                    </a:cubicBezTo>
                    <a:cubicBezTo>
                      <a:pt x="467387" y="79767"/>
                      <a:pt x="465266" y="84237"/>
                      <a:pt x="465003" y="85771"/>
                    </a:cubicBezTo>
                    <a:lnTo>
                      <a:pt x="465003" y="85795"/>
                    </a:lnTo>
                    <a:cubicBezTo>
                      <a:pt x="464719" y="89348"/>
                      <a:pt x="463267" y="92838"/>
                      <a:pt x="460649" y="96264"/>
                    </a:cubicBezTo>
                    <a:cubicBezTo>
                      <a:pt x="458030" y="99691"/>
                      <a:pt x="455947" y="102928"/>
                      <a:pt x="454401" y="105976"/>
                    </a:cubicBezTo>
                    <a:cubicBezTo>
                      <a:pt x="455925" y="105544"/>
                      <a:pt x="461401" y="102485"/>
                      <a:pt x="470831" y="96802"/>
                    </a:cubicBezTo>
                    <a:cubicBezTo>
                      <a:pt x="480260" y="91118"/>
                      <a:pt x="489549" y="85406"/>
                      <a:pt x="498698" y="79666"/>
                    </a:cubicBezTo>
                    <a:cubicBezTo>
                      <a:pt x="507847" y="73927"/>
                      <a:pt x="512762" y="70756"/>
                      <a:pt x="513444" y="70155"/>
                    </a:cubicBezTo>
                    <a:cubicBezTo>
                      <a:pt x="508305" y="70344"/>
                      <a:pt x="502786" y="71101"/>
                      <a:pt x="496888" y="72426"/>
                    </a:cubicBezTo>
                    <a:cubicBezTo>
                      <a:pt x="490990" y="73750"/>
                      <a:pt x="486735" y="74507"/>
                      <a:pt x="484123" y="74696"/>
                    </a:cubicBezTo>
                    <a:lnTo>
                      <a:pt x="486145" y="71669"/>
                    </a:lnTo>
                    <a:lnTo>
                      <a:pt x="481614" y="70155"/>
                    </a:lnTo>
                    <a:cubicBezTo>
                      <a:pt x="484245" y="69084"/>
                      <a:pt x="488179" y="67302"/>
                      <a:pt x="493416" y="64811"/>
                    </a:cubicBezTo>
                    <a:cubicBezTo>
                      <a:pt x="498652" y="62319"/>
                      <a:pt x="503525" y="59492"/>
                      <a:pt x="508034" y="56327"/>
                    </a:cubicBezTo>
                    <a:cubicBezTo>
                      <a:pt x="512543" y="53163"/>
                      <a:pt x="515020" y="50037"/>
                      <a:pt x="515466" y="46947"/>
                    </a:cubicBezTo>
                    <a:close/>
                    <a:moveTo>
                      <a:pt x="77689" y="46444"/>
                    </a:moveTo>
                    <a:lnTo>
                      <a:pt x="75672" y="48968"/>
                    </a:lnTo>
                    <a:cubicBezTo>
                      <a:pt x="76607" y="50903"/>
                      <a:pt x="78393" y="52081"/>
                      <a:pt x="81030" y="52502"/>
                    </a:cubicBezTo>
                    <a:cubicBezTo>
                      <a:pt x="83668" y="52922"/>
                      <a:pt x="86086" y="53091"/>
                      <a:pt x="88285" y="53006"/>
                    </a:cubicBezTo>
                    <a:lnTo>
                      <a:pt x="88285" y="50987"/>
                    </a:lnTo>
                    <a:cubicBezTo>
                      <a:pt x="88232" y="50987"/>
                      <a:pt x="87959" y="50987"/>
                      <a:pt x="87464" y="50987"/>
                    </a:cubicBezTo>
                    <a:cubicBezTo>
                      <a:pt x="86969" y="50987"/>
                      <a:pt x="86570" y="50987"/>
                      <a:pt x="86265" y="50987"/>
                    </a:cubicBezTo>
                    <a:cubicBezTo>
                      <a:pt x="85307" y="50419"/>
                      <a:pt x="83815" y="49662"/>
                      <a:pt x="81787" y="48715"/>
                    </a:cubicBezTo>
                    <a:cubicBezTo>
                      <a:pt x="79759" y="47769"/>
                      <a:pt x="78393" y="47012"/>
                      <a:pt x="77689" y="46444"/>
                    </a:cubicBezTo>
                    <a:close/>
                    <a:moveTo>
                      <a:pt x="220100" y="41900"/>
                    </a:moveTo>
                    <a:cubicBezTo>
                      <a:pt x="218314" y="41947"/>
                      <a:pt x="214928" y="42695"/>
                      <a:pt x="209943" y="44143"/>
                    </a:cubicBezTo>
                    <a:cubicBezTo>
                      <a:pt x="204958" y="45591"/>
                      <a:pt x="200002" y="47458"/>
                      <a:pt x="195073" y="49743"/>
                    </a:cubicBezTo>
                    <a:cubicBezTo>
                      <a:pt x="190144" y="52029"/>
                      <a:pt x="186870" y="54452"/>
                      <a:pt x="185252" y="57011"/>
                    </a:cubicBezTo>
                    <a:lnTo>
                      <a:pt x="185252" y="57045"/>
                    </a:lnTo>
                    <a:cubicBezTo>
                      <a:pt x="186031" y="58307"/>
                      <a:pt x="186999" y="59317"/>
                      <a:pt x="188156" y="60074"/>
                    </a:cubicBezTo>
                    <a:cubicBezTo>
                      <a:pt x="189314" y="60831"/>
                      <a:pt x="190534" y="61336"/>
                      <a:pt x="191818" y="61589"/>
                    </a:cubicBezTo>
                    <a:cubicBezTo>
                      <a:pt x="196942" y="59348"/>
                      <a:pt x="201971" y="56635"/>
                      <a:pt x="206906" y="53448"/>
                    </a:cubicBezTo>
                    <a:cubicBezTo>
                      <a:pt x="211841" y="50261"/>
                      <a:pt x="216239" y="46412"/>
                      <a:pt x="220100" y="41900"/>
                    </a:cubicBezTo>
                    <a:close/>
                    <a:moveTo>
                      <a:pt x="127173" y="35779"/>
                    </a:moveTo>
                    <a:cubicBezTo>
                      <a:pt x="128288" y="37074"/>
                      <a:pt x="129719" y="38277"/>
                      <a:pt x="131466" y="39388"/>
                    </a:cubicBezTo>
                    <a:cubicBezTo>
                      <a:pt x="133212" y="40500"/>
                      <a:pt x="134643" y="41337"/>
                      <a:pt x="135758" y="41900"/>
                    </a:cubicBezTo>
                    <a:lnTo>
                      <a:pt x="135758" y="59569"/>
                    </a:lnTo>
                    <a:lnTo>
                      <a:pt x="114547" y="59569"/>
                    </a:lnTo>
                    <a:cubicBezTo>
                      <a:pt x="116283" y="60305"/>
                      <a:pt x="117482" y="60979"/>
                      <a:pt x="118145" y="61589"/>
                    </a:cubicBezTo>
                    <a:cubicBezTo>
                      <a:pt x="118808" y="62198"/>
                      <a:pt x="119124" y="62872"/>
                      <a:pt x="119092" y="63608"/>
                    </a:cubicBezTo>
                    <a:cubicBezTo>
                      <a:pt x="119029" y="64365"/>
                      <a:pt x="118776" y="65248"/>
                      <a:pt x="118335" y="66258"/>
                    </a:cubicBezTo>
                    <a:cubicBezTo>
                      <a:pt x="117893" y="67268"/>
                      <a:pt x="117640" y="68404"/>
                      <a:pt x="117577" y="69666"/>
                    </a:cubicBezTo>
                    <a:lnTo>
                      <a:pt x="112527" y="69666"/>
                    </a:lnTo>
                    <a:lnTo>
                      <a:pt x="81723" y="59569"/>
                    </a:lnTo>
                    <a:lnTo>
                      <a:pt x="79722" y="61573"/>
                    </a:lnTo>
                    <a:lnTo>
                      <a:pt x="83059" y="64065"/>
                    </a:lnTo>
                    <a:cubicBezTo>
                      <a:pt x="85068" y="65571"/>
                      <a:pt x="87969" y="67748"/>
                      <a:pt x="91761" y="70596"/>
                    </a:cubicBezTo>
                    <a:cubicBezTo>
                      <a:pt x="99345" y="76292"/>
                      <a:pt x="106267" y="81196"/>
                      <a:pt x="112527" y="85308"/>
                    </a:cubicBezTo>
                    <a:cubicBezTo>
                      <a:pt x="119759" y="79592"/>
                      <a:pt x="125439" y="74690"/>
                      <a:pt x="129567" y="70601"/>
                    </a:cubicBezTo>
                    <a:cubicBezTo>
                      <a:pt x="133695" y="66511"/>
                      <a:pt x="138327" y="63180"/>
                      <a:pt x="143465" y="60606"/>
                    </a:cubicBezTo>
                    <a:cubicBezTo>
                      <a:pt x="148603" y="58032"/>
                      <a:pt x="156303" y="56160"/>
                      <a:pt x="166566" y="54989"/>
                    </a:cubicBezTo>
                    <a:cubicBezTo>
                      <a:pt x="169933" y="54421"/>
                      <a:pt x="172542" y="52398"/>
                      <a:pt x="174394" y="48923"/>
                    </a:cubicBezTo>
                    <a:cubicBezTo>
                      <a:pt x="176246" y="45448"/>
                      <a:pt x="178350" y="42414"/>
                      <a:pt x="180707" y="39824"/>
                    </a:cubicBezTo>
                    <a:lnTo>
                      <a:pt x="176667" y="39824"/>
                    </a:lnTo>
                    <a:lnTo>
                      <a:pt x="164041" y="52967"/>
                    </a:lnTo>
                    <a:cubicBezTo>
                      <a:pt x="155973" y="52755"/>
                      <a:pt x="150392" y="51270"/>
                      <a:pt x="147300" y="48511"/>
                    </a:cubicBezTo>
                    <a:cubicBezTo>
                      <a:pt x="144207" y="45753"/>
                      <a:pt x="141507" y="42994"/>
                      <a:pt x="139200" y="40235"/>
                    </a:cubicBezTo>
                    <a:cubicBezTo>
                      <a:pt x="136893" y="37477"/>
                      <a:pt x="132884" y="35992"/>
                      <a:pt x="127173" y="35779"/>
                    </a:cubicBezTo>
                    <a:close/>
                    <a:moveTo>
                      <a:pt x="208484" y="32813"/>
                    </a:moveTo>
                    <a:cubicBezTo>
                      <a:pt x="204739" y="33003"/>
                      <a:pt x="200993" y="34517"/>
                      <a:pt x="197247" y="37357"/>
                    </a:cubicBezTo>
                    <a:cubicBezTo>
                      <a:pt x="193501" y="40197"/>
                      <a:pt x="191018" y="43226"/>
                      <a:pt x="189798" y="46444"/>
                    </a:cubicBezTo>
                    <a:cubicBezTo>
                      <a:pt x="193144" y="44298"/>
                      <a:pt x="196932" y="42279"/>
                      <a:pt x="201161" y="40386"/>
                    </a:cubicBezTo>
                    <a:cubicBezTo>
                      <a:pt x="205391" y="38493"/>
                      <a:pt x="209684" y="37483"/>
                      <a:pt x="214040" y="37357"/>
                    </a:cubicBezTo>
                    <a:cubicBezTo>
                      <a:pt x="213966" y="35622"/>
                      <a:pt x="213356" y="34423"/>
                      <a:pt x="212209" y="33760"/>
                    </a:cubicBezTo>
                    <a:cubicBezTo>
                      <a:pt x="211062" y="33097"/>
                      <a:pt x="209821" y="32782"/>
                      <a:pt x="208484" y="32813"/>
                    </a:cubicBezTo>
                    <a:close/>
                    <a:moveTo>
                      <a:pt x="494746" y="31804"/>
                    </a:moveTo>
                    <a:cubicBezTo>
                      <a:pt x="494114" y="33287"/>
                      <a:pt x="493229" y="35117"/>
                      <a:pt x="492092" y="37294"/>
                    </a:cubicBezTo>
                    <a:cubicBezTo>
                      <a:pt x="490955" y="39471"/>
                      <a:pt x="490323" y="40670"/>
                      <a:pt x="490196" y="40891"/>
                    </a:cubicBezTo>
                    <a:cubicBezTo>
                      <a:pt x="490228" y="41879"/>
                      <a:pt x="490670" y="42552"/>
                      <a:pt x="491523" y="42910"/>
                    </a:cubicBezTo>
                    <a:cubicBezTo>
                      <a:pt x="492376" y="43268"/>
                      <a:pt x="493450" y="43436"/>
                      <a:pt x="494746" y="43415"/>
                    </a:cubicBezTo>
                    <a:lnTo>
                      <a:pt x="520018" y="44424"/>
                    </a:lnTo>
                    <a:cubicBezTo>
                      <a:pt x="522261" y="44298"/>
                      <a:pt x="523461" y="43541"/>
                      <a:pt x="523619" y="42153"/>
                    </a:cubicBezTo>
                    <a:cubicBezTo>
                      <a:pt x="523777" y="40764"/>
                      <a:pt x="524598" y="39502"/>
                      <a:pt x="526083" y="38367"/>
                    </a:cubicBezTo>
                    <a:lnTo>
                      <a:pt x="532634" y="44424"/>
                    </a:lnTo>
                    <a:cubicBezTo>
                      <a:pt x="531816" y="47448"/>
                      <a:pt x="529192" y="50146"/>
                      <a:pt x="524761" y="52516"/>
                    </a:cubicBezTo>
                    <a:cubicBezTo>
                      <a:pt x="520331" y="54886"/>
                      <a:pt x="515984" y="56947"/>
                      <a:pt x="511721" y="58701"/>
                    </a:cubicBezTo>
                    <a:cubicBezTo>
                      <a:pt x="507458" y="60454"/>
                      <a:pt x="505169" y="61918"/>
                      <a:pt x="504854" y="63092"/>
                    </a:cubicBezTo>
                    <a:lnTo>
                      <a:pt x="504854" y="66624"/>
                    </a:lnTo>
                    <a:cubicBezTo>
                      <a:pt x="509319" y="66476"/>
                      <a:pt x="513405" y="65888"/>
                      <a:pt x="517112" y="64858"/>
                    </a:cubicBezTo>
                    <a:cubicBezTo>
                      <a:pt x="520818" y="63828"/>
                      <a:pt x="524651" y="63239"/>
                      <a:pt x="528611" y="63092"/>
                    </a:cubicBezTo>
                    <a:cubicBezTo>
                      <a:pt x="526905" y="67696"/>
                      <a:pt x="524630" y="71353"/>
                      <a:pt x="521787" y="74065"/>
                    </a:cubicBezTo>
                    <a:cubicBezTo>
                      <a:pt x="518944" y="76777"/>
                      <a:pt x="515153" y="78165"/>
                      <a:pt x="510414" y="78228"/>
                    </a:cubicBezTo>
                    <a:cubicBezTo>
                      <a:pt x="506497" y="78890"/>
                      <a:pt x="501569" y="81475"/>
                      <a:pt x="495630" y="85985"/>
                    </a:cubicBezTo>
                    <a:cubicBezTo>
                      <a:pt x="489691" y="90494"/>
                      <a:pt x="486532" y="92953"/>
                      <a:pt x="486153" y="93363"/>
                    </a:cubicBezTo>
                    <a:cubicBezTo>
                      <a:pt x="486406" y="94351"/>
                      <a:pt x="486911" y="95024"/>
                      <a:pt x="487669" y="95381"/>
                    </a:cubicBezTo>
                    <a:cubicBezTo>
                      <a:pt x="488427" y="95739"/>
                      <a:pt x="489438" y="95907"/>
                      <a:pt x="490702" y="95886"/>
                    </a:cubicBezTo>
                    <a:cubicBezTo>
                      <a:pt x="495272" y="95508"/>
                      <a:pt x="501169" y="93994"/>
                      <a:pt x="508392" y="91345"/>
                    </a:cubicBezTo>
                    <a:cubicBezTo>
                      <a:pt x="515616" y="88696"/>
                      <a:pt x="522523" y="87183"/>
                      <a:pt x="529114" y="86804"/>
                    </a:cubicBezTo>
                    <a:cubicBezTo>
                      <a:pt x="530926" y="86899"/>
                      <a:pt x="532456" y="84440"/>
                      <a:pt x="533703" y="79426"/>
                    </a:cubicBezTo>
                    <a:cubicBezTo>
                      <a:pt x="534949" y="74412"/>
                      <a:pt x="535599" y="66277"/>
                      <a:pt x="535651" y="55019"/>
                    </a:cubicBezTo>
                    <a:cubicBezTo>
                      <a:pt x="535662" y="50090"/>
                      <a:pt x="535264" y="45821"/>
                      <a:pt x="534457" y="42215"/>
                    </a:cubicBezTo>
                    <a:cubicBezTo>
                      <a:pt x="533650" y="38608"/>
                      <a:pt x="532372" y="36484"/>
                      <a:pt x="530622" y="35842"/>
                    </a:cubicBezTo>
                    <a:cubicBezTo>
                      <a:pt x="527015" y="35706"/>
                      <a:pt x="520974" y="35096"/>
                      <a:pt x="512498" y="34012"/>
                    </a:cubicBezTo>
                    <a:cubicBezTo>
                      <a:pt x="504022" y="32929"/>
                      <a:pt x="498105" y="32193"/>
                      <a:pt x="494746" y="31804"/>
                    </a:cubicBezTo>
                    <a:close/>
                    <a:moveTo>
                      <a:pt x="105456" y="30794"/>
                    </a:moveTo>
                    <a:cubicBezTo>
                      <a:pt x="102373" y="30805"/>
                      <a:pt x="99322" y="31415"/>
                      <a:pt x="96302" y="32624"/>
                    </a:cubicBezTo>
                    <a:lnTo>
                      <a:pt x="88423" y="37772"/>
                    </a:lnTo>
                    <a:lnTo>
                      <a:pt x="89484" y="37548"/>
                    </a:lnTo>
                    <a:cubicBezTo>
                      <a:pt x="89789" y="37401"/>
                      <a:pt x="90063" y="37316"/>
                      <a:pt x="90305" y="37295"/>
                    </a:cubicBezTo>
                    <a:cubicBezTo>
                      <a:pt x="92872" y="37948"/>
                      <a:pt x="98091" y="40559"/>
                      <a:pt x="105961" y="45127"/>
                    </a:cubicBezTo>
                    <a:cubicBezTo>
                      <a:pt x="113831" y="49696"/>
                      <a:pt x="119555" y="52307"/>
                      <a:pt x="123132" y="52960"/>
                    </a:cubicBezTo>
                    <a:lnTo>
                      <a:pt x="125658" y="52960"/>
                    </a:lnTo>
                    <a:cubicBezTo>
                      <a:pt x="124058" y="51138"/>
                      <a:pt x="121449" y="47959"/>
                      <a:pt x="117830" y="43422"/>
                    </a:cubicBezTo>
                    <a:cubicBezTo>
                      <a:pt x="114210" y="38885"/>
                      <a:pt x="111601" y="36337"/>
                      <a:pt x="110001" y="35779"/>
                    </a:cubicBezTo>
                    <a:lnTo>
                      <a:pt x="105456" y="35779"/>
                    </a:lnTo>
                    <a:close/>
                    <a:moveTo>
                      <a:pt x="115557" y="25241"/>
                    </a:moveTo>
                    <a:lnTo>
                      <a:pt x="118587" y="28775"/>
                    </a:lnTo>
                    <a:cubicBezTo>
                      <a:pt x="118661" y="29322"/>
                      <a:pt x="119019" y="29869"/>
                      <a:pt x="119660" y="30416"/>
                    </a:cubicBezTo>
                    <a:cubicBezTo>
                      <a:pt x="120302" y="30962"/>
                      <a:pt x="120786" y="31257"/>
                      <a:pt x="121112" y="31299"/>
                    </a:cubicBezTo>
                    <a:cubicBezTo>
                      <a:pt x="121712" y="31257"/>
                      <a:pt x="122533" y="30962"/>
                      <a:pt x="123574" y="30416"/>
                    </a:cubicBezTo>
                    <a:cubicBezTo>
                      <a:pt x="124616" y="29869"/>
                      <a:pt x="125310" y="29322"/>
                      <a:pt x="125658" y="28775"/>
                    </a:cubicBezTo>
                    <a:close/>
                    <a:moveTo>
                      <a:pt x="194848" y="22212"/>
                    </a:moveTo>
                    <a:cubicBezTo>
                      <a:pt x="194280" y="22359"/>
                      <a:pt x="193649" y="23201"/>
                      <a:pt x="192954" y="24736"/>
                    </a:cubicBezTo>
                    <a:cubicBezTo>
                      <a:pt x="192260" y="26272"/>
                      <a:pt x="191881" y="27618"/>
                      <a:pt x="191818" y="28775"/>
                    </a:cubicBezTo>
                    <a:cubicBezTo>
                      <a:pt x="191871" y="29322"/>
                      <a:pt x="192144" y="29869"/>
                      <a:pt x="192639" y="30416"/>
                    </a:cubicBezTo>
                    <a:cubicBezTo>
                      <a:pt x="193133" y="30962"/>
                      <a:pt x="193533" y="31257"/>
                      <a:pt x="193838" y="31299"/>
                    </a:cubicBezTo>
                    <a:lnTo>
                      <a:pt x="198384" y="24736"/>
                    </a:lnTo>
                    <a:cubicBezTo>
                      <a:pt x="198205" y="24189"/>
                      <a:pt x="197552" y="23642"/>
                      <a:pt x="196426" y="23096"/>
                    </a:cubicBezTo>
                    <a:cubicBezTo>
                      <a:pt x="195301" y="22549"/>
                      <a:pt x="194775" y="22254"/>
                      <a:pt x="194848" y="22212"/>
                    </a:cubicBezTo>
                    <a:close/>
                    <a:moveTo>
                      <a:pt x="497778" y="20698"/>
                    </a:moveTo>
                    <a:cubicBezTo>
                      <a:pt x="501674" y="20824"/>
                      <a:pt x="505255" y="21329"/>
                      <a:pt x="508519" y="22212"/>
                    </a:cubicBezTo>
                    <a:cubicBezTo>
                      <a:pt x="511783" y="23096"/>
                      <a:pt x="515617" y="23600"/>
                      <a:pt x="520019" y="23727"/>
                    </a:cubicBezTo>
                    <a:cubicBezTo>
                      <a:pt x="525582" y="23642"/>
                      <a:pt x="529722" y="23306"/>
                      <a:pt x="532440" y="22717"/>
                    </a:cubicBezTo>
                    <a:cubicBezTo>
                      <a:pt x="535158" y="22128"/>
                      <a:pt x="537905" y="21791"/>
                      <a:pt x="540680" y="21707"/>
                    </a:cubicBezTo>
                    <a:cubicBezTo>
                      <a:pt x="542663" y="21963"/>
                      <a:pt x="544124" y="24254"/>
                      <a:pt x="545062" y="28582"/>
                    </a:cubicBezTo>
                    <a:cubicBezTo>
                      <a:pt x="546001" y="32910"/>
                      <a:pt x="546604" y="37743"/>
                      <a:pt x="546871" y="43079"/>
                    </a:cubicBezTo>
                    <a:cubicBezTo>
                      <a:pt x="547139" y="48416"/>
                      <a:pt x="547257" y="52725"/>
                      <a:pt x="547226" y="56007"/>
                    </a:cubicBezTo>
                    <a:cubicBezTo>
                      <a:pt x="547268" y="58235"/>
                      <a:pt x="547184" y="60589"/>
                      <a:pt x="546974" y="63069"/>
                    </a:cubicBezTo>
                    <a:cubicBezTo>
                      <a:pt x="546763" y="65549"/>
                      <a:pt x="546174" y="68407"/>
                      <a:pt x="545207" y="71644"/>
                    </a:cubicBezTo>
                    <a:cubicBezTo>
                      <a:pt x="547720" y="95884"/>
                      <a:pt x="549256" y="120021"/>
                      <a:pt x="549813" y="144055"/>
                    </a:cubicBezTo>
                    <a:cubicBezTo>
                      <a:pt x="550371" y="168090"/>
                      <a:pt x="551528" y="192093"/>
                      <a:pt x="553284" y="216065"/>
                    </a:cubicBezTo>
                    <a:cubicBezTo>
                      <a:pt x="554430" y="217557"/>
                      <a:pt x="556807" y="218607"/>
                      <a:pt x="560415" y="219216"/>
                    </a:cubicBezTo>
                    <a:cubicBezTo>
                      <a:pt x="564022" y="219826"/>
                      <a:pt x="566525" y="220120"/>
                      <a:pt x="567924" y="220099"/>
                    </a:cubicBezTo>
                    <a:cubicBezTo>
                      <a:pt x="572699" y="219931"/>
                      <a:pt x="577410" y="219258"/>
                      <a:pt x="582059" y="218082"/>
                    </a:cubicBezTo>
                    <a:cubicBezTo>
                      <a:pt x="586708" y="216905"/>
                      <a:pt x="591419" y="216233"/>
                      <a:pt x="596194" y="216065"/>
                    </a:cubicBezTo>
                    <a:cubicBezTo>
                      <a:pt x="598876" y="216317"/>
                      <a:pt x="600580" y="218208"/>
                      <a:pt x="601305" y="221736"/>
                    </a:cubicBezTo>
                    <a:cubicBezTo>
                      <a:pt x="602031" y="225265"/>
                      <a:pt x="602347" y="228918"/>
                      <a:pt x="602252" y="232695"/>
                    </a:cubicBezTo>
                    <a:lnTo>
                      <a:pt x="602252" y="239247"/>
                    </a:lnTo>
                    <a:cubicBezTo>
                      <a:pt x="601884" y="240529"/>
                      <a:pt x="601161" y="243293"/>
                      <a:pt x="600083" y="247538"/>
                    </a:cubicBezTo>
                    <a:cubicBezTo>
                      <a:pt x="599005" y="251782"/>
                      <a:pt x="597758" y="255859"/>
                      <a:pt x="596344" y="259767"/>
                    </a:cubicBezTo>
                    <a:cubicBezTo>
                      <a:pt x="594929" y="263676"/>
                      <a:pt x="593533" y="265768"/>
                      <a:pt x="592155" y="266043"/>
                    </a:cubicBezTo>
                    <a:lnTo>
                      <a:pt x="550760" y="266043"/>
                    </a:lnTo>
                    <a:cubicBezTo>
                      <a:pt x="550528" y="277523"/>
                      <a:pt x="549603" y="288701"/>
                      <a:pt x="547983" y="299577"/>
                    </a:cubicBezTo>
                    <a:cubicBezTo>
                      <a:pt x="546364" y="310453"/>
                      <a:pt x="545438" y="321650"/>
                      <a:pt x="545207" y="333167"/>
                    </a:cubicBezTo>
                    <a:cubicBezTo>
                      <a:pt x="545196" y="334861"/>
                      <a:pt x="545217" y="336903"/>
                      <a:pt x="545270" y="339293"/>
                    </a:cubicBezTo>
                    <a:cubicBezTo>
                      <a:pt x="545322" y="341682"/>
                      <a:pt x="545470" y="344861"/>
                      <a:pt x="545712" y="348829"/>
                    </a:cubicBezTo>
                    <a:cubicBezTo>
                      <a:pt x="545816" y="351785"/>
                      <a:pt x="545481" y="354578"/>
                      <a:pt x="544705" y="357207"/>
                    </a:cubicBezTo>
                    <a:cubicBezTo>
                      <a:pt x="543929" y="359837"/>
                      <a:pt x="542085" y="361240"/>
                      <a:pt x="539172" y="361417"/>
                    </a:cubicBezTo>
                    <a:cubicBezTo>
                      <a:pt x="536154" y="360999"/>
                      <a:pt x="533137" y="360832"/>
                      <a:pt x="530119" y="360915"/>
                    </a:cubicBezTo>
                    <a:cubicBezTo>
                      <a:pt x="523005" y="361124"/>
                      <a:pt x="515762" y="361961"/>
                      <a:pt x="508392" y="363425"/>
                    </a:cubicBezTo>
                    <a:cubicBezTo>
                      <a:pt x="501021" y="364889"/>
                      <a:pt x="493777" y="365726"/>
                      <a:pt x="486658" y="365935"/>
                    </a:cubicBezTo>
                    <a:cubicBezTo>
                      <a:pt x="482626" y="365977"/>
                      <a:pt x="478822" y="365517"/>
                      <a:pt x="475246" y="364554"/>
                    </a:cubicBezTo>
                    <a:cubicBezTo>
                      <a:pt x="471671" y="363592"/>
                      <a:pt x="468256" y="361877"/>
                      <a:pt x="465003" y="359409"/>
                    </a:cubicBezTo>
                    <a:cubicBezTo>
                      <a:pt x="465028" y="347246"/>
                      <a:pt x="465201" y="336962"/>
                      <a:pt x="465524" y="328555"/>
                    </a:cubicBezTo>
                    <a:cubicBezTo>
                      <a:pt x="465846" y="320149"/>
                      <a:pt x="466168" y="311882"/>
                      <a:pt x="466491" y="303756"/>
                    </a:cubicBezTo>
                    <a:cubicBezTo>
                      <a:pt x="466813" y="295630"/>
                      <a:pt x="466987" y="285905"/>
                      <a:pt x="467012" y="274582"/>
                    </a:cubicBezTo>
                    <a:cubicBezTo>
                      <a:pt x="463977" y="274341"/>
                      <a:pt x="460972" y="274195"/>
                      <a:pt x="457997" y="274142"/>
                    </a:cubicBezTo>
                    <a:cubicBezTo>
                      <a:pt x="455022" y="274090"/>
                      <a:pt x="452140" y="274069"/>
                      <a:pt x="449353" y="274079"/>
                    </a:cubicBezTo>
                    <a:cubicBezTo>
                      <a:pt x="436059" y="274268"/>
                      <a:pt x="423144" y="275021"/>
                      <a:pt x="410608" y="276340"/>
                    </a:cubicBezTo>
                    <a:cubicBezTo>
                      <a:pt x="398071" y="277658"/>
                      <a:pt x="385409" y="278412"/>
                      <a:pt x="372620" y="278600"/>
                    </a:cubicBezTo>
                    <a:cubicBezTo>
                      <a:pt x="368936" y="278659"/>
                      <a:pt x="363907" y="278541"/>
                      <a:pt x="357531" y="278247"/>
                    </a:cubicBezTo>
                    <a:cubicBezTo>
                      <a:pt x="351155" y="277952"/>
                      <a:pt x="345340" y="277127"/>
                      <a:pt x="340087" y="275772"/>
                    </a:cubicBezTo>
                    <a:cubicBezTo>
                      <a:pt x="334833" y="274417"/>
                      <a:pt x="332047" y="272179"/>
                      <a:pt x="331729" y="269056"/>
                    </a:cubicBezTo>
                    <a:cubicBezTo>
                      <a:pt x="331750" y="268272"/>
                      <a:pt x="331834" y="267581"/>
                      <a:pt x="331981" y="266984"/>
                    </a:cubicBezTo>
                    <a:cubicBezTo>
                      <a:pt x="332128" y="266388"/>
                      <a:pt x="332213" y="266074"/>
                      <a:pt x="332234" y="266043"/>
                    </a:cubicBezTo>
                    <a:cubicBezTo>
                      <a:pt x="350407" y="241328"/>
                      <a:pt x="368329" y="216169"/>
                      <a:pt x="385998" y="190565"/>
                    </a:cubicBezTo>
                    <a:cubicBezTo>
                      <a:pt x="403666" y="164962"/>
                      <a:pt x="421083" y="138784"/>
                      <a:pt x="438247" y="112031"/>
                    </a:cubicBezTo>
                    <a:cubicBezTo>
                      <a:pt x="442874" y="104379"/>
                      <a:pt x="446997" y="96348"/>
                      <a:pt x="450615" y="87940"/>
                    </a:cubicBezTo>
                    <a:cubicBezTo>
                      <a:pt x="454233" y="79531"/>
                      <a:pt x="458356" y="71248"/>
                      <a:pt x="462983" y="63092"/>
                    </a:cubicBezTo>
                    <a:cubicBezTo>
                      <a:pt x="470220" y="55420"/>
                      <a:pt x="475274" y="48393"/>
                      <a:pt x="478146" y="42009"/>
                    </a:cubicBezTo>
                    <a:cubicBezTo>
                      <a:pt x="481017" y="35626"/>
                      <a:pt x="483612" y="30504"/>
                      <a:pt x="485931" y="26643"/>
                    </a:cubicBezTo>
                    <a:cubicBezTo>
                      <a:pt x="488250" y="22782"/>
                      <a:pt x="492199" y="20801"/>
                      <a:pt x="497778" y="20698"/>
                    </a:cubicBezTo>
                    <a:close/>
                    <a:moveTo>
                      <a:pt x="142324" y="18174"/>
                    </a:moveTo>
                    <a:cubicBezTo>
                      <a:pt x="140314" y="18289"/>
                      <a:pt x="137894" y="19067"/>
                      <a:pt x="135064" y="20508"/>
                    </a:cubicBezTo>
                    <a:cubicBezTo>
                      <a:pt x="132234" y="21949"/>
                      <a:pt x="130445" y="23359"/>
                      <a:pt x="129698" y="24736"/>
                    </a:cubicBezTo>
                    <a:cubicBezTo>
                      <a:pt x="131602" y="26356"/>
                      <a:pt x="133349" y="27534"/>
                      <a:pt x="134938" y="28270"/>
                    </a:cubicBezTo>
                    <a:cubicBezTo>
                      <a:pt x="136527" y="29006"/>
                      <a:pt x="138652" y="30184"/>
                      <a:pt x="141314" y="31804"/>
                    </a:cubicBezTo>
                    <a:cubicBezTo>
                      <a:pt x="141882" y="31551"/>
                      <a:pt x="142513" y="30289"/>
                      <a:pt x="143208" y="28018"/>
                    </a:cubicBezTo>
                    <a:cubicBezTo>
                      <a:pt x="143902" y="25746"/>
                      <a:pt x="144281" y="23979"/>
                      <a:pt x="144344" y="22717"/>
                    </a:cubicBezTo>
                    <a:cubicBezTo>
                      <a:pt x="144292" y="21897"/>
                      <a:pt x="144018" y="21013"/>
                      <a:pt x="143524" y="20067"/>
                    </a:cubicBezTo>
                    <a:cubicBezTo>
                      <a:pt x="143029" y="19120"/>
                      <a:pt x="142629" y="18489"/>
                      <a:pt x="142324" y="18174"/>
                    </a:cubicBezTo>
                    <a:close/>
                    <a:moveTo>
                      <a:pt x="158990" y="15649"/>
                    </a:moveTo>
                    <a:cubicBezTo>
                      <a:pt x="157591" y="15891"/>
                      <a:pt x="156097" y="17174"/>
                      <a:pt x="154508" y="19499"/>
                    </a:cubicBezTo>
                    <a:cubicBezTo>
                      <a:pt x="152919" y="21823"/>
                      <a:pt x="152057" y="23737"/>
                      <a:pt x="151920" y="25241"/>
                    </a:cubicBezTo>
                    <a:lnTo>
                      <a:pt x="159495" y="20698"/>
                    </a:lnTo>
                    <a:cubicBezTo>
                      <a:pt x="159474" y="20487"/>
                      <a:pt x="159390" y="19646"/>
                      <a:pt x="159243" y="18174"/>
                    </a:cubicBezTo>
                    <a:cubicBezTo>
                      <a:pt x="159096" y="16701"/>
                      <a:pt x="159011" y="15860"/>
                      <a:pt x="158990" y="15649"/>
                    </a:cubicBezTo>
                    <a:close/>
                    <a:moveTo>
                      <a:pt x="175152" y="13630"/>
                    </a:moveTo>
                    <a:cubicBezTo>
                      <a:pt x="173468" y="17942"/>
                      <a:pt x="171658" y="22317"/>
                      <a:pt x="169722" y="26756"/>
                    </a:cubicBezTo>
                    <a:cubicBezTo>
                      <a:pt x="167786" y="31194"/>
                      <a:pt x="166734" y="35569"/>
                      <a:pt x="166566" y="39881"/>
                    </a:cubicBezTo>
                    <a:cubicBezTo>
                      <a:pt x="169912" y="36863"/>
                      <a:pt x="173068" y="33560"/>
                      <a:pt x="176036" y="29974"/>
                    </a:cubicBezTo>
                    <a:cubicBezTo>
                      <a:pt x="179003" y="26387"/>
                      <a:pt x="181402" y="22454"/>
                      <a:pt x="183232" y="18174"/>
                    </a:cubicBezTo>
                    <a:close/>
                    <a:moveTo>
                      <a:pt x="184242" y="0"/>
                    </a:moveTo>
                    <a:cubicBezTo>
                      <a:pt x="184542" y="1240"/>
                      <a:pt x="186917" y="3696"/>
                      <a:pt x="191369" y="7367"/>
                    </a:cubicBezTo>
                    <a:cubicBezTo>
                      <a:pt x="195821" y="11037"/>
                      <a:pt x="200553" y="14540"/>
                      <a:pt x="205566" y="17874"/>
                    </a:cubicBezTo>
                    <a:cubicBezTo>
                      <a:pt x="210579" y="21209"/>
                      <a:pt x="214077" y="22991"/>
                      <a:pt x="216060" y="23222"/>
                    </a:cubicBezTo>
                    <a:lnTo>
                      <a:pt x="216060" y="25241"/>
                    </a:lnTo>
                    <a:cubicBezTo>
                      <a:pt x="219526" y="25546"/>
                      <a:pt x="224150" y="28189"/>
                      <a:pt x="229932" y="33169"/>
                    </a:cubicBezTo>
                    <a:cubicBezTo>
                      <a:pt x="235713" y="38148"/>
                      <a:pt x="241046" y="43633"/>
                      <a:pt x="245929" y="49622"/>
                    </a:cubicBezTo>
                    <a:cubicBezTo>
                      <a:pt x="250813" y="55612"/>
                      <a:pt x="253640" y="60273"/>
                      <a:pt x="254412" y="63608"/>
                    </a:cubicBezTo>
                    <a:lnTo>
                      <a:pt x="280136" y="100460"/>
                    </a:lnTo>
                    <a:cubicBezTo>
                      <a:pt x="280115" y="100712"/>
                      <a:pt x="280031" y="100965"/>
                      <a:pt x="279884" y="101217"/>
                    </a:cubicBezTo>
                    <a:cubicBezTo>
                      <a:pt x="279736" y="101470"/>
                      <a:pt x="279652" y="101722"/>
                      <a:pt x="279631" y="101975"/>
                    </a:cubicBezTo>
                    <a:cubicBezTo>
                      <a:pt x="280188" y="105135"/>
                      <a:pt x="282605" y="108744"/>
                      <a:pt x="286882" y="112802"/>
                    </a:cubicBezTo>
                    <a:cubicBezTo>
                      <a:pt x="291159" y="116859"/>
                      <a:pt x="293954" y="120486"/>
                      <a:pt x="295267" y="123682"/>
                    </a:cubicBezTo>
                    <a:cubicBezTo>
                      <a:pt x="296013" y="126681"/>
                      <a:pt x="296539" y="129366"/>
                      <a:pt x="296843" y="131736"/>
                    </a:cubicBezTo>
                    <a:cubicBezTo>
                      <a:pt x="297148" y="134106"/>
                      <a:pt x="297295" y="136287"/>
                      <a:pt x="297285" y="138279"/>
                    </a:cubicBezTo>
                    <a:cubicBezTo>
                      <a:pt x="297264" y="140481"/>
                      <a:pt x="297180" y="142622"/>
                      <a:pt x="297032" y="144703"/>
                    </a:cubicBezTo>
                    <a:cubicBezTo>
                      <a:pt x="296885" y="146784"/>
                      <a:pt x="296801" y="149183"/>
                      <a:pt x="296780" y="151902"/>
                    </a:cubicBezTo>
                    <a:cubicBezTo>
                      <a:pt x="296833" y="152683"/>
                      <a:pt x="297358" y="157821"/>
                      <a:pt x="298356" y="167315"/>
                    </a:cubicBezTo>
                    <a:cubicBezTo>
                      <a:pt x="299355" y="176809"/>
                      <a:pt x="300510" y="185972"/>
                      <a:pt x="301824" y="194804"/>
                    </a:cubicBezTo>
                    <a:cubicBezTo>
                      <a:pt x="302129" y="222717"/>
                      <a:pt x="299123" y="247585"/>
                      <a:pt x="292808" y="269409"/>
                    </a:cubicBezTo>
                    <a:cubicBezTo>
                      <a:pt x="286493" y="291232"/>
                      <a:pt x="275039" y="312303"/>
                      <a:pt x="258448" y="332620"/>
                    </a:cubicBezTo>
                    <a:cubicBezTo>
                      <a:pt x="245154" y="348126"/>
                      <a:pt x="228982" y="359196"/>
                      <a:pt x="209931" y="365832"/>
                    </a:cubicBezTo>
                    <a:cubicBezTo>
                      <a:pt x="190880" y="372467"/>
                      <a:pt x="171543" y="375699"/>
                      <a:pt x="151920" y="375527"/>
                    </a:cubicBezTo>
                    <a:cubicBezTo>
                      <a:pt x="142366" y="375495"/>
                      <a:pt x="133065" y="374554"/>
                      <a:pt x="124016" y="372704"/>
                    </a:cubicBezTo>
                    <a:cubicBezTo>
                      <a:pt x="114968" y="370854"/>
                      <a:pt x="105919" y="368282"/>
                      <a:pt x="96870" y="364987"/>
                    </a:cubicBezTo>
                    <a:cubicBezTo>
                      <a:pt x="92209" y="363291"/>
                      <a:pt x="89411" y="362005"/>
                      <a:pt x="88475" y="361130"/>
                    </a:cubicBezTo>
                    <a:cubicBezTo>
                      <a:pt x="87539" y="360255"/>
                      <a:pt x="84616" y="359349"/>
                      <a:pt x="79706" y="358411"/>
                    </a:cubicBezTo>
                    <a:cubicBezTo>
                      <a:pt x="52330" y="337526"/>
                      <a:pt x="32173" y="314150"/>
                      <a:pt x="19235" y="288285"/>
                    </a:cubicBezTo>
                    <a:cubicBezTo>
                      <a:pt x="6297" y="262420"/>
                      <a:pt x="-114" y="232102"/>
                      <a:pt x="2" y="197331"/>
                    </a:cubicBezTo>
                    <a:cubicBezTo>
                      <a:pt x="23" y="194397"/>
                      <a:pt x="107" y="189543"/>
                      <a:pt x="253" y="182772"/>
                    </a:cubicBezTo>
                    <a:cubicBezTo>
                      <a:pt x="400" y="176000"/>
                      <a:pt x="484" y="171272"/>
                      <a:pt x="505" y="168587"/>
                    </a:cubicBezTo>
                    <a:cubicBezTo>
                      <a:pt x="3339" y="151876"/>
                      <a:pt x="8134" y="135703"/>
                      <a:pt x="14888" y="120069"/>
                    </a:cubicBezTo>
                    <a:cubicBezTo>
                      <a:pt x="21643" y="104435"/>
                      <a:pt x="25431" y="92677"/>
                      <a:pt x="26253" y="84794"/>
                    </a:cubicBezTo>
                    <a:cubicBezTo>
                      <a:pt x="26061" y="83162"/>
                      <a:pt x="25296" y="81878"/>
                      <a:pt x="23957" y="80941"/>
                    </a:cubicBezTo>
                    <a:cubicBezTo>
                      <a:pt x="22618" y="80004"/>
                      <a:pt x="21853" y="78593"/>
                      <a:pt x="21662" y="76709"/>
                    </a:cubicBezTo>
                    <a:cubicBezTo>
                      <a:pt x="21683" y="76383"/>
                      <a:pt x="21768" y="75898"/>
                      <a:pt x="21917" y="75256"/>
                    </a:cubicBezTo>
                    <a:cubicBezTo>
                      <a:pt x="22066" y="74614"/>
                      <a:pt x="22151" y="74256"/>
                      <a:pt x="22172" y="74182"/>
                    </a:cubicBezTo>
                    <a:cubicBezTo>
                      <a:pt x="28309" y="73656"/>
                      <a:pt x="34121" y="70666"/>
                      <a:pt x="39610" y="65213"/>
                    </a:cubicBezTo>
                    <a:cubicBezTo>
                      <a:pt x="45099" y="59760"/>
                      <a:pt x="49892" y="55002"/>
                      <a:pt x="53988" y="50938"/>
                    </a:cubicBezTo>
                    <a:cubicBezTo>
                      <a:pt x="64020" y="41871"/>
                      <a:pt x="73078" y="34512"/>
                      <a:pt x="81162" y="28864"/>
                    </a:cubicBezTo>
                    <a:cubicBezTo>
                      <a:pt x="89246" y="23215"/>
                      <a:pt x="99701" y="17632"/>
                      <a:pt x="112527" y="12116"/>
                    </a:cubicBezTo>
                    <a:cubicBezTo>
                      <a:pt x="113032" y="12137"/>
                      <a:pt x="113537" y="12221"/>
                      <a:pt x="114042" y="12368"/>
                    </a:cubicBezTo>
                    <a:cubicBezTo>
                      <a:pt x="114547" y="12515"/>
                      <a:pt x="115052" y="12599"/>
                      <a:pt x="115557" y="12620"/>
                    </a:cubicBezTo>
                    <a:cubicBezTo>
                      <a:pt x="121270" y="12200"/>
                      <a:pt x="126762" y="10391"/>
                      <a:pt x="132034" y="7194"/>
                    </a:cubicBezTo>
                    <a:cubicBezTo>
                      <a:pt x="137305" y="3996"/>
                      <a:pt x="142924" y="1935"/>
                      <a:pt x="148890" y="1010"/>
                    </a:cubicBezTo>
                    <a:cubicBezTo>
                      <a:pt x="152667" y="967"/>
                      <a:pt x="158622" y="799"/>
                      <a:pt x="166755" y="505"/>
                    </a:cubicBezTo>
                    <a:cubicBezTo>
                      <a:pt x="174889" y="210"/>
                      <a:pt x="180718" y="42"/>
                      <a:pt x="184242" y="0"/>
                    </a:cubicBezTo>
                    <a:close/>
                  </a:path>
                </a:pathLst>
              </a:custGeom>
              <a:solidFill>
                <a:schemeClr val="accent4">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4000" dirty="0">
                  <a:solidFill>
                    <a:schemeClr val="accent4">
                      <a:lumMod val="75000"/>
                    </a:schemeClr>
                  </a:solidFill>
                  <a:latin typeface="+mn-ea"/>
                </a:endParaRPr>
              </a:p>
            </p:txBody>
          </p:sp>
        </p:grpSp>
      </p:grpSp>
      <p:grpSp>
        <p:nvGrpSpPr>
          <p:cNvPr id="6" name="组合 5"/>
          <p:cNvGrpSpPr/>
          <p:nvPr/>
        </p:nvGrpSpPr>
        <p:grpSpPr>
          <a:xfrm>
            <a:off x="8250380" y="-2"/>
            <a:ext cx="3790630" cy="1340226"/>
            <a:chOff x="8250380" y="-2"/>
            <a:chExt cx="3790630" cy="1340226"/>
          </a:xfrm>
        </p:grpSpPr>
        <p:sp>
          <p:nvSpPr>
            <p:cNvPr id="126" name="等腰三角形 125"/>
            <p:cNvSpPr/>
            <p:nvPr/>
          </p:nvSpPr>
          <p:spPr>
            <a:xfrm flipV="1">
              <a:off x="8250380" y="-2"/>
              <a:ext cx="1622792" cy="869181"/>
            </a:xfrm>
            <a:prstGeom prst="triangle">
              <a:avLst/>
            </a:prstGeom>
            <a:gradFill flip="none" rotWithShape="1">
              <a:gsLst>
                <a:gs pos="50000">
                  <a:schemeClr val="accent1">
                    <a:lumMod val="60000"/>
                    <a:lumOff val="40000"/>
                  </a:schemeClr>
                </a:gs>
                <a:gs pos="5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等腰三角形 126"/>
            <p:cNvSpPr/>
            <p:nvPr/>
          </p:nvSpPr>
          <p:spPr>
            <a:xfrm flipV="1">
              <a:off x="9345772" y="1"/>
              <a:ext cx="1622793" cy="1340223"/>
            </a:xfrm>
            <a:prstGeom prst="triangle">
              <a:avLst/>
            </a:prstGeom>
            <a:gradFill flip="none" rotWithShape="1">
              <a:gsLst>
                <a:gs pos="50000">
                  <a:schemeClr val="accent3">
                    <a:lumMod val="60000"/>
                    <a:lumOff val="40000"/>
                  </a:schemeClr>
                </a:gs>
                <a:gs pos="5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等腰三角形 127"/>
            <p:cNvSpPr/>
            <p:nvPr/>
          </p:nvSpPr>
          <p:spPr>
            <a:xfrm flipV="1">
              <a:off x="10418218" y="2"/>
              <a:ext cx="1622792" cy="899759"/>
            </a:xfrm>
            <a:prstGeom prst="triangle">
              <a:avLst/>
            </a:prstGeom>
            <a:gradFill flip="none" rotWithShape="1">
              <a:gsLst>
                <a:gs pos="50000">
                  <a:schemeClr val="accent4">
                    <a:lumMod val="60000"/>
                    <a:lumOff val="40000"/>
                  </a:schemeClr>
                </a:gs>
                <a:gs pos="50000">
                  <a:schemeClr val="accent4"/>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p:cNvGrpSpPr/>
          <p:nvPr/>
        </p:nvGrpSpPr>
        <p:grpSpPr>
          <a:xfrm flipH="1">
            <a:off x="1761437" y="4526421"/>
            <a:ext cx="884994" cy="919835"/>
            <a:chOff x="4309676" y="5249385"/>
            <a:chExt cx="842991" cy="924948"/>
          </a:xfrm>
        </p:grpSpPr>
        <p:sp>
          <p:nvSpPr>
            <p:cNvPr id="162" name="Freeform 9"/>
            <p:cNvSpPr>
              <a:spLocks/>
            </p:cNvSpPr>
            <p:nvPr/>
          </p:nvSpPr>
          <p:spPr bwMode="auto">
            <a:xfrm rot="15284513">
              <a:off x="4268698" y="5290363"/>
              <a:ext cx="924948" cy="842991"/>
            </a:xfrm>
            <a:custGeom>
              <a:avLst/>
              <a:gdLst>
                <a:gd name="T0" fmla="*/ 342 w 342"/>
                <a:gd name="T1" fmla="*/ 0 h 312"/>
                <a:gd name="T2" fmla="*/ 10 w 342"/>
                <a:gd name="T3" fmla="*/ 0 h 312"/>
                <a:gd name="T4" fmla="*/ 96 w 342"/>
                <a:gd name="T5" fmla="*/ 47 h 312"/>
                <a:gd name="T6" fmla="*/ 138 w 342"/>
                <a:gd name="T7" fmla="*/ 71 h 312"/>
                <a:gd name="T8" fmla="*/ 0 w 342"/>
                <a:gd name="T9" fmla="*/ 129 h 312"/>
                <a:gd name="T10" fmla="*/ 74 w 342"/>
                <a:gd name="T11" fmla="*/ 262 h 312"/>
                <a:gd name="T12" fmla="*/ 196 w 342"/>
                <a:gd name="T13" fmla="*/ 176 h 312"/>
                <a:gd name="T14" fmla="*/ 220 w 342"/>
                <a:gd name="T15" fmla="*/ 312 h 312"/>
                <a:gd name="T16" fmla="*/ 342 w 342"/>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312">
                  <a:moveTo>
                    <a:pt x="342" y="0"/>
                  </a:moveTo>
                  <a:cubicBezTo>
                    <a:pt x="10" y="0"/>
                    <a:pt x="10" y="0"/>
                    <a:pt x="10" y="0"/>
                  </a:cubicBezTo>
                  <a:cubicBezTo>
                    <a:pt x="96" y="47"/>
                    <a:pt x="96" y="47"/>
                    <a:pt x="96" y="47"/>
                  </a:cubicBezTo>
                  <a:cubicBezTo>
                    <a:pt x="96" y="47"/>
                    <a:pt x="117" y="59"/>
                    <a:pt x="138" y="71"/>
                  </a:cubicBezTo>
                  <a:cubicBezTo>
                    <a:pt x="91" y="91"/>
                    <a:pt x="0" y="129"/>
                    <a:pt x="0" y="129"/>
                  </a:cubicBezTo>
                  <a:cubicBezTo>
                    <a:pt x="74" y="262"/>
                    <a:pt x="74" y="262"/>
                    <a:pt x="74" y="262"/>
                  </a:cubicBezTo>
                  <a:cubicBezTo>
                    <a:pt x="74" y="262"/>
                    <a:pt x="159" y="202"/>
                    <a:pt x="196" y="176"/>
                  </a:cubicBezTo>
                  <a:cubicBezTo>
                    <a:pt x="200" y="200"/>
                    <a:pt x="220" y="312"/>
                    <a:pt x="220" y="312"/>
                  </a:cubicBezTo>
                  <a:lnTo>
                    <a:pt x="342"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
            <p:cNvSpPr>
              <a:spLocks/>
            </p:cNvSpPr>
            <p:nvPr/>
          </p:nvSpPr>
          <p:spPr bwMode="auto">
            <a:xfrm rot="15284513">
              <a:off x="4291597" y="5479421"/>
              <a:ext cx="727861" cy="540528"/>
            </a:xfrm>
            <a:custGeom>
              <a:avLst/>
              <a:gdLst>
                <a:gd name="T0" fmla="*/ 65 w 373"/>
                <a:gd name="T1" fmla="*/ 277 h 277"/>
                <a:gd name="T2" fmla="*/ 247 w 373"/>
                <a:gd name="T3" fmla="*/ 148 h 277"/>
                <a:gd name="T4" fmla="*/ 269 w 373"/>
                <a:gd name="T5" fmla="*/ 268 h 277"/>
                <a:gd name="T6" fmla="*/ 373 w 373"/>
                <a:gd name="T7" fmla="*/ 0 h 277"/>
                <a:gd name="T8" fmla="*/ 101 w 373"/>
                <a:gd name="T9" fmla="*/ 0 h 277"/>
                <a:gd name="T10" fmla="*/ 222 w 373"/>
                <a:gd name="T11" fmla="*/ 68 h 277"/>
                <a:gd name="T12" fmla="*/ 0 w 373"/>
                <a:gd name="T13" fmla="*/ 160 h 277"/>
                <a:gd name="T14" fmla="*/ 65 w 373"/>
                <a:gd name="T15" fmla="*/ 277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277">
                  <a:moveTo>
                    <a:pt x="65" y="277"/>
                  </a:moveTo>
                  <a:lnTo>
                    <a:pt x="247" y="148"/>
                  </a:lnTo>
                  <a:lnTo>
                    <a:pt x="269" y="268"/>
                  </a:lnTo>
                  <a:lnTo>
                    <a:pt x="373" y="0"/>
                  </a:lnTo>
                  <a:lnTo>
                    <a:pt x="101" y="0"/>
                  </a:lnTo>
                  <a:lnTo>
                    <a:pt x="222" y="68"/>
                  </a:lnTo>
                  <a:lnTo>
                    <a:pt x="0" y="160"/>
                  </a:lnTo>
                  <a:lnTo>
                    <a:pt x="65" y="277"/>
                  </a:lnTo>
                  <a:close/>
                </a:path>
              </a:pathLst>
            </a:custGeom>
            <a:solidFill>
              <a:schemeClr val="accent2"/>
            </a:solidFill>
            <a:ln w="15875">
              <a:solidFill>
                <a:schemeClr val="accent2">
                  <a:lumMod val="75000"/>
                </a:schemeClr>
              </a:solid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51419350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crush"/>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77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77000">
                                          <p:cBhvr additive="base">
                                            <p:cTn id="7" dur="2500" fill="hold"/>
                                            <p:tgtEl>
                                              <p:spTgt spid="94"/>
                                            </p:tgtEl>
                                            <p:attrNameLst>
                                              <p:attrName>ppt_x</p:attrName>
                                            </p:attrNameLst>
                                          </p:cBhvr>
                                          <p:tavLst>
                                            <p:tav tm="0">
                                              <p:val>
                                                <p:strVal val="#ppt_x"/>
                                              </p:val>
                                            </p:tav>
                                            <p:tav tm="100000">
                                              <p:val>
                                                <p:strVal val="#ppt_x"/>
                                              </p:val>
                                            </p:tav>
                                          </p:tavLst>
                                        </p:anim>
                                        <p:anim calcmode="lin" valueType="num" p14:bounceEnd="77000">
                                          <p:cBhvr additive="base">
                                            <p:cTn id="8" dur="2500" fill="hold"/>
                                            <p:tgtEl>
                                              <p:spTgt spid="9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14:presetBounceEnd="77000">
                                      <p:stCondLst>
                                        <p:cond delay="500"/>
                                      </p:stCondLst>
                                      <p:childTnLst>
                                        <p:set>
                                          <p:cBhvr>
                                            <p:cTn id="16" dur="1" fill="hold">
                                              <p:stCondLst>
                                                <p:cond delay="0"/>
                                              </p:stCondLst>
                                            </p:cTn>
                                            <p:tgtEl>
                                              <p:spTgt spid="7"/>
                                            </p:tgtEl>
                                            <p:attrNameLst>
                                              <p:attrName>style.visibility</p:attrName>
                                            </p:attrNameLst>
                                          </p:cBhvr>
                                          <p:to>
                                            <p:strVal val="visible"/>
                                          </p:to>
                                        </p:set>
                                        <p:anim calcmode="lin" valueType="num" p14:bounceEnd="77000">
                                          <p:cBhvr additive="base">
                                            <p:cTn id="17" dur="2000" fill="hold"/>
                                            <p:tgtEl>
                                              <p:spTgt spid="7"/>
                                            </p:tgtEl>
                                            <p:attrNameLst>
                                              <p:attrName>ppt_x</p:attrName>
                                            </p:attrNameLst>
                                          </p:cBhvr>
                                          <p:tavLst>
                                            <p:tav tm="0">
                                              <p:val>
                                                <p:strVal val="#ppt_x"/>
                                              </p:val>
                                            </p:tav>
                                            <p:tav tm="100000">
                                              <p:val>
                                                <p:strVal val="#ppt_x"/>
                                              </p:val>
                                            </p:tav>
                                          </p:tavLst>
                                        </p:anim>
                                        <p:anim calcmode="lin" valueType="num" p14:bounceEnd="77000">
                                          <p:cBhvr additive="base">
                                            <p:cTn id="18" dur="2000" fill="hold"/>
                                            <p:tgtEl>
                                              <p:spTgt spid="7"/>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2500" fill="hold"/>
                                            <p:tgtEl>
                                              <p:spTgt spid="94"/>
                                            </p:tgtEl>
                                            <p:attrNameLst>
                                              <p:attrName>ppt_x</p:attrName>
                                            </p:attrNameLst>
                                          </p:cBhvr>
                                          <p:tavLst>
                                            <p:tav tm="0">
                                              <p:val>
                                                <p:strVal val="#ppt_x"/>
                                              </p:val>
                                            </p:tav>
                                            <p:tav tm="100000">
                                              <p:val>
                                                <p:strVal val="#ppt_x"/>
                                              </p:val>
                                            </p:tav>
                                          </p:tavLst>
                                        </p:anim>
                                        <p:anim calcmode="lin" valueType="num">
                                          <p:cBhvr additive="base">
                                            <p:cTn id="8" dur="2500" fill="hold"/>
                                            <p:tgtEl>
                                              <p:spTgt spid="94"/>
                                            </p:tgtEl>
                                            <p:attrNameLst>
                                              <p:attrName>ppt_y</p:attrName>
                                            </p:attrNameLst>
                                          </p:cBhvr>
                                          <p:tavLst>
                                            <p:tav tm="0">
                                              <p:val>
                                                <p:strVal val="0-#ppt_h/2"/>
                                              </p:val>
                                            </p:tav>
                                            <p:tav tm="100000">
                                              <p:val>
                                                <p:strVal val="#ppt_y"/>
                                              </p:val>
                                            </p:tav>
                                          </p:tavLst>
                                        </p:anim>
                                      </p:childTnLst>
                                    </p:cTn>
                                  </p:par>
                                  <p:par>
                                    <p:cTn id="9" presetID="17" presetClass="entr" presetSubtype="1" fill="hold" grpId="0" nodeType="withEffect">
                                      <p:stCondLst>
                                        <p:cond delay="250"/>
                                      </p:stCondLst>
                                      <p:childTnLst>
                                        <p:set>
                                          <p:cBhvr>
                                            <p:cTn id="10" dur="1" fill="hold">
                                              <p:stCondLst>
                                                <p:cond delay="0"/>
                                              </p:stCondLst>
                                            </p:cTn>
                                            <p:tgtEl>
                                              <p:spTgt spid="125"/>
                                            </p:tgtEl>
                                            <p:attrNameLst>
                                              <p:attrName>style.visibility</p:attrName>
                                            </p:attrNameLst>
                                          </p:cBhvr>
                                          <p:to>
                                            <p:strVal val="visible"/>
                                          </p:to>
                                        </p:set>
                                        <p:anim calcmode="lin" valueType="num">
                                          <p:cBhvr>
                                            <p:cTn id="11" dur="500" fill="hold"/>
                                            <p:tgtEl>
                                              <p:spTgt spid="125"/>
                                            </p:tgtEl>
                                            <p:attrNameLst>
                                              <p:attrName>ppt_x</p:attrName>
                                            </p:attrNameLst>
                                          </p:cBhvr>
                                          <p:tavLst>
                                            <p:tav tm="0">
                                              <p:val>
                                                <p:strVal val="#ppt_x"/>
                                              </p:val>
                                            </p:tav>
                                            <p:tav tm="100000">
                                              <p:val>
                                                <p:strVal val="#ppt_x"/>
                                              </p:val>
                                            </p:tav>
                                          </p:tavLst>
                                        </p:anim>
                                        <p:anim calcmode="lin" valueType="num">
                                          <p:cBhvr>
                                            <p:cTn id="12" dur="500" fill="hold"/>
                                            <p:tgtEl>
                                              <p:spTgt spid="125"/>
                                            </p:tgtEl>
                                            <p:attrNameLst>
                                              <p:attrName>ppt_y</p:attrName>
                                            </p:attrNameLst>
                                          </p:cBhvr>
                                          <p:tavLst>
                                            <p:tav tm="0">
                                              <p:val>
                                                <p:strVal val="#ppt_y-#ppt_h/2"/>
                                              </p:val>
                                            </p:tav>
                                            <p:tav tm="100000">
                                              <p:val>
                                                <p:strVal val="#ppt_y"/>
                                              </p:val>
                                            </p:tav>
                                          </p:tavLst>
                                        </p:anim>
                                        <p:anim calcmode="lin" valueType="num">
                                          <p:cBhvr>
                                            <p:cTn id="13" dur="500" fill="hold"/>
                                            <p:tgtEl>
                                              <p:spTgt spid="125"/>
                                            </p:tgtEl>
                                            <p:attrNameLst>
                                              <p:attrName>ppt_w</p:attrName>
                                            </p:attrNameLst>
                                          </p:cBhvr>
                                          <p:tavLst>
                                            <p:tav tm="0">
                                              <p:val>
                                                <p:strVal val="#ppt_w"/>
                                              </p:val>
                                            </p:tav>
                                            <p:tav tm="100000">
                                              <p:val>
                                                <p:strVal val="#ppt_w"/>
                                              </p:val>
                                            </p:tav>
                                          </p:tavLst>
                                        </p:anim>
                                        <p:anim calcmode="lin" valueType="num">
                                          <p:cBhvr>
                                            <p:cTn id="14" dur="500" fill="hold"/>
                                            <p:tgtEl>
                                              <p:spTgt spid="125"/>
                                            </p:tgtEl>
                                            <p:attrNameLst>
                                              <p:attrName>ppt_h</p:attrName>
                                            </p:attrNameLst>
                                          </p:cBhvr>
                                          <p:tavLst>
                                            <p:tav tm="0">
                                              <p:val>
                                                <p:fltVal val="0"/>
                                              </p:val>
                                            </p:tav>
                                            <p:tav tm="100000">
                                              <p:val>
                                                <p:strVal val="#ppt_h"/>
                                              </p:val>
                                            </p:tav>
                                          </p:tavLst>
                                        </p:anim>
                                      </p:childTnLst>
                                    </p:cTn>
                                  </p:par>
                                  <p:par>
                                    <p:cTn id="15" presetID="2" presetClass="entr" presetSubtype="1" fill="hold" nodeType="withEffect">
                                      <p:stCondLst>
                                        <p:cond delay="5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000" fill="hold"/>
                                            <p:tgtEl>
                                              <p:spTgt spid="7"/>
                                            </p:tgtEl>
                                            <p:attrNameLst>
                                              <p:attrName>ppt_x</p:attrName>
                                            </p:attrNameLst>
                                          </p:cBhvr>
                                          <p:tavLst>
                                            <p:tav tm="0">
                                              <p:val>
                                                <p:strVal val="#ppt_x"/>
                                              </p:val>
                                            </p:tav>
                                            <p:tav tm="100000">
                                              <p:val>
                                                <p:strVal val="#ppt_x"/>
                                              </p:val>
                                            </p:tav>
                                          </p:tavLst>
                                        </p:anim>
                                        <p:anim calcmode="lin" valueType="num">
                                          <p:cBhvr additive="base">
                                            <p:cTn id="18" dur="2000" fill="hold"/>
                                            <p:tgtEl>
                                              <p:spTgt spid="7"/>
                                            </p:tgtEl>
                                            <p:attrNameLst>
                                              <p:attrName>ppt_y</p:attrName>
                                            </p:attrNameLst>
                                          </p:cBhvr>
                                          <p:tavLst>
                                            <p:tav tm="0">
                                              <p:val>
                                                <p:strVal val="0-#ppt_h/2"/>
                                              </p:val>
                                            </p:tav>
                                            <p:tav tm="100000">
                                              <p:val>
                                                <p:strVal val="#ppt_y"/>
                                              </p:val>
                                            </p:tav>
                                          </p:tavLst>
                                        </p:anim>
                                      </p:childTnLst>
                                    </p:cTn>
                                  </p:par>
                                  <p:par>
                                    <p:cTn id="19" presetID="17" presetClass="entr" presetSubtype="1"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ppt_h/2"/>
                                              </p:val>
                                            </p:tav>
                                            <p:tav tm="100000">
                                              <p:val>
                                                <p:strVal val="#ppt_y"/>
                                              </p:val>
                                            </p:tav>
                                          </p:tavLst>
                                        </p:anim>
                                        <p:anim calcmode="lin" valueType="num">
                                          <p:cBhvr>
                                            <p:cTn id="23" dur="500" fill="hold"/>
                                            <p:tgtEl>
                                              <p:spTgt spid="6"/>
                                            </p:tgtEl>
                                            <p:attrNameLst>
                                              <p:attrName>ppt_w</p:attrName>
                                            </p:attrNameLst>
                                          </p:cBhvr>
                                          <p:tavLst>
                                            <p:tav tm="0">
                                              <p:val>
                                                <p:strVal val="#ppt_w"/>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childTnLst>
                                    </p:cTn>
                                  </p:par>
                                  <p:par>
                                    <p:cTn id="25" presetID="49" presetClass="entr" presetSubtype="0" decel="100000" fill="hold" nodeType="withEffect">
                                      <p:stCondLst>
                                        <p:cond delay="1250"/>
                                      </p:stCondLst>
                                      <p:childTnLst>
                                        <p:set>
                                          <p:cBhvr>
                                            <p:cTn id="26" dur="1" fill="hold">
                                              <p:stCondLst>
                                                <p:cond delay="0"/>
                                              </p:stCondLst>
                                            </p:cTn>
                                            <p:tgtEl>
                                              <p:spTgt spid="4"/>
                                            </p:tgtEl>
                                            <p:attrNameLst>
                                              <p:attrName>style.visibility</p:attrName>
                                            </p:attrNameLst>
                                          </p:cBhvr>
                                          <p:to>
                                            <p:strVal val="visible"/>
                                          </p:to>
                                        </p:set>
                                        <p:anim calcmode="lin" valueType="num">
                                          <p:cBhvr>
                                            <p:cTn id="27" dur="750" fill="hold"/>
                                            <p:tgtEl>
                                              <p:spTgt spid="4"/>
                                            </p:tgtEl>
                                            <p:attrNameLst>
                                              <p:attrName>ppt_w</p:attrName>
                                            </p:attrNameLst>
                                          </p:cBhvr>
                                          <p:tavLst>
                                            <p:tav tm="0">
                                              <p:val>
                                                <p:fltVal val="0"/>
                                              </p:val>
                                            </p:tav>
                                            <p:tav tm="100000">
                                              <p:val>
                                                <p:strVal val="#ppt_w"/>
                                              </p:val>
                                            </p:tav>
                                          </p:tavLst>
                                        </p:anim>
                                        <p:anim calcmode="lin" valueType="num">
                                          <p:cBhvr>
                                            <p:cTn id="28" dur="750" fill="hold"/>
                                            <p:tgtEl>
                                              <p:spTgt spid="4"/>
                                            </p:tgtEl>
                                            <p:attrNameLst>
                                              <p:attrName>ppt_h</p:attrName>
                                            </p:attrNameLst>
                                          </p:cBhvr>
                                          <p:tavLst>
                                            <p:tav tm="0">
                                              <p:val>
                                                <p:fltVal val="0"/>
                                              </p:val>
                                            </p:tav>
                                            <p:tav tm="100000">
                                              <p:val>
                                                <p:strVal val="#ppt_h"/>
                                              </p:val>
                                            </p:tav>
                                          </p:tavLst>
                                        </p:anim>
                                        <p:anim calcmode="lin" valueType="num">
                                          <p:cBhvr>
                                            <p:cTn id="29" dur="750" fill="hold"/>
                                            <p:tgtEl>
                                              <p:spTgt spid="4"/>
                                            </p:tgtEl>
                                            <p:attrNameLst>
                                              <p:attrName>style.rotation</p:attrName>
                                            </p:attrNameLst>
                                          </p:cBhvr>
                                          <p:tavLst>
                                            <p:tav tm="0">
                                              <p:val>
                                                <p:fltVal val="360"/>
                                              </p:val>
                                            </p:tav>
                                            <p:tav tm="100000">
                                              <p:val>
                                                <p:fltVal val="0"/>
                                              </p:val>
                                            </p:tav>
                                          </p:tavLst>
                                        </p:anim>
                                        <p:animEffect transition="in" filter="fade">
                                          <p:cBhvr>
                                            <p:cTn id="30" dur="750"/>
                                            <p:tgtEl>
                                              <p:spTgt spid="4"/>
                                            </p:tgtEl>
                                          </p:cBhvr>
                                        </p:animEffect>
                                      </p:childTnLst>
                                    </p:cTn>
                                  </p:par>
                                  <p:par>
                                    <p:cTn id="31" presetID="52" presetClass="entr" presetSubtype="0" fill="hold" grpId="0" nodeType="withEffect">
                                      <p:stCondLst>
                                        <p:cond delay="1500"/>
                                      </p:stCondLst>
                                      <p:iterate type="lt">
                                        <p:tmPct val="10000"/>
                                      </p:iterate>
                                      <p:childTnLst>
                                        <p:set>
                                          <p:cBhvr>
                                            <p:cTn id="32" dur="1" fill="hold">
                                              <p:stCondLst>
                                                <p:cond delay="0"/>
                                              </p:stCondLst>
                                            </p:cTn>
                                            <p:tgtEl>
                                              <p:spTgt spid="113"/>
                                            </p:tgtEl>
                                            <p:attrNameLst>
                                              <p:attrName>style.visibility</p:attrName>
                                            </p:attrNameLst>
                                          </p:cBhvr>
                                          <p:to>
                                            <p:strVal val="visible"/>
                                          </p:to>
                                        </p:set>
                                        <p:animScale>
                                          <p:cBhvr>
                                            <p:cTn id="33"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1000" decel="50000" fill="hold">
                                              <p:stCondLst>
                                                <p:cond delay="0"/>
                                              </p:stCondLst>
                                            </p:cTn>
                                            <p:tgtEl>
                                              <p:spTgt spid="113"/>
                                            </p:tgtEl>
                                            <p:attrNameLst>
                                              <p:attrName>ppt_x</p:attrName>
                                              <p:attrName>ppt_y</p:attrName>
                                            </p:attrNameLst>
                                          </p:cBhvr>
                                        </p:animMotion>
                                        <p:animEffect transition="in" filter="fade">
                                          <p:cBhvr>
                                            <p:cTn id="35"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25"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hidden="1"/>
          <p:cNvPicPr>
            <a:picLocks noChangeAspect="1"/>
          </p:cNvPicPr>
          <p:nvPr>
            <p:custDataLst>
              <p:tags r:id="rId1"/>
            </p:custDataLst>
          </p:nvPr>
        </p:nvPicPr>
        <p:blipFill>
          <a:blip r:embed="rId4">
            <a:extLst>
              <a:ext uri="{28A0092B-C50C-407E-A947-70E740481C1C}">
                <a14:useLocalDpi xmlns:a14="http://schemas.microsoft.com/office/drawing/2010/main" val="0"/>
              </a:ext>
            </a:extLst>
          </a:blip>
          <a:stretch>
            <a:fillRect/>
          </a:stretch>
        </p:blipFill>
        <p:spPr>
          <a:xfrm>
            <a:off x="1524000" y="0"/>
            <a:ext cx="9144000" cy="6858000"/>
          </a:xfrm>
          <a:prstGeom prst="rect">
            <a:avLst/>
          </a:prstGeom>
        </p:spPr>
      </p:pic>
      <p:grpSp>
        <p:nvGrpSpPr>
          <p:cNvPr id="83" name="组合 82"/>
          <p:cNvGrpSpPr/>
          <p:nvPr/>
        </p:nvGrpSpPr>
        <p:grpSpPr>
          <a:xfrm flipH="1">
            <a:off x="373244" y="448522"/>
            <a:ext cx="2639823" cy="687808"/>
            <a:chOff x="8277227" y="422289"/>
            <a:chExt cx="2857500" cy="744524"/>
          </a:xfrm>
        </p:grpSpPr>
        <p:grpSp>
          <p:nvGrpSpPr>
            <p:cNvPr id="84" name="组合 83"/>
            <p:cNvGrpSpPr/>
            <p:nvPr/>
          </p:nvGrpSpPr>
          <p:grpSpPr>
            <a:xfrm rot="16200000">
              <a:off x="9333715" y="-634199"/>
              <a:ext cx="744524" cy="2857500"/>
              <a:chOff x="7977188" y="2028825"/>
              <a:chExt cx="1595693" cy="3397343"/>
            </a:xfrm>
          </p:grpSpPr>
          <p:sp>
            <p:nvSpPr>
              <p:cNvPr id="86" name="Freeform 5"/>
              <p:cNvSpPr>
                <a:spLocks/>
              </p:cNvSpPr>
              <p:nvPr/>
            </p:nvSpPr>
            <p:spPr bwMode="auto">
              <a:xfrm>
                <a:off x="8629651" y="2925763"/>
                <a:ext cx="338138" cy="303213"/>
              </a:xfrm>
              <a:custGeom>
                <a:avLst/>
                <a:gdLst>
                  <a:gd name="T0" fmla="*/ 61 w 102"/>
                  <a:gd name="T1" fmla="*/ 41 h 92"/>
                  <a:gd name="T2" fmla="*/ 54 w 102"/>
                  <a:gd name="T3" fmla="*/ 24 h 92"/>
                  <a:gd name="T4" fmla="*/ 54 w 102"/>
                  <a:gd name="T5" fmla="*/ 0 h 92"/>
                  <a:gd name="T6" fmla="*/ 41 w 102"/>
                  <a:gd name="T7" fmla="*/ 87 h 92"/>
                  <a:gd name="T8" fmla="*/ 2 w 102"/>
                  <a:gd name="T9" fmla="*/ 49 h 92"/>
                  <a:gd name="T10" fmla="*/ 27 w 102"/>
                  <a:gd name="T11" fmla="*/ 3 h 92"/>
                  <a:gd name="T12" fmla="*/ 35 w 102"/>
                  <a:gd name="T13" fmla="*/ 27 h 92"/>
                  <a:gd name="T14" fmla="*/ 34 w 102"/>
                  <a:gd name="T15" fmla="*/ 27 h 92"/>
                  <a:gd name="T16" fmla="*/ 48 w 102"/>
                  <a:gd name="T17" fmla="*/ 53 h 92"/>
                  <a:gd name="T18" fmla="*/ 61 w 102"/>
                  <a:gd name="T19" fmla="*/ 4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92">
                    <a:moveTo>
                      <a:pt x="61" y="41"/>
                    </a:moveTo>
                    <a:cubicBezTo>
                      <a:pt x="62" y="35"/>
                      <a:pt x="60" y="27"/>
                      <a:pt x="54" y="24"/>
                    </a:cubicBezTo>
                    <a:cubicBezTo>
                      <a:pt x="54" y="16"/>
                      <a:pt x="54" y="8"/>
                      <a:pt x="54" y="0"/>
                    </a:cubicBezTo>
                    <a:cubicBezTo>
                      <a:pt x="102" y="10"/>
                      <a:pt x="91" y="92"/>
                      <a:pt x="41" y="87"/>
                    </a:cubicBezTo>
                    <a:cubicBezTo>
                      <a:pt x="20" y="85"/>
                      <a:pt x="5" y="69"/>
                      <a:pt x="2" y="49"/>
                    </a:cubicBezTo>
                    <a:cubicBezTo>
                      <a:pt x="0" y="30"/>
                      <a:pt x="11" y="14"/>
                      <a:pt x="27" y="3"/>
                    </a:cubicBezTo>
                    <a:cubicBezTo>
                      <a:pt x="29" y="11"/>
                      <a:pt x="32" y="19"/>
                      <a:pt x="35" y="27"/>
                    </a:cubicBezTo>
                    <a:cubicBezTo>
                      <a:pt x="35" y="27"/>
                      <a:pt x="35" y="27"/>
                      <a:pt x="34" y="27"/>
                    </a:cubicBezTo>
                    <a:cubicBezTo>
                      <a:pt x="24" y="38"/>
                      <a:pt x="34" y="56"/>
                      <a:pt x="48" y="53"/>
                    </a:cubicBezTo>
                    <a:cubicBezTo>
                      <a:pt x="55" y="52"/>
                      <a:pt x="60" y="47"/>
                      <a:pt x="61" y="41"/>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7" name="Freeform 6"/>
              <p:cNvSpPr>
                <a:spLocks/>
              </p:cNvSpPr>
              <p:nvPr/>
            </p:nvSpPr>
            <p:spPr bwMode="auto">
              <a:xfrm>
                <a:off x="8004176" y="2797175"/>
                <a:ext cx="1549400" cy="2598738"/>
              </a:xfrm>
              <a:custGeom>
                <a:avLst/>
                <a:gdLst>
                  <a:gd name="T0" fmla="*/ 464 w 468"/>
                  <a:gd name="T1" fmla="*/ 96 h 788"/>
                  <a:gd name="T2" fmla="*/ 468 w 468"/>
                  <a:gd name="T3" fmla="*/ 97 h 788"/>
                  <a:gd name="T4" fmla="*/ 461 w 468"/>
                  <a:gd name="T5" fmla="*/ 269 h 788"/>
                  <a:gd name="T6" fmla="*/ 459 w 468"/>
                  <a:gd name="T7" fmla="*/ 439 h 788"/>
                  <a:gd name="T8" fmla="*/ 463 w 468"/>
                  <a:gd name="T9" fmla="*/ 783 h 788"/>
                  <a:gd name="T10" fmla="*/ 463 w 468"/>
                  <a:gd name="T11" fmla="*/ 784 h 788"/>
                  <a:gd name="T12" fmla="*/ 231 w 468"/>
                  <a:gd name="T13" fmla="*/ 788 h 788"/>
                  <a:gd name="T14" fmla="*/ 0 w 468"/>
                  <a:gd name="T15" fmla="*/ 785 h 788"/>
                  <a:gd name="T16" fmla="*/ 3 w 468"/>
                  <a:gd name="T17" fmla="*/ 446 h 788"/>
                  <a:gd name="T18" fmla="*/ 4 w 468"/>
                  <a:gd name="T19" fmla="*/ 106 h 788"/>
                  <a:gd name="T20" fmla="*/ 4 w 468"/>
                  <a:gd name="T21" fmla="*/ 106 h 788"/>
                  <a:gd name="T22" fmla="*/ 123 w 468"/>
                  <a:gd name="T23" fmla="*/ 1 h 788"/>
                  <a:gd name="T24" fmla="*/ 125 w 468"/>
                  <a:gd name="T25" fmla="*/ 1 h 788"/>
                  <a:gd name="T26" fmla="*/ 205 w 468"/>
                  <a:gd name="T27" fmla="*/ 1 h 788"/>
                  <a:gd name="T28" fmla="*/ 214 w 468"/>
                  <a:gd name="T29" fmla="*/ 38 h 788"/>
                  <a:gd name="T30" fmla="*/ 241 w 468"/>
                  <a:gd name="T31" fmla="*/ 134 h 788"/>
                  <a:gd name="T32" fmla="*/ 244 w 468"/>
                  <a:gd name="T33" fmla="*/ 32 h 788"/>
                  <a:gd name="T34" fmla="*/ 248 w 468"/>
                  <a:gd name="T35" fmla="*/ 0 h 788"/>
                  <a:gd name="T36" fmla="*/ 354 w 468"/>
                  <a:gd name="T37" fmla="*/ 1 h 788"/>
                  <a:gd name="T38" fmla="*/ 354 w 468"/>
                  <a:gd name="T39" fmla="*/ 1 h 788"/>
                  <a:gd name="T40" fmla="*/ 354 w 468"/>
                  <a:gd name="T41" fmla="*/ 1 h 788"/>
                  <a:gd name="T42" fmla="*/ 408 w 468"/>
                  <a:gd name="T43" fmla="*/ 48 h 788"/>
                  <a:gd name="T44" fmla="*/ 464 w 468"/>
                  <a:gd name="T45" fmla="*/ 9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8" h="788">
                    <a:moveTo>
                      <a:pt x="464" y="96"/>
                    </a:moveTo>
                    <a:cubicBezTo>
                      <a:pt x="466" y="97"/>
                      <a:pt x="467" y="98"/>
                      <a:pt x="468" y="97"/>
                    </a:cubicBezTo>
                    <a:cubicBezTo>
                      <a:pt x="462" y="154"/>
                      <a:pt x="462" y="212"/>
                      <a:pt x="461" y="269"/>
                    </a:cubicBezTo>
                    <a:cubicBezTo>
                      <a:pt x="460" y="325"/>
                      <a:pt x="459" y="382"/>
                      <a:pt x="459" y="439"/>
                    </a:cubicBezTo>
                    <a:cubicBezTo>
                      <a:pt x="458" y="553"/>
                      <a:pt x="460" y="668"/>
                      <a:pt x="463" y="783"/>
                    </a:cubicBezTo>
                    <a:cubicBezTo>
                      <a:pt x="463" y="783"/>
                      <a:pt x="463" y="783"/>
                      <a:pt x="463" y="784"/>
                    </a:cubicBezTo>
                    <a:cubicBezTo>
                      <a:pt x="386" y="787"/>
                      <a:pt x="308" y="788"/>
                      <a:pt x="231" y="788"/>
                    </a:cubicBezTo>
                    <a:cubicBezTo>
                      <a:pt x="154" y="788"/>
                      <a:pt x="77" y="785"/>
                      <a:pt x="0" y="785"/>
                    </a:cubicBezTo>
                    <a:cubicBezTo>
                      <a:pt x="2" y="672"/>
                      <a:pt x="3" y="559"/>
                      <a:pt x="3" y="446"/>
                    </a:cubicBezTo>
                    <a:cubicBezTo>
                      <a:pt x="4" y="333"/>
                      <a:pt x="9" y="219"/>
                      <a:pt x="4" y="106"/>
                    </a:cubicBezTo>
                    <a:cubicBezTo>
                      <a:pt x="4" y="106"/>
                      <a:pt x="4" y="106"/>
                      <a:pt x="4" y="106"/>
                    </a:cubicBezTo>
                    <a:cubicBezTo>
                      <a:pt x="46" y="75"/>
                      <a:pt x="85" y="37"/>
                      <a:pt x="123" y="1"/>
                    </a:cubicBezTo>
                    <a:cubicBezTo>
                      <a:pt x="124" y="1"/>
                      <a:pt x="124" y="1"/>
                      <a:pt x="125" y="1"/>
                    </a:cubicBezTo>
                    <a:cubicBezTo>
                      <a:pt x="151" y="4"/>
                      <a:pt x="178" y="2"/>
                      <a:pt x="205" y="1"/>
                    </a:cubicBezTo>
                    <a:cubicBezTo>
                      <a:pt x="208" y="13"/>
                      <a:pt x="211" y="26"/>
                      <a:pt x="214" y="38"/>
                    </a:cubicBezTo>
                    <a:cubicBezTo>
                      <a:pt x="162" y="58"/>
                      <a:pt x="185" y="142"/>
                      <a:pt x="241" y="134"/>
                    </a:cubicBezTo>
                    <a:cubicBezTo>
                      <a:pt x="293" y="126"/>
                      <a:pt x="296" y="40"/>
                      <a:pt x="244" y="32"/>
                    </a:cubicBezTo>
                    <a:cubicBezTo>
                      <a:pt x="244" y="21"/>
                      <a:pt x="246" y="10"/>
                      <a:pt x="248" y="0"/>
                    </a:cubicBezTo>
                    <a:cubicBezTo>
                      <a:pt x="283" y="0"/>
                      <a:pt x="319" y="3"/>
                      <a:pt x="354" y="1"/>
                    </a:cubicBezTo>
                    <a:cubicBezTo>
                      <a:pt x="354" y="1"/>
                      <a:pt x="354" y="1"/>
                      <a:pt x="354" y="1"/>
                    </a:cubicBezTo>
                    <a:cubicBezTo>
                      <a:pt x="354" y="1"/>
                      <a:pt x="354" y="1"/>
                      <a:pt x="354" y="1"/>
                    </a:cubicBezTo>
                    <a:cubicBezTo>
                      <a:pt x="370" y="19"/>
                      <a:pt x="390" y="32"/>
                      <a:pt x="408" y="48"/>
                    </a:cubicBezTo>
                    <a:cubicBezTo>
                      <a:pt x="427" y="63"/>
                      <a:pt x="446" y="80"/>
                      <a:pt x="464" y="96"/>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88" name="自由: 形状 87"/>
              <p:cNvSpPr>
                <a:spLocks/>
              </p:cNvSpPr>
              <p:nvPr/>
            </p:nvSpPr>
            <p:spPr bwMode="auto">
              <a:xfrm>
                <a:off x="7977188" y="2780057"/>
                <a:ext cx="1595693" cy="2646111"/>
              </a:xfrm>
              <a:custGeom>
                <a:avLst/>
                <a:gdLst>
                  <a:gd name="connsiteX0" fmla="*/ 1559701 w 1595693"/>
                  <a:gd name="connsiteY0" fmla="*/ 2603156 h 2646111"/>
                  <a:gd name="connsiteX1" fmla="*/ 1576253 w 1595693"/>
                  <a:gd name="connsiteY1" fmla="*/ 2613022 h 2646111"/>
                  <a:gd name="connsiteX2" fmla="*/ 1563011 w 1595693"/>
                  <a:gd name="connsiteY2" fmla="*/ 2632752 h 2646111"/>
                  <a:gd name="connsiteX3" fmla="*/ 791689 w 1595693"/>
                  <a:gd name="connsiteY3" fmla="*/ 2645906 h 2646111"/>
                  <a:gd name="connsiteX4" fmla="*/ 26988 w 1595693"/>
                  <a:gd name="connsiteY4" fmla="*/ 2629464 h 2646111"/>
                  <a:gd name="connsiteX5" fmla="*/ 26988 w 1595693"/>
                  <a:gd name="connsiteY5" fmla="*/ 2606445 h 2646111"/>
                  <a:gd name="connsiteX6" fmla="*/ 791689 w 1595693"/>
                  <a:gd name="connsiteY6" fmla="*/ 2616310 h 2646111"/>
                  <a:gd name="connsiteX7" fmla="*/ 1559701 w 1595693"/>
                  <a:gd name="connsiteY7" fmla="*/ 2603156 h 2646111"/>
                  <a:gd name="connsiteX8" fmla="*/ 1576668 w 1595693"/>
                  <a:gd name="connsiteY8" fmla="*/ 337793 h 2646111"/>
                  <a:gd name="connsiteX9" fmla="*/ 1593476 w 1595693"/>
                  <a:gd name="connsiteY9" fmla="*/ 337793 h 2646111"/>
                  <a:gd name="connsiteX10" fmla="*/ 1583391 w 1595693"/>
                  <a:gd name="connsiteY10" fmla="*/ 904867 h 2646111"/>
                  <a:gd name="connsiteX11" fmla="*/ 1576668 w 1595693"/>
                  <a:gd name="connsiteY11" fmla="*/ 1465346 h 2646111"/>
                  <a:gd name="connsiteX12" fmla="*/ 1586753 w 1595693"/>
                  <a:gd name="connsiteY12" fmla="*/ 2599493 h 2646111"/>
                  <a:gd name="connsiteX13" fmla="*/ 1576668 w 1595693"/>
                  <a:gd name="connsiteY13" fmla="*/ 2612681 h 2646111"/>
                  <a:gd name="connsiteX14" fmla="*/ 1559859 w 1595693"/>
                  <a:gd name="connsiteY14" fmla="*/ 2602790 h 2646111"/>
                  <a:gd name="connsiteX15" fmla="*/ 1559859 w 1595693"/>
                  <a:gd name="connsiteY15" fmla="*/ 2599493 h 2646111"/>
                  <a:gd name="connsiteX16" fmla="*/ 1546412 w 1595693"/>
                  <a:gd name="connsiteY16" fmla="*/ 1465346 h 2646111"/>
                  <a:gd name="connsiteX17" fmla="*/ 1553135 w 1595693"/>
                  <a:gd name="connsiteY17" fmla="*/ 904867 h 2646111"/>
                  <a:gd name="connsiteX18" fmla="*/ 1576668 w 1595693"/>
                  <a:gd name="connsiteY18" fmla="*/ 337793 h 2646111"/>
                  <a:gd name="connsiteX19" fmla="*/ 1208528 w 1595693"/>
                  <a:gd name="connsiteY19" fmla="*/ 13943 h 2646111"/>
                  <a:gd name="connsiteX20" fmla="*/ 1587208 w 1595693"/>
                  <a:gd name="connsiteY20" fmla="*/ 314542 h 2646111"/>
                  <a:gd name="connsiteX21" fmla="*/ 1590529 w 1595693"/>
                  <a:gd name="connsiteY21" fmla="*/ 324452 h 2646111"/>
                  <a:gd name="connsiteX22" fmla="*/ 1593851 w 1595693"/>
                  <a:gd name="connsiteY22" fmla="*/ 331058 h 2646111"/>
                  <a:gd name="connsiteX23" fmla="*/ 1593851 w 1595693"/>
                  <a:gd name="connsiteY23" fmla="*/ 337665 h 2646111"/>
                  <a:gd name="connsiteX24" fmla="*/ 1577242 w 1595693"/>
                  <a:gd name="connsiteY24" fmla="*/ 337665 h 2646111"/>
                  <a:gd name="connsiteX25" fmla="*/ 1563955 w 1595693"/>
                  <a:gd name="connsiteY25" fmla="*/ 334362 h 2646111"/>
                  <a:gd name="connsiteX26" fmla="*/ 1377937 w 1595693"/>
                  <a:gd name="connsiteY26" fmla="*/ 175804 h 2646111"/>
                  <a:gd name="connsiteX27" fmla="*/ 1198563 w 1595693"/>
                  <a:gd name="connsiteY27" fmla="*/ 20550 h 2646111"/>
                  <a:gd name="connsiteX28" fmla="*/ 1208528 w 1595693"/>
                  <a:gd name="connsiteY28" fmla="*/ 13943 h 2646111"/>
                  <a:gd name="connsiteX29" fmla="*/ 428052 w 1595693"/>
                  <a:gd name="connsiteY29" fmla="*/ 1366 h 2646111"/>
                  <a:gd name="connsiteX30" fmla="*/ 441325 w 1595693"/>
                  <a:gd name="connsiteY30" fmla="*/ 4664 h 2646111"/>
                  <a:gd name="connsiteX31" fmla="*/ 441325 w 1595693"/>
                  <a:gd name="connsiteY31" fmla="*/ 21154 h 2646111"/>
                  <a:gd name="connsiteX32" fmla="*/ 434689 w 1595693"/>
                  <a:gd name="connsiteY32" fmla="*/ 21154 h 2646111"/>
                  <a:gd name="connsiteX33" fmla="*/ 39819 w 1595693"/>
                  <a:gd name="connsiteY33" fmla="*/ 367448 h 2646111"/>
                  <a:gd name="connsiteX34" fmla="*/ 36500 w 1595693"/>
                  <a:gd name="connsiteY34" fmla="*/ 1488778 h 2646111"/>
                  <a:gd name="connsiteX35" fmla="*/ 26546 w 1595693"/>
                  <a:gd name="connsiteY35" fmla="*/ 2606811 h 2646111"/>
                  <a:gd name="connsiteX36" fmla="*/ 26546 w 1595693"/>
                  <a:gd name="connsiteY36" fmla="*/ 2629897 h 2646111"/>
                  <a:gd name="connsiteX37" fmla="*/ 23227 w 1595693"/>
                  <a:gd name="connsiteY37" fmla="*/ 2629897 h 2646111"/>
                  <a:gd name="connsiteX38" fmla="*/ 0 w 1595693"/>
                  <a:gd name="connsiteY38" fmla="*/ 2620003 h 2646111"/>
                  <a:gd name="connsiteX39" fmla="*/ 9954 w 1595693"/>
                  <a:gd name="connsiteY39" fmla="*/ 1488778 h 2646111"/>
                  <a:gd name="connsiteX40" fmla="*/ 16591 w 1595693"/>
                  <a:gd name="connsiteY40" fmla="*/ 357554 h 2646111"/>
                  <a:gd name="connsiteX41" fmla="*/ 29864 w 1595693"/>
                  <a:gd name="connsiteY41" fmla="*/ 344361 h 2646111"/>
                  <a:gd name="connsiteX42" fmla="*/ 428052 w 1595693"/>
                  <a:gd name="connsiteY42" fmla="*/ 1366 h 264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95693" h="2646111">
                    <a:moveTo>
                      <a:pt x="1559701" y="2603156"/>
                    </a:moveTo>
                    <a:lnTo>
                      <a:pt x="1576253" y="2613022"/>
                    </a:lnTo>
                    <a:cubicBezTo>
                      <a:pt x="1579563" y="2619598"/>
                      <a:pt x="1572942" y="2629464"/>
                      <a:pt x="1563011" y="2632752"/>
                    </a:cubicBezTo>
                    <a:cubicBezTo>
                      <a:pt x="1304800" y="2642617"/>
                      <a:pt x="1049900" y="2645906"/>
                      <a:pt x="791689" y="2645906"/>
                    </a:cubicBezTo>
                    <a:cubicBezTo>
                      <a:pt x="536789" y="2645906"/>
                      <a:pt x="278578" y="2649194"/>
                      <a:pt x="26988" y="2629464"/>
                    </a:cubicBezTo>
                    <a:cubicBezTo>
                      <a:pt x="26988" y="2606445"/>
                      <a:pt x="26988" y="2606445"/>
                      <a:pt x="26988" y="2606445"/>
                    </a:cubicBezTo>
                    <a:cubicBezTo>
                      <a:pt x="281888" y="2606445"/>
                      <a:pt x="536789" y="2616310"/>
                      <a:pt x="791689" y="2616310"/>
                    </a:cubicBezTo>
                    <a:cubicBezTo>
                      <a:pt x="1046590" y="2616310"/>
                      <a:pt x="1304800" y="2613022"/>
                      <a:pt x="1559701" y="2603156"/>
                    </a:cubicBezTo>
                    <a:close/>
                    <a:moveTo>
                      <a:pt x="1576668" y="337793"/>
                    </a:moveTo>
                    <a:lnTo>
                      <a:pt x="1593476" y="337793"/>
                    </a:lnTo>
                    <a:cubicBezTo>
                      <a:pt x="1600200" y="525719"/>
                      <a:pt x="1590115" y="716941"/>
                      <a:pt x="1583391" y="904867"/>
                    </a:cubicBezTo>
                    <a:cubicBezTo>
                      <a:pt x="1580029" y="1089495"/>
                      <a:pt x="1576668" y="1277421"/>
                      <a:pt x="1576668" y="1465346"/>
                    </a:cubicBezTo>
                    <a:cubicBezTo>
                      <a:pt x="1573306" y="1841197"/>
                      <a:pt x="1576668" y="2220345"/>
                      <a:pt x="1586753" y="2599493"/>
                    </a:cubicBezTo>
                    <a:cubicBezTo>
                      <a:pt x="1590115" y="2606087"/>
                      <a:pt x="1583391" y="2609384"/>
                      <a:pt x="1576668" y="2612681"/>
                    </a:cubicBezTo>
                    <a:cubicBezTo>
                      <a:pt x="1559859" y="2602790"/>
                      <a:pt x="1559859" y="2602790"/>
                      <a:pt x="1559859" y="2602790"/>
                    </a:cubicBezTo>
                    <a:cubicBezTo>
                      <a:pt x="1559859" y="2599493"/>
                      <a:pt x="1559859" y="2599493"/>
                      <a:pt x="1559859" y="2599493"/>
                    </a:cubicBezTo>
                    <a:cubicBezTo>
                      <a:pt x="1549774" y="2220345"/>
                      <a:pt x="1543050" y="1841197"/>
                      <a:pt x="1546412" y="1465346"/>
                    </a:cubicBezTo>
                    <a:cubicBezTo>
                      <a:pt x="1546412" y="1277421"/>
                      <a:pt x="1549774" y="1089495"/>
                      <a:pt x="1553135" y="904867"/>
                    </a:cubicBezTo>
                    <a:cubicBezTo>
                      <a:pt x="1556497" y="716941"/>
                      <a:pt x="1556497" y="525719"/>
                      <a:pt x="1576668" y="337793"/>
                    </a:cubicBezTo>
                    <a:close/>
                    <a:moveTo>
                      <a:pt x="1208528" y="13943"/>
                    </a:moveTo>
                    <a:cubicBezTo>
                      <a:pt x="1348042" y="86615"/>
                      <a:pt x="1470946" y="208837"/>
                      <a:pt x="1587208" y="314542"/>
                    </a:cubicBezTo>
                    <a:cubicBezTo>
                      <a:pt x="1590529" y="317845"/>
                      <a:pt x="1590529" y="321148"/>
                      <a:pt x="1590529" y="324452"/>
                    </a:cubicBezTo>
                    <a:cubicBezTo>
                      <a:pt x="1593851" y="324452"/>
                      <a:pt x="1593851" y="327755"/>
                      <a:pt x="1593851" y="331058"/>
                    </a:cubicBezTo>
                    <a:cubicBezTo>
                      <a:pt x="1593851" y="334362"/>
                      <a:pt x="1593851" y="334362"/>
                      <a:pt x="1593851" y="337665"/>
                    </a:cubicBezTo>
                    <a:cubicBezTo>
                      <a:pt x="1577242" y="337665"/>
                      <a:pt x="1577242" y="337665"/>
                      <a:pt x="1577242" y="337665"/>
                    </a:cubicBezTo>
                    <a:cubicBezTo>
                      <a:pt x="1573920" y="340968"/>
                      <a:pt x="1570599" y="337665"/>
                      <a:pt x="1563955" y="334362"/>
                    </a:cubicBezTo>
                    <a:cubicBezTo>
                      <a:pt x="1504164" y="281509"/>
                      <a:pt x="1441051" y="225353"/>
                      <a:pt x="1377937" y="175804"/>
                    </a:cubicBezTo>
                    <a:cubicBezTo>
                      <a:pt x="1318146" y="122951"/>
                      <a:pt x="1251711" y="80009"/>
                      <a:pt x="1198563" y="20550"/>
                    </a:cubicBezTo>
                    <a:cubicBezTo>
                      <a:pt x="1208528" y="13943"/>
                      <a:pt x="1208528" y="13943"/>
                      <a:pt x="1208528" y="13943"/>
                    </a:cubicBezTo>
                    <a:close/>
                    <a:moveTo>
                      <a:pt x="428052" y="1366"/>
                    </a:moveTo>
                    <a:cubicBezTo>
                      <a:pt x="431370" y="-1932"/>
                      <a:pt x="438007" y="1366"/>
                      <a:pt x="441325" y="4664"/>
                    </a:cubicBezTo>
                    <a:cubicBezTo>
                      <a:pt x="441325" y="21154"/>
                      <a:pt x="441325" y="21154"/>
                      <a:pt x="441325" y="21154"/>
                    </a:cubicBezTo>
                    <a:cubicBezTo>
                      <a:pt x="438007" y="21154"/>
                      <a:pt x="438007" y="21154"/>
                      <a:pt x="434689" y="21154"/>
                    </a:cubicBezTo>
                    <a:cubicBezTo>
                      <a:pt x="308595" y="139883"/>
                      <a:pt x="179184" y="265208"/>
                      <a:pt x="39819" y="367448"/>
                    </a:cubicBezTo>
                    <a:cubicBezTo>
                      <a:pt x="56410" y="740125"/>
                      <a:pt x="39819" y="1116101"/>
                      <a:pt x="36500" y="1488778"/>
                    </a:cubicBezTo>
                    <a:cubicBezTo>
                      <a:pt x="36500" y="1861456"/>
                      <a:pt x="33182" y="2234133"/>
                      <a:pt x="26546" y="2606811"/>
                    </a:cubicBezTo>
                    <a:cubicBezTo>
                      <a:pt x="26546" y="2629897"/>
                      <a:pt x="26546" y="2629897"/>
                      <a:pt x="26546" y="2629897"/>
                    </a:cubicBezTo>
                    <a:cubicBezTo>
                      <a:pt x="23227" y="2629897"/>
                      <a:pt x="23227" y="2629897"/>
                      <a:pt x="23227" y="2629897"/>
                    </a:cubicBezTo>
                    <a:cubicBezTo>
                      <a:pt x="16591" y="2636493"/>
                      <a:pt x="0" y="2633195"/>
                      <a:pt x="0" y="2620003"/>
                    </a:cubicBezTo>
                    <a:cubicBezTo>
                      <a:pt x="3318" y="2240729"/>
                      <a:pt x="6636" y="1864754"/>
                      <a:pt x="9954" y="1488778"/>
                    </a:cubicBezTo>
                    <a:cubicBezTo>
                      <a:pt x="13273" y="1112803"/>
                      <a:pt x="0" y="733529"/>
                      <a:pt x="16591" y="357554"/>
                    </a:cubicBezTo>
                    <a:cubicBezTo>
                      <a:pt x="16591" y="347659"/>
                      <a:pt x="23227" y="344361"/>
                      <a:pt x="29864" y="344361"/>
                    </a:cubicBezTo>
                    <a:cubicBezTo>
                      <a:pt x="149320" y="222334"/>
                      <a:pt x="292004" y="110201"/>
                      <a:pt x="428052" y="136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600"/>
              </a:p>
            </p:txBody>
          </p:sp>
          <p:sp>
            <p:nvSpPr>
              <p:cNvPr id="89" name="Freeform 10"/>
              <p:cNvSpPr>
                <a:spLocks noEditPoints="1"/>
              </p:cNvSpPr>
              <p:nvPr/>
            </p:nvSpPr>
            <p:spPr bwMode="auto">
              <a:xfrm>
                <a:off x="8418513" y="2028825"/>
                <a:ext cx="771525" cy="1236663"/>
              </a:xfrm>
              <a:custGeom>
                <a:avLst/>
                <a:gdLst>
                  <a:gd name="T0" fmla="*/ 229 w 233"/>
                  <a:gd name="T1" fmla="*/ 226 h 375"/>
                  <a:gd name="T2" fmla="*/ 232 w 233"/>
                  <a:gd name="T3" fmla="*/ 232 h 375"/>
                  <a:gd name="T4" fmla="*/ 229 w 233"/>
                  <a:gd name="T5" fmla="*/ 234 h 375"/>
                  <a:gd name="T6" fmla="*/ 229 w 233"/>
                  <a:gd name="T7" fmla="*/ 234 h 375"/>
                  <a:gd name="T8" fmla="*/ 229 w 233"/>
                  <a:gd name="T9" fmla="*/ 234 h 375"/>
                  <a:gd name="T10" fmla="*/ 123 w 233"/>
                  <a:gd name="T11" fmla="*/ 233 h 375"/>
                  <a:gd name="T12" fmla="*/ 119 w 233"/>
                  <a:gd name="T13" fmla="*/ 265 h 375"/>
                  <a:gd name="T14" fmla="*/ 116 w 233"/>
                  <a:gd name="T15" fmla="*/ 367 h 375"/>
                  <a:gd name="T16" fmla="*/ 89 w 233"/>
                  <a:gd name="T17" fmla="*/ 271 h 375"/>
                  <a:gd name="T18" fmla="*/ 80 w 233"/>
                  <a:gd name="T19" fmla="*/ 234 h 375"/>
                  <a:gd name="T20" fmla="*/ 0 w 233"/>
                  <a:gd name="T21" fmla="*/ 234 h 375"/>
                  <a:gd name="T22" fmla="*/ 0 w 233"/>
                  <a:gd name="T23" fmla="*/ 229 h 375"/>
                  <a:gd name="T24" fmla="*/ 79 w 233"/>
                  <a:gd name="T25" fmla="*/ 225 h 375"/>
                  <a:gd name="T26" fmla="*/ 76 w 233"/>
                  <a:gd name="T27" fmla="*/ 129 h 375"/>
                  <a:gd name="T28" fmla="*/ 93 w 233"/>
                  <a:gd name="T29" fmla="*/ 44 h 375"/>
                  <a:gd name="T30" fmla="*/ 132 w 233"/>
                  <a:gd name="T31" fmla="*/ 2 h 375"/>
                  <a:gd name="T32" fmla="*/ 152 w 233"/>
                  <a:gd name="T33" fmla="*/ 115 h 375"/>
                  <a:gd name="T34" fmla="*/ 124 w 233"/>
                  <a:gd name="T35" fmla="*/ 225 h 375"/>
                  <a:gd name="T36" fmla="*/ 229 w 233"/>
                  <a:gd name="T37" fmla="*/ 226 h 375"/>
                  <a:gd name="T38" fmla="*/ 140 w 233"/>
                  <a:gd name="T39" fmla="*/ 104 h 375"/>
                  <a:gd name="T40" fmla="*/ 149 w 233"/>
                  <a:gd name="T41" fmla="*/ 37 h 375"/>
                  <a:gd name="T42" fmla="*/ 133 w 233"/>
                  <a:gd name="T43" fmla="*/ 24 h 375"/>
                  <a:gd name="T44" fmla="*/ 117 w 233"/>
                  <a:gd name="T45" fmla="*/ 26 h 375"/>
                  <a:gd name="T46" fmla="*/ 117 w 233"/>
                  <a:gd name="T47" fmla="*/ 27 h 375"/>
                  <a:gd name="T48" fmla="*/ 107 w 233"/>
                  <a:gd name="T49" fmla="*/ 48 h 375"/>
                  <a:gd name="T50" fmla="*/ 98 w 233"/>
                  <a:gd name="T51" fmla="*/ 82 h 375"/>
                  <a:gd name="T52" fmla="*/ 89 w 233"/>
                  <a:gd name="T53" fmla="*/ 158 h 375"/>
                  <a:gd name="T54" fmla="*/ 94 w 233"/>
                  <a:gd name="T55" fmla="*/ 225 h 375"/>
                  <a:gd name="T56" fmla="*/ 109 w 233"/>
                  <a:gd name="T57" fmla="*/ 225 h 375"/>
                  <a:gd name="T58" fmla="*/ 109 w 233"/>
                  <a:gd name="T59" fmla="*/ 225 h 375"/>
                  <a:gd name="T60" fmla="*/ 123 w 233"/>
                  <a:gd name="T61" fmla="*/ 168 h 375"/>
                  <a:gd name="T62" fmla="*/ 140 w 233"/>
                  <a:gd name="T63" fmla="*/ 104 h 375"/>
                  <a:gd name="T64" fmla="*/ 118 w 233"/>
                  <a:gd name="T65" fmla="*/ 296 h 375"/>
                  <a:gd name="T66" fmla="*/ 125 w 233"/>
                  <a:gd name="T67" fmla="*/ 313 h 375"/>
                  <a:gd name="T68" fmla="*/ 112 w 233"/>
                  <a:gd name="T69" fmla="*/ 325 h 375"/>
                  <a:gd name="T70" fmla="*/ 98 w 233"/>
                  <a:gd name="T71" fmla="*/ 299 h 375"/>
                  <a:gd name="T72" fmla="*/ 99 w 233"/>
                  <a:gd name="T73" fmla="*/ 299 h 375"/>
                  <a:gd name="T74" fmla="*/ 91 w 233"/>
                  <a:gd name="T75" fmla="*/ 275 h 375"/>
                  <a:gd name="T76" fmla="*/ 66 w 233"/>
                  <a:gd name="T77" fmla="*/ 321 h 375"/>
                  <a:gd name="T78" fmla="*/ 105 w 233"/>
                  <a:gd name="T79" fmla="*/ 359 h 375"/>
                  <a:gd name="T80" fmla="*/ 118 w 233"/>
                  <a:gd name="T81" fmla="*/ 272 h 375"/>
                  <a:gd name="T82" fmla="*/ 118 w 233"/>
                  <a:gd name="T83" fmla="*/ 296 h 375"/>
                  <a:gd name="T84" fmla="*/ 119 w 233"/>
                  <a:gd name="T85" fmla="*/ 311 h 375"/>
                  <a:gd name="T86" fmla="*/ 118 w 233"/>
                  <a:gd name="T87" fmla="*/ 305 h 375"/>
                  <a:gd name="T88" fmla="*/ 110 w 233"/>
                  <a:gd name="T89" fmla="*/ 308 h 375"/>
                  <a:gd name="T90" fmla="*/ 103 w 233"/>
                  <a:gd name="T91" fmla="*/ 306 h 375"/>
                  <a:gd name="T92" fmla="*/ 101 w 233"/>
                  <a:gd name="T93" fmla="*/ 303 h 375"/>
                  <a:gd name="T94" fmla="*/ 111 w 233"/>
                  <a:gd name="T95" fmla="*/ 318 h 375"/>
                  <a:gd name="T96" fmla="*/ 119 w 233"/>
                  <a:gd name="T97" fmla="*/ 311 h 375"/>
                  <a:gd name="T98" fmla="*/ 108 w 233"/>
                  <a:gd name="T99" fmla="*/ 233 h 375"/>
                  <a:gd name="T100" fmla="*/ 96 w 233"/>
                  <a:gd name="T101" fmla="*/ 233 h 375"/>
                  <a:gd name="T102" fmla="*/ 104 w 233"/>
                  <a:gd name="T103" fmla="*/ 271 h 375"/>
                  <a:gd name="T104" fmla="*/ 108 w 233"/>
                  <a:gd name="T105" fmla="*/ 23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75">
                    <a:moveTo>
                      <a:pt x="229" y="226"/>
                    </a:moveTo>
                    <a:cubicBezTo>
                      <a:pt x="232" y="227"/>
                      <a:pt x="233" y="230"/>
                      <a:pt x="232" y="232"/>
                    </a:cubicBezTo>
                    <a:cubicBezTo>
                      <a:pt x="229" y="234"/>
                      <a:pt x="229" y="234"/>
                      <a:pt x="229" y="234"/>
                    </a:cubicBezTo>
                    <a:cubicBezTo>
                      <a:pt x="229" y="234"/>
                      <a:pt x="229" y="234"/>
                      <a:pt x="229" y="234"/>
                    </a:cubicBezTo>
                    <a:cubicBezTo>
                      <a:pt x="229" y="234"/>
                      <a:pt x="229" y="234"/>
                      <a:pt x="229" y="234"/>
                    </a:cubicBezTo>
                    <a:cubicBezTo>
                      <a:pt x="194" y="236"/>
                      <a:pt x="158" y="233"/>
                      <a:pt x="123" y="233"/>
                    </a:cubicBezTo>
                    <a:cubicBezTo>
                      <a:pt x="121" y="243"/>
                      <a:pt x="119" y="254"/>
                      <a:pt x="119" y="265"/>
                    </a:cubicBezTo>
                    <a:cubicBezTo>
                      <a:pt x="171" y="273"/>
                      <a:pt x="168" y="359"/>
                      <a:pt x="116" y="367"/>
                    </a:cubicBezTo>
                    <a:cubicBezTo>
                      <a:pt x="60" y="375"/>
                      <a:pt x="37" y="291"/>
                      <a:pt x="89" y="271"/>
                    </a:cubicBezTo>
                    <a:cubicBezTo>
                      <a:pt x="86" y="259"/>
                      <a:pt x="83" y="246"/>
                      <a:pt x="80" y="234"/>
                    </a:cubicBezTo>
                    <a:cubicBezTo>
                      <a:pt x="53" y="235"/>
                      <a:pt x="26" y="237"/>
                      <a:pt x="0" y="234"/>
                    </a:cubicBezTo>
                    <a:cubicBezTo>
                      <a:pt x="0" y="229"/>
                      <a:pt x="0" y="229"/>
                      <a:pt x="0" y="229"/>
                    </a:cubicBezTo>
                    <a:cubicBezTo>
                      <a:pt x="25" y="225"/>
                      <a:pt x="53" y="225"/>
                      <a:pt x="79" y="225"/>
                    </a:cubicBezTo>
                    <a:cubicBezTo>
                      <a:pt x="74" y="193"/>
                      <a:pt x="74" y="161"/>
                      <a:pt x="76" y="129"/>
                    </a:cubicBezTo>
                    <a:cubicBezTo>
                      <a:pt x="79" y="100"/>
                      <a:pt x="84" y="71"/>
                      <a:pt x="93" y="44"/>
                    </a:cubicBezTo>
                    <a:cubicBezTo>
                      <a:pt x="99" y="25"/>
                      <a:pt x="110" y="4"/>
                      <a:pt x="132" y="2"/>
                    </a:cubicBezTo>
                    <a:cubicBezTo>
                      <a:pt x="183" y="0"/>
                      <a:pt x="158" y="90"/>
                      <a:pt x="152" y="115"/>
                    </a:cubicBezTo>
                    <a:cubicBezTo>
                      <a:pt x="143" y="152"/>
                      <a:pt x="131" y="188"/>
                      <a:pt x="124" y="225"/>
                    </a:cubicBezTo>
                    <a:cubicBezTo>
                      <a:pt x="159" y="224"/>
                      <a:pt x="194" y="223"/>
                      <a:pt x="229" y="226"/>
                    </a:cubicBezTo>
                    <a:close/>
                    <a:moveTo>
                      <a:pt x="140" y="104"/>
                    </a:moveTo>
                    <a:cubicBezTo>
                      <a:pt x="144" y="84"/>
                      <a:pt x="151" y="58"/>
                      <a:pt x="149" y="37"/>
                    </a:cubicBezTo>
                    <a:cubicBezTo>
                      <a:pt x="145" y="31"/>
                      <a:pt x="141" y="26"/>
                      <a:pt x="133" y="24"/>
                    </a:cubicBezTo>
                    <a:cubicBezTo>
                      <a:pt x="127" y="23"/>
                      <a:pt x="122" y="24"/>
                      <a:pt x="117" y="26"/>
                    </a:cubicBezTo>
                    <a:cubicBezTo>
                      <a:pt x="117" y="26"/>
                      <a:pt x="117" y="26"/>
                      <a:pt x="117" y="27"/>
                    </a:cubicBezTo>
                    <a:cubicBezTo>
                      <a:pt x="111" y="32"/>
                      <a:pt x="109" y="41"/>
                      <a:pt x="107" y="48"/>
                    </a:cubicBezTo>
                    <a:cubicBezTo>
                      <a:pt x="103" y="59"/>
                      <a:pt x="100" y="71"/>
                      <a:pt x="98" y="82"/>
                    </a:cubicBezTo>
                    <a:cubicBezTo>
                      <a:pt x="92" y="107"/>
                      <a:pt x="89" y="132"/>
                      <a:pt x="89" y="158"/>
                    </a:cubicBezTo>
                    <a:cubicBezTo>
                      <a:pt x="89" y="181"/>
                      <a:pt x="91" y="203"/>
                      <a:pt x="94" y="225"/>
                    </a:cubicBezTo>
                    <a:cubicBezTo>
                      <a:pt x="99" y="225"/>
                      <a:pt x="104" y="225"/>
                      <a:pt x="109" y="225"/>
                    </a:cubicBezTo>
                    <a:cubicBezTo>
                      <a:pt x="109" y="225"/>
                      <a:pt x="109" y="225"/>
                      <a:pt x="109" y="225"/>
                    </a:cubicBezTo>
                    <a:cubicBezTo>
                      <a:pt x="113" y="206"/>
                      <a:pt x="118" y="187"/>
                      <a:pt x="123" y="168"/>
                    </a:cubicBezTo>
                    <a:cubicBezTo>
                      <a:pt x="129" y="147"/>
                      <a:pt x="135" y="126"/>
                      <a:pt x="140" y="104"/>
                    </a:cubicBezTo>
                    <a:close/>
                    <a:moveTo>
                      <a:pt x="118" y="296"/>
                    </a:moveTo>
                    <a:cubicBezTo>
                      <a:pt x="124" y="299"/>
                      <a:pt x="126" y="307"/>
                      <a:pt x="125" y="313"/>
                    </a:cubicBezTo>
                    <a:cubicBezTo>
                      <a:pt x="124" y="319"/>
                      <a:pt x="119" y="324"/>
                      <a:pt x="112" y="325"/>
                    </a:cubicBezTo>
                    <a:cubicBezTo>
                      <a:pt x="98" y="328"/>
                      <a:pt x="88" y="310"/>
                      <a:pt x="98" y="299"/>
                    </a:cubicBezTo>
                    <a:cubicBezTo>
                      <a:pt x="99" y="299"/>
                      <a:pt x="99" y="299"/>
                      <a:pt x="99" y="299"/>
                    </a:cubicBezTo>
                    <a:cubicBezTo>
                      <a:pt x="96" y="291"/>
                      <a:pt x="93" y="283"/>
                      <a:pt x="91" y="275"/>
                    </a:cubicBezTo>
                    <a:cubicBezTo>
                      <a:pt x="75" y="286"/>
                      <a:pt x="64" y="302"/>
                      <a:pt x="66" y="321"/>
                    </a:cubicBezTo>
                    <a:cubicBezTo>
                      <a:pt x="69" y="341"/>
                      <a:pt x="84" y="357"/>
                      <a:pt x="105" y="359"/>
                    </a:cubicBezTo>
                    <a:cubicBezTo>
                      <a:pt x="155" y="364"/>
                      <a:pt x="166" y="282"/>
                      <a:pt x="118" y="272"/>
                    </a:cubicBezTo>
                    <a:cubicBezTo>
                      <a:pt x="118" y="280"/>
                      <a:pt x="118" y="288"/>
                      <a:pt x="118" y="296"/>
                    </a:cubicBezTo>
                    <a:close/>
                    <a:moveTo>
                      <a:pt x="119" y="311"/>
                    </a:moveTo>
                    <a:cubicBezTo>
                      <a:pt x="119" y="309"/>
                      <a:pt x="118" y="307"/>
                      <a:pt x="118" y="305"/>
                    </a:cubicBezTo>
                    <a:cubicBezTo>
                      <a:pt x="116" y="308"/>
                      <a:pt x="113" y="309"/>
                      <a:pt x="110" y="308"/>
                    </a:cubicBezTo>
                    <a:cubicBezTo>
                      <a:pt x="108" y="310"/>
                      <a:pt x="104" y="310"/>
                      <a:pt x="103" y="306"/>
                    </a:cubicBezTo>
                    <a:cubicBezTo>
                      <a:pt x="102" y="305"/>
                      <a:pt x="102" y="304"/>
                      <a:pt x="101" y="303"/>
                    </a:cubicBezTo>
                    <a:cubicBezTo>
                      <a:pt x="98" y="311"/>
                      <a:pt x="103" y="320"/>
                      <a:pt x="111" y="318"/>
                    </a:cubicBezTo>
                    <a:cubicBezTo>
                      <a:pt x="115" y="317"/>
                      <a:pt x="118" y="315"/>
                      <a:pt x="119" y="311"/>
                    </a:cubicBezTo>
                    <a:close/>
                    <a:moveTo>
                      <a:pt x="108" y="233"/>
                    </a:moveTo>
                    <a:cubicBezTo>
                      <a:pt x="104" y="233"/>
                      <a:pt x="100" y="233"/>
                      <a:pt x="96" y="233"/>
                    </a:cubicBezTo>
                    <a:cubicBezTo>
                      <a:pt x="98" y="246"/>
                      <a:pt x="101" y="258"/>
                      <a:pt x="104" y="271"/>
                    </a:cubicBezTo>
                    <a:cubicBezTo>
                      <a:pt x="104" y="258"/>
                      <a:pt x="106" y="246"/>
                      <a:pt x="108" y="23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85" name="矩形 84"/>
            <p:cNvSpPr/>
            <p:nvPr/>
          </p:nvSpPr>
          <p:spPr>
            <a:xfrm>
              <a:off x="9427772" y="564355"/>
              <a:ext cx="1476989" cy="433103"/>
            </a:xfrm>
            <a:prstGeom prst="rect">
              <a:avLst/>
            </a:prstGeom>
          </p:spPr>
          <p:txBody>
            <a:bodyPr wrap="none" anchor="ctr">
              <a:spAutoFit/>
            </a:bodyPr>
            <a:lstStyle/>
            <a:p>
              <a:pPr algn="ctr"/>
              <a:r>
                <a:rPr lang="zh-CN" altLang="en-US" sz="2000" spc="300" dirty="0">
                  <a:solidFill>
                    <a:srgbClr val="575756"/>
                  </a:solidFill>
                  <a:latin typeface="汉真广标" panose="02010609000101010101" pitchFamily="49" charset="-122"/>
                  <a:ea typeface="汉真广标" panose="02010609000101010101" pitchFamily="49" charset="-122"/>
                </a:rPr>
                <a:t>岗位概述</a:t>
              </a:r>
            </a:p>
          </p:txBody>
        </p:sp>
      </p:grpSp>
      <p:sp>
        <p:nvSpPr>
          <p:cNvPr id="184" name="文本框 183"/>
          <p:cNvSpPr txBox="1"/>
          <p:nvPr/>
        </p:nvSpPr>
        <p:spPr>
          <a:xfrm>
            <a:off x="1345830"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sp>
        <p:nvSpPr>
          <p:cNvPr id="185" name="文本框 184"/>
          <p:cNvSpPr txBox="1"/>
          <p:nvPr/>
        </p:nvSpPr>
        <p:spPr>
          <a:xfrm>
            <a:off x="3862798"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sp>
        <p:nvSpPr>
          <p:cNvPr id="186" name="文本框 185"/>
          <p:cNvSpPr txBox="1"/>
          <p:nvPr/>
        </p:nvSpPr>
        <p:spPr>
          <a:xfrm>
            <a:off x="6352588"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sp>
        <p:nvSpPr>
          <p:cNvPr id="187" name="文本框 186"/>
          <p:cNvSpPr txBox="1"/>
          <p:nvPr/>
        </p:nvSpPr>
        <p:spPr>
          <a:xfrm>
            <a:off x="8959503" y="4034977"/>
            <a:ext cx="1940588" cy="1292662"/>
          </a:xfrm>
          <a:prstGeom prst="rect">
            <a:avLst/>
          </a:prstGeom>
          <a:noFill/>
        </p:spPr>
        <p:txBody>
          <a:bodyPr wrap="square" rtlCol="0">
            <a:spAutoFit/>
          </a:bodyPr>
          <a:lstStyle/>
          <a:p>
            <a:pPr algn="ctr">
              <a:lnSpc>
                <a:spcPct val="130000"/>
              </a:lnSpc>
              <a:buClr>
                <a:schemeClr val="accent2"/>
              </a:buClr>
            </a:pPr>
            <a:r>
              <a:rPr lang="zh-CN" altLang="en-US" b="1" dirty="0">
                <a:solidFill>
                  <a:schemeClr val="accent2">
                    <a:lumMod val="75000"/>
                  </a:schemeClr>
                </a:solidFill>
              </a:rPr>
              <a:t>添加标题</a:t>
            </a:r>
            <a:endParaRPr lang="en-US" altLang="zh-CN" b="1" dirty="0">
              <a:solidFill>
                <a:schemeClr val="accent2">
                  <a:lumMod val="75000"/>
                </a:schemeClr>
              </a:solidFill>
            </a:endParaRPr>
          </a:p>
          <a:p>
            <a:pPr algn="ctr">
              <a:lnSpc>
                <a:spcPct val="130000"/>
              </a:lnSpc>
              <a:buClr>
                <a:schemeClr val="accent2"/>
              </a:buClr>
            </a:pPr>
            <a:r>
              <a:rPr lang="zh-CN" altLang="en-US" sz="1400" dirty="0">
                <a:solidFill>
                  <a:schemeClr val="accent5"/>
                </a:solidFill>
              </a:rPr>
              <a:t>添加文本内容或复制文本内容右键选择文本内容右键选择</a:t>
            </a:r>
          </a:p>
        </p:txBody>
      </p:sp>
      <p:grpSp>
        <p:nvGrpSpPr>
          <p:cNvPr id="8" name="组合 7"/>
          <p:cNvGrpSpPr/>
          <p:nvPr/>
        </p:nvGrpSpPr>
        <p:grpSpPr>
          <a:xfrm>
            <a:off x="3979926" y="2364441"/>
            <a:ext cx="1706334" cy="1467740"/>
            <a:chOff x="5242833" y="1820399"/>
            <a:chExt cx="1706334" cy="1467740"/>
          </a:xfrm>
        </p:grpSpPr>
        <p:sp>
          <p:nvSpPr>
            <p:cNvPr id="183" name="KSO_Shape"/>
            <p:cNvSpPr>
              <a:spLocks/>
            </p:cNvSpPr>
            <p:nvPr/>
          </p:nvSpPr>
          <p:spPr bwMode="auto">
            <a:xfrm>
              <a:off x="5844198" y="2304688"/>
              <a:ext cx="503603" cy="499162"/>
            </a:xfrm>
            <a:custGeom>
              <a:avLst/>
              <a:gdLst>
                <a:gd name="T0" fmla="*/ 1166395 w 3845"/>
                <a:gd name="T1" fmla="*/ 911373 h 3810"/>
                <a:gd name="T2" fmla="*/ 1340582 w 3845"/>
                <a:gd name="T3" fmla="*/ 945561 h 3810"/>
                <a:gd name="T4" fmla="*/ 1800397 w 3845"/>
                <a:gd name="T5" fmla="*/ 485660 h 3810"/>
                <a:gd name="T6" fmla="*/ 1793842 w 3845"/>
                <a:gd name="T7" fmla="*/ 407917 h 3810"/>
                <a:gd name="T8" fmla="*/ 1467476 w 3845"/>
                <a:gd name="T9" fmla="*/ 757292 h 3810"/>
                <a:gd name="T10" fmla="*/ 1159371 w 3845"/>
                <a:gd name="T11" fmla="*/ 701561 h 3810"/>
                <a:gd name="T12" fmla="*/ 1053548 w 3845"/>
                <a:gd name="T13" fmla="*/ 406512 h 3810"/>
                <a:gd name="T14" fmla="*/ 1405199 w 3845"/>
                <a:gd name="T15" fmla="*/ 30442 h 3810"/>
                <a:gd name="T16" fmla="*/ 1340582 w 3845"/>
                <a:gd name="T17" fmla="*/ 25290 h 3810"/>
                <a:gd name="T18" fmla="*/ 880766 w 3845"/>
                <a:gd name="T19" fmla="*/ 485660 h 3810"/>
                <a:gd name="T20" fmla="*/ 919162 w 3845"/>
                <a:gd name="T21" fmla="*/ 669246 h 3810"/>
                <a:gd name="T22" fmla="*/ 480418 w 3845"/>
                <a:gd name="T23" fmla="*/ 1205485 h 3810"/>
                <a:gd name="T24" fmla="*/ 398475 w 3845"/>
                <a:gd name="T25" fmla="*/ 1193309 h 3810"/>
                <a:gd name="T26" fmla="*/ 114720 w 3845"/>
                <a:gd name="T27" fmla="*/ 1477586 h 3810"/>
                <a:gd name="T28" fmla="*/ 398475 w 3845"/>
                <a:gd name="T29" fmla="*/ 1761395 h 3810"/>
                <a:gd name="T30" fmla="*/ 682699 w 3845"/>
                <a:gd name="T31" fmla="*/ 1477586 h 3810"/>
                <a:gd name="T32" fmla="*/ 661628 w 3845"/>
                <a:gd name="T33" fmla="*/ 1370338 h 3810"/>
                <a:gd name="T34" fmla="*/ 1166395 w 3845"/>
                <a:gd name="T35" fmla="*/ 911373 h 3810"/>
                <a:gd name="T36" fmla="*/ 398475 w 3845"/>
                <a:gd name="T37" fmla="*/ 1628389 h 3810"/>
                <a:gd name="T38" fmla="*/ 247701 w 3845"/>
                <a:gd name="T39" fmla="*/ 1477586 h 3810"/>
                <a:gd name="T40" fmla="*/ 398475 w 3845"/>
                <a:gd name="T41" fmla="*/ 1326315 h 3810"/>
                <a:gd name="T42" fmla="*/ 549718 w 3845"/>
                <a:gd name="T43" fmla="*/ 1477586 h 3810"/>
                <a:gd name="T44" fmla="*/ 398475 w 3845"/>
                <a:gd name="T45" fmla="*/ 1628389 h 3810"/>
                <a:gd name="T46" fmla="*/ 426102 w 3845"/>
                <a:gd name="T47" fmla="*/ 554973 h 3810"/>
                <a:gd name="T48" fmla="*/ 694874 w 3845"/>
                <a:gd name="T49" fmla="*/ 830820 h 3810"/>
                <a:gd name="T50" fmla="*/ 824109 w 3845"/>
                <a:gd name="T51" fmla="*/ 701561 h 3810"/>
                <a:gd name="T52" fmla="*/ 554869 w 3845"/>
                <a:gd name="T53" fmla="*/ 425713 h 3810"/>
                <a:gd name="T54" fmla="*/ 619486 w 3845"/>
                <a:gd name="T55" fmla="*/ 361084 h 3810"/>
                <a:gd name="T56" fmla="*/ 258471 w 3845"/>
                <a:gd name="T57" fmla="*/ 0 h 3810"/>
                <a:gd name="T58" fmla="*/ 0 w 3845"/>
                <a:gd name="T59" fmla="*/ 258051 h 3810"/>
                <a:gd name="T60" fmla="*/ 361484 w 3845"/>
                <a:gd name="T61" fmla="*/ 619134 h 3810"/>
                <a:gd name="T62" fmla="*/ 426102 w 3845"/>
                <a:gd name="T63" fmla="*/ 554973 h 3810"/>
                <a:gd name="T64" fmla="*/ 889663 w 3845"/>
                <a:gd name="T65" fmla="*/ 1296342 h 3810"/>
                <a:gd name="T66" fmla="*/ 890131 w 3845"/>
                <a:gd name="T67" fmla="*/ 1296342 h 3810"/>
                <a:gd name="T68" fmla="*/ 889663 w 3845"/>
                <a:gd name="T69" fmla="*/ 1296342 h 3810"/>
                <a:gd name="T70" fmla="*/ 1263321 w 3845"/>
                <a:gd name="T71" fmla="*/ 971788 h 3810"/>
                <a:gd name="T72" fmla="*/ 890131 w 3845"/>
                <a:gd name="T73" fmla="*/ 1296342 h 3810"/>
                <a:gd name="T74" fmla="*/ 1297035 w 3845"/>
                <a:gd name="T75" fmla="*/ 1713157 h 3810"/>
                <a:gd name="T76" fmla="*/ 1555037 w 3845"/>
                <a:gd name="T77" fmla="*/ 1713157 h 3810"/>
                <a:gd name="T78" fmla="*/ 1658519 w 3845"/>
                <a:gd name="T79" fmla="*/ 1610124 h 3810"/>
                <a:gd name="T80" fmla="*/ 1658519 w 3845"/>
                <a:gd name="T81" fmla="*/ 1352073 h 3810"/>
                <a:gd name="T82" fmla="*/ 1263321 w 3845"/>
                <a:gd name="T83" fmla="*/ 971788 h 3810"/>
                <a:gd name="T84" fmla="*/ 1441254 w 3845"/>
                <a:gd name="T85" fmla="*/ 1641970 h 3810"/>
                <a:gd name="T86" fmla="*/ 1376636 w 3845"/>
                <a:gd name="T87" fmla="*/ 1641970 h 3810"/>
                <a:gd name="T88" fmla="*/ 1044652 w 3845"/>
                <a:gd name="T89" fmla="*/ 1310392 h 3810"/>
                <a:gd name="T90" fmla="*/ 1044652 w 3845"/>
                <a:gd name="T91" fmla="*/ 1245293 h 3810"/>
                <a:gd name="T92" fmla="*/ 1109738 w 3845"/>
                <a:gd name="T93" fmla="*/ 1245293 h 3810"/>
                <a:gd name="T94" fmla="*/ 1441254 w 3845"/>
                <a:gd name="T95" fmla="*/ 1577340 h 3810"/>
                <a:gd name="T96" fmla="*/ 1441254 w 3845"/>
                <a:gd name="T97" fmla="*/ 1641970 h 3810"/>
                <a:gd name="T98" fmla="*/ 1587346 w 3845"/>
                <a:gd name="T99" fmla="*/ 1495851 h 3810"/>
                <a:gd name="T100" fmla="*/ 1522260 w 3845"/>
                <a:gd name="T101" fmla="*/ 1495851 h 3810"/>
                <a:gd name="T102" fmla="*/ 1190744 w 3845"/>
                <a:gd name="T103" fmla="*/ 1164272 h 3810"/>
                <a:gd name="T104" fmla="*/ 1190744 w 3845"/>
                <a:gd name="T105" fmla="*/ 1099642 h 3810"/>
                <a:gd name="T106" fmla="*/ 1255830 w 3845"/>
                <a:gd name="T107" fmla="*/ 1099642 h 3810"/>
                <a:gd name="T108" fmla="*/ 1587346 w 3845"/>
                <a:gd name="T109" fmla="*/ 1431221 h 3810"/>
                <a:gd name="T110" fmla="*/ 1587346 w 3845"/>
                <a:gd name="T111" fmla="*/ 1495851 h 38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45" h="3810">
                  <a:moveTo>
                    <a:pt x="2491" y="1946"/>
                  </a:moveTo>
                  <a:cubicBezTo>
                    <a:pt x="2606" y="1993"/>
                    <a:pt x="2731" y="2019"/>
                    <a:pt x="2863" y="2019"/>
                  </a:cubicBezTo>
                  <a:cubicBezTo>
                    <a:pt x="3405" y="2019"/>
                    <a:pt x="3845" y="1579"/>
                    <a:pt x="3845" y="1037"/>
                  </a:cubicBezTo>
                  <a:cubicBezTo>
                    <a:pt x="3845" y="980"/>
                    <a:pt x="3840" y="925"/>
                    <a:pt x="3831" y="871"/>
                  </a:cubicBezTo>
                  <a:cubicBezTo>
                    <a:pt x="3134" y="1617"/>
                    <a:pt x="3134" y="1617"/>
                    <a:pt x="3134" y="1617"/>
                  </a:cubicBezTo>
                  <a:cubicBezTo>
                    <a:pt x="2476" y="1498"/>
                    <a:pt x="2476" y="1498"/>
                    <a:pt x="2476" y="1498"/>
                  </a:cubicBezTo>
                  <a:cubicBezTo>
                    <a:pt x="2250" y="868"/>
                    <a:pt x="2250" y="868"/>
                    <a:pt x="2250" y="868"/>
                  </a:cubicBezTo>
                  <a:cubicBezTo>
                    <a:pt x="3001" y="65"/>
                    <a:pt x="3001" y="65"/>
                    <a:pt x="3001" y="65"/>
                  </a:cubicBezTo>
                  <a:cubicBezTo>
                    <a:pt x="2956" y="59"/>
                    <a:pt x="2910" y="54"/>
                    <a:pt x="2863" y="54"/>
                  </a:cubicBezTo>
                  <a:cubicBezTo>
                    <a:pt x="2320" y="54"/>
                    <a:pt x="1881" y="494"/>
                    <a:pt x="1881" y="1037"/>
                  </a:cubicBezTo>
                  <a:cubicBezTo>
                    <a:pt x="1881" y="1176"/>
                    <a:pt x="1910" y="1309"/>
                    <a:pt x="1963" y="1429"/>
                  </a:cubicBezTo>
                  <a:cubicBezTo>
                    <a:pt x="1659" y="1963"/>
                    <a:pt x="1205" y="2409"/>
                    <a:pt x="1026" y="2574"/>
                  </a:cubicBezTo>
                  <a:cubicBezTo>
                    <a:pt x="971" y="2557"/>
                    <a:pt x="912" y="2548"/>
                    <a:pt x="851" y="2548"/>
                  </a:cubicBezTo>
                  <a:cubicBezTo>
                    <a:pt x="516" y="2548"/>
                    <a:pt x="245" y="2820"/>
                    <a:pt x="245" y="3155"/>
                  </a:cubicBezTo>
                  <a:cubicBezTo>
                    <a:pt x="245" y="3490"/>
                    <a:pt x="516" y="3761"/>
                    <a:pt x="851" y="3761"/>
                  </a:cubicBezTo>
                  <a:cubicBezTo>
                    <a:pt x="1186" y="3761"/>
                    <a:pt x="1458" y="3490"/>
                    <a:pt x="1458" y="3155"/>
                  </a:cubicBezTo>
                  <a:cubicBezTo>
                    <a:pt x="1458" y="3074"/>
                    <a:pt x="1442" y="2997"/>
                    <a:pt x="1413" y="2926"/>
                  </a:cubicBezTo>
                  <a:cubicBezTo>
                    <a:pt x="1548" y="2747"/>
                    <a:pt x="1914" y="2308"/>
                    <a:pt x="2491" y="1946"/>
                  </a:cubicBezTo>
                  <a:close/>
                  <a:moveTo>
                    <a:pt x="851" y="3477"/>
                  </a:moveTo>
                  <a:cubicBezTo>
                    <a:pt x="673" y="3477"/>
                    <a:pt x="529" y="3333"/>
                    <a:pt x="529" y="3155"/>
                  </a:cubicBezTo>
                  <a:cubicBezTo>
                    <a:pt x="529" y="2976"/>
                    <a:pt x="673" y="2832"/>
                    <a:pt x="851" y="2832"/>
                  </a:cubicBezTo>
                  <a:cubicBezTo>
                    <a:pt x="1029" y="2832"/>
                    <a:pt x="1174" y="2976"/>
                    <a:pt x="1174" y="3155"/>
                  </a:cubicBezTo>
                  <a:cubicBezTo>
                    <a:pt x="1174" y="3333"/>
                    <a:pt x="1029" y="3477"/>
                    <a:pt x="851" y="3477"/>
                  </a:cubicBezTo>
                  <a:close/>
                  <a:moveTo>
                    <a:pt x="910" y="1185"/>
                  </a:moveTo>
                  <a:cubicBezTo>
                    <a:pt x="1484" y="1774"/>
                    <a:pt x="1484" y="1774"/>
                    <a:pt x="1484" y="1774"/>
                  </a:cubicBezTo>
                  <a:cubicBezTo>
                    <a:pt x="1760" y="1498"/>
                    <a:pt x="1760" y="1498"/>
                    <a:pt x="1760" y="1498"/>
                  </a:cubicBezTo>
                  <a:cubicBezTo>
                    <a:pt x="1185" y="909"/>
                    <a:pt x="1185" y="909"/>
                    <a:pt x="1185" y="909"/>
                  </a:cubicBezTo>
                  <a:cubicBezTo>
                    <a:pt x="1323" y="771"/>
                    <a:pt x="1323" y="771"/>
                    <a:pt x="1323" y="771"/>
                  </a:cubicBezTo>
                  <a:cubicBezTo>
                    <a:pt x="552" y="0"/>
                    <a:pt x="552" y="0"/>
                    <a:pt x="552" y="0"/>
                  </a:cubicBezTo>
                  <a:cubicBezTo>
                    <a:pt x="0" y="551"/>
                    <a:pt x="0" y="551"/>
                    <a:pt x="0" y="551"/>
                  </a:cubicBezTo>
                  <a:cubicBezTo>
                    <a:pt x="772" y="1322"/>
                    <a:pt x="772" y="1322"/>
                    <a:pt x="772" y="1322"/>
                  </a:cubicBezTo>
                  <a:lnTo>
                    <a:pt x="910" y="1185"/>
                  </a:lnTo>
                  <a:close/>
                  <a:moveTo>
                    <a:pt x="1900" y="2768"/>
                  </a:moveTo>
                  <a:cubicBezTo>
                    <a:pt x="1900" y="2768"/>
                    <a:pt x="1901" y="2768"/>
                    <a:pt x="1901" y="2768"/>
                  </a:cubicBezTo>
                  <a:cubicBezTo>
                    <a:pt x="1900" y="2767"/>
                    <a:pt x="1900" y="2768"/>
                    <a:pt x="1900" y="2768"/>
                  </a:cubicBezTo>
                  <a:close/>
                  <a:moveTo>
                    <a:pt x="2698" y="2075"/>
                  </a:moveTo>
                  <a:cubicBezTo>
                    <a:pt x="2698" y="2075"/>
                    <a:pt x="2225" y="2203"/>
                    <a:pt x="1901" y="2768"/>
                  </a:cubicBezTo>
                  <a:cubicBezTo>
                    <a:pt x="1926" y="2776"/>
                    <a:pt x="2770" y="3658"/>
                    <a:pt x="2770" y="3658"/>
                  </a:cubicBezTo>
                  <a:cubicBezTo>
                    <a:pt x="2923" y="3810"/>
                    <a:pt x="3169" y="3810"/>
                    <a:pt x="3321" y="3658"/>
                  </a:cubicBezTo>
                  <a:cubicBezTo>
                    <a:pt x="3542" y="3438"/>
                    <a:pt x="3542" y="3438"/>
                    <a:pt x="3542" y="3438"/>
                  </a:cubicBezTo>
                  <a:cubicBezTo>
                    <a:pt x="3694" y="3285"/>
                    <a:pt x="3694" y="3039"/>
                    <a:pt x="3542" y="2887"/>
                  </a:cubicBezTo>
                  <a:lnTo>
                    <a:pt x="2698" y="2075"/>
                  </a:lnTo>
                  <a:close/>
                  <a:moveTo>
                    <a:pt x="3078" y="3506"/>
                  </a:moveTo>
                  <a:cubicBezTo>
                    <a:pt x="3040" y="3544"/>
                    <a:pt x="2978" y="3544"/>
                    <a:pt x="2940" y="3506"/>
                  </a:cubicBezTo>
                  <a:cubicBezTo>
                    <a:pt x="2231" y="2798"/>
                    <a:pt x="2231" y="2798"/>
                    <a:pt x="2231" y="2798"/>
                  </a:cubicBezTo>
                  <a:cubicBezTo>
                    <a:pt x="2193" y="2760"/>
                    <a:pt x="2193" y="2698"/>
                    <a:pt x="2231" y="2659"/>
                  </a:cubicBezTo>
                  <a:cubicBezTo>
                    <a:pt x="2270" y="2621"/>
                    <a:pt x="2332" y="2621"/>
                    <a:pt x="2370" y="2659"/>
                  </a:cubicBezTo>
                  <a:cubicBezTo>
                    <a:pt x="3078" y="3368"/>
                    <a:pt x="3078" y="3368"/>
                    <a:pt x="3078" y="3368"/>
                  </a:cubicBezTo>
                  <a:cubicBezTo>
                    <a:pt x="3116" y="3406"/>
                    <a:pt x="3116" y="3468"/>
                    <a:pt x="3078" y="3506"/>
                  </a:cubicBezTo>
                  <a:close/>
                  <a:moveTo>
                    <a:pt x="3390" y="3194"/>
                  </a:moveTo>
                  <a:cubicBezTo>
                    <a:pt x="3352" y="3233"/>
                    <a:pt x="3290" y="3233"/>
                    <a:pt x="3251" y="3194"/>
                  </a:cubicBezTo>
                  <a:cubicBezTo>
                    <a:pt x="2543" y="2486"/>
                    <a:pt x="2543" y="2486"/>
                    <a:pt x="2543" y="2486"/>
                  </a:cubicBezTo>
                  <a:cubicBezTo>
                    <a:pt x="2505" y="2448"/>
                    <a:pt x="2505" y="2386"/>
                    <a:pt x="2543" y="2348"/>
                  </a:cubicBezTo>
                  <a:cubicBezTo>
                    <a:pt x="2581" y="2309"/>
                    <a:pt x="2643" y="2309"/>
                    <a:pt x="2682" y="2348"/>
                  </a:cubicBezTo>
                  <a:cubicBezTo>
                    <a:pt x="3390" y="3056"/>
                    <a:pt x="3390" y="3056"/>
                    <a:pt x="3390" y="3056"/>
                  </a:cubicBezTo>
                  <a:cubicBezTo>
                    <a:pt x="3428" y="3094"/>
                    <a:pt x="3428" y="3156"/>
                    <a:pt x="3390" y="3194"/>
                  </a:cubicBezTo>
                  <a:close/>
                </a:path>
              </a:pathLst>
            </a:custGeom>
            <a:solidFill>
              <a:schemeClr val="accent2">
                <a:lumMod val="75000"/>
              </a:schemeClr>
            </a:solidFill>
            <a:ln>
              <a:noFill/>
            </a:ln>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44" name="Freeform 5"/>
            <p:cNvSpPr>
              <a:spLocks noEditPoints="1"/>
            </p:cNvSpPr>
            <p:nvPr/>
          </p:nvSpPr>
          <p:spPr bwMode="auto">
            <a:xfrm>
              <a:off x="5242833" y="1820399"/>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a:off x="6469715" y="2364441"/>
            <a:ext cx="1706334" cy="1467740"/>
            <a:chOff x="5242833" y="3897092"/>
            <a:chExt cx="1706334" cy="1467740"/>
          </a:xfrm>
        </p:grpSpPr>
        <p:grpSp>
          <p:nvGrpSpPr>
            <p:cNvPr id="179" name="组合 178"/>
            <p:cNvGrpSpPr/>
            <p:nvPr/>
          </p:nvGrpSpPr>
          <p:grpSpPr>
            <a:xfrm>
              <a:off x="5784550" y="4384116"/>
              <a:ext cx="651673" cy="493692"/>
              <a:chOff x="10324524" y="4249663"/>
              <a:chExt cx="628650" cy="476250"/>
            </a:xfrm>
            <a:solidFill>
              <a:schemeClr val="accent2">
                <a:lumMod val="75000"/>
              </a:schemeClr>
            </a:solidFill>
          </p:grpSpPr>
          <p:sp>
            <p:nvSpPr>
              <p:cNvPr id="180" name="Freeform 61"/>
              <p:cNvSpPr>
                <a:spLocks noEditPoints="1"/>
              </p:cNvSpPr>
              <p:nvPr/>
            </p:nvSpPr>
            <p:spPr bwMode="auto">
              <a:xfrm>
                <a:off x="10324524" y="4249663"/>
                <a:ext cx="428625" cy="476250"/>
              </a:xfrm>
              <a:custGeom>
                <a:avLst/>
                <a:gdLst>
                  <a:gd name="T0" fmla="*/ 268 w 270"/>
                  <a:gd name="T1" fmla="*/ 254 h 300"/>
                  <a:gd name="T2" fmla="*/ 184 w 270"/>
                  <a:gd name="T3" fmla="*/ 38 h 300"/>
                  <a:gd name="T4" fmla="*/ 174 w 270"/>
                  <a:gd name="T5" fmla="*/ 18 h 300"/>
                  <a:gd name="T6" fmla="*/ 168 w 270"/>
                  <a:gd name="T7" fmla="*/ 12 h 300"/>
                  <a:gd name="T8" fmla="*/ 160 w 270"/>
                  <a:gd name="T9" fmla="*/ 6 h 300"/>
                  <a:gd name="T10" fmla="*/ 136 w 270"/>
                  <a:gd name="T11" fmla="*/ 0 h 300"/>
                  <a:gd name="T12" fmla="*/ 124 w 270"/>
                  <a:gd name="T13" fmla="*/ 2 h 300"/>
                  <a:gd name="T14" fmla="*/ 114 w 270"/>
                  <a:gd name="T15" fmla="*/ 6 h 300"/>
                  <a:gd name="T16" fmla="*/ 98 w 270"/>
                  <a:gd name="T17" fmla="*/ 18 h 300"/>
                  <a:gd name="T18" fmla="*/ 90 w 270"/>
                  <a:gd name="T19" fmla="*/ 34 h 300"/>
                  <a:gd name="T20" fmla="*/ 8 w 270"/>
                  <a:gd name="T21" fmla="*/ 236 h 300"/>
                  <a:gd name="T22" fmla="*/ 2 w 270"/>
                  <a:gd name="T23" fmla="*/ 254 h 300"/>
                  <a:gd name="T24" fmla="*/ 0 w 270"/>
                  <a:gd name="T25" fmla="*/ 268 h 300"/>
                  <a:gd name="T26" fmla="*/ 2 w 270"/>
                  <a:gd name="T27" fmla="*/ 280 h 300"/>
                  <a:gd name="T28" fmla="*/ 10 w 270"/>
                  <a:gd name="T29" fmla="*/ 290 h 300"/>
                  <a:gd name="T30" fmla="*/ 20 w 270"/>
                  <a:gd name="T31" fmla="*/ 298 h 300"/>
                  <a:gd name="T32" fmla="*/ 34 w 270"/>
                  <a:gd name="T33" fmla="*/ 300 h 300"/>
                  <a:gd name="T34" fmla="*/ 42 w 270"/>
                  <a:gd name="T35" fmla="*/ 300 h 300"/>
                  <a:gd name="T36" fmla="*/ 48 w 270"/>
                  <a:gd name="T37" fmla="*/ 298 h 300"/>
                  <a:gd name="T38" fmla="*/ 58 w 270"/>
                  <a:gd name="T39" fmla="*/ 290 h 300"/>
                  <a:gd name="T40" fmla="*/ 66 w 270"/>
                  <a:gd name="T41" fmla="*/ 276 h 300"/>
                  <a:gd name="T42" fmla="*/ 72 w 270"/>
                  <a:gd name="T43" fmla="*/ 260 h 300"/>
                  <a:gd name="T44" fmla="*/ 194 w 270"/>
                  <a:gd name="T45" fmla="*/ 242 h 300"/>
                  <a:gd name="T46" fmla="*/ 200 w 270"/>
                  <a:gd name="T47" fmla="*/ 260 h 300"/>
                  <a:gd name="T48" fmla="*/ 214 w 270"/>
                  <a:gd name="T49" fmla="*/ 290 h 300"/>
                  <a:gd name="T50" fmla="*/ 218 w 270"/>
                  <a:gd name="T51" fmla="*/ 294 h 300"/>
                  <a:gd name="T52" fmla="*/ 230 w 270"/>
                  <a:gd name="T53" fmla="*/ 300 h 300"/>
                  <a:gd name="T54" fmla="*/ 238 w 270"/>
                  <a:gd name="T55" fmla="*/ 300 h 300"/>
                  <a:gd name="T56" fmla="*/ 250 w 270"/>
                  <a:gd name="T57" fmla="*/ 298 h 300"/>
                  <a:gd name="T58" fmla="*/ 260 w 270"/>
                  <a:gd name="T59" fmla="*/ 290 h 300"/>
                  <a:gd name="T60" fmla="*/ 266 w 270"/>
                  <a:gd name="T61" fmla="*/ 286 h 300"/>
                  <a:gd name="T62" fmla="*/ 270 w 270"/>
                  <a:gd name="T63" fmla="*/ 274 h 300"/>
                  <a:gd name="T64" fmla="*/ 270 w 270"/>
                  <a:gd name="T65" fmla="*/ 268 h 300"/>
                  <a:gd name="T66" fmla="*/ 268 w 270"/>
                  <a:gd name="T67" fmla="*/ 254 h 300"/>
                  <a:gd name="T68" fmla="*/ 100 w 270"/>
                  <a:gd name="T69" fmla="*/ 82 h 300"/>
                  <a:gd name="T70" fmla="*/ 96 w 270"/>
                  <a:gd name="T71" fmla="*/ 72 h 300"/>
                  <a:gd name="T72" fmla="*/ 110 w 270"/>
                  <a:gd name="T73" fmla="*/ 38 h 300"/>
                  <a:gd name="T74" fmla="*/ 114 w 270"/>
                  <a:gd name="T75" fmla="*/ 30 h 300"/>
                  <a:gd name="T76" fmla="*/ 128 w 270"/>
                  <a:gd name="T77" fmla="*/ 20 h 300"/>
                  <a:gd name="T78" fmla="*/ 136 w 270"/>
                  <a:gd name="T79" fmla="*/ 20 h 300"/>
                  <a:gd name="T80" fmla="*/ 142 w 270"/>
                  <a:gd name="T81" fmla="*/ 20 h 300"/>
                  <a:gd name="T82" fmla="*/ 148 w 270"/>
                  <a:gd name="T83" fmla="*/ 28 h 300"/>
                  <a:gd name="T84" fmla="*/ 144 w 270"/>
                  <a:gd name="T85" fmla="*/ 32 h 300"/>
                  <a:gd name="T86" fmla="*/ 140 w 270"/>
                  <a:gd name="T87" fmla="*/ 34 h 300"/>
                  <a:gd name="T88" fmla="*/ 136 w 270"/>
                  <a:gd name="T89" fmla="*/ 34 h 300"/>
                  <a:gd name="T90" fmla="*/ 126 w 270"/>
                  <a:gd name="T91" fmla="*/ 38 h 300"/>
                  <a:gd name="T92" fmla="*/ 124 w 270"/>
                  <a:gd name="T93" fmla="*/ 42 h 300"/>
                  <a:gd name="T94" fmla="*/ 110 w 270"/>
                  <a:gd name="T95" fmla="*/ 78 h 300"/>
                  <a:gd name="T96" fmla="*/ 102 w 270"/>
                  <a:gd name="T97" fmla="*/ 82 h 300"/>
                  <a:gd name="T98" fmla="*/ 100 w 270"/>
                  <a:gd name="T99" fmla="*/ 82 h 300"/>
                  <a:gd name="T100" fmla="*/ 104 w 270"/>
                  <a:gd name="T101" fmla="*/ 174 h 300"/>
                  <a:gd name="T102" fmla="*/ 168 w 270"/>
                  <a:gd name="T103" fmla="*/ 17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300">
                    <a:moveTo>
                      <a:pt x="268" y="254"/>
                    </a:moveTo>
                    <a:lnTo>
                      <a:pt x="268" y="254"/>
                    </a:lnTo>
                    <a:lnTo>
                      <a:pt x="262" y="238"/>
                    </a:lnTo>
                    <a:lnTo>
                      <a:pt x="184" y="38"/>
                    </a:lnTo>
                    <a:lnTo>
                      <a:pt x="184" y="38"/>
                    </a:lnTo>
                    <a:lnTo>
                      <a:pt x="174" y="18"/>
                    </a:lnTo>
                    <a:lnTo>
                      <a:pt x="174" y="18"/>
                    </a:lnTo>
                    <a:lnTo>
                      <a:pt x="168" y="12"/>
                    </a:lnTo>
                    <a:lnTo>
                      <a:pt x="160" y="6"/>
                    </a:lnTo>
                    <a:lnTo>
                      <a:pt x="160" y="6"/>
                    </a:lnTo>
                    <a:lnTo>
                      <a:pt x="148" y="2"/>
                    </a:lnTo>
                    <a:lnTo>
                      <a:pt x="136" y="0"/>
                    </a:lnTo>
                    <a:lnTo>
                      <a:pt x="136" y="0"/>
                    </a:lnTo>
                    <a:lnTo>
                      <a:pt x="124" y="2"/>
                    </a:lnTo>
                    <a:lnTo>
                      <a:pt x="114" y="6"/>
                    </a:lnTo>
                    <a:lnTo>
                      <a:pt x="114" y="6"/>
                    </a:lnTo>
                    <a:lnTo>
                      <a:pt x="106" y="12"/>
                    </a:lnTo>
                    <a:lnTo>
                      <a:pt x="98" y="18"/>
                    </a:lnTo>
                    <a:lnTo>
                      <a:pt x="98" y="18"/>
                    </a:lnTo>
                    <a:lnTo>
                      <a:pt x="90" y="34"/>
                    </a:lnTo>
                    <a:lnTo>
                      <a:pt x="90" y="34"/>
                    </a:lnTo>
                    <a:lnTo>
                      <a:pt x="8" y="236"/>
                    </a:lnTo>
                    <a:lnTo>
                      <a:pt x="8" y="236"/>
                    </a:lnTo>
                    <a:lnTo>
                      <a:pt x="2" y="254"/>
                    </a:lnTo>
                    <a:lnTo>
                      <a:pt x="0" y="268"/>
                    </a:lnTo>
                    <a:lnTo>
                      <a:pt x="0" y="268"/>
                    </a:lnTo>
                    <a:lnTo>
                      <a:pt x="0" y="274"/>
                    </a:lnTo>
                    <a:lnTo>
                      <a:pt x="2" y="280"/>
                    </a:lnTo>
                    <a:lnTo>
                      <a:pt x="10" y="290"/>
                    </a:lnTo>
                    <a:lnTo>
                      <a:pt x="10" y="290"/>
                    </a:lnTo>
                    <a:lnTo>
                      <a:pt x="16" y="294"/>
                    </a:lnTo>
                    <a:lnTo>
                      <a:pt x="20" y="298"/>
                    </a:lnTo>
                    <a:lnTo>
                      <a:pt x="28" y="300"/>
                    </a:lnTo>
                    <a:lnTo>
                      <a:pt x="34" y="300"/>
                    </a:lnTo>
                    <a:lnTo>
                      <a:pt x="34" y="300"/>
                    </a:lnTo>
                    <a:lnTo>
                      <a:pt x="42" y="300"/>
                    </a:lnTo>
                    <a:lnTo>
                      <a:pt x="48" y="298"/>
                    </a:lnTo>
                    <a:lnTo>
                      <a:pt x="48" y="298"/>
                    </a:lnTo>
                    <a:lnTo>
                      <a:pt x="54" y="294"/>
                    </a:lnTo>
                    <a:lnTo>
                      <a:pt x="58" y="290"/>
                    </a:lnTo>
                    <a:lnTo>
                      <a:pt x="58" y="290"/>
                    </a:lnTo>
                    <a:lnTo>
                      <a:pt x="66" y="276"/>
                    </a:lnTo>
                    <a:lnTo>
                      <a:pt x="66" y="276"/>
                    </a:lnTo>
                    <a:lnTo>
                      <a:pt x="72" y="260"/>
                    </a:lnTo>
                    <a:lnTo>
                      <a:pt x="80" y="242"/>
                    </a:lnTo>
                    <a:lnTo>
                      <a:pt x="194" y="242"/>
                    </a:lnTo>
                    <a:lnTo>
                      <a:pt x="200" y="260"/>
                    </a:lnTo>
                    <a:lnTo>
                      <a:pt x="200" y="260"/>
                    </a:lnTo>
                    <a:lnTo>
                      <a:pt x="208" y="280"/>
                    </a:lnTo>
                    <a:lnTo>
                      <a:pt x="214" y="290"/>
                    </a:lnTo>
                    <a:lnTo>
                      <a:pt x="214" y="290"/>
                    </a:lnTo>
                    <a:lnTo>
                      <a:pt x="218" y="294"/>
                    </a:lnTo>
                    <a:lnTo>
                      <a:pt x="224" y="298"/>
                    </a:lnTo>
                    <a:lnTo>
                      <a:pt x="230" y="300"/>
                    </a:lnTo>
                    <a:lnTo>
                      <a:pt x="238" y="300"/>
                    </a:lnTo>
                    <a:lnTo>
                      <a:pt x="238" y="300"/>
                    </a:lnTo>
                    <a:lnTo>
                      <a:pt x="244" y="300"/>
                    </a:lnTo>
                    <a:lnTo>
                      <a:pt x="250" y="298"/>
                    </a:lnTo>
                    <a:lnTo>
                      <a:pt x="256" y="296"/>
                    </a:lnTo>
                    <a:lnTo>
                      <a:pt x="260" y="290"/>
                    </a:lnTo>
                    <a:lnTo>
                      <a:pt x="260" y="290"/>
                    </a:lnTo>
                    <a:lnTo>
                      <a:pt x="266" y="286"/>
                    </a:lnTo>
                    <a:lnTo>
                      <a:pt x="268" y="280"/>
                    </a:lnTo>
                    <a:lnTo>
                      <a:pt x="270" y="274"/>
                    </a:lnTo>
                    <a:lnTo>
                      <a:pt x="270" y="268"/>
                    </a:lnTo>
                    <a:lnTo>
                      <a:pt x="270" y="268"/>
                    </a:lnTo>
                    <a:lnTo>
                      <a:pt x="268" y="254"/>
                    </a:lnTo>
                    <a:lnTo>
                      <a:pt x="268" y="254"/>
                    </a:lnTo>
                    <a:close/>
                    <a:moveTo>
                      <a:pt x="100" y="82"/>
                    </a:moveTo>
                    <a:lnTo>
                      <a:pt x="100" y="82"/>
                    </a:lnTo>
                    <a:lnTo>
                      <a:pt x="96" y="78"/>
                    </a:lnTo>
                    <a:lnTo>
                      <a:pt x="96" y="72"/>
                    </a:lnTo>
                    <a:lnTo>
                      <a:pt x="96" y="72"/>
                    </a:lnTo>
                    <a:lnTo>
                      <a:pt x="110" y="38"/>
                    </a:lnTo>
                    <a:lnTo>
                      <a:pt x="110" y="38"/>
                    </a:lnTo>
                    <a:lnTo>
                      <a:pt x="114" y="30"/>
                    </a:lnTo>
                    <a:lnTo>
                      <a:pt x="122" y="24"/>
                    </a:lnTo>
                    <a:lnTo>
                      <a:pt x="128" y="20"/>
                    </a:lnTo>
                    <a:lnTo>
                      <a:pt x="136" y="20"/>
                    </a:lnTo>
                    <a:lnTo>
                      <a:pt x="136" y="20"/>
                    </a:lnTo>
                    <a:lnTo>
                      <a:pt x="142" y="20"/>
                    </a:lnTo>
                    <a:lnTo>
                      <a:pt x="142" y="20"/>
                    </a:lnTo>
                    <a:lnTo>
                      <a:pt x="146" y="22"/>
                    </a:lnTo>
                    <a:lnTo>
                      <a:pt x="148" y="28"/>
                    </a:lnTo>
                    <a:lnTo>
                      <a:pt x="148" y="28"/>
                    </a:lnTo>
                    <a:lnTo>
                      <a:pt x="144" y="32"/>
                    </a:lnTo>
                    <a:lnTo>
                      <a:pt x="140" y="34"/>
                    </a:lnTo>
                    <a:lnTo>
                      <a:pt x="140" y="34"/>
                    </a:lnTo>
                    <a:lnTo>
                      <a:pt x="136" y="34"/>
                    </a:lnTo>
                    <a:lnTo>
                      <a:pt x="136" y="34"/>
                    </a:lnTo>
                    <a:lnTo>
                      <a:pt x="128" y="36"/>
                    </a:lnTo>
                    <a:lnTo>
                      <a:pt x="126" y="38"/>
                    </a:lnTo>
                    <a:lnTo>
                      <a:pt x="124" y="42"/>
                    </a:lnTo>
                    <a:lnTo>
                      <a:pt x="124" y="42"/>
                    </a:lnTo>
                    <a:lnTo>
                      <a:pt x="110" y="78"/>
                    </a:lnTo>
                    <a:lnTo>
                      <a:pt x="110" y="78"/>
                    </a:lnTo>
                    <a:lnTo>
                      <a:pt x="106" y="80"/>
                    </a:lnTo>
                    <a:lnTo>
                      <a:pt x="102" y="82"/>
                    </a:lnTo>
                    <a:lnTo>
                      <a:pt x="102" y="82"/>
                    </a:lnTo>
                    <a:lnTo>
                      <a:pt x="100" y="82"/>
                    </a:lnTo>
                    <a:lnTo>
                      <a:pt x="100" y="82"/>
                    </a:lnTo>
                    <a:close/>
                    <a:moveTo>
                      <a:pt x="104" y="174"/>
                    </a:moveTo>
                    <a:lnTo>
                      <a:pt x="136" y="84"/>
                    </a:lnTo>
                    <a:lnTo>
                      <a:pt x="168" y="174"/>
                    </a:lnTo>
                    <a:lnTo>
                      <a:pt x="104"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10727749" y="4405238"/>
                <a:ext cx="225425" cy="317500"/>
              </a:xfrm>
              <a:custGeom>
                <a:avLst/>
                <a:gdLst>
                  <a:gd name="T0" fmla="*/ 140 w 142"/>
                  <a:gd name="T1" fmla="*/ 170 h 200"/>
                  <a:gd name="T2" fmla="*/ 88 w 142"/>
                  <a:gd name="T3" fmla="*/ 38 h 200"/>
                  <a:gd name="T4" fmla="*/ 84 w 142"/>
                  <a:gd name="T5" fmla="*/ 26 h 200"/>
                  <a:gd name="T6" fmla="*/ 78 w 142"/>
                  <a:gd name="T7" fmla="*/ 12 h 200"/>
                  <a:gd name="T8" fmla="*/ 68 w 142"/>
                  <a:gd name="T9" fmla="*/ 4 h 200"/>
                  <a:gd name="T10" fmla="*/ 60 w 142"/>
                  <a:gd name="T11" fmla="*/ 0 h 200"/>
                  <a:gd name="T12" fmla="*/ 52 w 142"/>
                  <a:gd name="T13" fmla="*/ 0 h 200"/>
                  <a:gd name="T14" fmla="*/ 38 w 142"/>
                  <a:gd name="T15" fmla="*/ 4 h 200"/>
                  <a:gd name="T16" fmla="*/ 32 w 142"/>
                  <a:gd name="T17" fmla="*/ 8 h 200"/>
                  <a:gd name="T18" fmla="*/ 28 w 142"/>
                  <a:gd name="T19" fmla="*/ 12 h 200"/>
                  <a:gd name="T20" fmla="*/ 22 w 142"/>
                  <a:gd name="T21" fmla="*/ 24 h 200"/>
                  <a:gd name="T22" fmla="*/ 0 w 142"/>
                  <a:gd name="T23" fmla="*/ 74 h 200"/>
                  <a:gd name="T24" fmla="*/ 24 w 142"/>
                  <a:gd name="T25" fmla="*/ 134 h 200"/>
                  <a:gd name="T26" fmla="*/ 30 w 142"/>
                  <a:gd name="T27" fmla="*/ 152 h 200"/>
                  <a:gd name="T28" fmla="*/ 90 w 142"/>
                  <a:gd name="T29" fmla="*/ 162 h 200"/>
                  <a:gd name="T30" fmla="*/ 94 w 142"/>
                  <a:gd name="T31" fmla="*/ 174 h 200"/>
                  <a:gd name="T32" fmla="*/ 104 w 142"/>
                  <a:gd name="T33" fmla="*/ 194 h 200"/>
                  <a:gd name="T34" fmla="*/ 110 w 142"/>
                  <a:gd name="T35" fmla="*/ 198 h 200"/>
                  <a:gd name="T36" fmla="*/ 120 w 142"/>
                  <a:gd name="T37" fmla="*/ 200 h 200"/>
                  <a:gd name="T38" fmla="*/ 136 w 142"/>
                  <a:gd name="T39" fmla="*/ 194 h 200"/>
                  <a:gd name="T40" fmla="*/ 140 w 142"/>
                  <a:gd name="T41" fmla="*/ 186 h 200"/>
                  <a:gd name="T42" fmla="*/ 142 w 142"/>
                  <a:gd name="T43" fmla="*/ 178 h 200"/>
                  <a:gd name="T44" fmla="*/ 140 w 142"/>
                  <a:gd name="T45" fmla="*/ 170 h 200"/>
                  <a:gd name="T46" fmla="*/ 28 w 142"/>
                  <a:gd name="T47" fmla="*/ 48 h 200"/>
                  <a:gd name="T48" fmla="*/ 26 w 142"/>
                  <a:gd name="T49" fmla="*/ 42 h 200"/>
                  <a:gd name="T50" fmla="*/ 32 w 142"/>
                  <a:gd name="T51" fmla="*/ 24 h 200"/>
                  <a:gd name="T52" fmla="*/ 36 w 142"/>
                  <a:gd name="T53" fmla="*/ 18 h 200"/>
                  <a:gd name="T54" fmla="*/ 48 w 142"/>
                  <a:gd name="T55" fmla="*/ 12 h 200"/>
                  <a:gd name="T56" fmla="*/ 54 w 142"/>
                  <a:gd name="T57" fmla="*/ 10 h 200"/>
                  <a:gd name="T58" fmla="*/ 58 w 142"/>
                  <a:gd name="T59" fmla="*/ 12 h 200"/>
                  <a:gd name="T60" fmla="*/ 62 w 142"/>
                  <a:gd name="T61" fmla="*/ 16 h 200"/>
                  <a:gd name="T62" fmla="*/ 60 w 142"/>
                  <a:gd name="T63" fmla="*/ 18 h 200"/>
                  <a:gd name="T64" fmla="*/ 56 w 142"/>
                  <a:gd name="T65" fmla="*/ 20 h 200"/>
                  <a:gd name="T66" fmla="*/ 54 w 142"/>
                  <a:gd name="T67" fmla="*/ 18 h 200"/>
                  <a:gd name="T68" fmla="*/ 42 w 142"/>
                  <a:gd name="T69" fmla="*/ 24 h 200"/>
                  <a:gd name="T70" fmla="*/ 40 w 142"/>
                  <a:gd name="T71" fmla="*/ 28 h 200"/>
                  <a:gd name="T72" fmla="*/ 34 w 142"/>
                  <a:gd name="T73" fmla="*/ 46 h 200"/>
                  <a:gd name="T74" fmla="*/ 28 w 142"/>
                  <a:gd name="T75" fmla="*/ 48 h 200"/>
                  <a:gd name="T76" fmla="*/ 30 w 142"/>
                  <a:gd name="T77" fmla="*/ 116 h 200"/>
                  <a:gd name="T78" fmla="*/ 74 w 142"/>
                  <a:gd name="T79" fmla="*/ 11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200">
                    <a:moveTo>
                      <a:pt x="140" y="170"/>
                    </a:moveTo>
                    <a:lnTo>
                      <a:pt x="140" y="170"/>
                    </a:lnTo>
                    <a:lnTo>
                      <a:pt x="136" y="158"/>
                    </a:lnTo>
                    <a:lnTo>
                      <a:pt x="88" y="38"/>
                    </a:lnTo>
                    <a:lnTo>
                      <a:pt x="84" y="26"/>
                    </a:lnTo>
                    <a:lnTo>
                      <a:pt x="84" y="26"/>
                    </a:lnTo>
                    <a:lnTo>
                      <a:pt x="78" y="12"/>
                    </a:lnTo>
                    <a:lnTo>
                      <a:pt x="78" y="12"/>
                    </a:lnTo>
                    <a:lnTo>
                      <a:pt x="74" y="8"/>
                    </a:lnTo>
                    <a:lnTo>
                      <a:pt x="68" y="4"/>
                    </a:lnTo>
                    <a:lnTo>
                      <a:pt x="68" y="4"/>
                    </a:lnTo>
                    <a:lnTo>
                      <a:pt x="60" y="0"/>
                    </a:lnTo>
                    <a:lnTo>
                      <a:pt x="52" y="0"/>
                    </a:lnTo>
                    <a:lnTo>
                      <a:pt x="52" y="0"/>
                    </a:lnTo>
                    <a:lnTo>
                      <a:pt x="44" y="0"/>
                    </a:lnTo>
                    <a:lnTo>
                      <a:pt x="38" y="4"/>
                    </a:lnTo>
                    <a:lnTo>
                      <a:pt x="38" y="4"/>
                    </a:lnTo>
                    <a:lnTo>
                      <a:pt x="32" y="8"/>
                    </a:lnTo>
                    <a:lnTo>
                      <a:pt x="28" y="12"/>
                    </a:lnTo>
                    <a:lnTo>
                      <a:pt x="28" y="12"/>
                    </a:lnTo>
                    <a:lnTo>
                      <a:pt x="22" y="24"/>
                    </a:lnTo>
                    <a:lnTo>
                      <a:pt x="22" y="24"/>
                    </a:lnTo>
                    <a:lnTo>
                      <a:pt x="16" y="38"/>
                    </a:lnTo>
                    <a:lnTo>
                      <a:pt x="0" y="74"/>
                    </a:lnTo>
                    <a:lnTo>
                      <a:pt x="24" y="134"/>
                    </a:lnTo>
                    <a:lnTo>
                      <a:pt x="24" y="134"/>
                    </a:lnTo>
                    <a:lnTo>
                      <a:pt x="30" y="152"/>
                    </a:lnTo>
                    <a:lnTo>
                      <a:pt x="30" y="152"/>
                    </a:lnTo>
                    <a:lnTo>
                      <a:pt x="34" y="162"/>
                    </a:lnTo>
                    <a:lnTo>
                      <a:pt x="90" y="162"/>
                    </a:lnTo>
                    <a:lnTo>
                      <a:pt x="94" y="174"/>
                    </a:lnTo>
                    <a:lnTo>
                      <a:pt x="94" y="174"/>
                    </a:lnTo>
                    <a:lnTo>
                      <a:pt x="100" y="186"/>
                    </a:lnTo>
                    <a:lnTo>
                      <a:pt x="104" y="194"/>
                    </a:lnTo>
                    <a:lnTo>
                      <a:pt x="104" y="194"/>
                    </a:lnTo>
                    <a:lnTo>
                      <a:pt x="110" y="198"/>
                    </a:lnTo>
                    <a:lnTo>
                      <a:pt x="120" y="200"/>
                    </a:lnTo>
                    <a:lnTo>
                      <a:pt x="120" y="200"/>
                    </a:lnTo>
                    <a:lnTo>
                      <a:pt x="128" y="198"/>
                    </a:lnTo>
                    <a:lnTo>
                      <a:pt x="136" y="194"/>
                    </a:lnTo>
                    <a:lnTo>
                      <a:pt x="136" y="194"/>
                    </a:lnTo>
                    <a:lnTo>
                      <a:pt x="140" y="186"/>
                    </a:lnTo>
                    <a:lnTo>
                      <a:pt x="142" y="178"/>
                    </a:lnTo>
                    <a:lnTo>
                      <a:pt x="142" y="178"/>
                    </a:lnTo>
                    <a:lnTo>
                      <a:pt x="140" y="170"/>
                    </a:lnTo>
                    <a:lnTo>
                      <a:pt x="140" y="170"/>
                    </a:lnTo>
                    <a:close/>
                    <a:moveTo>
                      <a:pt x="28" y="48"/>
                    </a:moveTo>
                    <a:lnTo>
                      <a:pt x="28" y="48"/>
                    </a:lnTo>
                    <a:lnTo>
                      <a:pt x="26" y="46"/>
                    </a:lnTo>
                    <a:lnTo>
                      <a:pt x="26" y="42"/>
                    </a:lnTo>
                    <a:lnTo>
                      <a:pt x="26" y="42"/>
                    </a:lnTo>
                    <a:lnTo>
                      <a:pt x="32" y="24"/>
                    </a:lnTo>
                    <a:lnTo>
                      <a:pt x="32" y="24"/>
                    </a:lnTo>
                    <a:lnTo>
                      <a:pt x="36" y="18"/>
                    </a:lnTo>
                    <a:lnTo>
                      <a:pt x="42" y="14"/>
                    </a:lnTo>
                    <a:lnTo>
                      <a:pt x="48" y="12"/>
                    </a:lnTo>
                    <a:lnTo>
                      <a:pt x="54" y="10"/>
                    </a:lnTo>
                    <a:lnTo>
                      <a:pt x="54" y="10"/>
                    </a:lnTo>
                    <a:lnTo>
                      <a:pt x="58" y="12"/>
                    </a:lnTo>
                    <a:lnTo>
                      <a:pt x="58" y="12"/>
                    </a:lnTo>
                    <a:lnTo>
                      <a:pt x="60" y="12"/>
                    </a:lnTo>
                    <a:lnTo>
                      <a:pt x="62" y="16"/>
                    </a:lnTo>
                    <a:lnTo>
                      <a:pt x="62" y="16"/>
                    </a:lnTo>
                    <a:lnTo>
                      <a:pt x="60" y="18"/>
                    </a:lnTo>
                    <a:lnTo>
                      <a:pt x="56" y="20"/>
                    </a:lnTo>
                    <a:lnTo>
                      <a:pt x="56" y="20"/>
                    </a:lnTo>
                    <a:lnTo>
                      <a:pt x="54" y="18"/>
                    </a:lnTo>
                    <a:lnTo>
                      <a:pt x="54" y="18"/>
                    </a:lnTo>
                    <a:lnTo>
                      <a:pt x="46" y="20"/>
                    </a:lnTo>
                    <a:lnTo>
                      <a:pt x="42" y="24"/>
                    </a:lnTo>
                    <a:lnTo>
                      <a:pt x="40" y="28"/>
                    </a:lnTo>
                    <a:lnTo>
                      <a:pt x="40" y="28"/>
                    </a:lnTo>
                    <a:lnTo>
                      <a:pt x="34" y="46"/>
                    </a:lnTo>
                    <a:lnTo>
                      <a:pt x="34" y="46"/>
                    </a:lnTo>
                    <a:lnTo>
                      <a:pt x="32" y="48"/>
                    </a:lnTo>
                    <a:lnTo>
                      <a:pt x="28" y="48"/>
                    </a:lnTo>
                    <a:lnTo>
                      <a:pt x="28" y="48"/>
                    </a:lnTo>
                    <a:close/>
                    <a:moveTo>
                      <a:pt x="30" y="116"/>
                    </a:moveTo>
                    <a:lnTo>
                      <a:pt x="52" y="56"/>
                    </a:lnTo>
                    <a:lnTo>
                      <a:pt x="74" y="116"/>
                    </a:lnTo>
                    <a:lnTo>
                      <a:pt x="3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5"/>
            <p:cNvSpPr>
              <a:spLocks noEditPoints="1"/>
            </p:cNvSpPr>
            <p:nvPr/>
          </p:nvSpPr>
          <p:spPr bwMode="auto">
            <a:xfrm>
              <a:off x="5242833" y="3897092"/>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1490137" y="2364441"/>
            <a:ext cx="1706334" cy="1467740"/>
            <a:chOff x="3684759" y="2980200"/>
            <a:chExt cx="1706334" cy="1467740"/>
          </a:xfrm>
        </p:grpSpPr>
        <p:sp>
          <p:nvSpPr>
            <p:cNvPr id="178" name="Freeform 503"/>
            <p:cNvSpPr>
              <a:spLocks noEditPoints="1"/>
            </p:cNvSpPr>
            <p:nvPr/>
          </p:nvSpPr>
          <p:spPr bwMode="auto">
            <a:xfrm>
              <a:off x="4282164" y="3474060"/>
              <a:ext cx="515875" cy="480021"/>
            </a:xfrm>
            <a:custGeom>
              <a:avLst/>
              <a:gdLst>
                <a:gd name="T0" fmla="*/ 242 w 259"/>
                <a:gd name="T1" fmla="*/ 0 h 241"/>
                <a:gd name="T2" fmla="*/ 259 w 259"/>
                <a:gd name="T3" fmla="*/ 11 h 241"/>
                <a:gd name="T4" fmla="*/ 259 w 259"/>
                <a:gd name="T5" fmla="*/ 161 h 241"/>
                <a:gd name="T6" fmla="*/ 248 w 259"/>
                <a:gd name="T7" fmla="*/ 175 h 241"/>
                <a:gd name="T8" fmla="*/ 232 w 259"/>
                <a:gd name="T9" fmla="*/ 177 h 241"/>
                <a:gd name="T10" fmla="*/ 238 w 259"/>
                <a:gd name="T11" fmla="*/ 17 h 241"/>
                <a:gd name="T12" fmla="*/ 98 w 259"/>
                <a:gd name="T13" fmla="*/ 159 h 241"/>
                <a:gd name="T14" fmla="*/ 113 w 259"/>
                <a:gd name="T15" fmla="*/ 177 h 241"/>
                <a:gd name="T16" fmla="*/ 8 w 259"/>
                <a:gd name="T17" fmla="*/ 175 h 241"/>
                <a:gd name="T18" fmla="*/ 0 w 259"/>
                <a:gd name="T19" fmla="*/ 161 h 241"/>
                <a:gd name="T20" fmla="*/ 0 w 259"/>
                <a:gd name="T21" fmla="*/ 11 h 241"/>
                <a:gd name="T22" fmla="*/ 16 w 259"/>
                <a:gd name="T23" fmla="*/ 0 h 241"/>
                <a:gd name="T24" fmla="*/ 176 w 259"/>
                <a:gd name="T25" fmla="*/ 99 h 241"/>
                <a:gd name="T26" fmla="*/ 176 w 259"/>
                <a:gd name="T27" fmla="*/ 95 h 241"/>
                <a:gd name="T28" fmla="*/ 176 w 259"/>
                <a:gd name="T29" fmla="*/ 85 h 241"/>
                <a:gd name="T30" fmla="*/ 176 w 259"/>
                <a:gd name="T31" fmla="*/ 80 h 241"/>
                <a:gd name="T32" fmla="*/ 203 w 259"/>
                <a:gd name="T33" fmla="*/ 66 h 241"/>
                <a:gd name="T34" fmla="*/ 203 w 259"/>
                <a:gd name="T35" fmla="*/ 62 h 241"/>
                <a:gd name="T36" fmla="*/ 203 w 259"/>
                <a:gd name="T37" fmla="*/ 52 h 241"/>
                <a:gd name="T38" fmla="*/ 203 w 259"/>
                <a:gd name="T39" fmla="*/ 48 h 241"/>
                <a:gd name="T40" fmla="*/ 203 w 259"/>
                <a:gd name="T41" fmla="*/ 37 h 241"/>
                <a:gd name="T42" fmla="*/ 203 w 259"/>
                <a:gd name="T43" fmla="*/ 33 h 241"/>
                <a:gd name="T44" fmla="*/ 150 w 259"/>
                <a:gd name="T45" fmla="*/ 70 h 241"/>
                <a:gd name="T46" fmla="*/ 150 w 259"/>
                <a:gd name="T47" fmla="*/ 33 h 241"/>
                <a:gd name="T48" fmla="*/ 76 w 259"/>
                <a:gd name="T49" fmla="*/ 117 h 241"/>
                <a:gd name="T50" fmla="*/ 63 w 259"/>
                <a:gd name="T51" fmla="*/ 117 h 241"/>
                <a:gd name="T52" fmla="*/ 39 w 259"/>
                <a:gd name="T53" fmla="*/ 89 h 241"/>
                <a:gd name="T54" fmla="*/ 86 w 259"/>
                <a:gd name="T55" fmla="*/ 78 h 241"/>
                <a:gd name="T56" fmla="*/ 98 w 259"/>
                <a:gd name="T57" fmla="*/ 85 h 241"/>
                <a:gd name="T58" fmla="*/ 109 w 259"/>
                <a:gd name="T59" fmla="*/ 58 h 241"/>
                <a:gd name="T60" fmla="*/ 127 w 259"/>
                <a:gd name="T61" fmla="*/ 54 h 241"/>
                <a:gd name="T62" fmla="*/ 113 w 259"/>
                <a:gd name="T63" fmla="*/ 39 h 241"/>
                <a:gd name="T64" fmla="*/ 100 w 259"/>
                <a:gd name="T65" fmla="*/ 52 h 241"/>
                <a:gd name="T66" fmla="*/ 92 w 259"/>
                <a:gd name="T67" fmla="*/ 72 h 241"/>
                <a:gd name="T68" fmla="*/ 82 w 259"/>
                <a:gd name="T69" fmla="*/ 62 h 241"/>
                <a:gd name="T70" fmla="*/ 35 w 259"/>
                <a:gd name="T71" fmla="*/ 80 h 241"/>
                <a:gd name="T72" fmla="*/ 57 w 259"/>
                <a:gd name="T73" fmla="*/ 91 h 241"/>
                <a:gd name="T74" fmla="*/ 45 w 259"/>
                <a:gd name="T75" fmla="*/ 117 h 241"/>
                <a:gd name="T76" fmla="*/ 129 w 259"/>
                <a:gd name="T77" fmla="*/ 66 h 241"/>
                <a:gd name="T78" fmla="*/ 117 w 259"/>
                <a:gd name="T79" fmla="*/ 117 h 241"/>
                <a:gd name="T80" fmla="*/ 111 w 259"/>
                <a:gd name="T81" fmla="*/ 95 h 241"/>
                <a:gd name="T82" fmla="*/ 98 w 259"/>
                <a:gd name="T83" fmla="*/ 117 h 241"/>
                <a:gd name="T84" fmla="*/ 92 w 259"/>
                <a:gd name="T85" fmla="*/ 89 h 241"/>
                <a:gd name="T86" fmla="*/ 80 w 259"/>
                <a:gd name="T87" fmla="*/ 117 h 241"/>
                <a:gd name="T88" fmla="*/ 164 w 259"/>
                <a:gd name="T89" fmla="*/ 87 h 241"/>
                <a:gd name="T90" fmla="*/ 150 w 259"/>
                <a:gd name="T91" fmla="*/ 85 h 241"/>
                <a:gd name="T92" fmla="*/ 146 w 259"/>
                <a:gd name="T93" fmla="*/ 163 h 241"/>
                <a:gd name="T94" fmla="*/ 125 w 259"/>
                <a:gd name="T95" fmla="*/ 146 h 241"/>
                <a:gd name="T96" fmla="*/ 119 w 259"/>
                <a:gd name="T97" fmla="*/ 154 h 241"/>
                <a:gd name="T98" fmla="*/ 135 w 259"/>
                <a:gd name="T99" fmla="*/ 191 h 241"/>
                <a:gd name="T100" fmla="*/ 150 w 259"/>
                <a:gd name="T101" fmla="*/ 241 h 241"/>
                <a:gd name="T102" fmla="*/ 203 w 259"/>
                <a:gd name="T103" fmla="*/ 239 h 241"/>
                <a:gd name="T104" fmla="*/ 213 w 259"/>
                <a:gd name="T105" fmla="*/ 183 h 241"/>
                <a:gd name="T106" fmla="*/ 201 w 259"/>
                <a:gd name="T107" fmla="*/ 136 h 241"/>
                <a:gd name="T108" fmla="*/ 199 w 259"/>
                <a:gd name="T109" fmla="*/ 150 h 241"/>
                <a:gd name="T110" fmla="*/ 185 w 259"/>
                <a:gd name="T111" fmla="*/ 124 h 241"/>
                <a:gd name="T112" fmla="*/ 183 w 259"/>
                <a:gd name="T113" fmla="*/ 130 h 241"/>
                <a:gd name="T114" fmla="*/ 170 w 259"/>
                <a:gd name="T115" fmla="*/ 119 h 241"/>
                <a:gd name="T116" fmla="*/ 168 w 259"/>
                <a:gd name="T117" fmla="*/ 138 h 241"/>
                <a:gd name="T118" fmla="*/ 12 w 259"/>
                <a:gd name="T119" fmla="*/ 10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241">
                  <a:moveTo>
                    <a:pt x="16" y="0"/>
                  </a:moveTo>
                  <a:lnTo>
                    <a:pt x="242" y="0"/>
                  </a:lnTo>
                  <a:lnTo>
                    <a:pt x="242" y="0"/>
                  </a:lnTo>
                  <a:lnTo>
                    <a:pt x="248" y="2"/>
                  </a:lnTo>
                  <a:lnTo>
                    <a:pt x="254" y="4"/>
                  </a:lnTo>
                  <a:lnTo>
                    <a:pt x="259" y="11"/>
                  </a:lnTo>
                  <a:lnTo>
                    <a:pt x="259" y="17"/>
                  </a:lnTo>
                  <a:lnTo>
                    <a:pt x="259" y="161"/>
                  </a:lnTo>
                  <a:lnTo>
                    <a:pt x="259" y="161"/>
                  </a:lnTo>
                  <a:lnTo>
                    <a:pt x="259" y="167"/>
                  </a:lnTo>
                  <a:lnTo>
                    <a:pt x="254" y="173"/>
                  </a:lnTo>
                  <a:lnTo>
                    <a:pt x="248" y="175"/>
                  </a:lnTo>
                  <a:lnTo>
                    <a:pt x="242" y="177"/>
                  </a:lnTo>
                  <a:lnTo>
                    <a:pt x="232" y="177"/>
                  </a:lnTo>
                  <a:lnTo>
                    <a:pt x="232" y="177"/>
                  </a:lnTo>
                  <a:lnTo>
                    <a:pt x="234" y="159"/>
                  </a:lnTo>
                  <a:lnTo>
                    <a:pt x="238" y="159"/>
                  </a:lnTo>
                  <a:lnTo>
                    <a:pt x="238" y="17"/>
                  </a:lnTo>
                  <a:lnTo>
                    <a:pt x="20" y="17"/>
                  </a:lnTo>
                  <a:lnTo>
                    <a:pt x="20" y="159"/>
                  </a:lnTo>
                  <a:lnTo>
                    <a:pt x="98" y="159"/>
                  </a:lnTo>
                  <a:lnTo>
                    <a:pt x="104" y="167"/>
                  </a:lnTo>
                  <a:lnTo>
                    <a:pt x="104" y="167"/>
                  </a:lnTo>
                  <a:lnTo>
                    <a:pt x="113" y="177"/>
                  </a:lnTo>
                  <a:lnTo>
                    <a:pt x="16" y="177"/>
                  </a:lnTo>
                  <a:lnTo>
                    <a:pt x="16" y="177"/>
                  </a:lnTo>
                  <a:lnTo>
                    <a:pt x="8" y="175"/>
                  </a:lnTo>
                  <a:lnTo>
                    <a:pt x="4" y="173"/>
                  </a:lnTo>
                  <a:lnTo>
                    <a:pt x="0" y="167"/>
                  </a:lnTo>
                  <a:lnTo>
                    <a:pt x="0" y="161"/>
                  </a:lnTo>
                  <a:lnTo>
                    <a:pt x="0" y="17"/>
                  </a:lnTo>
                  <a:lnTo>
                    <a:pt x="0" y="17"/>
                  </a:lnTo>
                  <a:lnTo>
                    <a:pt x="0" y="11"/>
                  </a:lnTo>
                  <a:lnTo>
                    <a:pt x="4" y="4"/>
                  </a:lnTo>
                  <a:lnTo>
                    <a:pt x="8" y="2"/>
                  </a:lnTo>
                  <a:lnTo>
                    <a:pt x="16" y="0"/>
                  </a:lnTo>
                  <a:lnTo>
                    <a:pt x="16" y="0"/>
                  </a:lnTo>
                  <a:close/>
                  <a:moveTo>
                    <a:pt x="176" y="95"/>
                  </a:moveTo>
                  <a:lnTo>
                    <a:pt x="176" y="99"/>
                  </a:lnTo>
                  <a:lnTo>
                    <a:pt x="228" y="99"/>
                  </a:lnTo>
                  <a:lnTo>
                    <a:pt x="228" y="95"/>
                  </a:lnTo>
                  <a:lnTo>
                    <a:pt x="176" y="95"/>
                  </a:lnTo>
                  <a:lnTo>
                    <a:pt x="176" y="95"/>
                  </a:lnTo>
                  <a:close/>
                  <a:moveTo>
                    <a:pt x="176" y="80"/>
                  </a:moveTo>
                  <a:lnTo>
                    <a:pt x="176" y="85"/>
                  </a:lnTo>
                  <a:lnTo>
                    <a:pt x="228" y="85"/>
                  </a:lnTo>
                  <a:lnTo>
                    <a:pt x="228" y="80"/>
                  </a:lnTo>
                  <a:lnTo>
                    <a:pt x="176" y="80"/>
                  </a:lnTo>
                  <a:lnTo>
                    <a:pt x="176" y="80"/>
                  </a:lnTo>
                  <a:close/>
                  <a:moveTo>
                    <a:pt x="203" y="62"/>
                  </a:moveTo>
                  <a:lnTo>
                    <a:pt x="203" y="66"/>
                  </a:lnTo>
                  <a:lnTo>
                    <a:pt x="228" y="66"/>
                  </a:lnTo>
                  <a:lnTo>
                    <a:pt x="228" y="62"/>
                  </a:lnTo>
                  <a:lnTo>
                    <a:pt x="203" y="62"/>
                  </a:lnTo>
                  <a:lnTo>
                    <a:pt x="203" y="62"/>
                  </a:lnTo>
                  <a:close/>
                  <a:moveTo>
                    <a:pt x="203" y="48"/>
                  </a:moveTo>
                  <a:lnTo>
                    <a:pt x="203" y="52"/>
                  </a:lnTo>
                  <a:lnTo>
                    <a:pt x="228" y="52"/>
                  </a:lnTo>
                  <a:lnTo>
                    <a:pt x="228" y="48"/>
                  </a:lnTo>
                  <a:lnTo>
                    <a:pt x="203" y="48"/>
                  </a:lnTo>
                  <a:lnTo>
                    <a:pt x="203" y="48"/>
                  </a:lnTo>
                  <a:close/>
                  <a:moveTo>
                    <a:pt x="203" y="33"/>
                  </a:moveTo>
                  <a:lnTo>
                    <a:pt x="203" y="37"/>
                  </a:lnTo>
                  <a:lnTo>
                    <a:pt x="228" y="37"/>
                  </a:lnTo>
                  <a:lnTo>
                    <a:pt x="228" y="33"/>
                  </a:lnTo>
                  <a:lnTo>
                    <a:pt x="203" y="33"/>
                  </a:lnTo>
                  <a:lnTo>
                    <a:pt x="203" y="33"/>
                  </a:lnTo>
                  <a:close/>
                  <a:moveTo>
                    <a:pt x="150" y="33"/>
                  </a:moveTo>
                  <a:lnTo>
                    <a:pt x="150" y="70"/>
                  </a:lnTo>
                  <a:lnTo>
                    <a:pt x="195" y="70"/>
                  </a:lnTo>
                  <a:lnTo>
                    <a:pt x="195" y="33"/>
                  </a:lnTo>
                  <a:lnTo>
                    <a:pt x="150" y="33"/>
                  </a:lnTo>
                  <a:lnTo>
                    <a:pt x="150" y="33"/>
                  </a:lnTo>
                  <a:close/>
                  <a:moveTo>
                    <a:pt x="63" y="117"/>
                  </a:moveTo>
                  <a:lnTo>
                    <a:pt x="76" y="117"/>
                  </a:lnTo>
                  <a:lnTo>
                    <a:pt x="76" y="82"/>
                  </a:lnTo>
                  <a:lnTo>
                    <a:pt x="63" y="82"/>
                  </a:lnTo>
                  <a:lnTo>
                    <a:pt x="63" y="117"/>
                  </a:lnTo>
                  <a:lnTo>
                    <a:pt x="63" y="117"/>
                  </a:lnTo>
                  <a:close/>
                  <a:moveTo>
                    <a:pt x="35" y="80"/>
                  </a:moveTo>
                  <a:lnTo>
                    <a:pt x="39" y="89"/>
                  </a:lnTo>
                  <a:lnTo>
                    <a:pt x="63" y="70"/>
                  </a:lnTo>
                  <a:lnTo>
                    <a:pt x="78" y="70"/>
                  </a:lnTo>
                  <a:lnTo>
                    <a:pt x="86" y="78"/>
                  </a:lnTo>
                  <a:lnTo>
                    <a:pt x="86" y="80"/>
                  </a:lnTo>
                  <a:lnTo>
                    <a:pt x="88" y="80"/>
                  </a:lnTo>
                  <a:lnTo>
                    <a:pt x="98" y="85"/>
                  </a:lnTo>
                  <a:lnTo>
                    <a:pt x="104" y="87"/>
                  </a:lnTo>
                  <a:lnTo>
                    <a:pt x="104" y="80"/>
                  </a:lnTo>
                  <a:lnTo>
                    <a:pt x="109" y="58"/>
                  </a:lnTo>
                  <a:lnTo>
                    <a:pt x="117" y="56"/>
                  </a:lnTo>
                  <a:lnTo>
                    <a:pt x="119" y="64"/>
                  </a:lnTo>
                  <a:lnTo>
                    <a:pt x="127" y="54"/>
                  </a:lnTo>
                  <a:lnTo>
                    <a:pt x="137" y="45"/>
                  </a:lnTo>
                  <a:lnTo>
                    <a:pt x="125" y="43"/>
                  </a:lnTo>
                  <a:lnTo>
                    <a:pt x="113" y="39"/>
                  </a:lnTo>
                  <a:lnTo>
                    <a:pt x="115" y="48"/>
                  </a:lnTo>
                  <a:lnTo>
                    <a:pt x="102" y="50"/>
                  </a:lnTo>
                  <a:lnTo>
                    <a:pt x="100" y="52"/>
                  </a:lnTo>
                  <a:lnTo>
                    <a:pt x="100" y="54"/>
                  </a:lnTo>
                  <a:lnTo>
                    <a:pt x="96" y="74"/>
                  </a:lnTo>
                  <a:lnTo>
                    <a:pt x="92" y="72"/>
                  </a:lnTo>
                  <a:lnTo>
                    <a:pt x="84" y="64"/>
                  </a:lnTo>
                  <a:lnTo>
                    <a:pt x="84" y="64"/>
                  </a:lnTo>
                  <a:lnTo>
                    <a:pt x="82" y="62"/>
                  </a:lnTo>
                  <a:lnTo>
                    <a:pt x="63" y="60"/>
                  </a:lnTo>
                  <a:lnTo>
                    <a:pt x="35" y="80"/>
                  </a:lnTo>
                  <a:lnTo>
                    <a:pt x="35" y="80"/>
                  </a:lnTo>
                  <a:close/>
                  <a:moveTo>
                    <a:pt x="45" y="117"/>
                  </a:moveTo>
                  <a:lnTo>
                    <a:pt x="57" y="117"/>
                  </a:lnTo>
                  <a:lnTo>
                    <a:pt x="57" y="91"/>
                  </a:lnTo>
                  <a:lnTo>
                    <a:pt x="45" y="91"/>
                  </a:lnTo>
                  <a:lnTo>
                    <a:pt x="45" y="117"/>
                  </a:lnTo>
                  <a:lnTo>
                    <a:pt x="45" y="117"/>
                  </a:lnTo>
                  <a:close/>
                  <a:moveTo>
                    <a:pt x="117" y="117"/>
                  </a:moveTo>
                  <a:lnTo>
                    <a:pt x="129" y="117"/>
                  </a:lnTo>
                  <a:lnTo>
                    <a:pt x="129" y="66"/>
                  </a:lnTo>
                  <a:lnTo>
                    <a:pt x="117" y="66"/>
                  </a:lnTo>
                  <a:lnTo>
                    <a:pt x="117" y="117"/>
                  </a:lnTo>
                  <a:lnTo>
                    <a:pt x="117" y="117"/>
                  </a:lnTo>
                  <a:close/>
                  <a:moveTo>
                    <a:pt x="98" y="117"/>
                  </a:moveTo>
                  <a:lnTo>
                    <a:pt x="111" y="117"/>
                  </a:lnTo>
                  <a:lnTo>
                    <a:pt x="111" y="95"/>
                  </a:lnTo>
                  <a:lnTo>
                    <a:pt x="98" y="95"/>
                  </a:lnTo>
                  <a:lnTo>
                    <a:pt x="98" y="117"/>
                  </a:lnTo>
                  <a:lnTo>
                    <a:pt x="98" y="117"/>
                  </a:lnTo>
                  <a:close/>
                  <a:moveTo>
                    <a:pt x="80" y="117"/>
                  </a:moveTo>
                  <a:lnTo>
                    <a:pt x="92" y="117"/>
                  </a:lnTo>
                  <a:lnTo>
                    <a:pt x="92" y="89"/>
                  </a:lnTo>
                  <a:lnTo>
                    <a:pt x="80" y="89"/>
                  </a:lnTo>
                  <a:lnTo>
                    <a:pt x="80" y="117"/>
                  </a:lnTo>
                  <a:lnTo>
                    <a:pt x="80" y="117"/>
                  </a:lnTo>
                  <a:close/>
                  <a:moveTo>
                    <a:pt x="168" y="138"/>
                  </a:moveTo>
                  <a:lnTo>
                    <a:pt x="168" y="138"/>
                  </a:lnTo>
                  <a:lnTo>
                    <a:pt x="164" y="87"/>
                  </a:lnTo>
                  <a:lnTo>
                    <a:pt x="164" y="87"/>
                  </a:lnTo>
                  <a:lnTo>
                    <a:pt x="150" y="85"/>
                  </a:lnTo>
                  <a:lnTo>
                    <a:pt x="150" y="85"/>
                  </a:lnTo>
                  <a:lnTo>
                    <a:pt x="148" y="169"/>
                  </a:lnTo>
                  <a:lnTo>
                    <a:pt x="148" y="169"/>
                  </a:lnTo>
                  <a:lnTo>
                    <a:pt x="146" y="163"/>
                  </a:lnTo>
                  <a:lnTo>
                    <a:pt x="139" y="156"/>
                  </a:lnTo>
                  <a:lnTo>
                    <a:pt x="133" y="150"/>
                  </a:lnTo>
                  <a:lnTo>
                    <a:pt x="125" y="146"/>
                  </a:lnTo>
                  <a:lnTo>
                    <a:pt x="125" y="146"/>
                  </a:lnTo>
                  <a:lnTo>
                    <a:pt x="119" y="154"/>
                  </a:lnTo>
                  <a:lnTo>
                    <a:pt x="119" y="154"/>
                  </a:lnTo>
                  <a:lnTo>
                    <a:pt x="125" y="163"/>
                  </a:lnTo>
                  <a:lnTo>
                    <a:pt x="129" y="171"/>
                  </a:lnTo>
                  <a:lnTo>
                    <a:pt x="135" y="191"/>
                  </a:lnTo>
                  <a:lnTo>
                    <a:pt x="139" y="220"/>
                  </a:lnTo>
                  <a:lnTo>
                    <a:pt x="139" y="220"/>
                  </a:lnTo>
                  <a:lnTo>
                    <a:pt x="150" y="241"/>
                  </a:lnTo>
                  <a:lnTo>
                    <a:pt x="150" y="241"/>
                  </a:lnTo>
                  <a:lnTo>
                    <a:pt x="203" y="239"/>
                  </a:lnTo>
                  <a:lnTo>
                    <a:pt x="203" y="239"/>
                  </a:lnTo>
                  <a:lnTo>
                    <a:pt x="207" y="226"/>
                  </a:lnTo>
                  <a:lnTo>
                    <a:pt x="207" y="226"/>
                  </a:lnTo>
                  <a:lnTo>
                    <a:pt x="213" y="183"/>
                  </a:lnTo>
                  <a:lnTo>
                    <a:pt x="215" y="138"/>
                  </a:lnTo>
                  <a:lnTo>
                    <a:pt x="215" y="138"/>
                  </a:lnTo>
                  <a:lnTo>
                    <a:pt x="201" y="136"/>
                  </a:lnTo>
                  <a:lnTo>
                    <a:pt x="201" y="136"/>
                  </a:lnTo>
                  <a:lnTo>
                    <a:pt x="199" y="150"/>
                  </a:lnTo>
                  <a:lnTo>
                    <a:pt x="199" y="150"/>
                  </a:lnTo>
                  <a:lnTo>
                    <a:pt x="199" y="126"/>
                  </a:lnTo>
                  <a:lnTo>
                    <a:pt x="199" y="126"/>
                  </a:lnTo>
                  <a:lnTo>
                    <a:pt x="185" y="124"/>
                  </a:lnTo>
                  <a:lnTo>
                    <a:pt x="185" y="124"/>
                  </a:lnTo>
                  <a:lnTo>
                    <a:pt x="183" y="130"/>
                  </a:lnTo>
                  <a:lnTo>
                    <a:pt x="183" y="130"/>
                  </a:lnTo>
                  <a:lnTo>
                    <a:pt x="183" y="119"/>
                  </a:lnTo>
                  <a:lnTo>
                    <a:pt x="183" y="119"/>
                  </a:lnTo>
                  <a:lnTo>
                    <a:pt x="170" y="119"/>
                  </a:lnTo>
                  <a:lnTo>
                    <a:pt x="170" y="119"/>
                  </a:lnTo>
                  <a:lnTo>
                    <a:pt x="168" y="138"/>
                  </a:lnTo>
                  <a:lnTo>
                    <a:pt x="168" y="138"/>
                  </a:lnTo>
                  <a:close/>
                  <a:moveTo>
                    <a:pt x="6" y="64"/>
                  </a:moveTo>
                  <a:lnTo>
                    <a:pt x="6" y="109"/>
                  </a:lnTo>
                  <a:lnTo>
                    <a:pt x="12" y="109"/>
                  </a:lnTo>
                  <a:lnTo>
                    <a:pt x="12" y="64"/>
                  </a:lnTo>
                  <a:lnTo>
                    <a:pt x="6" y="64"/>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5"/>
            <p:cNvSpPr>
              <a:spLocks noEditPoints="1"/>
            </p:cNvSpPr>
            <p:nvPr/>
          </p:nvSpPr>
          <p:spPr bwMode="auto">
            <a:xfrm>
              <a:off x="3684759" y="2980200"/>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8959503" y="2364441"/>
            <a:ext cx="1706334" cy="1467740"/>
            <a:chOff x="6885988" y="2916376"/>
            <a:chExt cx="1706334" cy="1467740"/>
          </a:xfrm>
        </p:grpSpPr>
        <p:sp>
          <p:nvSpPr>
            <p:cNvPr id="182" name="自由: 形状 181"/>
            <p:cNvSpPr>
              <a:spLocks noChangeArrowheads="1"/>
            </p:cNvSpPr>
            <p:nvPr/>
          </p:nvSpPr>
          <p:spPr bwMode="auto">
            <a:xfrm>
              <a:off x="7436764" y="3410658"/>
              <a:ext cx="492076" cy="543423"/>
            </a:xfrm>
            <a:custGeom>
              <a:avLst/>
              <a:gdLst>
                <a:gd name="connsiteX0" fmla="*/ 374530 w 738360"/>
                <a:gd name="connsiteY0" fmla="*/ 637773 h 815407"/>
                <a:gd name="connsiteX1" fmla="*/ 443016 w 738360"/>
                <a:gd name="connsiteY1" fmla="*/ 710539 h 815407"/>
                <a:gd name="connsiteX2" fmla="*/ 336007 w 738360"/>
                <a:gd name="connsiteY2" fmla="*/ 731941 h 815407"/>
                <a:gd name="connsiteX3" fmla="*/ 162653 w 738360"/>
                <a:gd name="connsiteY3" fmla="*/ 556446 h 815407"/>
                <a:gd name="connsiteX4" fmla="*/ 410913 w 738360"/>
                <a:gd name="connsiteY4" fmla="*/ 556446 h 815407"/>
                <a:gd name="connsiteX5" fmla="*/ 410913 w 738360"/>
                <a:gd name="connsiteY5" fmla="*/ 579988 h 815407"/>
                <a:gd name="connsiteX6" fmla="*/ 162653 w 738360"/>
                <a:gd name="connsiteY6" fmla="*/ 579988 h 815407"/>
                <a:gd name="connsiteX7" fmla="*/ 686996 w 738360"/>
                <a:gd name="connsiteY7" fmla="*/ 492241 h 815407"/>
                <a:gd name="connsiteX8" fmla="*/ 686996 w 738360"/>
                <a:gd name="connsiteY8" fmla="*/ 682717 h 815407"/>
                <a:gd name="connsiteX9" fmla="*/ 498661 w 738360"/>
                <a:gd name="connsiteY9" fmla="*/ 682717 h 815407"/>
                <a:gd name="connsiteX10" fmla="*/ 543605 w 738360"/>
                <a:gd name="connsiteY10" fmla="*/ 637773 h 815407"/>
                <a:gd name="connsiteX11" fmla="*/ 648473 w 738360"/>
                <a:gd name="connsiteY11" fmla="*/ 635633 h 815407"/>
                <a:gd name="connsiteX12" fmla="*/ 648473 w 738360"/>
                <a:gd name="connsiteY12" fmla="*/ 530764 h 815407"/>
                <a:gd name="connsiteX13" fmla="*/ 162653 w 738360"/>
                <a:gd name="connsiteY13" fmla="*/ 393793 h 815407"/>
                <a:gd name="connsiteX14" fmla="*/ 582127 w 738360"/>
                <a:gd name="connsiteY14" fmla="*/ 393793 h 815407"/>
                <a:gd name="connsiteX15" fmla="*/ 582127 w 738360"/>
                <a:gd name="connsiteY15" fmla="*/ 417335 h 815407"/>
                <a:gd name="connsiteX16" fmla="*/ 162653 w 738360"/>
                <a:gd name="connsiteY16" fmla="*/ 417335 h 815407"/>
                <a:gd name="connsiteX17" fmla="*/ 663454 w 738360"/>
                <a:gd name="connsiteY17" fmla="*/ 338148 h 815407"/>
                <a:gd name="connsiteX18" fmla="*/ 738360 w 738360"/>
                <a:gd name="connsiteY18" fmla="*/ 425895 h 815407"/>
                <a:gd name="connsiteX19" fmla="*/ 460138 w 738360"/>
                <a:gd name="connsiteY19" fmla="*/ 706258 h 815407"/>
                <a:gd name="connsiteX20" fmla="*/ 380951 w 738360"/>
                <a:gd name="connsiteY20" fmla="*/ 618511 h 815407"/>
                <a:gd name="connsiteX21" fmla="*/ 501716 w 738360"/>
                <a:gd name="connsiteY21" fmla="*/ 498661 h 815407"/>
                <a:gd name="connsiteX22" fmla="*/ 162653 w 738360"/>
                <a:gd name="connsiteY22" fmla="*/ 498661 h 815407"/>
                <a:gd name="connsiteX23" fmla="*/ 162653 w 738360"/>
                <a:gd name="connsiteY23" fmla="*/ 475119 h 815407"/>
                <a:gd name="connsiteX24" fmla="*/ 511501 w 738360"/>
                <a:gd name="connsiteY24" fmla="*/ 475119 h 815407"/>
                <a:gd name="connsiteX25" fmla="*/ 511501 w 738360"/>
                <a:gd name="connsiteY25" fmla="*/ 488950 h 815407"/>
                <a:gd name="connsiteX26" fmla="*/ 162653 w 738360"/>
                <a:gd name="connsiteY26" fmla="*/ 310326 h 815407"/>
                <a:gd name="connsiteX27" fmla="*/ 627071 w 738360"/>
                <a:gd name="connsiteY27" fmla="*/ 310326 h 815407"/>
                <a:gd name="connsiteX28" fmla="*/ 627071 w 738360"/>
                <a:gd name="connsiteY28" fmla="*/ 336008 h 815407"/>
                <a:gd name="connsiteX29" fmla="*/ 162653 w 738360"/>
                <a:gd name="connsiteY29" fmla="*/ 336008 h 815407"/>
                <a:gd name="connsiteX30" fmla="*/ 162653 w 738360"/>
                <a:gd name="connsiteY30" fmla="*/ 228999 h 815407"/>
                <a:gd name="connsiteX31" fmla="*/ 627071 w 738360"/>
                <a:gd name="connsiteY31" fmla="*/ 228999 h 815407"/>
                <a:gd name="connsiteX32" fmla="*/ 627071 w 738360"/>
                <a:gd name="connsiteY32" fmla="*/ 254681 h 815407"/>
                <a:gd name="connsiteX33" fmla="*/ 162653 w 738360"/>
                <a:gd name="connsiteY33" fmla="*/ 254681 h 815407"/>
                <a:gd name="connsiteX34" fmla="*/ 0 w 738360"/>
                <a:gd name="connsiteY34" fmla="*/ 166934 h 815407"/>
                <a:gd name="connsiteX35" fmla="*/ 49224 w 738360"/>
                <a:gd name="connsiteY35" fmla="*/ 166934 h 815407"/>
                <a:gd name="connsiteX36" fmla="*/ 49224 w 738360"/>
                <a:gd name="connsiteY36" fmla="*/ 757622 h 815407"/>
                <a:gd name="connsiteX37" fmla="*/ 547885 w 738360"/>
                <a:gd name="connsiteY37" fmla="*/ 757622 h 815407"/>
                <a:gd name="connsiteX38" fmla="*/ 547885 w 738360"/>
                <a:gd name="connsiteY38" fmla="*/ 815407 h 815407"/>
                <a:gd name="connsiteX39" fmla="*/ 49224 w 738360"/>
                <a:gd name="connsiteY39" fmla="*/ 815407 h 815407"/>
                <a:gd name="connsiteX40" fmla="*/ 0 w 738360"/>
                <a:gd name="connsiteY40" fmla="*/ 815407 h 815407"/>
                <a:gd name="connsiteX41" fmla="*/ 0 w 738360"/>
                <a:gd name="connsiteY41" fmla="*/ 757622 h 815407"/>
                <a:gd name="connsiteX42" fmla="*/ 162653 w 738360"/>
                <a:gd name="connsiteY42" fmla="*/ 147672 h 815407"/>
                <a:gd name="connsiteX43" fmla="*/ 627071 w 738360"/>
                <a:gd name="connsiteY43" fmla="*/ 147672 h 815407"/>
                <a:gd name="connsiteX44" fmla="*/ 627071 w 738360"/>
                <a:gd name="connsiteY44" fmla="*/ 173354 h 815407"/>
                <a:gd name="connsiteX45" fmla="*/ 162653 w 738360"/>
                <a:gd name="connsiteY45" fmla="*/ 173354 h 815407"/>
                <a:gd name="connsiteX46" fmla="*/ 162653 w 738360"/>
                <a:gd name="connsiteY46" fmla="*/ 66346 h 815407"/>
                <a:gd name="connsiteX47" fmla="*/ 627071 w 738360"/>
                <a:gd name="connsiteY47" fmla="*/ 66346 h 815407"/>
                <a:gd name="connsiteX48" fmla="*/ 627071 w 738360"/>
                <a:gd name="connsiteY48" fmla="*/ 89888 h 815407"/>
                <a:gd name="connsiteX49" fmla="*/ 162653 w 738360"/>
                <a:gd name="connsiteY49" fmla="*/ 89888 h 815407"/>
                <a:gd name="connsiteX50" fmla="*/ 113429 w 738360"/>
                <a:gd name="connsiteY50" fmla="*/ 0 h 815407"/>
                <a:gd name="connsiteX51" fmla="*/ 684856 w 738360"/>
                <a:gd name="connsiteY51" fmla="*/ 0 h 815407"/>
                <a:gd name="connsiteX52" fmla="*/ 686996 w 738360"/>
                <a:gd name="connsiteY52" fmla="*/ 350989 h 815407"/>
                <a:gd name="connsiteX53" fmla="*/ 663454 w 738360"/>
                <a:gd name="connsiteY53" fmla="*/ 323166 h 815407"/>
                <a:gd name="connsiteX54" fmla="*/ 648473 w 738360"/>
                <a:gd name="connsiteY54" fmla="*/ 338148 h 815407"/>
                <a:gd name="connsiteX55" fmla="*/ 648473 w 738360"/>
                <a:gd name="connsiteY55" fmla="*/ 44944 h 815407"/>
                <a:gd name="connsiteX56" fmla="*/ 151952 w 738360"/>
                <a:gd name="connsiteY56" fmla="*/ 44944 h 815407"/>
                <a:gd name="connsiteX57" fmla="*/ 151952 w 738360"/>
                <a:gd name="connsiteY57" fmla="*/ 637772 h 815407"/>
                <a:gd name="connsiteX58" fmla="*/ 303905 w 738360"/>
                <a:gd name="connsiteY58" fmla="*/ 639912 h 815407"/>
                <a:gd name="connsiteX59" fmla="*/ 344568 w 738360"/>
                <a:gd name="connsiteY59" fmla="*/ 680576 h 815407"/>
                <a:gd name="connsiteX60" fmla="*/ 115569 w 738360"/>
                <a:gd name="connsiteY60" fmla="*/ 682716 h 81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38360" h="815407">
                  <a:moveTo>
                    <a:pt x="374530" y="637773"/>
                  </a:moveTo>
                  <a:lnTo>
                    <a:pt x="443016" y="710539"/>
                  </a:lnTo>
                  <a:lnTo>
                    <a:pt x="336007" y="731941"/>
                  </a:lnTo>
                  <a:close/>
                  <a:moveTo>
                    <a:pt x="162653" y="556446"/>
                  </a:moveTo>
                  <a:lnTo>
                    <a:pt x="410913" y="556446"/>
                  </a:lnTo>
                  <a:lnTo>
                    <a:pt x="410913" y="579988"/>
                  </a:lnTo>
                  <a:lnTo>
                    <a:pt x="162653" y="579988"/>
                  </a:lnTo>
                  <a:close/>
                  <a:moveTo>
                    <a:pt x="686996" y="492241"/>
                  </a:moveTo>
                  <a:lnTo>
                    <a:pt x="686996" y="682717"/>
                  </a:lnTo>
                  <a:lnTo>
                    <a:pt x="498661" y="682717"/>
                  </a:lnTo>
                  <a:lnTo>
                    <a:pt x="543605" y="637773"/>
                  </a:lnTo>
                  <a:lnTo>
                    <a:pt x="648473" y="635633"/>
                  </a:lnTo>
                  <a:lnTo>
                    <a:pt x="648473" y="530764"/>
                  </a:lnTo>
                  <a:close/>
                  <a:moveTo>
                    <a:pt x="162653" y="393793"/>
                  </a:moveTo>
                  <a:lnTo>
                    <a:pt x="582127" y="393793"/>
                  </a:lnTo>
                  <a:lnTo>
                    <a:pt x="582127" y="417335"/>
                  </a:lnTo>
                  <a:lnTo>
                    <a:pt x="162653" y="417335"/>
                  </a:lnTo>
                  <a:close/>
                  <a:moveTo>
                    <a:pt x="663454" y="338148"/>
                  </a:moveTo>
                  <a:lnTo>
                    <a:pt x="738360" y="425895"/>
                  </a:lnTo>
                  <a:lnTo>
                    <a:pt x="460138" y="706258"/>
                  </a:lnTo>
                  <a:lnTo>
                    <a:pt x="380951" y="618511"/>
                  </a:lnTo>
                  <a:lnTo>
                    <a:pt x="501716" y="498661"/>
                  </a:lnTo>
                  <a:lnTo>
                    <a:pt x="162653" y="498661"/>
                  </a:lnTo>
                  <a:lnTo>
                    <a:pt x="162653" y="475119"/>
                  </a:lnTo>
                  <a:lnTo>
                    <a:pt x="511501" y="475119"/>
                  </a:lnTo>
                  <a:lnTo>
                    <a:pt x="511501" y="488950"/>
                  </a:lnTo>
                  <a:close/>
                  <a:moveTo>
                    <a:pt x="162653" y="310326"/>
                  </a:moveTo>
                  <a:lnTo>
                    <a:pt x="627071" y="310326"/>
                  </a:lnTo>
                  <a:lnTo>
                    <a:pt x="627071" y="336008"/>
                  </a:lnTo>
                  <a:lnTo>
                    <a:pt x="162653" y="336008"/>
                  </a:lnTo>
                  <a:close/>
                  <a:moveTo>
                    <a:pt x="162653" y="228999"/>
                  </a:moveTo>
                  <a:lnTo>
                    <a:pt x="627071" y="228999"/>
                  </a:lnTo>
                  <a:lnTo>
                    <a:pt x="627071" y="254681"/>
                  </a:lnTo>
                  <a:lnTo>
                    <a:pt x="162653" y="254681"/>
                  </a:lnTo>
                  <a:close/>
                  <a:moveTo>
                    <a:pt x="0" y="166934"/>
                  </a:moveTo>
                  <a:lnTo>
                    <a:pt x="49224" y="166934"/>
                  </a:lnTo>
                  <a:lnTo>
                    <a:pt x="49224" y="757622"/>
                  </a:lnTo>
                  <a:lnTo>
                    <a:pt x="547885" y="757622"/>
                  </a:lnTo>
                  <a:lnTo>
                    <a:pt x="547885" y="815407"/>
                  </a:lnTo>
                  <a:lnTo>
                    <a:pt x="49224" y="815407"/>
                  </a:lnTo>
                  <a:lnTo>
                    <a:pt x="0" y="815407"/>
                  </a:lnTo>
                  <a:lnTo>
                    <a:pt x="0" y="757622"/>
                  </a:lnTo>
                  <a:close/>
                  <a:moveTo>
                    <a:pt x="162653" y="147672"/>
                  </a:moveTo>
                  <a:lnTo>
                    <a:pt x="627071" y="147672"/>
                  </a:lnTo>
                  <a:lnTo>
                    <a:pt x="627071" y="173354"/>
                  </a:lnTo>
                  <a:lnTo>
                    <a:pt x="162653" y="173354"/>
                  </a:lnTo>
                  <a:close/>
                  <a:moveTo>
                    <a:pt x="162653" y="66346"/>
                  </a:moveTo>
                  <a:lnTo>
                    <a:pt x="627071" y="66346"/>
                  </a:lnTo>
                  <a:lnTo>
                    <a:pt x="627071" y="89888"/>
                  </a:lnTo>
                  <a:lnTo>
                    <a:pt x="162653" y="89888"/>
                  </a:lnTo>
                  <a:close/>
                  <a:moveTo>
                    <a:pt x="113429" y="0"/>
                  </a:moveTo>
                  <a:lnTo>
                    <a:pt x="684856" y="0"/>
                  </a:lnTo>
                  <a:lnTo>
                    <a:pt x="686996" y="350989"/>
                  </a:lnTo>
                  <a:lnTo>
                    <a:pt x="663454" y="323166"/>
                  </a:lnTo>
                  <a:lnTo>
                    <a:pt x="648473" y="338148"/>
                  </a:lnTo>
                  <a:lnTo>
                    <a:pt x="648473" y="44944"/>
                  </a:lnTo>
                  <a:lnTo>
                    <a:pt x="151952" y="44944"/>
                  </a:lnTo>
                  <a:lnTo>
                    <a:pt x="151952" y="637772"/>
                  </a:lnTo>
                  <a:lnTo>
                    <a:pt x="303905" y="639912"/>
                  </a:lnTo>
                  <a:lnTo>
                    <a:pt x="344568" y="680576"/>
                  </a:lnTo>
                  <a:lnTo>
                    <a:pt x="115569" y="682716"/>
                  </a:ln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47" name="Freeform 5"/>
            <p:cNvSpPr>
              <a:spLocks noEditPoints="1"/>
            </p:cNvSpPr>
            <p:nvPr/>
          </p:nvSpPr>
          <p:spPr bwMode="auto">
            <a:xfrm>
              <a:off x="6885988" y="2916376"/>
              <a:ext cx="1706334" cy="1467740"/>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8"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35776837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eelOff"/>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4" fill="hold" nodeType="afterEffect" p14:presetBounceEnd="66667">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14:bounceEnd="66667">
                                          <p:cBhvr additive="base">
                                            <p:cTn id="14" dur="15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15" dur="1500" fill="hold"/>
                                            <p:tgtEl>
                                              <p:spTgt spid="7"/>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14:presetBounceEnd="66667">
                                      <p:stCondLst>
                                        <p:cond delay="250"/>
                                      </p:stCondLst>
                                      <p:childTnLst>
                                        <p:set>
                                          <p:cBhvr>
                                            <p:cTn id="17" dur="1" fill="hold">
                                              <p:stCondLst>
                                                <p:cond delay="0"/>
                                              </p:stCondLst>
                                            </p:cTn>
                                            <p:tgtEl>
                                              <p:spTgt spid="8"/>
                                            </p:tgtEl>
                                            <p:attrNameLst>
                                              <p:attrName>style.visibility</p:attrName>
                                            </p:attrNameLst>
                                          </p:cBhvr>
                                          <p:to>
                                            <p:strVal val="visible"/>
                                          </p:to>
                                        </p:set>
                                        <p:anim calcmode="lin" valueType="num" p14:bounceEnd="66667">
                                          <p:cBhvr additive="base">
                                            <p:cTn id="18" dur="15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9" dur="150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14:presetBounceEnd="66667">
                                      <p:stCondLst>
                                        <p:cond delay="500"/>
                                      </p:stCondLst>
                                      <p:childTnLst>
                                        <p:set>
                                          <p:cBhvr>
                                            <p:cTn id="21" dur="1" fill="hold">
                                              <p:stCondLst>
                                                <p:cond delay="0"/>
                                              </p:stCondLst>
                                            </p:cTn>
                                            <p:tgtEl>
                                              <p:spTgt spid="6"/>
                                            </p:tgtEl>
                                            <p:attrNameLst>
                                              <p:attrName>style.visibility</p:attrName>
                                            </p:attrNameLst>
                                          </p:cBhvr>
                                          <p:to>
                                            <p:strVal val="visible"/>
                                          </p:to>
                                        </p:set>
                                        <p:anim calcmode="lin" valueType="num" p14:bounceEnd="66667">
                                          <p:cBhvr additive="base">
                                            <p:cTn id="22" dur="15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23" dur="1500" fill="hold"/>
                                            <p:tgtEl>
                                              <p:spTgt spid="6"/>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14:presetBounceEnd="66667">
                                      <p:stCondLst>
                                        <p:cond delay="750"/>
                                      </p:stCondLst>
                                      <p:childTnLst>
                                        <p:set>
                                          <p:cBhvr>
                                            <p:cTn id="25" dur="1" fill="hold">
                                              <p:stCondLst>
                                                <p:cond delay="0"/>
                                              </p:stCondLst>
                                            </p:cTn>
                                            <p:tgtEl>
                                              <p:spTgt spid="9"/>
                                            </p:tgtEl>
                                            <p:attrNameLst>
                                              <p:attrName>style.visibility</p:attrName>
                                            </p:attrNameLst>
                                          </p:cBhvr>
                                          <p:to>
                                            <p:strVal val="visible"/>
                                          </p:to>
                                        </p:set>
                                        <p:anim calcmode="lin" valueType="num" p14:bounceEnd="66667">
                                          <p:cBhvr additive="base">
                                            <p:cTn id="26" dur="15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27" dur="1500" fill="hold"/>
                                            <p:tgtEl>
                                              <p:spTgt spid="9"/>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1500"/>
                                      </p:stCondLst>
                                      <p:childTnLst>
                                        <p:set>
                                          <p:cBhvr>
                                            <p:cTn id="29" dur="1" fill="hold">
                                              <p:stCondLst>
                                                <p:cond delay="0"/>
                                              </p:stCondLst>
                                            </p:cTn>
                                            <p:tgtEl>
                                              <p:spTgt spid="184"/>
                                            </p:tgtEl>
                                            <p:attrNameLst>
                                              <p:attrName>style.visibility</p:attrName>
                                            </p:attrNameLst>
                                          </p:cBhvr>
                                          <p:to>
                                            <p:strVal val="visible"/>
                                          </p:to>
                                        </p:set>
                                        <p:animEffect transition="in" filter="fade">
                                          <p:cBhvr>
                                            <p:cTn id="30" dur="1000"/>
                                            <p:tgtEl>
                                              <p:spTgt spid="184"/>
                                            </p:tgtEl>
                                          </p:cBhvr>
                                        </p:animEffect>
                                        <p:anim calcmode="lin" valueType="num">
                                          <p:cBhvr>
                                            <p:cTn id="31" dur="1000" fill="hold"/>
                                            <p:tgtEl>
                                              <p:spTgt spid="184"/>
                                            </p:tgtEl>
                                            <p:attrNameLst>
                                              <p:attrName>ppt_x</p:attrName>
                                            </p:attrNameLst>
                                          </p:cBhvr>
                                          <p:tavLst>
                                            <p:tav tm="0">
                                              <p:val>
                                                <p:strVal val="#ppt_x"/>
                                              </p:val>
                                            </p:tav>
                                            <p:tav tm="100000">
                                              <p:val>
                                                <p:strVal val="#ppt_x"/>
                                              </p:val>
                                            </p:tav>
                                          </p:tavLst>
                                        </p:anim>
                                        <p:anim calcmode="lin" valueType="num">
                                          <p:cBhvr>
                                            <p:cTn id="32" dur="1000" fill="hold"/>
                                            <p:tgtEl>
                                              <p:spTgt spid="184"/>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1500"/>
                                      </p:stCondLst>
                                      <p:childTnLst>
                                        <p:set>
                                          <p:cBhvr>
                                            <p:cTn id="34" dur="1" fill="hold">
                                              <p:stCondLst>
                                                <p:cond delay="0"/>
                                              </p:stCondLst>
                                            </p:cTn>
                                            <p:tgtEl>
                                              <p:spTgt spid="185"/>
                                            </p:tgtEl>
                                            <p:attrNameLst>
                                              <p:attrName>style.visibility</p:attrName>
                                            </p:attrNameLst>
                                          </p:cBhvr>
                                          <p:to>
                                            <p:strVal val="visible"/>
                                          </p:to>
                                        </p:set>
                                        <p:animEffect transition="in" filter="fade">
                                          <p:cBhvr>
                                            <p:cTn id="35" dur="1000"/>
                                            <p:tgtEl>
                                              <p:spTgt spid="185"/>
                                            </p:tgtEl>
                                          </p:cBhvr>
                                        </p:animEffect>
                                        <p:anim calcmode="lin" valueType="num">
                                          <p:cBhvr>
                                            <p:cTn id="36" dur="1000" fill="hold"/>
                                            <p:tgtEl>
                                              <p:spTgt spid="185"/>
                                            </p:tgtEl>
                                            <p:attrNameLst>
                                              <p:attrName>ppt_x</p:attrName>
                                            </p:attrNameLst>
                                          </p:cBhvr>
                                          <p:tavLst>
                                            <p:tav tm="0">
                                              <p:val>
                                                <p:strVal val="#ppt_x"/>
                                              </p:val>
                                            </p:tav>
                                            <p:tav tm="100000">
                                              <p:val>
                                                <p:strVal val="#ppt_x"/>
                                              </p:val>
                                            </p:tav>
                                          </p:tavLst>
                                        </p:anim>
                                        <p:anim calcmode="lin" valueType="num">
                                          <p:cBhvr>
                                            <p:cTn id="37" dur="1000" fill="hold"/>
                                            <p:tgtEl>
                                              <p:spTgt spid="185"/>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150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1000"/>
                                            <p:tgtEl>
                                              <p:spTgt spid="186"/>
                                            </p:tgtEl>
                                          </p:cBhvr>
                                        </p:animEffect>
                                        <p:anim calcmode="lin" valueType="num">
                                          <p:cBhvr>
                                            <p:cTn id="41" dur="1000" fill="hold"/>
                                            <p:tgtEl>
                                              <p:spTgt spid="186"/>
                                            </p:tgtEl>
                                            <p:attrNameLst>
                                              <p:attrName>ppt_x</p:attrName>
                                            </p:attrNameLst>
                                          </p:cBhvr>
                                          <p:tavLst>
                                            <p:tav tm="0">
                                              <p:val>
                                                <p:strVal val="#ppt_x"/>
                                              </p:val>
                                            </p:tav>
                                            <p:tav tm="100000">
                                              <p:val>
                                                <p:strVal val="#ppt_x"/>
                                              </p:val>
                                            </p:tav>
                                          </p:tavLst>
                                        </p:anim>
                                        <p:anim calcmode="lin" valueType="num">
                                          <p:cBhvr>
                                            <p:cTn id="42" dur="1000" fill="hold"/>
                                            <p:tgtEl>
                                              <p:spTgt spid="186"/>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1500"/>
                                      </p:stCondLst>
                                      <p:childTnLst>
                                        <p:set>
                                          <p:cBhvr>
                                            <p:cTn id="44" dur="1" fill="hold">
                                              <p:stCondLst>
                                                <p:cond delay="0"/>
                                              </p:stCondLst>
                                            </p:cTn>
                                            <p:tgtEl>
                                              <p:spTgt spid="187"/>
                                            </p:tgtEl>
                                            <p:attrNameLst>
                                              <p:attrName>style.visibility</p:attrName>
                                            </p:attrNameLst>
                                          </p:cBhvr>
                                          <p:to>
                                            <p:strVal val="visible"/>
                                          </p:to>
                                        </p:set>
                                        <p:animEffect transition="in" filter="fade">
                                          <p:cBhvr>
                                            <p:cTn id="45" dur="1000"/>
                                            <p:tgtEl>
                                              <p:spTgt spid="187"/>
                                            </p:tgtEl>
                                          </p:cBhvr>
                                        </p:animEffect>
                                        <p:anim calcmode="lin" valueType="num">
                                          <p:cBhvr>
                                            <p:cTn id="46" dur="1000" fill="hold"/>
                                            <p:tgtEl>
                                              <p:spTgt spid="187"/>
                                            </p:tgtEl>
                                            <p:attrNameLst>
                                              <p:attrName>ppt_x</p:attrName>
                                            </p:attrNameLst>
                                          </p:cBhvr>
                                          <p:tavLst>
                                            <p:tav tm="0">
                                              <p:val>
                                                <p:strVal val="#ppt_x"/>
                                              </p:val>
                                            </p:tav>
                                            <p:tav tm="100000">
                                              <p:val>
                                                <p:strVal val="#ppt_x"/>
                                              </p:val>
                                            </p:tav>
                                          </p:tavLst>
                                        </p:anim>
                                        <p:anim calcmode="lin" valueType="num">
                                          <p:cBhvr>
                                            <p:cTn id="47"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5" grpId="0"/>
          <p:bldP spid="186" grpId="0"/>
          <p:bldP spid="1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750" fill="hold"/>
                                            <p:tgtEl>
                                              <p:spTgt spid="83"/>
                                            </p:tgtEl>
                                            <p:attrNameLst>
                                              <p:attrName>ppt_w</p:attrName>
                                            </p:attrNameLst>
                                          </p:cBhvr>
                                          <p:tavLst>
                                            <p:tav tm="0">
                                              <p:val>
                                                <p:fltVal val="0"/>
                                              </p:val>
                                            </p:tav>
                                            <p:tav tm="100000">
                                              <p:val>
                                                <p:strVal val="#ppt_w"/>
                                              </p:val>
                                            </p:tav>
                                          </p:tavLst>
                                        </p:anim>
                                        <p:anim calcmode="lin" valueType="num">
                                          <p:cBhvr>
                                            <p:cTn id="8" dur="750" fill="hold"/>
                                            <p:tgtEl>
                                              <p:spTgt spid="83"/>
                                            </p:tgtEl>
                                            <p:attrNameLst>
                                              <p:attrName>ppt_h</p:attrName>
                                            </p:attrNameLst>
                                          </p:cBhvr>
                                          <p:tavLst>
                                            <p:tav tm="0">
                                              <p:val>
                                                <p:fltVal val="0"/>
                                              </p:val>
                                            </p:tav>
                                            <p:tav tm="100000">
                                              <p:val>
                                                <p:strVal val="#ppt_h"/>
                                              </p:val>
                                            </p:tav>
                                          </p:tavLst>
                                        </p:anim>
                                        <p:anim calcmode="lin" valueType="num">
                                          <p:cBhvr>
                                            <p:cTn id="9" dur="750" fill="hold"/>
                                            <p:tgtEl>
                                              <p:spTgt spid="83"/>
                                            </p:tgtEl>
                                            <p:attrNameLst>
                                              <p:attrName>style.rotation</p:attrName>
                                            </p:attrNameLst>
                                          </p:cBhvr>
                                          <p:tavLst>
                                            <p:tav tm="0">
                                              <p:val>
                                                <p:fltVal val="360"/>
                                              </p:val>
                                            </p:tav>
                                            <p:tav tm="100000">
                                              <p:val>
                                                <p:fltVal val="0"/>
                                              </p:val>
                                            </p:tav>
                                          </p:tavLst>
                                        </p:anim>
                                        <p:animEffect transition="in" filter="fade">
                                          <p:cBhvr>
                                            <p:cTn id="10" dur="750"/>
                                            <p:tgtEl>
                                              <p:spTgt spid="83"/>
                                            </p:tgtEl>
                                          </p:cBhvr>
                                        </p:animEffect>
                                      </p:childTnLst>
                                    </p:cTn>
                                  </p:par>
                                </p:childTnLst>
                              </p:cTn>
                            </p:par>
                            <p:par>
                              <p:cTn id="11" fill="hold">
                                <p:stCondLst>
                                  <p:cond delay="750"/>
                                </p:stCondLst>
                                <p:childTnLst>
                                  <p:par>
                                    <p:cTn id="12" presetID="2" presetClass="entr" presetSubtype="4"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1500" fill="hold"/>
                                            <p:tgtEl>
                                              <p:spTgt spid="7"/>
                                            </p:tgtEl>
                                            <p:attrNameLst>
                                              <p:attrName>ppt_x</p:attrName>
                                            </p:attrNameLst>
                                          </p:cBhvr>
                                          <p:tavLst>
                                            <p:tav tm="0">
                                              <p:val>
                                                <p:strVal val="#ppt_x"/>
                                              </p:val>
                                            </p:tav>
                                            <p:tav tm="100000">
                                              <p:val>
                                                <p:strVal val="#ppt_x"/>
                                              </p:val>
                                            </p:tav>
                                          </p:tavLst>
                                        </p:anim>
                                        <p:anim calcmode="lin" valueType="num">
                                          <p:cBhvr additive="base">
                                            <p:cTn id="15" dur="1500" fill="hold"/>
                                            <p:tgtEl>
                                              <p:spTgt spid="7"/>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25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1500" fill="hold"/>
                                            <p:tgtEl>
                                              <p:spTgt spid="8"/>
                                            </p:tgtEl>
                                            <p:attrNameLst>
                                              <p:attrName>ppt_x</p:attrName>
                                            </p:attrNameLst>
                                          </p:cBhvr>
                                          <p:tavLst>
                                            <p:tav tm="0">
                                              <p:val>
                                                <p:strVal val="#ppt_x"/>
                                              </p:val>
                                            </p:tav>
                                            <p:tav tm="100000">
                                              <p:val>
                                                <p:strVal val="#ppt_x"/>
                                              </p:val>
                                            </p:tav>
                                          </p:tavLst>
                                        </p:anim>
                                        <p:anim calcmode="lin" valueType="num">
                                          <p:cBhvr additive="base">
                                            <p:cTn id="19" dur="1500" fill="hold"/>
                                            <p:tgtEl>
                                              <p:spTgt spid="8"/>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5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1500" fill="hold"/>
                                            <p:tgtEl>
                                              <p:spTgt spid="6"/>
                                            </p:tgtEl>
                                            <p:attrNameLst>
                                              <p:attrName>ppt_x</p:attrName>
                                            </p:attrNameLst>
                                          </p:cBhvr>
                                          <p:tavLst>
                                            <p:tav tm="0">
                                              <p:val>
                                                <p:strVal val="#ppt_x"/>
                                              </p:val>
                                            </p:tav>
                                            <p:tav tm="100000">
                                              <p:val>
                                                <p:strVal val="#ppt_x"/>
                                              </p:val>
                                            </p:tav>
                                          </p:tavLst>
                                        </p:anim>
                                        <p:anim calcmode="lin" valueType="num">
                                          <p:cBhvr additive="base">
                                            <p:cTn id="23" dur="1500" fill="hold"/>
                                            <p:tgtEl>
                                              <p:spTgt spid="6"/>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75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1500" fill="hold"/>
                                            <p:tgtEl>
                                              <p:spTgt spid="9"/>
                                            </p:tgtEl>
                                            <p:attrNameLst>
                                              <p:attrName>ppt_x</p:attrName>
                                            </p:attrNameLst>
                                          </p:cBhvr>
                                          <p:tavLst>
                                            <p:tav tm="0">
                                              <p:val>
                                                <p:strVal val="#ppt_x"/>
                                              </p:val>
                                            </p:tav>
                                            <p:tav tm="100000">
                                              <p:val>
                                                <p:strVal val="#ppt_x"/>
                                              </p:val>
                                            </p:tav>
                                          </p:tavLst>
                                        </p:anim>
                                        <p:anim calcmode="lin" valueType="num">
                                          <p:cBhvr additive="base">
                                            <p:cTn id="27" dur="1500" fill="hold"/>
                                            <p:tgtEl>
                                              <p:spTgt spid="9"/>
                                            </p:tgtEl>
                                            <p:attrNameLst>
                                              <p:attrName>ppt_y</p:attrName>
                                            </p:attrNameLst>
                                          </p:cBhvr>
                                          <p:tavLst>
                                            <p:tav tm="0">
                                              <p:val>
                                                <p:strVal val="1+#ppt_h/2"/>
                                              </p:val>
                                            </p:tav>
                                            <p:tav tm="100000">
                                              <p:val>
                                                <p:strVal val="#ppt_y"/>
                                              </p:val>
                                            </p:tav>
                                          </p:tavLst>
                                        </p:anim>
                                      </p:childTnLst>
                                    </p:cTn>
                                  </p:par>
                                  <p:par>
                                    <p:cTn id="28" presetID="42" presetClass="entr" presetSubtype="0" fill="hold" grpId="0" nodeType="withEffect">
                                      <p:stCondLst>
                                        <p:cond delay="1500"/>
                                      </p:stCondLst>
                                      <p:childTnLst>
                                        <p:set>
                                          <p:cBhvr>
                                            <p:cTn id="29" dur="1" fill="hold">
                                              <p:stCondLst>
                                                <p:cond delay="0"/>
                                              </p:stCondLst>
                                            </p:cTn>
                                            <p:tgtEl>
                                              <p:spTgt spid="184"/>
                                            </p:tgtEl>
                                            <p:attrNameLst>
                                              <p:attrName>style.visibility</p:attrName>
                                            </p:attrNameLst>
                                          </p:cBhvr>
                                          <p:to>
                                            <p:strVal val="visible"/>
                                          </p:to>
                                        </p:set>
                                        <p:animEffect transition="in" filter="fade">
                                          <p:cBhvr>
                                            <p:cTn id="30" dur="1000"/>
                                            <p:tgtEl>
                                              <p:spTgt spid="184"/>
                                            </p:tgtEl>
                                          </p:cBhvr>
                                        </p:animEffect>
                                        <p:anim calcmode="lin" valueType="num">
                                          <p:cBhvr>
                                            <p:cTn id="31" dur="1000" fill="hold"/>
                                            <p:tgtEl>
                                              <p:spTgt spid="184"/>
                                            </p:tgtEl>
                                            <p:attrNameLst>
                                              <p:attrName>ppt_x</p:attrName>
                                            </p:attrNameLst>
                                          </p:cBhvr>
                                          <p:tavLst>
                                            <p:tav tm="0">
                                              <p:val>
                                                <p:strVal val="#ppt_x"/>
                                              </p:val>
                                            </p:tav>
                                            <p:tav tm="100000">
                                              <p:val>
                                                <p:strVal val="#ppt_x"/>
                                              </p:val>
                                            </p:tav>
                                          </p:tavLst>
                                        </p:anim>
                                        <p:anim calcmode="lin" valueType="num">
                                          <p:cBhvr>
                                            <p:cTn id="32" dur="1000" fill="hold"/>
                                            <p:tgtEl>
                                              <p:spTgt spid="184"/>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1500"/>
                                      </p:stCondLst>
                                      <p:childTnLst>
                                        <p:set>
                                          <p:cBhvr>
                                            <p:cTn id="34" dur="1" fill="hold">
                                              <p:stCondLst>
                                                <p:cond delay="0"/>
                                              </p:stCondLst>
                                            </p:cTn>
                                            <p:tgtEl>
                                              <p:spTgt spid="185"/>
                                            </p:tgtEl>
                                            <p:attrNameLst>
                                              <p:attrName>style.visibility</p:attrName>
                                            </p:attrNameLst>
                                          </p:cBhvr>
                                          <p:to>
                                            <p:strVal val="visible"/>
                                          </p:to>
                                        </p:set>
                                        <p:animEffect transition="in" filter="fade">
                                          <p:cBhvr>
                                            <p:cTn id="35" dur="1000"/>
                                            <p:tgtEl>
                                              <p:spTgt spid="185"/>
                                            </p:tgtEl>
                                          </p:cBhvr>
                                        </p:animEffect>
                                        <p:anim calcmode="lin" valueType="num">
                                          <p:cBhvr>
                                            <p:cTn id="36" dur="1000" fill="hold"/>
                                            <p:tgtEl>
                                              <p:spTgt spid="185"/>
                                            </p:tgtEl>
                                            <p:attrNameLst>
                                              <p:attrName>ppt_x</p:attrName>
                                            </p:attrNameLst>
                                          </p:cBhvr>
                                          <p:tavLst>
                                            <p:tav tm="0">
                                              <p:val>
                                                <p:strVal val="#ppt_x"/>
                                              </p:val>
                                            </p:tav>
                                            <p:tav tm="100000">
                                              <p:val>
                                                <p:strVal val="#ppt_x"/>
                                              </p:val>
                                            </p:tav>
                                          </p:tavLst>
                                        </p:anim>
                                        <p:anim calcmode="lin" valueType="num">
                                          <p:cBhvr>
                                            <p:cTn id="37" dur="1000" fill="hold"/>
                                            <p:tgtEl>
                                              <p:spTgt spid="185"/>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150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1000"/>
                                            <p:tgtEl>
                                              <p:spTgt spid="186"/>
                                            </p:tgtEl>
                                          </p:cBhvr>
                                        </p:animEffect>
                                        <p:anim calcmode="lin" valueType="num">
                                          <p:cBhvr>
                                            <p:cTn id="41" dur="1000" fill="hold"/>
                                            <p:tgtEl>
                                              <p:spTgt spid="186"/>
                                            </p:tgtEl>
                                            <p:attrNameLst>
                                              <p:attrName>ppt_x</p:attrName>
                                            </p:attrNameLst>
                                          </p:cBhvr>
                                          <p:tavLst>
                                            <p:tav tm="0">
                                              <p:val>
                                                <p:strVal val="#ppt_x"/>
                                              </p:val>
                                            </p:tav>
                                            <p:tav tm="100000">
                                              <p:val>
                                                <p:strVal val="#ppt_x"/>
                                              </p:val>
                                            </p:tav>
                                          </p:tavLst>
                                        </p:anim>
                                        <p:anim calcmode="lin" valueType="num">
                                          <p:cBhvr>
                                            <p:cTn id="42" dur="1000" fill="hold"/>
                                            <p:tgtEl>
                                              <p:spTgt spid="186"/>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1500"/>
                                      </p:stCondLst>
                                      <p:childTnLst>
                                        <p:set>
                                          <p:cBhvr>
                                            <p:cTn id="44" dur="1" fill="hold">
                                              <p:stCondLst>
                                                <p:cond delay="0"/>
                                              </p:stCondLst>
                                            </p:cTn>
                                            <p:tgtEl>
                                              <p:spTgt spid="187"/>
                                            </p:tgtEl>
                                            <p:attrNameLst>
                                              <p:attrName>style.visibility</p:attrName>
                                            </p:attrNameLst>
                                          </p:cBhvr>
                                          <p:to>
                                            <p:strVal val="visible"/>
                                          </p:to>
                                        </p:set>
                                        <p:animEffect transition="in" filter="fade">
                                          <p:cBhvr>
                                            <p:cTn id="45" dur="1000"/>
                                            <p:tgtEl>
                                              <p:spTgt spid="187"/>
                                            </p:tgtEl>
                                          </p:cBhvr>
                                        </p:animEffect>
                                        <p:anim calcmode="lin" valueType="num">
                                          <p:cBhvr>
                                            <p:cTn id="46" dur="1000" fill="hold"/>
                                            <p:tgtEl>
                                              <p:spTgt spid="187"/>
                                            </p:tgtEl>
                                            <p:attrNameLst>
                                              <p:attrName>ppt_x</p:attrName>
                                            </p:attrNameLst>
                                          </p:cBhvr>
                                          <p:tavLst>
                                            <p:tav tm="0">
                                              <p:val>
                                                <p:strVal val="#ppt_x"/>
                                              </p:val>
                                            </p:tav>
                                            <p:tav tm="100000">
                                              <p:val>
                                                <p:strVal val="#ppt_x"/>
                                              </p:val>
                                            </p:tav>
                                          </p:tavLst>
                                        </p:anim>
                                        <p:anim calcmode="lin" valueType="num">
                                          <p:cBhvr>
                                            <p:cTn id="47"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5" grpId="0"/>
          <p:bldP spid="186" grpId="0"/>
          <p:bldP spid="187" grpId="0"/>
        </p:bldLst>
      </p:timing>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02BAB931-A0B2-4CB5-8CDA-E0993EC83C65"/>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内容列表"/>
  <p:tag name="ISPRINGCLOUDFOLDERID" val="0"/>
  <p:tag name="ISPRINGCLOUDFOLDERPATH" val="系统信息库"/>
  <p:tag name="ISPRING_PLAYERS_CUSTOMIZATION" val="UEsDBBQAAgAIAKBLDEkVDq0oZAQAAAcRAAAdAAAAdW5pdmVyc2FsL2NvbW1vbl9tZXNzYWdlcy5sbmetWG1v2zYQ/l6g/4EQUGADtrQd0KIYEge0xNhEZMmV6DjZCwRGYmwilJjpxW32ab9mP2y/ZEfKTuK+QFISwDZMyvfc8e6eu6MPjz/nCm1EWUldHDlvD944SBSpzmSxOnIW7OTnDw6qal5kXOlCHDmFdtDx6OWLQ8WLVcNXAr6/fIHQYS6qCpbVyKzu10hmR858nLjhbI6Di8QPJ2EyphNn5Or8hhe3yNcr/Uf5wy/vP3x+++79j4evt5J9gOIZ9v19KGSR3r3pARSwKPQTQCN+EpBz5ozM5zC5cMF8GhBntP0yTHoekTNnZD475RZRRAKWxD71SELjJAiZ9YVPGPGc0YVu0JpvBKo12kjxCdVrAZGsZSlQpWRmH6QaNopGdCnzwhmmQRKRmEXUZTQMnFGsy/L2JwvLm3qtS1BXoUxW/FKJzOqEnLHPb0pRgWpeQ04heNVrCb/UOZfFQafqCC9pMElYGPpxQgJvt+OMSJEhr+RGzUCUCMckAoCSV6J8hGxis8yKI6zUMIQpnUx9eDNjwlSu1gre9VA75gRiMBdFlxTkCIkgu+J4GUaecRqoQhzd8Kr6pMtsLz8eBqoLmAZuCCnosgfgzGDsgCHGEipHWYq07gKbkTjGE5KMw3NIZOBdOEQiPAW6nQ6RuCAxUITEXTIBPqMTbBLeUGyX/zt+pdyks7pFPE1BzrhvI3VTwY5xKbDAMq06GKYmJh8XEDaK/e/QuEUF79rVSm4E2FFmouxUBJXFJZ7Joo8L+ltygqlPvATSyguXCbMlz2jM+S0qdI14tuFFKtClSHkDuX4LzzKZ2Wcmzlb/X438G/F6W1VebQtS4JHzV0Pt2ath3zCrqcCmuhb5Td2l2jhsa/5jrDA5/V0T+hz9cfpjlwQ4ouHzRKaSeaPaqvvk+NxZNjRGnUY80VP9o/XclsRtbR1TKFhjqftLEOimpn9AA1T9pWhwAormbYmGGk6LqwE6g3ALEGj0WIwzcNWeCWfgwgHySzKOKYPZaCkuK1l3jh2WjW2Avh3aFOY8JWpxT8ZLcaVhwlGCb9rpA7qQjXRnQB8MN3utglHmg8kBAK7a5AFIJXOwP+uBuZiRnQfaAr93kqVuVGbJq+S1LfLg2yYXX49NV6XO7a7i1S552yZz/BQr2sNFrdL5gPZ/x7/e8XlAv8dHKSY4cqeJiwOXmEHfcFX1FAIKGFf4LE58PDbiwIWc1+kamumVboqsJ1A7q3vkBAPY9syx4GW6/u+ff3tifGFJu4u2u78OAgFimypI7sB+D3Qtqj+7QBge78vZRR+p7d1mJ9fzqsMoZOGz3CF421pyncPWQbdeSPJt0DBj2J3OgAexTXvdlDC6DUGY4egUapmdwp3RjJfXUAiZ1moQinW1ScB6mPb762VTK1mIIbJPayXmwIzOE+x59q4N5FMyvW57ZgY3inR76VZw6e4L5k5xAHX2CzyRyXogoG1NuyoERG/X9zTffN2p7laV/cvi8PWDfzD+B1BLAwQUAAIACACgSwxJv6YZjj0EAAA0EwAAJwAAAHVuaXZlcnNhbC9mbGFzaF9wdWJsaXNoaW5nX3NldHRpbmdzLnhtbNVYX3MaNxB/51NorpPHgJ3areMBPNg+xkwwULjUyRMj7hZOtU66SjoIeeqn6QfrJ+kKGXzYji3ckmmHYeBWu7/9L62ufvYl42QOSjMpGsFh9SAgIGKZMDFrBB+j9tuTgGhDRUK5FNAIhAzIWbNSz4sJZzodgTHIqgnCCH2am0aQGpOf1mqLxaLKdK7squSFQXxdjWVWyxVoEAZULed0iT9mmYMO7hA8APCbSXEn1qxUCKk7pGuZFBwIS9BywaxTlLc51WlQc2wTGt/OlCxEciG5VETNJo3gh5OW/ax5HNQly0DYmOgmEi3ZnNIkYdYKykfsK5AU2CxFcw8PjgKyYIlJG8G7IwuD7LXHMCtw5zu1MBcSgyDMHX4GhibUUPfoFCqYgsJsgG4aVQCCbtFKnAa+mA3BkZKloBmLI1whNlSN4DIaD8N2OAx7F+H447DrTPWWiDpRN/SSGQzDUdiLwuH4vNPfUeI1WsLrVqe7o8xNeD7qRLtq6rWudxUZXPV7fjJXnwfhsNvpfRhH/X436gzupVapLyW5XtuulzrWlSzUVlWs22yQSiMfFIcGg23OqZpBJNsMq3hKuYaA/JbD7JeCcmaWtrJxN7gFyFs6h9gMbdk2AluKwT2cA0TTUFmpJ443PfH+aMv7mlNf8uxpQ+vUGBqn2D9mXf5lypprKsVW5dtnMpE82bgE2QSSHs2gtCuMbploI+dhQKaYCI7OthSjPCDMoPPxRlgXE22YWe0+7TInQSzcJoFcjx4FI06pQhd1mX4Xd9v6cTMUCblUdIFbm4uHI3+LfQDCh+0KY89t/EH5sIeK6h04SYtzH+bhuhJ9mK+pugVFIim5F/9gXSukI6bSy/aMMi+7b2CimQEf1nPmpfpGFjwhS1kQzm6BGEnQ+iLDfymQ8klApkpmKyoeVoZozrCu5gwWkJz5KPqMKrICJfFkzDkYp+H3gn0lE5hKhbhA51hsSGfa4Vd3As6p1vegdG3jm1G3cxmOO73L8NMb6yBN5hTPpt3Asa0hy81e8OmSCGnWchiOmBZYyzYpCUtWaz6+VV+fBs2ygrs0/9vJKEHvMSX70bJLYl60wFttSuerRrTNtYLGFmSYEoeJCzEeCkwU4AsYU0Gk4EtCY9zytG3rOZOFRoprYAetX2+hkydMrJ5meIChRpWA8oI8OHz349HxTz+fvD+t1v7648+3zwrdjSUDTq06N5dcPDsDeks+mDdfkPvmBOktt6ulz0yT3pJPzJTesg8nS2/BR/PlC5LPTJmb+ezxAFOv2cHq6TlrNRD+F8csDNKvPk3SCz9FXv0Zjrzg+j5c/Q+e05SdGAalacHLBDxhZm7HxDOGswwnm+S77Rf7qepXVOY/ugG4st5PZfqG+Tt34//GZfe0uQxv3X43N8rttyx2JWOCZRgIe6RuXs00j48O8D795FKlgmjbb7qalb8BUEsDBBQAAgAIAKBLDEnYxnWJuAIAAE8KAAAhAAAAdW5pdmVyc2FsL2ZsYXNoX3NraW5fc2V0dGluZ3MueG1slVZtb9owEP6+X4HYd9K90kkpEqVMqtSt1Vr1u5MciYVjR7ZDx7+fz7EbGwhkWJXw3fOcz+fnjqZqS/niw2SS5oIJ+QxaU14qtHjbhBY306zVWvBZLrgGrmdcyJqw6eLjT/tJE4u8xBI7kGM5G5JDf8zcfsZQ3Bnf5riGCLmoG8L3D6IUs4zk21KKlhcXU6v2DUhG+dYgr37MV+vBAxhV+l5DHeW0vsY1jtJIUAowpe9rXBdZjGTA/ElX9jOS0x91/vYHtB1VVFva8hOuIVpDSoiLfL3ENYznJnr8KnNc5wka/moD/fIZ1yCUkT3IOPjdV1yDDNG0zf9opJGixILGnPOP+M5hghSm/TCrK1wXCXghPOjiK7jy2LveBSD3Nez7FNtVCvaEdT0YCPjoGYOFli2kid91PlWJt8dWm/6AxYYwZQChqQc9maSfSKt8mNjW4/7AG+VFAHKGHvEqWFvDqss3AMb2Hr9a3dpREeb3bgsSlLBzxiDD3tgjf5uyHiEDY498ZrSAR872R/BDT8fxT3xL3GOer77xAidm6+vld96LJz1g46rgaGfwmFoUsFCYzgutAV8tTaytSyk5yinlZEdLoqngvxCX7e1lVJocOJzSTusq1VQzOCU3m6MZ0uF72f1lNXa/Cf3duv1EmxF+MyVak7yqzW+Smk4cz/SICTNNTjNwSBo4yHu+ESM5NZFbkC9CsLGncKEhxNprD4FF11hD8DQJSpAmp2ucuiCnis/bOgO5Nm9GwYsmtnW4ipYVM3/6lcIbFDFhwNkxdWXCcULfNRkYnACAyLzyiu02nadumaYMduD7PjDYCw/dLFVGoUNiW+oH2OhQbs4ySo9uTPRCCXGx4wTh1eQl4oETOmLJu8Cx5jXJlL1Z1PV+APeRo5HsJxlKLxxidu+UFAU2/uMKGiP+I/kPUEsDBBQAAgAIAKBLDEn9pNYkEAQAAEUSAAAmAAAAdW5pdmVyc2FsL2h0bWxfcHVibGlzaGluZ19zZXR0aW5ncy54bWzNWFFzGjcQfvev0Fwnj+Hs1GkdD+DB5jxmgoHCpU6eGHG3cKp10kXSQchTf01/WH9JVwgw2A4WHjvTYTz4Vrvf7mp3pe+onn3LOZmC0kyKWnBUOQwIiESmTExqwaf48u1JQLShIqVcCqgFQgbkrH5QLcoRZzobgDGoqgnCCH1amFqQGVOchuFsNqswXSi7KnlpEF9XEpmHhQINwoAKC07n+GXmBehgieABgH+5FEuz+sEBIVWHdC3TkgNhKUYumE2K8iuT8yB0WiOa3E6ULEV6IblURE1GteCXk4b9rHQcUpPlIOyW6DoKrdic0jRlNgjKB+w7kAzYJMNojw6PAzJjqclqwbtjC4Pq4UOYBbhLnVqYC4l7IMwSPwdDU2qoe3QOFYxBYTFA140qAUG3ZBuaBr6ZtcCJ0rmgOUtiXCF2p2pBMx72o8uoH3UuouGnftuF6m0Rt+J25GXT60eDqBNH/eF5q7unxXO8RNeNVntPm5vofNCK9/XUaVzva9K76nb8bK6+9KJ+u9X5OIy73Xbc6t1ZLUq/UeRquN0vVewrWaqtrlhNWS+TRt5rDg0Gp5xTNYFYXjLs4jHlGgLyVwGTP0rKmZnbzsbD4BagaOgCEtO3bVsLbCsGd3AOEENDZxsz8X49Ex+Ot7IPnfuNzB4PtEqNoUmG82NW7b8pWWmNpdjqfPtMRpKn65TGuNMcs2koRnlAmMHskvWqsXtgLhnHGljbo8pYmAfpJRlVGLTelC930g5zUo9ESpqKzvCschk68Y/UeyB81K5wN7ndUVA+6pGieg9N0uDcR7m/6i0f5WuqbkGRWErupd9bVZ+0xFh6xZ5T5hX3DYw0M+Cjes68XN/IkqdkLkvC2S0QIwlGX+b4XwZk82wnYyXzhZRTbYjmLAUyZTCD9MzH0Rd0kZdoiVddwcE4D19L9p2MYCwV4gKdYrOhnGmHX9kLuKBa34HSVYxvBu1WMxq2Os3o8xubIE2nFG+b/cBxUCEvzKvg0zkR0qzscDsSWmIv26KkLF2s+eRWeX4ZNMtL7sr80sXYgH7FkryOl30K82QE3m4zOl0Moh2uBTSOIMOSOExcSPBQZ6IEX8CECiIFnxOa4JGn7VhPmSw1StwAO2j9/AidPWFi8TRBnooeVQrKC/Lw6N2vx+9/+/3kw2kl/Pfvf97uNFoSjR6n1p1jGhc7WZ235T0G+YTdDzmht92+ke7gh96Wj7BEb9v7XNHb8AFjfMJyB29cM66HBKYaWrrzOHNaULyfQ5ww7T992r4TfY69Ji4aeMF1fbS6Hz35keUAvY373ysEvDMm7gzEW4OzHLlK+tNOgNfp02f02m6W7jrxhXrNd+NeemL+v0m4p/VL5dZb5PrNbPvXigOUb//0Uz/4D1BLAwQUAAIACACgSwxJWa6DGqEBAAAsBgAAHwAAAHVuaXZlcnNhbC9odG1sX3NraW5fc2V0dGluZ3MuanONlE1vwjAMhu/8iiq7Toh9wnZDg0lIHCaN27RDKKZUpHGUhA6G+O+rw1fTpoP40rx9+jp25WxbUbFYzKLXaOue3f7D3zsNSLN6Bbe+Lhr0jHRmRDqDSZqBSCWwCpIfPz3JuzMRMmbSmU43n2RrSn4M6c2cC1PGVcBCBzQT0PKA9hPQ1qHEv15lh6r2FZXaPF1Zi7Ido7QgbVuizrhj2M27W+UCKzDmoC+gcx6DZ9p1q4k8Oz51KcpcjJnicjPGBNtTHi8TjSs5a8q/2CjQxQ9f7oHOS/dt6NmJ1NiRhayaeNijaCaVBmPgkPd5SBGEBZ+CKPl23PoH9YzrBVXoPDWpPdL9O4oyrXgCtS71+hQ+JguvWje7FHXOwtruiYd7Co8QfAO6ZjV4pPBAVCt1xQ9UGhPqSA2t9/yECuSzVCaH1B2KIEeHJdum7p0LdccfMG+EsDJCi8BEZk0XxxVTb4ODaypZx6GZFyExlBcDmgp9nJ9E7zS2eo3Q/iti3FoeL7LidihuRuo4mOIZ9EjOkYSM6yXoCaIo6vm+dHL/ct61dn9QSwMEFAACAAgAoEsMST08L9HBAAAA5QEAABoAAAB1bml2ZXJzYWwvaTE4bl9wcmVzZXRzLnhtbJ2RsQrCMBCG9z5FuN3EbqUkdRPcHHSWmqYaaS8ll1of35SKdJGAQyD/8X0/JCd3r75jT+PJOlSQ8y0wg9o1Fm8Kzqf9pgBGocam7hwaBeiA7apM2rzAozdkArFYgaTgHsJQCjFNE7c0+NhArhtDLCauXS/i6R2K2RTDosLilvYv+zODKssYk9fRduGAVbzHtCCMvFYwOxeN3GLrQPwCGpMATKrBUAJofQJ4DAnAjytAiu+b56RHCvGjYpBitZ4qewNQSwMEFAACAAgAoEsMSZQTsyJpAAAAbgAAABwAAAB1bml2ZXJzYWwvbG9jYWxfc2V0dGluZ3MueG1sDcwxDoMwDEDRnVNY3int1oHAxlaW0gNYxEWRHBuRgOD2ZPvD02/7MwocvKVg6vD1eCKwzuaDLg5/01C/EVIm9SSm7FANoe+qVmwm+XLOBSZYhS7eJo4lMo8Uixx2EajhU17/wB6brroBUEsDBBQAAgAIAESUV0cjtE77+wIAALAIAAAUAAAAdW5pdmVyc2FsL3BsYXllci54bWytVd9P2zAQfi7S/ofI79gtHQOqBMSQ0B7GhNSx7a0yiZt4TeLMdgjlr9/Zzu+lbEh7aJWc7/vufPfdxb96zlLviUnFRR6gBZ4jj+WhiHgeB+jh6+3xObq6fHfkFyndM+nxKEBlzg2ApsiLmAolLzSA76lOAtQzYGBGXiG5kFzvgfsUuNtIJ0v07mgGLrkKUKJ1sSKkqirMFSDyWIm0NCQKhyIjhWSK5ZpJ4tJAXoNd6b+j4ZeJnOh9wVQPWei3B65JWo5nxQck1RILGZOT+XxBftx9XocJy+gxz5WmeciQB5Wc2VI+0nB3J6IyZcrYZr5Lcs20NklY28zXK744zz0lwwA5h03GlKIxUzjNY0QclkyA/W1KVVLzqAGt4VU7XvNav4153zRutnOkcy7Kx5SrBI76kM46CfTJMKqf2etaBT00Cro1TMiT7FfJJYvs67dWjPMFcgFbxdk8sapCOICnWxpqIfc3AAMV1R3EbdOwaxq2oJYDt9HXHQVqbrtlVJeSNaWa+U88YuILlZIaWVxqWTKfjIw1lgzBPnFXrpvUNcRPdJae/kNvjN+oNT/Va52xgP/RmE9A1NaE5xF7vuXgo1kGNdUMim1sWBcpNjG7nFT5mPV0PTC5HOumwEU8TWXMYAwjqinp7OQQlEmqwCUs5QjbOzgITnicpPDTkwzj04M0GZW7SYbewUFwKsLdBLQ1t2Uk4zqOxNQqyCcT68QPS6VFxl+sPAd7Rq+sDl8buebouuDtwdn8j1EcxGgGc4smVpd56u2r5vDezKlWnc+mcJaBWmEemC4L59XMQlmMfCK2pWWqb/o5NfuwBx3lPDUd01zfQe+iWvMX5lU8Ml+6xdLUJGFGMwH6cL7sMUA/YbsMwlvToYhbkTd1wJjYN/dvK9ps+bp1ruuHOuxDDZ84qxzGzdRHUEcsRZlHox7iovuIqBR22rVk1EvZFm60OAGRiiJA7+GhvvPF6UV35bPFRYO1ed27wC6XN6z0OuFOQaTWdXsRv94N8PgbUEsDBBQAAgAIAKBLDEmtWOmSQggAAIIgAAApAAAAdW5pdmVyc2FsL3NraW5fY3VzdG9taXphdGlvbl9zZXR0aW5ncy54bWy1Wutu4koS/r9P0WJ1pLPSKlzMLSuGlS9NYg0xHOwkM7taoQZ3ghXbzbEbZjjixz7NPtg+yVa37WATIHZmFk+icXXVV9V16wsZxC9eqG9izgLvD8I9FtqUcy98jod/QmiwZD6LphGNKY/rB8qjF7rsmxk+MUEDasxJ6JLI1cVoPGygkfygfk/tG314a2vtFuq1cQv3kYE7OoxdK8a1osOY0Wrqg/oRRIIb0SUN+WnUQb0w+lbADGMacTN06fehUuTODxVncBMR1wO+eNhti2efad0bbfGgdrPT6+B9S1UUpYv0jtE0Gvte77qnNhFutDsNZa/1W0pLQc1Op3nd3Td7rY4Cb6PrLqC08XUXtXvtdsvYt3ALpJGqakZL3/eU62ZTBW24f63vRyOt12igZrOptI19p6uMtAYCbgUwVKUvHKgYiqZ096qmNvsKGukjbdTeYwN39Q7qt3C30di3NU1pNA7OPcwu764DtfR0Mne+A3gyBCdHRW7VTyTXYLmJImB2aLD2CadoQWJqup9qo/vxuJbmpMzfjCMzpUhNiEAOSUCHMqVDLhMe/bpk691fBnU5krFJU/K1kKcjDwxYbDhn4dWShRygrkIWBcSvDf+cpEs6mTKSbEujKnJPZEkP6nryU1Ys1QUpDM8loSUL1iTcjdkzu1qQ5ctzxDahW8rM1W5NI98LX4C7cd3T8UVFvhdzk9OgYB/ui6e82BriGVNhXheLp5SkTxbUzzQ25KeC3EHl+x45Et16scelqNoUzyXRNXmmxQD0VfFclglBSzFqPfG8L8Tpdw7siqj41kV2n+xoVFSSdMiLUmy9WVfNp3XEnoWzi3LvB/pVzmfQcMJnYWFDPKWExASFwlJRSt0m528cMaavx71kEIAWCG6+uaQkCTnV5vrkbqpaX+fjyc1krpk3taGeVCUSZflrq9v/3ux0oXOlciWR7DsVWmcBC0mwTqMcluXMJuM5AOLx3MJfnNpQ/K4sOrl3xqaFa8P0P5UBpjP8UBuK32VE72czbDlze2waeG7ac2viSL+MsYON2vAr26AV2VLEGdp69BviK4qgPXsRRbHvuXJAtGwv3NAS+ozJnWpa8xm2nZmpO+bEqg1tFkW7v0pksuErSJ4ViZHrxWThU1eqhRSR4+v8CgX/+MoDThYQL7wqo32mPprWzdyZTMb2HFtGRqkNcegiIyJCU3WgmWrjGWBEsApHHxOfy+yTCEj1/cogt+bN7Rh+HGHIrfe88uGHf8CaKYaQTGlYQhASB88g62z7cTIzhA9BISJoTeL4G4vcQtLkQ1cC27T0CaSm7uTwHQGTYUPgvXAJqUOXvATeHbZt9QbPtckXyHGozUlFoclnKMnPFYW+YhtqCNslxCz1wbxRRUWIMswKJKvBJRH57u8QWS5BTnhz67FNDBThYSgTWY3xVWVNNv7tHgJpquMz1Z4Ag7Pl27O3pWBK5MIyV0IXtCEdGyK7frs3/zEfqeYYG3NIN2PyOHdklxRKA7JDIeOIuFsSLmE7S5dkA5WwgzHXc+WYiLw04feN9wciPO0/v6StyzLwl18+YFKh4Z2wDPbLoAy2KWv+nnbhtnQGHzRE5PpZK8o44MMm2Dq21Jk5+Tkhir1g4ydd+mcE6tW4qsF6144f91f5sP0fjLGTFqyZ0NE0j1USwrASiyUHFk+/kqBpjUBdeliEhi8OpZUArEmKYTH0AzAP4LmCIQ/g0WoQj1izTQc2W490IU4fJYRlrSZROx1vcUb0KZzJX0t1QZ8Y7Jd8SrbJRgbWLhn+MlHObZUKS4tjOmMw3ALM5ySpANX3AnGGKgd7f4czVySrQWE+j2zju7K6fe9Frgjg501A3+7DniIWSKpP4iyvk0Xp7z9oSDLFWaJ3Wm0D8VqgpWOVq88fipiN1Zl+O9dVS8fiRCHq2S8vB9UhfDJ27PlY1QQClElA+HIFq/CTOOeVx0pOBAYeqYCXTt6mJFqu/vvv/5SHObInoaKU+reqOFD8omviV7x/WozT+F8lcBxVK4rKl5KC6YEqEy1/vnJMSNCfcmQhybIUsEBccZVSDSWQhlF1HFW/vYMqsWVRsE0Ee8GKIHfq7DM0PrnXrw3vSPQCjdNhzK8KJD0vcpNXtuFwxN1w3wtpRfEfXonE5B1zOlcNQ579oUZ9b/mSLL8uHGDSaz7ks+cqePqtakF3PoKkrserY8rFLeta0BKS90ND2J5c614JhwsVn0AP54X7mZBHzJ+Km623V7nAIC7iII2HPBJH+uwtzxGv2Lc0dsMn4sfAlicds07BhqnYLKaQRdox90zUjpvHTSnHjA/Mh3VBT6aTgy7Sj6V0XZM3v3kFr7Q3lsMxKx3KmX4gHvNb9Dt/w58jHvPbYk2ZwLnurU3HQ3nR7DpOI1GeXiZ2wEND2aVSnuytyCMsGItr2Tg3kZRQ5AyYS4dybXS8gKblLGh5g+tnLB6Er9uXOyGz2Mlpx+Jrh8LAIX3rl/N3wD3u0/PJLecBJZh3tXw/VQEpz6kSSL4+OHZGQkV8t6afanAQIcuV6PRxDaUYn2rCnck3NOfk1lk/E+0sJymtuSwayH4u23kllaHo4tVUsaTYLwsN6m/8NKhfitAghT0fwHATLGiEIQc86HJphIrEPPsquwp7kDvSI7kzo3kAvgLsEM5IWSXkCIXEktuqrFqSl/w47C2559MtzVpVjpBzzuX5D2KojsvJrfIxfeL59E4plasg7XWHXCz2wBz9rJQ8keWVHI1ULDpOFrGc/YlulS0+BxtPLEdZmxbpnu/QjB9FvX5CFfCe8/6gnl9moUe9+Zb1mAaigHf2zwz+B1BLAwQUAAIACACgSwxJuskU60wWAAD5KwAAFwAAAHVuaXZlcnNhbC91bml2ZXJzYWwucG5n7Vp7XJLn28dsWss8/FpL85S6za0apk5NRchDWr+3cptLszxkqKw8okNDOdQ0tVLRWVqp2NqmKw8EzgMeIJcBhkrNKRIqFSK/BDRAQATlBbf93v33vu/n/fP1D3ju7/O5n/v5Xt/ruq/7uj/PffXzE2Hb3939LgAA2H70SMiXAMBmJwDAOGOLif4Ov/hRqv5ilP1lWBCgbdTujR5shgUeDwQAiLht2oR39Hhr5pHobADA/LHhZ0TP+DkRANhXfjQk8KuLcZLp2OsdSQM0OKTK8ZHFy/SXob/sWDg8G/nO1sNXvrZNuOy087t0myvvdTj9YzaUs21L0RaTygXrbz/vvOl2Xg6iL9WBm2qEd6JTklsfaxywu7S3vNiavNr8el1H8oL/aOObVRUPkq+azmXNIIX12Rn9ivf1fB7NhEYciT8Cu9Vk4Rzyfpu3wY7uB0tF7vVhJaqZ/Ayys6ET4if/urASnVYIYe7UY0D5h6uvzKlFRvpm3emVx/YZ1FVllpOhJ/FHyBTxtKFPZqrz4Kcf624OZbMCumJoI8I1UwAgfa/V6/cTLVeG5tbRgx9CSsIckLPBeOScTcHPKV+bBWFVvTz0oG1GHzFG9dHB2ZUAnVYuFFFlT/cxBU0T3To5CD1/v6ma6YFlk5iJVDplOgsoZ9VwTrKyGWBwm8YGAABfLf+H00KffLRds0jVFVweQOutzlnsV+HPtLKe7C54tohezBcSPy6QoNCyIVeWsH/59XWmAmIeDpIOPjcpIadrxKIOdpx/vKoxrAQEg9omy9Bz8QpybRoOvZBd2K1Z6GWx0lDY6S3wa3K9V3P8TxdOUipYZ+fw+Qu+ji9H5eSYfUGpppytljbLLDn4hKaoAC3uJbRU7Wk/PfHbNUskJt1UqsaYLQnVGj/FXczmknFSs6VewLuiRCtnD4aNcdFgSe9Cjwg1zTgEa6lJUmP215qG4iBry6Zyl4Zua6ZsFTUlXfgaCHsoexZsUU+o4ifPWJ8tQ0K5zXjufVSMlTMPhgHiwo9o3xZDQA01P99AkkGJ6klvJq1HfSf8vdIk8sichNb0Ken4Pfrye7S+1JnkOuFhDQefMseaW52VuWHVTAtlFV8nb9BpGQpmDydZ7LO7snGnk2zqBa1I2ndbKPT1ctAh8aXCU6PuIgESrKwh8KeysUmrcEjSNLHBmvXTOMYD+6GojM+SvWkep0B5DU5ycBawmW6lD48AVzWilLFtxewQ7ZGbsRr5zM/02n7bgiIp/K2ZGSkNiFOQUstNof0x5XBxzOjZpJba1dlJNaYuuNzn3OOTo2kt+e+2bqmkoiu4yYxHqBi2+x4WwIOZNe1pzTobwJR7MemkmFH2fo2eP2oNDYRp1FXvRHsrPcsrkdHV8iEScWESC1xsb4C3Qes5fYSYUcSIOllTeMXOn0kaBV0aIbX4t+VWCy5C1Z/84hxS7g4Jk3vhVMMsuas8y5dVTIxN56f6Vwuy7j05yCPypk5w0sX5KIjSE48jW0RqOEk7nUiLanI9uhQtXOaokiDBJJxUvqfTST/DDpb/EFrSl8napmX04qCf+5kAkURIKaId5LYm/xZrZlZkZkeaAbnxXDNnZZPCU9UK+lkXja3ocCd3YR83TjF14v5Op04PhmPDWcahfPNNNj/CkCaIYJN06CW8xHOLnUpdIbgNyahZLYes3UKXIugYmopcp1BxWKi2fXLKHFMqbmdhLN/3wNZFAFmvXEK1t4T2ZzyDZpH+YGQFASmGreUAwOcCE7nDtjVyu90igUbsyWpQEyuE5+Zw6MFlX+ILFtCXkFbI6LPaU7QZJ87Xe9YlMXFVArXWW4ev0vqFmtjKe/HQisqBXyOrYQ99TIBQy6rLj+x2FqEgnVyH3DiIaJibTnVsy0vnrtpF7AsaNpa2pu2xNl4drk0CNAiu7tr6DmexxPh2A0J2/ltJjk1mOs6Kg6GA9KFmT2poRcZzRXiJS40nVpxCASXOoMqbnpVa2vThhBcoc8phrXSZBQ0wVkrthrI/rmlPBeXSwC48GETuWuLMLb/rw/RrXhV/l9bJ4g9zZ+Kg/Qlx1YvtoJrsKWLa6IdCPNKXnTapz2Fti4nYHc5uc3T/CpvJxHrkWzwTWitFDNsuVoSarEJrGWB6nwQuNKLnPPzu8u9K++f7WYf4e4XeEwFXzrgHlYYHDYtmvY+iGK7WNIqHmypX2cDcusPlKzPOR0zzq5bFC7CUGbayZ/GaJUenzDg0W2XJRdInSi35WXhTm4tCzbBjwZI6wriS6y/CKWiCBLGPLMamSz6vrqEfrSYo25lKpD1HpVxjsRqGuSrYkVFoXcroPtGsVigBAC6J/KML9fNr2HHxo+RLnhYmc4FH48Qs4xtS4Pwk3fpsYmYFgk4k4dz32DBzDpeIXZjtM8sYs562rHS+JqJ7p0uISQMneQqz1UI9GGwisGmBcZa55tDplipFe9zEEAk1otKElEivXmsWw1IoFLlgcqeT80ACqCjbYas7dDrivD51zsgPOsI/lYcVMkhqciWT492VP8EUEPd3auw1Q2l+EJ3MiydUxklgNScLJxfyUQ3Zw2vti/CGcn55tp2wVgQehYmhWpRhxRF+bOVsXOAOuCW4gjZxJtcJ+D+MuluI2/e7LdNJyGdVRmdNTKEc62OlEhoptYFfJuDo+tIT33ooqxR033j9nPnJfctImqfJ0j7yDDfcoZRaXBGo3bIZGg3EJbmncxl30cOsuxi7XESpGmwLTxgsC1a2e8XzJAiWko/yxM5EUcIvWtP7xQfpz7p1QmEqHqrP3488sSDTLCRoTR5jy3pTF19dxjgwrDm+maFyeR2zpOUuwGrG5X45En/gio1HQ4YyYGJoRQ7W+4Z/8J+FL7t3F3yeHruABQBeNv7DKT3Q5PuG1P8J0stx6V2rTfrLz5b/DbjmH5f35idPQzNix//mwQ2wATbABtgAG2ADbIANsAE2wAbYABtgA2yADbABNsD/N9DNb+2a8TPWNw96/R9G+bLwonzEh4XHrLxpD3NEL4kHTB1BGlkNFcUcQgq0WXhf3rhC3/Plypz76wuonF6Gms7CKNsLaJXRPtxSSZSGEjurDfctBx8M6ltbEcHiNS/Y1a75zU/Vc31RbFP9q5rzFeNRGRyfJoILnxHTNY7AJ9Vz00r7cFNNmhhdsL2dEx4lGxJsnZnPmmkWZceGByh+J4+TWg1fDMU3o+LUDK0Qn78grgxz8FUt83HYRN8m+evrbphMLkQ+7Ol42pvnFp0R581Ee0/k88t8wL+kDvNUmGmFtS/NHXhm8ftih563eXHsGDpOivv9JEQyCwIAyl0zlA78juHW+TDIynNZHos0eoFbu0clIfKeQQ4GTbVdcRX294DZlQNT9bkzSPDDM5/yelQz+RAPNyMXuefLst5FikYrygk44dKFfh2cLtcs9C4WWFZeXut2e61ny7GpIMVSkrktPtUCeOVldHUZU965r5nOcC+HP88jt3GwDsxocEbu/qa1zSeV/SyLMKERIBOE5PNfFTvGURzIRyPZ6M4Xcx8NoVHDPmTzcsvmqp7YljbWyaRn1QNnKcmfd52GVRuJL1y6lUsRXo5XdrDWuilTC/JL4IZNRy4yBJJDAQOfqE4CXe3KNKkhpcQ4Bwt+lbvN76yG092itt5qJ+ikwpo8755lTxNcn2AiHHDCiMMlNNeflepfquSGT0eoTdkKv9nG6FgV50Jt7UcqxXxP/JUt8MN8qEgTWmB2Tnh5Fgje+rxKk5jPS3qIJ3AP3mDyI97d+o7LpsQDkImr0osMAFZzvwiFfY7uFblnjUNnsxyaalp9zg2CFidPqNt0FdCW8oBsBwCAXknd+TBve9aO1jZdasfI8Sp2NX1FY+k86FVm9OoCZ//iZ6zFEELiS/+ZNOFSpGq6xJJrhARmmMrcJxxp4ChRvDeDp7dmwV0Zu0iS95aPy6XvRdLxrZ2+V8aJsOa0EwmIVMAl0dMweYaMd3ny9LRJ+7i3zxeYT6GIVYsPg2LGrC3bqkc6Cx5Fm+CjgYe+aV3oxXkGtSgdnQfX/j5OznGIeii8WrQIXR+vZwhbAk9C2A5Hcqe+UmccieoacAopSdlt/Os4ycmRyOs4sSkEswur6AIcbNX+84kdZo66tVLNjwKeW6u1bG+BYOqdaLwURh+R8OoedSv8OXS2hz6Z24/zDwJJB3fA3PqXfuPE61bY+yz6ov7GInIMsSmkpXw7INOeqltdrCH4p5PGJQfOpGVX9b/9dRuTmxDveKZw8oQGqFdCQW5DO4dsetymWzlgzJWaGhVLXlaMMSR1A8vdGVnxpc8qAjELNSH3rK6F3mCw3U81dA1h5gbQJmtyb67lgV6xe9ZN6CwcySCjYqxe+/PUoxzemrJLl9+py10ZJ2A6YlQezVBWJDcmmU1OPD2CW2fYOXYyo4AzPwkARCHmda9EkR09nyY3p6WTQCZtcgjxqiX7htG09ZSEtPqx9gBmO1REWoWDyK1ykbn7vcenqi/rTlWHO5aq5Y6NdpfPtfjwcl2sEzGUuM8esVYpdxyjAkKVvr/SwMKsL7aQ28bl7jJjsaNuma4LGGONuhHAW6XX47WvUdFz8UsWvPlJvat7Zw/61hxrFvTO0dcx941BVuTd6NZewjjRCNA276ezh82c5Tx1TaDL+t6vrxEoeCq9uLg+hzvs2wLE60n6/NiPnKhqgSiHkxTZ9UQfpUlZQHK5vA9eTnZQg9kuPEIiMp0ag8+gMzCeEAJMmNbZlnXGjK3Wx/HmzKxmIbQ0ENOo3RPTukPtVYbMW1MLa4yX9HJxFblDFrMhl9xHmDQVX/R0nSH0KcI2YvTVvX9l3V4n6IzddlaRB43vbXS3ZIkIsRFx2+I6G/rahmXS3ema3RdQshyztxbEngC9zEDPRt/Ns4q3oAxMa189CUQo9hwh2Oz4wKOMy7/35h6bp+me5xVbOl2qOhPgGJFDv3FZdaE+gf3L6gDZT5kalyu6d753RotIQoj1E//YDy9YXcfXBvoulJyytwW8/NyNqpXJOmhOHmWX4R+Ah+WhhbfieR9al4aPlF+sOD/DmrgYDFu7Edg5coN9Ut6jOT39kd6cGpuINt6trn1BpYJ90NqYxb5kO6tk2zM0Sf7ztNydyNSW9KrrJZaPhlrxOP7YdvVA/vM9+b9PuQtMUzCTbXuVekkkK+3XG4koxZ+0JHSTiM7sWP4DajXRzxvw6PtyKTUh8YX5JXrTjizkTqfXPlT1iFrrfoD1zfNDeSi/s+bmLhdT4zMkKYjaYUO04mkIyj8LS+D+5YquroS6vUGzRGLPcaBzEMC1Kw9c/onuYUu1hZzgmtjz81lCecCZNM+Yz8oEzYR969HeMuv4vNnkT0Wa2TbFT2+w4TZm9JJtyMcfMoWBWSbPibEwMcxrxHhR+uaq1O+C2W/hije/6ZUYuiG6k81UMG1Te50Hc14UFVrFeYw0tNyq3xs0OO9NLtkCv0zVCtxgkOUBi1FHy/ZhJmnc+1GYXhno6ZsvoqtxkB7PxvE8ot5VHSOZzz+rJlDaWgwE2wlas9Mj8dH/5vTCqwzy4KDJkMuexKcvQQ34+nhdqdrmGGsu3Lf0YiWB4z2WRF3LrxxP89CnjtvHfBfh/dkBuYdL1Hk05fE+NfsACRXnXWKpS/GX9Ir9ItmwDy87WUy4oV5tg/FWJrpGKZrpRQzD2AKUqSSz0Asoe/dNQIN25zXB39RIcUcbx2Wn7PM7XyR3f72bGRUftZ5JOWFr0mHIAW54mHjll0FDiijOeztgWkPwMq88v/bBoPXXFtAK0Mzd3cYyScqTYzXbf6S7Gst6zmv30pTYioN6iW63dpKPNcIDaK5YOboRzi1dFEoi5+KzRz/TBZQmTFHo5ZZ/BZQtVqfhsSjLT9zwxUWgz3ORYiJ9lD3Uw0nucHtJjWTRpcEIdhitk0b/lwzRAVonaAO80yka+ZMteXi52GXMzlnmxctg4wwz0VwhbmcB41PsnMcOG79MKyyRrmRoqFCxZwUe8gVxUTQSG9k1ZMgOHmUid+x3TmNOVue0gfIWf3qNpParpmv/xU394+Moiuxm0sVTfyOkxl66pSNGD2WnHWsm+f/hV4+nmltzSXyN9M/YRw93Ra/Bh1R8x5bxlWaoMSDmyQ84cA+qn0g4tmv7pSj9C/cebtSH/g02hMOemATSXPd4SDRDXD01+jq1ESGIOjMdWqL2M79qRkZnnQkBwmrh/V0ZU/XOQbPu+jQCdAk6FoeSPpHHt99yeQwGy2+z6la1QghEM9awNpg21wRZfaMmTD88g3nUincrPhXgCAX+3hsUgodC79YTdq0Gfv/HgjlkMQ+fGpfFyqF/UB9xOoePFLUZFq+dGRT13E3dQ2ji2/wvzBgpoy1VbD+51uyBJ7YvclgQOyfx+NhRTgesPviTdlYcl+tCrdavoBFm0eC2x5ETQ2nfMbk+b2gYmV/esG3XIqJguIIe5LCjmcv3cB78AJvpgTU+Z25W6a/qoq5KyDEzQN2cDxWpVBCwaF+GYKJr90V5QrOQ6aRXnmHx2P0Z68a5WuHkAQw17RiS0qr0XHdAdqU2c8RCNE461qz+Y9o5ZXFTm8bz1rUfZ7pR+1Aj8LHW9OuGQmnhyq64UzPva5YnnQfpCQh0coNOK2TxVuuMgx/8lvPsDlLup7Z+atAP10KXJHj9a+5xJKsmuAWPC366tIymxkYEPVk+9eLw3+sOZcd2H+jp1l5DpkOAVpfGmGx7H858zi19hA6tV8+Sh25W57IW+1WYj4GDF57t5irAivvhn7L5ehu/+beN0WB4RbePLi+0EdWAK5VorHr+Ko/WnSN+1/J2pIhgcE6sBUT7VtZBP97Rs92wcj/QZlhHrXqVBhbeKrFsONYc6OPYmUexO6dAga78fYyI9ZTYE4ddVaSsoku4I/PeBpL349CKcUFa5harc6QVRKl2QfGHEhh7vrLzL4K7dUcE1vr0WmcKeASfzdjUElcwFdIsgug9sGN1TUWNj9MFX7Ws0kbVNkOOqUX6JbzAKAWYUSO0iJijzteZdk6BIwvSwakKlG8IJiNVUQdqRGN8RpAAgF0432uk9SxiWk80/Q6U0gk6GPTZzID/FfTMTu1jx7VM8MsXoUVMlLK9IUAjxWH77F5mpWj4+qKi0sjHUfmTG/q8GuU7eB9CqkEL/01REPGqme3ic3jN5Nf5PzcQzirpfF78+IDV65zWWE11LQGjaIZZgN4+8vBuSZxObX+x661OpoE2LYft1YBmc8cM40jrVkZu4rhgPqNWe7Uioo+MyCzstndMLJ7KJPQrX6h5Rcs0Hwqx1PwxFBeQQzkxMeLdjDYCAKa+QRrPflRUgqZX+ngNzvrVvx5pLXAJqZu374voftr77dV39aWH2jqPkm48aAh/Oe4+7DZA/yDqt+kT0EG0nV+59sd4XXDMJ0GoL0EacTvMImDpmRo77cvs238mzbC1bLlqqf8/dGWL4XjpVyXr4MkfR0yN/jpiKtVvfIC7DLtJu/9YeWyv37St/df5U7iSWhUebDiD2vTdQsUbUFDiir6s6o+xMmwpH/xmS1sKLGQszeQv1vfLR/2ZZYaeypuUitG3ujEORwd43TaYnzf2Gmq4f/TwiZC2oLPf/idQSwMEFAACAAgAoEsMSWigejpNAAAAawAAABsAAAB1bml2ZXJzYWwvdW5pdmVyc2FsLnBuZy54bWyzsa/IzVEoSy0qzszPs1Uy1DNQsrfj5bIpKEoty0wtV6gAihnpGUCAkkKlrZIJErc8M6UkA6jCwNgYIZiRmpmeUWKrZG5uChfUB5oJAFBLAQIAABQAAgAIAKBLDEkVDq0oZAQAAAcRAAAdAAAAAAAAAAEAAAAAAAAAAAB1bml2ZXJzYWwvY29tbW9uX21lc3NhZ2VzLmxuZ1BLAQIAABQAAgAIAKBLDEm/phmOPQQAADQTAAAnAAAAAAAAAAEAAAAAAJ8EAAB1bml2ZXJzYWwvZmxhc2hfcHVibGlzaGluZ19zZXR0aW5ncy54bWxQSwECAAAUAAIACACgSwxJ2MZ1ibgCAABPCgAAIQAAAAAAAAABAAAAAAAhCQAAdW5pdmVyc2FsL2ZsYXNoX3NraW5fc2V0dGluZ3MueG1sUEsBAgAAFAACAAgAoEsMSf2k1iQQBAAARRIAACYAAAAAAAAAAQAAAAAAGAwAAHVuaXZlcnNhbC9odG1sX3B1Ymxpc2hpbmdfc2V0dGluZ3MueG1sUEsBAgAAFAACAAgAoEsMSVmugxqhAQAALAYAAB8AAAAAAAAAAQAAAAAAbBAAAHVuaXZlcnNhbC9odG1sX3NraW5fc2V0dGluZ3MuanNQSwECAAAUAAIACACgSwxJPTwv0cEAAADlAQAAGgAAAAAAAAABAAAAAABKEgAAdW5pdmVyc2FsL2kxOG5fcHJlc2V0cy54bWxQSwECAAAUAAIACACgSwxJlBOzImkAAABuAAAAHAAAAAAAAAABAAAAAABDEwAAdW5pdmVyc2FsL2xvY2FsX3NldHRpbmdzLnhtbFBLAQIAABQAAgAIAESUV0cjtE77+wIAALAIAAAUAAAAAAAAAAEAAAAAAOYTAAB1bml2ZXJzYWwvcGxheWVyLnhtbFBLAQIAABQAAgAIAKBLDEmtWOmSQggAAIIgAAApAAAAAAAAAAEAAAAAABMXAAB1bml2ZXJzYWwvc2tpbl9jdXN0b21pemF0aW9uX3NldHRpbmdzLnhtbFBLAQIAABQAAgAIAKBLDEm6yRTrTBYAAPkrAAAXAAAAAAAAAAAAAAAAAJwfAAB1bml2ZXJzYWwvdW5pdmVyc2FsLnBuZ1BLAQIAABQAAgAIAKBLDElooHo6TQAAAGsAAAAbAAAAAAAAAAEAAAAAAB02AAB1bml2ZXJzYWwvdW5pdmVyc2FsLnBuZy54bWxQSwUGAAAAAAsACwBJAwAAozYAAAAA"/>
  <p:tag name="ISPRING_PRESENTATION_TITLE" val="四色"/>
</p:tagLst>
</file>

<file path=ppt/tags/tag10.xml><?xml version="1.0" encoding="utf-8"?>
<p:tagLst xmlns:a="http://schemas.openxmlformats.org/drawingml/2006/main" xmlns:r="http://schemas.openxmlformats.org/officeDocument/2006/relationships" xmlns:p="http://schemas.openxmlformats.org/presentationml/2006/main">
  <p:tag name="POCKET_SHAPE_SH" val="H"/>
</p:tagLst>
</file>

<file path=ppt/tags/tag11.xml><?xml version="1.0" encoding="utf-8"?>
<p:tagLst xmlns:a="http://schemas.openxmlformats.org/drawingml/2006/main" xmlns:r="http://schemas.openxmlformats.org/officeDocument/2006/relationships" xmlns:p="http://schemas.openxmlformats.org/presentationml/2006/main">
  <p:tag name="POCKET_SHAPE_SH" val="H"/>
</p:tagLst>
</file>

<file path=ppt/tags/tag12.xml><?xml version="1.0" encoding="utf-8"?>
<p:tagLst xmlns:a="http://schemas.openxmlformats.org/drawingml/2006/main" xmlns:r="http://schemas.openxmlformats.org/officeDocument/2006/relationships" xmlns:p="http://schemas.openxmlformats.org/presentationml/2006/main">
  <p:tag name="POCKET_SHAPE_SH" val="H"/>
</p:tagLst>
</file>

<file path=ppt/tags/tag2.xml><?xml version="1.0" encoding="utf-8"?>
<p:tagLst xmlns:a="http://schemas.openxmlformats.org/drawingml/2006/main" xmlns:r="http://schemas.openxmlformats.org/officeDocument/2006/relationships" xmlns:p="http://schemas.openxmlformats.org/presentationml/2006/main">
  <p:tag name="POCKET_SHAPE_SH" val="H"/>
</p:tagLst>
</file>

<file path=ppt/tags/tag3.xml><?xml version="1.0" encoding="utf-8"?>
<p:tagLst xmlns:a="http://schemas.openxmlformats.org/drawingml/2006/main" xmlns:r="http://schemas.openxmlformats.org/officeDocument/2006/relationships" xmlns:p="http://schemas.openxmlformats.org/presentationml/2006/main">
  <p:tag name="POCKET_SHAPE_SH" val="H"/>
</p:tagLst>
</file>

<file path=ppt/tags/tag4.xml><?xml version="1.0" encoding="utf-8"?>
<p:tagLst xmlns:a="http://schemas.openxmlformats.org/drawingml/2006/main" xmlns:r="http://schemas.openxmlformats.org/officeDocument/2006/relationships" xmlns:p="http://schemas.openxmlformats.org/presentationml/2006/main">
  <p:tag name="POCKET_SHAPE_SH" val="H"/>
</p:tagLst>
</file>

<file path=ppt/tags/tag5.xml><?xml version="1.0" encoding="utf-8"?>
<p:tagLst xmlns:a="http://schemas.openxmlformats.org/drawingml/2006/main" xmlns:r="http://schemas.openxmlformats.org/officeDocument/2006/relationships" xmlns:p="http://schemas.openxmlformats.org/presentationml/2006/main">
  <p:tag name="POCKET_SHAPE_SH" val="H"/>
</p:tagLst>
</file>

<file path=ppt/tags/tag6.xml><?xml version="1.0" encoding="utf-8"?>
<p:tagLst xmlns:a="http://schemas.openxmlformats.org/drawingml/2006/main" xmlns:r="http://schemas.openxmlformats.org/officeDocument/2006/relationships" xmlns:p="http://schemas.openxmlformats.org/presentationml/2006/main">
  <p:tag name="POCKET_SHAPE_SH" val="H"/>
</p:tagLst>
</file>

<file path=ppt/tags/tag7.xml><?xml version="1.0" encoding="utf-8"?>
<p:tagLst xmlns:a="http://schemas.openxmlformats.org/drawingml/2006/main" xmlns:r="http://schemas.openxmlformats.org/officeDocument/2006/relationships" xmlns:p="http://schemas.openxmlformats.org/presentationml/2006/main">
  <p:tag name="POCKET_SHAPE_SH" val="H"/>
</p:tagLst>
</file>

<file path=ppt/tags/tag8.xml><?xml version="1.0" encoding="utf-8"?>
<p:tagLst xmlns:a="http://schemas.openxmlformats.org/drawingml/2006/main" xmlns:r="http://schemas.openxmlformats.org/officeDocument/2006/relationships" xmlns:p="http://schemas.openxmlformats.org/presentationml/2006/main">
  <p:tag name="POCKET_SHAPE_SH" val="H"/>
</p:tagLst>
</file>

<file path=ppt/tags/tag9.xml><?xml version="1.0" encoding="utf-8"?>
<p:tagLst xmlns:a="http://schemas.openxmlformats.org/drawingml/2006/main" xmlns:r="http://schemas.openxmlformats.org/officeDocument/2006/relationships" xmlns:p="http://schemas.openxmlformats.org/presentationml/2006/main">
  <p:tag name="POCKET_SHAPE_SH" val="H"/>
</p:tagLst>
</file>

<file path=ppt/theme/theme1.xml><?xml version="1.0" encoding="utf-8"?>
<a:theme xmlns:a="http://schemas.openxmlformats.org/drawingml/2006/main" name="雅黑169">
  <a:themeElements>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fontScheme name="my雅黑">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雅黑169" id="{8F35E262-E567-44C0-B76C-F5F926F62CB7}" vid="{81F0AC42-FC2A-42F4-A015-320580D28FB3}"/>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2.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3.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4.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ppt/theme/themeOverride5.xml><?xml version="1.0" encoding="utf-8"?>
<a:themeOverride xmlns:a="http://schemas.openxmlformats.org/drawingml/2006/main">
  <a:clrScheme name="Office">
    <a:dk1>
      <a:srgbClr val="000000"/>
    </a:dk1>
    <a:lt1>
      <a:srgbClr val="FFFFFF"/>
    </a:lt1>
    <a:dk2>
      <a:srgbClr val="44546A"/>
    </a:dk2>
    <a:lt2>
      <a:srgbClr val="E7E6E6"/>
    </a:lt2>
    <a:accent1>
      <a:srgbClr val="D29D8E"/>
    </a:accent1>
    <a:accent2>
      <a:srgbClr val="A8AB8E"/>
    </a:accent2>
    <a:accent3>
      <a:srgbClr val="DEBC9A"/>
    </a:accent3>
    <a:accent4>
      <a:srgbClr val="84BEB7"/>
    </a:accent4>
    <a:accent5>
      <a:srgbClr val="595959"/>
    </a:accent5>
    <a:accent6>
      <a:srgbClr val="A6A6A6"/>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Default Theme</Template>
  <TotalTime>483</TotalTime>
  <Words>1169</Words>
  <Application>Microsoft Office PowerPoint</Application>
  <PresentationFormat>宽屏</PresentationFormat>
  <Paragraphs>207</Paragraphs>
  <Slides>23</Slides>
  <Notes>23</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23</vt:i4>
      </vt:variant>
    </vt:vector>
  </HeadingPairs>
  <TitlesOfParts>
    <vt:vector size="36" baseType="lpstr">
      <vt:lpstr>Meiryo</vt:lpstr>
      <vt:lpstr>等线</vt:lpstr>
      <vt:lpstr>汉仪蝶语体简</vt:lpstr>
      <vt:lpstr>汉真广标</vt:lpstr>
      <vt:lpstr>宋体</vt:lpstr>
      <vt:lpstr>微软雅黑</vt:lpstr>
      <vt:lpstr>Arial</vt:lpstr>
      <vt:lpstr>Calibri</vt:lpstr>
      <vt:lpstr>Calibri Light</vt:lpstr>
      <vt:lpstr>Impact</vt:lpstr>
      <vt:lpstr>Wingdings</vt:lpstr>
      <vt:lpstr>雅黑169</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kan</cp:lastModifiedBy>
  <cp:revision>4</cp:revision>
  <dcterms:created xsi:type="dcterms:W3CDTF">2016-08-14T14:15:04Z</dcterms:created>
  <dcterms:modified xsi:type="dcterms:W3CDTF">2020-07-05T13:45:03Z</dcterms:modified>
</cp:coreProperties>
</file>